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57" r:id="rId4"/>
    <p:sldId id="356" r:id="rId5"/>
    <p:sldId id="261" r:id="rId6"/>
    <p:sldId id="313" r:id="rId7"/>
    <p:sldId id="258" r:id="rId8"/>
    <p:sldId id="346" r:id="rId9"/>
    <p:sldId id="263" r:id="rId10"/>
    <p:sldId id="357" r:id="rId11"/>
    <p:sldId id="358" r:id="rId12"/>
    <p:sldId id="259" r:id="rId13"/>
    <p:sldId id="354" r:id="rId14"/>
    <p:sldId id="260" r:id="rId15"/>
    <p:sldId id="352" r:id="rId16"/>
    <p:sldId id="359" r:id="rId17"/>
    <p:sldId id="290" r:id="rId18"/>
    <p:sldId id="264" r:id="rId19"/>
    <p:sldId id="360" r:id="rId20"/>
    <p:sldId id="309" r:id="rId21"/>
    <p:sldId id="266" r:id="rId22"/>
    <p:sldId id="265" r:id="rId23"/>
    <p:sldId id="305" r:id="rId24"/>
    <p:sldId id="306" r:id="rId25"/>
    <p:sldId id="307" r:id="rId26"/>
    <p:sldId id="308" r:id="rId27"/>
    <p:sldId id="303" r:id="rId28"/>
    <p:sldId id="347" r:id="rId29"/>
    <p:sldId id="353" r:id="rId30"/>
    <p:sldId id="361" r:id="rId31"/>
    <p:sldId id="277" r:id="rId32"/>
    <p:sldId id="310" r:id="rId33"/>
    <p:sldId id="269" r:id="rId34"/>
    <p:sldId id="345" r:id="rId35"/>
    <p:sldId id="319" r:id="rId36"/>
    <p:sldId id="271" r:id="rId37"/>
    <p:sldId id="272" r:id="rId38"/>
    <p:sldId id="320" r:id="rId39"/>
    <p:sldId id="348" r:id="rId40"/>
    <p:sldId id="349" r:id="rId41"/>
    <p:sldId id="350" r:id="rId42"/>
    <p:sldId id="344" r:id="rId43"/>
    <p:sldId id="270" r:id="rId44"/>
    <p:sldId id="311" r:id="rId45"/>
    <p:sldId id="281" r:id="rId46"/>
    <p:sldId id="317" r:id="rId47"/>
    <p:sldId id="322" r:id="rId48"/>
    <p:sldId id="282" r:id="rId49"/>
    <p:sldId id="355" r:id="rId50"/>
    <p:sldId id="297" r:id="rId51"/>
    <p:sldId id="323" r:id="rId52"/>
    <p:sldId id="362" r:id="rId53"/>
    <p:sldId id="363" r:id="rId54"/>
    <p:sldId id="364" r:id="rId55"/>
    <p:sldId id="341" r:id="rId56"/>
    <p:sldId id="365" r:id="rId57"/>
    <p:sldId id="324" r:id="rId58"/>
    <p:sldId id="325" r:id="rId59"/>
    <p:sldId id="326" r:id="rId60"/>
    <p:sldId id="340" r:id="rId61"/>
    <p:sldId id="327" r:id="rId62"/>
    <p:sldId id="342" r:id="rId63"/>
    <p:sldId id="330" r:id="rId64"/>
    <p:sldId id="343" r:id="rId65"/>
    <p:sldId id="331" r:id="rId66"/>
    <p:sldId id="332" r:id="rId67"/>
    <p:sldId id="333" r:id="rId68"/>
    <p:sldId id="334" r:id="rId69"/>
    <p:sldId id="335" r:id="rId70"/>
    <p:sldId id="336" r:id="rId71"/>
    <p:sldId id="337"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82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5C71D-5483-4968-A905-0CA2ED3ED99F}" v="66" dt="2020-10-01T06:15:1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ar Kunwar" userId="d244fb764aa03eb0" providerId="LiveId" clId="{0E582C53-F9F6-46F3-B1DC-524A07CAEACF}"/>
    <pc:docChg chg="modSld">
      <pc:chgData name="Shankar Kunwar" userId="d244fb764aa03eb0" providerId="LiveId" clId="{0E582C53-F9F6-46F3-B1DC-524A07CAEACF}" dt="2020-09-16T06:47:16.929" v="26"/>
      <pc:docMkLst>
        <pc:docMk/>
      </pc:docMkLst>
      <pc:sldChg chg="addSp delSp">
        <pc:chgData name="Shankar Kunwar" userId="d244fb764aa03eb0" providerId="LiveId" clId="{0E582C53-F9F6-46F3-B1DC-524A07CAEACF}" dt="2020-09-16T06:47:16.929" v="26"/>
        <pc:sldMkLst>
          <pc:docMk/>
          <pc:sldMk cId="0" sldId="258"/>
        </pc:sldMkLst>
        <pc:inkChg chg="add">
          <ac:chgData name="Shankar Kunwar" userId="d244fb764aa03eb0" providerId="LiveId" clId="{0E582C53-F9F6-46F3-B1DC-524A07CAEACF}" dt="2020-09-16T06:46:27.886" v="0" actId="9405"/>
          <ac:inkMkLst>
            <pc:docMk/>
            <pc:sldMk cId="0" sldId="258"/>
            <ac:inkMk id="5" creationId="{93E88DA1-0630-4F16-9589-12D73AC289C0}"/>
          </ac:inkMkLst>
        </pc:inkChg>
        <pc:inkChg chg="add">
          <ac:chgData name="Shankar Kunwar" userId="d244fb764aa03eb0" providerId="LiveId" clId="{0E582C53-F9F6-46F3-B1DC-524A07CAEACF}" dt="2020-09-16T06:46:33.367" v="1" actId="9405"/>
          <ac:inkMkLst>
            <pc:docMk/>
            <pc:sldMk cId="0" sldId="258"/>
            <ac:inkMk id="6" creationId="{AABBB55E-D58A-441D-B80A-9783ED68C46E}"/>
          </ac:inkMkLst>
        </pc:inkChg>
        <pc:inkChg chg="add del">
          <ac:chgData name="Shankar Kunwar" userId="d244fb764aa03eb0" providerId="LiveId" clId="{0E582C53-F9F6-46F3-B1DC-524A07CAEACF}" dt="2020-09-16T06:46:49.317" v="10"/>
          <ac:inkMkLst>
            <pc:docMk/>
            <pc:sldMk cId="0" sldId="258"/>
            <ac:inkMk id="7" creationId="{0D107A44-3753-43FD-86AE-84648D8598BD}"/>
          </ac:inkMkLst>
        </pc:inkChg>
        <pc:inkChg chg="add del">
          <ac:chgData name="Shankar Kunwar" userId="d244fb764aa03eb0" providerId="LiveId" clId="{0E582C53-F9F6-46F3-B1DC-524A07CAEACF}" dt="2020-09-16T06:46:49.317" v="10"/>
          <ac:inkMkLst>
            <pc:docMk/>
            <pc:sldMk cId="0" sldId="258"/>
            <ac:inkMk id="8" creationId="{88EBFA37-F75E-4802-B52D-1427133542A6}"/>
          </ac:inkMkLst>
        </pc:inkChg>
        <pc:inkChg chg="add del">
          <ac:chgData name="Shankar Kunwar" userId="d244fb764aa03eb0" providerId="LiveId" clId="{0E582C53-F9F6-46F3-B1DC-524A07CAEACF}" dt="2020-09-16T06:46:49.317" v="10"/>
          <ac:inkMkLst>
            <pc:docMk/>
            <pc:sldMk cId="0" sldId="258"/>
            <ac:inkMk id="9" creationId="{F0D9EAF7-CAA7-45C3-A547-FB3987EC9924}"/>
          </ac:inkMkLst>
        </pc:inkChg>
        <pc:inkChg chg="add del">
          <ac:chgData name="Shankar Kunwar" userId="d244fb764aa03eb0" providerId="LiveId" clId="{0E582C53-F9F6-46F3-B1DC-524A07CAEACF}" dt="2020-09-16T06:46:49.317" v="10"/>
          <ac:inkMkLst>
            <pc:docMk/>
            <pc:sldMk cId="0" sldId="258"/>
            <ac:inkMk id="11" creationId="{7B2C9D84-986D-4DA9-AF48-7C4042237CD5}"/>
          </ac:inkMkLst>
        </pc:inkChg>
        <pc:inkChg chg="add del">
          <ac:chgData name="Shankar Kunwar" userId="d244fb764aa03eb0" providerId="LiveId" clId="{0E582C53-F9F6-46F3-B1DC-524A07CAEACF}" dt="2020-09-16T06:46:49.317" v="10"/>
          <ac:inkMkLst>
            <pc:docMk/>
            <pc:sldMk cId="0" sldId="258"/>
            <ac:inkMk id="12" creationId="{D06893C5-5B0B-4EFF-A6D0-2DC2873FFDF3}"/>
          </ac:inkMkLst>
        </pc:inkChg>
        <pc:inkChg chg="add del">
          <ac:chgData name="Shankar Kunwar" userId="d244fb764aa03eb0" providerId="LiveId" clId="{0E582C53-F9F6-46F3-B1DC-524A07CAEACF}" dt="2020-09-16T06:46:49.317" v="10"/>
          <ac:inkMkLst>
            <pc:docMk/>
            <pc:sldMk cId="0" sldId="258"/>
            <ac:inkMk id="14" creationId="{3742758C-957E-4258-9D9A-8B72D73938E2}"/>
          </ac:inkMkLst>
        </pc:inkChg>
        <pc:inkChg chg="add del">
          <ac:chgData name="Shankar Kunwar" userId="d244fb764aa03eb0" providerId="LiveId" clId="{0E582C53-F9F6-46F3-B1DC-524A07CAEACF}" dt="2020-09-16T06:46:49.317" v="10"/>
          <ac:inkMkLst>
            <pc:docMk/>
            <pc:sldMk cId="0" sldId="258"/>
            <ac:inkMk id="16" creationId="{2B43B503-D06E-4C37-B446-0EB64F0DEDE5}"/>
          </ac:inkMkLst>
        </pc:inkChg>
        <pc:inkChg chg="add del">
          <ac:chgData name="Shankar Kunwar" userId="d244fb764aa03eb0" providerId="LiveId" clId="{0E582C53-F9F6-46F3-B1DC-524A07CAEACF}" dt="2020-09-16T06:46:49.317" v="10"/>
          <ac:inkMkLst>
            <pc:docMk/>
            <pc:sldMk cId="0" sldId="258"/>
            <ac:inkMk id="18" creationId="{052C303C-E3E9-4775-AB07-9E10F5FA03A3}"/>
          </ac:inkMkLst>
        </pc:inkChg>
        <pc:inkChg chg="add">
          <ac:chgData name="Shankar Kunwar" userId="d244fb764aa03eb0" providerId="LiveId" clId="{0E582C53-F9F6-46F3-B1DC-524A07CAEACF}" dt="2020-09-16T06:46:49.317" v="10"/>
          <ac:inkMkLst>
            <pc:docMk/>
            <pc:sldMk cId="0" sldId="258"/>
            <ac:inkMk id="19" creationId="{97D486FF-2928-4914-9B53-1974948A1AB5}"/>
          </ac:inkMkLst>
        </pc:inkChg>
        <pc:inkChg chg="add">
          <ac:chgData name="Shankar Kunwar" userId="d244fb764aa03eb0" providerId="LiveId" clId="{0E582C53-F9F6-46F3-B1DC-524A07CAEACF}" dt="2020-09-16T06:46:51.034" v="11" actId="9405"/>
          <ac:inkMkLst>
            <pc:docMk/>
            <pc:sldMk cId="0" sldId="258"/>
            <ac:inkMk id="20" creationId="{29883DAB-3EB5-4DCA-83DC-E53F7B95EC05}"/>
          </ac:inkMkLst>
        </pc:inkChg>
        <pc:inkChg chg="add del">
          <ac:chgData name="Shankar Kunwar" userId="d244fb764aa03eb0" providerId="LiveId" clId="{0E582C53-F9F6-46F3-B1DC-524A07CAEACF}" dt="2020-09-16T06:47:10.824" v="21"/>
          <ac:inkMkLst>
            <pc:docMk/>
            <pc:sldMk cId="0" sldId="258"/>
            <ac:inkMk id="24" creationId="{DE6E3919-727C-4EE2-99C8-2ADA8FAABE70}"/>
          </ac:inkMkLst>
        </pc:inkChg>
        <pc:inkChg chg="add del">
          <ac:chgData name="Shankar Kunwar" userId="d244fb764aa03eb0" providerId="LiveId" clId="{0E582C53-F9F6-46F3-B1DC-524A07CAEACF}" dt="2020-09-16T06:47:10.824" v="21"/>
          <ac:inkMkLst>
            <pc:docMk/>
            <pc:sldMk cId="0" sldId="258"/>
            <ac:inkMk id="25" creationId="{3B4C4888-B4F4-4FDE-9FDF-CBD2A76BD261}"/>
          </ac:inkMkLst>
        </pc:inkChg>
        <pc:inkChg chg="add del">
          <ac:chgData name="Shankar Kunwar" userId="d244fb764aa03eb0" providerId="LiveId" clId="{0E582C53-F9F6-46F3-B1DC-524A07CAEACF}" dt="2020-09-16T06:47:10.824" v="21"/>
          <ac:inkMkLst>
            <pc:docMk/>
            <pc:sldMk cId="0" sldId="258"/>
            <ac:inkMk id="31" creationId="{7497156D-AB06-413D-A17A-9BB9DDF6606C}"/>
          </ac:inkMkLst>
        </pc:inkChg>
        <pc:inkChg chg="add del">
          <ac:chgData name="Shankar Kunwar" userId="d244fb764aa03eb0" providerId="LiveId" clId="{0E582C53-F9F6-46F3-B1DC-524A07CAEACF}" dt="2020-09-16T06:47:10.824" v="21"/>
          <ac:inkMkLst>
            <pc:docMk/>
            <pc:sldMk cId="0" sldId="258"/>
            <ac:inkMk id="32" creationId="{AFEB0DDD-0816-4239-ABF5-E4B04AAC5942}"/>
          </ac:inkMkLst>
        </pc:inkChg>
        <pc:inkChg chg="add del">
          <ac:chgData name="Shankar Kunwar" userId="d244fb764aa03eb0" providerId="LiveId" clId="{0E582C53-F9F6-46F3-B1DC-524A07CAEACF}" dt="2020-09-16T06:47:10.824" v="21"/>
          <ac:inkMkLst>
            <pc:docMk/>
            <pc:sldMk cId="0" sldId="258"/>
            <ac:inkMk id="33" creationId="{F50B355B-63F5-459D-97F5-67A25332091E}"/>
          </ac:inkMkLst>
        </pc:inkChg>
        <pc:inkChg chg="add del">
          <ac:chgData name="Shankar Kunwar" userId="d244fb764aa03eb0" providerId="LiveId" clId="{0E582C53-F9F6-46F3-B1DC-524A07CAEACF}" dt="2020-09-16T06:47:10.824" v="21"/>
          <ac:inkMkLst>
            <pc:docMk/>
            <pc:sldMk cId="0" sldId="258"/>
            <ac:inkMk id="34" creationId="{08F4770D-C92C-4D94-B197-C8FCD5FC42B5}"/>
          </ac:inkMkLst>
        </pc:inkChg>
        <pc:inkChg chg="add del">
          <ac:chgData name="Shankar Kunwar" userId="d244fb764aa03eb0" providerId="LiveId" clId="{0E582C53-F9F6-46F3-B1DC-524A07CAEACF}" dt="2020-09-16T06:47:10.824" v="21"/>
          <ac:inkMkLst>
            <pc:docMk/>
            <pc:sldMk cId="0" sldId="258"/>
            <ac:inkMk id="45" creationId="{10443114-3CB1-404E-836D-633D16F276B0}"/>
          </ac:inkMkLst>
        </pc:inkChg>
        <pc:inkChg chg="add del">
          <ac:chgData name="Shankar Kunwar" userId="d244fb764aa03eb0" providerId="LiveId" clId="{0E582C53-F9F6-46F3-B1DC-524A07CAEACF}" dt="2020-09-16T06:47:10.824" v="21"/>
          <ac:inkMkLst>
            <pc:docMk/>
            <pc:sldMk cId="0" sldId="258"/>
            <ac:inkMk id="46" creationId="{D0A1F9EA-A0D7-4C2B-B1DB-61C079F224CA}"/>
          </ac:inkMkLst>
        </pc:inkChg>
        <pc:inkChg chg="add del">
          <ac:chgData name="Shankar Kunwar" userId="d244fb764aa03eb0" providerId="LiveId" clId="{0E582C53-F9F6-46F3-B1DC-524A07CAEACF}" dt="2020-09-16T06:47:10.824" v="21"/>
          <ac:inkMkLst>
            <pc:docMk/>
            <pc:sldMk cId="0" sldId="258"/>
            <ac:inkMk id="47" creationId="{921E6A7A-8880-4572-A561-B5ED4FB09E24}"/>
          </ac:inkMkLst>
        </pc:inkChg>
        <pc:inkChg chg="add del">
          <ac:chgData name="Shankar Kunwar" userId="d244fb764aa03eb0" providerId="LiveId" clId="{0E582C53-F9F6-46F3-B1DC-524A07CAEACF}" dt="2020-09-16T06:47:13.601" v="23"/>
          <ac:inkMkLst>
            <pc:docMk/>
            <pc:sldMk cId="0" sldId="258"/>
            <ac:inkMk id="48" creationId="{5A165139-C4C7-441E-9DF7-6E3CA3DBE585}"/>
          </ac:inkMkLst>
        </pc:inkChg>
        <pc:inkChg chg="add del">
          <ac:chgData name="Shankar Kunwar" userId="d244fb764aa03eb0" providerId="LiveId" clId="{0E582C53-F9F6-46F3-B1DC-524A07CAEACF}" dt="2020-09-16T06:47:13.601" v="23"/>
          <ac:inkMkLst>
            <pc:docMk/>
            <pc:sldMk cId="0" sldId="258"/>
            <ac:inkMk id="49" creationId="{62755EC3-7530-491B-900A-B9142356E47F}"/>
          </ac:inkMkLst>
        </pc:inkChg>
        <pc:inkChg chg="add">
          <ac:chgData name="Shankar Kunwar" userId="d244fb764aa03eb0" providerId="LiveId" clId="{0E582C53-F9F6-46F3-B1DC-524A07CAEACF}" dt="2020-09-16T06:47:13.601" v="23"/>
          <ac:inkMkLst>
            <pc:docMk/>
            <pc:sldMk cId="0" sldId="258"/>
            <ac:inkMk id="50" creationId="{ADF7E7FE-9A92-411A-9C61-095DC137422D}"/>
          </ac:inkMkLst>
        </pc:inkChg>
        <pc:inkChg chg="add del">
          <ac:chgData name="Shankar Kunwar" userId="d244fb764aa03eb0" providerId="LiveId" clId="{0E582C53-F9F6-46F3-B1DC-524A07CAEACF}" dt="2020-09-16T06:47:16.929" v="26"/>
          <ac:inkMkLst>
            <pc:docMk/>
            <pc:sldMk cId="0" sldId="258"/>
            <ac:inkMk id="51" creationId="{5AA663FF-6324-4DF0-A84C-98E2FC197774}"/>
          </ac:inkMkLst>
        </pc:inkChg>
        <pc:inkChg chg="add del">
          <ac:chgData name="Shankar Kunwar" userId="d244fb764aa03eb0" providerId="LiveId" clId="{0E582C53-F9F6-46F3-B1DC-524A07CAEACF}" dt="2020-09-16T06:47:16.929" v="26"/>
          <ac:inkMkLst>
            <pc:docMk/>
            <pc:sldMk cId="0" sldId="258"/>
            <ac:inkMk id="61" creationId="{69B48D72-60D3-4C3E-BCBF-484175A22A64}"/>
          </ac:inkMkLst>
        </pc:inkChg>
        <pc:inkChg chg="add">
          <ac:chgData name="Shankar Kunwar" userId="d244fb764aa03eb0" providerId="LiveId" clId="{0E582C53-F9F6-46F3-B1DC-524A07CAEACF}" dt="2020-09-16T06:47:16.929" v="26"/>
          <ac:inkMkLst>
            <pc:docMk/>
            <pc:sldMk cId="0" sldId="258"/>
            <ac:inkMk id="62" creationId="{4F2D2F23-B9BA-47A6-B49A-AACEE27BE39E}"/>
          </ac:inkMkLst>
        </pc:inkChg>
      </pc:sldChg>
    </pc:docChg>
  </pc:docChgLst>
  <pc:docChgLst>
    <pc:chgData name="Shankar Kunwar" userId="d244fb764aa03eb0" providerId="LiveId" clId="{8F45C71D-5483-4968-A905-0CA2ED3ED99F}"/>
    <pc:docChg chg="undo custSel addSld modSld">
      <pc:chgData name="Shankar Kunwar" userId="d244fb764aa03eb0" providerId="LiveId" clId="{8F45C71D-5483-4968-A905-0CA2ED3ED99F}" dt="2020-10-01T06:47:43.667" v="332" actId="1076"/>
      <pc:docMkLst>
        <pc:docMk/>
      </pc:docMkLst>
      <pc:sldChg chg="addSp delSp mod">
        <pc:chgData name="Shankar Kunwar" userId="d244fb764aa03eb0" providerId="LiveId" clId="{8F45C71D-5483-4968-A905-0CA2ED3ED99F}" dt="2020-09-29T05:41:37.786" v="309" actId="478"/>
        <pc:sldMkLst>
          <pc:docMk/>
          <pc:sldMk cId="0" sldId="258"/>
        </pc:sldMkLst>
        <pc:inkChg chg="del">
          <ac:chgData name="Shankar Kunwar" userId="d244fb764aa03eb0" providerId="LiveId" clId="{8F45C71D-5483-4968-A905-0CA2ED3ED99F}" dt="2020-09-29T05:41:26.937" v="304" actId="478"/>
          <ac:inkMkLst>
            <pc:docMk/>
            <pc:sldMk cId="0" sldId="258"/>
            <ac:inkMk id="5" creationId="{93E88DA1-0630-4F16-9589-12D73AC289C0}"/>
          </ac:inkMkLst>
        </pc:inkChg>
        <pc:inkChg chg="del">
          <ac:chgData name="Shankar Kunwar" userId="d244fb764aa03eb0" providerId="LiveId" clId="{8F45C71D-5483-4968-A905-0CA2ED3ED99F}" dt="2020-09-29T05:41:37.786" v="309" actId="478"/>
          <ac:inkMkLst>
            <pc:docMk/>
            <pc:sldMk cId="0" sldId="258"/>
            <ac:inkMk id="6" creationId="{AABBB55E-D58A-441D-B80A-9783ED68C46E}"/>
          </ac:inkMkLst>
        </pc:inkChg>
        <pc:inkChg chg="add del">
          <ac:chgData name="Shankar Kunwar" userId="d244fb764aa03eb0" providerId="LiveId" clId="{8F45C71D-5483-4968-A905-0CA2ED3ED99F}" dt="2020-09-29T05:41:24.943" v="303" actId="478"/>
          <ac:inkMkLst>
            <pc:docMk/>
            <pc:sldMk cId="0" sldId="258"/>
            <ac:inkMk id="7" creationId="{DF416764-FBAD-4C03-82FC-615F4E71CF3B}"/>
          </ac:inkMkLst>
        </pc:inkChg>
        <pc:inkChg chg="del">
          <ac:chgData name="Shankar Kunwar" userId="d244fb764aa03eb0" providerId="LiveId" clId="{8F45C71D-5483-4968-A905-0CA2ED3ED99F}" dt="2020-09-29T05:41:31.498" v="306" actId="478"/>
          <ac:inkMkLst>
            <pc:docMk/>
            <pc:sldMk cId="0" sldId="258"/>
            <ac:inkMk id="19" creationId="{97D486FF-2928-4914-9B53-1974948A1AB5}"/>
          </ac:inkMkLst>
        </pc:inkChg>
        <pc:inkChg chg="del">
          <ac:chgData name="Shankar Kunwar" userId="d244fb764aa03eb0" providerId="LiveId" clId="{8F45C71D-5483-4968-A905-0CA2ED3ED99F}" dt="2020-09-29T05:41:29.502" v="305" actId="478"/>
          <ac:inkMkLst>
            <pc:docMk/>
            <pc:sldMk cId="0" sldId="258"/>
            <ac:inkMk id="20" creationId="{29883DAB-3EB5-4DCA-83DC-E53F7B95EC05}"/>
          </ac:inkMkLst>
        </pc:inkChg>
        <pc:inkChg chg="del">
          <ac:chgData name="Shankar Kunwar" userId="d244fb764aa03eb0" providerId="LiveId" clId="{8F45C71D-5483-4968-A905-0CA2ED3ED99F}" dt="2020-09-29T05:41:35.282" v="308" actId="478"/>
          <ac:inkMkLst>
            <pc:docMk/>
            <pc:sldMk cId="0" sldId="258"/>
            <ac:inkMk id="50" creationId="{ADF7E7FE-9A92-411A-9C61-095DC137422D}"/>
          </ac:inkMkLst>
        </pc:inkChg>
        <pc:inkChg chg="del">
          <ac:chgData name="Shankar Kunwar" userId="d244fb764aa03eb0" providerId="LiveId" clId="{8F45C71D-5483-4968-A905-0CA2ED3ED99F}" dt="2020-09-29T05:41:33.741" v="307" actId="478"/>
          <ac:inkMkLst>
            <pc:docMk/>
            <pc:sldMk cId="0" sldId="258"/>
            <ac:inkMk id="62" creationId="{4F2D2F23-B9BA-47A6-B49A-AACEE27BE39E}"/>
          </ac:inkMkLst>
        </pc:inkChg>
      </pc:sldChg>
      <pc:sldChg chg="addSp delSp mod">
        <pc:chgData name="Shankar Kunwar" userId="d244fb764aa03eb0" providerId="LiveId" clId="{8F45C71D-5483-4968-A905-0CA2ED3ED99F}" dt="2020-09-29T05:41:18.777" v="302" actId="478"/>
        <pc:sldMkLst>
          <pc:docMk/>
          <pc:sldMk cId="0" sldId="259"/>
        </pc:sldMkLst>
        <pc:inkChg chg="add del">
          <ac:chgData name="Shankar Kunwar" userId="d244fb764aa03eb0" providerId="LiveId" clId="{8F45C71D-5483-4968-A905-0CA2ED3ED99F}" dt="2020-09-29T05:41:18.777" v="302" actId="478"/>
          <ac:inkMkLst>
            <pc:docMk/>
            <pc:sldMk cId="0" sldId="259"/>
            <ac:inkMk id="5" creationId="{6F6555F4-11DE-4D5C-9D75-5601A468D4DD}"/>
          </ac:inkMkLst>
        </pc:inkChg>
      </pc:sldChg>
      <pc:sldChg chg="addSp delSp mod">
        <pc:chgData name="Shankar Kunwar" userId="d244fb764aa03eb0" providerId="LiveId" clId="{8F45C71D-5483-4968-A905-0CA2ED3ED99F}" dt="2020-09-29T05:41:11.326" v="300" actId="478"/>
        <pc:sldMkLst>
          <pc:docMk/>
          <pc:sldMk cId="0" sldId="260"/>
        </pc:sldMkLst>
        <pc:inkChg chg="add del">
          <ac:chgData name="Shankar Kunwar" userId="d244fb764aa03eb0" providerId="LiveId" clId="{8F45C71D-5483-4968-A905-0CA2ED3ED99F}" dt="2020-09-29T05:41:11.326" v="300" actId="478"/>
          <ac:inkMkLst>
            <pc:docMk/>
            <pc:sldMk cId="0" sldId="260"/>
            <ac:inkMk id="7" creationId="{EF3266B7-3EA5-4EE1-9D17-4BA804C3EBE1}"/>
          </ac:inkMkLst>
        </pc:inkChg>
        <pc:inkChg chg="add del">
          <ac:chgData name="Shankar Kunwar" userId="d244fb764aa03eb0" providerId="LiveId" clId="{8F45C71D-5483-4968-A905-0CA2ED3ED99F}" dt="2020-09-29T05:41:09.078" v="299" actId="478"/>
          <ac:inkMkLst>
            <pc:docMk/>
            <pc:sldMk cId="0" sldId="260"/>
            <ac:inkMk id="8" creationId="{EA974A9F-4F4A-4A16-B0A8-23E71DFC222F}"/>
          </ac:inkMkLst>
        </pc:inkChg>
      </pc:sldChg>
      <pc:sldChg chg="addSp delSp mod">
        <pc:chgData name="Shankar Kunwar" userId="d244fb764aa03eb0" providerId="LiveId" clId="{8F45C71D-5483-4968-A905-0CA2ED3ED99F}" dt="2020-09-29T05:41:02.176" v="298" actId="478"/>
        <pc:sldMkLst>
          <pc:docMk/>
          <pc:sldMk cId="0" sldId="265"/>
        </pc:sldMkLst>
        <pc:inkChg chg="add del">
          <ac:chgData name="Shankar Kunwar" userId="d244fb764aa03eb0" providerId="LiveId" clId="{8F45C71D-5483-4968-A905-0CA2ED3ED99F}" dt="2020-09-29T05:40:59.900" v="297" actId="478"/>
          <ac:inkMkLst>
            <pc:docMk/>
            <pc:sldMk cId="0" sldId="265"/>
            <ac:inkMk id="4" creationId="{DE01C87A-43E4-4976-9E71-68180B4F8E3A}"/>
          </ac:inkMkLst>
        </pc:inkChg>
        <pc:inkChg chg="add del">
          <ac:chgData name="Shankar Kunwar" userId="d244fb764aa03eb0" providerId="LiveId" clId="{8F45C71D-5483-4968-A905-0CA2ED3ED99F}" dt="2020-09-29T05:41:02.176" v="298" actId="478"/>
          <ac:inkMkLst>
            <pc:docMk/>
            <pc:sldMk cId="0" sldId="265"/>
            <ac:inkMk id="5" creationId="{21611C37-1DA8-48BE-944B-D0D955D3E149}"/>
          </ac:inkMkLst>
        </pc:inkChg>
      </pc:sldChg>
      <pc:sldChg chg="addSp delSp modSp mod">
        <pc:chgData name="Shankar Kunwar" userId="d244fb764aa03eb0" providerId="LiveId" clId="{8F45C71D-5483-4968-A905-0CA2ED3ED99F}" dt="2020-09-29T05:40:24.925" v="289" actId="478"/>
        <pc:sldMkLst>
          <pc:docMk/>
          <pc:sldMk cId="0" sldId="269"/>
        </pc:sldMkLst>
        <pc:grpChg chg="del mod">
          <ac:chgData name="Shankar Kunwar" userId="d244fb764aa03eb0" providerId="LiveId" clId="{8F45C71D-5483-4968-A905-0CA2ED3ED99F}" dt="2020-09-27T06:10:18.492" v="137"/>
          <ac:grpSpMkLst>
            <pc:docMk/>
            <pc:sldMk cId="0" sldId="269"/>
            <ac:grpSpMk id="84" creationId="{92B3805F-4314-4CEE-AAC2-72D9E5F69334}"/>
          </ac:grpSpMkLst>
        </pc:grpChg>
        <pc:grpChg chg="del mod">
          <ac:chgData name="Shankar Kunwar" userId="d244fb764aa03eb0" providerId="LiveId" clId="{8F45C71D-5483-4968-A905-0CA2ED3ED99F}" dt="2020-09-27T06:14:23.773" v="194"/>
          <ac:grpSpMkLst>
            <pc:docMk/>
            <pc:sldMk cId="0" sldId="269"/>
            <ac:grpSpMk id="207" creationId="{2FA131E0-20F6-4F5B-83F1-9F4DC42E0516}"/>
          </ac:grpSpMkLst>
        </pc:grpChg>
        <pc:grpChg chg="del mod">
          <ac:chgData name="Shankar Kunwar" userId="d244fb764aa03eb0" providerId="LiveId" clId="{8F45C71D-5483-4968-A905-0CA2ED3ED99F}" dt="2020-09-27T06:14:25.566" v="196"/>
          <ac:grpSpMkLst>
            <pc:docMk/>
            <pc:sldMk cId="0" sldId="269"/>
            <ac:grpSpMk id="211" creationId="{EBF9EEF0-50E7-4D94-B059-AF37AB273CDA}"/>
          </ac:grpSpMkLst>
        </pc:grpChg>
        <pc:grpChg chg="del mod">
          <ac:chgData name="Shankar Kunwar" userId="d244fb764aa03eb0" providerId="LiveId" clId="{8F45C71D-5483-4968-A905-0CA2ED3ED99F}" dt="2020-09-29T05:39:58.088" v="278" actId="478"/>
          <ac:grpSpMkLst>
            <pc:docMk/>
            <pc:sldMk cId="0" sldId="269"/>
            <ac:grpSpMk id="214" creationId="{9281698F-6947-4D06-AF1D-610B4BAD3F4A}"/>
          </ac:grpSpMkLst>
        </pc:grpChg>
        <pc:grpChg chg="del mod">
          <ac:chgData name="Shankar Kunwar" userId="d244fb764aa03eb0" providerId="LiveId" clId="{8F45C71D-5483-4968-A905-0CA2ED3ED99F}" dt="2020-09-29T05:40:09.979" v="283" actId="478"/>
          <ac:grpSpMkLst>
            <pc:docMk/>
            <pc:sldMk cId="0" sldId="269"/>
            <ac:grpSpMk id="217" creationId="{EA324C92-E76D-4BC7-B06C-A5FC5CAA1234}"/>
          </ac:grpSpMkLst>
        </pc:grpChg>
        <pc:grpChg chg="del mod">
          <ac:chgData name="Shankar Kunwar" userId="d244fb764aa03eb0" providerId="LiveId" clId="{8F45C71D-5483-4968-A905-0CA2ED3ED99F}" dt="2020-09-29T05:40:05.465" v="281" actId="478"/>
          <ac:grpSpMkLst>
            <pc:docMk/>
            <pc:sldMk cId="0" sldId="269"/>
            <ac:grpSpMk id="227" creationId="{01D022E7-931D-4D32-BC50-5A0357FE7A75}"/>
          </ac:grpSpMkLst>
        </pc:grpChg>
        <pc:grpChg chg="del mod">
          <ac:chgData name="Shankar Kunwar" userId="d244fb764aa03eb0" providerId="LiveId" clId="{8F45C71D-5483-4968-A905-0CA2ED3ED99F}" dt="2020-09-29T05:40:03.183" v="280" actId="478"/>
          <ac:grpSpMkLst>
            <pc:docMk/>
            <pc:sldMk cId="0" sldId="269"/>
            <ac:grpSpMk id="240" creationId="{648CBA94-F660-4ED9-890D-93A2CECA3668}"/>
          </ac:grpSpMkLst>
        </pc:grpChg>
        <pc:grpChg chg="del mod">
          <ac:chgData name="Shankar Kunwar" userId="d244fb764aa03eb0" providerId="LiveId" clId="{8F45C71D-5483-4968-A905-0CA2ED3ED99F}" dt="2020-09-27T06:11:02.786" v="145"/>
          <ac:grpSpMkLst>
            <pc:docMk/>
            <pc:sldMk cId="0" sldId="269"/>
            <ac:grpSpMk id="15362" creationId="{8A9B2598-DE0F-4E27-BDE4-44E5033A7DCC}"/>
          </ac:grpSpMkLst>
        </pc:grpChg>
        <pc:grpChg chg="del mod">
          <ac:chgData name="Shankar Kunwar" userId="d244fb764aa03eb0" providerId="LiveId" clId="{8F45C71D-5483-4968-A905-0CA2ED3ED99F}" dt="2020-09-29T05:40:17.611" v="286" actId="478"/>
          <ac:grpSpMkLst>
            <pc:docMk/>
            <pc:sldMk cId="0" sldId="269"/>
            <ac:grpSpMk id="15365" creationId="{C8880269-DAC3-4A71-A042-416A8180CBAA}"/>
          </ac:grpSpMkLst>
        </pc:grpChg>
        <pc:grpChg chg="del mod">
          <ac:chgData name="Shankar Kunwar" userId="d244fb764aa03eb0" providerId="LiveId" clId="{8F45C71D-5483-4968-A905-0CA2ED3ED99F}" dt="2020-09-27T06:11:27.867" v="150"/>
          <ac:grpSpMkLst>
            <pc:docMk/>
            <pc:sldMk cId="0" sldId="269"/>
            <ac:grpSpMk id="15373" creationId="{14E6137D-61CA-493E-B19D-5A5F76DAFE7E}"/>
          </ac:grpSpMkLst>
        </pc:grpChg>
        <pc:grpChg chg="del mod">
          <ac:chgData name="Shankar Kunwar" userId="d244fb764aa03eb0" providerId="LiveId" clId="{8F45C71D-5483-4968-A905-0CA2ED3ED99F}" dt="2020-09-29T05:40:22.396" v="288" actId="478"/>
          <ac:grpSpMkLst>
            <pc:docMk/>
            <pc:sldMk cId="0" sldId="269"/>
            <ac:grpSpMk id="15375" creationId="{50EFF4FA-65E8-42E7-860B-606E96BA2D8C}"/>
          </ac:grpSpMkLst>
        </pc:grpChg>
        <pc:grpChg chg="del mod">
          <ac:chgData name="Shankar Kunwar" userId="d244fb764aa03eb0" providerId="LiveId" clId="{8F45C71D-5483-4968-A905-0CA2ED3ED99F}" dt="2020-09-29T05:40:19.819" v="287" actId="478"/>
          <ac:grpSpMkLst>
            <pc:docMk/>
            <pc:sldMk cId="0" sldId="269"/>
            <ac:grpSpMk id="15383" creationId="{B8FC2DD5-50E2-405E-91F8-E03412053F0E}"/>
          </ac:grpSpMkLst>
        </pc:grpChg>
        <pc:grpChg chg="del mod">
          <ac:chgData name="Shankar Kunwar" userId="d244fb764aa03eb0" providerId="LiveId" clId="{8F45C71D-5483-4968-A905-0CA2ED3ED99F}" dt="2020-09-29T05:40:15.131" v="285" actId="478"/>
          <ac:grpSpMkLst>
            <pc:docMk/>
            <pc:sldMk cId="0" sldId="269"/>
            <ac:grpSpMk id="15385" creationId="{50701D29-527C-4FD0-8946-DE2BD5EB3996}"/>
          </ac:grpSpMkLst>
        </pc:grpChg>
        <pc:grpChg chg="del mod">
          <ac:chgData name="Shankar Kunwar" userId="d244fb764aa03eb0" providerId="LiveId" clId="{8F45C71D-5483-4968-A905-0CA2ED3ED99F}" dt="2020-09-29T05:40:24.925" v="289" actId="478"/>
          <ac:grpSpMkLst>
            <pc:docMk/>
            <pc:sldMk cId="0" sldId="269"/>
            <ac:grpSpMk id="15388" creationId="{D2C2DD1F-191D-470B-89E5-A85C60E3DDFF}"/>
          </ac:grpSpMkLst>
        </pc:grpChg>
        <pc:grpChg chg="del mod">
          <ac:chgData name="Shankar Kunwar" userId="d244fb764aa03eb0" providerId="LiveId" clId="{8F45C71D-5483-4968-A905-0CA2ED3ED99F}" dt="2020-09-27T06:11:50.146" v="161"/>
          <ac:grpSpMkLst>
            <pc:docMk/>
            <pc:sldMk cId="0" sldId="269"/>
            <ac:grpSpMk id="15391" creationId="{8C5C25D2-5FCE-4036-807E-8AAB60C92215}"/>
          </ac:grpSpMkLst>
        </pc:grpChg>
        <pc:grpChg chg="del mod">
          <ac:chgData name="Shankar Kunwar" userId="d244fb764aa03eb0" providerId="LiveId" clId="{8F45C71D-5483-4968-A905-0CA2ED3ED99F}" dt="2020-09-27T06:11:52.792" v="165"/>
          <ac:grpSpMkLst>
            <pc:docMk/>
            <pc:sldMk cId="0" sldId="269"/>
            <ac:grpSpMk id="15396" creationId="{46451661-E87C-45DE-8DBF-637A5855BE22}"/>
          </ac:grpSpMkLst>
        </pc:grpChg>
        <pc:grpChg chg="del mod">
          <ac:chgData name="Shankar Kunwar" userId="d244fb764aa03eb0" providerId="LiveId" clId="{8F45C71D-5483-4968-A905-0CA2ED3ED99F}" dt="2020-09-27T06:11:55.023" v="167"/>
          <ac:grpSpMkLst>
            <pc:docMk/>
            <pc:sldMk cId="0" sldId="269"/>
            <ac:grpSpMk id="15400" creationId="{9B1F318B-7512-4845-87D2-BD21AE880C66}"/>
          </ac:grpSpMkLst>
        </pc:grpChg>
        <pc:grpChg chg="del mod">
          <ac:chgData name="Shankar Kunwar" userId="d244fb764aa03eb0" providerId="LiveId" clId="{8F45C71D-5483-4968-A905-0CA2ED3ED99F}" dt="2020-09-27T06:12:00.132" v="171"/>
          <ac:grpSpMkLst>
            <pc:docMk/>
            <pc:sldMk cId="0" sldId="269"/>
            <ac:grpSpMk id="15402" creationId="{234CFE86-D2D9-4E91-B05B-6FEA725A7F2E}"/>
          </ac:grpSpMkLst>
        </pc:grpChg>
        <pc:grpChg chg="del mod">
          <ac:chgData name="Shankar Kunwar" userId="d244fb764aa03eb0" providerId="LiveId" clId="{8F45C71D-5483-4968-A905-0CA2ED3ED99F}" dt="2020-09-27T06:14:32.268" v="199"/>
          <ac:grpSpMkLst>
            <pc:docMk/>
            <pc:sldMk cId="0" sldId="269"/>
            <ac:grpSpMk id="15406" creationId="{2744267F-A655-4FBE-ADC4-F9B992260694}"/>
          </ac:grpSpMkLst>
        </pc:grpChg>
        <pc:grpChg chg="del mod">
          <ac:chgData name="Shankar Kunwar" userId="d244fb764aa03eb0" providerId="LiveId" clId="{8F45C71D-5483-4968-A905-0CA2ED3ED99F}" dt="2020-09-27T06:14:02.024" v="183"/>
          <ac:grpSpMkLst>
            <pc:docMk/>
            <pc:sldMk cId="0" sldId="269"/>
            <ac:grpSpMk id="15416" creationId="{D3C1578A-2C7D-4F27-812A-CA8060D9A389}"/>
          </ac:grpSpMkLst>
        </pc:grpChg>
        <pc:grpChg chg="del mod">
          <ac:chgData name="Shankar Kunwar" userId="d244fb764aa03eb0" providerId="LiveId" clId="{8F45C71D-5483-4968-A905-0CA2ED3ED99F}" dt="2020-09-27T06:14:22.376" v="192"/>
          <ac:grpSpMkLst>
            <pc:docMk/>
            <pc:sldMk cId="0" sldId="269"/>
            <ac:grpSpMk id="15418" creationId="{FC868B66-FE1C-41EB-8EB5-94ECE996FBEB}"/>
          </ac:grpSpMkLst>
        </pc:grpChg>
        <pc:inkChg chg="add mod">
          <ac:chgData name="Shankar Kunwar" userId="d244fb764aa03eb0" providerId="LiveId" clId="{8F45C71D-5483-4968-A905-0CA2ED3ED99F}" dt="2020-09-27T06:11:02.786" v="145"/>
          <ac:inkMkLst>
            <pc:docMk/>
            <pc:sldMk cId="0" sldId="269"/>
            <ac:inkMk id="42" creationId="{489A0574-4872-4075-B424-24F8677E804C}"/>
          </ac:inkMkLst>
        </pc:inkChg>
        <pc:inkChg chg="add mod">
          <ac:chgData name="Shankar Kunwar" userId="d244fb764aa03eb0" providerId="LiveId" clId="{8F45C71D-5483-4968-A905-0CA2ED3ED99F}" dt="2020-09-27T06:11:02.786" v="145"/>
          <ac:inkMkLst>
            <pc:docMk/>
            <pc:sldMk cId="0" sldId="269"/>
            <ac:inkMk id="43" creationId="{5F1CEACE-D6A0-4BCE-B990-45C209E0466A}"/>
          </ac:inkMkLst>
        </pc:inkChg>
        <pc:inkChg chg="add mod">
          <ac:chgData name="Shankar Kunwar" userId="d244fb764aa03eb0" providerId="LiveId" clId="{8F45C71D-5483-4968-A905-0CA2ED3ED99F}" dt="2020-09-27T06:14:25.566" v="196"/>
          <ac:inkMkLst>
            <pc:docMk/>
            <pc:sldMk cId="0" sldId="269"/>
            <ac:inkMk id="154" creationId="{4BFDA5FA-AC68-4111-8761-7333FC7FC77C}"/>
          </ac:inkMkLst>
        </pc:inkChg>
        <pc:inkChg chg="add mod">
          <ac:chgData name="Shankar Kunwar" userId="d244fb764aa03eb0" providerId="LiveId" clId="{8F45C71D-5483-4968-A905-0CA2ED3ED99F}" dt="2020-09-27T06:14:25.566" v="196"/>
          <ac:inkMkLst>
            <pc:docMk/>
            <pc:sldMk cId="0" sldId="269"/>
            <ac:inkMk id="202" creationId="{73F82F63-AD15-41D2-96B2-6CDDA4892652}"/>
          </ac:inkMkLst>
        </pc:inkChg>
        <pc:inkChg chg="add mod">
          <ac:chgData name="Shankar Kunwar" userId="d244fb764aa03eb0" providerId="LiveId" clId="{8F45C71D-5483-4968-A905-0CA2ED3ED99F}" dt="2020-09-27T06:14:25.566" v="196"/>
          <ac:inkMkLst>
            <pc:docMk/>
            <pc:sldMk cId="0" sldId="269"/>
            <ac:inkMk id="206" creationId="{BF060591-D00F-47A8-BD9E-96467E01DE34}"/>
          </ac:inkMkLst>
        </pc:inkChg>
        <pc:inkChg chg="add mod">
          <ac:chgData name="Shankar Kunwar" userId="d244fb764aa03eb0" providerId="LiveId" clId="{8F45C71D-5483-4968-A905-0CA2ED3ED99F}" dt="2020-09-27T06:14:25.566" v="196"/>
          <ac:inkMkLst>
            <pc:docMk/>
            <pc:sldMk cId="0" sldId="269"/>
            <ac:inkMk id="210" creationId="{D8EB6BB3-BEBE-406C-A5C5-B0BF95762488}"/>
          </ac:inkMkLst>
        </pc:inkChg>
        <pc:inkChg chg="add mod">
          <ac:chgData name="Shankar Kunwar" userId="d244fb764aa03eb0" providerId="LiveId" clId="{8F45C71D-5483-4968-A905-0CA2ED3ED99F}" dt="2020-09-27T06:14:25.566" v="196"/>
          <ac:inkMkLst>
            <pc:docMk/>
            <pc:sldMk cId="0" sldId="269"/>
            <ac:inkMk id="213" creationId="{49B2CAF9-44C3-4BB5-97BB-2FB938B35952}"/>
          </ac:inkMkLst>
        </pc:inkChg>
        <pc:inkChg chg="add mod">
          <ac:chgData name="Shankar Kunwar" userId="d244fb764aa03eb0" providerId="LiveId" clId="{8F45C71D-5483-4968-A905-0CA2ED3ED99F}" dt="2020-09-27T06:14:32.268" v="199"/>
          <ac:inkMkLst>
            <pc:docMk/>
            <pc:sldMk cId="0" sldId="269"/>
            <ac:inkMk id="215" creationId="{C3B35790-7DFF-4F36-993A-1AF6DE067193}"/>
          </ac:inkMkLst>
        </pc:inkChg>
        <pc:inkChg chg="add mod">
          <ac:chgData name="Shankar Kunwar" userId="d244fb764aa03eb0" providerId="LiveId" clId="{8F45C71D-5483-4968-A905-0CA2ED3ED99F}" dt="2020-09-27T06:14:32.268" v="199"/>
          <ac:inkMkLst>
            <pc:docMk/>
            <pc:sldMk cId="0" sldId="269"/>
            <ac:inkMk id="216" creationId="{29B87777-0ACE-4553-AB32-E7268ED5DD89}"/>
          </ac:inkMkLst>
        </pc:inkChg>
        <pc:inkChg chg="add mod">
          <ac:chgData name="Shankar Kunwar" userId="d244fb764aa03eb0" providerId="LiveId" clId="{8F45C71D-5483-4968-A905-0CA2ED3ED99F}" dt="2020-09-27T06:14:41.193" v="203"/>
          <ac:inkMkLst>
            <pc:docMk/>
            <pc:sldMk cId="0" sldId="269"/>
            <ac:inkMk id="221" creationId="{C08AF445-398B-41D0-9B74-294751E34C7A}"/>
          </ac:inkMkLst>
        </pc:inkChg>
        <pc:inkChg chg="add mod">
          <ac:chgData name="Shankar Kunwar" userId="d244fb764aa03eb0" providerId="LiveId" clId="{8F45C71D-5483-4968-A905-0CA2ED3ED99F}" dt="2020-09-27T06:14:41.193" v="203"/>
          <ac:inkMkLst>
            <pc:docMk/>
            <pc:sldMk cId="0" sldId="269"/>
            <ac:inkMk id="222" creationId="{8782A153-FA56-4878-876F-3C9AA550A360}"/>
          </ac:inkMkLst>
        </pc:inkChg>
        <pc:inkChg chg="add mod">
          <ac:chgData name="Shankar Kunwar" userId="d244fb764aa03eb0" providerId="LiveId" clId="{8F45C71D-5483-4968-A905-0CA2ED3ED99F}" dt="2020-09-27T06:14:41.193" v="203"/>
          <ac:inkMkLst>
            <pc:docMk/>
            <pc:sldMk cId="0" sldId="269"/>
            <ac:inkMk id="223" creationId="{74F02D40-BC49-4370-9F9A-885F0AB29D12}"/>
          </ac:inkMkLst>
        </pc:inkChg>
        <pc:inkChg chg="add del">
          <ac:chgData name="Shankar Kunwar" userId="d244fb764aa03eb0" providerId="LiveId" clId="{8F45C71D-5483-4968-A905-0CA2ED3ED99F}" dt="2020-09-29T05:40:00.923" v="279" actId="478"/>
          <ac:inkMkLst>
            <pc:docMk/>
            <pc:sldMk cId="0" sldId="269"/>
            <ac:inkMk id="228" creationId="{26D062BC-8F91-49DF-8A24-1AD9AA154719}"/>
          </ac:inkMkLst>
        </pc:inkChg>
        <pc:inkChg chg="add mod">
          <ac:chgData name="Shankar Kunwar" userId="d244fb764aa03eb0" providerId="LiveId" clId="{8F45C71D-5483-4968-A905-0CA2ED3ED99F}" dt="2020-09-27T06:14:45.021" v="208"/>
          <ac:inkMkLst>
            <pc:docMk/>
            <pc:sldMk cId="0" sldId="269"/>
            <ac:inkMk id="229" creationId="{C914294F-7144-4C81-8463-C4ADA0EDF3E3}"/>
          </ac:inkMkLst>
        </pc:inkChg>
        <pc:inkChg chg="add mod">
          <ac:chgData name="Shankar Kunwar" userId="d244fb764aa03eb0" providerId="LiveId" clId="{8F45C71D-5483-4968-A905-0CA2ED3ED99F}" dt="2020-09-27T06:14:45.021" v="208"/>
          <ac:inkMkLst>
            <pc:docMk/>
            <pc:sldMk cId="0" sldId="269"/>
            <ac:inkMk id="231" creationId="{88FF3337-471B-480E-8D5C-56AD84D3A8BA}"/>
          </ac:inkMkLst>
        </pc:inkChg>
        <pc:inkChg chg="add mod">
          <ac:chgData name="Shankar Kunwar" userId="d244fb764aa03eb0" providerId="LiveId" clId="{8F45C71D-5483-4968-A905-0CA2ED3ED99F}" dt="2020-09-27T06:14:45.021" v="208"/>
          <ac:inkMkLst>
            <pc:docMk/>
            <pc:sldMk cId="0" sldId="269"/>
            <ac:inkMk id="236" creationId="{FEFFB901-6E73-4209-A021-2CE0A7541B8C}"/>
          </ac:inkMkLst>
        </pc:inkChg>
        <pc:inkChg chg="add mod">
          <ac:chgData name="Shankar Kunwar" userId="d244fb764aa03eb0" providerId="LiveId" clId="{8F45C71D-5483-4968-A905-0CA2ED3ED99F}" dt="2020-09-27T06:11:02.786" v="145"/>
          <ac:inkMkLst>
            <pc:docMk/>
            <pc:sldMk cId="0" sldId="269"/>
            <ac:inkMk id="15360" creationId="{DAC417B9-BABD-4B09-B6C6-8E30FB290956}"/>
          </ac:inkMkLst>
        </pc:inkChg>
        <pc:inkChg chg="add mod">
          <ac:chgData name="Shankar Kunwar" userId="d244fb764aa03eb0" providerId="LiveId" clId="{8F45C71D-5483-4968-A905-0CA2ED3ED99F}" dt="2020-09-27T06:11:02.786" v="145"/>
          <ac:inkMkLst>
            <pc:docMk/>
            <pc:sldMk cId="0" sldId="269"/>
            <ac:inkMk id="15361" creationId="{4EF801B9-589F-4AC8-ABFC-946B8AF36BCE}"/>
          </ac:inkMkLst>
        </pc:inkChg>
        <pc:inkChg chg="add mod">
          <ac:chgData name="Shankar Kunwar" userId="d244fb764aa03eb0" providerId="LiveId" clId="{8F45C71D-5483-4968-A905-0CA2ED3ED99F}" dt="2020-09-27T06:10:30.573" v="140"/>
          <ac:inkMkLst>
            <pc:docMk/>
            <pc:sldMk cId="0" sldId="269"/>
            <ac:inkMk id="15363" creationId="{CA559F43-D9DE-499B-A825-4F340E990E53}"/>
          </ac:inkMkLst>
        </pc:inkChg>
        <pc:inkChg chg="add mod">
          <ac:chgData name="Shankar Kunwar" userId="d244fb764aa03eb0" providerId="LiveId" clId="{8F45C71D-5483-4968-A905-0CA2ED3ED99F}" dt="2020-09-27T06:10:30.573" v="140"/>
          <ac:inkMkLst>
            <pc:docMk/>
            <pc:sldMk cId="0" sldId="269"/>
            <ac:inkMk id="15364" creationId="{3F23037F-AE0C-49AE-BA1D-C3552B4B4DC6}"/>
          </ac:inkMkLst>
        </pc:inkChg>
        <pc:inkChg chg="add mod">
          <ac:chgData name="Shankar Kunwar" userId="d244fb764aa03eb0" providerId="LiveId" clId="{8F45C71D-5483-4968-A905-0CA2ED3ED99F}" dt="2020-09-27T06:11:27.867" v="150"/>
          <ac:inkMkLst>
            <pc:docMk/>
            <pc:sldMk cId="0" sldId="269"/>
            <ac:inkMk id="15366" creationId="{865C1FFB-B52F-4183-932D-42587B34FEB4}"/>
          </ac:inkMkLst>
        </pc:inkChg>
        <pc:inkChg chg="add mod">
          <ac:chgData name="Shankar Kunwar" userId="d244fb764aa03eb0" providerId="LiveId" clId="{8F45C71D-5483-4968-A905-0CA2ED3ED99F}" dt="2020-09-27T06:11:27.867" v="150"/>
          <ac:inkMkLst>
            <pc:docMk/>
            <pc:sldMk cId="0" sldId="269"/>
            <ac:inkMk id="15367" creationId="{70E061CF-DD61-4208-ADD6-D1AF6C111871}"/>
          </ac:inkMkLst>
        </pc:inkChg>
        <pc:inkChg chg="add mod">
          <ac:chgData name="Shankar Kunwar" userId="d244fb764aa03eb0" providerId="LiveId" clId="{8F45C71D-5483-4968-A905-0CA2ED3ED99F}" dt="2020-09-27T06:11:02.786" v="145"/>
          <ac:inkMkLst>
            <pc:docMk/>
            <pc:sldMk cId="0" sldId="269"/>
            <ac:inkMk id="15374" creationId="{88DB3A45-13DF-4573-B41F-CE05B8A04913}"/>
          </ac:inkMkLst>
        </pc:inkChg>
        <pc:inkChg chg="add mod">
          <ac:chgData name="Shankar Kunwar" userId="d244fb764aa03eb0" providerId="LiveId" clId="{8F45C71D-5483-4968-A905-0CA2ED3ED99F}" dt="2020-09-27T06:11:23.145" v="148"/>
          <ac:inkMkLst>
            <pc:docMk/>
            <pc:sldMk cId="0" sldId="269"/>
            <ac:inkMk id="15378" creationId="{5410A429-0D9A-467E-94D5-EB40440FC938}"/>
          </ac:inkMkLst>
        </pc:inkChg>
        <pc:inkChg chg="add mod">
          <ac:chgData name="Shankar Kunwar" userId="d244fb764aa03eb0" providerId="LiveId" clId="{8F45C71D-5483-4968-A905-0CA2ED3ED99F}" dt="2020-09-27T06:11:23.145" v="148"/>
          <ac:inkMkLst>
            <pc:docMk/>
            <pc:sldMk cId="0" sldId="269"/>
            <ac:inkMk id="15380" creationId="{4166A62D-BF4C-4D78-8127-FDE62512ED6D}"/>
          </ac:inkMkLst>
        </pc:inkChg>
        <pc:inkChg chg="add mod">
          <ac:chgData name="Shankar Kunwar" userId="d244fb764aa03eb0" providerId="LiveId" clId="{8F45C71D-5483-4968-A905-0CA2ED3ED99F}" dt="2020-09-27T06:11:27.867" v="150"/>
          <ac:inkMkLst>
            <pc:docMk/>
            <pc:sldMk cId="0" sldId="269"/>
            <ac:inkMk id="15384" creationId="{A4C35532-9159-4B14-B147-F1E329ED9C5B}"/>
          </ac:inkMkLst>
        </pc:inkChg>
        <pc:inkChg chg="add mod">
          <ac:chgData name="Shankar Kunwar" userId="d244fb764aa03eb0" providerId="LiveId" clId="{8F45C71D-5483-4968-A905-0CA2ED3ED99F}" dt="2020-09-27T06:11:40.320" v="153"/>
          <ac:inkMkLst>
            <pc:docMk/>
            <pc:sldMk cId="0" sldId="269"/>
            <ac:inkMk id="15386" creationId="{0FFC19E2-5A41-409C-9B58-BB0B182FA951}"/>
          </ac:inkMkLst>
        </pc:inkChg>
        <pc:inkChg chg="add mod">
          <ac:chgData name="Shankar Kunwar" userId="d244fb764aa03eb0" providerId="LiveId" clId="{8F45C71D-5483-4968-A905-0CA2ED3ED99F}" dt="2020-09-27T06:11:40.320" v="153"/>
          <ac:inkMkLst>
            <pc:docMk/>
            <pc:sldMk cId="0" sldId="269"/>
            <ac:inkMk id="15387" creationId="{ECF60447-FE54-476E-9757-FFF3BAEEE92C}"/>
          </ac:inkMkLst>
        </pc:inkChg>
        <pc:inkChg chg="add mod">
          <ac:chgData name="Shankar Kunwar" userId="d244fb764aa03eb0" providerId="LiveId" clId="{8F45C71D-5483-4968-A905-0CA2ED3ED99F}" dt="2020-09-27T06:14:32.268" v="199"/>
          <ac:inkMkLst>
            <pc:docMk/>
            <pc:sldMk cId="0" sldId="269"/>
            <ac:inkMk id="15389" creationId="{9A347660-0939-400D-9BAA-E119D55DE33D}"/>
          </ac:inkMkLst>
        </pc:inkChg>
        <pc:inkChg chg="add mod">
          <ac:chgData name="Shankar Kunwar" userId="d244fb764aa03eb0" providerId="LiveId" clId="{8F45C71D-5483-4968-A905-0CA2ED3ED99F}" dt="2020-09-27T06:14:32.268" v="199"/>
          <ac:inkMkLst>
            <pc:docMk/>
            <pc:sldMk cId="0" sldId="269"/>
            <ac:inkMk id="15390" creationId="{0C7960CA-1CD0-4A9E-BE2C-33DCD1B3E7B9}"/>
          </ac:inkMkLst>
        </pc:inkChg>
        <pc:inkChg chg="add mod">
          <ac:chgData name="Shankar Kunwar" userId="d244fb764aa03eb0" providerId="LiveId" clId="{8F45C71D-5483-4968-A905-0CA2ED3ED99F}" dt="2020-09-27T06:14:32.268" v="199"/>
          <ac:inkMkLst>
            <pc:docMk/>
            <pc:sldMk cId="0" sldId="269"/>
            <ac:inkMk id="15392" creationId="{D83B6838-4425-47B4-9C6E-80F0A055AB9A}"/>
          </ac:inkMkLst>
        </pc:inkChg>
        <pc:inkChg chg="add mod">
          <ac:chgData name="Shankar Kunwar" userId="d244fb764aa03eb0" providerId="LiveId" clId="{8F45C71D-5483-4968-A905-0CA2ED3ED99F}" dt="2020-09-27T06:14:32.268" v="199"/>
          <ac:inkMkLst>
            <pc:docMk/>
            <pc:sldMk cId="0" sldId="269"/>
            <ac:inkMk id="15393" creationId="{A149B1EB-0E7C-47AA-9E15-DCF48BEE63A5}"/>
          </ac:inkMkLst>
        </pc:inkChg>
        <pc:inkChg chg="add mod">
          <ac:chgData name="Shankar Kunwar" userId="d244fb764aa03eb0" providerId="LiveId" clId="{8F45C71D-5483-4968-A905-0CA2ED3ED99F}" dt="2020-09-27T06:14:32.268" v="199"/>
          <ac:inkMkLst>
            <pc:docMk/>
            <pc:sldMk cId="0" sldId="269"/>
            <ac:inkMk id="15394" creationId="{E3E6638D-6A58-457E-8A2F-AD8559D4FC25}"/>
          </ac:inkMkLst>
        </pc:inkChg>
        <pc:inkChg chg="add mod">
          <ac:chgData name="Shankar Kunwar" userId="d244fb764aa03eb0" providerId="LiveId" clId="{8F45C71D-5483-4968-A905-0CA2ED3ED99F}" dt="2020-09-27T06:14:32.268" v="199"/>
          <ac:inkMkLst>
            <pc:docMk/>
            <pc:sldMk cId="0" sldId="269"/>
            <ac:inkMk id="15395" creationId="{DF3F80D9-7816-47F3-84C7-7053119EB097}"/>
          </ac:inkMkLst>
        </pc:inkChg>
        <pc:inkChg chg="add mod">
          <ac:chgData name="Shankar Kunwar" userId="d244fb764aa03eb0" providerId="LiveId" clId="{8F45C71D-5483-4968-A905-0CA2ED3ED99F}" dt="2020-09-27T06:14:32.268" v="199"/>
          <ac:inkMkLst>
            <pc:docMk/>
            <pc:sldMk cId="0" sldId="269"/>
            <ac:inkMk id="15397" creationId="{E2407ED2-51D1-45CD-8A5F-8A4A2F22D9A9}"/>
          </ac:inkMkLst>
        </pc:inkChg>
        <pc:inkChg chg="add mod">
          <ac:chgData name="Shankar Kunwar" userId="d244fb764aa03eb0" providerId="LiveId" clId="{8F45C71D-5483-4968-A905-0CA2ED3ED99F}" dt="2020-09-27T06:14:32.268" v="199"/>
          <ac:inkMkLst>
            <pc:docMk/>
            <pc:sldMk cId="0" sldId="269"/>
            <ac:inkMk id="15398" creationId="{D549CC73-4E89-4579-AA13-B929ADBA2712}"/>
          </ac:inkMkLst>
        </pc:inkChg>
        <pc:inkChg chg="add mod">
          <ac:chgData name="Shankar Kunwar" userId="d244fb764aa03eb0" providerId="LiveId" clId="{8F45C71D-5483-4968-A905-0CA2ED3ED99F}" dt="2020-09-27T06:14:32.268" v="199"/>
          <ac:inkMkLst>
            <pc:docMk/>
            <pc:sldMk cId="0" sldId="269"/>
            <ac:inkMk id="15399" creationId="{2B1DC1EE-FBBF-4CD7-9378-5B43B762D5AF}"/>
          </ac:inkMkLst>
        </pc:inkChg>
        <pc:inkChg chg="add mod">
          <ac:chgData name="Shankar Kunwar" userId="d244fb764aa03eb0" providerId="LiveId" clId="{8F45C71D-5483-4968-A905-0CA2ED3ED99F}" dt="2020-09-27T06:14:32.268" v="199"/>
          <ac:inkMkLst>
            <pc:docMk/>
            <pc:sldMk cId="0" sldId="269"/>
            <ac:inkMk id="15401" creationId="{C61FD6FF-27CE-401F-96FD-C27F0CBDFF7B}"/>
          </ac:inkMkLst>
        </pc:inkChg>
        <pc:inkChg chg="add mod">
          <ac:chgData name="Shankar Kunwar" userId="d244fb764aa03eb0" providerId="LiveId" clId="{8F45C71D-5483-4968-A905-0CA2ED3ED99F}" dt="2020-09-27T06:14:32.268" v="199"/>
          <ac:inkMkLst>
            <pc:docMk/>
            <pc:sldMk cId="0" sldId="269"/>
            <ac:inkMk id="15403" creationId="{3C62775A-EBD7-48F7-AC0F-A9118B932C60}"/>
          </ac:inkMkLst>
        </pc:inkChg>
        <pc:inkChg chg="add mod">
          <ac:chgData name="Shankar Kunwar" userId="d244fb764aa03eb0" providerId="LiveId" clId="{8F45C71D-5483-4968-A905-0CA2ED3ED99F}" dt="2020-09-27T06:14:32.268" v="199"/>
          <ac:inkMkLst>
            <pc:docMk/>
            <pc:sldMk cId="0" sldId="269"/>
            <ac:inkMk id="15404" creationId="{15534C57-CFA1-4A48-BA65-E752F73E8065}"/>
          </ac:inkMkLst>
        </pc:inkChg>
        <pc:inkChg chg="add del mod">
          <ac:chgData name="Shankar Kunwar" userId="d244fb764aa03eb0" providerId="LiveId" clId="{8F45C71D-5483-4968-A905-0CA2ED3ED99F}" dt="2020-09-29T05:40:07.734" v="282" actId="478"/>
          <ac:inkMkLst>
            <pc:docMk/>
            <pc:sldMk cId="0" sldId="269"/>
            <ac:inkMk id="15405" creationId="{86CD62A3-54A8-4986-9C7F-4275B7D8B2E0}"/>
          </ac:inkMkLst>
        </pc:inkChg>
        <pc:inkChg chg="add mod">
          <ac:chgData name="Shankar Kunwar" userId="d244fb764aa03eb0" providerId="LiveId" clId="{8F45C71D-5483-4968-A905-0CA2ED3ED99F}" dt="2020-09-27T06:14:25.566" v="196"/>
          <ac:inkMkLst>
            <pc:docMk/>
            <pc:sldMk cId="0" sldId="269"/>
            <ac:inkMk id="15407" creationId="{C5A5F7E0-3BA4-4784-984E-53D8C5E88419}"/>
          </ac:inkMkLst>
        </pc:inkChg>
        <pc:inkChg chg="add mod">
          <ac:chgData name="Shankar Kunwar" userId="d244fb764aa03eb0" providerId="LiveId" clId="{8F45C71D-5483-4968-A905-0CA2ED3ED99F}" dt="2020-09-27T06:14:25.566" v="196"/>
          <ac:inkMkLst>
            <pc:docMk/>
            <pc:sldMk cId="0" sldId="269"/>
            <ac:inkMk id="15408" creationId="{B380D7F4-7B3C-453B-A9EB-64635E5BA78C}"/>
          </ac:inkMkLst>
        </pc:inkChg>
        <pc:inkChg chg="add mod">
          <ac:chgData name="Shankar Kunwar" userId="d244fb764aa03eb0" providerId="LiveId" clId="{8F45C71D-5483-4968-A905-0CA2ED3ED99F}" dt="2020-09-27T06:14:25.566" v="196"/>
          <ac:inkMkLst>
            <pc:docMk/>
            <pc:sldMk cId="0" sldId="269"/>
            <ac:inkMk id="15409" creationId="{2868B80B-EDE7-4ECD-970C-C92303A728E1}"/>
          </ac:inkMkLst>
        </pc:inkChg>
        <pc:inkChg chg="add mod">
          <ac:chgData name="Shankar Kunwar" userId="d244fb764aa03eb0" providerId="LiveId" clId="{8F45C71D-5483-4968-A905-0CA2ED3ED99F}" dt="2020-09-27T06:14:25.566" v="196"/>
          <ac:inkMkLst>
            <pc:docMk/>
            <pc:sldMk cId="0" sldId="269"/>
            <ac:inkMk id="15410" creationId="{2BD3DEE2-1AA4-45FD-B2F9-C0F8195F1CBC}"/>
          </ac:inkMkLst>
        </pc:inkChg>
        <pc:inkChg chg="add mod">
          <ac:chgData name="Shankar Kunwar" userId="d244fb764aa03eb0" providerId="LiveId" clId="{8F45C71D-5483-4968-A905-0CA2ED3ED99F}" dt="2020-09-27T06:14:25.566" v="196"/>
          <ac:inkMkLst>
            <pc:docMk/>
            <pc:sldMk cId="0" sldId="269"/>
            <ac:inkMk id="15411" creationId="{5D3C96CC-6C9E-4DF2-B0B9-56DEC71B7DDE}"/>
          </ac:inkMkLst>
        </pc:inkChg>
        <pc:inkChg chg="add mod">
          <ac:chgData name="Shankar Kunwar" userId="d244fb764aa03eb0" providerId="LiveId" clId="{8F45C71D-5483-4968-A905-0CA2ED3ED99F}" dt="2020-09-27T06:14:25.566" v="196"/>
          <ac:inkMkLst>
            <pc:docMk/>
            <pc:sldMk cId="0" sldId="269"/>
            <ac:inkMk id="15412" creationId="{59175F25-192A-43D2-8055-6CF2B0D4D1AA}"/>
          </ac:inkMkLst>
        </pc:inkChg>
        <pc:inkChg chg="add mod">
          <ac:chgData name="Shankar Kunwar" userId="d244fb764aa03eb0" providerId="LiveId" clId="{8F45C71D-5483-4968-A905-0CA2ED3ED99F}" dt="2020-09-27T06:14:25.566" v="196"/>
          <ac:inkMkLst>
            <pc:docMk/>
            <pc:sldMk cId="0" sldId="269"/>
            <ac:inkMk id="15413" creationId="{B3C86C22-5296-4249-963D-CFD460DF0245}"/>
          </ac:inkMkLst>
        </pc:inkChg>
        <pc:inkChg chg="add mod">
          <ac:chgData name="Shankar Kunwar" userId="d244fb764aa03eb0" providerId="LiveId" clId="{8F45C71D-5483-4968-A905-0CA2ED3ED99F}" dt="2020-09-27T06:14:25.566" v="196"/>
          <ac:inkMkLst>
            <pc:docMk/>
            <pc:sldMk cId="0" sldId="269"/>
            <ac:inkMk id="15414" creationId="{93BD0176-D241-4DD8-B06C-EDF25F88F74D}"/>
          </ac:inkMkLst>
        </pc:inkChg>
        <pc:inkChg chg="add mod">
          <ac:chgData name="Shankar Kunwar" userId="d244fb764aa03eb0" providerId="LiveId" clId="{8F45C71D-5483-4968-A905-0CA2ED3ED99F}" dt="2020-09-27T06:14:25.566" v="196"/>
          <ac:inkMkLst>
            <pc:docMk/>
            <pc:sldMk cId="0" sldId="269"/>
            <ac:inkMk id="15415" creationId="{85C996A7-3B5E-41EA-94E2-5E97006319D4}"/>
          </ac:inkMkLst>
        </pc:inkChg>
        <pc:inkChg chg="add del mod">
          <ac:chgData name="Shankar Kunwar" userId="d244fb764aa03eb0" providerId="LiveId" clId="{8F45C71D-5483-4968-A905-0CA2ED3ED99F}" dt="2020-09-29T05:40:12.044" v="284" actId="478"/>
          <ac:inkMkLst>
            <pc:docMk/>
            <pc:sldMk cId="0" sldId="269"/>
            <ac:inkMk id="15417" creationId="{E8F88954-EDA1-4F25-AD80-2D85983B0638}"/>
          </ac:inkMkLst>
        </pc:inkChg>
        <pc:inkChg chg="add mod">
          <ac:chgData name="Shankar Kunwar" userId="d244fb764aa03eb0" providerId="LiveId" clId="{8F45C71D-5483-4968-A905-0CA2ED3ED99F}" dt="2020-09-27T06:14:25.566" v="196"/>
          <ac:inkMkLst>
            <pc:docMk/>
            <pc:sldMk cId="0" sldId="269"/>
            <ac:inkMk id="15419" creationId="{0450E3BE-11A0-4C07-88F9-1162AB391549}"/>
          </ac:inkMkLst>
        </pc:inkChg>
        <pc:inkChg chg="add mod">
          <ac:chgData name="Shankar Kunwar" userId="d244fb764aa03eb0" providerId="LiveId" clId="{8F45C71D-5483-4968-A905-0CA2ED3ED99F}" dt="2020-09-27T06:14:25.566" v="196"/>
          <ac:inkMkLst>
            <pc:docMk/>
            <pc:sldMk cId="0" sldId="269"/>
            <ac:inkMk id="15420" creationId="{4E27FAD7-EB17-4FA6-B81E-E6906A6D8EF7}"/>
          </ac:inkMkLst>
        </pc:inkChg>
        <pc:inkChg chg="add mod">
          <ac:chgData name="Shankar Kunwar" userId="d244fb764aa03eb0" providerId="LiveId" clId="{8F45C71D-5483-4968-A905-0CA2ED3ED99F}" dt="2020-09-27T06:14:25.566" v="196"/>
          <ac:inkMkLst>
            <pc:docMk/>
            <pc:sldMk cId="0" sldId="269"/>
            <ac:inkMk id="15421" creationId="{BD702F7B-E962-470D-8EF7-56A55C32F55B}"/>
          </ac:inkMkLst>
        </pc:inkChg>
        <pc:inkChg chg="add mod">
          <ac:chgData name="Shankar Kunwar" userId="d244fb764aa03eb0" providerId="LiveId" clId="{8F45C71D-5483-4968-A905-0CA2ED3ED99F}" dt="2020-09-27T06:14:25.566" v="196"/>
          <ac:inkMkLst>
            <pc:docMk/>
            <pc:sldMk cId="0" sldId="269"/>
            <ac:inkMk id="15422" creationId="{50C935B9-6D47-422C-BCC8-959B703F59D9}"/>
          </ac:inkMkLst>
        </pc:inkChg>
        <pc:inkChg chg="add mod">
          <ac:chgData name="Shankar Kunwar" userId="d244fb764aa03eb0" providerId="LiveId" clId="{8F45C71D-5483-4968-A905-0CA2ED3ED99F}" dt="2020-09-27T06:14:25.566" v="196"/>
          <ac:inkMkLst>
            <pc:docMk/>
            <pc:sldMk cId="0" sldId="269"/>
            <ac:inkMk id="15423" creationId="{F6921586-7C1D-463C-B3F2-5DC949A4BF90}"/>
          </ac:inkMkLst>
        </pc:inkChg>
      </pc:sldChg>
      <pc:sldChg chg="addSp delSp modSp mod">
        <pc:chgData name="Shankar Kunwar" userId="d244fb764aa03eb0" providerId="LiveId" clId="{8F45C71D-5483-4968-A905-0CA2ED3ED99F}" dt="2020-09-27T06:08:35.447" v="131"/>
        <pc:sldMkLst>
          <pc:docMk/>
          <pc:sldMk cId="0" sldId="303"/>
        </pc:sldMkLst>
        <pc:grpChg chg="del mod">
          <ac:chgData name="Shankar Kunwar" userId="d244fb764aa03eb0" providerId="LiveId" clId="{8F45C71D-5483-4968-A905-0CA2ED3ED99F}" dt="2020-09-27T06:06:38.730" v="79"/>
          <ac:grpSpMkLst>
            <pc:docMk/>
            <pc:sldMk cId="0" sldId="303"/>
            <ac:grpSpMk id="49" creationId="{E22DC622-B188-4FC6-B288-FE2E5B2D8AA1}"/>
          </ac:grpSpMkLst>
        </pc:grpChg>
        <pc:grpChg chg="mod">
          <ac:chgData name="Shankar Kunwar" userId="d244fb764aa03eb0" providerId="LiveId" clId="{8F45C71D-5483-4968-A905-0CA2ED3ED99F}" dt="2020-09-27T06:06:38.730" v="79"/>
          <ac:grpSpMkLst>
            <pc:docMk/>
            <pc:sldMk cId="0" sldId="303"/>
            <ac:grpSpMk id="54" creationId="{955252B2-941C-4099-857E-E78C45E14F4F}"/>
          </ac:grpSpMkLst>
        </pc:grpChg>
        <pc:grpChg chg="del mod">
          <ac:chgData name="Shankar Kunwar" userId="d244fb764aa03eb0" providerId="LiveId" clId="{8F45C71D-5483-4968-A905-0CA2ED3ED99F}" dt="2020-09-27T06:06:52.370" v="85"/>
          <ac:grpSpMkLst>
            <pc:docMk/>
            <pc:sldMk cId="0" sldId="303"/>
            <ac:grpSpMk id="55" creationId="{91B0BC90-4002-4DC3-A26C-3F9F302F0C59}"/>
          </ac:grpSpMkLst>
        </pc:grpChg>
        <pc:grpChg chg="del mod">
          <ac:chgData name="Shankar Kunwar" userId="d244fb764aa03eb0" providerId="LiveId" clId="{8F45C71D-5483-4968-A905-0CA2ED3ED99F}" dt="2020-09-27T06:07:46.880" v="122"/>
          <ac:grpSpMkLst>
            <pc:docMk/>
            <pc:sldMk cId="0" sldId="303"/>
            <ac:grpSpMk id="61" creationId="{2BAED0C2-A3B6-46E5-BAD3-AFFCCF7A1659}"/>
          </ac:grpSpMkLst>
        </pc:grpChg>
        <pc:grpChg chg="del mod">
          <ac:chgData name="Shankar Kunwar" userId="d244fb764aa03eb0" providerId="LiveId" clId="{8F45C71D-5483-4968-A905-0CA2ED3ED99F}" dt="2020-09-27T06:06:58.488" v="91"/>
          <ac:grpSpMkLst>
            <pc:docMk/>
            <pc:sldMk cId="0" sldId="303"/>
            <ac:grpSpMk id="31745" creationId="{B4E2754E-B3E4-4941-8A8E-1D98A53E66B5}"/>
          </ac:grpSpMkLst>
        </pc:grpChg>
        <pc:grpChg chg="del mod">
          <ac:chgData name="Shankar Kunwar" userId="d244fb764aa03eb0" providerId="LiveId" clId="{8F45C71D-5483-4968-A905-0CA2ED3ED99F}" dt="2020-09-27T06:07:10.379" v="100"/>
          <ac:grpSpMkLst>
            <pc:docMk/>
            <pc:sldMk cId="0" sldId="303"/>
            <ac:grpSpMk id="31747" creationId="{BB70FF70-AD61-4F55-9149-C060D1A92263}"/>
          </ac:grpSpMkLst>
        </pc:grpChg>
        <pc:grpChg chg="del mod">
          <ac:chgData name="Shankar Kunwar" userId="d244fb764aa03eb0" providerId="LiveId" clId="{8F45C71D-5483-4968-A905-0CA2ED3ED99F}" dt="2020-09-27T06:07:10.379" v="100"/>
          <ac:grpSpMkLst>
            <pc:docMk/>
            <pc:sldMk cId="0" sldId="303"/>
            <ac:grpSpMk id="31755" creationId="{0E4FB6E4-6956-45FA-A74D-C4C9F25B2A4B}"/>
          </ac:grpSpMkLst>
        </pc:grpChg>
        <pc:grpChg chg="mod">
          <ac:chgData name="Shankar Kunwar" userId="d244fb764aa03eb0" providerId="LiveId" clId="{8F45C71D-5483-4968-A905-0CA2ED3ED99F}" dt="2020-09-27T06:07:10.379" v="100"/>
          <ac:grpSpMkLst>
            <pc:docMk/>
            <pc:sldMk cId="0" sldId="303"/>
            <ac:grpSpMk id="31757" creationId="{BC4CBAE4-3E65-4B22-83CB-49B529C35ABE}"/>
          </ac:grpSpMkLst>
        </pc:grpChg>
        <pc:grpChg chg="mod">
          <ac:chgData name="Shankar Kunwar" userId="d244fb764aa03eb0" providerId="LiveId" clId="{8F45C71D-5483-4968-A905-0CA2ED3ED99F}" dt="2020-09-27T06:07:19.739" v="107"/>
          <ac:grpSpMkLst>
            <pc:docMk/>
            <pc:sldMk cId="0" sldId="303"/>
            <ac:grpSpMk id="31764" creationId="{154F7D27-62F6-40BD-BB89-EAC7FE00988D}"/>
          </ac:grpSpMkLst>
        </pc:grpChg>
        <pc:grpChg chg="mod">
          <ac:chgData name="Shankar Kunwar" userId="d244fb764aa03eb0" providerId="LiveId" clId="{8F45C71D-5483-4968-A905-0CA2ED3ED99F}" dt="2020-09-27T06:07:22.194" v="110"/>
          <ac:grpSpMkLst>
            <pc:docMk/>
            <pc:sldMk cId="0" sldId="303"/>
            <ac:grpSpMk id="31767" creationId="{61AE22AC-FE6A-4179-85AA-69BD1A8D0520}"/>
          </ac:grpSpMkLst>
        </pc:grpChg>
        <pc:grpChg chg="mod">
          <ac:chgData name="Shankar Kunwar" userId="d244fb764aa03eb0" providerId="LiveId" clId="{8F45C71D-5483-4968-A905-0CA2ED3ED99F}" dt="2020-09-27T06:07:25.651" v="116"/>
          <ac:grpSpMkLst>
            <pc:docMk/>
            <pc:sldMk cId="0" sldId="303"/>
            <ac:grpSpMk id="31773" creationId="{9C269199-8506-4AC8-9BCA-9FFF24BE6F2E}"/>
          </ac:grpSpMkLst>
        </pc:grpChg>
        <pc:grpChg chg="del mod">
          <ac:chgData name="Shankar Kunwar" userId="d244fb764aa03eb0" providerId="LiveId" clId="{8F45C71D-5483-4968-A905-0CA2ED3ED99F}" dt="2020-09-27T06:07:50.825" v="124"/>
          <ac:grpSpMkLst>
            <pc:docMk/>
            <pc:sldMk cId="0" sldId="303"/>
            <ac:grpSpMk id="31777" creationId="{127FB792-713C-4892-B9A6-01B53527DBA0}"/>
          </ac:grpSpMkLst>
        </pc:grpChg>
        <pc:grpChg chg="mod">
          <ac:chgData name="Shankar Kunwar" userId="d244fb764aa03eb0" providerId="LiveId" clId="{8F45C71D-5483-4968-A905-0CA2ED3ED99F}" dt="2020-09-27T06:07:46.880" v="122"/>
          <ac:grpSpMkLst>
            <pc:docMk/>
            <pc:sldMk cId="0" sldId="303"/>
            <ac:grpSpMk id="31779" creationId="{54917D74-097C-4315-A618-8660326416AF}"/>
          </ac:grpSpMkLst>
        </pc:grpChg>
        <pc:grpChg chg="mod">
          <ac:chgData name="Shankar Kunwar" userId="d244fb764aa03eb0" providerId="LiveId" clId="{8F45C71D-5483-4968-A905-0CA2ED3ED99F}" dt="2020-09-27T06:07:50.825" v="124"/>
          <ac:grpSpMkLst>
            <pc:docMk/>
            <pc:sldMk cId="0" sldId="303"/>
            <ac:grpSpMk id="31781" creationId="{7E7AC56B-D743-4493-8D32-0DDFFD57B565}"/>
          </ac:grpSpMkLst>
        </pc:grpChg>
        <pc:grpChg chg="del mod">
          <ac:chgData name="Shankar Kunwar" userId="d244fb764aa03eb0" providerId="LiveId" clId="{8F45C71D-5483-4968-A905-0CA2ED3ED99F}" dt="2020-09-27T06:08:35.447" v="131"/>
          <ac:grpSpMkLst>
            <pc:docMk/>
            <pc:sldMk cId="0" sldId="303"/>
            <ac:grpSpMk id="31786" creationId="{0047C348-E284-4510-82CC-0DD428D9C2CD}"/>
          </ac:grpSpMkLst>
        </pc:grpChg>
        <pc:grpChg chg="mod">
          <ac:chgData name="Shankar Kunwar" userId="d244fb764aa03eb0" providerId="LiveId" clId="{8F45C71D-5483-4968-A905-0CA2ED3ED99F}" dt="2020-09-27T06:08:35.447" v="131"/>
          <ac:grpSpMkLst>
            <pc:docMk/>
            <pc:sldMk cId="0" sldId="303"/>
            <ac:grpSpMk id="31788" creationId="{8AA81EAB-6C18-4521-A56F-A50D70C51145}"/>
          </ac:grpSpMkLst>
        </pc:grpChg>
        <pc:inkChg chg="add">
          <ac:chgData name="Shankar Kunwar" userId="d244fb764aa03eb0" providerId="LiveId" clId="{8F45C71D-5483-4968-A905-0CA2ED3ED99F}" dt="2020-09-27T06:06:13.976" v="68" actId="9405"/>
          <ac:inkMkLst>
            <pc:docMk/>
            <pc:sldMk cId="0" sldId="303"/>
            <ac:inkMk id="13" creationId="{DC659F3D-3C57-4BBD-A94E-4150788465E3}"/>
          </ac:inkMkLst>
        </pc:inkChg>
        <pc:inkChg chg="add mod">
          <ac:chgData name="Shankar Kunwar" userId="d244fb764aa03eb0" providerId="LiveId" clId="{8F45C71D-5483-4968-A905-0CA2ED3ED99F}" dt="2020-09-27T06:07:46.880" v="122"/>
          <ac:inkMkLst>
            <pc:docMk/>
            <pc:sldMk cId="0" sldId="303"/>
            <ac:inkMk id="33" creationId="{602AD504-AD08-4C73-93B1-4D23AB36BF8D}"/>
          </ac:inkMkLst>
        </pc:inkChg>
        <pc:inkChg chg="add mod">
          <ac:chgData name="Shankar Kunwar" userId="d244fb764aa03eb0" providerId="LiveId" clId="{8F45C71D-5483-4968-A905-0CA2ED3ED99F}" dt="2020-09-27T06:07:46.880" v="122"/>
          <ac:inkMkLst>
            <pc:docMk/>
            <pc:sldMk cId="0" sldId="303"/>
            <ac:inkMk id="35" creationId="{941505FA-8C90-4708-96CE-5AEFB2A31590}"/>
          </ac:inkMkLst>
        </pc:inkChg>
        <pc:inkChg chg="add mod">
          <ac:chgData name="Shankar Kunwar" userId="d244fb764aa03eb0" providerId="LiveId" clId="{8F45C71D-5483-4968-A905-0CA2ED3ED99F}" dt="2020-09-27T06:07:46.880" v="122"/>
          <ac:inkMkLst>
            <pc:docMk/>
            <pc:sldMk cId="0" sldId="303"/>
            <ac:inkMk id="46" creationId="{4C19769B-7F60-413A-809A-12A0D04BBA22}"/>
          </ac:inkMkLst>
        </pc:inkChg>
        <pc:inkChg chg="add mod">
          <ac:chgData name="Shankar Kunwar" userId="d244fb764aa03eb0" providerId="LiveId" clId="{8F45C71D-5483-4968-A905-0CA2ED3ED99F}" dt="2020-09-27T06:07:46.880" v="122"/>
          <ac:inkMkLst>
            <pc:docMk/>
            <pc:sldMk cId="0" sldId="303"/>
            <ac:inkMk id="47" creationId="{13D25766-25A9-4673-95E2-7BE8D68F85DD}"/>
          </ac:inkMkLst>
        </pc:inkChg>
        <pc:inkChg chg="add mod">
          <ac:chgData name="Shankar Kunwar" userId="d244fb764aa03eb0" providerId="LiveId" clId="{8F45C71D-5483-4968-A905-0CA2ED3ED99F}" dt="2020-09-27T06:07:46.880" v="122"/>
          <ac:inkMkLst>
            <pc:docMk/>
            <pc:sldMk cId="0" sldId="303"/>
            <ac:inkMk id="48" creationId="{2E53DF07-2365-446F-AFED-6E0474E1974D}"/>
          </ac:inkMkLst>
        </pc:inkChg>
        <pc:inkChg chg="add mod">
          <ac:chgData name="Shankar Kunwar" userId="d244fb764aa03eb0" providerId="LiveId" clId="{8F45C71D-5483-4968-A905-0CA2ED3ED99F}" dt="2020-09-27T06:06:52.370" v="85"/>
          <ac:inkMkLst>
            <pc:docMk/>
            <pc:sldMk cId="0" sldId="303"/>
            <ac:inkMk id="50" creationId="{A87D2DA5-7731-4FD8-8825-944D517AE8EA}"/>
          </ac:inkMkLst>
        </pc:inkChg>
        <pc:inkChg chg="add mod">
          <ac:chgData name="Shankar Kunwar" userId="d244fb764aa03eb0" providerId="LiveId" clId="{8F45C71D-5483-4968-A905-0CA2ED3ED99F}" dt="2020-09-27T06:06:38.730" v="79"/>
          <ac:inkMkLst>
            <pc:docMk/>
            <pc:sldMk cId="0" sldId="303"/>
            <ac:inkMk id="51" creationId="{E3A34101-7DA5-49BA-B5A0-3E9E2E65CB85}"/>
          </ac:inkMkLst>
        </pc:inkChg>
        <pc:inkChg chg="add mod">
          <ac:chgData name="Shankar Kunwar" userId="d244fb764aa03eb0" providerId="LiveId" clId="{8F45C71D-5483-4968-A905-0CA2ED3ED99F}" dt="2020-09-27T06:06:38.730" v="79"/>
          <ac:inkMkLst>
            <pc:docMk/>
            <pc:sldMk cId="0" sldId="303"/>
            <ac:inkMk id="52" creationId="{BC60B2D5-5AF4-415E-9D89-7843FF287EAF}"/>
          </ac:inkMkLst>
        </pc:inkChg>
        <pc:inkChg chg="add mod">
          <ac:chgData name="Shankar Kunwar" userId="d244fb764aa03eb0" providerId="LiveId" clId="{8F45C71D-5483-4968-A905-0CA2ED3ED99F}" dt="2020-09-27T06:06:38.730" v="79"/>
          <ac:inkMkLst>
            <pc:docMk/>
            <pc:sldMk cId="0" sldId="303"/>
            <ac:inkMk id="53" creationId="{40A87318-E3C2-41A6-8105-1BE837B4E725}"/>
          </ac:inkMkLst>
        </pc:inkChg>
        <pc:inkChg chg="add mod">
          <ac:chgData name="Shankar Kunwar" userId="d244fb764aa03eb0" providerId="LiveId" clId="{8F45C71D-5483-4968-A905-0CA2ED3ED99F}" dt="2020-09-27T06:07:46.880" v="122"/>
          <ac:inkMkLst>
            <pc:docMk/>
            <pc:sldMk cId="0" sldId="303"/>
            <ac:inkMk id="56" creationId="{D885363C-3A25-470E-B337-C42471B80747}"/>
          </ac:inkMkLst>
        </pc:inkChg>
        <pc:inkChg chg="add mod">
          <ac:chgData name="Shankar Kunwar" userId="d244fb764aa03eb0" providerId="LiveId" clId="{8F45C71D-5483-4968-A905-0CA2ED3ED99F}" dt="2020-09-27T06:07:46.880" v="122"/>
          <ac:inkMkLst>
            <pc:docMk/>
            <pc:sldMk cId="0" sldId="303"/>
            <ac:inkMk id="57" creationId="{5F14B8B4-FCF1-48E1-8A42-5C7C544898DD}"/>
          </ac:inkMkLst>
        </pc:inkChg>
        <pc:inkChg chg="add mod">
          <ac:chgData name="Shankar Kunwar" userId="d244fb764aa03eb0" providerId="LiveId" clId="{8F45C71D-5483-4968-A905-0CA2ED3ED99F}" dt="2020-09-27T06:07:46.880" v="122"/>
          <ac:inkMkLst>
            <pc:docMk/>
            <pc:sldMk cId="0" sldId="303"/>
            <ac:inkMk id="58" creationId="{249AEFAB-6186-4848-82B2-89F31D174978}"/>
          </ac:inkMkLst>
        </pc:inkChg>
        <pc:inkChg chg="add mod">
          <ac:chgData name="Shankar Kunwar" userId="d244fb764aa03eb0" providerId="LiveId" clId="{8F45C71D-5483-4968-A905-0CA2ED3ED99F}" dt="2020-09-27T06:07:46.880" v="122"/>
          <ac:inkMkLst>
            <pc:docMk/>
            <pc:sldMk cId="0" sldId="303"/>
            <ac:inkMk id="59" creationId="{C10DC0D8-F77B-4635-98E8-AA02086B5D9B}"/>
          </ac:inkMkLst>
        </pc:inkChg>
        <pc:inkChg chg="add mod">
          <ac:chgData name="Shankar Kunwar" userId="d244fb764aa03eb0" providerId="LiveId" clId="{8F45C71D-5483-4968-A905-0CA2ED3ED99F}" dt="2020-09-27T06:07:46.880" v="122"/>
          <ac:inkMkLst>
            <pc:docMk/>
            <pc:sldMk cId="0" sldId="303"/>
            <ac:inkMk id="60" creationId="{644987C9-A896-4CF4-A561-877A4CD0B6AA}"/>
          </ac:inkMkLst>
        </pc:inkChg>
        <pc:inkChg chg="add mod">
          <ac:chgData name="Shankar Kunwar" userId="d244fb764aa03eb0" providerId="LiveId" clId="{8F45C71D-5483-4968-A905-0CA2ED3ED99F}" dt="2020-09-27T06:07:10.379" v="100"/>
          <ac:inkMkLst>
            <pc:docMk/>
            <pc:sldMk cId="0" sldId="303"/>
            <ac:inkMk id="62" creationId="{C6CC3383-5CF4-4B06-9401-AFF6A58B871D}"/>
          </ac:inkMkLst>
        </pc:inkChg>
        <pc:inkChg chg="add mod">
          <ac:chgData name="Shankar Kunwar" userId="d244fb764aa03eb0" providerId="LiveId" clId="{8F45C71D-5483-4968-A905-0CA2ED3ED99F}" dt="2020-09-27T06:07:10.379" v="100"/>
          <ac:inkMkLst>
            <pc:docMk/>
            <pc:sldMk cId="0" sldId="303"/>
            <ac:inkMk id="63" creationId="{7D647818-386D-418B-9E0F-0B7B5DB0C29A}"/>
          </ac:inkMkLst>
        </pc:inkChg>
        <pc:inkChg chg="add mod">
          <ac:chgData name="Shankar Kunwar" userId="d244fb764aa03eb0" providerId="LiveId" clId="{8F45C71D-5483-4968-A905-0CA2ED3ED99F}" dt="2020-09-27T06:07:10.379" v="100"/>
          <ac:inkMkLst>
            <pc:docMk/>
            <pc:sldMk cId="0" sldId="303"/>
            <ac:inkMk id="31744" creationId="{1C28B669-9976-48F8-9555-02937B5C101C}"/>
          </ac:inkMkLst>
        </pc:inkChg>
        <pc:inkChg chg="add mod">
          <ac:chgData name="Shankar Kunwar" userId="d244fb764aa03eb0" providerId="LiveId" clId="{8F45C71D-5483-4968-A905-0CA2ED3ED99F}" dt="2020-09-27T06:07:10.379" v="100"/>
          <ac:inkMkLst>
            <pc:docMk/>
            <pc:sldMk cId="0" sldId="303"/>
            <ac:inkMk id="31746" creationId="{2C93096D-DFFF-4F4D-B875-211BB82D91E3}"/>
          </ac:inkMkLst>
        </pc:inkChg>
        <pc:inkChg chg="add mod">
          <ac:chgData name="Shankar Kunwar" userId="d244fb764aa03eb0" providerId="LiveId" clId="{8F45C71D-5483-4968-A905-0CA2ED3ED99F}" dt="2020-09-27T06:07:10.379" v="100"/>
          <ac:inkMkLst>
            <pc:docMk/>
            <pc:sldMk cId="0" sldId="303"/>
            <ac:inkMk id="31749" creationId="{0691895D-905C-468F-A16B-F5CA0C7D86AB}"/>
          </ac:inkMkLst>
        </pc:inkChg>
        <pc:inkChg chg="add mod">
          <ac:chgData name="Shankar Kunwar" userId="d244fb764aa03eb0" providerId="LiveId" clId="{8F45C71D-5483-4968-A905-0CA2ED3ED99F}" dt="2020-09-27T06:07:10.379" v="100"/>
          <ac:inkMkLst>
            <pc:docMk/>
            <pc:sldMk cId="0" sldId="303"/>
            <ac:inkMk id="31750" creationId="{11CDEBB9-EEF5-4C07-87FC-E1DBB06CFDF3}"/>
          </ac:inkMkLst>
        </pc:inkChg>
        <pc:inkChg chg="add mod">
          <ac:chgData name="Shankar Kunwar" userId="d244fb764aa03eb0" providerId="LiveId" clId="{8F45C71D-5483-4968-A905-0CA2ED3ED99F}" dt="2020-09-27T06:07:10.379" v="100"/>
          <ac:inkMkLst>
            <pc:docMk/>
            <pc:sldMk cId="0" sldId="303"/>
            <ac:inkMk id="31751" creationId="{11415AB2-D409-4CF9-A7E4-329C63FD4BA7}"/>
          </ac:inkMkLst>
        </pc:inkChg>
        <pc:inkChg chg="add mod">
          <ac:chgData name="Shankar Kunwar" userId="d244fb764aa03eb0" providerId="LiveId" clId="{8F45C71D-5483-4968-A905-0CA2ED3ED99F}" dt="2020-09-27T06:07:10.379" v="100"/>
          <ac:inkMkLst>
            <pc:docMk/>
            <pc:sldMk cId="0" sldId="303"/>
            <ac:inkMk id="31752" creationId="{892EFD46-4F03-4D02-B237-EFEC48A6B72D}"/>
          </ac:inkMkLst>
        </pc:inkChg>
        <pc:inkChg chg="add mod">
          <ac:chgData name="Shankar Kunwar" userId="d244fb764aa03eb0" providerId="LiveId" clId="{8F45C71D-5483-4968-A905-0CA2ED3ED99F}" dt="2020-09-27T06:07:10.379" v="100"/>
          <ac:inkMkLst>
            <pc:docMk/>
            <pc:sldMk cId="0" sldId="303"/>
            <ac:inkMk id="31753" creationId="{8026D970-C9B8-442C-94B6-B49251882C70}"/>
          </ac:inkMkLst>
        </pc:inkChg>
        <pc:inkChg chg="add mod">
          <ac:chgData name="Shankar Kunwar" userId="d244fb764aa03eb0" providerId="LiveId" clId="{8F45C71D-5483-4968-A905-0CA2ED3ED99F}" dt="2020-09-27T06:07:10.379" v="100"/>
          <ac:inkMkLst>
            <pc:docMk/>
            <pc:sldMk cId="0" sldId="303"/>
            <ac:inkMk id="31754" creationId="{B29D738F-9B74-439C-B6B2-CC18D028E7A1}"/>
          </ac:inkMkLst>
        </pc:inkChg>
        <pc:inkChg chg="add mod">
          <ac:chgData name="Shankar Kunwar" userId="d244fb764aa03eb0" providerId="LiveId" clId="{8F45C71D-5483-4968-A905-0CA2ED3ED99F}" dt="2020-09-27T06:07:10.379" v="100"/>
          <ac:inkMkLst>
            <pc:docMk/>
            <pc:sldMk cId="0" sldId="303"/>
            <ac:inkMk id="31756" creationId="{85D56962-2A2E-4076-9CB5-9F767765705A}"/>
          </ac:inkMkLst>
        </pc:inkChg>
        <pc:inkChg chg="add">
          <ac:chgData name="Shankar Kunwar" userId="d244fb764aa03eb0" providerId="LiveId" clId="{8F45C71D-5483-4968-A905-0CA2ED3ED99F}" dt="2020-09-27T06:07:15.165" v="101" actId="9405"/>
          <ac:inkMkLst>
            <pc:docMk/>
            <pc:sldMk cId="0" sldId="303"/>
            <ac:inkMk id="31758" creationId="{2CB9FD93-9F43-4A92-901B-6AA5D307A442}"/>
          </ac:inkMkLst>
        </pc:inkChg>
        <pc:inkChg chg="add mod">
          <ac:chgData name="Shankar Kunwar" userId="d244fb764aa03eb0" providerId="LiveId" clId="{8F45C71D-5483-4968-A905-0CA2ED3ED99F}" dt="2020-09-27T06:07:19.739" v="107"/>
          <ac:inkMkLst>
            <pc:docMk/>
            <pc:sldMk cId="0" sldId="303"/>
            <ac:inkMk id="31759" creationId="{0F1CCF60-AE3F-4B01-9638-9969290DE95C}"/>
          </ac:inkMkLst>
        </pc:inkChg>
        <pc:inkChg chg="add mod">
          <ac:chgData name="Shankar Kunwar" userId="d244fb764aa03eb0" providerId="LiveId" clId="{8F45C71D-5483-4968-A905-0CA2ED3ED99F}" dt="2020-09-27T06:07:19.739" v="107"/>
          <ac:inkMkLst>
            <pc:docMk/>
            <pc:sldMk cId="0" sldId="303"/>
            <ac:inkMk id="31760" creationId="{EF338BB1-2A54-40E5-9650-94594D9EEF21}"/>
          </ac:inkMkLst>
        </pc:inkChg>
        <pc:inkChg chg="add mod">
          <ac:chgData name="Shankar Kunwar" userId="d244fb764aa03eb0" providerId="LiveId" clId="{8F45C71D-5483-4968-A905-0CA2ED3ED99F}" dt="2020-09-27T06:07:19.739" v="107"/>
          <ac:inkMkLst>
            <pc:docMk/>
            <pc:sldMk cId="0" sldId="303"/>
            <ac:inkMk id="31761" creationId="{950A793B-8461-486C-A9E0-50923D3D5397}"/>
          </ac:inkMkLst>
        </pc:inkChg>
        <pc:inkChg chg="add mod">
          <ac:chgData name="Shankar Kunwar" userId="d244fb764aa03eb0" providerId="LiveId" clId="{8F45C71D-5483-4968-A905-0CA2ED3ED99F}" dt="2020-09-27T06:07:19.739" v="107"/>
          <ac:inkMkLst>
            <pc:docMk/>
            <pc:sldMk cId="0" sldId="303"/>
            <ac:inkMk id="31762" creationId="{B9D09696-52B0-4B2C-ADD9-FC2F28E8DD19}"/>
          </ac:inkMkLst>
        </pc:inkChg>
        <pc:inkChg chg="add mod">
          <ac:chgData name="Shankar Kunwar" userId="d244fb764aa03eb0" providerId="LiveId" clId="{8F45C71D-5483-4968-A905-0CA2ED3ED99F}" dt="2020-09-27T06:07:19.739" v="107"/>
          <ac:inkMkLst>
            <pc:docMk/>
            <pc:sldMk cId="0" sldId="303"/>
            <ac:inkMk id="31763" creationId="{662207BD-9C45-43A7-B3F2-27FDE87EC13D}"/>
          </ac:inkMkLst>
        </pc:inkChg>
        <pc:inkChg chg="add mod">
          <ac:chgData name="Shankar Kunwar" userId="d244fb764aa03eb0" providerId="LiveId" clId="{8F45C71D-5483-4968-A905-0CA2ED3ED99F}" dt="2020-09-27T06:07:22.194" v="110"/>
          <ac:inkMkLst>
            <pc:docMk/>
            <pc:sldMk cId="0" sldId="303"/>
            <ac:inkMk id="31765" creationId="{C5AE9835-D328-4A75-8A2F-6DD4BE69589E}"/>
          </ac:inkMkLst>
        </pc:inkChg>
        <pc:inkChg chg="add mod">
          <ac:chgData name="Shankar Kunwar" userId="d244fb764aa03eb0" providerId="LiveId" clId="{8F45C71D-5483-4968-A905-0CA2ED3ED99F}" dt="2020-09-27T06:07:22.194" v="110"/>
          <ac:inkMkLst>
            <pc:docMk/>
            <pc:sldMk cId="0" sldId="303"/>
            <ac:inkMk id="31766" creationId="{C3340F34-EE3F-45A1-845B-E94558EF71BA}"/>
          </ac:inkMkLst>
        </pc:inkChg>
        <pc:inkChg chg="add mod">
          <ac:chgData name="Shankar Kunwar" userId="d244fb764aa03eb0" providerId="LiveId" clId="{8F45C71D-5483-4968-A905-0CA2ED3ED99F}" dt="2020-09-27T06:07:25.651" v="116"/>
          <ac:inkMkLst>
            <pc:docMk/>
            <pc:sldMk cId="0" sldId="303"/>
            <ac:inkMk id="31768" creationId="{D31EC0EB-2459-444B-902B-E1B3902C151D}"/>
          </ac:inkMkLst>
        </pc:inkChg>
        <pc:inkChg chg="add mod">
          <ac:chgData name="Shankar Kunwar" userId="d244fb764aa03eb0" providerId="LiveId" clId="{8F45C71D-5483-4968-A905-0CA2ED3ED99F}" dt="2020-09-27T06:07:25.651" v="116"/>
          <ac:inkMkLst>
            <pc:docMk/>
            <pc:sldMk cId="0" sldId="303"/>
            <ac:inkMk id="31769" creationId="{C0DD0400-C504-465C-AA56-654FBEAF3B2B}"/>
          </ac:inkMkLst>
        </pc:inkChg>
        <pc:inkChg chg="add mod">
          <ac:chgData name="Shankar Kunwar" userId="d244fb764aa03eb0" providerId="LiveId" clId="{8F45C71D-5483-4968-A905-0CA2ED3ED99F}" dt="2020-09-27T06:07:25.651" v="116"/>
          <ac:inkMkLst>
            <pc:docMk/>
            <pc:sldMk cId="0" sldId="303"/>
            <ac:inkMk id="31770" creationId="{714FE69C-6692-4C79-9073-8DDA9D8D82A0}"/>
          </ac:inkMkLst>
        </pc:inkChg>
        <pc:inkChg chg="add mod">
          <ac:chgData name="Shankar Kunwar" userId="d244fb764aa03eb0" providerId="LiveId" clId="{8F45C71D-5483-4968-A905-0CA2ED3ED99F}" dt="2020-09-27T06:07:25.651" v="116"/>
          <ac:inkMkLst>
            <pc:docMk/>
            <pc:sldMk cId="0" sldId="303"/>
            <ac:inkMk id="31771" creationId="{CDCA7FFB-75B6-47C3-9BF4-A28F110AE645}"/>
          </ac:inkMkLst>
        </pc:inkChg>
        <pc:inkChg chg="add mod">
          <ac:chgData name="Shankar Kunwar" userId="d244fb764aa03eb0" providerId="LiveId" clId="{8F45C71D-5483-4968-A905-0CA2ED3ED99F}" dt="2020-09-27T06:07:25.651" v="116"/>
          <ac:inkMkLst>
            <pc:docMk/>
            <pc:sldMk cId="0" sldId="303"/>
            <ac:inkMk id="31772" creationId="{4F7117D4-A769-4456-8336-32F2CA93D956}"/>
          </ac:inkMkLst>
        </pc:inkChg>
        <pc:inkChg chg="add mod">
          <ac:chgData name="Shankar Kunwar" userId="d244fb764aa03eb0" providerId="LiveId" clId="{8F45C71D-5483-4968-A905-0CA2ED3ED99F}" dt="2020-09-27T06:07:50.825" v="124"/>
          <ac:inkMkLst>
            <pc:docMk/>
            <pc:sldMk cId="0" sldId="303"/>
            <ac:inkMk id="31774" creationId="{008E3577-EF97-4FF2-9FE7-BC9661354F55}"/>
          </ac:inkMkLst>
        </pc:inkChg>
        <pc:inkChg chg="add mod">
          <ac:chgData name="Shankar Kunwar" userId="d244fb764aa03eb0" providerId="LiveId" clId="{8F45C71D-5483-4968-A905-0CA2ED3ED99F}" dt="2020-09-27T06:07:50.825" v="124"/>
          <ac:inkMkLst>
            <pc:docMk/>
            <pc:sldMk cId="0" sldId="303"/>
            <ac:inkMk id="31775" creationId="{5206A8C8-45B2-483C-8D8C-28FDC81D1AD0}"/>
          </ac:inkMkLst>
        </pc:inkChg>
        <pc:inkChg chg="add mod">
          <ac:chgData name="Shankar Kunwar" userId="d244fb764aa03eb0" providerId="LiveId" clId="{8F45C71D-5483-4968-A905-0CA2ED3ED99F}" dt="2020-09-27T06:07:50.825" v="124"/>
          <ac:inkMkLst>
            <pc:docMk/>
            <pc:sldMk cId="0" sldId="303"/>
            <ac:inkMk id="31776" creationId="{CAD03AD3-D183-4777-8261-39A325890D56}"/>
          </ac:inkMkLst>
        </pc:inkChg>
        <pc:inkChg chg="add mod">
          <ac:chgData name="Shankar Kunwar" userId="d244fb764aa03eb0" providerId="LiveId" clId="{8F45C71D-5483-4968-A905-0CA2ED3ED99F}" dt="2020-09-27T06:07:46.880" v="122"/>
          <ac:inkMkLst>
            <pc:docMk/>
            <pc:sldMk cId="0" sldId="303"/>
            <ac:inkMk id="31778" creationId="{790FE141-8320-41B3-8BFA-E793B7742465}"/>
          </ac:inkMkLst>
        </pc:inkChg>
        <pc:inkChg chg="add mod">
          <ac:chgData name="Shankar Kunwar" userId="d244fb764aa03eb0" providerId="LiveId" clId="{8F45C71D-5483-4968-A905-0CA2ED3ED99F}" dt="2020-09-27T06:07:50.825" v="124"/>
          <ac:inkMkLst>
            <pc:docMk/>
            <pc:sldMk cId="0" sldId="303"/>
            <ac:inkMk id="31780" creationId="{E82A3065-2516-4F92-A0D9-458BD05A3411}"/>
          </ac:inkMkLst>
        </pc:inkChg>
        <pc:inkChg chg="add">
          <ac:chgData name="Shankar Kunwar" userId="d244fb764aa03eb0" providerId="LiveId" clId="{8F45C71D-5483-4968-A905-0CA2ED3ED99F}" dt="2020-09-27T06:08:26.770" v="125" actId="9405"/>
          <ac:inkMkLst>
            <pc:docMk/>
            <pc:sldMk cId="0" sldId="303"/>
            <ac:inkMk id="31782" creationId="{50B5031F-A212-4939-A450-B6CE540CD4F7}"/>
          </ac:inkMkLst>
        </pc:inkChg>
        <pc:inkChg chg="add mod">
          <ac:chgData name="Shankar Kunwar" userId="d244fb764aa03eb0" providerId="LiveId" clId="{8F45C71D-5483-4968-A905-0CA2ED3ED99F}" dt="2020-09-27T06:08:35.447" v="131"/>
          <ac:inkMkLst>
            <pc:docMk/>
            <pc:sldMk cId="0" sldId="303"/>
            <ac:inkMk id="31783" creationId="{FD20514B-4175-4CA3-BA95-E2141E2CCC98}"/>
          </ac:inkMkLst>
        </pc:inkChg>
        <pc:inkChg chg="add mod">
          <ac:chgData name="Shankar Kunwar" userId="d244fb764aa03eb0" providerId="LiveId" clId="{8F45C71D-5483-4968-A905-0CA2ED3ED99F}" dt="2020-09-27T06:08:35.447" v="131"/>
          <ac:inkMkLst>
            <pc:docMk/>
            <pc:sldMk cId="0" sldId="303"/>
            <ac:inkMk id="31784" creationId="{FA83572C-9A5E-4C70-9E0C-EA1BEE166034}"/>
          </ac:inkMkLst>
        </pc:inkChg>
        <pc:inkChg chg="add mod">
          <ac:chgData name="Shankar Kunwar" userId="d244fb764aa03eb0" providerId="LiveId" clId="{8F45C71D-5483-4968-A905-0CA2ED3ED99F}" dt="2020-09-27T06:08:35.447" v="131"/>
          <ac:inkMkLst>
            <pc:docMk/>
            <pc:sldMk cId="0" sldId="303"/>
            <ac:inkMk id="31785" creationId="{603D966E-9EF8-4785-9DB4-B2A6BEBB0F30}"/>
          </ac:inkMkLst>
        </pc:inkChg>
        <pc:inkChg chg="add mod">
          <ac:chgData name="Shankar Kunwar" userId="d244fb764aa03eb0" providerId="LiveId" clId="{8F45C71D-5483-4968-A905-0CA2ED3ED99F}" dt="2020-09-27T06:08:35.447" v="131"/>
          <ac:inkMkLst>
            <pc:docMk/>
            <pc:sldMk cId="0" sldId="303"/>
            <ac:inkMk id="31787" creationId="{65181CAC-8621-4AF1-AC35-D23A8D502DCF}"/>
          </ac:inkMkLst>
        </pc:inkChg>
      </pc:sldChg>
      <pc:sldChg chg="addSp delSp modSp mod">
        <pc:chgData name="Shankar Kunwar" userId="d244fb764aa03eb0" providerId="LiveId" clId="{8F45C71D-5483-4968-A905-0CA2ED3ED99F}" dt="2020-09-29T05:40:35.306" v="290" actId="478"/>
        <pc:sldMkLst>
          <pc:docMk/>
          <pc:sldMk cId="0" sldId="305"/>
        </pc:sldMkLst>
        <pc:grpChg chg="del mod">
          <ac:chgData name="Shankar Kunwar" userId="d244fb764aa03eb0" providerId="LiveId" clId="{8F45C71D-5483-4968-A905-0CA2ED3ED99F}" dt="2020-09-27T06:03:44.420" v="28"/>
          <ac:grpSpMkLst>
            <pc:docMk/>
            <pc:sldMk cId="0" sldId="305"/>
            <ac:grpSpMk id="17" creationId="{C292781D-D329-45C0-8469-8E0925A34435}"/>
          </ac:grpSpMkLst>
        </pc:grpChg>
        <pc:grpChg chg="del mod">
          <ac:chgData name="Shankar Kunwar" userId="d244fb764aa03eb0" providerId="LiveId" clId="{8F45C71D-5483-4968-A905-0CA2ED3ED99F}" dt="2020-09-29T05:40:35.306" v="290" actId="478"/>
          <ac:grpSpMkLst>
            <pc:docMk/>
            <pc:sldMk cId="0" sldId="305"/>
            <ac:grpSpMk id="20" creationId="{38332DF6-6917-484F-8518-1F740A554655}"/>
          </ac:grpSpMkLst>
        </pc:grpChg>
        <pc:inkChg chg="add mod">
          <ac:chgData name="Shankar Kunwar" userId="d244fb764aa03eb0" providerId="LiveId" clId="{8F45C71D-5483-4968-A905-0CA2ED3ED99F}" dt="2020-09-27T06:03:44.420" v="28"/>
          <ac:inkMkLst>
            <pc:docMk/>
            <pc:sldMk cId="0" sldId="305"/>
            <ac:inkMk id="9" creationId="{13A49D48-D5A9-459E-8A32-E1F58C8F6F26}"/>
          </ac:inkMkLst>
        </pc:inkChg>
        <pc:inkChg chg="add mod">
          <ac:chgData name="Shankar Kunwar" userId="d244fb764aa03eb0" providerId="LiveId" clId="{8F45C71D-5483-4968-A905-0CA2ED3ED99F}" dt="2020-09-27T06:03:44.420" v="28"/>
          <ac:inkMkLst>
            <pc:docMk/>
            <pc:sldMk cId="0" sldId="305"/>
            <ac:inkMk id="14" creationId="{4019E6DA-7E14-485C-8879-CE9947D32BD7}"/>
          </ac:inkMkLst>
        </pc:inkChg>
        <pc:inkChg chg="add mod">
          <ac:chgData name="Shankar Kunwar" userId="d244fb764aa03eb0" providerId="LiveId" clId="{8F45C71D-5483-4968-A905-0CA2ED3ED99F}" dt="2020-09-27T06:03:44.420" v="28"/>
          <ac:inkMkLst>
            <pc:docMk/>
            <pc:sldMk cId="0" sldId="305"/>
            <ac:inkMk id="18" creationId="{E6F6E3E3-A332-4EE1-9636-D16559CF0EDB}"/>
          </ac:inkMkLst>
        </pc:inkChg>
      </pc:sldChg>
      <pc:sldChg chg="addSp delSp mod">
        <pc:chgData name="Shankar Kunwar" userId="d244fb764aa03eb0" providerId="LiveId" clId="{8F45C71D-5483-4968-A905-0CA2ED3ED99F}" dt="2020-09-29T05:40:38.909" v="291" actId="478"/>
        <pc:sldMkLst>
          <pc:docMk/>
          <pc:sldMk cId="0" sldId="306"/>
        </pc:sldMkLst>
        <pc:inkChg chg="add del">
          <ac:chgData name="Shankar Kunwar" userId="d244fb764aa03eb0" providerId="LiveId" clId="{8F45C71D-5483-4968-A905-0CA2ED3ED99F}" dt="2020-09-29T05:40:38.909" v="291" actId="478"/>
          <ac:inkMkLst>
            <pc:docMk/>
            <pc:sldMk cId="0" sldId="306"/>
            <ac:inkMk id="6" creationId="{611EBAF9-4C76-4829-B78C-37A42C608435}"/>
          </ac:inkMkLst>
        </pc:inkChg>
      </pc:sldChg>
      <pc:sldChg chg="addSp delSp modSp mod">
        <pc:chgData name="Shankar Kunwar" userId="d244fb764aa03eb0" providerId="LiveId" clId="{8F45C71D-5483-4968-A905-0CA2ED3ED99F}" dt="2020-09-29T05:40:53.996" v="296" actId="478"/>
        <pc:sldMkLst>
          <pc:docMk/>
          <pc:sldMk cId="0" sldId="307"/>
        </pc:sldMkLst>
        <pc:grpChg chg="del mod">
          <ac:chgData name="Shankar Kunwar" userId="d244fb764aa03eb0" providerId="LiveId" clId="{8F45C71D-5483-4968-A905-0CA2ED3ED99F}" dt="2020-09-27T06:05:00.522" v="43"/>
          <ac:grpSpMkLst>
            <pc:docMk/>
            <pc:sldMk cId="0" sldId="307"/>
            <ac:grpSpMk id="10" creationId="{4D24A399-766F-44E1-98B1-133866A6E985}"/>
          </ac:grpSpMkLst>
        </pc:grpChg>
        <pc:grpChg chg="del mod">
          <ac:chgData name="Shankar Kunwar" userId="d244fb764aa03eb0" providerId="LiveId" clId="{8F45C71D-5483-4968-A905-0CA2ED3ED99F}" dt="2020-09-27T06:05:05.120" v="46"/>
          <ac:grpSpMkLst>
            <pc:docMk/>
            <pc:sldMk cId="0" sldId="307"/>
            <ac:grpSpMk id="17" creationId="{BBE36550-88F1-4A02-884E-7193316093B0}"/>
          </ac:grpSpMkLst>
        </pc:grpChg>
        <pc:grpChg chg="del mod">
          <ac:chgData name="Shankar Kunwar" userId="d244fb764aa03eb0" providerId="LiveId" clId="{8F45C71D-5483-4968-A905-0CA2ED3ED99F}" dt="2020-09-27T06:05:05.120" v="46"/>
          <ac:grpSpMkLst>
            <pc:docMk/>
            <pc:sldMk cId="0" sldId="307"/>
            <ac:grpSpMk id="21" creationId="{20A68845-1B4C-47CD-AAFD-E79D8C6AE6FE}"/>
          </ac:grpSpMkLst>
        </pc:grpChg>
        <pc:grpChg chg="del mod">
          <ac:chgData name="Shankar Kunwar" userId="d244fb764aa03eb0" providerId="LiveId" clId="{8F45C71D-5483-4968-A905-0CA2ED3ED99F}" dt="2020-09-27T06:05:16.235" v="49"/>
          <ac:grpSpMkLst>
            <pc:docMk/>
            <pc:sldMk cId="0" sldId="307"/>
            <ac:grpSpMk id="31" creationId="{726C8B2C-A6EA-4890-8E72-34303424990B}"/>
          </ac:grpSpMkLst>
        </pc:grpChg>
        <pc:grpChg chg="del mod">
          <ac:chgData name="Shankar Kunwar" userId="d244fb764aa03eb0" providerId="LiveId" clId="{8F45C71D-5483-4968-A905-0CA2ED3ED99F}" dt="2020-09-29T05:40:42.617" v="292" actId="478"/>
          <ac:grpSpMkLst>
            <pc:docMk/>
            <pc:sldMk cId="0" sldId="307"/>
            <ac:grpSpMk id="34" creationId="{4BC643F3-4784-41F2-ADF1-AA5CD4D91A79}"/>
          </ac:grpSpMkLst>
        </pc:grpChg>
        <pc:grpChg chg="del mod">
          <ac:chgData name="Shankar Kunwar" userId="d244fb764aa03eb0" providerId="LiveId" clId="{8F45C71D-5483-4968-A905-0CA2ED3ED99F}" dt="2020-09-27T06:05:35.565" v="63"/>
          <ac:grpSpMkLst>
            <pc:docMk/>
            <pc:sldMk cId="0" sldId="307"/>
            <ac:grpSpMk id="46" creationId="{1795D17E-B486-47A8-A15B-68B3EB3849A3}"/>
          </ac:grpSpMkLst>
        </pc:grpChg>
        <pc:grpChg chg="del mod">
          <ac:chgData name="Shankar Kunwar" userId="d244fb764aa03eb0" providerId="LiveId" clId="{8F45C71D-5483-4968-A905-0CA2ED3ED99F}" dt="2020-09-27T06:05:38.042" v="67"/>
          <ac:grpSpMkLst>
            <pc:docMk/>
            <pc:sldMk cId="0" sldId="307"/>
            <ac:grpSpMk id="49" creationId="{62F62DA4-29F1-4531-96D2-99D2F3255F0A}"/>
          </ac:grpSpMkLst>
        </pc:grpChg>
        <pc:grpChg chg="del mod">
          <ac:chgData name="Shankar Kunwar" userId="d244fb764aa03eb0" providerId="LiveId" clId="{8F45C71D-5483-4968-A905-0CA2ED3ED99F}" dt="2020-09-29T05:40:44.723" v="293" actId="478"/>
          <ac:grpSpMkLst>
            <pc:docMk/>
            <pc:sldMk cId="0" sldId="307"/>
            <ac:grpSpMk id="53" creationId="{28FE1F56-60C4-4156-96F6-7E533F170A15}"/>
          </ac:grpSpMkLst>
        </pc:grpChg>
        <pc:inkChg chg="add del">
          <ac:chgData name="Shankar Kunwar" userId="d244fb764aa03eb0" providerId="LiveId" clId="{8F45C71D-5483-4968-A905-0CA2ED3ED99F}" dt="2020-09-29T05:40:49.670" v="295" actId="478"/>
          <ac:inkMkLst>
            <pc:docMk/>
            <pc:sldMk cId="0" sldId="307"/>
            <ac:inkMk id="2" creationId="{FAB88A75-99B5-47F2-9679-3A5F190DA6C2}"/>
          </ac:inkMkLst>
        </pc:inkChg>
        <pc:inkChg chg="add mod">
          <ac:chgData name="Shankar Kunwar" userId="d244fb764aa03eb0" providerId="LiveId" clId="{8F45C71D-5483-4968-A905-0CA2ED3ED99F}" dt="2020-09-27T06:05:16.235" v="49"/>
          <ac:inkMkLst>
            <pc:docMk/>
            <pc:sldMk cId="0" sldId="307"/>
            <ac:inkMk id="4" creationId="{D3FCCDA2-2FC7-44A9-8049-E90907474697}"/>
          </ac:inkMkLst>
        </pc:inkChg>
        <pc:inkChg chg="add mod">
          <ac:chgData name="Shankar Kunwar" userId="d244fb764aa03eb0" providerId="LiveId" clId="{8F45C71D-5483-4968-A905-0CA2ED3ED99F}" dt="2020-09-27T06:05:16.235" v="49"/>
          <ac:inkMkLst>
            <pc:docMk/>
            <pc:sldMk cId="0" sldId="307"/>
            <ac:inkMk id="5" creationId="{42FF52B1-1430-4A61-AFE3-5687412DBBD4}"/>
          </ac:inkMkLst>
        </pc:inkChg>
        <pc:inkChg chg="add mod">
          <ac:chgData name="Shankar Kunwar" userId="d244fb764aa03eb0" providerId="LiveId" clId="{8F45C71D-5483-4968-A905-0CA2ED3ED99F}" dt="2020-09-27T06:05:16.235" v="49"/>
          <ac:inkMkLst>
            <pc:docMk/>
            <pc:sldMk cId="0" sldId="307"/>
            <ac:inkMk id="8" creationId="{87AFFD71-7A5F-4D32-ACEF-22DD40487E1A}"/>
          </ac:inkMkLst>
        </pc:inkChg>
        <pc:inkChg chg="add mod">
          <ac:chgData name="Shankar Kunwar" userId="d244fb764aa03eb0" providerId="LiveId" clId="{8F45C71D-5483-4968-A905-0CA2ED3ED99F}" dt="2020-09-27T06:05:16.235" v="49"/>
          <ac:inkMkLst>
            <pc:docMk/>
            <pc:sldMk cId="0" sldId="307"/>
            <ac:inkMk id="9" creationId="{46FE0505-4652-41C3-9137-43B70AD4203F}"/>
          </ac:inkMkLst>
        </pc:inkChg>
        <pc:inkChg chg="add mod">
          <ac:chgData name="Shankar Kunwar" userId="d244fb764aa03eb0" providerId="LiveId" clId="{8F45C71D-5483-4968-A905-0CA2ED3ED99F}" dt="2020-09-27T06:05:16.235" v="49"/>
          <ac:inkMkLst>
            <pc:docMk/>
            <pc:sldMk cId="0" sldId="307"/>
            <ac:inkMk id="11" creationId="{FE845261-41E6-43C8-8A0A-2F9D70605239}"/>
          </ac:inkMkLst>
        </pc:inkChg>
        <pc:inkChg chg="add mod">
          <ac:chgData name="Shankar Kunwar" userId="d244fb764aa03eb0" providerId="LiveId" clId="{8F45C71D-5483-4968-A905-0CA2ED3ED99F}" dt="2020-09-27T06:05:16.235" v="49"/>
          <ac:inkMkLst>
            <pc:docMk/>
            <pc:sldMk cId="0" sldId="307"/>
            <ac:inkMk id="12" creationId="{4B3481BE-4EB0-4CB0-A2B8-671B1C69B812}"/>
          </ac:inkMkLst>
        </pc:inkChg>
        <pc:inkChg chg="add mod">
          <ac:chgData name="Shankar Kunwar" userId="d244fb764aa03eb0" providerId="LiveId" clId="{8F45C71D-5483-4968-A905-0CA2ED3ED99F}" dt="2020-09-27T06:05:16.235" v="49"/>
          <ac:inkMkLst>
            <pc:docMk/>
            <pc:sldMk cId="0" sldId="307"/>
            <ac:inkMk id="14" creationId="{DD0E88AB-630B-4262-968D-96F569870BA0}"/>
          </ac:inkMkLst>
        </pc:inkChg>
        <pc:inkChg chg="add mod">
          <ac:chgData name="Shankar Kunwar" userId="d244fb764aa03eb0" providerId="LiveId" clId="{8F45C71D-5483-4968-A905-0CA2ED3ED99F}" dt="2020-09-27T06:05:16.235" v="49"/>
          <ac:inkMkLst>
            <pc:docMk/>
            <pc:sldMk cId="0" sldId="307"/>
            <ac:inkMk id="16" creationId="{DBDE4500-22C7-4D49-938B-1E7192223E14}"/>
          </ac:inkMkLst>
        </pc:inkChg>
        <pc:inkChg chg="add mod">
          <ac:chgData name="Shankar Kunwar" userId="d244fb764aa03eb0" providerId="LiveId" clId="{8F45C71D-5483-4968-A905-0CA2ED3ED99F}" dt="2020-09-27T06:05:16.235" v="49"/>
          <ac:inkMkLst>
            <pc:docMk/>
            <pc:sldMk cId="0" sldId="307"/>
            <ac:inkMk id="18" creationId="{BD2DC472-2CBC-4583-BF79-2E1AEB9B959D}"/>
          </ac:inkMkLst>
        </pc:inkChg>
        <pc:inkChg chg="add mod">
          <ac:chgData name="Shankar Kunwar" userId="d244fb764aa03eb0" providerId="LiveId" clId="{8F45C71D-5483-4968-A905-0CA2ED3ED99F}" dt="2020-09-27T06:05:16.235" v="49"/>
          <ac:inkMkLst>
            <pc:docMk/>
            <pc:sldMk cId="0" sldId="307"/>
            <ac:inkMk id="19" creationId="{26EFF4A9-CD24-4A42-9068-448228C097BE}"/>
          </ac:inkMkLst>
        </pc:inkChg>
        <pc:inkChg chg="add mod">
          <ac:chgData name="Shankar Kunwar" userId="d244fb764aa03eb0" providerId="LiveId" clId="{8F45C71D-5483-4968-A905-0CA2ED3ED99F}" dt="2020-09-27T06:05:16.235" v="49"/>
          <ac:inkMkLst>
            <pc:docMk/>
            <pc:sldMk cId="0" sldId="307"/>
            <ac:inkMk id="29" creationId="{784B55CD-0C03-46B2-9BCF-C0095A0B1077}"/>
          </ac:inkMkLst>
        </pc:inkChg>
        <pc:inkChg chg="add mod">
          <ac:chgData name="Shankar Kunwar" userId="d244fb764aa03eb0" providerId="LiveId" clId="{8F45C71D-5483-4968-A905-0CA2ED3ED99F}" dt="2020-09-27T06:05:16.235" v="49"/>
          <ac:inkMkLst>
            <pc:docMk/>
            <pc:sldMk cId="0" sldId="307"/>
            <ac:inkMk id="30" creationId="{F704A15A-2F8D-4623-B357-3E1CB310AEEB}"/>
          </ac:inkMkLst>
        </pc:inkChg>
        <pc:inkChg chg="add del">
          <ac:chgData name="Shankar Kunwar" userId="d244fb764aa03eb0" providerId="LiveId" clId="{8F45C71D-5483-4968-A905-0CA2ED3ED99F}" dt="2020-09-29T05:40:46.966" v="294" actId="478"/>
          <ac:inkMkLst>
            <pc:docMk/>
            <pc:sldMk cId="0" sldId="307"/>
            <ac:inkMk id="32" creationId="{D66456AF-BA49-4861-B66B-8D40F68AA07D}"/>
          </ac:inkMkLst>
        </pc:inkChg>
        <pc:inkChg chg="add mod">
          <ac:chgData name="Shankar Kunwar" userId="d244fb764aa03eb0" providerId="LiveId" clId="{8F45C71D-5483-4968-A905-0CA2ED3ED99F}" dt="2020-09-27T06:05:16.235" v="49"/>
          <ac:inkMkLst>
            <pc:docMk/>
            <pc:sldMk cId="0" sldId="307"/>
            <ac:inkMk id="33" creationId="{4BD4E0F6-47F8-44D6-8DD3-3DEC2F967C6D}"/>
          </ac:inkMkLst>
        </pc:inkChg>
        <pc:inkChg chg="add mod">
          <ac:chgData name="Shankar Kunwar" userId="d244fb764aa03eb0" providerId="LiveId" clId="{8F45C71D-5483-4968-A905-0CA2ED3ED99F}" dt="2020-09-27T06:05:38.042" v="67"/>
          <ac:inkMkLst>
            <pc:docMk/>
            <pc:sldMk cId="0" sldId="307"/>
            <ac:inkMk id="35" creationId="{C5A7146B-7854-45E0-B7F5-2665BECFAAEF}"/>
          </ac:inkMkLst>
        </pc:inkChg>
        <pc:inkChg chg="add mod">
          <ac:chgData name="Shankar Kunwar" userId="d244fb764aa03eb0" providerId="LiveId" clId="{8F45C71D-5483-4968-A905-0CA2ED3ED99F}" dt="2020-09-27T06:05:38.042" v="67"/>
          <ac:inkMkLst>
            <pc:docMk/>
            <pc:sldMk cId="0" sldId="307"/>
            <ac:inkMk id="36" creationId="{5B3E5BCC-F777-4A25-B544-70004447FBA5}"/>
          </ac:inkMkLst>
        </pc:inkChg>
        <pc:inkChg chg="add mod">
          <ac:chgData name="Shankar Kunwar" userId="d244fb764aa03eb0" providerId="LiveId" clId="{8F45C71D-5483-4968-A905-0CA2ED3ED99F}" dt="2020-09-27T06:05:38.042" v="67"/>
          <ac:inkMkLst>
            <pc:docMk/>
            <pc:sldMk cId="0" sldId="307"/>
            <ac:inkMk id="37" creationId="{B6D01358-56D5-4FDC-88D7-630585018F7F}"/>
          </ac:inkMkLst>
        </pc:inkChg>
        <pc:inkChg chg="add mod">
          <ac:chgData name="Shankar Kunwar" userId="d244fb764aa03eb0" providerId="LiveId" clId="{8F45C71D-5483-4968-A905-0CA2ED3ED99F}" dt="2020-09-27T06:05:38.042" v="67"/>
          <ac:inkMkLst>
            <pc:docMk/>
            <pc:sldMk cId="0" sldId="307"/>
            <ac:inkMk id="38" creationId="{9FBB117F-39F6-4F84-B5FE-AED37AA828C4}"/>
          </ac:inkMkLst>
        </pc:inkChg>
        <pc:inkChg chg="add mod">
          <ac:chgData name="Shankar Kunwar" userId="d244fb764aa03eb0" providerId="LiveId" clId="{8F45C71D-5483-4968-A905-0CA2ED3ED99F}" dt="2020-09-27T06:05:38.042" v="67"/>
          <ac:inkMkLst>
            <pc:docMk/>
            <pc:sldMk cId="0" sldId="307"/>
            <ac:inkMk id="39" creationId="{A1CC3829-47DF-4BB5-9352-E77490CE6F12}"/>
          </ac:inkMkLst>
        </pc:inkChg>
        <pc:inkChg chg="add mod">
          <ac:chgData name="Shankar Kunwar" userId="d244fb764aa03eb0" providerId="LiveId" clId="{8F45C71D-5483-4968-A905-0CA2ED3ED99F}" dt="2020-09-27T06:05:38.042" v="67"/>
          <ac:inkMkLst>
            <pc:docMk/>
            <pc:sldMk cId="0" sldId="307"/>
            <ac:inkMk id="41" creationId="{F68649A0-2496-4FC1-9565-57B19E47E8BB}"/>
          </ac:inkMkLst>
        </pc:inkChg>
        <pc:inkChg chg="add mod">
          <ac:chgData name="Shankar Kunwar" userId="d244fb764aa03eb0" providerId="LiveId" clId="{8F45C71D-5483-4968-A905-0CA2ED3ED99F}" dt="2020-09-27T06:05:38.042" v="67"/>
          <ac:inkMkLst>
            <pc:docMk/>
            <pc:sldMk cId="0" sldId="307"/>
            <ac:inkMk id="42" creationId="{6966C56D-4D95-4531-B9ED-02F61C9B0996}"/>
          </ac:inkMkLst>
        </pc:inkChg>
        <pc:inkChg chg="add mod">
          <ac:chgData name="Shankar Kunwar" userId="d244fb764aa03eb0" providerId="LiveId" clId="{8F45C71D-5483-4968-A905-0CA2ED3ED99F}" dt="2020-09-27T06:05:38.042" v="67"/>
          <ac:inkMkLst>
            <pc:docMk/>
            <pc:sldMk cId="0" sldId="307"/>
            <ac:inkMk id="43" creationId="{84F8E5E1-3F66-4B25-AB39-E4AD7F8FF3D0}"/>
          </ac:inkMkLst>
        </pc:inkChg>
        <pc:inkChg chg="add mod">
          <ac:chgData name="Shankar Kunwar" userId="d244fb764aa03eb0" providerId="LiveId" clId="{8F45C71D-5483-4968-A905-0CA2ED3ED99F}" dt="2020-09-27T06:05:38.042" v="67"/>
          <ac:inkMkLst>
            <pc:docMk/>
            <pc:sldMk cId="0" sldId="307"/>
            <ac:inkMk id="44" creationId="{FA64B625-3C3E-4CCD-80A2-C3C4F6C04E01}"/>
          </ac:inkMkLst>
        </pc:inkChg>
        <pc:inkChg chg="add mod">
          <ac:chgData name="Shankar Kunwar" userId="d244fb764aa03eb0" providerId="LiveId" clId="{8F45C71D-5483-4968-A905-0CA2ED3ED99F}" dt="2020-09-27T06:05:38.042" v="67"/>
          <ac:inkMkLst>
            <pc:docMk/>
            <pc:sldMk cId="0" sldId="307"/>
            <ac:inkMk id="45" creationId="{B7741CD2-1E8F-48A4-8359-E72D67CA239A}"/>
          </ac:inkMkLst>
        </pc:inkChg>
        <pc:inkChg chg="add del">
          <ac:chgData name="Shankar Kunwar" userId="d244fb764aa03eb0" providerId="LiveId" clId="{8F45C71D-5483-4968-A905-0CA2ED3ED99F}" dt="2020-09-29T05:40:53.996" v="296" actId="478"/>
          <ac:inkMkLst>
            <pc:docMk/>
            <pc:sldMk cId="0" sldId="307"/>
            <ac:inkMk id="47" creationId="{C483112E-3DFF-44B2-98AD-4AF586CE8204}"/>
          </ac:inkMkLst>
        </pc:inkChg>
        <pc:inkChg chg="add mod">
          <ac:chgData name="Shankar Kunwar" userId="d244fb764aa03eb0" providerId="LiveId" clId="{8F45C71D-5483-4968-A905-0CA2ED3ED99F}" dt="2020-09-27T06:05:38.042" v="67"/>
          <ac:inkMkLst>
            <pc:docMk/>
            <pc:sldMk cId="0" sldId="307"/>
            <ac:inkMk id="48" creationId="{B1783CF2-5871-42F6-A37A-78A8FC29956F}"/>
          </ac:inkMkLst>
        </pc:inkChg>
        <pc:inkChg chg="add mod">
          <ac:chgData name="Shankar Kunwar" userId="d244fb764aa03eb0" providerId="LiveId" clId="{8F45C71D-5483-4968-A905-0CA2ED3ED99F}" dt="2020-09-27T06:05:38.042" v="67"/>
          <ac:inkMkLst>
            <pc:docMk/>
            <pc:sldMk cId="0" sldId="307"/>
            <ac:inkMk id="50" creationId="{10FF0D13-240D-42F8-8EA9-95F5768F1021}"/>
          </ac:inkMkLst>
        </pc:inkChg>
        <pc:inkChg chg="add mod">
          <ac:chgData name="Shankar Kunwar" userId="d244fb764aa03eb0" providerId="LiveId" clId="{8F45C71D-5483-4968-A905-0CA2ED3ED99F}" dt="2020-09-27T06:05:38.042" v="67"/>
          <ac:inkMkLst>
            <pc:docMk/>
            <pc:sldMk cId="0" sldId="307"/>
            <ac:inkMk id="51" creationId="{6F82CF94-E789-46E7-82CE-47CE415DDEDD}"/>
          </ac:inkMkLst>
        </pc:inkChg>
        <pc:inkChg chg="add mod">
          <ac:chgData name="Shankar Kunwar" userId="d244fb764aa03eb0" providerId="LiveId" clId="{8F45C71D-5483-4968-A905-0CA2ED3ED99F}" dt="2020-09-27T06:05:38.042" v="67"/>
          <ac:inkMkLst>
            <pc:docMk/>
            <pc:sldMk cId="0" sldId="307"/>
            <ac:inkMk id="52" creationId="{3FE2F74D-9384-4EAF-9729-6062F231D55F}"/>
          </ac:inkMkLst>
        </pc:inkChg>
      </pc:sldChg>
      <pc:sldChg chg="addSp delSp modSp mod">
        <pc:chgData name="Shankar Kunwar" userId="d244fb764aa03eb0" providerId="LiveId" clId="{8F45C71D-5483-4968-A905-0CA2ED3ED99F}" dt="2020-09-29T05:39:52.514" v="277" actId="478"/>
        <pc:sldMkLst>
          <pc:docMk/>
          <pc:sldMk cId="0" sldId="319"/>
        </pc:sldMkLst>
        <pc:grpChg chg="del mod">
          <ac:chgData name="Shankar Kunwar" userId="d244fb764aa03eb0" providerId="LiveId" clId="{8F45C71D-5483-4968-A905-0CA2ED3ED99F}" dt="2020-09-27T06:16:33.775" v="259"/>
          <ac:grpSpMkLst>
            <pc:docMk/>
            <pc:sldMk cId="0" sldId="319"/>
            <ac:grpSpMk id="12" creationId="{7D753610-D2A4-4F66-8771-57B811CA8A2F}"/>
          </ac:grpSpMkLst>
        </pc:grpChg>
        <pc:grpChg chg="del mod">
          <ac:chgData name="Shankar Kunwar" userId="d244fb764aa03eb0" providerId="LiveId" clId="{8F45C71D-5483-4968-A905-0CA2ED3ED99F}" dt="2020-09-27T06:16:37.280" v="261"/>
          <ac:grpSpMkLst>
            <pc:docMk/>
            <pc:sldMk cId="0" sldId="319"/>
            <ac:grpSpMk id="16" creationId="{3CF2EB43-B4DD-49BF-BEA6-39CB83292C47}"/>
          </ac:grpSpMkLst>
        </pc:grpChg>
        <pc:grpChg chg="del mod">
          <ac:chgData name="Shankar Kunwar" userId="d244fb764aa03eb0" providerId="LiveId" clId="{8F45C71D-5483-4968-A905-0CA2ED3ED99F}" dt="2020-09-27T06:16:48.177" v="274"/>
          <ac:grpSpMkLst>
            <pc:docMk/>
            <pc:sldMk cId="0" sldId="319"/>
            <ac:grpSpMk id="18" creationId="{7BEC1DF3-7BD8-4FCB-B3B1-7A267495D4D6}"/>
          </ac:grpSpMkLst>
        </pc:grpChg>
        <pc:grpChg chg="del mod">
          <ac:chgData name="Shankar Kunwar" userId="d244fb764aa03eb0" providerId="LiveId" clId="{8F45C71D-5483-4968-A905-0CA2ED3ED99F}" dt="2020-09-29T05:39:52.514" v="277" actId="478"/>
          <ac:grpSpMkLst>
            <pc:docMk/>
            <pc:sldMk cId="0" sldId="319"/>
            <ac:grpSpMk id="31" creationId="{BB90AA92-BBCD-436A-9621-3BE892A84AE3}"/>
          </ac:grpSpMkLst>
        </pc:grpChg>
        <pc:inkChg chg="add mod">
          <ac:chgData name="Shankar Kunwar" userId="d244fb764aa03eb0" providerId="LiveId" clId="{8F45C71D-5483-4968-A905-0CA2ED3ED99F}" dt="2020-09-27T06:16:48.177" v="274"/>
          <ac:inkMkLst>
            <pc:docMk/>
            <pc:sldMk cId="0" sldId="319"/>
            <ac:inkMk id="2" creationId="{17BF67E7-E189-48C2-82C0-08E810049C56}"/>
          </ac:inkMkLst>
        </pc:inkChg>
        <pc:inkChg chg="add mod">
          <ac:chgData name="Shankar Kunwar" userId="d244fb764aa03eb0" providerId="LiveId" clId="{8F45C71D-5483-4968-A905-0CA2ED3ED99F}" dt="2020-09-27T06:16:48.177" v="274"/>
          <ac:inkMkLst>
            <pc:docMk/>
            <pc:sldMk cId="0" sldId="319"/>
            <ac:inkMk id="3" creationId="{3186FD8F-8B69-4589-8F43-8619E82180F2}"/>
          </ac:inkMkLst>
        </pc:inkChg>
        <pc:inkChg chg="add mod">
          <ac:chgData name="Shankar Kunwar" userId="d244fb764aa03eb0" providerId="LiveId" clId="{8F45C71D-5483-4968-A905-0CA2ED3ED99F}" dt="2020-09-27T06:16:48.177" v="274"/>
          <ac:inkMkLst>
            <pc:docMk/>
            <pc:sldMk cId="0" sldId="319"/>
            <ac:inkMk id="4" creationId="{B91D675B-C1A0-484D-8208-2CDF02684380}"/>
          </ac:inkMkLst>
        </pc:inkChg>
        <pc:inkChg chg="add mod">
          <ac:chgData name="Shankar Kunwar" userId="d244fb764aa03eb0" providerId="LiveId" clId="{8F45C71D-5483-4968-A905-0CA2ED3ED99F}" dt="2020-09-27T06:16:48.177" v="274"/>
          <ac:inkMkLst>
            <pc:docMk/>
            <pc:sldMk cId="0" sldId="319"/>
            <ac:inkMk id="5" creationId="{216173C2-E55D-45E7-9E95-A6312B8C2C13}"/>
          </ac:inkMkLst>
        </pc:inkChg>
        <pc:inkChg chg="add mod">
          <ac:chgData name="Shankar Kunwar" userId="d244fb764aa03eb0" providerId="LiveId" clId="{8F45C71D-5483-4968-A905-0CA2ED3ED99F}" dt="2020-09-27T06:16:48.177" v="274"/>
          <ac:inkMkLst>
            <pc:docMk/>
            <pc:sldMk cId="0" sldId="319"/>
            <ac:inkMk id="6" creationId="{10CAF3A9-5939-4769-99DA-5C34EDB5B9DF}"/>
          </ac:inkMkLst>
        </pc:inkChg>
        <pc:inkChg chg="add mod">
          <ac:chgData name="Shankar Kunwar" userId="d244fb764aa03eb0" providerId="LiveId" clId="{8F45C71D-5483-4968-A905-0CA2ED3ED99F}" dt="2020-09-27T06:16:48.177" v="274"/>
          <ac:inkMkLst>
            <pc:docMk/>
            <pc:sldMk cId="0" sldId="319"/>
            <ac:inkMk id="7" creationId="{7385B8D5-9707-4DEE-A2D8-B11770A7B7E3}"/>
          </ac:inkMkLst>
        </pc:inkChg>
        <pc:inkChg chg="add mod">
          <ac:chgData name="Shankar Kunwar" userId="d244fb764aa03eb0" providerId="LiveId" clId="{8F45C71D-5483-4968-A905-0CA2ED3ED99F}" dt="2020-09-27T06:16:48.177" v="274"/>
          <ac:inkMkLst>
            <pc:docMk/>
            <pc:sldMk cId="0" sldId="319"/>
            <ac:inkMk id="9" creationId="{D5681FC2-1FD5-41CC-A11E-F2B3386520E1}"/>
          </ac:inkMkLst>
        </pc:inkChg>
        <pc:inkChg chg="add mod">
          <ac:chgData name="Shankar Kunwar" userId="d244fb764aa03eb0" providerId="LiveId" clId="{8F45C71D-5483-4968-A905-0CA2ED3ED99F}" dt="2020-09-27T06:16:48.177" v="274"/>
          <ac:inkMkLst>
            <pc:docMk/>
            <pc:sldMk cId="0" sldId="319"/>
            <ac:inkMk id="10" creationId="{6D3F4CC8-4CF9-4193-B463-971600903C58}"/>
          </ac:inkMkLst>
        </pc:inkChg>
        <pc:inkChg chg="add mod">
          <ac:chgData name="Shankar Kunwar" userId="d244fb764aa03eb0" providerId="LiveId" clId="{8F45C71D-5483-4968-A905-0CA2ED3ED99F}" dt="2020-09-27T06:16:48.177" v="274"/>
          <ac:inkMkLst>
            <pc:docMk/>
            <pc:sldMk cId="0" sldId="319"/>
            <ac:inkMk id="11" creationId="{1657ECFE-C64B-4D45-A416-FF5B6F3F4D0D}"/>
          </ac:inkMkLst>
        </pc:inkChg>
        <pc:inkChg chg="add mod">
          <ac:chgData name="Shankar Kunwar" userId="d244fb764aa03eb0" providerId="LiveId" clId="{8F45C71D-5483-4968-A905-0CA2ED3ED99F}" dt="2020-09-27T06:16:48.177" v="274"/>
          <ac:inkMkLst>
            <pc:docMk/>
            <pc:sldMk cId="0" sldId="319"/>
            <ac:inkMk id="13" creationId="{C33EB503-B290-4D53-B72E-E6FBDDC10220}"/>
          </ac:inkMkLst>
        </pc:inkChg>
        <pc:inkChg chg="add mod">
          <ac:chgData name="Shankar Kunwar" userId="d244fb764aa03eb0" providerId="LiveId" clId="{8F45C71D-5483-4968-A905-0CA2ED3ED99F}" dt="2020-09-27T06:16:48.177" v="274"/>
          <ac:inkMkLst>
            <pc:docMk/>
            <pc:sldMk cId="0" sldId="319"/>
            <ac:inkMk id="15" creationId="{933019D3-88EE-49FA-B548-0C808B33E21B}"/>
          </ac:inkMkLst>
        </pc:inkChg>
        <pc:inkChg chg="add mod">
          <ac:chgData name="Shankar Kunwar" userId="d244fb764aa03eb0" providerId="LiveId" clId="{8F45C71D-5483-4968-A905-0CA2ED3ED99F}" dt="2020-09-27T06:16:48.177" v="274"/>
          <ac:inkMkLst>
            <pc:docMk/>
            <pc:sldMk cId="0" sldId="319"/>
            <ac:inkMk id="17" creationId="{17C03C01-0652-4B15-8435-68B04AFF0F45}"/>
          </ac:inkMkLst>
        </pc:inkChg>
        <pc:inkChg chg="add mod">
          <ac:chgData name="Shankar Kunwar" userId="d244fb764aa03eb0" providerId="LiveId" clId="{8F45C71D-5483-4968-A905-0CA2ED3ED99F}" dt="2020-09-27T06:16:48.177" v="274"/>
          <ac:inkMkLst>
            <pc:docMk/>
            <pc:sldMk cId="0" sldId="319"/>
            <ac:inkMk id="19" creationId="{9527CCC5-C879-4295-95BE-D1C2347728A5}"/>
          </ac:inkMkLst>
        </pc:inkChg>
        <pc:inkChg chg="add mod">
          <ac:chgData name="Shankar Kunwar" userId="d244fb764aa03eb0" providerId="LiveId" clId="{8F45C71D-5483-4968-A905-0CA2ED3ED99F}" dt="2020-09-27T06:16:48.177" v="274"/>
          <ac:inkMkLst>
            <pc:docMk/>
            <pc:sldMk cId="0" sldId="319"/>
            <ac:inkMk id="20" creationId="{22AB90BA-49F2-482A-B376-AF58432DE9D0}"/>
          </ac:inkMkLst>
        </pc:inkChg>
        <pc:inkChg chg="add mod">
          <ac:chgData name="Shankar Kunwar" userId="d244fb764aa03eb0" providerId="LiveId" clId="{8F45C71D-5483-4968-A905-0CA2ED3ED99F}" dt="2020-09-27T06:16:48.177" v="274"/>
          <ac:inkMkLst>
            <pc:docMk/>
            <pc:sldMk cId="0" sldId="319"/>
            <ac:inkMk id="21" creationId="{227FD11A-6364-438A-83FD-3D3CBF77BDA0}"/>
          </ac:inkMkLst>
        </pc:inkChg>
        <pc:inkChg chg="add mod">
          <ac:chgData name="Shankar Kunwar" userId="d244fb764aa03eb0" providerId="LiveId" clId="{8F45C71D-5483-4968-A905-0CA2ED3ED99F}" dt="2020-09-27T06:16:48.177" v="274"/>
          <ac:inkMkLst>
            <pc:docMk/>
            <pc:sldMk cId="0" sldId="319"/>
            <ac:inkMk id="22" creationId="{C7C5D9EC-9D6E-416B-A610-3303D07EDDC2}"/>
          </ac:inkMkLst>
        </pc:inkChg>
        <pc:inkChg chg="add mod">
          <ac:chgData name="Shankar Kunwar" userId="d244fb764aa03eb0" providerId="LiveId" clId="{8F45C71D-5483-4968-A905-0CA2ED3ED99F}" dt="2020-09-27T06:16:48.177" v="274"/>
          <ac:inkMkLst>
            <pc:docMk/>
            <pc:sldMk cId="0" sldId="319"/>
            <ac:inkMk id="23" creationId="{4A40AFCB-9F2A-4164-89E1-38618A69995C}"/>
          </ac:inkMkLst>
        </pc:inkChg>
        <pc:inkChg chg="add mod">
          <ac:chgData name="Shankar Kunwar" userId="d244fb764aa03eb0" providerId="LiveId" clId="{8F45C71D-5483-4968-A905-0CA2ED3ED99F}" dt="2020-09-27T06:16:48.177" v="274"/>
          <ac:inkMkLst>
            <pc:docMk/>
            <pc:sldMk cId="0" sldId="319"/>
            <ac:inkMk id="24" creationId="{6B448003-9F51-439A-9AFC-104D7482A052}"/>
          </ac:inkMkLst>
        </pc:inkChg>
        <pc:inkChg chg="add mod">
          <ac:chgData name="Shankar Kunwar" userId="d244fb764aa03eb0" providerId="LiveId" clId="{8F45C71D-5483-4968-A905-0CA2ED3ED99F}" dt="2020-09-27T06:16:48.177" v="274"/>
          <ac:inkMkLst>
            <pc:docMk/>
            <pc:sldMk cId="0" sldId="319"/>
            <ac:inkMk id="25" creationId="{A73D5B89-CF73-4420-AE3C-357E5B445720}"/>
          </ac:inkMkLst>
        </pc:inkChg>
        <pc:inkChg chg="add mod">
          <ac:chgData name="Shankar Kunwar" userId="d244fb764aa03eb0" providerId="LiveId" clId="{8F45C71D-5483-4968-A905-0CA2ED3ED99F}" dt="2020-09-27T06:16:48.177" v="274"/>
          <ac:inkMkLst>
            <pc:docMk/>
            <pc:sldMk cId="0" sldId="319"/>
            <ac:inkMk id="26" creationId="{48B72E9F-176B-4397-9EF2-73E10AF80697}"/>
          </ac:inkMkLst>
        </pc:inkChg>
        <pc:inkChg chg="add mod">
          <ac:chgData name="Shankar Kunwar" userId="d244fb764aa03eb0" providerId="LiveId" clId="{8F45C71D-5483-4968-A905-0CA2ED3ED99F}" dt="2020-09-27T06:16:48.177" v="274"/>
          <ac:inkMkLst>
            <pc:docMk/>
            <pc:sldMk cId="0" sldId="319"/>
            <ac:inkMk id="27" creationId="{BEAD1C37-C672-4786-8568-EF2C122968FF}"/>
          </ac:inkMkLst>
        </pc:inkChg>
        <pc:inkChg chg="add mod">
          <ac:chgData name="Shankar Kunwar" userId="d244fb764aa03eb0" providerId="LiveId" clId="{8F45C71D-5483-4968-A905-0CA2ED3ED99F}" dt="2020-09-27T06:16:48.177" v="274"/>
          <ac:inkMkLst>
            <pc:docMk/>
            <pc:sldMk cId="0" sldId="319"/>
            <ac:inkMk id="28" creationId="{C0E63F30-5984-4BD1-B2B0-C27DDEF5FF32}"/>
          </ac:inkMkLst>
        </pc:inkChg>
        <pc:inkChg chg="add mod">
          <ac:chgData name="Shankar Kunwar" userId="d244fb764aa03eb0" providerId="LiveId" clId="{8F45C71D-5483-4968-A905-0CA2ED3ED99F}" dt="2020-09-27T06:16:48.177" v="274"/>
          <ac:inkMkLst>
            <pc:docMk/>
            <pc:sldMk cId="0" sldId="319"/>
            <ac:inkMk id="29" creationId="{1901122B-82DA-4280-902D-EC3CD0B24CC1}"/>
          </ac:inkMkLst>
        </pc:inkChg>
        <pc:inkChg chg="add mod">
          <ac:chgData name="Shankar Kunwar" userId="d244fb764aa03eb0" providerId="LiveId" clId="{8F45C71D-5483-4968-A905-0CA2ED3ED99F}" dt="2020-09-27T06:16:48.177" v="274"/>
          <ac:inkMkLst>
            <pc:docMk/>
            <pc:sldMk cId="0" sldId="319"/>
            <ac:inkMk id="30" creationId="{EBF6A71F-29E1-4EDC-8C03-00415DE3FE88}"/>
          </ac:inkMkLst>
        </pc:inkChg>
        <pc:inkChg chg="add">
          <ac:chgData name="Shankar Kunwar" userId="d244fb764aa03eb0" providerId="LiveId" clId="{8F45C71D-5483-4968-A905-0CA2ED3ED99F}" dt="2020-09-27T06:16:48.547" v="275" actId="9405"/>
          <ac:inkMkLst>
            <pc:docMk/>
            <pc:sldMk cId="0" sldId="319"/>
            <ac:inkMk id="32" creationId="{8EB55304-B73F-4608-BD94-DC7BE3888A11}"/>
          </ac:inkMkLst>
        </pc:inkChg>
        <pc:inkChg chg="add">
          <ac:chgData name="Shankar Kunwar" userId="d244fb764aa03eb0" providerId="LiveId" clId="{8F45C71D-5483-4968-A905-0CA2ED3ED99F}" dt="2020-09-27T06:16:49.159" v="276" actId="9405"/>
          <ac:inkMkLst>
            <pc:docMk/>
            <pc:sldMk cId="0" sldId="319"/>
            <ac:inkMk id="33" creationId="{B5E5630B-4E44-4C91-BF2C-14220241277D}"/>
          </ac:inkMkLst>
        </pc:inkChg>
      </pc:sldChg>
      <pc:sldChg chg="modSp mod">
        <pc:chgData name="Shankar Kunwar" userId="d244fb764aa03eb0" providerId="LiveId" clId="{8F45C71D-5483-4968-A905-0CA2ED3ED99F}" dt="2020-09-29T05:43:05.305" v="310" actId="1076"/>
        <pc:sldMkLst>
          <pc:docMk/>
          <pc:sldMk cId="0" sldId="322"/>
        </pc:sldMkLst>
        <pc:spChg chg="mod">
          <ac:chgData name="Shankar Kunwar" userId="d244fb764aa03eb0" providerId="LiveId" clId="{8F45C71D-5483-4968-A905-0CA2ED3ED99F}" dt="2020-09-29T05:43:05.305" v="310" actId="1076"/>
          <ac:spMkLst>
            <pc:docMk/>
            <pc:sldMk cId="0" sldId="322"/>
            <ac:spMk id="26" creationId="{00000000-0000-0000-0000-000000000000}"/>
          </ac:spMkLst>
        </pc:spChg>
      </pc:sldChg>
      <pc:sldChg chg="delSp modSp mod">
        <pc:chgData name="Shankar Kunwar" userId="d244fb764aa03eb0" providerId="LiveId" clId="{8F45C71D-5483-4968-A905-0CA2ED3ED99F}" dt="2020-10-01T06:16:01.339" v="325" actId="14100"/>
        <pc:sldMkLst>
          <pc:docMk/>
          <pc:sldMk cId="0" sldId="323"/>
        </pc:sldMkLst>
        <pc:spChg chg="del">
          <ac:chgData name="Shankar Kunwar" userId="d244fb764aa03eb0" providerId="LiveId" clId="{8F45C71D-5483-4968-A905-0CA2ED3ED99F}" dt="2020-10-01T06:15:15.879" v="314" actId="478"/>
          <ac:spMkLst>
            <pc:docMk/>
            <pc:sldMk cId="0" sldId="323"/>
            <ac:spMk id="14" creationId="{00000000-0000-0000-0000-000000000000}"/>
          </ac:spMkLst>
        </pc:spChg>
        <pc:spChg chg="del">
          <ac:chgData name="Shankar Kunwar" userId="d244fb764aa03eb0" providerId="LiveId" clId="{8F45C71D-5483-4968-A905-0CA2ED3ED99F}" dt="2020-10-01T06:15:15.879" v="314" actId="478"/>
          <ac:spMkLst>
            <pc:docMk/>
            <pc:sldMk cId="0" sldId="323"/>
            <ac:spMk id="15" creationId="{00000000-0000-0000-0000-000000000000}"/>
          </ac:spMkLst>
        </pc:spChg>
        <pc:spChg chg="mod">
          <ac:chgData name="Shankar Kunwar" userId="d244fb764aa03eb0" providerId="LiveId" clId="{8F45C71D-5483-4968-A905-0CA2ED3ED99F}" dt="2020-10-01T06:16:01.339" v="325" actId="14100"/>
          <ac:spMkLst>
            <pc:docMk/>
            <pc:sldMk cId="0" sldId="323"/>
            <ac:spMk id="16" creationId="{00000000-0000-0000-0000-000000000000}"/>
          </ac:spMkLst>
        </pc:spChg>
        <pc:spChg chg="del">
          <ac:chgData name="Shankar Kunwar" userId="d244fb764aa03eb0" providerId="LiveId" clId="{8F45C71D-5483-4968-A905-0CA2ED3ED99F}" dt="2020-10-01T06:15:15.879" v="314" actId="478"/>
          <ac:spMkLst>
            <pc:docMk/>
            <pc:sldMk cId="0" sldId="323"/>
            <ac:spMk id="17" creationId="{00000000-0000-0000-0000-000000000000}"/>
          </ac:spMkLst>
        </pc:spChg>
      </pc:sldChg>
      <pc:sldChg chg="addSp delSp modSp mod">
        <pc:chgData name="Shankar Kunwar" userId="d244fb764aa03eb0" providerId="LiveId" clId="{8F45C71D-5483-4968-A905-0CA2ED3ED99F}" dt="2020-09-27T06:16:13.049" v="246"/>
        <pc:sldMkLst>
          <pc:docMk/>
          <pc:sldMk cId="0" sldId="345"/>
        </pc:sldMkLst>
        <pc:grpChg chg="del mod">
          <ac:chgData name="Shankar Kunwar" userId="d244fb764aa03eb0" providerId="LiveId" clId="{8F45C71D-5483-4968-A905-0CA2ED3ED99F}" dt="2020-09-27T06:15:09.630" v="223"/>
          <ac:grpSpMkLst>
            <pc:docMk/>
            <pc:sldMk cId="0" sldId="345"/>
            <ac:grpSpMk id="4" creationId="{EA991E45-AE5D-4375-ABF7-6E8C07BF03E7}"/>
          </ac:grpSpMkLst>
        </pc:grpChg>
        <pc:grpChg chg="del mod">
          <ac:chgData name="Shankar Kunwar" userId="d244fb764aa03eb0" providerId="LiveId" clId="{8F45C71D-5483-4968-A905-0CA2ED3ED99F}" dt="2020-09-27T06:15:13.791" v="225"/>
          <ac:grpSpMkLst>
            <pc:docMk/>
            <pc:sldMk cId="0" sldId="345"/>
            <ac:grpSpMk id="15372" creationId="{32E17EF2-80CD-49BE-8596-5646972499C3}"/>
          </ac:grpSpMkLst>
        </pc:grpChg>
        <pc:grpChg chg="del mod">
          <ac:chgData name="Shankar Kunwar" userId="d244fb764aa03eb0" providerId="LiveId" clId="{8F45C71D-5483-4968-A905-0CA2ED3ED99F}" dt="2020-09-27T06:15:21.818" v="238"/>
          <ac:grpSpMkLst>
            <pc:docMk/>
            <pc:sldMk cId="0" sldId="345"/>
            <ac:grpSpMk id="15374" creationId="{14A7D5D2-B7EF-4C84-B415-E2BB05206762}"/>
          </ac:grpSpMkLst>
        </pc:grpChg>
        <pc:grpChg chg="del mod">
          <ac:chgData name="Shankar Kunwar" userId="d244fb764aa03eb0" providerId="LiveId" clId="{8F45C71D-5483-4968-A905-0CA2ED3ED99F}" dt="2020-09-27T06:16:05.225" v="241"/>
          <ac:grpSpMkLst>
            <pc:docMk/>
            <pc:sldMk cId="0" sldId="345"/>
            <ac:grpSpMk id="15388" creationId="{DF64B1F9-8B9C-48AE-9B8A-1F320FFC2845}"/>
          </ac:grpSpMkLst>
        </pc:grpChg>
        <pc:grpChg chg="del mod">
          <ac:chgData name="Shankar Kunwar" userId="d244fb764aa03eb0" providerId="LiveId" clId="{8F45C71D-5483-4968-A905-0CA2ED3ED99F}" dt="2020-09-27T06:16:06.919" v="243"/>
          <ac:grpSpMkLst>
            <pc:docMk/>
            <pc:sldMk cId="0" sldId="345"/>
            <ac:grpSpMk id="15391" creationId="{A67FA97D-DF7E-4310-A6EF-3A57197FEF43}"/>
          </ac:grpSpMkLst>
        </pc:grpChg>
        <pc:grpChg chg="del mod">
          <ac:chgData name="Shankar Kunwar" userId="d244fb764aa03eb0" providerId="LiveId" clId="{8F45C71D-5483-4968-A905-0CA2ED3ED99F}" dt="2020-09-27T06:16:13.049" v="246"/>
          <ac:grpSpMkLst>
            <pc:docMk/>
            <pc:sldMk cId="0" sldId="345"/>
            <ac:grpSpMk id="15393" creationId="{AB4E6A50-3F84-4F2F-8E21-6C6B5E6B1332}"/>
          </ac:grpSpMkLst>
        </pc:grpChg>
        <pc:grpChg chg="mod">
          <ac:chgData name="Shankar Kunwar" userId="d244fb764aa03eb0" providerId="LiveId" clId="{8F45C71D-5483-4968-A905-0CA2ED3ED99F}" dt="2020-09-27T06:16:13.049" v="246"/>
          <ac:grpSpMkLst>
            <pc:docMk/>
            <pc:sldMk cId="0" sldId="345"/>
            <ac:grpSpMk id="15396" creationId="{9147AB73-404F-45CA-A21D-0EEDBC15077D}"/>
          </ac:grpSpMkLst>
        </pc:grpChg>
        <pc:inkChg chg="add mod">
          <ac:chgData name="Shankar Kunwar" userId="d244fb764aa03eb0" providerId="LiveId" clId="{8F45C71D-5483-4968-A905-0CA2ED3ED99F}" dt="2020-09-27T06:16:13.049" v="246"/>
          <ac:inkMkLst>
            <pc:docMk/>
            <pc:sldMk cId="0" sldId="345"/>
            <ac:inkMk id="2" creationId="{EB93530E-37BB-4B3A-997D-DFDC6A605C13}"/>
          </ac:inkMkLst>
        </pc:inkChg>
        <pc:inkChg chg="add mod">
          <ac:chgData name="Shankar Kunwar" userId="d244fb764aa03eb0" providerId="LiveId" clId="{8F45C71D-5483-4968-A905-0CA2ED3ED99F}" dt="2020-09-27T06:16:13.049" v="246"/>
          <ac:inkMkLst>
            <pc:docMk/>
            <pc:sldMk cId="0" sldId="345"/>
            <ac:inkMk id="3" creationId="{DA292F79-7BA1-4B58-8F46-26A1D2535227}"/>
          </ac:inkMkLst>
        </pc:inkChg>
        <pc:inkChg chg="add mod">
          <ac:chgData name="Shankar Kunwar" userId="d244fb764aa03eb0" providerId="LiveId" clId="{8F45C71D-5483-4968-A905-0CA2ED3ED99F}" dt="2020-09-27T06:16:13.049" v="246"/>
          <ac:inkMkLst>
            <pc:docMk/>
            <pc:sldMk cId="0" sldId="345"/>
            <ac:inkMk id="10" creationId="{09BEE869-AA8E-464D-84BE-F38DFB79EDF7}"/>
          </ac:inkMkLst>
        </pc:inkChg>
        <pc:inkChg chg="add mod">
          <ac:chgData name="Shankar Kunwar" userId="d244fb764aa03eb0" providerId="LiveId" clId="{8F45C71D-5483-4968-A905-0CA2ED3ED99F}" dt="2020-09-27T06:16:13.049" v="246"/>
          <ac:inkMkLst>
            <pc:docMk/>
            <pc:sldMk cId="0" sldId="345"/>
            <ac:inkMk id="84" creationId="{6972EB3E-4FC8-457D-B5F7-E699CB489C6A}"/>
          </ac:inkMkLst>
        </pc:inkChg>
        <pc:inkChg chg="add mod">
          <ac:chgData name="Shankar Kunwar" userId="d244fb764aa03eb0" providerId="LiveId" clId="{8F45C71D-5483-4968-A905-0CA2ED3ED99F}" dt="2020-09-27T06:16:13.049" v="246"/>
          <ac:inkMkLst>
            <pc:docMk/>
            <pc:sldMk cId="0" sldId="345"/>
            <ac:inkMk id="15360" creationId="{3CA30D57-D19D-4689-855F-3920E8D5FA88}"/>
          </ac:inkMkLst>
        </pc:inkChg>
        <pc:inkChg chg="add mod">
          <ac:chgData name="Shankar Kunwar" userId="d244fb764aa03eb0" providerId="LiveId" clId="{8F45C71D-5483-4968-A905-0CA2ED3ED99F}" dt="2020-09-27T06:16:13.049" v="246"/>
          <ac:inkMkLst>
            <pc:docMk/>
            <pc:sldMk cId="0" sldId="345"/>
            <ac:inkMk id="15361" creationId="{44E26586-0EF5-4313-8AB9-5F89334B2D2E}"/>
          </ac:inkMkLst>
        </pc:inkChg>
        <pc:inkChg chg="add mod">
          <ac:chgData name="Shankar Kunwar" userId="d244fb764aa03eb0" providerId="LiveId" clId="{8F45C71D-5483-4968-A905-0CA2ED3ED99F}" dt="2020-09-27T06:16:13.049" v="246"/>
          <ac:inkMkLst>
            <pc:docMk/>
            <pc:sldMk cId="0" sldId="345"/>
            <ac:inkMk id="15362" creationId="{0ECAD6E9-C534-4436-87CF-9BCAF711E7BF}"/>
          </ac:inkMkLst>
        </pc:inkChg>
        <pc:inkChg chg="add mod">
          <ac:chgData name="Shankar Kunwar" userId="d244fb764aa03eb0" providerId="LiveId" clId="{8F45C71D-5483-4968-A905-0CA2ED3ED99F}" dt="2020-09-27T06:16:13.049" v="246"/>
          <ac:inkMkLst>
            <pc:docMk/>
            <pc:sldMk cId="0" sldId="345"/>
            <ac:inkMk id="15363" creationId="{7D551919-B1CA-4EF1-AA26-2FD7A34D8FA1}"/>
          </ac:inkMkLst>
        </pc:inkChg>
        <pc:inkChg chg="add mod">
          <ac:chgData name="Shankar Kunwar" userId="d244fb764aa03eb0" providerId="LiveId" clId="{8F45C71D-5483-4968-A905-0CA2ED3ED99F}" dt="2020-09-27T06:16:13.049" v="246"/>
          <ac:inkMkLst>
            <pc:docMk/>
            <pc:sldMk cId="0" sldId="345"/>
            <ac:inkMk id="15364" creationId="{18A35A49-A6DD-42E5-BC91-49D34731F17B}"/>
          </ac:inkMkLst>
        </pc:inkChg>
        <pc:inkChg chg="add mod">
          <ac:chgData name="Shankar Kunwar" userId="d244fb764aa03eb0" providerId="LiveId" clId="{8F45C71D-5483-4968-A905-0CA2ED3ED99F}" dt="2020-09-27T06:16:13.049" v="246"/>
          <ac:inkMkLst>
            <pc:docMk/>
            <pc:sldMk cId="0" sldId="345"/>
            <ac:inkMk id="15365" creationId="{699AF3B3-8770-469A-8E10-CD12A52D3092}"/>
          </ac:inkMkLst>
        </pc:inkChg>
        <pc:inkChg chg="add mod">
          <ac:chgData name="Shankar Kunwar" userId="d244fb764aa03eb0" providerId="LiveId" clId="{8F45C71D-5483-4968-A905-0CA2ED3ED99F}" dt="2020-09-27T06:16:13.049" v="246"/>
          <ac:inkMkLst>
            <pc:docMk/>
            <pc:sldMk cId="0" sldId="345"/>
            <ac:inkMk id="15366" creationId="{662C504E-D811-4320-A4F3-DFC70471B499}"/>
          </ac:inkMkLst>
        </pc:inkChg>
        <pc:inkChg chg="add mod">
          <ac:chgData name="Shankar Kunwar" userId="d244fb764aa03eb0" providerId="LiveId" clId="{8F45C71D-5483-4968-A905-0CA2ED3ED99F}" dt="2020-09-27T06:16:13.049" v="246"/>
          <ac:inkMkLst>
            <pc:docMk/>
            <pc:sldMk cId="0" sldId="345"/>
            <ac:inkMk id="15367" creationId="{A98D9A65-CE72-4D1F-BC92-3D5AF362804B}"/>
          </ac:inkMkLst>
        </pc:inkChg>
        <pc:inkChg chg="add mod">
          <ac:chgData name="Shankar Kunwar" userId="d244fb764aa03eb0" providerId="LiveId" clId="{8F45C71D-5483-4968-A905-0CA2ED3ED99F}" dt="2020-09-27T06:16:13.049" v="246"/>
          <ac:inkMkLst>
            <pc:docMk/>
            <pc:sldMk cId="0" sldId="345"/>
            <ac:inkMk id="15369" creationId="{605D220D-E8B7-479E-9913-815E61100EC9}"/>
          </ac:inkMkLst>
        </pc:inkChg>
        <pc:inkChg chg="add mod">
          <ac:chgData name="Shankar Kunwar" userId="d244fb764aa03eb0" providerId="LiveId" clId="{8F45C71D-5483-4968-A905-0CA2ED3ED99F}" dt="2020-09-27T06:15:21.818" v="238"/>
          <ac:inkMkLst>
            <pc:docMk/>
            <pc:sldMk cId="0" sldId="345"/>
            <ac:inkMk id="15373" creationId="{332D5C76-F396-4225-A453-3526E9D89264}"/>
          </ac:inkMkLst>
        </pc:inkChg>
        <pc:inkChg chg="add mod">
          <ac:chgData name="Shankar Kunwar" userId="d244fb764aa03eb0" providerId="LiveId" clId="{8F45C71D-5483-4968-A905-0CA2ED3ED99F}" dt="2020-09-27T06:16:13.049" v="246"/>
          <ac:inkMkLst>
            <pc:docMk/>
            <pc:sldMk cId="0" sldId="345"/>
            <ac:inkMk id="15375" creationId="{E06D4085-321E-456B-A052-1A419A260439}"/>
          </ac:inkMkLst>
        </pc:inkChg>
        <pc:inkChg chg="add mod">
          <ac:chgData name="Shankar Kunwar" userId="d244fb764aa03eb0" providerId="LiveId" clId="{8F45C71D-5483-4968-A905-0CA2ED3ED99F}" dt="2020-09-27T06:16:13.049" v="246"/>
          <ac:inkMkLst>
            <pc:docMk/>
            <pc:sldMk cId="0" sldId="345"/>
            <ac:inkMk id="15376" creationId="{88CDCF8D-36CA-4309-9EC1-237DDAF48773}"/>
          </ac:inkMkLst>
        </pc:inkChg>
        <pc:inkChg chg="add mod">
          <ac:chgData name="Shankar Kunwar" userId="d244fb764aa03eb0" providerId="LiveId" clId="{8F45C71D-5483-4968-A905-0CA2ED3ED99F}" dt="2020-09-27T06:16:13.049" v="246"/>
          <ac:inkMkLst>
            <pc:docMk/>
            <pc:sldMk cId="0" sldId="345"/>
            <ac:inkMk id="15377" creationId="{7C5D9F4B-F630-4E78-99FB-4C36549184EB}"/>
          </ac:inkMkLst>
        </pc:inkChg>
        <pc:inkChg chg="add mod">
          <ac:chgData name="Shankar Kunwar" userId="d244fb764aa03eb0" providerId="LiveId" clId="{8F45C71D-5483-4968-A905-0CA2ED3ED99F}" dt="2020-09-27T06:16:13.049" v="246"/>
          <ac:inkMkLst>
            <pc:docMk/>
            <pc:sldMk cId="0" sldId="345"/>
            <ac:inkMk id="15378" creationId="{45C1EF0C-E0C5-4269-A87E-0573DD7FED37}"/>
          </ac:inkMkLst>
        </pc:inkChg>
        <pc:inkChg chg="add mod">
          <ac:chgData name="Shankar Kunwar" userId="d244fb764aa03eb0" providerId="LiveId" clId="{8F45C71D-5483-4968-A905-0CA2ED3ED99F}" dt="2020-09-27T06:16:13.049" v="246"/>
          <ac:inkMkLst>
            <pc:docMk/>
            <pc:sldMk cId="0" sldId="345"/>
            <ac:inkMk id="15380" creationId="{D1B2AA76-AD70-42C0-83AB-4C7EFB894138}"/>
          </ac:inkMkLst>
        </pc:inkChg>
        <pc:inkChg chg="add mod">
          <ac:chgData name="Shankar Kunwar" userId="d244fb764aa03eb0" providerId="LiveId" clId="{8F45C71D-5483-4968-A905-0CA2ED3ED99F}" dt="2020-09-27T06:16:13.049" v="246"/>
          <ac:inkMkLst>
            <pc:docMk/>
            <pc:sldMk cId="0" sldId="345"/>
            <ac:inkMk id="15381" creationId="{6467A49A-A367-4CFD-9DC5-E32F1279A051}"/>
          </ac:inkMkLst>
        </pc:inkChg>
        <pc:inkChg chg="add mod">
          <ac:chgData name="Shankar Kunwar" userId="d244fb764aa03eb0" providerId="LiveId" clId="{8F45C71D-5483-4968-A905-0CA2ED3ED99F}" dt="2020-09-27T06:16:13.049" v="246"/>
          <ac:inkMkLst>
            <pc:docMk/>
            <pc:sldMk cId="0" sldId="345"/>
            <ac:inkMk id="15382" creationId="{3A25F811-27B5-4644-9FD8-36136E008DDA}"/>
          </ac:inkMkLst>
        </pc:inkChg>
        <pc:inkChg chg="add mod">
          <ac:chgData name="Shankar Kunwar" userId="d244fb764aa03eb0" providerId="LiveId" clId="{8F45C71D-5483-4968-A905-0CA2ED3ED99F}" dt="2020-09-27T06:16:13.049" v="246"/>
          <ac:inkMkLst>
            <pc:docMk/>
            <pc:sldMk cId="0" sldId="345"/>
            <ac:inkMk id="15383" creationId="{AC074DC8-B1A4-452B-AB87-BB032E4240BD}"/>
          </ac:inkMkLst>
        </pc:inkChg>
        <pc:inkChg chg="add mod">
          <ac:chgData name="Shankar Kunwar" userId="d244fb764aa03eb0" providerId="LiveId" clId="{8F45C71D-5483-4968-A905-0CA2ED3ED99F}" dt="2020-09-27T06:16:13.049" v="246"/>
          <ac:inkMkLst>
            <pc:docMk/>
            <pc:sldMk cId="0" sldId="345"/>
            <ac:inkMk id="15384" creationId="{B0DC770C-7A5C-4DC1-AEA5-ADAC03703C1D}"/>
          </ac:inkMkLst>
        </pc:inkChg>
        <pc:inkChg chg="add mod">
          <ac:chgData name="Shankar Kunwar" userId="d244fb764aa03eb0" providerId="LiveId" clId="{8F45C71D-5483-4968-A905-0CA2ED3ED99F}" dt="2020-09-27T06:16:13.049" v="246"/>
          <ac:inkMkLst>
            <pc:docMk/>
            <pc:sldMk cId="0" sldId="345"/>
            <ac:inkMk id="15385" creationId="{0ACDC4C9-551B-40F7-98FD-523569B9F1EF}"/>
          </ac:inkMkLst>
        </pc:inkChg>
        <pc:inkChg chg="add mod">
          <ac:chgData name="Shankar Kunwar" userId="d244fb764aa03eb0" providerId="LiveId" clId="{8F45C71D-5483-4968-A905-0CA2ED3ED99F}" dt="2020-09-27T06:16:13.049" v="246"/>
          <ac:inkMkLst>
            <pc:docMk/>
            <pc:sldMk cId="0" sldId="345"/>
            <ac:inkMk id="15386" creationId="{6F498C8C-1440-4F56-8370-492CD2837924}"/>
          </ac:inkMkLst>
        </pc:inkChg>
        <pc:inkChg chg="add mod">
          <ac:chgData name="Shankar Kunwar" userId="d244fb764aa03eb0" providerId="LiveId" clId="{8F45C71D-5483-4968-A905-0CA2ED3ED99F}" dt="2020-09-27T06:16:13.049" v="246"/>
          <ac:inkMkLst>
            <pc:docMk/>
            <pc:sldMk cId="0" sldId="345"/>
            <ac:inkMk id="15387" creationId="{D5F39DEE-4841-44DA-81A8-ABD633DD1E42}"/>
          </ac:inkMkLst>
        </pc:inkChg>
        <pc:inkChg chg="add mod">
          <ac:chgData name="Shankar Kunwar" userId="d244fb764aa03eb0" providerId="LiveId" clId="{8F45C71D-5483-4968-A905-0CA2ED3ED99F}" dt="2020-09-27T06:16:13.049" v="246"/>
          <ac:inkMkLst>
            <pc:docMk/>
            <pc:sldMk cId="0" sldId="345"/>
            <ac:inkMk id="15389" creationId="{B4B87178-45F0-406B-AC5B-E4811E983533}"/>
          </ac:inkMkLst>
        </pc:inkChg>
        <pc:inkChg chg="add mod">
          <ac:chgData name="Shankar Kunwar" userId="d244fb764aa03eb0" providerId="LiveId" clId="{8F45C71D-5483-4968-A905-0CA2ED3ED99F}" dt="2020-09-27T06:16:13.049" v="246"/>
          <ac:inkMkLst>
            <pc:docMk/>
            <pc:sldMk cId="0" sldId="345"/>
            <ac:inkMk id="15390" creationId="{C5CF85B7-BC80-4C34-87B5-39648C1182C2}"/>
          </ac:inkMkLst>
        </pc:inkChg>
        <pc:inkChg chg="add mod">
          <ac:chgData name="Shankar Kunwar" userId="d244fb764aa03eb0" providerId="LiveId" clId="{8F45C71D-5483-4968-A905-0CA2ED3ED99F}" dt="2020-09-27T06:16:13.049" v="246"/>
          <ac:inkMkLst>
            <pc:docMk/>
            <pc:sldMk cId="0" sldId="345"/>
            <ac:inkMk id="15392" creationId="{E906EE2E-BA9F-4BC1-81B3-CA489FE75A8B}"/>
          </ac:inkMkLst>
        </pc:inkChg>
        <pc:inkChg chg="add mod">
          <ac:chgData name="Shankar Kunwar" userId="d244fb764aa03eb0" providerId="LiveId" clId="{8F45C71D-5483-4968-A905-0CA2ED3ED99F}" dt="2020-09-27T06:16:13.049" v="246"/>
          <ac:inkMkLst>
            <pc:docMk/>
            <pc:sldMk cId="0" sldId="345"/>
            <ac:inkMk id="15394" creationId="{E2B64B28-2449-4AB9-8033-72AFEB68FC9A}"/>
          </ac:inkMkLst>
        </pc:inkChg>
        <pc:inkChg chg="add mod">
          <ac:chgData name="Shankar Kunwar" userId="d244fb764aa03eb0" providerId="LiveId" clId="{8F45C71D-5483-4968-A905-0CA2ED3ED99F}" dt="2020-09-27T06:16:13.049" v="246"/>
          <ac:inkMkLst>
            <pc:docMk/>
            <pc:sldMk cId="0" sldId="345"/>
            <ac:inkMk id="15395" creationId="{501A2024-E9B1-4012-9744-5E2614E5467F}"/>
          </ac:inkMkLst>
        </pc:inkChg>
      </pc:sldChg>
      <pc:sldChg chg="delSp mod">
        <pc:chgData name="Shankar Kunwar" userId="d244fb764aa03eb0" providerId="LiveId" clId="{8F45C71D-5483-4968-A905-0CA2ED3ED99F}" dt="2020-09-17T05:55:42.463" v="1" actId="478"/>
        <pc:sldMkLst>
          <pc:docMk/>
          <pc:sldMk cId="0" sldId="352"/>
        </pc:sldMkLst>
        <pc:spChg chg="del">
          <ac:chgData name="Shankar Kunwar" userId="d244fb764aa03eb0" providerId="LiveId" clId="{8F45C71D-5483-4968-A905-0CA2ED3ED99F}" dt="2020-09-17T05:55:42.463" v="1" actId="478"/>
          <ac:spMkLst>
            <pc:docMk/>
            <pc:sldMk cId="0" sldId="352"/>
            <ac:spMk id="5" creationId="{00000000-0000-0000-0000-000000000000}"/>
          </ac:spMkLst>
        </pc:spChg>
      </pc:sldChg>
      <pc:sldChg chg="addSp delSp mod">
        <pc:chgData name="Shankar Kunwar" userId="d244fb764aa03eb0" providerId="LiveId" clId="{8F45C71D-5483-4968-A905-0CA2ED3ED99F}" dt="2020-09-29T05:41:15.116" v="301" actId="478"/>
        <pc:sldMkLst>
          <pc:docMk/>
          <pc:sldMk cId="0" sldId="354"/>
        </pc:sldMkLst>
        <pc:inkChg chg="add del">
          <ac:chgData name="Shankar Kunwar" userId="d244fb764aa03eb0" providerId="LiveId" clId="{8F45C71D-5483-4968-A905-0CA2ED3ED99F}" dt="2020-09-29T05:41:15.116" v="301" actId="478"/>
          <ac:inkMkLst>
            <pc:docMk/>
            <pc:sldMk cId="0" sldId="354"/>
            <ac:inkMk id="5" creationId="{18EB406E-1F29-4654-BCD1-B164B08E998D}"/>
          </ac:inkMkLst>
        </pc:inkChg>
      </pc:sldChg>
      <pc:sldChg chg="delSp modSp add mod delAnim">
        <pc:chgData name="Shankar Kunwar" userId="d244fb764aa03eb0" providerId="LiveId" clId="{8F45C71D-5483-4968-A905-0CA2ED3ED99F}" dt="2020-09-17T05:55:57.415" v="5" actId="14100"/>
        <pc:sldMkLst>
          <pc:docMk/>
          <pc:sldMk cId="898053250" sldId="359"/>
        </pc:sldMkLst>
        <pc:spChg chg="del">
          <ac:chgData name="Shankar Kunwar" userId="d244fb764aa03eb0" providerId="LiveId" clId="{8F45C71D-5483-4968-A905-0CA2ED3ED99F}" dt="2020-09-17T05:55:49.220" v="2" actId="478"/>
          <ac:spMkLst>
            <pc:docMk/>
            <pc:sldMk cId="898053250" sldId="359"/>
            <ac:spMk id="4" creationId="{00000000-0000-0000-0000-000000000000}"/>
          </ac:spMkLst>
        </pc:spChg>
        <pc:spChg chg="mod">
          <ac:chgData name="Shankar Kunwar" userId="d244fb764aa03eb0" providerId="LiveId" clId="{8F45C71D-5483-4968-A905-0CA2ED3ED99F}" dt="2020-09-17T05:55:57.415" v="5" actId="14100"/>
          <ac:spMkLst>
            <pc:docMk/>
            <pc:sldMk cId="898053250" sldId="359"/>
            <ac:spMk id="5" creationId="{00000000-0000-0000-0000-000000000000}"/>
          </ac:spMkLst>
        </pc:spChg>
        <pc:picChg chg="del">
          <ac:chgData name="Shankar Kunwar" userId="d244fb764aa03eb0" providerId="LiveId" clId="{8F45C71D-5483-4968-A905-0CA2ED3ED99F}" dt="2020-09-17T05:55:49.220" v="2" actId="478"/>
          <ac:picMkLst>
            <pc:docMk/>
            <pc:sldMk cId="898053250" sldId="359"/>
            <ac:picMk id="117763" creationId="{00000000-0000-0000-0000-000000000000}"/>
          </ac:picMkLst>
        </pc:picChg>
      </pc:sldChg>
      <pc:sldChg chg="addSp modSp new mod">
        <pc:chgData name="Shankar Kunwar" userId="d244fb764aa03eb0" providerId="LiveId" clId="{8F45C71D-5483-4968-A905-0CA2ED3ED99F}" dt="2020-09-17T05:56:46.261" v="10" actId="1076"/>
        <pc:sldMkLst>
          <pc:docMk/>
          <pc:sldMk cId="3968567570" sldId="360"/>
        </pc:sldMkLst>
        <pc:spChg chg="add mod">
          <ac:chgData name="Shankar Kunwar" userId="d244fb764aa03eb0" providerId="LiveId" clId="{8F45C71D-5483-4968-A905-0CA2ED3ED99F}" dt="2020-09-17T05:56:46.261" v="10" actId="1076"/>
          <ac:spMkLst>
            <pc:docMk/>
            <pc:sldMk cId="3968567570" sldId="360"/>
            <ac:spMk id="3" creationId="{44DC3378-7F21-42BE-9124-F79BA741B263}"/>
          </ac:spMkLst>
        </pc:spChg>
      </pc:sldChg>
      <pc:sldChg chg="delSp modSp add mod delAnim">
        <pc:chgData name="Shankar Kunwar" userId="d244fb764aa03eb0" providerId="LiveId" clId="{8F45C71D-5483-4968-A905-0CA2ED3ED99F}" dt="2020-09-19T20:11:09.554" v="16" actId="14100"/>
        <pc:sldMkLst>
          <pc:docMk/>
          <pc:sldMk cId="1157678991" sldId="361"/>
        </pc:sldMkLst>
        <pc:spChg chg="del">
          <ac:chgData name="Shankar Kunwar" userId="d244fb764aa03eb0" providerId="LiveId" clId="{8F45C71D-5483-4968-A905-0CA2ED3ED99F}" dt="2020-09-19T20:10:57.726" v="12" actId="478"/>
          <ac:spMkLst>
            <pc:docMk/>
            <pc:sldMk cId="1157678991" sldId="361"/>
            <ac:spMk id="2" creationId="{00000000-0000-0000-0000-000000000000}"/>
          </ac:spMkLst>
        </pc:spChg>
        <pc:spChg chg="del">
          <ac:chgData name="Shankar Kunwar" userId="d244fb764aa03eb0" providerId="LiveId" clId="{8F45C71D-5483-4968-A905-0CA2ED3ED99F}" dt="2020-09-19T20:10:57.726" v="12" actId="478"/>
          <ac:spMkLst>
            <pc:docMk/>
            <pc:sldMk cId="1157678991" sldId="361"/>
            <ac:spMk id="3" creationId="{00000000-0000-0000-0000-000000000000}"/>
          </ac:spMkLst>
        </pc:spChg>
        <pc:spChg chg="mod">
          <ac:chgData name="Shankar Kunwar" userId="d244fb764aa03eb0" providerId="LiveId" clId="{8F45C71D-5483-4968-A905-0CA2ED3ED99F}" dt="2020-09-19T20:11:09.554" v="16" actId="14100"/>
          <ac:spMkLst>
            <pc:docMk/>
            <pc:sldMk cId="1157678991" sldId="361"/>
            <ac:spMk id="4" creationId="{00000000-0000-0000-0000-000000000000}"/>
          </ac:spMkLst>
        </pc:spChg>
      </pc:sldChg>
      <pc:sldChg chg="addSp delSp modSp add mod">
        <pc:chgData name="Shankar Kunwar" userId="d244fb764aa03eb0" providerId="LiveId" clId="{8F45C71D-5483-4968-A905-0CA2ED3ED99F}" dt="2020-10-01T06:16:27.506" v="327" actId="1076"/>
        <pc:sldMkLst>
          <pc:docMk/>
          <pc:sldMk cId="3484304029" sldId="362"/>
        </pc:sldMkLst>
        <pc:spChg chg="add del mod">
          <ac:chgData name="Shankar Kunwar" userId="d244fb764aa03eb0" providerId="LiveId" clId="{8F45C71D-5483-4968-A905-0CA2ED3ED99F}" dt="2020-10-01T06:16:27.506" v="327" actId="1076"/>
          <ac:spMkLst>
            <pc:docMk/>
            <pc:sldMk cId="3484304029" sldId="362"/>
            <ac:spMk id="14" creationId="{00000000-0000-0000-0000-000000000000}"/>
          </ac:spMkLst>
        </pc:spChg>
        <pc:spChg chg="add del">
          <ac:chgData name="Shankar Kunwar" userId="d244fb764aa03eb0" providerId="LiveId" clId="{8F45C71D-5483-4968-A905-0CA2ED3ED99F}" dt="2020-10-01T06:15:37.404" v="318" actId="478"/>
          <ac:spMkLst>
            <pc:docMk/>
            <pc:sldMk cId="3484304029" sldId="362"/>
            <ac:spMk id="15" creationId="{00000000-0000-0000-0000-000000000000}"/>
          </ac:spMkLst>
        </pc:spChg>
        <pc:spChg chg="del">
          <ac:chgData name="Shankar Kunwar" userId="d244fb764aa03eb0" providerId="LiveId" clId="{8F45C71D-5483-4968-A905-0CA2ED3ED99F}" dt="2020-10-01T06:15:34.331" v="317" actId="478"/>
          <ac:spMkLst>
            <pc:docMk/>
            <pc:sldMk cId="3484304029" sldId="362"/>
            <ac:spMk id="16" creationId="{00000000-0000-0000-0000-000000000000}"/>
          </ac:spMkLst>
        </pc:spChg>
        <pc:spChg chg="add del">
          <ac:chgData name="Shankar Kunwar" userId="d244fb764aa03eb0" providerId="LiveId" clId="{8F45C71D-5483-4968-A905-0CA2ED3ED99F}" dt="2020-10-01T06:15:37.404" v="318" actId="478"/>
          <ac:spMkLst>
            <pc:docMk/>
            <pc:sldMk cId="3484304029" sldId="362"/>
            <ac:spMk id="17" creationId="{00000000-0000-0000-0000-000000000000}"/>
          </ac:spMkLst>
        </pc:spChg>
      </pc:sldChg>
      <pc:sldChg chg="delSp modSp add mod">
        <pc:chgData name="Shankar Kunwar" userId="d244fb764aa03eb0" providerId="LiveId" clId="{8F45C71D-5483-4968-A905-0CA2ED3ED99F}" dt="2020-10-01T06:17:07.122" v="329" actId="1076"/>
        <pc:sldMkLst>
          <pc:docMk/>
          <pc:sldMk cId="2208218567" sldId="363"/>
        </pc:sldMkLst>
        <pc:spChg chg="del">
          <ac:chgData name="Shankar Kunwar" userId="d244fb764aa03eb0" providerId="LiveId" clId="{8F45C71D-5483-4968-A905-0CA2ED3ED99F}" dt="2020-10-01T06:15:41.162" v="319" actId="478"/>
          <ac:spMkLst>
            <pc:docMk/>
            <pc:sldMk cId="2208218567" sldId="363"/>
            <ac:spMk id="14" creationId="{00000000-0000-0000-0000-000000000000}"/>
          </ac:spMkLst>
        </pc:spChg>
        <pc:spChg chg="mod">
          <ac:chgData name="Shankar Kunwar" userId="d244fb764aa03eb0" providerId="LiveId" clId="{8F45C71D-5483-4968-A905-0CA2ED3ED99F}" dt="2020-10-01T06:17:07.122" v="329" actId="1076"/>
          <ac:spMkLst>
            <pc:docMk/>
            <pc:sldMk cId="2208218567" sldId="363"/>
            <ac:spMk id="15" creationId="{00000000-0000-0000-0000-000000000000}"/>
          </ac:spMkLst>
        </pc:spChg>
        <pc:spChg chg="del">
          <ac:chgData name="Shankar Kunwar" userId="d244fb764aa03eb0" providerId="LiveId" clId="{8F45C71D-5483-4968-A905-0CA2ED3ED99F}" dt="2020-10-01T06:15:41.162" v="319" actId="478"/>
          <ac:spMkLst>
            <pc:docMk/>
            <pc:sldMk cId="2208218567" sldId="363"/>
            <ac:spMk id="16" creationId="{00000000-0000-0000-0000-000000000000}"/>
          </ac:spMkLst>
        </pc:spChg>
        <pc:spChg chg="del">
          <ac:chgData name="Shankar Kunwar" userId="d244fb764aa03eb0" providerId="LiveId" clId="{8F45C71D-5483-4968-A905-0CA2ED3ED99F}" dt="2020-10-01T06:15:43.428" v="320" actId="478"/>
          <ac:spMkLst>
            <pc:docMk/>
            <pc:sldMk cId="2208218567" sldId="363"/>
            <ac:spMk id="17" creationId="{00000000-0000-0000-0000-000000000000}"/>
          </ac:spMkLst>
        </pc:spChg>
      </pc:sldChg>
      <pc:sldChg chg="delSp modSp add mod">
        <pc:chgData name="Shankar Kunwar" userId="d244fb764aa03eb0" providerId="LiveId" clId="{8F45C71D-5483-4968-A905-0CA2ED3ED99F}" dt="2020-10-01T06:15:56.971" v="324" actId="1076"/>
        <pc:sldMkLst>
          <pc:docMk/>
          <pc:sldMk cId="3401029458" sldId="364"/>
        </pc:sldMkLst>
        <pc:spChg chg="del">
          <ac:chgData name="Shankar Kunwar" userId="d244fb764aa03eb0" providerId="LiveId" clId="{8F45C71D-5483-4968-A905-0CA2ED3ED99F}" dt="2020-10-01T06:15:48.016" v="321" actId="478"/>
          <ac:spMkLst>
            <pc:docMk/>
            <pc:sldMk cId="3401029458" sldId="364"/>
            <ac:spMk id="14" creationId="{00000000-0000-0000-0000-000000000000}"/>
          </ac:spMkLst>
        </pc:spChg>
        <pc:spChg chg="del">
          <ac:chgData name="Shankar Kunwar" userId="d244fb764aa03eb0" providerId="LiveId" clId="{8F45C71D-5483-4968-A905-0CA2ED3ED99F}" dt="2020-10-01T06:15:48.016" v="321" actId="478"/>
          <ac:spMkLst>
            <pc:docMk/>
            <pc:sldMk cId="3401029458" sldId="364"/>
            <ac:spMk id="15" creationId="{00000000-0000-0000-0000-000000000000}"/>
          </ac:spMkLst>
        </pc:spChg>
        <pc:spChg chg="del">
          <ac:chgData name="Shankar Kunwar" userId="d244fb764aa03eb0" providerId="LiveId" clId="{8F45C71D-5483-4968-A905-0CA2ED3ED99F}" dt="2020-10-01T06:15:48.016" v="321" actId="478"/>
          <ac:spMkLst>
            <pc:docMk/>
            <pc:sldMk cId="3401029458" sldId="364"/>
            <ac:spMk id="16" creationId="{00000000-0000-0000-0000-000000000000}"/>
          </ac:spMkLst>
        </pc:spChg>
        <pc:spChg chg="mod">
          <ac:chgData name="Shankar Kunwar" userId="d244fb764aa03eb0" providerId="LiveId" clId="{8F45C71D-5483-4968-A905-0CA2ED3ED99F}" dt="2020-10-01T06:15:56.971" v="324" actId="1076"/>
          <ac:spMkLst>
            <pc:docMk/>
            <pc:sldMk cId="3401029458" sldId="364"/>
            <ac:spMk id="17" creationId="{00000000-0000-0000-0000-000000000000}"/>
          </ac:spMkLst>
        </pc:spChg>
      </pc:sldChg>
      <pc:sldChg chg="addSp modSp new mod">
        <pc:chgData name="Shankar Kunwar" userId="d244fb764aa03eb0" providerId="LiveId" clId="{8F45C71D-5483-4968-A905-0CA2ED3ED99F}" dt="2020-10-01T06:47:43.667" v="332" actId="1076"/>
        <pc:sldMkLst>
          <pc:docMk/>
          <pc:sldMk cId="1137780785" sldId="365"/>
        </pc:sldMkLst>
        <pc:spChg chg="add mod">
          <ac:chgData name="Shankar Kunwar" userId="d244fb764aa03eb0" providerId="LiveId" clId="{8F45C71D-5483-4968-A905-0CA2ED3ED99F}" dt="2020-10-01T06:47:43.667" v="332" actId="1076"/>
          <ac:spMkLst>
            <pc:docMk/>
            <pc:sldMk cId="1137780785" sldId="365"/>
            <ac:spMk id="3" creationId="{E036D53D-A6EA-41B7-ABB4-C927A346E172}"/>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73.wmf"/><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2.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13.974"/>
    </inkml:context>
    <inkml:brush xml:id="br0">
      <inkml:brushProperty name="width" value="0.35" units="cm"/>
      <inkml:brushProperty name="height" value="0.35" units="cm"/>
      <inkml:brushProperty name="color" value="#33CCFF"/>
    </inkml:brush>
  </inkml:definitions>
  <inkml:trace contextRef="#ctx0" brushRef="#br0">1 2034 432,'14'53'113,"47"161"134,-45-168-191,2 0 0,34 62 0,-40-88-24,1-2 0,0 0 0,1 0 1,2-1-1,-1-1 0,2-1 0,0 0 0,1-1 0,0-1 0,1 0 0,1-2 0,-1 0 0,2-1 0,0-1 0,0-1 1,29 7-1,-33-12 113,-1-1 1,1 0-1,0-1 0,0 0 1,-1-2-1,22-3 1,98-23 863,-79 13-811,52-9-31,218-58 71,-268 60-187,105-52 1,-129 54-38,0-2 0,-2-2 0,0-1 0,29-28 0,10-21 13,74-100 0,-6 7 34,-116 142-55,-1-2 0,-2-1 0,0-1 1,-2 0-1,-1-1 0,22-50 1,-20 24-16,-2-1 1,-2 0 0,-3-2 0,-2 1 0,4-76 0,-13-308 274,-4 349-216,-7-126 36,4 176-91,-1 1-1,-2-1 1,-16-48 0,19 77-19,0 1 0,-1 0 0,0 1 0,-1-1 0,0 1 0,-1 1 1,0-1-1,-1 1 0,0 1 0,-1-1 0,1 2 0,-2-1 0,1 1 0,-1 1 1,-1 0-1,-15-7 0,-12-3-137,-1 1 1,0 2-1,-71-14 0,-31-2-124,-1 6-1,-169-6 0,255 30 219,-1 2 0,1 3 0,-61 12-1,-166 50-171,241-56 179,18-4 23,-127 36-270,126-34 189,-1 2 1,1 1-1,-37 22 0,44-21 39,-25 24-1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03.141"/>
    </inkml:context>
    <inkml:brush xml:id="br0">
      <inkml:brushProperty name="width" value="0.35" units="cm"/>
      <inkml:brushProperty name="height" value="0.35" units="cm"/>
      <inkml:brushProperty name="color" value="#33CCFF"/>
    </inkml:brush>
  </inkml:definitions>
  <inkml:trace contextRef="#ctx0" brushRef="#br0">461 1094 1024,'-17'-87'320,"11"65"-192,2 18-8,1-1 99,2-4 68,0 0 0,0 0-1,1 0 1,0 0 0,0 0 0,1 1 0,3-16-1,-1 10-42,-1 5-174,0-1 0,1 1 0,1 0 0,-1 0 0,1 1 0,1-1 0,-1 1-1,1 0 1,1 0 0,9-11 0,-8 11-53,-1 0 1,0 0-1,0-1 0,-1 0 0,0 0 0,5-15 0,9-33 15,-5 18-21,-2 1 1,7-46 0,-7-80-12,-12 162-1,3-15-336,-3 17 314,1 0 1,-1 0-1,0 0 1,0 0-1,1 0 1,-1 0-1,0 0 1,0 1-1,1-1 1,-1 0-1,0 0 0,0 0 1,0 1-1,1-1 1,-1 0-1,0 0 1,0 0-1,0 1 1,0-1-1,1 0 1,-1 0-1,0 1 1,0-1-1,0 0 1,0 0-1,0 1 1,0-1-1,0 0 1,0 1-1,0-1 1,0 1-1,0 0-16,1 0-1,-1 0 1,0 1 0,0-1 0,1 0-1,-1 0 1,0 1 0,0-1-1,0 0 1,-1 0 0,1 1 0,0-1-1,0 0 1,-1 0 0,1 1-1,-1-1 1,1 0 0,-1 0 0,1 0-1,-1 0 1,0 0 0,0 0 0,1 0-1,-1 0 1,-2 2 0,2-3 34,1 1 0,-1-1 0,0 1 0,0-1 0,1 1 0,-1 0 0,0-1 0,1 1 0,-1 0 0,0-1 0,1 1 1,-1 0-1,1 0 0,-1 0 0,1-1 0,0 1 0,-1 0 0,1 0 0,0 0 0,0 0 0,-1 0 0,1 0 0,0 0 0,0 0 0,0 1 0,-2 14-1,-1-3 6,-40 156-9,40-160 9,0 0 0,-1 0 0,0-1 0,-1 0 0,0 1 0,-1-2 0,1 1 0,-1-1 0,-1 1 0,-12 10 1,8-9 13,0-1 0,-1-1 0,0 0 0,0-1 1,0 0-1,-1-1 0,-15 5 0,21-8 38,-25 8-56,31-10 32,0 1 0,0-1 1,0 0-1,1 0 0,-1 0 0,0 1 0,0-1 1,0 0-1,0 0 0,0 0 0,0-1 0,0 1 1,0 0-1,0 0 0,0 0 0,0-1 1,0 1-1,1 0 0,-1-1 0,0 1 0,0-1 1,0 1-1,1-1 0,-1 0 0,0 1 0,0-1 1,0 0-1,0-3-14,0 1 0,1 0 1,-1 0-1,1-1 0,0 1 1,0 0-1,0-1 0,0 1 1,2-6-1,-1-12 22,3-47 39,3 1 1,3 0-1,3 0 1,2 1-1,32-83 1,-28 93-69,11-26-5,-22 58 15,-7 15-57,-7 14-149,-102 174 163,48-72 44,-99 154 33,154-254-50,-26 32 15,30-37-15,-1-1 1,0 1-1,0 0 0,0 0 1,-1-1-1,1 1 0,0-1 1,0 1-1,-1-1 1,1 0-1,-1 0 0,1 0 1,-1-1-1,-4 2 0,5-2 1,1-1 0,-1 1-1,1 0 1,-1-1-1,1 1 1,-1-1 0,1 0-1,0 1 1,-1-1 0,1 0-1,0 0 1,-1 0-1,1 0 1,0 0 0,0 0-1,0 0 1,0 0-1,0-1 1,0 1 0,0 0-1,1-1 1,-1 1 0,0 0-1,1-1 1,-2-2-1,-11-43 43,9 19-38,1 0 1,1 0 0,2-1-1,0 1 1,2 0 0,10-51-1,54-163 24,-62 230-27,-4 8-3,1 1 0,0-1 0,0 1 0,1-1 1,-1 1-1,1-1 0,-1 1 0,1 0 0,0 0 0,5-5 0,-6 8-19,-1-1-1,1 1 1,0 0 0,0 0 0,0 0 0,0 0 0,0 0 0,0 1-1,0-1 1,0 0 0,0 0 0,0 1 0,0-1 0,0 0 0,0 1-1,-1-1 1,3 2 0,1 0 60,5 2-43,-1 0 0,1 0 0,-1 1 1,0 0-1,0 1 0,10 9 1,-10-8 5,0 0 0,0-1 0,0 0 0,1-1 0,0 0 0,16 6 0,-2 0-195,-1 1 1,27 19 0,-24-15-142,22 13-8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06.091"/>
    </inkml:context>
    <inkml:brush xml:id="br0">
      <inkml:brushProperty name="width" value="0.35" units="cm"/>
      <inkml:brushProperty name="height" value="0.35" units="cm"/>
      <inkml:brushProperty name="color" value="#33CCFF"/>
    </inkml:brush>
  </inkml:definitions>
  <inkml:trace contextRef="#ctx0" brushRef="#br0">100 82 768,'-48'56'420,"44"-50"-366,1-1 0,0 1 0,0 0 0,0 0 0,1 0 0,0 0 0,0 0 0,1 0 0,0 1 0,0-1 0,0 1 0,0-1 0,1 1 0,2 11 0,-2 6-2,2 61 71,17 110 0,-12-140-42,-7-50-16,-2-6-15,-6-13 12,-7-25-6,7 4 22,0 0 0,2-1 0,-1-38 1,7 57-5,0 1 0,0-1 0,2 0 0,0 1 0,1-1 1,1 1-1,1 0 0,12-31 0,-13 40-60,0 0 1,0 0-1,1 1 0,0 0 0,0 0 1,0 0-1,1 1 0,0-1 0,0 1 1,0 1-1,1-1 0,0 1 0,0 0 0,0 1 1,10-5-1,10-1-16,0 1 0,53-8 0,-70 14 9,-4 1 16,-1 0 0,1 0-1,-1 1 1,1 0-1,0 0 1,-1 0-1,1 1 1,9 1-1,-13-1-2,0 0-1,1 0 0,-1 0 0,0 0 0,0 0 1,0 1-1,0-1 0,-1 1 0,1-1 1,0 1-1,-1 0 0,1 0 0,-1 0 0,1 0 1,-1 0-1,0 0 0,0 0 0,0 0 1,0 0-1,0 0 0,-1 1 0,1-1 0,0 5 1,8 42 245,-2 1 0,-2 1 1,-3-1-1,-5 66 1,3-115-245,0-1 0,1 1 0,-1 0-1,0-1 1,0 1 0,0 0 0,0-1 0,0 1 0,0 0 0,-1-1 0,1 1 0,0-1 0,0 1 0,0 0 0,-1-1 0,1 1 0,0-1 0,0 1 0,-1 0 0,1-1 0,-1 1 0,1-1 0,0 1 0,-1-1 0,1 0 0,-1 1 0,1-1 0,-1 1 0,1-1 0,-1 0 0,0 1 0,1-1 0,-1 0 0,1 0 0,-1 1 0,0-1 0,0-1 25,0 1 0,1 0 0,-1-1 1,0 0-1,1 1 0,-1-1 0,1 1 0,-1-1 1,1 0-1,-1 1 0,1-1 0,-1 0 0,1 0 1,0 1-1,-1-1 0,1 0 0,0 0 0,0 1 1,-1-1-1,1 0 0,0 0 0,0 0 0,0 0 1,0 1-1,0-1 0,0 0 0,1-1 0,-8-51 649,9 42-680,-1 0-1,1 0 1,1 1 0,0-1-1,1 1 1,0-1 0,0 1-1,1 0 1,0 1-1,11-16 1,9-8-31,43-45-1,-41 50-6,59-69 5,-86 97 14,0-1 0,0 0 0,1 1 1,-1-1-1,1 0 0,-1 1 0,0-1 1,1 1-1,-1-1 0,1 1 0,-1-1 0,1 1 1,0-1-1,-1 1 0,1 0 0,-1-1 0,1 1 1,0 0-1,-1-1 0,1 1 0,0 0 0,0 0 1,-1-1-1,1 1 0,0 0 0,-1 0 1,1 0-1,0 0 0,0 0 0,-1 0 0,1 0 1,0 0-1,0 1 0,-1-1 0,1 0 0,0 0 1,-1 1-1,1-1 0,0 0 0,-1 1 0,1-1 1,-1 0-1,1 1 0,0-1 0,-1 1 1,1 0-1,3 3-32,-1 1 1,0 0-1,0 0 1,-1 0-1,4 6 1,-1 0 23,0 4-10,0 0-1,0-1 1,-2 1-1,0 1 1,0-1 0,-1 17-1,7 33-317,-2-30-891,2-1 0,16 40 0,-17-55 635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06.441"/>
    </inkml:context>
    <inkml:brush xml:id="br0">
      <inkml:brushProperty name="width" value="0.35" units="cm"/>
      <inkml:brushProperty name="height" value="0.35" units="cm"/>
      <inkml:brushProperty name="color" value="#33CCFF"/>
    </inkml:brush>
  </inkml:definitions>
  <inkml:trace contextRef="#ctx0" brushRef="#br0">58 62 664,'38'-62'560,"-63"89"64,-3 6 25,8 0-209,3 1-104,11 7-96,6-1-48,2-7-24,14 3-16,3-7-8,4-4-16,12 4-40,-3-8-176,-5 2-736,12 2 584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06.909"/>
    </inkml:context>
    <inkml:brush xml:id="br0">
      <inkml:brushProperty name="width" value="0.35" units="cm"/>
      <inkml:brushProperty name="height" value="0.35" units="cm"/>
      <inkml:brushProperty name="color" value="#33CCFF"/>
    </inkml:brush>
  </inkml:definitions>
  <inkml:trace contextRef="#ctx0" brushRef="#br0">50 181 2393,'-8'28'607,"-6"46"0,8-32-409,1-17-47,-10 70 493,14-84-521,1-1 0,0 1 0,0-1 0,1 1 0,0-1 0,5 15 0,-6-22-62,1-1-1,0 1 1,0 0-1,1-1 1,-1 1-1,0-1 1,3 4 0,4-4 264,-1-12-40,-2-7-119,-1 1-1,3-23 1,3-13-8,22-82-71,29-111-1581,-60 240 1387,0 1 11,0 1 0,0-1-1,0 1 1,0-1-1,1 1 1,3-6-1,-4 8 62,-1 0-1,1 0 1,1 0-1,-1 1 1,0-1-1,0 0 1,0 0-1,0 1 1,1-1-1,-1 0 1,0 1-1,0-1 1,1 1-1,-1 0 1,1 0-1,-1-1 1,0 1-1,1 0 1,-1 0-1,2 0 1,1 4-25,60 84-32,-60-82 97,0 0-1,-1 0 1,0 0-1,0 0 1,-1 0 0,0 1-1,0-1 1,2 13 0,1 3 65,-2-9 12,-1 0-1,0 0 1,0 0-1,-1 0 1,-1 0 0,-2 19-1,1-23-22,0-1 1,-1 0-1,-1 1 0,1-1 0,-1 0 0,-1 0 0,1-1 0,-1 1 0,0-1 0,-1 0 0,-6 8 0,-76 78 594,7-7-327,64-69-292,13-14-116,-1 0-1,1 0 1,1 0 0,-1 0 0,0 0 0,1 1-1,0 0 1,0-1 0,-3 7 0,4 0-273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07.250"/>
    </inkml:context>
    <inkml:brush xml:id="br0">
      <inkml:brushProperty name="width" value="0.35" units="cm"/>
      <inkml:brushProperty name="height" value="0.35" units="cm"/>
      <inkml:brushProperty name="color" value="#33CCFF"/>
    </inkml:brush>
  </inkml:definitions>
  <inkml:trace contextRef="#ctx0" brushRef="#br0">0 302 1824,'113'-156'1353,"-88"145"103,10-9-576,9 3-184,6-10-272,14-2-112,1 8-183,2 0-49,6 23-273,-17 4-255,-8 1-576,-19 5-208,-13-2-160,-9-1 79,-9-1 929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07.583"/>
    </inkml:context>
    <inkml:brush xml:id="br0">
      <inkml:brushProperty name="width" value="0.35" units="cm"/>
      <inkml:brushProperty name="height" value="0.35" units="cm"/>
      <inkml:brushProperty name="color" value="#33CCFF"/>
    </inkml:brush>
  </inkml:definitions>
  <inkml:trace contextRef="#ctx0" brushRef="#br0">231 0 960,'-142'69'576,"128"-44"-40,-1 2 121,3 6 47,5 5-80,-5 8-144,4 8-136,-5-2-208,11 10-40,0-14 0,-2-2 0,14-4 0,-6-3-288,11-3-1104,8-15 912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09.773"/>
    </inkml:context>
    <inkml:brush xml:id="br0">
      <inkml:brushProperty name="width" value="0.35" units="cm"/>
      <inkml:brushProperty name="height" value="0.35" units="cm"/>
      <inkml:brushProperty name="color" value="#33CCFF"/>
    </inkml:brush>
  </inkml:definitions>
  <inkml:trace contextRef="#ctx0" brushRef="#br0">2860 462 960,'-10'-16'353,"1"1"1,-8-20-1,12 23-203,-1 1 0,0 0 0,-1 0 0,0 0 0,0 1 0,-11-11 0,15 18-124,-10-10 65,-1 0 0,0 1 1,-1 0-1,0 2 0,-25-15 0,-132-73-32,159 89-54,1 2-1,-2 0 1,1 0 0,-1 1-1,0 1 1,0 0 0,-1 1-1,1 1 1,-29-4 0,-35 3-33,-107 10 0,133-4-2,-296 36-214,0 28 12,66-17 93,60-11 60,190-32 82,1 1 0,0 2 1,-50 20-1,68-22 12,0-1 0,0 2 0,1 0 0,0 0 0,1 1 0,0 0-1,0 1 1,1 0 0,0 1 0,-12 16 0,6-1 28,1 0-1,-22 50 1,-13 62 67,25-67-55,3-7-12,-67 162 120,80-207-154,-64 143 68,61-131-57,2 1 1,1 0 0,-7 45 0,0 73 71,9-67 37,-21 92 0,20-143-44,-8 35 350,-10 84 0,24-129-359,1 0-1,1 0 1,1-1-1,1 1 1,0 0 0,2-1-1,12 42 1,-8-42 18,1 1 0,1-2 0,0 0 0,2 0 0,0-1 0,1 0 0,1-1 0,1-1 0,1 0 0,0-1 0,1 0 0,28 19-1,6-3 347,102 47-1,11 6-66,-142-71-351,1 1-1,-2 1 1,0 1-1,35 38 0,307 321 129,-288-301-138,-70-70-5,0 0 1,1-1-1,0 1 1,-1-1-1,2 0 1,-1-1-1,0 0 1,1 1-1,-1-2 1,1 1-1,0-1 1,0 0-1,0-1 1,0 1-1,0-1 1,0-1-1,1 0 1,-1 0-1,0 0 1,13-2-1,-1-3 44,0 0 0,-1 0 0,0-2 0,29-14 0,65-43 137,-97 55-168,294-163 215,-228 134-207,168-53 0,-71 30-55,-58 17 39,5-5 28,-69 26 0,-21 8 9,50-27 0,-73 35-43,1-1-1,-1-1 0,-1 0 0,1-1 0,-2 0 1,19-21-1,-17 13-4,-1-1 1,0 1 0,-2-2-1,0 1 1,7-26 0,22-105 53,-5-42-18,-1 5 1,9-112-28,-26 160-24,34-141 32,-26 161-6,15-197 0,-39 130-2,-1 159-11,-1 1 1,-1 0 0,-1 1 0,-1-1 0,-11-25-1,10 35 1,-1 1 0,-1-1-1,-1 1 1,0 1-1,0 0 1,-2 0 0,0 1-1,0 1 1,-1 0 0,-21-15-1,-15-7-69,-90-46 0,78 48 31,-1 4 0,-123-39 0,170 63 16,0 1 0,-1 0-1,1 1 1,-28-1 0,34 3-30,0 1-1,0 0 1,0 1 0,1-1 0,-1 2 0,1-1-1,-1 1 1,1 1 0,-15 7 0,4 2-421,0 1-1,0 1 1,2 0 0,-27 31 0,-9 17-336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15.164"/>
    </inkml:context>
    <inkml:brush xml:id="br0">
      <inkml:brushProperty name="width" value="0.35" units="cm"/>
      <inkml:brushProperty name="height" value="0.35" units="cm"/>
      <inkml:brushProperty name="color" value="#33CCFF"/>
    </inkml:brush>
  </inkml:definitions>
  <inkml:trace contextRef="#ctx0" brushRef="#br0">176 1194 2561,'6'-49'914,"-6"49"-871,0-1-1,0 0 0,1 1 0,-1-1 0,0 0 0,0 1 0,0-1 1,0 0-1,0 1 0,0-1 0,0 0 0,0 0 0,0 1 0,0-1 0,0 0 1,0 1-1,-1-1 0,1 0 0,0 1 0,0-1 0,-1 0 0,1 1 1,-1-1-1,1 1 0,0-1 0,-2 0 0,2 0 4,-1 1 1,1-1-1,-1 1 0,1-1 1,-1 0-1,1 1 0,-1-1 1,1 0-1,-1 1 0,1-1 1,0 0-1,-1 1 0,1-1 1,0 0-1,0 0 1,0 0-1,0 1 0,0-1 1,-1-1-1,-4-31 289,1 13-191,0-1 0,2 0-1,1 1 1,2-41-1,10-23 132,30-115-1,-11 67-210,19-146-22,-36 200-46,-7 41-35,-1 1 0,-1-46 0,-6 73-225,-1 23-330,-29 174 353,15-114 190,4-18 30,8-32 16,3-9 2,-1 0 0,0 0 0,-1-1 0,-9 21 0,8-24 1,-12 24-43,-33 54 0,19-38 22,19-32 31,0 1 1,-1-2-1,-27 30 1,20-29 39,8-11 66,12-8-108,0 0-1,0 0 0,0 0 1,0 1-1,0-1 1,-1 0-1,1 0 1,0 0-1,0 0 1,0 0-1,0 0 1,0 0-1,0 0 1,0 0-1,-1 0 1,1 0-1,0 0 1,0 0-1,0 0 1,0 0-1,0 0 1,0 0-1,0 0 1,-1 0-1,1 0 1,0 0-1,0 0 1,0 0-1,0 0 1,0 0-1,0 0 1,-1 0-1,1 0 1,0 0-1,0 0 0,0 0 1,0 0-1,0 0 1,0 0-1,0 0 1,0 0-1,-1 0 1,1 0-1,0-1 1,0 1-1,0 0 1,0 0-1,0 0 1,0 0-1,0 0 1,0 0-1,0 0 1,0-1-1,0 1 1,-1-8 47,2-1 0,-1 1 0,1 0-1,0 0 1,1-1 0,0 1 0,0 0 0,1 1 0,6-13 0,-4 7-33,1-1 1,-2 0-1,0 1 0,4-23 0,-6 22-21,1 0 0,1 1 0,0-1 0,0 1 0,8-14 0,60-91-29,-52 83-20,24-60-1,-39 89-217,-2 8 42,4 16-43,-1 3 300,36 68-25,-20-45-1032,27 74 0,-30-53 321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17.279"/>
    </inkml:context>
    <inkml:brush xml:id="br0">
      <inkml:brushProperty name="width" value="0.35" units="cm"/>
      <inkml:brushProperty name="height" value="0.35" units="cm"/>
      <inkml:brushProperty name="color" value="#33CCFF"/>
    </inkml:brush>
  </inkml:definitions>
  <inkml:trace contextRef="#ctx0" brushRef="#br0">201 86 1056,'-17'14'158,"14"-12"-121,-1 0 0,0 1 1,1 0-1,0 0 0,0 0 1,0 0-1,0 0 0,0 1 1,1-1-1,-1 1 0,1-1 1,0 1-1,0 0 0,0 0 1,1 0-1,-1 0 0,1 0 1,-1 7-1,0 3 103,-16 111 576,14-106-646,-1-1 0,0 0 1,-1-1-1,-15 28 0,-11 20 542,32-65-590,0 1 0,0-1 0,-1 0 0,1 0-1,0 0 1,0 1 0,0-1 0,0 0 0,-1 0 0,1 0 0,0 0 0,0 1-1,0-1 1,-1 0 0,1 0 0,0 0 0,0 0 0,-1 0 0,1 0-1,0 0 1,0 0 0,-1 0 0,1 0 0,0 0 0,0 0 0,-1 0 0,1 0-1,0 0 1,0 0 0,-1 0 0,1 0 0,0 0 0,0 0 0,-1 0-1,1 0 1,0 0 0,0 0 0,-1 0 0,1-1 0,0 1 0,0 0 0,0 0-1,-1 0 1,1 0 0,0-1 0,0 1 0,0 0 0,0 0 0,-1-1-1,1 1 1,0 0 0,0 0 0,0 0 0,0-1 0,0 1 0,0 0 0,0-1-1,-8-15 345,2-3-323,2 0 0,-4-25 0,6 29-28,0 4-11,1 0 1,0 0 0,1 1-1,1-1 1,-1 0 0,2 0-1,-1 1 1,2-1 0,-1 1-1,1-1 1,1 1 0,0 0-1,7-13 1,-1 7 1,1 0 1,0 0-1,1 1 1,1 1 0,0 0-1,16-13 1,-23 22-13,-1 1 0,1-1 1,-1 1-1,1 0 1,1 1-1,-1-1 0,0 1 1,1 1-1,-1-1 1,1 1-1,0 0 1,0 0-1,0 1 0,0 0 1,0 0-1,0 1 1,0 0-1,0 0 1,0 1-1,0 0 0,12 3 1,-16-3-12,0 1 1,1 0-1,-1 0 1,0 0-1,0 0 1,0 1-1,0-1 1,-1 1-1,1 0 1,-1 0-1,1 0 1,-1 0-1,0 0 1,0 0-1,-1 1 1,1-1-1,-1 0 1,1 1-1,-1 0 1,1 4-1,3 12 39,-1 1 0,3 29 0,-6-38 63,0 77 1194,5-108-1129,-4 14-142,-1 1 0,1-1 0,0 1 0,0-1 0,0 1 0,5-7 0,18-22 17,-16 21-22,0 0-1,0 0 1,-1 0-1,-1-1 1,8-18-1,0-17-41,-13 38 18,0 1 0,1-1 0,1 1-1,-1-1 1,8-11 0,-10 20 0,-1 0 1,1 0 0,0 0-1,0 0 1,0 0-1,0 0 1,0 0 0,0 1-1,0-1 1,0 0-1,0 1 1,1-1 0,-1 1-1,0-1 1,0 1-1,0-1 1,1 1 0,-1 0-1,0 0 1,3 0-1,-1 0-43,1 0-1,-1 0 0,0 1 1,0 0-1,1-1 0,-1 1 0,0 0 1,3 2-1,2 1-113,0 0 0,-1 1 0,1 0 0,-1 0 0,9 9 0,-8-5 123,0 0 1,-1 1-1,0 0 1,0 0-1,-1 0 1,-1 1-1,0 0 1,0 0-1,-1 1 1,0-1-1,-1 1 1,2 17-1,-2-5-9,-1 1 0,-1 0 0,-2 0 0,0 0 0,-5 24 0,6-48 57,-1 3-87,0 0 1,1 1-1,-1-1 1,1 0-1,0 0 1,0 0-1,0 0 1,0 0-1,1 0 1,0 1-1,0-1 1,2 5-1,6 6-358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17.616"/>
    </inkml:context>
    <inkml:brush xml:id="br0">
      <inkml:brushProperty name="width" value="0.35" units="cm"/>
      <inkml:brushProperty name="height" value="0.35" units="cm"/>
      <inkml:brushProperty name="color" value="#33CCFF"/>
    </inkml:brush>
  </inkml:definitions>
  <inkml:trace contextRef="#ctx0" brushRef="#br0">45 27 1512,'31'-27'1017,"-47"54"7,3 6-144,-8 0-328,7 1-144,7-1-168,3 2-64,13-1-8,5 1-16,7 5-8,-2 2-8,6 7-328,-2-7-320,8 2-656,2-9 664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35.605"/>
    </inkml:context>
    <inkml:brush xml:id="br0">
      <inkml:brushProperty name="width" value="0.35" units="cm"/>
      <inkml:brushProperty name="height" value="0.35" units="cm"/>
      <inkml:brushProperty name="color" value="#33CCFF"/>
    </inkml:brush>
  </inkml:definitions>
  <inkml:trace contextRef="#ctx0" brushRef="#br0">0 285 152,'153'-15'770,"0"-6"0,163-45 0,-223 44-420,109-11 0,-142 27-303,169-21 126,-219 25-128,0 0 0,-1 0 0,1-1-1,0-1 1,-1 1 0,0-1 0,0-1 0,0 0 0,0 0-1,-1-1 1,0 0 0,12-11 0,-19 16-18,0 0 0,0-1 0,0 1 0,0 0 0,-1-1 0,1 1 0,0-1 0,-1 1 0,1 0 0,-1-1 0,1-2 0,-1 4-30,0-1 1,0 1-1,0 0 0,0-1 0,0 1 0,0-1 0,0 1 0,0 0 0,0-1 0,0 1 0,0-1 0,0 1 0,0 0 0,-1-1 0,1 1 1,0-1-1,0 1 0,0 0 0,-1-1 0,1 1 0,0 0 0,0-1 0,-1 1 0,1 0 0,0-1 0,-1 1 0,1 0 0,0 0 1,-1 0-1,1-1 0,0 1 0,-1 0 0,1 0 0,0 0 0,-1 0 0,1-1 0,-1 1 0,1 0 0,0 0 0,-1 0 0,1 0 0,-1 0 1,-1 0-161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18.163"/>
    </inkml:context>
    <inkml:brush xml:id="br0">
      <inkml:brushProperty name="width" value="0.35" units="cm"/>
      <inkml:brushProperty name="height" value="0.35" units="cm"/>
      <inkml:brushProperty name="color" value="#33CCFF"/>
    </inkml:brush>
  </inkml:definitions>
  <inkml:trace contextRef="#ctx0" brushRef="#br0">0 313 2641,'17'-4'844,"-17"4"-824,1 0-1,-1 0 0,0 1 1,1-1-1,-1 0 0,0 0 0,0 0 1,1 0-1,-1 0 0,0 1 1,1-1-1,-1 0 0,0 0 1,0 1-1,0-1 0,1 0 1,-1 0-1,0 1 0,0-1 1,0 0-1,1 0 0,-1 1 1,0-1-1,0 0 0,0 1 1,0-1-1,0 0 0,0 1 1,0 4 75,0-1-1,0 0 1,-1 1 0,1-1 0,-1 0 0,-2 5 0,-3 23 373,6-32-465,-7 94 939,7-84-881,1-1 0,-1 1 0,2-1-1,-1 0 1,1 1 0,1-1 0,6 16-1,-8-24-52,-1 1 0,1-1 0,-1 0 0,1 0 0,-1 0 0,1 0 0,0 0-1,0 0 1,0 0 0,-1 0 0,1 0 0,0 0 0,0-1 0,0 1 0,0 0 0,2 0-1,-2-1-4,0 0-1,-1 0 1,1 0-1,0 0 0,0 0 1,-1 0-1,1-1 1,0 1-1,-1 0 0,1 0 1,-1-1-1,1 1 0,0 0 1,-1-1-1,1 1 1,-1-1-1,1 1 0,-1-1 1,1 1-1,-1-1 1,1 1-1,-1-1 0,0 1 1,1-1-1,-1 0 1,0 1-1,1-1 0,-1 0 1,0 1-1,1-2 0,4-11-4,-1 1-1,1-1 0,-2-1 0,4-25 0,0-60-31,-3 32 5,-1 35-36,2 0 0,0 0 0,12-33 0,-14 53-52,1 1 0,1 0-1,0 0 1,0 1 0,1-1 0,1 1 0,0 0 0,0 1 0,0 0 0,1 0 0,15-12-1,-21 19 84,1 0 0,0 0-1,0 0 1,-1 1-1,1-1 1,0 1 0,1-1-1,-1 1 1,0 0-1,0 0 1,0 0 0,1 1-1,-1-1 1,0 1-1,1 0 1,-1 0 0,6 1-1,-7-1 21,0 1 0,0 0 0,0 0 0,1 0-1,-1 0 1,0 0 0,0 0 0,0 0 0,-1 1-1,1-1 1,0 1 0,0 0 0,-1-1 0,1 1-1,-1 0 1,1 0 0,-1 0 0,0 0 0,0 0-1,0 0 1,0 0 0,0 1 0,0-1 0,-1 0-1,1 5 1,1 4 65,-1 1 0,0-1-1,-1 0 1,-1 1 0,0-1 0,-2 12-1,-2 25 157,-7 78 249,0-54-279,3-27-42,7-37-87,0 0 0,0 0 0,-1-1 0,0 1 0,-1-1 1,0 1-1,0-1 0,-7 10 0,8-13-20,-1 1 0,1-1 0,-1 0 0,0 0 1,0 0-1,0-1 0,-1 1 0,1-1 0,-1 0 0,0-1 0,0 1 0,0-1 1,-7 3-1,9-5-9,0 0 1,-1 0-1,1 0 0,0 0 1,0 0-1,-1-1 1,1 1-1,0-1 1,0 0-1,0 0 0,0 0 1,0-1-1,0 1 1,0-1-1,0 0 1,1 1-1,-1-1 0,-2-3 1,-2 0-146,1-1 0,0 0 1,0-1-1,0 0 0,-7-10 0,12 12-186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18.500"/>
    </inkml:context>
    <inkml:brush xml:id="br0">
      <inkml:brushProperty name="width" value="0.35" units="cm"/>
      <inkml:brushProperty name="height" value="0.35" units="cm"/>
      <inkml:brushProperty name="color" value="#33CCFF"/>
    </inkml:brush>
  </inkml:definitions>
  <inkml:trace contextRef="#ctx0" brushRef="#br0">0 104 872,'29'-15'312,"9"9"-224,-3-4-80,4 1 0,-7-1 16,-3-1 8,-2-3 0,0 5 0,-2-1-8,-4 2-40,-4 6 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18.832"/>
    </inkml:context>
    <inkml:brush xml:id="br0">
      <inkml:brushProperty name="width" value="0.35" units="cm"/>
      <inkml:brushProperty name="height" value="0.35" units="cm"/>
      <inkml:brushProperty name="color" value="#33CCFF"/>
    </inkml:brush>
  </inkml:definitions>
  <inkml:trace contextRef="#ctx0" brushRef="#br0">191 0 2048,'-65'56'857,"49"-39"-401,-3 10 104,6 8 96,-3 3 56,5 4 56,-5-1-56,5-1-175,3 0-97,-4 3-208,11 7-80,-1 11-112,5 12-376,5 2-1633,0-9 1369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21.261"/>
    </inkml:context>
    <inkml:brush xml:id="br0">
      <inkml:brushProperty name="width" value="0.35" units="cm"/>
      <inkml:brushProperty name="height" value="0.35" units="cm"/>
      <inkml:brushProperty name="color" value="#33CCFF"/>
    </inkml:brush>
  </inkml:definitions>
  <inkml:trace contextRef="#ctx0" brushRef="#br0">1 26 360,'11'0'11,"299"5"300,-222 0-208,129 26 0,-156-19-115,-1 4 0,108 43 0,-130-42-26,12 5-120,54 16-1,-90-33 124,1-2-1,-1 1 1,1-2 0,-1 0-1,1-1 1,0 0-1,-1-2 1,27-2 0,-35 2 79,-1 0 1,0 0 0,0 0 0,-1-1-1,1 0 1,0 0 0,0 0 0,-1 0-1,1-1 1,-1 0 0,0 0 0,0 0-1,0 0 1,0-1 0,-1 1 0,1-1-1,-1 0 1,0 0 0,0 0 0,0-1-1,-1 1 1,1-1 0,-1 0 0,0 1-1,0-1 1,0-5 0,29-125 2558,-30 116-2886,-2 19 97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21.665"/>
    </inkml:context>
    <inkml:brush xml:id="br0">
      <inkml:brushProperty name="width" value="0.35" units="cm"/>
      <inkml:brushProperty name="height" value="0.35" units="cm"/>
      <inkml:brushProperty name="color" value="#33CCFF"/>
    </inkml:brush>
  </inkml:definitions>
  <inkml:trace contextRef="#ctx0" brushRef="#br0">33 0 912,'-28'2'253,"24"-1"-133,5 1-7,37 8 240,-7-3-254,21 7 30,78 30 1,-108-35-78,0 2 0,-1 0 0,0 2 0,-1 0 0,35 30 0,-47-36 48,0 2 0,-1-1 0,0 1 0,-1 0 0,0 0 0,0 1 0,-1-1 0,0 1 1,-1 1-1,0-1 0,-1 1 0,0-1 0,0 1 0,1 19 0,-3-22-12,-1 1 0,1 0 1,-2-1-1,1 1 0,-2 0 0,1-1 0,-1 1 0,0-1 1,-1 0-1,1 1 0,-2-1 0,1-1 0,-1 1 0,-1 0 0,1-1 1,-1 0-1,0 0 0,-1 0 0,-6 6 0,-8 4 81,12-11-123,1 1-1,0-1 0,0 1 1,-5 8-1,-8 14-312,-17 34 0,14-12 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23.208"/>
    </inkml:context>
    <inkml:brush xml:id="br0">
      <inkml:brushProperty name="width" value="0.35" units="cm"/>
      <inkml:brushProperty name="height" value="0.35" units="cm"/>
      <inkml:brushProperty name="color" value="#33CCFF"/>
    </inkml:brush>
  </inkml:definitions>
  <inkml:trace contextRef="#ctx0" brushRef="#br0">182 0 2625,'41'36'1381,"-32"-29"-275,-11 10 2384,-12 41-3365,-35 72 94,-5 12-22,-18 183 55,53-220-241,11-66-619,2 0 0,-1 73 0,7-72-69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23.794"/>
    </inkml:context>
    <inkml:brush xml:id="br0">
      <inkml:brushProperty name="width" value="0.35" units="cm"/>
      <inkml:brushProperty name="height" value="0.35" units="cm"/>
      <inkml:brushProperty name="color" value="#33CCFF"/>
    </inkml:brush>
  </inkml:definitions>
  <inkml:trace contextRef="#ctx0" brushRef="#br0">38 39 2320,'16'19'330,"-11"-14"-206,0 1 0,0 0 0,-1 0-1,1 0 1,4 12 0,-7-15-58,-1 0 1,-1 0 0,1 0-1,0 0 1,-1 0-1,0 1 1,0-1-1,0 0 1,0 0-1,0 1 1,0-1-1,-1 0 1,0 0-1,0 0 1,0 1-1,0-1 1,-2 4-1,-6 12 364,-6 15 295,0 1 0,2 0 0,-13 61 1,24-84-619,0-1 0,1 1 0,1-1 1,0 1-1,1-1 0,0 1 1,2 11-1,-1-16-77,0 0 0,1 1 0,0-2 0,0 1 0,0 0 0,1 0 1,-1-1-1,2 0 0,-1 0 0,1 0 0,0 0 0,5 4 0,-6-7-17,0 0 0,0 0 0,0 0 0,0-1 0,1 0 0,-1 1 1,1-2-1,-1 1 0,1 0 0,0-1 0,-1 0 0,1 0 0,0 0 0,0-1 0,0 0 0,0 0 0,-1 0 0,1 0 0,0-1 1,7-2-1,6-1 17,0-2 1,-1 0 0,0-1-1,23-13 1,-11 3-53,0-2 1,-2 0-1,0-2 0,-1 0 1,-1-2-1,-1-1 0,-2-1 1,0-1-1,-1-1 0,-2-1 1,-1 0-1,-1-2 0,-2 0 1,-1 0-1,11-34 0,-22 57 9,-1-1 0,-1 1 0,1-1 0,-1 1-1,0-1 1,-1 0 0,0-14 0,0 20 4,-1-1 0,1 1 0,-1 0 0,0-1 0,1 1 0,-1 0 1,0 0-1,0 0 0,0 0 0,-1 0 0,1 0 0,0 0 0,-1 0 0,1 0 1,-1 1-1,0-1 0,1 1 0,-1-1 0,0 1 0,0-1 0,0 1 0,0 0 0,0 0 1,0 0-1,-1 0 0,1 1 0,0-1 0,0 0 0,-3 1 0,-4-2-119,1 1 0,-1 1-1,0 0 1,1 0 0,-1 1-1,1 0 1,-1 0 0,1 1 0,-1 0-1,1 0 1,0 1 0,0 1-1,0-1 1,0 1 0,0 0 0,1 1-1,0 0 1,0 0 0,0 0-1,1 1 1,0 0 0,0 0-1,0 1 1,-5 8 0,-13 22-1570,5-3 709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24.213"/>
    </inkml:context>
    <inkml:brush xml:id="br0">
      <inkml:brushProperty name="width" value="0.35" units="cm"/>
      <inkml:brushProperty name="height" value="0.35" units="cm"/>
      <inkml:brushProperty name="color" value="#33CCFF"/>
    </inkml:brush>
  </inkml:definitions>
  <inkml:trace contextRef="#ctx0" brushRef="#br0">6 192 1624,'92'-34'1069,"-92"34"-1047,0 0 1,0 1 0,-1-1 0,1 0 0,0 0-1,0 1 1,0-1 0,0 0 0,0 0 0,0 1-1,0-1 1,0 0 0,0 0 0,0 1 0,0-1 0,0 0-1,0 1 1,0-1 0,0 0 0,0 0 0,0 1-1,0-1 1,0 0 0,0 0 0,0 1 0,0-1-1,0 0 1,1 0 0,-1 1 0,0-1 0,0 0-1,0 0 1,0 0 0,1 1 0,-1-1 0,0 0-1,0 0 1,1 0 0,-1 0 0,0 0 0,0 1 0,0-1-1,1 0 1,-1 0 0,0 0 0,1 0 0,-1 0-1,0 0 1,0 0 0,1 0 0,-1 0 0,0 0-1,0 0 1,1 0 0,-1 0 0,0 0 0,0 0-1,1 0 1,-1 0 0,0 0 0,1 0 0,-1-1 0,0 1-1,0 0 1,0 0 0,1 0 0,-1 0 0,0-1-1,-13 24 913,9-17-579,-10 19 41,1 0-1,1 0 1,2 1-1,0 1 1,2 0-1,-7 36 1,12-44-322,1 0 0,0 0 0,1 0 0,1 0 1,1 1-1,1-1 0,0 0 0,2 0 0,0-1 0,9 24 0,-10-35-50,1 1 0,0-1 0,0-1 1,1 1-1,0-1 0,0 1 0,1-2 0,0 1 0,0 0 0,0-1 0,0 0 0,1-1 0,0 1 0,0-1 0,0-1 0,13 6 0,-15-7-17,0-1 0,0 1-1,-1-1 1,1 0 0,0 0-1,0 0 1,0-1 0,0 1 0,0-1-1,0 0 1,0-1 0,0 1-1,0-1 1,0 0 0,0-1 0,0 1-1,-1-1 1,1 0 0,0 0-1,-1 0 1,0-1 0,1 1-1,-1-1 1,0 0 0,0 0 0,-1-1-1,1 1 1,3-5 0,0-3 0,0 0 0,-1 0 0,-1-1 1,1 1-1,-2-1 0,0-1 0,0 1 1,-1 0-1,2-17 0,1-20 8,-1-50 1,-4 71-19,2-60-165,-4 0 1,-14-94-1,15 178 128,-8-26-590,8 29 554,0 1 1,0-1-1,-1 0 0,1 1 0,0-1 0,-1 1 0,1-1 1,-1 1-1,1-1 0,-1 1 0,1 0 0,-1-1 0,1 1 1,-1-1-1,1 1 0,-1 0 0,0-1 0,1 1 0,-1 0 1,1 0-1,-1 0 0,0-1 0,1 1 0,-1 0 0,0 0 1,1 0-1,-1 0 0,0 0 0,1 0 0,-1 0 0,0 0 1,1 1-1,-1-1 0,0 0 0,1 0 0,-1 0 0,0 1 1,-18 8-1036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24.646"/>
    </inkml:context>
    <inkml:brush xml:id="br0">
      <inkml:brushProperty name="width" value="0.35" units="cm"/>
      <inkml:brushProperty name="height" value="0.35" units="cm"/>
      <inkml:brushProperty name="color" value="#33CCFF"/>
    </inkml:brush>
  </inkml:definitions>
  <inkml:trace contextRef="#ctx0" brushRef="#br0">0 526 712,'12'79'670,"-12"-79"-644,0 1 1,0 0-1,1 0 1,-1 0-1,0-1 1,0 1-1,0 0 1,1-1 0,-1 1-1,0 0 1,1 0-1,-1-1 1,0 1-1,1 0 1,-1-1-1,1 1 1,0-1 0,-1 1-1,1-1 1,-1 1-1,1-1 1,0 1-1,-1-1 1,2 1-1,11-7 766,-10 4-536,27-18 827,0 2 0,58-25 1,-60 31-1001,-1-1 0,0-2 0,-1 0 1,0-2-1,-1-1 0,-1 0 0,-1-2 1,-1-1-1,-1-1 0,-1 0 0,25-36 1,-38 48-87,0-1 1,-1 0-1,-1-1 1,0 1-1,0-1 1,-1 0-1,5-24 1,-8 28-19,0 1-1,-1 0 1,0-1 0,0 1 0,0-1-1,-1 1 1,0 0 0,0 0-1,-1-1 1,0 1 0,0 0 0,-1 0-1,0 1 1,-7-14 0,8 17 1,-1 0-1,1 0 1,0 0 0,-1 0 0,0 0 0,1 0 0,-1 1-1,0-1 1,0 1 0,-1 0 0,1 0 0,0 0 0,-1 0-1,1 0 1,-1 1 0,0 0 0,0 0 0,1 0-1,-1 0 1,0 0 0,0 1 0,0 0 0,0 0 0,0 0-1,1 0 1,-1 0 0,0 1 0,0 0 0,0-1 0,-6 4-1,-4 3-40,1 2 0,-1 0 0,2 0-1,-16 15 1,18-15-13,-7 7-302,0 0-1,1 2 0,1 0 1,1 0-1,1 1 0,-17 33 1,1 6-376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24.980"/>
    </inkml:context>
    <inkml:brush xml:id="br0">
      <inkml:brushProperty name="width" value="0.35" units="cm"/>
      <inkml:brushProperty name="height" value="0.35" units="cm"/>
      <inkml:brushProperty name="color" value="#33CCFF"/>
    </inkml:brush>
  </inkml:definitions>
  <inkml:trace contextRef="#ctx0" brushRef="#br0">536 25 2961,'-1'-1'82,"0"-1"1,0 0-1,0 1 1,0-1-1,0 1 1,-1-1-1,1 1 1,0 0-1,-1 0 1,1-1-1,-1 1 1,1 0-1,-1 0 1,0 0-1,1 1 1,-1-1-1,0 0 1,0 1-1,1-1 1,-1 1-1,0-1 1,0 1-1,0 0 1,0 0-1,-3 0 0,-5 0 9,0 1 0,0 1-1,-17 4 1,26-6-83,-68 20 983,2 3 1,0 3-1,-124 68 1,187-92-916,1 0 0,-1 1 1,1-1-1,0 1 0,-1-1 0,1 1 0,0 0 1,1 0-1,-4 4 0,6-6-53,-1 0 0,0 1 0,1-1 0,-1 0 0,0 1 0,1-1 0,0 0 0,-1 1 1,1-1-1,0 0 0,-1 1 0,1-1 0,0 1 0,0-1 0,0 0 0,0 1 0,1-1 0,-1 1 0,0-1 0,1 0 0,-1 1 0,1-1 1,-1 0-1,1 1 0,-1-1 0,1 0 0,0 0 0,1 2 0,8 8 27,1 0 0,1 0 0,-1-1 0,2-1 0,-1 0 0,24 12 0,11 9-9,-28-16-85,0 0 1,-1 2-1,0 0 1,-1 1-1,-1 1 1,-1 0-1,-1 1 1,0 1-1,16 32 1,26 55-160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36.754"/>
    </inkml:context>
    <inkml:brush xml:id="br0">
      <inkml:brushProperty name="width" value="0.35" units="cm"/>
      <inkml:brushProperty name="height" value="0.35" units="cm"/>
      <inkml:brushProperty name="color" value="#33CCFF"/>
    </inkml:brush>
  </inkml:definitions>
  <inkml:trace contextRef="#ctx0" brushRef="#br0">168 60 912,'-133'123'352,"129"-119"-328,0 1 0,0-1 0,0 1 0,1-1 0,-1 1 0,1 1 0,-3 6 0,5-10-15,1 0 0,-1 1-1,1-1 1,0 0 0,0 0-1,-1 0 1,1 1 0,1-1-1,-1 0 1,1 4-1,0 7 28,0 27 172,11 70 0,-10-97-159,1-1 0,0 1 0,1-1 0,1 1 0,0-1 0,0 0 0,1-1 0,1 1 0,12 15 0,-15-22-27,2 0 0,-1 0 0,0-1 1,1 0-1,0 0 0,0-1 1,0 1-1,0-1 0,1-1 0,-1 1 1,1-1-1,0 0 0,-1-1 1,1 1-1,0-1 0,9 0 0,-5-1 8,1 0 0,-1 0 0,0-1 0,1 0 0,-1-1 0,0 0 0,0-1 0,0-1 0,12-4 0,-11 1-1,0 1-1,0-2 1,-1 0 0,0 0-1,-1-1 1,0 0-1,0-1 1,10-14 0,-3 2-4,0-2 0,-2 0 1,13-27-1,-16 26 2,-1-1 0,-1 0-1,11-47 1,-19 62-20,0 1 0,0-1 0,-1 1 0,0-1-1,-1 1 1,0-1 0,-1 0 0,0 1 0,0-1 0,-2 1-1,1-1 1,-8-19 0,7 25-8,0 1 1,0-1-1,-1 1 0,1-1 0,-1 1 1,0 0-1,0 0 0,-1 1 0,1-1 0,-1 1 1,0 0-1,1 0 0,-1 1 0,-1-1 1,1 1-1,0 0 0,0 1 0,-1-1 1,-8-1-1,6 2 1,-1 0 1,1 1-1,-1-1 1,1 2 0,-1-1-1,1 1 1,0 0-1,-1 1 1,1 0-1,0 0 1,0 1 0,-11 5-1,14-5-13,1-1-1,0 1 1,0 1 0,0-1-1,0 0 1,0 1 0,1 0-1,-1 0 1,1 0 0,0 0 0,1 1-1,-5 7 1,4-4-115,-1 0-1,1 1 1,1-1 0,0 1 0,0 0-1,-1 11 1,2 13-142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22.870"/>
    </inkml:context>
    <inkml:brush xml:id="br0">
      <inkml:brushProperty name="width" value="0.35" units="cm"/>
      <inkml:brushProperty name="height" value="0.35" units="cm"/>
      <inkml:brushProperty name="color" value="#33CCFF"/>
    </inkml:brush>
  </inkml:definitions>
  <inkml:trace contextRef="#ctx0" brushRef="#br0">78 71 560,'-49'202'438,"45"-182"-316,1 0 0,1 0 0,0 1 1,2-1-1,1 23 0,0-19 21,17 114 801,-12-106-698,-1 1-1,-1 0 0,-2-1 1,-3 37-1,1-68-229,0 0 0,0 0-1,0 0 1,0 0 0,0 0 0,0 0 0,-1 0 0,1 0 0,0 0-1,-1 0 1,1 0 0,0 0 0,-1 0 0,1 0 0,-1-1 0,0 1 0,1 0-1,-2 1 1,2-2 16,-1 0 1,1 0-1,-1 0 0,1 0 0,0 0 0,-1 0 0,1 0 0,-1-1 1,1 1-1,-1 0 0,1 0 0,0 0 0,-1 0 0,1-1 1,-1 1-1,1 0 0,0 0 0,-1-1 0,1 1 0,0 0 0,-1-1 1,1 1-1,0 0 0,-1-1 0,1 1 0,-1-1 0,-2-5 256,-1 1 1,1-1-1,-6-13 0,5 7-236,1 0 0,0-1 0,1 1 1,0-1-1,1 0 0,0 0 0,1 0 0,2-15 1,19-105-60,-16 106 33,78-338 6,-80 353-30,10-29 7,-13 40-8,1-1-1,0 1 0,0-1 0,0 1 1,0-1-1,0 1 0,0 0 0,0-1 1,0 1-1,1 0 0,-1 0 0,0 0 0,1 0 1,-1 0-1,1 0 0,-1 0 0,1 0 1,-1 0-1,3 0 0,-2 1-1,-1 0 0,0 0 0,1 0 0,-1 0 0,0 1 0,1-1 0,-1 0 0,0 1 0,1-1 0,-1 1 0,0-1 0,0 1 0,1 0 0,-1-1 0,0 1 0,0 0-1,0 0 1,0 0 0,0 0 0,0 0 0,1 2 0,19 25-29,-1 11 15,-2 0-1,-2 0 1,12 44 0,-2-9 26,3 3 10,-8-25 35,19 69 1,-39-116-55,0 0-1,-1 0 1,1 1 0,-1-1 0,0 0 0,-1 7-1,1-11 3,0 1-1,-1 0 1,1 0-1,0 0 1,-1-1-1,0 1 1,1 0-1,-1 0 1,0-1-1,0 1 0,0-1 1,0 1-1,0-1 1,0 1-1,0-1 1,-1 1-1,1-1 1,0 0-1,-1 0 1,-2 2-1,4-3 1,0 0-1,-1 0 0,1 0 1,0 0-1,-1 0 1,1 0-1,0 0 1,-1 0-1,1 0 0,-1 0 1,1 0-1,0 0 1,-1 0-1,1 0 1,0 0-1,-1 0 0,1-1 1,0 1-1,-1 0 1,1 0-1,0 0 1,0-1-1,-1 1 0,1 0 1,0 0-1,0 0 1,-1-1-1,1 1 1,0 0-1,0-1 0,-1 1 1,1 0-1,0-1 1,0 1-1,0 0 1,0-1-1,0 1 0,0 0 1,0-1-1,-1 1 1,1 0-1,0-1 1,0 1-1,0 0 0,0-1 1,0 1-1,1 0 1,-1-1-1,-4-29 19,2 0 1,1-1-1,1 1 0,6-33 0,22-123 37,-23 156-62,1 1 0,1-1 0,2 1 0,15-33 1,-19 53-14,-1 1 1,1-1-1,1 1 1,-1 0-1,1 1 1,1 0-1,10-11 1,-12 14-9,0 1 0,0-1 0,1 1 0,-1 0 0,0 0 0,1 1 0,0 0 0,0 0 0,0 0 0,-1 0 0,2 1 0,-1 0 0,7 0 0,-8 1-3,1 1 0,0-1 0,-1 1 1,1 0-1,0 1 0,-1-1 0,1 1 0,-1 0 0,0 0 0,0 1 0,0 0 1,0 0-1,0 0 0,0 0 0,-1 1 0,1-1 0,-1 1 0,0 1 0,6 8 0,3 4-16,-1 0-1,-1 1 1,16 39-1,5 22 55,26 105 0,-35-106 48,-14-46-3,-3 0 0,6 63 0,-4-16-1153,1-42-183,8-8 509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23.263"/>
    </inkml:context>
    <inkml:brush xml:id="br0">
      <inkml:brushProperty name="width" value="0.35" units="cm"/>
      <inkml:brushProperty name="height" value="0.35" units="cm"/>
      <inkml:brushProperty name="color" value="#33CCFF"/>
    </inkml:brush>
  </inkml:definitions>
  <inkml:trace contextRef="#ctx0" brushRef="#br0">292 7 240,'-1'0'8,"0"-1"0,0 0 0,0 0 0,0 1 0,-1-1 0,1 1 0,0-1 0,0 1 0,-1-1 0,1 1-1,0 0 1,0-1 0,-1 1 0,1 0 0,0 0 0,-1 0 0,1 0 0,0 0 0,-2 1 0,-5-1 12,4 0-6,-31 4 2,33-3 2,0-1 1,0 1-1,0 0 1,1-1-1,-1 1 1,0 0 0,0 0-1,1 0 1,-1 1-1,1-1 1,-1 0-1,1 1 1,-1-1 0,1 1-1,0-1 1,0 1-1,0-1 1,-2 3 0,-28 60 767,-13 28-412,40-82-348,-59 155 304,50-125-208,2 0 0,-8 51 1,18-84-88,0 0 0,1 0 1,0 0-1,0 0 0,0 0 1,1 0-1,0 0 0,0 0 1,3 9-1,-2-12-1,0 0 0,0 0-1,0 0 1,1 0 0,-1 0 0,1 0-1,0-1 1,0 0 0,0 1 0,1-1 0,-1 0-1,1 0 1,0-1 0,5 4 0,32 18 188,-21-10-181,1-2 0,1 0-1,0-2 1,40 14-1,-7-14-57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23.929"/>
    </inkml:context>
    <inkml:brush xml:id="br0">
      <inkml:brushProperty name="width" value="0.35" units="cm"/>
      <inkml:brushProperty name="height" value="0.35" units="cm"/>
      <inkml:brushProperty name="color" value="#33CCFF"/>
    </inkml:brush>
  </inkml:definitions>
  <inkml:trace contextRef="#ctx0" brushRef="#br0">1 310 752,'14'5'88,"-7"-3"-32,0 1-1,0-1 1,-1 1-1,1 1 1,-1-1-1,7 6 1,-11-7-25,0 0 0,0 1 0,0-1 0,-1 0 0,1 1 0,-1-1 0,1 0 0,-1 1 0,0 0 0,0-1 0,0 1 0,0 0 0,-1 0 1,1-1-1,-1 1 0,0 0 0,1 0 0,-1 0 0,-1 4 0,2 102 1216,1-70-756,-2 1 0,-2 0 0,-11 65 0,12-95-272,7-23 288,12-36-406,-9 22-91,0 0-1,9-51 1,8-196-341,-11 91-111,-15 174 412,8-40-53,-8 48 70,1-1 0,-1 0 0,0 1 0,1-1 0,-1 1 0,1 0 0,0-1 0,-1 1 0,1-1 0,0 1 0,0 0 0,0 0 0,0-1 0,0 1 0,0 0 0,0 0 0,0 0 0,1 0 0,-1 0 0,0 0 0,0 1 0,1-1 0,-1 0 0,1 1 0,2-2 0,-2 3-14,0-1 1,0 1-1,1-1 0,-1 1 1,0 0-1,0 0 1,0-1-1,0 2 0,0-1 1,0 0-1,0 0 0,0 1 1,3 2-1,26 26-22,-25-23 59,23 24 146,-1 2 0,-2 0 0,-1 2 0,-1 1 0,-2 1 0,21 51 0,-31-61-112,36 89 111,-44-101-134,0-1 0,0 1-1,-1-1 1,-1 1 0,-1 0-1,0 17 1,-1-31-18,0 0 1,0 0-1,0 0 0,0 0 0,0 0 1,0-1-1,0 1 0,-1 0 0,1 0 1,0 0-1,-1 0 0,1 0 0,-1-1 1,1 1-1,-1 0 0,1 0 0,-1 0 1,1-1-1,-1 1 0,0 0 0,1-1 1,-1 1-1,0-1 0,0 1 0,0-1 1,1 1-1,-1-1 0,0 1 0,0-1 1,0 0-1,0 0 0,0 1 0,-1-1 1,-4 0 17,1 0 1,0 0-1,-1 0 0,1-1 1,-6-1-1,-9-1 58,-8 2-20,-1 1 0,1 1 0,0 2 1,-1 1-1,1 1 0,-37 12 0,10-4-17,39-10-64,1 1 0,-1 0 0,-27 12 0,33-8-293,8-1 132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24.277"/>
    </inkml:context>
    <inkml:brush xml:id="br0">
      <inkml:brushProperty name="width" value="0.35" units="cm"/>
      <inkml:brushProperty name="height" value="0.35" units="cm"/>
      <inkml:brushProperty name="color" value="#33CCFF"/>
    </inkml:brush>
  </inkml:definitions>
  <inkml:trace contextRef="#ctx0" brushRef="#br0">1 323 1728,'75'-133'1073,"-58"112"-233,10 0-8,7-2-88,18 4-272,18-2-168,20 5-168,2 1-40,4 0-40,-11 1 8,-18 4-32,-5 3-40,-20 1-272,-2 4-232,-15 4-664,-7 4 712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24.612"/>
    </inkml:context>
    <inkml:brush xml:id="br0">
      <inkml:brushProperty name="width" value="0.35" units="cm"/>
      <inkml:brushProperty name="height" value="0.35" units="cm"/>
      <inkml:brushProperty name="color" value="#33CCFF"/>
    </inkml:brush>
  </inkml:definitions>
  <inkml:trace contextRef="#ctx0" brushRef="#br0">122 0 1328,'-116'94'928,"111"-71"-47,5 1-113,0 1-16,0 15-208,3 12-128,9 15-200,0 14-80,3-6-64,-2-10 0,10-21 0,8-11-8,4-18-544,-6-3-768,-26 3 800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49.431"/>
    </inkml:context>
    <inkml:brush xml:id="br0">
      <inkml:brushProperty name="width" value="0.35" units="cm"/>
      <inkml:brushProperty name="height" value="0.35" units="cm"/>
      <inkml:brushProperty name="color" value="#33CCFF"/>
    </inkml:brush>
  </inkml:definitions>
  <inkml:trace contextRef="#ctx0" brushRef="#br0">140 158 616,'-45'-65'299,"40"57"-51,0 0-366,5 10-54,1 10 2781,-5 16-2159,0 34-1,3-32-208,-9 50 1,-13 28 150,9-44-134,-13 123 1,24-127-80,3 0 1,15 112-1,-11-161 143,1-25 88,136-531 445,-114 436-1040,-14 52-237,30-82 0,-39 131 306,-1-1-1,1 1 1,1 0-1,0 0 0,0 1 1,0-1-1,8-7 0,-11 13 95,-1 1-1,1-1 0,0 1 0,-1-1 1,1 1-1,0 0 0,0 0 0,0 0 1,0 0-1,0 0 0,0 0 0,1 0 0,-1 1 1,0-1-1,0 1 0,0 0 0,1-1 1,-1 1-1,0 0 0,1 0 0,-1 1 1,0-1-1,0 0 0,0 1 0,1-1 0,-1 1 1,0 0-1,0 0 0,0 0 0,0 0 1,0 0-1,3 2 0,2 4 73,0 0-1,0 0 1,-1 0-1,0 1 1,0 0-1,-1 0 1,0 0 0,-1 1-1,0-1 1,5 15-1,-1-4 78,30 71 582,27 100 0,-57-161-542,9 59 0,-15-74-86,-1 1 0,-1 0 0,0 0 1,-1 0-1,-5 29 0,5-40-70,1 0 0,-1 0-1,1 0 1,0 0 0,0 0 0,1 0-1,-1 0 1,1 0 0,0 0-1,0 0 1,0 0 0,1 0-1,3 7 1,4 13 67,-7-16-5,-3-11 15,-1-23 62,7 2-117,0-1 1,1 1-1,1 0 0,1 0 0,2 1 1,12-25-1,1 9-17,0 0 1,44-53 0,-19 23-27,-37 51-4,1 1 0,0 0 0,1 1 0,21-20 0,-33 35 13,-1 0 0,0 1 0,1-1 0,-1 1 0,1 0 0,-1-1 0,1 1 0,-1-1 0,1 1 0,0 0 0,-1-1 1,1 1-1,-1 0 0,1 0 0,0-1 0,-1 1 0,1 0 0,0 0 0,-1 0 0,1 0 0,0 0 0,-1 0 0,1 0 0,0 0 0,-1 0 0,1 0 0,0 0 0,-1 0 0,1 1 1,0-1-1,-1 0 0,1 0 0,-1 1 0,1-1 0,0 0 0,-1 1 0,1-1 0,-1 1 0,1-1 0,-1 0 0,1 1 0,-1 0 0,0-1 0,1 1 0,-1-1 0,1 1 0,-1-1 0,0 1 1,0 0-1,1-1 0,-1 1 0,0 0 0,0 0 0,2 5-7,0 0 0,-1 0 0,0 0 0,0 8 0,-1-13 7,7 181-94,1 17 117,11-41 37,-13-123-58,2 0-1,19 53 1,-23-78-24,-1-1-2,0-1-1,1 1 1,6 9-1,-9-16-13,1 0 0,-1 0 0,1 0 0,0 0 1,-1 0-1,1 0 0,0-1 0,0 1 0,0-1 0,1 1 0,-1-1 1,0 0-1,0 0 0,1 0 0,-1 0 0,4 1 0,-4-2-19,0 1-1,0-1 0,0 0 0,0 0 0,1 0 0,-1 0 0,0 0 1,0 0-1,0-1 0,0 1 0,1-1 0,-1 0 0,0 1 1,0-1-1,2-1 0,4-3-83,-1-1 1,0 1 0,11-13-1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49.767"/>
    </inkml:context>
    <inkml:brush xml:id="br0">
      <inkml:brushProperty name="width" value="0.35" units="cm"/>
      <inkml:brushProperty name="height" value="0.35" units="cm"/>
      <inkml:brushProperty name="color" value="#33CCFF"/>
    </inkml:brush>
  </inkml:definitions>
  <inkml:trace contextRef="#ctx0" brushRef="#br0">98 1 1360,'7'7'125,"-1"1"0,0 0 0,-1 1-1,0-1 1,0 1 0,7 18 0,-11-14 34,0 0 0,-1 0 0,0 0 0,-1 0 1,-1-1-1,0 1 0,-7 22 0,4-9 163,-5 25 335,5-21-122,-1-1 0,-16 46 0,9-41-292,-11 54 0,15-50-169,-6 36 36,-5 80 0,19-146-97,0 0 1,1 0-1,0-1 1,0 1-1,0 0 0,1 0 1,1 0-1,-1 0 1,1-1-1,1 1 1,4 12-1,-6-19-3,0 1 0,0-1-1,0 0 1,0 1 0,0-1 0,0 0-1,0 0 1,0 0 0,0 1 0,0-1-1,1 0 1,-1-1 0,0 1-1,1 0 1,-1 0 0,1-1 0,-1 1-1,1 0 1,2 0 0,-1-1 7,0 0 1,0 0 0,0 0-1,0 0 1,0 0-1,0-1 1,-1 1-1,1-1 1,0 0-1,3-1 1,8-5 65,-1 1-1,0-2 1,19-14 0,-16 11-7,2 0 5,0 0 0,0 1 0,36-13-1,-44 20-114,0 0-1,0 0 0,0 1 0,0 1 1,0 0-1,1 0 0,-1 1 0,0 0 1,18 3-1,24 9-709,-3 4 310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50.097"/>
    </inkml:context>
    <inkml:brush xml:id="br0">
      <inkml:brushProperty name="width" value="0.35" units="cm"/>
      <inkml:brushProperty name="height" value="0.35" units="cm"/>
      <inkml:brushProperty name="color" value="#33CCFF"/>
    </inkml:brush>
  </inkml:definitions>
  <inkml:trace contextRef="#ctx0" brushRef="#br0">246 0 1880,'-40'16'993,"17"58"-449,5 26 80,7 2 8,-3-13-184,11-7-48,1-22-24,2-6-56,-8-8-64,0 6-24,-9 13-56,-4 14-112,0 31-904,-8 3-648,-2-32 856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50.427"/>
    </inkml:context>
    <inkml:brush xml:id="br0">
      <inkml:brushProperty name="width" value="0.35" units="cm"/>
      <inkml:brushProperty name="height" value="0.35" units="cm"/>
      <inkml:brushProperty name="color" value="#33CCFF"/>
    </inkml:brush>
  </inkml:definitions>
  <inkml:trace contextRef="#ctx0" brushRef="#br0">0 178 1248,'19'-8'616,"60"-19"-103,-35 14-417,12-3-56,15-9 8,6-4 16,-6 1 16,-5 1-184,-13 23 80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51.496"/>
    </inkml:context>
    <inkml:brush xml:id="br0">
      <inkml:brushProperty name="width" value="0.35" units="cm"/>
      <inkml:brushProperty name="height" value="0.35" units="cm"/>
      <inkml:brushProperty name="color" value="#33CCFF"/>
    </inkml:brush>
  </inkml:definitions>
  <inkml:trace contextRef="#ctx0" brushRef="#br0">2738 806 1280,'-25'-203'423,"24"193"-401,-1 0-1,0-1 1,-1 1 0,0 0-1,0 0 1,-1 1 0,0-1-1,-1 1 1,0 0-1,0 0 1,-10-12 0,2 5 27,-8-14 45,-4-8 138,-3 2-1,-53-56 1,59 71-132,0 2 1,-2 0-1,-1 1 1,-40-22-1,47 31-81,0 1 0,-1 0 0,0 2 0,0 0 0,0 1 0,-1 1 0,0 1 0,-22-1 0,-15 3-22,-88 11 1,-58 20-224,-62 20-413,-189 29-137,423-75 785,-219 33 308,212-28-233,1 1 0,0 2 1,0 1-1,-54 29 0,54-20-53,1 1-1,0 2 1,2 2 0,1 1-1,-57 63 1,50-43-27,1 2-1,3 2 1,-43 83 0,72-121-6,0-1 1,1 1 0,-5 17-1,9-26 21,1 1 1,0-1-1,1 0 0,-1 0 0,1 1 0,0-1 1,0 0-1,1 0 0,0 1 0,0-1 1,0 0-1,3 7 0,32 82 461,28 79-18,-43-105-330,3-1 0,44 86 0,-55-129-34,0-1 0,2-1 0,1 0-1,0-1 1,1-1 0,2-1 0,0 0 0,1-2 0,38 28-1,8-8 314,1-3-1,108 40 1,-148-64-358,60 24 53,1-5 0,2-3 1,1-4-1,0-4 1,2-5-1,0-3 0,129-3 1,163-47 251,-3-32-31,-366 68-318,-10 3-5,47-9 48,-2-2 0,91-34 0,-128 40-43,0 0 1,0-1-1,-1 0 1,0-1-1,-1-1 0,0 0 1,0-1-1,-1 0 0,0-1 1,-1 0-1,0 0 0,-1-1 1,0-1-1,13-24 0,-10 7-3,0-2-1,-2 1 1,-2-1-1,-1-1 0,5-54 1,-1-168 11,-11 233-17,0-23 2,-7-59 1,3 80 0,-1 1-1,0-1 1,-2 1 0,-10-23-1,-21-38 28,-92-145 1,86 160-8,-2 1 0,-4 3 1,-103-105-1,121 140-86,-1 0-1,-2 2 0,0 2 1,-2 1-1,-1 2 1,-1 2-1,0 1 0,-77-25 1,81 34-467,-1 2 1,0 1-1,-68-5 1,7 13-266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37.272"/>
    </inkml:context>
    <inkml:brush xml:id="br0">
      <inkml:brushProperty name="width" value="0.35" units="cm"/>
      <inkml:brushProperty name="height" value="0.35" units="cm"/>
      <inkml:brushProperty name="color" value="#33CCFF"/>
    </inkml:brush>
  </inkml:definitions>
  <inkml:trace contextRef="#ctx0" brushRef="#br0">40 136 512,'-10'12'113,"-17"27"1,26-37-105,1-1 0,-1 1 0,1-1 0,0 1 0,0 0 1,-1-1-1,1 1 0,0 0 0,0-1 0,1 1 0,-1-1 0,0 1 0,0 0 0,1-1 1,-1 1-1,1-1 0,0 1 0,-1-1 0,1 1 0,0-1 0,0 0 0,0 1 0,0-1 1,0 0-1,0 0 0,0 1 0,0-1 0,2 1 0,-1 0 2,4 5 18,1-1 0,0 0 0,0 0 0,0-1 0,1 0 0,0 0 1,0 0-1,17 6 0,-19-9-5,0 0-1,0-1 1,0 1 0,0-1-1,1-1 1,-1 1 0,0-1-1,1 0 1,-1 0 0,0-1-1,1 0 1,-1 0 0,0 0-1,9-4 1,-1-1-3,-1-1 1,0-1-1,-1 0 0,0-1 1,0 0-1,0-1 0,-1 0 1,-1-1-1,0 0 0,-1 0 1,0-1-1,0-1 0,-1 1 1,-1-1-1,0-1 0,-1 1 1,0-1-1,5-22 0,-10 34-16,-1 0 0,1-1 0,-1 1-1,0 0 1,1-1 0,-1 1-1,0-1 1,-1 1 0,1 0-1,0-1 1,-1 1 0,1 0 0,-1-1-1,0 1 1,0 0 0,0 0-1,0 0 1,0 0 0,0 0-1,0 0 1,-1 0 0,1 0 0,-4-3-1,4 4-2,-1 0 0,0 1-1,0-1 1,0 0-1,0 1 1,0-1 0,0 1-1,1 0 1,-1-1 0,0 1-1,0 0 1,0 0-1,0 1 1,0-1 0,0 0-1,0 1 1,0-1 0,0 1-1,0-1 1,0 1-1,0 0 1,1 0 0,-1 0-1,0 0 1,0 0 0,1 0-1,-1 0 1,-1 2-1,-4 2-13,-32 29 66,37-33-75,0 1 0,1 0 1,-1-1-1,1 1 1,0 0-1,0 0 1,-1 0-1,1 0 1,0 0-1,0 0 1,1 0-1,-1 0 1,0 0-1,1 1 1,-1-1-1,1 0 1,0 0-1,0 1 1,0 2-1,5 10-126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46.333"/>
    </inkml:context>
    <inkml:brush xml:id="br0">
      <inkml:brushProperty name="width" value="0.35" units="cm"/>
      <inkml:brushProperty name="height" value="0.35" units="cm"/>
      <inkml:brushProperty name="color" value="#33CCFF"/>
    </inkml:brush>
  </inkml:definitions>
  <inkml:trace contextRef="#ctx0" brushRef="#br0">4402 694 1160,'13'-21'245,"11"-30"0,-24 50-238,1 1 0,-1-1 0,1 0 0,-1 0 0,0 0 0,1 1 0,-1-1 0,0 0 0,0 0 0,0 0 0,0 0 0,0 0 0,0 0 0,0 1 0,0-1 0,0 0 0,0 0 0,0 0 0,0 0 0,-1 0 0,1 1 0,0-1 0,-1 0 0,1 0 0,-1 0 0,1 1 1,0-1-1,-1 0 0,0 0 0,1 1 0,-1-1 0,1 1 0,-1-1 0,0 0 0,0 1 0,1-1 0,-1 1 0,0 0 0,0-1 0,1 1 0,-1 0 0,-2-1 0,-2 0 19,0 1 1,1-1-1,-1 1 0,0 0 1,0 1-1,-5 0 1,0 0-12,-30-1-29,-1-2-1,1-1 0,0-2 0,0-2 0,0-2 0,-42-15 0,-168-51 23,-249-98 422,276 100-98,-71-28 360,230 74-430,-102-37 450,141 56-624,-1 2 1,1 1-1,-1 1 0,-51-2 0,-61 11 1,-178 30-1,248-22-59,1 3 0,1 2 0,-92 39 0,123-41-26,1 1-1,-63 43 0,-56 56-1,69-50 5,15-13-14,-2-3 0,-3-3 1,-127 61-1,3-35-33,-12 7 14,187-70 35,1 2 0,0 0 1,1 2-1,0 0 0,-27 26 0,34-27 10,0 2 0,1 0-1,1 0 1,0 1 0,2 1-1,-1-1 1,-9 25 0,5-7 27,2 1 1,1 0 0,2 1-1,1 0 1,-5 51 0,12-62-2,1 1-1,1 0 1,1-1 0,1 1 0,2-1 0,0 0-1,2 0 1,15 43 0,96 195 204,-72-167-135,-16-35 3,49 77-1,-60-110-72,2-1 0,1-1 0,1 0 0,46 40 0,-11-24 32,2-2-1,91 46 1,-64-38-15,-69-39-47,148 81 108,-129-73-82,1-2 0,69 18 0,-35-18 44,1-3 0,141 3 0,152-22 163,-267 3-196,145-1 52,271-20 76,-34-72-50,-306 55-85,378-55 95,-517 93-125,16-3 22,56-14 0,-100 19-26,1 0 0,-1-1-1,0 1 1,0-1 0,0-1 0,-1 0-1,1 0 1,-1 0 0,0 0-1,0-1 1,0 0 0,-1-1 0,0 1-1,0-1 1,0 0 0,0 0 0,-1 0-1,0-1 1,-1 0 0,1 1-1,4-15 1,1-6 56,-2 0 1,10-56-1,-3-60 103,-11 98-128,6-78 96,-6 0-1,-5 0 0,-23-149 1,-44-138-15,64 387-122,0-1-1,-2 1 0,-1 1 1,0-1-1,-2 1 1,-1 0-1,0 1 0,-2 1 1,0 0-1,-24-27 1,-13-13-10,19 23 8,-42-39 1,68 71 1,1 1-1,-1 0 1,-1 0 0,1 0 0,0 1 0,-1 0-1,0 0 1,0 0 0,0 1 0,0-1-1,0 2 1,0-1 0,-1 1 0,1-1 0,0 2-1,-1-1 1,1 1 0,-1 0 0,1 0 0,-9 2-1,5 1-30,0 0-1,0 1 1,1-1-1,-1 2 1,1 0-1,0 0 1,0 0-1,1 1 1,0 1-1,0-1 1,-13 15-1,1 2-475,1 0 0,1 2 0,-15 26 1,-25 52-342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34.303"/>
    </inkml:context>
    <inkml:brush xml:id="br0">
      <inkml:brushProperty name="width" value="0.35" units="cm"/>
      <inkml:brushProperty name="height" value="0.35" units="cm"/>
      <inkml:brushProperty name="color" value="#33CCFF"/>
    </inkml:brush>
  </inkml:definitions>
  <inkml:trace contextRef="#ctx0" brushRef="#br0">104 111 600,'-85'-84'279,"70"65"-66,15 19-218,0-1-1,0 1 0,-1 0 1,1 0-1,0 0 0,0 0 1,0-1-1,0 1 0,0 0 1,0 0-1,0 0 0,0 0 1,0-1-1,0 1 0,0 0 1,0 0-1,0 0 0,0-1 1,0 1-1,0 0 0,0 0 0,0 0 1,0-1-1,0 1 0,0 0 1,0 0-1,0 0 0,0-1 1,0 1-1,0 0 0,0 0 1,0 0-1,1 0 0,-1-1 1,0 1-1,0 0 0,0 0 1,15 2 971,-15-2-372,55 84 1098,-52-78-1595,0 1-1,0 0 1,-1-1 0,1 1 0,-1 0 0,-1 0-1,1 0 1,-1 0 0,-1 1 0,1-1-1,-1 0 1,-1 0 0,1 0 0,-3 14-1,0 2 69,-1 13 56,-34 259 564,37-287-767,0-1 0,-1 0 0,0 0 0,0 0-1,-1 0 1,0 0 0,0-1 0,0 1 0,-1-1 0,-5 8 0,9-14-7,0 0 1,0 0-1,0 1 0,0-1 1,0 0-1,0 0 0,-1 1 0,1-1 1,0 0-1,0 0 0,0 0 1,0 1-1,0-1 0,-1 0 0,1 0 1,0 0-1,0 0 0,0 1 1,-1-1-1,1 0 0,0 0 0,0 0 1,0 0-1,-1 0 0,1 0 1,0 0-1,0 0 0,-1 1 0,1-1 1,0 0-1,0 0 0,-1 0 1,1 0-1,0 0 0,0 0 0,-1-1 1,1 1-1,0 0 0,0 0 1,-1 0-1,1 0 0,0 0 0,0 0 1,-1 0-1,1 0 0,0-1 0,0 1 1,0 0-1,0 0 0,-1 0 1,1 0-1,0-1 0,0 1 0,0 0 1,0 0-1,-1 0 0,1-1 1,0 1-1,0 0 0,0 0 0,0-1 1,-1-32 282,1 17-282,0-16 18,2 0-1,10-52 1,-4 47-8,2 0 0,1 1 0,22-48 0,-23 61-41,-8 15 18,2 0-1,-1 1 1,1-1 0,0 1 0,10-14 0,-12 20-13,-1 0 0,0 0-1,1-1 1,-1 1 0,0 0 0,1 0 0,-1 0 0,1 1-1,0-1 1,-1 0 0,1 1 0,0-1 0,-1 1 0,1-1-1,0 1 1,0 0 0,-1-1 0,1 1 0,0 0-1,0 0 1,0 0 0,-1 1 0,1-1 0,0 0 0,0 1-1,-1-1 1,1 1 0,0 0 0,-1-1 0,1 1-1,-1 0 1,1 0 0,2 2 0,0 0-43,1 1 1,-1 0-1,0 0 1,0 0-1,0 1 0,0 0 1,-1-1-1,5 9 1,20 45-186,-17-29 212,-2 1-1,-1 0 0,-2 0 1,4 33-1,6 30 69,-5-43 1,-2 1 0,5 96-1,-14-120-10,1-23 50,1-9-38,-1-13 11,-1 15-47,-1-171 242,3 144-223,2 0 1,0 0-1,17-56 1,-12 58-35,1 1 1,2 0 0,0 1 0,2 0-1,1 1 1,0 1 0,2 0 0,31-33 0,-44 53-23,0 0 1,1 1-1,-1-1 1,1 1-1,0 0 1,0 0-1,0 1 1,7-4-1,-11 6 22,1 0-1,-1-1 1,0 1 0,0 0 0,0 0-1,1 0 1,-1-1 0,0 1-1,0 1 1,0-1 0,1 0-1,-1 0 1,0 0 0,0 1-1,0-1 1,0 0 0,1 1-1,-1-1 1,0 1 0,0 0 0,0-1-1,0 1 1,0 0 0,0 0-1,0-1 1,-1 1 0,1 0-1,0 0 1,0 0 0,-1 0-1,1 0 1,0 0 0,-1 0 0,1 0-1,-1 0 1,1 1 0,-1-1-1,0 0 1,1 0 0,-1 0-1,0 1 1,0 0 0,5 28 106,-2 0 1,0 53-1,-1-7 76,2-15-263,4 0 0,18 72 0,-11-82-95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34.787"/>
    </inkml:context>
    <inkml:brush xml:id="br0">
      <inkml:brushProperty name="width" value="0.35" units="cm"/>
      <inkml:brushProperty name="height" value="0.35" units="cm"/>
      <inkml:brushProperty name="color" value="#33CCFF"/>
    </inkml:brush>
  </inkml:definitions>
  <inkml:trace contextRef="#ctx0" brushRef="#br0">59 42 2345,'15'-21'228,"-14"20"-190,0-1 0,0 1 0,0-1 0,0 1 0,0-1 0,0 1 0,0 0 0,0-1 0,0 1 0,1 0 0,-1 0 0,0 0 0,1 0 0,2-1 0,-3 5-20,0-1 0,-1 1 0,1 0 1,0 0-1,-1 0 0,0 0 0,0 0 1,0 1-1,0-1 0,-1 5 0,-1 20 923,-11 48 0,3-18 894,-32 187-528,21-4-1177,14-153-92,5-30-13,4-34-36,-3-24 9,1 0 0,0 1 0,0-1 0,0 0 0,0 0 0,0 1 0,0-1 0,0 0 0,0 0-1,0 1 1,0-1 0,0 0 0,0 0 0,0 1 0,0-1 0,1 0 0,-1 0 0,0 1 0,0-1-1,0 0 1,0 0 0,0 1 0,0-1 0,1 0 0,-1 0 0,0 0 0,0 1 0,0-1 0,1 0-1,-1 0 1,0 0 0,0 0 0,0 0 0,1 1 0,-1-1 0,20-14 2,22-21-1,-24 19 7,37-25-1,-52 39-10,0 1 0,0-1 0,0 1-1,0-1 1,0 1 0,1 0 0,-1 0-1,0 0 1,1 0 0,-1 1 0,0-1-1,1 1 1,-1 0 0,1 0 0,-1 0-1,0 1 1,6 0 0,-3 1-161,1 0 0,-1 1 0,0 0 0,1 0 0,-1 0 1,-1 1-1,9 5 0,13 13-400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35.204"/>
    </inkml:context>
    <inkml:brush xml:id="br0">
      <inkml:brushProperty name="width" value="0.35" units="cm"/>
      <inkml:brushProperty name="height" value="0.35" units="cm"/>
      <inkml:brushProperty name="color" value="#33CCFF"/>
    </inkml:brush>
  </inkml:definitions>
  <inkml:trace contextRef="#ctx0" brushRef="#br0">0 97 1952,'16'-14'717,"30"-19"-1,-45 32-646,0 1-1,0 0 1,0-1 0,0 1 0,0 0 0,0 0-1,0 0 1,0-1 0,0 1 0,0 0 0,0 1-1,0-1 1,0 0 0,0 0 0,0 0 0,0 1-1,0-1 1,0 0 0,0 1 0,0-1 0,0 1 0,0-1-1,-1 1 1,1-1 0,0 1 0,0 0 0,0 0-1,20 24 1358,-15-16-1121,22 22 116,-3 0 0,0 2-1,26 49 1,-21-33-290,-14-24-27,-1 1-1,12 30 1,-17-1 56,-8-51-159,0 1 0,0-1-1,0 0 1,1 0 0,0 0 0,0-1-1,0 1 1,0-1 0,1 0 0,-1 1-1,1-1 1,0-1 0,-1 1 0,1-1-1,1 1 1,-1-1 0,0 0 0,1-1-1,-1 1 1,1-1 0,-1 0 0,1 0-1,-1 0 1,1 0 0,0-1 0,-1 0-1,1 0 1,0 0 0,0-1 0,-1 0-1,1 0 1,-1 0 0,1 0 0,-1-1 0,1 1-1,-1-1 1,0 0 0,1 0 0,-1-1-1,-1 0 1,1 1 0,0-1 0,4-5-1,2-3 13,0 0-1,-1-1 1,0 0-1,-1 0 1,-1-1-1,0 0 1,0 0-1,-2-1 1,8-25-1,0-12-32,8-75 0,-2 11-279,-18 110 20,1-1 0,-1 1 0,1 0 0,-1 0 0,1 0 0,1 0 0,-1 0 1,1 1-1,5-8 0,5 1-752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7:49.830"/>
    </inkml:context>
    <inkml:brush xml:id="br0">
      <inkml:brushProperty name="width" value="0.35" units="cm"/>
      <inkml:brushProperty name="height" value="0.35" units="cm"/>
      <inkml:brushProperty name="color" value="#33CCFF"/>
    </inkml:brush>
  </inkml:definitions>
  <inkml:trace contextRef="#ctx0" brushRef="#br0">2937 400 1200,'18'-9'503,"-18"9"-485,0-1 0,0 1 0,1 0 1,-1-1-1,0 1 0,0 0 1,1-1-1,-1 1 0,0-1 0,0 1 1,0 0-1,0-1 0,0 1 0,0-1 1,0 1-1,0-1 0,0 1 0,0 0 1,0-1-1,0 1 0,0-1 0,0 1 1,0-1-1,0 1 0,0-1 0,-2-2 50,0 1 0,0-1-1,0 1 1,0 0-1,0 0 1,-1 0-1,1 0 1,-1 0-1,1 0 1,-5-2 0,0 1 0,0-1 0,0 1 0,0 1 0,0 0 0,0 0 0,-14-2 0,-27-9 56,24 2 152,0-2 0,-33-23 1,34 19-71,-1 2 1,-34-15-1,10 13-104,-1 2 1,-90-16-1,46 12-21,-284-52 571,302 63-566,1 2 0,0 4-1,-88 8 1,-87 37-58,172-27 68,0-2 0,-98 4 0,80-20 547,-138-18 0,212 17-521,-1 1 0,-40 3 0,51 0-98,-1 0 0,1 1 0,-1 1 0,1 0 0,0 1 0,-20 9 0,16-5-16,0 0-1,1 1 1,0 1-1,0 1 1,1 0-1,0 0 0,1 2 1,0-1-1,-14 21 1,13-13-11,1 0 1,1 1 0,1 0 0,1 1 0,1 0-1,-8 33 1,-25 101 37,-61 286 161,91-381-188,1-2-16,-4 81-1,14-120 3,0 0-1,1 0 0,2 1 0,0-1 1,1 0-1,1-1 0,14 37 0,48 135 43,-47-126-28,42 131 15,-48-157-8,3 0-1,39 67 1,-44-90-5,0 0-1,1-1 1,1 0-1,0-1 1,1 0 0,0-1-1,1-1 1,1-1 0,0 0-1,21 9 1,13 4 24,2-2 0,69 18 0,-28-12 0,266 87 59,-272-86-71,1-4 0,1-4 0,172 17 0,-154-27 25,54 7-26,195-5 0,-306-15 7,1-2 1,-1-2 0,-1-3-1,1-1 1,-1-3-1,-1-2 1,-1-2 0,49-24-1,289-134 346,-362 167-363,179-74 82,-170 66-76,0-2 0,-1-1 0,56-44 0,-56 35-15,-1-2 0,-1-1 1,-2-1-1,-1-1 0,-2-1 1,-1-2-1,23-44 0,-36 57 2,0 0 1,-2 0-1,0-1 0,-2 0 0,0-1 1,-2 1-1,-1-1 0,-1 0 0,-1-1 0,-1 1 1,-1 0-1,-1-1 0,-7-38 0,-40-126-2,10 42 18,9 25 8,-157-575 82,172 655-124,-28-55 1,34 82-46,-1 0 0,-1 1 0,0 1 1,-1-1-1,0 2 0,-19-18 0,23 24-21,0 1 0,0 1-1,-1-1 1,0 1 0,0 0-1,-1 1 1,1 0-1,-1 0 1,0 1 0,-13-4-1,0 4-17,0 2-1,0 0 0,0 1 1,-23 3-1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8:26.769"/>
    </inkml:context>
    <inkml:brush xml:id="br0">
      <inkml:brushProperty name="width" value="0.35" units="cm"/>
      <inkml:brushProperty name="height" value="0.35" units="cm"/>
      <inkml:brushProperty name="color" value="#33CCFF"/>
    </inkml:brush>
  </inkml:definitions>
  <inkml:trace contextRef="#ctx0" brushRef="#br0">623 299 360,'52'-31'196,"-51"31"-191,-1 0 0,1 0 0,-1 0 0,0 0 0,1 0 0,-1 0 0,1 0 1,-1 0-1,0 0 0,1 0 0,-1 0 0,1 0 0,-1 0 0,0 0 0,1 1 0,-1-1 0,0 0 0,1 0 0,-1 0 0,0 1 0,1-1 0,-1 0 0,0 1 0,0-1 0,1 0 1,-1 0-1,0 1 0,0-1 0,1 0 0,-1 1 0,0-1 0,0 1 0,0-1 0,0 0 0,0 1 0,0-1 0,0 0 0,1 1 0,-1-1 0,0 1 0,0-1 0,0 0 0,-1 1 0,3 25 125,-2-18-83,1-4 48,-1 0 1,1 1-1,-1-1 1,0 0-1,0 0 1,-1 1-1,1-1 1,-1 0-1,0 0 1,0 0-1,0 0 1,-1 0-1,1 0 1,-1 0-1,0 0 1,0-1 0,0 1-1,-1-1 1,1 1-1,-1-1 1,0 0-1,0 0 1,0 0-1,0 0 1,-8 4-1,-1 1 268,-1-1 0,0 0 0,0-1 1,-16 6-1,16-7-234,-1 0 0,1 1 0,0 1 0,-13 9 0,-24 24-43,25-20-57,-38 25-1,54-39-36,0-1 1,-1-1-1,1 0 1,-1 0 0,0 0-1,0-1 1,-1-1-1,-13 2 1,24-4 6,-12 1-28,0 0-1,0 0 0,-19-3 0,27 1 25,0 1 0,1-1 0,-1 0 0,0-1 0,0 1 0,0-1 0,1 1 0,-1-1 1,1 0-1,-1-1 0,1 1 0,0 0 0,0-1 0,0 0 0,-3-3 0,-2-5 21,0 0 1,1 0 0,0-1-1,1 0 1,0 0-1,1-1 1,0 0-1,-3-17 1,2 4 106,1-1-1,2 1 1,-1-35 0,4 52-80,0-1-1,1 1 1,0-1 0,1 1-1,0 0 1,1-1 0,-1 1 0,2 0-1,-1 1 1,6-10 0,1 1-1,1 1 0,1 0 1,23-26-1,0 2-30,-25 27-17,1 0-1,1 1 1,17-15 0,-24 23-4,0 0 1,1 1 0,0 0-1,-1 0 1,1 0 0,0 1-1,1 0 1,-1 0 0,0 0-1,0 1 1,1 0 0,9 0-1,-8 1-3,0 0-1,0 1 0,0 0 0,0 0 0,0 1 0,0 0 1,0 0-1,0 1 0,-1 0 0,1 1 0,-1 0 0,0 0 1,11 8-1,-2 1-41,0 1 1,-1 0-1,-1 1 1,17 23 0,-26-30 47,0 1 0,-1 0 1,0 0-1,0 0 0,-1 0 1,-1 1-1,1-1 0,0 14 0,3 4 46,4 24 197,-2 0 1,-2 0 0,-3 1 0,-2-1 0,-2 1-1,-10 65 1,8-85-96,-2 11 54,-14 58 0,16-89-151,0-1 0,0 0 1,-2-1-1,1 1 0,-1-1 1,-1 0-1,0 0 0,0 0 1,-1-1-1,-11 13 0,9-15 56,0-1 0,0 0 0,-1 0 0,1-1 0,-1 0 0,-13 4 0,9-3-9,-1 1 0,-16 10 0,-20 18-15,4-3-69,-84 45 1,125-75 2,0 1 1,0-2 0,-1 1 0,1-1 0,0 0 0,-1 0 0,1 0 0,-1-1 0,1 0 0,-1 0 0,1-1 0,0 0-1,-1 0 1,1 0 0,-8-4 0,11 4-26,-8-2-101,11 3 109,0 0 0,0-1 0,0 1 0,0 0 0,0 0 0,0 0 0,0 0 0,0 0 0,0-1 1,0 1-1,0 0 0,0 0 0,0 0 0,0 0 0,0 0 0,0-1 0,0 1 0,0 0 0,0 0 0,0 0 0,0 0 0,0 0 1,0-1-1,0 1 0,0 0 0,0 0 0,0 0 0,0 0 0,1 0 0,-1 0 0,0-1 0,0 1 0,0 0 0,0 0 1,0 0-1,0 0 0,0 0 0,1 0 0,-1 0 0,0 0 0,0 0 0,0 0 0,0 0 0,0 0 0,1-1 0,-1 1 0,0 0 1,0 0-1,0 0 0,0 0 0,0 0 0,1 0 0,-1 0 0,0 1 0,0-1 0,0 0 0,0 0 0,1 0 0,10-4-187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8:30.370"/>
    </inkml:context>
    <inkml:brush xml:id="br0">
      <inkml:brushProperty name="width" value="0.35" units="cm"/>
      <inkml:brushProperty name="height" value="0.35" units="cm"/>
      <inkml:brushProperty name="color" value="#33CCFF"/>
    </inkml:brush>
  </inkml:definitions>
  <inkml:trace contextRef="#ctx0" brushRef="#br0">481 249 728,'123'-31'540,"-120"30"-499,-1 0-1,0 1 0,0-1 1,0 0-1,0 0 0,0 0 1,-1 0-1,1 0 0,0-1 1,1-1-1,-2 3-26,-1-1-1,0 1 1,1 0-1,-1-1 1,0 1-1,0-1 1,0 1-1,1 0 1,-1-1-1,0 1 0,0-1 1,0 1-1,0-1 1,0 1-1,0-1 1,0 1-1,0-1 1,0 1-1,0-1 1,0 1-1,0 0 1,0-1-1,0 1 1,0-1-1,0 1 1,-1-1-1,0-1 42,-1 0 0,1 0 0,-1 0 0,0 1 0,1-1 0,-1 1 0,0-1 0,0 1 0,-3-2 0,2 1 37,-19-15 1019,-34-34 0,39 34-436,-2 0 0,-29-20 1,41 32-605,0 1-1,-1 0 1,0 0 0,0 1 0,0 0-1,0 0 1,0 1 0,0 0 0,-1 1-1,1 0 1,-10-1 0,-5 3-26,1 1 0,-1 2 0,1 0 0,0 1-1,-32 11 1,39-13-21,15-3-17,-1-1-1,0 1 0,0 0 1,1 0-1,-1 0 1,0 0-1,1 0 0,-1 0 1,0 1-1,1-1 0,-1 0 1,0 0-1,1 0 1,-1 1-1,0-1 0,1 0 1,-1 0-1,0 1 0,1-1 1,-1 1-1,1-1 1,-1 1-1,1-1 0,-1 1 1,1-1-1,-1 1 0,1-1 1,0 1-1,-1-1 1,1 1-1,0 0 0,-1-1 1,1 1-1,0 0 0,0 0 1,0 1 6,0 2-16,5 173 74,-6-100 192,-3 0 0,-22 127 1,17-171-185,7-25-62,0 0 1,0 1-1,0-1 1,0 10-1,2-18-12,1 1 1,-1-1-1,0 0 0,0 0 0,0 0 0,0 0 0,1 0 0,-1 1 0,0-1 0,0 0 0,0 0 0,1 0 0,-1 0 0,0 0 1,0 0-1,1 0 0,-1 0 0,0 0 0,0 0 0,0 0 0,1 0 0,-1 0 0,0 0 0,0 0 0,1 0 0,-1 0 1,0 0-1,0 0 0,0 0 0,1 0 0,-1 0 0,0 0 0,0-1 0,0 1 0,1 0 0,-1 0 0,0 0 0,23-4 12,2 2-4,83-5 23,-91 7-32,0 0-1,-1 2 1,1-1-1,27 8 0,-27-3-2,-1 1 0,-1 0-1,1 1 1,-1 1 0,-1 0-1,0 1 1,0 1-1,-1 0 1,0 1 0,-1 0-1,0 1 1,-1 0 0,0 1-1,-1 0 1,-1 1-1,14 27 1,-20-35 8,-1-1 0,1 1 0,-1 0-1,0 0 1,0-1 0,-1 1 0,0 0 0,0 0 0,-1 1 0,0-1-1,0 0 1,-1 0 0,1 0 0,-2 0 0,1 0 0,-1 0-1,0 0 1,-4 9 0,-6 7 87,0 0 1,-1 0-1,-1-2 0,-25 30 1,28-37-59,-16 19 41,-2-1 0,-1-1 0,-53 43 0,63-62-47,0 0 0,0-1 0,-1-1 0,0-1 1,-26 8-1,-41 17-688,77-29 149,0 1 0,0 1 0,1 0 0,-1 0 0,-12 12 1,0 3-631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8:32.537"/>
    </inkml:context>
    <inkml:brush xml:id="br0">
      <inkml:brushProperty name="width" value="0.35" units="cm"/>
      <inkml:brushProperty name="height" value="0.35" units="cm"/>
      <inkml:brushProperty name="color" value="#33CCFF"/>
    </inkml:brush>
  </inkml:definitions>
  <inkml:trace contextRef="#ctx0" brushRef="#br0">85 63 1920,'-5'3'209,"-1"-1"-1,1 2 1,1-1-1,-1 1 1,1-1-1,-1 1 1,1 0-1,0 1 1,0-1-1,1 1 1,-1 0-1,1 0 1,0 0-1,1 0 1,-1 0-1,1 1 1,0-1-1,-2 9 1,0 0 63,1 0 1,1 1-1,0-1 1,1 1 0,0-1-1,2 19 1,0-25-195,0 0 0,0-1 0,1 1 0,0-1 0,0 1 0,1-1 0,0 0 0,6 12 0,-8-18-67,0 1 0,-1-1 0,1 0 0,0 0 0,0 1 0,0-1 0,0 0 0,0 0 0,1 0 0,-1 0 0,0 0 0,0 0 0,1 0 0,-1-1 0,0 1 0,1 0 0,-1-1 0,1 1 0,-1-1 0,1 0 0,-1 1 0,1-1 0,-1 0 0,1 0 0,-1 0 0,1 0 0,0 0 0,-1 0 0,1 0 0,-1-1 0,1 1 0,-1 0 0,1-1 0,-1 1 0,0-1 0,1 0 0,-1 0 0,3-1 0,2-3 7,0 1 1,0-1-1,0-1 0,-1 1 0,0-1 0,6-8 1,3-4-13,13-18-325,-1 0 0,-1-1 0,19-43 0,-42 75 216,0 0 0,0-1 0,-1 0 1,0 1-1,0-1 0,0 0 0,-1 0 0,1 1 0,-2-10 1,1 13 73,0 0 1,0 0-1,-1 0 1,1 0-1,-1-1 1,1 1-1,-1 0 1,0 0-1,0 0 1,0 0-1,0 0 1,0 0-1,0 1 1,-1-1-1,1 0 1,0 1-1,-1-1 1,0 0-1,1 1 1,-1 0-1,0-1 1,0 1-1,1 0 1,-1 0-1,0 0 1,-4-1-1,4 2 6,0-1-1,0 1 1,0 0-1,0 0 1,0 0-1,0 0 1,0 0-1,0 1 1,0-1-1,0 1 0,0-1 1,0 1-1,0 0 1,0 0-1,1 0 1,-1 0-1,0 0 1,0 0-1,1 0 1,-1 0-1,1 1 1,-1-1-1,-1 2 1,-3 4-240,0 1 1,0-1-1,-6 13 1,9-15 80,-18 27-322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8:32.914"/>
    </inkml:context>
    <inkml:brush xml:id="br0">
      <inkml:brushProperty name="width" value="0.35" units="cm"/>
      <inkml:brushProperty name="height" value="0.35" units="cm"/>
      <inkml:brushProperty name="color" value="#33CCFF"/>
    </inkml:brush>
  </inkml:definitions>
  <inkml:trace contextRef="#ctx0" brushRef="#br0">584 1 1232,'-7'32'284,"-2"0"-1,-13 32 1,20-61-214,0 1 0,0-1 0,0 1 0,-1-1 0,1 0 0,-1 0 0,0 0 0,0-1 0,0 1 0,0-1 0,0 1 0,0-1 0,-1 0 0,1 0 0,-1-1 0,0 1 0,1-1 0,-1 0 0,-7 2 0,-12 5 432,-13 10-55,1 1 1,1 1 0,0 2-1,2 2 1,0 1-1,-28 30 1,41-36-349,2 1-1,0 0 1,1 2 0,1-1-1,0 2 1,2 0-1,1 1 1,1 0 0,1 1-1,-8 30 1,8-7 40,2 0-1,2 1 1,2-1-1,2 1 0,7 77 1,-3-110-92,0 0 0,1-1 1,1 1-1,9 26 0,-10-36-32,-1 0-1,1-1 1,1 1 0,-1-1 0,1 0-1,0 0 1,0 0 0,0 0 0,1-1-1,-1 0 1,1 0 0,0 0 0,0 0 0,1-1-1,6 4 1,1-2-4,1 0 0,0-1 0,0-1 0,0 0 0,0-1 0,0 0 0,16-1 0,103-7-156,-101 3-28,51-12 0,26-23-16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8:34.517"/>
    </inkml:context>
    <inkml:brush xml:id="br0">
      <inkml:brushProperty name="width" value="0.35" units="cm"/>
      <inkml:brushProperty name="height" value="0.35" units="cm"/>
      <inkml:brushProperty name="color" value="#33CCFF"/>
    </inkml:brush>
  </inkml:definitions>
  <inkml:trace contextRef="#ctx0" brushRef="#br0">4427 1043 1688,'-9'-25'710,"7"20"-525,-1 0-1,2-1 1,-1 1 0,0-1-1,0-6 1,2 10-150,-1 0 0,1 1 0,-1-1 0,1 1 0,-1-1 0,0 1 0,0-1 0,0 1 0,1 0 0,-1-1 1,-1 1-1,1 0 0,0 0 0,0 0 0,0 0 0,-1 0 0,1 0 0,0 0 0,-1 0 0,1 0 0,-1 1 0,1-1 0,-1 1 0,1-1 0,-1 1 0,1-1 0,-4 1 0,3-1-28,-1 1 0,1-1 0,0 0 0,0 0 0,0 0 0,-1 0 0,1 0 1,0-1-1,0 1 0,0-1 0,-3-2 0,-2-4 93,0 0 1,-1 0-1,0 1 1,-16-11 0,0 0 110,-4-8 22,1-2 0,-47-60 0,40 46-177,-8-9-41,-2 3 1,-91-76-1,101 97-19,-1 2 0,-1 1 0,-1 2 1,-1 2-1,-55-21 0,24 17 5,-1 4 0,-136-22 0,91 29 74,-128 1-1,233 12-56,-674 7 1071,512 4-780,-329 63-1,460-65-287,1 3-1,1 1 0,-69 33 0,80-31-13,1 1 1,0 1-1,1 2 1,1 1-1,-36 36 1,-43 58-4,-66 64 18,97-115-1,-66 62-8,115-100-9,0 1 0,2 1 0,-27 43 0,3 15 20,-47 121 1,36-73-18,43-108-13,0-1 0,-2 0 0,0-1-1,-32 33 1,26-31 0,1 1-1,-25 42 0,28-33 7,1 0 0,2 1 0,1 1-1,3 0 1,-11 50 0,14-36 32,1 1 1,3 0-1,2 73 0,4-89 42,2 0-1,1 0 1,2 0-1,1-1 1,2 0-1,1 0 0,2-2 1,1 1-1,21 34 1,38 51 79,34 63-35,-83-137-86,48 67 0,-56-92-14,0 0-1,2-2 1,0 0-1,0-1 1,29 20-1,-12-15 30,1-1-1,1-2 1,1-2-1,0-1 1,56 15-1,208 35 157,-276-61-194,567 116 63,-201-69-9,3-31-55,-362-19-10,252-3 12,-249-2 2,0-1 0,-1-3 0,1 0 0,-1-3 0,65-26 0,-16-4 78,-1-3 1,-2-4 0,-3-4 0,-2-3 0,-2-3 0,75-75 0,-55 35-36,-26 25-47,110-90-1,-28 61-98,12-9-160,-142 93 188,0 0 0,-1-1 0,0-1 0,-2-1 0,22-31 0,-21 21-8,-2-1 0,0 0 0,-2-1 0,-2-1-1,11-42 1,-4-4-30,9-95 0,-18 63 135,-4 0 1,-5-1-1,-5 1 1,-20-118-1,-2 73 99,-7 2 0,-67-193-1,65 248-83,-61-122 0,74 179-91,-2 1 1,-1 0-1,-2 2 1,-2 2-1,-36-38 0,48 58-37,-1 1-1,-1 0 0,0 1 0,0 1 0,-25-13 1,19 16 8,0 2 1,0 0-1,-41-8 1,66 17 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37.805"/>
    </inkml:context>
    <inkml:brush xml:id="br0">
      <inkml:brushProperty name="width" value="0.35" units="cm"/>
      <inkml:brushProperty name="height" value="0.35" units="cm"/>
      <inkml:brushProperty name="color" value="#33CCFF"/>
    </inkml:brush>
  </inkml:definitions>
  <inkml:trace contextRef="#ctx0" brushRef="#br0">385 1 616,'-116'105'222,"105"-95"-195,1 1 1,0 0 0,0 0 0,1 1 0,-12 22 0,11-17-1,-15 27 127,-29 73 0,-10 55 466,54-145-474,5-11-32,-2 0 5,1 1 0,1 1 0,1-1 1,-3 20-1,7-33-100,-1-1 1,1 1 0,0-1 0,0 1 0,0-1-1,1 1 1,-1-1 0,1 1 0,0-1 0,-1 0-1,2 1 1,-1-1 0,0 0 0,1 0 0,-1 0-1,1 0 1,0 0 0,0 0 0,0 0 0,0 0-1,1-1 1,-1 1 0,1-1 0,0 0 0,-1 0-1,1 0 1,5 3 0,0-2 44,-1 0 0,0-1 0,1 0 0,-1 0-1,1-1 1,0 0 0,15 0 0,58-7 374,-60 4-341,61-11 378,107-30 1,-150 33-388,-15 3-6,1 2 0,0 1 0,34-2 0,-54 6-13,-7 1-103,-5 1-903,4 3 657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2.857"/>
    </inkml:context>
    <inkml:brush xml:id="br0">
      <inkml:brushProperty name="width" value="0.1" units="cm"/>
      <inkml:brushProperty name="height" value="0.1" units="cm"/>
      <inkml:brushProperty name="color" value="#E71224"/>
    </inkml:brush>
  </inkml:definitions>
  <inkml:trace contextRef="#ctx0" brushRef="#br0">3475 1320 848,'0'0'250,"-1"10"-173,0 0-73,-1 0-1,0 1 1,-5 13 0,3-12-2,-10 18-9,14-29 76,-1 0 1,0 0 0,1 0 0,-1 0 0,0 0-1,0 0 1,0 0 0,1-1 0,-1 1 0,0 0-1,0-1 1,0 1 0,0 0 0,-1-1 0,1 1-1,0-1 1,0 0 0,0 1 0,-2-1 0,0 11 8,-1 10-77,0 0 0,-1-1 1,-1 1-1,-2-1 0,-11 25 0,15-35-2,1 0-1,1 1 1,-1-1 0,2 0 0,-1 1 0,2-1-1,0 16 1,0-17 3,0 0 1,0 0-1,-1 0 0,0 0 0,0 0 0,-1-1 1,0 1-1,-1 0 0,0-1 0,-8 17 1,9-23 1,0 0 1,0-1 0,0 1-1,-1 0 1,1-1 0,0 0-1,-1 1 1,1-1 0,-1 0-1,-2 1 1,-21 11 69,12 1-56,12-11-16,1-1 0,-2 1 0,1-1 1,0 0-1,0 1 0,-1-1 0,1-1 0,-1 1 0,0 0 1,0-1-1,1 1 0,-1-1 0,0 0 0,0 0 0,0 0 0,-5 1 1,-1-2 34,1 1 1,0 0-1,-1 1 1,1-1 0,0 1-1,0 1 1,0 0-1,0 0 1,1 0-1,-10 6 1,5-3-13,1 0 0,-1-2 0,-1 1 0,1-2 0,-1 0 1,0 0-1,1-1 0,-24 1 0,28-3 25,0 2 1,0 0 0,1 0 0,-1 1 0,1 0 0,-1 0 1,1 1-1,0 0 0,0 0 0,1 0 0,-1 1 0,-8 8 0,8-7-47,0 0 0,-1 0 0,0-1 0,0 0 0,0-1 0,0 1-1,-1-2 1,-10 4 0,11-5 6,6-2-9,0 0 0,0 0 0,1 1 1,-1-1-1,0 0 0,0 1 0,1-1 1,-1 1-1,0 0 0,1 0 0,-1 0 0,1-1 1,-1 1-1,1 1 0,-1-1 0,1 0 1,0 0-1,-1 0 0,1 1 0,0-1 1,0 1-1,0-1 0,0 1 0,0-1 0,0 1 1,0 2-1,-7 13 10,8-16-6,-1-1 0,1 0-1,0 0 1,0 1 0,-1-1-1,1 0 1,0 0 0,0 1-1,-1-1 1,1 0 0,0 0 0,-1 0-1,1 1 1,0-1 0,-1 0-1,1 0 1,0 0 0,-1 0-1,1 0 1,0 0 0,-1 0 0,1 0-1,-1 0 1,1 0 0,0 0-1,-1 0 1,1 0 0,0 0-1,-1 0 1,1 0 0,0 0 0,-1 0-1,1-1 1,0 1 0,-1 0-1,1 0 1,0 0 0,-1-1-1,1 1 1,0 0 0,0 0 0,-1-1-1,1 1 1,0-1 0,-2 0-4,0 1-1,1-1 1,-1 0 0,0 1 0,1-1 0,-1 1 0,0-1 0,0 1 0,0 0-1,1 0 1,-1 0 0,0 0 0,0 0 0,0 0 0,1 0 0,-3 1 0,-24 5-8,28-6 9,-34 14 5,-43-6-7,-21 3 1,64-3 6,-47 18 0,16-4 7,57-20-13,0 0 0,0-1 0,1 1-1,-1-2 1,0 1 0,0-1-1,0 0 1,0-1 0,0 0 0,0 0-1,0-1 1,1 0 0,-1 0 0,1-1-1,-1 0 1,1 0 0,-13-9 0,-10-1 16,0 1 1,-1 1-1,-43-10 1,29 9 41,41 11-45,0 0 0,1-1 1,-1 0-1,0 0 0,0 0 0,1 0 0,-1 0 1,1-1-1,0 1 0,0-1 0,0 0 0,0 0 1,0 0-1,1 0 0,-1-1 0,1 1 0,0-1 1,0 1-1,0-1 0,-2-5 0,1 2 19,0 0-1,-1 0 1,0 1-1,-1-1 1,-6-6-1,-1 0 67,-1 2-1,-1-1 1,0 2-1,0 0 0,-1 0 1,-1 2-1,1 0 1,-33-12-1,17 7-75,26 10-23,0 1-1,-1-1 1,1 1 0,-1 0-1,0 0 1,0 1 0,0 0-1,0 0 1,0 0 0,0 1-1,0 0 1,-6 0 0,-10 4 37,1-2 0,-1-1 0,0 0 0,1-2 0,-25-3 0,-38-7 106,-51-17-38,87 19-19,39 8-66,-1-1-1,0 0 0,0-1 1,-17-6-1,-24-11 5,37 16-5,0-2 1,0 1-1,1-2 1,-21-12-1,28 14-12,0 2-1,0-1 0,-1 1 0,1-1 1,-1 2-1,0-1 0,0 1 0,-9-2 0,11 3 7,0-1-1,0 0 1,1 0-1,-1 0 0,0 0 1,1-1-1,-1 0 0,1 0 1,0 0-1,0 0 0,0-1 1,1 1-1,-1-1 1,1 0-1,0 0 0,-4-6 1,-5-10 105,0-1 1,-11-28 0,9 16-11,3 14-80,-1 1-1,0-1 0,-1 2 1,-1 0-1,-1 0 0,0 2 1,-27-22-1,30 26 25,6 5-34,-1 0 0,0 0 1,0 1-1,-1 0 0,-10-6 0,-1 2-3,11 5-15,1 0 0,-1 1 1,-1-1-1,-9-1 0,-9 0 8,4 0-6,0 0 0,-26-10 1,42 12 0,0 0 0,0 0 1,1-1-1,-1 0 0,1 0 0,0-1 1,0 1-1,0-1 0,0-1 1,-8-10-1,-2-8 12,-14-27 0,22 37-6,0-1 0,0 1-1,-1 0 1,-1 1 0,-1 0 0,0 1-1,-20-19 1,21 26-2,9 5-4,0 0 0,0 0 0,0-1 1,0 1-1,0 0 0,1-1 0,-1 1 1,0-1-1,0 1 0,0-1 0,1 1 0,-1-1 1,0 0-1,1 1 0,-1-1 0,0 0 1,1 0-1,-1 1 0,1-1 0,-1 0 0,1 0 1,0 0-1,-1-1 0,-4-21 1,1 2 7,0 0 0,-2 1 1,0 0-1,-16-33 0,14 34 6,1-1 0,0 1-1,-7-39 1,13 51-16,-1 1 17,2 0 0,-1 0-1,1 0 1,0-9 0,0-7-3,2-20-20,10-68 1,-6 66 55,0-85 0,-4 37-28,0 53-24,-2 15-14,2 1-1,0 0 1,6-24-1,-7 45-39,0 0-1,-1 0 0,1 0 1,0 1-1,0-1 0,0 0 1,0 0-1,1 1 0,-1-1 0,0 0 1,1 1-1,-1-1 0,1 1 1,0 0-1,-1 0 0,1-1 0,2 0 1,35-11-1741,-24 9 1282,16-8-133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4:59.026"/>
    </inkml:context>
    <inkml:brush xml:id="br0">
      <inkml:brushProperty name="width" value="0.1" units="cm"/>
      <inkml:brushProperty name="height" value="0.1" units="cm"/>
      <inkml:brushProperty name="color" value="#E71224"/>
    </inkml:brush>
  </inkml:definitions>
  <inkml:trace contextRef="#ctx0" brushRef="#br0">24 0 120,'-2'0'48,"1"0"-24,-1 0-8,0 7 0,1-4 8,-1 0-8,1-3-8,-1 0 0,1 0-8,-1 0 24,0 0 32,1 0 16,-1 0-8,1 0-8,-1 0-56,2 0-48,2 8 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1.365"/>
    </inkml:context>
    <inkml:brush xml:id="br0">
      <inkml:brushProperty name="width" value="0.1" units="cm"/>
      <inkml:brushProperty name="height" value="0.1" units="cm"/>
      <inkml:brushProperty name="color" value="#E71224"/>
    </inkml:brush>
  </inkml:definitions>
  <inkml:trace contextRef="#ctx0" brushRef="#br0">53 5 184,'-50'-4'85,"50"4"-80,-1 1 1,1-1-1,0 1 0,-1 0 0,1-1 0,0 1 0,0-1 0,0 1 0,-1 0 0,1-1 0,0 1 0,0 0 1,0-1-1,0 1 0,0 0 0,0-1 0,0 1 0,0 0 0,0-1 0,1 1 0,-1 0 0,0-1 1,0 1-1,1-1 0,-1 1 0,0 0 0,1-1 0,0 2 0,10 28 237,-8-24-119,-2-4 2,-1 0 0,1-1 1,0 1-1,0 0 0,0-1 1,-1 1-1,2 0 0,-1-1 1,0 1-1,0-1 0,0 0 1,1 1-1,-1-1 0,1 0 1,-1 0-1,1 0 0,-1 0 1,3 1-1,18 12 157,-17-10-291,6 4 133,0 0 0,0-1 1,1 0-1,0-1 1,0 0-1,24 8 0,0-6 467,-8-1-221,1-1 1,52 3-1,-72-9-324,0 0 0,0 1 1,-1 0-1,1 0 0,0 1 0,0 0 0,-1 1 1,1 0-1,-1 0 0,0 1 0,0 0 0,0 0 1,0 1-1,-1 0 0,0 0 0,0 0 1,0 1-1,0 1 0,10 13 0,6 10 1,25 30-21,-43-55 6,0-1 0,0 1 0,0-1 0,1 1 0,-1-1 0,1-1 0,0 1 0,10 3 1,9-2 219,-22-4-236,-1-1 1,1 0-1,0 1 0,-1-1 0,1 1 1,0 0-1,-1 0 0,1 0 1,-1 0-1,1 0 0,-1 1 0,3 1 1,9 9-5,0-1 1,1-1 0,0 0-1,1-1 1,0-1 0,0 0-1,1-2 1,-1 1 0,28 5-1,-34-10-7,-1 0 0,1 1 0,-1 0-1,1 0 1,-1 1 0,0 0-1,-1 1 1,1 0 0,-1 1 0,0 0-1,0 0 1,12 13 0,117 125-4,-133-140 8,-1-1 0,1 1 0,0-1-1,0-1 1,1 1 0,-1-1 0,1 1 0,-1-1 0,1 0-1,9 2 1,4 0 113,31 3 0,-11-2 164,180 38-58,-209-40-217,0 1-1,0-1 1,-1 2 0,1-1-1,-1 1 1,0 1 0,10 8-1,27 16 26,72 44 33,22 10-12,-69-46 5,-57-28-35,-11-9-26,-1 1 0,1-1 0,0 0 0,-1 0 0,1 0 0,0 0 0,0 0 0,0 0 0,0 0 0,2 0 0,14 4 15,-1 0 0,0 1 0,0 1 0,-1 0 0,1 1 0,25 18 0,16 15 6,67 37 0,-118-75-13,-1 1 1,1-1 0,0 0-1,0 0 1,0-1 0,0 0-1,0-1 1,1 1 0,-1-1-1,0-1 1,13 1 0,-9-1 8,0 2-1,0-1 1,-1 2 0,1-1 0,12 6 0,-13-5-19,1 0 0,-1 0 1,1-1-1,0 0 0,12 0 0,30-4 19,-31 1 9,0 0 1,0 2 0,41 5-1,-9 0 0,-41-6 5,0 1 0,23 5 0,4 5 4,44 11-15,91 11-1,-173-32 25,0-1 0,1 1 0,-1-1 0,1 0 0,-1 0 0,0 0-1,1 0 1,-1 0 0,1-1 0,-1 1 0,0-1 0,1 1 0,-1-1-1,0 0 1,0 0 0,0 0 0,0 0 0,1 0 0,-1-1 0,-1 1-1,3-2 1,-1-6 146,-4 8-191,1 1 0,0-1 0,0 1-1,0-1 1,0 1 0,0-1 0,0 1-1,0 0 1,0-1 0,0 1 0,1-1-1,-1 1 1,0-1 0,0 1 0,0 0 0,0-1-1,1 1 1,-1-1 0,0 1 0,0 0-1,1-1 1,-1 1 0,0 0 0,0-1-1,1 1 1,-1 0 0,1 0 0,-1-1-1,0 1 1,1 0 0,-1 0 0,0-1 0,1 1-1,0 0 1,10 1-371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4.022"/>
    </inkml:context>
    <inkml:brush xml:id="br0">
      <inkml:brushProperty name="width" value="0.1" units="cm"/>
      <inkml:brushProperty name="height" value="0.1" units="cm"/>
      <inkml:brushProperty name="color" value="#E71224"/>
    </inkml:brush>
  </inkml:definitions>
  <inkml:trace contextRef="#ctx0" brushRef="#br0">170 16 648,'-29'-8'798,"15"1"1976,12 7-2585,4 8-104,8 18 9,-6-18-61,1 0 1,0 0 0,0 0 0,1-1 0,0 0 0,0 0-1,0 0 1,1 0 0,0-1 0,10 6 0,18 12 81,-2 0 1,0 2 0,36 38-1,-51-44-76,0 0-1,-1 1 1,-1 1-1,-2 0 0,0 1 1,-1 1-1,16 40 0,-3-7 121,-28-59 76,0-1 1,0 1-1,0-1 0,-1 1 1,1 0-1,-1 0 0,1 0 1,-1 0-1,0 0 0,1 1 1,-1-1-1,-5-1 0,1 1-278,1-1 0,-1 1 0,1 1 0,-9-2 1,12 3 44,0 0 0,-1 1 0,1-1 0,0 1 0,-1 0 0,1 0 0,0 0 0,0 0 0,-1 0 0,1 1 0,0-1 0,0 1 0,1 0 0,-1 0 0,0 0 0,1 0 0,-5 5 0,-16 11 0,4-10 23,0 0 0,0-1 0,-1-1 0,-33 6 0,-82 7 302,129-18-316,-38 0 132,36-2-128,1 1-1,-1 0 1,1 1-1,-1 0 0,1 0 1,0 0-1,-8 4 1,12-3-16,8-1 148,34-4-136,-22 2-49,0 0 0,33 2-1,-47 0-79,1-1 0,-1 0 0,1 1 0,-1 0 0,1 0 0,-1 0 0,1 0 0,-1 1 0,0 0 0,0-1 0,0 1 0,0 0 0,0 0 0,0 1 0,0-1 0,-1 0 0,1 1 0,-1 0 0,0-1 0,1 1 0,-1 0 0,-1 0 0,1 1 0,0-1 0,1 6 0,11 41-908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5.160"/>
    </inkml:context>
    <inkml:brush xml:id="br0">
      <inkml:brushProperty name="width" value="0.1" units="cm"/>
      <inkml:brushProperty name="height" value="0.1" units="cm"/>
      <inkml:brushProperty name="color" value="#E71224"/>
    </inkml:brush>
  </inkml:definitions>
  <inkml:trace contextRef="#ctx0" brushRef="#br0">488 0 376,'-62'209'1102,"-34"94"-480,-89 186 183,127-342-543,35-96-212,3 1 1,-18 76-1,36-121-40,0 1 0,1 0 0,1-1 0,-1 1 0,1 0 0,0-1 0,1 1 0,0 0 0,0-1 0,1 1 0,0-1 1,0 1-1,1-1 0,-1 0 0,2 0 0,4 9 0,9 13-18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5.642"/>
    </inkml:context>
    <inkml:brush xml:id="br0">
      <inkml:brushProperty name="width" value="0.1" units="cm"/>
      <inkml:brushProperty name="height" value="0.1" units="cm"/>
      <inkml:brushProperty name="color" value="#E71224"/>
    </inkml:brush>
  </inkml:definitions>
  <inkml:trace contextRef="#ctx0" brushRef="#br0">1143 78 760,'-15'-20'152,"-32"-30"-1,46 49-141,-1 0 1,1 0-1,-1 0 0,0 1 0,1-1 1,-1 0-1,0 1 0,1-1 1,-1 1-1,0 0 0,0-1 1,0 1-1,0 0 0,1 0 0,-1 0 1,0 0-1,0 1 0,0-1 1,1 0-1,-1 1 0,0-1 1,0 1-1,1 0 0,-1 0 1,0-1-1,1 1 0,-1 0 0,1 0 1,-1 1-1,1-1 0,0 0 1,-2 2-1,-2 1 30,-8 5 4,1 1 1,0 1-1,1 0 1,0 1-1,1 0 1,0 1-1,1 0 1,0 0-1,-11 25 1,-2 11-24,-23 79 0,33-91 1,-7 21-9,-17 53 44,-70 152 0,-305 500 581,384-710-574,-42 111 1,2 58 11,1-6 81,63-208-152,-13 47-21,15-50-54,0-1 0,0 1 1,1 0-1,0 0 0,0 0 1,0 0-1,0-1 0,1 1 1,1 6-1,10 7-221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6.074"/>
    </inkml:context>
    <inkml:brush xml:id="br0">
      <inkml:brushProperty name="width" value="0.1" units="cm"/>
      <inkml:brushProperty name="height" value="0.1" units="cm"/>
      <inkml:brushProperty name="color" value="#E71224"/>
    </inkml:brush>
  </inkml:definitions>
  <inkml:trace contextRef="#ctx0" brushRef="#br0">1308 1 376,'-11'7'82,"1"1"1,0 0-1,1 0 0,0 1 0,0 0 1,-12 19-1,-37 67 339,35-54-252,-15 27 61,-65 100 226,17-57-230,-36 52-19,-42 149 21,29-46-68,-27-9-99,84-127-59,-133 223 132,210-351-132,-32 61 35,31-57-66,-1 1 0,1-1 0,0 1 1,0 0-1,1-1 0,0 1 0,-1 13 0,2-20 22,0 1 0,0 0 0,0 0 1,1 0-1,-1 0 0,0-1 0,0 1 0,1 0 0,-1 0 1,0 0-1,1-1 0,-1 1 0,1 0 0,-1-1 0,2 2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6.496"/>
    </inkml:context>
    <inkml:brush xml:id="br0">
      <inkml:brushProperty name="width" value="0.1" units="cm"/>
      <inkml:brushProperty name="height" value="0.1" units="cm"/>
      <inkml:brushProperty name="color" value="#E71224"/>
    </inkml:brush>
  </inkml:definitions>
  <inkml:trace contextRef="#ctx0" brushRef="#br0">1216 1 928,'-126'63'1216,"39"-20"98,72-35-1131,0 2 0,1-1 0,0 2 1,1 0-1,0 1 0,1 0 0,0 0 0,-19 28 0,1 5-39,-34 74-1,46-84-87,-254 438 284,194-357-271,-111 170-16,19-23-720,146-217-115,5-2 305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6.927"/>
    </inkml:context>
    <inkml:brush xml:id="br0">
      <inkml:brushProperty name="width" value="0.1" units="cm"/>
      <inkml:brushProperty name="height" value="0.1" units="cm"/>
      <inkml:brushProperty name="color" value="#E71224"/>
    </inkml:brush>
  </inkml:definitions>
  <inkml:trace contextRef="#ctx0" brushRef="#br0">1344 7 1424,'-1'-1'19,"0"1"-1,-1-1 0,1 0 0,-1 1 1,1-1-1,0 1 0,-1-1 0,1 1 1,-1-1-1,1 1 0,-1 0 0,1 0 1,-1 0-1,1 0 0,-1 0 0,1 0 1,-1 0-1,1 1 0,-1-1 0,1 1 1,-1-1-1,1 1 0,-1-1 0,1 1 0,0 0 1,-3 1-1,-2 3-24,0 0 0,0 0 0,1 1 0,-8 8-1,3-1 32,-80 84-7,-36 41 271,100-106-30,1 1-1,-32 59 1,-5 29 365,21-38-70,-81 121-1,52-112-365,-31 45-37,-97 209 15,11-18-19,175-308-141,-15 20 1,2 2 0,1 1 0,-31 81-1,53-119-89,1-1-1,0 0 1,-1 1-1,2-1 0,-1 1 1,0-1-1,1 1 1,0 0-1,0-1 0,0 1 1,1 0-1,1 6 1,-2-11 62,1 1 0,-1-1 0,0 1 1,1-1-1,-1 1 0,1-1 1,-1 0-1,0 1 0,1-1 1,-1 1-1,1-1 0,0 0 0,-1 1 1,1-1-1,-1 0 0,1 0 1,-1 0-1,1 1 0,0-1 1,0 0-1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7.325"/>
    </inkml:context>
    <inkml:brush xml:id="br0">
      <inkml:brushProperty name="width" value="0.1" units="cm"/>
      <inkml:brushProperty name="height" value="0.1" units="cm"/>
      <inkml:brushProperty name="color" value="#E71224"/>
    </inkml:brush>
  </inkml:definitions>
  <inkml:trace contextRef="#ctx0" brushRef="#br0">866 1 560,'0'8'98,"1"0"-1,-1 1 1,-1-1-1,1 0 1,-1 0-1,-1 0 1,0 1-1,0-1 1,0-1-1,-1 1 1,-7 14-1,7-15-8,-7 12 340,-1 0 0,-1-1 0,0-1 0,-1 0 0,-29 29-1,7-7 309,0 3-543,3 1 0,1 2 0,3 1 0,-36 77 0,13-10-129,-60 120 53,88-191-95,-1-1 0,-3-2 0,-45 53 1,32-46-95,-38 54 0,64-80-285,2 1 1,0 1-1,1 0 0,1 0 0,-10 34 0,9 1-349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55.497"/>
    </inkml:context>
    <inkml:brush xml:id="br0">
      <inkml:brushProperty name="width" value="0.35" units="cm"/>
      <inkml:brushProperty name="height" value="0.35" units="cm"/>
      <inkml:brushProperty name="color" value="#33CCFF"/>
    </inkml:brush>
  </inkml:definitions>
  <inkml:trace contextRef="#ctx0" brushRef="#br0">57 575 216,'-10'22'128,"0"1"0,2 0-1,1 1 1,1 0 0,0 0 0,2 1-1,1-1 1,1 1 0,1-1 0,1 1 0,2 0-1,0-1 1,1 1 0,2-1 0,14 46-1,-8-47 444,-11-22-525,1-1-1,-1 1 0,0-1 0,1 1 1,-1-1-1,1 1 0,-1-1 1,0 1-1,1-1 0,-1 1 0,1-1 1,-1 0-1,1 1 0,-1-1 1,1 0-1,-1 1 0,1-1 0,0 0 1,-1 0-1,1 1 0,-1-1 1,1 0-1,0 0 0,-1 0 1,1 0-1,0 0 0,-1 0 0,1 0 1,-1 0-1,1 0 0,1-1 1,16-10 908,-13 7-640,16-10 83,0 1 1,29-13-1,-35 20-370,-1-1 0,1 0 0,-2-1-1,1-1 1,-1 0 0,0-1 0,-1-1 0,22-23 0,-18 8-10,0 0 1,-2-1 0,0 0-1,-3-2 1,18-57-1,-20 49-24,-2-1-1,-1 0 0,1-43 1,-6-113-34,-1 186 40,-13-171-92,13 179 91,-1-9-42,0 0 0,-1 1 0,0-1 0,-5-11 0,7 19 31,-1 0 0,1 0 0,-1 0 0,1 0 0,-1 1 0,1-1 0,-1 0 0,1 0 0,-1 0 0,0 0 0,0 1 0,1-1 0,-1 0 0,0 1 0,0-1 0,0 1 0,0-1 0,1 1 0,-1-1 0,0 1 0,0-1 0,0 1 0,0 0 0,0 0 0,0 0 0,0-1 0,0 1 0,0 0 0,0 0 0,0 0 0,-1 0 0,1 1 0,0-1 0,0 0 0,0 0 0,0 1 0,1-1 1,-1 0-1,0 1 0,0-1 0,0 1 0,-2 0 0,-4 5-85,-1 0 0,1 0 0,-1 0 1,2 1-1,-1 0 0,1 1 0,0-1 0,0 1 1,-8 16-1,2 0-248,1 0 0,-12 36 1,15-31-231,0 1 0,-4 46 1,3-17 62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7.745"/>
    </inkml:context>
    <inkml:brush xml:id="br0">
      <inkml:brushProperty name="width" value="0.1" units="cm"/>
      <inkml:brushProperty name="height" value="0.1" units="cm"/>
      <inkml:brushProperty name="color" value="#E71224"/>
    </inkml:brush>
  </inkml:definitions>
  <inkml:trace contextRef="#ctx0" brushRef="#br0">797 2 2897,'-1'0'51,"0"0"1,0-1 0,0 1 0,0 0 0,0 0-1,0 0 1,0 0 0,0 0 0,0 0-1,0 0 1,0 0 0,0 1 0,0-1 0,0 0-1,0 1 1,0-1 0,0 0 0,0 1-1,0-1 1,0 1 0,0 0 0,0-1 0,1 1-1,-1 0 1,0-1 0,-1 3 0,-19 26-42,13-17 123,-21 34-11,2 2 0,3 1-1,-32 86 1,33-73-15,-61 112-1,-10-33 73,52-81-59,-54 103 0,39-43-2,-99 191 160,144-290-272,6-11-26,0 1-1,0-1 1,1 1 0,0 0 0,-4 19-1,8-28-6,0-1 0,1 1 0,0-1 0,-1 1 0,1-1 0,0 1 0,0-1 0,0 1 0,0-1 0,0 1 0,0-1 0,0 1-1,1-1 1,-1 1 0,0-1 0,1 1 0,0-1 0,-1 1 0,1-1 0,0 0 0,-1 1 0,1-1 0,0 0 0,0 0 0,0 0 0,0 0 0,0 1 0,0-1-1,1-1 1,-1 1 0,0 0 0,0 0 0,1 0 0,-1-1 0,0 1 0,1 0 0,-1-1 0,1 1 0,-1-1 0,1 0 0,-1 0 0,1 1 0,-1-1 0,1 0-1,-1 0 1,4-1 0,5 1-239,0-1 1,0-1-1,0 0 0,0 0 0,18-7 0,23-13-167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8.073"/>
    </inkml:context>
    <inkml:brush xml:id="br0">
      <inkml:brushProperty name="width" value="0.1" units="cm"/>
      <inkml:brushProperty name="height" value="0.1" units="cm"/>
      <inkml:brushProperty name="color" value="#E71224"/>
    </inkml:brush>
  </inkml:definitions>
  <inkml:trace contextRef="#ctx0" brushRef="#br0">349 30 1880,'-15'-24'649,"1"18"-665,6 6 40,-1 3-24,-4 7 16,2 10 288,-9 10 96,-7 29 152,-2 19-48,-5 37-208,-4 8-80,6-4-120,6-7 24,7-15-216,3-2-184,-1 1-568,-4-9 512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8.720"/>
    </inkml:context>
    <inkml:brush xml:id="br0">
      <inkml:brushProperty name="width" value="0.1" units="cm"/>
      <inkml:brushProperty name="height" value="0.1" units="cm"/>
      <inkml:brushProperty name="color" value="#E71224"/>
    </inkml:brush>
  </inkml:definitions>
  <inkml:trace contextRef="#ctx0" brushRef="#br0">452 1 80,'-12'3'185,"0"1"-1,1 0 1,0 0 0,0 1-1,0 1 1,0 0 0,1 0-1,0 1 1,-17 16 0,15-10-27,0 0 0,0 1 1,1 0-1,1 1 1,1 0-1,-9 19 0,-164 352 368,171-361-413,0 1 1,3 1-1,0 0 1,1 0-1,2 0 1,0 1-1,2 0 1,1 41-1,4 73-27,20 146-1,-6-193-688,-14-86 430,0 0 0,1-1 0,0 1 0,1-1 1,0 0-1,0 0 0,0 0 0,7 7 0,-9-12 121,1-1 0,-1 0 0,0-1 1,0 1-1,1 0 0,-1-1 0,1 1 0,0-1 0,3 2 1,-6-3 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09.072"/>
    </inkml:context>
    <inkml:brush xml:id="br0">
      <inkml:brushProperty name="width" value="0.1" units="cm"/>
      <inkml:brushProperty name="height" value="0.1" units="cm"/>
      <inkml:brushProperty name="color" value="#E71224"/>
    </inkml:brush>
  </inkml:definitions>
  <inkml:trace contextRef="#ctx0" brushRef="#br0">757 26 784,'-94'-26'312,"31"80"-184,0 33-72,6 18-8,6 7-16,4-6 0,3-16-16,-2-10-8,-1 4 0,-2 18 0,5 23 32,-2 3 8,8-9 8,4-15-32,13-15-360,8-7 248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6.370"/>
    </inkml:context>
    <inkml:brush xml:id="br0">
      <inkml:brushProperty name="width" value="0.1" units="cm"/>
      <inkml:brushProperty name="height" value="0.1" units="cm"/>
      <inkml:brushProperty name="color" value="#E71224"/>
    </inkml:brush>
  </inkml:definitions>
  <inkml:trace contextRef="#ctx0" brushRef="#br0">0 335 1896,'0'-5'79,"0"-1"-1,1 1 1,-1 0-1,1 0 0,0 0 1,0 0-1,1 0 1,0 0-1,-1 1 0,2-1 1,-1 0-1,0 1 1,1 0-1,0-1 0,0 1 1,0 0-1,1 1 0,-1-1 1,1 0-1,0 1 1,0 0-1,8-5 0,9-4-117,0 0-1,1 1 1,37-12-1,-30 12 124,47-21-63,106-60 0,-181 91-22,10-6 30,1 1 1,-1 1-1,17-7 1,-26 11-38,0 1 0,0-1 0,0 0 1,0 1-1,-1-1 0,1 1 0,0 0 0,0-1 0,0 1 1,0 0-1,0 0 0,0 0 0,0 1 0,0-1 0,0 0 0,0 1 1,0-1-1,0 1 0,0 0 0,0 0 0,-1 0 0,1 0 1,0 0-1,0 0 0,-1 0 0,1 0 0,-1 0 0,1 1 0,-1-1 1,2 3-1,1 15-100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6.737"/>
    </inkml:context>
    <inkml:brush xml:id="br0">
      <inkml:brushProperty name="width" value="0.1" units="cm"/>
      <inkml:brushProperty name="height" value="0.1" units="cm"/>
      <inkml:brushProperty name="color" value="#E71224"/>
    </inkml:brush>
  </inkml:definitions>
  <inkml:trace contextRef="#ctx0" brushRef="#br0">0 487 2593,'0'-7'1144,"3"-1"-624,15-2-168,2-7-216,7 4-56,11-12-48,0 1 0,4-2-24,6-8 8,10-3-8,5-11 0,13-8 0,1-3 8,3 7 16,-9 10 0,-4 21-168,-11 13-304,-19 13 288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7.067"/>
    </inkml:context>
    <inkml:brush xml:id="br0">
      <inkml:brushProperty name="width" value="0.1" units="cm"/>
      <inkml:brushProperty name="height" value="0.1" units="cm"/>
      <inkml:brushProperty name="color" value="#E71224"/>
    </inkml:brush>
  </inkml:definitions>
  <inkml:trace contextRef="#ctx0" brushRef="#br0">15 369 2304,'-2'-4'232,"0"0"0,0 0 0,0 0 0,1-1-1,-1 1 1,1 0 0,-1-7 0,2 9-179,0 0 0,0 0 0,0 0 0,0 0 0,0 0 0,1 0 0,-1 0 0,1 0 0,-1 0 0,1 0 0,0 0 0,0 0 0,0 0 0,0 1 0,0-1 0,0 0 0,3-2 0,7-8-22,1 2-1,0 0 1,1 0-1,0 1 1,0 0-1,23-10 1,92-32 60,68-2 41,-60 18-46,-58 11-64,-30 8-418,74-14 0,-110 28 140,0 1-1,0 0 0,15 1 0,22 9-365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7.405"/>
    </inkml:context>
    <inkml:brush xml:id="br0">
      <inkml:brushProperty name="width" value="0.1" units="cm"/>
      <inkml:brushProperty name="height" value="0.1" units="cm"/>
      <inkml:brushProperty name="color" value="#E71224"/>
    </inkml:brush>
  </inkml:definitions>
  <inkml:trace contextRef="#ctx0" brushRef="#br0">0 653 1800,'21'-14'785,"7"-8"-441,5 0-40,8-6-120,3 1-80,18-8-40,2-7-48,23-17 8,13-2 8,-1-9-16,5-1 0,-9 12-16,-6 2 48,15 16-8,-3 14-136,-3 10 80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7.765"/>
    </inkml:context>
    <inkml:brush xml:id="br0">
      <inkml:brushProperty name="width" value="0.1" units="cm"/>
      <inkml:brushProperty name="height" value="0.1" units="cm"/>
      <inkml:brushProperty name="color" value="#E71224"/>
    </inkml:brush>
  </inkml:definitions>
  <inkml:trace contextRef="#ctx0" brushRef="#br0">1 1109 2312,'4'-20'242,"2"0"0,0 0 0,1 1 0,1 0 0,1 0-1,0 1 1,1 0 0,1 0 0,1 1 0,18-20-1,-10 17-183,0 1 1,1 0-1,1 2 0,1 0 0,0 1 0,2 2 0,31-15 0,147-57 171,90-44-44,-30-21-35,7-3-5,12 19-319,-235 117-108,2 2-1,61-13 1,-26 16-2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8.121"/>
    </inkml:context>
    <inkml:brush xml:id="br0">
      <inkml:brushProperty name="width" value="0.1" units="cm"/>
      <inkml:brushProperty name="height" value="0.1" units="cm"/>
      <inkml:brushProperty name="color" value="#E71224"/>
    </inkml:brush>
  </inkml:definitions>
  <inkml:trace contextRef="#ctx0" brushRef="#br0">35 504 416,'-8'2'55,"-17"11"194,23-10 231,7-4-13,10-5 244,38-17-29,0 3 1,73-18-1,-63 20-572,80-33 0,-69 14-11,123-85 0,-28 15-47,-134 88-56,1 1-1,71-25 0,-91 38-72,-1 1 0,0 1-1,1 0 1,23 0 0,-31 3-65,1 0 1,0 0-1,-1 1 0,1 1 0,0 0 1,-1 0-1,0 0 0,1 1 1,9 5-1,22 16-447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55.964"/>
    </inkml:context>
    <inkml:brush xml:id="br0">
      <inkml:brushProperty name="width" value="0.35" units="cm"/>
      <inkml:brushProperty name="height" value="0.35" units="cm"/>
      <inkml:brushProperty name="color" value="#33CCFF"/>
    </inkml:brush>
  </inkml:definitions>
  <inkml:trace contextRef="#ctx0" brushRef="#br0">34 153 840,'0'-1'7,"0"1"0,1 0-1,-1 0 1,0 0 0,0 0 0,0-1 0,0 1-1,0 0 1,0 0 0,1 0 0,-1 0-1,0 0 1,0 0 0,0 0 0,0 0-1,1 0 1,-1-1 0,0 1 0,0 0-1,0 0 1,1 0 0,-1 0 0,0 0-1,0 0 1,0 0 0,0 0 0,1 0-1,-1 0 1,0 0 0,0 0 0,0 1 0,1-1-1,-1 0 1,0 0 0,0 0 0,0 0-1,0 0 1,1 0 0,-1 0 0,0 0-1,0 0 1,0 1 0,0-1 0,0 0-1,1 0 1,-2 13 180,-13 37-16,0-1 3,9-25-88,2 1 1,0-1-1,2 1 1,0 0-1,6 47 1,-5-71-79,0 1 0,0-1 0,0 0 0,0 1 0,0-1 0,1 0 0,-1 1 1,0-1-1,1 0 0,-1 1 0,1-1 0,0 0 0,-1 0 0,1 1 0,0-1 0,0 0 0,-1 0 1,1 0-1,0 0 0,0 0 0,0 0 0,0 0 0,1-1 0,-1 1 0,0 0 0,0-1 0,2 2 1,-1-3 5,0 1-1,0 0 1,0-1 0,0 0 0,0 1 0,0-1 0,0 0 0,0 0 0,0 0 0,-1-1 0,1 1 0,0 0 0,-1 0 0,1-1 0,-1 1 0,1-1-1,-1 0 1,0 1 0,1-3 0,152-224 362,-119 173-444,-20 29 16,-1 0-1,17-48 1,-29 71 47,-1 1-1,-1-1 1,1 1-1,0 0 1,-1-1 0,1 0-1,-1 1 1,0-1-1,1 1 1,-2-1 0,1 0-1,0 1 1,0-1-1,-1 1 1,1-1 0,-1 1-1,0-1 1,0 1-1,-1-3 1,2 4-3,-1 1 1,0-1-1,1 1 1,-1 0-1,1-1 1,-1 1-1,0 0 0,1-1 1,-1 1-1,0 0 1,1 0-1,-1 0 1,0 0-1,1-1 1,-1 1-1,0 0 0,0 0 1,1 0-1,-1 1 1,0-1-1,1 0 1,-1 0-1,0 0 0,0 0 1,1 1-1,-1-1 1,-1 1-1,-20 10-216,15-6 109,1 0 0,0 0-1,0 1 1,1 0 0,-9 12 0,-4 18-92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8.451"/>
    </inkml:context>
    <inkml:brush xml:id="br0">
      <inkml:brushProperty name="width" value="0.1" units="cm"/>
      <inkml:brushProperty name="height" value="0.1" units="cm"/>
      <inkml:brushProperty name="color" value="#E71224"/>
    </inkml:brush>
  </inkml:definitions>
  <inkml:trace contextRef="#ctx0" brushRef="#br0">28 689 568,'-1'0'80,"0"1"0,0-1-1,-1 0 1,1 0 0,0 0 0,0 0-1,0 0 1,-1 0 0,1-1-1,0 1 1,0 0 0,0-1 0,-1 1-1,1-1 1,0 1 0,0-1 0,0 1-1,0-1 1,0 0 0,0 1 0,-1-2-1,2 1-14,0 0 0,-1 0 0,1 0 0,0-1 0,0 1 0,0 0 0,0 0 0,0 0 1,0 0-1,0 0 0,0 0 0,1-1 0,-1 1 0,0 0 0,1 0 0,-1 0 0,1 0 0,-1 0 0,1 0 0,-1 0 0,1 0 0,0 0 0,0 1 0,-1-1 0,3-1 0,26-30 206,2 2 0,0 1 1,43-29-1,-55 43-208,18-12-4,1 2 1,1 2-1,1 1 0,46-17 0,174-54-389,30-12-663,-115 19-60,-141 68 821,68-34-160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8.782"/>
    </inkml:context>
    <inkml:brush xml:id="br0">
      <inkml:brushProperty name="width" value="0.1" units="cm"/>
      <inkml:brushProperty name="height" value="0.1" units="cm"/>
      <inkml:brushProperty name="color" value="#E71224"/>
    </inkml:brush>
  </inkml:definitions>
  <inkml:trace contextRef="#ctx0" brushRef="#br0">1 232 2168,'33'-55'1089,"6"1"-305,2 2-56,13 21-280,9 7-120,12 12-224,7 9-104,-1 3-368,-9 4-344,-16 6 416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9.121"/>
    </inkml:context>
    <inkml:brush xml:id="br0">
      <inkml:brushProperty name="width" value="0.1" units="cm"/>
      <inkml:brushProperty name="height" value="0.1" units="cm"/>
      <inkml:brushProperty name="color" value="#E71224"/>
    </inkml:brush>
  </inkml:definitions>
  <inkml:trace contextRef="#ctx0" brushRef="#br0">153 139 2296,'-151'65'1289,"149"-70"-217,4-1-104,19 0-328,2-7-272,13-7-344,5-7 16,7 2 8,-4-1-8,0 6-48,2 6-112,-2-1-496,5 0-304,3 4 536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19.452"/>
    </inkml:context>
    <inkml:brush xml:id="br0">
      <inkml:brushProperty name="width" value="0.1" units="cm"/>
      <inkml:brushProperty name="height" value="0.1" units="cm"/>
      <inkml:brushProperty name="color" value="#E71224"/>
    </inkml:brush>
  </inkml:definitions>
  <inkml:trace contextRef="#ctx0" brushRef="#br0">1 407 1064,'30'-3'480,"38"-37"-248,3 1-112,-7 1-32,-9 7-24,7-1 8,-2 1-40,1-4-24,4 2-8,0 3-24,-10 0 16,-6 5 8,-21 6 0,-6 1-8,-17 15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20.752"/>
    </inkml:context>
    <inkml:brush xml:id="br0">
      <inkml:brushProperty name="width" value="0.1" units="cm"/>
      <inkml:brushProperty name="height" value="0.1" units="cm"/>
      <inkml:brushProperty name="color" value="#E71224"/>
    </inkml:brush>
  </inkml:definitions>
  <inkml:trace contextRef="#ctx0" brushRef="#br0">2372 643 1408,'-74'20'270,"-118"49"0,-62 49-328,225-105 70,-135 60-66,-238 72 1,231-105 112,118-30-9,0 2 0,-60 24 0,85-24 14,61-30-1,224-169 153,-168 118-166,187-111 0,-194 137-45,46-24-10,128-89 0,-247 149 4,4-3 0,0 1 1,1 0-1,-1 1 0,2 1 1,-1 0-1,21-6 1,1 4 14,-36 9-14,-1 0 0,1 1 0,0-1 0,-1 0 0,1 1 0,0-1 0,-1 0 0,1 0 0,0 1 0,0-1 0,-1 1-1,1-1 1,0 0 0,0 1 0,-1-1 0,1 1 0,0-1 0,0 0 0,0 1 0,0-1 0,0 1 0,0-1 0,0 1 0,0-1 0,0 1 0,0-1 0,0 0 0,0 1-1,0-1 1,0 1 0,0-1 0,0 1 0,1-1 0,-1 0 0,0 1 0,0-1 0,0 1 0,1-1 0,-1 0 0,0 1 0,0-1 0,1 0 0,-1 1 0,0-1-1,1 0 1,-1 1 0,1-1 0,-1 0 0,0 0 0,1 0 0,-1 1 0,1-1 0,-1 0 0,0 0 0,1 0 0,-1 0 0,1 0 0,-1 0 0,1 0 0,-1 0 0,1 0-1,-1 0 1,0 0 0,1 0 0,-1 0 0,1 0 0,-10 4 30,0-1 0,0 0 1,0 0-1,-17 1 0,2 1 94,-207 39 1438,108-23-806,-227 70 1,332-84-747,-100 35 16,-131 29 0,215-64-25,-160 38 40,149-31-8,0 0 1,-51 27-1,92-40-29,-26 13 22,29-14-21,-1 1 0,1 0 0,-1-1 0,0 1 0,1-1 0,-1 0 0,1 1 0,-1-1 0,0 0 0,0 0 0,1 0-1,-1 0 1,0 0 0,-2-1 0,4 1-3,0-1-1,0 1 0,0 0 1,0 0-1,0-1 0,0 1 1,0 0-1,0 0 0,0-1 1,0 1-1,0 0 0,0 0 1,0-1-1,0 1 0,0 0 1,0 0-1,0-1 0,0 1 1,0 0-1,0 0 0,0 0 1,0-1-1,0 1 0,1 0 1,-1 0-1,0 0 0,0-1 1,0 1-1,0 0 0,1 0 1,-1 0-1,0 0 0,0-1 1,0 1-1,1 0 0,8-9 12,1 0-1,0 1 1,1 0-1,20-12 1,7-5-13,46-35-10,-12 6 6,96-52 1,-166 105 0,1-1 0,-1 1 1,1 0-1,0 0 1,-1 0-1,1 0 0,0 0 1,3 0-1,-6 1 1,0 0 0,0 0 0,0 0 1,1 0-1,-1 0 0,0 0 0,0 0 0,1 1 0,-1-1 0,0 0 0,0 0 0,0 0 1,1 0-1,-1 0 0,0 0 0,0 0 0,0 0 0,1 1 0,-1-1 0,0 0 0,0 0 1,0 0-1,0 0 0,0 1 0,1-1 0,-1 0 0,0 0 0,0 0 0,0 1 1,0-1-1,0 0 0,0 0 0,0 1 0,0-1 0,0 0 0,0 0 0,0 0 0,0 1 1,0-1-1,0 0 0,0 0 0,0 1 0,0-1 0,0 0 0,0 0 0,0 0 0,0 1 1,0-1-1,-1 0 0,-1 5-15,0-1 1,-1 0-1,1-1 1,-1 1-1,0 0 1,0-1-1,-1 1 1,1-1-1,-5 3 1,-36 25-30,-2-2 1,0-2-1,-65 26 0,84-41 33,-200 76-58,68-31 118,149-53-43,-2 1 2,0 0-1,0 0 1,-17 12 0,27-15-5,0-1 1,0 1-1,0 0 0,0-1 0,0 1 0,0 0 1,0 0-1,1 0 0,-1 0 0,1 1 0,-1-1 1,1 0-1,0 1 0,0-1 0,0 1 0,0-1 1,1 1-1,-1-1 0,0 1 0,1 0 0,0-1 1,0 1-1,0 3 0,0-5-1,0 0 0,0 1 0,0-1 0,1 0 0,-1 0 0,0 1 0,1-1 0,-1 0 0,1 0 0,-1 0 1,1 0-1,-1 0 0,1 1 0,0-1 0,0 1 0,0-2 0,0 0 0,-1 1 0,1-1 0,-1 0 0,1 1 0,0-1 0,-1 0 0,1 0 0,-1 0 0,1 0 0,0 1 1,-1-1-1,1 0 0,0 0 0,-1 0 0,1 0 0,0 0 0,-1-1 0,1 1 0,1 0 0,3-2 1,-1 0 0,1-1-1,-1 1 1,1-1 0,7-6 0,-8 5 0,18-12-1,35-27 4,63-36 0,21-1-2,-9 7 6,169-124-1,-141 63 9,-127 104-16,-2-3 0,42-54 0,-68 79-1,0 0 1,0 0-1,6-12 0,-11 19 0,0 1 0,1-1 1,-1 1-1,0-1 0,1 1 0,-1-1 1,0 0-1,0 1 0,1-1 0,-1 0 0,0 1 1,0-1-1,0 0 0,0 1 0,0-1 1,0 0-1,0 1 0,0-1 0,0 0 0,0 1 1,0-1-1,0 0 0,-1 1 0,1-1 0,0 1 1,0-1-1,-1 0 0,1 1 0,0-1 1,-1 1-1,1-1 0,-1 1 0,1-1 0,-1 1 1,1-1-1,-1 1 0,1-1 0,-1 1 1,1 0-1,-1-1 0,0 1 0,1 0 0,-1 0 1,1-1-1,-1 1 0,0 0 0,1 0 1,-1 0-1,0 0 0,1 0 0,-1 0 0,0 0 1,1 0-1,-1 0 0,0 0 0,1 0 0,-1 0 1,-1 1-1,-12 1-12,-1 2 0,1 0 0,0 0 1,0 1-1,0 1 0,0 1 0,1 0 0,-14 10 0,-1-1 1,-480 297-111,399-247 93,91-57 36,-1-1 0,1 0 0,-39 9 0,42-15 75,19-7 7,21-7 27,-23 10-113,19-9 8,0-1 0,0-1 0,-1-1 0,-1-1-1,28-28 1,76-97 20,-28 29-392,-74 89 28,1 1 1,44-32 0,-65 52 284,0 1 0,0-1 0,0 1 0,0-1 1,0 1-1,-1-1 0,1 1 0,0-1 1,0 0-1,0 0 0,-1 1 0,1-1 0,0 0 1,-1 0-1,1 0 0,0 0 0,-1 0 1,1 0-1,-1 0 0,1-2 0,-2 3 13,-1-1-1,1 0 1,0 1-1,-1-1 1,1 1-1,0-1 1,-1 1-1,1 0 1,0-1 0,-1 1-1,1 0 1,-1 0-1,-1 0 1,-128-16-229,-119-8 878,213 23-533,0 1-1,0 3 0,1 1 1,-65 14-1,56-4-57,31-9-9,1 0 1,-1-1-1,0 0 1,0-2-1,0 1 1,0-2-1,-29 0 0,42-1-9,1 0 0,-1 0 0,1 0 0,-1 0 0,1 0 0,-1 0 0,1 0 0,-1 0-1,1 0 1,-1 0 0,1 0 0,-1 0 0,1-1 0,-1 1 0,1 0 0,-1 0-1,1-1 1,-1 1 0,1 0 0,-1-1 0,1 1 0,0 0 0,-1-1 0,1 1 0,0 0-1,-1-1 1,1 1 0,0-1 0,0 1 0,-1-1 0,1 1 0,0-1 0,0 0-1,0 0 1,0 0-1,1-1 0,0 1 0,-1 0 0,1 0 0,0 0 1,-1 0-1,1 0 0,0 0 0,0 1 0,0-1 0,0 0 0,2-1 1,40-24 11,-42 26-12,41-19-108,1 2 0,1 1 0,0 3 1,1 2-1,74-10 0,-154 28 28,0 1-1,0 2 1,-59 25 0,44-12 124,-93 58 0,132-74-31,6-5-3,1 0-1,0 1 1,0 0 0,0 0-1,1 0 1,-1 0 0,1 1-1,0-1 1,-4 6 0,8-9-7,1 0 1,-1 0-1,0 0 1,1 1-1,-1-1 1,1-1-1,-1 1 1,0 0-1,1 0 0,-1 0 1,0-1-1,1 1 1,1-1-1,66-25 87,25-6-4,51-6-137,208-28 0,-290 59-399,1 3 0,84 6 0,-61 7 119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5:21.084"/>
    </inkml:context>
    <inkml:brush xml:id="br0">
      <inkml:brushProperty name="width" value="0.1" units="cm"/>
      <inkml:brushProperty name="height" value="0.1" units="cm"/>
      <inkml:brushProperty name="color" value="#E71224"/>
    </inkml:brush>
  </inkml:definitions>
  <inkml:trace contextRef="#ctx0" brushRef="#br0">367 0 1360,'-70'9'1129,"-1"-5"303,0-4-136,8 0-336,15 3-216,21-2-367,11 1-129,16 7-184,6 7-64,10 19-1057,3 12 785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6:03.272"/>
    </inkml:context>
    <inkml:brush xml:id="br0">
      <inkml:brushProperty name="width" value="0.1" units="cm"/>
      <inkml:brushProperty name="height" value="0.1" units="cm"/>
      <inkml:brushProperty name="color" value="#E71224"/>
    </inkml:brush>
  </inkml:definitions>
  <inkml:trace contextRef="#ctx0" brushRef="#br0">404 445 512,'0'-1'12,"1"-1"0,-1 1 0,1-1 0,-1 1 0,1-1 0,0 1 0,0-1 0,0 1 0,0 0-1,0 0 1,0-1 0,0 1 0,0 0 0,0 0 0,1 0 0,-1 0 0,0 0 0,1 1 0,1-2 0,19-13 33,1 2 1,1 0 0,0 2-1,0 0 1,30-7-1,4 2 6,-25 8-26,0-1 0,-1-2 0,0-1-1,30-17 1,-53 24-28,-1-1-1,1-1 1,-1 0 0,11-12 0,-9 9-5,-39 47-29,3-11 50,-1-1 1,-1-2 0,-1 0-1,-44 25 1,-136 62 0,135-75 5,2 4 0,-76 53 1,119-70 7,7-5 56,-1 0 1,0-2-1,-44 22 1,46-32 55,21-5-133,-1 0 0,1 0 0,0 0-1,-1 0 1,1 0 0,0 0 0,-1 0-1,1 0 1,0 0 0,-1-1 0,1 1 0,0 0-1,-1 0 1,1 0 0,0 0 0,0-1-1,-1 1 1,1 0 0,0 0 0,0 0 0,-1-1-1,1 1 1,0 0 0,0 0 0,0-1-1,-1 1 1,1 0 0,0-1 0,0 1 0,0-1-1,0 0 9,0-1 0,0 0 0,1 0 0,-1 0 0,1 0 0,-1 1 0,1-1 0,0 0 0,0 1 0,-1-1 0,1 0 0,0 1 0,0-1 0,1 1 0,0-2-1,28-30 44,2 1 0,0 1-1,2 2 1,60-39-1,-36 32-48,2 3 1,92-36-1,-34 17-14,-94 40 60,0-1 0,-2-1 0,0-1 0,35-30 1,-56 44-45,16-12 168,-18 13-175,1 0 0,0 0 0,0 1 0,0-1 0,0 0 0,0 0 0,0 0 0,0 1 0,0-1 0,0 0 0,0 0 0,0 0-1,-1 1 1,1-1 0,0 0 0,0 0 0,1 1 0,-1-1 0,0 0 0,0 0 0,0 0 0,0 1 0,0-1 0,0 0 0,0 0 0,0 0 0,0 1 0,0-1 0,0 0 0,1 0 0,-1 0 0,0 0 0,0 1 0,0-1 0,0 0 0,1 0 0,-1 0 0,0 0 0,0 0 0,0 0 0,1 1 0,-1-1 0,0 0 0,0 0 0,0 0 0,1 0 0,-1 0 0,0 0 0,0 0 0,0 0 0,1 0 0,-1 0 0,0 0 0,0 0 0,1 0 0,-1 0 0,0 0 0,0 0 0,0 0 0,1 0 0,-1-1 0,0 1 0,0 0 0,0 0 0,0 0 0,1 0 0,-3 7 2,-1 0 0,0 0-1,0 0 1,0 0 0,-1-1 0,0 1 0,0-1 0,0 0 0,-10 10 0,-4 3 8,-32 25-1,-49 33 30,-90 79 30,174-140-63,-17 16-2,31-31-4,0 0-1,-1 0 1,0 1-1,1-1 1,-1 0-1,1 0 1,-1-1-1,0 1 1,0 0-1,1-1 1,-1 1-1,0-1 1,0 1-1,0-1 1,0 0-1,0 0 1,-2 0-1,4 0 0,-1 0 0,1 0 0,0 0 0,-1 0 0,1 0-1,0 0 1,-1 0 0,1-1 0,0 1 0,-1 0 0,1 0 0,0 0 0,0-1 0,-1 1-1,1 0 1,0 0 0,0-1 0,-1 1 0,1 0 0,0-1 0,0 1 0,0 0 0,-1-1 0,1 1-1,0 0 1,0-1 0,0 1 0,0 0 0,0-1 0,0 1 0,0 0 0,0-1 0,0 1-1,0 0 1,0-1 0,0 1 0,0-1 0,0 1 0,0 0 0,0-1 0,1 1 0,6-17 41,-6 16-38,6-10 7,1 0 0,0 1 0,0 0 0,1 0 0,1 1 0,0 0 0,11-8 0,11-6-6,37-19 0,-42 26-1,137-87 53,-147 90-55,0 0 0,-1-2 0,-1 0 0,0-1 0,-1 0 0,22-35 0,-28 40 0,20-40-26,-26 47 32,-1 0-1,1 0 0,-1 1 0,0-1 0,0 0 1,0 0-1,-1 0 0,1 0 0,-1 0 0,0-1 1,0-3-1,0 8-5,0-1 1,0 1-1,0-1 0,0 1 1,0 0-1,-1-1 1,1 1-1,0-1 1,0 1-1,0-1 0,0 1 1,-1 0-1,1-1 1,0 1-1,0-1 0,-1 1 1,1 0-1,0-1 1,-1 1-1,1 0 1,0 0-1,-1-1 0,1 1 1,0 0-1,-1 0 1,1-1-1,-1 1 1,1 0-1,-1 0 0,1 0 1,0 0-1,-1 0 1,1-1-1,-1 1 0,1 0 1,-1 0-1,1 0 1,-1 0-1,0 1 1,-19 7 59,15-6-46,-25 15 36,-58 42 0,16-8-52,-17-1-18,-166 69 0,119-60 20,127-55 3,4-1 2,0-1 0,0 0 0,-1 0 0,1 0 0,0 0 1,-1-1-1,-5 1 0,17-3 12,0 0 0,0-1 0,0 1 0,-1-1 0,1-1 0,0 1 0,6-4 0,3-2 17,47-21 37,-1-3 0,91-63 1,-126 76-77,-1-1 1,-1-1 0,-1-1-1,0-1 1,-2-1 0,-1-1 0,31-50-1,-46 65 4,-2 6 2,0 0 0,-1 0 0,0 0 0,0 0 0,0 0 0,-1 0-1,1-1 1,-1 1 0,0-1 0,0 1 0,0-1 0,-1 1-1,0-7 1,0 11-1,0-1-1,0 0 1,0 1-1,0-1 0,0 1 1,-1-1-1,1 0 1,0 1-1,0-1 1,-1 1-1,1-1 0,0 0 1,-1 1-1,1-1 1,-1 1-1,1-1 1,-1 1-1,1 0 0,-1-1 1,1 1-1,-1-1 1,1 1-1,-1 0 1,1-1-1,-2 1 0,0-1 1,1 1 0,-1 0 0,0 0-1,1 0 1,-1 0 0,0 0 0,1 0-1,-1 0 1,0 0 0,-1 1 0,-4 2 1,0-1 1,0 1 0,-13 7-1,-48 35-25,1 3 0,-79 74-1,-61 46-26,199-163 48,-17 14-2,24-19 3,0 1-1,0 0 1,0 0 0,0 0-1,0 0 1,0 0-1,1 1 1,-1-1 0,0 0-1,0 0 1,1 0-1,-1 1 1,1-1 0,-1 0-1,1 1 1,0 1-1,0-3 2,0 1 0,1-1-1,-1 0 1,0 1 0,1-1-1,-1 1 1,0-1-1,1 0 1,-1 0 0,1 1-1,-1-1 1,1 0 0,-1 0-1,1 0 1,-1 1 0,1-1-1,-1 0 1,1 0 0,-1 0-1,1 0 1,-1 0-1,1 0 1,-1 0 0,1 0-1,-1 0 1,1 0 0,-1 0-1,1-1 1,-1 1 0,1 0-1,-1 0 1,1 0-1,-1-1 1,1 1 0,0-1-1,23-7 43,13-11-5,0-1 0,43-32 0,63-58 11,-119 91-38,91-67-6,-95 73-9,1 0 0,0 2 0,42-16 0,-62 26 1,1 0 0,0 1-1,0-1 1,0 1 0,0 0-1,0-1 1,0 1-1,0 0 1,0 0 0,-1 0-1,1 1 1,0-1 0,0 0-1,4 2 1,-5-2-1,0 1 0,0-1 0,0 1 0,0 0 1,0 0-1,0-1 0,-1 1 0,1 0 0,0 0 0,0 0 1,0 0-1,-1 0 0,1 0 0,-1 0 0,1 0 0,0 0 1,0 3-1,0 0-5,-1 1 0,1 0 1,-1-1-1,0 1 0,0 0 0,0-1 0,0 1 1,-1 0-1,0-1 0,-2 8 0,-1 0 0,-1-1-1,0 1 1,0-1-1,-1 0 1,0-1-1,-1 1 0,-1-1 1,1-1-1,-2 1 1,1-1-1,-13 10 1,-11 6-14,-1-2 1,-42 23-1,46-30 11,1 1 0,1 1-1,1 1 1,-36 34-1,59-50 14,1 0-1,-1 0 0,1 0 1,-1 0-1,1 0 0,0 1 1,0-1-1,0 1 0,1-1 1,-1 1-1,1 0 0,0 0 1,-1 6-1,2-9 2,0 0 0,0 1 0,0-1 0,1 0 0,-1 0 0,0 1 0,0-1 0,1 0 0,-1 0 0,1 1 0,-1-1 0,1 0 0,0 0 0,0 0 0,-1 0 0,1 0 0,2 2 0,-1-1 4,0-1 0,1 1-1,-1-1 1,1 1 0,0-1-1,-1 0 1,1 0 0,0 0 0,0 0-1,-1 0 1,4 0 0,19 2 23,-1-1 1,1-1 0,-1-2 0,0 0 0,29-5 0,125-31 59,-145 29-71,122-35 62,-18 4-18,-123 36-84,-14 3 19,0 0 1,0 0 0,0 1 0,0-1 0,0 0-1,0 0 1,0 0 0,0 0 0,0 0 0,0 0-1,0 0 1,0 0 0,0 0 0,0 0 0,0 0-1,0 0 1,0 0 0,0 0 0,-1 0 0,1 0-1,0 0 1,0 0 0,0 0 0,0 0-1,0 0 1,0 0 0,0 0 0,0 1 0,0-1-1,0 0 1,0 0 0,0 0 0,0 0 0,0 0-1,0 0 1,0 0 0,0 0 0,0 0 0,0 0-1,1 0 1,-1 0 0,0 0 0,0 0 0,0 0-1,-26 11-90,-50 13 37,-96 46 0,141-55 67,1 2-1,1 0 1,0 2-1,1 2 1,-44 41-1,61-51-1,1 0-1,1 1 1,0 0-1,1 0 1,0 1-1,-8 17 1,13-17 17,8-10 20,-2-3-38,0-1 1,-1 0 0,1 0 0,0 0 0,0 0 0,-1 0 0,5-3 0,132-87 122,-4 3-103,-88 60-19,2 3-1,0 1 0,1 3 1,81-23-1,-92 34-4,-19 3-14,0 2 0,0 1 0,0 0 0,0 2 0,31-1 0,-72 18-129,-40 11 63,12-6 56,1 2 0,-67 42 0,55-19-8,-64 62-1,1-1-5,96-85 33,-1-1 0,-49 26-1,69-42 11,0-1 0,0 0 0,-1 0 0,1-1 0,-1 0-1,-14 2 1,26-10 187,8-3-140,2 1 29,29-15 0,1 1-9,62-46-2,-57 35-52,61-48-6,20-15 35,-120 90-50,113-71 20,-98 63-26,1 1 0,1 1 0,40-12 0,-59 22 0,-4 1-2,0 0 1,0 0-1,0 0 0,0 0 1,0 1-1,1-1 0,-1 1 1,0 0-1,0 0 0,0 0 1,1 1-1,3 0 1,-7-1 3,1 0 1,-1 0-1,0 0 1,1 0 0,-1 1-1,0-1 1,1 0-1,-1 0 1,0 0 0,0 1-1,1-1 1,-1 0-1,0 0 1,0 1 0,1-1-1,-1 0 1,0 1-1,0-1 1,0 0 0,1 1-1,-1-1 1,0 0 0,0 1-1,0-1 1,0 0-1,0 1 1,0-1 0,0 0-1,0 1 1,0-1-1,0 1 1,0-1 0,0 0-1,0 1 1,0-1-1,0 0 1,0 1 0,0-1-1,0 0 1,-1 1-1,1-1 1,0 0 0,0 1-1,0-1 1,-1 0-1,1 1 1,-15 15-35,-140 103-40,83-48 61,-121 150 0,154-173 12,29-36 1,0 0-4,0 1-1,-13 22 0,23-35 7,-1 0 0,1 1 0,0-1 0,0 0-1,0 0 1,-1 1 0,1-1 0,0 0 0,0 0-1,0 1 1,0-1 0,-1 0 0,1 1-1,0-1 1,0 0 0,0 1 0,0-1 0,0 0-1,0 1 1,0-1 0,0 0 0,0 1-1,0-1 1,0 1 0,0-1 0,0 0 0,1 0-1,-1 1 1,0-1 0,0 0 0,0 1 0,0-1-1,0 0 1,1 1 0,-1-1 0,0 0-1,1 1 1,14-2-2,23-15 4,22-17 24,64-45-1,52-51 23,-81 58-29,-35 27-11,18-15 18,3 3-1,110-56 1,-180 106-28,25-10-2,-34 15 0,1 0 0,-1 0 0,0 0 0,1 1 0,-1-1 0,1 1 0,-1 0 1,1-1-1,-1 1 0,0 0 0,4 1 0,-5-1 3,-1 0 1,0 0-1,0 0 1,0 0-1,0 0 0,0 1 1,0-1-1,0 0 1,0 0-1,0 0 1,0 0-1,0 0 0,0 0 1,1 0-1,-1 0 1,0 1-1,0-1 0,0 0 1,0 0-1,0 0 1,0 0-1,0 0 1,0 0-1,0 0 0,0 1 1,0-1-1,0 0 1,0 0-1,0 0 1,0 0-1,0 0 0,0 0 1,-1 0-1,1 0 1,0 1-1,0-1 1,0 0-1,0 0 0,0 0 1,0 0-1,0 0 1,0 0-1,0 0 1,0 0-1,0 0 0,-1 0 1,1 1-1,0-1 1,0 0-1,0 0 1,0 0-1,0 0 0,0 0 1,0 0-1,0 0 1,-1 0-1,1 0 1,0 0-1,0 0 0,0 0 1,0 0-1,0 0 1,0 0-1,-1 0 0,-69 49-91,-17 13 55,-150 170 35,174-163 22,-4-3 0,-77 61-1,106-98 3,38-26-8,8-4-4,11-5 5,-18 6-13,64-23 56,124-63 0,-174 78-57,1-1-1,-1-1 0,-1-1 1,0 0-1,0 0 1,-1-2-1,-1 1 0,0-2 1,13-19-1,-14 21-45,-9 14 0,-6 9-4,-6 7 11,0-1 0,-1 0-1,-1-1 1,0 0-1,-1-1 1,-1 0 0,0-1-1,-1 0 1,-31 20-1,-13 4 10,-92 44 0,115-64 13,0 4 12,36-21 5,-1-1-1,1 0 0,-1 0 1,1 1-1,0-1 0,-1 0 1,1 1-1,0-1 0,0 0 1,-1 1-1,1-1 0,0 1 0,0-1 1,-1 0-1,1 1 0,0-1 1,0 1-1,0-1 0,0 1 1,0-1-1,0 0 0,0 1 1,0-1-1,0 1 0,0-1 1,0 2-1,1-2 1,-1 1 1,1 0-1,0-1 1,0 1-1,0-1 1,0 1-1,0-1 1,0 1-1,0-1 1,0 0-1,0 1 1,0-1-1,0 0 1,0 0-1,0 0 1,0 0-1,2 0 1,17 1 13,0-1 1,0-2-1,0 1 0,0-2 1,34-10-1,-9 0 3,60-27 0,-39 8 0,114-72 1,49-57-11,-219 153-7,6-4 5,0 0 0,0 1 0,1 1 0,1 1 0,0 0 0,21-7 0,-37 16-8,-1-1 1,0 1 0,0 0-1,0 0 1,0 0 0,0 0 0,0 0-1,0 0 1,0 0 0,0 0-1,0 0 1,0 0 0,0 1-1,2-1 1,-3 1 0,0-1-1,1 0 1,-1 1 0,0-1 0,0 0 0,1 1-1,-1-1 1,0 0 0,0 1 0,0-1 0,0 0-1,1 1 1,-1-1 0,0 0 0,0 1 0,0-1-1,0 1 1,0-1 0,0 0 0,0 1 0,0-1-1,0 1 1,0-1 0,0 0 0,0 1-1,-1-1 1,1 0 0,0 1 0,0-1 0,0 0-1,0 1 1,-1-1 0,1 0 0,0 1 0,0-1-1,0 0 1,-1 1 0,1-1 0,0 0 0,-1 0-1,1 1 1,-9 8-25,0-1-1,0 0 0,-20 13 1,4-2-4,-225 163-49,182-138 94,-137 66 0,24-31 69,169-73-70,-1 0 0,1 0 0,1 2 0,-21 15 0,32-23-12,0 0-1,0 0 0,0 0 0,0 0 0,0 0 0,0 0 1,1 0-1,-1 0 0,0 0 0,0 0 0,0 0 0,0 0 0,0 0 1,0 0-1,0 0 0,0 0 0,1 1 0,-1-1 0,0 0 1,0 0-1,0 0 0,0 0 0,0 0 0,0 0 0,0 0 1,0 0-1,0 0 0,0 0 0,0 1 0,0-1 0,0 0 1,0 0-1,0 0 0,0 0 0,0 0 0,0 0 0,0 0 0,0 0 1,0 1-1,0-1 0,0 0 0,0 0 0,0 0 0,0 0 1,0 0-1,0 0 0,0 0 0,0 1 0,0-1 0,0 0 1,0 0-1,0 0 0,0 0 0,0 0 0,0 0 0,0 0 0,0 0 1,-1 0-1,1 0 0,0 0 0,0 1 0,0-1 0,0 0 1,0 0-1,0 0 0,0 0 0,0 0 0,-1 0 0,1 0 1,15 0 61,25-9 42,281-127 151,-248 103-223,65-35 11,87-36-26,-221 103-24,-1-1 0,1 1 0,-1 0 0,1 0 0,-1 1 1,1-1-1,0 1 0,-1 0 0,8 0 0,-10 0 4,-1 0 0,0 0-1,1 0 1,-1 1 0,1-1-1,-1 0 1,1 0 0,-1 0 0,0 1-1,1-1 1,-1 0 0,1 1-1,-1-1 1,0 0 0,1 1-1,-1-1 1,0 0 0,1 1-1,-1-1 1,0 1 0,0-1-1,0 0 1,1 1 0,-1-1 0,0 1-1,0-1 1,0 1 0,0 1-3,0 0 1,0 0-1,0 0 0,-1-1 1,1 1-1,-1 0 1,1-1-1,-1 1 1,0 0-1,1-1 1,-3 4-1,-6 9 0,0-1-1,-2 0 0,1 0 1,-2-1-1,0-1 0,0 0 1,-16 11-1,-101 63 25,53-41-13,2-2-15,-86 65 1,138-88 7,15-13 12,0 0 1,-1 0-1,1-1 1,-1 0-1,-13 6 1,21-11-9,-1 1 1,1-1 0,0 0-1,0 0 1,0 0-1,0 0 1,0 0-1,0 0 1,-1 0-1,1 0 1,0 0 0,0 0-1,0 0 1,0 0-1,0 0 1,-1 1-1,1-1 1,0 0-1,0 0 1,0 0 0,0 0-1,0 0 1,-1-1-1,1 1 1,0 0-1,0 0 1,0 0 0,0 0-1,0 0 1,-1 0-1,1 0 1,0 0-1,0 0 1,0 0-1,0 0 1,0 0 0,0-1-1,-1 1 1,1 0-1,0 0 1,0 0-1,0 0 1,0 0-1,0 0 1,0 0 0,0-1-1,0 1 1,0 0-1,0 0 1,3-11 138,13-14 65,5 2-146,1 0 1,1 2-1,1 1 0,52-34 1,-17 19-60,78-34 1,143-47 61,-240 99-56,54-16 24,-93 33-33,0-1 0,0 1 0,0 0 1,0 0-1,0-1 0,0 1 0,0 0 0,0 0 1,0 0-1,0 0 0,0 0 0,0 0 0,0 0 1,0 1-1,0-1 0,2 1 0,-3-1 0,0 0 0,1 1 0,-1-1 0,0 0 1,0 1-1,1-1 0,-1 0 0,0 1 0,0-1 0,1 1 0,-1-1 0,0 1 0,0-1 0,0 0 0,0 1 0,0-1 0,0 1 0,0-1 0,0 1 1,0-1-1,0 1 0,0-1 0,0 0 0,0 2 0,-1 1-5,0 1 0,0-1 1,-1 0-1,1 1 0,-1-1 0,0 0 1,-2 4-1,-5 4-4,-1 1-1,0-1 1,0-1-1,-1 0 1,-1-1 0,-15 11-1,-83 44-16,83-50 16,-28 17-7,1 2 0,-54 44 0,83-57 11,1 2 0,1 0 0,1 2 0,1 0 0,-35 55 0,48-67 7,-4 7-5,1 0 0,-9 22-1,19-39 5,1 0 0,-1 0 0,0 0 0,1 0-1,-1 0 1,1 0 0,0 0 0,-1 0-1,1 0 1,0 4 0,1-5 1,-1-1 0,0 0 0,0 0 0,0 1 0,0-1 0,0 0 0,1 1 0,-1-1 0,0 0 0,0 0 0,1 1 0,-1-1 0,0 0 0,0 0 0,1 1 0,-1-1 0,0 0 0,0 0 0,1 0 0,-1 0 0,0 1 0,1-1 0,-1 0 0,0 0 0,1 0 0,0 0 0,17-4 11,9-10 3,-1-1 0,-1-1 0,-1-1 1,32-30-1,32-21 5,-20 23-8,2 2 1,2 4-1,91-35 0,-105 52-6,1 2 0,1 3 1,1 3-1,113-12 0,-155 24-2,-14 1-6,1 0 1,-1 1 0,1 0-1,0 0 1,-1 0-1,1 0 1,-1 1 0,10 2-1,-15-3 2,1 0 0,-1 0 0,0 1 0,0-1-1,0 0 1,0 0 0,1 0 0,-1 0 0,0 0-1,0 1 1,0-1 0,0 0 0,0 0 0,0 0 0,0 1-1,0-1 1,1 0 0,-1 0 0,0 0 0,0 1-1,0-1 1,0 0 0,0 0 0,0 0 0,0 1-1,0-1 1,0 0 0,0 0 0,0 0 0,0 1 0,-1-1-1,1 0 1,0 0 0,0 0 0,0 1 0,0-1-1,0 0 1,0 0 0,0 0 0,0 1 0,-1-1 0,1 0-1,0 0 1,0 0 0,0 0 0,0 0 0,-1 0-1,1 1 1,0-1 0,0 0 0,0 0 0,-1 0-1,1 0 1,0 0 0,0 0 0,0 0 0,-1 0 0,1 0-1,-14 8-35,13-8 35,-86 39-111,47-22 91,-48 27 0,55-23 15,1 2 0,-30 28 1,-56 59 13,97-89-4,-202 182-9,212-195 2,-4 4 2,14-11 16,11-5 18,66-46 53,98-63-17,-91 56-17,118-60-1,74 4-2,-130 57-32,-145 55-16,22-6-6,-12 7-26,-10 1 30,0-1 0,0 0 0,0 0 0,1 0 0,-1 0 0,0 1 0,0-1 0,0 0 0,0 0 0,0 1 0,0-1 0,0 0-1,0 0 1,1 0 0,-1 1 0,0-1 0,0 0 0,0 0 0,0 1 0,0-1 0,0 0 0,0 0 0,0 0 0,0 1 0,-1-1-1,1 0 1,0 0 0,0 1 0,0-1 0,0 0 0,0 0 0,0 0 0,0 1 0,0-1 0,-1 0 0,1 0 0,-4 5-13,1 0 0,-1-1 0,-1 0 0,1 0 0,-1 0 1,1 0-1,-1-1 0,0 1 0,-10 4 0,-5 4 9,-220 156 5,186-127 4,1 3 0,3 1 1,-46 54-1,62-68 11,-46 33 0,73-59-6,151-133 68,-19 16-72,-96 89 1,1 1 1,49-27-1,-61 38 6,1 2-1,0 0 1,0 1 0,1 1-1,-1 1 1,35-6 0,-52 12-11,0-1 1,0 1 0,1 0-1,-1 0 1,0 0 0,0 0 0,1 0-1,-1 1 1,0-1 0,0 1-1,1-1 1,-1 1 0,2 1-1,-3-2-3,-1 1 0,1-1 0,0 1 0,-1-1 0,1 1 0,-1-1 0,1 1 0,-1 0 0,0-1 0,1 1 0,-1 0 0,0-1 0,1 1 0,-1 0 0,0-1 0,0 1 0,0 0 0,0 0 0,1-1 0,-1 1 0,0 0 0,0 0 0,0-1 0,0 1 0,-1 1 0,-1 5-26,0 0 1,-1-1 0,0 1-1,0-1 1,-1 1 0,-5 6 0,5-5 15,-12 15-48,0-1 0,-1 0 0,-2-1 1,0 0-1,-42 33 0,29-30 16,-1-2 0,-2 0 0,-54 23 1,88-45 43,-219 97-70,167-78 46,-1-1-1,-71 13 0,112-28 26,-1-1-1,1 0 0,-1-1 0,0-1 1,0 0-1,-17-2 0,31 2 2,-1 0 0,0-1 0,0 1 0,1 0 1,-1 0-1,0 0 0,0 0 0,1 0 0,-1-1 0,0 1 0,0 0 0,1-1 0,-1 1 0,0-1 0,1 1 0,-1 0 1,1-1-1,-1 1 0,1-1 0,-2-1 0,2 2 0,0-1 0,0 1 1,0-1-1,1 1 0,-1-1 0,0 1 1,0-1-1,0 1 0,1-1 1,-1 1-1,0-1 0,0 1 0,1 0 1,-1-1-1,0 1 0,1-1 0,-1 1 1,0 0-1,1-1 0,-1 1 0,1 0 1,-1 0-1,1-1 0,41-20 46,-39 19-45,63-28 29,-2-2 1,76-52-1,31-40-2,118-75-16,-215 156-1,1 3 1,138-50 0,-204 87-10,-3 0-2,1 1 0,0 0 0,0 0 0,-1 1 0,1 0 0,0 0 0,0 0 0,8 1 0,-15 0-1,0 0-1,1 0 0,-1 0 1,0 0-1,0 0 1,1-1-1,-1 1 1,0 0-1,0 0 0,1 0 1,-1 0-1,0 0 1,1 0-1,-1 0 1,0 0-1,0 1 0,1-1 1,-1 0-1,0 0 1,0 0-1,1 0 1,-1 0-1,0 0 0,0 0 1,1 1-1,-1-1 1,0 0-1,0 0 1,0 0-1,1 1 0,-1-1 1,0 0-1,0 0 1,0 0-1,0 1 0,0-1 1,1 0-1,-1 0 1,0 1-1,0-1 1,0 0-1,0 0 0,0 1 1,0-1-1,0 0 1,0 1-1,0-1 1,0 0-1,0 0 0,0 1 1,0-1-1,0 0 1,0 0-1,0 1 1,-1-1-1,-12 13-37,-119 75-121,4-4 80,-139 111-22,-8-19 142,155-105 70,118-70-101,-1 0 0,1 1 1,0-1-1,0 1 0,0 0 1,0-1-1,0 1 0,-3 4 1,5-6-8,0 0 0,0 0-1,0 1 1,0-1 0,0 0 0,1 0 0,-1 0 0,0 1-1,0-1 1,0 0 0,0 0 0,0 1 0,1-1 0,-1 0-1,0 0 1,0 0 0,0 0 0,0 1 0,1-1 0,-1 0-1,0 0 1,0 0 0,1 0 0,-1 0 0,0 0 0,0 0 0,1 0-1,-1 1 1,0-1 0,0 0 0,1 0 0,-1 0 0,0 0-1,0 0 1,1 0 0,-1 0 0,0 0 0,0-1 0,0 1-1,1 0 1,-1 0 0,0 0 0,0 0 0,1 0 0,-1 0 0,0-1-1,10 0 48,0-1-1,-1 0 1,13-5-1,25-13-1,-1-2 0,-1-2 0,-2-2-1,57-42 1,150-144-108,-117 95 48,-123 109 9,-1-1 0,0 1 0,1 0 0,0 0 0,0 1 0,0 1 0,1 0 0,0 0 0,1 1-1,13-4 1,-11 7-38,-10 7-69,-5-3 87,0 0 1,0 1 0,0-1-1,-1 0 1,1 0 0,-1 0-1,1 0 1,-1 0 0,-2 2 0,-204 243-331,177-212 340,-1-2-1,-1-1 0,-2-2 1,-2-1-1,0-1 0,-2-3 1,-53 27-1,70-41 12,14-8 1,1 0 1,0 0-1,-1 1 0,2 0 1,-1 0-1,0 1 0,1 0 1,0 0-1,0 1 0,0-1 1,1 1-1,-5 7 0,6-1 10,10-7 17,24-7 25,18-10-20,-1-1 0,0-2 0,-2-3 0,84-44-1,-79 32-1,70-56-1,38-49-3,77-56 26,-209 173-55,-71 56-129,-76 84 1,56-50 132,5-5 11,-2-2-1,-79 62 0,130-116 4,11-11-13,0 0 0,0 0 0,0 1 0,0-1 0,0 0 0,0 0 0,0 0 0,0 0 0,0 0 0,1 0 0,-1 1 0,0-1 0,0 0 0,0 0 0,0 0 0,0 0 0,0 0 0,1 0 0,-1 0 0,0 0 0,0 0 0,0 0 0,0 0 0,0 0 0,1 1-1,-1-1 1,0 0 0,0 0 0,0 0 0,0 0 0,0 0 0,1 0 0,-1-1 0,0 1 0,0 0 0,0 0 0,0 0 0,1 0 0,-1 0 0,0 0 0,0 0 0,0 0 0,29-10 62,2-4-52,-1-2 1,-1-1-1,-1-2 0,0 0 1,-2-2-1,0-1 1,-1-1-1,39-48 1,-21 17-23,-13 16 8,1 1 0,61-56 0,-63 67 2,-26 24-31,-19 16-8,-140 157 6,112-118 26,-3-3 1,-79 69-1,34-54-10,30-22 5,45-26 24,16-11 29,11-6 17,5-5-24,-1 0 0,0-1 0,0 0-1,0-1 1,-1-1 0,23-17-1,-6 1-1,44-45-1,42-61 9,-23 25-21,-86 97-18,5-4-5,-2 0 0,1 0 0,-2-1 0,10-16 0,-16 23-27,-6 8-15,-9 13-23,-75 100 40,-132 134 1,198-226 37,-2-1 0,0-1 0,-1-1 0,-35 22 0,86-60 101,-1-1-1,31-28 1,-26 21-91,17-16-4,64-74 0,31-58 5,-79 95-14,-183 207-198,-17 20 214,48-51-14,75-84-9,-1-1 1,-1 0 0,0-1-1,-31 17 1,26-20 41,20-8-36,0 0 0,0 0 0,0 0 0,0-1 0,0 1 0,0 0 0,0 0 0,0 0 0,0 0 0,0-1 0,0 1 0,0 0 0,0 0 0,0 0 0,0 0 0,0-1 0,0 1 0,0 0 0,0 0 0,0 0 0,0 0 0,0 0 0,0-1 0,0 1 0,0 0 0,0 0 0,0 0 0,0 0 0,0 0 0,0-1 0,1 1 0,-1 0 0,0 0 0,0 0 0,0 0 0,0 0 0,0 0 0,0 0 0,1 0 0,-1-1 0,0 1 0,0 0 0,0 0 0,0 0 0,1 0 0,-1 0 0,0 0 0,0 0 0,36-26 271,31-16-148,230-147-5,-285 181-146,0-1 0,-1 0 1,0 0-1,0-1 0,-1 0 0,-1-1 0,12-16 0,-20 27 19,-1-1 0,1 0 0,0 0 0,-1 0 0,1 0 0,-1 0 0,1 0 0,-1 0 0,1 0 0,-1 0 0,0 0-1,0 0 1,1 0 0,-1-1 0,0 1 0,0 0 0,0 0 0,0 0 0,0 0 0,-1-1 0,1 1-1,-1 0-1,1 0 1,-1 1 0,1-1-1,-1 1 1,0-1 0,1 0 0,-1 1-1,0-1 1,1 1 0,-1-1 0,0 1-1,0 0 1,1-1 0,-1 1 0,0 0-1,0-1 1,0 1 0,1 0-1,-2 0 1,-7-1-37,1 1 0,0-1 0,0 2 0,-11 1 0,14-2 32,-12 2 5,1 1-1,-1 0 1,0 1-1,1 1 1,-1 1-1,1 0 0,1 1 1,-1 1-1,1 0 1,-24 18-1,29-16 21,1-1 11,7-8 54,3-4 79,5-5-161,-1-1-1,1 1 1,1 0-1,-1 1 1,11-10-1,1 0-9,-16 15 7,0 1 1,-1-1 0,1 0 0,-1 0 0,1 1-1,-1-1 1,1 0 0,-1 0 0,0-1-1,0 1 1,0 0 0,0 0 0,0 0-1,-1-1 1,1 1 0,-1 0 0,1-1 0,-1 1-1,0-4 1,-1 4-2,1 1 0,-1-1 0,0 1 0,0-1-1,0 1 1,0 0 0,0-1 0,-1 1 0,1 0 0,0 0 0,0 0-1,-1 0 1,1 0 0,-1 0 0,1 1 0,-1-1 0,1 0-1,-1 1 1,0-1 0,1 1 0,-1 0 0,0-1 0,-1 1 0,-12-3-23,-1 1 0,1 1 0,-1 0 0,1 2 0,-1-1 0,1 2 0,0 0 0,-17 4 0,-120 42-31,117-35 43,-72 23-19,-2-5 0,-119 18-1,225-48 41,-1-1 0,0 1-1,1-1 1,-1 0-1,0 0 1,1 0-1,-8-2 1,11 2-3,-1 0 1,1 0 0,0 0 0,-1 0 0,1 0-1,0-1 1,-1 1 0,1 0 0,0 0-1,-1 0 1,1-1 0,0 1 0,0 0-1,-1-1 1,1 1 0,0 0 0,0 0-1,0-1 1,-1 1 0,1 0 0,0-1-1,0 1 1,0-1 0,0 1 0,0 0-1,0-1 1,0 1 0,0-1 0,0 0-2,0 0 1,0-1-1,1 1 1,-1 0-1,1-1 1,-1 1-1,1 0 1,0 0-1,-1-1 1,1 1-1,0 0 1,1-1-1,18-22-50,1 1-1,1 1 1,1 0-1,1 2 1,29-19-1,134-72-12,-28 33-55,-176 101-370,-7 3 37,-7 8 200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6:04.591"/>
    </inkml:context>
    <inkml:brush xml:id="br0">
      <inkml:brushProperty name="width" value="0.1" units="cm"/>
      <inkml:brushProperty name="height" value="0.1" units="cm"/>
      <inkml:brushProperty name="color" value="#E71224"/>
    </inkml:brush>
  </inkml:definitions>
  <inkml:trace contextRef="#ctx0" brushRef="#br0">1 1 216,'103'6'233,"-91"-5"-133,-1 0 0,1 1 0,-1 1 0,1 0 0,-1 0 0,0 1 0,17 9 0,-10-2-86,0 1 0,24 20 0,-14-10 22,-15-12-32,107 87 38,-96-76-29,-1 2 1,34 43 0,-16-10-8,0-1 0,59 65 0,-13-27 0,74 71-8,-73-82 34,-39-34 10,98 73 0,-126-108-42,1-1-1,0-1 1,1-1-1,0 0 1,1-2-1,44 9 1,154 13-4,-152-23 5,27 3 6,-10-2-15,135 29-1,-127-14 5,1-5 0,0-5 0,112 3 0,-142-13-97,1 0 50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6:05.974"/>
    </inkml:context>
    <inkml:brush xml:id="br0">
      <inkml:brushProperty name="width" value="0.1" units="cm"/>
      <inkml:brushProperty name="height" value="0.1" units="cm"/>
      <inkml:brushProperty name="color" value="#E71224"/>
    </inkml:brush>
  </inkml:definitions>
  <inkml:trace contextRef="#ctx0" brushRef="#br0">2203 1202 336,'-86'-4'453,"-1"-5"0,1-3 0,1-4 0,0-4 0,-145-54 0,-156-45-1983,99 36 1304,267 75 290,0 0 1,1 0-1,0-2 1,1-1 0,0 0-1,0-1 1,1-1-1,1-1 1,0 0-1,1-1 1,1 0 0,0-2-1,-13-19 1,-102-183 758,116 199-811,-1 0 0,-1 2 1,0-1-1,-2 2 0,0 0 1,-33-25-1,-30-30 23,54 48-29,-2 0 1,-47-30-1,42 31-289,-49-44 0,67 51-200,5-4 199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6:08.554"/>
    </inkml:context>
    <inkml:brush xml:id="br0">
      <inkml:brushProperty name="width" value="0.1" units="cm"/>
      <inkml:brushProperty name="height" value="0.1" units="cm"/>
      <inkml:brushProperty name="color" value="#E71224"/>
    </inkml:brush>
  </inkml:definitions>
  <inkml:trace contextRef="#ctx0" brushRef="#br0">171 141 32,'23'-4'5,"66"-17"14,-54 6 4319,-24 9-4334,0-1 0,-1-1-1,19-15 1,-27 21-3,0-1 0,0 1 0,0 0 0,0 0 0,0-1 0,-1 0 0,1 1 0,1-5 0,-3 6 0,1 0 0,-1 1 1,0-1-1,0 0 0,0 0 0,0 0 0,0 0 1,0 0-1,0 0 0,0 0 0,0 0 1,0 1-1,0-1 0,0 0 0,0 0 1,-1 0-1,1 0 0,-1-1 0,0 1-1,0 0 1,-1-1-1,1 1 0,0 0 1,0 1-1,-1-1 0,1 0 0,-1 0 1,1 1-1,0-1 0,-1 0 0,0 1 1,1-1-1,-1 1 0,1 0 0,-1 0 1,1 0-1,-1-1 0,0 1 1,1 1-1,-1-1 0,1 0 0,-3 1 1,-21 4-36,1 1 0,0 1 1,-34 14-1,-66 39-76,117-56 158,-1 0 0,0 1 0,1 0 0,0 0-1,0 0 1,-6 8 0,12-12-37,0 0 0,0 0-1,0 1 1,0-1 0,0 0 0,0 0-1,0 1 1,0-1 0,1 0 0,-1 1 0,1-1-1,-1 1 1,1-1 0,-1 1 0,1-1-1,0 1 1,0-1 0,0 1 0,0-1 0,0 1-1,0-1 1,0 1 0,0-1 0,1 1-1,-1-1 1,0 1 0,1-1 0,-1 1 0,1-1-1,0 0 1,0 1 0,-1-1 0,1 0-1,0 0 1,0 1 0,0-1 0,0 0 0,0 0-1,0 0 1,1 0 0,-1 0 0,2 1-1,2 0 6,0 1-1,-1-1 1,1 0-1,0-1 0,0 1 1,0-1-1,0 0 1,0 0-1,0-1 0,1 1 1,-1-1-1,0 0 0,0 0 1,0-1-1,0 0 1,0 0-1,6-1 0,2-2 15,0 0 0,0 0 0,-1-1 0,1-1 0,15-9-1,-28 15-25,0 0-1,1 0 1,-1-1-1,0 1 0,0 0 1,0 0-1,1 0 0,-1 0 1,0-1-1,0 1 1,0 0-1,0 0 0,0-1 1,1 1-1,-1 0 0,0 0 1,0-1-1,0 1 1,0 0-1,0 0 0,0-1 1,0 1-1,0 0 0,0 0 1,0-1-1,0 1 1,0 0-1,0-1 0,0 1 1,0 0-1,0 0 0,0-1 1,0 1-1,0 0 1,-1 0-1,1-1 0,0 1 1,0 0-1,0 0 0,0 0 1,0-1-1,-1 1 1,1 0-1,0 0 0,0 0 1,-1-1-1,1 1 0,0 0 1,0 0-1,0 0 1,-1 0-1,1 0 0,0 0 1,0 0-1,-1 0 0,1-1 1,0 1-1,-1 0 1,1 0-1,0 0 0,-1 0 1,-18-6 80,-64-2 55,78 8-98,1 0-1,-1 0 1,0 0 0,1 0 0,-1 1 0,1 0 0,-1 0 0,1 0 0,-1 1 0,1-1 0,0 1 0,0 0 0,-1 1 0,1-1 0,-6 5 0,6-2 0,-1-1 0,1 1-1,-1 0 1,1 0 0,1 0 0,-1 1 0,1-1 0,0 1 0,0 0 0,-2 8 0,1-4-12,2 0 0,-1 1 0,1 0 0,0-1 0,1 1 1,1 0-1,0 0 0,0 0 0,1 0 0,0-1 1,1 1-1,5 17 0,-4-18-7,1-1 1,0 0-1,1-1 0,10 16 1,-14-22-18,0-1 0,0 1 0,0 0 0,0-1 0,1 1 0,-1-1 0,1 0 0,-1 0 0,1 1 0,0-1 1,-1 0-1,1 0 0,0 0 0,0-1 0,-1 1 0,1 0 0,0-1 0,0 1 0,0-1 0,0 0 0,0 1 0,0-1 1,0 0-1,0 0 0,0 0 0,0-1 0,0 1 0,0 0 0,0-1 0,3 0 0,4-5 5,0-1 0,0 0 0,0 0 0,-1 0 0,0-1 0,-1 0-1,0-1 1,8-11 0,-3 5 2,-8 9-8,79-107 58,-75 100-50,0 0-1,-2-1 1,1 0 0,-2 0 0,0-1 0,0 0 0,2-15 0,-7 29-9,0-1 0,1 1 0,-1-1 0,0 1 0,0 0 0,0-1 0,0 1 0,0-1 0,0 1 0,-1-1 0,1 1 0,0 0 0,-1-1 0,1 1 0,-1 0 0,0-1 0,1 1 0,-1 0 0,0 0-1,0-1 1,1 1 0,-1 0 0,-2-1 0,1 1-2,1-1-1,-1 1 0,0 0 0,-1 1 0,1-1 0,0 0 0,0 1 0,0-1 0,0 1 0,-1-1 0,1 1 0,0 0 0,-3 0 1,-5 1-10,1 0 0,-1 0 1,1 1-1,0 1 1,-16 5-1,-99 48-47,118-50 164,8-6 38,3-2-81,10-1-45,27-3 58,80-24 0,-104 25-54,40-15 15,-55 19-33,0-1 0,0 1 1,0-1-1,0 0 0,-1 0 0,1 0 1,0 0-1,-1 0 0,0 0 1,1-1-1,-1 1 0,0-1 1,0 0-1,2-3 0,-4 5-4,1 0 0,-1 0 1,1 0-1,-1 0 0,0 0 0,1 0 0,-1 0 0,0 0 1,0 0-1,0 0 0,0 0 0,1 0 0,-2 0 0,1 0 1,0 0-1,0 0 0,0 0 0,0 0 0,-1 0 0,1 0 0,0 0 1,-1 0-1,1 1 0,-1-1 0,1 0 0,-1 0 0,0-1 1,-1 1-3,0 0 0,0-1 1,1 1-1,-1 1 0,0-1 1,0 0-1,0 0 0,0 1 1,0-1-1,0 1 0,0-1 1,-4 1-1,-2 0-6,0 0-1,0 0 0,0 1 1,0 0-1,-16 4 1,16-2-2,-1 1 1,1 0 0,1 0 0,-1 1-1,1 0 1,-1 0 0,2 0 0,-1 1-1,0 0 1,1 1 0,0 0 0,-9 13-1,12-15 12,0 0 0,0-1 0,1 1-1,0 0 1,0 0 0,0 1 0,0-1-1,1 0 1,0 1 0,0-1 0,0 1-1,1-1 1,0 1 0,0-1 0,0 1 0,1-1-1,-1 0 1,1 1 0,1-1 0,-1 1-1,5 8 1,-5-11 0,1 0 1,0 0-1,-1 0 0,1 0 0,0 0 1,1-1-1,-1 1 0,0-1 1,1 1-1,-1-1 0,1 0 0,0 0 1,0 0-1,0-1 0,0 1 1,0-1-1,4 2 0,-1-2 7,-1 0 0,0 0-1,0 0 1,0-1 0,0 0-1,1 0 1,-1 0 0,0-1-1,0 0 1,8-2 0,-3 0 3,0 0 1,0-1-1,0 0 0,-1-1 1,0 0-1,0 0 1,0-1-1,0-1 1,-1 1-1,12-14 0,-16 16-14,-1 0-1,1-1 0,-1 0 0,-1 0 1,1 0-1,-1 0 0,1 0 0,-1-1 0,-1 1 1,1 0-1,1-11 0,-3 14 2,0 0-1,0 0 0,0 0 1,0 0-1,0 0 1,-1 0-1,1 0 0,-1 0 1,1 0-1,-1 0 1,0 0-1,1 0 0,-1 0 1,0 1-1,0-1 1,0 0-1,-1 1 0,1-1 1,0 1-1,-1-1 1,1 1-1,0-1 1,-1 1-1,0 0 0,1 0 1,-1 0-1,0 0 1,0 0-1,1 0 0,-1 0 1,0 1-1,0-1 1,0 1-1,0-1 0,-4 1 1,4-1-97,-1 1 0,0 0 0,0 0 0,0 0 0,1 1 0,-1-1 0,0 1 0,1-1 0,-1 1 0,0 0 0,1 0 0,-1 0 0,1 0 0,-1 1 0,1-1 0,-1 1 0,1-1 0,0 1 0,0 0 0,0 0 0,0 0 0,0 0 0,0 0 0,1 0 0,-1 1 0,1-1 0,-1 1 0,1-1 0,0 1 0,0-1 0,0 1 0,-1 5 0,-3 7-647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56.359"/>
    </inkml:context>
    <inkml:brush xml:id="br0">
      <inkml:brushProperty name="width" value="0.35" units="cm"/>
      <inkml:brushProperty name="height" value="0.35" units="cm"/>
      <inkml:brushProperty name="color" value="#33CCFF"/>
    </inkml:brush>
  </inkml:definitions>
  <inkml:trace contextRef="#ctx0" brushRef="#br0">550 0 960,'-17'26'104,"-2"-2"0,-1 0 0,-34 31 0,10-19 268,-56 35-1,63-47-18,2 1 1,0 2-1,-38 39 1,61-51-282,1 0-1,0 1 1,2 1 0,-12 24 0,8-15 21,6-14 17,1 1 0,1 0-1,0 0 1,1 0 0,1 0 0,-4 25 0,6-31-37,1 0 0,0 0 0,0 0 0,1-1 0,-1 1 0,1 0 0,1 0 0,0 0 0,0-1 0,0 1 0,0-1 0,1 0 0,0 1 0,8 9 0,-3-4 76,2 0 0,-1-1 0,23 20 0,-28-27-121,0-1 0,0 0 0,1 0 0,-1-1 0,1 1 0,-1-1 0,1 0 0,0 0 0,0-1 0,0 1-1,0-1 1,0 0 0,0-1 0,10 1 0,-4-2-14,1-1-1,-1 0 0,0 0 1,1-1-1,-1-1 1,-1 0-1,1 0 0,-1-1 1,15-9-1,-5 1-370,0-1 0,-1-1-1,26-27 1,3-12-227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6:12.166"/>
    </inkml:context>
    <inkml:brush xml:id="br0">
      <inkml:brushProperty name="width" value="0.1" units="cm"/>
      <inkml:brushProperty name="height" value="0.1" units="cm"/>
      <inkml:brushProperty name="color" value="#E71224"/>
    </inkml:brush>
  </inkml:definitions>
  <inkml:trace contextRef="#ctx0" brushRef="#br0">383 99 552,'-93'-58'475,"88"54"-294,-1 0 0,1 0-1,0 0 1,-8-10 0,12 14-144,1-1-1,-1 0 0,0 0 1,0 0-1,0 1 0,1-1 1,-1 0-1,0 1 0,0-1 1,0 1-1,0-1 1,0 1-1,0-1 0,0 1 1,0 0-1,0-1 0,0 1 1,0 0-1,-1 0 0,1 0 1,0 0-1,0 0 1,0 0-1,0 0 0,-1 0 1,15 22 919,50 25-735,-56-42-182,1-1 0,0 0-1,0 0 1,14 5 0,9 3 106,46 25 269,-61-31-360,-1 0 1,0 1-1,0 1 1,-1 1-1,0 0 1,-1 0-1,24 23 0,0 8-27,50 70 0,-80-101 16,1 1 1,0-1-1,0 0 1,1-1-1,0 0 0,0 0 1,1-1-1,0 0 1,1-1-1,-1 0 1,1 0-1,0-2 0,19 7 1,-21-8-19,0 0 1,0 0-1,0 1 0,-1 0 1,1 1-1,-1-1 0,0 2 1,0-1-1,-1 1 0,13 13 1,-7-5-13,0-1-1,0-1 1,2 0 0,-1-1 0,2-1 0,-1 0 0,1-1 0,1 0-1,-1-2 1,1 0 0,1 0 0,-1-2 0,26 5 0,-27-7 21,8 2 26,0 0 0,-1 2 0,0 0 0,33 16 0,76 40 44,-32-18 18,-77-34-66,35 9-1,-34-12-4,39 18 0,52 40 0,-31-17-28,-71-42-7,1 0 1,0-1-1,0-1 1,0-1-1,1 0 1,19 3-1,5-3 140,43 0-1,-27-3-20,-17 2-91,-2 2-1,1 1 1,47 15 0,-71-17-44,0 1 1,0 1-1,0 0 1,-1 0-1,0 1 1,0 1-1,-1 0 1,0 1 0,0 0-1,-1 0 1,-1 1-1,1 1 1,-1-1-1,14 25 1,-18-27 6,1 0-1,0 0 1,0 0 0,0-1 0,1 0 0,0 0-1,1 0 1,0-1 0,0 0 0,0-1 0,0 0-1,1 0 1,0-1 0,0 0 0,0 0 0,1-1-1,-1 0 1,1-1 0,11 2 0,85 3 83,63 6-20,60 6-49,-60-2-24,-114-13 1,-53-4 9,1 0 1,0 0-1,-1 0 1,1 0-1,0-1 1,0 1 0,3-2-1,-5 2-5,0 0 1,0-1-1,-1 1 1,1 0-1,0-1 0,0 1 1,-1-1-1,1 1 0,0-1 1,-1 1-1,1-1 1,-1 1-1,1-1 0,-1 1 1,1-1-1,-1 0 0,1 1 1,-1-1-1,1 0 0,-1 1 1,0-1-1,1 0 1,-1 0-1,0 0 0,0 1 1,0-1-1,0-1 0,0 2 8,17 13-93,-14-6 87,1 0 0,-1 0-1,0 1 1,-1-1 0,0 1-1,2 8 1,-4-13-3,1-1-2,-1 0 0,0-1 0,0 1 0,0 0 0,0 0 0,0 0 0,-1 0 0,1-1 0,0 1 0,-1 0 0,0 0 0,1-1 0,-1 1-1,0 0 1,0-1 0,0 1 0,0 0 0,0-1 0,0 1 0,0-1 0,-2 2 0,-3 2-3,0 0 1,0 0-1,-12 7 0,-1 1 19,0 3 2,-1-1-5,1 1 0,1 1 0,1 1 0,0 1 0,-22 33 0,23-30 0,12-17-12,1 0 1,-1 0-1,1 0 1,0 0-1,0 1 1,-3 8-1,-2 16 30,-25 55-1,27-74-22,-1 1 0,1-1 1,-2-1-1,0 1 0,0-1 0,0-1 0,-16 14 0,7-10 43,0-2 0,-1 0 1,-20 10-1,-29 17 88,58-31-131,1 0 0,0 1 0,0-1 0,-6 11 0,8-11 0,0 0 0,-1 0-1,0-1 1,0 1 0,0-1 0,-11 6 0,-12 3 15,0-2 1,-52 14-1,-21 10 51,83-29-63,1-1 0,-1-1 1,-1-1-1,1-1 1,-22 2-1,2-3-19,-66-4 0,39-2 17,34 3 5,0-1 0,1-2 1,-1-1-1,-54-15 0,20-4 11,-145-42 160,-34-5-26,242 69-162,-106-25 48,-10-3 5,60 7-23,1-2-1,0-3 1,2-2-1,2-3 1,-87-64-1,95 63-18,-2 2 0,-53-24 0,-55-35-72,91 43 111,31 22 79,0 1 0,-53-27 1,79 47-123,0 0 1,0-1 0,0 0-1,1-1 1,0 0-1,0 0 1,1 0 0,-1-1-1,1-1 1,1 1-1,-1-1 1,1 0 0,1 0-1,0-1 1,0 0-1,0 0 1,1 0 0,0 0-1,-2-11 1,-4-13-5,-2 0 0,-1 1 0,-2 0 0,-1 1 0,-2 0 0,-29-38 0,25 38 19,2-1-1,1-1 0,1 0 1,1-2-1,-17-56 0,29 73-14,1 1 0,1-1 0,1 0-1,1 1 1,0-1 0,1 0 0,1 0 0,3-18 0,51-207 106,-17 95 24,-16 77-130,-15 51 1,0 0 0,3-24 0,-4 28 24,-2 9-97,-4 7 64,0 0 0,0 0 0,0 0 0,0 0 0,0 0 0,1 0-1,-1 0 1,0 0 0,0 0 0,0 0 0,0 0 0,0 0 0,0 0-1,0-1 1,0 1 0,0 0 0,0 0 0,0 0 0,0 0 0,0 0-1,0 0 1,1 0 0,-1 0 0,0 0 0,0 0 0,0 0 0,0 0-1,0 0 1,0 0 0,0 0 0,0 0 0,0 0 0,0 1 0,0-1 0,0 0-1,0 0 1,1 0 0,-1 0 0,0 0 0,0 0 0,0 0 0,0 0-1,0 0 1,0 0 0,0 0 0,0 0 0,0 0 0,0 0 0,0 0-1,0 0 1,0 0 0,0 1 0,0-1 0,0 0 0,0 0 0,0 0-1,0 0 1,0 0 0,0 0 0,0 0 0,0 0 0,0 0 0,0 0 0,28 86-2529,-14-40 1561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6:48.546"/>
    </inkml:context>
    <inkml:brush xml:id="br0">
      <inkml:brushProperty name="width" value="0.1" units="cm"/>
      <inkml:brushProperty name="height" value="0.1" units="cm"/>
      <inkml:brushProperty name="color" value="#E71224"/>
    </inkml:brush>
  </inkml:definitions>
  <inkml:trace contextRef="#ctx0" brushRef="#br0">4 2 216,'-2'-2'56,"1"2"0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16:49.158"/>
    </inkml:context>
    <inkml:brush xml:id="br0">
      <inkml:brushProperty name="width" value="0.1" units="cm"/>
      <inkml:brushProperty name="height" value="0.1" units="cm"/>
      <inkml:brushProperty name="color" value="#E71224"/>
    </inkml:brush>
  </inkml:definitions>
  <inkml:trace contextRef="#ctx0" brushRef="#br0">0 0 1184,'65'22'440,"-60"-28"-448,3 12 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7T06:06:57.492"/>
    </inkml:context>
    <inkml:brush xml:id="br0">
      <inkml:brushProperty name="width" value="0.35" units="cm"/>
      <inkml:brushProperty name="height" value="0.35" units="cm"/>
      <inkml:brushProperty name="color" value="#33CCFF"/>
    </inkml:brush>
  </inkml:definitions>
  <inkml:trace contextRef="#ctx0" brushRef="#br0">1 62 1456,'65'14'744,"-69"-39"-335,0 5-65,0 5-104,4 7-144,-2 1-40,2 7-48,-1 0-208,-1 0 144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677A218-0D31-4C3E-9C06-E5D7CC24D094}"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3122D4-9884-48FD-859D-553F95CBA4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3EFDD9-6857-4471-A16F-541A9C5F626B}"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75D3A2-35F9-4239-91E1-DF70C3E979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0438D3-1C44-4DED-97A4-D0743743593A}"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819F47-4C16-4656-9B0B-4E47715762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84D8ECD-F979-40BB-9D4A-A660E2DAF1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F5A6EF-D42D-467B-8525-DD0310923E00}"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30F633-5639-443E-BB6E-7CF0C88CF2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48ABF5-73A2-41F3-9318-1ADEAAA03ED5}"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7DCEE-32BB-4368-A10B-253B1F46F1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093FA48-D7D6-4E79-BFC5-ECE48D11C2D0}"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ADF6E0-6C8A-4834-8878-11B756FD3B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244A1E-7DD5-4195-A382-D8D497E2298D}" type="datetimeFigureOut">
              <a:rPr lang="en-US"/>
              <a:pPr>
                <a:defRPr/>
              </a:pPr>
              <a:t>1/16/2021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3F4422-C378-40B7-B2DB-30E7AF98CC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B8798F-EE87-40B0-8188-F7D0AB0E6344}" type="datetimeFigureOut">
              <a:rPr lang="en-US"/>
              <a:pPr>
                <a:defRPr/>
              </a:pPr>
              <a:t>1/16/2021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53FED6-A23B-4564-A332-782FD3FAEC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740A95-E7A9-4C0C-ABED-4867F5F5C8DB}" type="datetimeFigureOut">
              <a:rPr lang="en-US"/>
              <a:pPr>
                <a:defRPr/>
              </a:pPr>
              <a:t>1/16/2021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A75F01-6138-4C67-BFB8-6DB6EF6348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8193508-DB07-40C3-941B-343506972215}"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194182-B7D7-4B3F-922A-BB5A784E15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F958A3-0DED-4B64-8E31-58F9AA8DA2D0}"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3AB5E4-A773-4D55-AD71-7B11E2E320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C5E779-452D-438C-9CB8-7D822CA538AD}" type="datetimeFigureOut">
              <a:rPr lang="en-US"/>
              <a:pPr>
                <a:defRPr/>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94FA65-7A2F-4D32-9EC0-73896DB45F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3" Type="http://schemas.openxmlformats.org/officeDocument/2006/relationships/image" Target="../media/image17.jpeg"/><Relationship Id="rId7" Type="http://schemas.openxmlformats.org/officeDocument/2006/relationships/image" Target="../media/image13.wmf"/><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8.bin"/><Relationship Id="rId14" Type="http://schemas.openxmlformats.org/officeDocument/2006/relationships/image" Target="../media/image28.wmf"/></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5.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7.wmf"/><Relationship Id="rId4" Type="http://schemas.openxmlformats.org/officeDocument/2006/relationships/image" Target="../media/image32.wmf"/><Relationship Id="rId9"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32.bin"/><Relationship Id="rId10" Type="http://schemas.openxmlformats.org/officeDocument/2006/relationships/image" Target="../media/image41.wmf"/><Relationship Id="rId4" Type="http://schemas.openxmlformats.org/officeDocument/2006/relationships/image" Target="../media/image32.wmf"/><Relationship Id="rId9"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5.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oleObject" Target="../embeddings/oleObject37.bin"/><Relationship Id="rId7"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38.bin"/><Relationship Id="rId4" Type="http://schemas.openxmlformats.org/officeDocument/2006/relationships/image" Target="../media/image46.wmf"/></Relationships>
</file>

<file path=ppt/slides/_rels/slide27.xml.rels><?xml version="1.0" encoding="UTF-8" standalone="yes"?>
<Relationships xmlns="http://schemas.openxmlformats.org/package/2006/relationships"><Relationship Id="rId26" Type="http://schemas.openxmlformats.org/officeDocument/2006/relationships/customXml" Target="../ink/ink7.xml"/><Relationship Id="rId21" Type="http://schemas.openxmlformats.org/officeDocument/2006/relationships/image" Target="../media/image105.png"/><Relationship Id="rId42" Type="http://schemas.openxmlformats.org/officeDocument/2006/relationships/customXml" Target="../ink/ink15.xml"/><Relationship Id="rId47" Type="http://schemas.openxmlformats.org/officeDocument/2006/relationships/image" Target="../media/image118.png"/><Relationship Id="rId63" Type="http://schemas.openxmlformats.org/officeDocument/2006/relationships/image" Target="../media/image126.png"/><Relationship Id="rId68" Type="http://schemas.openxmlformats.org/officeDocument/2006/relationships/customXml" Target="../ink/ink28.xml"/><Relationship Id="rId84" Type="http://schemas.openxmlformats.org/officeDocument/2006/relationships/customXml" Target="../ink/ink36.xml"/><Relationship Id="rId89" Type="http://schemas.openxmlformats.org/officeDocument/2006/relationships/image" Target="../media/image139.png"/><Relationship Id="rId16" Type="http://schemas.openxmlformats.org/officeDocument/2006/relationships/customXml" Target="../ink/ink2.xml"/><Relationship Id="rId107" Type="http://schemas.openxmlformats.org/officeDocument/2006/relationships/image" Target="../media/image148.png"/><Relationship Id="rId11" Type="http://schemas.openxmlformats.org/officeDocument/2006/relationships/image" Target="../media/image49.wmf"/><Relationship Id="rId32" Type="http://schemas.openxmlformats.org/officeDocument/2006/relationships/customXml" Target="../ink/ink10.xml"/><Relationship Id="rId37" Type="http://schemas.openxmlformats.org/officeDocument/2006/relationships/image" Target="../media/image113.png"/><Relationship Id="rId53" Type="http://schemas.openxmlformats.org/officeDocument/2006/relationships/image" Target="../media/image121.png"/><Relationship Id="rId58" Type="http://schemas.openxmlformats.org/officeDocument/2006/relationships/customXml" Target="../ink/ink23.xml"/><Relationship Id="rId74" Type="http://schemas.openxmlformats.org/officeDocument/2006/relationships/customXml" Target="../ink/ink31.xml"/><Relationship Id="rId79" Type="http://schemas.openxmlformats.org/officeDocument/2006/relationships/image" Target="../media/image134.png"/><Relationship Id="rId102" Type="http://schemas.openxmlformats.org/officeDocument/2006/relationships/customXml" Target="../ink/ink45.xml"/><Relationship Id="rId5" Type="http://schemas.openxmlformats.org/officeDocument/2006/relationships/image" Target="../media/image44.jpeg"/><Relationship Id="rId90" Type="http://schemas.openxmlformats.org/officeDocument/2006/relationships/customXml" Target="../ink/ink39.xml"/><Relationship Id="rId95" Type="http://schemas.openxmlformats.org/officeDocument/2006/relationships/image" Target="../media/image142.png"/><Relationship Id="rId22" Type="http://schemas.openxmlformats.org/officeDocument/2006/relationships/customXml" Target="../ink/ink5.xml"/><Relationship Id="rId27" Type="http://schemas.openxmlformats.org/officeDocument/2006/relationships/image" Target="../media/image108.png"/><Relationship Id="rId43" Type="http://schemas.openxmlformats.org/officeDocument/2006/relationships/image" Target="../media/image116.png"/><Relationship Id="rId48" Type="http://schemas.openxmlformats.org/officeDocument/2006/relationships/customXml" Target="../ink/ink18.xml"/><Relationship Id="rId64" Type="http://schemas.openxmlformats.org/officeDocument/2006/relationships/customXml" Target="../ink/ink26.xml"/><Relationship Id="rId69" Type="http://schemas.openxmlformats.org/officeDocument/2006/relationships/image" Target="../media/image129.png"/><Relationship Id="rId80" Type="http://schemas.openxmlformats.org/officeDocument/2006/relationships/customXml" Target="../ink/ink34.xml"/><Relationship Id="rId85" Type="http://schemas.openxmlformats.org/officeDocument/2006/relationships/image" Target="../media/image137.png"/><Relationship Id="rId12" Type="http://schemas.openxmlformats.org/officeDocument/2006/relationships/oleObject" Target="../embeddings/oleObject40.bin"/><Relationship Id="rId17" Type="http://schemas.openxmlformats.org/officeDocument/2006/relationships/image" Target="../media/image103.png"/><Relationship Id="rId33" Type="http://schemas.openxmlformats.org/officeDocument/2006/relationships/image" Target="../media/image111.png"/><Relationship Id="rId38" Type="http://schemas.openxmlformats.org/officeDocument/2006/relationships/customXml" Target="../ink/ink13.xml"/><Relationship Id="rId59" Type="http://schemas.openxmlformats.org/officeDocument/2006/relationships/image" Target="../media/image124.png"/><Relationship Id="rId103" Type="http://schemas.openxmlformats.org/officeDocument/2006/relationships/image" Target="../media/image146.png"/><Relationship Id="rId108" Type="http://schemas.openxmlformats.org/officeDocument/2006/relationships/customXml" Target="../ink/ink48.xml"/><Relationship Id="rId54" Type="http://schemas.openxmlformats.org/officeDocument/2006/relationships/customXml" Target="../ink/ink21.xml"/><Relationship Id="rId70" Type="http://schemas.openxmlformats.org/officeDocument/2006/relationships/customXml" Target="../ink/ink29.xml"/><Relationship Id="rId75" Type="http://schemas.openxmlformats.org/officeDocument/2006/relationships/image" Target="../media/image132.png"/><Relationship Id="rId91" Type="http://schemas.openxmlformats.org/officeDocument/2006/relationships/image" Target="../media/image140.png"/><Relationship Id="rId96" Type="http://schemas.openxmlformats.org/officeDocument/2006/relationships/customXml" Target="../ink/ink42.xml"/><Relationship Id="rId1" Type="http://schemas.openxmlformats.org/officeDocument/2006/relationships/vmlDrawing" Target="../drawings/vmlDrawing11.vml"/><Relationship Id="rId6" Type="http://schemas.openxmlformats.org/officeDocument/2006/relationships/image" Target="../media/image52.jpeg"/><Relationship Id="rId15" Type="http://schemas.openxmlformats.org/officeDocument/2006/relationships/image" Target="../media/image102.png"/><Relationship Id="rId23" Type="http://schemas.openxmlformats.org/officeDocument/2006/relationships/image" Target="../media/image106.png"/><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image" Target="../media/image119.png"/><Relationship Id="rId57" Type="http://schemas.openxmlformats.org/officeDocument/2006/relationships/image" Target="../media/image123.png"/><Relationship Id="rId106" Type="http://schemas.openxmlformats.org/officeDocument/2006/relationships/customXml" Target="../ink/ink47.xml"/><Relationship Id="rId10" Type="http://schemas.openxmlformats.org/officeDocument/2006/relationships/oleObject" Target="../embeddings/oleObject39.bin"/><Relationship Id="rId31" Type="http://schemas.openxmlformats.org/officeDocument/2006/relationships/image" Target="../media/image110.png"/><Relationship Id="rId44" Type="http://schemas.openxmlformats.org/officeDocument/2006/relationships/customXml" Target="../ink/ink16.xml"/><Relationship Id="rId52" Type="http://schemas.openxmlformats.org/officeDocument/2006/relationships/customXml" Target="../ink/ink20.xml"/><Relationship Id="rId60" Type="http://schemas.openxmlformats.org/officeDocument/2006/relationships/customXml" Target="../ink/ink24.xml"/><Relationship Id="rId65" Type="http://schemas.openxmlformats.org/officeDocument/2006/relationships/image" Target="../media/image127.png"/><Relationship Id="rId73" Type="http://schemas.openxmlformats.org/officeDocument/2006/relationships/image" Target="../media/image131.png"/><Relationship Id="rId78" Type="http://schemas.openxmlformats.org/officeDocument/2006/relationships/customXml" Target="../ink/ink33.xml"/><Relationship Id="rId81" Type="http://schemas.openxmlformats.org/officeDocument/2006/relationships/image" Target="../media/image135.png"/><Relationship Id="rId86" Type="http://schemas.openxmlformats.org/officeDocument/2006/relationships/customXml" Target="../ink/ink37.xml"/><Relationship Id="rId94" Type="http://schemas.openxmlformats.org/officeDocument/2006/relationships/customXml" Target="../ink/ink41.xml"/><Relationship Id="rId99" Type="http://schemas.openxmlformats.org/officeDocument/2006/relationships/image" Target="../media/image144.png"/><Relationship Id="rId101" Type="http://schemas.openxmlformats.org/officeDocument/2006/relationships/image" Target="../media/image145.png"/><Relationship Id="rId4" Type="http://schemas.openxmlformats.org/officeDocument/2006/relationships/image" Target="../media/image51.jpeg"/><Relationship Id="rId9" Type="http://schemas.openxmlformats.org/officeDocument/2006/relationships/image" Target="../media/image48.jpeg"/><Relationship Id="rId13" Type="http://schemas.openxmlformats.org/officeDocument/2006/relationships/image" Target="../media/image50.wmf"/><Relationship Id="rId18" Type="http://schemas.openxmlformats.org/officeDocument/2006/relationships/customXml" Target="../ink/ink3.xml"/><Relationship Id="rId39" Type="http://schemas.openxmlformats.org/officeDocument/2006/relationships/image" Target="../media/image114.png"/><Relationship Id="rId109" Type="http://schemas.openxmlformats.org/officeDocument/2006/relationships/image" Target="../media/image149.png"/><Relationship Id="rId34" Type="http://schemas.openxmlformats.org/officeDocument/2006/relationships/customXml" Target="../ink/ink11.xml"/><Relationship Id="rId50" Type="http://schemas.openxmlformats.org/officeDocument/2006/relationships/customXml" Target="../ink/ink19.xml"/><Relationship Id="rId55" Type="http://schemas.openxmlformats.org/officeDocument/2006/relationships/image" Target="../media/image122.png"/><Relationship Id="rId76" Type="http://schemas.openxmlformats.org/officeDocument/2006/relationships/customXml" Target="../ink/ink32.xml"/><Relationship Id="rId97" Type="http://schemas.openxmlformats.org/officeDocument/2006/relationships/image" Target="../media/image143.png"/><Relationship Id="rId104" Type="http://schemas.openxmlformats.org/officeDocument/2006/relationships/customXml" Target="../ink/ink46.xml"/><Relationship Id="rId7" Type="http://schemas.openxmlformats.org/officeDocument/2006/relationships/image" Target="../media/image53.jpeg"/><Relationship Id="rId71" Type="http://schemas.openxmlformats.org/officeDocument/2006/relationships/image" Target="../media/image130.png"/><Relationship Id="rId92" Type="http://schemas.openxmlformats.org/officeDocument/2006/relationships/customXml" Target="../ink/ink40.xml"/><Relationship Id="rId2" Type="http://schemas.openxmlformats.org/officeDocument/2006/relationships/slideLayout" Target="../slideLayouts/slideLayout7.xml"/><Relationship Id="rId29" Type="http://schemas.openxmlformats.org/officeDocument/2006/relationships/image" Target="../media/image109.png"/><Relationship Id="rId24" Type="http://schemas.openxmlformats.org/officeDocument/2006/relationships/customXml" Target="../ink/ink6.xml"/><Relationship Id="rId40" Type="http://schemas.openxmlformats.org/officeDocument/2006/relationships/customXml" Target="../ink/ink14.xml"/><Relationship Id="rId45" Type="http://schemas.openxmlformats.org/officeDocument/2006/relationships/image" Target="../media/image117.png"/><Relationship Id="rId66" Type="http://schemas.openxmlformats.org/officeDocument/2006/relationships/customXml" Target="../ink/ink27.xml"/><Relationship Id="rId87" Type="http://schemas.openxmlformats.org/officeDocument/2006/relationships/image" Target="../media/image138.png"/><Relationship Id="rId110" Type="http://schemas.openxmlformats.org/officeDocument/2006/relationships/customXml" Target="../ink/ink49.xml"/><Relationship Id="rId61" Type="http://schemas.openxmlformats.org/officeDocument/2006/relationships/image" Target="../media/image125.png"/><Relationship Id="rId82" Type="http://schemas.openxmlformats.org/officeDocument/2006/relationships/customXml" Target="../ink/ink35.xml"/><Relationship Id="rId19" Type="http://schemas.openxmlformats.org/officeDocument/2006/relationships/image" Target="../media/image104.png"/><Relationship Id="rId14" Type="http://schemas.openxmlformats.org/officeDocument/2006/relationships/customXml" Target="../ink/ink1.xml"/><Relationship Id="rId30" Type="http://schemas.openxmlformats.org/officeDocument/2006/relationships/customXml" Target="../ink/ink9.xml"/><Relationship Id="rId35" Type="http://schemas.openxmlformats.org/officeDocument/2006/relationships/image" Target="../media/image112.png"/><Relationship Id="rId56" Type="http://schemas.openxmlformats.org/officeDocument/2006/relationships/customXml" Target="../ink/ink22.xml"/><Relationship Id="rId77" Type="http://schemas.openxmlformats.org/officeDocument/2006/relationships/image" Target="../media/image133.png"/><Relationship Id="rId100" Type="http://schemas.openxmlformats.org/officeDocument/2006/relationships/customXml" Target="../ink/ink44.xml"/><Relationship Id="rId105" Type="http://schemas.openxmlformats.org/officeDocument/2006/relationships/image" Target="../media/image147.png"/><Relationship Id="rId8" Type="http://schemas.openxmlformats.org/officeDocument/2006/relationships/image" Target="../media/image54.jpeg"/><Relationship Id="rId51" Type="http://schemas.openxmlformats.org/officeDocument/2006/relationships/image" Target="../media/image120.png"/><Relationship Id="rId72" Type="http://schemas.openxmlformats.org/officeDocument/2006/relationships/customXml" Target="../ink/ink30.xml"/><Relationship Id="rId93" Type="http://schemas.openxmlformats.org/officeDocument/2006/relationships/image" Target="../media/image141.png"/><Relationship Id="rId98" Type="http://schemas.openxmlformats.org/officeDocument/2006/relationships/customXml" Target="../ink/ink43.xml"/><Relationship Id="rId3" Type="http://schemas.openxmlformats.org/officeDocument/2006/relationships/image" Target="../media/image45.jpeg"/><Relationship Id="rId25" Type="http://schemas.openxmlformats.org/officeDocument/2006/relationships/image" Target="../media/image107.png"/><Relationship Id="rId46" Type="http://schemas.openxmlformats.org/officeDocument/2006/relationships/customXml" Target="../ink/ink17.xml"/><Relationship Id="rId67" Type="http://schemas.openxmlformats.org/officeDocument/2006/relationships/image" Target="../media/image128.png"/><Relationship Id="rId20" Type="http://schemas.openxmlformats.org/officeDocument/2006/relationships/customXml" Target="../ink/ink4.xml"/><Relationship Id="rId41" Type="http://schemas.openxmlformats.org/officeDocument/2006/relationships/image" Target="../media/image115.png"/><Relationship Id="rId62" Type="http://schemas.openxmlformats.org/officeDocument/2006/relationships/customXml" Target="../ink/ink25.xml"/><Relationship Id="rId83" Type="http://schemas.openxmlformats.org/officeDocument/2006/relationships/image" Target="../media/image136.png"/><Relationship Id="rId88" Type="http://schemas.openxmlformats.org/officeDocument/2006/relationships/customXml" Target="../ink/ink38.xml"/><Relationship Id="rId111" Type="http://schemas.openxmlformats.org/officeDocument/2006/relationships/image" Target="../media/image15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6.wmf"/><Relationship Id="rId5" Type="http://schemas.openxmlformats.org/officeDocument/2006/relationships/oleObject" Target="../embeddings/oleObject42.bin"/><Relationship Id="rId4" Type="http://schemas.openxmlformats.org/officeDocument/2006/relationships/image" Target="../media/image5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8.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13" Type="http://schemas.openxmlformats.org/officeDocument/2006/relationships/image" Target="../media/image219.png"/><Relationship Id="rId18" Type="http://schemas.openxmlformats.org/officeDocument/2006/relationships/customXml" Target="../ink/ink58.xml"/><Relationship Id="rId26" Type="http://schemas.openxmlformats.org/officeDocument/2006/relationships/customXml" Target="../ink/ink62.xml"/><Relationship Id="rId39" Type="http://schemas.openxmlformats.org/officeDocument/2006/relationships/image" Target="../media/image232.png"/><Relationship Id="rId21" Type="http://schemas.openxmlformats.org/officeDocument/2006/relationships/image" Target="../media/image223.png"/><Relationship Id="rId34" Type="http://schemas.openxmlformats.org/officeDocument/2006/relationships/customXml" Target="../ink/ink66.xml"/><Relationship Id="rId42" Type="http://schemas.openxmlformats.org/officeDocument/2006/relationships/customXml" Target="../ink/ink70.xml"/><Relationship Id="rId47" Type="http://schemas.openxmlformats.org/officeDocument/2006/relationships/image" Target="../media/image236.png"/><Relationship Id="rId50" Type="http://schemas.openxmlformats.org/officeDocument/2006/relationships/customXml" Target="../ink/ink74.xml"/><Relationship Id="rId55" Type="http://schemas.openxmlformats.org/officeDocument/2006/relationships/image" Target="../media/image240.png"/><Relationship Id="rId63" Type="http://schemas.openxmlformats.org/officeDocument/2006/relationships/image" Target="../media/image244.png"/><Relationship Id="rId7" Type="http://schemas.openxmlformats.org/officeDocument/2006/relationships/image" Target="../media/image216.png"/><Relationship Id="rId2" Type="http://schemas.openxmlformats.org/officeDocument/2006/relationships/customXml" Target="../ink/ink50.xml"/><Relationship Id="rId16" Type="http://schemas.openxmlformats.org/officeDocument/2006/relationships/customXml" Target="../ink/ink57.xml"/><Relationship Id="rId29" Type="http://schemas.openxmlformats.org/officeDocument/2006/relationships/image" Target="../media/image227.png"/><Relationship Id="rId11" Type="http://schemas.openxmlformats.org/officeDocument/2006/relationships/image" Target="../media/image218.png"/><Relationship Id="rId24" Type="http://schemas.openxmlformats.org/officeDocument/2006/relationships/customXml" Target="../ink/ink61.xml"/><Relationship Id="rId32" Type="http://schemas.openxmlformats.org/officeDocument/2006/relationships/customXml" Target="../ink/ink65.xml"/><Relationship Id="rId37" Type="http://schemas.openxmlformats.org/officeDocument/2006/relationships/image" Target="../media/image231.png"/><Relationship Id="rId40" Type="http://schemas.openxmlformats.org/officeDocument/2006/relationships/customXml" Target="../ink/ink69.xml"/><Relationship Id="rId45" Type="http://schemas.openxmlformats.org/officeDocument/2006/relationships/image" Target="../media/image235.png"/><Relationship Id="rId53" Type="http://schemas.openxmlformats.org/officeDocument/2006/relationships/image" Target="../media/image239.png"/><Relationship Id="rId58" Type="http://schemas.openxmlformats.org/officeDocument/2006/relationships/customXml" Target="../ink/ink78.xml"/><Relationship Id="rId5" Type="http://schemas.openxmlformats.org/officeDocument/2006/relationships/image" Target="../media/image215.png"/><Relationship Id="rId61" Type="http://schemas.openxmlformats.org/officeDocument/2006/relationships/image" Target="../media/image243.png"/><Relationship Id="rId19" Type="http://schemas.openxmlformats.org/officeDocument/2006/relationships/image" Target="../media/image222.png"/><Relationship Id="rId14" Type="http://schemas.openxmlformats.org/officeDocument/2006/relationships/customXml" Target="../ink/ink56.xml"/><Relationship Id="rId22" Type="http://schemas.openxmlformats.org/officeDocument/2006/relationships/customXml" Target="../ink/ink60.xml"/><Relationship Id="rId27" Type="http://schemas.openxmlformats.org/officeDocument/2006/relationships/image" Target="../media/image226.png"/><Relationship Id="rId30" Type="http://schemas.openxmlformats.org/officeDocument/2006/relationships/customXml" Target="../ink/ink64.xml"/><Relationship Id="rId35" Type="http://schemas.openxmlformats.org/officeDocument/2006/relationships/image" Target="../media/image230.png"/><Relationship Id="rId43" Type="http://schemas.openxmlformats.org/officeDocument/2006/relationships/image" Target="../media/image234.png"/><Relationship Id="rId48" Type="http://schemas.openxmlformats.org/officeDocument/2006/relationships/customXml" Target="../ink/ink73.xml"/><Relationship Id="rId56" Type="http://schemas.openxmlformats.org/officeDocument/2006/relationships/customXml" Target="../ink/ink77.xml"/><Relationship Id="rId8" Type="http://schemas.openxmlformats.org/officeDocument/2006/relationships/customXml" Target="../ink/ink53.xml"/><Relationship Id="rId51" Type="http://schemas.openxmlformats.org/officeDocument/2006/relationships/image" Target="../media/image238.png"/><Relationship Id="rId3" Type="http://schemas.openxmlformats.org/officeDocument/2006/relationships/image" Target="../media/image214.png"/><Relationship Id="rId12" Type="http://schemas.openxmlformats.org/officeDocument/2006/relationships/customXml" Target="../ink/ink55.xml"/><Relationship Id="rId17" Type="http://schemas.openxmlformats.org/officeDocument/2006/relationships/image" Target="../media/image221.png"/><Relationship Id="rId25" Type="http://schemas.openxmlformats.org/officeDocument/2006/relationships/image" Target="../media/image225.png"/><Relationship Id="rId33" Type="http://schemas.openxmlformats.org/officeDocument/2006/relationships/image" Target="../media/image229.png"/><Relationship Id="rId38" Type="http://schemas.openxmlformats.org/officeDocument/2006/relationships/customXml" Target="../ink/ink68.xml"/><Relationship Id="rId46" Type="http://schemas.openxmlformats.org/officeDocument/2006/relationships/customXml" Target="../ink/ink72.xml"/><Relationship Id="rId59" Type="http://schemas.openxmlformats.org/officeDocument/2006/relationships/image" Target="../media/image242.png"/><Relationship Id="rId20" Type="http://schemas.openxmlformats.org/officeDocument/2006/relationships/customXml" Target="../ink/ink59.xml"/><Relationship Id="rId41" Type="http://schemas.openxmlformats.org/officeDocument/2006/relationships/image" Target="../media/image233.png"/><Relationship Id="rId54" Type="http://schemas.openxmlformats.org/officeDocument/2006/relationships/customXml" Target="../ink/ink76.xml"/><Relationship Id="rId62" Type="http://schemas.openxmlformats.org/officeDocument/2006/relationships/customXml" Target="../ink/ink80.xml"/><Relationship Id="rId1" Type="http://schemas.openxmlformats.org/officeDocument/2006/relationships/slideLayout" Target="../slideLayouts/slideLayout7.xml"/><Relationship Id="rId6" Type="http://schemas.openxmlformats.org/officeDocument/2006/relationships/customXml" Target="../ink/ink52.xml"/><Relationship Id="rId15" Type="http://schemas.openxmlformats.org/officeDocument/2006/relationships/image" Target="../media/image220.png"/><Relationship Id="rId23" Type="http://schemas.openxmlformats.org/officeDocument/2006/relationships/image" Target="../media/image224.png"/><Relationship Id="rId28" Type="http://schemas.openxmlformats.org/officeDocument/2006/relationships/customXml" Target="../ink/ink63.xml"/><Relationship Id="rId36" Type="http://schemas.openxmlformats.org/officeDocument/2006/relationships/customXml" Target="../ink/ink67.xml"/><Relationship Id="rId49" Type="http://schemas.openxmlformats.org/officeDocument/2006/relationships/image" Target="../media/image237.png"/><Relationship Id="rId57" Type="http://schemas.openxmlformats.org/officeDocument/2006/relationships/image" Target="../media/image241.png"/><Relationship Id="rId10" Type="http://schemas.openxmlformats.org/officeDocument/2006/relationships/customXml" Target="../ink/ink54.xml"/><Relationship Id="rId31" Type="http://schemas.openxmlformats.org/officeDocument/2006/relationships/image" Target="../media/image228.png"/><Relationship Id="rId44" Type="http://schemas.openxmlformats.org/officeDocument/2006/relationships/customXml" Target="../ink/ink71.xml"/><Relationship Id="rId52" Type="http://schemas.openxmlformats.org/officeDocument/2006/relationships/customXml" Target="../ink/ink75.xml"/><Relationship Id="rId60" Type="http://schemas.openxmlformats.org/officeDocument/2006/relationships/customXml" Target="../ink/ink79.xml"/><Relationship Id="rId4" Type="http://schemas.openxmlformats.org/officeDocument/2006/relationships/customXml" Target="../ink/ink51.xml"/><Relationship Id="rId9" Type="http://schemas.openxmlformats.org/officeDocument/2006/relationships/image" Target="../media/image217.png"/></Relationships>
</file>

<file path=ppt/slides/_rels/slide35.xml.rels><?xml version="1.0" encoding="UTF-8" standalone="yes"?>
<Relationships xmlns="http://schemas.openxmlformats.org/package/2006/relationships"><Relationship Id="rId3" Type="http://schemas.openxmlformats.org/officeDocument/2006/relationships/customXml" Target="../ink/ink81.xml"/><Relationship Id="rId2" Type="http://schemas.openxmlformats.org/officeDocument/2006/relationships/image" Target="../media/image62.png"/><Relationship Id="rId54" Type="http://schemas.openxmlformats.org/officeDocument/2006/relationships/image" Target="../media/image271.png"/><Relationship Id="rId1" Type="http://schemas.openxmlformats.org/officeDocument/2006/relationships/slideLayout" Target="../slideLayouts/slideLayout7.xml"/><Relationship Id="rId53" Type="http://schemas.openxmlformats.org/officeDocument/2006/relationships/customXml" Target="../ink/ink82.xml"/><Relationship Id="rId52" Type="http://schemas.openxmlformats.org/officeDocument/2006/relationships/image" Target="../media/image270.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4.wmf"/><Relationship Id="rId5" Type="http://schemas.openxmlformats.org/officeDocument/2006/relationships/oleObject" Target="../embeddings/oleObject49.bin"/><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6.wmf"/><Relationship Id="rId5" Type="http://schemas.openxmlformats.org/officeDocument/2006/relationships/oleObject" Target="../embeddings/oleObject51.bin"/><Relationship Id="rId4" Type="http://schemas.openxmlformats.org/officeDocument/2006/relationships/image" Target="../media/image65.wmf"/></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9.wmf"/><Relationship Id="rId11" Type="http://schemas.openxmlformats.org/officeDocument/2006/relationships/image" Target="../media/image71.wmf"/><Relationship Id="rId5" Type="http://schemas.openxmlformats.org/officeDocument/2006/relationships/oleObject" Target="../embeddings/oleObject53.bin"/><Relationship Id="rId10" Type="http://schemas.openxmlformats.org/officeDocument/2006/relationships/oleObject" Target="../embeddings/oleObject56.bin"/><Relationship Id="rId4" Type="http://schemas.openxmlformats.org/officeDocument/2006/relationships/image" Target="../media/image68.wmf"/><Relationship Id="rId9" Type="http://schemas.openxmlformats.org/officeDocument/2006/relationships/oleObject" Target="../embeddings/oleObject55.bin"/></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3.wmf"/><Relationship Id="rId5" Type="http://schemas.openxmlformats.org/officeDocument/2006/relationships/oleObject" Target="../embeddings/oleObject58.bin"/><Relationship Id="rId10" Type="http://schemas.openxmlformats.org/officeDocument/2006/relationships/image" Target="../media/image75.jpeg"/><Relationship Id="rId4" Type="http://schemas.openxmlformats.org/officeDocument/2006/relationships/image" Target="../media/image72.wmf"/><Relationship Id="rId9" Type="http://schemas.openxmlformats.org/officeDocument/2006/relationships/image" Target="../media/image74.jpe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8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2.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63.bin"/><Relationship Id="rId14" Type="http://schemas.openxmlformats.org/officeDocument/2006/relationships/image" Target="../media/image86.wmf"/></Relationships>
</file>

<file path=ppt/slides/_rels/slide4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8.wmf"/><Relationship Id="rId5" Type="http://schemas.openxmlformats.org/officeDocument/2006/relationships/oleObject" Target="../embeddings/oleObject67.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69.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92.wmf"/><Relationship Id="rId5" Type="http://schemas.openxmlformats.org/officeDocument/2006/relationships/oleObject" Target="../embeddings/oleObject71.bin"/><Relationship Id="rId4" Type="http://schemas.openxmlformats.org/officeDocument/2006/relationships/image" Target="../media/image9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1752600"/>
            <a:ext cx="7772400" cy="1470025"/>
          </a:xfrm>
        </p:spPr>
        <p:txBody>
          <a:bodyPr/>
          <a:lstStyle/>
          <a:p>
            <a:pPr eaLnBrk="1" hangingPunct="1"/>
            <a:r>
              <a:rPr lang="en-US"/>
              <a:t>Chapter 18</a:t>
            </a:r>
          </a:p>
        </p:txBody>
      </p:sp>
      <p:sp>
        <p:nvSpPr>
          <p:cNvPr id="3" name="Subtitle 2"/>
          <p:cNvSpPr>
            <a:spLocks noGrp="1"/>
          </p:cNvSpPr>
          <p:nvPr>
            <p:ph type="subTitle" idx="1"/>
          </p:nvPr>
        </p:nvSpPr>
        <p:spPr>
          <a:xfrm>
            <a:off x="457200" y="3505200"/>
            <a:ext cx="7772400" cy="685800"/>
          </a:xfrm>
        </p:spPr>
        <p:txBody>
          <a:bodyPr rtlCol="0">
            <a:normAutofit/>
          </a:bodyPr>
          <a:lstStyle/>
          <a:p>
            <a:pPr eaLnBrk="1" fontAlgn="auto" hangingPunct="1">
              <a:spcAft>
                <a:spcPts val="0"/>
              </a:spcAft>
              <a:defRPr/>
            </a:pPr>
            <a:r>
              <a:rPr lang="en-US" sz="2400" dirty="0"/>
              <a:t>Temperature, Heat and First law of thermodynamics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400800" y="304800"/>
            <a:ext cx="2524760" cy="4038600"/>
          </a:xfrm>
          <a:prstGeom prst="rect">
            <a:avLst/>
          </a:prstGeom>
          <a:noFill/>
          <a:ln w="76200">
            <a:noFill/>
            <a:miter lim="800000"/>
            <a:headEnd/>
            <a:tailEnd/>
          </a:ln>
        </p:spPr>
        <p:txBody>
          <a:bodyPr/>
          <a:lstStyle/>
          <a:p>
            <a:r>
              <a:rPr lang="en-US" b="1" u="sng" dirty="0">
                <a:latin typeface="Calibri" pitchFamily="34" charset="0"/>
              </a:rPr>
              <a:t>Ch18:P7:  </a:t>
            </a:r>
          </a:p>
          <a:p>
            <a:r>
              <a:rPr lang="en-US" dirty="0">
                <a:latin typeface="Calibri" pitchFamily="34" charset="0"/>
              </a:rPr>
              <a:t>On a linear X temperature scale, water freezes at -125</a:t>
            </a:r>
            <a:r>
              <a:rPr lang="en-US" baseline="30000" dirty="0">
                <a:latin typeface="Calibri" pitchFamily="34" charset="0"/>
              </a:rPr>
              <a:t>0</a:t>
            </a:r>
            <a:r>
              <a:rPr lang="en-US" dirty="0">
                <a:latin typeface="Calibri" pitchFamily="34" charset="0"/>
              </a:rPr>
              <a:t>X and boils at 375</a:t>
            </a:r>
            <a:r>
              <a:rPr lang="en-US" baseline="30000" dirty="0">
                <a:latin typeface="Calibri" pitchFamily="34" charset="0"/>
              </a:rPr>
              <a:t>0</a:t>
            </a:r>
            <a:r>
              <a:rPr lang="en-US" dirty="0">
                <a:latin typeface="Calibri" pitchFamily="34" charset="0"/>
              </a:rPr>
              <a:t>X. On a linear Y temperature scale, water freezes at -70</a:t>
            </a:r>
            <a:r>
              <a:rPr lang="en-US" baseline="30000" dirty="0">
                <a:latin typeface="Calibri" pitchFamily="34" charset="0"/>
              </a:rPr>
              <a:t>0</a:t>
            </a:r>
            <a:r>
              <a:rPr lang="en-US" dirty="0">
                <a:latin typeface="Calibri" pitchFamily="34" charset="0"/>
              </a:rPr>
              <a:t>Y and boils at -30</a:t>
            </a:r>
            <a:r>
              <a:rPr lang="en-US" baseline="30000" dirty="0">
                <a:latin typeface="Calibri" pitchFamily="34" charset="0"/>
              </a:rPr>
              <a:t>0</a:t>
            </a:r>
            <a:r>
              <a:rPr lang="en-US" dirty="0">
                <a:latin typeface="Calibri" pitchFamily="34" charset="0"/>
              </a:rPr>
              <a:t>Y. A temperature  of 50</a:t>
            </a:r>
            <a:r>
              <a:rPr lang="en-US" baseline="30000" dirty="0">
                <a:latin typeface="Calibri" pitchFamily="34" charset="0"/>
              </a:rPr>
              <a:t>0</a:t>
            </a:r>
            <a:r>
              <a:rPr lang="en-US" dirty="0">
                <a:latin typeface="Calibri" pitchFamily="34" charset="0"/>
              </a:rPr>
              <a:t>Y correspond to what temperature of X scale. </a:t>
            </a:r>
          </a:p>
        </p:txBody>
      </p:sp>
    </p:spTree>
    <p:extLst>
      <p:ext uri="{BB962C8B-B14F-4D97-AF65-F5344CB8AC3E}">
        <p14:creationId xmlns:p14="http://schemas.microsoft.com/office/powerpoint/2010/main" val="55494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0" y="381000"/>
            <a:ext cx="2133600" cy="2862322"/>
          </a:xfrm>
          <a:prstGeom prst="rect">
            <a:avLst/>
          </a:prstGeom>
          <a:solidFill>
            <a:srgbClr val="FFFF00"/>
          </a:solidFill>
        </p:spPr>
        <p:txBody>
          <a:bodyPr wrap="square">
            <a:spAutoFit/>
          </a:bodyPr>
          <a:lstStyle/>
          <a:p>
            <a:r>
              <a:rPr lang="en-US" dirty="0">
                <a:latin typeface="+mn-lt"/>
              </a:rPr>
              <a:t>T103-Q10. </a:t>
            </a:r>
          </a:p>
          <a:p>
            <a:r>
              <a:rPr lang="en-US" dirty="0">
                <a:latin typeface="+mn-lt"/>
              </a:rPr>
              <a:t>The melting point of sulfur is 444.6 °C and is 586.1 F° below its boiling point. Determine the boiling point of sulfur in degrees Celsius. </a:t>
            </a:r>
          </a:p>
          <a:p>
            <a:r>
              <a:rPr lang="en-US" dirty="0">
                <a:latin typeface="+mn-lt"/>
              </a:rPr>
              <a:t>A) 770.2 </a:t>
            </a:r>
            <a:r>
              <a:rPr lang="en-US" baseline="30000" dirty="0" err="1">
                <a:latin typeface="+mn-lt"/>
              </a:rPr>
              <a:t>o</a:t>
            </a:r>
            <a:r>
              <a:rPr lang="en-US" dirty="0" err="1">
                <a:latin typeface="+mn-lt"/>
              </a:rPr>
              <a:t>C</a:t>
            </a:r>
            <a:endParaRPr lang="en-US" dirty="0">
              <a:latin typeface="+mn-lt"/>
            </a:endParaRPr>
          </a:p>
        </p:txBody>
      </p:sp>
    </p:spTree>
    <p:extLst>
      <p:ext uri="{BB962C8B-B14F-4D97-AF65-F5344CB8AC3E}">
        <p14:creationId xmlns:p14="http://schemas.microsoft.com/office/powerpoint/2010/main" val="135344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18-6: Linear Expansion</a:t>
            </a:r>
            <a:endParaRPr lang="en-US" sz="3600" b="1" u="sng" dirty="0">
              <a:solidFill>
                <a:srgbClr val="00B0F0"/>
              </a:solidFill>
              <a:latin typeface="+mj-lt"/>
              <a:ea typeface="+mj-ea"/>
              <a:cs typeface="+mj-cs"/>
            </a:endParaRPr>
          </a:p>
        </p:txBody>
      </p:sp>
      <p:pic>
        <p:nvPicPr>
          <p:cNvPr id="4103" name="Picture 6" descr="F19_11"/>
          <p:cNvPicPr>
            <a:picLocks noChangeAspect="1" noChangeArrowheads="1"/>
          </p:cNvPicPr>
          <p:nvPr/>
        </p:nvPicPr>
        <p:blipFill>
          <a:blip r:embed="rId3" cstate="print"/>
          <a:srcRect/>
          <a:stretch>
            <a:fillRect/>
          </a:stretch>
        </p:blipFill>
        <p:spPr bwMode="auto">
          <a:xfrm>
            <a:off x="76200" y="1371600"/>
            <a:ext cx="2667000" cy="4800600"/>
          </a:xfrm>
          <a:prstGeom prst="rect">
            <a:avLst/>
          </a:prstGeom>
          <a:noFill/>
          <a:ln w="9525">
            <a:noFill/>
            <a:miter lim="800000"/>
            <a:headEnd/>
            <a:tailEnd/>
          </a:ln>
        </p:spPr>
      </p:pic>
      <p:grpSp>
        <p:nvGrpSpPr>
          <p:cNvPr id="4104" name="Group 117"/>
          <p:cNvGrpSpPr>
            <a:grpSpLocks/>
          </p:cNvGrpSpPr>
          <p:nvPr/>
        </p:nvGrpSpPr>
        <p:grpSpPr bwMode="auto">
          <a:xfrm>
            <a:off x="6935788" y="76200"/>
            <a:ext cx="1643062" cy="6019800"/>
            <a:chOff x="6935274" y="76200"/>
            <a:chExt cx="1643872" cy="6019800"/>
          </a:xfrm>
        </p:grpSpPr>
        <p:grpSp>
          <p:nvGrpSpPr>
            <p:cNvPr id="4106" name="Group 72"/>
            <p:cNvGrpSpPr>
              <a:grpSpLocks/>
            </p:cNvGrpSpPr>
            <p:nvPr/>
          </p:nvGrpSpPr>
          <p:grpSpPr bwMode="auto">
            <a:xfrm>
              <a:off x="6935274" y="1117242"/>
              <a:ext cx="621405" cy="4572000"/>
              <a:chOff x="5181600" y="1295400"/>
              <a:chExt cx="621405" cy="4572000"/>
            </a:xfrm>
          </p:grpSpPr>
          <p:sp>
            <p:nvSpPr>
              <p:cNvPr id="13" name="Rectangle 12"/>
              <p:cNvSpPr/>
              <p:nvPr/>
            </p:nvSpPr>
            <p:spPr>
              <a:xfrm>
                <a:off x="5181600" y="1295758"/>
                <a:ext cx="6099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167" name="Group 44"/>
              <p:cNvGrpSpPr>
                <a:grpSpLocks/>
              </p:cNvGrpSpPr>
              <p:nvPr/>
            </p:nvGrpSpPr>
            <p:grpSpPr bwMode="auto">
              <a:xfrm>
                <a:off x="5334000" y="1307205"/>
                <a:ext cx="469005" cy="2287074"/>
                <a:chOff x="5334000" y="1307205"/>
                <a:chExt cx="469005" cy="2287074"/>
              </a:xfrm>
            </p:grpSpPr>
            <p:grpSp>
              <p:nvGrpSpPr>
                <p:cNvPr id="4194" name="Group 30"/>
                <p:cNvGrpSpPr>
                  <a:grpSpLocks/>
                </p:cNvGrpSpPr>
                <p:nvPr/>
              </p:nvGrpSpPr>
              <p:grpSpPr bwMode="auto">
                <a:xfrm>
                  <a:off x="5334000" y="1307205"/>
                  <a:ext cx="469005" cy="1144074"/>
                  <a:chOff x="5334000" y="1307205"/>
                  <a:chExt cx="469005" cy="1144074"/>
                </a:xfrm>
              </p:grpSpPr>
              <p:grpSp>
                <p:nvGrpSpPr>
                  <p:cNvPr id="4208" name="Group 23"/>
                  <p:cNvGrpSpPr>
                    <a:grpSpLocks/>
                  </p:cNvGrpSpPr>
                  <p:nvPr/>
                </p:nvGrpSpPr>
                <p:grpSpPr bwMode="auto">
                  <a:xfrm>
                    <a:off x="5334000" y="1307205"/>
                    <a:ext cx="469005" cy="572037"/>
                    <a:chOff x="5334000" y="1307205"/>
                    <a:chExt cx="469005" cy="572037"/>
                  </a:xfrm>
                </p:grpSpPr>
                <p:cxnSp>
                  <p:nvCxnSpPr>
                    <p:cNvPr id="15" name="Straight Connector 14"/>
                    <p:cNvCxnSpPr/>
                    <p:nvPr/>
                  </p:nvCxnSpPr>
                  <p:spPr>
                    <a:xfrm>
                      <a:off x="5334075" y="1879958"/>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788" y="15878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73905" y="1741846"/>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62788" y="14354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62788" y="1306871"/>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09" name="Group 24"/>
                  <p:cNvGrpSpPr>
                    <a:grpSpLocks/>
                  </p:cNvGrpSpPr>
                  <p:nvPr/>
                </p:nvGrpSpPr>
                <p:grpSpPr bwMode="auto">
                  <a:xfrm>
                    <a:off x="5334000" y="1879242"/>
                    <a:ext cx="469005" cy="572037"/>
                    <a:chOff x="5334000" y="1307205"/>
                    <a:chExt cx="469005" cy="572037"/>
                  </a:xfrm>
                </p:grpSpPr>
                <p:cxnSp>
                  <p:nvCxnSpPr>
                    <p:cNvPr id="26" name="Straight Connector 25"/>
                    <p:cNvCxnSpPr/>
                    <p:nvPr/>
                  </p:nvCxnSpPr>
                  <p:spPr>
                    <a:xfrm>
                      <a:off x="5334075" y="1879421"/>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62788" y="1588909"/>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3905" y="1741309"/>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2788" y="1434921"/>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62788" y="1307921"/>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195" name="Group 31"/>
                <p:cNvGrpSpPr>
                  <a:grpSpLocks/>
                </p:cNvGrpSpPr>
                <p:nvPr/>
              </p:nvGrpSpPr>
              <p:grpSpPr bwMode="auto">
                <a:xfrm>
                  <a:off x="5334000" y="2450205"/>
                  <a:ext cx="469005" cy="1144074"/>
                  <a:chOff x="5334000" y="1307205"/>
                  <a:chExt cx="469005" cy="1144074"/>
                </a:xfrm>
              </p:grpSpPr>
              <p:grpSp>
                <p:nvGrpSpPr>
                  <p:cNvPr id="4196" name="Group 23"/>
                  <p:cNvGrpSpPr>
                    <a:grpSpLocks/>
                  </p:cNvGrpSpPr>
                  <p:nvPr/>
                </p:nvGrpSpPr>
                <p:grpSpPr bwMode="auto">
                  <a:xfrm>
                    <a:off x="5334000" y="1307205"/>
                    <a:ext cx="469005" cy="572037"/>
                    <a:chOff x="5334000" y="1307205"/>
                    <a:chExt cx="469005" cy="572037"/>
                  </a:xfrm>
                </p:grpSpPr>
                <p:cxnSp>
                  <p:nvCxnSpPr>
                    <p:cNvPr id="40" name="Straight Connector 39"/>
                    <p:cNvCxnSpPr/>
                    <p:nvPr/>
                  </p:nvCxnSpPr>
                  <p:spPr>
                    <a:xfrm>
                      <a:off x="5334075" y="1879958"/>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62788" y="15878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73905" y="1741846"/>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62788" y="14354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62788" y="1306871"/>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97" name="Group 24"/>
                  <p:cNvGrpSpPr>
                    <a:grpSpLocks/>
                  </p:cNvGrpSpPr>
                  <p:nvPr/>
                </p:nvGrpSpPr>
                <p:grpSpPr bwMode="auto">
                  <a:xfrm>
                    <a:off x="5334000" y="1879242"/>
                    <a:ext cx="469005" cy="572037"/>
                    <a:chOff x="5334000" y="1307205"/>
                    <a:chExt cx="469005" cy="572037"/>
                  </a:xfrm>
                </p:grpSpPr>
                <p:cxnSp>
                  <p:nvCxnSpPr>
                    <p:cNvPr id="35" name="Straight Connector 34"/>
                    <p:cNvCxnSpPr/>
                    <p:nvPr/>
                  </p:nvCxnSpPr>
                  <p:spPr>
                    <a:xfrm>
                      <a:off x="5334075" y="1879421"/>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562788" y="1588909"/>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3905" y="1741309"/>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788" y="1434921"/>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788" y="1307921"/>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4168" name="Group 45"/>
              <p:cNvGrpSpPr>
                <a:grpSpLocks/>
              </p:cNvGrpSpPr>
              <p:nvPr/>
            </p:nvGrpSpPr>
            <p:grpSpPr bwMode="auto">
              <a:xfrm>
                <a:off x="5334000" y="3593205"/>
                <a:ext cx="469005" cy="2148627"/>
                <a:chOff x="5334000" y="1307205"/>
                <a:chExt cx="469005" cy="2148627"/>
              </a:xfrm>
            </p:grpSpPr>
            <p:grpSp>
              <p:nvGrpSpPr>
                <p:cNvPr id="4169" name="Group 30"/>
                <p:cNvGrpSpPr>
                  <a:grpSpLocks/>
                </p:cNvGrpSpPr>
                <p:nvPr/>
              </p:nvGrpSpPr>
              <p:grpSpPr bwMode="auto">
                <a:xfrm>
                  <a:off x="5334000" y="1307205"/>
                  <a:ext cx="469005" cy="1144074"/>
                  <a:chOff x="5334000" y="1307205"/>
                  <a:chExt cx="469005" cy="1144074"/>
                </a:xfrm>
              </p:grpSpPr>
              <p:grpSp>
                <p:nvGrpSpPr>
                  <p:cNvPr id="4182" name="Group 23"/>
                  <p:cNvGrpSpPr>
                    <a:grpSpLocks/>
                  </p:cNvGrpSpPr>
                  <p:nvPr/>
                </p:nvGrpSpPr>
                <p:grpSpPr bwMode="auto">
                  <a:xfrm>
                    <a:off x="5334000" y="1307205"/>
                    <a:ext cx="469005" cy="572037"/>
                    <a:chOff x="5334000" y="1307205"/>
                    <a:chExt cx="469005" cy="572037"/>
                  </a:xfrm>
                </p:grpSpPr>
                <p:cxnSp>
                  <p:nvCxnSpPr>
                    <p:cNvPr id="68" name="Straight Connector 67"/>
                    <p:cNvCxnSpPr/>
                    <p:nvPr/>
                  </p:nvCxnSpPr>
                  <p:spPr>
                    <a:xfrm>
                      <a:off x="5334075" y="1879958"/>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16"/>
                    <p:cNvCxnSpPr/>
                    <p:nvPr/>
                  </p:nvCxnSpPr>
                  <p:spPr>
                    <a:xfrm>
                      <a:off x="5562788" y="15878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573905" y="1741846"/>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562788" y="14354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62788" y="1306871"/>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83" name="Group 24"/>
                  <p:cNvGrpSpPr>
                    <a:grpSpLocks/>
                  </p:cNvGrpSpPr>
                  <p:nvPr/>
                </p:nvGrpSpPr>
                <p:grpSpPr bwMode="auto">
                  <a:xfrm>
                    <a:off x="5334000" y="1879242"/>
                    <a:ext cx="469005" cy="572037"/>
                    <a:chOff x="5334000" y="1307205"/>
                    <a:chExt cx="469005" cy="572037"/>
                  </a:xfrm>
                </p:grpSpPr>
                <p:cxnSp>
                  <p:nvCxnSpPr>
                    <p:cNvPr id="63" name="Straight Connector 62"/>
                    <p:cNvCxnSpPr/>
                    <p:nvPr/>
                  </p:nvCxnSpPr>
                  <p:spPr>
                    <a:xfrm>
                      <a:off x="5334075" y="1879421"/>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62788" y="1588909"/>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73905" y="1741309"/>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562788" y="1434921"/>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562788" y="1307921"/>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170" name="Group 31"/>
                <p:cNvGrpSpPr>
                  <a:grpSpLocks/>
                </p:cNvGrpSpPr>
                <p:nvPr/>
              </p:nvGrpSpPr>
              <p:grpSpPr bwMode="auto">
                <a:xfrm>
                  <a:off x="5334000" y="2450205"/>
                  <a:ext cx="469005" cy="1005627"/>
                  <a:chOff x="5334000" y="1307205"/>
                  <a:chExt cx="469005" cy="1005627"/>
                </a:xfrm>
              </p:grpSpPr>
              <p:grpSp>
                <p:nvGrpSpPr>
                  <p:cNvPr id="4171" name="Group 23"/>
                  <p:cNvGrpSpPr>
                    <a:grpSpLocks/>
                  </p:cNvGrpSpPr>
                  <p:nvPr/>
                </p:nvGrpSpPr>
                <p:grpSpPr bwMode="auto">
                  <a:xfrm>
                    <a:off x="5334000" y="1307205"/>
                    <a:ext cx="469005" cy="572037"/>
                    <a:chOff x="5334000" y="1307205"/>
                    <a:chExt cx="469005" cy="572037"/>
                  </a:xfrm>
                </p:grpSpPr>
                <p:cxnSp>
                  <p:nvCxnSpPr>
                    <p:cNvPr id="56" name="Straight Connector 55"/>
                    <p:cNvCxnSpPr/>
                    <p:nvPr/>
                  </p:nvCxnSpPr>
                  <p:spPr>
                    <a:xfrm>
                      <a:off x="5334075" y="1879958"/>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62788" y="15878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73905" y="1741846"/>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62788" y="143545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62788" y="1306871"/>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72" name="Group 24"/>
                  <p:cNvGrpSpPr>
                    <a:grpSpLocks/>
                  </p:cNvGrpSpPr>
                  <p:nvPr/>
                </p:nvGrpSpPr>
                <p:grpSpPr bwMode="auto">
                  <a:xfrm>
                    <a:off x="5562600" y="1879242"/>
                    <a:ext cx="240405" cy="433590"/>
                    <a:chOff x="5562600" y="1307205"/>
                    <a:chExt cx="240405" cy="433590"/>
                  </a:xfrm>
                </p:grpSpPr>
                <p:cxnSp>
                  <p:nvCxnSpPr>
                    <p:cNvPr id="52" name="Straight Connector 51"/>
                    <p:cNvCxnSpPr/>
                    <p:nvPr/>
                  </p:nvCxnSpPr>
                  <p:spPr>
                    <a:xfrm>
                      <a:off x="5562788" y="1588909"/>
                      <a:ext cx="228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906" y="1741309"/>
                      <a:ext cx="228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62788" y="1434921"/>
                      <a:ext cx="228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562788" y="1307921"/>
                      <a:ext cx="228712"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grpSp>
          <p:nvGrpSpPr>
            <p:cNvPr id="4107" name="Group 222"/>
            <p:cNvGrpSpPr>
              <a:grpSpLocks/>
            </p:cNvGrpSpPr>
            <p:nvPr/>
          </p:nvGrpSpPr>
          <p:grpSpPr bwMode="auto">
            <a:xfrm>
              <a:off x="7912995" y="457200"/>
              <a:ext cx="621405" cy="5257800"/>
              <a:chOff x="5181600" y="1295400"/>
              <a:chExt cx="621405" cy="4572000"/>
            </a:xfrm>
          </p:grpSpPr>
          <p:sp>
            <p:nvSpPr>
              <p:cNvPr id="224" name="Rectangle 223"/>
              <p:cNvSpPr/>
              <p:nvPr/>
            </p:nvSpPr>
            <p:spPr>
              <a:xfrm>
                <a:off x="5182261" y="1295400"/>
                <a:ext cx="6099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113" name="Group 44"/>
              <p:cNvGrpSpPr>
                <a:grpSpLocks/>
              </p:cNvGrpSpPr>
              <p:nvPr/>
            </p:nvGrpSpPr>
            <p:grpSpPr bwMode="auto">
              <a:xfrm>
                <a:off x="5334000" y="1307205"/>
                <a:ext cx="469005" cy="2287074"/>
                <a:chOff x="5334000" y="1307205"/>
                <a:chExt cx="469005" cy="2287074"/>
              </a:xfrm>
            </p:grpSpPr>
            <p:grpSp>
              <p:nvGrpSpPr>
                <p:cNvPr id="4140" name="Group 251"/>
                <p:cNvGrpSpPr>
                  <a:grpSpLocks/>
                </p:cNvGrpSpPr>
                <p:nvPr/>
              </p:nvGrpSpPr>
              <p:grpSpPr bwMode="auto">
                <a:xfrm>
                  <a:off x="5334000" y="1307205"/>
                  <a:ext cx="469005" cy="1144074"/>
                  <a:chOff x="5334000" y="1307205"/>
                  <a:chExt cx="469005" cy="1144074"/>
                </a:xfrm>
              </p:grpSpPr>
              <p:grpSp>
                <p:nvGrpSpPr>
                  <p:cNvPr id="4154" name="Group 23"/>
                  <p:cNvGrpSpPr>
                    <a:grpSpLocks/>
                  </p:cNvGrpSpPr>
                  <p:nvPr/>
                </p:nvGrpSpPr>
                <p:grpSpPr bwMode="auto">
                  <a:xfrm>
                    <a:off x="5334000" y="1307205"/>
                    <a:ext cx="469005" cy="572037"/>
                    <a:chOff x="5334000" y="1307205"/>
                    <a:chExt cx="469005" cy="572037"/>
                  </a:xfrm>
                </p:grpSpPr>
                <p:cxnSp>
                  <p:nvCxnSpPr>
                    <p:cNvPr id="273" name="Straight Connector 272"/>
                    <p:cNvCxnSpPr/>
                    <p:nvPr/>
                  </p:nvCxnSpPr>
                  <p:spPr>
                    <a:xfrm>
                      <a:off x="5334736" y="1879324"/>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563449" y="1589433"/>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5574566" y="1741280"/>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5563449" y="1434824"/>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5563449" y="1307824"/>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55" name="Group 24"/>
                  <p:cNvGrpSpPr>
                    <a:grpSpLocks/>
                  </p:cNvGrpSpPr>
                  <p:nvPr/>
                </p:nvGrpSpPr>
                <p:grpSpPr bwMode="auto">
                  <a:xfrm>
                    <a:off x="5334000" y="1879242"/>
                    <a:ext cx="469005" cy="572037"/>
                    <a:chOff x="5334000" y="1307205"/>
                    <a:chExt cx="469005" cy="572037"/>
                  </a:xfrm>
                </p:grpSpPr>
                <p:cxnSp>
                  <p:nvCxnSpPr>
                    <p:cNvPr id="268" name="Straight Connector 267"/>
                    <p:cNvCxnSpPr/>
                    <p:nvPr/>
                  </p:nvCxnSpPr>
                  <p:spPr>
                    <a:xfrm>
                      <a:off x="5334736" y="1878786"/>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5563449" y="1588895"/>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574566" y="1740743"/>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563449" y="1434287"/>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563449" y="1307287"/>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141" name="Group 252"/>
                <p:cNvGrpSpPr>
                  <a:grpSpLocks/>
                </p:cNvGrpSpPr>
                <p:nvPr/>
              </p:nvGrpSpPr>
              <p:grpSpPr bwMode="auto">
                <a:xfrm>
                  <a:off x="5334000" y="2450205"/>
                  <a:ext cx="469005" cy="1144074"/>
                  <a:chOff x="5334000" y="1307205"/>
                  <a:chExt cx="469005" cy="1144074"/>
                </a:xfrm>
              </p:grpSpPr>
              <p:grpSp>
                <p:nvGrpSpPr>
                  <p:cNvPr id="4142" name="Group 23"/>
                  <p:cNvGrpSpPr>
                    <a:grpSpLocks/>
                  </p:cNvGrpSpPr>
                  <p:nvPr/>
                </p:nvGrpSpPr>
                <p:grpSpPr bwMode="auto">
                  <a:xfrm>
                    <a:off x="5334000" y="1307205"/>
                    <a:ext cx="469005" cy="572037"/>
                    <a:chOff x="5334000" y="1307205"/>
                    <a:chExt cx="469005" cy="572037"/>
                  </a:xfrm>
                </p:grpSpPr>
                <p:cxnSp>
                  <p:nvCxnSpPr>
                    <p:cNvPr id="261" name="Straight Connector 260"/>
                    <p:cNvCxnSpPr/>
                    <p:nvPr/>
                  </p:nvCxnSpPr>
                  <p:spPr>
                    <a:xfrm>
                      <a:off x="5334736" y="1879324"/>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5563449" y="1589433"/>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5574566" y="1741280"/>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5563449" y="1434824"/>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563449" y="1307824"/>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43" name="Group 24"/>
                  <p:cNvGrpSpPr>
                    <a:grpSpLocks/>
                  </p:cNvGrpSpPr>
                  <p:nvPr/>
                </p:nvGrpSpPr>
                <p:grpSpPr bwMode="auto">
                  <a:xfrm>
                    <a:off x="5334000" y="1879242"/>
                    <a:ext cx="469005" cy="572037"/>
                    <a:chOff x="5334000" y="1307205"/>
                    <a:chExt cx="469005" cy="572037"/>
                  </a:xfrm>
                </p:grpSpPr>
                <p:cxnSp>
                  <p:nvCxnSpPr>
                    <p:cNvPr id="256" name="Straight Connector 255"/>
                    <p:cNvCxnSpPr/>
                    <p:nvPr/>
                  </p:nvCxnSpPr>
                  <p:spPr>
                    <a:xfrm>
                      <a:off x="5334736" y="1878786"/>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5563449" y="1588895"/>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5574566" y="1740743"/>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5563449" y="1434287"/>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5563449" y="1307287"/>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4114" name="Group 45"/>
              <p:cNvGrpSpPr>
                <a:grpSpLocks/>
              </p:cNvGrpSpPr>
              <p:nvPr/>
            </p:nvGrpSpPr>
            <p:grpSpPr bwMode="auto">
              <a:xfrm>
                <a:off x="5334000" y="3593205"/>
                <a:ext cx="469005" cy="2148627"/>
                <a:chOff x="5334000" y="1307205"/>
                <a:chExt cx="469005" cy="2148627"/>
              </a:xfrm>
            </p:grpSpPr>
            <p:grpSp>
              <p:nvGrpSpPr>
                <p:cNvPr id="4115" name="Group 30"/>
                <p:cNvGrpSpPr>
                  <a:grpSpLocks/>
                </p:cNvGrpSpPr>
                <p:nvPr/>
              </p:nvGrpSpPr>
              <p:grpSpPr bwMode="auto">
                <a:xfrm>
                  <a:off x="5334000" y="1307205"/>
                  <a:ext cx="469005" cy="1144074"/>
                  <a:chOff x="5334000" y="1307205"/>
                  <a:chExt cx="469005" cy="1144074"/>
                </a:xfrm>
              </p:grpSpPr>
              <p:grpSp>
                <p:nvGrpSpPr>
                  <p:cNvPr id="4128" name="Group 23"/>
                  <p:cNvGrpSpPr>
                    <a:grpSpLocks/>
                  </p:cNvGrpSpPr>
                  <p:nvPr/>
                </p:nvGrpSpPr>
                <p:grpSpPr bwMode="auto">
                  <a:xfrm>
                    <a:off x="5334000" y="1307205"/>
                    <a:ext cx="469005" cy="572037"/>
                    <a:chOff x="5334000" y="1307205"/>
                    <a:chExt cx="469005" cy="572037"/>
                  </a:xfrm>
                </p:grpSpPr>
                <p:cxnSp>
                  <p:nvCxnSpPr>
                    <p:cNvPr id="247" name="Straight Connector 246"/>
                    <p:cNvCxnSpPr/>
                    <p:nvPr/>
                  </p:nvCxnSpPr>
                  <p:spPr>
                    <a:xfrm>
                      <a:off x="5334736" y="1882085"/>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16"/>
                    <p:cNvCxnSpPr/>
                    <p:nvPr/>
                  </p:nvCxnSpPr>
                  <p:spPr>
                    <a:xfrm>
                      <a:off x="5563449" y="1590813"/>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5574566" y="1744041"/>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5563449" y="1437585"/>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5563449" y="1307824"/>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29" name="Group 24"/>
                  <p:cNvGrpSpPr>
                    <a:grpSpLocks/>
                  </p:cNvGrpSpPr>
                  <p:nvPr/>
                </p:nvGrpSpPr>
                <p:grpSpPr bwMode="auto">
                  <a:xfrm>
                    <a:off x="5334000" y="1879242"/>
                    <a:ext cx="469005" cy="572037"/>
                    <a:chOff x="5334000" y="1307205"/>
                    <a:chExt cx="469005" cy="572037"/>
                  </a:xfrm>
                </p:grpSpPr>
                <p:cxnSp>
                  <p:nvCxnSpPr>
                    <p:cNvPr id="242" name="Straight Connector 241"/>
                    <p:cNvCxnSpPr/>
                    <p:nvPr/>
                  </p:nvCxnSpPr>
                  <p:spPr>
                    <a:xfrm>
                      <a:off x="5334736" y="1881547"/>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5563449" y="1591656"/>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5574566" y="1743504"/>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5563449" y="1437048"/>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5563449" y="1310048"/>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116" name="Group 31"/>
                <p:cNvGrpSpPr>
                  <a:grpSpLocks/>
                </p:cNvGrpSpPr>
                <p:nvPr/>
              </p:nvGrpSpPr>
              <p:grpSpPr bwMode="auto">
                <a:xfrm>
                  <a:off x="5334000" y="2450205"/>
                  <a:ext cx="469005" cy="1005627"/>
                  <a:chOff x="5334000" y="1307205"/>
                  <a:chExt cx="469005" cy="1005627"/>
                </a:xfrm>
              </p:grpSpPr>
              <p:grpSp>
                <p:nvGrpSpPr>
                  <p:cNvPr id="4117" name="Group 23"/>
                  <p:cNvGrpSpPr>
                    <a:grpSpLocks/>
                  </p:cNvGrpSpPr>
                  <p:nvPr/>
                </p:nvGrpSpPr>
                <p:grpSpPr bwMode="auto">
                  <a:xfrm>
                    <a:off x="5334000" y="1307205"/>
                    <a:ext cx="469005" cy="572037"/>
                    <a:chOff x="5334000" y="1307205"/>
                    <a:chExt cx="469005" cy="572037"/>
                  </a:xfrm>
                </p:grpSpPr>
                <p:cxnSp>
                  <p:nvCxnSpPr>
                    <p:cNvPr id="235" name="Straight Connector 234"/>
                    <p:cNvCxnSpPr/>
                    <p:nvPr/>
                  </p:nvCxnSpPr>
                  <p:spPr>
                    <a:xfrm>
                      <a:off x="5334736" y="1879324"/>
                      <a:ext cx="457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5563449" y="1589433"/>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574566" y="1741280"/>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563449" y="1434824"/>
                      <a:ext cx="228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563449" y="1307824"/>
                      <a:ext cx="2287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18" name="Group 24"/>
                  <p:cNvGrpSpPr>
                    <a:grpSpLocks/>
                  </p:cNvGrpSpPr>
                  <p:nvPr/>
                </p:nvGrpSpPr>
                <p:grpSpPr bwMode="auto">
                  <a:xfrm>
                    <a:off x="5562600" y="1879242"/>
                    <a:ext cx="240405" cy="433590"/>
                    <a:chOff x="5562600" y="1307205"/>
                    <a:chExt cx="240405" cy="433590"/>
                  </a:xfrm>
                </p:grpSpPr>
                <p:cxnSp>
                  <p:nvCxnSpPr>
                    <p:cNvPr id="231" name="Straight Connector 230"/>
                    <p:cNvCxnSpPr/>
                    <p:nvPr/>
                  </p:nvCxnSpPr>
                  <p:spPr>
                    <a:xfrm>
                      <a:off x="5565037" y="1588896"/>
                      <a:ext cx="227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5576156" y="1740744"/>
                      <a:ext cx="2271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5565037" y="1434287"/>
                      <a:ext cx="227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5565037" y="1307287"/>
                      <a:ext cx="227124"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sp>
          <p:nvSpPr>
            <p:cNvPr id="4108" name="TextBox 291"/>
            <p:cNvSpPr txBox="1">
              <a:spLocks noChangeArrowheads="1"/>
            </p:cNvSpPr>
            <p:nvPr/>
          </p:nvSpPr>
          <p:spPr bwMode="auto">
            <a:xfrm>
              <a:off x="7937018" y="5650468"/>
              <a:ext cx="625492" cy="369332"/>
            </a:xfrm>
            <a:prstGeom prst="rect">
              <a:avLst/>
            </a:prstGeom>
            <a:noFill/>
            <a:ln w="9525">
              <a:noFill/>
              <a:miter lim="800000"/>
              <a:headEnd/>
              <a:tailEnd/>
            </a:ln>
          </p:spPr>
          <p:txBody>
            <a:bodyPr wrap="none">
              <a:spAutoFit/>
            </a:bodyPr>
            <a:lstStyle/>
            <a:p>
              <a:r>
                <a:rPr lang="en-US">
                  <a:latin typeface="Calibri" pitchFamily="34" charset="0"/>
                </a:rPr>
                <a:t>L+</a:t>
              </a:r>
              <a:r>
                <a:rPr lang="el-GR">
                  <a:latin typeface="Calibri" pitchFamily="34" charset="0"/>
                </a:rPr>
                <a:t>Δ</a:t>
              </a:r>
              <a:r>
                <a:rPr lang="en-US">
                  <a:latin typeface="Calibri" pitchFamily="34" charset="0"/>
                </a:rPr>
                <a:t>L</a:t>
              </a:r>
            </a:p>
          </p:txBody>
        </p:sp>
        <p:sp>
          <p:nvSpPr>
            <p:cNvPr id="4109" name="TextBox 292"/>
            <p:cNvSpPr txBox="1">
              <a:spLocks noChangeArrowheads="1"/>
            </p:cNvSpPr>
            <p:nvPr/>
          </p:nvSpPr>
          <p:spPr bwMode="auto">
            <a:xfrm>
              <a:off x="7010400" y="5726668"/>
              <a:ext cx="282450" cy="369332"/>
            </a:xfrm>
            <a:prstGeom prst="rect">
              <a:avLst/>
            </a:prstGeom>
            <a:noFill/>
            <a:ln w="9525">
              <a:noFill/>
              <a:miter lim="800000"/>
              <a:headEnd/>
              <a:tailEnd/>
            </a:ln>
          </p:spPr>
          <p:txBody>
            <a:bodyPr wrap="none">
              <a:spAutoFit/>
            </a:bodyPr>
            <a:lstStyle/>
            <a:p>
              <a:r>
                <a:rPr lang="en-US">
                  <a:latin typeface="Calibri" pitchFamily="34" charset="0"/>
                </a:rPr>
                <a:t>L</a:t>
              </a:r>
            </a:p>
          </p:txBody>
        </p:sp>
        <p:sp>
          <p:nvSpPr>
            <p:cNvPr id="4110" name="TextBox 293"/>
            <p:cNvSpPr txBox="1">
              <a:spLocks noChangeArrowheads="1"/>
            </p:cNvSpPr>
            <p:nvPr/>
          </p:nvSpPr>
          <p:spPr bwMode="auto">
            <a:xfrm>
              <a:off x="7162800" y="762000"/>
              <a:ext cx="296876" cy="369332"/>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T</a:t>
              </a:r>
            </a:p>
          </p:txBody>
        </p:sp>
        <p:sp>
          <p:nvSpPr>
            <p:cNvPr id="4111" name="TextBox 116"/>
            <p:cNvSpPr txBox="1">
              <a:spLocks noChangeArrowheads="1"/>
            </p:cNvSpPr>
            <p:nvPr/>
          </p:nvSpPr>
          <p:spPr bwMode="auto">
            <a:xfrm>
              <a:off x="7924800" y="76200"/>
              <a:ext cx="654346" cy="369332"/>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T+</a:t>
              </a:r>
              <a:r>
                <a:rPr lang="el-GR">
                  <a:solidFill>
                    <a:srgbClr val="FF0000"/>
                  </a:solidFill>
                  <a:latin typeface="Calibri" pitchFamily="34" charset="0"/>
                </a:rPr>
                <a:t>Δ</a:t>
              </a:r>
              <a:r>
                <a:rPr lang="en-US">
                  <a:solidFill>
                    <a:srgbClr val="FF0000"/>
                  </a:solidFill>
                  <a:latin typeface="Calibri" pitchFamily="34" charset="0"/>
                </a:rPr>
                <a:t>T</a:t>
              </a:r>
            </a:p>
          </p:txBody>
        </p:sp>
      </p:grpSp>
      <p:graphicFrame>
        <p:nvGraphicFramePr>
          <p:cNvPr id="10" name="Object 2"/>
          <p:cNvGraphicFramePr>
            <a:graphicFrameLocks noChangeAspect="1"/>
          </p:cNvGraphicFramePr>
          <p:nvPr/>
        </p:nvGraphicFramePr>
        <p:xfrm>
          <a:off x="3883024" y="838200"/>
          <a:ext cx="1197093" cy="381000"/>
        </p:xfrm>
        <a:graphic>
          <a:graphicData uri="http://schemas.openxmlformats.org/presentationml/2006/ole">
            <mc:AlternateContent xmlns:mc="http://schemas.openxmlformats.org/markup-compatibility/2006">
              <mc:Choice xmlns:v="urn:schemas-microsoft-com:vml" Requires="v">
                <p:oleObj spid="_x0000_s2055" name="Equation" r:id="rId4" imgW="495000" imgH="164880" progId="Equation.3">
                  <p:embed/>
                </p:oleObj>
              </mc:Choice>
              <mc:Fallback>
                <p:oleObj name="Equation" r:id="rId4" imgW="495000" imgH="164880" progId="Equation.3">
                  <p:embed/>
                  <p:pic>
                    <p:nvPicPr>
                      <p:cNvPr id="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3024" y="838200"/>
                        <a:ext cx="119709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3878263" y="1600200"/>
          <a:ext cx="1441684" cy="381000"/>
        </p:xfrm>
        <a:graphic>
          <a:graphicData uri="http://schemas.openxmlformats.org/presentationml/2006/ole">
            <mc:AlternateContent xmlns:mc="http://schemas.openxmlformats.org/markup-compatibility/2006">
              <mc:Choice xmlns:v="urn:schemas-microsoft-com:vml" Requires="v">
                <p:oleObj spid="_x0000_s2056" name="Equation" r:id="rId6" imgW="596880" imgH="164880" progId="Equation.3">
                  <p:embed/>
                </p:oleObj>
              </mc:Choice>
              <mc:Fallback>
                <p:oleObj name="Equation" r:id="rId6" imgW="596880" imgH="164880" progId="Equation.3">
                  <p:embed/>
                  <p:pic>
                    <p:nvPicPr>
                      <p:cNvPr id="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263" y="1600200"/>
                        <a:ext cx="1441684"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4"/>
          <p:cNvGraphicFramePr>
            <a:graphicFrameLocks noChangeAspect="1"/>
          </p:cNvGraphicFramePr>
          <p:nvPr/>
        </p:nvGraphicFramePr>
        <p:xfrm>
          <a:off x="3781424" y="2333625"/>
          <a:ext cx="1782410" cy="409575"/>
        </p:xfrm>
        <a:graphic>
          <a:graphicData uri="http://schemas.openxmlformats.org/presentationml/2006/ole">
            <mc:AlternateContent xmlns:mc="http://schemas.openxmlformats.org/markup-compatibility/2006">
              <mc:Choice xmlns:v="urn:schemas-microsoft-com:vml" Requires="v">
                <p:oleObj spid="_x0000_s2057" name="Equation" r:id="rId8" imgW="685800" imgH="164880" progId="Equation.3">
                  <p:embed/>
                </p:oleObj>
              </mc:Choice>
              <mc:Fallback>
                <p:oleObj name="Equation" r:id="rId8" imgW="685800" imgH="164880" progId="Equation.3">
                  <p:embed/>
                  <p:pic>
                    <p:nvPicPr>
                      <p:cNvPr id="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1424" y="2333625"/>
                        <a:ext cx="178241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3733800" y="3179762"/>
          <a:ext cx="1767204" cy="401638"/>
        </p:xfrm>
        <a:graphic>
          <a:graphicData uri="http://schemas.openxmlformats.org/presentationml/2006/ole">
            <mc:AlternateContent xmlns:mc="http://schemas.openxmlformats.org/markup-compatibility/2006">
              <mc:Choice xmlns:v="urn:schemas-microsoft-com:vml" Requires="v">
                <p:oleObj spid="_x0000_s2058" name="Equation" r:id="rId10" imgW="749160" imgH="177480" progId="Equation.3">
                  <p:embed/>
                </p:oleObj>
              </mc:Choice>
              <mc:Fallback>
                <p:oleObj name="Equation" r:id="rId10" imgW="749160" imgH="177480" progId="Equation.3">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3179762"/>
                        <a:ext cx="1767204"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5" name="Group 124"/>
          <p:cNvGrpSpPr/>
          <p:nvPr/>
        </p:nvGrpSpPr>
        <p:grpSpPr>
          <a:xfrm>
            <a:off x="3276600" y="5334000"/>
            <a:ext cx="3413125" cy="761444"/>
            <a:chOff x="3276600" y="4114800"/>
            <a:chExt cx="3413125" cy="761444"/>
          </a:xfrm>
        </p:grpSpPr>
        <p:sp>
          <p:nvSpPr>
            <p:cNvPr id="4105" name="TextBox 122"/>
            <p:cNvSpPr txBox="1">
              <a:spLocks noChangeArrowheads="1"/>
            </p:cNvSpPr>
            <p:nvPr/>
          </p:nvSpPr>
          <p:spPr bwMode="auto">
            <a:xfrm>
              <a:off x="3276600" y="4114800"/>
              <a:ext cx="3413125" cy="369888"/>
            </a:xfrm>
            <a:prstGeom prst="rect">
              <a:avLst/>
            </a:prstGeom>
            <a:noFill/>
            <a:ln w="9525">
              <a:noFill/>
              <a:miter lim="800000"/>
              <a:headEnd/>
              <a:tailEnd/>
            </a:ln>
          </p:spPr>
          <p:txBody>
            <a:bodyPr wrap="none">
              <a:spAutoFit/>
            </a:bodyPr>
            <a:lstStyle/>
            <a:p>
              <a:r>
                <a:rPr lang="el-GR" dirty="0">
                  <a:latin typeface="Calibri" pitchFamily="34" charset="0"/>
                </a:rPr>
                <a:t>α</a:t>
              </a:r>
              <a:r>
                <a:rPr lang="en-US" dirty="0">
                  <a:latin typeface="Calibri" pitchFamily="34" charset="0"/>
                </a:rPr>
                <a:t>  = coefficient of linear expansion</a:t>
              </a:r>
            </a:p>
          </p:txBody>
        </p:sp>
        <p:sp>
          <p:nvSpPr>
            <p:cNvPr id="124" name="TextBox 122"/>
            <p:cNvSpPr txBox="1">
              <a:spLocks noChangeArrowheads="1"/>
            </p:cNvSpPr>
            <p:nvPr/>
          </p:nvSpPr>
          <p:spPr bwMode="auto">
            <a:xfrm>
              <a:off x="3852390" y="4506912"/>
              <a:ext cx="1329210" cy="369332"/>
            </a:xfrm>
            <a:prstGeom prst="rect">
              <a:avLst/>
            </a:prstGeom>
            <a:noFill/>
            <a:ln w="9525">
              <a:noFill/>
              <a:miter lim="800000"/>
              <a:headEnd/>
              <a:tailEnd/>
            </a:ln>
          </p:spPr>
          <p:txBody>
            <a:bodyPr wrap="none">
              <a:spAutoFit/>
            </a:bodyPr>
            <a:lstStyle/>
            <a:p>
              <a:r>
                <a:rPr lang="en-US" dirty="0">
                  <a:latin typeface="Calibri" pitchFamily="34" charset="0"/>
                </a:rPr>
                <a:t>Its unit is K</a:t>
              </a:r>
              <a:r>
                <a:rPr lang="en-US" baseline="30000" dirty="0">
                  <a:latin typeface="Calibri" pitchFamily="34" charset="0"/>
                </a:rPr>
                <a:t>-1</a:t>
              </a:r>
              <a:endParaRPr lang="en-US" dirty="0">
                <a:latin typeface="Calibri" pitchFamily="34" charset="0"/>
              </a:endParaRPr>
            </a:p>
          </p:txBody>
        </p:sp>
      </p:grpSp>
      <p:sp>
        <p:nvSpPr>
          <p:cNvPr id="126" name="Rectangle 125"/>
          <p:cNvSpPr/>
          <p:nvPr/>
        </p:nvSpPr>
        <p:spPr>
          <a:xfrm>
            <a:off x="3276600" y="3886200"/>
            <a:ext cx="33528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8" name="Object 127"/>
          <p:cNvGraphicFramePr>
            <a:graphicFrameLocks noChangeAspect="1"/>
          </p:cNvGraphicFramePr>
          <p:nvPr/>
        </p:nvGraphicFramePr>
        <p:xfrm>
          <a:off x="3592513" y="4129088"/>
          <a:ext cx="2906712" cy="504825"/>
        </p:xfrm>
        <a:graphic>
          <a:graphicData uri="http://schemas.openxmlformats.org/presentationml/2006/ole">
            <mc:AlternateContent xmlns:mc="http://schemas.openxmlformats.org/markup-compatibility/2006">
              <mc:Choice xmlns:v="urn:schemas-microsoft-com:vml" Requires="v">
                <p:oleObj spid="_x0000_s2059" name="Equation" r:id="rId12" imgW="1257120" imgH="228600" progId="Equation.3">
                  <p:embed/>
                </p:oleObj>
              </mc:Choice>
              <mc:Fallback>
                <p:oleObj name="Equation" r:id="rId12" imgW="1257120" imgH="228600" progId="Equation.3">
                  <p:embed/>
                  <p:pic>
                    <p:nvPicPr>
                      <p:cNvPr id="128" name="Object 1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2513" y="4129088"/>
                        <a:ext cx="29067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Surface Expansion</a:t>
            </a:r>
            <a:endParaRPr lang="en-US" sz="3600" b="1" u="sng" dirty="0">
              <a:solidFill>
                <a:srgbClr val="00B0F0"/>
              </a:solidFill>
              <a:latin typeface="+mj-lt"/>
              <a:ea typeface="+mj-ea"/>
              <a:cs typeface="+mj-cs"/>
            </a:endParaRPr>
          </a:p>
        </p:txBody>
      </p:sp>
      <p:graphicFrame>
        <p:nvGraphicFramePr>
          <p:cNvPr id="10" name="Object 2"/>
          <p:cNvGraphicFramePr>
            <a:graphicFrameLocks noChangeAspect="1"/>
          </p:cNvGraphicFramePr>
          <p:nvPr/>
        </p:nvGraphicFramePr>
        <p:xfrm>
          <a:off x="3841749" y="788988"/>
          <a:ext cx="1268291" cy="506412"/>
        </p:xfrm>
        <a:graphic>
          <a:graphicData uri="http://schemas.openxmlformats.org/presentationml/2006/ole">
            <mc:AlternateContent xmlns:mc="http://schemas.openxmlformats.org/markup-compatibility/2006">
              <mc:Choice xmlns:v="urn:schemas-microsoft-com:vml" Requires="v">
                <p:oleObj spid="_x0000_s3079" name="Equation" r:id="rId3" imgW="545760" imgH="228600" progId="Equation.3">
                  <p:embed/>
                </p:oleObj>
              </mc:Choice>
              <mc:Fallback>
                <p:oleObj name="Equation" r:id="rId3" imgW="545760" imgH="22860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49" y="788988"/>
                        <a:ext cx="1268291"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3733800" y="1524000"/>
          <a:ext cx="1441684" cy="381000"/>
        </p:xfrm>
        <a:graphic>
          <a:graphicData uri="http://schemas.openxmlformats.org/presentationml/2006/ole">
            <mc:AlternateContent xmlns:mc="http://schemas.openxmlformats.org/markup-compatibility/2006">
              <mc:Choice xmlns:v="urn:schemas-microsoft-com:vml" Requires="v">
                <p:oleObj spid="_x0000_s3080" name="Equation" r:id="rId5" imgW="596880" imgH="164880" progId="Equation.3">
                  <p:embed/>
                </p:oleObj>
              </mc:Choice>
              <mc:Fallback>
                <p:oleObj name="Equation" r:id="rId5" imgW="596880" imgH="164880" progId="Equation.3">
                  <p:embed/>
                  <p:pic>
                    <p:nvPicPr>
                      <p:cNvPr id="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524000"/>
                        <a:ext cx="1441684"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4"/>
          <p:cNvGraphicFramePr>
            <a:graphicFrameLocks noChangeAspect="1"/>
          </p:cNvGraphicFramePr>
          <p:nvPr/>
        </p:nvGraphicFramePr>
        <p:xfrm>
          <a:off x="3581400" y="2284413"/>
          <a:ext cx="1570073" cy="458787"/>
        </p:xfrm>
        <a:graphic>
          <a:graphicData uri="http://schemas.openxmlformats.org/presentationml/2006/ole">
            <mc:AlternateContent xmlns:mc="http://schemas.openxmlformats.org/markup-compatibility/2006">
              <mc:Choice xmlns:v="urn:schemas-microsoft-com:vml" Requires="v">
                <p:oleObj spid="_x0000_s3081" name="Equation" r:id="rId7" imgW="749160" imgH="228600" progId="Equation.3">
                  <p:embed/>
                </p:oleObj>
              </mc:Choice>
              <mc:Fallback>
                <p:oleObj name="Equation" r:id="rId7" imgW="749160" imgH="228600" progId="Equation.3">
                  <p:embed/>
                  <p:pic>
                    <p:nvPicPr>
                      <p:cNvPr id="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284413"/>
                        <a:ext cx="1570073"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3713163" y="3140074"/>
          <a:ext cx="1561308" cy="441325"/>
        </p:xfrm>
        <a:graphic>
          <a:graphicData uri="http://schemas.openxmlformats.org/presentationml/2006/ole">
            <mc:AlternateContent xmlns:mc="http://schemas.openxmlformats.org/markup-compatibility/2006">
              <mc:Choice xmlns:v="urn:schemas-microsoft-com:vml" Requires="v">
                <p:oleObj spid="_x0000_s3082" name="Equation" r:id="rId9" imgW="774360" imgH="228600" progId="Equation.3">
                  <p:embed/>
                </p:oleObj>
              </mc:Choice>
              <mc:Fallback>
                <p:oleObj name="Equation" r:id="rId9" imgW="774360" imgH="228600" progId="Equation.3">
                  <p:embed/>
                  <p:pic>
                    <p:nvPicPr>
                      <p:cNvPr id="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3163" y="3140074"/>
                        <a:ext cx="1561308"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0" name="Group 124"/>
          <p:cNvGrpSpPr/>
          <p:nvPr/>
        </p:nvGrpSpPr>
        <p:grpSpPr>
          <a:xfrm>
            <a:off x="3276600" y="5334000"/>
            <a:ext cx="4001160" cy="761444"/>
            <a:chOff x="3276600" y="4114800"/>
            <a:chExt cx="4001160" cy="761444"/>
          </a:xfrm>
        </p:grpSpPr>
        <p:sp>
          <p:nvSpPr>
            <p:cNvPr id="4105" name="TextBox 122"/>
            <p:cNvSpPr txBox="1">
              <a:spLocks noChangeArrowheads="1"/>
            </p:cNvSpPr>
            <p:nvPr/>
          </p:nvSpPr>
          <p:spPr bwMode="auto">
            <a:xfrm>
              <a:off x="3276600" y="4114800"/>
              <a:ext cx="4001160" cy="369332"/>
            </a:xfrm>
            <a:prstGeom prst="rect">
              <a:avLst/>
            </a:prstGeom>
            <a:noFill/>
            <a:ln w="9525">
              <a:noFill/>
              <a:miter lim="800000"/>
              <a:headEnd/>
              <a:tailEnd/>
            </a:ln>
          </p:spPr>
          <p:txBody>
            <a:bodyPr wrap="none">
              <a:spAutoFit/>
            </a:bodyPr>
            <a:lstStyle/>
            <a:p>
              <a:r>
                <a:rPr lang="el-GR" dirty="0">
                  <a:latin typeface="Calibri" pitchFamily="34" charset="0"/>
                </a:rPr>
                <a:t>γ</a:t>
              </a:r>
              <a:r>
                <a:rPr lang="en-US" dirty="0">
                  <a:latin typeface="Calibri" pitchFamily="34" charset="0"/>
                </a:rPr>
                <a:t>  = coefficient of surface expansion = 2</a:t>
              </a:r>
              <a:r>
                <a:rPr lang="el-GR" dirty="0">
                  <a:latin typeface="Calibri" pitchFamily="34" charset="0"/>
                </a:rPr>
                <a:t>α</a:t>
              </a:r>
              <a:endParaRPr lang="en-US" dirty="0">
                <a:latin typeface="Calibri" pitchFamily="34" charset="0"/>
              </a:endParaRPr>
            </a:p>
          </p:txBody>
        </p:sp>
        <p:sp>
          <p:nvSpPr>
            <p:cNvPr id="124" name="TextBox 122"/>
            <p:cNvSpPr txBox="1">
              <a:spLocks noChangeArrowheads="1"/>
            </p:cNvSpPr>
            <p:nvPr/>
          </p:nvSpPr>
          <p:spPr bwMode="auto">
            <a:xfrm>
              <a:off x="3852390" y="4506912"/>
              <a:ext cx="1329210" cy="369332"/>
            </a:xfrm>
            <a:prstGeom prst="rect">
              <a:avLst/>
            </a:prstGeom>
            <a:noFill/>
            <a:ln w="9525">
              <a:noFill/>
              <a:miter lim="800000"/>
              <a:headEnd/>
              <a:tailEnd/>
            </a:ln>
          </p:spPr>
          <p:txBody>
            <a:bodyPr wrap="none">
              <a:spAutoFit/>
            </a:bodyPr>
            <a:lstStyle/>
            <a:p>
              <a:r>
                <a:rPr lang="en-US" dirty="0">
                  <a:latin typeface="Calibri" pitchFamily="34" charset="0"/>
                </a:rPr>
                <a:t>Its unit is K</a:t>
              </a:r>
              <a:r>
                <a:rPr lang="en-US" baseline="30000" dirty="0">
                  <a:latin typeface="Calibri" pitchFamily="34" charset="0"/>
                </a:rPr>
                <a:t>-1</a:t>
              </a:r>
              <a:endParaRPr lang="en-US" dirty="0">
                <a:latin typeface="Calibri" pitchFamily="34" charset="0"/>
              </a:endParaRPr>
            </a:p>
          </p:txBody>
        </p:sp>
      </p:grpSp>
      <p:sp>
        <p:nvSpPr>
          <p:cNvPr id="126" name="Rectangle 125"/>
          <p:cNvSpPr/>
          <p:nvPr/>
        </p:nvSpPr>
        <p:spPr>
          <a:xfrm>
            <a:off x="3276600" y="3886200"/>
            <a:ext cx="33528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8" name="Object 127"/>
          <p:cNvGraphicFramePr>
            <a:graphicFrameLocks noChangeAspect="1"/>
          </p:cNvGraphicFramePr>
          <p:nvPr/>
        </p:nvGraphicFramePr>
        <p:xfrm>
          <a:off x="3592513" y="4129088"/>
          <a:ext cx="2906712" cy="504825"/>
        </p:xfrm>
        <a:graphic>
          <a:graphicData uri="http://schemas.openxmlformats.org/presentationml/2006/ole">
            <mc:AlternateContent xmlns:mc="http://schemas.openxmlformats.org/markup-compatibility/2006">
              <mc:Choice xmlns:v="urn:schemas-microsoft-com:vml" Requires="v">
                <p:oleObj spid="_x0000_s3083" name="Equation" r:id="rId11" imgW="1257120" imgH="228600" progId="Equation.3">
                  <p:embed/>
                </p:oleObj>
              </mc:Choice>
              <mc:Fallback>
                <p:oleObj name="Equation" r:id="rId11" imgW="1257120" imgH="228600" progId="Equation.3">
                  <p:embed/>
                  <p:pic>
                    <p:nvPicPr>
                      <p:cNvPr id="128" name="Object 1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2513" y="4129088"/>
                        <a:ext cx="29067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 name="Rectangle 128"/>
          <p:cNvSpPr/>
          <p:nvPr/>
        </p:nvSpPr>
        <p:spPr>
          <a:xfrm>
            <a:off x="6324600" y="1447800"/>
            <a:ext cx="114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0</a:t>
            </a:r>
          </a:p>
        </p:txBody>
      </p:sp>
      <p:sp>
        <p:nvSpPr>
          <p:cNvPr id="130" name="Rectangle 129"/>
          <p:cNvSpPr/>
          <p:nvPr/>
        </p:nvSpPr>
        <p:spPr>
          <a:xfrm>
            <a:off x="7620000" y="1295400"/>
            <a:ext cx="1447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31" name="TextBox 130"/>
          <p:cNvSpPr txBox="1"/>
          <p:nvPr/>
        </p:nvSpPr>
        <p:spPr>
          <a:xfrm>
            <a:off x="6781800" y="2819400"/>
            <a:ext cx="410690" cy="369332"/>
          </a:xfrm>
          <a:prstGeom prst="rect">
            <a:avLst/>
          </a:prstGeom>
          <a:noFill/>
        </p:spPr>
        <p:txBody>
          <a:bodyPr wrap="none" rtlCol="0">
            <a:spAutoFit/>
          </a:bodyPr>
          <a:lstStyle/>
          <a:p>
            <a:r>
              <a:rPr lang="en-US" dirty="0"/>
              <a:t>T</a:t>
            </a:r>
            <a:r>
              <a:rPr lang="en-US" baseline="-25000" dirty="0"/>
              <a:t>0</a:t>
            </a:r>
          </a:p>
        </p:txBody>
      </p:sp>
      <p:sp>
        <p:nvSpPr>
          <p:cNvPr id="132" name="TextBox 131"/>
          <p:cNvSpPr txBox="1"/>
          <p:nvPr/>
        </p:nvSpPr>
        <p:spPr>
          <a:xfrm>
            <a:off x="8305800" y="2971800"/>
            <a:ext cx="325730" cy="369332"/>
          </a:xfrm>
          <a:prstGeom prst="rect">
            <a:avLst/>
          </a:prstGeom>
          <a:noFill/>
        </p:spPr>
        <p:txBody>
          <a:bodyPr wrap="none" rtlCol="0">
            <a:spAutoFit/>
          </a:bodyPr>
          <a:lstStyle/>
          <a:p>
            <a:r>
              <a:rPr lang="en-US" dirty="0"/>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3048000"/>
            <a:ext cx="33528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itle 7"/>
          <p:cNvSpPr txBox="1">
            <a:spLocks/>
          </p:cNvSpPr>
          <p:nvPr/>
        </p:nvSpPr>
        <p:spPr>
          <a:xfrm>
            <a:off x="0" y="46038"/>
            <a:ext cx="8229600" cy="1020762"/>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Volume Expansion</a:t>
            </a:r>
            <a:endParaRPr lang="en-US" sz="3600" b="1" u="sng" dirty="0">
              <a:solidFill>
                <a:srgbClr val="00B0F0"/>
              </a:solidFill>
              <a:latin typeface="+mj-lt"/>
              <a:ea typeface="+mj-ea"/>
              <a:cs typeface="+mj-cs"/>
            </a:endParaRPr>
          </a:p>
        </p:txBody>
      </p:sp>
      <p:grpSp>
        <p:nvGrpSpPr>
          <p:cNvPr id="7176" name="Group 9"/>
          <p:cNvGrpSpPr>
            <a:grpSpLocks/>
          </p:cNvGrpSpPr>
          <p:nvPr/>
        </p:nvGrpSpPr>
        <p:grpSpPr bwMode="auto">
          <a:xfrm>
            <a:off x="304800" y="1371600"/>
            <a:ext cx="3429000" cy="2960688"/>
            <a:chOff x="304800" y="1371600"/>
            <a:chExt cx="3429000" cy="2960132"/>
          </a:xfrm>
        </p:grpSpPr>
        <p:sp>
          <p:nvSpPr>
            <p:cNvPr id="290" name="Cube 289"/>
            <p:cNvSpPr/>
            <p:nvPr/>
          </p:nvSpPr>
          <p:spPr>
            <a:xfrm>
              <a:off x="304800" y="1904900"/>
              <a:ext cx="1676400" cy="17522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Cube 290"/>
            <p:cNvSpPr/>
            <p:nvPr/>
          </p:nvSpPr>
          <p:spPr>
            <a:xfrm>
              <a:off x="1905000" y="1676343"/>
              <a:ext cx="1828800" cy="198082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9" name="TextBox 115"/>
            <p:cNvSpPr txBox="1">
              <a:spLocks noChangeArrowheads="1"/>
            </p:cNvSpPr>
            <p:nvPr/>
          </p:nvSpPr>
          <p:spPr bwMode="auto">
            <a:xfrm>
              <a:off x="838200" y="3962400"/>
              <a:ext cx="316112" cy="369332"/>
            </a:xfrm>
            <a:prstGeom prst="rect">
              <a:avLst/>
            </a:prstGeom>
            <a:noFill/>
            <a:ln w="9525">
              <a:noFill/>
              <a:miter lim="800000"/>
              <a:headEnd/>
              <a:tailEnd/>
            </a:ln>
          </p:spPr>
          <p:txBody>
            <a:bodyPr wrap="none">
              <a:spAutoFit/>
            </a:bodyPr>
            <a:lstStyle/>
            <a:p>
              <a:r>
                <a:rPr lang="en-US">
                  <a:latin typeface="Calibri" pitchFamily="34" charset="0"/>
                </a:rPr>
                <a:t>V</a:t>
              </a:r>
            </a:p>
          </p:txBody>
        </p:sp>
        <p:sp>
          <p:nvSpPr>
            <p:cNvPr id="7180" name="TextBox 116"/>
            <p:cNvSpPr txBox="1">
              <a:spLocks noChangeArrowheads="1"/>
            </p:cNvSpPr>
            <p:nvPr/>
          </p:nvSpPr>
          <p:spPr bwMode="auto">
            <a:xfrm>
              <a:off x="2122288" y="3886200"/>
              <a:ext cx="692818" cy="369332"/>
            </a:xfrm>
            <a:prstGeom prst="rect">
              <a:avLst/>
            </a:prstGeom>
            <a:noFill/>
            <a:ln w="9525">
              <a:noFill/>
              <a:miter lim="800000"/>
              <a:headEnd/>
              <a:tailEnd/>
            </a:ln>
          </p:spPr>
          <p:txBody>
            <a:bodyPr wrap="none">
              <a:spAutoFit/>
            </a:bodyPr>
            <a:lstStyle/>
            <a:p>
              <a:r>
                <a:rPr lang="en-US">
                  <a:latin typeface="Calibri" pitchFamily="34" charset="0"/>
                </a:rPr>
                <a:t>V+</a:t>
              </a:r>
              <a:r>
                <a:rPr lang="el-GR">
                  <a:latin typeface="Calibri" pitchFamily="34" charset="0"/>
                </a:rPr>
                <a:t>Δ</a:t>
              </a:r>
              <a:r>
                <a:rPr lang="en-US">
                  <a:latin typeface="Calibri" pitchFamily="34" charset="0"/>
                </a:rPr>
                <a:t>V</a:t>
              </a:r>
            </a:p>
          </p:txBody>
        </p:sp>
        <p:sp>
          <p:nvSpPr>
            <p:cNvPr id="7181" name="TextBox 7"/>
            <p:cNvSpPr txBox="1">
              <a:spLocks noChangeArrowheads="1"/>
            </p:cNvSpPr>
            <p:nvPr/>
          </p:nvSpPr>
          <p:spPr bwMode="auto">
            <a:xfrm>
              <a:off x="990600" y="1524000"/>
              <a:ext cx="296876" cy="369332"/>
            </a:xfrm>
            <a:prstGeom prst="rect">
              <a:avLst/>
            </a:prstGeom>
            <a:noFill/>
            <a:ln w="9525">
              <a:noFill/>
              <a:miter lim="800000"/>
              <a:headEnd/>
              <a:tailEnd/>
            </a:ln>
          </p:spPr>
          <p:txBody>
            <a:bodyPr wrap="none">
              <a:spAutoFit/>
            </a:bodyPr>
            <a:lstStyle/>
            <a:p>
              <a:r>
                <a:rPr lang="en-US">
                  <a:latin typeface="Calibri" pitchFamily="34" charset="0"/>
                </a:rPr>
                <a:t>T</a:t>
              </a:r>
            </a:p>
          </p:txBody>
        </p:sp>
        <p:sp>
          <p:nvSpPr>
            <p:cNvPr id="7182" name="TextBox 8"/>
            <p:cNvSpPr txBox="1">
              <a:spLocks noChangeArrowheads="1"/>
            </p:cNvSpPr>
            <p:nvPr/>
          </p:nvSpPr>
          <p:spPr bwMode="auto">
            <a:xfrm>
              <a:off x="2546054" y="1371600"/>
              <a:ext cx="654346" cy="369332"/>
            </a:xfrm>
            <a:prstGeom prst="rect">
              <a:avLst/>
            </a:prstGeom>
            <a:noFill/>
            <a:ln w="9525">
              <a:noFill/>
              <a:miter lim="800000"/>
              <a:headEnd/>
              <a:tailEnd/>
            </a:ln>
          </p:spPr>
          <p:txBody>
            <a:bodyPr wrap="none">
              <a:spAutoFit/>
            </a:bodyPr>
            <a:lstStyle/>
            <a:p>
              <a:r>
                <a:rPr lang="en-US">
                  <a:latin typeface="Calibri" pitchFamily="34" charset="0"/>
                </a:rPr>
                <a:t>T+</a:t>
              </a:r>
              <a:r>
                <a:rPr lang="el-GR">
                  <a:latin typeface="Calibri" pitchFamily="34" charset="0"/>
                </a:rPr>
                <a:t>Δ</a:t>
              </a:r>
              <a:r>
                <a:rPr lang="en-US">
                  <a:latin typeface="Calibri" pitchFamily="34" charset="0"/>
                </a:rPr>
                <a:t>T</a:t>
              </a:r>
            </a:p>
          </p:txBody>
        </p:sp>
      </p:grpSp>
      <p:graphicFrame>
        <p:nvGraphicFramePr>
          <p:cNvPr id="10" name="Object 2"/>
          <p:cNvGraphicFramePr>
            <a:graphicFrameLocks noChangeAspect="1"/>
          </p:cNvGraphicFramePr>
          <p:nvPr/>
        </p:nvGraphicFramePr>
        <p:xfrm>
          <a:off x="5570538" y="1219200"/>
          <a:ext cx="869950" cy="276225"/>
        </p:xfrm>
        <a:graphic>
          <a:graphicData uri="http://schemas.openxmlformats.org/presentationml/2006/ole">
            <mc:AlternateContent xmlns:mc="http://schemas.openxmlformats.org/markup-compatibility/2006">
              <mc:Choice xmlns:v="urn:schemas-microsoft-com:vml" Requires="v">
                <p:oleObj spid="_x0000_s4104" name="Equation" r:id="rId3" imgW="533160" imgH="177480" progId="Equation.3">
                  <p:embed/>
                </p:oleObj>
              </mc:Choice>
              <mc:Fallback>
                <p:oleObj name="Equation" r:id="rId3" imgW="533160" imgH="17748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1219200"/>
                        <a:ext cx="8699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5575300" y="1589087"/>
          <a:ext cx="1014413" cy="277813"/>
        </p:xfrm>
        <a:graphic>
          <a:graphicData uri="http://schemas.openxmlformats.org/presentationml/2006/ole">
            <mc:AlternateContent xmlns:mc="http://schemas.openxmlformats.org/markup-compatibility/2006">
              <mc:Choice xmlns:v="urn:schemas-microsoft-com:vml" Requires="v">
                <p:oleObj spid="_x0000_s4105" name="Equation" r:id="rId5" imgW="622080" imgH="177480" progId="Equation.3">
                  <p:embed/>
                </p:oleObj>
              </mc:Choice>
              <mc:Fallback>
                <p:oleObj name="Equation" r:id="rId5" imgW="622080" imgH="177480" progId="Equation.3">
                  <p:embed/>
                  <p:pic>
                    <p:nvPicPr>
                      <p:cNvPr id="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300" y="1589087"/>
                        <a:ext cx="1014413" cy="27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4"/>
          <p:cNvGraphicFramePr>
            <a:graphicFrameLocks noChangeAspect="1"/>
          </p:cNvGraphicFramePr>
          <p:nvPr/>
        </p:nvGraphicFramePr>
        <p:xfrm>
          <a:off x="5489575" y="2046287"/>
          <a:ext cx="1139825" cy="276225"/>
        </p:xfrm>
        <a:graphic>
          <a:graphicData uri="http://schemas.openxmlformats.org/presentationml/2006/ole">
            <mc:AlternateContent xmlns:mc="http://schemas.openxmlformats.org/markup-compatibility/2006">
              <mc:Choice xmlns:v="urn:schemas-microsoft-com:vml" Requires="v">
                <p:oleObj spid="_x0000_s4106" name="Equation" r:id="rId7" imgW="698400" imgH="177480" progId="Equation.3">
                  <p:embed/>
                </p:oleObj>
              </mc:Choice>
              <mc:Fallback>
                <p:oleObj name="Equation" r:id="rId7" imgW="698400" imgH="177480" progId="Equation.3">
                  <p:embed/>
                  <p:pic>
                    <p:nvPicPr>
                      <p:cNvPr id="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9575" y="2046287"/>
                        <a:ext cx="11398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5421313" y="2560637"/>
          <a:ext cx="1284287" cy="317500"/>
        </p:xfrm>
        <a:graphic>
          <a:graphicData uri="http://schemas.openxmlformats.org/presentationml/2006/ole">
            <mc:AlternateContent xmlns:mc="http://schemas.openxmlformats.org/markup-compatibility/2006">
              <mc:Choice xmlns:v="urn:schemas-microsoft-com:vml" Requires="v">
                <p:oleObj spid="_x0000_s4107" name="Equation" r:id="rId9" imgW="787320" imgH="203040" progId="Equation.3">
                  <p:embed/>
                </p:oleObj>
              </mc:Choice>
              <mc:Fallback>
                <p:oleObj name="Equation" r:id="rId9" imgW="787320" imgH="203040" progId="Equation.3">
                  <p:embed/>
                  <p:pic>
                    <p:nvPicPr>
                      <p:cNvPr id="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1313" y="2560637"/>
                        <a:ext cx="12842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4038600" y="5397500"/>
          <a:ext cx="1165352" cy="469900"/>
        </p:xfrm>
        <a:graphic>
          <a:graphicData uri="http://schemas.openxmlformats.org/presentationml/2006/ole">
            <mc:AlternateContent xmlns:mc="http://schemas.openxmlformats.org/markup-compatibility/2006">
              <mc:Choice xmlns:v="urn:schemas-microsoft-com:vml" Requires="v">
                <p:oleObj spid="_x0000_s4108" name="Equation" r:id="rId11" imgW="482400" imgH="203040" progId="Equation.3">
                  <p:embed/>
                </p:oleObj>
              </mc:Choice>
              <mc:Fallback>
                <p:oleObj name="Equation" r:id="rId11" imgW="482400" imgH="203040" progId="Equation.3">
                  <p:embed/>
                  <p:pic>
                    <p:nvPicPr>
                      <p:cNvPr id="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5397500"/>
                        <a:ext cx="116535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3673475" y="4114800"/>
            <a:ext cx="3569119" cy="761444"/>
            <a:chOff x="3276600" y="4114800"/>
            <a:chExt cx="3569119" cy="761444"/>
          </a:xfrm>
        </p:grpSpPr>
        <p:sp>
          <p:nvSpPr>
            <p:cNvPr id="16" name="TextBox 122"/>
            <p:cNvSpPr txBox="1">
              <a:spLocks noChangeArrowheads="1"/>
            </p:cNvSpPr>
            <p:nvPr/>
          </p:nvSpPr>
          <p:spPr bwMode="auto">
            <a:xfrm>
              <a:off x="3276600" y="4114800"/>
              <a:ext cx="3569119" cy="369332"/>
            </a:xfrm>
            <a:prstGeom prst="rect">
              <a:avLst/>
            </a:prstGeom>
            <a:noFill/>
            <a:ln w="9525">
              <a:noFill/>
              <a:miter lim="800000"/>
              <a:headEnd/>
              <a:tailEnd/>
            </a:ln>
          </p:spPr>
          <p:txBody>
            <a:bodyPr wrap="none">
              <a:spAutoFit/>
            </a:bodyPr>
            <a:lstStyle/>
            <a:p>
              <a:r>
                <a:rPr lang="el-GR" dirty="0">
                  <a:latin typeface="Calibri" pitchFamily="34" charset="0"/>
                </a:rPr>
                <a:t>β</a:t>
              </a:r>
              <a:r>
                <a:rPr lang="en-US" dirty="0">
                  <a:latin typeface="Calibri" pitchFamily="34" charset="0"/>
                </a:rPr>
                <a:t>  = coefficient of volume expansion</a:t>
              </a:r>
            </a:p>
          </p:txBody>
        </p:sp>
        <p:sp>
          <p:nvSpPr>
            <p:cNvPr id="17" name="TextBox 122"/>
            <p:cNvSpPr txBox="1">
              <a:spLocks noChangeArrowheads="1"/>
            </p:cNvSpPr>
            <p:nvPr/>
          </p:nvSpPr>
          <p:spPr bwMode="auto">
            <a:xfrm>
              <a:off x="3852390" y="4506912"/>
              <a:ext cx="1329210" cy="369332"/>
            </a:xfrm>
            <a:prstGeom prst="rect">
              <a:avLst/>
            </a:prstGeom>
            <a:noFill/>
            <a:ln w="9525">
              <a:noFill/>
              <a:miter lim="800000"/>
              <a:headEnd/>
              <a:tailEnd/>
            </a:ln>
          </p:spPr>
          <p:txBody>
            <a:bodyPr wrap="none">
              <a:spAutoFit/>
            </a:bodyPr>
            <a:lstStyle/>
            <a:p>
              <a:r>
                <a:rPr lang="en-US" dirty="0">
                  <a:latin typeface="Calibri" pitchFamily="34" charset="0"/>
                </a:rPr>
                <a:t>Its unit is K</a:t>
              </a:r>
              <a:r>
                <a:rPr lang="en-US" baseline="30000" dirty="0">
                  <a:latin typeface="Calibri" pitchFamily="34" charset="0"/>
                </a:rPr>
                <a:t>-1</a:t>
              </a:r>
              <a:endParaRPr lang="en-US" dirty="0">
                <a:latin typeface="Calibri" pitchFamily="34" charset="0"/>
              </a:endParaRPr>
            </a:p>
          </p:txBody>
        </p:sp>
      </p:grpSp>
      <p:grpSp>
        <p:nvGrpSpPr>
          <p:cNvPr id="21" name="Group 20"/>
          <p:cNvGrpSpPr/>
          <p:nvPr/>
        </p:nvGrpSpPr>
        <p:grpSpPr>
          <a:xfrm>
            <a:off x="5105400" y="5715000"/>
            <a:ext cx="3445886" cy="826532"/>
            <a:chOff x="5105400" y="5715000"/>
            <a:chExt cx="3445886" cy="826532"/>
          </a:xfrm>
        </p:grpSpPr>
        <p:sp>
          <p:nvSpPr>
            <p:cNvPr id="18" name="TextBox 17"/>
            <p:cNvSpPr txBox="1"/>
            <p:nvPr/>
          </p:nvSpPr>
          <p:spPr>
            <a:xfrm>
              <a:off x="6477000" y="6172200"/>
              <a:ext cx="2074286" cy="369332"/>
            </a:xfrm>
            <a:prstGeom prst="rect">
              <a:avLst/>
            </a:prstGeom>
            <a:noFill/>
          </p:spPr>
          <p:txBody>
            <a:bodyPr wrap="none" rtlCol="0">
              <a:spAutoFit/>
            </a:bodyPr>
            <a:lstStyle/>
            <a:p>
              <a:r>
                <a:rPr lang="en-US" dirty="0"/>
                <a:t>You can prove this</a:t>
              </a:r>
            </a:p>
          </p:txBody>
        </p:sp>
        <p:cxnSp>
          <p:nvCxnSpPr>
            <p:cNvPr id="20" name="Straight Arrow Connector 19"/>
            <p:cNvCxnSpPr>
              <a:stCxn id="18" idx="1"/>
            </p:cNvCxnSpPr>
            <p:nvPr/>
          </p:nvCxnSpPr>
          <p:spPr>
            <a:xfrm rot="10800000">
              <a:off x="5105400" y="5715000"/>
              <a:ext cx="1371600" cy="641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 name="Object 5"/>
          <p:cNvGraphicFramePr>
            <a:graphicFrameLocks noChangeAspect="1"/>
          </p:cNvGraphicFramePr>
          <p:nvPr/>
        </p:nvGraphicFramePr>
        <p:xfrm>
          <a:off x="4859338" y="3289300"/>
          <a:ext cx="2965450" cy="506413"/>
        </p:xfrm>
        <a:graphic>
          <a:graphicData uri="http://schemas.openxmlformats.org/presentationml/2006/ole">
            <mc:AlternateContent xmlns:mc="http://schemas.openxmlformats.org/markup-compatibility/2006">
              <mc:Choice xmlns:v="urn:schemas-microsoft-com:vml" Requires="v">
                <p:oleObj spid="_x0000_s4109" name="Equation" r:id="rId13" imgW="1282680" imgH="228600" progId="Equation.3">
                  <p:embed/>
                </p:oleObj>
              </mc:Choice>
              <mc:Fallback>
                <p:oleObj name="Equation" r:id="rId13" imgW="1282680" imgH="228600" progId="Equation.3">
                  <p:embed/>
                  <p:pic>
                    <p:nvPicPr>
                      <p:cNvPr id="6"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3289300"/>
                        <a:ext cx="29654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p:cNvPicPr>
            <a:picLocks noChangeAspect="1" noChangeArrowheads="1"/>
          </p:cNvPicPr>
          <p:nvPr/>
        </p:nvPicPr>
        <p:blipFill>
          <a:blip r:embed="rId2" cstate="print"/>
          <a:srcRect/>
          <a:stretch>
            <a:fillRect/>
          </a:stretch>
        </p:blipFill>
        <p:spPr bwMode="auto">
          <a:xfrm>
            <a:off x="381000" y="381000"/>
            <a:ext cx="7911905" cy="2590800"/>
          </a:xfrm>
          <a:prstGeom prst="rect">
            <a:avLst/>
          </a:prstGeom>
          <a:noFill/>
          <a:ln w="9525">
            <a:noFill/>
            <a:miter lim="800000"/>
            <a:headEnd/>
            <a:tailEnd/>
          </a:ln>
        </p:spPr>
      </p:pic>
      <p:sp>
        <p:nvSpPr>
          <p:cNvPr id="4" name="Rectangle 3"/>
          <p:cNvSpPr/>
          <p:nvPr/>
        </p:nvSpPr>
        <p:spPr>
          <a:xfrm>
            <a:off x="838200" y="2819400"/>
            <a:ext cx="5791200" cy="369332"/>
          </a:xfrm>
          <a:prstGeom prst="rect">
            <a:avLst/>
          </a:prstGeom>
          <a:solidFill>
            <a:srgbClr val="FFFF00"/>
          </a:solidFill>
        </p:spPr>
        <p:txBody>
          <a:bodyPr wrap="square">
            <a:spAutoFit/>
          </a:bodyPr>
          <a:lstStyle/>
          <a:p>
            <a:r>
              <a:rPr lang="en-US" dirty="0"/>
              <a:t> (a) 2 and3 tie, then 1, then 4; (b) 3, 2,then 1 and 4tie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096000" y="533400"/>
            <a:ext cx="2743200" cy="3429000"/>
          </a:xfrm>
          <a:prstGeom prst="rect">
            <a:avLst/>
          </a:prstGeom>
          <a:solidFill>
            <a:srgbClr val="FFC000"/>
          </a:solidFill>
          <a:ln w="76200">
            <a:noFill/>
            <a:miter lim="800000"/>
            <a:headEnd/>
            <a:tailEnd/>
          </a:ln>
        </p:spPr>
        <p:txBody>
          <a:bodyPr/>
          <a:lstStyle/>
          <a:p>
            <a:r>
              <a:rPr lang="en-US" b="1" dirty="0">
                <a:latin typeface="Calibri" pitchFamily="34" charset="0"/>
              </a:rPr>
              <a:t>T72Q10.</a:t>
            </a:r>
            <a:r>
              <a:rPr lang="en-US" dirty="0">
                <a:latin typeface="Calibri" pitchFamily="34" charset="0"/>
              </a:rPr>
              <a:t> </a:t>
            </a:r>
          </a:p>
          <a:p>
            <a:r>
              <a:rPr lang="en-US" dirty="0">
                <a:latin typeface="Calibri" pitchFamily="34" charset="0"/>
              </a:rPr>
              <a:t>A square hole 8.00 cm along each side is cut in a sheet of metal. If the temperature of the sheet is increased by 50 K, the area of the hole increases by 0.11 cm</a:t>
            </a:r>
            <a:r>
              <a:rPr lang="en-US" baseline="30000" dirty="0">
                <a:latin typeface="Calibri" pitchFamily="34" charset="0"/>
              </a:rPr>
              <a:t>2</a:t>
            </a:r>
            <a:r>
              <a:rPr lang="en-US" dirty="0">
                <a:latin typeface="Calibri" pitchFamily="34" charset="0"/>
              </a:rPr>
              <a:t>. Find the coefficient of </a:t>
            </a:r>
            <a:r>
              <a:rPr lang="en-US" b="1" dirty="0">
                <a:latin typeface="Calibri" pitchFamily="34" charset="0"/>
              </a:rPr>
              <a:t>linear expansion </a:t>
            </a:r>
            <a:r>
              <a:rPr lang="en-US" dirty="0">
                <a:latin typeface="Calibri" pitchFamily="34" charset="0"/>
              </a:rPr>
              <a:t>α of the metal </a:t>
            </a:r>
          </a:p>
          <a:p>
            <a:r>
              <a:rPr lang="en-US" dirty="0">
                <a:latin typeface="Calibri" pitchFamily="34" charset="0"/>
              </a:rPr>
              <a:t>(Ans:17.2 x10</a:t>
            </a:r>
            <a:r>
              <a:rPr lang="en-US" baseline="30000" dirty="0">
                <a:latin typeface="Calibri" pitchFamily="34" charset="0"/>
              </a:rPr>
              <a:t>-6 </a:t>
            </a:r>
            <a:r>
              <a:rPr lang="en-US" baseline="30000" dirty="0" err="1">
                <a:latin typeface="Calibri" pitchFamily="34" charset="0"/>
              </a:rPr>
              <a:t>o</a:t>
            </a:r>
            <a:r>
              <a:rPr lang="en-US" dirty="0" err="1">
                <a:latin typeface="Calibri" pitchFamily="34" charset="0"/>
              </a:rPr>
              <a:t>C</a:t>
            </a:r>
            <a:r>
              <a:rPr lang="en-US" dirty="0">
                <a:latin typeface="Calibri" pitchFamily="34" charset="0"/>
              </a:rPr>
              <a:t> </a:t>
            </a:r>
            <a:r>
              <a:rPr lang="en-US" baseline="30000" dirty="0">
                <a:latin typeface="Calibri" pitchFamily="34" charset="0"/>
              </a:rPr>
              <a:t>-1</a:t>
            </a:r>
            <a:r>
              <a:rPr lang="en-US" dirty="0">
                <a:latin typeface="Calibri" pitchFamily="34" charset="0"/>
              </a:rPr>
              <a:t>)</a:t>
            </a:r>
          </a:p>
        </p:txBody>
      </p:sp>
    </p:spTree>
    <p:extLst>
      <p:ext uri="{BB962C8B-B14F-4D97-AF65-F5344CB8AC3E}">
        <p14:creationId xmlns:p14="http://schemas.microsoft.com/office/powerpoint/2010/main" val="898053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txBox="1">
            <a:spLocks noChangeArrowheads="1"/>
          </p:cNvSpPr>
          <p:nvPr/>
        </p:nvSpPr>
        <p:spPr bwMode="auto">
          <a:xfrm>
            <a:off x="304800" y="76200"/>
            <a:ext cx="8534400" cy="1524000"/>
          </a:xfrm>
          <a:prstGeom prst="rect">
            <a:avLst/>
          </a:prstGeom>
          <a:solidFill>
            <a:srgbClr val="FFFF00"/>
          </a:solidFill>
          <a:ln w="76200">
            <a:noFill/>
            <a:miter lim="800000"/>
            <a:headEnd/>
            <a:tailEnd/>
          </a:ln>
        </p:spPr>
        <p:txBody>
          <a:bodyPr/>
          <a:lstStyle/>
          <a:p>
            <a:r>
              <a:rPr lang="en-US" b="1" dirty="0">
                <a:latin typeface="+mn-lt"/>
              </a:rPr>
              <a:t>T012-Q2: </a:t>
            </a:r>
          </a:p>
          <a:p>
            <a:r>
              <a:rPr lang="en-US" dirty="0">
                <a:latin typeface="+mn-lt"/>
              </a:rPr>
              <a:t>A steel washer (ring) has an inner diameter of 4.000 cm and an outer diameter of 4.500 cm at 20 deg C. To what temperature must the washer be heated to just fit over a rod that is  4.010 cm in diameter? </a:t>
            </a:r>
          </a:p>
          <a:p>
            <a:r>
              <a:rPr lang="en-US" dirty="0">
                <a:latin typeface="+mn-lt"/>
              </a:rPr>
              <a:t>(Coefficient of linear expansion of steel, alpha, = 11x10</a:t>
            </a:r>
            <a:r>
              <a:rPr lang="en-US" baseline="30000" dirty="0">
                <a:latin typeface="+mn-lt"/>
              </a:rPr>
              <a:t>-6</a:t>
            </a:r>
            <a:r>
              <a:rPr lang="en-US" dirty="0">
                <a:latin typeface="+mn-lt"/>
              </a:rPr>
              <a:t> /</a:t>
            </a:r>
            <a:r>
              <a:rPr lang="en-US" baseline="30000" dirty="0">
                <a:latin typeface="+mn-lt"/>
              </a:rPr>
              <a:t>0</a:t>
            </a:r>
            <a:r>
              <a:rPr lang="en-US" dirty="0">
                <a:latin typeface="+mn-lt"/>
              </a:rPr>
              <a:t>C )</a:t>
            </a:r>
            <a:r>
              <a:rPr lang="en-US" b="1" dirty="0">
                <a:latin typeface="+mn-lt"/>
              </a:rPr>
              <a:t> </a:t>
            </a:r>
          </a:p>
          <a:p>
            <a:r>
              <a:rPr lang="en-US" b="1" dirty="0">
                <a:latin typeface="+mn-lt"/>
              </a:rPr>
              <a:t>(</a:t>
            </a:r>
            <a:r>
              <a:rPr lang="en-US" b="1" dirty="0" err="1">
                <a:latin typeface="+mn-lt"/>
              </a:rPr>
              <a:t>Ans</a:t>
            </a:r>
            <a:r>
              <a:rPr lang="en-US" b="1" dirty="0">
                <a:latin typeface="+mn-lt"/>
              </a:rPr>
              <a:t>: 247 deg C )</a:t>
            </a:r>
            <a:endParaRPr lang="en-US" dirty="0">
              <a:latin typeface="+mn-lt"/>
            </a:endParaRPr>
          </a:p>
        </p:txBody>
      </p:sp>
      <p:sp>
        <p:nvSpPr>
          <p:cNvPr id="5" name="Rectangle 4"/>
          <p:cNvSpPr txBox="1">
            <a:spLocks noChangeArrowheads="1"/>
          </p:cNvSpPr>
          <p:nvPr/>
        </p:nvSpPr>
        <p:spPr bwMode="auto">
          <a:xfrm>
            <a:off x="304800" y="2133600"/>
            <a:ext cx="8534400" cy="1066800"/>
          </a:xfrm>
          <a:prstGeom prst="rect">
            <a:avLst/>
          </a:prstGeom>
          <a:noFill/>
          <a:ln w="76200">
            <a:noFill/>
            <a:miter lim="800000"/>
            <a:headEnd/>
            <a:tailEnd/>
          </a:ln>
        </p:spPr>
        <p:txBody>
          <a:bodyPr/>
          <a:lstStyle/>
          <a:p>
            <a:r>
              <a:rPr lang="en-US" b="1" u="sng" dirty="0">
                <a:latin typeface="Calibri" pitchFamily="34" charset="0"/>
              </a:rPr>
              <a:t>T062:</a:t>
            </a:r>
            <a:r>
              <a:rPr lang="en-US" b="1" dirty="0">
                <a:latin typeface="Calibri" pitchFamily="34" charset="0"/>
              </a:rPr>
              <a:t>Q10</a:t>
            </a:r>
            <a:r>
              <a:rPr lang="en-US" dirty="0">
                <a:latin typeface="Calibri" pitchFamily="34" charset="0"/>
              </a:rPr>
              <a:t>. </a:t>
            </a:r>
          </a:p>
          <a:p>
            <a:r>
              <a:rPr lang="en-US" dirty="0">
                <a:latin typeface="Calibri" pitchFamily="34" charset="0"/>
              </a:rPr>
              <a:t>A metal rod has a length of 7.30 m at 15  </a:t>
            </a:r>
            <a:r>
              <a:rPr lang="en-US" dirty="0">
                <a:latin typeface="Calibri" pitchFamily="34" charset="0"/>
                <a:sym typeface="Symbol" pitchFamily="18" charset="2"/>
              </a:rPr>
              <a:t></a:t>
            </a:r>
            <a:r>
              <a:rPr lang="en-US" dirty="0">
                <a:latin typeface="Calibri" pitchFamily="34" charset="0"/>
              </a:rPr>
              <a:t>C  and a length of 7.40 m at 95 </a:t>
            </a:r>
            <a:r>
              <a:rPr lang="en-US" dirty="0">
                <a:latin typeface="Calibri" pitchFamily="34" charset="0"/>
                <a:sym typeface="Symbol" pitchFamily="18" charset="2"/>
              </a:rPr>
              <a:t></a:t>
            </a:r>
            <a:r>
              <a:rPr lang="en-US" dirty="0">
                <a:latin typeface="Calibri" pitchFamily="34" charset="0"/>
              </a:rPr>
              <a:t>C. What is the temperature of the rod when its length is 7.21 m?</a:t>
            </a:r>
            <a:r>
              <a:rPr lang="en-US" b="1" dirty="0">
                <a:latin typeface="Calibri" pitchFamily="34" charset="0"/>
              </a:rPr>
              <a:t> </a:t>
            </a:r>
          </a:p>
          <a:p>
            <a:r>
              <a:rPr lang="en-US" b="1" dirty="0">
                <a:latin typeface="Calibri" pitchFamily="34" charset="0"/>
              </a:rPr>
              <a:t>(</a:t>
            </a:r>
            <a:r>
              <a:rPr lang="en-US" b="1" dirty="0" err="1">
                <a:latin typeface="Calibri" pitchFamily="34" charset="0"/>
              </a:rPr>
              <a:t>Ans</a:t>
            </a:r>
            <a:r>
              <a:rPr lang="en-US" b="1" dirty="0">
                <a:latin typeface="Calibri" pitchFamily="34" charset="0"/>
              </a:rPr>
              <a:t>: -57 </a:t>
            </a:r>
            <a:r>
              <a:rPr lang="en-US" b="1" dirty="0">
                <a:latin typeface="Calibri" pitchFamily="34" charset="0"/>
                <a:sym typeface="Symbol" pitchFamily="18" charset="2"/>
              </a:rPr>
              <a:t></a:t>
            </a:r>
            <a:r>
              <a:rPr lang="en-US" b="1" dirty="0">
                <a:latin typeface="Calibri" pitchFamily="34" charset="0"/>
              </a:rPr>
              <a:t>C)</a:t>
            </a:r>
            <a:endParaRPr lang="en-US" dirty="0">
              <a:latin typeface="Calibri" pitchFamily="34" charset="0"/>
            </a:endParaRPr>
          </a:p>
        </p:txBody>
      </p:sp>
      <p:sp>
        <p:nvSpPr>
          <p:cNvPr id="7" name="Rectangle 4"/>
          <p:cNvSpPr txBox="1">
            <a:spLocks noChangeArrowheads="1"/>
          </p:cNvSpPr>
          <p:nvPr/>
        </p:nvSpPr>
        <p:spPr bwMode="auto">
          <a:xfrm>
            <a:off x="304800" y="3505200"/>
            <a:ext cx="8534400" cy="1219200"/>
          </a:xfrm>
          <a:prstGeom prst="rect">
            <a:avLst/>
          </a:prstGeom>
          <a:solidFill>
            <a:srgbClr val="00B050"/>
          </a:solidFill>
          <a:ln w="76200">
            <a:noFill/>
            <a:miter lim="800000"/>
            <a:headEnd/>
            <a:tailEnd/>
          </a:ln>
        </p:spPr>
        <p:txBody>
          <a:bodyPr/>
          <a:lstStyle/>
          <a:p>
            <a:r>
              <a:rPr lang="en-US" b="1" u="sng" dirty="0">
                <a:latin typeface="Calibri" pitchFamily="34" charset="0"/>
              </a:rPr>
              <a:t>°Ch18-Q13</a:t>
            </a:r>
            <a:r>
              <a:rPr lang="en-US" dirty="0">
                <a:latin typeface="Calibri" pitchFamily="34" charset="0"/>
              </a:rPr>
              <a:t>. </a:t>
            </a:r>
          </a:p>
          <a:p>
            <a:r>
              <a:rPr lang="en-US" dirty="0">
                <a:latin typeface="Calibri" pitchFamily="34" charset="0"/>
              </a:rPr>
              <a:t>At 20</a:t>
            </a:r>
            <a:r>
              <a:rPr lang="en-US" dirty="0">
                <a:latin typeface="Calibri" pitchFamily="34" charset="0"/>
                <a:sym typeface="Symbol" pitchFamily="18" charset="2"/>
              </a:rPr>
              <a:t> </a:t>
            </a:r>
            <a:r>
              <a:rPr lang="en-US" dirty="0">
                <a:latin typeface="Calibri" pitchFamily="34" charset="0"/>
              </a:rPr>
              <a:t>C, a brass cube has an edge length of 30cm. What is the increase in the cube’s surface area when it is heated from 20</a:t>
            </a:r>
            <a:r>
              <a:rPr lang="en-US" dirty="0">
                <a:latin typeface="Calibri" pitchFamily="34" charset="0"/>
                <a:sym typeface="Symbol" pitchFamily="18" charset="2"/>
              </a:rPr>
              <a:t></a:t>
            </a:r>
            <a:r>
              <a:rPr lang="en-US" dirty="0">
                <a:latin typeface="Calibri" pitchFamily="34" charset="0"/>
              </a:rPr>
              <a:t>C  to 75</a:t>
            </a:r>
            <a:r>
              <a:rPr lang="en-US" dirty="0">
                <a:latin typeface="Calibri" pitchFamily="34" charset="0"/>
                <a:sym typeface="Symbol" pitchFamily="18" charset="2"/>
              </a:rPr>
              <a:t></a:t>
            </a:r>
            <a:r>
              <a:rPr lang="en-US" dirty="0">
                <a:latin typeface="Calibri" pitchFamily="34" charset="0"/>
              </a:rPr>
              <a:t>C? </a:t>
            </a:r>
          </a:p>
        </p:txBody>
      </p:sp>
      <p:sp>
        <p:nvSpPr>
          <p:cNvPr id="8" name="Rectangle 4"/>
          <p:cNvSpPr txBox="1">
            <a:spLocks noChangeArrowheads="1"/>
          </p:cNvSpPr>
          <p:nvPr/>
        </p:nvSpPr>
        <p:spPr bwMode="auto">
          <a:xfrm>
            <a:off x="228600" y="4953000"/>
            <a:ext cx="8534400" cy="1295400"/>
          </a:xfrm>
          <a:prstGeom prst="rect">
            <a:avLst/>
          </a:prstGeom>
          <a:solidFill>
            <a:srgbClr val="FFFF00"/>
          </a:solidFill>
          <a:ln w="76200">
            <a:noFill/>
            <a:miter lim="800000"/>
            <a:headEnd/>
            <a:tailEnd/>
          </a:ln>
        </p:spPr>
        <p:txBody>
          <a:bodyPr/>
          <a:lstStyle/>
          <a:p>
            <a:r>
              <a:rPr lang="en-US" b="1" u="sng" dirty="0">
                <a:latin typeface="Calibri" pitchFamily="34" charset="0"/>
              </a:rPr>
              <a:t>° ° Ch18-Q14</a:t>
            </a:r>
            <a:r>
              <a:rPr lang="en-US" dirty="0">
                <a:latin typeface="Calibri" pitchFamily="34" charset="0"/>
              </a:rPr>
              <a:t>. </a:t>
            </a:r>
          </a:p>
          <a:p>
            <a:r>
              <a:rPr lang="en-US" dirty="0">
                <a:latin typeface="Calibri" pitchFamily="34" charset="0"/>
              </a:rPr>
              <a:t>At 20</a:t>
            </a:r>
            <a:r>
              <a:rPr lang="en-US" dirty="0">
                <a:latin typeface="Calibri" pitchFamily="34" charset="0"/>
                <a:sym typeface="Symbol" pitchFamily="18" charset="2"/>
              </a:rPr>
              <a:t> </a:t>
            </a:r>
            <a:r>
              <a:rPr lang="en-US" dirty="0">
                <a:latin typeface="Calibri" pitchFamily="34" charset="0"/>
              </a:rPr>
              <a:t>C, a rod is exactly 20.05 cm long on a steel ruler. Both the rod and the ruler are placed in an oven at 270 </a:t>
            </a:r>
            <a:r>
              <a:rPr lang="en-US" baseline="30000" dirty="0">
                <a:latin typeface="Calibri" pitchFamily="34" charset="0"/>
              </a:rPr>
              <a:t>0</a:t>
            </a:r>
            <a:r>
              <a:rPr lang="en-US" dirty="0">
                <a:latin typeface="Calibri" pitchFamily="34" charset="0"/>
              </a:rPr>
              <a:t>C and the rod is now measured 20.11 cm. What is the coefficient of linear expansion of which the material is made? </a:t>
            </a:r>
            <a:r>
              <a:rPr lang="en-US" dirty="0" err="1">
                <a:latin typeface="Calibri" pitchFamily="34" charset="0"/>
              </a:rPr>
              <a:t>α</a:t>
            </a:r>
            <a:r>
              <a:rPr lang="en-US" baseline="-25000" dirty="0" err="1">
                <a:latin typeface="Calibri" pitchFamily="34" charset="0"/>
              </a:rPr>
              <a:t>steel</a:t>
            </a:r>
            <a:r>
              <a:rPr lang="en-US" dirty="0">
                <a:latin typeface="Calibri" pitchFamily="34" charset="0"/>
              </a:rPr>
              <a:t> = 1.1x10</a:t>
            </a:r>
            <a:r>
              <a:rPr lang="en-US" baseline="30000" dirty="0">
                <a:latin typeface="Calibri" pitchFamily="34" charset="0"/>
              </a:rPr>
              <a:t>-5</a:t>
            </a:r>
            <a:r>
              <a:rPr lang="en-US" dirty="0">
                <a:latin typeface="Calibri" pitchFamily="34" charset="0"/>
              </a:rPr>
              <a:t>/</a:t>
            </a:r>
            <a:r>
              <a:rPr lang="en-US" baseline="30000" dirty="0">
                <a:latin typeface="Calibri" pitchFamily="34" charset="0"/>
              </a:rPr>
              <a:t>0</a:t>
            </a:r>
            <a:r>
              <a:rPr lang="en-US" dirty="0">
                <a:latin typeface="Calibri" pitchFamily="34" charset="0"/>
              </a:rPr>
              <a: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txBox="1">
            <a:spLocks noChangeArrowheads="1"/>
          </p:cNvSpPr>
          <p:nvPr/>
        </p:nvSpPr>
        <p:spPr bwMode="auto">
          <a:xfrm>
            <a:off x="381000" y="457200"/>
            <a:ext cx="8534400" cy="1524000"/>
          </a:xfrm>
          <a:prstGeom prst="rect">
            <a:avLst/>
          </a:prstGeom>
          <a:noFill/>
          <a:ln w="76200">
            <a:noFill/>
            <a:miter lim="800000"/>
            <a:headEnd/>
            <a:tailEnd/>
          </a:ln>
        </p:spPr>
        <p:txBody>
          <a:bodyPr/>
          <a:lstStyle/>
          <a:p>
            <a:r>
              <a:rPr lang="en-US" b="1" dirty="0">
                <a:latin typeface="Calibri" pitchFamily="34" charset="0"/>
              </a:rPr>
              <a:t>T81-Q9.</a:t>
            </a:r>
            <a:r>
              <a:rPr lang="en-US" dirty="0">
                <a:latin typeface="Calibri" pitchFamily="34" charset="0"/>
              </a:rPr>
              <a:t> </a:t>
            </a:r>
          </a:p>
          <a:p>
            <a:r>
              <a:rPr lang="en-US" dirty="0">
                <a:latin typeface="Calibri" pitchFamily="34" charset="0"/>
              </a:rPr>
              <a:t>The volume of 1.00 kg water is 958.38 mm</a:t>
            </a:r>
            <a:r>
              <a:rPr lang="en-US" baseline="30000" dirty="0">
                <a:latin typeface="Calibri" pitchFamily="34" charset="0"/>
              </a:rPr>
              <a:t>3</a:t>
            </a:r>
            <a:r>
              <a:rPr lang="en-US" dirty="0">
                <a:latin typeface="Calibri" pitchFamily="34" charset="0"/>
              </a:rPr>
              <a:t> at a temperature of 10.0 </a:t>
            </a:r>
            <a:r>
              <a:rPr lang="en-US" dirty="0">
                <a:latin typeface="Calibri" pitchFamily="34" charset="0"/>
                <a:sym typeface="Symbol" pitchFamily="18" charset="2"/>
              </a:rPr>
              <a:t></a:t>
            </a:r>
            <a:r>
              <a:rPr lang="en-US" dirty="0">
                <a:latin typeface="Calibri" pitchFamily="34" charset="0"/>
              </a:rPr>
              <a:t>C and 999.73 mm</a:t>
            </a:r>
            <a:r>
              <a:rPr lang="en-US" baseline="30000" dirty="0">
                <a:latin typeface="Calibri" pitchFamily="34" charset="0"/>
              </a:rPr>
              <a:t>3</a:t>
            </a:r>
            <a:r>
              <a:rPr lang="en-US" dirty="0">
                <a:latin typeface="Calibri" pitchFamily="34" charset="0"/>
              </a:rPr>
              <a:t> at temperature of 100.0 </a:t>
            </a:r>
            <a:r>
              <a:rPr lang="en-US" dirty="0">
                <a:latin typeface="Calibri" pitchFamily="34" charset="0"/>
                <a:sym typeface="Symbol" pitchFamily="18" charset="2"/>
              </a:rPr>
              <a:t></a:t>
            </a:r>
            <a:r>
              <a:rPr lang="en-US" dirty="0">
                <a:latin typeface="Calibri" pitchFamily="34" charset="0"/>
              </a:rPr>
              <a:t>C. Calculate coefficient of volume expansion for water in that range of temperature. </a:t>
            </a:r>
          </a:p>
          <a:p>
            <a:r>
              <a:rPr lang="en-US" dirty="0">
                <a:latin typeface="Calibri" pitchFamily="34" charset="0"/>
              </a:rPr>
              <a:t>(</a:t>
            </a:r>
            <a:r>
              <a:rPr lang="en-US" dirty="0" err="1">
                <a:latin typeface="Calibri" pitchFamily="34" charset="0"/>
              </a:rPr>
              <a:t>Ans</a:t>
            </a:r>
            <a:r>
              <a:rPr lang="en-US" dirty="0">
                <a:latin typeface="Calibri" pitchFamily="34" charset="0"/>
              </a:rPr>
              <a:t>: 4.79 × 10</a:t>
            </a:r>
            <a:r>
              <a:rPr lang="en-US" baseline="30000" dirty="0">
                <a:latin typeface="Calibri" pitchFamily="34" charset="0"/>
              </a:rPr>
              <a:t>-4</a:t>
            </a:r>
            <a:r>
              <a:rPr lang="en-US" dirty="0">
                <a:latin typeface="Calibri" pitchFamily="34" charset="0"/>
              </a:rPr>
              <a:t>/ C</a:t>
            </a:r>
            <a:r>
              <a:rPr lang="en-US" dirty="0">
                <a:latin typeface="Calibri" pitchFamily="34" charset="0"/>
                <a:sym typeface="Symbol" pitchFamily="18" charset="2"/>
              </a:rPr>
              <a:t></a:t>
            </a:r>
            <a:r>
              <a:rPr lang="en-US" dirty="0">
                <a:latin typeface="Calibri" pitchFamily="34" charset="0"/>
              </a:rPr>
              <a:t>)</a:t>
            </a:r>
          </a:p>
        </p:txBody>
      </p:sp>
      <p:sp>
        <p:nvSpPr>
          <p:cNvPr id="5" name="Rectangle 4"/>
          <p:cNvSpPr txBox="1">
            <a:spLocks noChangeArrowheads="1"/>
          </p:cNvSpPr>
          <p:nvPr/>
        </p:nvSpPr>
        <p:spPr bwMode="auto">
          <a:xfrm>
            <a:off x="381000" y="2514600"/>
            <a:ext cx="8534400" cy="1676400"/>
          </a:xfrm>
          <a:prstGeom prst="rect">
            <a:avLst/>
          </a:prstGeom>
          <a:solidFill>
            <a:srgbClr val="FFFF00"/>
          </a:solidFill>
          <a:ln w="76200">
            <a:noFill/>
            <a:miter lim="800000"/>
            <a:headEnd/>
            <a:tailEnd/>
          </a:ln>
        </p:spPr>
        <p:txBody>
          <a:bodyPr/>
          <a:lstStyle/>
          <a:p>
            <a:r>
              <a:rPr lang="en-US" b="1" u="sng" dirty="0">
                <a:latin typeface="Calibri" pitchFamily="34" charset="0"/>
              </a:rPr>
              <a:t>T071: </a:t>
            </a:r>
            <a:r>
              <a:rPr lang="en-US" b="1" dirty="0">
                <a:latin typeface="Calibri" pitchFamily="34" charset="0"/>
              </a:rPr>
              <a:t>Q9. </a:t>
            </a:r>
          </a:p>
          <a:p>
            <a:r>
              <a:rPr lang="en-US" dirty="0">
                <a:latin typeface="Calibri" pitchFamily="34" charset="0"/>
              </a:rPr>
              <a:t> A glass flask with volume 250 cm</a:t>
            </a:r>
            <a:r>
              <a:rPr lang="en-US" baseline="30000" dirty="0">
                <a:latin typeface="Calibri" pitchFamily="34" charset="0"/>
              </a:rPr>
              <a:t>3</a:t>
            </a:r>
            <a:r>
              <a:rPr lang="en-US" dirty="0">
                <a:latin typeface="Calibri" pitchFamily="34" charset="0"/>
              </a:rPr>
              <a:t> is filled with mercury at 25 </a:t>
            </a:r>
            <a:r>
              <a:rPr lang="en-US" baseline="30000" dirty="0">
                <a:latin typeface="Calibri" pitchFamily="34" charset="0"/>
              </a:rPr>
              <a:t>0</a:t>
            </a:r>
            <a:r>
              <a:rPr lang="en-US" dirty="0">
                <a:latin typeface="Calibri" pitchFamily="34" charset="0"/>
              </a:rPr>
              <a:t>C. How much mercury overflows when the temperature of the system is raised to 105 </a:t>
            </a:r>
            <a:r>
              <a:rPr lang="en-US" baseline="30000" dirty="0" err="1">
                <a:latin typeface="Calibri" pitchFamily="34" charset="0"/>
              </a:rPr>
              <a:t>o</a:t>
            </a:r>
            <a:r>
              <a:rPr lang="en-US" dirty="0" err="1">
                <a:latin typeface="Calibri" pitchFamily="34" charset="0"/>
              </a:rPr>
              <a:t>C</a:t>
            </a:r>
            <a:r>
              <a:rPr lang="en-US" dirty="0">
                <a:latin typeface="Calibri" pitchFamily="34" charset="0"/>
              </a:rPr>
              <a:t> (the coefficient of linear expansion of glass is 4.0 </a:t>
            </a:r>
            <a:r>
              <a:rPr lang="en-US" dirty="0">
                <a:latin typeface="Calibri" pitchFamily="34" charset="0"/>
                <a:sym typeface="Symbol" pitchFamily="18" charset="2"/>
              </a:rPr>
              <a:t></a:t>
            </a:r>
            <a:r>
              <a:rPr lang="en-US" dirty="0">
                <a:latin typeface="Calibri" pitchFamily="34" charset="0"/>
              </a:rPr>
              <a:t>10</a:t>
            </a:r>
            <a:r>
              <a:rPr lang="en-US" baseline="30000" dirty="0">
                <a:latin typeface="Calibri" pitchFamily="34" charset="0"/>
              </a:rPr>
              <a:t>-6</a:t>
            </a:r>
            <a:r>
              <a:rPr lang="en-US" dirty="0">
                <a:latin typeface="Calibri" pitchFamily="34" charset="0"/>
              </a:rPr>
              <a:t> K</a:t>
            </a:r>
            <a:r>
              <a:rPr lang="en-US" baseline="30000" dirty="0">
                <a:latin typeface="Calibri" pitchFamily="34" charset="0"/>
              </a:rPr>
              <a:t>-1</a:t>
            </a:r>
            <a:r>
              <a:rPr lang="en-US" dirty="0">
                <a:latin typeface="Calibri" pitchFamily="34" charset="0"/>
              </a:rPr>
              <a:t> and coefficient of volume expansion of mercury is 1.82 </a:t>
            </a:r>
            <a:r>
              <a:rPr lang="en-US" dirty="0">
                <a:latin typeface="Calibri" pitchFamily="34" charset="0"/>
                <a:sym typeface="Symbol" pitchFamily="18" charset="2"/>
              </a:rPr>
              <a:t></a:t>
            </a:r>
            <a:r>
              <a:rPr lang="en-US" dirty="0">
                <a:latin typeface="Calibri" pitchFamily="34" charset="0"/>
              </a:rPr>
              <a:t>10</a:t>
            </a:r>
            <a:r>
              <a:rPr lang="en-US" baseline="30000" dirty="0">
                <a:latin typeface="Calibri" pitchFamily="34" charset="0"/>
              </a:rPr>
              <a:t>-4</a:t>
            </a:r>
            <a:r>
              <a:rPr lang="en-US" dirty="0">
                <a:latin typeface="Calibri" pitchFamily="34" charset="0"/>
              </a:rPr>
              <a:t> K</a:t>
            </a:r>
            <a:r>
              <a:rPr lang="en-US" baseline="30000" dirty="0">
                <a:latin typeface="Calibri" pitchFamily="34" charset="0"/>
              </a:rPr>
              <a:t>-1</a:t>
            </a:r>
            <a:r>
              <a:rPr lang="en-US" dirty="0">
                <a:latin typeface="Calibri" pitchFamily="34" charset="0"/>
              </a:rPr>
              <a:t>). </a:t>
            </a:r>
          </a:p>
          <a:p>
            <a:r>
              <a:rPr lang="en-US" dirty="0">
                <a:latin typeface="Calibri" pitchFamily="34" charset="0"/>
              </a:rPr>
              <a:t>(</a:t>
            </a:r>
            <a:r>
              <a:rPr lang="en-US" dirty="0" err="1">
                <a:latin typeface="Calibri" pitchFamily="34" charset="0"/>
              </a:rPr>
              <a:t>Ans</a:t>
            </a:r>
            <a:r>
              <a:rPr lang="en-US" dirty="0">
                <a:latin typeface="Calibri" pitchFamily="34" charset="0"/>
              </a:rPr>
              <a:t>: 3.4 cm</a:t>
            </a:r>
            <a:r>
              <a:rPr lang="en-US" baseline="30000" dirty="0">
                <a:latin typeface="Calibri" pitchFamily="34" charset="0"/>
              </a:rPr>
              <a:t>3</a:t>
            </a:r>
            <a:r>
              <a:rPr lang="en-US" dirty="0">
                <a:latin typeface="Calibri" pitchFamily="34" charset="0"/>
              </a:rPr>
              <a:t>)</a:t>
            </a:r>
          </a:p>
        </p:txBody>
      </p:sp>
      <p:sp>
        <p:nvSpPr>
          <p:cNvPr id="6" name="Rectangle 4"/>
          <p:cNvSpPr txBox="1">
            <a:spLocks noChangeArrowheads="1"/>
          </p:cNvSpPr>
          <p:nvPr/>
        </p:nvSpPr>
        <p:spPr bwMode="auto">
          <a:xfrm>
            <a:off x="304800" y="4648200"/>
            <a:ext cx="8534400" cy="1524000"/>
          </a:xfrm>
          <a:prstGeom prst="rect">
            <a:avLst/>
          </a:prstGeom>
          <a:noFill/>
          <a:ln w="76200">
            <a:noFill/>
            <a:miter lim="800000"/>
            <a:headEnd/>
            <a:tailEnd/>
          </a:ln>
        </p:spPr>
        <p:txBody>
          <a:bodyPr/>
          <a:lstStyle/>
          <a:p>
            <a:r>
              <a:rPr lang="en-US" b="1" u="sng" dirty="0">
                <a:latin typeface="+mn-lt"/>
              </a:rPr>
              <a:t>T011: </a:t>
            </a:r>
            <a:r>
              <a:rPr lang="en-US" b="1" dirty="0">
                <a:latin typeface="+mn-lt"/>
              </a:rPr>
              <a:t>Q#1)</a:t>
            </a:r>
            <a:r>
              <a:rPr lang="en-US" dirty="0">
                <a:latin typeface="+mn-lt"/>
              </a:rPr>
              <a:t> </a:t>
            </a:r>
          </a:p>
          <a:p>
            <a:r>
              <a:rPr lang="en-US" dirty="0">
                <a:latin typeface="+mn-lt"/>
              </a:rPr>
              <a:t>The coefficient of linear expansion of gold is 14.20 x10</a:t>
            </a:r>
            <a:r>
              <a:rPr lang="en-US" baseline="30000" dirty="0">
                <a:latin typeface="+mn-lt"/>
              </a:rPr>
              <a:t>-6</a:t>
            </a:r>
            <a:r>
              <a:rPr lang="en-US" dirty="0">
                <a:latin typeface="+mn-lt"/>
              </a:rPr>
              <a:t>/K. If the density of gold is 19.30 g/cm</a:t>
            </a:r>
            <a:r>
              <a:rPr lang="en-US" baseline="30000" dirty="0">
                <a:latin typeface="+mn-lt"/>
              </a:rPr>
              <a:t>3</a:t>
            </a:r>
            <a:r>
              <a:rPr lang="en-US" dirty="0">
                <a:latin typeface="+mn-lt"/>
              </a:rPr>
              <a:t> at 20 degrees Celsius, the density of gold at 90 degrees Celsius will be: </a:t>
            </a:r>
          </a:p>
          <a:p>
            <a:r>
              <a:rPr lang="en-US" b="1" dirty="0">
                <a:latin typeface="+mn-lt"/>
              </a:rPr>
              <a:t>(</a:t>
            </a:r>
            <a:r>
              <a:rPr lang="en-US" b="1" dirty="0" err="1">
                <a:latin typeface="+mn-lt"/>
              </a:rPr>
              <a:t>Ans</a:t>
            </a:r>
            <a:r>
              <a:rPr lang="en-US" b="1" dirty="0">
                <a:latin typeface="+mn-lt"/>
              </a:rPr>
              <a:t>: 19.34 g/cm</a:t>
            </a:r>
            <a:r>
              <a:rPr lang="en-US" b="1" baseline="30000" dirty="0">
                <a:latin typeface="+mn-lt"/>
              </a:rPr>
              <a:t>3</a:t>
            </a:r>
            <a:r>
              <a:rPr lang="en-US" b="1" dirty="0">
                <a:latin typeface="+mn-lt"/>
              </a:rPr>
              <a:t>)</a:t>
            </a:r>
            <a:endParaRPr lang="en-US"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44DC3378-7F21-42BE-9124-F79BA741B263}"/>
              </a:ext>
            </a:extLst>
          </p:cNvPr>
          <p:cNvSpPr txBox="1">
            <a:spLocks noChangeArrowheads="1"/>
          </p:cNvSpPr>
          <p:nvPr/>
        </p:nvSpPr>
        <p:spPr bwMode="auto">
          <a:xfrm>
            <a:off x="6324600" y="533400"/>
            <a:ext cx="2667000" cy="3886200"/>
          </a:xfrm>
          <a:prstGeom prst="rect">
            <a:avLst/>
          </a:prstGeom>
          <a:solidFill>
            <a:srgbClr val="FFFF00"/>
          </a:solidFill>
          <a:ln w="76200">
            <a:noFill/>
            <a:miter lim="800000"/>
            <a:headEnd/>
            <a:tailEnd/>
          </a:ln>
        </p:spPr>
        <p:txBody>
          <a:bodyPr/>
          <a:lstStyle/>
          <a:p>
            <a:r>
              <a:rPr lang="en-US" b="1" u="sng" dirty="0">
                <a:latin typeface="Calibri" pitchFamily="34" charset="0"/>
              </a:rPr>
              <a:t>T071: </a:t>
            </a:r>
            <a:r>
              <a:rPr lang="en-US" b="1" dirty="0">
                <a:latin typeface="Calibri" pitchFamily="34" charset="0"/>
              </a:rPr>
              <a:t>Q9. </a:t>
            </a:r>
          </a:p>
          <a:p>
            <a:r>
              <a:rPr lang="en-US" dirty="0">
                <a:latin typeface="Calibri" pitchFamily="34" charset="0"/>
              </a:rPr>
              <a:t> A glass flask with volume 250 cm</a:t>
            </a:r>
            <a:r>
              <a:rPr lang="en-US" baseline="30000" dirty="0">
                <a:latin typeface="Calibri" pitchFamily="34" charset="0"/>
              </a:rPr>
              <a:t>3</a:t>
            </a:r>
            <a:r>
              <a:rPr lang="en-US" dirty="0">
                <a:latin typeface="Calibri" pitchFamily="34" charset="0"/>
              </a:rPr>
              <a:t> is filled with mercury at 25 </a:t>
            </a:r>
            <a:r>
              <a:rPr lang="en-US" baseline="30000" dirty="0">
                <a:latin typeface="Calibri" pitchFamily="34" charset="0"/>
              </a:rPr>
              <a:t>0</a:t>
            </a:r>
            <a:r>
              <a:rPr lang="en-US" dirty="0">
                <a:latin typeface="Calibri" pitchFamily="34" charset="0"/>
              </a:rPr>
              <a:t>C. How much mercury overflows when the temperature of the system is raised to 105 </a:t>
            </a:r>
            <a:r>
              <a:rPr lang="en-US" baseline="30000" dirty="0" err="1">
                <a:latin typeface="Calibri" pitchFamily="34" charset="0"/>
              </a:rPr>
              <a:t>o</a:t>
            </a:r>
            <a:r>
              <a:rPr lang="en-US" dirty="0" err="1">
                <a:latin typeface="Calibri" pitchFamily="34" charset="0"/>
              </a:rPr>
              <a:t>C</a:t>
            </a:r>
            <a:r>
              <a:rPr lang="en-US" dirty="0">
                <a:latin typeface="Calibri" pitchFamily="34" charset="0"/>
              </a:rPr>
              <a:t> (the coefficient of linear expansion of glass is 4.0 </a:t>
            </a:r>
            <a:r>
              <a:rPr lang="en-US" dirty="0">
                <a:latin typeface="Calibri" pitchFamily="34" charset="0"/>
                <a:sym typeface="Symbol" pitchFamily="18" charset="2"/>
              </a:rPr>
              <a:t></a:t>
            </a:r>
            <a:r>
              <a:rPr lang="en-US" dirty="0">
                <a:latin typeface="Calibri" pitchFamily="34" charset="0"/>
              </a:rPr>
              <a:t>10</a:t>
            </a:r>
            <a:r>
              <a:rPr lang="en-US" baseline="30000" dirty="0">
                <a:latin typeface="Calibri" pitchFamily="34" charset="0"/>
              </a:rPr>
              <a:t>-6</a:t>
            </a:r>
            <a:r>
              <a:rPr lang="en-US" dirty="0">
                <a:latin typeface="Calibri" pitchFamily="34" charset="0"/>
              </a:rPr>
              <a:t> K</a:t>
            </a:r>
            <a:r>
              <a:rPr lang="en-US" baseline="30000" dirty="0">
                <a:latin typeface="Calibri" pitchFamily="34" charset="0"/>
              </a:rPr>
              <a:t>-1</a:t>
            </a:r>
            <a:r>
              <a:rPr lang="en-US" dirty="0">
                <a:latin typeface="Calibri" pitchFamily="34" charset="0"/>
              </a:rPr>
              <a:t> and coefficient of volume expansion of mercury is 1.82 </a:t>
            </a:r>
            <a:r>
              <a:rPr lang="en-US" dirty="0">
                <a:latin typeface="Calibri" pitchFamily="34" charset="0"/>
                <a:sym typeface="Symbol" pitchFamily="18" charset="2"/>
              </a:rPr>
              <a:t></a:t>
            </a:r>
            <a:r>
              <a:rPr lang="en-US" dirty="0">
                <a:latin typeface="Calibri" pitchFamily="34" charset="0"/>
              </a:rPr>
              <a:t>10</a:t>
            </a:r>
            <a:r>
              <a:rPr lang="en-US" baseline="30000" dirty="0">
                <a:latin typeface="Calibri" pitchFamily="34" charset="0"/>
              </a:rPr>
              <a:t>-4</a:t>
            </a:r>
            <a:r>
              <a:rPr lang="en-US" dirty="0">
                <a:latin typeface="Calibri" pitchFamily="34" charset="0"/>
              </a:rPr>
              <a:t> K</a:t>
            </a:r>
            <a:r>
              <a:rPr lang="en-US" baseline="30000" dirty="0">
                <a:latin typeface="Calibri" pitchFamily="34" charset="0"/>
              </a:rPr>
              <a:t>-1</a:t>
            </a:r>
            <a:r>
              <a:rPr lang="en-US" dirty="0">
                <a:latin typeface="Calibri" pitchFamily="34" charset="0"/>
              </a:rPr>
              <a:t>). </a:t>
            </a:r>
          </a:p>
          <a:p>
            <a:r>
              <a:rPr lang="en-US" dirty="0">
                <a:latin typeface="Calibri" pitchFamily="34" charset="0"/>
              </a:rPr>
              <a:t>(</a:t>
            </a:r>
            <a:r>
              <a:rPr lang="en-US" dirty="0" err="1">
                <a:latin typeface="Calibri" pitchFamily="34" charset="0"/>
              </a:rPr>
              <a:t>Ans</a:t>
            </a:r>
            <a:r>
              <a:rPr lang="en-US" dirty="0">
                <a:latin typeface="Calibri" pitchFamily="34" charset="0"/>
              </a:rPr>
              <a:t>: 3.4 cm</a:t>
            </a:r>
            <a:r>
              <a:rPr lang="en-US" baseline="30000" dirty="0">
                <a:latin typeface="Calibri" pitchFamily="34" charset="0"/>
              </a:rPr>
              <a:t>3</a:t>
            </a:r>
            <a:r>
              <a:rPr lang="en-US" dirty="0">
                <a:latin typeface="Calibri" pitchFamily="34" charset="0"/>
              </a:rPr>
              <a:t>)</a:t>
            </a:r>
          </a:p>
        </p:txBody>
      </p:sp>
    </p:spTree>
    <p:extLst>
      <p:ext uri="{BB962C8B-B14F-4D97-AF65-F5344CB8AC3E}">
        <p14:creationId xmlns:p14="http://schemas.microsoft.com/office/powerpoint/2010/main" val="396856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1752600"/>
            <a:ext cx="7772400" cy="1470025"/>
          </a:xfrm>
        </p:spPr>
        <p:txBody>
          <a:bodyPr/>
          <a:lstStyle/>
          <a:p>
            <a:pPr eaLnBrk="1" hangingPunct="1"/>
            <a:r>
              <a:rPr lang="en-US" b="1" dirty="0"/>
              <a:t>Lecture 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1752600"/>
            <a:ext cx="7772400" cy="1470025"/>
          </a:xfrm>
        </p:spPr>
        <p:txBody>
          <a:bodyPr/>
          <a:lstStyle/>
          <a:p>
            <a:pPr eaLnBrk="1" hangingPunct="1"/>
            <a:r>
              <a:rPr lang="en-US" b="1" dirty="0"/>
              <a:t>Lecture 02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3"/>
          <p:cNvSpPr>
            <a:spLocks noChangeArrowheads="1"/>
          </p:cNvSpPr>
          <p:nvPr/>
        </p:nvSpPr>
        <p:spPr bwMode="auto">
          <a:xfrm>
            <a:off x="228600" y="954088"/>
            <a:ext cx="6172200" cy="341312"/>
          </a:xfrm>
          <a:prstGeom prst="rect">
            <a:avLst/>
          </a:prstGeom>
          <a:noFill/>
          <a:ln w="9525">
            <a:noFill/>
            <a:miter lim="800000"/>
            <a:headEnd/>
            <a:tailEnd/>
          </a:ln>
        </p:spPr>
        <p:txBody>
          <a:bodyPr>
            <a:spAutoFit/>
          </a:bodyPr>
          <a:lstStyle/>
          <a:p>
            <a:pPr>
              <a:lnSpc>
                <a:spcPct val="90000"/>
              </a:lnSpc>
              <a:buClr>
                <a:schemeClr val="hlink"/>
              </a:buClr>
            </a:pPr>
            <a:r>
              <a:rPr lang="en-US" b="1">
                <a:solidFill>
                  <a:srgbClr val="FF0000"/>
                </a:solidFill>
                <a:latin typeface="Comic Sans MS" pitchFamily="66" charset="0"/>
              </a:rPr>
              <a:t>Everybody exchange heat (Q) with its environment</a:t>
            </a:r>
          </a:p>
        </p:txBody>
      </p:sp>
      <p:grpSp>
        <p:nvGrpSpPr>
          <p:cNvPr id="10245" name="Group 28"/>
          <p:cNvGrpSpPr>
            <a:grpSpLocks/>
          </p:cNvGrpSpPr>
          <p:nvPr/>
        </p:nvGrpSpPr>
        <p:grpSpPr bwMode="auto">
          <a:xfrm>
            <a:off x="6400802" y="3216186"/>
            <a:ext cx="2285998" cy="2117814"/>
            <a:chOff x="6019800" y="3490521"/>
            <a:chExt cx="2878663" cy="2706363"/>
          </a:xfrm>
        </p:grpSpPr>
        <p:sp>
          <p:nvSpPr>
            <p:cNvPr id="15" name="Rectangle 14"/>
            <p:cNvSpPr/>
            <p:nvPr/>
          </p:nvSpPr>
          <p:spPr>
            <a:xfrm>
              <a:off x="6477589" y="4115467"/>
              <a:ext cx="1675224" cy="15235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t>T</a:t>
              </a:r>
              <a:r>
                <a:rPr lang="en-US" b="1" i="1" baseline="-25000" dirty="0"/>
                <a:t>s</a:t>
              </a:r>
              <a:endParaRPr lang="en-US" b="1" i="1" dirty="0"/>
            </a:p>
          </p:txBody>
        </p:sp>
        <p:grpSp>
          <p:nvGrpSpPr>
            <p:cNvPr id="10259" name="Group 22"/>
            <p:cNvGrpSpPr>
              <a:grpSpLocks/>
            </p:cNvGrpSpPr>
            <p:nvPr/>
          </p:nvGrpSpPr>
          <p:grpSpPr bwMode="auto">
            <a:xfrm>
              <a:off x="6019800" y="3581400"/>
              <a:ext cx="2590800" cy="2615484"/>
              <a:chOff x="6019800" y="762000"/>
              <a:chExt cx="2590800" cy="2615484"/>
            </a:xfrm>
          </p:grpSpPr>
          <p:sp>
            <p:nvSpPr>
              <p:cNvPr id="19" name="Down Arrow 18"/>
              <p:cNvSpPr/>
              <p:nvPr/>
            </p:nvSpPr>
            <p:spPr>
              <a:xfrm>
                <a:off x="7163270" y="2843944"/>
                <a:ext cx="533753" cy="533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20" name="Right Arrow 19"/>
              <p:cNvSpPr/>
              <p:nvPr/>
            </p:nvSpPr>
            <p:spPr>
              <a:xfrm>
                <a:off x="8152813" y="1904668"/>
                <a:ext cx="457787" cy="45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21" name="Right Arrow 20"/>
              <p:cNvSpPr/>
              <p:nvPr/>
            </p:nvSpPr>
            <p:spPr>
              <a:xfrm flipH="1">
                <a:off x="6019800" y="1829608"/>
                <a:ext cx="457789" cy="456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22" name="Down Arrow 21"/>
              <p:cNvSpPr/>
              <p:nvPr/>
            </p:nvSpPr>
            <p:spPr>
              <a:xfrm flipV="1">
                <a:off x="7087306" y="762526"/>
                <a:ext cx="531754" cy="533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grpSp>
        <p:sp>
          <p:nvSpPr>
            <p:cNvPr id="10260" name="Rectangle 25"/>
            <p:cNvSpPr>
              <a:spLocks noChangeArrowheads="1"/>
            </p:cNvSpPr>
            <p:nvPr/>
          </p:nvSpPr>
          <p:spPr bwMode="auto">
            <a:xfrm>
              <a:off x="8542020" y="3490521"/>
              <a:ext cx="356443" cy="369332"/>
            </a:xfrm>
            <a:prstGeom prst="rect">
              <a:avLst/>
            </a:prstGeom>
            <a:noFill/>
            <a:ln w="9525">
              <a:noFill/>
              <a:miter lim="800000"/>
              <a:headEnd/>
              <a:tailEnd/>
            </a:ln>
          </p:spPr>
          <p:txBody>
            <a:bodyPr wrap="none">
              <a:spAutoFit/>
            </a:bodyPr>
            <a:lstStyle/>
            <a:p>
              <a:pPr algn="ctr"/>
              <a:r>
                <a:rPr lang="en-US" b="1" i="1">
                  <a:latin typeface="Calibri" pitchFamily="34" charset="0"/>
                </a:rPr>
                <a:t>T</a:t>
              </a:r>
              <a:r>
                <a:rPr lang="en-US" b="1" i="1" baseline="-25000">
                  <a:latin typeface="Calibri" pitchFamily="34" charset="0"/>
                </a:rPr>
                <a:t>e</a:t>
              </a:r>
              <a:endParaRPr lang="en-US" b="1" i="1">
                <a:latin typeface="Calibri" pitchFamily="34" charset="0"/>
              </a:endParaRPr>
            </a:p>
          </p:txBody>
        </p:sp>
      </p:grpSp>
      <p:sp>
        <p:nvSpPr>
          <p:cNvPr id="10246" name="Rectangle 26"/>
          <p:cNvSpPr>
            <a:spLocks noChangeArrowheads="1"/>
          </p:cNvSpPr>
          <p:nvPr/>
        </p:nvSpPr>
        <p:spPr bwMode="auto">
          <a:xfrm>
            <a:off x="457200" y="1524000"/>
            <a:ext cx="5181600" cy="1089025"/>
          </a:xfrm>
          <a:prstGeom prst="rect">
            <a:avLst/>
          </a:prstGeom>
          <a:noFill/>
          <a:ln w="9525">
            <a:noFill/>
            <a:miter lim="800000"/>
            <a:headEnd/>
            <a:tailEnd/>
          </a:ln>
        </p:spPr>
        <p:txBody>
          <a:bodyPr>
            <a:spAutoFit/>
          </a:bodyPr>
          <a:lstStyle/>
          <a:p>
            <a:pPr>
              <a:lnSpc>
                <a:spcPct val="90000"/>
              </a:lnSpc>
              <a:buClr>
                <a:schemeClr val="hlink"/>
              </a:buClr>
            </a:pPr>
            <a:r>
              <a:rPr lang="en-US" b="1" dirty="0">
                <a:latin typeface="Comic Sans MS" pitchFamily="66" charset="0"/>
              </a:rPr>
              <a:t>If the temperature of a body (T</a:t>
            </a:r>
            <a:r>
              <a:rPr lang="en-US" b="1" baseline="-25000" dirty="0">
                <a:latin typeface="Comic Sans MS" pitchFamily="66" charset="0"/>
              </a:rPr>
              <a:t>s</a:t>
            </a:r>
            <a:r>
              <a:rPr lang="en-US" b="1" dirty="0">
                <a:latin typeface="Comic Sans MS" pitchFamily="66" charset="0"/>
              </a:rPr>
              <a:t>) is lower than the temperature of the environment (T</a:t>
            </a:r>
            <a:r>
              <a:rPr lang="en-US" b="1" baseline="-25000" dirty="0">
                <a:latin typeface="Comic Sans MS" pitchFamily="66" charset="0"/>
              </a:rPr>
              <a:t>e</a:t>
            </a:r>
            <a:r>
              <a:rPr lang="en-US" b="1" dirty="0">
                <a:latin typeface="Comic Sans MS" pitchFamily="66" charset="0"/>
              </a:rPr>
              <a:t>), heat flow inwards and is called heat gain </a:t>
            </a:r>
          </a:p>
        </p:txBody>
      </p:sp>
      <p:sp>
        <p:nvSpPr>
          <p:cNvPr id="10247" name="Rectangle 27"/>
          <p:cNvSpPr>
            <a:spLocks noChangeArrowheads="1"/>
          </p:cNvSpPr>
          <p:nvPr/>
        </p:nvSpPr>
        <p:spPr bwMode="auto">
          <a:xfrm>
            <a:off x="609600" y="3429000"/>
            <a:ext cx="5181600" cy="1089025"/>
          </a:xfrm>
          <a:prstGeom prst="rect">
            <a:avLst/>
          </a:prstGeom>
          <a:noFill/>
          <a:ln w="9525">
            <a:noFill/>
            <a:miter lim="800000"/>
            <a:headEnd/>
            <a:tailEnd/>
          </a:ln>
        </p:spPr>
        <p:txBody>
          <a:bodyPr>
            <a:spAutoFit/>
          </a:bodyPr>
          <a:lstStyle/>
          <a:p>
            <a:pPr>
              <a:lnSpc>
                <a:spcPct val="90000"/>
              </a:lnSpc>
              <a:buClr>
                <a:schemeClr val="hlink"/>
              </a:buClr>
            </a:pPr>
            <a:r>
              <a:rPr lang="en-US" b="1" dirty="0">
                <a:solidFill>
                  <a:srgbClr val="0000FF"/>
                </a:solidFill>
                <a:latin typeface="Comic Sans MS" pitchFamily="66" charset="0"/>
              </a:rPr>
              <a:t>If the temperature of a body (T</a:t>
            </a:r>
            <a:r>
              <a:rPr lang="en-US" b="1" baseline="-25000" dirty="0">
                <a:solidFill>
                  <a:srgbClr val="0000FF"/>
                </a:solidFill>
                <a:latin typeface="Comic Sans MS" pitchFamily="66" charset="0"/>
              </a:rPr>
              <a:t>s</a:t>
            </a:r>
            <a:r>
              <a:rPr lang="en-US" b="1" dirty="0">
                <a:solidFill>
                  <a:srgbClr val="0000FF"/>
                </a:solidFill>
                <a:latin typeface="Comic Sans MS" pitchFamily="66" charset="0"/>
              </a:rPr>
              <a:t>) is higher than the temperature of the environment (T</a:t>
            </a:r>
            <a:r>
              <a:rPr lang="en-US" b="1" baseline="-25000" dirty="0">
                <a:solidFill>
                  <a:srgbClr val="0000FF"/>
                </a:solidFill>
                <a:latin typeface="Comic Sans MS" pitchFamily="66" charset="0"/>
              </a:rPr>
              <a:t>e</a:t>
            </a:r>
            <a:r>
              <a:rPr lang="en-US" b="1" dirty="0">
                <a:solidFill>
                  <a:srgbClr val="0000FF"/>
                </a:solidFill>
                <a:latin typeface="Comic Sans MS" pitchFamily="66" charset="0"/>
              </a:rPr>
              <a:t>), heat flow outwards and is called heat loss</a:t>
            </a:r>
          </a:p>
        </p:txBody>
      </p:sp>
      <p:grpSp>
        <p:nvGrpSpPr>
          <p:cNvPr id="10248" name="Group 29"/>
          <p:cNvGrpSpPr>
            <a:grpSpLocks/>
          </p:cNvGrpSpPr>
          <p:nvPr/>
        </p:nvGrpSpPr>
        <p:grpSpPr bwMode="auto">
          <a:xfrm>
            <a:off x="6248400" y="861284"/>
            <a:ext cx="2362200" cy="2047015"/>
            <a:chOff x="6019800" y="3513227"/>
            <a:chExt cx="2769476" cy="2683657"/>
          </a:xfrm>
        </p:grpSpPr>
        <p:sp>
          <p:nvSpPr>
            <p:cNvPr id="31" name="Rectangle 30"/>
            <p:cNvSpPr/>
            <p:nvPr/>
          </p:nvSpPr>
          <p:spPr>
            <a:xfrm>
              <a:off x="6477657" y="4115656"/>
              <a:ext cx="1675086" cy="15234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t>T</a:t>
              </a:r>
              <a:r>
                <a:rPr lang="en-US" b="1" i="1" baseline="-25000" dirty="0"/>
                <a:t>s</a:t>
              </a:r>
              <a:endParaRPr lang="en-US" b="1" i="1" dirty="0"/>
            </a:p>
          </p:txBody>
        </p:sp>
        <p:grpSp>
          <p:nvGrpSpPr>
            <p:cNvPr id="10252" name="Group 22"/>
            <p:cNvGrpSpPr>
              <a:grpSpLocks/>
            </p:cNvGrpSpPr>
            <p:nvPr/>
          </p:nvGrpSpPr>
          <p:grpSpPr bwMode="auto">
            <a:xfrm>
              <a:off x="6019800" y="3581400"/>
              <a:ext cx="2590800" cy="2615484"/>
              <a:chOff x="6019800" y="762000"/>
              <a:chExt cx="2590800" cy="2615484"/>
            </a:xfrm>
          </p:grpSpPr>
          <p:sp>
            <p:nvSpPr>
              <p:cNvPr id="34" name="Down Arrow 33"/>
              <p:cNvSpPr/>
              <p:nvPr/>
            </p:nvSpPr>
            <p:spPr>
              <a:xfrm flipV="1">
                <a:off x="7162581" y="2844690"/>
                <a:ext cx="534167" cy="5327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35" name="Right Arrow 34"/>
              <p:cNvSpPr/>
              <p:nvPr/>
            </p:nvSpPr>
            <p:spPr>
              <a:xfrm flipH="1">
                <a:off x="8152743" y="1903975"/>
                <a:ext cx="457857" cy="4578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36" name="Right Arrow 35"/>
              <p:cNvSpPr/>
              <p:nvPr/>
            </p:nvSpPr>
            <p:spPr>
              <a:xfrm>
                <a:off x="6019800" y="1829050"/>
                <a:ext cx="457857" cy="4557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37" name="Down Arrow 36"/>
              <p:cNvSpPr/>
              <p:nvPr/>
            </p:nvSpPr>
            <p:spPr>
              <a:xfrm>
                <a:off x="7086272" y="761381"/>
                <a:ext cx="534166" cy="5327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grpSp>
        <p:sp>
          <p:nvSpPr>
            <p:cNvPr id="10253" name="Rectangle 32"/>
            <p:cNvSpPr>
              <a:spLocks noChangeArrowheads="1"/>
            </p:cNvSpPr>
            <p:nvPr/>
          </p:nvSpPr>
          <p:spPr bwMode="auto">
            <a:xfrm>
              <a:off x="8432832" y="3513227"/>
              <a:ext cx="356444" cy="369332"/>
            </a:xfrm>
            <a:prstGeom prst="rect">
              <a:avLst/>
            </a:prstGeom>
            <a:noFill/>
            <a:ln w="9525">
              <a:noFill/>
              <a:miter lim="800000"/>
              <a:headEnd/>
              <a:tailEnd/>
            </a:ln>
          </p:spPr>
          <p:txBody>
            <a:bodyPr wrap="none">
              <a:spAutoFit/>
            </a:bodyPr>
            <a:lstStyle/>
            <a:p>
              <a:pPr algn="ctr"/>
              <a:r>
                <a:rPr lang="en-US" b="1" i="1" dirty="0">
                  <a:latin typeface="Calibri" pitchFamily="34" charset="0"/>
                </a:rPr>
                <a:t>T</a:t>
              </a:r>
              <a:r>
                <a:rPr lang="en-US" b="1" i="1" baseline="-25000" dirty="0">
                  <a:latin typeface="Calibri" pitchFamily="34" charset="0"/>
                </a:rPr>
                <a:t>e</a:t>
              </a:r>
              <a:endParaRPr lang="en-US" b="1" i="1" dirty="0">
                <a:latin typeface="Calibri" pitchFamily="34" charset="0"/>
              </a:endParaRPr>
            </a:p>
          </p:txBody>
        </p:sp>
      </p:grpSp>
      <p:graphicFrame>
        <p:nvGraphicFramePr>
          <p:cNvPr id="10" name="Object 2"/>
          <p:cNvGraphicFramePr>
            <a:graphicFrameLocks noChangeAspect="1"/>
          </p:cNvGraphicFramePr>
          <p:nvPr/>
        </p:nvGraphicFramePr>
        <p:xfrm>
          <a:off x="1417638" y="2647950"/>
          <a:ext cx="2011362" cy="469900"/>
        </p:xfrm>
        <a:graphic>
          <a:graphicData uri="http://schemas.openxmlformats.org/presentationml/2006/ole">
            <mc:AlternateContent xmlns:mc="http://schemas.openxmlformats.org/markup-compatibility/2006">
              <mc:Choice xmlns:v="urn:schemas-microsoft-com:vml" Requires="v">
                <p:oleObj spid="_x0000_s5124" name="Equation" r:id="rId3" imgW="939600" imgH="228600" progId="Equation.3">
                  <p:embed/>
                </p:oleObj>
              </mc:Choice>
              <mc:Fallback>
                <p:oleObj name="Equation" r:id="rId3" imgW="939600" imgH="22860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2647950"/>
                        <a:ext cx="201136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1570038" y="4518025"/>
          <a:ext cx="2011362" cy="469900"/>
        </p:xfrm>
        <a:graphic>
          <a:graphicData uri="http://schemas.openxmlformats.org/presentationml/2006/ole">
            <mc:AlternateContent xmlns:mc="http://schemas.openxmlformats.org/markup-compatibility/2006">
              <mc:Choice xmlns:v="urn:schemas-microsoft-com:vml" Requires="v">
                <p:oleObj spid="_x0000_s5125" name="Equation" r:id="rId5" imgW="939600" imgH="228600" progId="Equation.3">
                  <p:embed/>
                </p:oleObj>
              </mc:Choice>
              <mc:Fallback>
                <p:oleObj name="Equation" r:id="rId5" imgW="939600" imgH="228600" progId="Equation.3">
                  <p:embed/>
                  <p:pic>
                    <p:nvPicPr>
                      <p:cNvPr id="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0038" y="4518025"/>
                        <a:ext cx="201136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7"/>
          <p:cNvSpPr txBox="1">
            <a:spLocks/>
          </p:cNvSpPr>
          <p:nvPr/>
        </p:nvSpPr>
        <p:spPr>
          <a:xfrm>
            <a:off x="0" y="-18357"/>
            <a:ext cx="8534400" cy="1020762"/>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18-7: Temperature (T) and heat(Q)</a:t>
            </a:r>
            <a:endParaRPr lang="en-US" sz="3600" b="1" u="sng" dirty="0">
              <a:solidFill>
                <a:srgbClr val="00B0F0"/>
              </a:solidFill>
              <a:latin typeface="+mj-lt"/>
              <a:ea typeface="+mj-ea"/>
              <a:cs typeface="+mj-cs"/>
            </a:endParaRPr>
          </a:p>
        </p:txBody>
      </p:sp>
      <p:sp>
        <p:nvSpPr>
          <p:cNvPr id="10250" name="Rectangle 28"/>
          <p:cNvSpPr>
            <a:spLocks noChangeArrowheads="1"/>
          </p:cNvSpPr>
          <p:nvPr/>
        </p:nvSpPr>
        <p:spPr bwMode="auto">
          <a:xfrm>
            <a:off x="533400" y="5410200"/>
            <a:ext cx="5638800" cy="1089025"/>
          </a:xfrm>
          <a:prstGeom prst="rect">
            <a:avLst/>
          </a:prstGeom>
          <a:noFill/>
          <a:ln w="9525">
            <a:noFill/>
            <a:miter lim="800000"/>
            <a:headEnd/>
            <a:tailEnd/>
          </a:ln>
        </p:spPr>
        <p:txBody>
          <a:bodyPr>
            <a:spAutoFit/>
          </a:bodyPr>
          <a:lstStyle/>
          <a:p>
            <a:pPr>
              <a:lnSpc>
                <a:spcPct val="90000"/>
              </a:lnSpc>
              <a:buClr>
                <a:schemeClr val="hlink"/>
              </a:buClr>
            </a:pPr>
            <a:r>
              <a:rPr lang="en-US" b="1" dirty="0">
                <a:solidFill>
                  <a:schemeClr val="folHlink"/>
                </a:solidFill>
                <a:latin typeface="Comic Sans MS" pitchFamily="66" charset="0"/>
              </a:rPr>
              <a:t>But, if </a:t>
            </a:r>
            <a:r>
              <a:rPr lang="en-US" b="1" dirty="0">
                <a:solidFill>
                  <a:schemeClr val="hlink"/>
                </a:solidFill>
                <a:latin typeface="Comic Sans MS" pitchFamily="66" charset="0"/>
              </a:rPr>
              <a:t>Ts=T</a:t>
            </a:r>
            <a:r>
              <a:rPr lang="en-US" b="1" baseline="-25000" dirty="0">
                <a:solidFill>
                  <a:schemeClr val="hlink"/>
                </a:solidFill>
                <a:latin typeface="Comic Sans MS" pitchFamily="66" charset="0"/>
              </a:rPr>
              <a:t>e</a:t>
            </a:r>
            <a:r>
              <a:rPr lang="en-US" b="1" dirty="0">
                <a:solidFill>
                  <a:schemeClr val="folHlink"/>
                </a:solidFill>
                <a:latin typeface="Comic Sans MS" pitchFamily="66" charset="0"/>
              </a:rPr>
              <a:t> , the system is called to be in thermal equilibrium with its environment</a:t>
            </a:r>
          </a:p>
          <a:p>
            <a:pPr>
              <a:lnSpc>
                <a:spcPct val="90000"/>
              </a:lnSpc>
              <a:buClr>
                <a:schemeClr val="hlink"/>
              </a:buClr>
            </a:pPr>
            <a:endParaRPr lang="en-US" b="1" dirty="0">
              <a:solidFill>
                <a:schemeClr val="folHlink"/>
              </a:solidFill>
              <a:latin typeface="Comic Sans MS" pitchFamily="66" charset="0"/>
            </a:endParaRPr>
          </a:p>
          <a:p>
            <a:pPr algn="ctr">
              <a:lnSpc>
                <a:spcPct val="90000"/>
              </a:lnSpc>
              <a:buClr>
                <a:schemeClr val="hlink"/>
              </a:buClr>
            </a:pPr>
            <a:r>
              <a:rPr lang="en-US" b="1" dirty="0">
                <a:solidFill>
                  <a:srgbClr val="FF0000"/>
                </a:solidFill>
                <a:latin typeface="Comic Sans MS" pitchFamily="66" charset="0"/>
              </a:rPr>
              <a:t>Heat Gain = Heat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P spid="102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7"/>
          <p:cNvSpPr txBox="1">
            <a:spLocks/>
          </p:cNvSpPr>
          <p:nvPr/>
        </p:nvSpPr>
        <p:spPr>
          <a:xfrm>
            <a:off x="76200" y="46037"/>
            <a:ext cx="8991600" cy="1020763"/>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18-8: Heat Capacity</a:t>
            </a:r>
            <a:endParaRPr lang="en-US" sz="2800" b="1" u="sng" dirty="0">
              <a:solidFill>
                <a:srgbClr val="00B0F0"/>
              </a:solidFill>
              <a:latin typeface="+mj-lt"/>
              <a:ea typeface="+mj-ea"/>
              <a:cs typeface="+mj-cs"/>
            </a:endParaRPr>
          </a:p>
        </p:txBody>
      </p:sp>
      <p:sp>
        <p:nvSpPr>
          <p:cNvPr id="31748" name="Rectangle 42"/>
          <p:cNvSpPr>
            <a:spLocks noChangeArrowheads="1"/>
          </p:cNvSpPr>
          <p:nvPr/>
        </p:nvSpPr>
        <p:spPr bwMode="auto">
          <a:xfrm>
            <a:off x="457200" y="5562600"/>
            <a:ext cx="8534400" cy="1033463"/>
          </a:xfrm>
          <a:prstGeom prst="rect">
            <a:avLst/>
          </a:prstGeom>
          <a:noFill/>
          <a:ln w="9525">
            <a:noFill/>
            <a:miter lim="800000"/>
            <a:headEnd/>
            <a:tailEnd/>
          </a:ln>
        </p:spPr>
        <p:txBody>
          <a:bodyPr>
            <a:spAutoFit/>
          </a:bodyPr>
          <a:lstStyle/>
          <a:p>
            <a:pPr>
              <a:lnSpc>
                <a:spcPct val="90000"/>
              </a:lnSpc>
              <a:buClr>
                <a:schemeClr val="hlink"/>
              </a:buClr>
            </a:pPr>
            <a:r>
              <a:rPr lang="en-US" sz="1600" b="1" dirty="0">
                <a:solidFill>
                  <a:schemeClr val="hlink"/>
                </a:solidFill>
                <a:latin typeface="Comic Sans MS" pitchFamily="66" charset="0"/>
              </a:rPr>
              <a:t>One Calorie</a:t>
            </a:r>
            <a:r>
              <a:rPr lang="en-US" sz="1600" b="1" dirty="0">
                <a:solidFill>
                  <a:schemeClr val="folHlink"/>
                </a:solidFill>
                <a:latin typeface="Comic Sans MS" pitchFamily="66" charset="0"/>
              </a:rPr>
              <a:t> (cal) is amount of heat required to raise temperature of one gram of water from 14.5</a:t>
            </a:r>
            <a:r>
              <a:rPr lang="en-US" sz="1600" b="1" dirty="0">
                <a:solidFill>
                  <a:schemeClr val="folHlink"/>
                </a:solidFill>
                <a:latin typeface="Comic Sans MS" pitchFamily="66" charset="0"/>
                <a:sym typeface="Symbol" pitchFamily="18" charset="2"/>
              </a:rPr>
              <a:t>C</a:t>
            </a:r>
            <a:r>
              <a:rPr lang="en-US" sz="1600" b="1" dirty="0">
                <a:solidFill>
                  <a:schemeClr val="folHlink"/>
                </a:solidFill>
                <a:latin typeface="Comic Sans MS" pitchFamily="66" charset="0"/>
              </a:rPr>
              <a:t> to 15.5 </a:t>
            </a:r>
            <a:r>
              <a:rPr lang="en-US" sz="1600" b="1" dirty="0">
                <a:solidFill>
                  <a:schemeClr val="folHlink"/>
                </a:solidFill>
                <a:latin typeface="Comic Sans MS" pitchFamily="66" charset="0"/>
                <a:sym typeface="Symbol" pitchFamily="18" charset="2"/>
              </a:rPr>
              <a:t>C</a:t>
            </a:r>
          </a:p>
          <a:p>
            <a:pPr>
              <a:lnSpc>
                <a:spcPct val="90000"/>
              </a:lnSpc>
              <a:buClr>
                <a:schemeClr val="hlink"/>
              </a:buClr>
            </a:pPr>
            <a:endParaRPr lang="en-US" b="1" dirty="0">
              <a:solidFill>
                <a:schemeClr val="folHlink"/>
              </a:solidFill>
              <a:latin typeface="Comic Sans MS" pitchFamily="66" charset="0"/>
              <a:sym typeface="Symbol" pitchFamily="18" charset="2"/>
            </a:endParaRPr>
          </a:p>
          <a:p>
            <a:pPr algn="ctr">
              <a:lnSpc>
                <a:spcPct val="90000"/>
              </a:lnSpc>
              <a:buClr>
                <a:schemeClr val="hlink"/>
              </a:buClr>
            </a:pPr>
            <a:r>
              <a:rPr lang="en-US" b="1" dirty="0">
                <a:solidFill>
                  <a:srgbClr val="FF0000"/>
                </a:solidFill>
                <a:latin typeface="Comic Sans MS" pitchFamily="66" charset="0"/>
                <a:sym typeface="Symbol" pitchFamily="18" charset="2"/>
              </a:rPr>
              <a:t>1 cal = 4.1868 Joules (J)</a:t>
            </a:r>
          </a:p>
        </p:txBody>
      </p:sp>
      <p:graphicFrame>
        <p:nvGraphicFramePr>
          <p:cNvPr id="10" name="Object 2"/>
          <p:cNvGraphicFramePr>
            <a:graphicFrameLocks noChangeAspect="1"/>
          </p:cNvGraphicFramePr>
          <p:nvPr/>
        </p:nvGraphicFramePr>
        <p:xfrm>
          <a:off x="3429000" y="1810996"/>
          <a:ext cx="1066800" cy="398804"/>
        </p:xfrm>
        <a:graphic>
          <a:graphicData uri="http://schemas.openxmlformats.org/presentationml/2006/ole">
            <mc:AlternateContent xmlns:mc="http://schemas.openxmlformats.org/markup-compatibility/2006">
              <mc:Choice xmlns:v="urn:schemas-microsoft-com:vml" Requires="v">
                <p:oleObj spid="_x0000_s6149" name="Equation" r:id="rId3" imgW="520560" imgH="203040" progId="Equation.3">
                  <p:embed/>
                </p:oleObj>
              </mc:Choice>
              <mc:Fallback>
                <p:oleObj name="Equation" r:id="rId3" imgW="520560" imgH="20304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10996"/>
                        <a:ext cx="1066800" cy="398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3352800" y="2450067"/>
          <a:ext cx="1219200" cy="388899"/>
        </p:xfrm>
        <a:graphic>
          <a:graphicData uri="http://schemas.openxmlformats.org/presentationml/2006/ole">
            <mc:AlternateContent xmlns:mc="http://schemas.openxmlformats.org/markup-compatibility/2006">
              <mc:Choice xmlns:v="urn:schemas-microsoft-com:vml" Requires="v">
                <p:oleObj spid="_x0000_s6150" name="Equation" r:id="rId5" imgW="609480" imgH="203040" progId="Equation.3">
                  <p:embed/>
                </p:oleObj>
              </mc:Choice>
              <mc:Fallback>
                <p:oleObj name="Equation" r:id="rId5" imgW="609480" imgH="203040" progId="Equation.3">
                  <p:embed/>
                  <p:pic>
                    <p:nvPicPr>
                      <p:cNvPr id="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450067"/>
                        <a:ext cx="1219200" cy="388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33400" y="1066800"/>
            <a:ext cx="7239000" cy="646331"/>
          </a:xfrm>
          <a:prstGeom prst="rect">
            <a:avLst/>
          </a:prstGeom>
        </p:spPr>
        <p:txBody>
          <a:bodyPr wrap="square">
            <a:spAutoFit/>
          </a:bodyPr>
          <a:lstStyle/>
          <a:p>
            <a:r>
              <a:rPr lang="en-US" b="1" dirty="0">
                <a:solidFill>
                  <a:schemeClr val="folHlink"/>
                </a:solidFill>
                <a:latin typeface="Comic Sans MS" pitchFamily="66" charset="0"/>
              </a:rPr>
              <a:t>For a fixed mass of body more heat is required to create more temperature difference</a:t>
            </a:r>
            <a:endParaRPr lang="en-US" dirty="0"/>
          </a:p>
        </p:txBody>
      </p:sp>
      <p:grpSp>
        <p:nvGrpSpPr>
          <p:cNvPr id="12" name="Group 11"/>
          <p:cNvGrpSpPr/>
          <p:nvPr/>
        </p:nvGrpSpPr>
        <p:grpSpPr>
          <a:xfrm>
            <a:off x="3053006" y="2754869"/>
            <a:ext cx="1747594" cy="750331"/>
            <a:chOff x="3053006" y="2590801"/>
            <a:chExt cx="1747594" cy="750331"/>
          </a:xfrm>
        </p:grpSpPr>
        <p:sp>
          <p:nvSpPr>
            <p:cNvPr id="8" name="Rectangle 7"/>
            <p:cNvSpPr/>
            <p:nvPr/>
          </p:nvSpPr>
          <p:spPr>
            <a:xfrm>
              <a:off x="3053006" y="2971800"/>
              <a:ext cx="1747594" cy="369332"/>
            </a:xfrm>
            <a:prstGeom prst="rect">
              <a:avLst/>
            </a:prstGeom>
          </p:spPr>
          <p:txBody>
            <a:bodyPr wrap="none">
              <a:spAutoFit/>
            </a:bodyPr>
            <a:lstStyle/>
            <a:p>
              <a:r>
                <a:rPr lang="en-US" b="1" dirty="0">
                  <a:solidFill>
                    <a:schemeClr val="folHlink"/>
                  </a:solidFill>
                  <a:latin typeface="Comic Sans MS" pitchFamily="66" charset="0"/>
                </a:rPr>
                <a:t>Heat capacity</a:t>
              </a:r>
              <a:endParaRPr lang="en-US" dirty="0"/>
            </a:p>
          </p:txBody>
        </p:sp>
        <p:cxnSp>
          <p:nvCxnSpPr>
            <p:cNvPr id="11" name="Straight Arrow Connector 10"/>
            <p:cNvCxnSpPr>
              <a:stCxn id="8" idx="0"/>
            </p:cNvCxnSpPr>
            <p:nvPr/>
          </p:nvCxnSpPr>
          <p:spPr>
            <a:xfrm rot="5400000" flipH="1" flipV="1">
              <a:off x="3792201" y="2725402"/>
              <a:ext cx="381000" cy="111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381000" y="4812268"/>
            <a:ext cx="8686800" cy="646331"/>
          </a:xfrm>
          <a:prstGeom prst="rect">
            <a:avLst/>
          </a:prstGeom>
        </p:spPr>
        <p:txBody>
          <a:bodyPr wrap="square">
            <a:spAutoFit/>
          </a:bodyPr>
          <a:lstStyle/>
          <a:p>
            <a:r>
              <a:rPr lang="en-US" b="1" dirty="0">
                <a:solidFill>
                  <a:srgbClr val="0000FF"/>
                </a:solidFill>
                <a:latin typeface="Comic Sans MS" pitchFamily="66" charset="0"/>
              </a:rPr>
              <a:t>Heat capacity</a:t>
            </a:r>
            <a:r>
              <a:rPr lang="en-US" b="1" dirty="0">
                <a:solidFill>
                  <a:schemeClr val="folHlink"/>
                </a:solidFill>
                <a:latin typeface="Comic Sans MS" pitchFamily="66" charset="0"/>
              </a:rPr>
              <a:t>: </a:t>
            </a:r>
          </a:p>
          <a:p>
            <a:r>
              <a:rPr lang="en-US" b="1" dirty="0">
                <a:solidFill>
                  <a:schemeClr val="folHlink"/>
                </a:solidFill>
                <a:latin typeface="Comic Sans MS" pitchFamily="66" charset="0"/>
              </a:rPr>
              <a:t>Amount of heat required to raise the temperature of a body by 1</a:t>
            </a:r>
            <a:r>
              <a:rPr lang="en-US" b="1" baseline="30000" dirty="0">
                <a:solidFill>
                  <a:schemeClr val="folHlink"/>
                </a:solidFill>
                <a:latin typeface="Comic Sans MS" pitchFamily="66" charset="0"/>
              </a:rPr>
              <a:t>0</a:t>
            </a:r>
            <a:r>
              <a:rPr lang="en-US" b="1" dirty="0">
                <a:solidFill>
                  <a:schemeClr val="folHlink"/>
                </a:solidFill>
                <a:latin typeface="Comic Sans MS" pitchFamily="66" charset="0"/>
              </a:rPr>
              <a:t>C or 1K</a:t>
            </a:r>
            <a:endParaRPr lang="en-US" dirty="0"/>
          </a:p>
        </p:txBody>
      </p:sp>
      <p:grpSp>
        <p:nvGrpSpPr>
          <p:cNvPr id="15" name="Group 14"/>
          <p:cNvGrpSpPr/>
          <p:nvPr/>
        </p:nvGrpSpPr>
        <p:grpSpPr>
          <a:xfrm>
            <a:off x="2971800" y="3817937"/>
            <a:ext cx="2602283" cy="754063"/>
            <a:chOff x="3581400" y="3581400"/>
            <a:chExt cx="2602283" cy="754063"/>
          </a:xfrm>
        </p:grpSpPr>
        <p:graphicFrame>
          <p:nvGraphicFramePr>
            <p:cNvPr id="3" name="Object 2"/>
            <p:cNvGraphicFramePr>
              <a:graphicFrameLocks noChangeAspect="1"/>
            </p:cNvGraphicFramePr>
            <p:nvPr/>
          </p:nvGraphicFramePr>
          <p:xfrm>
            <a:off x="3581400" y="3581400"/>
            <a:ext cx="1066800" cy="754063"/>
          </p:xfrm>
          <a:graphic>
            <a:graphicData uri="http://schemas.openxmlformats.org/presentationml/2006/ole">
              <mc:AlternateContent xmlns:mc="http://schemas.openxmlformats.org/markup-compatibility/2006">
                <mc:Choice xmlns:v="urn:schemas-microsoft-com:vml" Requires="v">
                  <p:oleObj spid="_x0000_s6151" name="Equation" r:id="rId7" imgW="533160" imgH="393480" progId="Equation.3">
                    <p:embed/>
                  </p:oleObj>
                </mc:Choice>
                <mc:Fallback>
                  <p:oleObj name="Equation" r:id="rId7" imgW="533160" imgH="393480" progId="Equation.3">
                    <p:embed/>
                    <p:pic>
                      <p:nvPicPr>
                        <p:cNvPr id="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581400"/>
                          <a:ext cx="1066800"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5029200" y="3795910"/>
              <a:ext cx="1154483" cy="369332"/>
            </a:xfrm>
            <a:prstGeom prst="rect">
              <a:avLst/>
            </a:prstGeom>
            <a:noFill/>
          </p:spPr>
          <p:txBody>
            <a:bodyPr wrap="none" rtlCol="0">
              <a:spAutoFit/>
            </a:bodyPr>
            <a:lstStyle/>
            <a:p>
              <a:r>
                <a:rPr lang="en-US" dirty="0"/>
                <a:t>Unit: J/</a:t>
              </a:r>
              <a:r>
                <a:rPr lang="en-US" baseline="30000" dirty="0"/>
                <a:t>0</a:t>
              </a:r>
              <a:r>
                <a:rPr lang="en-US" dirty="0"/>
                <a:t>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3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748"/>
                                        </p:tgtEl>
                                        <p:attrNameLst>
                                          <p:attrName>style.visibility</p:attrName>
                                        </p:attrNameLst>
                                      </p:cBhvr>
                                      <p:to>
                                        <p:strVal val="visible"/>
                                      </p:to>
                                    </p:set>
                                    <p:animEffect transition="in" filter="wipe(down)">
                                      <p:cBhvr>
                                        <p:cTn id="28"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7"/>
          <p:cNvSpPr txBox="1">
            <a:spLocks/>
          </p:cNvSpPr>
          <p:nvPr/>
        </p:nvSpPr>
        <p:spPr>
          <a:xfrm>
            <a:off x="76200" y="46037"/>
            <a:ext cx="8991600" cy="1020763"/>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 Specific Heat Capacity</a:t>
            </a:r>
            <a:endParaRPr lang="en-US" sz="2800" b="1" u="sng" dirty="0">
              <a:solidFill>
                <a:srgbClr val="00B0F0"/>
              </a:solidFill>
              <a:latin typeface="+mj-lt"/>
              <a:ea typeface="+mj-ea"/>
              <a:cs typeface="+mj-cs"/>
            </a:endParaRPr>
          </a:p>
        </p:txBody>
      </p:sp>
      <p:graphicFrame>
        <p:nvGraphicFramePr>
          <p:cNvPr id="10" name="Object 2"/>
          <p:cNvGraphicFramePr>
            <a:graphicFrameLocks noChangeAspect="1"/>
          </p:cNvGraphicFramePr>
          <p:nvPr/>
        </p:nvGraphicFramePr>
        <p:xfrm>
          <a:off x="3429000" y="1524000"/>
          <a:ext cx="1066800" cy="398804"/>
        </p:xfrm>
        <a:graphic>
          <a:graphicData uri="http://schemas.openxmlformats.org/presentationml/2006/ole">
            <mc:AlternateContent xmlns:mc="http://schemas.openxmlformats.org/markup-compatibility/2006">
              <mc:Choice xmlns:v="urn:schemas-microsoft-com:vml" Requires="v">
                <p:oleObj spid="_x0000_s7175" name="Equation" r:id="rId3" imgW="520560" imgH="203040" progId="Equation.3">
                  <p:embed/>
                </p:oleObj>
              </mc:Choice>
              <mc:Fallback>
                <p:oleObj name="Equation" r:id="rId3" imgW="520560" imgH="20304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524000"/>
                        <a:ext cx="1066800" cy="398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3195638" y="3680381"/>
          <a:ext cx="1371600" cy="388937"/>
        </p:xfrm>
        <a:graphic>
          <a:graphicData uri="http://schemas.openxmlformats.org/presentationml/2006/ole">
            <mc:AlternateContent xmlns:mc="http://schemas.openxmlformats.org/markup-compatibility/2006">
              <mc:Choice xmlns:v="urn:schemas-microsoft-com:vml" Requires="v">
                <p:oleObj spid="_x0000_s7176" name="Equation" r:id="rId5" imgW="685800" imgH="203040" progId="Equation.3">
                  <p:embed/>
                </p:oleObj>
              </mc:Choice>
              <mc:Fallback>
                <p:oleObj name="Equation" r:id="rId5" imgW="685800" imgH="203040" progId="Equation.3">
                  <p:embed/>
                  <p:pic>
                    <p:nvPicPr>
                      <p:cNvPr id="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638" y="3680381"/>
                        <a:ext cx="1371600"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33400" y="1066800"/>
            <a:ext cx="7239000" cy="369332"/>
          </a:xfrm>
          <a:prstGeom prst="rect">
            <a:avLst/>
          </a:prstGeom>
        </p:spPr>
        <p:txBody>
          <a:bodyPr wrap="square">
            <a:spAutoFit/>
          </a:bodyPr>
          <a:lstStyle/>
          <a:p>
            <a:r>
              <a:rPr lang="en-US" b="1" dirty="0">
                <a:solidFill>
                  <a:schemeClr val="folHlink"/>
                </a:solidFill>
                <a:latin typeface="Comic Sans MS" pitchFamily="66" charset="0"/>
              </a:rPr>
              <a:t>More heat is required to create more temperature difference</a:t>
            </a:r>
            <a:endParaRPr lang="en-US" dirty="0"/>
          </a:p>
        </p:txBody>
      </p:sp>
      <p:grpSp>
        <p:nvGrpSpPr>
          <p:cNvPr id="4" name="Group 11"/>
          <p:cNvGrpSpPr/>
          <p:nvPr/>
        </p:nvGrpSpPr>
        <p:grpSpPr>
          <a:xfrm>
            <a:off x="3810001" y="3962400"/>
            <a:ext cx="3505199" cy="445532"/>
            <a:chOff x="3891207" y="2528827"/>
            <a:chExt cx="3505199" cy="445532"/>
          </a:xfrm>
        </p:grpSpPr>
        <p:sp>
          <p:nvSpPr>
            <p:cNvPr id="8" name="Rectangle 7"/>
            <p:cNvSpPr/>
            <p:nvPr/>
          </p:nvSpPr>
          <p:spPr>
            <a:xfrm>
              <a:off x="4698231" y="2605027"/>
              <a:ext cx="2698175" cy="369332"/>
            </a:xfrm>
            <a:prstGeom prst="rect">
              <a:avLst/>
            </a:prstGeom>
          </p:spPr>
          <p:txBody>
            <a:bodyPr wrap="none">
              <a:spAutoFit/>
            </a:bodyPr>
            <a:lstStyle/>
            <a:p>
              <a:r>
                <a:rPr lang="en-US" b="1" dirty="0">
                  <a:solidFill>
                    <a:schemeClr val="folHlink"/>
                  </a:solidFill>
                  <a:latin typeface="Comic Sans MS" pitchFamily="66" charset="0"/>
                </a:rPr>
                <a:t>Specific heat capacity</a:t>
              </a:r>
              <a:endParaRPr lang="en-US" dirty="0"/>
            </a:p>
          </p:txBody>
        </p:sp>
        <p:cxnSp>
          <p:nvCxnSpPr>
            <p:cNvPr id="11" name="Straight Arrow Connector 10"/>
            <p:cNvCxnSpPr>
              <a:stCxn id="8" idx="1"/>
            </p:cNvCxnSpPr>
            <p:nvPr/>
          </p:nvCxnSpPr>
          <p:spPr>
            <a:xfrm rot="10800000">
              <a:off x="3891207" y="2528827"/>
              <a:ext cx="807025" cy="260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685800" y="5373469"/>
            <a:ext cx="7239000" cy="646331"/>
          </a:xfrm>
          <a:prstGeom prst="rect">
            <a:avLst/>
          </a:prstGeom>
        </p:spPr>
        <p:txBody>
          <a:bodyPr wrap="square">
            <a:spAutoFit/>
          </a:bodyPr>
          <a:lstStyle/>
          <a:p>
            <a:r>
              <a:rPr lang="en-US" b="1" dirty="0">
                <a:solidFill>
                  <a:srgbClr val="0000FF"/>
                </a:solidFill>
                <a:latin typeface="Comic Sans MS" pitchFamily="66" charset="0"/>
              </a:rPr>
              <a:t>Specific heat capacity: </a:t>
            </a:r>
            <a:r>
              <a:rPr lang="en-US" b="1" dirty="0">
                <a:solidFill>
                  <a:schemeClr val="folHlink"/>
                </a:solidFill>
                <a:latin typeface="Comic Sans MS" pitchFamily="66" charset="0"/>
              </a:rPr>
              <a:t>Amount of heat required to raise the temperature of 1 Kg object by 1</a:t>
            </a:r>
            <a:r>
              <a:rPr lang="en-US" b="1" baseline="30000" dirty="0">
                <a:solidFill>
                  <a:schemeClr val="folHlink"/>
                </a:solidFill>
                <a:latin typeface="Comic Sans MS" pitchFamily="66" charset="0"/>
              </a:rPr>
              <a:t>0</a:t>
            </a:r>
            <a:r>
              <a:rPr lang="en-US" b="1" dirty="0">
                <a:solidFill>
                  <a:schemeClr val="folHlink"/>
                </a:solidFill>
                <a:latin typeface="Comic Sans MS" pitchFamily="66" charset="0"/>
              </a:rPr>
              <a:t>C or 1K</a:t>
            </a:r>
            <a:endParaRPr lang="en-US" dirty="0"/>
          </a:p>
        </p:txBody>
      </p:sp>
      <p:sp>
        <p:nvSpPr>
          <p:cNvPr id="12" name="Rectangle 11"/>
          <p:cNvSpPr/>
          <p:nvPr/>
        </p:nvSpPr>
        <p:spPr>
          <a:xfrm>
            <a:off x="1600200" y="2069068"/>
            <a:ext cx="5105400" cy="369332"/>
          </a:xfrm>
          <a:prstGeom prst="rect">
            <a:avLst/>
          </a:prstGeom>
        </p:spPr>
        <p:txBody>
          <a:bodyPr wrap="square">
            <a:spAutoFit/>
          </a:bodyPr>
          <a:lstStyle/>
          <a:p>
            <a:r>
              <a:rPr lang="en-US" b="1" dirty="0">
                <a:solidFill>
                  <a:schemeClr val="folHlink"/>
                </a:solidFill>
                <a:latin typeface="Comic Sans MS" pitchFamily="66" charset="0"/>
              </a:rPr>
              <a:t>More heat is required to warm more mass</a:t>
            </a:r>
            <a:endParaRPr lang="en-US" dirty="0"/>
          </a:p>
        </p:txBody>
      </p:sp>
      <p:graphicFrame>
        <p:nvGraphicFramePr>
          <p:cNvPr id="5" name="Object 2"/>
          <p:cNvGraphicFramePr>
            <a:graphicFrameLocks noChangeAspect="1"/>
          </p:cNvGraphicFramePr>
          <p:nvPr/>
        </p:nvGraphicFramePr>
        <p:xfrm>
          <a:off x="3548063" y="2514600"/>
          <a:ext cx="911225" cy="398462"/>
        </p:xfrm>
        <a:graphic>
          <a:graphicData uri="http://schemas.openxmlformats.org/presentationml/2006/ole">
            <mc:AlternateContent xmlns:mc="http://schemas.openxmlformats.org/markup-compatibility/2006">
              <mc:Choice xmlns:v="urn:schemas-microsoft-com:vml" Requires="v">
                <p:oleObj spid="_x0000_s7177" name="Equation" r:id="rId7" imgW="444240" imgH="203040" progId="Equation.3">
                  <p:embed/>
                </p:oleObj>
              </mc:Choice>
              <mc:Fallback>
                <p:oleObj name="Equation" r:id="rId7" imgW="444240" imgH="203040" progId="Equation.3">
                  <p:embed/>
                  <p:pic>
                    <p:nvPicPr>
                      <p:cNvPr id="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8063" y="2514600"/>
                        <a:ext cx="911225"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8"/>
          <p:cNvGrpSpPr/>
          <p:nvPr/>
        </p:nvGrpSpPr>
        <p:grpSpPr>
          <a:xfrm>
            <a:off x="3314700" y="4503738"/>
            <a:ext cx="3238500" cy="754062"/>
            <a:chOff x="3314700" y="4656138"/>
            <a:chExt cx="3238500" cy="754062"/>
          </a:xfrm>
        </p:grpSpPr>
        <p:graphicFrame>
          <p:nvGraphicFramePr>
            <p:cNvPr id="3" name="Object 2"/>
            <p:cNvGraphicFramePr>
              <a:graphicFrameLocks noChangeAspect="1"/>
            </p:cNvGraphicFramePr>
            <p:nvPr/>
          </p:nvGraphicFramePr>
          <p:xfrm>
            <a:off x="3314700" y="4656138"/>
            <a:ext cx="1193800" cy="754062"/>
          </p:xfrm>
          <a:graphic>
            <a:graphicData uri="http://schemas.openxmlformats.org/presentationml/2006/ole">
              <mc:AlternateContent xmlns:mc="http://schemas.openxmlformats.org/markup-compatibility/2006">
                <mc:Choice xmlns:v="urn:schemas-microsoft-com:vml" Requires="v">
                  <p:oleObj spid="_x0000_s7178" name="Equation" r:id="rId9" imgW="596880" imgH="393480" progId="Equation.3">
                    <p:embed/>
                  </p:oleObj>
                </mc:Choice>
                <mc:Fallback>
                  <p:oleObj name="Equation" r:id="rId9" imgW="596880" imgH="393480" progId="Equation.3">
                    <p:embed/>
                    <p:pic>
                      <p:nvPicPr>
                        <p:cNvPr id="3"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4700" y="4656138"/>
                          <a:ext cx="1193800"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052468" y="4888468"/>
              <a:ext cx="1500732" cy="369332"/>
            </a:xfrm>
            <a:prstGeom prst="rect">
              <a:avLst/>
            </a:prstGeom>
            <a:noFill/>
          </p:spPr>
          <p:txBody>
            <a:bodyPr wrap="none" rtlCol="0">
              <a:spAutoFit/>
            </a:bodyPr>
            <a:lstStyle/>
            <a:p>
              <a:r>
                <a:rPr lang="en-US" dirty="0"/>
                <a:t>Unit: J/Kg </a:t>
              </a:r>
              <a:r>
                <a:rPr lang="en-US" baseline="30000" dirty="0"/>
                <a:t>0</a:t>
              </a:r>
              <a:r>
                <a:rPr lang="en-US" dirty="0"/>
                <a:t>C</a:t>
              </a:r>
            </a:p>
          </p:txBody>
        </p:sp>
      </p:grpSp>
      <p:graphicFrame>
        <p:nvGraphicFramePr>
          <p:cNvPr id="6" name="Object 2"/>
          <p:cNvGraphicFramePr>
            <a:graphicFrameLocks noChangeAspect="1"/>
          </p:cNvGraphicFramePr>
          <p:nvPr/>
        </p:nvGraphicFramePr>
        <p:xfrm>
          <a:off x="3346450" y="3048000"/>
          <a:ext cx="1301750" cy="398462"/>
        </p:xfrm>
        <a:graphic>
          <a:graphicData uri="http://schemas.openxmlformats.org/presentationml/2006/ole">
            <mc:AlternateContent xmlns:mc="http://schemas.openxmlformats.org/markup-compatibility/2006">
              <mc:Choice xmlns:v="urn:schemas-microsoft-com:vml" Requires="v">
                <p:oleObj spid="_x0000_s7179" name="Equation" r:id="rId11" imgW="634680" imgH="203040" progId="Equation.3">
                  <p:embed/>
                </p:oleObj>
              </mc:Choice>
              <mc:Fallback>
                <p:oleObj name="Equation" r:id="rId11" imgW="634680" imgH="203040" progId="Equation.3">
                  <p:embed/>
                  <p:pic>
                    <p:nvPicPr>
                      <p:cNvPr id="6"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6450" y="3048000"/>
                        <a:ext cx="130175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981200" y="6248400"/>
            <a:ext cx="4480778" cy="369332"/>
          </a:xfrm>
          <a:prstGeom prst="rect">
            <a:avLst/>
          </a:prstGeom>
          <a:noFill/>
        </p:spPr>
        <p:txBody>
          <a:bodyPr wrap="none" rtlCol="0">
            <a:spAutoFit/>
          </a:bodyPr>
          <a:lstStyle/>
          <a:p>
            <a:r>
              <a:rPr lang="en-US" b="1" dirty="0">
                <a:latin typeface="+mn-lt"/>
              </a:rPr>
              <a:t>Specific Heat Capacity of water = 4190 J/kg</a:t>
            </a:r>
            <a:r>
              <a:rPr lang="en-US" b="1" baseline="30000" dirty="0">
                <a:latin typeface="+mn-lt"/>
              </a:rPr>
              <a:t>0</a:t>
            </a:r>
            <a:r>
              <a:rPr lang="en-US" b="1" dirty="0">
                <a:latin typeface="+mn-lt"/>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7"/>
          <p:cNvSpPr txBox="1">
            <a:spLocks/>
          </p:cNvSpPr>
          <p:nvPr/>
        </p:nvSpPr>
        <p:spPr>
          <a:xfrm>
            <a:off x="76200" y="46037"/>
            <a:ext cx="8991600" cy="1020763"/>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 Molar Heat Capacity</a:t>
            </a:r>
            <a:endParaRPr lang="en-US" sz="2800" b="1" u="sng" dirty="0">
              <a:solidFill>
                <a:srgbClr val="00B0F0"/>
              </a:solidFill>
              <a:latin typeface="+mj-lt"/>
              <a:ea typeface="+mj-ea"/>
              <a:cs typeface="+mj-cs"/>
            </a:endParaRPr>
          </a:p>
        </p:txBody>
      </p:sp>
      <p:graphicFrame>
        <p:nvGraphicFramePr>
          <p:cNvPr id="10" name="Object 2"/>
          <p:cNvGraphicFramePr>
            <a:graphicFrameLocks noChangeAspect="1"/>
          </p:cNvGraphicFramePr>
          <p:nvPr/>
        </p:nvGraphicFramePr>
        <p:xfrm>
          <a:off x="3429000" y="1676400"/>
          <a:ext cx="1066800" cy="398804"/>
        </p:xfrm>
        <a:graphic>
          <a:graphicData uri="http://schemas.openxmlformats.org/presentationml/2006/ole">
            <mc:AlternateContent xmlns:mc="http://schemas.openxmlformats.org/markup-compatibility/2006">
              <mc:Choice xmlns:v="urn:schemas-microsoft-com:vml" Requires="v">
                <p:oleObj spid="_x0000_s8198" name="Equation" r:id="rId3" imgW="520560" imgH="203040" progId="Equation.3">
                  <p:embed/>
                </p:oleObj>
              </mc:Choice>
              <mc:Fallback>
                <p:oleObj name="Equation" r:id="rId3" imgW="520560" imgH="20304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676400"/>
                        <a:ext cx="1066800" cy="398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3157538" y="3492500"/>
          <a:ext cx="1447800" cy="438150"/>
        </p:xfrm>
        <a:graphic>
          <a:graphicData uri="http://schemas.openxmlformats.org/presentationml/2006/ole">
            <mc:AlternateContent xmlns:mc="http://schemas.openxmlformats.org/markup-compatibility/2006">
              <mc:Choice xmlns:v="urn:schemas-microsoft-com:vml" Requires="v">
                <p:oleObj spid="_x0000_s8199" name="Equation" r:id="rId5" imgW="723600" imgH="228600" progId="Equation.3">
                  <p:embed/>
                </p:oleObj>
              </mc:Choice>
              <mc:Fallback>
                <p:oleObj name="Equation" r:id="rId5" imgW="723600" imgH="228600" progId="Equation.3">
                  <p:embed/>
                  <p:pic>
                    <p:nvPicPr>
                      <p:cNvPr id="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3492500"/>
                        <a:ext cx="14478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33400" y="1066800"/>
            <a:ext cx="7239000" cy="369332"/>
          </a:xfrm>
          <a:prstGeom prst="rect">
            <a:avLst/>
          </a:prstGeom>
        </p:spPr>
        <p:txBody>
          <a:bodyPr wrap="square">
            <a:spAutoFit/>
          </a:bodyPr>
          <a:lstStyle/>
          <a:p>
            <a:r>
              <a:rPr lang="en-US" b="1" dirty="0">
                <a:solidFill>
                  <a:schemeClr val="folHlink"/>
                </a:solidFill>
                <a:latin typeface="Comic Sans MS" pitchFamily="66" charset="0"/>
              </a:rPr>
              <a:t>More heat is required to create more temperature difference</a:t>
            </a:r>
            <a:endParaRPr lang="en-US" dirty="0"/>
          </a:p>
        </p:txBody>
      </p:sp>
      <p:grpSp>
        <p:nvGrpSpPr>
          <p:cNvPr id="4" name="Group 11"/>
          <p:cNvGrpSpPr/>
          <p:nvPr/>
        </p:nvGrpSpPr>
        <p:grpSpPr>
          <a:xfrm>
            <a:off x="3962401" y="3886200"/>
            <a:ext cx="2738675" cy="521732"/>
            <a:chOff x="4043607" y="2616695"/>
            <a:chExt cx="2738675" cy="521732"/>
          </a:xfrm>
        </p:grpSpPr>
        <p:sp>
          <p:nvSpPr>
            <p:cNvPr id="8" name="Rectangle 7"/>
            <p:cNvSpPr/>
            <p:nvPr/>
          </p:nvSpPr>
          <p:spPr>
            <a:xfrm>
              <a:off x="4353412" y="2769095"/>
              <a:ext cx="2428870" cy="369332"/>
            </a:xfrm>
            <a:prstGeom prst="rect">
              <a:avLst/>
            </a:prstGeom>
          </p:spPr>
          <p:txBody>
            <a:bodyPr wrap="none">
              <a:spAutoFit/>
            </a:bodyPr>
            <a:lstStyle/>
            <a:p>
              <a:r>
                <a:rPr lang="en-US" b="1" dirty="0">
                  <a:solidFill>
                    <a:schemeClr val="folHlink"/>
                  </a:solidFill>
                  <a:latin typeface="Comic Sans MS" pitchFamily="66" charset="0"/>
                </a:rPr>
                <a:t>Molar heat capacity</a:t>
              </a:r>
              <a:endParaRPr lang="en-US" dirty="0"/>
            </a:p>
          </p:txBody>
        </p:sp>
        <p:cxnSp>
          <p:nvCxnSpPr>
            <p:cNvPr id="11" name="Straight Arrow Connector 10"/>
            <p:cNvCxnSpPr/>
            <p:nvPr/>
          </p:nvCxnSpPr>
          <p:spPr>
            <a:xfrm rot="16200000" flipV="1">
              <a:off x="4024288" y="2636014"/>
              <a:ext cx="419637"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685800" y="5525869"/>
            <a:ext cx="7239000" cy="646331"/>
          </a:xfrm>
          <a:prstGeom prst="rect">
            <a:avLst/>
          </a:prstGeom>
        </p:spPr>
        <p:txBody>
          <a:bodyPr wrap="square">
            <a:spAutoFit/>
          </a:bodyPr>
          <a:lstStyle/>
          <a:p>
            <a:r>
              <a:rPr lang="en-US" b="1" dirty="0">
                <a:solidFill>
                  <a:srgbClr val="0000FF"/>
                </a:solidFill>
                <a:latin typeface="Comic Sans MS" pitchFamily="66" charset="0"/>
              </a:rPr>
              <a:t>Molar heat capacity:</a:t>
            </a:r>
            <a:r>
              <a:rPr lang="en-US" b="1" dirty="0">
                <a:solidFill>
                  <a:schemeClr val="folHlink"/>
                </a:solidFill>
                <a:latin typeface="Comic Sans MS" pitchFamily="66" charset="0"/>
              </a:rPr>
              <a:t> Amount of heat required to raise the temperature of 1 mole object by 1</a:t>
            </a:r>
            <a:r>
              <a:rPr lang="en-US" b="1" baseline="30000" dirty="0">
                <a:solidFill>
                  <a:schemeClr val="folHlink"/>
                </a:solidFill>
                <a:latin typeface="Comic Sans MS" pitchFamily="66" charset="0"/>
              </a:rPr>
              <a:t>0</a:t>
            </a:r>
            <a:r>
              <a:rPr lang="en-US" b="1" dirty="0">
                <a:solidFill>
                  <a:schemeClr val="folHlink"/>
                </a:solidFill>
                <a:latin typeface="Comic Sans MS" pitchFamily="66" charset="0"/>
              </a:rPr>
              <a:t>C or 1K</a:t>
            </a:r>
            <a:endParaRPr lang="en-US" dirty="0"/>
          </a:p>
        </p:txBody>
      </p:sp>
      <p:graphicFrame>
        <p:nvGraphicFramePr>
          <p:cNvPr id="3" name="Object 2"/>
          <p:cNvGraphicFramePr>
            <a:graphicFrameLocks noChangeAspect="1"/>
          </p:cNvGraphicFramePr>
          <p:nvPr/>
        </p:nvGraphicFramePr>
        <p:xfrm>
          <a:off x="3263900" y="4656138"/>
          <a:ext cx="1295400" cy="754062"/>
        </p:xfrm>
        <a:graphic>
          <a:graphicData uri="http://schemas.openxmlformats.org/presentationml/2006/ole">
            <mc:AlternateContent xmlns:mc="http://schemas.openxmlformats.org/markup-compatibility/2006">
              <mc:Choice xmlns:v="urn:schemas-microsoft-com:vml" Requires="v">
                <p:oleObj spid="_x0000_s8200" name="Equation" r:id="rId7" imgW="647640" imgH="393480" progId="Equation.3">
                  <p:embed/>
                </p:oleObj>
              </mc:Choice>
              <mc:Fallback>
                <p:oleObj name="Equation" r:id="rId7" imgW="647640" imgH="393480" progId="Equation.3">
                  <p:embed/>
                  <p:pic>
                    <p:nvPicPr>
                      <p:cNvPr id="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3900" y="4656138"/>
                        <a:ext cx="1295400"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1600200" y="2221468"/>
            <a:ext cx="5791200" cy="369332"/>
          </a:xfrm>
          <a:prstGeom prst="rect">
            <a:avLst/>
          </a:prstGeom>
        </p:spPr>
        <p:txBody>
          <a:bodyPr wrap="square">
            <a:spAutoFit/>
          </a:bodyPr>
          <a:lstStyle/>
          <a:p>
            <a:r>
              <a:rPr lang="en-US" b="1" dirty="0">
                <a:solidFill>
                  <a:schemeClr val="folHlink"/>
                </a:solidFill>
                <a:latin typeface="Comic Sans MS" pitchFamily="66" charset="0"/>
              </a:rPr>
              <a:t>More heat is required to warm more molecules</a:t>
            </a:r>
            <a:endParaRPr lang="en-US" dirty="0"/>
          </a:p>
        </p:txBody>
      </p:sp>
      <p:sp>
        <p:nvSpPr>
          <p:cNvPr id="15" name="TextBox 14"/>
          <p:cNvSpPr txBox="1"/>
          <p:nvPr/>
        </p:nvSpPr>
        <p:spPr>
          <a:xfrm>
            <a:off x="4724400" y="4888468"/>
            <a:ext cx="1718740" cy="369332"/>
          </a:xfrm>
          <a:prstGeom prst="rect">
            <a:avLst/>
          </a:prstGeom>
          <a:noFill/>
        </p:spPr>
        <p:txBody>
          <a:bodyPr wrap="none" rtlCol="0">
            <a:spAutoFit/>
          </a:bodyPr>
          <a:lstStyle/>
          <a:p>
            <a:r>
              <a:rPr lang="en-US" dirty="0"/>
              <a:t>Unit: J/mole </a:t>
            </a:r>
            <a:r>
              <a:rPr lang="en-US" baseline="30000" dirty="0"/>
              <a:t>0</a:t>
            </a:r>
            <a:r>
              <a:rPr lang="en-US" dirty="0"/>
              <a:t>C</a:t>
            </a:r>
          </a:p>
        </p:txBody>
      </p:sp>
      <p:grpSp>
        <p:nvGrpSpPr>
          <p:cNvPr id="17" name="Group 16"/>
          <p:cNvGrpSpPr/>
          <p:nvPr/>
        </p:nvGrpSpPr>
        <p:grpSpPr>
          <a:xfrm>
            <a:off x="3390900" y="2801938"/>
            <a:ext cx="3467533" cy="398462"/>
            <a:chOff x="3390900" y="2801938"/>
            <a:chExt cx="3467533" cy="398462"/>
          </a:xfrm>
        </p:grpSpPr>
        <p:graphicFrame>
          <p:nvGraphicFramePr>
            <p:cNvPr id="5" name="Object 2"/>
            <p:cNvGraphicFramePr>
              <a:graphicFrameLocks noChangeAspect="1"/>
            </p:cNvGraphicFramePr>
            <p:nvPr/>
          </p:nvGraphicFramePr>
          <p:xfrm>
            <a:off x="3390900" y="2801938"/>
            <a:ext cx="1223963" cy="398462"/>
          </p:xfrm>
          <a:graphic>
            <a:graphicData uri="http://schemas.openxmlformats.org/presentationml/2006/ole">
              <mc:AlternateContent xmlns:mc="http://schemas.openxmlformats.org/markup-compatibility/2006">
                <mc:Choice xmlns:v="urn:schemas-microsoft-com:vml" Requires="v">
                  <p:oleObj spid="_x0000_s8201" name="Equation" r:id="rId9" imgW="596880" imgH="203040" progId="Equation.3">
                    <p:embed/>
                  </p:oleObj>
                </mc:Choice>
                <mc:Fallback>
                  <p:oleObj name="Equation" r:id="rId9" imgW="596880" imgH="203040" progId="Equation.3">
                    <p:embed/>
                    <p:pic>
                      <p:nvPicPr>
                        <p:cNvPr id="5"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0900" y="2801938"/>
                          <a:ext cx="1223963"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4876800" y="2819400"/>
              <a:ext cx="1981633" cy="369332"/>
            </a:xfrm>
            <a:prstGeom prst="rect">
              <a:avLst/>
            </a:prstGeom>
          </p:spPr>
          <p:txBody>
            <a:bodyPr wrap="none">
              <a:spAutoFit/>
            </a:bodyPr>
            <a:lstStyle/>
            <a:p>
              <a:r>
                <a:rPr lang="en-US" b="1" dirty="0">
                  <a:latin typeface="Comic Sans MS" pitchFamily="66" charset="0"/>
                </a:rPr>
                <a:t>n = # of moles </a:t>
              </a:r>
              <a:endParaRPr lang="en-US"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7"/>
          <p:cNvSpPr txBox="1">
            <a:spLocks/>
          </p:cNvSpPr>
          <p:nvPr/>
        </p:nvSpPr>
        <p:spPr>
          <a:xfrm>
            <a:off x="76200" y="46037"/>
            <a:ext cx="8991600" cy="1020763"/>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 Latent heat of Fusion (L</a:t>
            </a:r>
            <a:r>
              <a:rPr lang="en-US" sz="2800" b="1" u="sng" baseline="-25000" dirty="0">
                <a:solidFill>
                  <a:srgbClr val="0000FF"/>
                </a:solidFill>
                <a:latin typeface="Comic Sans MS" pitchFamily="66" charset="0"/>
                <a:cs typeface="+mn-cs"/>
              </a:rPr>
              <a:t>f</a:t>
            </a:r>
            <a:r>
              <a:rPr lang="en-US" sz="2800" b="1" u="sng" dirty="0">
                <a:solidFill>
                  <a:srgbClr val="0000FF"/>
                </a:solidFill>
                <a:latin typeface="Comic Sans MS" pitchFamily="66" charset="0"/>
                <a:cs typeface="+mn-cs"/>
              </a:rPr>
              <a:t>)</a:t>
            </a:r>
            <a:endParaRPr lang="en-US" sz="2800" b="1" u="sng" dirty="0">
              <a:solidFill>
                <a:srgbClr val="00B0F0"/>
              </a:solidFill>
              <a:latin typeface="+mj-lt"/>
              <a:ea typeface="+mj-ea"/>
              <a:cs typeface="+mj-cs"/>
            </a:endParaRPr>
          </a:p>
        </p:txBody>
      </p:sp>
      <p:sp>
        <p:nvSpPr>
          <p:cNvPr id="7" name="Rectangle 6"/>
          <p:cNvSpPr/>
          <p:nvPr/>
        </p:nvSpPr>
        <p:spPr>
          <a:xfrm>
            <a:off x="1143000" y="1066800"/>
            <a:ext cx="7239000" cy="369332"/>
          </a:xfrm>
          <a:prstGeom prst="rect">
            <a:avLst/>
          </a:prstGeom>
        </p:spPr>
        <p:txBody>
          <a:bodyPr wrap="square">
            <a:spAutoFit/>
          </a:bodyPr>
          <a:lstStyle/>
          <a:p>
            <a:r>
              <a:rPr lang="en-US" b="1" dirty="0">
                <a:solidFill>
                  <a:schemeClr val="folHlink"/>
                </a:solidFill>
                <a:latin typeface="Comic Sans MS" pitchFamily="66" charset="0"/>
              </a:rPr>
              <a:t>Heat required to change solid state to Liquid state (melt)</a:t>
            </a:r>
            <a:endParaRPr lang="en-US" dirty="0"/>
          </a:p>
        </p:txBody>
      </p:sp>
      <p:sp>
        <p:nvSpPr>
          <p:cNvPr id="13" name="Rectangle 12"/>
          <p:cNvSpPr/>
          <p:nvPr/>
        </p:nvSpPr>
        <p:spPr>
          <a:xfrm>
            <a:off x="304800" y="4419600"/>
            <a:ext cx="8153400" cy="369332"/>
          </a:xfrm>
          <a:prstGeom prst="rect">
            <a:avLst/>
          </a:prstGeom>
        </p:spPr>
        <p:txBody>
          <a:bodyPr wrap="square">
            <a:spAutoFit/>
          </a:bodyPr>
          <a:lstStyle/>
          <a:p>
            <a:r>
              <a:rPr lang="en-US" b="1" dirty="0">
                <a:solidFill>
                  <a:srgbClr val="0000FF"/>
                </a:solidFill>
                <a:latin typeface="Comic Sans MS" pitchFamily="66" charset="0"/>
              </a:rPr>
              <a:t>Latent heat of fusion:</a:t>
            </a:r>
            <a:r>
              <a:rPr lang="en-US" b="1" dirty="0">
                <a:solidFill>
                  <a:schemeClr val="folHlink"/>
                </a:solidFill>
                <a:latin typeface="Comic Sans MS" pitchFamily="66" charset="0"/>
              </a:rPr>
              <a:t> Amount of heat required to melt 1kg object.</a:t>
            </a:r>
            <a:endParaRPr lang="en-US" dirty="0"/>
          </a:p>
        </p:txBody>
      </p:sp>
      <p:graphicFrame>
        <p:nvGraphicFramePr>
          <p:cNvPr id="3" name="Object 2"/>
          <p:cNvGraphicFramePr>
            <a:graphicFrameLocks noChangeAspect="1"/>
          </p:cNvGraphicFramePr>
          <p:nvPr/>
        </p:nvGraphicFramePr>
        <p:xfrm>
          <a:off x="4572000" y="3429000"/>
          <a:ext cx="1117600" cy="461962"/>
        </p:xfrm>
        <a:graphic>
          <a:graphicData uri="http://schemas.openxmlformats.org/presentationml/2006/ole">
            <mc:AlternateContent xmlns:mc="http://schemas.openxmlformats.org/markup-compatibility/2006">
              <mc:Choice xmlns:v="urn:schemas-microsoft-com:vml" Requires="v">
                <p:oleObj spid="_x0000_s9220" name="Equation" r:id="rId3" imgW="558720" imgH="241200" progId="Equation.3">
                  <p:embed/>
                </p:oleObj>
              </mc:Choice>
              <mc:Fallback>
                <p:oleObj name="Equation" r:id="rId3" imgW="558720" imgH="241200" progId="Equation.3">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1117600"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2087715" y="1828800"/>
            <a:ext cx="1884613" cy="1834489"/>
            <a:chOff x="2087715" y="1828800"/>
            <a:chExt cx="1884613" cy="1834489"/>
          </a:xfrm>
        </p:grpSpPr>
        <p:grpSp>
          <p:nvGrpSpPr>
            <p:cNvPr id="20" name="Group 23"/>
            <p:cNvGrpSpPr/>
            <p:nvPr/>
          </p:nvGrpSpPr>
          <p:grpSpPr>
            <a:xfrm>
              <a:off x="2147940" y="1828800"/>
              <a:ext cx="1824388" cy="1752600"/>
              <a:chOff x="2147940" y="762000"/>
              <a:chExt cx="1824388" cy="1752600"/>
            </a:xfrm>
          </p:grpSpPr>
          <p:pic>
            <p:nvPicPr>
              <p:cNvPr id="22" name="Picture 21" descr="ice-cube-melting.jpg"/>
              <p:cNvPicPr>
                <a:picLocks noChangeAspect="1"/>
              </p:cNvPicPr>
              <p:nvPr/>
            </p:nvPicPr>
            <p:blipFill>
              <a:blip r:embed="rId5" cstate="print"/>
              <a:stretch>
                <a:fillRect/>
              </a:stretch>
            </p:blipFill>
            <p:spPr>
              <a:xfrm>
                <a:off x="2147940" y="1066800"/>
                <a:ext cx="1824388" cy="1447800"/>
              </a:xfrm>
              <a:prstGeom prst="rect">
                <a:avLst/>
              </a:prstGeom>
            </p:spPr>
          </p:pic>
          <p:sp>
            <p:nvSpPr>
              <p:cNvPr id="23" name="TextBox 22"/>
              <p:cNvSpPr txBox="1"/>
              <p:nvPr/>
            </p:nvSpPr>
            <p:spPr>
              <a:xfrm>
                <a:off x="2229185" y="762000"/>
                <a:ext cx="1465466" cy="276999"/>
              </a:xfrm>
              <a:prstGeom prst="rect">
                <a:avLst/>
              </a:prstGeom>
              <a:noFill/>
            </p:spPr>
            <p:txBody>
              <a:bodyPr wrap="none" rtlCol="0">
                <a:spAutoFit/>
              </a:bodyPr>
              <a:lstStyle/>
              <a:p>
                <a:r>
                  <a:rPr lang="en-US" sz="1200" dirty="0"/>
                  <a:t>Melting Ice at –0 C</a:t>
                </a:r>
              </a:p>
            </p:txBody>
          </p:sp>
        </p:grpSp>
        <p:pic>
          <p:nvPicPr>
            <p:cNvPr id="24" name="Picture 23" descr="05BFRL002_FireWhirl_LR.jpg"/>
            <p:cNvPicPr>
              <a:picLocks noChangeAspect="1"/>
            </p:cNvPicPr>
            <p:nvPr/>
          </p:nvPicPr>
          <p:blipFill>
            <a:blip r:embed="rId6" cstate="print"/>
            <a:stretch>
              <a:fillRect/>
            </a:stretch>
          </p:blipFill>
          <p:spPr>
            <a:xfrm rot="2176546">
              <a:off x="2087715" y="2567669"/>
              <a:ext cx="673831" cy="1095620"/>
            </a:xfrm>
            <a:prstGeom prst="rect">
              <a:avLst/>
            </a:prstGeom>
          </p:spPr>
        </p:pic>
      </p:grpSp>
      <p:sp>
        <p:nvSpPr>
          <p:cNvPr id="25" name="Rectangle 24"/>
          <p:cNvSpPr/>
          <p:nvPr/>
        </p:nvSpPr>
        <p:spPr>
          <a:xfrm>
            <a:off x="304800" y="5117068"/>
            <a:ext cx="8153400" cy="369332"/>
          </a:xfrm>
          <a:prstGeom prst="rect">
            <a:avLst/>
          </a:prstGeom>
        </p:spPr>
        <p:txBody>
          <a:bodyPr wrap="square">
            <a:spAutoFit/>
          </a:bodyPr>
          <a:lstStyle/>
          <a:p>
            <a:r>
              <a:rPr lang="en-US" b="1" dirty="0">
                <a:solidFill>
                  <a:srgbClr val="0000FF"/>
                </a:solidFill>
                <a:latin typeface="Comic Sans MS" pitchFamily="66" charset="0"/>
              </a:rPr>
              <a:t>Heat is used to change the state but not to increase the temperature</a:t>
            </a:r>
            <a:endParaRPr lang="en-US" dirty="0"/>
          </a:p>
        </p:txBody>
      </p:sp>
      <p:grpSp>
        <p:nvGrpSpPr>
          <p:cNvPr id="26" name="Group 25"/>
          <p:cNvGrpSpPr/>
          <p:nvPr/>
        </p:nvGrpSpPr>
        <p:grpSpPr>
          <a:xfrm>
            <a:off x="4572000" y="2209800"/>
            <a:ext cx="2581940" cy="754063"/>
            <a:chOff x="2565400" y="4044950"/>
            <a:chExt cx="2581940" cy="754063"/>
          </a:xfrm>
        </p:grpSpPr>
        <p:sp>
          <p:nvSpPr>
            <p:cNvPr id="15" name="TextBox 14"/>
            <p:cNvSpPr txBox="1"/>
            <p:nvPr/>
          </p:nvSpPr>
          <p:spPr>
            <a:xfrm>
              <a:off x="3962400" y="4278868"/>
              <a:ext cx="1184940" cy="369332"/>
            </a:xfrm>
            <a:prstGeom prst="rect">
              <a:avLst/>
            </a:prstGeom>
            <a:noFill/>
          </p:spPr>
          <p:txBody>
            <a:bodyPr wrap="none" rtlCol="0">
              <a:spAutoFit/>
            </a:bodyPr>
            <a:lstStyle/>
            <a:p>
              <a:r>
                <a:rPr lang="en-US" dirty="0"/>
                <a:t>Unit: J/Kg</a:t>
              </a:r>
            </a:p>
          </p:txBody>
        </p:sp>
        <p:graphicFrame>
          <p:nvGraphicFramePr>
            <p:cNvPr id="6" name="Object 2"/>
            <p:cNvGraphicFramePr>
              <a:graphicFrameLocks noChangeAspect="1"/>
            </p:cNvGraphicFramePr>
            <p:nvPr/>
          </p:nvGraphicFramePr>
          <p:xfrm>
            <a:off x="2565400" y="4044950"/>
            <a:ext cx="1016000" cy="754063"/>
          </p:xfrm>
          <a:graphic>
            <a:graphicData uri="http://schemas.openxmlformats.org/presentationml/2006/ole">
              <mc:AlternateContent xmlns:mc="http://schemas.openxmlformats.org/markup-compatibility/2006">
                <mc:Choice xmlns:v="urn:schemas-microsoft-com:vml" Requires="v">
                  <p:oleObj spid="_x0000_s9221" name="Equation" r:id="rId7" imgW="507960" imgH="393480" progId="Equation.3">
                    <p:embed/>
                  </p:oleObj>
                </mc:Choice>
                <mc:Fallback>
                  <p:oleObj name="Equation" r:id="rId7" imgW="507960" imgH="393480" progId="Equation.3">
                    <p:embed/>
                    <p:pic>
                      <p:nvPicPr>
                        <p:cNvPr id="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5400" y="4044950"/>
                          <a:ext cx="1016000"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Rectangle 26"/>
          <p:cNvSpPr/>
          <p:nvPr/>
        </p:nvSpPr>
        <p:spPr>
          <a:xfrm>
            <a:off x="1447800" y="5754469"/>
            <a:ext cx="5943600" cy="369332"/>
          </a:xfrm>
          <a:prstGeom prst="rect">
            <a:avLst/>
          </a:prstGeom>
        </p:spPr>
        <p:txBody>
          <a:bodyPr wrap="square">
            <a:spAutoFit/>
          </a:bodyPr>
          <a:lstStyle/>
          <a:p>
            <a:pPr marL="342900" indent="-342900">
              <a:spcBef>
                <a:spcPct val="20000"/>
              </a:spcBef>
              <a:buClr>
                <a:schemeClr val="hlink"/>
              </a:buClr>
            </a:pPr>
            <a:r>
              <a:rPr lang="en-US" b="1" u="sng" dirty="0">
                <a:solidFill>
                  <a:schemeClr val="hlink"/>
                </a:solidFill>
                <a:latin typeface="Comic Sans MS" pitchFamily="66" charset="0"/>
                <a:sym typeface="Symbol" pitchFamily="18" charset="2"/>
              </a:rPr>
              <a:t>Latent Heat of fusion L</a:t>
            </a:r>
            <a:r>
              <a:rPr lang="en-US" b="1" u="sng" baseline="-25000" dirty="0">
                <a:solidFill>
                  <a:schemeClr val="hlink"/>
                </a:solidFill>
                <a:latin typeface="Comic Sans MS" pitchFamily="66" charset="0"/>
                <a:sym typeface="Symbol" pitchFamily="18" charset="2"/>
              </a:rPr>
              <a:t>f</a:t>
            </a:r>
            <a:r>
              <a:rPr lang="en-US" b="1" dirty="0">
                <a:solidFill>
                  <a:schemeClr val="folHlink"/>
                </a:solidFill>
                <a:latin typeface="Comic Sans MS" pitchFamily="66" charset="0"/>
                <a:sym typeface="Symbol" pitchFamily="18" charset="2"/>
              </a:rPr>
              <a:t>: </a:t>
            </a:r>
            <a:r>
              <a:rPr lang="en-US" b="1" dirty="0">
                <a:latin typeface="Comic Sans MS" pitchFamily="66" charset="0"/>
                <a:sym typeface="Symbol" pitchFamily="18" charset="2"/>
              </a:rPr>
              <a:t>for water L</a:t>
            </a:r>
            <a:r>
              <a:rPr lang="en-US" b="1" baseline="-25000" dirty="0">
                <a:latin typeface="Comic Sans MS" pitchFamily="66" charset="0"/>
                <a:sym typeface="Symbol" pitchFamily="18" charset="2"/>
              </a:rPr>
              <a:t>f</a:t>
            </a:r>
            <a:r>
              <a:rPr lang="en-US" b="1" dirty="0">
                <a:latin typeface="Comic Sans MS" pitchFamily="66" charset="0"/>
                <a:sym typeface="Symbol" pitchFamily="18" charset="2"/>
              </a:rPr>
              <a:t>=333 kJ/kg</a:t>
            </a: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7"/>
          <p:cNvSpPr txBox="1">
            <a:spLocks/>
          </p:cNvSpPr>
          <p:nvPr/>
        </p:nvSpPr>
        <p:spPr>
          <a:xfrm>
            <a:off x="76200" y="46037"/>
            <a:ext cx="8991600" cy="1020763"/>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 Latent heat of Vaporization (</a:t>
            </a:r>
            <a:r>
              <a:rPr lang="en-US" sz="2800" b="1" u="sng" dirty="0" err="1">
                <a:solidFill>
                  <a:srgbClr val="0000FF"/>
                </a:solidFill>
                <a:latin typeface="Comic Sans MS" pitchFamily="66" charset="0"/>
                <a:cs typeface="+mn-cs"/>
              </a:rPr>
              <a:t>L</a:t>
            </a:r>
            <a:r>
              <a:rPr lang="en-US" sz="2800" b="1" u="sng" baseline="-25000" dirty="0" err="1">
                <a:solidFill>
                  <a:srgbClr val="0000FF"/>
                </a:solidFill>
                <a:latin typeface="Comic Sans MS" pitchFamily="66" charset="0"/>
                <a:cs typeface="+mn-cs"/>
              </a:rPr>
              <a:t>v</a:t>
            </a:r>
            <a:r>
              <a:rPr lang="en-US" sz="2800" b="1" u="sng" dirty="0">
                <a:solidFill>
                  <a:srgbClr val="0000FF"/>
                </a:solidFill>
                <a:latin typeface="Comic Sans MS" pitchFamily="66" charset="0"/>
                <a:cs typeface="+mn-cs"/>
              </a:rPr>
              <a:t>)</a:t>
            </a:r>
            <a:endParaRPr lang="en-US" sz="2800" b="1" u="sng" dirty="0">
              <a:solidFill>
                <a:srgbClr val="00B0F0"/>
              </a:solidFill>
              <a:latin typeface="+mj-lt"/>
              <a:ea typeface="+mj-ea"/>
              <a:cs typeface="+mj-cs"/>
            </a:endParaRPr>
          </a:p>
        </p:txBody>
      </p:sp>
      <p:sp>
        <p:nvSpPr>
          <p:cNvPr id="7" name="Rectangle 6"/>
          <p:cNvSpPr/>
          <p:nvPr/>
        </p:nvSpPr>
        <p:spPr>
          <a:xfrm>
            <a:off x="533400" y="1066800"/>
            <a:ext cx="7239000" cy="369332"/>
          </a:xfrm>
          <a:prstGeom prst="rect">
            <a:avLst/>
          </a:prstGeom>
        </p:spPr>
        <p:txBody>
          <a:bodyPr wrap="square">
            <a:spAutoFit/>
          </a:bodyPr>
          <a:lstStyle/>
          <a:p>
            <a:r>
              <a:rPr lang="en-US" b="1" dirty="0">
                <a:solidFill>
                  <a:schemeClr val="folHlink"/>
                </a:solidFill>
                <a:latin typeface="Comic Sans MS" pitchFamily="66" charset="0"/>
              </a:rPr>
              <a:t>Heat required to change Liquid state to Gas state (vaporize)</a:t>
            </a:r>
            <a:endParaRPr lang="en-US" dirty="0"/>
          </a:p>
        </p:txBody>
      </p:sp>
      <p:sp>
        <p:nvSpPr>
          <p:cNvPr id="13" name="Rectangle 12"/>
          <p:cNvSpPr/>
          <p:nvPr/>
        </p:nvSpPr>
        <p:spPr>
          <a:xfrm>
            <a:off x="76200" y="4507468"/>
            <a:ext cx="9067800" cy="369332"/>
          </a:xfrm>
          <a:prstGeom prst="rect">
            <a:avLst/>
          </a:prstGeom>
        </p:spPr>
        <p:txBody>
          <a:bodyPr wrap="square">
            <a:spAutoFit/>
          </a:bodyPr>
          <a:lstStyle/>
          <a:p>
            <a:r>
              <a:rPr lang="en-US" b="1" dirty="0">
                <a:solidFill>
                  <a:srgbClr val="0000FF"/>
                </a:solidFill>
                <a:latin typeface="Comic Sans MS" pitchFamily="66" charset="0"/>
              </a:rPr>
              <a:t>Latent heat of vaporization:</a:t>
            </a:r>
            <a:r>
              <a:rPr lang="en-US" b="1" dirty="0">
                <a:solidFill>
                  <a:schemeClr val="folHlink"/>
                </a:solidFill>
                <a:latin typeface="Comic Sans MS" pitchFamily="66" charset="0"/>
              </a:rPr>
              <a:t> Amount of heat required to vaporize 1kg object.</a:t>
            </a:r>
            <a:endParaRPr lang="en-US" dirty="0"/>
          </a:p>
        </p:txBody>
      </p:sp>
      <p:graphicFrame>
        <p:nvGraphicFramePr>
          <p:cNvPr id="3" name="Object 2"/>
          <p:cNvGraphicFramePr>
            <a:graphicFrameLocks noChangeAspect="1"/>
          </p:cNvGraphicFramePr>
          <p:nvPr/>
        </p:nvGraphicFramePr>
        <p:xfrm>
          <a:off x="4191000" y="3124200"/>
          <a:ext cx="1334468" cy="533400"/>
        </p:xfrm>
        <a:graphic>
          <a:graphicData uri="http://schemas.openxmlformats.org/presentationml/2006/ole">
            <mc:AlternateContent xmlns:mc="http://schemas.openxmlformats.org/markup-compatibility/2006">
              <mc:Choice xmlns:v="urn:schemas-microsoft-com:vml" Requires="v">
                <p:oleObj spid="_x0000_s10244" name="Equation" r:id="rId3" imgW="545760" imgH="228600" progId="Equation.3">
                  <p:embed/>
                </p:oleObj>
              </mc:Choice>
              <mc:Fallback>
                <p:oleObj name="Equation" r:id="rId3" imgW="545760" imgH="228600" progId="Equation.3">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24200"/>
                        <a:ext cx="133446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nvSpPr>
        <p:spPr>
          <a:xfrm>
            <a:off x="304800" y="5117068"/>
            <a:ext cx="8153400" cy="369332"/>
          </a:xfrm>
          <a:prstGeom prst="rect">
            <a:avLst/>
          </a:prstGeom>
        </p:spPr>
        <p:txBody>
          <a:bodyPr wrap="square">
            <a:spAutoFit/>
          </a:bodyPr>
          <a:lstStyle/>
          <a:p>
            <a:r>
              <a:rPr lang="en-US" b="1" dirty="0">
                <a:solidFill>
                  <a:srgbClr val="0000FF"/>
                </a:solidFill>
                <a:latin typeface="Comic Sans MS" pitchFamily="66" charset="0"/>
              </a:rPr>
              <a:t>Heat is used to change the state but not to increase the temperature</a:t>
            </a:r>
            <a:endParaRPr lang="en-US" dirty="0"/>
          </a:p>
        </p:txBody>
      </p:sp>
      <p:grpSp>
        <p:nvGrpSpPr>
          <p:cNvPr id="4" name="Group 25"/>
          <p:cNvGrpSpPr/>
          <p:nvPr/>
        </p:nvGrpSpPr>
        <p:grpSpPr>
          <a:xfrm>
            <a:off x="3962400" y="1981200"/>
            <a:ext cx="2556540" cy="754063"/>
            <a:chOff x="2590800" y="4044950"/>
            <a:chExt cx="2556540" cy="754063"/>
          </a:xfrm>
        </p:grpSpPr>
        <p:sp>
          <p:nvSpPr>
            <p:cNvPr id="15" name="TextBox 14"/>
            <p:cNvSpPr txBox="1"/>
            <p:nvPr/>
          </p:nvSpPr>
          <p:spPr>
            <a:xfrm>
              <a:off x="3962400" y="4278868"/>
              <a:ext cx="1184940" cy="369332"/>
            </a:xfrm>
            <a:prstGeom prst="rect">
              <a:avLst/>
            </a:prstGeom>
            <a:noFill/>
          </p:spPr>
          <p:txBody>
            <a:bodyPr wrap="none" rtlCol="0">
              <a:spAutoFit/>
            </a:bodyPr>
            <a:lstStyle/>
            <a:p>
              <a:r>
                <a:rPr lang="en-US" dirty="0"/>
                <a:t>Unit: J/Kg</a:t>
              </a:r>
            </a:p>
          </p:txBody>
        </p:sp>
        <p:graphicFrame>
          <p:nvGraphicFramePr>
            <p:cNvPr id="6" name="Object 2"/>
            <p:cNvGraphicFramePr>
              <a:graphicFrameLocks noChangeAspect="1"/>
            </p:cNvGraphicFramePr>
            <p:nvPr/>
          </p:nvGraphicFramePr>
          <p:xfrm>
            <a:off x="2590800" y="4044950"/>
            <a:ext cx="965200" cy="754063"/>
          </p:xfrm>
          <a:graphic>
            <a:graphicData uri="http://schemas.openxmlformats.org/presentationml/2006/ole">
              <mc:AlternateContent xmlns:mc="http://schemas.openxmlformats.org/markup-compatibility/2006">
                <mc:Choice xmlns:v="urn:schemas-microsoft-com:vml" Requires="v">
                  <p:oleObj spid="_x0000_s10245" name="Equation" r:id="rId5" imgW="482400" imgH="393480" progId="Equation.3">
                    <p:embed/>
                  </p:oleObj>
                </mc:Choice>
                <mc:Fallback>
                  <p:oleObj name="Equation" r:id="rId5" imgW="482400" imgH="393480" progId="Equation.3">
                    <p:embed/>
                    <p:pic>
                      <p:nvPicPr>
                        <p:cNvPr id="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044950"/>
                          <a:ext cx="965200"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Rectangle 26"/>
          <p:cNvSpPr/>
          <p:nvPr/>
        </p:nvSpPr>
        <p:spPr>
          <a:xfrm>
            <a:off x="1447800" y="5754469"/>
            <a:ext cx="6858000" cy="369332"/>
          </a:xfrm>
          <a:prstGeom prst="rect">
            <a:avLst/>
          </a:prstGeom>
        </p:spPr>
        <p:txBody>
          <a:bodyPr wrap="square">
            <a:spAutoFit/>
          </a:bodyPr>
          <a:lstStyle/>
          <a:p>
            <a:pPr marL="342900" indent="-342900">
              <a:spcBef>
                <a:spcPct val="20000"/>
              </a:spcBef>
              <a:buClr>
                <a:schemeClr val="hlink"/>
              </a:buClr>
            </a:pPr>
            <a:r>
              <a:rPr lang="en-US" b="1" u="sng" dirty="0">
                <a:solidFill>
                  <a:schemeClr val="hlink"/>
                </a:solidFill>
                <a:latin typeface="Comic Sans MS" pitchFamily="66" charset="0"/>
                <a:sym typeface="Symbol" pitchFamily="18" charset="2"/>
              </a:rPr>
              <a:t>Latent Heat of vaporization </a:t>
            </a:r>
            <a:r>
              <a:rPr lang="en-US" b="1" u="sng" dirty="0" err="1">
                <a:solidFill>
                  <a:schemeClr val="hlink"/>
                </a:solidFill>
                <a:latin typeface="Comic Sans MS" pitchFamily="66" charset="0"/>
                <a:sym typeface="Symbol" pitchFamily="18" charset="2"/>
              </a:rPr>
              <a:t>L</a:t>
            </a:r>
            <a:r>
              <a:rPr lang="en-US" b="1" u="sng" baseline="-25000" dirty="0" err="1">
                <a:solidFill>
                  <a:schemeClr val="hlink"/>
                </a:solidFill>
                <a:latin typeface="Comic Sans MS" pitchFamily="66" charset="0"/>
                <a:sym typeface="Symbol" pitchFamily="18" charset="2"/>
              </a:rPr>
              <a:t>v</a:t>
            </a:r>
            <a:r>
              <a:rPr lang="en-US" b="1" dirty="0">
                <a:solidFill>
                  <a:schemeClr val="folHlink"/>
                </a:solidFill>
                <a:latin typeface="Comic Sans MS" pitchFamily="66" charset="0"/>
                <a:sym typeface="Symbol" pitchFamily="18" charset="2"/>
              </a:rPr>
              <a:t>: </a:t>
            </a:r>
            <a:r>
              <a:rPr lang="en-US" b="1" dirty="0">
                <a:latin typeface="Comic Sans MS" pitchFamily="66" charset="0"/>
                <a:sym typeface="Symbol" pitchFamily="18" charset="2"/>
              </a:rPr>
              <a:t>for water </a:t>
            </a:r>
            <a:r>
              <a:rPr lang="en-US" b="1" dirty="0" err="1">
                <a:latin typeface="Comic Sans MS" pitchFamily="66" charset="0"/>
                <a:sym typeface="Symbol" pitchFamily="18" charset="2"/>
              </a:rPr>
              <a:t>L</a:t>
            </a:r>
            <a:r>
              <a:rPr lang="en-US" b="1" baseline="-25000" dirty="0" err="1">
                <a:latin typeface="Comic Sans MS" pitchFamily="66" charset="0"/>
                <a:sym typeface="Symbol" pitchFamily="18" charset="2"/>
              </a:rPr>
              <a:t>v</a:t>
            </a:r>
            <a:r>
              <a:rPr lang="en-US" b="1" dirty="0">
                <a:latin typeface="Comic Sans MS" pitchFamily="66" charset="0"/>
                <a:sym typeface="Symbol" pitchFamily="18" charset="2"/>
              </a:rPr>
              <a:t>=2256 kJ/kg</a:t>
            </a:r>
            <a:endParaRPr lang="en-US" dirty="0">
              <a:latin typeface="Calibri" pitchFamily="34" charset="0"/>
            </a:endParaRPr>
          </a:p>
        </p:txBody>
      </p:sp>
      <p:grpSp>
        <p:nvGrpSpPr>
          <p:cNvPr id="26" name="Group 25"/>
          <p:cNvGrpSpPr/>
          <p:nvPr/>
        </p:nvGrpSpPr>
        <p:grpSpPr>
          <a:xfrm>
            <a:off x="1295400" y="1474308"/>
            <a:ext cx="1676400" cy="2488092"/>
            <a:chOff x="1295400" y="1474308"/>
            <a:chExt cx="1676400" cy="2488092"/>
          </a:xfrm>
        </p:grpSpPr>
        <p:pic>
          <p:nvPicPr>
            <p:cNvPr id="16" name="Picture 15" descr="05BFRL002_FireWhirl_LR.jpg"/>
            <p:cNvPicPr>
              <a:picLocks noChangeAspect="1"/>
            </p:cNvPicPr>
            <p:nvPr/>
          </p:nvPicPr>
          <p:blipFill>
            <a:blip r:embed="rId7" cstate="print"/>
            <a:stretch>
              <a:fillRect/>
            </a:stretch>
          </p:blipFill>
          <p:spPr>
            <a:xfrm>
              <a:off x="1828800" y="3048000"/>
              <a:ext cx="838200" cy="914400"/>
            </a:xfrm>
            <a:prstGeom prst="rect">
              <a:avLst/>
            </a:prstGeom>
          </p:spPr>
        </p:pic>
        <p:grpSp>
          <p:nvGrpSpPr>
            <p:cNvPr id="17" name="Group 30"/>
            <p:cNvGrpSpPr/>
            <p:nvPr/>
          </p:nvGrpSpPr>
          <p:grpSpPr>
            <a:xfrm>
              <a:off x="1295400" y="1474308"/>
              <a:ext cx="1676400" cy="1827744"/>
              <a:chOff x="7391400" y="940908"/>
              <a:chExt cx="1676400" cy="1827744"/>
            </a:xfrm>
          </p:grpSpPr>
          <p:sp>
            <p:nvSpPr>
              <p:cNvPr id="18" name="TextBox 17"/>
              <p:cNvSpPr txBox="1"/>
              <p:nvPr/>
            </p:nvSpPr>
            <p:spPr>
              <a:xfrm rot="16200000">
                <a:off x="6616028" y="1716280"/>
                <a:ext cx="1827744" cy="276999"/>
              </a:xfrm>
              <a:prstGeom prst="rect">
                <a:avLst/>
              </a:prstGeom>
              <a:noFill/>
            </p:spPr>
            <p:txBody>
              <a:bodyPr wrap="none" rtlCol="0">
                <a:spAutoFit/>
              </a:bodyPr>
              <a:lstStyle/>
              <a:p>
                <a:r>
                  <a:rPr lang="en-US" sz="1200" b="1" dirty="0">
                    <a:solidFill>
                      <a:srgbClr val="0000FF"/>
                    </a:solidFill>
                  </a:rPr>
                  <a:t>Boiling water at  100 C</a:t>
                </a:r>
              </a:p>
            </p:txBody>
          </p:sp>
          <p:pic>
            <p:nvPicPr>
              <p:cNvPr id="20" name="Picture 19" descr="watervapor.jpg"/>
              <p:cNvPicPr>
                <a:picLocks noChangeAspect="1"/>
              </p:cNvPicPr>
              <p:nvPr/>
            </p:nvPicPr>
            <p:blipFill>
              <a:blip r:embed="rId8" cstate="print"/>
              <a:stretch>
                <a:fillRect/>
              </a:stretch>
            </p:blipFill>
            <p:spPr>
              <a:xfrm>
                <a:off x="7639050" y="1066801"/>
                <a:ext cx="1428750" cy="1447799"/>
              </a:xfrm>
              <a:prstGeom prst="rect">
                <a:avLst/>
              </a:prstGeom>
            </p:spPr>
          </p:pic>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05BFRL002_FireWhirl_LR.jpg"/>
          <p:cNvPicPr>
            <a:picLocks noChangeAspect="1"/>
          </p:cNvPicPr>
          <p:nvPr/>
        </p:nvPicPr>
        <p:blipFill>
          <a:blip r:embed="rId3" cstate="print"/>
          <a:stretch>
            <a:fillRect/>
          </a:stretch>
        </p:blipFill>
        <p:spPr>
          <a:xfrm>
            <a:off x="7924800" y="3124200"/>
            <a:ext cx="838200" cy="914400"/>
          </a:xfrm>
          <a:prstGeom prst="rect">
            <a:avLst/>
          </a:prstGeom>
        </p:spPr>
      </p:pic>
      <p:pic>
        <p:nvPicPr>
          <p:cNvPr id="27" name="Picture 26" descr="05BFRL002_FireWhirl_LR.jpg"/>
          <p:cNvPicPr>
            <a:picLocks noChangeAspect="1"/>
          </p:cNvPicPr>
          <p:nvPr/>
        </p:nvPicPr>
        <p:blipFill>
          <a:blip r:embed="rId3" cstate="print"/>
          <a:stretch>
            <a:fillRect/>
          </a:stretch>
        </p:blipFill>
        <p:spPr>
          <a:xfrm>
            <a:off x="4419600" y="2971800"/>
            <a:ext cx="838200" cy="914400"/>
          </a:xfrm>
          <a:prstGeom prst="rect">
            <a:avLst/>
          </a:prstGeom>
        </p:spPr>
      </p:pic>
      <p:sp>
        <p:nvSpPr>
          <p:cNvPr id="40" name="Title 7"/>
          <p:cNvSpPr txBox="1">
            <a:spLocks/>
          </p:cNvSpPr>
          <p:nvPr/>
        </p:nvSpPr>
        <p:spPr>
          <a:xfrm>
            <a:off x="152400" y="0"/>
            <a:ext cx="8229600" cy="1020763"/>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Heat Gain and Heat Lost</a:t>
            </a:r>
            <a:endParaRPr lang="en-US" sz="2800" b="1" u="sng" dirty="0">
              <a:solidFill>
                <a:srgbClr val="00B0F0"/>
              </a:solidFill>
              <a:latin typeface="+mj-lt"/>
              <a:ea typeface="+mj-ea"/>
              <a:cs typeface="+mj-cs"/>
            </a:endParaRPr>
          </a:p>
        </p:txBody>
      </p:sp>
      <p:sp>
        <p:nvSpPr>
          <p:cNvPr id="31748" name="Rectangle 42"/>
          <p:cNvSpPr>
            <a:spLocks noChangeArrowheads="1"/>
          </p:cNvSpPr>
          <p:nvPr/>
        </p:nvSpPr>
        <p:spPr bwMode="auto">
          <a:xfrm>
            <a:off x="4191000" y="5638800"/>
            <a:ext cx="3200400" cy="341632"/>
          </a:xfrm>
          <a:prstGeom prst="rect">
            <a:avLst/>
          </a:prstGeom>
          <a:noFill/>
          <a:ln w="9525">
            <a:noFill/>
            <a:miter lim="800000"/>
            <a:headEnd/>
            <a:tailEnd/>
          </a:ln>
        </p:spPr>
        <p:txBody>
          <a:bodyPr wrap="square">
            <a:spAutoFit/>
          </a:bodyPr>
          <a:lstStyle/>
          <a:p>
            <a:pPr algn="ctr">
              <a:lnSpc>
                <a:spcPct val="90000"/>
              </a:lnSpc>
              <a:buClr>
                <a:schemeClr val="hlink"/>
              </a:buClr>
            </a:pPr>
            <a:r>
              <a:rPr lang="en-US" b="1" dirty="0">
                <a:latin typeface="Comic Sans MS" pitchFamily="66" charset="0"/>
                <a:sym typeface="Symbol" pitchFamily="18" charset="2"/>
              </a:rPr>
              <a:t>1 cal = 4.1868 Joules (J)</a:t>
            </a:r>
          </a:p>
        </p:txBody>
      </p:sp>
      <p:pic>
        <p:nvPicPr>
          <p:cNvPr id="10" name="Picture 9" descr="05BFRL002_FireWhirl_LR.jpg"/>
          <p:cNvPicPr>
            <a:picLocks noChangeAspect="1"/>
          </p:cNvPicPr>
          <p:nvPr/>
        </p:nvPicPr>
        <p:blipFill>
          <a:blip r:embed="rId3" cstate="print"/>
          <a:stretch>
            <a:fillRect/>
          </a:stretch>
        </p:blipFill>
        <p:spPr>
          <a:xfrm>
            <a:off x="533400" y="2819400"/>
            <a:ext cx="838200" cy="914400"/>
          </a:xfrm>
          <a:prstGeom prst="rect">
            <a:avLst/>
          </a:prstGeom>
        </p:spPr>
      </p:pic>
      <p:grpSp>
        <p:nvGrpSpPr>
          <p:cNvPr id="2" name="Group 22"/>
          <p:cNvGrpSpPr/>
          <p:nvPr/>
        </p:nvGrpSpPr>
        <p:grpSpPr>
          <a:xfrm>
            <a:off x="152400" y="1219200"/>
            <a:ext cx="1600200" cy="1814015"/>
            <a:chOff x="152400" y="609600"/>
            <a:chExt cx="1600200" cy="1814015"/>
          </a:xfrm>
        </p:grpSpPr>
        <p:pic>
          <p:nvPicPr>
            <p:cNvPr id="5" name="Picture 4" descr="icecube2.jpg"/>
            <p:cNvPicPr>
              <a:picLocks noChangeAspect="1"/>
            </p:cNvPicPr>
            <p:nvPr/>
          </p:nvPicPr>
          <p:blipFill>
            <a:blip r:embed="rId4" cstate="print"/>
            <a:stretch>
              <a:fillRect/>
            </a:stretch>
          </p:blipFill>
          <p:spPr>
            <a:xfrm>
              <a:off x="152400" y="990600"/>
              <a:ext cx="1600200" cy="1433015"/>
            </a:xfrm>
            <a:prstGeom prst="rect">
              <a:avLst/>
            </a:prstGeom>
          </p:spPr>
        </p:pic>
        <p:sp>
          <p:nvSpPr>
            <p:cNvPr id="16" name="TextBox 15"/>
            <p:cNvSpPr txBox="1"/>
            <p:nvPr/>
          </p:nvSpPr>
          <p:spPr>
            <a:xfrm>
              <a:off x="492987" y="609600"/>
              <a:ext cx="954813" cy="276999"/>
            </a:xfrm>
            <a:prstGeom prst="rect">
              <a:avLst/>
            </a:prstGeom>
            <a:noFill/>
          </p:spPr>
          <p:txBody>
            <a:bodyPr wrap="none" rtlCol="0">
              <a:spAutoFit/>
            </a:bodyPr>
            <a:lstStyle/>
            <a:p>
              <a:r>
                <a:rPr lang="en-US" sz="1200" dirty="0"/>
                <a:t>Ice at –T</a:t>
              </a:r>
              <a:r>
                <a:rPr lang="en-US" sz="1200" baseline="-25000" dirty="0"/>
                <a:t>i</a:t>
              </a:r>
              <a:r>
                <a:rPr lang="en-US" sz="1200" dirty="0"/>
                <a:t> C</a:t>
              </a:r>
            </a:p>
          </p:txBody>
        </p:sp>
      </p:grpSp>
      <p:grpSp>
        <p:nvGrpSpPr>
          <p:cNvPr id="3" name="Group 24"/>
          <p:cNvGrpSpPr/>
          <p:nvPr/>
        </p:nvGrpSpPr>
        <p:grpSpPr>
          <a:xfrm>
            <a:off x="1524000" y="1371600"/>
            <a:ext cx="2448328" cy="1752600"/>
            <a:chOff x="1524000" y="762000"/>
            <a:chExt cx="2448328" cy="1752600"/>
          </a:xfrm>
        </p:grpSpPr>
        <p:grpSp>
          <p:nvGrpSpPr>
            <p:cNvPr id="4" name="Group 23"/>
            <p:cNvGrpSpPr/>
            <p:nvPr/>
          </p:nvGrpSpPr>
          <p:grpSpPr>
            <a:xfrm>
              <a:off x="2147940" y="762000"/>
              <a:ext cx="1824388" cy="1752600"/>
              <a:chOff x="2147940" y="762000"/>
              <a:chExt cx="1824388" cy="1752600"/>
            </a:xfrm>
          </p:grpSpPr>
          <p:pic>
            <p:nvPicPr>
              <p:cNvPr id="6" name="Picture 5" descr="ice-cube-melting.jpg"/>
              <p:cNvPicPr>
                <a:picLocks noChangeAspect="1"/>
              </p:cNvPicPr>
              <p:nvPr/>
            </p:nvPicPr>
            <p:blipFill>
              <a:blip r:embed="rId5" cstate="print"/>
              <a:stretch>
                <a:fillRect/>
              </a:stretch>
            </p:blipFill>
            <p:spPr>
              <a:xfrm>
                <a:off x="2147940" y="1066800"/>
                <a:ext cx="1824388" cy="1447800"/>
              </a:xfrm>
              <a:prstGeom prst="rect">
                <a:avLst/>
              </a:prstGeom>
            </p:spPr>
          </p:pic>
          <p:sp>
            <p:nvSpPr>
              <p:cNvPr id="17" name="TextBox 16"/>
              <p:cNvSpPr txBox="1"/>
              <p:nvPr/>
            </p:nvSpPr>
            <p:spPr>
              <a:xfrm>
                <a:off x="2229185" y="762000"/>
                <a:ext cx="1465466" cy="276999"/>
              </a:xfrm>
              <a:prstGeom prst="rect">
                <a:avLst/>
              </a:prstGeom>
              <a:noFill/>
            </p:spPr>
            <p:txBody>
              <a:bodyPr wrap="none" rtlCol="0">
                <a:spAutoFit/>
              </a:bodyPr>
              <a:lstStyle/>
              <a:p>
                <a:r>
                  <a:rPr lang="en-US" sz="1200" dirty="0"/>
                  <a:t>Melting Ice at –0 C</a:t>
                </a:r>
              </a:p>
            </p:txBody>
          </p:sp>
        </p:grpSp>
        <p:sp>
          <p:nvSpPr>
            <p:cNvPr id="11" name="Right Arrow 10"/>
            <p:cNvSpPr/>
            <p:nvPr/>
          </p:nvSpPr>
          <p:spPr>
            <a:xfrm>
              <a:off x="1524000" y="1676400"/>
              <a:ext cx="1143000" cy="685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a:t>
              </a:r>
              <a:r>
                <a:rPr lang="en-US" sz="1200" baseline="-25000" dirty="0" err="1"/>
                <a:t>i</a:t>
              </a:r>
              <a:r>
                <a:rPr lang="en-US" sz="1200" dirty="0" err="1"/>
                <a:t>c</a:t>
              </a:r>
              <a:r>
                <a:rPr lang="en-US" sz="1200" baseline="-25000" dirty="0" err="1"/>
                <a:t>i</a:t>
              </a:r>
              <a:r>
                <a:rPr lang="en-US" sz="1200" dirty="0"/>
                <a:t>(0-(-T</a:t>
              </a:r>
              <a:r>
                <a:rPr lang="en-US" sz="1200" baseline="-25000" dirty="0"/>
                <a:t>i</a:t>
              </a:r>
              <a:r>
                <a:rPr lang="en-US" sz="1200" dirty="0"/>
                <a:t>))</a:t>
              </a:r>
              <a:endParaRPr lang="en-US" sz="1200" baseline="-25000" dirty="0"/>
            </a:p>
          </p:txBody>
        </p:sp>
      </p:grpSp>
      <p:grpSp>
        <p:nvGrpSpPr>
          <p:cNvPr id="23" name="Group 25"/>
          <p:cNvGrpSpPr/>
          <p:nvPr/>
        </p:nvGrpSpPr>
        <p:grpSpPr>
          <a:xfrm>
            <a:off x="3581400" y="1295400"/>
            <a:ext cx="2133600" cy="1782175"/>
            <a:chOff x="3581400" y="685800"/>
            <a:chExt cx="2133600" cy="1782175"/>
          </a:xfrm>
        </p:grpSpPr>
        <p:pic>
          <p:nvPicPr>
            <p:cNvPr id="7" name="Picture 6" descr="waterglass-getty-.jpg"/>
            <p:cNvPicPr>
              <a:picLocks noChangeAspect="1"/>
            </p:cNvPicPr>
            <p:nvPr/>
          </p:nvPicPr>
          <p:blipFill>
            <a:blip r:embed="rId6" cstate="print"/>
            <a:stretch>
              <a:fillRect/>
            </a:stretch>
          </p:blipFill>
          <p:spPr>
            <a:xfrm>
              <a:off x="4038600" y="990600"/>
              <a:ext cx="1676400" cy="1477375"/>
            </a:xfrm>
            <a:prstGeom prst="rect">
              <a:avLst/>
            </a:prstGeom>
          </p:spPr>
        </p:pic>
        <p:sp>
          <p:nvSpPr>
            <p:cNvPr id="18" name="TextBox 17"/>
            <p:cNvSpPr txBox="1"/>
            <p:nvPr/>
          </p:nvSpPr>
          <p:spPr>
            <a:xfrm>
              <a:off x="4249534" y="685800"/>
              <a:ext cx="1098378" cy="276999"/>
            </a:xfrm>
            <a:prstGeom prst="rect">
              <a:avLst/>
            </a:prstGeom>
            <a:noFill/>
          </p:spPr>
          <p:txBody>
            <a:bodyPr wrap="none" rtlCol="0">
              <a:spAutoFit/>
            </a:bodyPr>
            <a:lstStyle/>
            <a:p>
              <a:r>
                <a:rPr lang="en-US" sz="1200" dirty="0"/>
                <a:t>water at –0 C</a:t>
              </a:r>
            </a:p>
          </p:txBody>
        </p:sp>
        <p:sp>
          <p:nvSpPr>
            <p:cNvPr id="9" name="Right Arrow 8"/>
            <p:cNvSpPr/>
            <p:nvPr/>
          </p:nvSpPr>
          <p:spPr>
            <a:xfrm>
              <a:off x="3581400" y="1524000"/>
              <a:ext cx="762000" cy="685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mL</a:t>
              </a:r>
              <a:r>
                <a:rPr lang="en-US" baseline="-25000" dirty="0" err="1"/>
                <a:t>f</a:t>
              </a:r>
              <a:endParaRPr lang="en-US" baseline="-25000" dirty="0"/>
            </a:p>
          </p:txBody>
        </p:sp>
      </p:grpSp>
      <p:pic>
        <p:nvPicPr>
          <p:cNvPr id="12" name="Picture 11" descr="05BFRL002_FireWhirl_LR.jpg"/>
          <p:cNvPicPr>
            <a:picLocks noChangeAspect="1"/>
          </p:cNvPicPr>
          <p:nvPr/>
        </p:nvPicPr>
        <p:blipFill>
          <a:blip r:embed="rId7" cstate="print"/>
          <a:stretch>
            <a:fillRect/>
          </a:stretch>
        </p:blipFill>
        <p:spPr>
          <a:xfrm rot="2176546">
            <a:off x="2268385" y="2211874"/>
            <a:ext cx="724085" cy="468447"/>
          </a:xfrm>
          <a:prstGeom prst="rect">
            <a:avLst/>
          </a:prstGeom>
        </p:spPr>
      </p:pic>
      <p:grpSp>
        <p:nvGrpSpPr>
          <p:cNvPr id="24" name="Group 27"/>
          <p:cNvGrpSpPr/>
          <p:nvPr/>
        </p:nvGrpSpPr>
        <p:grpSpPr>
          <a:xfrm>
            <a:off x="5334000" y="1295400"/>
            <a:ext cx="2114550" cy="1962150"/>
            <a:chOff x="5334000" y="685800"/>
            <a:chExt cx="2114550" cy="1962150"/>
          </a:xfrm>
        </p:grpSpPr>
        <p:pic>
          <p:nvPicPr>
            <p:cNvPr id="20" name="Picture 19" descr="warm water.jpg"/>
            <p:cNvPicPr>
              <a:picLocks noChangeAspect="1"/>
            </p:cNvPicPr>
            <p:nvPr/>
          </p:nvPicPr>
          <p:blipFill>
            <a:blip r:embed="rId8" cstate="print"/>
            <a:stretch>
              <a:fillRect/>
            </a:stretch>
          </p:blipFill>
          <p:spPr>
            <a:xfrm>
              <a:off x="5791200" y="990600"/>
              <a:ext cx="1657350" cy="1657350"/>
            </a:xfrm>
            <a:prstGeom prst="rect">
              <a:avLst/>
            </a:prstGeom>
          </p:spPr>
        </p:pic>
        <p:sp>
          <p:nvSpPr>
            <p:cNvPr id="19" name="TextBox 18"/>
            <p:cNvSpPr txBox="1"/>
            <p:nvPr/>
          </p:nvSpPr>
          <p:spPr>
            <a:xfrm>
              <a:off x="5791200" y="685800"/>
              <a:ext cx="1576778" cy="276999"/>
            </a:xfrm>
            <a:prstGeom prst="rect">
              <a:avLst/>
            </a:prstGeom>
            <a:noFill/>
          </p:spPr>
          <p:txBody>
            <a:bodyPr wrap="none" rtlCol="0">
              <a:spAutoFit/>
            </a:bodyPr>
            <a:lstStyle/>
            <a:p>
              <a:r>
                <a:rPr lang="en-US" sz="1200" dirty="0"/>
                <a:t>Warm water at  </a:t>
              </a:r>
              <a:r>
                <a:rPr lang="en-US" sz="1200" dirty="0" err="1"/>
                <a:t>T</a:t>
              </a:r>
              <a:r>
                <a:rPr lang="en-US" sz="1200" baseline="-25000" dirty="0" err="1"/>
                <a:t>w</a:t>
              </a:r>
              <a:r>
                <a:rPr lang="en-US" sz="1200" dirty="0"/>
                <a:t> C</a:t>
              </a:r>
            </a:p>
          </p:txBody>
        </p:sp>
        <p:sp>
          <p:nvSpPr>
            <p:cNvPr id="14" name="Right Arrow 13"/>
            <p:cNvSpPr/>
            <p:nvPr/>
          </p:nvSpPr>
          <p:spPr>
            <a:xfrm>
              <a:off x="5334000" y="1600200"/>
              <a:ext cx="1143000" cy="685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a:t>
              </a:r>
              <a:r>
                <a:rPr lang="en-US" sz="1200" baseline="-25000" dirty="0" err="1"/>
                <a:t>w</a:t>
              </a:r>
              <a:r>
                <a:rPr lang="en-US" sz="1200" dirty="0" err="1"/>
                <a:t>c</a:t>
              </a:r>
              <a:r>
                <a:rPr lang="en-US" sz="1200" baseline="-25000" dirty="0" err="1"/>
                <a:t>w</a:t>
              </a:r>
              <a:r>
                <a:rPr lang="en-US" sz="1200" dirty="0"/>
                <a:t>(T</a:t>
              </a:r>
              <a:r>
                <a:rPr lang="en-US" sz="1200" baseline="-25000" dirty="0"/>
                <a:t>w</a:t>
              </a:r>
              <a:r>
                <a:rPr lang="en-US" sz="1200" dirty="0"/>
                <a:t>-0)</a:t>
              </a:r>
              <a:endParaRPr lang="en-US" sz="1200" baseline="-25000" dirty="0"/>
            </a:p>
          </p:txBody>
        </p:sp>
      </p:grpSp>
      <p:grpSp>
        <p:nvGrpSpPr>
          <p:cNvPr id="25" name="Group 30"/>
          <p:cNvGrpSpPr/>
          <p:nvPr/>
        </p:nvGrpSpPr>
        <p:grpSpPr>
          <a:xfrm>
            <a:off x="7086600" y="1676401"/>
            <a:ext cx="2132780" cy="1877198"/>
            <a:chOff x="7086600" y="1066801"/>
            <a:chExt cx="2132780" cy="1877198"/>
          </a:xfrm>
        </p:grpSpPr>
        <p:sp>
          <p:nvSpPr>
            <p:cNvPr id="22" name="TextBox 21"/>
            <p:cNvSpPr txBox="1"/>
            <p:nvPr/>
          </p:nvSpPr>
          <p:spPr>
            <a:xfrm>
              <a:off x="7491022" y="2667000"/>
              <a:ext cx="1728358" cy="276999"/>
            </a:xfrm>
            <a:prstGeom prst="rect">
              <a:avLst/>
            </a:prstGeom>
            <a:noFill/>
          </p:spPr>
          <p:txBody>
            <a:bodyPr wrap="none" rtlCol="0">
              <a:spAutoFit/>
            </a:bodyPr>
            <a:lstStyle/>
            <a:p>
              <a:r>
                <a:rPr lang="en-US" sz="1200" dirty="0"/>
                <a:t>Boiling water at  100 C</a:t>
              </a:r>
            </a:p>
          </p:txBody>
        </p:sp>
        <p:grpSp>
          <p:nvGrpSpPr>
            <p:cNvPr id="26" name="Group 28"/>
            <p:cNvGrpSpPr/>
            <p:nvPr/>
          </p:nvGrpSpPr>
          <p:grpSpPr>
            <a:xfrm>
              <a:off x="7086600" y="1066801"/>
              <a:ext cx="1981200" cy="1752599"/>
              <a:chOff x="7086600" y="1066801"/>
              <a:chExt cx="1981200" cy="1752599"/>
            </a:xfrm>
          </p:grpSpPr>
          <p:pic>
            <p:nvPicPr>
              <p:cNvPr id="8" name="Picture 7" descr="watervapor.jpg"/>
              <p:cNvPicPr>
                <a:picLocks noChangeAspect="1"/>
              </p:cNvPicPr>
              <p:nvPr/>
            </p:nvPicPr>
            <p:blipFill>
              <a:blip r:embed="rId9" cstate="print"/>
              <a:stretch>
                <a:fillRect/>
              </a:stretch>
            </p:blipFill>
            <p:spPr>
              <a:xfrm>
                <a:off x="7639050" y="1066801"/>
                <a:ext cx="1428750" cy="1447799"/>
              </a:xfrm>
              <a:prstGeom prst="rect">
                <a:avLst/>
              </a:prstGeom>
            </p:spPr>
          </p:pic>
          <p:sp>
            <p:nvSpPr>
              <p:cNvPr id="21" name="Right Arrow 20"/>
              <p:cNvSpPr/>
              <p:nvPr/>
            </p:nvSpPr>
            <p:spPr>
              <a:xfrm>
                <a:off x="7086600" y="2133600"/>
                <a:ext cx="1295400" cy="685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a:t>
                </a:r>
                <a:r>
                  <a:rPr lang="en-US" sz="1200" baseline="-25000" dirty="0" err="1"/>
                  <a:t>w</a:t>
                </a:r>
                <a:r>
                  <a:rPr lang="en-US" sz="1200" dirty="0" err="1"/>
                  <a:t>c</a:t>
                </a:r>
                <a:r>
                  <a:rPr lang="en-US" sz="1200" baseline="-25000" dirty="0" err="1"/>
                  <a:t>w</a:t>
                </a:r>
                <a:r>
                  <a:rPr lang="en-US" sz="1200" dirty="0"/>
                  <a:t>(100-T</a:t>
                </a:r>
                <a:r>
                  <a:rPr lang="en-US" sz="1200" baseline="-25000" dirty="0"/>
                  <a:t>w</a:t>
                </a:r>
                <a:r>
                  <a:rPr lang="en-US" sz="1200" dirty="0"/>
                  <a:t>)</a:t>
                </a:r>
                <a:endParaRPr lang="en-US" sz="1200" baseline="-25000" dirty="0"/>
              </a:p>
            </p:txBody>
          </p:sp>
        </p:grpSp>
      </p:grpSp>
      <p:pic>
        <p:nvPicPr>
          <p:cNvPr id="30" name="Picture 29" descr="05BFRL002_FireWhirl_LR.jpg"/>
          <p:cNvPicPr>
            <a:picLocks noChangeAspect="1"/>
          </p:cNvPicPr>
          <p:nvPr/>
        </p:nvPicPr>
        <p:blipFill>
          <a:blip r:embed="rId3" cstate="print"/>
          <a:stretch>
            <a:fillRect/>
          </a:stretch>
        </p:blipFill>
        <p:spPr>
          <a:xfrm>
            <a:off x="6172200" y="2971800"/>
            <a:ext cx="838200" cy="914400"/>
          </a:xfrm>
          <a:prstGeom prst="rect">
            <a:avLst/>
          </a:prstGeom>
        </p:spPr>
      </p:pic>
      <p:grpSp>
        <p:nvGrpSpPr>
          <p:cNvPr id="28" name="Group 32"/>
          <p:cNvGrpSpPr/>
          <p:nvPr/>
        </p:nvGrpSpPr>
        <p:grpSpPr>
          <a:xfrm>
            <a:off x="7643422" y="1066800"/>
            <a:ext cx="1233878" cy="990600"/>
            <a:chOff x="7643422" y="457200"/>
            <a:chExt cx="1233878" cy="990600"/>
          </a:xfrm>
        </p:grpSpPr>
        <p:sp>
          <p:nvSpPr>
            <p:cNvPr id="15" name="Right Arrow 14"/>
            <p:cNvSpPr/>
            <p:nvPr/>
          </p:nvSpPr>
          <p:spPr>
            <a:xfrm rot="16200000">
              <a:off x="8153400" y="723900"/>
              <a:ext cx="762000" cy="6858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mL</a:t>
              </a:r>
              <a:r>
                <a:rPr lang="en-US" baseline="-25000" dirty="0" err="1"/>
                <a:t>v</a:t>
              </a:r>
              <a:endParaRPr lang="en-US" baseline="-25000" dirty="0"/>
            </a:p>
          </p:txBody>
        </p:sp>
        <p:sp>
          <p:nvSpPr>
            <p:cNvPr id="32" name="TextBox 31"/>
            <p:cNvSpPr txBox="1"/>
            <p:nvPr/>
          </p:nvSpPr>
          <p:spPr>
            <a:xfrm>
              <a:off x="7643422" y="457200"/>
              <a:ext cx="1034066" cy="276999"/>
            </a:xfrm>
            <a:prstGeom prst="rect">
              <a:avLst/>
            </a:prstGeom>
            <a:noFill/>
          </p:spPr>
          <p:txBody>
            <a:bodyPr wrap="none" rtlCol="0">
              <a:spAutoFit/>
            </a:bodyPr>
            <a:lstStyle/>
            <a:p>
              <a:r>
                <a:rPr lang="en-US" sz="1200" dirty="0"/>
                <a:t>Vapor 100 C</a:t>
              </a:r>
            </a:p>
          </p:txBody>
        </p:sp>
      </p:grpSp>
      <p:grpSp>
        <p:nvGrpSpPr>
          <p:cNvPr id="39" name="Group 38"/>
          <p:cNvGrpSpPr/>
          <p:nvPr/>
        </p:nvGrpSpPr>
        <p:grpSpPr>
          <a:xfrm>
            <a:off x="4350853" y="4467225"/>
            <a:ext cx="4259747" cy="509587"/>
            <a:chOff x="2857500" y="4367213"/>
            <a:chExt cx="4259747" cy="509587"/>
          </a:xfrm>
        </p:grpSpPr>
        <p:graphicFrame>
          <p:nvGraphicFramePr>
            <p:cNvPr id="29" name="Object 2"/>
            <p:cNvGraphicFramePr>
              <a:graphicFrameLocks noChangeAspect="1"/>
            </p:cNvGraphicFramePr>
            <p:nvPr/>
          </p:nvGraphicFramePr>
          <p:xfrm>
            <a:off x="2857500" y="4367213"/>
            <a:ext cx="1797076" cy="509587"/>
          </p:xfrm>
          <a:graphic>
            <a:graphicData uri="http://schemas.openxmlformats.org/presentationml/2006/ole">
              <mc:AlternateContent xmlns:mc="http://schemas.openxmlformats.org/markup-compatibility/2006">
                <mc:Choice xmlns:v="urn:schemas-microsoft-com:vml" Requires="v">
                  <p:oleObj spid="_x0000_s11268" name="Equation" r:id="rId10" imgW="685800" imgH="203040" progId="Equation.3">
                    <p:embed/>
                  </p:oleObj>
                </mc:Choice>
                <mc:Fallback>
                  <p:oleObj name="Equation" r:id="rId10" imgW="685800" imgH="203040" progId="Equation.3">
                    <p:embed/>
                    <p:pic>
                      <p:nvPicPr>
                        <p:cNvPr id="29"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0" y="4367213"/>
                          <a:ext cx="1797076"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Box 35"/>
            <p:cNvSpPr txBox="1"/>
            <p:nvPr/>
          </p:nvSpPr>
          <p:spPr>
            <a:xfrm>
              <a:off x="4953000" y="4419600"/>
              <a:ext cx="2164247" cy="369332"/>
            </a:xfrm>
            <a:prstGeom prst="rect">
              <a:avLst/>
            </a:prstGeom>
            <a:noFill/>
          </p:spPr>
          <p:txBody>
            <a:bodyPr wrap="none" rtlCol="0">
              <a:spAutoFit/>
            </a:bodyPr>
            <a:lstStyle/>
            <a:p>
              <a:r>
                <a:rPr lang="en-US" b="1" dirty="0">
                  <a:solidFill>
                    <a:srgbClr val="0000FF"/>
                  </a:solidFill>
                  <a:latin typeface="+mj-lt"/>
                </a:rPr>
                <a:t>Temperature Change</a:t>
              </a:r>
            </a:p>
          </p:txBody>
        </p:sp>
      </p:grpSp>
      <p:grpSp>
        <p:nvGrpSpPr>
          <p:cNvPr id="38" name="Group 37"/>
          <p:cNvGrpSpPr/>
          <p:nvPr/>
        </p:nvGrpSpPr>
        <p:grpSpPr>
          <a:xfrm>
            <a:off x="4620728" y="5053012"/>
            <a:ext cx="3273425" cy="509588"/>
            <a:chOff x="3127375" y="4953000"/>
            <a:chExt cx="3273425" cy="509588"/>
          </a:xfrm>
        </p:grpSpPr>
        <p:graphicFrame>
          <p:nvGraphicFramePr>
            <p:cNvPr id="31" name="Object 2"/>
            <p:cNvGraphicFramePr>
              <a:graphicFrameLocks noChangeAspect="1"/>
            </p:cNvGraphicFramePr>
            <p:nvPr/>
          </p:nvGraphicFramePr>
          <p:xfrm>
            <a:off x="3127375" y="4953000"/>
            <a:ext cx="1331913" cy="509588"/>
          </p:xfrm>
          <a:graphic>
            <a:graphicData uri="http://schemas.openxmlformats.org/presentationml/2006/ole">
              <mc:AlternateContent xmlns:mc="http://schemas.openxmlformats.org/markup-compatibility/2006">
                <mc:Choice xmlns:v="urn:schemas-microsoft-com:vml" Requires="v">
                  <p:oleObj spid="_x0000_s11269" name="Equation" r:id="rId12" imgW="507960" imgH="203040" progId="Equation.3">
                    <p:embed/>
                  </p:oleObj>
                </mc:Choice>
                <mc:Fallback>
                  <p:oleObj name="Equation" r:id="rId12" imgW="507960" imgH="203040" progId="Equation.3">
                    <p:embed/>
                    <p:pic>
                      <p:nvPicPr>
                        <p:cNvPr id="31"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7375" y="4953000"/>
                          <a:ext cx="1331913"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4967459" y="4964668"/>
              <a:ext cx="1433341" cy="369332"/>
            </a:xfrm>
            <a:prstGeom prst="rect">
              <a:avLst/>
            </a:prstGeom>
            <a:noFill/>
          </p:spPr>
          <p:txBody>
            <a:bodyPr wrap="none" rtlCol="0">
              <a:spAutoFit/>
            </a:bodyPr>
            <a:lstStyle/>
            <a:p>
              <a:r>
                <a:rPr lang="en-US" b="1" dirty="0">
                  <a:solidFill>
                    <a:srgbClr val="0000FF"/>
                  </a:solidFill>
                  <a:latin typeface="+mj-lt"/>
                </a:rPr>
                <a:t>State Change</a:t>
              </a:r>
            </a:p>
          </p:txBody>
        </p:sp>
      </p:grpSp>
      <p:grpSp>
        <p:nvGrpSpPr>
          <p:cNvPr id="45" name="Group 44"/>
          <p:cNvGrpSpPr/>
          <p:nvPr/>
        </p:nvGrpSpPr>
        <p:grpSpPr>
          <a:xfrm>
            <a:off x="381000" y="4419600"/>
            <a:ext cx="2086687" cy="1676400"/>
            <a:chOff x="381000" y="4419600"/>
            <a:chExt cx="2086687" cy="1676400"/>
          </a:xfrm>
        </p:grpSpPr>
        <p:sp>
          <p:nvSpPr>
            <p:cNvPr id="41" name="Rectangle 40"/>
            <p:cNvSpPr/>
            <p:nvPr/>
          </p:nvSpPr>
          <p:spPr>
            <a:xfrm>
              <a:off x="381000" y="4812268"/>
              <a:ext cx="1835759" cy="369332"/>
            </a:xfrm>
            <a:prstGeom prst="rect">
              <a:avLst/>
            </a:prstGeom>
          </p:spPr>
          <p:txBody>
            <a:bodyPr wrap="none">
              <a:spAutoFit/>
            </a:bodyPr>
            <a:lstStyle/>
            <a:p>
              <a:pPr marL="342900" indent="-342900">
                <a:spcBef>
                  <a:spcPct val="20000"/>
                </a:spcBef>
                <a:buClr>
                  <a:schemeClr val="hlink"/>
                </a:buClr>
              </a:pPr>
              <a:r>
                <a:rPr lang="en-US" b="1" dirty="0" err="1">
                  <a:latin typeface="Comic Sans MS" pitchFamily="66" charset="0"/>
                  <a:sym typeface="Symbol" pitchFamily="18" charset="2"/>
                </a:rPr>
                <a:t>L</a:t>
              </a:r>
              <a:r>
                <a:rPr lang="en-US" b="1" baseline="-25000" dirty="0" err="1">
                  <a:latin typeface="Comic Sans MS" pitchFamily="66" charset="0"/>
                  <a:sym typeface="Symbol" pitchFamily="18" charset="2"/>
                </a:rPr>
                <a:t>v</a:t>
              </a:r>
              <a:r>
                <a:rPr lang="en-US" b="1" dirty="0">
                  <a:latin typeface="Comic Sans MS" pitchFamily="66" charset="0"/>
                  <a:sym typeface="Symbol" pitchFamily="18" charset="2"/>
                </a:rPr>
                <a:t>=2256 kJ/kg</a:t>
              </a:r>
              <a:endParaRPr lang="en-US" dirty="0">
                <a:latin typeface="Calibri" pitchFamily="34" charset="0"/>
              </a:endParaRPr>
            </a:p>
          </p:txBody>
        </p:sp>
        <p:sp>
          <p:nvSpPr>
            <p:cNvPr id="42" name="Rectangle 41"/>
            <p:cNvSpPr/>
            <p:nvPr/>
          </p:nvSpPr>
          <p:spPr>
            <a:xfrm>
              <a:off x="457200" y="5257800"/>
              <a:ext cx="1697901" cy="369332"/>
            </a:xfrm>
            <a:prstGeom prst="rect">
              <a:avLst/>
            </a:prstGeom>
          </p:spPr>
          <p:txBody>
            <a:bodyPr wrap="none">
              <a:spAutoFit/>
            </a:bodyPr>
            <a:lstStyle/>
            <a:p>
              <a:r>
                <a:rPr lang="en-US" b="1" dirty="0">
                  <a:latin typeface="Comic Sans MS" pitchFamily="66" charset="0"/>
                  <a:sym typeface="Symbol" pitchFamily="18" charset="2"/>
                </a:rPr>
                <a:t>L</a:t>
              </a:r>
              <a:r>
                <a:rPr lang="en-US" b="1" baseline="-25000" dirty="0">
                  <a:latin typeface="Comic Sans MS" pitchFamily="66" charset="0"/>
                  <a:sym typeface="Symbol" pitchFamily="18" charset="2"/>
                </a:rPr>
                <a:t>f</a:t>
              </a:r>
              <a:r>
                <a:rPr lang="en-US" b="1" dirty="0">
                  <a:latin typeface="Comic Sans MS" pitchFamily="66" charset="0"/>
                  <a:sym typeface="Symbol" pitchFamily="18" charset="2"/>
                </a:rPr>
                <a:t>=333 kJ/kg</a:t>
              </a:r>
              <a:endParaRPr lang="en-US" dirty="0"/>
            </a:p>
          </p:txBody>
        </p:sp>
        <p:sp>
          <p:nvSpPr>
            <p:cNvPr id="43" name="Rectangle 42"/>
            <p:cNvSpPr/>
            <p:nvPr/>
          </p:nvSpPr>
          <p:spPr>
            <a:xfrm>
              <a:off x="457200" y="5726668"/>
              <a:ext cx="2010487" cy="369332"/>
            </a:xfrm>
            <a:prstGeom prst="rect">
              <a:avLst/>
            </a:prstGeom>
          </p:spPr>
          <p:txBody>
            <a:bodyPr wrap="none">
              <a:spAutoFit/>
            </a:bodyPr>
            <a:lstStyle/>
            <a:p>
              <a:r>
                <a:rPr lang="en-US" b="1" dirty="0">
                  <a:latin typeface="Comic Sans MS" pitchFamily="66" charset="0"/>
                  <a:sym typeface="Symbol" pitchFamily="18" charset="2"/>
                </a:rPr>
                <a:t>c =4190 J/kg</a:t>
              </a:r>
              <a:r>
                <a:rPr lang="en-US" b="1" baseline="30000" dirty="0">
                  <a:latin typeface="Comic Sans MS" pitchFamily="66" charset="0"/>
                  <a:sym typeface="Symbol" pitchFamily="18" charset="2"/>
                </a:rPr>
                <a:t>0</a:t>
              </a:r>
              <a:r>
                <a:rPr lang="en-US" b="1" dirty="0">
                  <a:latin typeface="Comic Sans MS" pitchFamily="66" charset="0"/>
                  <a:sym typeface="Symbol" pitchFamily="18" charset="2"/>
                </a:rPr>
                <a:t>C</a:t>
              </a:r>
              <a:endParaRPr lang="en-US" dirty="0"/>
            </a:p>
          </p:txBody>
        </p:sp>
        <p:sp>
          <p:nvSpPr>
            <p:cNvPr id="44" name="Rectangle 43"/>
            <p:cNvSpPr/>
            <p:nvPr/>
          </p:nvSpPr>
          <p:spPr>
            <a:xfrm>
              <a:off x="533400" y="4419600"/>
              <a:ext cx="1292341" cy="369332"/>
            </a:xfrm>
            <a:prstGeom prst="rect">
              <a:avLst/>
            </a:prstGeom>
          </p:spPr>
          <p:txBody>
            <a:bodyPr wrap="none">
              <a:spAutoFit/>
            </a:bodyPr>
            <a:lstStyle/>
            <a:p>
              <a:pPr marL="342900" indent="-342900">
                <a:spcBef>
                  <a:spcPct val="20000"/>
                </a:spcBef>
                <a:buClr>
                  <a:schemeClr val="hlink"/>
                </a:buClr>
              </a:pPr>
              <a:r>
                <a:rPr lang="en-US" b="1" dirty="0">
                  <a:latin typeface="Comic Sans MS" pitchFamily="66" charset="0"/>
                  <a:sym typeface="Symbol" pitchFamily="18" charset="2"/>
                </a:rPr>
                <a:t>For water</a:t>
              </a:r>
              <a:endParaRPr lang="en-US" dirty="0">
                <a:latin typeface="Calibri" pitchFamily="34" charset="0"/>
              </a:endParaRPr>
            </a:p>
          </p:txBody>
        </p:sp>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DC659F3D-3C57-4BBD-A94E-4150788465E3}"/>
                  </a:ext>
                </a:extLst>
              </p14:cNvPr>
              <p14:cNvContentPartPr/>
              <p14:nvPr/>
            </p14:nvContentPartPr>
            <p14:xfrm>
              <a:off x="506300" y="1709754"/>
              <a:ext cx="825840" cy="990360"/>
            </p14:xfrm>
          </p:contentPart>
        </mc:Choice>
        <mc:Fallback xmlns="">
          <p:pic>
            <p:nvPicPr>
              <p:cNvPr id="13" name="Ink 12">
                <a:extLst>
                  <a:ext uri="{FF2B5EF4-FFF2-40B4-BE49-F238E27FC236}">
                    <a16:creationId xmlns:a16="http://schemas.microsoft.com/office/drawing/2014/main" id="{DC659F3D-3C57-4BBD-A94E-4150788465E3}"/>
                  </a:ext>
                </a:extLst>
              </p:cNvPr>
              <p:cNvPicPr/>
              <p:nvPr/>
            </p:nvPicPr>
            <p:blipFill>
              <a:blip r:embed="rId15"/>
              <a:stretch>
                <a:fillRect/>
              </a:stretch>
            </p:blipFill>
            <p:spPr>
              <a:xfrm>
                <a:off x="443660" y="1647114"/>
                <a:ext cx="95148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A87D2DA5-7731-4FD8-8825-944D517AE8EA}"/>
                  </a:ext>
                </a:extLst>
              </p14:cNvPr>
              <p14:cNvContentPartPr/>
              <p14:nvPr/>
            </p14:nvContentPartPr>
            <p14:xfrm>
              <a:off x="2463260" y="3610194"/>
              <a:ext cx="484560" cy="102960"/>
            </p14:xfrm>
          </p:contentPart>
        </mc:Choice>
        <mc:Fallback xmlns="">
          <p:pic>
            <p:nvPicPr>
              <p:cNvPr id="50" name="Ink 49">
                <a:extLst>
                  <a:ext uri="{FF2B5EF4-FFF2-40B4-BE49-F238E27FC236}">
                    <a16:creationId xmlns:a16="http://schemas.microsoft.com/office/drawing/2014/main" id="{A87D2DA5-7731-4FD8-8825-944D517AE8EA}"/>
                  </a:ext>
                </a:extLst>
              </p:cNvPr>
              <p:cNvPicPr/>
              <p:nvPr/>
            </p:nvPicPr>
            <p:blipFill>
              <a:blip r:embed="rId17"/>
              <a:stretch>
                <a:fillRect/>
              </a:stretch>
            </p:blipFill>
            <p:spPr>
              <a:xfrm>
                <a:off x="2400260" y="3547194"/>
                <a:ext cx="610200" cy="228600"/>
              </a:xfrm>
              <a:prstGeom prst="rect">
                <a:avLst/>
              </a:prstGeom>
            </p:spPr>
          </p:pic>
        </mc:Fallback>
      </mc:AlternateContent>
      <p:grpSp>
        <p:nvGrpSpPr>
          <p:cNvPr id="54" name="Group 53">
            <a:extLst>
              <a:ext uri="{FF2B5EF4-FFF2-40B4-BE49-F238E27FC236}">
                <a16:creationId xmlns:a16="http://schemas.microsoft.com/office/drawing/2014/main" id="{955252B2-941C-4099-857E-E78C45E14F4F}"/>
              </a:ext>
            </a:extLst>
          </p:cNvPr>
          <p:cNvGrpSpPr/>
          <p:nvPr/>
        </p:nvGrpSpPr>
        <p:grpSpPr>
          <a:xfrm>
            <a:off x="2928380" y="1719474"/>
            <a:ext cx="642960" cy="363960"/>
            <a:chOff x="2928380" y="1719474"/>
            <a:chExt cx="642960" cy="363960"/>
          </a:xfrm>
        </p:grpSpPr>
        <mc:AlternateContent xmlns:mc="http://schemas.openxmlformats.org/markup-compatibility/2006" xmlns:p14="http://schemas.microsoft.com/office/powerpoint/2010/main">
          <mc:Choice Requires="p14">
            <p:contentPart p14:bwMode="auto" r:id="rId18">
              <p14:nvContentPartPr>
                <p14:cNvPr id="51" name="Ink 50">
                  <a:extLst>
                    <a:ext uri="{FF2B5EF4-FFF2-40B4-BE49-F238E27FC236}">
                      <a16:creationId xmlns:a16="http://schemas.microsoft.com/office/drawing/2014/main" id="{E3A34101-7DA5-49BA-B5A0-3E9E2E65CB85}"/>
                    </a:ext>
                  </a:extLst>
                </p14:cNvPr>
                <p14:cNvContentPartPr/>
                <p14:nvPr/>
              </p14:nvContentPartPr>
              <p14:xfrm>
                <a:off x="2928380" y="1814154"/>
                <a:ext cx="201600" cy="218880"/>
              </p14:xfrm>
            </p:contentPart>
          </mc:Choice>
          <mc:Fallback xmlns="">
            <p:pic>
              <p:nvPicPr>
                <p:cNvPr id="51" name="Ink 50">
                  <a:extLst>
                    <a:ext uri="{FF2B5EF4-FFF2-40B4-BE49-F238E27FC236}">
                      <a16:creationId xmlns:a16="http://schemas.microsoft.com/office/drawing/2014/main" id="{E3A34101-7DA5-49BA-B5A0-3E9E2E65CB85}"/>
                    </a:ext>
                  </a:extLst>
                </p:cNvPr>
                <p:cNvPicPr/>
                <p:nvPr/>
              </p:nvPicPr>
              <p:blipFill>
                <a:blip r:embed="rId19"/>
                <a:stretch>
                  <a:fillRect/>
                </a:stretch>
              </p:blipFill>
              <p:spPr>
                <a:xfrm>
                  <a:off x="2865380" y="1751154"/>
                  <a:ext cx="3272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Ink 51">
                  <a:extLst>
                    <a:ext uri="{FF2B5EF4-FFF2-40B4-BE49-F238E27FC236}">
                      <a16:creationId xmlns:a16="http://schemas.microsoft.com/office/drawing/2014/main" id="{BC60B2D5-5AF4-415E-9D89-7843FF287EAF}"/>
                    </a:ext>
                  </a:extLst>
                </p14:cNvPr>
                <p14:cNvContentPartPr/>
                <p14:nvPr/>
              </p14:nvContentPartPr>
              <p14:xfrm>
                <a:off x="3187580" y="1719474"/>
                <a:ext cx="142920" cy="107640"/>
              </p14:xfrm>
            </p:contentPart>
          </mc:Choice>
          <mc:Fallback xmlns="">
            <p:pic>
              <p:nvPicPr>
                <p:cNvPr id="52" name="Ink 51">
                  <a:extLst>
                    <a:ext uri="{FF2B5EF4-FFF2-40B4-BE49-F238E27FC236}">
                      <a16:creationId xmlns:a16="http://schemas.microsoft.com/office/drawing/2014/main" id="{BC60B2D5-5AF4-415E-9D89-7843FF287EAF}"/>
                    </a:ext>
                  </a:extLst>
                </p:cNvPr>
                <p:cNvPicPr/>
                <p:nvPr/>
              </p:nvPicPr>
              <p:blipFill>
                <a:blip r:embed="rId21"/>
                <a:stretch>
                  <a:fillRect/>
                </a:stretch>
              </p:blipFill>
              <p:spPr>
                <a:xfrm>
                  <a:off x="3124580" y="1656474"/>
                  <a:ext cx="2685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3" name="Ink 52">
                  <a:extLst>
                    <a:ext uri="{FF2B5EF4-FFF2-40B4-BE49-F238E27FC236}">
                      <a16:creationId xmlns:a16="http://schemas.microsoft.com/office/drawing/2014/main" id="{40A87318-E3C2-41A6-8105-1BE837B4E725}"/>
                    </a:ext>
                  </a:extLst>
                </p14:cNvPr>
                <p14:cNvContentPartPr/>
                <p14:nvPr/>
              </p14:nvContentPartPr>
              <p14:xfrm>
                <a:off x="3329780" y="1797234"/>
                <a:ext cx="241560" cy="286200"/>
              </p14:xfrm>
            </p:contentPart>
          </mc:Choice>
          <mc:Fallback xmlns="">
            <p:pic>
              <p:nvPicPr>
                <p:cNvPr id="53" name="Ink 52">
                  <a:extLst>
                    <a:ext uri="{FF2B5EF4-FFF2-40B4-BE49-F238E27FC236}">
                      <a16:creationId xmlns:a16="http://schemas.microsoft.com/office/drawing/2014/main" id="{40A87318-E3C2-41A6-8105-1BE837B4E725}"/>
                    </a:ext>
                  </a:extLst>
                </p:cNvPr>
                <p:cNvPicPr/>
                <p:nvPr/>
              </p:nvPicPr>
              <p:blipFill>
                <a:blip r:embed="rId23"/>
                <a:stretch>
                  <a:fillRect/>
                </a:stretch>
              </p:blipFill>
              <p:spPr>
                <a:xfrm>
                  <a:off x="3266780" y="1734594"/>
                  <a:ext cx="367200" cy="411840"/>
                </a:xfrm>
                <a:prstGeom prst="rect">
                  <a:avLst/>
                </a:prstGeom>
              </p:spPr>
            </p:pic>
          </mc:Fallback>
        </mc:AlternateContent>
      </p:grpSp>
      <p:grpSp>
        <p:nvGrpSpPr>
          <p:cNvPr id="31757" name="Group 31756">
            <a:extLst>
              <a:ext uri="{FF2B5EF4-FFF2-40B4-BE49-F238E27FC236}">
                <a16:creationId xmlns:a16="http://schemas.microsoft.com/office/drawing/2014/main" id="{BC4CBAE4-3E65-4B22-83CB-49B529C35ABE}"/>
              </a:ext>
            </a:extLst>
          </p:cNvPr>
          <p:cNvGrpSpPr/>
          <p:nvPr/>
        </p:nvGrpSpPr>
        <p:grpSpPr>
          <a:xfrm>
            <a:off x="4603100" y="1660434"/>
            <a:ext cx="2662200" cy="1779120"/>
            <a:chOff x="4603100" y="1660434"/>
            <a:chExt cx="2662200" cy="1779120"/>
          </a:xfrm>
        </p:grpSpPr>
        <mc:AlternateContent xmlns:mc="http://schemas.openxmlformats.org/markup-compatibility/2006" xmlns:p14="http://schemas.microsoft.com/office/powerpoint/2010/main">
          <mc:Choice Requires="p14">
            <p:contentPart p14:bwMode="auto" r:id="rId24">
              <p14:nvContentPartPr>
                <p14:cNvPr id="62" name="Ink 61">
                  <a:extLst>
                    <a:ext uri="{FF2B5EF4-FFF2-40B4-BE49-F238E27FC236}">
                      <a16:creationId xmlns:a16="http://schemas.microsoft.com/office/drawing/2014/main" id="{C6CC3383-5CF4-4B06-9401-AFF6A58B871D}"/>
                    </a:ext>
                  </a:extLst>
                </p14:cNvPr>
                <p14:cNvContentPartPr/>
                <p14:nvPr/>
              </p14:nvContentPartPr>
              <p14:xfrm>
                <a:off x="4603100" y="1841874"/>
                <a:ext cx="161640" cy="374040"/>
              </p14:xfrm>
            </p:contentPart>
          </mc:Choice>
          <mc:Fallback xmlns="">
            <p:pic>
              <p:nvPicPr>
                <p:cNvPr id="62" name="Ink 61">
                  <a:extLst>
                    <a:ext uri="{FF2B5EF4-FFF2-40B4-BE49-F238E27FC236}">
                      <a16:creationId xmlns:a16="http://schemas.microsoft.com/office/drawing/2014/main" id="{C6CC3383-5CF4-4B06-9401-AFF6A58B871D}"/>
                    </a:ext>
                  </a:extLst>
                </p:cNvPr>
                <p:cNvPicPr/>
                <p:nvPr/>
              </p:nvPicPr>
              <p:blipFill>
                <a:blip r:embed="rId25"/>
                <a:stretch>
                  <a:fillRect/>
                </a:stretch>
              </p:blipFill>
              <p:spPr>
                <a:xfrm>
                  <a:off x="4540100" y="1778874"/>
                  <a:ext cx="28728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3" name="Ink 62">
                  <a:extLst>
                    <a:ext uri="{FF2B5EF4-FFF2-40B4-BE49-F238E27FC236}">
                      <a16:creationId xmlns:a16="http://schemas.microsoft.com/office/drawing/2014/main" id="{7D647818-386D-418B-9E0F-0B7B5DB0C29A}"/>
                    </a:ext>
                  </a:extLst>
                </p14:cNvPr>
                <p14:cNvContentPartPr/>
                <p14:nvPr/>
              </p14:nvContentPartPr>
              <p14:xfrm>
                <a:off x="4814780" y="1773114"/>
                <a:ext cx="113760" cy="176760"/>
              </p14:xfrm>
            </p:contentPart>
          </mc:Choice>
          <mc:Fallback xmlns="">
            <p:pic>
              <p:nvPicPr>
                <p:cNvPr id="63" name="Ink 62">
                  <a:extLst>
                    <a:ext uri="{FF2B5EF4-FFF2-40B4-BE49-F238E27FC236}">
                      <a16:creationId xmlns:a16="http://schemas.microsoft.com/office/drawing/2014/main" id="{7D647818-386D-418B-9E0F-0B7B5DB0C29A}"/>
                    </a:ext>
                  </a:extLst>
                </p:cNvPr>
                <p:cNvPicPr/>
                <p:nvPr/>
              </p:nvPicPr>
              <p:blipFill>
                <a:blip r:embed="rId27"/>
                <a:stretch>
                  <a:fillRect/>
                </a:stretch>
              </p:blipFill>
              <p:spPr>
                <a:xfrm>
                  <a:off x="4751780" y="1710114"/>
                  <a:ext cx="2394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744" name="Ink 31743">
                  <a:extLst>
                    <a:ext uri="{FF2B5EF4-FFF2-40B4-BE49-F238E27FC236}">
                      <a16:creationId xmlns:a16="http://schemas.microsoft.com/office/drawing/2014/main" id="{1C28B669-9976-48F8-9555-02937B5C101C}"/>
                    </a:ext>
                  </a:extLst>
                </p14:cNvPr>
                <p14:cNvContentPartPr/>
                <p14:nvPr/>
              </p14:nvContentPartPr>
              <p14:xfrm>
                <a:off x="4932860" y="1908834"/>
                <a:ext cx="198360" cy="298800"/>
              </p14:xfrm>
            </p:contentPart>
          </mc:Choice>
          <mc:Fallback xmlns="">
            <p:pic>
              <p:nvPicPr>
                <p:cNvPr id="31744" name="Ink 31743">
                  <a:extLst>
                    <a:ext uri="{FF2B5EF4-FFF2-40B4-BE49-F238E27FC236}">
                      <a16:creationId xmlns:a16="http://schemas.microsoft.com/office/drawing/2014/main" id="{1C28B669-9976-48F8-9555-02937B5C101C}"/>
                    </a:ext>
                  </a:extLst>
                </p:cNvPr>
                <p:cNvPicPr/>
                <p:nvPr/>
              </p:nvPicPr>
              <p:blipFill>
                <a:blip r:embed="rId29"/>
                <a:stretch>
                  <a:fillRect/>
                </a:stretch>
              </p:blipFill>
              <p:spPr>
                <a:xfrm>
                  <a:off x="4870220" y="1845834"/>
                  <a:ext cx="3240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746" name="Ink 31745">
                  <a:extLst>
                    <a:ext uri="{FF2B5EF4-FFF2-40B4-BE49-F238E27FC236}">
                      <a16:creationId xmlns:a16="http://schemas.microsoft.com/office/drawing/2014/main" id="{2C93096D-DFFF-4F4D-B875-211BB82D91E3}"/>
                    </a:ext>
                  </a:extLst>
                </p14:cNvPr>
                <p14:cNvContentPartPr/>
                <p14:nvPr/>
              </p14:nvContentPartPr>
              <p14:xfrm>
                <a:off x="5119700" y="2139234"/>
                <a:ext cx="23760" cy="27360"/>
              </p14:xfrm>
            </p:contentPart>
          </mc:Choice>
          <mc:Fallback xmlns="">
            <p:pic>
              <p:nvPicPr>
                <p:cNvPr id="31746" name="Ink 31745">
                  <a:extLst>
                    <a:ext uri="{FF2B5EF4-FFF2-40B4-BE49-F238E27FC236}">
                      <a16:creationId xmlns:a16="http://schemas.microsoft.com/office/drawing/2014/main" id="{2C93096D-DFFF-4F4D-B875-211BB82D91E3}"/>
                    </a:ext>
                  </a:extLst>
                </p:cNvPr>
                <p:cNvPicPr/>
                <p:nvPr/>
              </p:nvPicPr>
              <p:blipFill>
                <a:blip r:embed="rId31"/>
                <a:stretch>
                  <a:fillRect/>
                </a:stretch>
              </p:blipFill>
              <p:spPr>
                <a:xfrm>
                  <a:off x="5057060" y="2076594"/>
                  <a:ext cx="149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749" name="Ink 31748">
                  <a:extLst>
                    <a:ext uri="{FF2B5EF4-FFF2-40B4-BE49-F238E27FC236}">
                      <a16:creationId xmlns:a16="http://schemas.microsoft.com/office/drawing/2014/main" id="{0691895D-905C-468F-A16B-F5CA0C7D86AB}"/>
                    </a:ext>
                  </a:extLst>
                </p14:cNvPr>
                <p14:cNvContentPartPr/>
                <p14:nvPr/>
              </p14:nvContentPartPr>
              <p14:xfrm>
                <a:off x="4765100" y="3045354"/>
                <a:ext cx="223200" cy="394200"/>
              </p14:xfrm>
            </p:contentPart>
          </mc:Choice>
          <mc:Fallback xmlns="">
            <p:pic>
              <p:nvPicPr>
                <p:cNvPr id="31749" name="Ink 31748">
                  <a:extLst>
                    <a:ext uri="{FF2B5EF4-FFF2-40B4-BE49-F238E27FC236}">
                      <a16:creationId xmlns:a16="http://schemas.microsoft.com/office/drawing/2014/main" id="{0691895D-905C-468F-A16B-F5CA0C7D86AB}"/>
                    </a:ext>
                  </a:extLst>
                </p:cNvPr>
                <p:cNvPicPr/>
                <p:nvPr/>
              </p:nvPicPr>
              <p:blipFill>
                <a:blip r:embed="rId33"/>
                <a:stretch>
                  <a:fillRect/>
                </a:stretch>
              </p:blipFill>
              <p:spPr>
                <a:xfrm>
                  <a:off x="4702460" y="2982714"/>
                  <a:ext cx="34884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750" name="Ink 31749">
                  <a:extLst>
                    <a:ext uri="{FF2B5EF4-FFF2-40B4-BE49-F238E27FC236}">
                      <a16:creationId xmlns:a16="http://schemas.microsoft.com/office/drawing/2014/main" id="{11CDEBB9-EEF5-4C07-87FC-E1DBB06CFDF3}"/>
                    </a:ext>
                  </a:extLst>
                </p14:cNvPr>
                <p14:cNvContentPartPr/>
                <p14:nvPr/>
              </p14:nvContentPartPr>
              <p14:xfrm>
                <a:off x="5423180" y="2967594"/>
                <a:ext cx="274320" cy="218520"/>
              </p14:xfrm>
            </p:contentPart>
          </mc:Choice>
          <mc:Fallback xmlns="">
            <p:pic>
              <p:nvPicPr>
                <p:cNvPr id="31750" name="Ink 31749">
                  <a:extLst>
                    <a:ext uri="{FF2B5EF4-FFF2-40B4-BE49-F238E27FC236}">
                      <a16:creationId xmlns:a16="http://schemas.microsoft.com/office/drawing/2014/main" id="{11CDEBB9-EEF5-4C07-87FC-E1DBB06CFDF3}"/>
                    </a:ext>
                  </a:extLst>
                </p:cNvPr>
                <p:cNvPicPr/>
                <p:nvPr/>
              </p:nvPicPr>
              <p:blipFill>
                <a:blip r:embed="rId35"/>
                <a:stretch>
                  <a:fillRect/>
                </a:stretch>
              </p:blipFill>
              <p:spPr>
                <a:xfrm>
                  <a:off x="5360540" y="2904594"/>
                  <a:ext cx="3999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751" name="Ink 31750">
                  <a:extLst>
                    <a:ext uri="{FF2B5EF4-FFF2-40B4-BE49-F238E27FC236}">
                      <a16:creationId xmlns:a16="http://schemas.microsoft.com/office/drawing/2014/main" id="{11415AB2-D409-4CF9-A7E4-329C63FD4BA7}"/>
                    </a:ext>
                  </a:extLst>
                </p14:cNvPr>
                <p14:cNvContentPartPr/>
                <p14:nvPr/>
              </p14:nvContentPartPr>
              <p14:xfrm>
                <a:off x="5811260" y="2965074"/>
                <a:ext cx="69480" cy="154800"/>
              </p14:xfrm>
            </p:contentPart>
          </mc:Choice>
          <mc:Fallback xmlns="">
            <p:pic>
              <p:nvPicPr>
                <p:cNvPr id="31751" name="Ink 31750">
                  <a:extLst>
                    <a:ext uri="{FF2B5EF4-FFF2-40B4-BE49-F238E27FC236}">
                      <a16:creationId xmlns:a16="http://schemas.microsoft.com/office/drawing/2014/main" id="{11415AB2-D409-4CF9-A7E4-329C63FD4BA7}"/>
                    </a:ext>
                  </a:extLst>
                </p:cNvPr>
                <p:cNvPicPr/>
                <p:nvPr/>
              </p:nvPicPr>
              <p:blipFill>
                <a:blip r:embed="rId37"/>
                <a:stretch>
                  <a:fillRect/>
                </a:stretch>
              </p:blipFill>
              <p:spPr>
                <a:xfrm>
                  <a:off x="5748260" y="2902074"/>
                  <a:ext cx="1951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752" name="Ink 31751">
                  <a:extLst>
                    <a:ext uri="{FF2B5EF4-FFF2-40B4-BE49-F238E27FC236}">
                      <a16:creationId xmlns:a16="http://schemas.microsoft.com/office/drawing/2014/main" id="{892EFD46-4F03-4D02-B237-EFEC48A6B72D}"/>
                    </a:ext>
                  </a:extLst>
                </p14:cNvPr>
                <p14:cNvContentPartPr/>
                <p14:nvPr/>
              </p14:nvContentPartPr>
              <p14:xfrm>
                <a:off x="5913140" y="2948514"/>
                <a:ext cx="109440" cy="230400"/>
              </p14:xfrm>
            </p:contentPart>
          </mc:Choice>
          <mc:Fallback xmlns="">
            <p:pic>
              <p:nvPicPr>
                <p:cNvPr id="31752" name="Ink 31751">
                  <a:extLst>
                    <a:ext uri="{FF2B5EF4-FFF2-40B4-BE49-F238E27FC236}">
                      <a16:creationId xmlns:a16="http://schemas.microsoft.com/office/drawing/2014/main" id="{892EFD46-4F03-4D02-B237-EFEC48A6B72D}"/>
                    </a:ext>
                  </a:extLst>
                </p:cNvPr>
                <p:cNvPicPr/>
                <p:nvPr/>
              </p:nvPicPr>
              <p:blipFill>
                <a:blip r:embed="rId39"/>
                <a:stretch>
                  <a:fillRect/>
                </a:stretch>
              </p:blipFill>
              <p:spPr>
                <a:xfrm>
                  <a:off x="5850500" y="2885514"/>
                  <a:ext cx="2350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753" name="Ink 31752">
                  <a:extLst>
                    <a:ext uri="{FF2B5EF4-FFF2-40B4-BE49-F238E27FC236}">
                      <a16:creationId xmlns:a16="http://schemas.microsoft.com/office/drawing/2014/main" id="{8026D970-C9B8-442C-94B6-B49251882C70}"/>
                    </a:ext>
                  </a:extLst>
                </p14:cNvPr>
                <p14:cNvContentPartPr/>
                <p14:nvPr/>
              </p14:nvContentPartPr>
              <p14:xfrm>
                <a:off x="6028700" y="2905674"/>
                <a:ext cx="249480" cy="109080"/>
              </p14:xfrm>
            </p:contentPart>
          </mc:Choice>
          <mc:Fallback xmlns="">
            <p:pic>
              <p:nvPicPr>
                <p:cNvPr id="31753" name="Ink 31752">
                  <a:extLst>
                    <a:ext uri="{FF2B5EF4-FFF2-40B4-BE49-F238E27FC236}">
                      <a16:creationId xmlns:a16="http://schemas.microsoft.com/office/drawing/2014/main" id="{8026D970-C9B8-442C-94B6-B49251882C70}"/>
                    </a:ext>
                  </a:extLst>
                </p:cNvPr>
                <p:cNvPicPr/>
                <p:nvPr/>
              </p:nvPicPr>
              <p:blipFill>
                <a:blip r:embed="rId41"/>
                <a:stretch>
                  <a:fillRect/>
                </a:stretch>
              </p:blipFill>
              <p:spPr>
                <a:xfrm>
                  <a:off x="5965700" y="2842674"/>
                  <a:ext cx="375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754" name="Ink 31753">
                  <a:extLst>
                    <a:ext uri="{FF2B5EF4-FFF2-40B4-BE49-F238E27FC236}">
                      <a16:creationId xmlns:a16="http://schemas.microsoft.com/office/drawing/2014/main" id="{B29D738F-9B74-439C-B6B2-CC18D028E7A1}"/>
                    </a:ext>
                  </a:extLst>
                </p14:cNvPr>
                <p14:cNvContentPartPr/>
                <p14:nvPr/>
              </p14:nvContentPartPr>
              <p14:xfrm>
                <a:off x="6144260" y="2950674"/>
                <a:ext cx="83520" cy="230040"/>
              </p14:xfrm>
            </p:contentPart>
          </mc:Choice>
          <mc:Fallback xmlns="">
            <p:pic>
              <p:nvPicPr>
                <p:cNvPr id="31754" name="Ink 31753">
                  <a:extLst>
                    <a:ext uri="{FF2B5EF4-FFF2-40B4-BE49-F238E27FC236}">
                      <a16:creationId xmlns:a16="http://schemas.microsoft.com/office/drawing/2014/main" id="{B29D738F-9B74-439C-B6B2-CC18D028E7A1}"/>
                    </a:ext>
                  </a:extLst>
                </p:cNvPr>
                <p:cNvPicPr/>
                <p:nvPr/>
              </p:nvPicPr>
              <p:blipFill>
                <a:blip r:embed="rId43"/>
                <a:stretch>
                  <a:fillRect/>
                </a:stretch>
              </p:blipFill>
              <p:spPr>
                <a:xfrm>
                  <a:off x="6081260" y="2887674"/>
                  <a:ext cx="2091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756" name="Ink 31755">
                  <a:extLst>
                    <a:ext uri="{FF2B5EF4-FFF2-40B4-BE49-F238E27FC236}">
                      <a16:creationId xmlns:a16="http://schemas.microsoft.com/office/drawing/2014/main" id="{85D56962-2A2E-4076-9CB5-9F767765705A}"/>
                    </a:ext>
                  </a:extLst>
                </p14:cNvPr>
                <p14:cNvContentPartPr/>
                <p14:nvPr/>
              </p14:nvContentPartPr>
              <p14:xfrm>
                <a:off x="6097460" y="1660434"/>
                <a:ext cx="1167840" cy="1206000"/>
              </p14:xfrm>
            </p:contentPart>
          </mc:Choice>
          <mc:Fallback xmlns="">
            <p:pic>
              <p:nvPicPr>
                <p:cNvPr id="31756" name="Ink 31755">
                  <a:extLst>
                    <a:ext uri="{FF2B5EF4-FFF2-40B4-BE49-F238E27FC236}">
                      <a16:creationId xmlns:a16="http://schemas.microsoft.com/office/drawing/2014/main" id="{85D56962-2A2E-4076-9CB5-9F767765705A}"/>
                    </a:ext>
                  </a:extLst>
                </p:cNvPr>
                <p:cNvPicPr/>
                <p:nvPr/>
              </p:nvPicPr>
              <p:blipFill>
                <a:blip r:embed="rId45"/>
                <a:stretch>
                  <a:fillRect/>
                </a:stretch>
              </p:blipFill>
              <p:spPr>
                <a:xfrm>
                  <a:off x="6034820" y="1597434"/>
                  <a:ext cx="1293480" cy="133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1758" name="Ink 31757">
                <a:extLst>
                  <a:ext uri="{FF2B5EF4-FFF2-40B4-BE49-F238E27FC236}">
                    <a16:creationId xmlns:a16="http://schemas.microsoft.com/office/drawing/2014/main" id="{2CB9FD93-9F43-4A92-901B-6AA5D307A442}"/>
                  </a:ext>
                </a:extLst>
              </p14:cNvPr>
              <p14:cNvContentPartPr/>
              <p14:nvPr/>
            </p14:nvContentPartPr>
            <p14:xfrm>
              <a:off x="6712340" y="2733234"/>
              <a:ext cx="131760" cy="430200"/>
            </p14:xfrm>
          </p:contentPart>
        </mc:Choice>
        <mc:Fallback xmlns="">
          <p:pic>
            <p:nvPicPr>
              <p:cNvPr id="31758" name="Ink 31757">
                <a:extLst>
                  <a:ext uri="{FF2B5EF4-FFF2-40B4-BE49-F238E27FC236}">
                    <a16:creationId xmlns:a16="http://schemas.microsoft.com/office/drawing/2014/main" id="{2CB9FD93-9F43-4A92-901B-6AA5D307A442}"/>
                  </a:ext>
                </a:extLst>
              </p:cNvPr>
              <p:cNvPicPr/>
              <p:nvPr/>
            </p:nvPicPr>
            <p:blipFill>
              <a:blip r:embed="rId47"/>
              <a:stretch>
                <a:fillRect/>
              </a:stretch>
            </p:blipFill>
            <p:spPr>
              <a:xfrm>
                <a:off x="6649340" y="2670594"/>
                <a:ext cx="257400" cy="555840"/>
              </a:xfrm>
              <a:prstGeom prst="rect">
                <a:avLst/>
              </a:prstGeom>
            </p:spPr>
          </p:pic>
        </mc:Fallback>
      </mc:AlternateContent>
      <p:grpSp>
        <p:nvGrpSpPr>
          <p:cNvPr id="31764" name="Group 31763">
            <a:extLst>
              <a:ext uri="{FF2B5EF4-FFF2-40B4-BE49-F238E27FC236}">
                <a16:creationId xmlns:a16="http://schemas.microsoft.com/office/drawing/2014/main" id="{154F7D27-62F6-40BD-BB89-EAC7FE00988D}"/>
              </a:ext>
            </a:extLst>
          </p:cNvPr>
          <p:cNvGrpSpPr/>
          <p:nvPr/>
        </p:nvGrpSpPr>
        <p:grpSpPr>
          <a:xfrm>
            <a:off x="7100420" y="3532074"/>
            <a:ext cx="743400" cy="307800"/>
            <a:chOff x="7100420" y="3532074"/>
            <a:chExt cx="743400" cy="307800"/>
          </a:xfrm>
        </p:grpSpPr>
        <mc:AlternateContent xmlns:mc="http://schemas.openxmlformats.org/markup-compatibility/2006" xmlns:p14="http://schemas.microsoft.com/office/powerpoint/2010/main">
          <mc:Choice Requires="p14">
            <p:contentPart p14:bwMode="auto" r:id="rId48">
              <p14:nvContentPartPr>
                <p14:cNvPr id="31759" name="Ink 31758">
                  <a:extLst>
                    <a:ext uri="{FF2B5EF4-FFF2-40B4-BE49-F238E27FC236}">
                      <a16:creationId xmlns:a16="http://schemas.microsoft.com/office/drawing/2014/main" id="{0F1CCF60-AE3F-4B01-9638-9969290DE95C}"/>
                    </a:ext>
                  </a:extLst>
                </p14:cNvPr>
                <p14:cNvContentPartPr/>
                <p14:nvPr/>
              </p14:nvContentPartPr>
              <p14:xfrm>
                <a:off x="7100420" y="3563394"/>
                <a:ext cx="250560" cy="178560"/>
              </p14:xfrm>
            </p:contentPart>
          </mc:Choice>
          <mc:Fallback xmlns="">
            <p:pic>
              <p:nvPicPr>
                <p:cNvPr id="31759" name="Ink 31758">
                  <a:extLst>
                    <a:ext uri="{FF2B5EF4-FFF2-40B4-BE49-F238E27FC236}">
                      <a16:creationId xmlns:a16="http://schemas.microsoft.com/office/drawing/2014/main" id="{0F1CCF60-AE3F-4B01-9638-9969290DE95C}"/>
                    </a:ext>
                  </a:extLst>
                </p:cNvPr>
                <p:cNvPicPr/>
                <p:nvPr/>
              </p:nvPicPr>
              <p:blipFill>
                <a:blip r:embed="rId49"/>
                <a:stretch>
                  <a:fillRect/>
                </a:stretch>
              </p:blipFill>
              <p:spPr>
                <a:xfrm>
                  <a:off x="7037420" y="3500754"/>
                  <a:ext cx="3762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760" name="Ink 31759">
                  <a:extLst>
                    <a:ext uri="{FF2B5EF4-FFF2-40B4-BE49-F238E27FC236}">
                      <a16:creationId xmlns:a16="http://schemas.microsoft.com/office/drawing/2014/main" id="{EF338BB1-2A54-40E5-9650-94594D9EEF21}"/>
                    </a:ext>
                  </a:extLst>
                </p14:cNvPr>
                <p14:cNvContentPartPr/>
                <p14:nvPr/>
              </p14:nvContentPartPr>
              <p14:xfrm>
                <a:off x="7455020" y="3600474"/>
                <a:ext cx="63360" cy="185760"/>
              </p14:xfrm>
            </p:contentPart>
          </mc:Choice>
          <mc:Fallback xmlns="">
            <p:pic>
              <p:nvPicPr>
                <p:cNvPr id="31760" name="Ink 31759">
                  <a:extLst>
                    <a:ext uri="{FF2B5EF4-FFF2-40B4-BE49-F238E27FC236}">
                      <a16:creationId xmlns:a16="http://schemas.microsoft.com/office/drawing/2014/main" id="{EF338BB1-2A54-40E5-9650-94594D9EEF21}"/>
                    </a:ext>
                  </a:extLst>
                </p:cNvPr>
                <p:cNvPicPr/>
                <p:nvPr/>
              </p:nvPicPr>
              <p:blipFill>
                <a:blip r:embed="rId51"/>
                <a:stretch>
                  <a:fillRect/>
                </a:stretch>
              </p:blipFill>
              <p:spPr>
                <a:xfrm>
                  <a:off x="7392380" y="3537474"/>
                  <a:ext cx="1890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761" name="Ink 31760">
                  <a:extLst>
                    <a:ext uri="{FF2B5EF4-FFF2-40B4-BE49-F238E27FC236}">
                      <a16:creationId xmlns:a16="http://schemas.microsoft.com/office/drawing/2014/main" id="{950A793B-8461-486C-A9E0-50923D3D5397}"/>
                    </a:ext>
                  </a:extLst>
                </p14:cNvPr>
                <p14:cNvContentPartPr/>
                <p14:nvPr/>
              </p14:nvContentPartPr>
              <p14:xfrm>
                <a:off x="7568780" y="3532074"/>
                <a:ext cx="112680" cy="210600"/>
              </p14:xfrm>
            </p:contentPart>
          </mc:Choice>
          <mc:Fallback xmlns="">
            <p:pic>
              <p:nvPicPr>
                <p:cNvPr id="31761" name="Ink 31760">
                  <a:extLst>
                    <a:ext uri="{FF2B5EF4-FFF2-40B4-BE49-F238E27FC236}">
                      <a16:creationId xmlns:a16="http://schemas.microsoft.com/office/drawing/2014/main" id="{950A793B-8461-486C-A9E0-50923D3D5397}"/>
                    </a:ext>
                  </a:extLst>
                </p:cNvPr>
                <p:cNvPicPr/>
                <p:nvPr/>
              </p:nvPicPr>
              <p:blipFill>
                <a:blip r:embed="rId53"/>
                <a:stretch>
                  <a:fillRect/>
                </a:stretch>
              </p:blipFill>
              <p:spPr>
                <a:xfrm>
                  <a:off x="7505780" y="3469434"/>
                  <a:ext cx="2383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762" name="Ink 31761">
                  <a:extLst>
                    <a:ext uri="{FF2B5EF4-FFF2-40B4-BE49-F238E27FC236}">
                      <a16:creationId xmlns:a16="http://schemas.microsoft.com/office/drawing/2014/main" id="{B9D09696-52B0-4B2C-ADD9-FC2F28E8DD19}"/>
                    </a:ext>
                  </a:extLst>
                </p14:cNvPr>
                <p14:cNvContentPartPr/>
                <p14:nvPr/>
              </p14:nvContentPartPr>
              <p14:xfrm>
                <a:off x="7728620" y="3564474"/>
                <a:ext cx="115200" cy="37800"/>
              </p14:xfrm>
            </p:contentPart>
          </mc:Choice>
          <mc:Fallback xmlns="">
            <p:pic>
              <p:nvPicPr>
                <p:cNvPr id="31762" name="Ink 31761">
                  <a:extLst>
                    <a:ext uri="{FF2B5EF4-FFF2-40B4-BE49-F238E27FC236}">
                      <a16:creationId xmlns:a16="http://schemas.microsoft.com/office/drawing/2014/main" id="{B9D09696-52B0-4B2C-ADD9-FC2F28E8DD19}"/>
                    </a:ext>
                  </a:extLst>
                </p:cNvPr>
                <p:cNvPicPr/>
                <p:nvPr/>
              </p:nvPicPr>
              <p:blipFill>
                <a:blip r:embed="rId55"/>
                <a:stretch>
                  <a:fillRect/>
                </a:stretch>
              </p:blipFill>
              <p:spPr>
                <a:xfrm>
                  <a:off x="7665620" y="3501474"/>
                  <a:ext cx="240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763" name="Ink 31762">
                  <a:extLst>
                    <a:ext uri="{FF2B5EF4-FFF2-40B4-BE49-F238E27FC236}">
                      <a16:creationId xmlns:a16="http://schemas.microsoft.com/office/drawing/2014/main" id="{662207BD-9C45-43A7-B3F2-27FDE87EC13D}"/>
                    </a:ext>
                  </a:extLst>
                </p14:cNvPr>
                <p14:cNvContentPartPr/>
                <p14:nvPr/>
              </p14:nvContentPartPr>
              <p14:xfrm>
                <a:off x="7760300" y="3586074"/>
                <a:ext cx="68760" cy="253800"/>
              </p14:xfrm>
            </p:contentPart>
          </mc:Choice>
          <mc:Fallback xmlns="">
            <p:pic>
              <p:nvPicPr>
                <p:cNvPr id="31763" name="Ink 31762">
                  <a:extLst>
                    <a:ext uri="{FF2B5EF4-FFF2-40B4-BE49-F238E27FC236}">
                      <a16:creationId xmlns:a16="http://schemas.microsoft.com/office/drawing/2014/main" id="{662207BD-9C45-43A7-B3F2-27FDE87EC13D}"/>
                    </a:ext>
                  </a:extLst>
                </p:cNvPr>
                <p:cNvPicPr/>
                <p:nvPr/>
              </p:nvPicPr>
              <p:blipFill>
                <a:blip r:embed="rId57"/>
                <a:stretch>
                  <a:fillRect/>
                </a:stretch>
              </p:blipFill>
              <p:spPr>
                <a:xfrm>
                  <a:off x="7697660" y="3523074"/>
                  <a:ext cx="194400" cy="379440"/>
                </a:xfrm>
                <a:prstGeom prst="rect">
                  <a:avLst/>
                </a:prstGeom>
              </p:spPr>
            </p:pic>
          </mc:Fallback>
        </mc:AlternateContent>
      </p:grpSp>
      <p:grpSp>
        <p:nvGrpSpPr>
          <p:cNvPr id="31767" name="Group 31766">
            <a:extLst>
              <a:ext uri="{FF2B5EF4-FFF2-40B4-BE49-F238E27FC236}">
                <a16:creationId xmlns:a16="http://schemas.microsoft.com/office/drawing/2014/main" id="{61AE22AC-FE6A-4179-85AA-69BD1A8D0520}"/>
              </a:ext>
            </a:extLst>
          </p:cNvPr>
          <p:cNvGrpSpPr/>
          <p:nvPr/>
        </p:nvGrpSpPr>
        <p:grpSpPr>
          <a:xfrm>
            <a:off x="7491740" y="2391954"/>
            <a:ext cx="503280" cy="255600"/>
            <a:chOff x="7491740" y="2391954"/>
            <a:chExt cx="503280" cy="255600"/>
          </a:xfrm>
        </p:grpSpPr>
        <mc:AlternateContent xmlns:mc="http://schemas.openxmlformats.org/markup-compatibility/2006" xmlns:p14="http://schemas.microsoft.com/office/powerpoint/2010/main">
          <mc:Choice Requires="p14">
            <p:contentPart p14:bwMode="auto" r:id="rId58">
              <p14:nvContentPartPr>
                <p14:cNvPr id="31765" name="Ink 31764">
                  <a:extLst>
                    <a:ext uri="{FF2B5EF4-FFF2-40B4-BE49-F238E27FC236}">
                      <a16:creationId xmlns:a16="http://schemas.microsoft.com/office/drawing/2014/main" id="{C5AE9835-D328-4A75-8A2F-6DD4BE69589E}"/>
                    </a:ext>
                  </a:extLst>
                </p14:cNvPr>
                <p14:cNvContentPartPr/>
                <p14:nvPr/>
              </p14:nvContentPartPr>
              <p14:xfrm>
                <a:off x="7491740" y="2445234"/>
                <a:ext cx="503280" cy="89640"/>
              </p14:xfrm>
            </p:contentPart>
          </mc:Choice>
          <mc:Fallback xmlns="">
            <p:pic>
              <p:nvPicPr>
                <p:cNvPr id="31765" name="Ink 31764">
                  <a:extLst>
                    <a:ext uri="{FF2B5EF4-FFF2-40B4-BE49-F238E27FC236}">
                      <a16:creationId xmlns:a16="http://schemas.microsoft.com/office/drawing/2014/main" id="{C5AE9835-D328-4A75-8A2F-6DD4BE69589E}"/>
                    </a:ext>
                  </a:extLst>
                </p:cNvPr>
                <p:cNvPicPr/>
                <p:nvPr/>
              </p:nvPicPr>
              <p:blipFill>
                <a:blip r:embed="rId59"/>
                <a:stretch>
                  <a:fillRect/>
                </a:stretch>
              </p:blipFill>
              <p:spPr>
                <a:xfrm>
                  <a:off x="7429100" y="2382594"/>
                  <a:ext cx="628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766" name="Ink 31765">
                  <a:extLst>
                    <a:ext uri="{FF2B5EF4-FFF2-40B4-BE49-F238E27FC236}">
                      <a16:creationId xmlns:a16="http://schemas.microsoft.com/office/drawing/2014/main" id="{C3340F34-EE3F-45A1-845B-E94558EF71BA}"/>
                    </a:ext>
                  </a:extLst>
                </p14:cNvPr>
                <p14:cNvContentPartPr/>
                <p14:nvPr/>
              </p14:nvContentPartPr>
              <p14:xfrm>
                <a:off x="7758860" y="2391954"/>
                <a:ext cx="178200" cy="255600"/>
              </p14:xfrm>
            </p:contentPart>
          </mc:Choice>
          <mc:Fallback xmlns="">
            <p:pic>
              <p:nvPicPr>
                <p:cNvPr id="31766" name="Ink 31765">
                  <a:extLst>
                    <a:ext uri="{FF2B5EF4-FFF2-40B4-BE49-F238E27FC236}">
                      <a16:creationId xmlns:a16="http://schemas.microsoft.com/office/drawing/2014/main" id="{C3340F34-EE3F-45A1-845B-E94558EF71BA}"/>
                    </a:ext>
                  </a:extLst>
                </p:cNvPr>
                <p:cNvPicPr/>
                <p:nvPr/>
              </p:nvPicPr>
              <p:blipFill>
                <a:blip r:embed="rId61"/>
                <a:stretch>
                  <a:fillRect/>
                </a:stretch>
              </p:blipFill>
              <p:spPr>
                <a:xfrm>
                  <a:off x="7696220" y="2328954"/>
                  <a:ext cx="303840" cy="381240"/>
                </a:xfrm>
                <a:prstGeom prst="rect">
                  <a:avLst/>
                </a:prstGeom>
              </p:spPr>
            </p:pic>
          </mc:Fallback>
        </mc:AlternateContent>
      </p:grpSp>
      <p:grpSp>
        <p:nvGrpSpPr>
          <p:cNvPr id="31773" name="Group 31772">
            <a:extLst>
              <a:ext uri="{FF2B5EF4-FFF2-40B4-BE49-F238E27FC236}">
                <a16:creationId xmlns:a16="http://schemas.microsoft.com/office/drawing/2014/main" id="{9C269199-8506-4AC8-9BCA-9FFF24BE6F2E}"/>
              </a:ext>
            </a:extLst>
          </p:cNvPr>
          <p:cNvGrpSpPr/>
          <p:nvPr/>
        </p:nvGrpSpPr>
        <p:grpSpPr>
          <a:xfrm>
            <a:off x="8922380" y="2298354"/>
            <a:ext cx="985680" cy="670680"/>
            <a:chOff x="8922380" y="2298354"/>
            <a:chExt cx="985680" cy="670680"/>
          </a:xfrm>
        </p:grpSpPr>
        <mc:AlternateContent xmlns:mc="http://schemas.openxmlformats.org/markup-compatibility/2006" xmlns:p14="http://schemas.microsoft.com/office/powerpoint/2010/main">
          <mc:Choice Requires="p14">
            <p:contentPart p14:bwMode="auto" r:id="rId62">
              <p14:nvContentPartPr>
                <p14:cNvPr id="31768" name="Ink 31767">
                  <a:extLst>
                    <a:ext uri="{FF2B5EF4-FFF2-40B4-BE49-F238E27FC236}">
                      <a16:creationId xmlns:a16="http://schemas.microsoft.com/office/drawing/2014/main" id="{D31EC0EB-2459-444B-902B-E1B3902C151D}"/>
                    </a:ext>
                  </a:extLst>
                </p14:cNvPr>
                <p14:cNvContentPartPr/>
                <p14:nvPr/>
              </p14:nvContentPartPr>
              <p14:xfrm>
                <a:off x="8922380" y="2590674"/>
                <a:ext cx="83520" cy="378360"/>
              </p14:xfrm>
            </p:contentPart>
          </mc:Choice>
          <mc:Fallback xmlns="">
            <p:pic>
              <p:nvPicPr>
                <p:cNvPr id="31768" name="Ink 31767">
                  <a:extLst>
                    <a:ext uri="{FF2B5EF4-FFF2-40B4-BE49-F238E27FC236}">
                      <a16:creationId xmlns:a16="http://schemas.microsoft.com/office/drawing/2014/main" id="{D31EC0EB-2459-444B-902B-E1B3902C151D}"/>
                    </a:ext>
                  </a:extLst>
                </p:cNvPr>
                <p:cNvPicPr/>
                <p:nvPr/>
              </p:nvPicPr>
              <p:blipFill>
                <a:blip r:embed="rId63"/>
                <a:stretch>
                  <a:fillRect/>
                </a:stretch>
              </p:blipFill>
              <p:spPr>
                <a:xfrm>
                  <a:off x="8859740" y="2527674"/>
                  <a:ext cx="2091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769" name="Ink 31768">
                  <a:extLst>
                    <a:ext uri="{FF2B5EF4-FFF2-40B4-BE49-F238E27FC236}">
                      <a16:creationId xmlns:a16="http://schemas.microsoft.com/office/drawing/2014/main" id="{C0DD0400-C504-465C-AA56-654FBEAF3B2B}"/>
                    </a:ext>
                  </a:extLst>
                </p14:cNvPr>
                <p14:cNvContentPartPr/>
                <p14:nvPr/>
              </p14:nvContentPartPr>
              <p14:xfrm>
                <a:off x="9021740" y="2726754"/>
                <a:ext cx="230760" cy="218160"/>
              </p14:xfrm>
            </p:contentPart>
          </mc:Choice>
          <mc:Fallback xmlns="">
            <p:pic>
              <p:nvPicPr>
                <p:cNvPr id="31769" name="Ink 31768">
                  <a:extLst>
                    <a:ext uri="{FF2B5EF4-FFF2-40B4-BE49-F238E27FC236}">
                      <a16:creationId xmlns:a16="http://schemas.microsoft.com/office/drawing/2014/main" id="{C0DD0400-C504-465C-AA56-654FBEAF3B2B}"/>
                    </a:ext>
                  </a:extLst>
                </p:cNvPr>
                <p:cNvPicPr/>
                <p:nvPr/>
              </p:nvPicPr>
              <p:blipFill>
                <a:blip r:embed="rId65"/>
                <a:stretch>
                  <a:fillRect/>
                </a:stretch>
              </p:blipFill>
              <p:spPr>
                <a:xfrm>
                  <a:off x="8959100" y="2664114"/>
                  <a:ext cx="3564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770" name="Ink 31769">
                  <a:extLst>
                    <a:ext uri="{FF2B5EF4-FFF2-40B4-BE49-F238E27FC236}">
                      <a16:creationId xmlns:a16="http://schemas.microsoft.com/office/drawing/2014/main" id="{714FE69C-6692-4C79-9073-8DDA9D8D82A0}"/>
                    </a:ext>
                  </a:extLst>
                </p14:cNvPr>
                <p14:cNvContentPartPr/>
                <p14:nvPr/>
              </p14:nvContentPartPr>
              <p14:xfrm>
                <a:off x="9303980" y="2635314"/>
                <a:ext cx="121680" cy="272160"/>
              </p14:xfrm>
            </p:contentPart>
          </mc:Choice>
          <mc:Fallback xmlns="">
            <p:pic>
              <p:nvPicPr>
                <p:cNvPr id="31770" name="Ink 31769">
                  <a:extLst>
                    <a:ext uri="{FF2B5EF4-FFF2-40B4-BE49-F238E27FC236}">
                      <a16:creationId xmlns:a16="http://schemas.microsoft.com/office/drawing/2014/main" id="{714FE69C-6692-4C79-9073-8DDA9D8D82A0}"/>
                    </a:ext>
                  </a:extLst>
                </p:cNvPr>
                <p:cNvPicPr/>
                <p:nvPr/>
              </p:nvPicPr>
              <p:blipFill>
                <a:blip r:embed="rId67"/>
                <a:stretch>
                  <a:fillRect/>
                </a:stretch>
              </p:blipFill>
              <p:spPr>
                <a:xfrm>
                  <a:off x="9240980" y="2572314"/>
                  <a:ext cx="24732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1771" name="Ink 31770">
                  <a:extLst>
                    <a:ext uri="{FF2B5EF4-FFF2-40B4-BE49-F238E27FC236}">
                      <a16:creationId xmlns:a16="http://schemas.microsoft.com/office/drawing/2014/main" id="{CDCA7FFB-75B6-47C3-9BF4-A28F110AE645}"/>
                    </a:ext>
                  </a:extLst>
                </p14:cNvPr>
                <p14:cNvContentPartPr/>
                <p14:nvPr/>
              </p14:nvContentPartPr>
              <p14:xfrm>
                <a:off x="9526820" y="2298354"/>
                <a:ext cx="198720" cy="223920"/>
              </p14:xfrm>
            </p:contentPart>
          </mc:Choice>
          <mc:Fallback xmlns="">
            <p:pic>
              <p:nvPicPr>
                <p:cNvPr id="31771" name="Ink 31770">
                  <a:extLst>
                    <a:ext uri="{FF2B5EF4-FFF2-40B4-BE49-F238E27FC236}">
                      <a16:creationId xmlns:a16="http://schemas.microsoft.com/office/drawing/2014/main" id="{CDCA7FFB-75B6-47C3-9BF4-A28F110AE645}"/>
                    </a:ext>
                  </a:extLst>
                </p:cNvPr>
                <p:cNvPicPr/>
                <p:nvPr/>
              </p:nvPicPr>
              <p:blipFill>
                <a:blip r:embed="rId69"/>
                <a:stretch>
                  <a:fillRect/>
                </a:stretch>
              </p:blipFill>
              <p:spPr>
                <a:xfrm>
                  <a:off x="9463820" y="2235714"/>
                  <a:ext cx="3243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772" name="Ink 31771">
                  <a:extLst>
                    <a:ext uri="{FF2B5EF4-FFF2-40B4-BE49-F238E27FC236}">
                      <a16:creationId xmlns:a16="http://schemas.microsoft.com/office/drawing/2014/main" id="{4F7117D4-A769-4456-8336-32F2CA93D956}"/>
                    </a:ext>
                  </a:extLst>
                </p14:cNvPr>
                <p14:cNvContentPartPr/>
                <p14:nvPr/>
              </p14:nvContentPartPr>
              <p14:xfrm>
                <a:off x="9714740" y="2625234"/>
                <a:ext cx="193320" cy="239760"/>
              </p14:xfrm>
            </p:contentPart>
          </mc:Choice>
          <mc:Fallback xmlns="">
            <p:pic>
              <p:nvPicPr>
                <p:cNvPr id="31772" name="Ink 31771">
                  <a:extLst>
                    <a:ext uri="{FF2B5EF4-FFF2-40B4-BE49-F238E27FC236}">
                      <a16:creationId xmlns:a16="http://schemas.microsoft.com/office/drawing/2014/main" id="{4F7117D4-A769-4456-8336-32F2CA93D956}"/>
                    </a:ext>
                  </a:extLst>
                </p:cNvPr>
                <p:cNvPicPr/>
                <p:nvPr/>
              </p:nvPicPr>
              <p:blipFill>
                <a:blip r:embed="rId71"/>
                <a:stretch>
                  <a:fillRect/>
                </a:stretch>
              </p:blipFill>
              <p:spPr>
                <a:xfrm>
                  <a:off x="9651740" y="2562594"/>
                  <a:ext cx="318960" cy="365400"/>
                </a:xfrm>
                <a:prstGeom prst="rect">
                  <a:avLst/>
                </a:prstGeom>
              </p:spPr>
            </p:pic>
          </mc:Fallback>
        </mc:AlternateContent>
      </p:grpSp>
      <p:grpSp>
        <p:nvGrpSpPr>
          <p:cNvPr id="31779" name="Group 31778">
            <a:extLst>
              <a:ext uri="{FF2B5EF4-FFF2-40B4-BE49-F238E27FC236}">
                <a16:creationId xmlns:a16="http://schemas.microsoft.com/office/drawing/2014/main" id="{54917D74-097C-4315-A618-8660326416AF}"/>
              </a:ext>
            </a:extLst>
          </p:cNvPr>
          <p:cNvGrpSpPr/>
          <p:nvPr/>
        </p:nvGrpSpPr>
        <p:grpSpPr>
          <a:xfrm>
            <a:off x="1441220" y="2627394"/>
            <a:ext cx="2726280" cy="1398600"/>
            <a:chOff x="1441220" y="2627394"/>
            <a:chExt cx="2726280" cy="1398600"/>
          </a:xfrm>
        </p:grpSpPr>
        <mc:AlternateContent xmlns:mc="http://schemas.openxmlformats.org/markup-compatibility/2006" xmlns:p14="http://schemas.microsoft.com/office/powerpoint/2010/main">
          <mc:Choice Requires="p14">
            <p:contentPart p14:bwMode="auto" r:id="rId72">
              <p14:nvContentPartPr>
                <p14:cNvPr id="33" name="Ink 32">
                  <a:extLst>
                    <a:ext uri="{FF2B5EF4-FFF2-40B4-BE49-F238E27FC236}">
                      <a16:creationId xmlns:a16="http://schemas.microsoft.com/office/drawing/2014/main" id="{602AD504-AD08-4C73-93B1-4D23AB36BF8D}"/>
                    </a:ext>
                  </a:extLst>
                </p14:cNvPr>
                <p14:cNvContentPartPr/>
                <p14:nvPr/>
              </p14:nvContentPartPr>
              <p14:xfrm>
                <a:off x="1721660" y="3370074"/>
                <a:ext cx="336960" cy="291600"/>
              </p14:xfrm>
            </p:contentPart>
          </mc:Choice>
          <mc:Fallback xmlns="">
            <p:pic>
              <p:nvPicPr>
                <p:cNvPr id="33" name="Ink 32">
                  <a:extLst>
                    <a:ext uri="{FF2B5EF4-FFF2-40B4-BE49-F238E27FC236}">
                      <a16:creationId xmlns:a16="http://schemas.microsoft.com/office/drawing/2014/main" id="{602AD504-AD08-4C73-93B1-4D23AB36BF8D}"/>
                    </a:ext>
                  </a:extLst>
                </p:cNvPr>
                <p:cNvPicPr/>
                <p:nvPr/>
              </p:nvPicPr>
              <p:blipFill>
                <a:blip r:embed="rId73"/>
                <a:stretch>
                  <a:fillRect/>
                </a:stretch>
              </p:blipFill>
              <p:spPr>
                <a:xfrm>
                  <a:off x="1659020" y="3307074"/>
                  <a:ext cx="46260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 name="Ink 34">
                  <a:extLst>
                    <a:ext uri="{FF2B5EF4-FFF2-40B4-BE49-F238E27FC236}">
                      <a16:creationId xmlns:a16="http://schemas.microsoft.com/office/drawing/2014/main" id="{941505FA-8C90-4708-96CE-5AEFB2A31590}"/>
                    </a:ext>
                  </a:extLst>
                </p14:cNvPr>
                <p14:cNvContentPartPr/>
                <p14:nvPr/>
              </p14:nvContentPartPr>
              <p14:xfrm>
                <a:off x="2169860" y="3383394"/>
                <a:ext cx="108000" cy="277560"/>
              </p14:xfrm>
            </p:contentPart>
          </mc:Choice>
          <mc:Fallback xmlns="">
            <p:pic>
              <p:nvPicPr>
                <p:cNvPr id="35" name="Ink 34">
                  <a:extLst>
                    <a:ext uri="{FF2B5EF4-FFF2-40B4-BE49-F238E27FC236}">
                      <a16:creationId xmlns:a16="http://schemas.microsoft.com/office/drawing/2014/main" id="{941505FA-8C90-4708-96CE-5AEFB2A31590}"/>
                    </a:ext>
                  </a:extLst>
                </p:cNvPr>
                <p:cNvPicPr/>
                <p:nvPr/>
              </p:nvPicPr>
              <p:blipFill>
                <a:blip r:embed="rId75"/>
                <a:stretch>
                  <a:fillRect/>
                </a:stretch>
              </p:blipFill>
              <p:spPr>
                <a:xfrm>
                  <a:off x="2107220" y="3320394"/>
                  <a:ext cx="2336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4C19769B-7F60-413A-809A-12A0D04BBA22}"/>
                    </a:ext>
                  </a:extLst>
                </p14:cNvPr>
                <p14:cNvContentPartPr/>
                <p14:nvPr/>
              </p14:nvContentPartPr>
              <p14:xfrm>
                <a:off x="2420060" y="3334794"/>
                <a:ext cx="200160" cy="266400"/>
              </p14:xfrm>
            </p:contentPart>
          </mc:Choice>
          <mc:Fallback xmlns="">
            <p:pic>
              <p:nvPicPr>
                <p:cNvPr id="46" name="Ink 45">
                  <a:extLst>
                    <a:ext uri="{FF2B5EF4-FFF2-40B4-BE49-F238E27FC236}">
                      <a16:creationId xmlns:a16="http://schemas.microsoft.com/office/drawing/2014/main" id="{4C19769B-7F60-413A-809A-12A0D04BBA22}"/>
                    </a:ext>
                  </a:extLst>
                </p:cNvPr>
                <p:cNvPicPr/>
                <p:nvPr/>
              </p:nvPicPr>
              <p:blipFill>
                <a:blip r:embed="rId77"/>
                <a:stretch>
                  <a:fillRect/>
                </a:stretch>
              </p:blipFill>
              <p:spPr>
                <a:xfrm>
                  <a:off x="2357420" y="3271794"/>
                  <a:ext cx="3258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13D25766-25A9-4673-95E2-7BE8D68F85DD}"/>
                    </a:ext>
                  </a:extLst>
                </p14:cNvPr>
                <p14:cNvContentPartPr/>
                <p14:nvPr/>
              </p14:nvContentPartPr>
              <p14:xfrm>
                <a:off x="2656220" y="3272514"/>
                <a:ext cx="321480" cy="116640"/>
              </p14:xfrm>
            </p:contentPart>
          </mc:Choice>
          <mc:Fallback xmlns="">
            <p:pic>
              <p:nvPicPr>
                <p:cNvPr id="47" name="Ink 46">
                  <a:extLst>
                    <a:ext uri="{FF2B5EF4-FFF2-40B4-BE49-F238E27FC236}">
                      <a16:creationId xmlns:a16="http://schemas.microsoft.com/office/drawing/2014/main" id="{13D25766-25A9-4673-95E2-7BE8D68F85DD}"/>
                    </a:ext>
                  </a:extLst>
                </p:cNvPr>
                <p:cNvPicPr/>
                <p:nvPr/>
              </p:nvPicPr>
              <p:blipFill>
                <a:blip r:embed="rId79"/>
                <a:stretch>
                  <a:fillRect/>
                </a:stretch>
              </p:blipFill>
              <p:spPr>
                <a:xfrm>
                  <a:off x="2593580" y="3209514"/>
                  <a:ext cx="4471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2E53DF07-2365-446F-AFED-6E0474E1974D}"/>
                    </a:ext>
                  </a:extLst>
                </p14:cNvPr>
                <p14:cNvContentPartPr/>
                <p14:nvPr/>
              </p14:nvContentPartPr>
              <p14:xfrm>
                <a:off x="2790500" y="3343074"/>
                <a:ext cx="64080" cy="239760"/>
              </p14:xfrm>
            </p:contentPart>
          </mc:Choice>
          <mc:Fallback xmlns="">
            <p:pic>
              <p:nvPicPr>
                <p:cNvPr id="48" name="Ink 47">
                  <a:extLst>
                    <a:ext uri="{FF2B5EF4-FFF2-40B4-BE49-F238E27FC236}">
                      <a16:creationId xmlns:a16="http://schemas.microsoft.com/office/drawing/2014/main" id="{2E53DF07-2365-446F-AFED-6E0474E1974D}"/>
                    </a:ext>
                  </a:extLst>
                </p:cNvPr>
                <p:cNvPicPr/>
                <p:nvPr/>
              </p:nvPicPr>
              <p:blipFill>
                <a:blip r:embed="rId81"/>
                <a:stretch>
                  <a:fillRect/>
                </a:stretch>
              </p:blipFill>
              <p:spPr>
                <a:xfrm>
                  <a:off x="2727860" y="3280074"/>
                  <a:ext cx="1897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D885363C-3A25-470E-B337-C42471B80747}"/>
                    </a:ext>
                  </a:extLst>
                </p14:cNvPr>
                <p14:cNvContentPartPr/>
                <p14:nvPr/>
              </p14:nvContentPartPr>
              <p14:xfrm>
                <a:off x="3258140" y="2841234"/>
                <a:ext cx="407880" cy="360360"/>
              </p14:xfrm>
            </p:contentPart>
          </mc:Choice>
          <mc:Fallback xmlns="">
            <p:pic>
              <p:nvPicPr>
                <p:cNvPr id="56" name="Ink 55">
                  <a:extLst>
                    <a:ext uri="{FF2B5EF4-FFF2-40B4-BE49-F238E27FC236}">
                      <a16:creationId xmlns:a16="http://schemas.microsoft.com/office/drawing/2014/main" id="{D885363C-3A25-470E-B337-C42471B80747}"/>
                    </a:ext>
                  </a:extLst>
                </p:cNvPr>
                <p:cNvPicPr/>
                <p:nvPr/>
              </p:nvPicPr>
              <p:blipFill>
                <a:blip r:embed="rId83"/>
                <a:stretch>
                  <a:fillRect/>
                </a:stretch>
              </p:blipFill>
              <p:spPr>
                <a:xfrm>
                  <a:off x="3195140" y="2778234"/>
                  <a:ext cx="53352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5F14B8B4-FCF1-48E1-8A42-5C7C544898DD}"/>
                    </a:ext>
                  </a:extLst>
                </p14:cNvPr>
                <p14:cNvContentPartPr/>
                <p14:nvPr/>
              </p14:nvContentPartPr>
              <p14:xfrm>
                <a:off x="3795620" y="2865354"/>
                <a:ext cx="178200" cy="334440"/>
              </p14:xfrm>
            </p:contentPart>
          </mc:Choice>
          <mc:Fallback xmlns="">
            <p:pic>
              <p:nvPicPr>
                <p:cNvPr id="57" name="Ink 56">
                  <a:extLst>
                    <a:ext uri="{FF2B5EF4-FFF2-40B4-BE49-F238E27FC236}">
                      <a16:creationId xmlns:a16="http://schemas.microsoft.com/office/drawing/2014/main" id="{5F14B8B4-FCF1-48E1-8A42-5C7C544898DD}"/>
                    </a:ext>
                  </a:extLst>
                </p:cNvPr>
                <p:cNvPicPr/>
                <p:nvPr/>
              </p:nvPicPr>
              <p:blipFill>
                <a:blip r:embed="rId85"/>
                <a:stretch>
                  <a:fillRect/>
                </a:stretch>
              </p:blipFill>
              <p:spPr>
                <a:xfrm>
                  <a:off x="3732980" y="2802714"/>
                  <a:ext cx="303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Ink 57">
                  <a:extLst>
                    <a:ext uri="{FF2B5EF4-FFF2-40B4-BE49-F238E27FC236}">
                      <a16:creationId xmlns:a16="http://schemas.microsoft.com/office/drawing/2014/main" id="{249AEFAB-6186-4848-82B2-89F31D174978}"/>
                    </a:ext>
                  </a:extLst>
                </p14:cNvPr>
                <p14:cNvContentPartPr/>
                <p14:nvPr/>
              </p14:nvContentPartPr>
              <p14:xfrm>
                <a:off x="3968780" y="3057234"/>
                <a:ext cx="88920" cy="404640"/>
              </p14:xfrm>
            </p:contentPart>
          </mc:Choice>
          <mc:Fallback xmlns="">
            <p:pic>
              <p:nvPicPr>
                <p:cNvPr id="58" name="Ink 57">
                  <a:extLst>
                    <a:ext uri="{FF2B5EF4-FFF2-40B4-BE49-F238E27FC236}">
                      <a16:creationId xmlns:a16="http://schemas.microsoft.com/office/drawing/2014/main" id="{249AEFAB-6186-4848-82B2-89F31D174978}"/>
                    </a:ext>
                  </a:extLst>
                </p:cNvPr>
                <p:cNvPicPr/>
                <p:nvPr/>
              </p:nvPicPr>
              <p:blipFill>
                <a:blip r:embed="rId87"/>
                <a:stretch>
                  <a:fillRect/>
                </a:stretch>
              </p:blipFill>
              <p:spPr>
                <a:xfrm>
                  <a:off x="3905780" y="2994234"/>
                  <a:ext cx="21456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C10DC0D8-F77B-4635-98E8-AA02086B5D9B}"/>
                    </a:ext>
                  </a:extLst>
                </p14:cNvPr>
                <p14:cNvContentPartPr/>
                <p14:nvPr/>
              </p14:nvContentPartPr>
              <p14:xfrm>
                <a:off x="3950780" y="3203034"/>
                <a:ext cx="193320" cy="64080"/>
              </p14:xfrm>
            </p:contentPart>
          </mc:Choice>
          <mc:Fallback xmlns="">
            <p:pic>
              <p:nvPicPr>
                <p:cNvPr id="59" name="Ink 58">
                  <a:extLst>
                    <a:ext uri="{FF2B5EF4-FFF2-40B4-BE49-F238E27FC236}">
                      <a16:creationId xmlns:a16="http://schemas.microsoft.com/office/drawing/2014/main" id="{C10DC0D8-F77B-4635-98E8-AA02086B5D9B}"/>
                    </a:ext>
                  </a:extLst>
                </p:cNvPr>
                <p:cNvPicPr/>
                <p:nvPr/>
              </p:nvPicPr>
              <p:blipFill>
                <a:blip r:embed="rId89"/>
                <a:stretch>
                  <a:fillRect/>
                </a:stretch>
              </p:blipFill>
              <p:spPr>
                <a:xfrm>
                  <a:off x="3887780" y="3140394"/>
                  <a:ext cx="318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644987C9-A896-4CF4-A561-877A4CD0B6AA}"/>
                    </a:ext>
                  </a:extLst>
                </p14:cNvPr>
                <p14:cNvContentPartPr/>
                <p14:nvPr/>
              </p14:nvContentPartPr>
              <p14:xfrm>
                <a:off x="3119540" y="2627394"/>
                <a:ext cx="1047960" cy="769680"/>
              </p14:xfrm>
            </p:contentPart>
          </mc:Choice>
          <mc:Fallback xmlns="">
            <p:pic>
              <p:nvPicPr>
                <p:cNvPr id="60" name="Ink 59">
                  <a:extLst>
                    <a:ext uri="{FF2B5EF4-FFF2-40B4-BE49-F238E27FC236}">
                      <a16:creationId xmlns:a16="http://schemas.microsoft.com/office/drawing/2014/main" id="{644987C9-A896-4CF4-A561-877A4CD0B6AA}"/>
                    </a:ext>
                  </a:extLst>
                </p:cNvPr>
                <p:cNvPicPr/>
                <p:nvPr/>
              </p:nvPicPr>
              <p:blipFill>
                <a:blip r:embed="rId91"/>
                <a:stretch>
                  <a:fillRect/>
                </a:stretch>
              </p:blipFill>
              <p:spPr>
                <a:xfrm>
                  <a:off x="3056540" y="2564394"/>
                  <a:ext cx="117360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1778" name="Ink 31777">
                  <a:extLst>
                    <a:ext uri="{FF2B5EF4-FFF2-40B4-BE49-F238E27FC236}">
                      <a16:creationId xmlns:a16="http://schemas.microsoft.com/office/drawing/2014/main" id="{790FE141-8320-41B3-8BFA-E793B7742465}"/>
                    </a:ext>
                  </a:extLst>
                </p14:cNvPr>
                <p14:cNvContentPartPr/>
                <p14:nvPr/>
              </p14:nvContentPartPr>
              <p14:xfrm>
                <a:off x="1441220" y="3029514"/>
                <a:ext cx="1599480" cy="996480"/>
              </p14:xfrm>
            </p:contentPart>
          </mc:Choice>
          <mc:Fallback xmlns="">
            <p:pic>
              <p:nvPicPr>
                <p:cNvPr id="31778" name="Ink 31777">
                  <a:extLst>
                    <a:ext uri="{FF2B5EF4-FFF2-40B4-BE49-F238E27FC236}">
                      <a16:creationId xmlns:a16="http://schemas.microsoft.com/office/drawing/2014/main" id="{790FE141-8320-41B3-8BFA-E793B7742465}"/>
                    </a:ext>
                  </a:extLst>
                </p:cNvPr>
                <p:cNvPicPr/>
                <p:nvPr/>
              </p:nvPicPr>
              <p:blipFill>
                <a:blip r:embed="rId93"/>
                <a:stretch>
                  <a:fillRect/>
                </a:stretch>
              </p:blipFill>
              <p:spPr>
                <a:xfrm>
                  <a:off x="1378580" y="2966514"/>
                  <a:ext cx="1725120" cy="1122120"/>
                </a:xfrm>
                <a:prstGeom prst="rect">
                  <a:avLst/>
                </a:prstGeom>
              </p:spPr>
            </p:pic>
          </mc:Fallback>
        </mc:AlternateContent>
      </p:grpSp>
      <p:grpSp>
        <p:nvGrpSpPr>
          <p:cNvPr id="31781" name="Group 31780">
            <a:extLst>
              <a:ext uri="{FF2B5EF4-FFF2-40B4-BE49-F238E27FC236}">
                <a16:creationId xmlns:a16="http://schemas.microsoft.com/office/drawing/2014/main" id="{7E7AC56B-D743-4493-8D32-0DDFFD57B565}"/>
              </a:ext>
            </a:extLst>
          </p:cNvPr>
          <p:cNvGrpSpPr/>
          <p:nvPr/>
        </p:nvGrpSpPr>
        <p:grpSpPr>
          <a:xfrm>
            <a:off x="8318660" y="3994314"/>
            <a:ext cx="1405080" cy="959760"/>
            <a:chOff x="8318660" y="3994314"/>
            <a:chExt cx="1405080" cy="959760"/>
          </a:xfrm>
        </p:grpSpPr>
        <mc:AlternateContent xmlns:mc="http://schemas.openxmlformats.org/markup-compatibility/2006" xmlns:p14="http://schemas.microsoft.com/office/powerpoint/2010/main">
          <mc:Choice Requires="p14">
            <p:contentPart p14:bwMode="auto" r:id="rId94">
              <p14:nvContentPartPr>
                <p14:cNvPr id="31774" name="Ink 31773">
                  <a:extLst>
                    <a:ext uri="{FF2B5EF4-FFF2-40B4-BE49-F238E27FC236}">
                      <a16:creationId xmlns:a16="http://schemas.microsoft.com/office/drawing/2014/main" id="{008E3577-EF97-4FF2-9FE7-BC9661354F55}"/>
                    </a:ext>
                  </a:extLst>
                </p14:cNvPr>
                <p14:cNvContentPartPr/>
                <p14:nvPr/>
              </p14:nvContentPartPr>
              <p14:xfrm>
                <a:off x="8528180" y="4195194"/>
                <a:ext cx="243720" cy="296280"/>
              </p14:xfrm>
            </p:contentPart>
          </mc:Choice>
          <mc:Fallback xmlns="">
            <p:pic>
              <p:nvPicPr>
                <p:cNvPr id="31774" name="Ink 31773">
                  <a:extLst>
                    <a:ext uri="{FF2B5EF4-FFF2-40B4-BE49-F238E27FC236}">
                      <a16:creationId xmlns:a16="http://schemas.microsoft.com/office/drawing/2014/main" id="{008E3577-EF97-4FF2-9FE7-BC9661354F55}"/>
                    </a:ext>
                  </a:extLst>
                </p:cNvPr>
                <p:cNvPicPr/>
                <p:nvPr/>
              </p:nvPicPr>
              <p:blipFill>
                <a:blip r:embed="rId95"/>
                <a:stretch>
                  <a:fillRect/>
                </a:stretch>
              </p:blipFill>
              <p:spPr>
                <a:xfrm>
                  <a:off x="8465540" y="4132554"/>
                  <a:ext cx="36936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1775" name="Ink 31774">
                  <a:extLst>
                    <a:ext uri="{FF2B5EF4-FFF2-40B4-BE49-F238E27FC236}">
                      <a16:creationId xmlns:a16="http://schemas.microsoft.com/office/drawing/2014/main" id="{5206A8C8-45B2-483C-8D8C-28FDC81D1AD0}"/>
                    </a:ext>
                  </a:extLst>
                </p14:cNvPr>
                <p14:cNvContentPartPr/>
                <p14:nvPr/>
              </p14:nvContentPartPr>
              <p14:xfrm>
                <a:off x="8929940" y="4168194"/>
                <a:ext cx="103680" cy="311400"/>
              </p14:xfrm>
            </p:contentPart>
          </mc:Choice>
          <mc:Fallback xmlns="">
            <p:pic>
              <p:nvPicPr>
                <p:cNvPr id="31775" name="Ink 31774">
                  <a:extLst>
                    <a:ext uri="{FF2B5EF4-FFF2-40B4-BE49-F238E27FC236}">
                      <a16:creationId xmlns:a16="http://schemas.microsoft.com/office/drawing/2014/main" id="{5206A8C8-45B2-483C-8D8C-28FDC81D1AD0}"/>
                    </a:ext>
                  </a:extLst>
                </p:cNvPr>
                <p:cNvPicPr/>
                <p:nvPr/>
              </p:nvPicPr>
              <p:blipFill>
                <a:blip r:embed="rId97"/>
                <a:stretch>
                  <a:fillRect/>
                </a:stretch>
              </p:blipFill>
              <p:spPr>
                <a:xfrm>
                  <a:off x="8866940" y="4105554"/>
                  <a:ext cx="2293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1776" name="Ink 31775">
                  <a:extLst>
                    <a:ext uri="{FF2B5EF4-FFF2-40B4-BE49-F238E27FC236}">
                      <a16:creationId xmlns:a16="http://schemas.microsoft.com/office/drawing/2014/main" id="{CAD03AD3-D183-4777-8261-39A325890D56}"/>
                    </a:ext>
                  </a:extLst>
                </p14:cNvPr>
                <p14:cNvContentPartPr/>
                <p14:nvPr/>
              </p14:nvContentPartPr>
              <p14:xfrm>
                <a:off x="9078260" y="4340994"/>
                <a:ext cx="250920" cy="195840"/>
              </p14:xfrm>
            </p:contentPart>
          </mc:Choice>
          <mc:Fallback xmlns="">
            <p:pic>
              <p:nvPicPr>
                <p:cNvPr id="31776" name="Ink 31775">
                  <a:extLst>
                    <a:ext uri="{FF2B5EF4-FFF2-40B4-BE49-F238E27FC236}">
                      <a16:creationId xmlns:a16="http://schemas.microsoft.com/office/drawing/2014/main" id="{CAD03AD3-D183-4777-8261-39A325890D56}"/>
                    </a:ext>
                  </a:extLst>
                </p:cNvPr>
                <p:cNvPicPr/>
                <p:nvPr/>
              </p:nvPicPr>
              <p:blipFill>
                <a:blip r:embed="rId99"/>
                <a:stretch>
                  <a:fillRect/>
                </a:stretch>
              </p:blipFill>
              <p:spPr>
                <a:xfrm>
                  <a:off x="9015260" y="4278354"/>
                  <a:ext cx="3765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1780" name="Ink 31779">
                  <a:extLst>
                    <a:ext uri="{FF2B5EF4-FFF2-40B4-BE49-F238E27FC236}">
                      <a16:creationId xmlns:a16="http://schemas.microsoft.com/office/drawing/2014/main" id="{E82A3065-2516-4F92-A0D9-458BD05A3411}"/>
                    </a:ext>
                  </a:extLst>
                </p14:cNvPr>
                <p14:cNvContentPartPr/>
                <p14:nvPr/>
              </p14:nvContentPartPr>
              <p14:xfrm>
                <a:off x="8318660" y="3994314"/>
                <a:ext cx="1405080" cy="959760"/>
              </p14:xfrm>
            </p:contentPart>
          </mc:Choice>
          <mc:Fallback xmlns="">
            <p:pic>
              <p:nvPicPr>
                <p:cNvPr id="31780" name="Ink 31779">
                  <a:extLst>
                    <a:ext uri="{FF2B5EF4-FFF2-40B4-BE49-F238E27FC236}">
                      <a16:creationId xmlns:a16="http://schemas.microsoft.com/office/drawing/2014/main" id="{E82A3065-2516-4F92-A0D9-458BD05A3411}"/>
                    </a:ext>
                  </a:extLst>
                </p:cNvPr>
                <p:cNvPicPr/>
                <p:nvPr/>
              </p:nvPicPr>
              <p:blipFill>
                <a:blip r:embed="rId101"/>
                <a:stretch>
                  <a:fillRect/>
                </a:stretch>
              </p:blipFill>
              <p:spPr>
                <a:xfrm>
                  <a:off x="8256020" y="3931674"/>
                  <a:ext cx="1530720" cy="108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31782" name="Ink 31781">
                <a:extLst>
                  <a:ext uri="{FF2B5EF4-FFF2-40B4-BE49-F238E27FC236}">
                    <a16:creationId xmlns:a16="http://schemas.microsoft.com/office/drawing/2014/main" id="{50B5031F-A212-4939-A450-B6CE540CD4F7}"/>
                  </a:ext>
                </a:extLst>
              </p14:cNvPr>
              <p14:cNvContentPartPr/>
              <p14:nvPr/>
            </p14:nvContentPartPr>
            <p14:xfrm>
              <a:off x="8253500" y="5707194"/>
              <a:ext cx="248400" cy="436680"/>
            </p14:xfrm>
          </p:contentPart>
        </mc:Choice>
        <mc:Fallback xmlns="">
          <p:pic>
            <p:nvPicPr>
              <p:cNvPr id="31782" name="Ink 31781">
                <a:extLst>
                  <a:ext uri="{FF2B5EF4-FFF2-40B4-BE49-F238E27FC236}">
                    <a16:creationId xmlns:a16="http://schemas.microsoft.com/office/drawing/2014/main" id="{50B5031F-A212-4939-A450-B6CE540CD4F7}"/>
                  </a:ext>
                </a:extLst>
              </p:cNvPr>
              <p:cNvPicPr/>
              <p:nvPr/>
            </p:nvPicPr>
            <p:blipFill>
              <a:blip r:embed="rId103"/>
              <a:stretch>
                <a:fillRect/>
              </a:stretch>
            </p:blipFill>
            <p:spPr>
              <a:xfrm>
                <a:off x="8190860" y="5644554"/>
                <a:ext cx="374040" cy="562320"/>
              </a:xfrm>
              <a:prstGeom prst="rect">
                <a:avLst/>
              </a:prstGeom>
            </p:spPr>
          </p:pic>
        </mc:Fallback>
      </mc:AlternateContent>
      <p:grpSp>
        <p:nvGrpSpPr>
          <p:cNvPr id="31788" name="Group 31787">
            <a:extLst>
              <a:ext uri="{FF2B5EF4-FFF2-40B4-BE49-F238E27FC236}">
                <a16:creationId xmlns:a16="http://schemas.microsoft.com/office/drawing/2014/main" id="{8AA81EAB-6C18-4521-A56F-A50D70C51145}"/>
              </a:ext>
            </a:extLst>
          </p:cNvPr>
          <p:cNvGrpSpPr/>
          <p:nvPr/>
        </p:nvGrpSpPr>
        <p:grpSpPr>
          <a:xfrm>
            <a:off x="7964420" y="5119674"/>
            <a:ext cx="1683000" cy="1346040"/>
            <a:chOff x="7964420" y="5119674"/>
            <a:chExt cx="1683000" cy="1346040"/>
          </a:xfrm>
        </p:grpSpPr>
        <mc:AlternateContent xmlns:mc="http://schemas.openxmlformats.org/markup-compatibility/2006" xmlns:p14="http://schemas.microsoft.com/office/powerpoint/2010/main">
          <mc:Choice Requires="p14">
            <p:contentPart p14:bwMode="auto" r:id="rId104">
              <p14:nvContentPartPr>
                <p14:cNvPr id="31783" name="Ink 31782">
                  <a:extLst>
                    <a:ext uri="{FF2B5EF4-FFF2-40B4-BE49-F238E27FC236}">
                      <a16:creationId xmlns:a16="http://schemas.microsoft.com/office/drawing/2014/main" id="{FD20514B-4175-4CA3-BA95-E2141E2CCC98}"/>
                    </a:ext>
                  </a:extLst>
                </p14:cNvPr>
                <p14:cNvContentPartPr/>
                <p14:nvPr/>
              </p14:nvContentPartPr>
              <p14:xfrm>
                <a:off x="8652020" y="5575074"/>
                <a:ext cx="227160" cy="550800"/>
              </p14:xfrm>
            </p:contentPart>
          </mc:Choice>
          <mc:Fallback xmlns="">
            <p:pic>
              <p:nvPicPr>
                <p:cNvPr id="31783" name="Ink 31782">
                  <a:extLst>
                    <a:ext uri="{FF2B5EF4-FFF2-40B4-BE49-F238E27FC236}">
                      <a16:creationId xmlns:a16="http://schemas.microsoft.com/office/drawing/2014/main" id="{FD20514B-4175-4CA3-BA95-E2141E2CCC98}"/>
                    </a:ext>
                  </a:extLst>
                </p:cNvPr>
                <p:cNvPicPr/>
                <p:nvPr/>
              </p:nvPicPr>
              <p:blipFill>
                <a:blip r:embed="rId105"/>
                <a:stretch>
                  <a:fillRect/>
                </a:stretch>
              </p:blipFill>
              <p:spPr>
                <a:xfrm>
                  <a:off x="8589020" y="5512074"/>
                  <a:ext cx="35280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1784" name="Ink 31783">
                  <a:extLst>
                    <a:ext uri="{FF2B5EF4-FFF2-40B4-BE49-F238E27FC236}">
                      <a16:creationId xmlns:a16="http://schemas.microsoft.com/office/drawing/2014/main" id="{FA83572C-9A5E-4C70-9E0C-EA1BEE166034}"/>
                    </a:ext>
                  </a:extLst>
                </p14:cNvPr>
                <p14:cNvContentPartPr/>
                <p14:nvPr/>
              </p14:nvContentPartPr>
              <p14:xfrm>
                <a:off x="8982860" y="5443314"/>
                <a:ext cx="97560" cy="134280"/>
              </p14:xfrm>
            </p:contentPart>
          </mc:Choice>
          <mc:Fallback xmlns="">
            <p:pic>
              <p:nvPicPr>
                <p:cNvPr id="31784" name="Ink 31783">
                  <a:extLst>
                    <a:ext uri="{FF2B5EF4-FFF2-40B4-BE49-F238E27FC236}">
                      <a16:creationId xmlns:a16="http://schemas.microsoft.com/office/drawing/2014/main" id="{FA83572C-9A5E-4C70-9E0C-EA1BEE166034}"/>
                    </a:ext>
                  </a:extLst>
                </p:cNvPr>
                <p:cNvPicPr/>
                <p:nvPr/>
              </p:nvPicPr>
              <p:blipFill>
                <a:blip r:embed="rId107"/>
                <a:stretch>
                  <a:fillRect/>
                </a:stretch>
              </p:blipFill>
              <p:spPr>
                <a:xfrm>
                  <a:off x="8919860" y="5380314"/>
                  <a:ext cx="223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1785" name="Ink 31784">
                  <a:extLst>
                    <a:ext uri="{FF2B5EF4-FFF2-40B4-BE49-F238E27FC236}">
                      <a16:creationId xmlns:a16="http://schemas.microsoft.com/office/drawing/2014/main" id="{603D966E-9EF8-4785-9DB4-B2A6BEBB0F30}"/>
                    </a:ext>
                  </a:extLst>
                </p14:cNvPr>
                <p14:cNvContentPartPr/>
                <p14:nvPr/>
              </p14:nvContentPartPr>
              <p14:xfrm>
                <a:off x="9078620" y="5600634"/>
                <a:ext cx="211320" cy="440280"/>
              </p14:xfrm>
            </p:contentPart>
          </mc:Choice>
          <mc:Fallback xmlns="">
            <p:pic>
              <p:nvPicPr>
                <p:cNvPr id="31785" name="Ink 31784">
                  <a:extLst>
                    <a:ext uri="{FF2B5EF4-FFF2-40B4-BE49-F238E27FC236}">
                      <a16:creationId xmlns:a16="http://schemas.microsoft.com/office/drawing/2014/main" id="{603D966E-9EF8-4785-9DB4-B2A6BEBB0F30}"/>
                    </a:ext>
                  </a:extLst>
                </p:cNvPr>
                <p:cNvPicPr/>
                <p:nvPr/>
              </p:nvPicPr>
              <p:blipFill>
                <a:blip r:embed="rId109"/>
                <a:stretch>
                  <a:fillRect/>
                </a:stretch>
              </p:blipFill>
              <p:spPr>
                <a:xfrm>
                  <a:off x="9015620" y="5537994"/>
                  <a:ext cx="33696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1787" name="Ink 31786">
                  <a:extLst>
                    <a:ext uri="{FF2B5EF4-FFF2-40B4-BE49-F238E27FC236}">
                      <a16:creationId xmlns:a16="http://schemas.microsoft.com/office/drawing/2014/main" id="{65181CAC-8621-4AF1-AC35-D23A8D502DCF}"/>
                    </a:ext>
                  </a:extLst>
                </p14:cNvPr>
                <p14:cNvContentPartPr/>
                <p14:nvPr/>
              </p14:nvContentPartPr>
              <p14:xfrm>
                <a:off x="7964420" y="5119674"/>
                <a:ext cx="1683000" cy="1346040"/>
              </p14:xfrm>
            </p:contentPart>
          </mc:Choice>
          <mc:Fallback xmlns="">
            <p:pic>
              <p:nvPicPr>
                <p:cNvPr id="31787" name="Ink 31786">
                  <a:extLst>
                    <a:ext uri="{FF2B5EF4-FFF2-40B4-BE49-F238E27FC236}">
                      <a16:creationId xmlns:a16="http://schemas.microsoft.com/office/drawing/2014/main" id="{65181CAC-8621-4AF1-AC35-D23A8D502DCF}"/>
                    </a:ext>
                  </a:extLst>
                </p:cNvPr>
                <p:cNvPicPr/>
                <p:nvPr/>
              </p:nvPicPr>
              <p:blipFill>
                <a:blip r:embed="rId111"/>
                <a:stretch>
                  <a:fillRect/>
                </a:stretch>
              </p:blipFill>
              <p:spPr>
                <a:xfrm>
                  <a:off x="7901420" y="5057034"/>
                  <a:ext cx="1808640" cy="147168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7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90600" y="609600"/>
            <a:ext cx="7620000" cy="3581400"/>
            <a:chOff x="990600" y="1905000"/>
            <a:chExt cx="7620000" cy="3581400"/>
          </a:xfrm>
        </p:grpSpPr>
        <p:sp>
          <p:nvSpPr>
            <p:cNvPr id="2" name="TextBox 1"/>
            <p:cNvSpPr txBox="1"/>
            <p:nvPr/>
          </p:nvSpPr>
          <p:spPr>
            <a:xfrm>
              <a:off x="990600" y="1905000"/>
              <a:ext cx="6553200" cy="646331"/>
            </a:xfrm>
            <a:prstGeom prst="rect">
              <a:avLst/>
            </a:prstGeom>
            <a:noFill/>
          </p:spPr>
          <p:txBody>
            <a:bodyPr wrap="square" rtlCol="0">
              <a:spAutoFit/>
            </a:bodyPr>
            <a:lstStyle/>
            <a:p>
              <a:r>
                <a:rPr lang="en-US" b="1" dirty="0">
                  <a:latin typeface="+mn-lt"/>
                </a:rPr>
                <a:t>Isolated System:</a:t>
              </a:r>
            </a:p>
            <a:p>
              <a:r>
                <a:rPr lang="en-US" b="1" dirty="0">
                  <a:latin typeface="+mn-lt"/>
                </a:rPr>
                <a:t>The system without any exchange of heat to surrounding </a:t>
              </a:r>
            </a:p>
          </p:txBody>
        </p:sp>
        <p:sp>
          <p:nvSpPr>
            <p:cNvPr id="3" name="Rectangle 2"/>
            <p:cNvSpPr/>
            <p:nvPr/>
          </p:nvSpPr>
          <p:spPr>
            <a:xfrm>
              <a:off x="3505200" y="3581400"/>
              <a:ext cx="990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 name="Rectangle 3"/>
            <p:cNvSpPr/>
            <p:nvPr/>
          </p:nvSpPr>
          <p:spPr>
            <a:xfrm>
              <a:off x="4495800" y="3505200"/>
              <a:ext cx="12954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p:cNvSpPr/>
            <p:nvPr/>
          </p:nvSpPr>
          <p:spPr>
            <a:xfrm>
              <a:off x="2667000" y="3048000"/>
              <a:ext cx="42672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2667000"/>
              <a:ext cx="1752600" cy="646331"/>
            </a:xfrm>
            <a:prstGeom prst="rect">
              <a:avLst/>
            </a:prstGeom>
            <a:noFill/>
          </p:spPr>
          <p:txBody>
            <a:bodyPr wrap="square" rtlCol="0">
              <a:spAutoFit/>
            </a:bodyPr>
            <a:lstStyle/>
            <a:p>
              <a:r>
                <a:rPr lang="en-US" dirty="0">
                  <a:latin typeface="+mn-lt"/>
                </a:rPr>
                <a:t>Isolated from surroundings</a:t>
              </a:r>
            </a:p>
          </p:txBody>
        </p:sp>
        <p:cxnSp>
          <p:nvCxnSpPr>
            <p:cNvPr id="8" name="Straight Arrow Connector 7"/>
            <p:cNvCxnSpPr>
              <a:stCxn id="6" idx="1"/>
              <a:endCxn id="5" idx="7"/>
            </p:cNvCxnSpPr>
            <p:nvPr/>
          </p:nvCxnSpPr>
          <p:spPr>
            <a:xfrm flipH="1">
              <a:off x="6309283" y="2990166"/>
              <a:ext cx="548717" cy="414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743200" y="4419600"/>
            <a:ext cx="4230132" cy="369332"/>
          </a:xfrm>
          <a:prstGeom prst="rect">
            <a:avLst/>
          </a:prstGeom>
          <a:noFill/>
        </p:spPr>
        <p:txBody>
          <a:bodyPr wrap="none" rtlCol="0">
            <a:spAutoFit/>
          </a:bodyPr>
          <a:lstStyle/>
          <a:p>
            <a:r>
              <a:rPr lang="en-US" b="1" dirty="0">
                <a:solidFill>
                  <a:srgbClr val="0000FF"/>
                </a:solidFill>
                <a:latin typeface="+mn-lt"/>
              </a:rPr>
              <a:t>Net Exchange of heat between A and B = 0</a:t>
            </a:r>
          </a:p>
        </p:txBody>
      </p:sp>
      <p:graphicFrame>
        <p:nvGraphicFramePr>
          <p:cNvPr id="17" name="Object 2"/>
          <p:cNvGraphicFramePr>
            <a:graphicFrameLocks noChangeAspect="1"/>
          </p:cNvGraphicFramePr>
          <p:nvPr/>
        </p:nvGraphicFramePr>
        <p:xfrm>
          <a:off x="4267200" y="4876800"/>
          <a:ext cx="1328737" cy="444500"/>
        </p:xfrm>
        <a:graphic>
          <a:graphicData uri="http://schemas.openxmlformats.org/presentationml/2006/ole">
            <mc:AlternateContent xmlns:mc="http://schemas.openxmlformats.org/markup-compatibility/2006">
              <mc:Choice xmlns:v="urn:schemas-microsoft-com:vml" Requires="v">
                <p:oleObj spid="_x0000_s12292" name="Equation" r:id="rId3" imgW="571320" imgH="253800" progId="Equation.3">
                  <p:embed/>
                </p:oleObj>
              </mc:Choice>
              <mc:Fallback>
                <p:oleObj name="Equation" r:id="rId3" imgW="571320" imgH="253800" progId="Equation.3">
                  <p:embed/>
                  <p:pic>
                    <p:nvPicPr>
                      <p:cNvPr id="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876800"/>
                        <a:ext cx="13287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174841" y="5802868"/>
            <a:ext cx="3055260" cy="369332"/>
          </a:xfrm>
          <a:prstGeom prst="rect">
            <a:avLst/>
          </a:prstGeom>
          <a:noFill/>
        </p:spPr>
        <p:txBody>
          <a:bodyPr wrap="none" rtlCol="0">
            <a:spAutoFit/>
          </a:bodyPr>
          <a:lstStyle/>
          <a:p>
            <a:r>
              <a:rPr lang="en-US" b="1" dirty="0">
                <a:solidFill>
                  <a:srgbClr val="FF0000"/>
                </a:solidFill>
                <a:latin typeface="+mn-lt"/>
              </a:rPr>
              <a:t>Heat gain by B= Heat lost by A</a:t>
            </a:r>
          </a:p>
        </p:txBody>
      </p:sp>
      <p:sp>
        <p:nvSpPr>
          <p:cNvPr id="19" name="TextBox 18"/>
          <p:cNvSpPr txBox="1"/>
          <p:nvPr/>
        </p:nvSpPr>
        <p:spPr>
          <a:xfrm>
            <a:off x="4495800" y="5410200"/>
            <a:ext cx="389850" cy="369332"/>
          </a:xfrm>
          <a:prstGeom prst="rect">
            <a:avLst/>
          </a:prstGeom>
          <a:solidFill>
            <a:srgbClr val="FFFF00"/>
          </a:solidFill>
        </p:spPr>
        <p:txBody>
          <a:bodyPr wrap="none" rtlCol="0">
            <a:spAutoFit/>
          </a:bodyPr>
          <a:lstStyle/>
          <a:p>
            <a:r>
              <a:rPr lang="en-US" dirty="0"/>
              <a:t>or</a:t>
            </a:r>
          </a:p>
        </p:txBody>
      </p:sp>
      <p:graphicFrame>
        <p:nvGraphicFramePr>
          <p:cNvPr id="16" name="Object 4"/>
          <p:cNvGraphicFramePr>
            <a:graphicFrameLocks noChangeAspect="1"/>
          </p:cNvGraphicFramePr>
          <p:nvPr/>
        </p:nvGraphicFramePr>
        <p:xfrm>
          <a:off x="4081463" y="6130925"/>
          <a:ext cx="1241425" cy="422275"/>
        </p:xfrm>
        <a:graphic>
          <a:graphicData uri="http://schemas.openxmlformats.org/presentationml/2006/ole">
            <mc:AlternateContent xmlns:mc="http://schemas.openxmlformats.org/markup-compatibility/2006">
              <mc:Choice xmlns:v="urn:schemas-microsoft-com:vml" Requires="v">
                <p:oleObj spid="_x0000_s12293" name="Equation" r:id="rId5" imgW="533160" imgH="241200" progId="Equation.3">
                  <p:embed/>
                </p:oleObj>
              </mc:Choice>
              <mc:Fallback>
                <p:oleObj name="Equation" r:id="rId5" imgW="533160" imgH="241200" progId="Equation.3">
                  <p:embed/>
                  <p:pic>
                    <p:nvPicPr>
                      <p:cNvPr id="1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1463" y="6130925"/>
                        <a:ext cx="124142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077200" cy="2585323"/>
          </a:xfrm>
          <a:prstGeom prst="rect">
            <a:avLst/>
          </a:prstGeom>
        </p:spPr>
        <p:txBody>
          <a:bodyPr wrap="square">
            <a:spAutoFit/>
          </a:bodyPr>
          <a:lstStyle/>
          <a:p>
            <a:r>
              <a:rPr lang="en-US" b="1" dirty="0">
                <a:latin typeface="+mn-lt"/>
              </a:rPr>
              <a:t>T122-Q12: </a:t>
            </a:r>
          </a:p>
          <a:p>
            <a:r>
              <a:rPr lang="en-US" dirty="0">
                <a:latin typeface="+mn-lt"/>
              </a:rPr>
              <a:t>Two different solid objects have the same mass and temperature. Equal quantities of energy are absorbed as heat by each. Their final temperatures may be different because the samples have different: </a:t>
            </a:r>
          </a:p>
          <a:p>
            <a:r>
              <a:rPr lang="en-US" dirty="0"/>
              <a:t>A) Coefficients of thermal expansion </a:t>
            </a:r>
            <a:endParaRPr lang="en-US" dirty="0">
              <a:latin typeface="+mn-lt"/>
            </a:endParaRPr>
          </a:p>
          <a:p>
            <a:r>
              <a:rPr lang="en-US" dirty="0">
                <a:latin typeface="+mn-lt"/>
              </a:rPr>
              <a:t>B) Latent heat of fusion </a:t>
            </a:r>
          </a:p>
          <a:p>
            <a:r>
              <a:rPr lang="en-US" dirty="0"/>
              <a:t>C) Specific heats </a:t>
            </a:r>
            <a:endParaRPr lang="en-US" dirty="0">
              <a:latin typeface="+mn-lt"/>
            </a:endParaRPr>
          </a:p>
          <a:p>
            <a:r>
              <a:rPr lang="en-US" dirty="0">
                <a:latin typeface="+mn-lt"/>
              </a:rPr>
              <a:t>D) volumes </a:t>
            </a:r>
          </a:p>
          <a:p>
            <a:r>
              <a:rPr lang="en-US" dirty="0">
                <a:latin typeface="+mn-lt"/>
              </a:rPr>
              <a:t>E) thermal conductivities </a:t>
            </a:r>
          </a:p>
        </p:txBody>
      </p:sp>
      <p:sp>
        <p:nvSpPr>
          <p:cNvPr id="3" name="Rectangle 4"/>
          <p:cNvSpPr txBox="1">
            <a:spLocks noChangeArrowheads="1"/>
          </p:cNvSpPr>
          <p:nvPr/>
        </p:nvSpPr>
        <p:spPr bwMode="auto">
          <a:xfrm>
            <a:off x="304800" y="3124200"/>
            <a:ext cx="8534400" cy="1447800"/>
          </a:xfrm>
          <a:prstGeom prst="rect">
            <a:avLst/>
          </a:prstGeom>
          <a:solidFill>
            <a:srgbClr val="FFFF00"/>
          </a:solidFill>
          <a:ln w="76200">
            <a:noFill/>
            <a:miter lim="800000"/>
            <a:headEnd/>
            <a:tailEnd/>
          </a:ln>
        </p:spPr>
        <p:txBody>
          <a:bodyPr/>
          <a:lstStyle/>
          <a:p>
            <a:r>
              <a:rPr lang="en-US" b="1" dirty="0">
                <a:latin typeface="Calibri" pitchFamily="34" charset="0"/>
              </a:rPr>
              <a:t>T52-Q#8.</a:t>
            </a:r>
            <a:r>
              <a:rPr lang="en-US" dirty="0">
                <a:latin typeface="Calibri" pitchFamily="34" charset="0"/>
              </a:rPr>
              <a:t> </a:t>
            </a:r>
          </a:p>
          <a:p>
            <a:r>
              <a:rPr lang="en-US" dirty="0">
                <a:latin typeface="Calibri" pitchFamily="34" charset="0"/>
              </a:rPr>
              <a:t>500 g of steam at 100 </a:t>
            </a:r>
            <a:r>
              <a:rPr lang="en-US" baseline="30000" dirty="0" err="1">
                <a:latin typeface="Calibri" pitchFamily="34" charset="0"/>
              </a:rPr>
              <a:t>o</a:t>
            </a:r>
            <a:r>
              <a:rPr lang="en-US" dirty="0" err="1">
                <a:latin typeface="Calibri" pitchFamily="34" charset="0"/>
              </a:rPr>
              <a:t>C</a:t>
            </a:r>
            <a:r>
              <a:rPr lang="en-US" dirty="0">
                <a:latin typeface="Calibri" pitchFamily="34" charset="0"/>
              </a:rPr>
              <a:t> lose 1.180×10</a:t>
            </a:r>
            <a:r>
              <a:rPr lang="en-US" baseline="30000" dirty="0">
                <a:latin typeface="Calibri" pitchFamily="34" charset="0"/>
              </a:rPr>
              <a:t>6 </a:t>
            </a:r>
            <a:r>
              <a:rPr lang="en-US" dirty="0">
                <a:latin typeface="Calibri" pitchFamily="34" charset="0"/>
              </a:rPr>
              <a:t>J of heat. Calculate the final temperature? Heat of vaporization of water is 2.256 ×10</a:t>
            </a:r>
            <a:r>
              <a:rPr lang="en-US" baseline="30000" dirty="0">
                <a:latin typeface="Calibri" pitchFamily="34" charset="0"/>
              </a:rPr>
              <a:t>6 </a:t>
            </a:r>
            <a:r>
              <a:rPr lang="en-US" dirty="0">
                <a:latin typeface="Calibri" pitchFamily="34" charset="0"/>
              </a:rPr>
              <a:t>J/kg, heat of fusion is 333 kJ/kg, and the specific heat of water = 4.19 kJ/kg K. </a:t>
            </a:r>
            <a:r>
              <a:rPr lang="en-US" b="1" dirty="0">
                <a:latin typeface="Calibri" pitchFamily="34" charset="0"/>
              </a:rPr>
              <a:t> </a:t>
            </a:r>
          </a:p>
          <a:p>
            <a:r>
              <a:rPr lang="en-US" b="1" dirty="0">
                <a:latin typeface="Calibri" pitchFamily="34" charset="0"/>
              </a:rPr>
              <a:t>(Ans:75 </a:t>
            </a:r>
            <a:r>
              <a:rPr lang="en-US" b="1" baseline="30000" dirty="0" err="1">
                <a:latin typeface="Calibri" pitchFamily="34" charset="0"/>
              </a:rPr>
              <a:t>o</a:t>
            </a:r>
            <a:r>
              <a:rPr lang="en-US" b="1" dirty="0" err="1">
                <a:latin typeface="Calibri" pitchFamily="34" charset="0"/>
              </a:rPr>
              <a:t>C</a:t>
            </a:r>
            <a:r>
              <a:rPr lang="en-US" b="1" dirty="0">
                <a:latin typeface="Calibri" pitchFamily="34" charset="0"/>
              </a:rPr>
              <a:t> )</a:t>
            </a:r>
            <a:endParaRPr lang="en-US" dirty="0">
              <a:latin typeface="Calibri" pitchFamily="34" charset="0"/>
            </a:endParaRPr>
          </a:p>
        </p:txBody>
      </p:sp>
      <p:sp>
        <p:nvSpPr>
          <p:cNvPr id="4" name="Rectangle 4"/>
          <p:cNvSpPr txBox="1">
            <a:spLocks noChangeArrowheads="1"/>
          </p:cNvSpPr>
          <p:nvPr/>
        </p:nvSpPr>
        <p:spPr bwMode="auto">
          <a:xfrm>
            <a:off x="304800" y="5181600"/>
            <a:ext cx="8534400" cy="1143000"/>
          </a:xfrm>
          <a:prstGeom prst="rect">
            <a:avLst/>
          </a:prstGeom>
          <a:solidFill>
            <a:srgbClr val="FFFF00"/>
          </a:solidFill>
          <a:ln w="76200">
            <a:noFill/>
            <a:miter lim="800000"/>
            <a:headEnd/>
            <a:tailEnd/>
          </a:ln>
        </p:spPr>
        <p:txBody>
          <a:bodyPr/>
          <a:lstStyle/>
          <a:p>
            <a:r>
              <a:rPr lang="en-US" b="1" dirty="0">
                <a:latin typeface="Calibri" pitchFamily="34" charset="0"/>
              </a:rPr>
              <a:t>T61-Q11.</a:t>
            </a:r>
            <a:r>
              <a:rPr lang="en-US" dirty="0">
                <a:latin typeface="Calibri" pitchFamily="34" charset="0"/>
              </a:rPr>
              <a:t> </a:t>
            </a:r>
          </a:p>
          <a:p>
            <a:r>
              <a:rPr lang="en-US" dirty="0">
                <a:latin typeface="Calibri" pitchFamily="34" charset="0"/>
              </a:rPr>
              <a:t>100 g of ice at 0 </a:t>
            </a:r>
            <a:r>
              <a:rPr lang="en-US" dirty="0">
                <a:latin typeface="Calibri" pitchFamily="34" charset="0"/>
                <a:sym typeface="Symbol" pitchFamily="18" charset="2"/>
              </a:rPr>
              <a:t></a:t>
            </a:r>
            <a:r>
              <a:rPr lang="en-US" dirty="0">
                <a:latin typeface="Calibri" pitchFamily="34" charset="0"/>
              </a:rPr>
              <a:t>C is mixed with 100 g of water at 70 </a:t>
            </a:r>
            <a:r>
              <a:rPr lang="en-US" dirty="0">
                <a:latin typeface="Calibri" pitchFamily="34" charset="0"/>
                <a:sym typeface="Symbol" pitchFamily="18" charset="2"/>
              </a:rPr>
              <a:t></a:t>
            </a:r>
            <a:r>
              <a:rPr lang="en-US" dirty="0">
                <a:latin typeface="Calibri" pitchFamily="34" charset="0"/>
              </a:rPr>
              <a:t>C, what is the final temperature of the mixture?</a:t>
            </a:r>
            <a:r>
              <a:rPr lang="en-US" b="1" dirty="0">
                <a:latin typeface="Calibri" pitchFamily="34" charset="0"/>
              </a:rPr>
              <a:t> </a:t>
            </a:r>
          </a:p>
          <a:p>
            <a:r>
              <a:rPr lang="en-US" b="1" dirty="0">
                <a:latin typeface="Calibri" pitchFamily="34" charset="0"/>
              </a:rPr>
              <a:t>(0   </a:t>
            </a:r>
            <a:r>
              <a:rPr lang="en-US" b="1" baseline="30000" dirty="0" err="1">
                <a:latin typeface="Calibri" pitchFamily="34" charset="0"/>
              </a:rPr>
              <a:t>o</a:t>
            </a:r>
            <a:r>
              <a:rPr lang="en-US" b="1" dirty="0" err="1">
                <a:latin typeface="Calibri" pitchFamily="34" charset="0"/>
              </a:rPr>
              <a:t>C</a:t>
            </a:r>
            <a:r>
              <a:rPr lang="en-US" b="1" dirty="0">
                <a:latin typeface="Calibri" pitchFamily="34" charset="0"/>
              </a:rPr>
              <a:t>)</a:t>
            </a: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4" end="4"/>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Zeroth Law of thermodynamics</a:t>
            </a:r>
            <a:endParaRPr lang="en-US" sz="3600" b="1" u="sng" dirty="0">
              <a:solidFill>
                <a:srgbClr val="00B0F0"/>
              </a:solidFill>
              <a:latin typeface="+mj-lt"/>
              <a:ea typeface="+mj-ea"/>
              <a:cs typeface="+mj-cs"/>
            </a:endParaRPr>
          </a:p>
        </p:txBody>
      </p:sp>
      <p:sp>
        <p:nvSpPr>
          <p:cNvPr id="29699" name="Rectangle 139"/>
          <p:cNvSpPr>
            <a:spLocks noChangeArrowheads="1"/>
          </p:cNvSpPr>
          <p:nvPr/>
        </p:nvSpPr>
        <p:spPr bwMode="auto">
          <a:xfrm>
            <a:off x="76200" y="773699"/>
            <a:ext cx="8991600" cy="338554"/>
          </a:xfrm>
          <a:prstGeom prst="rect">
            <a:avLst/>
          </a:prstGeom>
          <a:noFill/>
          <a:ln w="9525">
            <a:noFill/>
            <a:miter lim="800000"/>
            <a:headEnd/>
            <a:tailEnd/>
          </a:ln>
        </p:spPr>
        <p:txBody>
          <a:bodyPr wrap="square">
            <a:spAutoFit/>
          </a:bodyPr>
          <a:lstStyle/>
          <a:p>
            <a:r>
              <a:rPr lang="en-US" sz="1600" b="1">
                <a:latin typeface="Comic Sans MS" pitchFamily="66" charset="0"/>
              </a:rPr>
              <a:t>Heat flows from hot body to cold body until both bodies acquire the thermal equilibrium</a:t>
            </a:r>
            <a:endParaRPr lang="en-US" sz="1600">
              <a:latin typeface="Calibri" pitchFamily="34" charset="0"/>
            </a:endParaRPr>
          </a:p>
        </p:txBody>
      </p:sp>
      <p:grpSp>
        <p:nvGrpSpPr>
          <p:cNvPr id="29700" name="Group 155"/>
          <p:cNvGrpSpPr>
            <a:grpSpLocks/>
          </p:cNvGrpSpPr>
          <p:nvPr/>
        </p:nvGrpSpPr>
        <p:grpSpPr bwMode="auto">
          <a:xfrm>
            <a:off x="1066800" y="1264233"/>
            <a:ext cx="5829300" cy="1186749"/>
            <a:chOff x="152400" y="2209800"/>
            <a:chExt cx="6324600" cy="1321158"/>
          </a:xfrm>
        </p:grpSpPr>
        <p:sp>
          <p:nvSpPr>
            <p:cNvPr id="144" name="Rectangle 143"/>
            <p:cNvSpPr/>
            <p:nvPr/>
          </p:nvSpPr>
          <p:spPr>
            <a:xfrm>
              <a:off x="152400" y="2209800"/>
              <a:ext cx="1143000" cy="106708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145" name="Rectangle 144"/>
            <p:cNvSpPr/>
            <p:nvPr/>
          </p:nvSpPr>
          <p:spPr>
            <a:xfrm>
              <a:off x="2286000" y="2209800"/>
              <a:ext cx="1143000" cy="106708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146" name="Right Arrow 145"/>
            <p:cNvSpPr/>
            <p:nvPr/>
          </p:nvSpPr>
          <p:spPr>
            <a:xfrm>
              <a:off x="1371600" y="2438462"/>
              <a:ext cx="838200" cy="685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Heat</a:t>
              </a:r>
            </a:p>
          </p:txBody>
        </p:sp>
        <p:sp>
          <p:nvSpPr>
            <p:cNvPr id="148" name="Rectangle 147"/>
            <p:cNvSpPr/>
            <p:nvPr/>
          </p:nvSpPr>
          <p:spPr>
            <a:xfrm>
              <a:off x="4114800" y="2209800"/>
              <a:ext cx="1143000" cy="106708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150" name="Rectangle 149"/>
            <p:cNvSpPr/>
            <p:nvPr/>
          </p:nvSpPr>
          <p:spPr>
            <a:xfrm>
              <a:off x="5334000" y="2209800"/>
              <a:ext cx="1143000" cy="106708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151" name="Rectangle 150"/>
            <p:cNvSpPr/>
            <p:nvPr/>
          </p:nvSpPr>
          <p:spPr>
            <a:xfrm>
              <a:off x="3657600" y="2667124"/>
              <a:ext cx="304800" cy="762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Rectangle 151"/>
            <p:cNvSpPr/>
            <p:nvPr/>
          </p:nvSpPr>
          <p:spPr>
            <a:xfrm>
              <a:off x="3657600" y="2819565"/>
              <a:ext cx="304800" cy="762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Rectangle 152"/>
            <p:cNvSpPr/>
            <p:nvPr/>
          </p:nvSpPr>
          <p:spPr>
            <a:xfrm>
              <a:off x="152400" y="3276889"/>
              <a:ext cx="1143000" cy="228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Hot</a:t>
              </a:r>
            </a:p>
          </p:txBody>
        </p:sp>
        <p:sp>
          <p:nvSpPr>
            <p:cNvPr id="154" name="Rectangle 153"/>
            <p:cNvSpPr/>
            <p:nvPr/>
          </p:nvSpPr>
          <p:spPr>
            <a:xfrm>
              <a:off x="2286000" y="3302296"/>
              <a:ext cx="1143000" cy="228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Cold</a:t>
              </a:r>
            </a:p>
          </p:txBody>
        </p:sp>
        <p:sp>
          <p:nvSpPr>
            <p:cNvPr id="155" name="Rectangle 154"/>
            <p:cNvSpPr/>
            <p:nvPr/>
          </p:nvSpPr>
          <p:spPr>
            <a:xfrm>
              <a:off x="4114800" y="3276889"/>
              <a:ext cx="2362200" cy="228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Thermal Equilibrium</a:t>
              </a:r>
            </a:p>
          </p:txBody>
        </p:sp>
      </p:grpSp>
      <p:sp>
        <p:nvSpPr>
          <p:cNvPr id="29702" name="Rectangle 15"/>
          <p:cNvSpPr>
            <a:spLocks noChangeArrowheads="1"/>
          </p:cNvSpPr>
          <p:nvPr/>
        </p:nvSpPr>
        <p:spPr bwMode="auto">
          <a:xfrm>
            <a:off x="381000" y="2736829"/>
            <a:ext cx="8382000" cy="338554"/>
          </a:xfrm>
          <a:prstGeom prst="rect">
            <a:avLst/>
          </a:prstGeom>
          <a:noFill/>
          <a:ln w="9525">
            <a:noFill/>
            <a:miter lim="800000"/>
            <a:headEnd/>
            <a:tailEnd/>
          </a:ln>
        </p:spPr>
        <p:txBody>
          <a:bodyPr>
            <a:spAutoFit/>
          </a:bodyPr>
          <a:lstStyle/>
          <a:p>
            <a:r>
              <a:rPr lang="en-US" sz="1600" b="1" dirty="0">
                <a:solidFill>
                  <a:srgbClr val="FF0000"/>
                </a:solidFill>
                <a:latin typeface="Comic Sans MS" pitchFamily="66" charset="0"/>
              </a:rPr>
              <a:t>Temperature:</a:t>
            </a:r>
            <a:r>
              <a:rPr lang="en-US" sz="1600" b="1" dirty="0">
                <a:latin typeface="Comic Sans MS" pitchFamily="66" charset="0"/>
              </a:rPr>
              <a:t> It is a physical quantity that measures the direction of heat flow. </a:t>
            </a:r>
          </a:p>
        </p:txBody>
      </p:sp>
      <p:sp>
        <p:nvSpPr>
          <p:cNvPr id="19" name="TextBox 18"/>
          <p:cNvSpPr txBox="1"/>
          <p:nvPr/>
        </p:nvSpPr>
        <p:spPr>
          <a:xfrm>
            <a:off x="208451" y="3237133"/>
            <a:ext cx="8153400" cy="646331"/>
          </a:xfrm>
          <a:prstGeom prst="rect">
            <a:avLst/>
          </a:prstGeom>
          <a:noFill/>
        </p:spPr>
        <p:txBody>
          <a:bodyPr wrap="square" rtlCol="0">
            <a:spAutoFit/>
          </a:bodyPr>
          <a:lstStyle/>
          <a:p>
            <a:r>
              <a:rPr lang="en-US" b="1" dirty="0">
                <a:solidFill>
                  <a:srgbClr val="FF0000"/>
                </a:solidFill>
              </a:rPr>
              <a:t>Direction of heat flow is from higher temperature to lower temperature. Body with thermal equilibrium are at same temperature.</a:t>
            </a:r>
          </a:p>
        </p:txBody>
      </p:sp>
      <p:grpSp>
        <p:nvGrpSpPr>
          <p:cNvPr id="20" name="Group 135"/>
          <p:cNvGrpSpPr>
            <a:grpSpLocks/>
          </p:cNvGrpSpPr>
          <p:nvPr/>
        </p:nvGrpSpPr>
        <p:grpSpPr bwMode="auto">
          <a:xfrm>
            <a:off x="6674156" y="3884356"/>
            <a:ext cx="2298700" cy="2756664"/>
            <a:chOff x="1066800" y="1600200"/>
            <a:chExt cx="2375079" cy="4267200"/>
          </a:xfrm>
        </p:grpSpPr>
        <p:sp>
          <p:nvSpPr>
            <p:cNvPr id="21" name="Rectangle 20"/>
            <p:cNvSpPr/>
            <p:nvPr/>
          </p:nvSpPr>
          <p:spPr>
            <a:xfrm>
              <a:off x="1066800" y="1600200"/>
              <a:ext cx="1143086" cy="1066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22" name="Rectangle 21"/>
            <p:cNvSpPr/>
            <p:nvPr/>
          </p:nvSpPr>
          <p:spPr>
            <a:xfrm>
              <a:off x="2286092" y="1600200"/>
              <a:ext cx="1143086" cy="10668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23" name="Rectangle 22"/>
            <p:cNvSpPr/>
            <p:nvPr/>
          </p:nvSpPr>
          <p:spPr>
            <a:xfrm>
              <a:off x="2286092" y="3048000"/>
              <a:ext cx="1143086" cy="1066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24" name="Rectangle 23"/>
            <p:cNvSpPr/>
            <p:nvPr/>
          </p:nvSpPr>
          <p:spPr>
            <a:xfrm>
              <a:off x="1066800" y="3048000"/>
              <a:ext cx="1143086" cy="10668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25" name="Rectangle 24"/>
            <p:cNvSpPr/>
            <p:nvPr/>
          </p:nvSpPr>
          <p:spPr>
            <a:xfrm>
              <a:off x="1066800" y="4572000"/>
              <a:ext cx="1143086" cy="1066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26" name="Rectangle 25"/>
            <p:cNvSpPr/>
            <p:nvPr/>
          </p:nvSpPr>
          <p:spPr>
            <a:xfrm>
              <a:off x="2298793" y="4572000"/>
              <a:ext cx="1143086" cy="1066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27" name="Rectangle 26"/>
            <p:cNvSpPr/>
            <p:nvPr/>
          </p:nvSpPr>
          <p:spPr>
            <a:xfrm>
              <a:off x="1066800" y="2667000"/>
              <a:ext cx="2362378"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00"/>
                  </a:solidFill>
                </a:rPr>
                <a:t>Thermal Equilibrium</a:t>
              </a:r>
            </a:p>
          </p:txBody>
        </p:sp>
        <p:sp>
          <p:nvSpPr>
            <p:cNvPr id="28" name="Rectangle 27"/>
            <p:cNvSpPr/>
            <p:nvPr/>
          </p:nvSpPr>
          <p:spPr>
            <a:xfrm>
              <a:off x="1066800" y="4114800"/>
              <a:ext cx="2362378"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00"/>
                  </a:solidFill>
                </a:rPr>
                <a:t>Thermal Equilibrium</a:t>
              </a:r>
            </a:p>
          </p:txBody>
        </p:sp>
        <p:sp>
          <p:nvSpPr>
            <p:cNvPr id="29" name="Rectangle 28"/>
            <p:cNvSpPr/>
            <p:nvPr/>
          </p:nvSpPr>
          <p:spPr>
            <a:xfrm>
              <a:off x="1079501" y="5638800"/>
              <a:ext cx="2362378"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00"/>
                  </a:solidFill>
                </a:rPr>
                <a:t>Thermal Equilibrium</a:t>
              </a:r>
            </a:p>
          </p:txBody>
        </p:sp>
      </p:grpSp>
      <p:sp>
        <p:nvSpPr>
          <p:cNvPr id="30" name="Rectangle 25"/>
          <p:cNvSpPr>
            <a:spLocks noChangeArrowheads="1"/>
          </p:cNvSpPr>
          <p:nvPr/>
        </p:nvSpPr>
        <p:spPr bwMode="auto">
          <a:xfrm>
            <a:off x="729877" y="4114175"/>
            <a:ext cx="4782220" cy="1588127"/>
          </a:xfrm>
          <a:prstGeom prst="rect">
            <a:avLst/>
          </a:prstGeom>
          <a:noFill/>
          <a:ln w="9525">
            <a:solidFill>
              <a:schemeClr val="accent1"/>
            </a:solidFill>
            <a:miter lim="800000"/>
            <a:headEnd/>
            <a:tailEnd/>
          </a:ln>
        </p:spPr>
        <p:txBody>
          <a:bodyPr wrap="square">
            <a:spAutoFit/>
          </a:bodyPr>
          <a:lstStyle/>
          <a:p>
            <a:pPr>
              <a:lnSpc>
                <a:spcPct val="90000"/>
              </a:lnSpc>
            </a:pPr>
            <a:r>
              <a:rPr lang="en-US" b="1" i="1" dirty="0">
                <a:solidFill>
                  <a:srgbClr val="0000FF"/>
                </a:solidFill>
                <a:latin typeface="Times New Roman" panose="02020603050405020304" pitchFamily="18" charset="0"/>
                <a:cs typeface="Times New Roman" panose="02020603050405020304" pitchFamily="18" charset="0"/>
              </a:rPr>
              <a:t>If  bodies:</a:t>
            </a:r>
          </a:p>
          <a:p>
            <a:pPr>
              <a:lnSpc>
                <a:spcPct val="90000"/>
              </a:lnSpc>
            </a:pPr>
            <a:r>
              <a:rPr lang="en-US" b="1" i="1" dirty="0">
                <a:solidFill>
                  <a:srgbClr val="0000FF"/>
                </a:solidFill>
                <a:latin typeface="Times New Roman" panose="02020603050405020304" pitchFamily="18" charset="0"/>
                <a:cs typeface="Times New Roman" panose="02020603050405020304" pitchFamily="18" charset="0"/>
              </a:rPr>
              <a:t>A and B are in thermal equilibrium</a:t>
            </a:r>
          </a:p>
          <a:p>
            <a:pPr algn="ctr">
              <a:lnSpc>
                <a:spcPct val="90000"/>
              </a:lnSpc>
            </a:pPr>
            <a:r>
              <a:rPr lang="en-US" b="1" i="1" dirty="0">
                <a:solidFill>
                  <a:srgbClr val="0000FF"/>
                </a:solidFill>
                <a:latin typeface="Times New Roman" panose="02020603050405020304" pitchFamily="18" charset="0"/>
                <a:cs typeface="Times New Roman" panose="02020603050405020304" pitchFamily="18" charset="0"/>
              </a:rPr>
              <a:t>and</a:t>
            </a:r>
          </a:p>
          <a:p>
            <a:pPr>
              <a:lnSpc>
                <a:spcPct val="90000"/>
              </a:lnSpc>
            </a:pPr>
            <a:r>
              <a:rPr lang="en-US" b="1" i="1" dirty="0">
                <a:solidFill>
                  <a:srgbClr val="0000FF"/>
                </a:solidFill>
                <a:latin typeface="Times New Roman" panose="02020603050405020304" pitchFamily="18" charset="0"/>
                <a:cs typeface="Times New Roman" panose="02020603050405020304" pitchFamily="18" charset="0"/>
              </a:rPr>
              <a:t> B and C are in thermal equilibrium</a:t>
            </a:r>
          </a:p>
          <a:p>
            <a:pPr algn="ctr">
              <a:lnSpc>
                <a:spcPct val="90000"/>
              </a:lnSpc>
            </a:pPr>
            <a:r>
              <a:rPr lang="en-US" b="1" i="1" dirty="0">
                <a:solidFill>
                  <a:srgbClr val="0000FF"/>
                </a:solidFill>
                <a:latin typeface="Times New Roman" panose="02020603050405020304" pitchFamily="18" charset="0"/>
                <a:cs typeface="Times New Roman" panose="02020603050405020304" pitchFamily="18" charset="0"/>
              </a:rPr>
              <a:t>then</a:t>
            </a:r>
          </a:p>
          <a:p>
            <a:pPr>
              <a:lnSpc>
                <a:spcPct val="90000"/>
              </a:lnSpc>
            </a:pPr>
            <a:r>
              <a:rPr lang="en-US" b="1" i="1" dirty="0">
                <a:solidFill>
                  <a:srgbClr val="0000FF"/>
                </a:solidFill>
                <a:latin typeface="Times New Roman" panose="02020603050405020304" pitchFamily="18" charset="0"/>
                <a:cs typeface="Times New Roman" panose="02020603050405020304" pitchFamily="18" charset="0"/>
              </a:rPr>
              <a:t>A and C must be in thermal equilibrium</a:t>
            </a:r>
          </a:p>
        </p:txBody>
      </p:sp>
      <p:sp>
        <p:nvSpPr>
          <p:cNvPr id="2" name="TextBox 1"/>
          <p:cNvSpPr txBox="1"/>
          <p:nvPr/>
        </p:nvSpPr>
        <p:spPr>
          <a:xfrm>
            <a:off x="647718" y="6256940"/>
            <a:ext cx="4648200" cy="369332"/>
          </a:xfrm>
          <a:prstGeom prst="rect">
            <a:avLst/>
          </a:prstGeom>
          <a:noFill/>
          <a:ln>
            <a:solidFill>
              <a:schemeClr val="accent1"/>
            </a:solidFill>
          </a:ln>
        </p:spPr>
        <p:txBody>
          <a:bodyPr wrap="square" rtlCol="0">
            <a:spAutoFit/>
          </a:bodyPr>
          <a:lstStyle/>
          <a:p>
            <a:r>
              <a:rPr lang="en-US" dirty="0"/>
              <a:t>This is zeroth law of thermodynamics</a:t>
            </a:r>
          </a:p>
        </p:txBody>
      </p:sp>
      <p:sp>
        <p:nvSpPr>
          <p:cNvPr id="3" name="Down Arrow 2"/>
          <p:cNvSpPr/>
          <p:nvPr/>
        </p:nvSpPr>
        <p:spPr>
          <a:xfrm flipV="1">
            <a:off x="2590800" y="5702301"/>
            <a:ext cx="1060374" cy="554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172200" y="304800"/>
            <a:ext cx="2743200" cy="2590800"/>
          </a:xfrm>
          <a:prstGeom prst="rect">
            <a:avLst/>
          </a:prstGeom>
          <a:solidFill>
            <a:srgbClr val="FFFF00"/>
          </a:solidFill>
          <a:ln w="76200">
            <a:noFill/>
            <a:miter lim="800000"/>
            <a:headEnd/>
            <a:tailEnd/>
          </a:ln>
        </p:spPr>
        <p:txBody>
          <a:bodyPr/>
          <a:lstStyle/>
          <a:p>
            <a:r>
              <a:rPr lang="en-US" b="1" dirty="0">
                <a:latin typeface="Calibri" pitchFamily="34" charset="0"/>
              </a:rPr>
              <a:t>T61-Q11.</a:t>
            </a:r>
            <a:r>
              <a:rPr lang="en-US" dirty="0">
                <a:latin typeface="Calibri" pitchFamily="34" charset="0"/>
              </a:rPr>
              <a:t> </a:t>
            </a:r>
          </a:p>
          <a:p>
            <a:r>
              <a:rPr lang="en-US" dirty="0">
                <a:latin typeface="Calibri" pitchFamily="34" charset="0"/>
              </a:rPr>
              <a:t>100 g of ice at 0 </a:t>
            </a:r>
            <a:r>
              <a:rPr lang="en-US" dirty="0">
                <a:latin typeface="Calibri" pitchFamily="34" charset="0"/>
                <a:sym typeface="Symbol" pitchFamily="18" charset="2"/>
              </a:rPr>
              <a:t></a:t>
            </a:r>
            <a:r>
              <a:rPr lang="en-US" dirty="0">
                <a:latin typeface="Calibri" pitchFamily="34" charset="0"/>
              </a:rPr>
              <a:t>C is mixed with 100 g of water at 70 </a:t>
            </a:r>
            <a:r>
              <a:rPr lang="en-US" dirty="0">
                <a:latin typeface="Calibri" pitchFamily="34" charset="0"/>
                <a:sym typeface="Symbol" pitchFamily="18" charset="2"/>
              </a:rPr>
              <a:t></a:t>
            </a:r>
            <a:r>
              <a:rPr lang="en-US" dirty="0">
                <a:latin typeface="Calibri" pitchFamily="34" charset="0"/>
              </a:rPr>
              <a:t>C, what is the final temperature of the mixture?</a:t>
            </a:r>
            <a:r>
              <a:rPr lang="en-US" b="1" dirty="0">
                <a:latin typeface="Calibri" pitchFamily="34" charset="0"/>
              </a:rPr>
              <a:t> </a:t>
            </a:r>
          </a:p>
          <a:p>
            <a:r>
              <a:rPr lang="en-US" b="1" dirty="0">
                <a:latin typeface="Calibri" pitchFamily="34" charset="0"/>
              </a:rPr>
              <a:t>(0   </a:t>
            </a:r>
            <a:r>
              <a:rPr lang="en-US" b="1" baseline="30000" dirty="0" err="1">
                <a:latin typeface="Calibri" pitchFamily="34" charset="0"/>
              </a:rPr>
              <a:t>o</a:t>
            </a:r>
            <a:r>
              <a:rPr lang="en-US" b="1" dirty="0" err="1">
                <a:latin typeface="Calibri" pitchFamily="34" charset="0"/>
              </a:rPr>
              <a:t>C</a:t>
            </a:r>
            <a:r>
              <a:rPr lang="en-US" b="1" dirty="0">
                <a:latin typeface="Calibri" pitchFamily="34" charset="0"/>
              </a:rPr>
              <a:t>)</a:t>
            </a:r>
            <a:endParaRPr lang="en-US" dirty="0">
              <a:latin typeface="Calibri" pitchFamily="34" charset="0"/>
            </a:endParaRPr>
          </a:p>
        </p:txBody>
      </p:sp>
    </p:spTree>
    <p:extLst>
      <p:ext uri="{BB962C8B-B14F-4D97-AF65-F5344CB8AC3E}">
        <p14:creationId xmlns:p14="http://schemas.microsoft.com/office/powerpoint/2010/main" val="115767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381000" y="457200"/>
            <a:ext cx="8534400" cy="1066800"/>
          </a:xfrm>
          <a:prstGeom prst="rect">
            <a:avLst/>
          </a:prstGeom>
          <a:noFill/>
          <a:ln w="76200">
            <a:noFill/>
            <a:miter lim="800000"/>
            <a:headEnd/>
            <a:tailEnd/>
          </a:ln>
        </p:spPr>
        <p:txBody>
          <a:bodyPr/>
          <a:lstStyle/>
          <a:p>
            <a:r>
              <a:rPr lang="en-US" b="1" dirty="0">
                <a:latin typeface="Calibri" pitchFamily="34" charset="0"/>
              </a:rPr>
              <a:t>T81-Q11</a:t>
            </a:r>
            <a:r>
              <a:rPr lang="en-US" dirty="0">
                <a:latin typeface="Calibri" pitchFamily="34" charset="0"/>
              </a:rPr>
              <a:t>.</a:t>
            </a:r>
          </a:p>
          <a:p>
            <a:r>
              <a:rPr lang="en-US" dirty="0">
                <a:latin typeface="Calibri" pitchFamily="34" charset="0"/>
              </a:rPr>
              <a:t>How much ice at -20.0 </a:t>
            </a:r>
            <a:r>
              <a:rPr lang="en-US" dirty="0">
                <a:latin typeface="Calibri" pitchFamily="34" charset="0"/>
                <a:sym typeface="Symbol" pitchFamily="18" charset="2"/>
              </a:rPr>
              <a:t></a:t>
            </a:r>
            <a:r>
              <a:rPr lang="en-US" dirty="0">
                <a:latin typeface="Calibri" pitchFamily="34" charset="0"/>
              </a:rPr>
              <a:t>C must be mixed with 0.25 kg of water, initially at 20.0 </a:t>
            </a:r>
            <a:r>
              <a:rPr lang="en-US" dirty="0">
                <a:latin typeface="Calibri" pitchFamily="34" charset="0"/>
                <a:sym typeface="Symbol" pitchFamily="18" charset="2"/>
              </a:rPr>
              <a:t></a:t>
            </a:r>
            <a:r>
              <a:rPr lang="en-US" dirty="0">
                <a:latin typeface="Calibri" pitchFamily="34" charset="0"/>
              </a:rPr>
              <a:t>C to obtain a final temperature of mixture of 0.0</a:t>
            </a:r>
            <a:r>
              <a:rPr lang="en-US" dirty="0">
                <a:latin typeface="Calibri" pitchFamily="34" charset="0"/>
                <a:sym typeface="Symbol" pitchFamily="18" charset="2"/>
              </a:rPr>
              <a:t></a:t>
            </a:r>
            <a:r>
              <a:rPr lang="en-US" dirty="0">
                <a:latin typeface="Calibri" pitchFamily="34" charset="0"/>
              </a:rPr>
              <a:t>C with all ice melted. (</a:t>
            </a:r>
            <a:r>
              <a:rPr lang="en-US" dirty="0" err="1">
                <a:latin typeface="Calibri" pitchFamily="34" charset="0"/>
              </a:rPr>
              <a:t>c</a:t>
            </a:r>
            <a:r>
              <a:rPr lang="en-US" baseline="-25000" dirty="0" err="1">
                <a:latin typeface="Calibri" pitchFamily="34" charset="0"/>
              </a:rPr>
              <a:t>ice</a:t>
            </a:r>
            <a:r>
              <a:rPr lang="en-US" dirty="0">
                <a:latin typeface="Calibri" pitchFamily="34" charset="0"/>
              </a:rPr>
              <a:t> = 2220 J/kg K) </a:t>
            </a:r>
          </a:p>
          <a:p>
            <a:r>
              <a:rPr lang="en-US" dirty="0">
                <a:latin typeface="Calibri" pitchFamily="34" charset="0"/>
              </a:rPr>
              <a:t>(</a:t>
            </a:r>
            <a:r>
              <a:rPr lang="en-US" dirty="0" err="1">
                <a:latin typeface="Calibri" pitchFamily="34" charset="0"/>
              </a:rPr>
              <a:t>Ans</a:t>
            </a:r>
            <a:r>
              <a:rPr lang="en-US" dirty="0">
                <a:latin typeface="Calibri" pitchFamily="34" charset="0"/>
              </a:rPr>
              <a:t>: 56 g)</a:t>
            </a:r>
          </a:p>
        </p:txBody>
      </p:sp>
      <p:sp>
        <p:nvSpPr>
          <p:cNvPr id="5" name="Rectangle 4"/>
          <p:cNvSpPr txBox="1">
            <a:spLocks noChangeArrowheads="1"/>
          </p:cNvSpPr>
          <p:nvPr/>
        </p:nvSpPr>
        <p:spPr bwMode="auto">
          <a:xfrm>
            <a:off x="304800" y="2209800"/>
            <a:ext cx="8534400" cy="1219200"/>
          </a:xfrm>
          <a:prstGeom prst="rect">
            <a:avLst/>
          </a:prstGeom>
          <a:solidFill>
            <a:srgbClr val="FFFF00"/>
          </a:solidFill>
          <a:ln w="76200">
            <a:noFill/>
            <a:miter lim="800000"/>
            <a:headEnd/>
            <a:tailEnd/>
          </a:ln>
        </p:spPr>
        <p:txBody>
          <a:bodyPr/>
          <a:lstStyle/>
          <a:p>
            <a:r>
              <a:rPr lang="en-US" b="1" dirty="0">
                <a:latin typeface="Calibri" pitchFamily="34" charset="0"/>
              </a:rPr>
              <a:t>T72-Q13.</a:t>
            </a:r>
            <a:r>
              <a:rPr lang="en-US" dirty="0">
                <a:latin typeface="Calibri" pitchFamily="34" charset="0"/>
              </a:rPr>
              <a:t> </a:t>
            </a:r>
          </a:p>
          <a:p>
            <a:r>
              <a:rPr lang="en-US" dirty="0">
                <a:latin typeface="Calibri" pitchFamily="34" charset="0"/>
              </a:rPr>
              <a:t>A 15 g ice cube at 0 °C is placed in an aluminum cup whose initial temperature is 70 </a:t>
            </a:r>
            <a:r>
              <a:rPr lang="en-US" baseline="30000" dirty="0" err="1">
                <a:latin typeface="Calibri" pitchFamily="34" charset="0"/>
              </a:rPr>
              <a:t>o</a:t>
            </a:r>
            <a:r>
              <a:rPr lang="en-US" dirty="0" err="1">
                <a:latin typeface="Calibri" pitchFamily="34" charset="0"/>
              </a:rPr>
              <a:t>C.</a:t>
            </a:r>
            <a:r>
              <a:rPr lang="en-US" dirty="0">
                <a:latin typeface="Calibri" pitchFamily="34" charset="0"/>
              </a:rPr>
              <a:t> The system comes to an equilibrium temperature of 20 °C. What is the mass of the cup? (</a:t>
            </a:r>
            <a:r>
              <a:rPr lang="en-US" dirty="0" err="1">
                <a:latin typeface="Calibri" pitchFamily="34" charset="0"/>
              </a:rPr>
              <a:t>cAl</a:t>
            </a:r>
            <a:r>
              <a:rPr lang="en-US" dirty="0">
                <a:latin typeface="Calibri" pitchFamily="34" charset="0"/>
              </a:rPr>
              <a:t> = 900 J/</a:t>
            </a:r>
            <a:r>
              <a:rPr lang="en-US" dirty="0" err="1">
                <a:latin typeface="Calibri" pitchFamily="34" charset="0"/>
              </a:rPr>
              <a:t>kg.K</a:t>
            </a:r>
            <a:r>
              <a:rPr lang="en-US" dirty="0">
                <a:latin typeface="Calibri" pitchFamily="34" charset="0"/>
              </a:rPr>
              <a:t>; </a:t>
            </a:r>
            <a:r>
              <a:rPr lang="en-US" dirty="0" err="1">
                <a:latin typeface="Calibri" pitchFamily="34" charset="0"/>
              </a:rPr>
              <a:t>Lfusion</a:t>
            </a:r>
            <a:r>
              <a:rPr lang="en-US" dirty="0">
                <a:latin typeface="Calibri" pitchFamily="34" charset="0"/>
              </a:rPr>
              <a:t>-ice= 333 kJ/</a:t>
            </a:r>
            <a:r>
              <a:rPr lang="en-US" dirty="0" err="1">
                <a:latin typeface="Calibri" pitchFamily="34" charset="0"/>
              </a:rPr>
              <a:t>kg.K</a:t>
            </a:r>
            <a:r>
              <a:rPr lang="en-US" dirty="0">
                <a:latin typeface="Calibri" pitchFamily="34" charset="0"/>
              </a:rPr>
              <a:t>) (</a:t>
            </a:r>
            <a:r>
              <a:rPr lang="en-US" dirty="0" err="1">
                <a:latin typeface="Calibri" pitchFamily="34" charset="0"/>
              </a:rPr>
              <a:t>Ans</a:t>
            </a:r>
            <a:r>
              <a:rPr lang="en-US" dirty="0">
                <a:latin typeface="Calibri" pitchFamily="34" charset="0"/>
              </a:rPr>
              <a:t>:  140 g) </a:t>
            </a:r>
          </a:p>
        </p:txBody>
      </p:sp>
      <p:sp>
        <p:nvSpPr>
          <p:cNvPr id="6" name="Rectangle 4"/>
          <p:cNvSpPr txBox="1">
            <a:spLocks noChangeArrowheads="1"/>
          </p:cNvSpPr>
          <p:nvPr/>
        </p:nvSpPr>
        <p:spPr bwMode="auto">
          <a:xfrm>
            <a:off x="381000" y="4114800"/>
            <a:ext cx="8534400" cy="1981200"/>
          </a:xfrm>
          <a:prstGeom prst="rect">
            <a:avLst/>
          </a:prstGeom>
          <a:noFill/>
          <a:ln w="76200">
            <a:noFill/>
            <a:miter lim="800000"/>
            <a:headEnd/>
            <a:tailEnd/>
          </a:ln>
        </p:spPr>
        <p:txBody>
          <a:bodyPr/>
          <a:lstStyle/>
          <a:p>
            <a:r>
              <a:rPr lang="en-US" b="1" dirty="0">
                <a:latin typeface="+mn-lt"/>
              </a:rPr>
              <a:t>T12-Q5)</a:t>
            </a:r>
            <a:r>
              <a:rPr lang="en-US" dirty="0">
                <a:latin typeface="+mn-lt"/>
              </a:rPr>
              <a:t> </a:t>
            </a:r>
          </a:p>
          <a:p>
            <a:r>
              <a:rPr lang="en-US" dirty="0">
                <a:latin typeface="+mn-lt"/>
              </a:rPr>
              <a:t>Liquid nitrogen boils at temperature of -196 degrees Celsius  when the pressure is one atmosphere. A silver coin of  mass 1.5x10</a:t>
            </a:r>
            <a:r>
              <a:rPr lang="en-US" baseline="30000" dirty="0">
                <a:latin typeface="+mn-lt"/>
              </a:rPr>
              <a:t>-2</a:t>
            </a:r>
            <a:r>
              <a:rPr lang="en-US" dirty="0">
                <a:latin typeface="+mn-lt"/>
              </a:rPr>
              <a:t> Kg and temperature 25 degrees </a:t>
            </a:r>
            <a:r>
              <a:rPr lang="en-US" dirty="0" err="1">
                <a:latin typeface="+mn-lt"/>
              </a:rPr>
              <a:t>Celsiusis</a:t>
            </a:r>
            <a:r>
              <a:rPr lang="en-US" dirty="0">
                <a:latin typeface="+mn-lt"/>
              </a:rPr>
              <a:t> dropped into the liquid. What mass of nitrogen boils  off as the coin cools to – 196 degrees Celsius. [Take the specific heat of silver = 235 J/Kg/K and latent heat of vaporization for liquid nitrogen is 2.0x10</a:t>
            </a:r>
            <a:r>
              <a:rPr lang="en-US" baseline="30000" dirty="0">
                <a:latin typeface="+mn-lt"/>
              </a:rPr>
              <a:t>5</a:t>
            </a:r>
            <a:r>
              <a:rPr lang="en-US" dirty="0">
                <a:latin typeface="+mn-lt"/>
              </a:rPr>
              <a:t> J/Kg.</a:t>
            </a:r>
            <a:r>
              <a:rPr lang="en-US" b="1" dirty="0">
                <a:latin typeface="+mn-lt"/>
              </a:rPr>
              <a:t> </a:t>
            </a:r>
          </a:p>
          <a:p>
            <a:r>
              <a:rPr lang="en-US" b="1" dirty="0">
                <a:latin typeface="+mn-lt"/>
              </a:rPr>
              <a:t>(</a:t>
            </a:r>
            <a:r>
              <a:rPr lang="en-US" b="1" dirty="0" err="1">
                <a:latin typeface="+mn-lt"/>
              </a:rPr>
              <a:t>Ans</a:t>
            </a:r>
            <a:r>
              <a:rPr lang="en-US" b="1" dirty="0">
                <a:latin typeface="+mn-lt"/>
              </a:rPr>
              <a:t>: 3.90 g) </a:t>
            </a:r>
            <a:endParaRPr lang="en-US" dirty="0">
              <a:latin typeface="+mn-lt"/>
            </a:endParaRPr>
          </a:p>
          <a:p>
            <a:endParaRPr lang="en-US"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1752600"/>
            <a:ext cx="7772400" cy="1470025"/>
          </a:xfrm>
        </p:spPr>
        <p:txBody>
          <a:bodyPr/>
          <a:lstStyle/>
          <a:p>
            <a:pPr eaLnBrk="1" hangingPunct="1"/>
            <a:r>
              <a:rPr lang="en-US" b="1" dirty="0"/>
              <a:t>Lecture 03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angle 234"/>
          <p:cNvSpPr/>
          <p:nvPr/>
        </p:nvSpPr>
        <p:spPr>
          <a:xfrm>
            <a:off x="457200" y="5943600"/>
            <a:ext cx="2971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7"/>
          <p:cNvSpPr txBox="1">
            <a:spLocks/>
          </p:cNvSpPr>
          <p:nvPr/>
        </p:nvSpPr>
        <p:spPr>
          <a:xfrm>
            <a:off x="152400" y="1"/>
            <a:ext cx="82296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18-9: Heat and Work</a:t>
            </a:r>
            <a:endParaRPr lang="en-US" sz="2800" b="1" u="sng" dirty="0">
              <a:solidFill>
                <a:srgbClr val="00B0F0"/>
              </a:solidFill>
              <a:latin typeface="+mj-lt"/>
              <a:ea typeface="+mj-ea"/>
              <a:cs typeface="+mj-cs"/>
            </a:endParaRPr>
          </a:p>
        </p:txBody>
      </p:sp>
      <p:graphicFrame>
        <p:nvGraphicFramePr>
          <p:cNvPr id="10" name="Object 2"/>
          <p:cNvGraphicFramePr>
            <a:graphicFrameLocks noChangeAspect="1"/>
          </p:cNvGraphicFramePr>
          <p:nvPr/>
        </p:nvGraphicFramePr>
        <p:xfrm>
          <a:off x="1108075" y="2514600"/>
          <a:ext cx="1439863" cy="366713"/>
        </p:xfrm>
        <a:graphic>
          <a:graphicData uri="http://schemas.openxmlformats.org/presentationml/2006/ole">
            <mc:AlternateContent xmlns:mc="http://schemas.openxmlformats.org/markup-compatibility/2006">
              <mc:Choice xmlns:v="urn:schemas-microsoft-com:vml" Requires="v">
                <p:oleObj spid="_x0000_s13319" name="Equation" r:id="rId3" imgW="672840" imgH="177480" progId="Equation.3">
                  <p:embed/>
                </p:oleObj>
              </mc:Choice>
              <mc:Fallback>
                <p:oleObj name="Equation" r:id="rId3" imgW="672840" imgH="17748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5" y="2514600"/>
                        <a:ext cx="1439863"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914400" y="2998788"/>
          <a:ext cx="1793875" cy="811212"/>
        </p:xfrm>
        <a:graphic>
          <a:graphicData uri="http://schemas.openxmlformats.org/presentationml/2006/ole">
            <mc:AlternateContent xmlns:mc="http://schemas.openxmlformats.org/markup-compatibility/2006">
              <mc:Choice xmlns:v="urn:schemas-microsoft-com:vml" Requires="v">
                <p:oleObj spid="_x0000_s13320" name="Equation" r:id="rId5" imgW="838080" imgH="393480" progId="Equation.3">
                  <p:embed/>
                </p:oleObj>
              </mc:Choice>
              <mc:Fallback>
                <p:oleObj name="Equation" r:id="rId5" imgW="838080" imgH="393480" progId="Equation.3">
                  <p:embed/>
                  <p:pic>
                    <p:nvPicPr>
                      <p:cNvPr id="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998788"/>
                        <a:ext cx="1793875"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4"/>
          <p:cNvGraphicFramePr>
            <a:graphicFrameLocks noChangeAspect="1"/>
          </p:cNvGraphicFramePr>
          <p:nvPr/>
        </p:nvGraphicFramePr>
        <p:xfrm>
          <a:off x="955675" y="4114800"/>
          <a:ext cx="1520825" cy="366713"/>
        </p:xfrm>
        <a:graphic>
          <a:graphicData uri="http://schemas.openxmlformats.org/presentationml/2006/ole">
            <mc:AlternateContent xmlns:mc="http://schemas.openxmlformats.org/markup-compatibility/2006">
              <mc:Choice xmlns:v="urn:schemas-microsoft-com:vml" Requires="v">
                <p:oleObj spid="_x0000_s13321" name="Equation" r:id="rId7" imgW="711000" imgH="177480" progId="Equation.3">
                  <p:embed/>
                </p:oleObj>
              </mc:Choice>
              <mc:Fallback>
                <p:oleObj name="Equation" r:id="rId7" imgW="711000" imgH="177480" progId="Equation.3">
                  <p:embed/>
                  <p:pic>
                    <p:nvPicPr>
                      <p:cNvPr id="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675" y="4114800"/>
                        <a:ext cx="1520825"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955675" y="4800600"/>
          <a:ext cx="1576388" cy="1047750"/>
        </p:xfrm>
        <a:graphic>
          <a:graphicData uri="http://schemas.openxmlformats.org/presentationml/2006/ole">
            <mc:AlternateContent xmlns:mc="http://schemas.openxmlformats.org/markup-compatibility/2006">
              <mc:Choice xmlns:v="urn:schemas-microsoft-com:vml" Requires="v">
                <p:oleObj spid="_x0000_s13322" name="Equation" r:id="rId9" imgW="736560" imgH="507960" progId="Equation.3">
                  <p:embed/>
                </p:oleObj>
              </mc:Choice>
              <mc:Fallback>
                <p:oleObj name="Equation" r:id="rId9" imgW="736560" imgH="507960" progId="Equation.3">
                  <p:embed/>
                  <p:pic>
                    <p:nvPicPr>
                      <p:cNvPr id="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5675" y="4800600"/>
                        <a:ext cx="1576388"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Rectangle 216"/>
          <p:cNvSpPr>
            <a:spLocks noChangeArrowheads="1"/>
          </p:cNvSpPr>
          <p:nvPr/>
        </p:nvSpPr>
        <p:spPr bwMode="auto">
          <a:xfrm>
            <a:off x="304800" y="925513"/>
            <a:ext cx="4572000" cy="979487"/>
          </a:xfrm>
          <a:prstGeom prst="rect">
            <a:avLst/>
          </a:prstGeom>
          <a:noFill/>
          <a:ln w="9525">
            <a:noFill/>
            <a:miter lim="800000"/>
            <a:headEnd/>
            <a:tailEnd/>
          </a:ln>
        </p:spPr>
        <p:txBody>
          <a:bodyPr>
            <a:spAutoFit/>
          </a:bodyPr>
          <a:lstStyle/>
          <a:p>
            <a:pPr>
              <a:lnSpc>
                <a:spcPct val="80000"/>
              </a:lnSpc>
              <a:buClr>
                <a:schemeClr val="hlink"/>
              </a:buClr>
            </a:pPr>
            <a:r>
              <a:rPr lang="en-US" b="1">
                <a:solidFill>
                  <a:schemeClr val="hlink"/>
                </a:solidFill>
                <a:latin typeface="Comic Sans MS" pitchFamily="66" charset="0"/>
              </a:rPr>
              <a:t>Working system: gas confined to a cylinder fitted with movable piston in thermal contact with a heat reservoir to exchange heat Q:</a:t>
            </a:r>
          </a:p>
        </p:txBody>
      </p:sp>
      <p:grpSp>
        <p:nvGrpSpPr>
          <p:cNvPr id="15369" name="Group 241"/>
          <p:cNvGrpSpPr>
            <a:grpSpLocks/>
          </p:cNvGrpSpPr>
          <p:nvPr/>
        </p:nvGrpSpPr>
        <p:grpSpPr bwMode="auto">
          <a:xfrm>
            <a:off x="4953000" y="609600"/>
            <a:ext cx="3962400" cy="2593975"/>
            <a:chOff x="4648199" y="1447800"/>
            <a:chExt cx="3962401" cy="2593777"/>
          </a:xfrm>
        </p:grpSpPr>
        <p:sp>
          <p:nvSpPr>
            <p:cNvPr id="15370" name="Rectangle 227"/>
            <p:cNvSpPr>
              <a:spLocks noChangeArrowheads="1"/>
            </p:cNvSpPr>
            <p:nvPr/>
          </p:nvSpPr>
          <p:spPr bwMode="auto">
            <a:xfrm>
              <a:off x="4896748" y="3364468"/>
              <a:ext cx="1351652" cy="369332"/>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Conductor</a:t>
              </a:r>
              <a:r>
                <a:rPr lang="en-US">
                  <a:latin typeface="Comic Sans MS" pitchFamily="66" charset="0"/>
                </a:rPr>
                <a:t> </a:t>
              </a:r>
              <a:endParaRPr lang="en-US">
                <a:latin typeface="Calibri" pitchFamily="34" charset="0"/>
              </a:endParaRPr>
            </a:p>
          </p:txBody>
        </p:sp>
        <p:sp>
          <p:nvSpPr>
            <p:cNvPr id="15371" name="Rectangle 228"/>
            <p:cNvSpPr>
              <a:spLocks noChangeArrowheads="1"/>
            </p:cNvSpPr>
            <p:nvPr/>
          </p:nvSpPr>
          <p:spPr bwMode="auto">
            <a:xfrm rot="-5400000">
              <a:off x="4205129" y="2548560"/>
              <a:ext cx="1255472" cy="369332"/>
            </a:xfrm>
            <a:prstGeom prst="rect">
              <a:avLst/>
            </a:prstGeom>
            <a:noFill/>
            <a:ln w="9525">
              <a:noFill/>
              <a:miter lim="800000"/>
              <a:headEnd/>
              <a:tailEnd/>
            </a:ln>
          </p:spPr>
          <p:txBody>
            <a:bodyPr wrap="none">
              <a:spAutoFit/>
            </a:bodyPr>
            <a:lstStyle/>
            <a:p>
              <a:r>
                <a:rPr lang="en-US">
                  <a:latin typeface="Comic Sans MS" pitchFamily="66" charset="0"/>
                </a:rPr>
                <a:t>Insulator </a:t>
              </a:r>
              <a:endParaRPr lang="en-US">
                <a:latin typeface="Calibri" pitchFamily="34" charset="0"/>
              </a:endParaRPr>
            </a:p>
          </p:txBody>
        </p:sp>
        <p:grpSp>
          <p:nvGrpSpPr>
            <p:cNvPr id="15372" name="Group 240"/>
            <p:cNvGrpSpPr>
              <a:grpSpLocks/>
            </p:cNvGrpSpPr>
            <p:nvPr/>
          </p:nvGrpSpPr>
          <p:grpSpPr bwMode="auto">
            <a:xfrm>
              <a:off x="4648200" y="1447800"/>
              <a:ext cx="3962400" cy="2593777"/>
              <a:chOff x="4648200" y="1447800"/>
              <a:chExt cx="3962400" cy="2593777"/>
            </a:xfrm>
          </p:grpSpPr>
          <p:sp>
            <p:nvSpPr>
              <p:cNvPr id="233" name="Rectangle 232"/>
              <p:cNvSpPr/>
              <p:nvPr/>
            </p:nvSpPr>
            <p:spPr>
              <a:xfrm>
                <a:off x="7772400" y="3124072"/>
                <a:ext cx="381000" cy="76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4" name="Straight Connector 233"/>
              <p:cNvCxnSpPr/>
              <p:nvPr/>
            </p:nvCxnSpPr>
            <p:spPr>
              <a:xfrm rot="5400000">
                <a:off x="7897827" y="3162169"/>
                <a:ext cx="3809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6146799" y="3047878"/>
                <a:ext cx="381000" cy="76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376" name="Group 239"/>
              <p:cNvGrpSpPr>
                <a:grpSpLocks/>
              </p:cNvGrpSpPr>
              <p:nvPr/>
            </p:nvGrpSpPr>
            <p:grpSpPr bwMode="auto">
              <a:xfrm>
                <a:off x="4648200" y="1447800"/>
                <a:ext cx="3962400" cy="2593777"/>
                <a:chOff x="4648200" y="1447800"/>
                <a:chExt cx="3962400" cy="2593777"/>
              </a:xfrm>
            </p:grpSpPr>
            <p:grpSp>
              <p:nvGrpSpPr>
                <p:cNvPr id="15377" name="Group 226"/>
                <p:cNvGrpSpPr>
                  <a:grpSpLocks/>
                </p:cNvGrpSpPr>
                <p:nvPr/>
              </p:nvGrpSpPr>
              <p:grpSpPr bwMode="auto">
                <a:xfrm>
                  <a:off x="4648200" y="1447800"/>
                  <a:ext cx="3962400" cy="1981200"/>
                  <a:chOff x="4648200" y="1447800"/>
                  <a:chExt cx="3962400" cy="1981200"/>
                </a:xfrm>
              </p:grpSpPr>
              <p:grpSp>
                <p:nvGrpSpPr>
                  <p:cNvPr id="15381" name="Group 104"/>
                  <p:cNvGrpSpPr>
                    <a:grpSpLocks/>
                  </p:cNvGrpSpPr>
                  <p:nvPr/>
                </p:nvGrpSpPr>
                <p:grpSpPr bwMode="auto">
                  <a:xfrm>
                    <a:off x="5233988" y="1600200"/>
                    <a:ext cx="990600" cy="515938"/>
                    <a:chOff x="5996050" y="1600200"/>
                    <a:chExt cx="990600" cy="516575"/>
                  </a:xfrm>
                </p:grpSpPr>
                <p:sp>
                  <p:nvSpPr>
                    <p:cNvPr id="6" name="Rectangle 5"/>
                    <p:cNvSpPr/>
                    <p:nvPr/>
                  </p:nvSpPr>
                  <p:spPr>
                    <a:xfrm flipV="1">
                      <a:off x="5996049" y="1918056"/>
                      <a:ext cx="990600" cy="19866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24661" y="1600188"/>
                      <a:ext cx="304800" cy="30515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382" name="Group 101"/>
                  <p:cNvGrpSpPr>
                    <a:grpSpLocks/>
                  </p:cNvGrpSpPr>
                  <p:nvPr/>
                </p:nvGrpSpPr>
                <p:grpSpPr bwMode="auto">
                  <a:xfrm>
                    <a:off x="4852988" y="1970088"/>
                    <a:ext cx="1508125" cy="1306512"/>
                    <a:chOff x="5615050" y="1852551"/>
                    <a:chExt cx="1508167" cy="1306285"/>
                  </a:xfrm>
                </p:grpSpPr>
                <p:sp>
                  <p:nvSpPr>
                    <p:cNvPr id="9" name="Freeform 8"/>
                    <p:cNvSpPr/>
                    <p:nvPr/>
                  </p:nvSpPr>
                  <p:spPr>
                    <a:xfrm>
                      <a:off x="5615049" y="1852511"/>
                      <a:ext cx="1508167" cy="1306185"/>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 name="Oval 9"/>
                    <p:cNvSpPr/>
                    <p:nvPr/>
                  </p:nvSpPr>
                  <p:spPr>
                    <a:xfrm>
                      <a:off x="6324681" y="297141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477085" y="297141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477085"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629489"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019872"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172277"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172277"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324681"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6477085"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6629489"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6629489"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6781893"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6172277"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6324681"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6324681"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6477085"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6324681"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6477085"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6477085"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6629489"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6019872"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6172277"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6172277"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6324681"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477085"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6629489"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6629489"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6781893"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6172277"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6324681"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6324681"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6477085"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6629489" y="304759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6781893" y="304759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6477085" y="297141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6629489"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6781893"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6781893"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6019872"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6477085"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Oval 52"/>
                    <p:cNvSpPr/>
                    <p:nvPr/>
                  </p:nvSpPr>
                  <p:spPr>
                    <a:xfrm>
                      <a:off x="6477085"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6629489"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6477085"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a:xfrm>
                      <a:off x="6629489"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a:xfrm>
                      <a:off x="6629489"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p:nvPr/>
                  </p:nvSpPr>
                  <p:spPr>
                    <a:xfrm>
                      <a:off x="6781893"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p:nvPr/>
                  </p:nvSpPr>
                  <p:spPr>
                    <a:xfrm>
                      <a:off x="6477085"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p:nvPr/>
                  </p:nvSpPr>
                  <p:spPr>
                    <a:xfrm>
                      <a:off x="6629489"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p:nvPr/>
                  </p:nvSpPr>
                  <p:spPr>
                    <a:xfrm>
                      <a:off x="6781893"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6781893" y="224452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p:nvPr/>
                  </p:nvSpPr>
                  <p:spPr>
                    <a:xfrm>
                      <a:off x="6781893"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Oval 63"/>
                    <p:cNvSpPr/>
                    <p:nvPr/>
                  </p:nvSpPr>
                  <p:spPr>
                    <a:xfrm>
                      <a:off x="6477085"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Oval 64"/>
                    <p:cNvSpPr/>
                    <p:nvPr/>
                  </p:nvSpPr>
                  <p:spPr>
                    <a:xfrm>
                      <a:off x="6477085"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p:nvPr/>
                  </p:nvSpPr>
                  <p:spPr>
                    <a:xfrm>
                      <a:off x="6629489"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p:cNvSpPr/>
                    <p:nvPr/>
                  </p:nvSpPr>
                  <p:spPr>
                    <a:xfrm>
                      <a:off x="6096074"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p:nvPr/>
                  </p:nvSpPr>
                  <p:spPr>
                    <a:xfrm>
                      <a:off x="6248479"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6248479"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6400883"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6096074"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6248479"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6400883"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Oval 73"/>
                    <p:cNvSpPr/>
                    <p:nvPr/>
                  </p:nvSpPr>
                  <p:spPr>
                    <a:xfrm>
                      <a:off x="6781893" y="209216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Oval 74"/>
                    <p:cNvSpPr/>
                    <p:nvPr/>
                  </p:nvSpPr>
                  <p:spPr>
                    <a:xfrm>
                      <a:off x="6553287"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Oval 75"/>
                    <p:cNvSpPr/>
                    <p:nvPr/>
                  </p:nvSpPr>
                  <p:spPr>
                    <a:xfrm>
                      <a:off x="6096074"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6096074"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6248479"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6553287"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6629489"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6553287"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6248479"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6400883"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5" name="Freeform 84"/>
                  <p:cNvSpPr/>
                  <p:nvPr/>
                </p:nvSpPr>
                <p:spPr>
                  <a:xfrm>
                    <a:off x="6492874" y="1981159"/>
                    <a:ext cx="1508125" cy="1306413"/>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6" name="Oval 85"/>
                  <p:cNvSpPr/>
                  <p:nvPr/>
                </p:nvSpPr>
                <p:spPr>
                  <a:xfrm>
                    <a:off x="7202488" y="310184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7354888" y="310184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73548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Oval 88"/>
                  <p:cNvSpPr/>
                  <p:nvPr/>
                </p:nvSpPr>
                <p:spPr>
                  <a:xfrm>
                    <a:off x="75072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Oval 89"/>
                  <p:cNvSpPr/>
                  <p:nvPr/>
                </p:nvSpPr>
                <p:spPr>
                  <a:xfrm>
                    <a:off x="68976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Oval 90"/>
                  <p:cNvSpPr/>
                  <p:nvPr/>
                </p:nvSpPr>
                <p:spPr>
                  <a:xfrm>
                    <a:off x="70500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Oval 91"/>
                  <p:cNvSpPr/>
                  <p:nvPr/>
                </p:nvSpPr>
                <p:spPr>
                  <a:xfrm>
                    <a:off x="70500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Oval 92"/>
                  <p:cNvSpPr/>
                  <p:nvPr/>
                </p:nvSpPr>
                <p:spPr>
                  <a:xfrm>
                    <a:off x="72024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Oval 93"/>
                  <p:cNvSpPr/>
                  <p:nvPr/>
                </p:nvSpPr>
                <p:spPr>
                  <a:xfrm>
                    <a:off x="73548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Oval 94"/>
                  <p:cNvSpPr/>
                  <p:nvPr/>
                </p:nvSpPr>
                <p:spPr>
                  <a:xfrm>
                    <a:off x="75072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Oval 95"/>
                  <p:cNvSpPr/>
                  <p:nvPr/>
                </p:nvSpPr>
                <p:spPr>
                  <a:xfrm>
                    <a:off x="75072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p:nvPr/>
                </p:nvSpPr>
                <p:spPr>
                  <a:xfrm>
                    <a:off x="76596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p:nvPr/>
                </p:nvSpPr>
                <p:spPr>
                  <a:xfrm>
                    <a:off x="70500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a:off x="72024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p:nvPr/>
                </p:nvSpPr>
                <p:spPr>
                  <a:xfrm>
                    <a:off x="72024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p:nvPr/>
                </p:nvSpPr>
                <p:spPr>
                  <a:xfrm>
                    <a:off x="7354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p:nvPr/>
                </p:nvSpPr>
                <p:spPr>
                  <a:xfrm>
                    <a:off x="72024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p:nvPr/>
                </p:nvSpPr>
                <p:spPr>
                  <a:xfrm>
                    <a:off x="73548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7354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p:nvPr/>
                </p:nvSpPr>
                <p:spPr>
                  <a:xfrm>
                    <a:off x="7507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p:nvPr/>
                </p:nvSpPr>
                <p:spPr>
                  <a:xfrm>
                    <a:off x="68976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p:nvPr/>
                </p:nvSpPr>
                <p:spPr>
                  <a:xfrm>
                    <a:off x="70500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70500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p:nvPr/>
                </p:nvSpPr>
                <p:spPr>
                  <a:xfrm>
                    <a:off x="72024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p:nvPr/>
                </p:nvSpPr>
                <p:spPr>
                  <a:xfrm>
                    <a:off x="7354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p:nvPr/>
                </p:nvSpPr>
                <p:spPr>
                  <a:xfrm>
                    <a:off x="7507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75072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p:nvPr/>
                </p:nvSpPr>
                <p:spPr>
                  <a:xfrm>
                    <a:off x="76596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70500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72024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p:nvPr/>
                </p:nvSpPr>
                <p:spPr>
                  <a:xfrm>
                    <a:off x="7507288" y="317804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7659688" y="317804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7354888" y="310184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p:nvPr/>
                </p:nvSpPr>
                <p:spPr>
                  <a:xfrm>
                    <a:off x="75072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p:nvPr/>
                </p:nvSpPr>
                <p:spPr>
                  <a:xfrm>
                    <a:off x="76596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p:nvPr/>
                </p:nvSpPr>
                <p:spPr>
                  <a:xfrm>
                    <a:off x="76596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p:nvPr/>
                </p:nvSpPr>
                <p:spPr>
                  <a:xfrm>
                    <a:off x="68976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p:nvPr/>
                </p:nvSpPr>
                <p:spPr>
                  <a:xfrm>
                    <a:off x="73548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p:nvPr/>
                </p:nvSpPr>
                <p:spPr>
                  <a:xfrm>
                    <a:off x="73548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p:nvPr/>
                </p:nvSpPr>
                <p:spPr>
                  <a:xfrm>
                    <a:off x="75072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p:nvPr/>
                </p:nvSpPr>
                <p:spPr>
                  <a:xfrm>
                    <a:off x="73548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72786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p:nvPr/>
                </p:nvSpPr>
                <p:spPr>
                  <a:xfrm>
                    <a:off x="75072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p:nvPr/>
                </p:nvSpPr>
                <p:spPr>
                  <a:xfrm>
                    <a:off x="76596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Oval 129"/>
                  <p:cNvSpPr/>
                  <p:nvPr/>
                </p:nvSpPr>
                <p:spPr>
                  <a:xfrm>
                    <a:off x="73548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Oval 130"/>
                  <p:cNvSpPr/>
                  <p:nvPr/>
                </p:nvSpPr>
                <p:spPr>
                  <a:xfrm>
                    <a:off x="75072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Oval 131"/>
                  <p:cNvSpPr/>
                  <p:nvPr/>
                </p:nvSpPr>
                <p:spPr>
                  <a:xfrm>
                    <a:off x="76596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7659688" y="270182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76596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Oval 134"/>
                  <p:cNvSpPr/>
                  <p:nvPr/>
                </p:nvSpPr>
                <p:spPr>
                  <a:xfrm>
                    <a:off x="7354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7354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7507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Oval 137"/>
                  <p:cNvSpPr/>
                  <p:nvPr/>
                </p:nvSpPr>
                <p:spPr>
                  <a:xfrm>
                    <a:off x="6973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Oval 138"/>
                  <p:cNvSpPr/>
                  <p:nvPr/>
                </p:nvSpPr>
                <p:spPr>
                  <a:xfrm>
                    <a:off x="71262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Oval 139"/>
                  <p:cNvSpPr/>
                  <p:nvPr/>
                </p:nvSpPr>
                <p:spPr>
                  <a:xfrm>
                    <a:off x="71262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Oval 140"/>
                  <p:cNvSpPr/>
                  <p:nvPr/>
                </p:nvSpPr>
                <p:spPr>
                  <a:xfrm>
                    <a:off x="72786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Oval 141"/>
                  <p:cNvSpPr/>
                  <p:nvPr/>
                </p:nvSpPr>
                <p:spPr>
                  <a:xfrm>
                    <a:off x="6973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Oval 142"/>
                  <p:cNvSpPr/>
                  <p:nvPr/>
                </p:nvSpPr>
                <p:spPr>
                  <a:xfrm>
                    <a:off x="71262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Oval 143"/>
                  <p:cNvSpPr/>
                  <p:nvPr/>
                </p:nvSpPr>
                <p:spPr>
                  <a:xfrm>
                    <a:off x="72786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Oval 144"/>
                  <p:cNvSpPr/>
                  <p:nvPr/>
                </p:nvSpPr>
                <p:spPr>
                  <a:xfrm>
                    <a:off x="7659688" y="254944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Oval 145"/>
                  <p:cNvSpPr/>
                  <p:nvPr/>
                </p:nvSpPr>
                <p:spPr>
                  <a:xfrm>
                    <a:off x="69738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Oval 146"/>
                  <p:cNvSpPr/>
                  <p:nvPr/>
                </p:nvSpPr>
                <p:spPr>
                  <a:xfrm>
                    <a:off x="72024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Oval 147"/>
                  <p:cNvSpPr/>
                  <p:nvPr/>
                </p:nvSpPr>
                <p:spPr>
                  <a:xfrm>
                    <a:off x="71262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Oval 148"/>
                  <p:cNvSpPr/>
                  <p:nvPr/>
                </p:nvSpPr>
                <p:spPr>
                  <a:xfrm>
                    <a:off x="74310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Oval 149"/>
                  <p:cNvSpPr/>
                  <p:nvPr/>
                </p:nvSpPr>
                <p:spPr>
                  <a:xfrm>
                    <a:off x="7507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Oval 150"/>
                  <p:cNvSpPr/>
                  <p:nvPr/>
                </p:nvSpPr>
                <p:spPr>
                  <a:xfrm>
                    <a:off x="74310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Oval 151"/>
                  <p:cNvSpPr/>
                  <p:nvPr/>
                </p:nvSpPr>
                <p:spPr>
                  <a:xfrm>
                    <a:off x="71262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Oval 152"/>
                  <p:cNvSpPr/>
                  <p:nvPr/>
                </p:nvSpPr>
                <p:spPr>
                  <a:xfrm>
                    <a:off x="71262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Oval 154"/>
                  <p:cNvSpPr/>
                  <p:nvPr/>
                </p:nvSpPr>
                <p:spPr>
                  <a:xfrm>
                    <a:off x="72024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Oval 155"/>
                  <p:cNvSpPr/>
                  <p:nvPr/>
                </p:nvSpPr>
                <p:spPr>
                  <a:xfrm>
                    <a:off x="73548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Oval 156"/>
                  <p:cNvSpPr/>
                  <p:nvPr/>
                </p:nvSpPr>
                <p:spPr>
                  <a:xfrm>
                    <a:off x="73548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Oval 157"/>
                  <p:cNvSpPr/>
                  <p:nvPr/>
                </p:nvSpPr>
                <p:spPr>
                  <a:xfrm>
                    <a:off x="75072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Oval 158"/>
                  <p:cNvSpPr/>
                  <p:nvPr/>
                </p:nvSpPr>
                <p:spPr>
                  <a:xfrm>
                    <a:off x="68976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Oval 159"/>
                  <p:cNvSpPr/>
                  <p:nvPr/>
                </p:nvSpPr>
                <p:spPr>
                  <a:xfrm>
                    <a:off x="70500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Oval 160"/>
                  <p:cNvSpPr/>
                  <p:nvPr/>
                </p:nvSpPr>
                <p:spPr>
                  <a:xfrm>
                    <a:off x="70500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Oval 161"/>
                  <p:cNvSpPr/>
                  <p:nvPr/>
                </p:nvSpPr>
                <p:spPr>
                  <a:xfrm>
                    <a:off x="72024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Oval 162"/>
                  <p:cNvSpPr/>
                  <p:nvPr/>
                </p:nvSpPr>
                <p:spPr>
                  <a:xfrm>
                    <a:off x="70500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Oval 163"/>
                  <p:cNvSpPr/>
                  <p:nvPr/>
                </p:nvSpPr>
                <p:spPr>
                  <a:xfrm>
                    <a:off x="72024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Oval 164"/>
                  <p:cNvSpPr/>
                  <p:nvPr/>
                </p:nvSpPr>
                <p:spPr>
                  <a:xfrm>
                    <a:off x="72024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Oval 165"/>
                  <p:cNvSpPr/>
                  <p:nvPr/>
                </p:nvSpPr>
                <p:spPr>
                  <a:xfrm>
                    <a:off x="73548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Oval 166"/>
                  <p:cNvSpPr/>
                  <p:nvPr/>
                </p:nvSpPr>
                <p:spPr>
                  <a:xfrm>
                    <a:off x="68976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Oval 167"/>
                  <p:cNvSpPr/>
                  <p:nvPr/>
                </p:nvSpPr>
                <p:spPr>
                  <a:xfrm>
                    <a:off x="68976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Oval 168"/>
                  <p:cNvSpPr/>
                  <p:nvPr/>
                </p:nvSpPr>
                <p:spPr>
                  <a:xfrm>
                    <a:off x="70500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Oval 169"/>
                  <p:cNvSpPr/>
                  <p:nvPr/>
                </p:nvSpPr>
                <p:spPr>
                  <a:xfrm>
                    <a:off x="72024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Oval 170"/>
                  <p:cNvSpPr/>
                  <p:nvPr/>
                </p:nvSpPr>
                <p:spPr>
                  <a:xfrm>
                    <a:off x="7354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Oval 171"/>
                  <p:cNvSpPr/>
                  <p:nvPr/>
                </p:nvSpPr>
                <p:spPr>
                  <a:xfrm>
                    <a:off x="73548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p:nvPr/>
                </p:nvSpPr>
                <p:spPr>
                  <a:xfrm>
                    <a:off x="75072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Oval 173"/>
                  <p:cNvSpPr/>
                  <p:nvPr/>
                </p:nvSpPr>
                <p:spPr>
                  <a:xfrm>
                    <a:off x="68976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Oval 174"/>
                  <p:cNvSpPr/>
                  <p:nvPr/>
                </p:nvSpPr>
                <p:spPr>
                  <a:xfrm>
                    <a:off x="70500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Oval 175"/>
                  <p:cNvSpPr/>
                  <p:nvPr/>
                </p:nvSpPr>
                <p:spPr>
                  <a:xfrm>
                    <a:off x="70500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Oval 176"/>
                  <p:cNvSpPr/>
                  <p:nvPr/>
                </p:nvSpPr>
                <p:spPr>
                  <a:xfrm>
                    <a:off x="72024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Oval 177"/>
                  <p:cNvSpPr/>
                  <p:nvPr/>
                </p:nvSpPr>
                <p:spPr>
                  <a:xfrm>
                    <a:off x="72024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Oval 178"/>
                  <p:cNvSpPr/>
                  <p:nvPr/>
                </p:nvSpPr>
                <p:spPr>
                  <a:xfrm>
                    <a:off x="73548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Oval 179"/>
                  <p:cNvSpPr/>
                  <p:nvPr/>
                </p:nvSpPr>
                <p:spPr>
                  <a:xfrm>
                    <a:off x="73548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Oval 180"/>
                  <p:cNvSpPr/>
                  <p:nvPr/>
                </p:nvSpPr>
                <p:spPr>
                  <a:xfrm>
                    <a:off x="75072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Oval 181"/>
                  <p:cNvSpPr/>
                  <p:nvPr/>
                </p:nvSpPr>
                <p:spPr>
                  <a:xfrm>
                    <a:off x="72024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Oval 182"/>
                  <p:cNvSpPr/>
                  <p:nvPr/>
                </p:nvSpPr>
                <p:spPr>
                  <a:xfrm>
                    <a:off x="72786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Oval 183"/>
                  <p:cNvSpPr/>
                  <p:nvPr/>
                </p:nvSpPr>
                <p:spPr>
                  <a:xfrm>
                    <a:off x="74310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Oval 184"/>
                  <p:cNvSpPr/>
                  <p:nvPr/>
                </p:nvSpPr>
                <p:spPr>
                  <a:xfrm>
                    <a:off x="7507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Oval 185"/>
                  <p:cNvSpPr/>
                  <p:nvPr/>
                </p:nvSpPr>
                <p:spPr>
                  <a:xfrm>
                    <a:off x="7507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Oval 186"/>
                  <p:cNvSpPr/>
                  <p:nvPr/>
                </p:nvSpPr>
                <p:spPr>
                  <a:xfrm>
                    <a:off x="72024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Oval 187"/>
                  <p:cNvSpPr/>
                  <p:nvPr/>
                </p:nvSpPr>
                <p:spPr>
                  <a:xfrm>
                    <a:off x="72024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Oval 188"/>
                  <p:cNvSpPr/>
                  <p:nvPr/>
                </p:nvSpPr>
                <p:spPr>
                  <a:xfrm>
                    <a:off x="7354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Oval 189"/>
                  <p:cNvSpPr/>
                  <p:nvPr/>
                </p:nvSpPr>
                <p:spPr>
                  <a:xfrm>
                    <a:off x="6973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Oval 190"/>
                  <p:cNvSpPr/>
                  <p:nvPr/>
                </p:nvSpPr>
                <p:spPr>
                  <a:xfrm>
                    <a:off x="6973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Oval 191"/>
                  <p:cNvSpPr/>
                  <p:nvPr/>
                </p:nvSpPr>
                <p:spPr>
                  <a:xfrm>
                    <a:off x="7126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Oval 192"/>
                  <p:cNvSpPr/>
                  <p:nvPr/>
                </p:nvSpPr>
                <p:spPr>
                  <a:xfrm>
                    <a:off x="6973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Oval 193"/>
                  <p:cNvSpPr/>
                  <p:nvPr/>
                </p:nvSpPr>
                <p:spPr>
                  <a:xfrm>
                    <a:off x="7126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Oval 194"/>
                  <p:cNvSpPr/>
                  <p:nvPr/>
                </p:nvSpPr>
                <p:spPr>
                  <a:xfrm>
                    <a:off x="7507288" y="262563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Oval 195"/>
                  <p:cNvSpPr/>
                  <p:nvPr/>
                </p:nvSpPr>
                <p:spPr>
                  <a:xfrm>
                    <a:off x="72786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Oval 196"/>
                  <p:cNvSpPr/>
                  <p:nvPr/>
                </p:nvSpPr>
                <p:spPr>
                  <a:xfrm>
                    <a:off x="69738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Oval 197"/>
                  <p:cNvSpPr/>
                  <p:nvPr/>
                </p:nvSpPr>
                <p:spPr>
                  <a:xfrm>
                    <a:off x="72786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Oval 198"/>
                  <p:cNvSpPr/>
                  <p:nvPr/>
                </p:nvSpPr>
                <p:spPr>
                  <a:xfrm>
                    <a:off x="7354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Oval 199"/>
                  <p:cNvSpPr/>
                  <p:nvPr/>
                </p:nvSpPr>
                <p:spPr>
                  <a:xfrm>
                    <a:off x="72786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Oval 200"/>
                  <p:cNvSpPr/>
                  <p:nvPr/>
                </p:nvSpPr>
                <p:spPr>
                  <a:xfrm>
                    <a:off x="6973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499" name="Group 118"/>
                  <p:cNvGrpSpPr>
                    <a:grpSpLocks/>
                  </p:cNvGrpSpPr>
                  <p:nvPr/>
                </p:nvGrpSpPr>
                <p:grpSpPr bwMode="auto">
                  <a:xfrm>
                    <a:off x="6897688" y="2074863"/>
                    <a:ext cx="914400" cy="515937"/>
                    <a:chOff x="5905997" y="1600200"/>
                    <a:chExt cx="1080655" cy="516575"/>
                  </a:xfrm>
                </p:grpSpPr>
                <p:sp>
                  <p:nvSpPr>
                    <p:cNvPr id="203" name="Rectangle 202"/>
                    <p:cNvSpPr/>
                    <p:nvPr/>
                  </p:nvSpPr>
                  <p:spPr>
                    <a:xfrm flipV="1">
                      <a:off x="5905997" y="1918021"/>
                      <a:ext cx="1080655" cy="19866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4" name="Rectangle 203"/>
                    <p:cNvSpPr/>
                    <p:nvPr/>
                  </p:nvSpPr>
                  <p:spPr>
                    <a:xfrm>
                      <a:off x="6324375" y="1600152"/>
                      <a:ext cx="305811" cy="30515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5" name="Down Arrow 204"/>
                  <p:cNvSpPr/>
                  <p:nvPr/>
                </p:nvSpPr>
                <p:spPr>
                  <a:xfrm>
                    <a:off x="7202488" y="1447800"/>
                    <a:ext cx="304800" cy="609554"/>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cxnSp>
                <p:nvCxnSpPr>
                  <p:cNvPr id="208" name="Straight Connector 207"/>
                  <p:cNvCxnSpPr/>
                  <p:nvPr/>
                </p:nvCxnSpPr>
                <p:spPr>
                  <a:xfrm>
                    <a:off x="4648199" y="2527218"/>
                    <a:ext cx="3581401" cy="761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648199" y="2057354"/>
                    <a:ext cx="3581401" cy="761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503" name="Group 220"/>
                  <p:cNvGrpSpPr>
                    <a:grpSpLocks/>
                  </p:cNvGrpSpPr>
                  <p:nvPr/>
                </p:nvGrpSpPr>
                <p:grpSpPr bwMode="auto">
                  <a:xfrm>
                    <a:off x="7956842" y="1981200"/>
                    <a:ext cx="653758" cy="762000"/>
                    <a:chOff x="5334000" y="1905000"/>
                    <a:chExt cx="653758" cy="762000"/>
                  </a:xfrm>
                </p:grpSpPr>
                <p:sp>
                  <p:nvSpPr>
                    <p:cNvPr id="15512" name="TextBox 209"/>
                    <p:cNvSpPr txBox="1">
                      <a:spLocks noChangeArrowheads="1"/>
                    </p:cNvSpPr>
                    <p:nvPr/>
                  </p:nvSpPr>
                  <p:spPr bwMode="auto">
                    <a:xfrm>
                      <a:off x="5334000" y="2133600"/>
                      <a:ext cx="457176" cy="369332"/>
                    </a:xfrm>
                    <a:prstGeom prst="rect">
                      <a:avLst/>
                    </a:prstGeom>
                    <a:noFill/>
                    <a:ln w="9525">
                      <a:noFill/>
                      <a:miter lim="800000"/>
                      <a:headEnd/>
                      <a:tailEnd/>
                    </a:ln>
                  </p:spPr>
                  <p:txBody>
                    <a:bodyPr wrap="none">
                      <a:spAutoFit/>
                    </a:bodyPr>
                    <a:lstStyle/>
                    <a:p>
                      <a:r>
                        <a:rPr lang="en-US">
                          <a:latin typeface="Comic Sans MS" pitchFamily="66" charset="0"/>
                        </a:rPr>
                        <a:t>dx</a:t>
                      </a:r>
                    </a:p>
                  </p:txBody>
                </p:sp>
                <p:cxnSp>
                  <p:nvCxnSpPr>
                    <p:cNvPr id="212" name="Straight Arrow Connector 211"/>
                    <p:cNvCxnSpPr/>
                    <p:nvPr/>
                  </p:nvCxnSpPr>
                  <p:spPr>
                    <a:xfrm rot="5400000">
                      <a:off x="5332932" y="2286724"/>
                      <a:ext cx="457165" cy="158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514" name="TextBox 213"/>
                    <p:cNvSpPr txBox="1">
                      <a:spLocks noChangeArrowheads="1"/>
                    </p:cNvSpPr>
                    <p:nvPr/>
                  </p:nvSpPr>
                  <p:spPr bwMode="auto">
                    <a:xfrm>
                      <a:off x="5576210" y="1905000"/>
                      <a:ext cx="335348" cy="307777"/>
                    </a:xfrm>
                    <a:prstGeom prst="rect">
                      <a:avLst/>
                    </a:prstGeom>
                    <a:noFill/>
                    <a:ln w="9525">
                      <a:noFill/>
                      <a:miter lim="800000"/>
                      <a:headEnd/>
                      <a:tailEnd/>
                    </a:ln>
                  </p:spPr>
                  <p:txBody>
                    <a:bodyPr wrap="none">
                      <a:spAutoFit/>
                    </a:bodyPr>
                    <a:lstStyle/>
                    <a:p>
                      <a:r>
                        <a:rPr lang="en-US" sz="1400">
                          <a:latin typeface="Comic Sans MS" pitchFamily="66" charset="0"/>
                        </a:rPr>
                        <a:t>V</a:t>
                      </a:r>
                      <a:r>
                        <a:rPr lang="en-US" sz="1400" baseline="-25000">
                          <a:latin typeface="Comic Sans MS" pitchFamily="66" charset="0"/>
                        </a:rPr>
                        <a:t>i</a:t>
                      </a:r>
                    </a:p>
                  </p:txBody>
                </p:sp>
                <p:sp>
                  <p:nvSpPr>
                    <p:cNvPr id="15515" name="TextBox 214"/>
                    <p:cNvSpPr txBox="1">
                      <a:spLocks noChangeArrowheads="1"/>
                    </p:cNvSpPr>
                    <p:nvPr/>
                  </p:nvSpPr>
                  <p:spPr bwMode="auto">
                    <a:xfrm>
                      <a:off x="5625158" y="2359223"/>
                      <a:ext cx="362600" cy="307777"/>
                    </a:xfrm>
                    <a:prstGeom prst="rect">
                      <a:avLst/>
                    </a:prstGeom>
                    <a:noFill/>
                    <a:ln w="9525">
                      <a:noFill/>
                      <a:miter lim="800000"/>
                      <a:headEnd/>
                      <a:tailEnd/>
                    </a:ln>
                  </p:spPr>
                  <p:txBody>
                    <a:bodyPr wrap="none">
                      <a:spAutoFit/>
                    </a:bodyPr>
                    <a:lstStyle/>
                    <a:p>
                      <a:r>
                        <a:rPr lang="en-US" sz="1400">
                          <a:latin typeface="Comic Sans MS" pitchFamily="66" charset="0"/>
                        </a:rPr>
                        <a:t>V</a:t>
                      </a:r>
                      <a:r>
                        <a:rPr lang="en-US" sz="1400" baseline="-25000">
                          <a:latin typeface="Comic Sans MS" pitchFamily="66" charset="0"/>
                        </a:rPr>
                        <a:t>f</a:t>
                      </a:r>
                    </a:p>
                  </p:txBody>
                </p:sp>
              </p:grpSp>
              <p:grpSp>
                <p:nvGrpSpPr>
                  <p:cNvPr id="15504" name="Group 221"/>
                  <p:cNvGrpSpPr>
                    <a:grpSpLocks/>
                  </p:cNvGrpSpPr>
                  <p:nvPr/>
                </p:nvGrpSpPr>
                <p:grpSpPr bwMode="auto">
                  <a:xfrm>
                    <a:off x="4978758" y="2057400"/>
                    <a:ext cx="1371600" cy="1371600"/>
                    <a:chOff x="4978758" y="2057400"/>
                    <a:chExt cx="1371600" cy="1371600"/>
                  </a:xfrm>
                </p:grpSpPr>
                <p:sp>
                  <p:nvSpPr>
                    <p:cNvPr id="218" name="Rectangle 217"/>
                    <p:cNvSpPr/>
                    <p:nvPr/>
                  </p:nvSpPr>
                  <p:spPr>
                    <a:xfrm>
                      <a:off x="5029199"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6197599"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4978399" y="3276461"/>
                      <a:ext cx="1371600" cy="1523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505" name="Group 222"/>
                  <p:cNvGrpSpPr>
                    <a:grpSpLocks/>
                  </p:cNvGrpSpPr>
                  <p:nvPr/>
                </p:nvGrpSpPr>
                <p:grpSpPr bwMode="auto">
                  <a:xfrm>
                    <a:off x="6629400" y="2057400"/>
                    <a:ext cx="1371600" cy="1371600"/>
                    <a:chOff x="4978758" y="2057400"/>
                    <a:chExt cx="1371600" cy="1371600"/>
                  </a:xfrm>
                </p:grpSpPr>
                <p:sp>
                  <p:nvSpPr>
                    <p:cNvPr id="224" name="Rectangle 223"/>
                    <p:cNvSpPr/>
                    <p:nvPr/>
                  </p:nvSpPr>
                  <p:spPr>
                    <a:xfrm>
                      <a:off x="5029557"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Rectangle 224"/>
                    <p:cNvSpPr/>
                    <p:nvPr/>
                  </p:nvSpPr>
                  <p:spPr>
                    <a:xfrm>
                      <a:off x="6197957"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4978757" y="3276461"/>
                      <a:ext cx="1371600" cy="1523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cxnSp>
              <p:nvCxnSpPr>
                <p:cNvPr id="232" name="Straight Connector 231"/>
                <p:cNvCxnSpPr/>
                <p:nvPr/>
              </p:nvCxnSpPr>
              <p:spPr>
                <a:xfrm rot="5400000">
                  <a:off x="6261114" y="3085975"/>
                  <a:ext cx="3809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379" name="TextBox 236"/>
                <p:cNvSpPr txBox="1">
                  <a:spLocks noChangeArrowheads="1"/>
                </p:cNvSpPr>
                <p:nvPr/>
              </p:nvSpPr>
              <p:spPr bwMode="auto">
                <a:xfrm>
                  <a:off x="6500610" y="3733800"/>
                  <a:ext cx="561820" cy="307777"/>
                </a:xfrm>
                <a:prstGeom prst="rect">
                  <a:avLst/>
                </a:prstGeom>
                <a:noFill/>
                <a:ln w="9525">
                  <a:noFill/>
                  <a:miter lim="800000"/>
                  <a:headEnd/>
                  <a:tailEnd/>
                </a:ln>
              </p:spPr>
              <p:txBody>
                <a:bodyPr wrap="none">
                  <a:spAutoFit/>
                </a:bodyPr>
                <a:lstStyle/>
                <a:p>
                  <a:r>
                    <a:rPr lang="en-US" sz="1400">
                      <a:latin typeface="Calibri" pitchFamily="34" charset="0"/>
                    </a:rPr>
                    <a:t>valve</a:t>
                  </a:r>
                </a:p>
              </p:txBody>
            </p:sp>
            <p:cxnSp>
              <p:nvCxnSpPr>
                <p:cNvPr id="239" name="Straight Arrow Connector 238"/>
                <p:cNvCxnSpPr/>
                <p:nvPr/>
              </p:nvCxnSpPr>
              <p:spPr>
                <a:xfrm rot="16200000" flipV="1">
                  <a:off x="6286520" y="3390746"/>
                  <a:ext cx="533359"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50" name="Group 249"/>
          <p:cNvGrpSpPr/>
          <p:nvPr/>
        </p:nvGrpSpPr>
        <p:grpSpPr>
          <a:xfrm>
            <a:off x="3657600" y="2971800"/>
            <a:ext cx="1905001" cy="1969532"/>
            <a:chOff x="4114799" y="4572000"/>
            <a:chExt cx="1905001" cy="1969532"/>
          </a:xfrm>
        </p:grpSpPr>
        <p:cxnSp>
          <p:nvCxnSpPr>
            <p:cNvPr id="237" name="Straight Connector 236"/>
            <p:cNvCxnSpPr/>
            <p:nvPr/>
          </p:nvCxnSpPr>
          <p:spPr>
            <a:xfrm rot="5400000">
              <a:off x="3505199" y="5486400"/>
              <a:ext cx="1828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0800000">
              <a:off x="4191000" y="6095999"/>
              <a:ext cx="1828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4114799" y="5257800"/>
              <a:ext cx="338554" cy="369332"/>
            </a:xfrm>
            <a:prstGeom prst="rect">
              <a:avLst/>
            </a:prstGeom>
            <a:noFill/>
          </p:spPr>
          <p:txBody>
            <a:bodyPr wrap="none" rtlCol="0">
              <a:spAutoFit/>
            </a:bodyPr>
            <a:lstStyle/>
            <a:p>
              <a:r>
                <a:rPr lang="en-US" dirty="0"/>
                <a:t>P</a:t>
              </a:r>
            </a:p>
          </p:txBody>
        </p:sp>
        <p:sp>
          <p:nvSpPr>
            <p:cNvPr id="243" name="TextBox 242"/>
            <p:cNvSpPr txBox="1"/>
            <p:nvPr/>
          </p:nvSpPr>
          <p:spPr>
            <a:xfrm>
              <a:off x="5181599" y="6172200"/>
              <a:ext cx="338554" cy="369332"/>
            </a:xfrm>
            <a:prstGeom prst="rect">
              <a:avLst/>
            </a:prstGeom>
            <a:noFill/>
          </p:spPr>
          <p:txBody>
            <a:bodyPr wrap="none" rtlCol="0">
              <a:spAutoFit/>
            </a:bodyPr>
            <a:lstStyle/>
            <a:p>
              <a:r>
                <a:rPr lang="en-US" dirty="0"/>
                <a:t>V</a:t>
              </a:r>
            </a:p>
          </p:txBody>
        </p:sp>
      </p:grpSp>
      <p:grpSp>
        <p:nvGrpSpPr>
          <p:cNvPr id="249" name="Group 248"/>
          <p:cNvGrpSpPr/>
          <p:nvPr/>
        </p:nvGrpSpPr>
        <p:grpSpPr>
          <a:xfrm>
            <a:off x="2362200" y="4343400"/>
            <a:ext cx="2133600" cy="1463069"/>
            <a:chOff x="2362200" y="4343400"/>
            <a:chExt cx="2133600" cy="1463069"/>
          </a:xfrm>
        </p:grpSpPr>
        <p:cxnSp>
          <p:nvCxnSpPr>
            <p:cNvPr id="245" name="Straight Arrow Connector 244"/>
            <p:cNvCxnSpPr/>
            <p:nvPr/>
          </p:nvCxnSpPr>
          <p:spPr>
            <a:xfrm rot="10800000">
              <a:off x="2362200" y="5334000"/>
              <a:ext cx="1524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flipH="1" flipV="1">
              <a:off x="3695700" y="4533900"/>
              <a:ext cx="9906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rot="19688973">
              <a:off x="3413148" y="5344804"/>
              <a:ext cx="1039067" cy="461665"/>
            </a:xfrm>
            <a:prstGeom prst="rect">
              <a:avLst/>
            </a:prstGeom>
            <a:noFill/>
          </p:spPr>
          <p:txBody>
            <a:bodyPr wrap="none" rtlCol="0">
              <a:spAutoFit/>
            </a:bodyPr>
            <a:lstStyle/>
            <a:p>
              <a:r>
                <a:rPr lang="en-US" sz="1200" b="1" dirty="0"/>
                <a:t>Area under </a:t>
              </a:r>
            </a:p>
            <a:p>
              <a:r>
                <a:rPr lang="en-US" sz="1200" b="1" dirty="0"/>
                <a:t>the curve</a:t>
              </a:r>
            </a:p>
          </p:txBody>
        </p:sp>
      </p:grpSp>
      <p:grpSp>
        <p:nvGrpSpPr>
          <p:cNvPr id="253" name="Group 252"/>
          <p:cNvGrpSpPr/>
          <p:nvPr/>
        </p:nvGrpSpPr>
        <p:grpSpPr>
          <a:xfrm>
            <a:off x="5943600" y="3505200"/>
            <a:ext cx="3210623" cy="685800"/>
            <a:chOff x="5943600" y="4724400"/>
            <a:chExt cx="3210623" cy="685800"/>
          </a:xfrm>
        </p:grpSpPr>
        <p:sp>
          <p:nvSpPr>
            <p:cNvPr id="251" name="TextBox 250"/>
            <p:cNvSpPr txBox="1"/>
            <p:nvPr/>
          </p:nvSpPr>
          <p:spPr>
            <a:xfrm>
              <a:off x="6096000" y="4724400"/>
              <a:ext cx="2885213" cy="338554"/>
            </a:xfrm>
            <a:prstGeom prst="rect">
              <a:avLst/>
            </a:prstGeom>
            <a:noFill/>
          </p:spPr>
          <p:txBody>
            <a:bodyPr wrap="none" rtlCol="0">
              <a:spAutoFit/>
            </a:bodyPr>
            <a:lstStyle/>
            <a:p>
              <a:r>
                <a:rPr lang="en-US" sz="1600" b="1" dirty="0"/>
                <a:t>Work done by system = +</a:t>
              </a:r>
              <a:r>
                <a:rPr lang="en-US" sz="1600" b="1" dirty="0" err="1"/>
                <a:t>ve</a:t>
              </a:r>
              <a:endParaRPr lang="en-US" sz="1600" b="1" dirty="0"/>
            </a:p>
          </p:txBody>
        </p:sp>
        <p:sp>
          <p:nvSpPr>
            <p:cNvPr id="252" name="TextBox 251"/>
            <p:cNvSpPr txBox="1"/>
            <p:nvPr/>
          </p:nvSpPr>
          <p:spPr>
            <a:xfrm>
              <a:off x="5943600" y="5071646"/>
              <a:ext cx="3210623" cy="338554"/>
            </a:xfrm>
            <a:prstGeom prst="rect">
              <a:avLst/>
            </a:prstGeom>
            <a:noFill/>
          </p:spPr>
          <p:txBody>
            <a:bodyPr wrap="none" rtlCol="0">
              <a:spAutoFit/>
            </a:bodyPr>
            <a:lstStyle/>
            <a:p>
              <a:r>
                <a:rPr lang="en-US" sz="1600" b="1" dirty="0"/>
                <a:t>Work done on the system = -</a:t>
              </a:r>
              <a:r>
                <a:rPr lang="en-US" sz="1600" b="1" dirty="0" err="1"/>
                <a:t>ve</a:t>
              </a:r>
              <a:endParaRPr lang="en-US" sz="1600" b="1" dirty="0"/>
            </a:p>
          </p:txBody>
        </p:sp>
      </p:grpSp>
      <p:grpSp>
        <p:nvGrpSpPr>
          <p:cNvPr id="257" name="Group 256"/>
          <p:cNvGrpSpPr/>
          <p:nvPr/>
        </p:nvGrpSpPr>
        <p:grpSpPr>
          <a:xfrm>
            <a:off x="6324599" y="4495800"/>
            <a:ext cx="1905001" cy="1828800"/>
            <a:chOff x="4114799" y="4026932"/>
            <a:chExt cx="1905001" cy="1828800"/>
          </a:xfrm>
        </p:grpSpPr>
        <p:cxnSp>
          <p:nvCxnSpPr>
            <p:cNvPr id="258" name="Straight Connector 257"/>
            <p:cNvCxnSpPr/>
            <p:nvPr/>
          </p:nvCxnSpPr>
          <p:spPr>
            <a:xfrm rot="5400000">
              <a:off x="3505199" y="4941332"/>
              <a:ext cx="1828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0800000">
              <a:off x="4191000" y="5246132"/>
              <a:ext cx="1828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4114799" y="4788932"/>
              <a:ext cx="338554" cy="369332"/>
            </a:xfrm>
            <a:prstGeom prst="rect">
              <a:avLst/>
            </a:prstGeom>
            <a:noFill/>
          </p:spPr>
          <p:txBody>
            <a:bodyPr wrap="none" rtlCol="0">
              <a:spAutoFit/>
            </a:bodyPr>
            <a:lstStyle/>
            <a:p>
              <a:r>
                <a:rPr lang="en-US" dirty="0"/>
                <a:t>P</a:t>
              </a:r>
            </a:p>
          </p:txBody>
        </p:sp>
        <p:sp>
          <p:nvSpPr>
            <p:cNvPr id="262" name="TextBox 261"/>
            <p:cNvSpPr txBox="1"/>
            <p:nvPr/>
          </p:nvSpPr>
          <p:spPr>
            <a:xfrm>
              <a:off x="5181599" y="4941332"/>
              <a:ext cx="338554" cy="369332"/>
            </a:xfrm>
            <a:prstGeom prst="rect">
              <a:avLst/>
            </a:prstGeom>
            <a:noFill/>
          </p:spPr>
          <p:txBody>
            <a:bodyPr wrap="none" rtlCol="0">
              <a:spAutoFit/>
            </a:bodyPr>
            <a:lstStyle/>
            <a:p>
              <a:r>
                <a:rPr lang="en-US" dirty="0"/>
                <a:t>V</a:t>
              </a:r>
            </a:p>
          </p:txBody>
        </p:sp>
      </p:grpSp>
      <p:grpSp>
        <p:nvGrpSpPr>
          <p:cNvPr id="270" name="Group 269"/>
          <p:cNvGrpSpPr/>
          <p:nvPr/>
        </p:nvGrpSpPr>
        <p:grpSpPr>
          <a:xfrm>
            <a:off x="5029200" y="3674476"/>
            <a:ext cx="1981200" cy="1735724"/>
            <a:chOff x="5029200" y="3674476"/>
            <a:chExt cx="1981200" cy="1735724"/>
          </a:xfrm>
        </p:grpSpPr>
        <p:cxnSp>
          <p:nvCxnSpPr>
            <p:cNvPr id="267" name="Straight Arrow Connector 266"/>
            <p:cNvCxnSpPr>
              <a:stCxn id="251" idx="1"/>
            </p:cNvCxnSpPr>
            <p:nvPr/>
          </p:nvCxnSpPr>
          <p:spPr>
            <a:xfrm rot="10800000" flipV="1">
              <a:off x="5029200" y="3674476"/>
              <a:ext cx="1066800" cy="2879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52" idx="1"/>
            </p:cNvCxnSpPr>
            <p:nvPr/>
          </p:nvCxnSpPr>
          <p:spPr>
            <a:xfrm>
              <a:off x="5943600" y="4021723"/>
              <a:ext cx="1066800" cy="13884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2" name="Freeform 281"/>
          <p:cNvSpPr/>
          <p:nvPr/>
        </p:nvSpPr>
        <p:spPr>
          <a:xfrm>
            <a:off x="4346222" y="3330222"/>
            <a:ext cx="891822" cy="1151467"/>
          </a:xfrm>
          <a:custGeom>
            <a:avLst/>
            <a:gdLst>
              <a:gd name="connsiteX0" fmla="*/ 0 w 891822"/>
              <a:gd name="connsiteY0" fmla="*/ 0 h 1151467"/>
              <a:gd name="connsiteX1" fmla="*/ 0 w 891822"/>
              <a:gd name="connsiteY1" fmla="*/ 1151467 h 1151467"/>
              <a:gd name="connsiteX2" fmla="*/ 891822 w 891822"/>
              <a:gd name="connsiteY2" fmla="*/ 1151467 h 1151467"/>
              <a:gd name="connsiteX3" fmla="*/ 891822 w 891822"/>
              <a:gd name="connsiteY3" fmla="*/ 733778 h 1151467"/>
              <a:gd name="connsiteX4" fmla="*/ 485422 w 891822"/>
              <a:gd name="connsiteY4" fmla="*/ 575734 h 1151467"/>
              <a:gd name="connsiteX5" fmla="*/ 124178 w 891822"/>
              <a:gd name="connsiteY5" fmla="*/ 383822 h 1151467"/>
              <a:gd name="connsiteX6" fmla="*/ 0 w 891822"/>
              <a:gd name="connsiteY6" fmla="*/ 0 h 1151467"/>
              <a:gd name="connsiteX0" fmla="*/ 0 w 891822"/>
              <a:gd name="connsiteY0" fmla="*/ 0 h 1151467"/>
              <a:gd name="connsiteX1" fmla="*/ 0 w 891822"/>
              <a:gd name="connsiteY1" fmla="*/ 1151467 h 1151467"/>
              <a:gd name="connsiteX2" fmla="*/ 891822 w 891822"/>
              <a:gd name="connsiteY2" fmla="*/ 1151467 h 1151467"/>
              <a:gd name="connsiteX3" fmla="*/ 891822 w 891822"/>
              <a:gd name="connsiteY3" fmla="*/ 733778 h 1151467"/>
              <a:gd name="connsiteX4" fmla="*/ 485422 w 891822"/>
              <a:gd name="connsiteY4" fmla="*/ 575734 h 1151467"/>
              <a:gd name="connsiteX5" fmla="*/ 149578 w 891822"/>
              <a:gd name="connsiteY5" fmla="*/ 403578 h 1151467"/>
              <a:gd name="connsiteX6" fmla="*/ 0 w 891822"/>
              <a:gd name="connsiteY6" fmla="*/ 0 h 11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822" h="1151467">
                <a:moveTo>
                  <a:pt x="0" y="0"/>
                </a:moveTo>
                <a:lnTo>
                  <a:pt x="0" y="1151467"/>
                </a:lnTo>
                <a:lnTo>
                  <a:pt x="891822" y="1151467"/>
                </a:lnTo>
                <a:lnTo>
                  <a:pt x="891822" y="733778"/>
                </a:lnTo>
                <a:lnTo>
                  <a:pt x="485422" y="575734"/>
                </a:lnTo>
                <a:lnTo>
                  <a:pt x="149578" y="403578"/>
                </a:lnTo>
                <a:lnTo>
                  <a:pt x="0"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7001934" y="4529667"/>
            <a:ext cx="891822" cy="1151467"/>
          </a:xfrm>
          <a:custGeom>
            <a:avLst/>
            <a:gdLst>
              <a:gd name="connsiteX0" fmla="*/ 0 w 891822"/>
              <a:gd name="connsiteY0" fmla="*/ 0 h 1151467"/>
              <a:gd name="connsiteX1" fmla="*/ 0 w 891822"/>
              <a:gd name="connsiteY1" fmla="*/ 1151467 h 1151467"/>
              <a:gd name="connsiteX2" fmla="*/ 891822 w 891822"/>
              <a:gd name="connsiteY2" fmla="*/ 1151467 h 1151467"/>
              <a:gd name="connsiteX3" fmla="*/ 891822 w 891822"/>
              <a:gd name="connsiteY3" fmla="*/ 733778 h 1151467"/>
              <a:gd name="connsiteX4" fmla="*/ 485422 w 891822"/>
              <a:gd name="connsiteY4" fmla="*/ 575734 h 1151467"/>
              <a:gd name="connsiteX5" fmla="*/ 124178 w 891822"/>
              <a:gd name="connsiteY5" fmla="*/ 383822 h 1151467"/>
              <a:gd name="connsiteX6" fmla="*/ 0 w 891822"/>
              <a:gd name="connsiteY6" fmla="*/ 0 h 1151467"/>
              <a:gd name="connsiteX0" fmla="*/ 0 w 891822"/>
              <a:gd name="connsiteY0" fmla="*/ 0 h 1151467"/>
              <a:gd name="connsiteX1" fmla="*/ 0 w 891822"/>
              <a:gd name="connsiteY1" fmla="*/ 1151467 h 1151467"/>
              <a:gd name="connsiteX2" fmla="*/ 891822 w 891822"/>
              <a:gd name="connsiteY2" fmla="*/ 1151467 h 1151467"/>
              <a:gd name="connsiteX3" fmla="*/ 891822 w 891822"/>
              <a:gd name="connsiteY3" fmla="*/ 733778 h 1151467"/>
              <a:gd name="connsiteX4" fmla="*/ 485422 w 891822"/>
              <a:gd name="connsiteY4" fmla="*/ 575734 h 1151467"/>
              <a:gd name="connsiteX5" fmla="*/ 149578 w 891822"/>
              <a:gd name="connsiteY5" fmla="*/ 403578 h 1151467"/>
              <a:gd name="connsiteX6" fmla="*/ 0 w 891822"/>
              <a:gd name="connsiteY6" fmla="*/ 0 h 11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822" h="1151467">
                <a:moveTo>
                  <a:pt x="0" y="0"/>
                </a:moveTo>
                <a:lnTo>
                  <a:pt x="0" y="1151467"/>
                </a:lnTo>
                <a:lnTo>
                  <a:pt x="891822" y="1151467"/>
                </a:lnTo>
                <a:lnTo>
                  <a:pt x="891822" y="733778"/>
                </a:lnTo>
                <a:lnTo>
                  <a:pt x="485422" y="575734"/>
                </a:lnTo>
                <a:lnTo>
                  <a:pt x="149578" y="403578"/>
                </a:lnTo>
                <a:lnTo>
                  <a:pt x="0"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275"/>
          <p:cNvGrpSpPr/>
          <p:nvPr/>
        </p:nvGrpSpPr>
        <p:grpSpPr>
          <a:xfrm>
            <a:off x="7010400" y="4512732"/>
            <a:ext cx="914400" cy="733778"/>
            <a:chOff x="6629400" y="4267200"/>
            <a:chExt cx="914400" cy="733778"/>
          </a:xfrm>
        </p:grpSpPr>
        <p:sp>
          <p:nvSpPr>
            <p:cNvPr id="268" name="Freeform 267"/>
            <p:cNvSpPr/>
            <p:nvPr/>
          </p:nvSpPr>
          <p:spPr>
            <a:xfrm>
              <a:off x="6629400" y="4267200"/>
              <a:ext cx="914400" cy="733778"/>
            </a:xfrm>
            <a:custGeom>
              <a:avLst/>
              <a:gdLst>
                <a:gd name="connsiteX0" fmla="*/ 0 w 914400"/>
                <a:gd name="connsiteY0" fmla="*/ 0 h 733778"/>
                <a:gd name="connsiteX1" fmla="*/ 203200 w 914400"/>
                <a:gd name="connsiteY1" fmla="*/ 406400 h 733778"/>
                <a:gd name="connsiteX2" fmla="*/ 914400 w 914400"/>
                <a:gd name="connsiteY2" fmla="*/ 733778 h 733778"/>
              </a:gdLst>
              <a:ahLst/>
              <a:cxnLst>
                <a:cxn ang="0">
                  <a:pos x="connsiteX0" y="connsiteY0"/>
                </a:cxn>
                <a:cxn ang="0">
                  <a:pos x="connsiteX1" y="connsiteY1"/>
                </a:cxn>
                <a:cxn ang="0">
                  <a:pos x="connsiteX2" y="connsiteY2"/>
                </a:cxn>
              </a:cxnLst>
              <a:rect l="l" t="t" r="r" b="b"/>
              <a:pathLst>
                <a:path w="914400" h="733778">
                  <a:moveTo>
                    <a:pt x="0" y="0"/>
                  </a:moveTo>
                  <a:cubicBezTo>
                    <a:pt x="25400" y="142052"/>
                    <a:pt x="50800" y="284104"/>
                    <a:pt x="203200" y="406400"/>
                  </a:cubicBezTo>
                  <a:cubicBezTo>
                    <a:pt x="355600" y="528696"/>
                    <a:pt x="635000" y="631237"/>
                    <a:pt x="914400" y="733778"/>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3" name="Straight Arrow Connector 272"/>
            <p:cNvCxnSpPr/>
            <p:nvPr/>
          </p:nvCxnSpPr>
          <p:spPr>
            <a:xfrm>
              <a:off x="6843889" y="4673600"/>
              <a:ext cx="177800" cy="12700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4346222" y="3318933"/>
            <a:ext cx="914400" cy="733778"/>
            <a:chOff x="4346222" y="3318933"/>
            <a:chExt cx="914400" cy="733778"/>
          </a:xfrm>
        </p:grpSpPr>
        <p:sp>
          <p:nvSpPr>
            <p:cNvPr id="266" name="Freeform 265"/>
            <p:cNvSpPr/>
            <p:nvPr/>
          </p:nvSpPr>
          <p:spPr>
            <a:xfrm>
              <a:off x="4346222" y="3318933"/>
              <a:ext cx="914400" cy="733778"/>
            </a:xfrm>
            <a:custGeom>
              <a:avLst/>
              <a:gdLst>
                <a:gd name="connsiteX0" fmla="*/ 0 w 914400"/>
                <a:gd name="connsiteY0" fmla="*/ 0 h 733778"/>
                <a:gd name="connsiteX1" fmla="*/ 203200 w 914400"/>
                <a:gd name="connsiteY1" fmla="*/ 406400 h 733778"/>
                <a:gd name="connsiteX2" fmla="*/ 914400 w 914400"/>
                <a:gd name="connsiteY2" fmla="*/ 733778 h 733778"/>
              </a:gdLst>
              <a:ahLst/>
              <a:cxnLst>
                <a:cxn ang="0">
                  <a:pos x="connsiteX0" y="connsiteY0"/>
                </a:cxn>
                <a:cxn ang="0">
                  <a:pos x="connsiteX1" y="connsiteY1"/>
                </a:cxn>
                <a:cxn ang="0">
                  <a:pos x="connsiteX2" y="connsiteY2"/>
                </a:cxn>
              </a:cxnLst>
              <a:rect l="l" t="t" r="r" b="b"/>
              <a:pathLst>
                <a:path w="914400" h="733778">
                  <a:moveTo>
                    <a:pt x="0" y="0"/>
                  </a:moveTo>
                  <a:cubicBezTo>
                    <a:pt x="25400" y="142052"/>
                    <a:pt x="50800" y="284104"/>
                    <a:pt x="203200" y="406400"/>
                  </a:cubicBezTo>
                  <a:cubicBezTo>
                    <a:pt x="355600" y="528696"/>
                    <a:pt x="635000" y="631237"/>
                    <a:pt x="914400" y="733778"/>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7" name="Straight Arrow Connector 276"/>
            <p:cNvCxnSpPr/>
            <p:nvPr/>
          </p:nvCxnSpPr>
          <p:spPr>
            <a:xfrm>
              <a:off x="4572000" y="3733800"/>
              <a:ext cx="177800" cy="127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8" name="Object 4"/>
          <p:cNvGraphicFramePr>
            <a:graphicFrameLocks noChangeAspect="1"/>
          </p:cNvGraphicFramePr>
          <p:nvPr/>
        </p:nvGraphicFramePr>
        <p:xfrm>
          <a:off x="533400" y="6019800"/>
          <a:ext cx="2932113" cy="471487"/>
        </p:xfrm>
        <a:graphic>
          <a:graphicData uri="http://schemas.openxmlformats.org/presentationml/2006/ole">
            <mc:AlternateContent xmlns:mc="http://schemas.openxmlformats.org/markup-compatibility/2006">
              <mc:Choice xmlns:v="urn:schemas-microsoft-com:vml" Requires="v">
                <p:oleObj spid="_x0000_s13323" name="Equation" r:id="rId11" imgW="1371600" imgH="228600" progId="Equation.3">
                  <p:embed/>
                </p:oleObj>
              </mc:Choice>
              <mc:Fallback>
                <p:oleObj name="Equation" r:id="rId11" imgW="1371600" imgH="228600" progId="Equation.3">
                  <p:embed/>
                  <p:pic>
                    <p:nvPicPr>
                      <p:cNvPr id="8"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6019800"/>
                        <a:ext cx="29321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82" grpId="0" animBg="1"/>
      <p:bldP spid="2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Freeform 279"/>
          <p:cNvSpPr/>
          <p:nvPr/>
        </p:nvSpPr>
        <p:spPr>
          <a:xfrm>
            <a:off x="1693333" y="3375378"/>
            <a:ext cx="1354667" cy="1106311"/>
          </a:xfrm>
          <a:custGeom>
            <a:avLst/>
            <a:gdLst>
              <a:gd name="connsiteX0" fmla="*/ 112889 w 1354667"/>
              <a:gd name="connsiteY0" fmla="*/ 0 h 1106311"/>
              <a:gd name="connsiteX1" fmla="*/ 22578 w 1354667"/>
              <a:gd name="connsiteY1" fmla="*/ 225778 h 1106311"/>
              <a:gd name="connsiteX2" fmla="*/ 0 w 1354667"/>
              <a:gd name="connsiteY2" fmla="*/ 1106311 h 1106311"/>
              <a:gd name="connsiteX3" fmla="*/ 1253067 w 1354667"/>
              <a:gd name="connsiteY3" fmla="*/ 1106311 h 1106311"/>
              <a:gd name="connsiteX4" fmla="*/ 1354667 w 1354667"/>
              <a:gd name="connsiteY4" fmla="*/ 496711 h 1106311"/>
              <a:gd name="connsiteX5" fmla="*/ 756356 w 1354667"/>
              <a:gd name="connsiteY5" fmla="*/ 338666 h 1106311"/>
              <a:gd name="connsiteX6" fmla="*/ 112889 w 1354667"/>
              <a:gd name="connsiteY6" fmla="*/ 0 h 11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667" h="1106311">
                <a:moveTo>
                  <a:pt x="112889" y="0"/>
                </a:moveTo>
                <a:lnTo>
                  <a:pt x="22578" y="225778"/>
                </a:lnTo>
                <a:lnTo>
                  <a:pt x="0" y="1106311"/>
                </a:lnTo>
                <a:lnTo>
                  <a:pt x="1253067" y="1106311"/>
                </a:lnTo>
                <a:lnTo>
                  <a:pt x="1354667" y="496711"/>
                </a:lnTo>
                <a:lnTo>
                  <a:pt x="756356" y="338666"/>
                </a:lnTo>
                <a:lnTo>
                  <a:pt x="112889"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7"/>
          <p:cNvSpPr txBox="1">
            <a:spLocks/>
          </p:cNvSpPr>
          <p:nvPr/>
        </p:nvSpPr>
        <p:spPr>
          <a:xfrm>
            <a:off x="152400" y="1"/>
            <a:ext cx="82296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Negative and Positive Work</a:t>
            </a:r>
            <a:endParaRPr lang="en-US" sz="2800" b="1" u="sng" dirty="0">
              <a:solidFill>
                <a:srgbClr val="00B0F0"/>
              </a:solidFill>
              <a:latin typeface="+mj-lt"/>
              <a:ea typeface="+mj-ea"/>
              <a:cs typeface="+mj-cs"/>
            </a:endParaRPr>
          </a:p>
        </p:txBody>
      </p:sp>
      <p:grpSp>
        <p:nvGrpSpPr>
          <p:cNvPr id="8" name="Group 241"/>
          <p:cNvGrpSpPr>
            <a:grpSpLocks/>
          </p:cNvGrpSpPr>
          <p:nvPr/>
        </p:nvGrpSpPr>
        <p:grpSpPr bwMode="auto">
          <a:xfrm>
            <a:off x="4953000" y="609600"/>
            <a:ext cx="3962400" cy="2593975"/>
            <a:chOff x="4648199" y="1447800"/>
            <a:chExt cx="3962401" cy="2593777"/>
          </a:xfrm>
        </p:grpSpPr>
        <p:sp>
          <p:nvSpPr>
            <p:cNvPr id="15370" name="Rectangle 227"/>
            <p:cNvSpPr>
              <a:spLocks noChangeArrowheads="1"/>
            </p:cNvSpPr>
            <p:nvPr/>
          </p:nvSpPr>
          <p:spPr bwMode="auto">
            <a:xfrm>
              <a:off x="4896748" y="3364468"/>
              <a:ext cx="1351652" cy="369332"/>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Conductor</a:t>
              </a:r>
              <a:r>
                <a:rPr lang="en-US">
                  <a:latin typeface="Comic Sans MS" pitchFamily="66" charset="0"/>
                </a:rPr>
                <a:t> </a:t>
              </a:r>
              <a:endParaRPr lang="en-US">
                <a:latin typeface="Calibri" pitchFamily="34" charset="0"/>
              </a:endParaRPr>
            </a:p>
          </p:txBody>
        </p:sp>
        <p:sp>
          <p:nvSpPr>
            <p:cNvPr id="15371" name="Rectangle 228"/>
            <p:cNvSpPr>
              <a:spLocks noChangeArrowheads="1"/>
            </p:cNvSpPr>
            <p:nvPr/>
          </p:nvSpPr>
          <p:spPr bwMode="auto">
            <a:xfrm rot="-5400000">
              <a:off x="4205129" y="2548560"/>
              <a:ext cx="1255472" cy="369332"/>
            </a:xfrm>
            <a:prstGeom prst="rect">
              <a:avLst/>
            </a:prstGeom>
            <a:noFill/>
            <a:ln w="9525">
              <a:noFill/>
              <a:miter lim="800000"/>
              <a:headEnd/>
              <a:tailEnd/>
            </a:ln>
          </p:spPr>
          <p:txBody>
            <a:bodyPr wrap="none">
              <a:spAutoFit/>
            </a:bodyPr>
            <a:lstStyle/>
            <a:p>
              <a:r>
                <a:rPr lang="en-US">
                  <a:latin typeface="Comic Sans MS" pitchFamily="66" charset="0"/>
                </a:rPr>
                <a:t>Insulator </a:t>
              </a:r>
              <a:endParaRPr lang="en-US">
                <a:latin typeface="Calibri" pitchFamily="34" charset="0"/>
              </a:endParaRPr>
            </a:p>
          </p:txBody>
        </p:sp>
        <p:grpSp>
          <p:nvGrpSpPr>
            <p:cNvPr id="42" name="Group 240"/>
            <p:cNvGrpSpPr>
              <a:grpSpLocks/>
            </p:cNvGrpSpPr>
            <p:nvPr/>
          </p:nvGrpSpPr>
          <p:grpSpPr bwMode="auto">
            <a:xfrm>
              <a:off x="4648200" y="1447800"/>
              <a:ext cx="3962400" cy="2593777"/>
              <a:chOff x="4648200" y="1447800"/>
              <a:chExt cx="3962400" cy="2593777"/>
            </a:xfrm>
          </p:grpSpPr>
          <p:sp>
            <p:nvSpPr>
              <p:cNvPr id="233" name="Rectangle 232"/>
              <p:cNvSpPr/>
              <p:nvPr/>
            </p:nvSpPr>
            <p:spPr>
              <a:xfrm>
                <a:off x="7772400" y="3124072"/>
                <a:ext cx="381000" cy="76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4" name="Straight Connector 233"/>
              <p:cNvCxnSpPr/>
              <p:nvPr/>
            </p:nvCxnSpPr>
            <p:spPr>
              <a:xfrm rot="5400000">
                <a:off x="7897827" y="3162169"/>
                <a:ext cx="3809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6146799" y="3047878"/>
                <a:ext cx="381000" cy="76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3" name="Group 239"/>
              <p:cNvGrpSpPr>
                <a:grpSpLocks/>
              </p:cNvGrpSpPr>
              <p:nvPr/>
            </p:nvGrpSpPr>
            <p:grpSpPr bwMode="auto">
              <a:xfrm>
                <a:off x="4648200" y="1447800"/>
                <a:ext cx="3962400" cy="2593777"/>
                <a:chOff x="4648200" y="1447800"/>
                <a:chExt cx="3962400" cy="2593777"/>
              </a:xfrm>
            </p:grpSpPr>
            <p:grpSp>
              <p:nvGrpSpPr>
                <p:cNvPr id="15488" name="Group 226"/>
                <p:cNvGrpSpPr>
                  <a:grpSpLocks/>
                </p:cNvGrpSpPr>
                <p:nvPr/>
              </p:nvGrpSpPr>
              <p:grpSpPr bwMode="auto">
                <a:xfrm>
                  <a:off x="4648200" y="1447800"/>
                  <a:ext cx="3962400" cy="1981200"/>
                  <a:chOff x="4648200" y="1447800"/>
                  <a:chExt cx="3962400" cy="1981200"/>
                </a:xfrm>
              </p:grpSpPr>
              <p:grpSp>
                <p:nvGrpSpPr>
                  <p:cNvPr id="15489" name="Group 104"/>
                  <p:cNvGrpSpPr>
                    <a:grpSpLocks/>
                  </p:cNvGrpSpPr>
                  <p:nvPr/>
                </p:nvGrpSpPr>
                <p:grpSpPr bwMode="auto">
                  <a:xfrm>
                    <a:off x="5233988" y="1600200"/>
                    <a:ext cx="990600" cy="515938"/>
                    <a:chOff x="5996050" y="1600200"/>
                    <a:chExt cx="990600" cy="516575"/>
                  </a:xfrm>
                </p:grpSpPr>
                <p:sp>
                  <p:nvSpPr>
                    <p:cNvPr id="6" name="Rectangle 5"/>
                    <p:cNvSpPr/>
                    <p:nvPr/>
                  </p:nvSpPr>
                  <p:spPr>
                    <a:xfrm flipV="1">
                      <a:off x="5996049" y="1918056"/>
                      <a:ext cx="990600" cy="19866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24661" y="1600188"/>
                      <a:ext cx="304800" cy="30515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490" name="Group 101"/>
                  <p:cNvGrpSpPr>
                    <a:grpSpLocks/>
                  </p:cNvGrpSpPr>
                  <p:nvPr/>
                </p:nvGrpSpPr>
                <p:grpSpPr bwMode="auto">
                  <a:xfrm>
                    <a:off x="4852988" y="1970088"/>
                    <a:ext cx="1508125" cy="1306512"/>
                    <a:chOff x="5615050" y="1852551"/>
                    <a:chExt cx="1508167" cy="1306285"/>
                  </a:xfrm>
                </p:grpSpPr>
                <p:sp>
                  <p:nvSpPr>
                    <p:cNvPr id="9" name="Freeform 8"/>
                    <p:cNvSpPr/>
                    <p:nvPr/>
                  </p:nvSpPr>
                  <p:spPr>
                    <a:xfrm>
                      <a:off x="5615049" y="1852511"/>
                      <a:ext cx="1508167" cy="1306185"/>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 name="Oval 9"/>
                    <p:cNvSpPr/>
                    <p:nvPr/>
                  </p:nvSpPr>
                  <p:spPr>
                    <a:xfrm>
                      <a:off x="6324681" y="297141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477085" y="297141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477085"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629489"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019872"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172277"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172277"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324681"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6477085"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6629489"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6629489"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6781893"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6172277"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6324681"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6324681"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6477085"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6324681"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6477085"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6477085"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6629489"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6019872"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6172277"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6172277"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6324681"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477085"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6629489"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6629489"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6781893"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6172277"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6324681"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6324681"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6477085"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6629489" y="304759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6781893" y="304759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6477085" y="297141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6629489"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6781893" y="289523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6781893"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6019872" y="274287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6477085"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Oval 52"/>
                    <p:cNvSpPr/>
                    <p:nvPr/>
                  </p:nvSpPr>
                  <p:spPr>
                    <a:xfrm>
                      <a:off x="6477085"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6629489"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6477085"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a:xfrm>
                      <a:off x="6629489" y="2819056"/>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a:xfrm>
                      <a:off x="6629489"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p:nvPr/>
                  </p:nvSpPr>
                  <p:spPr>
                    <a:xfrm>
                      <a:off x="6781893" y="2666694"/>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p:nvPr/>
                  </p:nvSpPr>
                  <p:spPr>
                    <a:xfrm>
                      <a:off x="6477085" y="259051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p:nvPr/>
                  </p:nvSpPr>
                  <p:spPr>
                    <a:xfrm>
                      <a:off x="6629489"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p:nvPr/>
                  </p:nvSpPr>
                  <p:spPr>
                    <a:xfrm>
                      <a:off x="6781893" y="2514332"/>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6781893" y="2244525"/>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p:nvPr/>
                  </p:nvSpPr>
                  <p:spPr>
                    <a:xfrm>
                      <a:off x="6781893"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Oval 63"/>
                    <p:cNvSpPr/>
                    <p:nvPr/>
                  </p:nvSpPr>
                  <p:spPr>
                    <a:xfrm>
                      <a:off x="6477085" y="2438151"/>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Oval 64"/>
                    <p:cNvSpPr/>
                    <p:nvPr/>
                  </p:nvSpPr>
                  <p:spPr>
                    <a:xfrm>
                      <a:off x="6477085"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p:nvPr/>
                  </p:nvSpPr>
                  <p:spPr>
                    <a:xfrm>
                      <a:off x="6629489"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p:cNvSpPr/>
                    <p:nvPr/>
                  </p:nvSpPr>
                  <p:spPr>
                    <a:xfrm>
                      <a:off x="6096074"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p:nvPr/>
                  </p:nvSpPr>
                  <p:spPr>
                    <a:xfrm>
                      <a:off x="6248479"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6248479"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6400883" y="236197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6096074"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6248479"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6400883"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Oval 73"/>
                    <p:cNvSpPr/>
                    <p:nvPr/>
                  </p:nvSpPr>
                  <p:spPr>
                    <a:xfrm>
                      <a:off x="6781893" y="2092163"/>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Oval 74"/>
                    <p:cNvSpPr/>
                    <p:nvPr/>
                  </p:nvSpPr>
                  <p:spPr>
                    <a:xfrm>
                      <a:off x="6553287"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Oval 75"/>
                    <p:cNvSpPr/>
                    <p:nvPr/>
                  </p:nvSpPr>
                  <p:spPr>
                    <a:xfrm>
                      <a:off x="6096074"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6096074" y="2057247"/>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6248479"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6553287"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6629489" y="2285790"/>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6553287"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6248479" y="2209609"/>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6400883" y="2133428"/>
                      <a:ext cx="76202" cy="7618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5" name="Freeform 84"/>
                  <p:cNvSpPr/>
                  <p:nvPr/>
                </p:nvSpPr>
                <p:spPr>
                  <a:xfrm>
                    <a:off x="6492874" y="1981159"/>
                    <a:ext cx="1508125" cy="1306413"/>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6" name="Oval 85"/>
                  <p:cNvSpPr/>
                  <p:nvPr/>
                </p:nvSpPr>
                <p:spPr>
                  <a:xfrm>
                    <a:off x="7202488" y="310184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7354888" y="310184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73548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Oval 88"/>
                  <p:cNvSpPr/>
                  <p:nvPr/>
                </p:nvSpPr>
                <p:spPr>
                  <a:xfrm>
                    <a:off x="75072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Oval 89"/>
                  <p:cNvSpPr/>
                  <p:nvPr/>
                </p:nvSpPr>
                <p:spPr>
                  <a:xfrm>
                    <a:off x="68976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Oval 90"/>
                  <p:cNvSpPr/>
                  <p:nvPr/>
                </p:nvSpPr>
                <p:spPr>
                  <a:xfrm>
                    <a:off x="70500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Oval 91"/>
                  <p:cNvSpPr/>
                  <p:nvPr/>
                </p:nvSpPr>
                <p:spPr>
                  <a:xfrm>
                    <a:off x="70500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Oval 92"/>
                  <p:cNvSpPr/>
                  <p:nvPr/>
                </p:nvSpPr>
                <p:spPr>
                  <a:xfrm>
                    <a:off x="72024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Oval 93"/>
                  <p:cNvSpPr/>
                  <p:nvPr/>
                </p:nvSpPr>
                <p:spPr>
                  <a:xfrm>
                    <a:off x="73548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Oval 94"/>
                  <p:cNvSpPr/>
                  <p:nvPr/>
                </p:nvSpPr>
                <p:spPr>
                  <a:xfrm>
                    <a:off x="75072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Oval 95"/>
                  <p:cNvSpPr/>
                  <p:nvPr/>
                </p:nvSpPr>
                <p:spPr>
                  <a:xfrm>
                    <a:off x="75072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p:nvPr/>
                </p:nvSpPr>
                <p:spPr>
                  <a:xfrm>
                    <a:off x="76596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p:nvPr/>
                </p:nvSpPr>
                <p:spPr>
                  <a:xfrm>
                    <a:off x="70500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a:off x="72024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p:nvPr/>
                </p:nvSpPr>
                <p:spPr>
                  <a:xfrm>
                    <a:off x="72024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p:nvPr/>
                </p:nvSpPr>
                <p:spPr>
                  <a:xfrm>
                    <a:off x="7354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p:nvPr/>
                </p:nvSpPr>
                <p:spPr>
                  <a:xfrm>
                    <a:off x="72024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p:nvPr/>
                </p:nvSpPr>
                <p:spPr>
                  <a:xfrm>
                    <a:off x="73548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7354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p:nvPr/>
                </p:nvSpPr>
                <p:spPr>
                  <a:xfrm>
                    <a:off x="7507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p:nvPr/>
                </p:nvSpPr>
                <p:spPr>
                  <a:xfrm>
                    <a:off x="68976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p:nvPr/>
                </p:nvSpPr>
                <p:spPr>
                  <a:xfrm>
                    <a:off x="70500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70500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p:nvPr/>
                </p:nvSpPr>
                <p:spPr>
                  <a:xfrm>
                    <a:off x="72024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p:nvPr/>
                </p:nvSpPr>
                <p:spPr>
                  <a:xfrm>
                    <a:off x="7354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p:nvPr/>
                </p:nvSpPr>
                <p:spPr>
                  <a:xfrm>
                    <a:off x="7507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75072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p:nvPr/>
                </p:nvSpPr>
                <p:spPr>
                  <a:xfrm>
                    <a:off x="76596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70500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72024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p:nvPr/>
                </p:nvSpPr>
                <p:spPr>
                  <a:xfrm>
                    <a:off x="7507288" y="317804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7659688" y="317804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7354888" y="310184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p:nvPr/>
                </p:nvSpPr>
                <p:spPr>
                  <a:xfrm>
                    <a:off x="75072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p:nvPr/>
                </p:nvSpPr>
                <p:spPr>
                  <a:xfrm>
                    <a:off x="7659688" y="302565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p:nvPr/>
                </p:nvSpPr>
                <p:spPr>
                  <a:xfrm>
                    <a:off x="76596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p:nvPr/>
                </p:nvSpPr>
                <p:spPr>
                  <a:xfrm>
                    <a:off x="6897688" y="2873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p:nvPr/>
                </p:nvSpPr>
                <p:spPr>
                  <a:xfrm>
                    <a:off x="73548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p:nvPr/>
                </p:nvSpPr>
                <p:spPr>
                  <a:xfrm>
                    <a:off x="73548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p:nvPr/>
                </p:nvSpPr>
                <p:spPr>
                  <a:xfrm>
                    <a:off x="75072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p:nvPr/>
                </p:nvSpPr>
                <p:spPr>
                  <a:xfrm>
                    <a:off x="73548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7278688" y="294946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p:nvPr/>
                </p:nvSpPr>
                <p:spPr>
                  <a:xfrm>
                    <a:off x="75072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p:nvPr/>
                </p:nvSpPr>
                <p:spPr>
                  <a:xfrm>
                    <a:off x="76596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Oval 129"/>
                  <p:cNvSpPr/>
                  <p:nvPr/>
                </p:nvSpPr>
                <p:spPr>
                  <a:xfrm>
                    <a:off x="73548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Oval 130"/>
                  <p:cNvSpPr/>
                  <p:nvPr/>
                </p:nvSpPr>
                <p:spPr>
                  <a:xfrm>
                    <a:off x="75072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Oval 131"/>
                  <p:cNvSpPr/>
                  <p:nvPr/>
                </p:nvSpPr>
                <p:spPr>
                  <a:xfrm>
                    <a:off x="76596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7659688" y="2701829"/>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76596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Oval 134"/>
                  <p:cNvSpPr/>
                  <p:nvPr/>
                </p:nvSpPr>
                <p:spPr>
                  <a:xfrm>
                    <a:off x="7354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7354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7507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Oval 137"/>
                  <p:cNvSpPr/>
                  <p:nvPr/>
                </p:nvSpPr>
                <p:spPr>
                  <a:xfrm>
                    <a:off x="6973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Oval 138"/>
                  <p:cNvSpPr/>
                  <p:nvPr/>
                </p:nvSpPr>
                <p:spPr>
                  <a:xfrm>
                    <a:off x="71262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Oval 139"/>
                  <p:cNvSpPr/>
                  <p:nvPr/>
                </p:nvSpPr>
                <p:spPr>
                  <a:xfrm>
                    <a:off x="71262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Oval 140"/>
                  <p:cNvSpPr/>
                  <p:nvPr/>
                </p:nvSpPr>
                <p:spPr>
                  <a:xfrm>
                    <a:off x="72786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Oval 141"/>
                  <p:cNvSpPr/>
                  <p:nvPr/>
                </p:nvSpPr>
                <p:spPr>
                  <a:xfrm>
                    <a:off x="6973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Oval 142"/>
                  <p:cNvSpPr/>
                  <p:nvPr/>
                </p:nvSpPr>
                <p:spPr>
                  <a:xfrm>
                    <a:off x="71262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Oval 143"/>
                  <p:cNvSpPr/>
                  <p:nvPr/>
                </p:nvSpPr>
                <p:spPr>
                  <a:xfrm>
                    <a:off x="72786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Oval 144"/>
                  <p:cNvSpPr/>
                  <p:nvPr/>
                </p:nvSpPr>
                <p:spPr>
                  <a:xfrm>
                    <a:off x="7659688" y="254944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Oval 145"/>
                  <p:cNvSpPr/>
                  <p:nvPr/>
                </p:nvSpPr>
                <p:spPr>
                  <a:xfrm>
                    <a:off x="69738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Oval 146"/>
                  <p:cNvSpPr/>
                  <p:nvPr/>
                </p:nvSpPr>
                <p:spPr>
                  <a:xfrm>
                    <a:off x="72024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Oval 147"/>
                  <p:cNvSpPr/>
                  <p:nvPr/>
                </p:nvSpPr>
                <p:spPr>
                  <a:xfrm>
                    <a:off x="71262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Oval 148"/>
                  <p:cNvSpPr/>
                  <p:nvPr/>
                </p:nvSpPr>
                <p:spPr>
                  <a:xfrm>
                    <a:off x="74310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Oval 149"/>
                  <p:cNvSpPr/>
                  <p:nvPr/>
                </p:nvSpPr>
                <p:spPr>
                  <a:xfrm>
                    <a:off x="7507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Oval 150"/>
                  <p:cNvSpPr/>
                  <p:nvPr/>
                </p:nvSpPr>
                <p:spPr>
                  <a:xfrm>
                    <a:off x="74310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Oval 151"/>
                  <p:cNvSpPr/>
                  <p:nvPr/>
                </p:nvSpPr>
                <p:spPr>
                  <a:xfrm>
                    <a:off x="71262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Oval 152"/>
                  <p:cNvSpPr/>
                  <p:nvPr/>
                </p:nvSpPr>
                <p:spPr>
                  <a:xfrm>
                    <a:off x="71262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Oval 154"/>
                  <p:cNvSpPr/>
                  <p:nvPr/>
                </p:nvSpPr>
                <p:spPr>
                  <a:xfrm>
                    <a:off x="72024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Oval 155"/>
                  <p:cNvSpPr/>
                  <p:nvPr/>
                </p:nvSpPr>
                <p:spPr>
                  <a:xfrm>
                    <a:off x="73548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Oval 156"/>
                  <p:cNvSpPr/>
                  <p:nvPr/>
                </p:nvSpPr>
                <p:spPr>
                  <a:xfrm>
                    <a:off x="73548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Oval 157"/>
                  <p:cNvSpPr/>
                  <p:nvPr/>
                </p:nvSpPr>
                <p:spPr>
                  <a:xfrm>
                    <a:off x="75072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Oval 158"/>
                  <p:cNvSpPr/>
                  <p:nvPr/>
                </p:nvSpPr>
                <p:spPr>
                  <a:xfrm>
                    <a:off x="68976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Oval 159"/>
                  <p:cNvSpPr/>
                  <p:nvPr/>
                </p:nvSpPr>
                <p:spPr>
                  <a:xfrm>
                    <a:off x="70500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Oval 160"/>
                  <p:cNvSpPr/>
                  <p:nvPr/>
                </p:nvSpPr>
                <p:spPr>
                  <a:xfrm>
                    <a:off x="70500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Oval 161"/>
                  <p:cNvSpPr/>
                  <p:nvPr/>
                </p:nvSpPr>
                <p:spPr>
                  <a:xfrm>
                    <a:off x="72024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Oval 162"/>
                  <p:cNvSpPr/>
                  <p:nvPr/>
                </p:nvSpPr>
                <p:spPr>
                  <a:xfrm>
                    <a:off x="70500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Oval 163"/>
                  <p:cNvSpPr/>
                  <p:nvPr/>
                </p:nvSpPr>
                <p:spPr>
                  <a:xfrm>
                    <a:off x="72024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Oval 164"/>
                  <p:cNvSpPr/>
                  <p:nvPr/>
                </p:nvSpPr>
                <p:spPr>
                  <a:xfrm>
                    <a:off x="72024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Oval 165"/>
                  <p:cNvSpPr/>
                  <p:nvPr/>
                </p:nvSpPr>
                <p:spPr>
                  <a:xfrm>
                    <a:off x="73548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Oval 166"/>
                  <p:cNvSpPr/>
                  <p:nvPr/>
                </p:nvSpPr>
                <p:spPr>
                  <a:xfrm>
                    <a:off x="68976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Oval 167"/>
                  <p:cNvSpPr/>
                  <p:nvPr/>
                </p:nvSpPr>
                <p:spPr>
                  <a:xfrm>
                    <a:off x="68976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Oval 168"/>
                  <p:cNvSpPr/>
                  <p:nvPr/>
                </p:nvSpPr>
                <p:spPr>
                  <a:xfrm>
                    <a:off x="70500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Oval 169"/>
                  <p:cNvSpPr/>
                  <p:nvPr/>
                </p:nvSpPr>
                <p:spPr>
                  <a:xfrm>
                    <a:off x="72024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Oval 170"/>
                  <p:cNvSpPr/>
                  <p:nvPr/>
                </p:nvSpPr>
                <p:spPr>
                  <a:xfrm>
                    <a:off x="7354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Oval 171"/>
                  <p:cNvSpPr/>
                  <p:nvPr/>
                </p:nvSpPr>
                <p:spPr>
                  <a:xfrm>
                    <a:off x="73548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p:nvPr/>
                </p:nvSpPr>
                <p:spPr>
                  <a:xfrm>
                    <a:off x="75072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Oval 173"/>
                  <p:cNvSpPr/>
                  <p:nvPr/>
                </p:nvSpPr>
                <p:spPr>
                  <a:xfrm>
                    <a:off x="68976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Oval 174"/>
                  <p:cNvSpPr/>
                  <p:nvPr/>
                </p:nvSpPr>
                <p:spPr>
                  <a:xfrm>
                    <a:off x="70500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Oval 175"/>
                  <p:cNvSpPr/>
                  <p:nvPr/>
                </p:nvSpPr>
                <p:spPr>
                  <a:xfrm>
                    <a:off x="70500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Oval 176"/>
                  <p:cNvSpPr/>
                  <p:nvPr/>
                </p:nvSpPr>
                <p:spPr>
                  <a:xfrm>
                    <a:off x="72024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Oval 177"/>
                  <p:cNvSpPr/>
                  <p:nvPr/>
                </p:nvSpPr>
                <p:spPr>
                  <a:xfrm>
                    <a:off x="72024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Oval 178"/>
                  <p:cNvSpPr/>
                  <p:nvPr/>
                </p:nvSpPr>
                <p:spPr>
                  <a:xfrm>
                    <a:off x="73548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Oval 179"/>
                  <p:cNvSpPr/>
                  <p:nvPr/>
                </p:nvSpPr>
                <p:spPr>
                  <a:xfrm>
                    <a:off x="73548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Oval 180"/>
                  <p:cNvSpPr/>
                  <p:nvPr/>
                </p:nvSpPr>
                <p:spPr>
                  <a:xfrm>
                    <a:off x="7507288" y="3200266"/>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Oval 181"/>
                  <p:cNvSpPr/>
                  <p:nvPr/>
                </p:nvSpPr>
                <p:spPr>
                  <a:xfrm>
                    <a:off x="7202488" y="3124072"/>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Oval 182"/>
                  <p:cNvSpPr/>
                  <p:nvPr/>
                </p:nvSpPr>
                <p:spPr>
                  <a:xfrm>
                    <a:off x="72786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Oval 183"/>
                  <p:cNvSpPr/>
                  <p:nvPr/>
                </p:nvSpPr>
                <p:spPr>
                  <a:xfrm>
                    <a:off x="7431088" y="3047878"/>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Oval 184"/>
                  <p:cNvSpPr/>
                  <p:nvPr/>
                </p:nvSpPr>
                <p:spPr>
                  <a:xfrm>
                    <a:off x="7507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Oval 185"/>
                  <p:cNvSpPr/>
                  <p:nvPr/>
                </p:nvSpPr>
                <p:spPr>
                  <a:xfrm>
                    <a:off x="7507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Oval 186"/>
                  <p:cNvSpPr/>
                  <p:nvPr/>
                </p:nvSpPr>
                <p:spPr>
                  <a:xfrm>
                    <a:off x="7202488" y="2971684"/>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Oval 187"/>
                  <p:cNvSpPr/>
                  <p:nvPr/>
                </p:nvSpPr>
                <p:spPr>
                  <a:xfrm>
                    <a:off x="72024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Oval 188"/>
                  <p:cNvSpPr/>
                  <p:nvPr/>
                </p:nvSpPr>
                <p:spPr>
                  <a:xfrm>
                    <a:off x="7354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Oval 189"/>
                  <p:cNvSpPr/>
                  <p:nvPr/>
                </p:nvSpPr>
                <p:spPr>
                  <a:xfrm>
                    <a:off x="6973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Oval 190"/>
                  <p:cNvSpPr/>
                  <p:nvPr/>
                </p:nvSpPr>
                <p:spPr>
                  <a:xfrm>
                    <a:off x="69738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Oval 191"/>
                  <p:cNvSpPr/>
                  <p:nvPr/>
                </p:nvSpPr>
                <p:spPr>
                  <a:xfrm>
                    <a:off x="7126288" y="2895490"/>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Oval 192"/>
                  <p:cNvSpPr/>
                  <p:nvPr/>
                </p:nvSpPr>
                <p:spPr>
                  <a:xfrm>
                    <a:off x="6973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Oval 193"/>
                  <p:cNvSpPr/>
                  <p:nvPr/>
                </p:nvSpPr>
                <p:spPr>
                  <a:xfrm>
                    <a:off x="71262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Oval 194"/>
                  <p:cNvSpPr/>
                  <p:nvPr/>
                </p:nvSpPr>
                <p:spPr>
                  <a:xfrm>
                    <a:off x="7507288" y="262563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Oval 195"/>
                  <p:cNvSpPr/>
                  <p:nvPr/>
                </p:nvSpPr>
                <p:spPr>
                  <a:xfrm>
                    <a:off x="7278688" y="2590713"/>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Oval 196"/>
                  <p:cNvSpPr/>
                  <p:nvPr/>
                </p:nvSpPr>
                <p:spPr>
                  <a:xfrm>
                    <a:off x="6973888" y="2666907"/>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Oval 197"/>
                  <p:cNvSpPr/>
                  <p:nvPr/>
                </p:nvSpPr>
                <p:spPr>
                  <a:xfrm>
                    <a:off x="72786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Oval 198"/>
                  <p:cNvSpPr/>
                  <p:nvPr/>
                </p:nvSpPr>
                <p:spPr>
                  <a:xfrm>
                    <a:off x="7354888" y="2819295"/>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Oval 199"/>
                  <p:cNvSpPr/>
                  <p:nvPr/>
                </p:nvSpPr>
                <p:spPr>
                  <a:xfrm>
                    <a:off x="72786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Oval 200"/>
                  <p:cNvSpPr/>
                  <p:nvPr/>
                </p:nvSpPr>
                <p:spPr>
                  <a:xfrm>
                    <a:off x="6973888" y="2743101"/>
                    <a:ext cx="76200" cy="761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491" name="Group 118"/>
                  <p:cNvGrpSpPr>
                    <a:grpSpLocks/>
                  </p:cNvGrpSpPr>
                  <p:nvPr/>
                </p:nvGrpSpPr>
                <p:grpSpPr bwMode="auto">
                  <a:xfrm>
                    <a:off x="6897688" y="2074863"/>
                    <a:ext cx="914400" cy="515937"/>
                    <a:chOff x="5905997" y="1600200"/>
                    <a:chExt cx="1080655" cy="516575"/>
                  </a:xfrm>
                </p:grpSpPr>
                <p:sp>
                  <p:nvSpPr>
                    <p:cNvPr id="203" name="Rectangle 202"/>
                    <p:cNvSpPr/>
                    <p:nvPr/>
                  </p:nvSpPr>
                  <p:spPr>
                    <a:xfrm flipV="1">
                      <a:off x="5905997" y="1918021"/>
                      <a:ext cx="1080655" cy="19866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4" name="Rectangle 203"/>
                    <p:cNvSpPr/>
                    <p:nvPr/>
                  </p:nvSpPr>
                  <p:spPr>
                    <a:xfrm>
                      <a:off x="6324375" y="1600152"/>
                      <a:ext cx="305811" cy="30515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5" name="Down Arrow 204"/>
                  <p:cNvSpPr/>
                  <p:nvPr/>
                </p:nvSpPr>
                <p:spPr>
                  <a:xfrm>
                    <a:off x="7202488" y="1447800"/>
                    <a:ext cx="304800" cy="609554"/>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cxnSp>
                <p:nvCxnSpPr>
                  <p:cNvPr id="208" name="Straight Connector 207"/>
                  <p:cNvCxnSpPr/>
                  <p:nvPr/>
                </p:nvCxnSpPr>
                <p:spPr>
                  <a:xfrm>
                    <a:off x="4648199" y="2527218"/>
                    <a:ext cx="3581401" cy="761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648199" y="2057354"/>
                    <a:ext cx="3581401" cy="761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492" name="Group 220"/>
                  <p:cNvGrpSpPr>
                    <a:grpSpLocks/>
                  </p:cNvGrpSpPr>
                  <p:nvPr/>
                </p:nvGrpSpPr>
                <p:grpSpPr bwMode="auto">
                  <a:xfrm>
                    <a:off x="7956842" y="1981200"/>
                    <a:ext cx="653758" cy="762000"/>
                    <a:chOff x="5334000" y="1905000"/>
                    <a:chExt cx="653758" cy="762000"/>
                  </a:xfrm>
                </p:grpSpPr>
                <p:sp>
                  <p:nvSpPr>
                    <p:cNvPr id="15512" name="TextBox 209"/>
                    <p:cNvSpPr txBox="1">
                      <a:spLocks noChangeArrowheads="1"/>
                    </p:cNvSpPr>
                    <p:nvPr/>
                  </p:nvSpPr>
                  <p:spPr bwMode="auto">
                    <a:xfrm>
                      <a:off x="5334000" y="2133600"/>
                      <a:ext cx="457176" cy="369332"/>
                    </a:xfrm>
                    <a:prstGeom prst="rect">
                      <a:avLst/>
                    </a:prstGeom>
                    <a:noFill/>
                    <a:ln w="9525">
                      <a:noFill/>
                      <a:miter lim="800000"/>
                      <a:headEnd/>
                      <a:tailEnd/>
                    </a:ln>
                  </p:spPr>
                  <p:txBody>
                    <a:bodyPr wrap="none">
                      <a:spAutoFit/>
                    </a:bodyPr>
                    <a:lstStyle/>
                    <a:p>
                      <a:r>
                        <a:rPr lang="en-US">
                          <a:latin typeface="Comic Sans MS" pitchFamily="66" charset="0"/>
                        </a:rPr>
                        <a:t>dx</a:t>
                      </a:r>
                    </a:p>
                  </p:txBody>
                </p:sp>
                <p:cxnSp>
                  <p:nvCxnSpPr>
                    <p:cNvPr id="212" name="Straight Arrow Connector 211"/>
                    <p:cNvCxnSpPr/>
                    <p:nvPr/>
                  </p:nvCxnSpPr>
                  <p:spPr>
                    <a:xfrm rot="5400000">
                      <a:off x="5332932" y="2286724"/>
                      <a:ext cx="457165" cy="158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514" name="TextBox 213"/>
                    <p:cNvSpPr txBox="1">
                      <a:spLocks noChangeArrowheads="1"/>
                    </p:cNvSpPr>
                    <p:nvPr/>
                  </p:nvSpPr>
                  <p:spPr bwMode="auto">
                    <a:xfrm>
                      <a:off x="5576210" y="1905000"/>
                      <a:ext cx="335348" cy="307777"/>
                    </a:xfrm>
                    <a:prstGeom prst="rect">
                      <a:avLst/>
                    </a:prstGeom>
                    <a:noFill/>
                    <a:ln w="9525">
                      <a:noFill/>
                      <a:miter lim="800000"/>
                      <a:headEnd/>
                      <a:tailEnd/>
                    </a:ln>
                  </p:spPr>
                  <p:txBody>
                    <a:bodyPr wrap="none">
                      <a:spAutoFit/>
                    </a:bodyPr>
                    <a:lstStyle/>
                    <a:p>
                      <a:r>
                        <a:rPr lang="en-US" sz="1400">
                          <a:latin typeface="Comic Sans MS" pitchFamily="66" charset="0"/>
                        </a:rPr>
                        <a:t>V</a:t>
                      </a:r>
                      <a:r>
                        <a:rPr lang="en-US" sz="1400" baseline="-25000">
                          <a:latin typeface="Comic Sans MS" pitchFamily="66" charset="0"/>
                        </a:rPr>
                        <a:t>i</a:t>
                      </a:r>
                    </a:p>
                  </p:txBody>
                </p:sp>
                <p:sp>
                  <p:nvSpPr>
                    <p:cNvPr id="15515" name="TextBox 214"/>
                    <p:cNvSpPr txBox="1">
                      <a:spLocks noChangeArrowheads="1"/>
                    </p:cNvSpPr>
                    <p:nvPr/>
                  </p:nvSpPr>
                  <p:spPr bwMode="auto">
                    <a:xfrm>
                      <a:off x="5625158" y="2359223"/>
                      <a:ext cx="362600" cy="307777"/>
                    </a:xfrm>
                    <a:prstGeom prst="rect">
                      <a:avLst/>
                    </a:prstGeom>
                    <a:noFill/>
                    <a:ln w="9525">
                      <a:noFill/>
                      <a:miter lim="800000"/>
                      <a:headEnd/>
                      <a:tailEnd/>
                    </a:ln>
                  </p:spPr>
                  <p:txBody>
                    <a:bodyPr wrap="none">
                      <a:spAutoFit/>
                    </a:bodyPr>
                    <a:lstStyle/>
                    <a:p>
                      <a:r>
                        <a:rPr lang="en-US" sz="1400">
                          <a:latin typeface="Comic Sans MS" pitchFamily="66" charset="0"/>
                        </a:rPr>
                        <a:t>V</a:t>
                      </a:r>
                      <a:r>
                        <a:rPr lang="en-US" sz="1400" baseline="-25000">
                          <a:latin typeface="Comic Sans MS" pitchFamily="66" charset="0"/>
                        </a:rPr>
                        <a:t>f</a:t>
                      </a:r>
                    </a:p>
                  </p:txBody>
                </p:sp>
              </p:grpSp>
              <p:grpSp>
                <p:nvGrpSpPr>
                  <p:cNvPr id="15493" name="Group 221"/>
                  <p:cNvGrpSpPr>
                    <a:grpSpLocks/>
                  </p:cNvGrpSpPr>
                  <p:nvPr/>
                </p:nvGrpSpPr>
                <p:grpSpPr bwMode="auto">
                  <a:xfrm>
                    <a:off x="4978758" y="2057400"/>
                    <a:ext cx="1371600" cy="1371600"/>
                    <a:chOff x="4978758" y="2057400"/>
                    <a:chExt cx="1371600" cy="1371600"/>
                  </a:xfrm>
                </p:grpSpPr>
                <p:sp>
                  <p:nvSpPr>
                    <p:cNvPr id="218" name="Rectangle 217"/>
                    <p:cNvSpPr/>
                    <p:nvPr/>
                  </p:nvSpPr>
                  <p:spPr>
                    <a:xfrm>
                      <a:off x="5029199"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6197599"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4978399" y="3276461"/>
                      <a:ext cx="1371600" cy="1523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494" name="Group 222"/>
                  <p:cNvGrpSpPr>
                    <a:grpSpLocks/>
                  </p:cNvGrpSpPr>
                  <p:nvPr/>
                </p:nvGrpSpPr>
                <p:grpSpPr bwMode="auto">
                  <a:xfrm>
                    <a:off x="6629400" y="2057400"/>
                    <a:ext cx="1371600" cy="1371600"/>
                    <a:chOff x="4978758" y="2057400"/>
                    <a:chExt cx="1371600" cy="1371600"/>
                  </a:xfrm>
                </p:grpSpPr>
                <p:sp>
                  <p:nvSpPr>
                    <p:cNvPr id="224" name="Rectangle 223"/>
                    <p:cNvSpPr/>
                    <p:nvPr/>
                  </p:nvSpPr>
                  <p:spPr>
                    <a:xfrm>
                      <a:off x="5029557"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Rectangle 224"/>
                    <p:cNvSpPr/>
                    <p:nvPr/>
                  </p:nvSpPr>
                  <p:spPr>
                    <a:xfrm>
                      <a:off x="6197957" y="2057354"/>
                      <a:ext cx="152400" cy="1219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4978757" y="3276461"/>
                      <a:ext cx="1371600" cy="1523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cxnSp>
              <p:nvCxnSpPr>
                <p:cNvPr id="232" name="Straight Connector 231"/>
                <p:cNvCxnSpPr/>
                <p:nvPr/>
              </p:nvCxnSpPr>
              <p:spPr>
                <a:xfrm rot="5400000">
                  <a:off x="6261114" y="3085975"/>
                  <a:ext cx="3809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379" name="TextBox 236"/>
                <p:cNvSpPr txBox="1">
                  <a:spLocks noChangeArrowheads="1"/>
                </p:cNvSpPr>
                <p:nvPr/>
              </p:nvSpPr>
              <p:spPr bwMode="auto">
                <a:xfrm>
                  <a:off x="6500610" y="3733800"/>
                  <a:ext cx="561820" cy="307777"/>
                </a:xfrm>
                <a:prstGeom prst="rect">
                  <a:avLst/>
                </a:prstGeom>
                <a:noFill/>
                <a:ln w="9525">
                  <a:noFill/>
                  <a:miter lim="800000"/>
                  <a:headEnd/>
                  <a:tailEnd/>
                </a:ln>
              </p:spPr>
              <p:txBody>
                <a:bodyPr wrap="none">
                  <a:spAutoFit/>
                </a:bodyPr>
                <a:lstStyle/>
                <a:p>
                  <a:r>
                    <a:rPr lang="en-US" sz="1400">
                      <a:latin typeface="Calibri" pitchFamily="34" charset="0"/>
                    </a:rPr>
                    <a:t>valve</a:t>
                  </a:r>
                </a:p>
              </p:txBody>
            </p:sp>
            <p:cxnSp>
              <p:nvCxnSpPr>
                <p:cNvPr id="239" name="Straight Arrow Connector 238"/>
                <p:cNvCxnSpPr/>
                <p:nvPr/>
              </p:nvCxnSpPr>
              <p:spPr>
                <a:xfrm rot="16200000" flipV="1">
                  <a:off x="6286520" y="3390746"/>
                  <a:ext cx="533359"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5495" name="Group 249"/>
          <p:cNvGrpSpPr/>
          <p:nvPr/>
        </p:nvGrpSpPr>
        <p:grpSpPr>
          <a:xfrm>
            <a:off x="1143000" y="2971800"/>
            <a:ext cx="3124201" cy="1969532"/>
            <a:chOff x="4114799" y="4572000"/>
            <a:chExt cx="3124201" cy="1969532"/>
          </a:xfrm>
        </p:grpSpPr>
        <p:cxnSp>
          <p:nvCxnSpPr>
            <p:cNvPr id="237" name="Straight Connector 236"/>
            <p:cNvCxnSpPr/>
            <p:nvPr/>
          </p:nvCxnSpPr>
          <p:spPr>
            <a:xfrm rot="5400000">
              <a:off x="3505199" y="5486400"/>
              <a:ext cx="1828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0800000">
              <a:off x="4191001" y="6096000"/>
              <a:ext cx="3047999" cy="1"/>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4114799" y="5257800"/>
              <a:ext cx="338554" cy="369332"/>
            </a:xfrm>
            <a:prstGeom prst="rect">
              <a:avLst/>
            </a:prstGeom>
            <a:noFill/>
          </p:spPr>
          <p:txBody>
            <a:bodyPr wrap="none" rtlCol="0">
              <a:spAutoFit/>
            </a:bodyPr>
            <a:lstStyle/>
            <a:p>
              <a:r>
                <a:rPr lang="en-US" dirty="0"/>
                <a:t>P</a:t>
              </a:r>
            </a:p>
          </p:txBody>
        </p:sp>
        <p:sp>
          <p:nvSpPr>
            <p:cNvPr id="243" name="TextBox 242"/>
            <p:cNvSpPr txBox="1"/>
            <p:nvPr/>
          </p:nvSpPr>
          <p:spPr>
            <a:xfrm>
              <a:off x="5181599" y="6172200"/>
              <a:ext cx="338554" cy="369332"/>
            </a:xfrm>
            <a:prstGeom prst="rect">
              <a:avLst/>
            </a:prstGeom>
            <a:noFill/>
          </p:spPr>
          <p:txBody>
            <a:bodyPr wrap="none" rtlCol="0">
              <a:spAutoFit/>
            </a:bodyPr>
            <a:lstStyle/>
            <a:p>
              <a:r>
                <a:rPr lang="en-US" dirty="0"/>
                <a:t>V</a:t>
              </a:r>
            </a:p>
          </p:txBody>
        </p:sp>
      </p:grpSp>
      <p:grpSp>
        <p:nvGrpSpPr>
          <p:cNvPr id="268" name="Group 267"/>
          <p:cNvGrpSpPr/>
          <p:nvPr/>
        </p:nvGrpSpPr>
        <p:grpSpPr>
          <a:xfrm>
            <a:off x="1794164" y="3366655"/>
            <a:ext cx="1260763" cy="512618"/>
            <a:chOff x="4308764" y="3366655"/>
            <a:chExt cx="1260763" cy="512618"/>
          </a:xfrm>
        </p:grpSpPr>
        <p:sp>
          <p:nvSpPr>
            <p:cNvPr id="257" name="Freeform 256"/>
            <p:cNvSpPr/>
            <p:nvPr/>
          </p:nvSpPr>
          <p:spPr>
            <a:xfrm>
              <a:off x="4308764" y="3366655"/>
              <a:ext cx="1260763" cy="512618"/>
            </a:xfrm>
            <a:custGeom>
              <a:avLst/>
              <a:gdLst>
                <a:gd name="connsiteX0" fmla="*/ 0 w 1260763"/>
                <a:gd name="connsiteY0" fmla="*/ 0 h 512618"/>
                <a:gd name="connsiteX1" fmla="*/ 665018 w 1260763"/>
                <a:gd name="connsiteY1" fmla="*/ 332509 h 512618"/>
                <a:gd name="connsiteX2" fmla="*/ 1260763 w 1260763"/>
                <a:gd name="connsiteY2" fmla="*/ 512618 h 512618"/>
              </a:gdLst>
              <a:ahLst/>
              <a:cxnLst>
                <a:cxn ang="0">
                  <a:pos x="connsiteX0" y="connsiteY0"/>
                </a:cxn>
                <a:cxn ang="0">
                  <a:pos x="connsiteX1" y="connsiteY1"/>
                </a:cxn>
                <a:cxn ang="0">
                  <a:pos x="connsiteX2" y="connsiteY2"/>
                </a:cxn>
              </a:cxnLst>
              <a:rect l="l" t="t" r="r" b="b"/>
              <a:pathLst>
                <a:path w="1260763" h="512618">
                  <a:moveTo>
                    <a:pt x="0" y="0"/>
                  </a:moveTo>
                  <a:cubicBezTo>
                    <a:pt x="227445" y="123536"/>
                    <a:pt x="454891" y="247073"/>
                    <a:pt x="665018" y="332509"/>
                  </a:cubicBezTo>
                  <a:cubicBezTo>
                    <a:pt x="875145" y="417945"/>
                    <a:pt x="1067954" y="465281"/>
                    <a:pt x="1260763" y="5126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4" name="Straight Arrow Connector 263"/>
            <p:cNvCxnSpPr/>
            <p:nvPr/>
          </p:nvCxnSpPr>
          <p:spPr>
            <a:xfrm>
              <a:off x="4876800" y="3657600"/>
              <a:ext cx="19396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6" name="TextBox 275"/>
          <p:cNvSpPr txBox="1"/>
          <p:nvPr/>
        </p:nvSpPr>
        <p:spPr>
          <a:xfrm>
            <a:off x="1676400" y="2971800"/>
            <a:ext cx="235962" cy="369332"/>
          </a:xfrm>
          <a:prstGeom prst="rect">
            <a:avLst/>
          </a:prstGeom>
          <a:noFill/>
        </p:spPr>
        <p:txBody>
          <a:bodyPr wrap="none" rtlCol="0">
            <a:spAutoFit/>
          </a:bodyPr>
          <a:lstStyle/>
          <a:p>
            <a:r>
              <a:rPr lang="en-US" dirty="0" err="1"/>
              <a:t>i</a:t>
            </a:r>
            <a:endParaRPr lang="en-US" dirty="0"/>
          </a:p>
        </p:txBody>
      </p:sp>
      <p:sp>
        <p:nvSpPr>
          <p:cNvPr id="277" name="TextBox 276"/>
          <p:cNvSpPr txBox="1"/>
          <p:nvPr/>
        </p:nvSpPr>
        <p:spPr>
          <a:xfrm>
            <a:off x="3048000" y="3657600"/>
            <a:ext cx="248786" cy="369332"/>
          </a:xfrm>
          <a:prstGeom prst="rect">
            <a:avLst/>
          </a:prstGeom>
          <a:noFill/>
        </p:spPr>
        <p:txBody>
          <a:bodyPr wrap="none" rtlCol="0">
            <a:spAutoFit/>
          </a:bodyPr>
          <a:lstStyle/>
          <a:p>
            <a:r>
              <a:rPr lang="en-US" dirty="0" err="1"/>
              <a:t>f</a:t>
            </a:r>
            <a:endParaRPr lang="en-US" dirty="0"/>
          </a:p>
        </p:txBody>
      </p:sp>
      <p:sp>
        <p:nvSpPr>
          <p:cNvPr id="281" name="Freeform 280"/>
          <p:cNvSpPr/>
          <p:nvPr/>
        </p:nvSpPr>
        <p:spPr>
          <a:xfrm>
            <a:off x="1693333" y="3657600"/>
            <a:ext cx="1343378" cy="846667"/>
          </a:xfrm>
          <a:custGeom>
            <a:avLst/>
            <a:gdLst>
              <a:gd name="connsiteX0" fmla="*/ 22578 w 1343378"/>
              <a:gd name="connsiteY0" fmla="*/ 0 h 846667"/>
              <a:gd name="connsiteX1" fmla="*/ 0 w 1343378"/>
              <a:gd name="connsiteY1" fmla="*/ 846667 h 846667"/>
              <a:gd name="connsiteX2" fmla="*/ 1264356 w 1343378"/>
              <a:gd name="connsiteY2" fmla="*/ 824089 h 846667"/>
              <a:gd name="connsiteX3" fmla="*/ 1343378 w 1343378"/>
              <a:gd name="connsiteY3" fmla="*/ 237067 h 846667"/>
              <a:gd name="connsiteX4" fmla="*/ 1219200 w 1343378"/>
              <a:gd name="connsiteY4" fmla="*/ 406400 h 846667"/>
              <a:gd name="connsiteX5" fmla="*/ 1016000 w 1343378"/>
              <a:gd name="connsiteY5" fmla="*/ 541867 h 846667"/>
              <a:gd name="connsiteX6" fmla="*/ 293511 w 1343378"/>
              <a:gd name="connsiteY6" fmla="*/ 282222 h 846667"/>
              <a:gd name="connsiteX7" fmla="*/ 79023 w 1343378"/>
              <a:gd name="connsiteY7" fmla="*/ 67733 h 846667"/>
              <a:gd name="connsiteX8" fmla="*/ 22578 w 1343378"/>
              <a:gd name="connsiteY8" fmla="*/ 0 h 8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378" h="846667">
                <a:moveTo>
                  <a:pt x="22578" y="0"/>
                </a:moveTo>
                <a:lnTo>
                  <a:pt x="0" y="846667"/>
                </a:lnTo>
                <a:lnTo>
                  <a:pt x="1264356" y="824089"/>
                </a:lnTo>
                <a:lnTo>
                  <a:pt x="1343378" y="237067"/>
                </a:lnTo>
                <a:lnTo>
                  <a:pt x="1219200" y="406400"/>
                </a:lnTo>
                <a:lnTo>
                  <a:pt x="1016000" y="541867"/>
                </a:lnTo>
                <a:lnTo>
                  <a:pt x="293511" y="282222"/>
                </a:lnTo>
                <a:lnTo>
                  <a:pt x="79023" y="67733"/>
                </a:lnTo>
                <a:lnTo>
                  <a:pt x="22578" y="0"/>
                </a:ln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a:off x="1655619" y="3355109"/>
            <a:ext cx="1371599" cy="835891"/>
            <a:chOff x="4170219" y="3366655"/>
            <a:chExt cx="1371599" cy="835891"/>
          </a:xfrm>
        </p:grpSpPr>
        <p:sp>
          <p:nvSpPr>
            <p:cNvPr id="270" name="Freeform 269"/>
            <p:cNvSpPr/>
            <p:nvPr/>
          </p:nvSpPr>
          <p:spPr>
            <a:xfrm>
              <a:off x="4170219" y="3366655"/>
              <a:ext cx="1371599" cy="835891"/>
            </a:xfrm>
            <a:custGeom>
              <a:avLst/>
              <a:gdLst>
                <a:gd name="connsiteX0" fmla="*/ 1371599 w 1371599"/>
                <a:gd name="connsiteY0" fmla="*/ 526472 h 835891"/>
                <a:gd name="connsiteX1" fmla="*/ 969817 w 1371599"/>
                <a:gd name="connsiteY1" fmla="*/ 817418 h 835891"/>
                <a:gd name="connsiteX2" fmla="*/ 138545 w 1371599"/>
                <a:gd name="connsiteY2" fmla="*/ 415636 h 835891"/>
                <a:gd name="connsiteX3" fmla="*/ 138545 w 1371599"/>
                <a:gd name="connsiteY3" fmla="*/ 0 h 835891"/>
              </a:gdLst>
              <a:ahLst/>
              <a:cxnLst>
                <a:cxn ang="0">
                  <a:pos x="connsiteX0" y="connsiteY0"/>
                </a:cxn>
                <a:cxn ang="0">
                  <a:pos x="connsiteX1" y="connsiteY1"/>
                </a:cxn>
                <a:cxn ang="0">
                  <a:pos x="connsiteX2" y="connsiteY2"/>
                </a:cxn>
                <a:cxn ang="0">
                  <a:pos x="connsiteX3" y="connsiteY3"/>
                </a:cxn>
              </a:cxnLst>
              <a:rect l="l" t="t" r="r" b="b"/>
              <a:pathLst>
                <a:path w="1371599" h="835891">
                  <a:moveTo>
                    <a:pt x="1371599" y="526472"/>
                  </a:moveTo>
                  <a:cubicBezTo>
                    <a:pt x="1273462" y="681181"/>
                    <a:pt x="1175326" y="835891"/>
                    <a:pt x="969817" y="817418"/>
                  </a:cubicBezTo>
                  <a:cubicBezTo>
                    <a:pt x="764308" y="798945"/>
                    <a:pt x="277090" y="551872"/>
                    <a:pt x="138545" y="415636"/>
                  </a:cubicBezTo>
                  <a:cubicBezTo>
                    <a:pt x="0" y="279400"/>
                    <a:pt x="69272" y="139700"/>
                    <a:pt x="138545"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cxnSp>
          <p:nvCxnSpPr>
            <p:cNvPr id="272" name="Straight Arrow Connector 271"/>
            <p:cNvCxnSpPr/>
            <p:nvPr/>
          </p:nvCxnSpPr>
          <p:spPr>
            <a:xfrm rot="10800000">
              <a:off x="4572000" y="3962400"/>
              <a:ext cx="152400" cy="777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762000" y="2057400"/>
            <a:ext cx="2286000" cy="2057397"/>
            <a:chOff x="762000" y="2057400"/>
            <a:chExt cx="2286000" cy="2057397"/>
          </a:xfrm>
        </p:grpSpPr>
        <p:sp>
          <p:nvSpPr>
            <p:cNvPr id="15368" name="Rectangle 216"/>
            <p:cNvSpPr>
              <a:spLocks noChangeArrowheads="1"/>
            </p:cNvSpPr>
            <p:nvPr/>
          </p:nvSpPr>
          <p:spPr bwMode="auto">
            <a:xfrm>
              <a:off x="762000" y="2057400"/>
              <a:ext cx="2286000" cy="783741"/>
            </a:xfrm>
            <a:prstGeom prst="rect">
              <a:avLst/>
            </a:prstGeom>
            <a:noFill/>
            <a:ln w="9525">
              <a:noFill/>
              <a:miter lim="800000"/>
              <a:headEnd/>
              <a:tailEnd/>
            </a:ln>
          </p:spPr>
          <p:txBody>
            <a:bodyPr wrap="square">
              <a:spAutoFit/>
            </a:bodyPr>
            <a:lstStyle/>
            <a:p>
              <a:pPr>
                <a:lnSpc>
                  <a:spcPct val="80000"/>
                </a:lnSpc>
                <a:buClr>
                  <a:schemeClr val="hlink"/>
                </a:buClr>
              </a:pPr>
              <a:r>
                <a:rPr lang="en-US" sz="1400" b="1" dirty="0">
                  <a:solidFill>
                    <a:schemeClr val="hlink"/>
                  </a:solidFill>
                  <a:latin typeface="Comic Sans MS" pitchFamily="66" charset="0"/>
                </a:rPr>
                <a:t>Positive Work: Area under the curve with increasing volume</a:t>
              </a:r>
            </a:p>
            <a:p>
              <a:pPr>
                <a:lnSpc>
                  <a:spcPct val="80000"/>
                </a:lnSpc>
                <a:buClr>
                  <a:schemeClr val="hlink"/>
                </a:buClr>
              </a:pPr>
              <a:r>
                <a:rPr lang="el-GR" sz="1400" b="1" dirty="0">
                  <a:solidFill>
                    <a:schemeClr val="hlink"/>
                  </a:solidFill>
                  <a:latin typeface="Comic Sans MS"/>
                </a:rPr>
                <a:t>Δ</a:t>
              </a:r>
              <a:r>
                <a:rPr lang="en-US" sz="1400" b="1" dirty="0">
                  <a:solidFill>
                    <a:schemeClr val="hlink"/>
                  </a:solidFill>
                  <a:latin typeface="Comic Sans MS"/>
                </a:rPr>
                <a:t>V Positive</a:t>
              </a:r>
              <a:endParaRPr lang="en-US" sz="1400" b="1" dirty="0">
                <a:solidFill>
                  <a:schemeClr val="hlink"/>
                </a:solidFill>
                <a:latin typeface="Comic Sans MS" pitchFamily="66" charset="0"/>
              </a:endParaRPr>
            </a:p>
          </p:txBody>
        </p:sp>
        <p:cxnSp>
          <p:nvCxnSpPr>
            <p:cNvPr id="283" name="Straight Arrow Connector 282"/>
            <p:cNvCxnSpPr>
              <a:stCxn id="15368" idx="2"/>
            </p:cNvCxnSpPr>
            <p:nvPr/>
          </p:nvCxnSpPr>
          <p:spPr>
            <a:xfrm rot="16200000" flipH="1">
              <a:off x="1420573" y="3325567"/>
              <a:ext cx="1273657" cy="3048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914400" y="4343408"/>
            <a:ext cx="2286000" cy="1698132"/>
            <a:chOff x="762000" y="1143009"/>
            <a:chExt cx="2286000" cy="1698132"/>
          </a:xfrm>
        </p:grpSpPr>
        <p:sp>
          <p:nvSpPr>
            <p:cNvPr id="287" name="Rectangle 216"/>
            <p:cNvSpPr>
              <a:spLocks noChangeArrowheads="1"/>
            </p:cNvSpPr>
            <p:nvPr/>
          </p:nvSpPr>
          <p:spPr bwMode="auto">
            <a:xfrm>
              <a:off x="762000" y="2057400"/>
              <a:ext cx="2286000" cy="783741"/>
            </a:xfrm>
            <a:prstGeom prst="rect">
              <a:avLst/>
            </a:prstGeom>
            <a:noFill/>
            <a:ln w="9525">
              <a:noFill/>
              <a:miter lim="800000"/>
              <a:headEnd/>
              <a:tailEnd/>
            </a:ln>
          </p:spPr>
          <p:txBody>
            <a:bodyPr wrap="square">
              <a:spAutoFit/>
            </a:bodyPr>
            <a:lstStyle/>
            <a:p>
              <a:pPr>
                <a:lnSpc>
                  <a:spcPct val="80000"/>
                </a:lnSpc>
                <a:buClr>
                  <a:schemeClr val="hlink"/>
                </a:buClr>
              </a:pPr>
              <a:r>
                <a:rPr lang="en-US" sz="1400" b="1" dirty="0">
                  <a:solidFill>
                    <a:schemeClr val="hlink"/>
                  </a:solidFill>
                  <a:latin typeface="Comic Sans MS" pitchFamily="66" charset="0"/>
                </a:rPr>
                <a:t>Negative Work: Area under the cure with decreasing volume</a:t>
              </a:r>
            </a:p>
            <a:p>
              <a:pPr>
                <a:lnSpc>
                  <a:spcPct val="80000"/>
                </a:lnSpc>
                <a:buClr>
                  <a:schemeClr val="hlink"/>
                </a:buClr>
              </a:pPr>
              <a:r>
                <a:rPr lang="el-GR" sz="1400" b="1" dirty="0">
                  <a:solidFill>
                    <a:schemeClr val="hlink"/>
                  </a:solidFill>
                  <a:latin typeface="Comic Sans MS"/>
                </a:rPr>
                <a:t>Δ</a:t>
              </a:r>
              <a:r>
                <a:rPr lang="en-US" sz="1400" b="1" dirty="0">
                  <a:solidFill>
                    <a:schemeClr val="hlink"/>
                  </a:solidFill>
                  <a:latin typeface="Comic Sans MS"/>
                </a:rPr>
                <a:t>V Negative</a:t>
              </a:r>
              <a:endParaRPr lang="en-US" sz="1400" b="1" dirty="0">
                <a:solidFill>
                  <a:schemeClr val="hlink"/>
                </a:solidFill>
                <a:latin typeface="Comic Sans MS" pitchFamily="66" charset="0"/>
              </a:endParaRPr>
            </a:p>
          </p:txBody>
        </p:sp>
        <p:cxnSp>
          <p:nvCxnSpPr>
            <p:cNvPr id="288" name="Straight Arrow Connector 287"/>
            <p:cNvCxnSpPr>
              <a:stCxn id="287" idx="0"/>
            </p:cNvCxnSpPr>
            <p:nvPr/>
          </p:nvCxnSpPr>
          <p:spPr>
            <a:xfrm rot="5400000" flipH="1" flipV="1">
              <a:off x="1485905" y="1562105"/>
              <a:ext cx="914391"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2667002" y="3962401"/>
            <a:ext cx="3733798" cy="515226"/>
            <a:chOff x="-685798" y="1981205"/>
            <a:chExt cx="3733798" cy="515226"/>
          </a:xfrm>
        </p:grpSpPr>
        <p:sp>
          <p:nvSpPr>
            <p:cNvPr id="291" name="Rectangle 216"/>
            <p:cNvSpPr>
              <a:spLocks noChangeArrowheads="1"/>
            </p:cNvSpPr>
            <p:nvPr/>
          </p:nvSpPr>
          <p:spPr bwMode="auto">
            <a:xfrm>
              <a:off x="762000" y="2057400"/>
              <a:ext cx="2286000" cy="439031"/>
            </a:xfrm>
            <a:prstGeom prst="rect">
              <a:avLst/>
            </a:prstGeom>
            <a:noFill/>
            <a:ln w="9525">
              <a:noFill/>
              <a:miter lim="800000"/>
              <a:headEnd/>
              <a:tailEnd/>
            </a:ln>
          </p:spPr>
          <p:txBody>
            <a:bodyPr wrap="square">
              <a:spAutoFit/>
            </a:bodyPr>
            <a:lstStyle/>
            <a:p>
              <a:pPr>
                <a:lnSpc>
                  <a:spcPct val="80000"/>
                </a:lnSpc>
                <a:buClr>
                  <a:schemeClr val="hlink"/>
                </a:buClr>
              </a:pPr>
              <a:r>
                <a:rPr lang="en-US" sz="1400" b="1" dirty="0">
                  <a:solidFill>
                    <a:schemeClr val="hlink"/>
                  </a:solidFill>
                  <a:latin typeface="Comic Sans MS" pitchFamily="66" charset="0"/>
                </a:rPr>
                <a:t>Net work: Area between the curve</a:t>
              </a:r>
            </a:p>
          </p:txBody>
        </p:sp>
        <p:cxnSp>
          <p:nvCxnSpPr>
            <p:cNvPr id="292" name="Straight Arrow Connector 291"/>
            <p:cNvCxnSpPr/>
            <p:nvPr/>
          </p:nvCxnSpPr>
          <p:spPr>
            <a:xfrm rot="10800000">
              <a:off x="-685798" y="1981205"/>
              <a:ext cx="1219198" cy="362827"/>
            </a:xfrm>
            <a:prstGeom prst="straightConnector1">
              <a:avLst/>
            </a:prstGeom>
            <a:ln>
              <a:solidFill>
                <a:srgbClr val="CC33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5373" name="Ink 15372">
                <a:extLst>
                  <a:ext uri="{FF2B5EF4-FFF2-40B4-BE49-F238E27FC236}">
                    <a16:creationId xmlns:a16="http://schemas.microsoft.com/office/drawing/2014/main" id="{332D5C76-F396-4225-A453-3526E9D89264}"/>
                  </a:ext>
                </a:extLst>
              </p14:cNvPr>
              <p14:cNvContentPartPr/>
              <p14:nvPr/>
            </p14:nvContentPartPr>
            <p14:xfrm>
              <a:off x="1775880" y="3392064"/>
              <a:ext cx="1251000" cy="788760"/>
            </p14:xfrm>
          </p:contentPart>
        </mc:Choice>
        <mc:Fallback xmlns="">
          <p:pic>
            <p:nvPicPr>
              <p:cNvPr id="15373" name="Ink 15372">
                <a:extLst>
                  <a:ext uri="{FF2B5EF4-FFF2-40B4-BE49-F238E27FC236}">
                    <a16:creationId xmlns:a16="http://schemas.microsoft.com/office/drawing/2014/main" id="{332D5C76-F396-4225-A453-3526E9D89264}"/>
                  </a:ext>
                </a:extLst>
              </p:cNvPr>
              <p:cNvPicPr/>
              <p:nvPr/>
            </p:nvPicPr>
            <p:blipFill>
              <a:blip r:embed="rId3"/>
              <a:stretch>
                <a:fillRect/>
              </a:stretch>
            </p:blipFill>
            <p:spPr>
              <a:xfrm>
                <a:off x="1758240" y="3374064"/>
                <a:ext cx="1286640" cy="824400"/>
              </a:xfrm>
              <a:prstGeom prst="rect">
                <a:avLst/>
              </a:prstGeom>
            </p:spPr>
          </p:pic>
        </mc:Fallback>
      </mc:AlternateContent>
      <p:grpSp>
        <p:nvGrpSpPr>
          <p:cNvPr id="15396" name="Group 15395">
            <a:extLst>
              <a:ext uri="{FF2B5EF4-FFF2-40B4-BE49-F238E27FC236}">
                <a16:creationId xmlns:a16="http://schemas.microsoft.com/office/drawing/2014/main" id="{9147AB73-404F-45CA-A21D-0EEDBC15077D}"/>
              </a:ext>
            </a:extLst>
          </p:cNvPr>
          <p:cNvGrpSpPr/>
          <p:nvPr/>
        </p:nvGrpSpPr>
        <p:grpSpPr>
          <a:xfrm>
            <a:off x="1702440" y="3307824"/>
            <a:ext cx="1343880" cy="1216800"/>
            <a:chOff x="1702440" y="3307824"/>
            <a:chExt cx="1343880" cy="12168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B93530E-37BB-4B3A-997D-DFDC6A605C13}"/>
                    </a:ext>
                  </a:extLst>
                </p14:cNvPr>
                <p14:cNvContentPartPr/>
                <p14:nvPr/>
              </p14:nvContentPartPr>
              <p14:xfrm>
                <a:off x="1833120" y="3354624"/>
                <a:ext cx="9000" cy="7560"/>
              </p14:xfrm>
            </p:contentPart>
          </mc:Choice>
          <mc:Fallback xmlns="">
            <p:pic>
              <p:nvPicPr>
                <p:cNvPr id="2" name="Ink 1">
                  <a:extLst>
                    <a:ext uri="{FF2B5EF4-FFF2-40B4-BE49-F238E27FC236}">
                      <a16:creationId xmlns:a16="http://schemas.microsoft.com/office/drawing/2014/main" id="{EB93530E-37BB-4B3A-997D-DFDC6A605C13}"/>
                    </a:ext>
                  </a:extLst>
                </p:cNvPr>
                <p:cNvPicPr/>
                <p:nvPr/>
              </p:nvPicPr>
              <p:blipFill>
                <a:blip r:embed="rId5"/>
                <a:stretch>
                  <a:fillRect/>
                </a:stretch>
              </p:blipFill>
              <p:spPr>
                <a:xfrm>
                  <a:off x="1815120" y="3336624"/>
                  <a:ext cx="44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DA292F79-7BA1-4B58-8F46-26A1D2535227}"/>
                    </a:ext>
                  </a:extLst>
                </p14:cNvPr>
                <p14:cNvContentPartPr/>
                <p14:nvPr/>
              </p14:nvContentPartPr>
              <p14:xfrm>
                <a:off x="1832760" y="3336984"/>
                <a:ext cx="1176120" cy="514800"/>
              </p14:xfrm>
            </p:contentPart>
          </mc:Choice>
          <mc:Fallback xmlns="">
            <p:pic>
              <p:nvPicPr>
                <p:cNvPr id="3" name="Ink 2">
                  <a:extLst>
                    <a:ext uri="{FF2B5EF4-FFF2-40B4-BE49-F238E27FC236}">
                      <a16:creationId xmlns:a16="http://schemas.microsoft.com/office/drawing/2014/main" id="{DA292F79-7BA1-4B58-8F46-26A1D2535227}"/>
                    </a:ext>
                  </a:extLst>
                </p:cNvPr>
                <p:cNvPicPr/>
                <p:nvPr/>
              </p:nvPicPr>
              <p:blipFill>
                <a:blip r:embed="rId7"/>
                <a:stretch>
                  <a:fillRect/>
                </a:stretch>
              </p:blipFill>
              <p:spPr>
                <a:xfrm>
                  <a:off x="1814760" y="3319344"/>
                  <a:ext cx="12117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9BEE869-AA8E-464D-84BE-F38DFB79EDF7}"/>
                    </a:ext>
                  </a:extLst>
                </p14:cNvPr>
                <p14:cNvContentPartPr/>
                <p14:nvPr/>
              </p14:nvContentPartPr>
              <p14:xfrm>
                <a:off x="2340720" y="3538944"/>
                <a:ext cx="196560" cy="257040"/>
              </p14:xfrm>
            </p:contentPart>
          </mc:Choice>
          <mc:Fallback xmlns="">
            <p:pic>
              <p:nvPicPr>
                <p:cNvPr id="10" name="Ink 9">
                  <a:extLst>
                    <a:ext uri="{FF2B5EF4-FFF2-40B4-BE49-F238E27FC236}">
                      <a16:creationId xmlns:a16="http://schemas.microsoft.com/office/drawing/2014/main" id="{09BEE869-AA8E-464D-84BE-F38DFB79EDF7}"/>
                    </a:ext>
                  </a:extLst>
                </p:cNvPr>
                <p:cNvPicPr/>
                <p:nvPr/>
              </p:nvPicPr>
              <p:blipFill>
                <a:blip r:embed="rId9"/>
                <a:stretch>
                  <a:fillRect/>
                </a:stretch>
              </p:blipFill>
              <p:spPr>
                <a:xfrm>
                  <a:off x="2323080" y="3521304"/>
                  <a:ext cx="2322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4" name="Ink 83">
                  <a:extLst>
                    <a:ext uri="{FF2B5EF4-FFF2-40B4-BE49-F238E27FC236}">
                      <a16:creationId xmlns:a16="http://schemas.microsoft.com/office/drawing/2014/main" id="{6972EB3E-4FC8-457D-B5F7-E699CB489C6A}"/>
                    </a:ext>
                  </a:extLst>
                </p14:cNvPr>
                <p14:cNvContentPartPr/>
                <p14:nvPr/>
              </p14:nvContentPartPr>
              <p14:xfrm>
                <a:off x="1749600" y="3658824"/>
                <a:ext cx="175680" cy="555840"/>
              </p14:xfrm>
            </p:contentPart>
          </mc:Choice>
          <mc:Fallback xmlns="">
            <p:pic>
              <p:nvPicPr>
                <p:cNvPr id="84" name="Ink 83">
                  <a:extLst>
                    <a:ext uri="{FF2B5EF4-FFF2-40B4-BE49-F238E27FC236}">
                      <a16:creationId xmlns:a16="http://schemas.microsoft.com/office/drawing/2014/main" id="{6972EB3E-4FC8-457D-B5F7-E699CB489C6A}"/>
                    </a:ext>
                  </a:extLst>
                </p:cNvPr>
                <p:cNvPicPr/>
                <p:nvPr/>
              </p:nvPicPr>
              <p:blipFill>
                <a:blip r:embed="rId11"/>
                <a:stretch>
                  <a:fillRect/>
                </a:stretch>
              </p:blipFill>
              <p:spPr>
                <a:xfrm>
                  <a:off x="1731600" y="3640824"/>
                  <a:ext cx="21132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60" name="Ink 15359">
                  <a:extLst>
                    <a:ext uri="{FF2B5EF4-FFF2-40B4-BE49-F238E27FC236}">
                      <a16:creationId xmlns:a16="http://schemas.microsoft.com/office/drawing/2014/main" id="{3CA30D57-D19D-4689-855F-3920E8D5FA88}"/>
                    </a:ext>
                  </a:extLst>
                </p14:cNvPr>
                <p14:cNvContentPartPr/>
                <p14:nvPr/>
              </p14:nvContentPartPr>
              <p14:xfrm>
                <a:off x="1757520" y="3547584"/>
                <a:ext cx="411840" cy="849960"/>
              </p14:xfrm>
            </p:contentPart>
          </mc:Choice>
          <mc:Fallback xmlns="">
            <p:pic>
              <p:nvPicPr>
                <p:cNvPr id="15360" name="Ink 15359">
                  <a:extLst>
                    <a:ext uri="{FF2B5EF4-FFF2-40B4-BE49-F238E27FC236}">
                      <a16:creationId xmlns:a16="http://schemas.microsoft.com/office/drawing/2014/main" id="{3CA30D57-D19D-4689-855F-3920E8D5FA88}"/>
                    </a:ext>
                  </a:extLst>
                </p:cNvPr>
                <p:cNvPicPr/>
                <p:nvPr/>
              </p:nvPicPr>
              <p:blipFill>
                <a:blip r:embed="rId13"/>
                <a:stretch>
                  <a:fillRect/>
                </a:stretch>
              </p:blipFill>
              <p:spPr>
                <a:xfrm>
                  <a:off x="1739880" y="3529584"/>
                  <a:ext cx="44748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1" name="Ink 15360">
                  <a:extLst>
                    <a:ext uri="{FF2B5EF4-FFF2-40B4-BE49-F238E27FC236}">
                      <a16:creationId xmlns:a16="http://schemas.microsoft.com/office/drawing/2014/main" id="{44E26586-0EF5-4313-8AB9-5F89334B2D2E}"/>
                    </a:ext>
                  </a:extLst>
                </p14:cNvPr>
                <p14:cNvContentPartPr/>
                <p14:nvPr/>
              </p14:nvContentPartPr>
              <p14:xfrm>
                <a:off x="1834560" y="3637584"/>
                <a:ext cx="471240" cy="786960"/>
              </p14:xfrm>
            </p:contentPart>
          </mc:Choice>
          <mc:Fallback xmlns="">
            <p:pic>
              <p:nvPicPr>
                <p:cNvPr id="15361" name="Ink 15360">
                  <a:extLst>
                    <a:ext uri="{FF2B5EF4-FFF2-40B4-BE49-F238E27FC236}">
                      <a16:creationId xmlns:a16="http://schemas.microsoft.com/office/drawing/2014/main" id="{44E26586-0EF5-4313-8AB9-5F89334B2D2E}"/>
                    </a:ext>
                  </a:extLst>
                </p:cNvPr>
                <p:cNvPicPr/>
                <p:nvPr/>
              </p:nvPicPr>
              <p:blipFill>
                <a:blip r:embed="rId15"/>
                <a:stretch>
                  <a:fillRect/>
                </a:stretch>
              </p:blipFill>
              <p:spPr>
                <a:xfrm>
                  <a:off x="1816560" y="3619944"/>
                  <a:ext cx="506880" cy="82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2" name="Ink 15361">
                  <a:extLst>
                    <a:ext uri="{FF2B5EF4-FFF2-40B4-BE49-F238E27FC236}">
                      <a16:creationId xmlns:a16="http://schemas.microsoft.com/office/drawing/2014/main" id="{0ECAD6E9-C534-4436-87CF-9BCAF711E7BF}"/>
                    </a:ext>
                  </a:extLst>
                </p14:cNvPr>
                <p14:cNvContentPartPr/>
                <p14:nvPr/>
              </p14:nvContentPartPr>
              <p14:xfrm>
                <a:off x="2014200" y="3784104"/>
                <a:ext cx="438120" cy="597600"/>
              </p14:xfrm>
            </p:contentPart>
          </mc:Choice>
          <mc:Fallback xmlns="">
            <p:pic>
              <p:nvPicPr>
                <p:cNvPr id="15362" name="Ink 15361">
                  <a:extLst>
                    <a:ext uri="{FF2B5EF4-FFF2-40B4-BE49-F238E27FC236}">
                      <a16:creationId xmlns:a16="http://schemas.microsoft.com/office/drawing/2014/main" id="{0ECAD6E9-C534-4436-87CF-9BCAF711E7BF}"/>
                    </a:ext>
                  </a:extLst>
                </p:cNvPr>
                <p:cNvPicPr/>
                <p:nvPr/>
              </p:nvPicPr>
              <p:blipFill>
                <a:blip r:embed="rId17"/>
                <a:stretch>
                  <a:fillRect/>
                </a:stretch>
              </p:blipFill>
              <p:spPr>
                <a:xfrm>
                  <a:off x="1996200" y="3766464"/>
                  <a:ext cx="47376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63" name="Ink 15362">
                  <a:extLst>
                    <a:ext uri="{FF2B5EF4-FFF2-40B4-BE49-F238E27FC236}">
                      <a16:creationId xmlns:a16="http://schemas.microsoft.com/office/drawing/2014/main" id="{7D551919-B1CA-4EF1-AA26-2FD7A34D8FA1}"/>
                    </a:ext>
                  </a:extLst>
                </p14:cNvPr>
                <p14:cNvContentPartPr/>
                <p14:nvPr/>
              </p14:nvContentPartPr>
              <p14:xfrm>
                <a:off x="2223360" y="3756744"/>
                <a:ext cx="483840" cy="756360"/>
              </p14:xfrm>
            </p:contentPart>
          </mc:Choice>
          <mc:Fallback xmlns="">
            <p:pic>
              <p:nvPicPr>
                <p:cNvPr id="15363" name="Ink 15362">
                  <a:extLst>
                    <a:ext uri="{FF2B5EF4-FFF2-40B4-BE49-F238E27FC236}">
                      <a16:creationId xmlns:a16="http://schemas.microsoft.com/office/drawing/2014/main" id="{7D551919-B1CA-4EF1-AA26-2FD7A34D8FA1}"/>
                    </a:ext>
                  </a:extLst>
                </p:cNvPr>
                <p:cNvPicPr/>
                <p:nvPr/>
              </p:nvPicPr>
              <p:blipFill>
                <a:blip r:embed="rId19"/>
                <a:stretch>
                  <a:fillRect/>
                </a:stretch>
              </p:blipFill>
              <p:spPr>
                <a:xfrm>
                  <a:off x="2205720" y="3739104"/>
                  <a:ext cx="51948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64" name="Ink 15363">
                  <a:extLst>
                    <a:ext uri="{FF2B5EF4-FFF2-40B4-BE49-F238E27FC236}">
                      <a16:creationId xmlns:a16="http://schemas.microsoft.com/office/drawing/2014/main" id="{18A35A49-A6DD-42E5-BC91-49D34731F17B}"/>
                    </a:ext>
                  </a:extLst>
                </p14:cNvPr>
                <p14:cNvContentPartPr/>
                <p14:nvPr/>
              </p14:nvContentPartPr>
              <p14:xfrm>
                <a:off x="2507400" y="3963384"/>
                <a:ext cx="312480" cy="546840"/>
              </p14:xfrm>
            </p:contentPart>
          </mc:Choice>
          <mc:Fallback xmlns="">
            <p:pic>
              <p:nvPicPr>
                <p:cNvPr id="15364" name="Ink 15363">
                  <a:extLst>
                    <a:ext uri="{FF2B5EF4-FFF2-40B4-BE49-F238E27FC236}">
                      <a16:creationId xmlns:a16="http://schemas.microsoft.com/office/drawing/2014/main" id="{18A35A49-A6DD-42E5-BC91-49D34731F17B}"/>
                    </a:ext>
                  </a:extLst>
                </p:cNvPr>
                <p:cNvPicPr/>
                <p:nvPr/>
              </p:nvPicPr>
              <p:blipFill>
                <a:blip r:embed="rId21"/>
                <a:stretch>
                  <a:fillRect/>
                </a:stretch>
              </p:blipFill>
              <p:spPr>
                <a:xfrm>
                  <a:off x="2489400" y="3945744"/>
                  <a:ext cx="34812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65" name="Ink 15364">
                  <a:extLst>
                    <a:ext uri="{FF2B5EF4-FFF2-40B4-BE49-F238E27FC236}">
                      <a16:creationId xmlns:a16="http://schemas.microsoft.com/office/drawing/2014/main" id="{699AF3B3-8770-469A-8E10-CD12A52D3092}"/>
                    </a:ext>
                  </a:extLst>
                </p14:cNvPr>
                <p14:cNvContentPartPr/>
                <p14:nvPr/>
              </p14:nvContentPartPr>
              <p14:xfrm>
                <a:off x="2729520" y="3851064"/>
                <a:ext cx="286920" cy="545040"/>
              </p14:xfrm>
            </p:contentPart>
          </mc:Choice>
          <mc:Fallback xmlns="">
            <p:pic>
              <p:nvPicPr>
                <p:cNvPr id="15365" name="Ink 15364">
                  <a:extLst>
                    <a:ext uri="{FF2B5EF4-FFF2-40B4-BE49-F238E27FC236}">
                      <a16:creationId xmlns:a16="http://schemas.microsoft.com/office/drawing/2014/main" id="{699AF3B3-8770-469A-8E10-CD12A52D3092}"/>
                    </a:ext>
                  </a:extLst>
                </p:cNvPr>
                <p:cNvPicPr/>
                <p:nvPr/>
              </p:nvPicPr>
              <p:blipFill>
                <a:blip r:embed="rId23"/>
                <a:stretch>
                  <a:fillRect/>
                </a:stretch>
              </p:blipFill>
              <p:spPr>
                <a:xfrm>
                  <a:off x="2711880" y="3833424"/>
                  <a:ext cx="32256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66" name="Ink 15365">
                  <a:extLst>
                    <a:ext uri="{FF2B5EF4-FFF2-40B4-BE49-F238E27FC236}">
                      <a16:creationId xmlns:a16="http://schemas.microsoft.com/office/drawing/2014/main" id="{662C504E-D811-4320-A4F3-DFC70471B499}"/>
                    </a:ext>
                  </a:extLst>
                </p14:cNvPr>
                <p14:cNvContentPartPr/>
                <p14:nvPr/>
              </p14:nvContentPartPr>
              <p14:xfrm>
                <a:off x="2877480" y="4121424"/>
                <a:ext cx="125640" cy="376200"/>
              </p14:xfrm>
            </p:contentPart>
          </mc:Choice>
          <mc:Fallback xmlns="">
            <p:pic>
              <p:nvPicPr>
                <p:cNvPr id="15366" name="Ink 15365">
                  <a:extLst>
                    <a:ext uri="{FF2B5EF4-FFF2-40B4-BE49-F238E27FC236}">
                      <a16:creationId xmlns:a16="http://schemas.microsoft.com/office/drawing/2014/main" id="{662C504E-D811-4320-A4F3-DFC70471B499}"/>
                    </a:ext>
                  </a:extLst>
                </p:cNvPr>
                <p:cNvPicPr/>
                <p:nvPr/>
              </p:nvPicPr>
              <p:blipFill>
                <a:blip r:embed="rId25"/>
                <a:stretch>
                  <a:fillRect/>
                </a:stretch>
              </p:blipFill>
              <p:spPr>
                <a:xfrm>
                  <a:off x="2859480" y="4103424"/>
                  <a:ext cx="16128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367" name="Ink 15366">
                  <a:extLst>
                    <a:ext uri="{FF2B5EF4-FFF2-40B4-BE49-F238E27FC236}">
                      <a16:creationId xmlns:a16="http://schemas.microsoft.com/office/drawing/2014/main" id="{A98D9A65-CE72-4D1F-BC92-3D5AF362804B}"/>
                    </a:ext>
                  </a:extLst>
                </p14:cNvPr>
                <p14:cNvContentPartPr/>
                <p14:nvPr/>
              </p14:nvContentPartPr>
              <p14:xfrm>
                <a:off x="1759680" y="3377664"/>
                <a:ext cx="162720" cy="533880"/>
              </p14:xfrm>
            </p:contentPart>
          </mc:Choice>
          <mc:Fallback xmlns="">
            <p:pic>
              <p:nvPicPr>
                <p:cNvPr id="15367" name="Ink 15366">
                  <a:extLst>
                    <a:ext uri="{FF2B5EF4-FFF2-40B4-BE49-F238E27FC236}">
                      <a16:creationId xmlns:a16="http://schemas.microsoft.com/office/drawing/2014/main" id="{A98D9A65-CE72-4D1F-BC92-3D5AF362804B}"/>
                    </a:ext>
                  </a:extLst>
                </p:cNvPr>
                <p:cNvPicPr/>
                <p:nvPr/>
              </p:nvPicPr>
              <p:blipFill>
                <a:blip r:embed="rId27"/>
                <a:stretch>
                  <a:fillRect/>
                </a:stretch>
              </p:blipFill>
              <p:spPr>
                <a:xfrm>
                  <a:off x="1741680" y="3360024"/>
                  <a:ext cx="19836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369" name="Ink 15368">
                  <a:extLst>
                    <a:ext uri="{FF2B5EF4-FFF2-40B4-BE49-F238E27FC236}">
                      <a16:creationId xmlns:a16="http://schemas.microsoft.com/office/drawing/2014/main" id="{605D220D-E8B7-479E-9913-815E61100EC9}"/>
                    </a:ext>
                  </a:extLst>
                </p14:cNvPr>
                <p14:cNvContentPartPr/>
                <p14:nvPr/>
              </p14:nvContentPartPr>
              <p14:xfrm>
                <a:off x="1702440" y="3634344"/>
                <a:ext cx="272880" cy="528120"/>
              </p14:xfrm>
            </p:contentPart>
          </mc:Choice>
          <mc:Fallback xmlns="">
            <p:pic>
              <p:nvPicPr>
                <p:cNvPr id="15369" name="Ink 15368">
                  <a:extLst>
                    <a:ext uri="{FF2B5EF4-FFF2-40B4-BE49-F238E27FC236}">
                      <a16:creationId xmlns:a16="http://schemas.microsoft.com/office/drawing/2014/main" id="{605D220D-E8B7-479E-9913-815E61100EC9}"/>
                    </a:ext>
                  </a:extLst>
                </p:cNvPr>
                <p:cNvPicPr/>
                <p:nvPr/>
              </p:nvPicPr>
              <p:blipFill>
                <a:blip r:embed="rId29"/>
                <a:stretch>
                  <a:fillRect/>
                </a:stretch>
              </p:blipFill>
              <p:spPr>
                <a:xfrm>
                  <a:off x="1684440" y="3616344"/>
                  <a:ext cx="3085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375" name="Ink 15374">
                  <a:extLst>
                    <a:ext uri="{FF2B5EF4-FFF2-40B4-BE49-F238E27FC236}">
                      <a16:creationId xmlns:a16="http://schemas.microsoft.com/office/drawing/2014/main" id="{E06D4085-321E-456B-A052-1A419A260439}"/>
                    </a:ext>
                  </a:extLst>
                </p14:cNvPr>
                <p14:cNvContentPartPr/>
                <p14:nvPr/>
              </p14:nvContentPartPr>
              <p14:xfrm>
                <a:off x="1736640" y="3838104"/>
                <a:ext cx="214200" cy="120600"/>
              </p14:xfrm>
            </p:contentPart>
          </mc:Choice>
          <mc:Fallback xmlns="">
            <p:pic>
              <p:nvPicPr>
                <p:cNvPr id="15375" name="Ink 15374">
                  <a:extLst>
                    <a:ext uri="{FF2B5EF4-FFF2-40B4-BE49-F238E27FC236}">
                      <a16:creationId xmlns:a16="http://schemas.microsoft.com/office/drawing/2014/main" id="{E06D4085-321E-456B-A052-1A419A260439}"/>
                    </a:ext>
                  </a:extLst>
                </p:cNvPr>
                <p:cNvPicPr/>
                <p:nvPr/>
              </p:nvPicPr>
              <p:blipFill>
                <a:blip r:embed="rId31"/>
                <a:stretch>
                  <a:fillRect/>
                </a:stretch>
              </p:blipFill>
              <p:spPr>
                <a:xfrm>
                  <a:off x="1718640" y="3820104"/>
                  <a:ext cx="249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376" name="Ink 15375">
                  <a:extLst>
                    <a:ext uri="{FF2B5EF4-FFF2-40B4-BE49-F238E27FC236}">
                      <a16:creationId xmlns:a16="http://schemas.microsoft.com/office/drawing/2014/main" id="{88CDCF8D-36CA-4309-9EC1-237DDAF48773}"/>
                    </a:ext>
                  </a:extLst>
                </p14:cNvPr>
                <p14:cNvContentPartPr/>
                <p14:nvPr/>
              </p14:nvContentPartPr>
              <p14:xfrm>
                <a:off x="1726920" y="3929544"/>
                <a:ext cx="294840" cy="175680"/>
              </p14:xfrm>
            </p:contentPart>
          </mc:Choice>
          <mc:Fallback xmlns="">
            <p:pic>
              <p:nvPicPr>
                <p:cNvPr id="15376" name="Ink 15375">
                  <a:extLst>
                    <a:ext uri="{FF2B5EF4-FFF2-40B4-BE49-F238E27FC236}">
                      <a16:creationId xmlns:a16="http://schemas.microsoft.com/office/drawing/2014/main" id="{88CDCF8D-36CA-4309-9EC1-237DDAF48773}"/>
                    </a:ext>
                  </a:extLst>
                </p:cNvPr>
                <p:cNvPicPr/>
                <p:nvPr/>
              </p:nvPicPr>
              <p:blipFill>
                <a:blip r:embed="rId33"/>
                <a:stretch>
                  <a:fillRect/>
                </a:stretch>
              </p:blipFill>
              <p:spPr>
                <a:xfrm>
                  <a:off x="1708920" y="3911544"/>
                  <a:ext cx="330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377" name="Ink 15376">
                  <a:extLst>
                    <a:ext uri="{FF2B5EF4-FFF2-40B4-BE49-F238E27FC236}">
                      <a16:creationId xmlns:a16="http://schemas.microsoft.com/office/drawing/2014/main" id="{7C5D9F4B-F630-4E78-99FB-4C36549184EB}"/>
                    </a:ext>
                  </a:extLst>
                </p14:cNvPr>
                <p14:cNvContentPartPr/>
                <p14:nvPr/>
              </p14:nvContentPartPr>
              <p14:xfrm>
                <a:off x="1747080" y="4047264"/>
                <a:ext cx="339840" cy="132840"/>
              </p14:xfrm>
            </p:contentPart>
          </mc:Choice>
          <mc:Fallback xmlns="">
            <p:pic>
              <p:nvPicPr>
                <p:cNvPr id="15377" name="Ink 15376">
                  <a:extLst>
                    <a:ext uri="{FF2B5EF4-FFF2-40B4-BE49-F238E27FC236}">
                      <a16:creationId xmlns:a16="http://schemas.microsoft.com/office/drawing/2014/main" id="{7C5D9F4B-F630-4E78-99FB-4C36549184EB}"/>
                    </a:ext>
                  </a:extLst>
                </p:cNvPr>
                <p:cNvPicPr/>
                <p:nvPr/>
              </p:nvPicPr>
              <p:blipFill>
                <a:blip r:embed="rId35"/>
                <a:stretch>
                  <a:fillRect/>
                </a:stretch>
              </p:blipFill>
              <p:spPr>
                <a:xfrm>
                  <a:off x="1729440" y="4029264"/>
                  <a:ext cx="375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378" name="Ink 15377">
                  <a:extLst>
                    <a:ext uri="{FF2B5EF4-FFF2-40B4-BE49-F238E27FC236}">
                      <a16:creationId xmlns:a16="http://schemas.microsoft.com/office/drawing/2014/main" id="{45C1EF0C-E0C5-4269-A87E-0573DD7FED37}"/>
                    </a:ext>
                  </a:extLst>
                </p14:cNvPr>
                <p14:cNvContentPartPr/>
                <p14:nvPr/>
              </p14:nvContentPartPr>
              <p14:xfrm>
                <a:off x="1771200" y="4128624"/>
                <a:ext cx="421560" cy="235440"/>
              </p14:xfrm>
            </p:contentPart>
          </mc:Choice>
          <mc:Fallback xmlns="">
            <p:pic>
              <p:nvPicPr>
                <p:cNvPr id="15378" name="Ink 15377">
                  <a:extLst>
                    <a:ext uri="{FF2B5EF4-FFF2-40B4-BE49-F238E27FC236}">
                      <a16:creationId xmlns:a16="http://schemas.microsoft.com/office/drawing/2014/main" id="{45C1EF0C-E0C5-4269-A87E-0573DD7FED37}"/>
                    </a:ext>
                  </a:extLst>
                </p:cNvPr>
                <p:cNvPicPr/>
                <p:nvPr/>
              </p:nvPicPr>
              <p:blipFill>
                <a:blip r:embed="rId37"/>
                <a:stretch>
                  <a:fillRect/>
                </a:stretch>
              </p:blipFill>
              <p:spPr>
                <a:xfrm>
                  <a:off x="1753200" y="4110984"/>
                  <a:ext cx="457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380" name="Ink 15379">
                  <a:extLst>
                    <a:ext uri="{FF2B5EF4-FFF2-40B4-BE49-F238E27FC236}">
                      <a16:creationId xmlns:a16="http://schemas.microsoft.com/office/drawing/2014/main" id="{D1B2AA76-AD70-42C0-83AB-4C7EFB894138}"/>
                    </a:ext>
                  </a:extLst>
                </p14:cNvPr>
                <p14:cNvContentPartPr/>
                <p14:nvPr/>
              </p14:nvContentPartPr>
              <p14:xfrm>
                <a:off x="1756800" y="4116024"/>
                <a:ext cx="692640" cy="399240"/>
              </p14:xfrm>
            </p:contentPart>
          </mc:Choice>
          <mc:Fallback xmlns="">
            <p:pic>
              <p:nvPicPr>
                <p:cNvPr id="15380" name="Ink 15379">
                  <a:extLst>
                    <a:ext uri="{FF2B5EF4-FFF2-40B4-BE49-F238E27FC236}">
                      <a16:creationId xmlns:a16="http://schemas.microsoft.com/office/drawing/2014/main" id="{D1B2AA76-AD70-42C0-83AB-4C7EFB894138}"/>
                    </a:ext>
                  </a:extLst>
                </p:cNvPr>
                <p:cNvPicPr/>
                <p:nvPr/>
              </p:nvPicPr>
              <p:blipFill>
                <a:blip r:embed="rId39"/>
                <a:stretch>
                  <a:fillRect/>
                </a:stretch>
              </p:blipFill>
              <p:spPr>
                <a:xfrm>
                  <a:off x="1739160" y="4098384"/>
                  <a:ext cx="7282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381" name="Ink 15380">
                  <a:extLst>
                    <a:ext uri="{FF2B5EF4-FFF2-40B4-BE49-F238E27FC236}">
                      <a16:creationId xmlns:a16="http://schemas.microsoft.com/office/drawing/2014/main" id="{6467A49A-A367-4CFD-9DC5-E32F1279A051}"/>
                    </a:ext>
                  </a:extLst>
                </p14:cNvPr>
                <p14:cNvContentPartPr/>
                <p14:nvPr/>
              </p14:nvContentPartPr>
              <p14:xfrm>
                <a:off x="2083320" y="4183704"/>
                <a:ext cx="472680" cy="187920"/>
              </p14:xfrm>
            </p:contentPart>
          </mc:Choice>
          <mc:Fallback xmlns="">
            <p:pic>
              <p:nvPicPr>
                <p:cNvPr id="15381" name="Ink 15380">
                  <a:extLst>
                    <a:ext uri="{FF2B5EF4-FFF2-40B4-BE49-F238E27FC236}">
                      <a16:creationId xmlns:a16="http://schemas.microsoft.com/office/drawing/2014/main" id="{6467A49A-A367-4CFD-9DC5-E32F1279A051}"/>
                    </a:ext>
                  </a:extLst>
                </p:cNvPr>
                <p:cNvPicPr/>
                <p:nvPr/>
              </p:nvPicPr>
              <p:blipFill>
                <a:blip r:embed="rId41"/>
                <a:stretch>
                  <a:fillRect/>
                </a:stretch>
              </p:blipFill>
              <p:spPr>
                <a:xfrm>
                  <a:off x="2065320" y="4166064"/>
                  <a:ext cx="508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382" name="Ink 15381">
                  <a:extLst>
                    <a:ext uri="{FF2B5EF4-FFF2-40B4-BE49-F238E27FC236}">
                      <a16:creationId xmlns:a16="http://schemas.microsoft.com/office/drawing/2014/main" id="{3A25F811-27B5-4644-9FD8-36136E008DDA}"/>
                    </a:ext>
                  </a:extLst>
                </p14:cNvPr>
                <p14:cNvContentPartPr/>
                <p14:nvPr/>
              </p14:nvContentPartPr>
              <p14:xfrm>
                <a:off x="2157840" y="4266144"/>
                <a:ext cx="466560" cy="248760"/>
              </p14:xfrm>
            </p:contentPart>
          </mc:Choice>
          <mc:Fallback xmlns="">
            <p:pic>
              <p:nvPicPr>
                <p:cNvPr id="15382" name="Ink 15381">
                  <a:extLst>
                    <a:ext uri="{FF2B5EF4-FFF2-40B4-BE49-F238E27FC236}">
                      <a16:creationId xmlns:a16="http://schemas.microsoft.com/office/drawing/2014/main" id="{3A25F811-27B5-4644-9FD8-36136E008DDA}"/>
                    </a:ext>
                  </a:extLst>
                </p:cNvPr>
                <p:cNvPicPr/>
                <p:nvPr/>
              </p:nvPicPr>
              <p:blipFill>
                <a:blip r:embed="rId43"/>
                <a:stretch>
                  <a:fillRect/>
                </a:stretch>
              </p:blipFill>
              <p:spPr>
                <a:xfrm>
                  <a:off x="2140200" y="4248144"/>
                  <a:ext cx="502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383" name="Ink 15382">
                  <a:extLst>
                    <a:ext uri="{FF2B5EF4-FFF2-40B4-BE49-F238E27FC236}">
                      <a16:creationId xmlns:a16="http://schemas.microsoft.com/office/drawing/2014/main" id="{AC074DC8-B1A4-452B-AB87-BB032E4240BD}"/>
                    </a:ext>
                  </a:extLst>
                </p14:cNvPr>
                <p14:cNvContentPartPr/>
                <p14:nvPr/>
              </p14:nvContentPartPr>
              <p14:xfrm>
                <a:off x="2544120" y="4379544"/>
                <a:ext cx="214920" cy="83880"/>
              </p14:xfrm>
            </p:contentPart>
          </mc:Choice>
          <mc:Fallback xmlns="">
            <p:pic>
              <p:nvPicPr>
                <p:cNvPr id="15383" name="Ink 15382">
                  <a:extLst>
                    <a:ext uri="{FF2B5EF4-FFF2-40B4-BE49-F238E27FC236}">
                      <a16:creationId xmlns:a16="http://schemas.microsoft.com/office/drawing/2014/main" id="{AC074DC8-B1A4-452B-AB87-BB032E4240BD}"/>
                    </a:ext>
                  </a:extLst>
                </p:cNvPr>
                <p:cNvPicPr/>
                <p:nvPr/>
              </p:nvPicPr>
              <p:blipFill>
                <a:blip r:embed="rId45"/>
                <a:stretch>
                  <a:fillRect/>
                </a:stretch>
              </p:blipFill>
              <p:spPr>
                <a:xfrm>
                  <a:off x="2526480" y="4361544"/>
                  <a:ext cx="250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384" name="Ink 15383">
                  <a:extLst>
                    <a:ext uri="{FF2B5EF4-FFF2-40B4-BE49-F238E27FC236}">
                      <a16:creationId xmlns:a16="http://schemas.microsoft.com/office/drawing/2014/main" id="{B0DC770C-7A5C-4DC1-AEA5-ADAC03703C1D}"/>
                    </a:ext>
                  </a:extLst>
                </p14:cNvPr>
                <p14:cNvContentPartPr/>
                <p14:nvPr/>
              </p14:nvContentPartPr>
              <p14:xfrm>
                <a:off x="2702520" y="4351104"/>
                <a:ext cx="162000" cy="73440"/>
              </p14:xfrm>
            </p:contentPart>
          </mc:Choice>
          <mc:Fallback xmlns="">
            <p:pic>
              <p:nvPicPr>
                <p:cNvPr id="15384" name="Ink 15383">
                  <a:extLst>
                    <a:ext uri="{FF2B5EF4-FFF2-40B4-BE49-F238E27FC236}">
                      <a16:creationId xmlns:a16="http://schemas.microsoft.com/office/drawing/2014/main" id="{B0DC770C-7A5C-4DC1-AEA5-ADAC03703C1D}"/>
                    </a:ext>
                  </a:extLst>
                </p:cNvPr>
                <p:cNvPicPr/>
                <p:nvPr/>
              </p:nvPicPr>
              <p:blipFill>
                <a:blip r:embed="rId47"/>
                <a:stretch>
                  <a:fillRect/>
                </a:stretch>
              </p:blipFill>
              <p:spPr>
                <a:xfrm>
                  <a:off x="2684520" y="4333464"/>
                  <a:ext cx="197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385" name="Ink 15384">
                  <a:extLst>
                    <a:ext uri="{FF2B5EF4-FFF2-40B4-BE49-F238E27FC236}">
                      <a16:creationId xmlns:a16="http://schemas.microsoft.com/office/drawing/2014/main" id="{0ACDC4C9-551B-40F7-98FD-523569B9F1EF}"/>
                    </a:ext>
                  </a:extLst>
                </p14:cNvPr>
                <p14:cNvContentPartPr/>
                <p14:nvPr/>
              </p14:nvContentPartPr>
              <p14:xfrm>
                <a:off x="2653560" y="4303584"/>
                <a:ext cx="273960" cy="146880"/>
              </p14:xfrm>
            </p:contentPart>
          </mc:Choice>
          <mc:Fallback xmlns="">
            <p:pic>
              <p:nvPicPr>
                <p:cNvPr id="15385" name="Ink 15384">
                  <a:extLst>
                    <a:ext uri="{FF2B5EF4-FFF2-40B4-BE49-F238E27FC236}">
                      <a16:creationId xmlns:a16="http://schemas.microsoft.com/office/drawing/2014/main" id="{0ACDC4C9-551B-40F7-98FD-523569B9F1EF}"/>
                    </a:ext>
                  </a:extLst>
                </p:cNvPr>
                <p:cNvPicPr/>
                <p:nvPr/>
              </p:nvPicPr>
              <p:blipFill>
                <a:blip r:embed="rId49"/>
                <a:stretch>
                  <a:fillRect/>
                </a:stretch>
              </p:blipFill>
              <p:spPr>
                <a:xfrm>
                  <a:off x="2635920" y="4285584"/>
                  <a:ext cx="309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386" name="Ink 15385">
                  <a:extLst>
                    <a:ext uri="{FF2B5EF4-FFF2-40B4-BE49-F238E27FC236}">
                      <a16:creationId xmlns:a16="http://schemas.microsoft.com/office/drawing/2014/main" id="{6F498C8C-1440-4F56-8370-492CD2837924}"/>
                    </a:ext>
                  </a:extLst>
                </p14:cNvPr>
                <p14:cNvContentPartPr/>
                <p14:nvPr/>
              </p14:nvContentPartPr>
              <p14:xfrm>
                <a:off x="1821960" y="4095504"/>
                <a:ext cx="854280" cy="429120"/>
              </p14:xfrm>
            </p:contentPart>
          </mc:Choice>
          <mc:Fallback xmlns="">
            <p:pic>
              <p:nvPicPr>
                <p:cNvPr id="15386" name="Ink 15385">
                  <a:extLst>
                    <a:ext uri="{FF2B5EF4-FFF2-40B4-BE49-F238E27FC236}">
                      <a16:creationId xmlns:a16="http://schemas.microsoft.com/office/drawing/2014/main" id="{6F498C8C-1440-4F56-8370-492CD2837924}"/>
                    </a:ext>
                  </a:extLst>
                </p:cNvPr>
                <p:cNvPicPr/>
                <p:nvPr/>
              </p:nvPicPr>
              <p:blipFill>
                <a:blip r:embed="rId51"/>
                <a:stretch>
                  <a:fillRect/>
                </a:stretch>
              </p:blipFill>
              <p:spPr>
                <a:xfrm>
                  <a:off x="1804320" y="4077504"/>
                  <a:ext cx="88992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387" name="Ink 15386">
                  <a:extLst>
                    <a:ext uri="{FF2B5EF4-FFF2-40B4-BE49-F238E27FC236}">
                      <a16:creationId xmlns:a16="http://schemas.microsoft.com/office/drawing/2014/main" id="{D5F39DEE-4841-44DA-81A8-ABD633DD1E42}"/>
                    </a:ext>
                  </a:extLst>
                </p14:cNvPr>
                <p14:cNvContentPartPr/>
                <p14:nvPr/>
              </p14:nvContentPartPr>
              <p14:xfrm>
                <a:off x="2068920" y="4198104"/>
                <a:ext cx="132120" cy="45720"/>
              </p14:xfrm>
            </p:contentPart>
          </mc:Choice>
          <mc:Fallback xmlns="">
            <p:pic>
              <p:nvPicPr>
                <p:cNvPr id="15387" name="Ink 15386">
                  <a:extLst>
                    <a:ext uri="{FF2B5EF4-FFF2-40B4-BE49-F238E27FC236}">
                      <a16:creationId xmlns:a16="http://schemas.microsoft.com/office/drawing/2014/main" id="{D5F39DEE-4841-44DA-81A8-ABD633DD1E42}"/>
                    </a:ext>
                  </a:extLst>
                </p:cNvPr>
                <p:cNvPicPr/>
                <p:nvPr/>
              </p:nvPicPr>
              <p:blipFill>
                <a:blip r:embed="rId53"/>
                <a:stretch>
                  <a:fillRect/>
                </a:stretch>
              </p:blipFill>
              <p:spPr>
                <a:xfrm>
                  <a:off x="2051280" y="4180104"/>
                  <a:ext cx="167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89" name="Ink 15388">
                  <a:extLst>
                    <a:ext uri="{FF2B5EF4-FFF2-40B4-BE49-F238E27FC236}">
                      <a16:creationId xmlns:a16="http://schemas.microsoft.com/office/drawing/2014/main" id="{B4B87178-45F0-406B-AC5B-E4811E983533}"/>
                    </a:ext>
                  </a:extLst>
                </p14:cNvPr>
                <p14:cNvContentPartPr/>
                <p14:nvPr/>
              </p14:nvContentPartPr>
              <p14:xfrm>
                <a:off x="1729800" y="3431664"/>
                <a:ext cx="1215720" cy="676440"/>
              </p14:xfrm>
            </p:contentPart>
          </mc:Choice>
          <mc:Fallback xmlns="">
            <p:pic>
              <p:nvPicPr>
                <p:cNvPr id="15389" name="Ink 15388">
                  <a:extLst>
                    <a:ext uri="{FF2B5EF4-FFF2-40B4-BE49-F238E27FC236}">
                      <a16:creationId xmlns:a16="http://schemas.microsoft.com/office/drawing/2014/main" id="{B4B87178-45F0-406B-AC5B-E4811E983533}"/>
                    </a:ext>
                  </a:extLst>
                </p:cNvPr>
                <p:cNvPicPr/>
                <p:nvPr/>
              </p:nvPicPr>
              <p:blipFill>
                <a:blip r:embed="rId55"/>
                <a:stretch>
                  <a:fillRect/>
                </a:stretch>
              </p:blipFill>
              <p:spPr>
                <a:xfrm>
                  <a:off x="1712160" y="3414024"/>
                  <a:ext cx="125136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90" name="Ink 15389">
                  <a:extLst>
                    <a:ext uri="{FF2B5EF4-FFF2-40B4-BE49-F238E27FC236}">
                      <a16:creationId xmlns:a16="http://schemas.microsoft.com/office/drawing/2014/main" id="{C5CF85B7-BC80-4C34-87B5-39648C1182C2}"/>
                    </a:ext>
                  </a:extLst>
                </p14:cNvPr>
                <p14:cNvContentPartPr/>
                <p14:nvPr/>
              </p14:nvContentPartPr>
              <p14:xfrm>
                <a:off x="1827720" y="3361824"/>
                <a:ext cx="1007280" cy="474840"/>
              </p14:xfrm>
            </p:contentPart>
          </mc:Choice>
          <mc:Fallback xmlns="">
            <p:pic>
              <p:nvPicPr>
                <p:cNvPr id="15390" name="Ink 15389">
                  <a:extLst>
                    <a:ext uri="{FF2B5EF4-FFF2-40B4-BE49-F238E27FC236}">
                      <a16:creationId xmlns:a16="http://schemas.microsoft.com/office/drawing/2014/main" id="{C5CF85B7-BC80-4C34-87B5-39648C1182C2}"/>
                    </a:ext>
                  </a:extLst>
                </p:cNvPr>
                <p:cNvPicPr/>
                <p:nvPr/>
              </p:nvPicPr>
              <p:blipFill>
                <a:blip r:embed="rId57"/>
                <a:stretch>
                  <a:fillRect/>
                </a:stretch>
              </p:blipFill>
              <p:spPr>
                <a:xfrm>
                  <a:off x="1810080" y="3344184"/>
                  <a:ext cx="10429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392" name="Ink 15391">
                  <a:extLst>
                    <a:ext uri="{FF2B5EF4-FFF2-40B4-BE49-F238E27FC236}">
                      <a16:creationId xmlns:a16="http://schemas.microsoft.com/office/drawing/2014/main" id="{E906EE2E-BA9F-4BC1-81B3-CA489FE75A8B}"/>
                    </a:ext>
                  </a:extLst>
                </p14:cNvPr>
                <p14:cNvContentPartPr/>
                <p14:nvPr/>
              </p14:nvContentPartPr>
              <p14:xfrm>
                <a:off x="1731240" y="3719304"/>
                <a:ext cx="793440" cy="432720"/>
              </p14:xfrm>
            </p:contentPart>
          </mc:Choice>
          <mc:Fallback xmlns="">
            <p:pic>
              <p:nvPicPr>
                <p:cNvPr id="15392" name="Ink 15391">
                  <a:extLst>
                    <a:ext uri="{FF2B5EF4-FFF2-40B4-BE49-F238E27FC236}">
                      <a16:creationId xmlns:a16="http://schemas.microsoft.com/office/drawing/2014/main" id="{E906EE2E-BA9F-4BC1-81B3-CA489FE75A8B}"/>
                    </a:ext>
                  </a:extLst>
                </p:cNvPr>
                <p:cNvPicPr/>
                <p:nvPr/>
              </p:nvPicPr>
              <p:blipFill>
                <a:blip r:embed="rId59"/>
                <a:stretch>
                  <a:fillRect/>
                </a:stretch>
              </p:blipFill>
              <p:spPr>
                <a:xfrm>
                  <a:off x="1713600" y="3701664"/>
                  <a:ext cx="82908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394" name="Ink 15393">
                  <a:extLst>
                    <a:ext uri="{FF2B5EF4-FFF2-40B4-BE49-F238E27FC236}">
                      <a16:creationId xmlns:a16="http://schemas.microsoft.com/office/drawing/2014/main" id="{E2B64B28-2449-4AB9-8033-72AFEB68FC9A}"/>
                    </a:ext>
                  </a:extLst>
                </p14:cNvPr>
                <p14:cNvContentPartPr/>
                <p14:nvPr/>
              </p14:nvContentPartPr>
              <p14:xfrm>
                <a:off x="1748160" y="3307824"/>
                <a:ext cx="156960" cy="171000"/>
              </p14:xfrm>
            </p:contentPart>
          </mc:Choice>
          <mc:Fallback xmlns="">
            <p:pic>
              <p:nvPicPr>
                <p:cNvPr id="15394" name="Ink 15393">
                  <a:extLst>
                    <a:ext uri="{FF2B5EF4-FFF2-40B4-BE49-F238E27FC236}">
                      <a16:creationId xmlns:a16="http://schemas.microsoft.com/office/drawing/2014/main" id="{E2B64B28-2449-4AB9-8033-72AFEB68FC9A}"/>
                    </a:ext>
                  </a:extLst>
                </p:cNvPr>
                <p:cNvPicPr/>
                <p:nvPr/>
              </p:nvPicPr>
              <p:blipFill>
                <a:blip r:embed="rId61"/>
                <a:stretch>
                  <a:fillRect/>
                </a:stretch>
              </p:blipFill>
              <p:spPr>
                <a:xfrm>
                  <a:off x="1730520" y="3289824"/>
                  <a:ext cx="192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395" name="Ink 15394">
                  <a:extLst>
                    <a:ext uri="{FF2B5EF4-FFF2-40B4-BE49-F238E27FC236}">
                      <a16:creationId xmlns:a16="http://schemas.microsoft.com/office/drawing/2014/main" id="{501A2024-E9B1-4012-9744-5E2614E5467F}"/>
                    </a:ext>
                  </a:extLst>
                </p14:cNvPr>
                <p14:cNvContentPartPr/>
                <p14:nvPr/>
              </p14:nvContentPartPr>
              <p14:xfrm>
                <a:off x="1736280" y="3321864"/>
                <a:ext cx="1310040" cy="833040"/>
              </p14:xfrm>
            </p:contentPart>
          </mc:Choice>
          <mc:Fallback xmlns="">
            <p:pic>
              <p:nvPicPr>
                <p:cNvPr id="15395" name="Ink 15394">
                  <a:extLst>
                    <a:ext uri="{FF2B5EF4-FFF2-40B4-BE49-F238E27FC236}">
                      <a16:creationId xmlns:a16="http://schemas.microsoft.com/office/drawing/2014/main" id="{501A2024-E9B1-4012-9744-5E2614E5467F}"/>
                    </a:ext>
                  </a:extLst>
                </p:cNvPr>
                <p:cNvPicPr/>
                <p:nvPr/>
              </p:nvPicPr>
              <p:blipFill>
                <a:blip r:embed="rId63"/>
                <a:stretch>
                  <a:fillRect/>
                </a:stretch>
              </p:blipFill>
              <p:spPr>
                <a:xfrm>
                  <a:off x="1718640" y="3304224"/>
                  <a:ext cx="1345680" cy="86868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wipe(up)">
                                      <p:cBhvr>
                                        <p:cTn id="7" dur="5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5"/>
                                        </p:tgtEl>
                                        <p:attrNameLst>
                                          <p:attrName>style.visibility</p:attrName>
                                        </p:attrNameLst>
                                      </p:cBhvr>
                                      <p:to>
                                        <p:strVal val="visible"/>
                                      </p:to>
                                    </p:set>
                                    <p:animEffect transition="in" filter="wipe(down)">
                                      <p:cBhvr>
                                        <p:cTn id="20" dur="500"/>
                                        <p:tgtEl>
                                          <p:spTgt spid="27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28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a:xfrm>
            <a:off x="457200" y="152400"/>
            <a:ext cx="82296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Checkpoint</a:t>
            </a:r>
            <a:endParaRPr lang="en-US" sz="2800" b="1" u="sng" dirty="0">
              <a:solidFill>
                <a:srgbClr val="00B0F0"/>
              </a:solidFill>
              <a:latin typeface="+mj-lt"/>
              <a:ea typeface="+mj-ea"/>
              <a:cs typeface="+mj-cs"/>
            </a:endParaRPr>
          </a:p>
        </p:txBody>
      </p:sp>
      <p:sp>
        <p:nvSpPr>
          <p:cNvPr id="14" name="TextBox 13"/>
          <p:cNvSpPr txBox="1"/>
          <p:nvPr/>
        </p:nvSpPr>
        <p:spPr>
          <a:xfrm>
            <a:off x="5867400" y="5105400"/>
            <a:ext cx="1646605" cy="369332"/>
          </a:xfrm>
          <a:prstGeom prst="rect">
            <a:avLst/>
          </a:prstGeom>
          <a:noFill/>
        </p:spPr>
        <p:txBody>
          <a:bodyPr wrap="none" rtlCol="0">
            <a:spAutoFit/>
          </a:bodyPr>
          <a:lstStyle/>
          <a:p>
            <a:r>
              <a:rPr lang="en-US" dirty="0"/>
              <a:t>Answer: c to e</a:t>
            </a:r>
          </a:p>
        </p:txBody>
      </p:sp>
      <p:pic>
        <p:nvPicPr>
          <p:cNvPr id="115713" name="Picture 1"/>
          <p:cNvPicPr>
            <a:picLocks noChangeAspect="1" noChangeArrowheads="1"/>
          </p:cNvPicPr>
          <p:nvPr/>
        </p:nvPicPr>
        <p:blipFill>
          <a:blip r:embed="rId2" cstate="print"/>
          <a:srcRect/>
          <a:stretch>
            <a:fillRect/>
          </a:stretch>
        </p:blipFill>
        <p:spPr bwMode="auto">
          <a:xfrm>
            <a:off x="304800" y="1143000"/>
            <a:ext cx="8548577" cy="27432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8EB55304-B73F-4608-BD94-DC7BE3888A11}"/>
                  </a:ext>
                </a:extLst>
              </p14:cNvPr>
              <p14:cNvContentPartPr/>
              <p14:nvPr/>
            </p14:nvContentPartPr>
            <p14:xfrm>
              <a:off x="7448040" y="2515824"/>
              <a:ext cx="1440" cy="1080"/>
            </p14:xfrm>
          </p:contentPart>
        </mc:Choice>
        <mc:Fallback xmlns="">
          <p:pic>
            <p:nvPicPr>
              <p:cNvPr id="32" name="Ink 31">
                <a:extLst>
                  <a:ext uri="{FF2B5EF4-FFF2-40B4-BE49-F238E27FC236}">
                    <a16:creationId xmlns:a16="http://schemas.microsoft.com/office/drawing/2014/main" id="{8EB55304-B73F-4608-BD94-DC7BE3888A11}"/>
                  </a:ext>
                </a:extLst>
              </p:cNvPr>
              <p:cNvPicPr/>
              <p:nvPr/>
            </p:nvPicPr>
            <p:blipFill>
              <a:blip r:embed="rId52"/>
              <a:stretch>
                <a:fillRect/>
              </a:stretch>
            </p:blipFill>
            <p:spPr>
              <a:xfrm>
                <a:off x="7430400" y="2497824"/>
                <a:ext cx="3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B5E5630B-4E44-4C91-BF2C-14220241277D}"/>
                  </a:ext>
                </a:extLst>
              </p14:cNvPr>
              <p14:cNvContentPartPr/>
              <p14:nvPr/>
            </p14:nvContentPartPr>
            <p14:xfrm>
              <a:off x="7495200" y="3132144"/>
              <a:ext cx="28080" cy="8280"/>
            </p14:xfrm>
          </p:contentPart>
        </mc:Choice>
        <mc:Fallback xmlns="">
          <p:pic>
            <p:nvPicPr>
              <p:cNvPr id="33" name="Ink 32">
                <a:extLst>
                  <a:ext uri="{FF2B5EF4-FFF2-40B4-BE49-F238E27FC236}">
                    <a16:creationId xmlns:a16="http://schemas.microsoft.com/office/drawing/2014/main" id="{B5E5630B-4E44-4C91-BF2C-14220241277D}"/>
                  </a:ext>
                </a:extLst>
              </p:cNvPr>
              <p:cNvPicPr/>
              <p:nvPr/>
            </p:nvPicPr>
            <p:blipFill>
              <a:blip r:embed="rId54"/>
              <a:stretch>
                <a:fillRect/>
              </a:stretch>
            </p:blipFill>
            <p:spPr>
              <a:xfrm>
                <a:off x="7477200" y="3114144"/>
                <a:ext cx="63720" cy="43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3"/>
          <p:cNvGraphicFramePr>
            <a:graphicFrameLocks noChangeAspect="1"/>
          </p:cNvGraphicFramePr>
          <p:nvPr/>
        </p:nvGraphicFramePr>
        <p:xfrm>
          <a:off x="-76200" y="1090613"/>
          <a:ext cx="2667000" cy="5767387"/>
        </p:xfrm>
        <a:graphic>
          <a:graphicData uri="http://schemas.openxmlformats.org/presentationml/2006/ole">
            <mc:AlternateContent xmlns:mc="http://schemas.openxmlformats.org/markup-compatibility/2006">
              <mc:Choice xmlns:v="urn:schemas-microsoft-com:vml" Requires="v">
                <p:oleObj spid="_x0000_s14340" name="Bitmap Image" r:id="rId3" imgW="2866667" imgH="6200000" progId="PBrush">
                  <p:embed/>
                </p:oleObj>
              </mc:Choice>
              <mc:Fallback>
                <p:oleObj name="Bitmap Image" r:id="rId3" imgW="2866667" imgH="6200000" progId="PBrush">
                  <p:embed/>
                  <p:pic>
                    <p:nvPicPr>
                      <p:cNvPr id="16386"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090613"/>
                        <a:ext cx="2667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Box 215"/>
          <p:cNvSpPr txBox="1">
            <a:spLocks noChangeArrowheads="1"/>
          </p:cNvSpPr>
          <p:nvPr/>
        </p:nvSpPr>
        <p:spPr bwMode="auto">
          <a:xfrm>
            <a:off x="1066800" y="228600"/>
            <a:ext cx="6140450" cy="461963"/>
          </a:xfrm>
          <a:prstGeom prst="rect">
            <a:avLst/>
          </a:prstGeom>
          <a:noFill/>
          <a:ln w="9525">
            <a:noFill/>
            <a:miter lim="800000"/>
            <a:headEnd/>
            <a:tailEnd/>
          </a:ln>
        </p:spPr>
        <p:txBody>
          <a:bodyPr wrap="none">
            <a:spAutoFit/>
          </a:bodyPr>
          <a:lstStyle/>
          <a:p>
            <a:r>
              <a:rPr lang="en-US" sz="2400" b="1">
                <a:solidFill>
                  <a:srgbClr val="FF0000"/>
                </a:solidFill>
                <a:latin typeface="Comic Sans MS" pitchFamily="66" charset="0"/>
              </a:rPr>
              <a:t>Work done (W) = Area under the curve</a:t>
            </a:r>
          </a:p>
        </p:txBody>
      </p:sp>
      <p:sp>
        <p:nvSpPr>
          <p:cNvPr id="468" name="Down Arrow 467"/>
          <p:cNvSpPr/>
          <p:nvPr/>
        </p:nvSpPr>
        <p:spPr>
          <a:xfrm flipV="1">
            <a:off x="6146800" y="22098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390" name="Group 470"/>
          <p:cNvGrpSpPr>
            <a:grpSpLocks/>
          </p:cNvGrpSpPr>
          <p:nvPr/>
        </p:nvGrpSpPr>
        <p:grpSpPr bwMode="auto">
          <a:xfrm>
            <a:off x="5567363" y="990600"/>
            <a:ext cx="3271837" cy="1933575"/>
            <a:chOff x="5212007" y="838200"/>
            <a:chExt cx="3272155" cy="1933801"/>
          </a:xfrm>
        </p:grpSpPr>
        <p:grpSp>
          <p:nvGrpSpPr>
            <p:cNvPr id="16820" name="Group 465"/>
            <p:cNvGrpSpPr>
              <a:grpSpLocks/>
            </p:cNvGrpSpPr>
            <p:nvPr/>
          </p:nvGrpSpPr>
          <p:grpSpPr bwMode="auto">
            <a:xfrm>
              <a:off x="7130851" y="1265560"/>
              <a:ext cx="1353311" cy="1506441"/>
              <a:chOff x="5772947" y="1265560"/>
              <a:chExt cx="1353311" cy="1506441"/>
            </a:xfrm>
          </p:grpSpPr>
          <p:sp>
            <p:nvSpPr>
              <p:cNvPr id="230" name="Rectangle 229"/>
              <p:cNvSpPr/>
              <p:nvPr/>
            </p:nvSpPr>
            <p:spPr>
              <a:xfrm>
                <a:off x="6818253" y="2457639"/>
                <a:ext cx="308005" cy="63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950" name="Group 104"/>
              <p:cNvGrpSpPr>
                <a:grpSpLocks/>
              </p:cNvGrpSpPr>
              <p:nvPr/>
            </p:nvGrpSpPr>
            <p:grpSpPr bwMode="auto">
              <a:xfrm>
                <a:off x="6080677" y="1265560"/>
                <a:ext cx="800100" cy="424995"/>
                <a:chOff x="5996050" y="1600200"/>
                <a:chExt cx="990600" cy="516575"/>
              </a:xfrm>
            </p:grpSpPr>
            <p:sp>
              <p:nvSpPr>
                <p:cNvPr id="6" name="Rectangle 5"/>
                <p:cNvSpPr/>
                <p:nvPr/>
              </p:nvSpPr>
              <p:spPr>
                <a:xfrm flipV="1">
                  <a:off x="5999136" y="1918287"/>
                  <a:ext cx="986765" cy="19877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25436" y="1599869"/>
                  <a:ext cx="304678" cy="30491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951" name="Group 101"/>
              <p:cNvGrpSpPr>
                <a:grpSpLocks/>
              </p:cNvGrpSpPr>
              <p:nvPr/>
            </p:nvGrpSpPr>
            <p:grpSpPr bwMode="auto">
              <a:xfrm>
                <a:off x="5772947" y="1570248"/>
                <a:ext cx="1218101" cy="1076216"/>
                <a:chOff x="5615050" y="1852551"/>
                <a:chExt cx="1508167" cy="1306285"/>
              </a:xfrm>
            </p:grpSpPr>
            <p:sp>
              <p:nvSpPr>
                <p:cNvPr id="9" name="Freeform 8"/>
                <p:cNvSpPr/>
                <p:nvPr/>
              </p:nvSpPr>
              <p:spPr>
                <a:xfrm>
                  <a:off x="5615829" y="1852400"/>
                  <a:ext cx="1507710" cy="1306570"/>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 name="Oval 9"/>
                <p:cNvSpPr/>
                <p:nvPr/>
              </p:nvSpPr>
              <p:spPr>
                <a:xfrm>
                  <a:off x="6325455" y="2972042"/>
                  <a:ext cx="76663"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476815" y="2972042"/>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476815" y="2819802"/>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630142" y="2819802"/>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020768" y="2894958"/>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172129" y="2894958"/>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172129" y="2742718"/>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325455" y="2742718"/>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6476815" y="2667561"/>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6630142" y="2667561"/>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6630142" y="2515321"/>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6781503" y="2515321"/>
                  <a:ext cx="76663"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6172129" y="2590477"/>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6325455" y="2590477"/>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6325455" y="2438237"/>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6476815" y="2438237"/>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6325455" y="2590477"/>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6476815" y="2590477"/>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6476815" y="2438237"/>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6630142" y="2438237"/>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6020768" y="2515321"/>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6172129" y="2515321"/>
                  <a:ext cx="76663"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6172129" y="2361153"/>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6325455" y="2361153"/>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476815" y="2285996"/>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6630142" y="2285996"/>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6630142" y="2133756"/>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6781503" y="2133756"/>
                  <a:ext cx="76663"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6172129" y="2208912"/>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6325455" y="2285996"/>
                  <a:ext cx="76663"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6325455" y="2056673"/>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6476815" y="2056673"/>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6630142" y="3047199"/>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6781503" y="3047199"/>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6476815" y="2972042"/>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6630142" y="2894958"/>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6781503" y="2894958"/>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6781503" y="2742718"/>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6020768" y="2742718"/>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6476815" y="2819802"/>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Oval 52"/>
                <p:cNvSpPr/>
                <p:nvPr/>
              </p:nvSpPr>
              <p:spPr>
                <a:xfrm>
                  <a:off x="6476815" y="2667561"/>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6630142" y="2667561"/>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6476815" y="2819802"/>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a:xfrm>
                  <a:off x="6630142" y="2819802"/>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a:xfrm>
                  <a:off x="6630142" y="2667561"/>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p:nvPr/>
              </p:nvSpPr>
              <p:spPr>
                <a:xfrm>
                  <a:off x="6781503" y="2667561"/>
                  <a:ext cx="76663"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p:nvPr/>
              </p:nvSpPr>
              <p:spPr>
                <a:xfrm>
                  <a:off x="6476815" y="2590477"/>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p:nvPr/>
              </p:nvSpPr>
              <p:spPr>
                <a:xfrm>
                  <a:off x="6630142" y="2515321"/>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p:nvPr/>
              </p:nvSpPr>
              <p:spPr>
                <a:xfrm>
                  <a:off x="6781503" y="2515321"/>
                  <a:ext cx="76663"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6781503" y="2243600"/>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p:nvPr/>
              </p:nvSpPr>
              <p:spPr>
                <a:xfrm>
                  <a:off x="6781503" y="2361153"/>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Oval 63"/>
                <p:cNvSpPr/>
                <p:nvPr/>
              </p:nvSpPr>
              <p:spPr>
                <a:xfrm>
                  <a:off x="6476815" y="2438237"/>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Oval 64"/>
                <p:cNvSpPr/>
                <p:nvPr/>
              </p:nvSpPr>
              <p:spPr>
                <a:xfrm>
                  <a:off x="6476815" y="2285996"/>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p:nvPr/>
              </p:nvSpPr>
              <p:spPr>
                <a:xfrm>
                  <a:off x="6630142" y="2285996"/>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p:cNvSpPr/>
                <p:nvPr/>
              </p:nvSpPr>
              <p:spPr>
                <a:xfrm>
                  <a:off x="6097432" y="2361153"/>
                  <a:ext cx="74697"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p:nvPr/>
              </p:nvSpPr>
              <p:spPr>
                <a:xfrm>
                  <a:off x="6248792" y="2361153"/>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6248792" y="2361153"/>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6402118" y="2361153"/>
                  <a:ext cx="74697"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6097432" y="2285996"/>
                  <a:ext cx="74697"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6248792" y="2208912"/>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6402118" y="2208912"/>
                  <a:ext cx="74697"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Oval 73"/>
                <p:cNvSpPr/>
                <p:nvPr/>
              </p:nvSpPr>
              <p:spPr>
                <a:xfrm>
                  <a:off x="6781503" y="2091360"/>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Oval 74"/>
                <p:cNvSpPr/>
                <p:nvPr/>
              </p:nvSpPr>
              <p:spPr>
                <a:xfrm>
                  <a:off x="6553479" y="2056673"/>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Oval 75"/>
                <p:cNvSpPr/>
                <p:nvPr/>
              </p:nvSpPr>
              <p:spPr>
                <a:xfrm>
                  <a:off x="6097432" y="2133756"/>
                  <a:ext cx="74697"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6097432" y="2056673"/>
                  <a:ext cx="74697"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6248792" y="2133756"/>
                  <a:ext cx="76664"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6553479" y="2285996"/>
                  <a:ext cx="76663"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6630142" y="2285996"/>
                  <a:ext cx="76664" cy="7515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6553479" y="2208912"/>
                  <a:ext cx="76663"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6248792" y="2208912"/>
                  <a:ext cx="76664" cy="77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6402118" y="2133756"/>
                  <a:ext cx="74697" cy="7515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952" name="Group 221"/>
              <p:cNvGrpSpPr>
                <a:grpSpLocks/>
              </p:cNvGrpSpPr>
              <p:nvPr/>
            </p:nvGrpSpPr>
            <p:grpSpPr bwMode="auto">
              <a:xfrm>
                <a:off x="5874530" y="1642170"/>
                <a:ext cx="1107831" cy="1129831"/>
                <a:chOff x="4978758" y="2057400"/>
                <a:chExt cx="1371600" cy="1371600"/>
              </a:xfrm>
            </p:grpSpPr>
            <p:sp>
              <p:nvSpPr>
                <p:cNvPr id="218" name="Rectangle 217"/>
                <p:cNvSpPr/>
                <p:nvPr/>
              </p:nvSpPr>
              <p:spPr>
                <a:xfrm>
                  <a:off x="5030678" y="2056670"/>
                  <a:ext cx="151357" cy="12200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6198284" y="2056670"/>
                  <a:ext cx="151357" cy="12200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4979570" y="3276734"/>
                  <a:ext cx="1370071" cy="1522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232" name="Straight Connector 231"/>
              <p:cNvCxnSpPr/>
              <p:nvPr/>
            </p:nvCxnSpPr>
            <p:spPr>
              <a:xfrm rot="5400000">
                <a:off x="6907159" y="2489394"/>
                <a:ext cx="314362"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821" name="Group 466"/>
            <p:cNvGrpSpPr>
              <a:grpSpLocks/>
            </p:cNvGrpSpPr>
            <p:nvPr/>
          </p:nvGrpSpPr>
          <p:grpSpPr bwMode="auto">
            <a:xfrm>
              <a:off x="5212007" y="1550601"/>
              <a:ext cx="1341193" cy="1192599"/>
              <a:chOff x="8545271" y="2725379"/>
              <a:chExt cx="1341193" cy="1192599"/>
            </a:xfrm>
          </p:grpSpPr>
          <p:sp>
            <p:nvSpPr>
              <p:cNvPr id="247" name="Rectangle 246"/>
              <p:cNvSpPr/>
              <p:nvPr/>
            </p:nvSpPr>
            <p:spPr>
              <a:xfrm>
                <a:off x="9578833" y="3667346"/>
                <a:ext cx="308005" cy="6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8" name="Straight Connector 247"/>
              <p:cNvCxnSpPr/>
              <p:nvPr/>
            </p:nvCxnSpPr>
            <p:spPr>
              <a:xfrm rot="5400000">
                <a:off x="9678059" y="3698306"/>
                <a:ext cx="3127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7" name="Freeform 256"/>
              <p:cNvSpPr/>
              <p:nvPr/>
            </p:nvSpPr>
            <p:spPr>
              <a:xfrm>
                <a:off x="8545271" y="2725849"/>
                <a:ext cx="1217730" cy="1076450"/>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8" name="Oval 257"/>
              <p:cNvSpPr/>
              <p:nvPr/>
            </p:nvSpPr>
            <p:spPr>
              <a:xfrm>
                <a:off x="9118414" y="3648294"/>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Oval 258"/>
              <p:cNvSpPr/>
              <p:nvPr/>
            </p:nvSpPr>
            <p:spPr>
              <a:xfrm>
                <a:off x="9242251" y="3648294"/>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Oval 259"/>
              <p:cNvSpPr/>
              <p:nvPr/>
            </p:nvSpPr>
            <p:spPr>
              <a:xfrm>
                <a:off x="9242251" y="3522867"/>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Oval 260"/>
              <p:cNvSpPr/>
              <p:nvPr/>
            </p:nvSpPr>
            <p:spPr>
              <a:xfrm>
                <a:off x="9364500" y="3522867"/>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Oval 261"/>
              <p:cNvSpPr/>
              <p:nvPr/>
            </p:nvSpPr>
            <p:spPr>
              <a:xfrm>
                <a:off x="8872328" y="3586374"/>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Oval 262"/>
              <p:cNvSpPr/>
              <p:nvPr/>
            </p:nvSpPr>
            <p:spPr>
              <a:xfrm>
                <a:off x="8996165" y="3586374"/>
                <a:ext cx="60331"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Oval 263"/>
              <p:cNvSpPr/>
              <p:nvPr/>
            </p:nvSpPr>
            <p:spPr>
              <a:xfrm>
                <a:off x="8996165" y="3460947"/>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Oval 264"/>
              <p:cNvSpPr/>
              <p:nvPr/>
            </p:nvSpPr>
            <p:spPr>
              <a:xfrm>
                <a:off x="9118414" y="3460947"/>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Oval 265"/>
              <p:cNvSpPr/>
              <p:nvPr/>
            </p:nvSpPr>
            <p:spPr>
              <a:xfrm>
                <a:off x="9242251" y="3667346"/>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Oval 266"/>
              <p:cNvSpPr/>
              <p:nvPr/>
            </p:nvSpPr>
            <p:spPr>
              <a:xfrm>
                <a:off x="9364500" y="3667346"/>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Oval 267"/>
              <p:cNvSpPr/>
              <p:nvPr/>
            </p:nvSpPr>
            <p:spPr>
              <a:xfrm>
                <a:off x="9364500" y="3541919"/>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Oval 268"/>
              <p:cNvSpPr/>
              <p:nvPr/>
            </p:nvSpPr>
            <p:spPr>
              <a:xfrm>
                <a:off x="9488337" y="3541919"/>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Oval 269"/>
              <p:cNvSpPr/>
              <p:nvPr/>
            </p:nvSpPr>
            <p:spPr>
              <a:xfrm>
                <a:off x="8996165" y="3603838"/>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Oval 270"/>
              <p:cNvSpPr/>
              <p:nvPr/>
            </p:nvSpPr>
            <p:spPr>
              <a:xfrm>
                <a:off x="9118414" y="3603838"/>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Oval 271"/>
              <p:cNvSpPr/>
              <p:nvPr/>
            </p:nvSpPr>
            <p:spPr>
              <a:xfrm>
                <a:off x="9118414" y="3478412"/>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Oval 272"/>
              <p:cNvSpPr/>
              <p:nvPr/>
            </p:nvSpPr>
            <p:spPr>
              <a:xfrm>
                <a:off x="9242251" y="3478412"/>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Oval 273"/>
              <p:cNvSpPr/>
              <p:nvPr/>
            </p:nvSpPr>
            <p:spPr>
              <a:xfrm>
                <a:off x="9118414" y="3603838"/>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Oval 274"/>
              <p:cNvSpPr/>
              <p:nvPr/>
            </p:nvSpPr>
            <p:spPr>
              <a:xfrm>
                <a:off x="9242251" y="3603838"/>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Oval 275"/>
              <p:cNvSpPr/>
              <p:nvPr/>
            </p:nvSpPr>
            <p:spPr>
              <a:xfrm>
                <a:off x="9242251" y="3478412"/>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Oval 276"/>
              <p:cNvSpPr/>
              <p:nvPr/>
            </p:nvSpPr>
            <p:spPr>
              <a:xfrm>
                <a:off x="9364500" y="3478412"/>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Oval 277"/>
              <p:cNvSpPr/>
              <p:nvPr/>
            </p:nvSpPr>
            <p:spPr>
              <a:xfrm>
                <a:off x="8872328" y="3541919"/>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Oval 278"/>
              <p:cNvSpPr/>
              <p:nvPr/>
            </p:nvSpPr>
            <p:spPr>
              <a:xfrm>
                <a:off x="8996165" y="3541919"/>
                <a:ext cx="60331"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Oval 279"/>
              <p:cNvSpPr/>
              <p:nvPr/>
            </p:nvSpPr>
            <p:spPr>
              <a:xfrm>
                <a:off x="8996165" y="3416492"/>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Oval 280"/>
              <p:cNvSpPr/>
              <p:nvPr/>
            </p:nvSpPr>
            <p:spPr>
              <a:xfrm>
                <a:off x="9118414" y="3416492"/>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Oval 281"/>
              <p:cNvSpPr/>
              <p:nvPr/>
            </p:nvSpPr>
            <p:spPr>
              <a:xfrm>
                <a:off x="9242251" y="3352984"/>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Oval 282"/>
              <p:cNvSpPr/>
              <p:nvPr/>
            </p:nvSpPr>
            <p:spPr>
              <a:xfrm>
                <a:off x="9364500" y="3352984"/>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Oval 283"/>
              <p:cNvSpPr/>
              <p:nvPr/>
            </p:nvSpPr>
            <p:spPr>
              <a:xfrm>
                <a:off x="9364500" y="3227558"/>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Oval 284"/>
              <p:cNvSpPr/>
              <p:nvPr/>
            </p:nvSpPr>
            <p:spPr>
              <a:xfrm>
                <a:off x="9488337" y="3227558"/>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Oval 285"/>
              <p:cNvSpPr/>
              <p:nvPr/>
            </p:nvSpPr>
            <p:spPr>
              <a:xfrm>
                <a:off x="8996165" y="3291065"/>
                <a:ext cx="60331"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Oval 286"/>
              <p:cNvSpPr/>
              <p:nvPr/>
            </p:nvSpPr>
            <p:spPr>
              <a:xfrm>
                <a:off x="9118414" y="3352984"/>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Oval 287"/>
              <p:cNvSpPr/>
              <p:nvPr/>
            </p:nvSpPr>
            <p:spPr>
              <a:xfrm>
                <a:off x="9364500" y="3711801"/>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Oval 288"/>
              <p:cNvSpPr/>
              <p:nvPr/>
            </p:nvSpPr>
            <p:spPr>
              <a:xfrm>
                <a:off x="9488337" y="3711801"/>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Oval 289"/>
              <p:cNvSpPr/>
              <p:nvPr/>
            </p:nvSpPr>
            <p:spPr>
              <a:xfrm>
                <a:off x="9242251" y="3648294"/>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Oval 290"/>
              <p:cNvSpPr/>
              <p:nvPr/>
            </p:nvSpPr>
            <p:spPr>
              <a:xfrm>
                <a:off x="9364500" y="3586374"/>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Oval 291"/>
              <p:cNvSpPr/>
              <p:nvPr/>
            </p:nvSpPr>
            <p:spPr>
              <a:xfrm>
                <a:off x="9488337" y="3586374"/>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Oval 292"/>
              <p:cNvSpPr/>
              <p:nvPr/>
            </p:nvSpPr>
            <p:spPr>
              <a:xfrm>
                <a:off x="9488337" y="3460947"/>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Oval 293"/>
              <p:cNvSpPr/>
              <p:nvPr/>
            </p:nvSpPr>
            <p:spPr>
              <a:xfrm>
                <a:off x="8872328" y="3460947"/>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Oval 294"/>
              <p:cNvSpPr/>
              <p:nvPr/>
            </p:nvSpPr>
            <p:spPr>
              <a:xfrm>
                <a:off x="9242251" y="3522867"/>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Oval 295"/>
              <p:cNvSpPr/>
              <p:nvPr/>
            </p:nvSpPr>
            <p:spPr>
              <a:xfrm>
                <a:off x="9242251" y="3667346"/>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Oval 296"/>
              <p:cNvSpPr/>
              <p:nvPr/>
            </p:nvSpPr>
            <p:spPr>
              <a:xfrm>
                <a:off x="9364500" y="3667346"/>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Oval 297"/>
              <p:cNvSpPr/>
              <p:nvPr/>
            </p:nvSpPr>
            <p:spPr>
              <a:xfrm>
                <a:off x="9242251" y="3522867"/>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Oval 298"/>
              <p:cNvSpPr/>
              <p:nvPr/>
            </p:nvSpPr>
            <p:spPr>
              <a:xfrm>
                <a:off x="9180333" y="3522867"/>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Oval 299"/>
              <p:cNvSpPr/>
              <p:nvPr/>
            </p:nvSpPr>
            <p:spPr>
              <a:xfrm>
                <a:off x="9364500" y="3541919"/>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Oval 300"/>
              <p:cNvSpPr/>
              <p:nvPr/>
            </p:nvSpPr>
            <p:spPr>
              <a:xfrm>
                <a:off x="9488337" y="3667346"/>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2" name="Oval 301"/>
              <p:cNvSpPr/>
              <p:nvPr/>
            </p:nvSpPr>
            <p:spPr>
              <a:xfrm>
                <a:off x="9242251" y="3603838"/>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3" name="Oval 302"/>
              <p:cNvSpPr/>
              <p:nvPr/>
            </p:nvSpPr>
            <p:spPr>
              <a:xfrm>
                <a:off x="9364500" y="3541919"/>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4" name="Oval 303"/>
              <p:cNvSpPr/>
              <p:nvPr/>
            </p:nvSpPr>
            <p:spPr>
              <a:xfrm>
                <a:off x="9488337" y="3541919"/>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5" name="Oval 304"/>
              <p:cNvSpPr/>
              <p:nvPr/>
            </p:nvSpPr>
            <p:spPr>
              <a:xfrm>
                <a:off x="9488337" y="3319643"/>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6" name="Oval 305"/>
              <p:cNvSpPr/>
              <p:nvPr/>
            </p:nvSpPr>
            <p:spPr>
              <a:xfrm>
                <a:off x="9488337" y="3416492"/>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 name="Oval 306"/>
              <p:cNvSpPr/>
              <p:nvPr/>
            </p:nvSpPr>
            <p:spPr>
              <a:xfrm>
                <a:off x="9242251" y="3478412"/>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 name="Oval 307"/>
              <p:cNvSpPr/>
              <p:nvPr/>
            </p:nvSpPr>
            <p:spPr>
              <a:xfrm>
                <a:off x="9242251" y="3352984"/>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9" name="Oval 308"/>
              <p:cNvSpPr/>
              <p:nvPr/>
            </p:nvSpPr>
            <p:spPr>
              <a:xfrm>
                <a:off x="9364500" y="3352984"/>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0" name="Oval 309"/>
              <p:cNvSpPr/>
              <p:nvPr/>
            </p:nvSpPr>
            <p:spPr>
              <a:xfrm>
                <a:off x="8934246" y="3416492"/>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1" name="Oval 310"/>
              <p:cNvSpPr/>
              <p:nvPr/>
            </p:nvSpPr>
            <p:spPr>
              <a:xfrm>
                <a:off x="9056496" y="3416492"/>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2" name="Oval 311"/>
              <p:cNvSpPr/>
              <p:nvPr/>
            </p:nvSpPr>
            <p:spPr>
              <a:xfrm>
                <a:off x="9056496" y="3416492"/>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3" name="Oval 312"/>
              <p:cNvSpPr/>
              <p:nvPr/>
            </p:nvSpPr>
            <p:spPr>
              <a:xfrm>
                <a:off x="9180333" y="3416492"/>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4" name="Oval 313"/>
              <p:cNvSpPr/>
              <p:nvPr/>
            </p:nvSpPr>
            <p:spPr>
              <a:xfrm>
                <a:off x="8934246" y="3352984"/>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5" name="Oval 314"/>
              <p:cNvSpPr/>
              <p:nvPr/>
            </p:nvSpPr>
            <p:spPr>
              <a:xfrm>
                <a:off x="9056496" y="3291065"/>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6" name="Oval 315"/>
              <p:cNvSpPr/>
              <p:nvPr/>
            </p:nvSpPr>
            <p:spPr>
              <a:xfrm>
                <a:off x="9180333" y="3291065"/>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 name="Oval 316"/>
              <p:cNvSpPr/>
              <p:nvPr/>
            </p:nvSpPr>
            <p:spPr>
              <a:xfrm>
                <a:off x="9488337" y="3194216"/>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8" name="Oval 317"/>
              <p:cNvSpPr/>
              <p:nvPr/>
            </p:nvSpPr>
            <p:spPr>
              <a:xfrm>
                <a:off x="8934246" y="3227558"/>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9" name="Oval 318"/>
              <p:cNvSpPr/>
              <p:nvPr/>
            </p:nvSpPr>
            <p:spPr>
              <a:xfrm>
                <a:off x="9118414" y="3667346"/>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0" name="Oval 319"/>
              <p:cNvSpPr/>
              <p:nvPr/>
            </p:nvSpPr>
            <p:spPr>
              <a:xfrm>
                <a:off x="9056496" y="3227558"/>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1" name="Oval 320"/>
              <p:cNvSpPr/>
              <p:nvPr/>
            </p:nvSpPr>
            <p:spPr>
              <a:xfrm>
                <a:off x="9302581" y="3352984"/>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2" name="Oval 321"/>
              <p:cNvSpPr/>
              <p:nvPr/>
            </p:nvSpPr>
            <p:spPr>
              <a:xfrm>
                <a:off x="9364500" y="3352984"/>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3" name="Oval 322"/>
              <p:cNvSpPr/>
              <p:nvPr/>
            </p:nvSpPr>
            <p:spPr>
              <a:xfrm>
                <a:off x="9302581" y="3291065"/>
                <a:ext cx="61919"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4" name="Oval 323"/>
              <p:cNvSpPr/>
              <p:nvPr/>
            </p:nvSpPr>
            <p:spPr>
              <a:xfrm>
                <a:off x="9056496" y="3291065"/>
                <a:ext cx="61918"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5" name="Oval 324"/>
              <p:cNvSpPr/>
              <p:nvPr/>
            </p:nvSpPr>
            <p:spPr>
              <a:xfrm>
                <a:off x="9056496" y="3667346"/>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6" name="Oval 325"/>
              <p:cNvSpPr/>
              <p:nvPr/>
            </p:nvSpPr>
            <p:spPr>
              <a:xfrm>
                <a:off x="9118414" y="3729266"/>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 name="Oval 326"/>
              <p:cNvSpPr/>
              <p:nvPr/>
            </p:nvSpPr>
            <p:spPr>
              <a:xfrm>
                <a:off x="9242251" y="3729266"/>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8" name="Oval 327"/>
              <p:cNvSpPr/>
              <p:nvPr/>
            </p:nvSpPr>
            <p:spPr>
              <a:xfrm>
                <a:off x="9242251" y="3603838"/>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9" name="Oval 328"/>
              <p:cNvSpPr/>
              <p:nvPr/>
            </p:nvSpPr>
            <p:spPr>
              <a:xfrm>
                <a:off x="9364500" y="3603838"/>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0" name="Oval 329"/>
              <p:cNvSpPr/>
              <p:nvPr/>
            </p:nvSpPr>
            <p:spPr>
              <a:xfrm>
                <a:off x="8872328" y="3667346"/>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1" name="Oval 330"/>
              <p:cNvSpPr/>
              <p:nvPr/>
            </p:nvSpPr>
            <p:spPr>
              <a:xfrm>
                <a:off x="8996165" y="3667346"/>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2" name="Oval 331"/>
              <p:cNvSpPr/>
              <p:nvPr/>
            </p:nvSpPr>
            <p:spPr>
              <a:xfrm>
                <a:off x="8996165" y="3541919"/>
                <a:ext cx="60331"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3" name="Oval 332"/>
              <p:cNvSpPr/>
              <p:nvPr/>
            </p:nvSpPr>
            <p:spPr>
              <a:xfrm>
                <a:off x="9118414" y="3541919"/>
                <a:ext cx="61919"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4" name="Oval 333"/>
              <p:cNvSpPr/>
              <p:nvPr/>
            </p:nvSpPr>
            <p:spPr>
              <a:xfrm>
                <a:off x="8996165" y="3729266"/>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5" name="Oval 334"/>
              <p:cNvSpPr/>
              <p:nvPr/>
            </p:nvSpPr>
            <p:spPr>
              <a:xfrm>
                <a:off x="9118414" y="3667346"/>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6" name="Oval 335"/>
              <p:cNvSpPr/>
              <p:nvPr/>
            </p:nvSpPr>
            <p:spPr>
              <a:xfrm>
                <a:off x="9118414" y="3541919"/>
                <a:ext cx="61919"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 name="Oval 336"/>
              <p:cNvSpPr/>
              <p:nvPr/>
            </p:nvSpPr>
            <p:spPr>
              <a:xfrm>
                <a:off x="9242251" y="3541919"/>
                <a:ext cx="60331"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 name="Oval 337"/>
              <p:cNvSpPr/>
              <p:nvPr/>
            </p:nvSpPr>
            <p:spPr>
              <a:xfrm>
                <a:off x="8872328" y="3603838"/>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9" name="Oval 338"/>
              <p:cNvSpPr/>
              <p:nvPr/>
            </p:nvSpPr>
            <p:spPr>
              <a:xfrm>
                <a:off x="8872328" y="3478412"/>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0" name="Oval 339"/>
              <p:cNvSpPr/>
              <p:nvPr/>
            </p:nvSpPr>
            <p:spPr>
              <a:xfrm>
                <a:off x="8996165" y="3478412"/>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1" name="Oval 340"/>
              <p:cNvSpPr/>
              <p:nvPr/>
            </p:nvSpPr>
            <p:spPr>
              <a:xfrm>
                <a:off x="9118414" y="3416492"/>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2" name="Oval 341"/>
              <p:cNvSpPr/>
              <p:nvPr/>
            </p:nvSpPr>
            <p:spPr>
              <a:xfrm>
                <a:off x="9242251" y="3416492"/>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3" name="Oval 342"/>
              <p:cNvSpPr/>
              <p:nvPr/>
            </p:nvSpPr>
            <p:spPr>
              <a:xfrm>
                <a:off x="9242251" y="3291065"/>
                <a:ext cx="60331"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4" name="Oval 343"/>
              <p:cNvSpPr/>
              <p:nvPr/>
            </p:nvSpPr>
            <p:spPr>
              <a:xfrm>
                <a:off x="9364500" y="3416492"/>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5" name="Oval 344"/>
              <p:cNvSpPr/>
              <p:nvPr/>
            </p:nvSpPr>
            <p:spPr>
              <a:xfrm>
                <a:off x="8872328" y="3352984"/>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6" name="Oval 345"/>
              <p:cNvSpPr/>
              <p:nvPr/>
            </p:nvSpPr>
            <p:spPr>
              <a:xfrm>
                <a:off x="8996165" y="3416492"/>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7" name="Oval 346"/>
              <p:cNvSpPr/>
              <p:nvPr/>
            </p:nvSpPr>
            <p:spPr>
              <a:xfrm>
                <a:off x="8996165" y="3227558"/>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 name="Oval 347"/>
              <p:cNvSpPr/>
              <p:nvPr/>
            </p:nvSpPr>
            <p:spPr>
              <a:xfrm>
                <a:off x="9118414" y="3227558"/>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9" name="Oval 348"/>
              <p:cNvSpPr/>
              <p:nvPr/>
            </p:nvSpPr>
            <p:spPr>
              <a:xfrm>
                <a:off x="9118414" y="3729266"/>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0" name="Oval 349"/>
              <p:cNvSpPr/>
              <p:nvPr/>
            </p:nvSpPr>
            <p:spPr>
              <a:xfrm>
                <a:off x="9242251" y="3729266"/>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1" name="Oval 350"/>
              <p:cNvSpPr/>
              <p:nvPr/>
            </p:nvSpPr>
            <p:spPr>
              <a:xfrm>
                <a:off x="9242251" y="3729266"/>
                <a:ext cx="60331"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2" name="Oval 351"/>
              <p:cNvSpPr/>
              <p:nvPr/>
            </p:nvSpPr>
            <p:spPr>
              <a:xfrm>
                <a:off x="9364500" y="3729266"/>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3" name="Oval 352"/>
              <p:cNvSpPr/>
              <p:nvPr/>
            </p:nvSpPr>
            <p:spPr>
              <a:xfrm>
                <a:off x="9118414" y="3667346"/>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4" name="Oval 353"/>
              <p:cNvSpPr/>
              <p:nvPr/>
            </p:nvSpPr>
            <p:spPr>
              <a:xfrm>
                <a:off x="9180333" y="3603838"/>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5" name="Oval 354"/>
              <p:cNvSpPr/>
              <p:nvPr/>
            </p:nvSpPr>
            <p:spPr>
              <a:xfrm>
                <a:off x="9302581" y="3603838"/>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6" name="Oval 355"/>
              <p:cNvSpPr/>
              <p:nvPr/>
            </p:nvSpPr>
            <p:spPr>
              <a:xfrm>
                <a:off x="9364500" y="3478412"/>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7" name="Oval 356"/>
              <p:cNvSpPr/>
              <p:nvPr/>
            </p:nvSpPr>
            <p:spPr>
              <a:xfrm>
                <a:off x="9364500" y="3478412"/>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 name="Oval 357"/>
              <p:cNvSpPr/>
              <p:nvPr/>
            </p:nvSpPr>
            <p:spPr>
              <a:xfrm>
                <a:off x="9118414" y="3541919"/>
                <a:ext cx="61919"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9" name="Oval 358"/>
              <p:cNvSpPr/>
              <p:nvPr/>
            </p:nvSpPr>
            <p:spPr>
              <a:xfrm>
                <a:off x="9118414" y="3416492"/>
                <a:ext cx="61919"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0" name="Oval 359"/>
              <p:cNvSpPr/>
              <p:nvPr/>
            </p:nvSpPr>
            <p:spPr>
              <a:xfrm>
                <a:off x="9242251" y="3416492"/>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1" name="Oval 360"/>
              <p:cNvSpPr/>
              <p:nvPr/>
            </p:nvSpPr>
            <p:spPr>
              <a:xfrm>
                <a:off x="8934246" y="3478412"/>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2" name="Oval 361"/>
              <p:cNvSpPr/>
              <p:nvPr/>
            </p:nvSpPr>
            <p:spPr>
              <a:xfrm>
                <a:off x="8934246" y="3478412"/>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3" name="Oval 362"/>
              <p:cNvSpPr/>
              <p:nvPr/>
            </p:nvSpPr>
            <p:spPr>
              <a:xfrm>
                <a:off x="9056496" y="3478412"/>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4" name="Oval 363"/>
              <p:cNvSpPr/>
              <p:nvPr/>
            </p:nvSpPr>
            <p:spPr>
              <a:xfrm>
                <a:off x="8934246" y="3352984"/>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5" name="Oval 364"/>
              <p:cNvSpPr/>
              <p:nvPr/>
            </p:nvSpPr>
            <p:spPr>
              <a:xfrm>
                <a:off x="9056496" y="3352984"/>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6" name="Oval 365"/>
              <p:cNvSpPr/>
              <p:nvPr/>
            </p:nvSpPr>
            <p:spPr>
              <a:xfrm>
                <a:off x="9364500" y="3256136"/>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7" name="Oval 366"/>
              <p:cNvSpPr/>
              <p:nvPr/>
            </p:nvSpPr>
            <p:spPr>
              <a:xfrm>
                <a:off x="9180333" y="3227558"/>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 name="Oval 367"/>
              <p:cNvSpPr/>
              <p:nvPr/>
            </p:nvSpPr>
            <p:spPr>
              <a:xfrm>
                <a:off x="8934246" y="3291065"/>
                <a:ext cx="61919" cy="619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9" name="Oval 368"/>
              <p:cNvSpPr/>
              <p:nvPr/>
            </p:nvSpPr>
            <p:spPr>
              <a:xfrm>
                <a:off x="9180333" y="3416492"/>
                <a:ext cx="61918"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0" name="Oval 369"/>
              <p:cNvSpPr/>
              <p:nvPr/>
            </p:nvSpPr>
            <p:spPr>
              <a:xfrm>
                <a:off x="9242251" y="3416492"/>
                <a:ext cx="60331" cy="619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1" name="Oval 370"/>
              <p:cNvSpPr/>
              <p:nvPr/>
            </p:nvSpPr>
            <p:spPr>
              <a:xfrm>
                <a:off x="9180333" y="3352984"/>
                <a:ext cx="61918"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2" name="Oval 371"/>
              <p:cNvSpPr/>
              <p:nvPr/>
            </p:nvSpPr>
            <p:spPr>
              <a:xfrm>
                <a:off x="8934246" y="3352984"/>
                <a:ext cx="61919" cy="635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942" name="Group 118"/>
              <p:cNvGrpSpPr>
                <a:grpSpLocks/>
              </p:cNvGrpSpPr>
              <p:nvPr/>
            </p:nvGrpSpPr>
            <p:grpSpPr bwMode="auto">
              <a:xfrm>
                <a:off x="8872235" y="2802534"/>
                <a:ext cx="738554" cy="424995"/>
                <a:chOff x="5905997" y="1600200"/>
                <a:chExt cx="1080655" cy="516575"/>
              </a:xfrm>
            </p:grpSpPr>
            <p:sp>
              <p:nvSpPr>
                <p:cNvPr id="390" name="Rectangle 202"/>
                <p:cNvSpPr/>
                <p:nvPr/>
              </p:nvSpPr>
              <p:spPr>
                <a:xfrm flipV="1">
                  <a:off x="5906133" y="1918039"/>
                  <a:ext cx="1080223" cy="19877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1" name="Rectangle 203"/>
                <p:cNvSpPr/>
                <p:nvPr/>
              </p:nvSpPr>
              <p:spPr>
                <a:xfrm>
                  <a:off x="6324284" y="1603481"/>
                  <a:ext cx="306644" cy="30297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943" name="Group 222"/>
              <p:cNvGrpSpPr>
                <a:grpSpLocks/>
              </p:cNvGrpSpPr>
              <p:nvPr/>
            </p:nvGrpSpPr>
            <p:grpSpPr bwMode="auto">
              <a:xfrm>
                <a:off x="8655541" y="2788147"/>
                <a:ext cx="1107831" cy="1129831"/>
                <a:chOff x="4978758" y="2057400"/>
                <a:chExt cx="1371600" cy="1371600"/>
              </a:xfrm>
            </p:grpSpPr>
            <p:sp>
              <p:nvSpPr>
                <p:cNvPr id="380" name="Rectangle 379"/>
                <p:cNvSpPr/>
                <p:nvPr/>
              </p:nvSpPr>
              <p:spPr>
                <a:xfrm>
                  <a:off x="5028971" y="2060795"/>
                  <a:ext cx="151357" cy="12162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1" name="Rectangle 380"/>
                <p:cNvSpPr/>
                <p:nvPr/>
              </p:nvSpPr>
              <p:spPr>
                <a:xfrm>
                  <a:off x="6196577" y="2060795"/>
                  <a:ext cx="153322" cy="12162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2" name="Rectangle 381"/>
                <p:cNvSpPr/>
                <p:nvPr/>
              </p:nvSpPr>
              <p:spPr>
                <a:xfrm>
                  <a:off x="4977864" y="3277003"/>
                  <a:ext cx="1372035" cy="1522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6822" name="TextBox 468"/>
            <p:cNvSpPr txBox="1">
              <a:spLocks noChangeArrowheads="1"/>
            </p:cNvSpPr>
            <p:nvPr/>
          </p:nvSpPr>
          <p:spPr bwMode="auto">
            <a:xfrm>
              <a:off x="5715000" y="1143000"/>
              <a:ext cx="237566" cy="369332"/>
            </a:xfrm>
            <a:prstGeom prst="rect">
              <a:avLst/>
            </a:prstGeom>
            <a:noFill/>
            <a:ln w="9525">
              <a:noFill/>
              <a:miter lim="800000"/>
              <a:headEnd/>
              <a:tailEnd/>
            </a:ln>
          </p:spPr>
          <p:txBody>
            <a:bodyPr wrap="none">
              <a:spAutoFit/>
            </a:bodyPr>
            <a:lstStyle/>
            <a:p>
              <a:r>
                <a:rPr lang="en-US">
                  <a:latin typeface="Calibri" pitchFamily="34" charset="0"/>
                </a:rPr>
                <a:t>i</a:t>
              </a:r>
            </a:p>
          </p:txBody>
        </p:sp>
        <p:sp>
          <p:nvSpPr>
            <p:cNvPr id="16823" name="TextBox 469"/>
            <p:cNvSpPr txBox="1">
              <a:spLocks noChangeArrowheads="1"/>
            </p:cNvSpPr>
            <p:nvPr/>
          </p:nvSpPr>
          <p:spPr bwMode="auto">
            <a:xfrm>
              <a:off x="7611034" y="838200"/>
              <a:ext cx="255198" cy="369332"/>
            </a:xfrm>
            <a:prstGeom prst="rect">
              <a:avLst/>
            </a:prstGeom>
            <a:noFill/>
            <a:ln w="9525">
              <a:noFill/>
              <a:miter lim="800000"/>
              <a:headEnd/>
              <a:tailEnd/>
            </a:ln>
          </p:spPr>
          <p:txBody>
            <a:bodyPr wrap="none">
              <a:spAutoFit/>
            </a:bodyPr>
            <a:lstStyle/>
            <a:p>
              <a:r>
                <a:rPr lang="en-US">
                  <a:latin typeface="Calibri" pitchFamily="34" charset="0"/>
                </a:rPr>
                <a:t>f</a:t>
              </a:r>
            </a:p>
          </p:txBody>
        </p:sp>
      </p:grpSp>
      <p:grpSp>
        <p:nvGrpSpPr>
          <p:cNvPr id="809" name="Group 472"/>
          <p:cNvGrpSpPr>
            <a:grpSpLocks/>
          </p:cNvGrpSpPr>
          <p:nvPr/>
        </p:nvGrpSpPr>
        <p:grpSpPr bwMode="auto">
          <a:xfrm>
            <a:off x="5562600" y="3048000"/>
            <a:ext cx="3271838" cy="1665288"/>
            <a:chOff x="5212007" y="1107269"/>
            <a:chExt cx="3272155" cy="1664732"/>
          </a:xfrm>
        </p:grpSpPr>
        <p:grpSp>
          <p:nvGrpSpPr>
            <p:cNvPr id="16609" name="Group 465"/>
            <p:cNvGrpSpPr>
              <a:grpSpLocks/>
            </p:cNvGrpSpPr>
            <p:nvPr/>
          </p:nvGrpSpPr>
          <p:grpSpPr bwMode="auto">
            <a:xfrm>
              <a:off x="7130851" y="1265560"/>
              <a:ext cx="1353311" cy="1506441"/>
              <a:chOff x="5772947" y="1265560"/>
              <a:chExt cx="1353311" cy="1506441"/>
            </a:xfrm>
          </p:grpSpPr>
          <p:sp>
            <p:nvSpPr>
              <p:cNvPr id="603" name="Rectangle 602"/>
              <p:cNvSpPr/>
              <p:nvPr/>
            </p:nvSpPr>
            <p:spPr>
              <a:xfrm>
                <a:off x="6818253" y="2457781"/>
                <a:ext cx="308005" cy="63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739" name="Group 104"/>
              <p:cNvGrpSpPr>
                <a:grpSpLocks/>
              </p:cNvGrpSpPr>
              <p:nvPr/>
            </p:nvGrpSpPr>
            <p:grpSpPr bwMode="auto">
              <a:xfrm>
                <a:off x="6080677" y="1265560"/>
                <a:ext cx="800100" cy="424995"/>
                <a:chOff x="5996050" y="1600200"/>
                <a:chExt cx="990600" cy="516575"/>
              </a:xfrm>
            </p:grpSpPr>
            <p:sp>
              <p:nvSpPr>
                <p:cNvPr id="683" name="Rectangle 682"/>
                <p:cNvSpPr/>
                <p:nvPr/>
              </p:nvSpPr>
              <p:spPr>
                <a:xfrm flipV="1">
                  <a:off x="5999136" y="1918969"/>
                  <a:ext cx="986764" cy="19868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4" name="Rectangle 683"/>
                <p:cNvSpPr/>
                <p:nvPr/>
              </p:nvSpPr>
              <p:spPr>
                <a:xfrm>
                  <a:off x="6325436" y="1600693"/>
                  <a:ext cx="304679" cy="30477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740" name="Group 101"/>
              <p:cNvGrpSpPr>
                <a:grpSpLocks/>
              </p:cNvGrpSpPr>
              <p:nvPr/>
            </p:nvGrpSpPr>
            <p:grpSpPr bwMode="auto">
              <a:xfrm>
                <a:off x="5772947" y="1570248"/>
                <a:ext cx="1218101" cy="1076216"/>
                <a:chOff x="5615050" y="1852551"/>
                <a:chExt cx="1508167" cy="1306285"/>
              </a:xfrm>
            </p:grpSpPr>
            <p:sp>
              <p:nvSpPr>
                <p:cNvPr id="611" name="Freeform 610"/>
                <p:cNvSpPr/>
                <p:nvPr/>
              </p:nvSpPr>
              <p:spPr>
                <a:xfrm>
                  <a:off x="5615830" y="1853056"/>
                  <a:ext cx="1507708" cy="1305982"/>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2" name="Oval 611"/>
                <p:cNvSpPr/>
                <p:nvPr/>
              </p:nvSpPr>
              <p:spPr>
                <a:xfrm>
                  <a:off x="6325455" y="2972194"/>
                  <a:ext cx="76664"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3" name="Oval 612"/>
                <p:cNvSpPr/>
                <p:nvPr/>
              </p:nvSpPr>
              <p:spPr>
                <a:xfrm>
                  <a:off x="6476816" y="2972194"/>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 name="Oval 613"/>
                <p:cNvSpPr/>
                <p:nvPr/>
              </p:nvSpPr>
              <p:spPr>
                <a:xfrm>
                  <a:off x="6476816" y="2820022"/>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 name="Oval 614"/>
                <p:cNvSpPr/>
                <p:nvPr/>
              </p:nvSpPr>
              <p:spPr>
                <a:xfrm>
                  <a:off x="6630142" y="2820022"/>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6" name="Oval 615"/>
                <p:cNvSpPr/>
                <p:nvPr/>
              </p:nvSpPr>
              <p:spPr>
                <a:xfrm>
                  <a:off x="6020769" y="2895145"/>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7" name="Oval 616"/>
                <p:cNvSpPr/>
                <p:nvPr/>
              </p:nvSpPr>
              <p:spPr>
                <a:xfrm>
                  <a:off x="6172129" y="2895145"/>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8" name="Oval 617"/>
                <p:cNvSpPr/>
                <p:nvPr/>
              </p:nvSpPr>
              <p:spPr>
                <a:xfrm>
                  <a:off x="6172129" y="2742972"/>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9" name="Oval 618"/>
                <p:cNvSpPr/>
                <p:nvPr/>
              </p:nvSpPr>
              <p:spPr>
                <a:xfrm>
                  <a:off x="6325455" y="2742972"/>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0" name="Oval 619"/>
                <p:cNvSpPr/>
                <p:nvPr/>
              </p:nvSpPr>
              <p:spPr>
                <a:xfrm>
                  <a:off x="6476816" y="2667850"/>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1" name="Oval 620"/>
                <p:cNvSpPr/>
                <p:nvPr/>
              </p:nvSpPr>
              <p:spPr>
                <a:xfrm>
                  <a:off x="6630142" y="2667850"/>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2" name="Oval 621"/>
                <p:cNvSpPr/>
                <p:nvPr/>
              </p:nvSpPr>
              <p:spPr>
                <a:xfrm>
                  <a:off x="6630142" y="2515678"/>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3" name="Oval 622"/>
                <p:cNvSpPr/>
                <p:nvPr/>
              </p:nvSpPr>
              <p:spPr>
                <a:xfrm>
                  <a:off x="6781502" y="2515678"/>
                  <a:ext cx="76664"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 name="Oval 623"/>
                <p:cNvSpPr/>
                <p:nvPr/>
              </p:nvSpPr>
              <p:spPr>
                <a:xfrm>
                  <a:off x="6172129" y="2590801"/>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5" name="Oval 624"/>
                <p:cNvSpPr/>
                <p:nvPr/>
              </p:nvSpPr>
              <p:spPr>
                <a:xfrm>
                  <a:off x="6325455" y="2590801"/>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6" name="Oval 625"/>
                <p:cNvSpPr/>
                <p:nvPr/>
              </p:nvSpPr>
              <p:spPr>
                <a:xfrm>
                  <a:off x="6325455" y="2438629"/>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7" name="Oval 626"/>
                <p:cNvSpPr/>
                <p:nvPr/>
              </p:nvSpPr>
              <p:spPr>
                <a:xfrm>
                  <a:off x="6476816" y="2438629"/>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8" name="Oval 627"/>
                <p:cNvSpPr/>
                <p:nvPr/>
              </p:nvSpPr>
              <p:spPr>
                <a:xfrm>
                  <a:off x="6325455" y="2590801"/>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9" name="Oval 628"/>
                <p:cNvSpPr/>
                <p:nvPr/>
              </p:nvSpPr>
              <p:spPr>
                <a:xfrm>
                  <a:off x="6476816" y="2590801"/>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0" name="Oval 629"/>
                <p:cNvSpPr/>
                <p:nvPr/>
              </p:nvSpPr>
              <p:spPr>
                <a:xfrm>
                  <a:off x="6476816" y="2438629"/>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1" name="Oval 630"/>
                <p:cNvSpPr/>
                <p:nvPr/>
              </p:nvSpPr>
              <p:spPr>
                <a:xfrm>
                  <a:off x="6630142" y="2438629"/>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2" name="Oval 631"/>
                <p:cNvSpPr/>
                <p:nvPr/>
              </p:nvSpPr>
              <p:spPr>
                <a:xfrm>
                  <a:off x="6020769" y="2515678"/>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3" name="Oval 632"/>
                <p:cNvSpPr/>
                <p:nvPr/>
              </p:nvSpPr>
              <p:spPr>
                <a:xfrm>
                  <a:off x="6172129" y="2515678"/>
                  <a:ext cx="76664"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 name="Oval 633"/>
                <p:cNvSpPr/>
                <p:nvPr/>
              </p:nvSpPr>
              <p:spPr>
                <a:xfrm>
                  <a:off x="6172129" y="2361580"/>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5" name="Oval 634"/>
                <p:cNvSpPr/>
                <p:nvPr/>
              </p:nvSpPr>
              <p:spPr>
                <a:xfrm>
                  <a:off x="6325455" y="2361580"/>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6" name="Oval 635"/>
                <p:cNvSpPr/>
                <p:nvPr/>
              </p:nvSpPr>
              <p:spPr>
                <a:xfrm>
                  <a:off x="6476816" y="2286457"/>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7" name="Oval 636"/>
                <p:cNvSpPr/>
                <p:nvPr/>
              </p:nvSpPr>
              <p:spPr>
                <a:xfrm>
                  <a:off x="6630142" y="2286457"/>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8" name="Oval 637"/>
                <p:cNvSpPr/>
                <p:nvPr/>
              </p:nvSpPr>
              <p:spPr>
                <a:xfrm>
                  <a:off x="6630142" y="2134285"/>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9" name="Oval 638"/>
                <p:cNvSpPr/>
                <p:nvPr/>
              </p:nvSpPr>
              <p:spPr>
                <a:xfrm>
                  <a:off x="6781502" y="2134285"/>
                  <a:ext cx="76664"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0" name="Oval 639"/>
                <p:cNvSpPr/>
                <p:nvPr/>
              </p:nvSpPr>
              <p:spPr>
                <a:xfrm>
                  <a:off x="6172129" y="2209408"/>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1" name="Oval 640"/>
                <p:cNvSpPr/>
                <p:nvPr/>
              </p:nvSpPr>
              <p:spPr>
                <a:xfrm>
                  <a:off x="6325455" y="2286457"/>
                  <a:ext cx="76664"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2" name="Oval 641"/>
                <p:cNvSpPr/>
                <p:nvPr/>
              </p:nvSpPr>
              <p:spPr>
                <a:xfrm>
                  <a:off x="6325455" y="2057236"/>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3" name="Oval 642"/>
                <p:cNvSpPr/>
                <p:nvPr/>
              </p:nvSpPr>
              <p:spPr>
                <a:xfrm>
                  <a:off x="6476816" y="2057236"/>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4" name="Oval 643"/>
                <p:cNvSpPr/>
                <p:nvPr/>
              </p:nvSpPr>
              <p:spPr>
                <a:xfrm>
                  <a:off x="6630142" y="3047316"/>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 name="Oval 644"/>
                <p:cNvSpPr/>
                <p:nvPr/>
              </p:nvSpPr>
              <p:spPr>
                <a:xfrm>
                  <a:off x="6781502" y="3047316"/>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6" name="Oval 645"/>
                <p:cNvSpPr/>
                <p:nvPr/>
              </p:nvSpPr>
              <p:spPr>
                <a:xfrm>
                  <a:off x="6476816" y="2972194"/>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7" name="Oval 646"/>
                <p:cNvSpPr/>
                <p:nvPr/>
              </p:nvSpPr>
              <p:spPr>
                <a:xfrm>
                  <a:off x="6630142" y="2895145"/>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8" name="Oval 647"/>
                <p:cNvSpPr/>
                <p:nvPr/>
              </p:nvSpPr>
              <p:spPr>
                <a:xfrm>
                  <a:off x="6781502" y="2895145"/>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9" name="Oval 648"/>
                <p:cNvSpPr/>
                <p:nvPr/>
              </p:nvSpPr>
              <p:spPr>
                <a:xfrm>
                  <a:off x="6781502" y="2742972"/>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0" name="Oval 649"/>
                <p:cNvSpPr/>
                <p:nvPr/>
              </p:nvSpPr>
              <p:spPr>
                <a:xfrm>
                  <a:off x="6020769" y="2742972"/>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1" name="Oval 650"/>
                <p:cNvSpPr/>
                <p:nvPr/>
              </p:nvSpPr>
              <p:spPr>
                <a:xfrm>
                  <a:off x="6476816" y="2820022"/>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2" name="Oval 651"/>
                <p:cNvSpPr/>
                <p:nvPr/>
              </p:nvSpPr>
              <p:spPr>
                <a:xfrm>
                  <a:off x="6476816" y="2667850"/>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3" name="Oval 652"/>
                <p:cNvSpPr/>
                <p:nvPr/>
              </p:nvSpPr>
              <p:spPr>
                <a:xfrm>
                  <a:off x="6630142" y="2667850"/>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4" name="Oval 653"/>
                <p:cNvSpPr/>
                <p:nvPr/>
              </p:nvSpPr>
              <p:spPr>
                <a:xfrm>
                  <a:off x="6476816" y="2820022"/>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 name="Oval 654"/>
                <p:cNvSpPr/>
                <p:nvPr/>
              </p:nvSpPr>
              <p:spPr>
                <a:xfrm>
                  <a:off x="6630142" y="2820022"/>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6" name="Oval 655"/>
                <p:cNvSpPr/>
                <p:nvPr/>
              </p:nvSpPr>
              <p:spPr>
                <a:xfrm>
                  <a:off x="6630142" y="2667850"/>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7" name="Oval 656"/>
                <p:cNvSpPr/>
                <p:nvPr/>
              </p:nvSpPr>
              <p:spPr>
                <a:xfrm>
                  <a:off x="6781502" y="2667850"/>
                  <a:ext cx="76664"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8" name="Oval 657"/>
                <p:cNvSpPr/>
                <p:nvPr/>
              </p:nvSpPr>
              <p:spPr>
                <a:xfrm>
                  <a:off x="6476816" y="2590801"/>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9" name="Oval 658"/>
                <p:cNvSpPr/>
                <p:nvPr/>
              </p:nvSpPr>
              <p:spPr>
                <a:xfrm>
                  <a:off x="6630142" y="2515678"/>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0" name="Oval 659"/>
                <p:cNvSpPr/>
                <p:nvPr/>
              </p:nvSpPr>
              <p:spPr>
                <a:xfrm>
                  <a:off x="6781502" y="2515678"/>
                  <a:ext cx="76664"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1" name="Oval 660"/>
                <p:cNvSpPr/>
                <p:nvPr/>
              </p:nvSpPr>
              <p:spPr>
                <a:xfrm>
                  <a:off x="6781502" y="2244080"/>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2" name="Oval 661"/>
                <p:cNvSpPr/>
                <p:nvPr/>
              </p:nvSpPr>
              <p:spPr>
                <a:xfrm>
                  <a:off x="6781502" y="2361580"/>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3" name="Oval 662"/>
                <p:cNvSpPr/>
                <p:nvPr/>
              </p:nvSpPr>
              <p:spPr>
                <a:xfrm>
                  <a:off x="6476816" y="2438629"/>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4" name="Oval 663"/>
                <p:cNvSpPr/>
                <p:nvPr/>
              </p:nvSpPr>
              <p:spPr>
                <a:xfrm>
                  <a:off x="6476816" y="2286457"/>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 name="Oval 664"/>
                <p:cNvSpPr/>
                <p:nvPr/>
              </p:nvSpPr>
              <p:spPr>
                <a:xfrm>
                  <a:off x="6630142" y="2286457"/>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6" name="Oval 665"/>
                <p:cNvSpPr/>
                <p:nvPr/>
              </p:nvSpPr>
              <p:spPr>
                <a:xfrm>
                  <a:off x="6097431" y="2361580"/>
                  <a:ext cx="74697"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7" name="Oval 666"/>
                <p:cNvSpPr/>
                <p:nvPr/>
              </p:nvSpPr>
              <p:spPr>
                <a:xfrm>
                  <a:off x="6248792" y="2361580"/>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8" name="Oval 667"/>
                <p:cNvSpPr/>
                <p:nvPr/>
              </p:nvSpPr>
              <p:spPr>
                <a:xfrm>
                  <a:off x="6248792" y="2361580"/>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9" name="Oval 668"/>
                <p:cNvSpPr/>
                <p:nvPr/>
              </p:nvSpPr>
              <p:spPr>
                <a:xfrm>
                  <a:off x="6402119" y="2361580"/>
                  <a:ext cx="74697"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0" name="Oval 669"/>
                <p:cNvSpPr/>
                <p:nvPr/>
              </p:nvSpPr>
              <p:spPr>
                <a:xfrm>
                  <a:off x="6097431" y="2286457"/>
                  <a:ext cx="74697"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1" name="Oval 670"/>
                <p:cNvSpPr/>
                <p:nvPr/>
              </p:nvSpPr>
              <p:spPr>
                <a:xfrm>
                  <a:off x="6248792" y="2209408"/>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2" name="Oval 671"/>
                <p:cNvSpPr/>
                <p:nvPr/>
              </p:nvSpPr>
              <p:spPr>
                <a:xfrm>
                  <a:off x="6402119" y="2209408"/>
                  <a:ext cx="74697"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3" name="Oval 672"/>
                <p:cNvSpPr/>
                <p:nvPr/>
              </p:nvSpPr>
              <p:spPr>
                <a:xfrm>
                  <a:off x="6781502" y="2091908"/>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4" name="Oval 673"/>
                <p:cNvSpPr/>
                <p:nvPr/>
              </p:nvSpPr>
              <p:spPr>
                <a:xfrm>
                  <a:off x="6553479" y="2057236"/>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 name="Oval 674"/>
                <p:cNvSpPr/>
                <p:nvPr/>
              </p:nvSpPr>
              <p:spPr>
                <a:xfrm>
                  <a:off x="6097431" y="2134285"/>
                  <a:ext cx="74697"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6" name="Oval 675"/>
                <p:cNvSpPr/>
                <p:nvPr/>
              </p:nvSpPr>
              <p:spPr>
                <a:xfrm>
                  <a:off x="6097431" y="2057236"/>
                  <a:ext cx="74697"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7" name="Oval 676"/>
                <p:cNvSpPr/>
                <p:nvPr/>
              </p:nvSpPr>
              <p:spPr>
                <a:xfrm>
                  <a:off x="6248792" y="2134285"/>
                  <a:ext cx="76663"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8" name="Oval 677"/>
                <p:cNvSpPr/>
                <p:nvPr/>
              </p:nvSpPr>
              <p:spPr>
                <a:xfrm>
                  <a:off x="6553479" y="2286457"/>
                  <a:ext cx="76664"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9" name="Oval 678"/>
                <p:cNvSpPr/>
                <p:nvPr/>
              </p:nvSpPr>
              <p:spPr>
                <a:xfrm>
                  <a:off x="6630142" y="2286457"/>
                  <a:ext cx="76663" cy="751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0" name="Oval 679"/>
                <p:cNvSpPr/>
                <p:nvPr/>
              </p:nvSpPr>
              <p:spPr>
                <a:xfrm>
                  <a:off x="6553479" y="2209408"/>
                  <a:ext cx="76664"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1" name="Oval 680"/>
                <p:cNvSpPr/>
                <p:nvPr/>
              </p:nvSpPr>
              <p:spPr>
                <a:xfrm>
                  <a:off x="6248792" y="2209408"/>
                  <a:ext cx="76663" cy="770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2" name="Oval 681"/>
                <p:cNvSpPr/>
                <p:nvPr/>
              </p:nvSpPr>
              <p:spPr>
                <a:xfrm>
                  <a:off x="6402119" y="2134285"/>
                  <a:ext cx="74697" cy="7512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741" name="Group 221"/>
              <p:cNvGrpSpPr>
                <a:grpSpLocks/>
              </p:cNvGrpSpPr>
              <p:nvPr/>
            </p:nvGrpSpPr>
            <p:grpSpPr bwMode="auto">
              <a:xfrm>
                <a:off x="5874516" y="1642170"/>
                <a:ext cx="1107827" cy="1129831"/>
                <a:chOff x="4978758" y="2057400"/>
                <a:chExt cx="1371600" cy="1371600"/>
              </a:xfrm>
            </p:grpSpPr>
            <p:sp>
              <p:nvSpPr>
                <p:cNvPr id="608" name="Rectangle 607"/>
                <p:cNvSpPr/>
                <p:nvPr/>
              </p:nvSpPr>
              <p:spPr>
                <a:xfrm>
                  <a:off x="5030696" y="2057288"/>
                  <a:ext cx="151356" cy="1219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9" name="Rectangle 608"/>
                <p:cNvSpPr/>
                <p:nvPr/>
              </p:nvSpPr>
              <p:spPr>
                <a:xfrm>
                  <a:off x="6198306" y="2057288"/>
                  <a:ext cx="151356" cy="1219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0" name="Rectangle 609"/>
                <p:cNvSpPr/>
                <p:nvPr/>
              </p:nvSpPr>
              <p:spPr>
                <a:xfrm>
                  <a:off x="4979589" y="3276801"/>
                  <a:ext cx="1370073" cy="1521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07" name="Straight Connector 606"/>
              <p:cNvCxnSpPr/>
              <p:nvPr/>
            </p:nvCxnSpPr>
            <p:spPr>
              <a:xfrm rot="5400000">
                <a:off x="6907228" y="2489520"/>
                <a:ext cx="31422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610" name="Group 466"/>
            <p:cNvGrpSpPr>
              <a:grpSpLocks/>
            </p:cNvGrpSpPr>
            <p:nvPr/>
          </p:nvGrpSpPr>
          <p:grpSpPr bwMode="auto">
            <a:xfrm>
              <a:off x="5212007" y="1550601"/>
              <a:ext cx="1341193" cy="1192599"/>
              <a:chOff x="8545271" y="2725379"/>
              <a:chExt cx="1341193" cy="1192599"/>
            </a:xfrm>
          </p:grpSpPr>
          <p:sp>
            <p:nvSpPr>
              <p:cNvPr id="478" name="Rectangle 477"/>
              <p:cNvSpPr/>
              <p:nvPr/>
            </p:nvSpPr>
            <p:spPr>
              <a:xfrm>
                <a:off x="9578834" y="3667473"/>
                <a:ext cx="308005" cy="61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79" name="Straight Connector 478"/>
              <p:cNvCxnSpPr/>
              <p:nvPr/>
            </p:nvCxnSpPr>
            <p:spPr>
              <a:xfrm rot="5400000">
                <a:off x="9678129" y="3698418"/>
                <a:ext cx="31263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0" name="Freeform 479"/>
              <p:cNvSpPr/>
              <p:nvPr/>
            </p:nvSpPr>
            <p:spPr>
              <a:xfrm>
                <a:off x="8545271" y="2724812"/>
                <a:ext cx="1217731" cy="1077552"/>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81" name="Oval 480"/>
              <p:cNvSpPr/>
              <p:nvPr/>
            </p:nvSpPr>
            <p:spPr>
              <a:xfrm>
                <a:off x="9118415" y="3648429"/>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2" name="Oval 481"/>
              <p:cNvSpPr/>
              <p:nvPr/>
            </p:nvSpPr>
            <p:spPr>
              <a:xfrm>
                <a:off x="9242252" y="3648429"/>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3" name="Oval 482"/>
              <p:cNvSpPr/>
              <p:nvPr/>
            </p:nvSpPr>
            <p:spPr>
              <a:xfrm>
                <a:off x="9242252" y="3523058"/>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4" name="Oval 483"/>
              <p:cNvSpPr/>
              <p:nvPr/>
            </p:nvSpPr>
            <p:spPr>
              <a:xfrm>
                <a:off x="9364500" y="3523058"/>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5" name="Oval 484"/>
              <p:cNvSpPr/>
              <p:nvPr/>
            </p:nvSpPr>
            <p:spPr>
              <a:xfrm>
                <a:off x="8872328" y="3586537"/>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6" name="Oval 485"/>
              <p:cNvSpPr/>
              <p:nvPr/>
            </p:nvSpPr>
            <p:spPr>
              <a:xfrm>
                <a:off x="8996165" y="3586537"/>
                <a:ext cx="60331"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7" name="Oval 486"/>
              <p:cNvSpPr/>
              <p:nvPr/>
            </p:nvSpPr>
            <p:spPr>
              <a:xfrm>
                <a:off x="8996165" y="3459579"/>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8" name="Oval 487"/>
              <p:cNvSpPr/>
              <p:nvPr/>
            </p:nvSpPr>
            <p:spPr>
              <a:xfrm>
                <a:off x="9118415" y="3459579"/>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9" name="Oval 488"/>
              <p:cNvSpPr/>
              <p:nvPr/>
            </p:nvSpPr>
            <p:spPr>
              <a:xfrm>
                <a:off x="9242252" y="3667473"/>
                <a:ext cx="60331"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0" name="Oval 489"/>
              <p:cNvSpPr/>
              <p:nvPr/>
            </p:nvSpPr>
            <p:spPr>
              <a:xfrm>
                <a:off x="9364500" y="3667473"/>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 name="Oval 490"/>
              <p:cNvSpPr/>
              <p:nvPr/>
            </p:nvSpPr>
            <p:spPr>
              <a:xfrm>
                <a:off x="9364500" y="354210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2" name="Oval 491"/>
              <p:cNvSpPr/>
              <p:nvPr/>
            </p:nvSpPr>
            <p:spPr>
              <a:xfrm>
                <a:off x="9488337" y="354210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3" name="Oval 492"/>
              <p:cNvSpPr/>
              <p:nvPr/>
            </p:nvSpPr>
            <p:spPr>
              <a:xfrm>
                <a:off x="8996165" y="360399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4" name="Oval 493"/>
              <p:cNvSpPr/>
              <p:nvPr/>
            </p:nvSpPr>
            <p:spPr>
              <a:xfrm>
                <a:off x="9118415" y="360399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5" name="Oval 494"/>
              <p:cNvSpPr/>
              <p:nvPr/>
            </p:nvSpPr>
            <p:spPr>
              <a:xfrm>
                <a:off x="9118415" y="3478623"/>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6" name="Oval 495"/>
              <p:cNvSpPr/>
              <p:nvPr/>
            </p:nvSpPr>
            <p:spPr>
              <a:xfrm>
                <a:off x="9242252" y="3478623"/>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7" name="Oval 496"/>
              <p:cNvSpPr/>
              <p:nvPr/>
            </p:nvSpPr>
            <p:spPr>
              <a:xfrm>
                <a:off x="9118415" y="360399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8" name="Oval 497"/>
              <p:cNvSpPr/>
              <p:nvPr/>
            </p:nvSpPr>
            <p:spPr>
              <a:xfrm>
                <a:off x="9242252" y="360399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9" name="Oval 498"/>
              <p:cNvSpPr/>
              <p:nvPr/>
            </p:nvSpPr>
            <p:spPr>
              <a:xfrm>
                <a:off x="9242252" y="3478623"/>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0" name="Oval 499"/>
              <p:cNvSpPr/>
              <p:nvPr/>
            </p:nvSpPr>
            <p:spPr>
              <a:xfrm>
                <a:off x="9364500" y="3478623"/>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 name="Oval 500"/>
              <p:cNvSpPr/>
              <p:nvPr/>
            </p:nvSpPr>
            <p:spPr>
              <a:xfrm>
                <a:off x="8872328" y="354210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2" name="Oval 501"/>
              <p:cNvSpPr/>
              <p:nvPr/>
            </p:nvSpPr>
            <p:spPr>
              <a:xfrm>
                <a:off x="8996165" y="3542101"/>
                <a:ext cx="60331"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3" name="Oval 502"/>
              <p:cNvSpPr/>
              <p:nvPr/>
            </p:nvSpPr>
            <p:spPr>
              <a:xfrm>
                <a:off x="8996165" y="341514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4" name="Oval 503"/>
              <p:cNvSpPr/>
              <p:nvPr/>
            </p:nvSpPr>
            <p:spPr>
              <a:xfrm>
                <a:off x="9118415" y="341514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5" name="Oval 504"/>
              <p:cNvSpPr/>
              <p:nvPr/>
            </p:nvSpPr>
            <p:spPr>
              <a:xfrm>
                <a:off x="9242252" y="3353252"/>
                <a:ext cx="60331"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6" name="Oval 505"/>
              <p:cNvSpPr/>
              <p:nvPr/>
            </p:nvSpPr>
            <p:spPr>
              <a:xfrm>
                <a:off x="9364500" y="3353252"/>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7" name="Oval 506"/>
              <p:cNvSpPr/>
              <p:nvPr/>
            </p:nvSpPr>
            <p:spPr>
              <a:xfrm>
                <a:off x="9364500" y="322788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8" name="Oval 507"/>
              <p:cNvSpPr/>
              <p:nvPr/>
            </p:nvSpPr>
            <p:spPr>
              <a:xfrm>
                <a:off x="9488337" y="322788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9" name="Oval 508"/>
              <p:cNvSpPr/>
              <p:nvPr/>
            </p:nvSpPr>
            <p:spPr>
              <a:xfrm>
                <a:off x="8996165" y="328977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0" name="Oval 509"/>
              <p:cNvSpPr/>
              <p:nvPr/>
            </p:nvSpPr>
            <p:spPr>
              <a:xfrm>
                <a:off x="9118415" y="3353252"/>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Oval 510"/>
              <p:cNvSpPr/>
              <p:nvPr/>
            </p:nvSpPr>
            <p:spPr>
              <a:xfrm>
                <a:off x="9364500" y="3711908"/>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 name="Oval 511"/>
              <p:cNvSpPr/>
              <p:nvPr/>
            </p:nvSpPr>
            <p:spPr>
              <a:xfrm>
                <a:off x="9488337" y="3711908"/>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3" name="Oval 512"/>
              <p:cNvSpPr/>
              <p:nvPr/>
            </p:nvSpPr>
            <p:spPr>
              <a:xfrm>
                <a:off x="9242252" y="3648429"/>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4" name="Oval 513"/>
              <p:cNvSpPr/>
              <p:nvPr/>
            </p:nvSpPr>
            <p:spPr>
              <a:xfrm>
                <a:off x="9364500" y="3586537"/>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5" name="Oval 514"/>
              <p:cNvSpPr/>
              <p:nvPr/>
            </p:nvSpPr>
            <p:spPr>
              <a:xfrm>
                <a:off x="9488337" y="3586537"/>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6" name="Oval 515"/>
              <p:cNvSpPr/>
              <p:nvPr/>
            </p:nvSpPr>
            <p:spPr>
              <a:xfrm>
                <a:off x="9488337" y="3459579"/>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7" name="Oval 516"/>
              <p:cNvSpPr/>
              <p:nvPr/>
            </p:nvSpPr>
            <p:spPr>
              <a:xfrm>
                <a:off x="8872328" y="3459579"/>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8" name="Oval 517"/>
              <p:cNvSpPr/>
              <p:nvPr/>
            </p:nvSpPr>
            <p:spPr>
              <a:xfrm>
                <a:off x="9242252" y="3523058"/>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9" name="Oval 518"/>
              <p:cNvSpPr/>
              <p:nvPr/>
            </p:nvSpPr>
            <p:spPr>
              <a:xfrm>
                <a:off x="9242252" y="3667473"/>
                <a:ext cx="60331"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0" name="Oval 519"/>
              <p:cNvSpPr/>
              <p:nvPr/>
            </p:nvSpPr>
            <p:spPr>
              <a:xfrm>
                <a:off x="9364500" y="3667473"/>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1" name="Oval 520"/>
              <p:cNvSpPr/>
              <p:nvPr/>
            </p:nvSpPr>
            <p:spPr>
              <a:xfrm>
                <a:off x="9242252" y="3523058"/>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 name="Oval 521"/>
              <p:cNvSpPr/>
              <p:nvPr/>
            </p:nvSpPr>
            <p:spPr>
              <a:xfrm>
                <a:off x="9180333" y="3523058"/>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3" name="Oval 522"/>
              <p:cNvSpPr/>
              <p:nvPr/>
            </p:nvSpPr>
            <p:spPr>
              <a:xfrm>
                <a:off x="9364500" y="354210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4" name="Oval 523"/>
              <p:cNvSpPr/>
              <p:nvPr/>
            </p:nvSpPr>
            <p:spPr>
              <a:xfrm>
                <a:off x="9488337" y="3667473"/>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5" name="Oval 524"/>
              <p:cNvSpPr/>
              <p:nvPr/>
            </p:nvSpPr>
            <p:spPr>
              <a:xfrm>
                <a:off x="9242252" y="360399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6" name="Oval 525"/>
              <p:cNvSpPr/>
              <p:nvPr/>
            </p:nvSpPr>
            <p:spPr>
              <a:xfrm>
                <a:off x="9364500" y="354210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7" name="Oval 526"/>
              <p:cNvSpPr/>
              <p:nvPr/>
            </p:nvSpPr>
            <p:spPr>
              <a:xfrm>
                <a:off x="9488337" y="354210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8" name="Oval 527"/>
              <p:cNvSpPr/>
              <p:nvPr/>
            </p:nvSpPr>
            <p:spPr>
              <a:xfrm>
                <a:off x="9488337" y="3318339"/>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9" name="Oval 528"/>
              <p:cNvSpPr/>
              <p:nvPr/>
            </p:nvSpPr>
            <p:spPr>
              <a:xfrm>
                <a:off x="9488337" y="341514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0" name="Oval 529"/>
              <p:cNvSpPr/>
              <p:nvPr/>
            </p:nvSpPr>
            <p:spPr>
              <a:xfrm>
                <a:off x="9242252" y="3478623"/>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1" name="Oval 530"/>
              <p:cNvSpPr/>
              <p:nvPr/>
            </p:nvSpPr>
            <p:spPr>
              <a:xfrm>
                <a:off x="9242252" y="3353252"/>
                <a:ext cx="60331"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 name="Oval 531"/>
              <p:cNvSpPr/>
              <p:nvPr/>
            </p:nvSpPr>
            <p:spPr>
              <a:xfrm>
                <a:off x="9364500" y="3353252"/>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3" name="Oval 532"/>
              <p:cNvSpPr/>
              <p:nvPr/>
            </p:nvSpPr>
            <p:spPr>
              <a:xfrm>
                <a:off x="8934247" y="341514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4" name="Oval 533"/>
              <p:cNvSpPr/>
              <p:nvPr/>
            </p:nvSpPr>
            <p:spPr>
              <a:xfrm>
                <a:off x="9056496" y="341514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5" name="Oval 534"/>
              <p:cNvSpPr/>
              <p:nvPr/>
            </p:nvSpPr>
            <p:spPr>
              <a:xfrm>
                <a:off x="9056496" y="341514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6" name="Oval 535"/>
              <p:cNvSpPr/>
              <p:nvPr/>
            </p:nvSpPr>
            <p:spPr>
              <a:xfrm>
                <a:off x="9180333" y="341514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7" name="Oval 536"/>
              <p:cNvSpPr/>
              <p:nvPr/>
            </p:nvSpPr>
            <p:spPr>
              <a:xfrm>
                <a:off x="8934247" y="3353252"/>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8" name="Oval 537"/>
              <p:cNvSpPr/>
              <p:nvPr/>
            </p:nvSpPr>
            <p:spPr>
              <a:xfrm>
                <a:off x="9056496" y="328977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9" name="Oval 538"/>
              <p:cNvSpPr/>
              <p:nvPr/>
            </p:nvSpPr>
            <p:spPr>
              <a:xfrm>
                <a:off x="9180333" y="328977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0" name="Oval 539"/>
              <p:cNvSpPr/>
              <p:nvPr/>
            </p:nvSpPr>
            <p:spPr>
              <a:xfrm>
                <a:off x="9488337" y="3192968"/>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1" name="Oval 540"/>
              <p:cNvSpPr/>
              <p:nvPr/>
            </p:nvSpPr>
            <p:spPr>
              <a:xfrm>
                <a:off x="8934247" y="3227881"/>
                <a:ext cx="61918"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 name="Oval 541"/>
              <p:cNvSpPr/>
              <p:nvPr/>
            </p:nvSpPr>
            <p:spPr>
              <a:xfrm>
                <a:off x="9118415" y="3667473"/>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3" name="Oval 542"/>
              <p:cNvSpPr/>
              <p:nvPr/>
            </p:nvSpPr>
            <p:spPr>
              <a:xfrm>
                <a:off x="9056496" y="322788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4" name="Oval 543"/>
              <p:cNvSpPr/>
              <p:nvPr/>
            </p:nvSpPr>
            <p:spPr>
              <a:xfrm>
                <a:off x="9302582" y="3353252"/>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5" name="Oval 544"/>
              <p:cNvSpPr/>
              <p:nvPr/>
            </p:nvSpPr>
            <p:spPr>
              <a:xfrm>
                <a:off x="9364500" y="3353252"/>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6" name="Oval 545"/>
              <p:cNvSpPr/>
              <p:nvPr/>
            </p:nvSpPr>
            <p:spPr>
              <a:xfrm>
                <a:off x="9302582" y="328977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7" name="Oval 546"/>
              <p:cNvSpPr/>
              <p:nvPr/>
            </p:nvSpPr>
            <p:spPr>
              <a:xfrm>
                <a:off x="9056496" y="328977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8" name="Oval 547"/>
              <p:cNvSpPr/>
              <p:nvPr/>
            </p:nvSpPr>
            <p:spPr>
              <a:xfrm>
                <a:off x="9056496" y="3667473"/>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9" name="Oval 548"/>
              <p:cNvSpPr/>
              <p:nvPr/>
            </p:nvSpPr>
            <p:spPr>
              <a:xfrm>
                <a:off x="9118415" y="372936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0" name="Oval 549"/>
              <p:cNvSpPr/>
              <p:nvPr/>
            </p:nvSpPr>
            <p:spPr>
              <a:xfrm>
                <a:off x="9242252" y="372936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1" name="Oval 550"/>
              <p:cNvSpPr/>
              <p:nvPr/>
            </p:nvSpPr>
            <p:spPr>
              <a:xfrm>
                <a:off x="9242252" y="360399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2" name="Oval 551"/>
              <p:cNvSpPr/>
              <p:nvPr/>
            </p:nvSpPr>
            <p:spPr>
              <a:xfrm>
                <a:off x="9364500" y="360399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 name="Oval 552"/>
              <p:cNvSpPr/>
              <p:nvPr/>
            </p:nvSpPr>
            <p:spPr>
              <a:xfrm>
                <a:off x="8872328" y="3667473"/>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4" name="Oval 553"/>
              <p:cNvSpPr/>
              <p:nvPr/>
            </p:nvSpPr>
            <p:spPr>
              <a:xfrm>
                <a:off x="8996165" y="3667473"/>
                <a:ext cx="60331"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5" name="Oval 554"/>
              <p:cNvSpPr/>
              <p:nvPr/>
            </p:nvSpPr>
            <p:spPr>
              <a:xfrm>
                <a:off x="8996165" y="3542101"/>
                <a:ext cx="60331"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6" name="Oval 555"/>
              <p:cNvSpPr/>
              <p:nvPr/>
            </p:nvSpPr>
            <p:spPr>
              <a:xfrm>
                <a:off x="9118415" y="3542101"/>
                <a:ext cx="61918"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7" name="Oval 556"/>
              <p:cNvSpPr/>
              <p:nvPr/>
            </p:nvSpPr>
            <p:spPr>
              <a:xfrm>
                <a:off x="8996165" y="372936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8" name="Oval 557"/>
              <p:cNvSpPr/>
              <p:nvPr/>
            </p:nvSpPr>
            <p:spPr>
              <a:xfrm>
                <a:off x="9118415" y="3667473"/>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9" name="Oval 558"/>
              <p:cNvSpPr/>
              <p:nvPr/>
            </p:nvSpPr>
            <p:spPr>
              <a:xfrm>
                <a:off x="9118415" y="3542101"/>
                <a:ext cx="61918"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0" name="Oval 559"/>
              <p:cNvSpPr/>
              <p:nvPr/>
            </p:nvSpPr>
            <p:spPr>
              <a:xfrm>
                <a:off x="9242252" y="3542101"/>
                <a:ext cx="60331"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1" name="Oval 560"/>
              <p:cNvSpPr/>
              <p:nvPr/>
            </p:nvSpPr>
            <p:spPr>
              <a:xfrm>
                <a:off x="8872328" y="360399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2" name="Oval 561"/>
              <p:cNvSpPr/>
              <p:nvPr/>
            </p:nvSpPr>
            <p:spPr>
              <a:xfrm>
                <a:off x="8872328" y="3478623"/>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 name="Oval 562"/>
              <p:cNvSpPr/>
              <p:nvPr/>
            </p:nvSpPr>
            <p:spPr>
              <a:xfrm>
                <a:off x="8996165" y="3478623"/>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4" name="Oval 563"/>
              <p:cNvSpPr/>
              <p:nvPr/>
            </p:nvSpPr>
            <p:spPr>
              <a:xfrm>
                <a:off x="9118415" y="341514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5" name="Oval 564"/>
              <p:cNvSpPr/>
              <p:nvPr/>
            </p:nvSpPr>
            <p:spPr>
              <a:xfrm>
                <a:off x="9242252" y="341514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6" name="Oval 565"/>
              <p:cNvSpPr/>
              <p:nvPr/>
            </p:nvSpPr>
            <p:spPr>
              <a:xfrm>
                <a:off x="9242252" y="328977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7" name="Oval 566"/>
              <p:cNvSpPr/>
              <p:nvPr/>
            </p:nvSpPr>
            <p:spPr>
              <a:xfrm>
                <a:off x="9364500" y="341514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8" name="Oval 567"/>
              <p:cNvSpPr/>
              <p:nvPr/>
            </p:nvSpPr>
            <p:spPr>
              <a:xfrm>
                <a:off x="8872328" y="3353252"/>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9" name="Oval 568"/>
              <p:cNvSpPr/>
              <p:nvPr/>
            </p:nvSpPr>
            <p:spPr>
              <a:xfrm>
                <a:off x="8996165" y="341514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0" name="Oval 569"/>
              <p:cNvSpPr/>
              <p:nvPr/>
            </p:nvSpPr>
            <p:spPr>
              <a:xfrm>
                <a:off x="8996165" y="3227881"/>
                <a:ext cx="60331"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1" name="Oval 570"/>
              <p:cNvSpPr/>
              <p:nvPr/>
            </p:nvSpPr>
            <p:spPr>
              <a:xfrm>
                <a:off x="9118415" y="3227881"/>
                <a:ext cx="61918"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2" name="Oval 571"/>
              <p:cNvSpPr/>
              <p:nvPr/>
            </p:nvSpPr>
            <p:spPr>
              <a:xfrm>
                <a:off x="9118415" y="372936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3" name="Oval 572"/>
              <p:cNvSpPr/>
              <p:nvPr/>
            </p:nvSpPr>
            <p:spPr>
              <a:xfrm>
                <a:off x="9242252" y="372936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4" name="Oval 573"/>
              <p:cNvSpPr/>
              <p:nvPr/>
            </p:nvSpPr>
            <p:spPr>
              <a:xfrm>
                <a:off x="9242252" y="372936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5" name="Oval 574"/>
              <p:cNvSpPr/>
              <p:nvPr/>
            </p:nvSpPr>
            <p:spPr>
              <a:xfrm>
                <a:off x="9364500" y="372936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6" name="Oval 575"/>
              <p:cNvSpPr/>
              <p:nvPr/>
            </p:nvSpPr>
            <p:spPr>
              <a:xfrm>
                <a:off x="9118415" y="3667473"/>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7" name="Oval 576"/>
              <p:cNvSpPr/>
              <p:nvPr/>
            </p:nvSpPr>
            <p:spPr>
              <a:xfrm>
                <a:off x="9180333" y="360399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8" name="Oval 577"/>
              <p:cNvSpPr/>
              <p:nvPr/>
            </p:nvSpPr>
            <p:spPr>
              <a:xfrm>
                <a:off x="9302582" y="360399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9" name="Oval 578"/>
              <p:cNvSpPr/>
              <p:nvPr/>
            </p:nvSpPr>
            <p:spPr>
              <a:xfrm>
                <a:off x="9364500" y="3478623"/>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0" name="Oval 579"/>
              <p:cNvSpPr/>
              <p:nvPr/>
            </p:nvSpPr>
            <p:spPr>
              <a:xfrm>
                <a:off x="9364500" y="3478623"/>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1" name="Oval 580"/>
              <p:cNvSpPr/>
              <p:nvPr/>
            </p:nvSpPr>
            <p:spPr>
              <a:xfrm>
                <a:off x="9118415" y="3542101"/>
                <a:ext cx="61918"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2" name="Oval 581"/>
              <p:cNvSpPr/>
              <p:nvPr/>
            </p:nvSpPr>
            <p:spPr>
              <a:xfrm>
                <a:off x="9118415" y="341514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3" name="Oval 582"/>
              <p:cNvSpPr/>
              <p:nvPr/>
            </p:nvSpPr>
            <p:spPr>
              <a:xfrm>
                <a:off x="9242252" y="341514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4" name="Oval 583"/>
              <p:cNvSpPr/>
              <p:nvPr/>
            </p:nvSpPr>
            <p:spPr>
              <a:xfrm>
                <a:off x="8934247" y="3478623"/>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5" name="Oval 584"/>
              <p:cNvSpPr/>
              <p:nvPr/>
            </p:nvSpPr>
            <p:spPr>
              <a:xfrm>
                <a:off x="8934247" y="3478623"/>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6" name="Oval 585"/>
              <p:cNvSpPr/>
              <p:nvPr/>
            </p:nvSpPr>
            <p:spPr>
              <a:xfrm>
                <a:off x="9056496" y="3478623"/>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7" name="Oval 586"/>
              <p:cNvSpPr/>
              <p:nvPr/>
            </p:nvSpPr>
            <p:spPr>
              <a:xfrm>
                <a:off x="8934247" y="3353252"/>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8" name="Oval 587"/>
              <p:cNvSpPr/>
              <p:nvPr/>
            </p:nvSpPr>
            <p:spPr>
              <a:xfrm>
                <a:off x="9056496" y="3353252"/>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9" name="Oval 588"/>
              <p:cNvSpPr/>
              <p:nvPr/>
            </p:nvSpPr>
            <p:spPr>
              <a:xfrm>
                <a:off x="9364500" y="3256447"/>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0" name="Oval 589"/>
              <p:cNvSpPr/>
              <p:nvPr/>
            </p:nvSpPr>
            <p:spPr>
              <a:xfrm>
                <a:off x="9180333" y="3227881"/>
                <a:ext cx="61919" cy="6189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1" name="Oval 590"/>
              <p:cNvSpPr/>
              <p:nvPr/>
            </p:nvSpPr>
            <p:spPr>
              <a:xfrm>
                <a:off x="8934247" y="3289774"/>
                <a:ext cx="61918"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2" name="Oval 591"/>
              <p:cNvSpPr/>
              <p:nvPr/>
            </p:nvSpPr>
            <p:spPr>
              <a:xfrm>
                <a:off x="9180333" y="3415144"/>
                <a:ext cx="61919"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 name="Oval 592"/>
              <p:cNvSpPr/>
              <p:nvPr/>
            </p:nvSpPr>
            <p:spPr>
              <a:xfrm>
                <a:off x="9242252" y="3415144"/>
                <a:ext cx="60331" cy="6347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4" name="Oval 593"/>
              <p:cNvSpPr/>
              <p:nvPr/>
            </p:nvSpPr>
            <p:spPr>
              <a:xfrm>
                <a:off x="9180333" y="3353252"/>
                <a:ext cx="61919"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5" name="Oval 594"/>
              <p:cNvSpPr/>
              <p:nvPr/>
            </p:nvSpPr>
            <p:spPr>
              <a:xfrm>
                <a:off x="8934247" y="3353252"/>
                <a:ext cx="61918" cy="6189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731" name="Group 118"/>
              <p:cNvGrpSpPr>
                <a:grpSpLocks/>
              </p:cNvGrpSpPr>
              <p:nvPr/>
            </p:nvGrpSpPr>
            <p:grpSpPr bwMode="auto">
              <a:xfrm>
                <a:off x="8872235" y="2802534"/>
                <a:ext cx="738554" cy="424995"/>
                <a:chOff x="5905997" y="1600200"/>
                <a:chExt cx="1080655" cy="516575"/>
              </a:xfrm>
            </p:grpSpPr>
            <p:sp>
              <p:nvSpPr>
                <p:cNvPr id="601" name="Rectangle 202"/>
                <p:cNvSpPr/>
                <p:nvPr/>
              </p:nvSpPr>
              <p:spPr>
                <a:xfrm flipV="1">
                  <a:off x="5906133" y="1918523"/>
                  <a:ext cx="1080225" cy="19868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2" name="Rectangle 203"/>
                <p:cNvSpPr/>
                <p:nvPr/>
              </p:nvSpPr>
              <p:spPr>
                <a:xfrm>
                  <a:off x="6324284" y="1600247"/>
                  <a:ext cx="306644" cy="30477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732" name="Group 222"/>
              <p:cNvGrpSpPr>
                <a:grpSpLocks/>
              </p:cNvGrpSpPr>
              <p:nvPr/>
            </p:nvGrpSpPr>
            <p:grpSpPr bwMode="auto">
              <a:xfrm>
                <a:off x="8655527" y="2788147"/>
                <a:ext cx="1107827" cy="1129831"/>
                <a:chOff x="4978758" y="2057400"/>
                <a:chExt cx="1371600" cy="1371600"/>
              </a:xfrm>
            </p:grpSpPr>
            <p:sp>
              <p:nvSpPr>
                <p:cNvPr id="598" name="Rectangle 597"/>
                <p:cNvSpPr/>
                <p:nvPr/>
              </p:nvSpPr>
              <p:spPr>
                <a:xfrm>
                  <a:off x="5028990" y="2057575"/>
                  <a:ext cx="151356" cy="1219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9" name="Rectangle 598"/>
                <p:cNvSpPr/>
                <p:nvPr/>
              </p:nvSpPr>
              <p:spPr>
                <a:xfrm>
                  <a:off x="6196600" y="2057575"/>
                  <a:ext cx="153322" cy="1219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0" name="Rectangle 599"/>
                <p:cNvSpPr/>
                <p:nvPr/>
              </p:nvSpPr>
              <p:spPr>
                <a:xfrm>
                  <a:off x="4977883" y="3277087"/>
                  <a:ext cx="1372040" cy="1521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6611" name="TextBox 475"/>
            <p:cNvSpPr txBox="1">
              <a:spLocks noChangeArrowheads="1"/>
            </p:cNvSpPr>
            <p:nvPr/>
          </p:nvSpPr>
          <p:spPr bwMode="auto">
            <a:xfrm>
              <a:off x="5715000" y="1143000"/>
              <a:ext cx="237566" cy="369332"/>
            </a:xfrm>
            <a:prstGeom prst="rect">
              <a:avLst/>
            </a:prstGeom>
            <a:noFill/>
            <a:ln w="9525">
              <a:noFill/>
              <a:miter lim="800000"/>
              <a:headEnd/>
              <a:tailEnd/>
            </a:ln>
          </p:spPr>
          <p:txBody>
            <a:bodyPr wrap="none">
              <a:spAutoFit/>
            </a:bodyPr>
            <a:lstStyle/>
            <a:p>
              <a:r>
                <a:rPr lang="en-US">
                  <a:latin typeface="Calibri" pitchFamily="34" charset="0"/>
                </a:rPr>
                <a:t>i</a:t>
              </a:r>
            </a:p>
          </p:txBody>
        </p:sp>
        <p:sp>
          <p:nvSpPr>
            <p:cNvPr id="16612" name="TextBox 476"/>
            <p:cNvSpPr txBox="1">
              <a:spLocks noChangeArrowheads="1"/>
            </p:cNvSpPr>
            <p:nvPr/>
          </p:nvSpPr>
          <p:spPr bwMode="auto">
            <a:xfrm>
              <a:off x="7345607" y="1107269"/>
              <a:ext cx="255198" cy="369332"/>
            </a:xfrm>
            <a:prstGeom prst="rect">
              <a:avLst/>
            </a:prstGeom>
            <a:noFill/>
            <a:ln w="9525">
              <a:noFill/>
              <a:miter lim="800000"/>
              <a:headEnd/>
              <a:tailEnd/>
            </a:ln>
          </p:spPr>
          <p:txBody>
            <a:bodyPr wrap="none">
              <a:spAutoFit/>
            </a:bodyPr>
            <a:lstStyle/>
            <a:p>
              <a:r>
                <a:rPr lang="en-US">
                  <a:latin typeface="Calibri" pitchFamily="34" charset="0"/>
                </a:rPr>
                <a:t>f</a:t>
              </a:r>
            </a:p>
          </p:txBody>
        </p:sp>
      </p:grpSp>
      <p:grpSp>
        <p:nvGrpSpPr>
          <p:cNvPr id="88" name="Group 684"/>
          <p:cNvGrpSpPr>
            <a:grpSpLocks/>
          </p:cNvGrpSpPr>
          <p:nvPr/>
        </p:nvGrpSpPr>
        <p:grpSpPr bwMode="auto">
          <a:xfrm>
            <a:off x="5567363" y="4800600"/>
            <a:ext cx="3271837" cy="1628775"/>
            <a:chOff x="5212007" y="1143000"/>
            <a:chExt cx="3272155" cy="1629001"/>
          </a:xfrm>
        </p:grpSpPr>
        <p:grpSp>
          <p:nvGrpSpPr>
            <p:cNvPr id="16398" name="Group 465"/>
            <p:cNvGrpSpPr>
              <a:grpSpLocks/>
            </p:cNvGrpSpPr>
            <p:nvPr/>
          </p:nvGrpSpPr>
          <p:grpSpPr bwMode="auto">
            <a:xfrm>
              <a:off x="7130851" y="1265560"/>
              <a:ext cx="1353311" cy="1506441"/>
              <a:chOff x="5772947" y="1265560"/>
              <a:chExt cx="1353311" cy="1506441"/>
            </a:xfrm>
          </p:grpSpPr>
          <p:sp>
            <p:nvSpPr>
              <p:cNvPr id="815" name="Rectangle 814"/>
              <p:cNvSpPr/>
              <p:nvPr/>
            </p:nvSpPr>
            <p:spPr>
              <a:xfrm>
                <a:off x="6818253" y="2457632"/>
                <a:ext cx="308005" cy="6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528" name="Group 104"/>
              <p:cNvGrpSpPr>
                <a:grpSpLocks/>
              </p:cNvGrpSpPr>
              <p:nvPr/>
            </p:nvGrpSpPr>
            <p:grpSpPr bwMode="auto">
              <a:xfrm>
                <a:off x="6080677" y="1265560"/>
                <a:ext cx="800100" cy="424995"/>
                <a:chOff x="5996050" y="1600200"/>
                <a:chExt cx="990600" cy="516575"/>
              </a:xfrm>
            </p:grpSpPr>
            <p:sp>
              <p:nvSpPr>
                <p:cNvPr id="895" name="Rectangle 894"/>
                <p:cNvSpPr/>
                <p:nvPr/>
              </p:nvSpPr>
              <p:spPr>
                <a:xfrm flipV="1">
                  <a:off x="5999136" y="1918254"/>
                  <a:ext cx="986765" cy="19877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6" name="Rectangle 895"/>
                <p:cNvSpPr/>
                <p:nvPr/>
              </p:nvSpPr>
              <p:spPr>
                <a:xfrm>
                  <a:off x="6325436" y="1599829"/>
                  <a:ext cx="304678" cy="30491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529" name="Group 101"/>
              <p:cNvGrpSpPr>
                <a:grpSpLocks/>
              </p:cNvGrpSpPr>
              <p:nvPr/>
            </p:nvGrpSpPr>
            <p:grpSpPr bwMode="auto">
              <a:xfrm>
                <a:off x="5772947" y="1570248"/>
                <a:ext cx="1218101" cy="1076216"/>
                <a:chOff x="5615050" y="1852551"/>
                <a:chExt cx="1508167" cy="1306285"/>
              </a:xfrm>
            </p:grpSpPr>
            <p:sp>
              <p:nvSpPr>
                <p:cNvPr id="823" name="Freeform 822"/>
                <p:cNvSpPr/>
                <p:nvPr/>
              </p:nvSpPr>
              <p:spPr>
                <a:xfrm>
                  <a:off x="5615829" y="1852368"/>
                  <a:ext cx="1507710" cy="1306598"/>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24" name="Oval 823"/>
                <p:cNvSpPr/>
                <p:nvPr/>
              </p:nvSpPr>
              <p:spPr>
                <a:xfrm>
                  <a:off x="6325455" y="2972033"/>
                  <a:ext cx="76663"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5" name="Oval 824"/>
                <p:cNvSpPr/>
                <p:nvPr/>
              </p:nvSpPr>
              <p:spPr>
                <a:xfrm>
                  <a:off x="6476815" y="2972033"/>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6" name="Oval 825"/>
                <p:cNvSpPr/>
                <p:nvPr/>
              </p:nvSpPr>
              <p:spPr>
                <a:xfrm>
                  <a:off x="6476815" y="2819790"/>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7" name="Oval 826"/>
                <p:cNvSpPr/>
                <p:nvPr/>
              </p:nvSpPr>
              <p:spPr>
                <a:xfrm>
                  <a:off x="6630142" y="2819790"/>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8" name="Oval 827"/>
                <p:cNvSpPr/>
                <p:nvPr/>
              </p:nvSpPr>
              <p:spPr>
                <a:xfrm>
                  <a:off x="6020768" y="2894948"/>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 name="Oval 828"/>
                <p:cNvSpPr/>
                <p:nvPr/>
              </p:nvSpPr>
              <p:spPr>
                <a:xfrm>
                  <a:off x="6172129" y="2894948"/>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0" name="Oval 829"/>
                <p:cNvSpPr/>
                <p:nvPr/>
              </p:nvSpPr>
              <p:spPr>
                <a:xfrm>
                  <a:off x="6172129" y="2742705"/>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1" name="Oval 830"/>
                <p:cNvSpPr/>
                <p:nvPr/>
              </p:nvSpPr>
              <p:spPr>
                <a:xfrm>
                  <a:off x="6325455" y="2742705"/>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2" name="Oval 831"/>
                <p:cNvSpPr/>
                <p:nvPr/>
              </p:nvSpPr>
              <p:spPr>
                <a:xfrm>
                  <a:off x="6476815" y="2667546"/>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3" name="Oval 832"/>
                <p:cNvSpPr/>
                <p:nvPr/>
              </p:nvSpPr>
              <p:spPr>
                <a:xfrm>
                  <a:off x="6630142" y="2667546"/>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4" name="Oval 833"/>
                <p:cNvSpPr/>
                <p:nvPr/>
              </p:nvSpPr>
              <p:spPr>
                <a:xfrm>
                  <a:off x="6630142" y="2515302"/>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5" name="Oval 834"/>
                <p:cNvSpPr/>
                <p:nvPr/>
              </p:nvSpPr>
              <p:spPr>
                <a:xfrm>
                  <a:off x="6781503" y="2515302"/>
                  <a:ext cx="76663"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6" name="Oval 835"/>
                <p:cNvSpPr/>
                <p:nvPr/>
              </p:nvSpPr>
              <p:spPr>
                <a:xfrm>
                  <a:off x="6172129" y="2590460"/>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7" name="Oval 836"/>
                <p:cNvSpPr/>
                <p:nvPr/>
              </p:nvSpPr>
              <p:spPr>
                <a:xfrm>
                  <a:off x="6325455" y="2590460"/>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8" name="Oval 837"/>
                <p:cNvSpPr/>
                <p:nvPr/>
              </p:nvSpPr>
              <p:spPr>
                <a:xfrm>
                  <a:off x="6325455" y="2438217"/>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9" name="Oval 838"/>
                <p:cNvSpPr/>
                <p:nvPr/>
              </p:nvSpPr>
              <p:spPr>
                <a:xfrm>
                  <a:off x="6476815" y="2438217"/>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0" name="Oval 839"/>
                <p:cNvSpPr/>
                <p:nvPr/>
              </p:nvSpPr>
              <p:spPr>
                <a:xfrm>
                  <a:off x="6325455" y="2590460"/>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1" name="Oval 840"/>
                <p:cNvSpPr/>
                <p:nvPr/>
              </p:nvSpPr>
              <p:spPr>
                <a:xfrm>
                  <a:off x="6476815" y="2590460"/>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2" name="Oval 841"/>
                <p:cNvSpPr/>
                <p:nvPr/>
              </p:nvSpPr>
              <p:spPr>
                <a:xfrm>
                  <a:off x="6476815" y="2438217"/>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3" name="Oval 842"/>
                <p:cNvSpPr/>
                <p:nvPr/>
              </p:nvSpPr>
              <p:spPr>
                <a:xfrm>
                  <a:off x="6630142" y="2438217"/>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4" name="Oval 843"/>
                <p:cNvSpPr/>
                <p:nvPr/>
              </p:nvSpPr>
              <p:spPr>
                <a:xfrm>
                  <a:off x="6020768" y="2515302"/>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5" name="Oval 844"/>
                <p:cNvSpPr/>
                <p:nvPr/>
              </p:nvSpPr>
              <p:spPr>
                <a:xfrm>
                  <a:off x="6172129" y="2515302"/>
                  <a:ext cx="76663"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6" name="Oval 845"/>
                <p:cNvSpPr/>
                <p:nvPr/>
              </p:nvSpPr>
              <p:spPr>
                <a:xfrm>
                  <a:off x="6172129" y="2361132"/>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7" name="Oval 846"/>
                <p:cNvSpPr/>
                <p:nvPr/>
              </p:nvSpPr>
              <p:spPr>
                <a:xfrm>
                  <a:off x="6325455" y="2361132"/>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8" name="Oval 847"/>
                <p:cNvSpPr/>
                <p:nvPr/>
              </p:nvSpPr>
              <p:spPr>
                <a:xfrm>
                  <a:off x="6476815" y="2285973"/>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9" name="Oval 848"/>
                <p:cNvSpPr/>
                <p:nvPr/>
              </p:nvSpPr>
              <p:spPr>
                <a:xfrm>
                  <a:off x="6630142" y="2285973"/>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0" name="Oval 849"/>
                <p:cNvSpPr/>
                <p:nvPr/>
              </p:nvSpPr>
              <p:spPr>
                <a:xfrm>
                  <a:off x="6630142" y="2133730"/>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1" name="Oval 850"/>
                <p:cNvSpPr/>
                <p:nvPr/>
              </p:nvSpPr>
              <p:spPr>
                <a:xfrm>
                  <a:off x="6781503" y="2133730"/>
                  <a:ext cx="76663"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2" name="Oval 851"/>
                <p:cNvSpPr/>
                <p:nvPr/>
              </p:nvSpPr>
              <p:spPr>
                <a:xfrm>
                  <a:off x="6172129" y="2208887"/>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3" name="Oval 852"/>
                <p:cNvSpPr/>
                <p:nvPr/>
              </p:nvSpPr>
              <p:spPr>
                <a:xfrm>
                  <a:off x="6325455" y="2285973"/>
                  <a:ext cx="76663"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4" name="Oval 853"/>
                <p:cNvSpPr/>
                <p:nvPr/>
              </p:nvSpPr>
              <p:spPr>
                <a:xfrm>
                  <a:off x="6325455" y="2056644"/>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5" name="Oval 854"/>
                <p:cNvSpPr/>
                <p:nvPr/>
              </p:nvSpPr>
              <p:spPr>
                <a:xfrm>
                  <a:off x="6476815" y="2056644"/>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6" name="Oval 855"/>
                <p:cNvSpPr/>
                <p:nvPr/>
              </p:nvSpPr>
              <p:spPr>
                <a:xfrm>
                  <a:off x="6630142" y="3047192"/>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7" name="Oval 856"/>
                <p:cNvSpPr/>
                <p:nvPr/>
              </p:nvSpPr>
              <p:spPr>
                <a:xfrm>
                  <a:off x="6781503" y="3047192"/>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8" name="Oval 857"/>
                <p:cNvSpPr/>
                <p:nvPr/>
              </p:nvSpPr>
              <p:spPr>
                <a:xfrm>
                  <a:off x="6476815" y="2972033"/>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9" name="Oval 858"/>
                <p:cNvSpPr/>
                <p:nvPr/>
              </p:nvSpPr>
              <p:spPr>
                <a:xfrm>
                  <a:off x="6630142" y="2894948"/>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0" name="Oval 859"/>
                <p:cNvSpPr/>
                <p:nvPr/>
              </p:nvSpPr>
              <p:spPr>
                <a:xfrm>
                  <a:off x="6781503" y="2894948"/>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1" name="Oval 860"/>
                <p:cNvSpPr/>
                <p:nvPr/>
              </p:nvSpPr>
              <p:spPr>
                <a:xfrm>
                  <a:off x="6781503" y="2742705"/>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2" name="Oval 861"/>
                <p:cNvSpPr/>
                <p:nvPr/>
              </p:nvSpPr>
              <p:spPr>
                <a:xfrm>
                  <a:off x="6020768" y="2742705"/>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3" name="Oval 862"/>
                <p:cNvSpPr/>
                <p:nvPr/>
              </p:nvSpPr>
              <p:spPr>
                <a:xfrm>
                  <a:off x="6476815" y="2819790"/>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4" name="Oval 863"/>
                <p:cNvSpPr/>
                <p:nvPr/>
              </p:nvSpPr>
              <p:spPr>
                <a:xfrm>
                  <a:off x="6476815" y="2667546"/>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5" name="Oval 864"/>
                <p:cNvSpPr/>
                <p:nvPr/>
              </p:nvSpPr>
              <p:spPr>
                <a:xfrm>
                  <a:off x="6630142" y="2667546"/>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6" name="Oval 865"/>
                <p:cNvSpPr/>
                <p:nvPr/>
              </p:nvSpPr>
              <p:spPr>
                <a:xfrm>
                  <a:off x="6476815" y="2819790"/>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7" name="Oval 866"/>
                <p:cNvSpPr/>
                <p:nvPr/>
              </p:nvSpPr>
              <p:spPr>
                <a:xfrm>
                  <a:off x="6630142" y="2819790"/>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8" name="Oval 867"/>
                <p:cNvSpPr/>
                <p:nvPr/>
              </p:nvSpPr>
              <p:spPr>
                <a:xfrm>
                  <a:off x="6630142" y="2667546"/>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9" name="Oval 868"/>
                <p:cNvSpPr/>
                <p:nvPr/>
              </p:nvSpPr>
              <p:spPr>
                <a:xfrm>
                  <a:off x="6781503" y="2667546"/>
                  <a:ext cx="76663"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0" name="Oval 869"/>
                <p:cNvSpPr/>
                <p:nvPr/>
              </p:nvSpPr>
              <p:spPr>
                <a:xfrm>
                  <a:off x="6476815" y="2590460"/>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1" name="Oval 870"/>
                <p:cNvSpPr/>
                <p:nvPr/>
              </p:nvSpPr>
              <p:spPr>
                <a:xfrm>
                  <a:off x="6630142" y="2515302"/>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2" name="Oval 871"/>
                <p:cNvSpPr/>
                <p:nvPr/>
              </p:nvSpPr>
              <p:spPr>
                <a:xfrm>
                  <a:off x="6781503" y="2515302"/>
                  <a:ext cx="76663"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3" name="Oval 872"/>
                <p:cNvSpPr/>
                <p:nvPr/>
              </p:nvSpPr>
              <p:spPr>
                <a:xfrm>
                  <a:off x="6781503" y="2243576"/>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4" name="Oval 873"/>
                <p:cNvSpPr/>
                <p:nvPr/>
              </p:nvSpPr>
              <p:spPr>
                <a:xfrm>
                  <a:off x="6781503" y="2361132"/>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5" name="Oval 874"/>
                <p:cNvSpPr/>
                <p:nvPr/>
              </p:nvSpPr>
              <p:spPr>
                <a:xfrm>
                  <a:off x="6476815" y="2438217"/>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6" name="Oval 875"/>
                <p:cNvSpPr/>
                <p:nvPr/>
              </p:nvSpPr>
              <p:spPr>
                <a:xfrm>
                  <a:off x="6476815" y="2285973"/>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7" name="Oval 876"/>
                <p:cNvSpPr/>
                <p:nvPr/>
              </p:nvSpPr>
              <p:spPr>
                <a:xfrm>
                  <a:off x="6630142" y="2285973"/>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8" name="Oval 877"/>
                <p:cNvSpPr/>
                <p:nvPr/>
              </p:nvSpPr>
              <p:spPr>
                <a:xfrm>
                  <a:off x="6097432" y="2361132"/>
                  <a:ext cx="74697"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9" name="Oval 878"/>
                <p:cNvSpPr/>
                <p:nvPr/>
              </p:nvSpPr>
              <p:spPr>
                <a:xfrm>
                  <a:off x="6248792" y="2361132"/>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0" name="Oval 879"/>
                <p:cNvSpPr/>
                <p:nvPr/>
              </p:nvSpPr>
              <p:spPr>
                <a:xfrm>
                  <a:off x="6248792" y="2361132"/>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1" name="Oval 880"/>
                <p:cNvSpPr/>
                <p:nvPr/>
              </p:nvSpPr>
              <p:spPr>
                <a:xfrm>
                  <a:off x="6402118" y="2361132"/>
                  <a:ext cx="74697"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2" name="Oval 881"/>
                <p:cNvSpPr/>
                <p:nvPr/>
              </p:nvSpPr>
              <p:spPr>
                <a:xfrm>
                  <a:off x="6097432" y="2285973"/>
                  <a:ext cx="74697"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3" name="Oval 882"/>
                <p:cNvSpPr/>
                <p:nvPr/>
              </p:nvSpPr>
              <p:spPr>
                <a:xfrm>
                  <a:off x="6248792" y="2208887"/>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4" name="Oval 883"/>
                <p:cNvSpPr/>
                <p:nvPr/>
              </p:nvSpPr>
              <p:spPr>
                <a:xfrm>
                  <a:off x="6402118" y="2208887"/>
                  <a:ext cx="74697"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5" name="Oval 884"/>
                <p:cNvSpPr/>
                <p:nvPr/>
              </p:nvSpPr>
              <p:spPr>
                <a:xfrm>
                  <a:off x="6781503" y="2091333"/>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6" name="Oval 885"/>
                <p:cNvSpPr/>
                <p:nvPr/>
              </p:nvSpPr>
              <p:spPr>
                <a:xfrm>
                  <a:off x="6553479" y="2056644"/>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7" name="Oval 886"/>
                <p:cNvSpPr/>
                <p:nvPr/>
              </p:nvSpPr>
              <p:spPr>
                <a:xfrm>
                  <a:off x="6097432" y="2133730"/>
                  <a:ext cx="74697"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8" name="Oval 887"/>
                <p:cNvSpPr/>
                <p:nvPr/>
              </p:nvSpPr>
              <p:spPr>
                <a:xfrm>
                  <a:off x="6097432" y="2056644"/>
                  <a:ext cx="74697"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9" name="Oval 888"/>
                <p:cNvSpPr/>
                <p:nvPr/>
              </p:nvSpPr>
              <p:spPr>
                <a:xfrm>
                  <a:off x="6248792" y="2133730"/>
                  <a:ext cx="76664"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0" name="Oval 889"/>
                <p:cNvSpPr/>
                <p:nvPr/>
              </p:nvSpPr>
              <p:spPr>
                <a:xfrm>
                  <a:off x="6553479" y="2285973"/>
                  <a:ext cx="76663"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1" name="Oval 890"/>
                <p:cNvSpPr/>
                <p:nvPr/>
              </p:nvSpPr>
              <p:spPr>
                <a:xfrm>
                  <a:off x="6630142" y="2285973"/>
                  <a:ext cx="76664" cy="7515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2" name="Oval 891"/>
                <p:cNvSpPr/>
                <p:nvPr/>
              </p:nvSpPr>
              <p:spPr>
                <a:xfrm>
                  <a:off x="6553479" y="2208887"/>
                  <a:ext cx="76663"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3" name="Oval 892"/>
                <p:cNvSpPr/>
                <p:nvPr/>
              </p:nvSpPr>
              <p:spPr>
                <a:xfrm>
                  <a:off x="6248792" y="2208887"/>
                  <a:ext cx="76664" cy="7708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4" name="Oval 893"/>
                <p:cNvSpPr/>
                <p:nvPr/>
              </p:nvSpPr>
              <p:spPr>
                <a:xfrm>
                  <a:off x="6402118" y="2133730"/>
                  <a:ext cx="74697" cy="7515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530" name="Group 221"/>
              <p:cNvGrpSpPr>
                <a:grpSpLocks/>
              </p:cNvGrpSpPr>
              <p:nvPr/>
            </p:nvGrpSpPr>
            <p:grpSpPr bwMode="auto">
              <a:xfrm>
                <a:off x="5874516" y="1642170"/>
                <a:ext cx="1107827" cy="1129831"/>
                <a:chOff x="4978758" y="2057400"/>
                <a:chExt cx="1371600" cy="1371600"/>
              </a:xfrm>
            </p:grpSpPr>
            <p:sp>
              <p:nvSpPr>
                <p:cNvPr id="820" name="Rectangle 819"/>
                <p:cNvSpPr/>
                <p:nvPr/>
              </p:nvSpPr>
              <p:spPr>
                <a:xfrm>
                  <a:off x="5030695" y="2056640"/>
                  <a:ext cx="151358" cy="12200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 name="Rectangle 820"/>
                <p:cNvSpPr/>
                <p:nvPr/>
              </p:nvSpPr>
              <p:spPr>
                <a:xfrm>
                  <a:off x="6198306" y="2056640"/>
                  <a:ext cx="151358" cy="12200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2" name="Rectangle 821"/>
                <p:cNvSpPr/>
                <p:nvPr/>
              </p:nvSpPr>
              <p:spPr>
                <a:xfrm>
                  <a:off x="4979588" y="3276730"/>
                  <a:ext cx="1370076" cy="152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819" name="Straight Connector 818"/>
              <p:cNvCxnSpPr/>
              <p:nvPr/>
            </p:nvCxnSpPr>
            <p:spPr>
              <a:xfrm rot="5400000">
                <a:off x="6907155" y="2489388"/>
                <a:ext cx="314369"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399" name="Group 466"/>
            <p:cNvGrpSpPr>
              <a:grpSpLocks/>
            </p:cNvGrpSpPr>
            <p:nvPr/>
          </p:nvGrpSpPr>
          <p:grpSpPr bwMode="auto">
            <a:xfrm>
              <a:off x="5212007" y="1550601"/>
              <a:ext cx="1341193" cy="1192599"/>
              <a:chOff x="8545271" y="2725379"/>
              <a:chExt cx="1341193" cy="1192599"/>
            </a:xfrm>
          </p:grpSpPr>
          <p:sp>
            <p:nvSpPr>
              <p:cNvPr id="690" name="Rectangle 689"/>
              <p:cNvSpPr/>
              <p:nvPr/>
            </p:nvSpPr>
            <p:spPr>
              <a:xfrm>
                <a:off x="9578833" y="3667340"/>
                <a:ext cx="308005" cy="6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91" name="Straight Connector 690"/>
              <p:cNvCxnSpPr/>
              <p:nvPr/>
            </p:nvCxnSpPr>
            <p:spPr>
              <a:xfrm rot="5400000">
                <a:off x="9678055" y="3698302"/>
                <a:ext cx="3127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92" name="Freeform 691"/>
              <p:cNvSpPr/>
              <p:nvPr/>
            </p:nvSpPr>
            <p:spPr>
              <a:xfrm>
                <a:off x="8545271" y="2725823"/>
                <a:ext cx="1217730" cy="1076474"/>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93" name="Oval 692"/>
              <p:cNvSpPr/>
              <p:nvPr/>
            </p:nvSpPr>
            <p:spPr>
              <a:xfrm>
                <a:off x="9118414" y="3648288"/>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4" name="Oval 693"/>
              <p:cNvSpPr/>
              <p:nvPr/>
            </p:nvSpPr>
            <p:spPr>
              <a:xfrm>
                <a:off x="9242251" y="3648288"/>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5" name="Oval 694"/>
              <p:cNvSpPr/>
              <p:nvPr/>
            </p:nvSpPr>
            <p:spPr>
              <a:xfrm>
                <a:off x="9242251" y="3522858"/>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 name="Oval 695"/>
              <p:cNvSpPr/>
              <p:nvPr/>
            </p:nvSpPr>
            <p:spPr>
              <a:xfrm>
                <a:off x="9364500" y="3522858"/>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7" name="Oval 696"/>
              <p:cNvSpPr/>
              <p:nvPr/>
            </p:nvSpPr>
            <p:spPr>
              <a:xfrm>
                <a:off x="8872328" y="3586367"/>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8" name="Oval 697"/>
              <p:cNvSpPr/>
              <p:nvPr/>
            </p:nvSpPr>
            <p:spPr>
              <a:xfrm>
                <a:off x="8996165" y="3586367"/>
                <a:ext cx="60331"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9" name="Oval 698"/>
              <p:cNvSpPr/>
              <p:nvPr/>
            </p:nvSpPr>
            <p:spPr>
              <a:xfrm>
                <a:off x="8996165" y="3460937"/>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0" name="Oval 699"/>
              <p:cNvSpPr/>
              <p:nvPr/>
            </p:nvSpPr>
            <p:spPr>
              <a:xfrm>
                <a:off x="9118414" y="3460937"/>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1" name="Oval 700"/>
              <p:cNvSpPr/>
              <p:nvPr/>
            </p:nvSpPr>
            <p:spPr>
              <a:xfrm>
                <a:off x="9242251" y="3667340"/>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2" name="Oval 701"/>
              <p:cNvSpPr/>
              <p:nvPr/>
            </p:nvSpPr>
            <p:spPr>
              <a:xfrm>
                <a:off x="9364500" y="3667340"/>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3" name="Oval 702"/>
              <p:cNvSpPr/>
              <p:nvPr/>
            </p:nvSpPr>
            <p:spPr>
              <a:xfrm>
                <a:off x="9364500" y="354191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4" name="Oval 703"/>
              <p:cNvSpPr/>
              <p:nvPr/>
            </p:nvSpPr>
            <p:spPr>
              <a:xfrm>
                <a:off x="9488337" y="354191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5" name="Oval 704"/>
              <p:cNvSpPr/>
              <p:nvPr/>
            </p:nvSpPr>
            <p:spPr>
              <a:xfrm>
                <a:off x="8996165" y="360383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 name="Oval 705"/>
              <p:cNvSpPr/>
              <p:nvPr/>
            </p:nvSpPr>
            <p:spPr>
              <a:xfrm>
                <a:off x="9118414" y="360383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7" name="Oval 706"/>
              <p:cNvSpPr/>
              <p:nvPr/>
            </p:nvSpPr>
            <p:spPr>
              <a:xfrm>
                <a:off x="9118414" y="347840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8" name="Oval 707"/>
              <p:cNvSpPr/>
              <p:nvPr/>
            </p:nvSpPr>
            <p:spPr>
              <a:xfrm>
                <a:off x="9242251" y="347840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9" name="Oval 708"/>
              <p:cNvSpPr/>
              <p:nvPr/>
            </p:nvSpPr>
            <p:spPr>
              <a:xfrm>
                <a:off x="9118414" y="360383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0" name="Oval 709"/>
              <p:cNvSpPr/>
              <p:nvPr/>
            </p:nvSpPr>
            <p:spPr>
              <a:xfrm>
                <a:off x="9242251" y="360383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1" name="Oval 710"/>
              <p:cNvSpPr/>
              <p:nvPr/>
            </p:nvSpPr>
            <p:spPr>
              <a:xfrm>
                <a:off x="9242251" y="347840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2" name="Oval 711"/>
              <p:cNvSpPr/>
              <p:nvPr/>
            </p:nvSpPr>
            <p:spPr>
              <a:xfrm>
                <a:off x="9364500" y="347840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3" name="Oval 712"/>
              <p:cNvSpPr/>
              <p:nvPr/>
            </p:nvSpPr>
            <p:spPr>
              <a:xfrm>
                <a:off x="8872328" y="354191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4" name="Oval 713"/>
              <p:cNvSpPr/>
              <p:nvPr/>
            </p:nvSpPr>
            <p:spPr>
              <a:xfrm>
                <a:off x="8996165" y="3541911"/>
                <a:ext cx="60331"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5" name="Oval 714"/>
              <p:cNvSpPr/>
              <p:nvPr/>
            </p:nvSpPr>
            <p:spPr>
              <a:xfrm>
                <a:off x="8996165" y="3416481"/>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6" name="Oval 715"/>
              <p:cNvSpPr/>
              <p:nvPr/>
            </p:nvSpPr>
            <p:spPr>
              <a:xfrm>
                <a:off x="9118414" y="3416481"/>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 name="Oval 716"/>
              <p:cNvSpPr/>
              <p:nvPr/>
            </p:nvSpPr>
            <p:spPr>
              <a:xfrm>
                <a:off x="9242251" y="335297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 name="Oval 717"/>
              <p:cNvSpPr/>
              <p:nvPr/>
            </p:nvSpPr>
            <p:spPr>
              <a:xfrm>
                <a:off x="9364500" y="335297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9" name="Oval 718"/>
              <p:cNvSpPr/>
              <p:nvPr/>
            </p:nvSpPr>
            <p:spPr>
              <a:xfrm>
                <a:off x="9364500" y="322754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 name="Oval 719"/>
              <p:cNvSpPr/>
              <p:nvPr/>
            </p:nvSpPr>
            <p:spPr>
              <a:xfrm>
                <a:off x="9488337" y="322754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1" name="Oval 720"/>
              <p:cNvSpPr/>
              <p:nvPr/>
            </p:nvSpPr>
            <p:spPr>
              <a:xfrm>
                <a:off x="8996165" y="3291051"/>
                <a:ext cx="60331"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2" name="Oval 721"/>
              <p:cNvSpPr/>
              <p:nvPr/>
            </p:nvSpPr>
            <p:spPr>
              <a:xfrm>
                <a:off x="9118414" y="335297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3" name="Oval 722"/>
              <p:cNvSpPr/>
              <p:nvPr/>
            </p:nvSpPr>
            <p:spPr>
              <a:xfrm>
                <a:off x="9364500" y="3711796"/>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4" name="Oval 723"/>
              <p:cNvSpPr/>
              <p:nvPr/>
            </p:nvSpPr>
            <p:spPr>
              <a:xfrm>
                <a:off x="9488337" y="3711796"/>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5" name="Oval 724"/>
              <p:cNvSpPr/>
              <p:nvPr/>
            </p:nvSpPr>
            <p:spPr>
              <a:xfrm>
                <a:off x="9242251" y="3648288"/>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6" name="Oval 725"/>
              <p:cNvSpPr/>
              <p:nvPr/>
            </p:nvSpPr>
            <p:spPr>
              <a:xfrm>
                <a:off x="9364500" y="3586367"/>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 name="Oval 726"/>
              <p:cNvSpPr/>
              <p:nvPr/>
            </p:nvSpPr>
            <p:spPr>
              <a:xfrm>
                <a:off x="9488337" y="3586367"/>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8" name="Oval 727"/>
              <p:cNvSpPr/>
              <p:nvPr/>
            </p:nvSpPr>
            <p:spPr>
              <a:xfrm>
                <a:off x="9488337" y="3460937"/>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9" name="Oval 728"/>
              <p:cNvSpPr/>
              <p:nvPr/>
            </p:nvSpPr>
            <p:spPr>
              <a:xfrm>
                <a:off x="8872328" y="3460937"/>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0" name="Oval 729"/>
              <p:cNvSpPr/>
              <p:nvPr/>
            </p:nvSpPr>
            <p:spPr>
              <a:xfrm>
                <a:off x="9242251" y="3522858"/>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1" name="Oval 730"/>
              <p:cNvSpPr/>
              <p:nvPr/>
            </p:nvSpPr>
            <p:spPr>
              <a:xfrm>
                <a:off x="9242251" y="3667340"/>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2" name="Oval 731"/>
              <p:cNvSpPr/>
              <p:nvPr/>
            </p:nvSpPr>
            <p:spPr>
              <a:xfrm>
                <a:off x="9364500" y="3667340"/>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3" name="Oval 732"/>
              <p:cNvSpPr/>
              <p:nvPr/>
            </p:nvSpPr>
            <p:spPr>
              <a:xfrm>
                <a:off x="9242251" y="3522858"/>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4" name="Oval 733"/>
              <p:cNvSpPr/>
              <p:nvPr/>
            </p:nvSpPr>
            <p:spPr>
              <a:xfrm>
                <a:off x="9180333" y="3522858"/>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5" name="Oval 734"/>
              <p:cNvSpPr/>
              <p:nvPr/>
            </p:nvSpPr>
            <p:spPr>
              <a:xfrm>
                <a:off x="9364500" y="354191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6" name="Oval 735"/>
              <p:cNvSpPr/>
              <p:nvPr/>
            </p:nvSpPr>
            <p:spPr>
              <a:xfrm>
                <a:off x="9488337" y="3667340"/>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7" name="Oval 736"/>
              <p:cNvSpPr/>
              <p:nvPr/>
            </p:nvSpPr>
            <p:spPr>
              <a:xfrm>
                <a:off x="9242251" y="360383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8" name="Oval 737"/>
              <p:cNvSpPr/>
              <p:nvPr/>
            </p:nvSpPr>
            <p:spPr>
              <a:xfrm>
                <a:off x="9364500" y="354191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9" name="Oval 738"/>
              <p:cNvSpPr/>
              <p:nvPr/>
            </p:nvSpPr>
            <p:spPr>
              <a:xfrm>
                <a:off x="9488337" y="354191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0" name="Oval 739"/>
              <p:cNvSpPr/>
              <p:nvPr/>
            </p:nvSpPr>
            <p:spPr>
              <a:xfrm>
                <a:off x="9488337" y="3319630"/>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1" name="Oval 740"/>
              <p:cNvSpPr/>
              <p:nvPr/>
            </p:nvSpPr>
            <p:spPr>
              <a:xfrm>
                <a:off x="9488337" y="3416481"/>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2" name="Oval 741"/>
              <p:cNvSpPr/>
              <p:nvPr/>
            </p:nvSpPr>
            <p:spPr>
              <a:xfrm>
                <a:off x="9242251" y="347840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3" name="Oval 742"/>
              <p:cNvSpPr/>
              <p:nvPr/>
            </p:nvSpPr>
            <p:spPr>
              <a:xfrm>
                <a:off x="9242251" y="335297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4" name="Oval 743"/>
              <p:cNvSpPr/>
              <p:nvPr/>
            </p:nvSpPr>
            <p:spPr>
              <a:xfrm>
                <a:off x="9364500" y="335297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5" name="Oval 744"/>
              <p:cNvSpPr/>
              <p:nvPr/>
            </p:nvSpPr>
            <p:spPr>
              <a:xfrm>
                <a:off x="8934246" y="3416481"/>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6" name="Oval 745"/>
              <p:cNvSpPr/>
              <p:nvPr/>
            </p:nvSpPr>
            <p:spPr>
              <a:xfrm>
                <a:off x="9056496" y="3416481"/>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 name="Oval 746"/>
              <p:cNvSpPr/>
              <p:nvPr/>
            </p:nvSpPr>
            <p:spPr>
              <a:xfrm>
                <a:off x="9056496" y="3416481"/>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8" name="Oval 747"/>
              <p:cNvSpPr/>
              <p:nvPr/>
            </p:nvSpPr>
            <p:spPr>
              <a:xfrm>
                <a:off x="9180333" y="3416481"/>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9" name="Oval 748"/>
              <p:cNvSpPr/>
              <p:nvPr/>
            </p:nvSpPr>
            <p:spPr>
              <a:xfrm>
                <a:off x="8934246" y="335297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0" name="Oval 749"/>
              <p:cNvSpPr/>
              <p:nvPr/>
            </p:nvSpPr>
            <p:spPr>
              <a:xfrm>
                <a:off x="9056496" y="329105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1" name="Oval 750"/>
              <p:cNvSpPr/>
              <p:nvPr/>
            </p:nvSpPr>
            <p:spPr>
              <a:xfrm>
                <a:off x="9180333" y="329105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2" name="Oval 751"/>
              <p:cNvSpPr/>
              <p:nvPr/>
            </p:nvSpPr>
            <p:spPr>
              <a:xfrm>
                <a:off x="9488337" y="3194200"/>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3" name="Oval 752"/>
              <p:cNvSpPr/>
              <p:nvPr/>
            </p:nvSpPr>
            <p:spPr>
              <a:xfrm>
                <a:off x="8934246" y="322754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4" name="Oval 753"/>
              <p:cNvSpPr/>
              <p:nvPr/>
            </p:nvSpPr>
            <p:spPr>
              <a:xfrm>
                <a:off x="9118414" y="3667340"/>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5" name="Oval 754"/>
              <p:cNvSpPr/>
              <p:nvPr/>
            </p:nvSpPr>
            <p:spPr>
              <a:xfrm>
                <a:off x="9056496" y="322754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6" name="Oval 755"/>
              <p:cNvSpPr/>
              <p:nvPr/>
            </p:nvSpPr>
            <p:spPr>
              <a:xfrm>
                <a:off x="9302581" y="335297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7" name="Oval 756"/>
              <p:cNvSpPr/>
              <p:nvPr/>
            </p:nvSpPr>
            <p:spPr>
              <a:xfrm>
                <a:off x="9364500" y="335297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8" name="Oval 757"/>
              <p:cNvSpPr/>
              <p:nvPr/>
            </p:nvSpPr>
            <p:spPr>
              <a:xfrm>
                <a:off x="9302581" y="3291051"/>
                <a:ext cx="61919"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9" name="Oval 758"/>
              <p:cNvSpPr/>
              <p:nvPr/>
            </p:nvSpPr>
            <p:spPr>
              <a:xfrm>
                <a:off x="9056496" y="3291051"/>
                <a:ext cx="61918"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0" name="Oval 759"/>
              <p:cNvSpPr/>
              <p:nvPr/>
            </p:nvSpPr>
            <p:spPr>
              <a:xfrm>
                <a:off x="9056496" y="3667340"/>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1" name="Oval 760"/>
              <p:cNvSpPr/>
              <p:nvPr/>
            </p:nvSpPr>
            <p:spPr>
              <a:xfrm>
                <a:off x="9118414" y="372926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2" name="Oval 761"/>
              <p:cNvSpPr/>
              <p:nvPr/>
            </p:nvSpPr>
            <p:spPr>
              <a:xfrm>
                <a:off x="9242251" y="372926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3" name="Oval 762"/>
              <p:cNvSpPr/>
              <p:nvPr/>
            </p:nvSpPr>
            <p:spPr>
              <a:xfrm>
                <a:off x="9242251" y="360383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4" name="Oval 763"/>
              <p:cNvSpPr/>
              <p:nvPr/>
            </p:nvSpPr>
            <p:spPr>
              <a:xfrm>
                <a:off x="9364500" y="360383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5" name="Oval 764"/>
              <p:cNvSpPr/>
              <p:nvPr/>
            </p:nvSpPr>
            <p:spPr>
              <a:xfrm>
                <a:off x="8872328" y="3667340"/>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6" name="Oval 765"/>
              <p:cNvSpPr/>
              <p:nvPr/>
            </p:nvSpPr>
            <p:spPr>
              <a:xfrm>
                <a:off x="8996165" y="3667340"/>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7" name="Oval 766"/>
              <p:cNvSpPr/>
              <p:nvPr/>
            </p:nvSpPr>
            <p:spPr>
              <a:xfrm>
                <a:off x="8996165" y="3541911"/>
                <a:ext cx="60331"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 name="Oval 767"/>
              <p:cNvSpPr/>
              <p:nvPr/>
            </p:nvSpPr>
            <p:spPr>
              <a:xfrm>
                <a:off x="9118414" y="3541911"/>
                <a:ext cx="61919"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9" name="Oval 768"/>
              <p:cNvSpPr/>
              <p:nvPr/>
            </p:nvSpPr>
            <p:spPr>
              <a:xfrm>
                <a:off x="8996165" y="372926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0" name="Oval 769"/>
              <p:cNvSpPr/>
              <p:nvPr/>
            </p:nvSpPr>
            <p:spPr>
              <a:xfrm>
                <a:off x="9118414" y="3667340"/>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1" name="Oval 770"/>
              <p:cNvSpPr/>
              <p:nvPr/>
            </p:nvSpPr>
            <p:spPr>
              <a:xfrm>
                <a:off x="9118414" y="3541911"/>
                <a:ext cx="61919"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2" name="Oval 771"/>
              <p:cNvSpPr/>
              <p:nvPr/>
            </p:nvSpPr>
            <p:spPr>
              <a:xfrm>
                <a:off x="9242251" y="3541911"/>
                <a:ext cx="60331"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3" name="Oval 772"/>
              <p:cNvSpPr/>
              <p:nvPr/>
            </p:nvSpPr>
            <p:spPr>
              <a:xfrm>
                <a:off x="8872328" y="360383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4" name="Oval 773"/>
              <p:cNvSpPr/>
              <p:nvPr/>
            </p:nvSpPr>
            <p:spPr>
              <a:xfrm>
                <a:off x="8872328" y="347840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5" name="Oval 774"/>
              <p:cNvSpPr/>
              <p:nvPr/>
            </p:nvSpPr>
            <p:spPr>
              <a:xfrm>
                <a:off x="8996165" y="347840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6" name="Oval 775"/>
              <p:cNvSpPr/>
              <p:nvPr/>
            </p:nvSpPr>
            <p:spPr>
              <a:xfrm>
                <a:off x="9118414" y="3416481"/>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7" name="Oval 776"/>
              <p:cNvSpPr/>
              <p:nvPr/>
            </p:nvSpPr>
            <p:spPr>
              <a:xfrm>
                <a:off x="9242251" y="3416481"/>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 name="Oval 777"/>
              <p:cNvSpPr/>
              <p:nvPr/>
            </p:nvSpPr>
            <p:spPr>
              <a:xfrm>
                <a:off x="9242251" y="3291051"/>
                <a:ext cx="60331"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9" name="Oval 778"/>
              <p:cNvSpPr/>
              <p:nvPr/>
            </p:nvSpPr>
            <p:spPr>
              <a:xfrm>
                <a:off x="9364500" y="3416481"/>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0" name="Oval 779"/>
              <p:cNvSpPr/>
              <p:nvPr/>
            </p:nvSpPr>
            <p:spPr>
              <a:xfrm>
                <a:off x="8872328" y="335297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1" name="Oval 780"/>
              <p:cNvSpPr/>
              <p:nvPr/>
            </p:nvSpPr>
            <p:spPr>
              <a:xfrm>
                <a:off x="8996165" y="3416481"/>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2" name="Oval 781"/>
              <p:cNvSpPr/>
              <p:nvPr/>
            </p:nvSpPr>
            <p:spPr>
              <a:xfrm>
                <a:off x="8996165" y="322754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3" name="Oval 782"/>
              <p:cNvSpPr/>
              <p:nvPr/>
            </p:nvSpPr>
            <p:spPr>
              <a:xfrm>
                <a:off x="9118414" y="322754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4" name="Oval 783"/>
              <p:cNvSpPr/>
              <p:nvPr/>
            </p:nvSpPr>
            <p:spPr>
              <a:xfrm>
                <a:off x="9118414" y="372926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5" name="Oval 784"/>
              <p:cNvSpPr/>
              <p:nvPr/>
            </p:nvSpPr>
            <p:spPr>
              <a:xfrm>
                <a:off x="9242251" y="372926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6" name="Oval 785"/>
              <p:cNvSpPr/>
              <p:nvPr/>
            </p:nvSpPr>
            <p:spPr>
              <a:xfrm>
                <a:off x="9242251" y="3729262"/>
                <a:ext cx="60331"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7" name="Oval 786"/>
              <p:cNvSpPr/>
              <p:nvPr/>
            </p:nvSpPr>
            <p:spPr>
              <a:xfrm>
                <a:off x="9364500" y="372926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8" name="Oval 787"/>
              <p:cNvSpPr/>
              <p:nvPr/>
            </p:nvSpPr>
            <p:spPr>
              <a:xfrm>
                <a:off x="9118414" y="3667340"/>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9" name="Oval 788"/>
              <p:cNvSpPr/>
              <p:nvPr/>
            </p:nvSpPr>
            <p:spPr>
              <a:xfrm>
                <a:off x="9180333" y="360383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0" name="Oval 789"/>
              <p:cNvSpPr/>
              <p:nvPr/>
            </p:nvSpPr>
            <p:spPr>
              <a:xfrm>
                <a:off x="9302581" y="360383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1" name="Oval 790"/>
              <p:cNvSpPr/>
              <p:nvPr/>
            </p:nvSpPr>
            <p:spPr>
              <a:xfrm>
                <a:off x="9364500" y="347840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2" name="Oval 791"/>
              <p:cNvSpPr/>
              <p:nvPr/>
            </p:nvSpPr>
            <p:spPr>
              <a:xfrm>
                <a:off x="9364500" y="347840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3" name="Oval 792"/>
              <p:cNvSpPr/>
              <p:nvPr/>
            </p:nvSpPr>
            <p:spPr>
              <a:xfrm>
                <a:off x="9118414" y="3541911"/>
                <a:ext cx="61919"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4" name="Oval 793"/>
              <p:cNvSpPr/>
              <p:nvPr/>
            </p:nvSpPr>
            <p:spPr>
              <a:xfrm>
                <a:off x="9118414" y="3416481"/>
                <a:ext cx="61919"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5" name="Oval 794"/>
              <p:cNvSpPr/>
              <p:nvPr/>
            </p:nvSpPr>
            <p:spPr>
              <a:xfrm>
                <a:off x="9242251" y="3416481"/>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6" name="Oval 795"/>
              <p:cNvSpPr/>
              <p:nvPr/>
            </p:nvSpPr>
            <p:spPr>
              <a:xfrm>
                <a:off x="8934246" y="347840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7" name="Oval 796"/>
              <p:cNvSpPr/>
              <p:nvPr/>
            </p:nvSpPr>
            <p:spPr>
              <a:xfrm>
                <a:off x="8934246" y="347840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8" name="Oval 797"/>
              <p:cNvSpPr/>
              <p:nvPr/>
            </p:nvSpPr>
            <p:spPr>
              <a:xfrm>
                <a:off x="9056496" y="347840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9" name="Oval 798"/>
              <p:cNvSpPr/>
              <p:nvPr/>
            </p:nvSpPr>
            <p:spPr>
              <a:xfrm>
                <a:off x="8934246" y="335297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0" name="Oval 799"/>
              <p:cNvSpPr/>
              <p:nvPr/>
            </p:nvSpPr>
            <p:spPr>
              <a:xfrm>
                <a:off x="9056496" y="335297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1" name="Oval 800"/>
              <p:cNvSpPr/>
              <p:nvPr/>
            </p:nvSpPr>
            <p:spPr>
              <a:xfrm>
                <a:off x="9364500" y="3256121"/>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2" name="Oval 801"/>
              <p:cNvSpPr/>
              <p:nvPr/>
            </p:nvSpPr>
            <p:spPr>
              <a:xfrm>
                <a:off x="9180333" y="322754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3" name="Oval 802"/>
              <p:cNvSpPr/>
              <p:nvPr/>
            </p:nvSpPr>
            <p:spPr>
              <a:xfrm>
                <a:off x="8934246" y="3291051"/>
                <a:ext cx="61919" cy="6192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4" name="Oval 803"/>
              <p:cNvSpPr/>
              <p:nvPr/>
            </p:nvSpPr>
            <p:spPr>
              <a:xfrm>
                <a:off x="9180333" y="3416481"/>
                <a:ext cx="61918"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5" name="Oval 804"/>
              <p:cNvSpPr/>
              <p:nvPr/>
            </p:nvSpPr>
            <p:spPr>
              <a:xfrm>
                <a:off x="9242251" y="3416481"/>
                <a:ext cx="60331" cy="619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6" name="Oval 805"/>
              <p:cNvSpPr/>
              <p:nvPr/>
            </p:nvSpPr>
            <p:spPr>
              <a:xfrm>
                <a:off x="9180333" y="3352972"/>
                <a:ext cx="61918"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7" name="Oval 806"/>
              <p:cNvSpPr/>
              <p:nvPr/>
            </p:nvSpPr>
            <p:spPr>
              <a:xfrm>
                <a:off x="8934246" y="3352972"/>
                <a:ext cx="61919" cy="635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520" name="Group 118"/>
              <p:cNvGrpSpPr>
                <a:grpSpLocks/>
              </p:cNvGrpSpPr>
              <p:nvPr/>
            </p:nvGrpSpPr>
            <p:grpSpPr bwMode="auto">
              <a:xfrm>
                <a:off x="8872235" y="2802534"/>
                <a:ext cx="738554" cy="424995"/>
                <a:chOff x="5905997" y="1600200"/>
                <a:chExt cx="1080655" cy="516575"/>
              </a:xfrm>
            </p:grpSpPr>
            <p:sp>
              <p:nvSpPr>
                <p:cNvPr id="813" name="Rectangle 202"/>
                <p:cNvSpPr/>
                <p:nvPr/>
              </p:nvSpPr>
              <p:spPr>
                <a:xfrm flipV="1">
                  <a:off x="5906133" y="1918017"/>
                  <a:ext cx="1080223" cy="19877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14" name="Rectangle 203"/>
                <p:cNvSpPr/>
                <p:nvPr/>
              </p:nvSpPr>
              <p:spPr>
                <a:xfrm>
                  <a:off x="6324284" y="1603452"/>
                  <a:ext cx="306644" cy="30298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521" name="Group 222"/>
              <p:cNvGrpSpPr>
                <a:grpSpLocks/>
              </p:cNvGrpSpPr>
              <p:nvPr/>
            </p:nvGrpSpPr>
            <p:grpSpPr bwMode="auto">
              <a:xfrm>
                <a:off x="8655527" y="2788147"/>
                <a:ext cx="1107827" cy="1129831"/>
                <a:chOff x="4978758" y="2057400"/>
                <a:chExt cx="1371600" cy="1371600"/>
              </a:xfrm>
            </p:grpSpPr>
            <p:sp>
              <p:nvSpPr>
                <p:cNvPr id="810" name="Rectangle 809"/>
                <p:cNvSpPr/>
                <p:nvPr/>
              </p:nvSpPr>
              <p:spPr>
                <a:xfrm>
                  <a:off x="5028989" y="2060766"/>
                  <a:ext cx="151357" cy="12162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1" name="Rectangle 810"/>
                <p:cNvSpPr/>
                <p:nvPr/>
              </p:nvSpPr>
              <p:spPr>
                <a:xfrm>
                  <a:off x="6196598" y="2060766"/>
                  <a:ext cx="153322" cy="12162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2" name="Rectangle 811"/>
                <p:cNvSpPr/>
                <p:nvPr/>
              </p:nvSpPr>
              <p:spPr>
                <a:xfrm>
                  <a:off x="4977881" y="3277000"/>
                  <a:ext cx="1372040" cy="152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6400" name="TextBox 687"/>
            <p:cNvSpPr txBox="1">
              <a:spLocks noChangeArrowheads="1"/>
            </p:cNvSpPr>
            <p:nvPr/>
          </p:nvSpPr>
          <p:spPr bwMode="auto">
            <a:xfrm>
              <a:off x="5715000" y="1143000"/>
              <a:ext cx="237566" cy="369332"/>
            </a:xfrm>
            <a:prstGeom prst="rect">
              <a:avLst/>
            </a:prstGeom>
            <a:noFill/>
            <a:ln w="9525">
              <a:noFill/>
              <a:miter lim="800000"/>
              <a:headEnd/>
              <a:tailEnd/>
            </a:ln>
          </p:spPr>
          <p:txBody>
            <a:bodyPr wrap="none">
              <a:spAutoFit/>
            </a:bodyPr>
            <a:lstStyle/>
            <a:p>
              <a:r>
                <a:rPr lang="en-US">
                  <a:latin typeface="Calibri" pitchFamily="34" charset="0"/>
                </a:rPr>
                <a:t>i</a:t>
              </a:r>
            </a:p>
          </p:txBody>
        </p:sp>
        <p:sp>
          <p:nvSpPr>
            <p:cNvPr id="16401" name="TextBox 688"/>
            <p:cNvSpPr txBox="1">
              <a:spLocks noChangeArrowheads="1"/>
            </p:cNvSpPr>
            <p:nvPr/>
          </p:nvSpPr>
          <p:spPr bwMode="auto">
            <a:xfrm>
              <a:off x="7341162" y="1154668"/>
              <a:ext cx="255198" cy="369332"/>
            </a:xfrm>
            <a:prstGeom prst="rect">
              <a:avLst/>
            </a:prstGeom>
            <a:noFill/>
            <a:ln w="9525">
              <a:noFill/>
              <a:miter lim="800000"/>
              <a:headEnd/>
              <a:tailEnd/>
            </a:ln>
          </p:spPr>
          <p:txBody>
            <a:bodyPr wrap="none">
              <a:spAutoFit/>
            </a:bodyPr>
            <a:lstStyle/>
            <a:p>
              <a:r>
                <a:rPr lang="en-US">
                  <a:latin typeface="Calibri" pitchFamily="34" charset="0"/>
                </a:rPr>
                <a:t>f</a:t>
              </a:r>
            </a:p>
          </p:txBody>
        </p:sp>
      </p:grpSp>
      <p:sp>
        <p:nvSpPr>
          <p:cNvPr id="16393" name="Rectangle 896"/>
          <p:cNvSpPr>
            <a:spLocks noChangeArrowheads="1"/>
          </p:cNvSpPr>
          <p:nvPr/>
        </p:nvSpPr>
        <p:spPr bwMode="auto">
          <a:xfrm>
            <a:off x="2438400" y="2057400"/>
            <a:ext cx="3200400" cy="609600"/>
          </a:xfrm>
          <a:prstGeom prst="rect">
            <a:avLst/>
          </a:prstGeom>
          <a:noFill/>
          <a:ln w="9525">
            <a:noFill/>
            <a:miter lim="800000"/>
            <a:headEnd/>
            <a:tailEnd/>
          </a:ln>
        </p:spPr>
        <p:txBody>
          <a:bodyPr>
            <a:spAutoFit/>
          </a:bodyPr>
          <a:lstStyle/>
          <a:p>
            <a:pPr>
              <a:lnSpc>
                <a:spcPct val="80000"/>
              </a:lnSpc>
              <a:buClr>
                <a:schemeClr val="hlink"/>
              </a:buClr>
            </a:pPr>
            <a:r>
              <a:rPr lang="en-US" sz="1400" b="1">
                <a:solidFill>
                  <a:schemeClr val="hlink"/>
                </a:solidFill>
                <a:latin typeface="Comic Sans MS" pitchFamily="66" charset="0"/>
              </a:rPr>
              <a:t>Volume is increased (work done W) from i to f by decreasing the pressure.</a:t>
            </a:r>
          </a:p>
        </p:txBody>
      </p:sp>
      <p:sp>
        <p:nvSpPr>
          <p:cNvPr id="898" name="Rectangle 897"/>
          <p:cNvSpPr>
            <a:spLocks noChangeArrowheads="1"/>
          </p:cNvSpPr>
          <p:nvPr/>
        </p:nvSpPr>
        <p:spPr bwMode="auto">
          <a:xfrm>
            <a:off x="2362200" y="3617913"/>
            <a:ext cx="3200400" cy="1127125"/>
          </a:xfrm>
          <a:prstGeom prst="rect">
            <a:avLst/>
          </a:prstGeom>
          <a:noFill/>
          <a:ln w="9525">
            <a:noFill/>
            <a:miter lim="800000"/>
            <a:headEnd/>
            <a:tailEnd/>
          </a:ln>
        </p:spPr>
        <p:txBody>
          <a:bodyPr>
            <a:spAutoFit/>
          </a:bodyPr>
          <a:lstStyle/>
          <a:p>
            <a:pPr>
              <a:lnSpc>
                <a:spcPct val="80000"/>
              </a:lnSpc>
              <a:buClr>
                <a:schemeClr val="hlink"/>
              </a:buClr>
            </a:pPr>
            <a:r>
              <a:rPr lang="en-US" sz="1400" b="1">
                <a:solidFill>
                  <a:schemeClr val="hlink"/>
                </a:solidFill>
                <a:latin typeface="Comic Sans MS" pitchFamily="66" charset="0"/>
              </a:rPr>
              <a:t>Volume is increased (work done W) from i to a by keeping the pressure constant by supplying heat Q. Then pressure is released to by loosing the heat (Q)</a:t>
            </a:r>
          </a:p>
        </p:txBody>
      </p:sp>
      <p:sp>
        <p:nvSpPr>
          <p:cNvPr id="899" name="Rectangle 898"/>
          <p:cNvSpPr>
            <a:spLocks noChangeArrowheads="1"/>
          </p:cNvSpPr>
          <p:nvPr/>
        </p:nvSpPr>
        <p:spPr bwMode="auto">
          <a:xfrm>
            <a:off x="2514600" y="5638800"/>
            <a:ext cx="3200400" cy="609600"/>
          </a:xfrm>
          <a:prstGeom prst="rect">
            <a:avLst/>
          </a:prstGeom>
          <a:noFill/>
          <a:ln w="9525">
            <a:noFill/>
            <a:miter lim="800000"/>
            <a:headEnd/>
            <a:tailEnd/>
          </a:ln>
        </p:spPr>
        <p:txBody>
          <a:bodyPr>
            <a:spAutoFit/>
          </a:bodyPr>
          <a:lstStyle/>
          <a:p>
            <a:pPr>
              <a:lnSpc>
                <a:spcPct val="80000"/>
              </a:lnSpc>
              <a:buClr>
                <a:schemeClr val="hlink"/>
              </a:buClr>
            </a:pPr>
            <a:r>
              <a:rPr lang="en-US" sz="1400" b="1">
                <a:solidFill>
                  <a:schemeClr val="hlink"/>
                </a:solidFill>
                <a:latin typeface="Comic Sans MS" pitchFamily="66" charset="0"/>
              </a:rPr>
              <a:t>Pressure is decreased by loosing the heat (Q) and then the volume is increased (work done W) to f.</a:t>
            </a:r>
          </a:p>
        </p:txBody>
      </p:sp>
      <p:sp>
        <p:nvSpPr>
          <p:cNvPr id="16396" name="Rectangle 899"/>
          <p:cNvSpPr>
            <a:spLocks noChangeArrowheads="1"/>
          </p:cNvSpPr>
          <p:nvPr/>
        </p:nvSpPr>
        <p:spPr bwMode="auto">
          <a:xfrm>
            <a:off x="685800" y="914400"/>
            <a:ext cx="6934200" cy="265113"/>
          </a:xfrm>
          <a:prstGeom prst="rect">
            <a:avLst/>
          </a:prstGeom>
          <a:noFill/>
          <a:ln w="9525">
            <a:noFill/>
            <a:miter lim="800000"/>
            <a:headEnd/>
            <a:tailEnd/>
          </a:ln>
        </p:spPr>
        <p:txBody>
          <a:bodyPr>
            <a:spAutoFit/>
          </a:bodyPr>
          <a:lstStyle/>
          <a:p>
            <a:pPr>
              <a:lnSpc>
                <a:spcPct val="80000"/>
              </a:lnSpc>
              <a:buClr>
                <a:schemeClr val="hlink"/>
              </a:buClr>
            </a:pPr>
            <a:r>
              <a:rPr lang="en-US" sz="1400" b="1">
                <a:solidFill>
                  <a:schemeClr val="hlink"/>
                </a:solidFill>
                <a:latin typeface="Comic Sans MS" pitchFamily="66" charset="0"/>
              </a:rPr>
              <a:t>There are many different ways to reach from initial state i to final state f.</a:t>
            </a:r>
          </a:p>
        </p:txBody>
      </p:sp>
      <p:graphicFrame>
        <p:nvGraphicFramePr>
          <p:cNvPr id="10" name="Object 7"/>
          <p:cNvGraphicFramePr>
            <a:graphicFrameLocks noChangeAspect="1"/>
          </p:cNvGraphicFramePr>
          <p:nvPr/>
        </p:nvGraphicFramePr>
        <p:xfrm>
          <a:off x="2895600" y="2787650"/>
          <a:ext cx="1346200" cy="336550"/>
        </p:xfrm>
        <a:graphic>
          <a:graphicData uri="http://schemas.openxmlformats.org/presentationml/2006/ole">
            <mc:AlternateContent xmlns:mc="http://schemas.openxmlformats.org/markup-compatibility/2006">
              <mc:Choice xmlns:v="urn:schemas-microsoft-com:vml" Requires="v">
                <p:oleObj spid="_x0000_s14341" name="Equation" r:id="rId5" imgW="685800" imgH="177480" progId="Equation.3">
                  <p:embed/>
                </p:oleObj>
              </mc:Choice>
              <mc:Fallback>
                <p:oleObj name="Equation" r:id="rId5" imgW="685800" imgH="177480" progId="Equation.3">
                  <p:embed/>
                  <p:pic>
                    <p:nvPicPr>
                      <p:cNvPr id="1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787650"/>
                        <a:ext cx="13462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 name="Rectangle 900"/>
          <p:cNvSpPr>
            <a:spLocks noChangeArrowheads="1"/>
          </p:cNvSpPr>
          <p:nvPr/>
        </p:nvSpPr>
        <p:spPr bwMode="auto">
          <a:xfrm>
            <a:off x="2667000" y="6515100"/>
            <a:ext cx="5562600" cy="265113"/>
          </a:xfrm>
          <a:prstGeom prst="rect">
            <a:avLst/>
          </a:prstGeom>
          <a:noFill/>
          <a:ln w="9525">
            <a:noFill/>
            <a:miter lim="800000"/>
            <a:headEnd/>
            <a:tailEnd/>
          </a:ln>
        </p:spPr>
        <p:txBody>
          <a:bodyPr>
            <a:spAutoFit/>
          </a:bodyPr>
          <a:lstStyle/>
          <a:p>
            <a:pPr>
              <a:lnSpc>
                <a:spcPct val="80000"/>
              </a:lnSpc>
              <a:buClr>
                <a:schemeClr val="hlink"/>
              </a:buClr>
            </a:pPr>
            <a:r>
              <a:rPr lang="en-US" sz="1400" b="1">
                <a:latin typeface="Comic Sans MS" pitchFamily="66" charset="0"/>
              </a:rPr>
              <a:t>Therefore, Q and W depends on the path taken from i to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898" grpId="0"/>
      <p:bldP spid="899" grpId="0"/>
      <p:bldP spid="90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215"/>
          <p:cNvSpPr txBox="1">
            <a:spLocks noChangeArrowheads="1"/>
          </p:cNvSpPr>
          <p:nvPr/>
        </p:nvSpPr>
        <p:spPr bwMode="auto">
          <a:xfrm>
            <a:off x="2209800" y="987425"/>
            <a:ext cx="4714875" cy="461963"/>
          </a:xfrm>
          <a:prstGeom prst="rect">
            <a:avLst/>
          </a:prstGeom>
          <a:noFill/>
          <a:ln w="9525">
            <a:noFill/>
            <a:miter lim="800000"/>
            <a:headEnd/>
            <a:tailEnd/>
          </a:ln>
        </p:spPr>
        <p:txBody>
          <a:bodyPr wrap="none">
            <a:spAutoFit/>
          </a:bodyPr>
          <a:lstStyle/>
          <a:p>
            <a:r>
              <a:rPr lang="en-US" sz="2400" b="1" dirty="0">
                <a:solidFill>
                  <a:srgbClr val="FF0000"/>
                </a:solidFill>
                <a:latin typeface="Comic Sans MS" pitchFamily="66" charset="0"/>
              </a:rPr>
              <a:t>Internal Energy (</a:t>
            </a:r>
            <a:r>
              <a:rPr lang="el-GR" sz="2400" b="1" dirty="0">
                <a:solidFill>
                  <a:srgbClr val="FF0000"/>
                </a:solidFill>
                <a:latin typeface="Calibri" pitchFamily="34" charset="0"/>
              </a:rPr>
              <a:t>Δ</a:t>
            </a:r>
            <a:r>
              <a:rPr lang="en-US" sz="2400" b="1" dirty="0">
                <a:solidFill>
                  <a:srgbClr val="FF0000"/>
                </a:solidFill>
                <a:latin typeface="Calibri" pitchFamily="34" charset="0"/>
              </a:rPr>
              <a:t>E) = </a:t>
            </a:r>
            <a:r>
              <a:rPr lang="el-GR" sz="2400" b="1" dirty="0">
                <a:solidFill>
                  <a:srgbClr val="FF0000"/>
                </a:solidFill>
                <a:latin typeface="Calibri" pitchFamily="34" charset="0"/>
              </a:rPr>
              <a:t>Δ </a:t>
            </a:r>
            <a:r>
              <a:rPr lang="en-US" sz="2400" b="1" dirty="0">
                <a:solidFill>
                  <a:srgbClr val="FF0000"/>
                </a:solidFill>
                <a:latin typeface="Calibri" pitchFamily="34" charset="0"/>
              </a:rPr>
              <a:t>Q - </a:t>
            </a:r>
            <a:r>
              <a:rPr lang="el-GR" sz="2400" b="1" dirty="0">
                <a:solidFill>
                  <a:srgbClr val="FF0000"/>
                </a:solidFill>
                <a:latin typeface="Calibri" pitchFamily="34" charset="0"/>
              </a:rPr>
              <a:t>Δ </a:t>
            </a:r>
            <a:r>
              <a:rPr lang="en-US" sz="2400" b="1" dirty="0">
                <a:solidFill>
                  <a:srgbClr val="FF0000"/>
                </a:solidFill>
                <a:latin typeface="Calibri" pitchFamily="34" charset="0"/>
              </a:rPr>
              <a:t>W</a:t>
            </a:r>
            <a:endParaRPr lang="en-US" sz="2400" b="1" dirty="0">
              <a:solidFill>
                <a:srgbClr val="FF0000"/>
              </a:solidFill>
              <a:latin typeface="Comic Sans MS" pitchFamily="66" charset="0"/>
            </a:endParaRPr>
          </a:p>
        </p:txBody>
      </p:sp>
      <p:sp>
        <p:nvSpPr>
          <p:cNvPr id="17413" name="Rectangle 899"/>
          <p:cNvSpPr>
            <a:spLocks noChangeArrowheads="1"/>
          </p:cNvSpPr>
          <p:nvPr/>
        </p:nvSpPr>
        <p:spPr bwMode="auto">
          <a:xfrm>
            <a:off x="1219200" y="1839913"/>
            <a:ext cx="6934200" cy="979487"/>
          </a:xfrm>
          <a:prstGeom prst="rect">
            <a:avLst/>
          </a:prstGeom>
          <a:noFill/>
          <a:ln w="9525">
            <a:noFill/>
            <a:miter lim="800000"/>
            <a:headEnd/>
            <a:tailEnd/>
          </a:ln>
        </p:spPr>
        <p:txBody>
          <a:bodyPr>
            <a:spAutoFit/>
          </a:bodyPr>
          <a:lstStyle/>
          <a:p>
            <a:pPr>
              <a:lnSpc>
                <a:spcPct val="80000"/>
              </a:lnSpc>
              <a:buClr>
                <a:schemeClr val="hlink"/>
              </a:buClr>
            </a:pPr>
            <a:r>
              <a:rPr lang="en-US" sz="2400" b="1" dirty="0">
                <a:solidFill>
                  <a:schemeClr val="hlink"/>
                </a:solidFill>
                <a:latin typeface="Comic Sans MS" pitchFamily="66" charset="0"/>
              </a:rPr>
              <a:t>But the quantity (Q – W) doesn’t depends on the path from </a:t>
            </a:r>
            <a:r>
              <a:rPr lang="en-US" sz="2400" b="1" dirty="0" err="1">
                <a:solidFill>
                  <a:schemeClr val="hlink"/>
                </a:solidFill>
                <a:latin typeface="Comic Sans MS" pitchFamily="66" charset="0"/>
              </a:rPr>
              <a:t>i</a:t>
            </a:r>
            <a:r>
              <a:rPr lang="en-US" sz="2400" b="1" dirty="0">
                <a:solidFill>
                  <a:schemeClr val="hlink"/>
                </a:solidFill>
                <a:latin typeface="Comic Sans MS" pitchFamily="66" charset="0"/>
              </a:rPr>
              <a:t> to f. This quantity is called internal energy of the system (</a:t>
            </a:r>
            <a:r>
              <a:rPr lang="en-US" sz="2400" b="1" dirty="0">
                <a:solidFill>
                  <a:schemeClr val="hlink"/>
                </a:solidFill>
                <a:latin typeface="Calibri" pitchFamily="34" charset="0"/>
              </a:rPr>
              <a:t>E).</a:t>
            </a:r>
            <a:endParaRPr lang="en-US" sz="2400" b="1" dirty="0">
              <a:solidFill>
                <a:schemeClr val="hlink"/>
              </a:solidFill>
              <a:latin typeface="Comic Sans MS" pitchFamily="66" charset="0"/>
            </a:endParaRPr>
          </a:p>
        </p:txBody>
      </p:sp>
      <p:graphicFrame>
        <p:nvGraphicFramePr>
          <p:cNvPr id="10" name="Object 4"/>
          <p:cNvGraphicFramePr>
            <a:graphicFrameLocks noChangeAspect="1"/>
          </p:cNvGraphicFramePr>
          <p:nvPr/>
        </p:nvGraphicFramePr>
        <p:xfrm>
          <a:off x="2514600" y="4267200"/>
          <a:ext cx="2362200" cy="457200"/>
        </p:xfrm>
        <a:graphic>
          <a:graphicData uri="http://schemas.openxmlformats.org/presentationml/2006/ole">
            <mc:AlternateContent xmlns:mc="http://schemas.openxmlformats.org/markup-compatibility/2006">
              <mc:Choice xmlns:v="urn:schemas-microsoft-com:vml" Requires="v">
                <p:oleObj spid="_x0000_s15364" name="Equation" r:id="rId3" imgW="838080" imgH="241200" progId="Equation.3">
                  <p:embed/>
                </p:oleObj>
              </mc:Choice>
              <mc:Fallback>
                <p:oleObj name="Equation" r:id="rId3" imgW="838080" imgH="241200" progId="Equation.3">
                  <p:embed/>
                  <p:pic>
                    <p:nvPicPr>
                      <p:cNvPr id="1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267200"/>
                        <a:ext cx="2362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5"/>
          <p:cNvGraphicFramePr>
            <a:graphicFrameLocks noChangeAspect="1"/>
          </p:cNvGraphicFramePr>
          <p:nvPr/>
        </p:nvGraphicFramePr>
        <p:xfrm>
          <a:off x="2416175" y="3352800"/>
          <a:ext cx="3897313" cy="685800"/>
        </p:xfrm>
        <a:graphic>
          <a:graphicData uri="http://schemas.openxmlformats.org/presentationml/2006/ole">
            <mc:AlternateContent xmlns:mc="http://schemas.openxmlformats.org/markup-compatibility/2006">
              <mc:Choice xmlns:v="urn:schemas-microsoft-com:vml" Requires="v">
                <p:oleObj spid="_x0000_s15365" name="Equation" r:id="rId5" imgW="774360" imgH="203040" progId="Equation.3">
                  <p:embed/>
                </p:oleObj>
              </mc:Choice>
              <mc:Fallback>
                <p:oleObj name="Equation" r:id="rId5" imgW="774360" imgH="203040" progId="Equation.3">
                  <p:embed/>
                  <p:pic>
                    <p:nvPicPr>
                      <p:cNvPr id="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175" y="3352800"/>
                        <a:ext cx="38973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7"/>
          <p:cNvSpPr txBox="1">
            <a:spLocks/>
          </p:cNvSpPr>
          <p:nvPr/>
        </p:nvSpPr>
        <p:spPr>
          <a:xfrm>
            <a:off x="457200" y="152400"/>
            <a:ext cx="82296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18-10: First law of thermodynamics</a:t>
            </a:r>
            <a:endParaRPr lang="en-US" sz="2800" b="1" u="sng" dirty="0">
              <a:solidFill>
                <a:srgbClr val="00B0F0"/>
              </a:solidFill>
              <a:latin typeface="+mj-lt"/>
              <a:ea typeface="+mj-ea"/>
              <a:cs typeface="+mj-cs"/>
            </a:endParaRPr>
          </a:p>
        </p:txBody>
      </p:sp>
      <p:grpSp>
        <p:nvGrpSpPr>
          <p:cNvPr id="12" name="Group 11"/>
          <p:cNvGrpSpPr/>
          <p:nvPr/>
        </p:nvGrpSpPr>
        <p:grpSpPr>
          <a:xfrm>
            <a:off x="1447800" y="4648201"/>
            <a:ext cx="2563522" cy="688776"/>
            <a:chOff x="1447800" y="4648201"/>
            <a:chExt cx="2563522" cy="688776"/>
          </a:xfrm>
        </p:grpSpPr>
        <p:sp>
          <p:nvSpPr>
            <p:cNvPr id="17414" name="Rectangle 684"/>
            <p:cNvSpPr>
              <a:spLocks noChangeArrowheads="1"/>
            </p:cNvSpPr>
            <p:nvPr/>
          </p:nvSpPr>
          <p:spPr bwMode="auto">
            <a:xfrm>
              <a:off x="1447800" y="5029200"/>
              <a:ext cx="2563522" cy="307777"/>
            </a:xfrm>
            <a:prstGeom prst="rect">
              <a:avLst/>
            </a:prstGeom>
            <a:noFill/>
            <a:ln w="9525">
              <a:noFill/>
              <a:miter lim="800000"/>
              <a:headEnd/>
              <a:tailEnd/>
            </a:ln>
          </p:spPr>
          <p:txBody>
            <a:bodyPr wrap="none">
              <a:spAutoFit/>
            </a:bodyPr>
            <a:lstStyle/>
            <a:p>
              <a:r>
                <a:rPr lang="en-US" sz="1400" b="1" dirty="0">
                  <a:solidFill>
                    <a:schemeClr val="hlink"/>
                  </a:solidFill>
                  <a:latin typeface="Comic Sans MS" pitchFamily="66" charset="0"/>
                </a:rPr>
                <a:t>Change in internal energy </a:t>
              </a:r>
              <a:endParaRPr lang="en-US" sz="1400" dirty="0">
                <a:latin typeface="Calibri" pitchFamily="34" charset="0"/>
              </a:endParaRPr>
            </a:p>
          </p:txBody>
        </p:sp>
        <p:cxnSp>
          <p:nvCxnSpPr>
            <p:cNvPr id="11" name="Straight Arrow Connector 10"/>
            <p:cNvCxnSpPr>
              <a:stCxn id="17414" idx="0"/>
            </p:cNvCxnSpPr>
            <p:nvPr/>
          </p:nvCxnSpPr>
          <p:spPr>
            <a:xfrm rot="5400000" flipH="1" flipV="1">
              <a:off x="2583980" y="4793781"/>
              <a:ext cx="381000" cy="89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TextBox 215"/>
          <p:cNvSpPr txBox="1">
            <a:spLocks noChangeArrowheads="1"/>
          </p:cNvSpPr>
          <p:nvPr/>
        </p:nvSpPr>
        <p:spPr bwMode="auto">
          <a:xfrm>
            <a:off x="76200" y="5634037"/>
            <a:ext cx="8989962" cy="461665"/>
          </a:xfrm>
          <a:prstGeom prst="rect">
            <a:avLst/>
          </a:prstGeom>
          <a:noFill/>
          <a:ln w="9525">
            <a:noFill/>
            <a:miter lim="800000"/>
            <a:headEnd/>
            <a:tailEnd/>
          </a:ln>
        </p:spPr>
        <p:txBody>
          <a:bodyPr wrap="none">
            <a:spAutoFit/>
          </a:bodyPr>
          <a:lstStyle/>
          <a:p>
            <a:r>
              <a:rPr lang="en-US" sz="2400" b="1" dirty="0">
                <a:solidFill>
                  <a:srgbClr val="FF0000"/>
                </a:solidFill>
                <a:latin typeface="Comic Sans MS" pitchFamily="66" charset="0"/>
              </a:rPr>
              <a:t>First law of thermodynamics is the conversation of Energy!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a:xfrm>
            <a:off x="457200" y="152400"/>
            <a:ext cx="82296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Checkpoint</a:t>
            </a:r>
            <a:endParaRPr lang="en-US" sz="2800" b="1" u="sng" dirty="0">
              <a:solidFill>
                <a:srgbClr val="00B0F0"/>
              </a:solidFill>
              <a:latin typeface="+mj-lt"/>
              <a:ea typeface="+mj-ea"/>
              <a:cs typeface="+mj-cs"/>
            </a:endParaRPr>
          </a:p>
        </p:txBody>
      </p:sp>
      <p:sp>
        <p:nvSpPr>
          <p:cNvPr id="14" name="TextBox 13"/>
          <p:cNvSpPr txBox="1"/>
          <p:nvPr/>
        </p:nvSpPr>
        <p:spPr>
          <a:xfrm>
            <a:off x="5638800" y="4419600"/>
            <a:ext cx="3334631" cy="1200329"/>
          </a:xfrm>
          <a:prstGeom prst="rect">
            <a:avLst/>
          </a:prstGeom>
          <a:noFill/>
        </p:spPr>
        <p:txBody>
          <a:bodyPr wrap="none" rtlCol="0">
            <a:spAutoFit/>
          </a:bodyPr>
          <a:lstStyle/>
          <a:p>
            <a:r>
              <a:rPr lang="en-US" dirty="0" err="1">
                <a:latin typeface="Calibri"/>
              </a:rPr>
              <a:t>Ans</a:t>
            </a:r>
            <a:r>
              <a:rPr lang="en-US" dirty="0">
                <a:latin typeface="Calibri"/>
              </a:rPr>
              <a:t>:</a:t>
            </a:r>
          </a:p>
          <a:p>
            <a:r>
              <a:rPr lang="en-US" dirty="0">
                <a:latin typeface="Calibri"/>
              </a:rPr>
              <a:t>ΔE = all same</a:t>
            </a:r>
          </a:p>
          <a:p>
            <a:r>
              <a:rPr lang="en-US" dirty="0">
                <a:latin typeface="Calibri"/>
              </a:rPr>
              <a:t>W = area under the curve: 4,3,2,1</a:t>
            </a:r>
          </a:p>
          <a:p>
            <a:r>
              <a:rPr lang="en-US" dirty="0">
                <a:latin typeface="Calibri"/>
              </a:rPr>
              <a:t>Q = W+ ΔE : 4,3,2,1</a:t>
            </a:r>
            <a:endParaRPr lang="en-US" dirty="0"/>
          </a:p>
        </p:txBody>
      </p:sp>
      <p:pic>
        <p:nvPicPr>
          <p:cNvPr id="110593" name="Picture 1"/>
          <p:cNvPicPr>
            <a:picLocks noChangeAspect="1" noChangeArrowheads="1"/>
          </p:cNvPicPr>
          <p:nvPr/>
        </p:nvPicPr>
        <p:blipFill>
          <a:blip r:embed="rId2" cstate="print"/>
          <a:srcRect/>
          <a:stretch>
            <a:fillRect/>
          </a:stretch>
        </p:blipFill>
        <p:spPr bwMode="auto">
          <a:xfrm>
            <a:off x="304800" y="1295400"/>
            <a:ext cx="823016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899"/>
          <p:cNvSpPr>
            <a:spLocks noChangeArrowheads="1"/>
          </p:cNvSpPr>
          <p:nvPr/>
        </p:nvSpPr>
        <p:spPr bwMode="auto">
          <a:xfrm>
            <a:off x="914400" y="1524000"/>
            <a:ext cx="6172200" cy="836319"/>
          </a:xfrm>
          <a:prstGeom prst="rect">
            <a:avLst/>
          </a:prstGeom>
          <a:noFill/>
          <a:ln w="9525">
            <a:noFill/>
            <a:miter lim="800000"/>
            <a:headEnd/>
            <a:tailEnd/>
          </a:ln>
        </p:spPr>
        <p:txBody>
          <a:bodyPr wrap="square">
            <a:spAutoFit/>
          </a:bodyPr>
          <a:lstStyle/>
          <a:p>
            <a:pPr marL="342900" indent="-342900">
              <a:lnSpc>
                <a:spcPct val="150000"/>
              </a:lnSpc>
              <a:buClr>
                <a:schemeClr val="hlink"/>
              </a:buClr>
              <a:buAutoNum type="arabicPeriod"/>
            </a:pPr>
            <a:r>
              <a:rPr lang="en-US" b="1" dirty="0">
                <a:solidFill>
                  <a:schemeClr val="hlink"/>
                </a:solidFill>
                <a:latin typeface="Comic Sans MS" pitchFamily="66" charset="0"/>
              </a:rPr>
              <a:t>Adiabatic Process: (Q=0)</a:t>
            </a:r>
          </a:p>
          <a:p>
            <a:pPr marL="342900" indent="-342900">
              <a:lnSpc>
                <a:spcPct val="150000"/>
              </a:lnSpc>
              <a:buClr>
                <a:schemeClr val="hlink"/>
              </a:buClr>
            </a:pPr>
            <a:r>
              <a:rPr lang="en-US" sz="1600" b="1" dirty="0">
                <a:solidFill>
                  <a:schemeClr val="hlink"/>
                </a:solidFill>
                <a:latin typeface="Comic Sans MS" pitchFamily="66" charset="0"/>
              </a:rPr>
              <a:t>Process in which no exchange of heat takes place</a:t>
            </a:r>
          </a:p>
        </p:txBody>
      </p:sp>
      <p:sp>
        <p:nvSpPr>
          <p:cNvPr id="8" name="Title 7"/>
          <p:cNvSpPr txBox="1">
            <a:spLocks/>
          </p:cNvSpPr>
          <p:nvPr/>
        </p:nvSpPr>
        <p:spPr>
          <a:xfrm>
            <a:off x="457200" y="152400"/>
            <a:ext cx="8229600" cy="685800"/>
          </a:xfrm>
          <a:prstGeom prst="rect">
            <a:avLst/>
          </a:prstGeom>
          <a:ln>
            <a:noFill/>
          </a:ln>
        </p:spPr>
        <p:txBody>
          <a:bodyPr/>
          <a:lstStyle/>
          <a:p>
            <a:pPr algn="ctr" fontAlgn="auto">
              <a:spcBef>
                <a:spcPts val="0"/>
              </a:spcBef>
              <a:spcAft>
                <a:spcPts val="0"/>
              </a:spcAft>
              <a:defRPr/>
            </a:pPr>
            <a:r>
              <a:rPr lang="en-US" sz="2400" b="1" u="sng" dirty="0">
                <a:solidFill>
                  <a:srgbClr val="FF0000"/>
                </a:solidFill>
                <a:latin typeface="Comic Sans MS" pitchFamily="66" charset="0"/>
                <a:cs typeface="+mn-cs"/>
              </a:rPr>
              <a:t>18-11: Special case of first law of thermodynamics</a:t>
            </a:r>
            <a:endParaRPr lang="en-US" sz="2400" b="1" u="sng" dirty="0">
              <a:solidFill>
                <a:srgbClr val="FF0000"/>
              </a:solidFill>
              <a:latin typeface="+mj-lt"/>
              <a:ea typeface="+mj-ea"/>
              <a:cs typeface="+mj-cs"/>
            </a:endParaRPr>
          </a:p>
        </p:txBody>
      </p:sp>
      <p:graphicFrame>
        <p:nvGraphicFramePr>
          <p:cNvPr id="4" name="Object 5"/>
          <p:cNvGraphicFramePr>
            <a:graphicFrameLocks noChangeAspect="1"/>
          </p:cNvGraphicFramePr>
          <p:nvPr/>
        </p:nvGraphicFramePr>
        <p:xfrm>
          <a:off x="2286000" y="2683284"/>
          <a:ext cx="1905000" cy="364716"/>
        </p:xfrm>
        <a:graphic>
          <a:graphicData uri="http://schemas.openxmlformats.org/presentationml/2006/ole">
            <mc:AlternateContent xmlns:mc="http://schemas.openxmlformats.org/markup-compatibility/2006">
              <mc:Choice xmlns:v="urn:schemas-microsoft-com:vml" Requires="v">
                <p:oleObj spid="_x0000_s16391" name="Equation" r:id="rId3" imgW="622080" imgH="177480" progId="Equation.3">
                  <p:embed/>
                </p:oleObj>
              </mc:Choice>
              <mc:Fallback>
                <p:oleObj name="Equation" r:id="rId3" imgW="622080" imgH="177480" progId="Equation.3">
                  <p:embed/>
                  <p:pic>
                    <p:nvPicPr>
                      <p:cNvPr id="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683284"/>
                        <a:ext cx="1905000" cy="364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99"/>
          <p:cNvSpPr>
            <a:spLocks noChangeArrowheads="1"/>
          </p:cNvSpPr>
          <p:nvPr/>
        </p:nvSpPr>
        <p:spPr bwMode="auto">
          <a:xfrm>
            <a:off x="762000" y="3496068"/>
            <a:ext cx="6096000" cy="313932"/>
          </a:xfrm>
          <a:prstGeom prst="rect">
            <a:avLst/>
          </a:prstGeom>
          <a:noFill/>
          <a:ln w="9525">
            <a:noFill/>
            <a:miter lim="800000"/>
            <a:headEnd/>
            <a:tailEnd/>
          </a:ln>
        </p:spPr>
        <p:txBody>
          <a:bodyPr wrap="square">
            <a:spAutoFit/>
          </a:bodyPr>
          <a:lstStyle/>
          <a:p>
            <a:pPr>
              <a:lnSpc>
                <a:spcPct val="80000"/>
              </a:lnSpc>
              <a:buClr>
                <a:schemeClr val="hlink"/>
              </a:buClr>
            </a:pPr>
            <a:r>
              <a:rPr lang="en-US" b="1" dirty="0">
                <a:solidFill>
                  <a:schemeClr val="hlink"/>
                </a:solidFill>
                <a:latin typeface="Comic Sans MS" pitchFamily="66" charset="0"/>
              </a:rPr>
              <a:t>2. Constant Volume (</a:t>
            </a:r>
            <a:r>
              <a:rPr lang="en-US" b="1" dirty="0" err="1">
                <a:solidFill>
                  <a:schemeClr val="hlink"/>
                </a:solidFill>
                <a:latin typeface="Comic Sans MS" pitchFamily="66" charset="0"/>
              </a:rPr>
              <a:t>iso</a:t>
            </a:r>
            <a:r>
              <a:rPr lang="en-US" b="1" dirty="0">
                <a:solidFill>
                  <a:schemeClr val="hlink"/>
                </a:solidFill>
                <a:latin typeface="Comic Sans MS" pitchFamily="66" charset="0"/>
              </a:rPr>
              <a:t>-choric) Process: (</a:t>
            </a:r>
            <a:r>
              <a:rPr lang="en-US" b="1" dirty="0" err="1">
                <a:solidFill>
                  <a:schemeClr val="hlink"/>
                </a:solidFill>
                <a:latin typeface="Comic Sans MS" pitchFamily="66" charset="0"/>
              </a:rPr>
              <a:t>dV</a:t>
            </a:r>
            <a:r>
              <a:rPr lang="en-US" b="1" dirty="0">
                <a:solidFill>
                  <a:schemeClr val="hlink"/>
                </a:solidFill>
                <a:latin typeface="Comic Sans MS" pitchFamily="66" charset="0"/>
              </a:rPr>
              <a:t>=0)</a:t>
            </a:r>
          </a:p>
        </p:txBody>
      </p:sp>
      <p:graphicFrame>
        <p:nvGraphicFramePr>
          <p:cNvPr id="5" name="Object 5"/>
          <p:cNvGraphicFramePr>
            <a:graphicFrameLocks noChangeAspect="1"/>
          </p:cNvGraphicFramePr>
          <p:nvPr/>
        </p:nvGraphicFramePr>
        <p:xfrm>
          <a:off x="2133600" y="4343400"/>
          <a:ext cx="1851025" cy="446087"/>
        </p:xfrm>
        <a:graphic>
          <a:graphicData uri="http://schemas.openxmlformats.org/presentationml/2006/ole">
            <mc:AlternateContent xmlns:mc="http://schemas.openxmlformats.org/markup-compatibility/2006">
              <mc:Choice xmlns:v="urn:schemas-microsoft-com:vml" Requires="v">
                <p:oleObj spid="_x0000_s16392" name="Equation" r:id="rId5" imgW="774360" imgH="203040" progId="Equation.3">
                  <p:embed/>
                </p:oleObj>
              </mc:Choice>
              <mc:Fallback>
                <p:oleObj name="Equation" r:id="rId5" imgW="774360" imgH="203040" progId="Equation.3">
                  <p:embed/>
                  <p:pic>
                    <p:nvPicPr>
                      <p:cNvPr id="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343400"/>
                        <a:ext cx="1851025"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55838" y="4876800"/>
          <a:ext cx="1546225" cy="390525"/>
        </p:xfrm>
        <a:graphic>
          <a:graphicData uri="http://schemas.openxmlformats.org/presentationml/2006/ole">
            <mc:AlternateContent xmlns:mc="http://schemas.openxmlformats.org/markup-compatibility/2006">
              <mc:Choice xmlns:v="urn:schemas-microsoft-com:vml" Requires="v">
                <p:oleObj spid="_x0000_s16393" name="Equation" r:id="rId7" imgW="647640" imgH="177480" progId="Equation.3">
                  <p:embed/>
                </p:oleObj>
              </mc:Choice>
              <mc:Fallback>
                <p:oleObj name="Equation" r:id="rId7" imgW="647640" imgH="17748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5838" y="4876800"/>
                        <a:ext cx="15462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5"/>
          <p:cNvGrpSpPr/>
          <p:nvPr/>
        </p:nvGrpSpPr>
        <p:grpSpPr>
          <a:xfrm>
            <a:off x="2187575" y="1061532"/>
            <a:ext cx="6042025" cy="446762"/>
            <a:chOff x="2187575" y="1061532"/>
            <a:chExt cx="6042025" cy="446762"/>
          </a:xfrm>
        </p:grpSpPr>
        <p:graphicFrame>
          <p:nvGraphicFramePr>
            <p:cNvPr id="2" name="Object 5"/>
            <p:cNvGraphicFramePr>
              <a:graphicFrameLocks noChangeAspect="1"/>
            </p:cNvGraphicFramePr>
            <p:nvPr/>
          </p:nvGraphicFramePr>
          <p:xfrm>
            <a:off x="2187575" y="1061532"/>
            <a:ext cx="1851025" cy="446762"/>
          </p:xfrm>
          <a:graphic>
            <a:graphicData uri="http://schemas.openxmlformats.org/presentationml/2006/ole">
              <mc:AlternateContent xmlns:mc="http://schemas.openxmlformats.org/markup-compatibility/2006">
                <mc:Choice xmlns:v="urn:schemas-microsoft-com:vml" Requires="v">
                  <p:oleObj spid="_x0000_s16394" name="Equation" r:id="rId9" imgW="774360" imgH="203040" progId="Equation.3">
                    <p:embed/>
                  </p:oleObj>
                </mc:Choice>
                <mc:Fallback>
                  <p:oleObj name="Equation" r:id="rId9" imgW="774360" imgH="203040" progId="Equation.3">
                    <p:embed/>
                    <p:pic>
                      <p:nvPicPr>
                        <p:cNvPr id="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575" y="1061532"/>
                          <a:ext cx="1851025" cy="44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99"/>
            <p:cNvSpPr>
              <a:spLocks noChangeArrowheads="1"/>
            </p:cNvSpPr>
            <p:nvPr/>
          </p:nvSpPr>
          <p:spPr bwMode="auto">
            <a:xfrm>
              <a:off x="4800600" y="1133868"/>
              <a:ext cx="3429000" cy="313932"/>
            </a:xfrm>
            <a:prstGeom prst="rect">
              <a:avLst/>
            </a:prstGeom>
            <a:noFill/>
            <a:ln w="9525">
              <a:noFill/>
              <a:miter lim="800000"/>
              <a:headEnd/>
              <a:tailEnd/>
            </a:ln>
          </p:spPr>
          <p:txBody>
            <a:bodyPr wrap="square">
              <a:spAutoFit/>
            </a:bodyPr>
            <a:lstStyle/>
            <a:p>
              <a:pPr>
                <a:lnSpc>
                  <a:spcPct val="80000"/>
                </a:lnSpc>
                <a:buClr>
                  <a:schemeClr val="hlink"/>
                </a:buClr>
              </a:pPr>
              <a:r>
                <a:rPr lang="en-US" b="1" dirty="0">
                  <a:solidFill>
                    <a:schemeClr val="hlink"/>
                  </a:solidFill>
                  <a:latin typeface="Comic Sans MS" pitchFamily="66" charset="0"/>
                </a:rPr>
                <a:t>First law of thermodynamics</a:t>
              </a:r>
            </a:p>
          </p:txBody>
        </p:sp>
      </p:grpSp>
      <p:grpSp>
        <p:nvGrpSpPr>
          <p:cNvPr id="9" name="Group 20"/>
          <p:cNvGrpSpPr/>
          <p:nvPr/>
        </p:nvGrpSpPr>
        <p:grpSpPr>
          <a:xfrm>
            <a:off x="3200400" y="4648200"/>
            <a:ext cx="693906" cy="685800"/>
            <a:chOff x="4343400" y="3276600"/>
            <a:chExt cx="693906" cy="685800"/>
          </a:xfrm>
        </p:grpSpPr>
        <p:cxnSp>
          <p:nvCxnSpPr>
            <p:cNvPr id="18" name="Straight Arrow Connector 17"/>
            <p:cNvCxnSpPr/>
            <p:nvPr/>
          </p:nvCxnSpPr>
          <p:spPr>
            <a:xfrm rot="5400000" flipH="1" flipV="1">
              <a:off x="4343400" y="3505200"/>
              <a:ext cx="457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4400" y="3276600"/>
              <a:ext cx="312906" cy="369332"/>
            </a:xfrm>
            <a:prstGeom prst="rect">
              <a:avLst/>
            </a:prstGeom>
            <a:noFill/>
          </p:spPr>
          <p:txBody>
            <a:bodyPr wrap="none" rtlCol="0">
              <a:spAutoFit/>
            </a:bodyPr>
            <a:lstStyle/>
            <a:p>
              <a:r>
                <a:rPr lang="en-US" b="1" dirty="0">
                  <a:solidFill>
                    <a:srgbClr val="FF0000"/>
                  </a:solidFill>
                </a:rPr>
                <a:t>0</a:t>
              </a:r>
            </a:p>
          </p:txBody>
        </p:sp>
      </p:grpSp>
      <p:graphicFrame>
        <p:nvGraphicFramePr>
          <p:cNvPr id="7" name="Object 5"/>
          <p:cNvGraphicFramePr>
            <a:graphicFrameLocks noChangeAspect="1"/>
          </p:cNvGraphicFramePr>
          <p:nvPr/>
        </p:nvGraphicFramePr>
        <p:xfrm>
          <a:off x="2133600" y="5410200"/>
          <a:ext cx="1554163" cy="417513"/>
        </p:xfrm>
        <a:graphic>
          <a:graphicData uri="http://schemas.openxmlformats.org/presentationml/2006/ole">
            <mc:AlternateContent xmlns:mc="http://schemas.openxmlformats.org/markup-compatibility/2006">
              <mc:Choice xmlns:v="urn:schemas-microsoft-com:vml" Requires="v">
                <p:oleObj spid="_x0000_s16395" name="Equation" r:id="rId10" imgW="507960" imgH="203040" progId="Equation.3">
                  <p:embed/>
                </p:oleObj>
              </mc:Choice>
              <mc:Fallback>
                <p:oleObj name="Equation" r:id="rId10" imgW="507960" imgH="203040" progId="Equation.3">
                  <p:embed/>
                  <p:pic>
                    <p:nvPicPr>
                      <p:cNvPr id="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5410200"/>
                        <a:ext cx="15541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61" y="609600"/>
            <a:ext cx="3416384" cy="1477328"/>
          </a:xfrm>
          <a:prstGeom prst="rect">
            <a:avLst/>
          </a:prstGeom>
          <a:noFill/>
        </p:spPr>
        <p:txBody>
          <a:bodyPr wrap="none" rtlCol="0">
            <a:spAutoFit/>
          </a:bodyPr>
          <a:lstStyle/>
          <a:p>
            <a:r>
              <a:rPr lang="en-US" dirty="0"/>
              <a:t>Temperature can be sensed by:</a:t>
            </a:r>
          </a:p>
          <a:p>
            <a:pPr marL="342900" indent="-342900">
              <a:buAutoNum type="alphaLcParenR"/>
            </a:pPr>
            <a:r>
              <a:rPr lang="en-US" dirty="0"/>
              <a:t>Expansion of solid, </a:t>
            </a:r>
          </a:p>
          <a:p>
            <a:pPr marL="342900" indent="-342900">
              <a:buAutoNum type="alphaLcParenR"/>
            </a:pPr>
            <a:r>
              <a:rPr lang="en-US" dirty="0"/>
              <a:t>Expansion of liquid </a:t>
            </a:r>
          </a:p>
          <a:p>
            <a:pPr marL="342900" indent="-342900">
              <a:buAutoNum type="alphaLcParenR"/>
            </a:pPr>
            <a:r>
              <a:rPr lang="en-US" dirty="0"/>
              <a:t>Expansion of gas</a:t>
            </a:r>
          </a:p>
          <a:p>
            <a:pPr marL="342900" indent="-342900">
              <a:buAutoNum type="alphaLcParenR"/>
            </a:pPr>
            <a:r>
              <a:rPr lang="en-US" dirty="0"/>
              <a:t>Increase in resistance</a:t>
            </a:r>
          </a:p>
        </p:txBody>
      </p:sp>
      <p:grpSp>
        <p:nvGrpSpPr>
          <p:cNvPr id="3" name="Group 4"/>
          <p:cNvGrpSpPr>
            <a:grpSpLocks/>
          </p:cNvGrpSpPr>
          <p:nvPr/>
        </p:nvGrpSpPr>
        <p:grpSpPr bwMode="auto">
          <a:xfrm>
            <a:off x="2181589" y="2696528"/>
            <a:ext cx="2949575" cy="3843338"/>
            <a:chOff x="926" y="363"/>
            <a:chExt cx="1570" cy="2421"/>
          </a:xfrm>
        </p:grpSpPr>
        <p:pic>
          <p:nvPicPr>
            <p:cNvPr id="4" name="Picture 5" descr="F18_05"/>
            <p:cNvPicPr>
              <a:picLocks noChangeAspect="1" noChangeArrowheads="1"/>
            </p:cNvPicPr>
            <p:nvPr/>
          </p:nvPicPr>
          <p:blipFill>
            <a:blip r:embed="rId2" cstate="print"/>
            <a:srcRect/>
            <a:stretch>
              <a:fillRect/>
            </a:stretch>
          </p:blipFill>
          <p:spPr bwMode="auto">
            <a:xfrm>
              <a:off x="926" y="363"/>
              <a:ext cx="1570" cy="2421"/>
            </a:xfrm>
            <a:prstGeom prst="rect">
              <a:avLst/>
            </a:prstGeom>
            <a:noFill/>
            <a:ln w="76200">
              <a:noFill/>
              <a:miter lim="800000"/>
              <a:headEnd/>
              <a:tailEnd/>
            </a:ln>
          </p:spPr>
        </p:pic>
        <p:sp>
          <p:nvSpPr>
            <p:cNvPr id="5" name="Text Box 6"/>
            <p:cNvSpPr txBox="1">
              <a:spLocks noChangeArrowheads="1"/>
            </p:cNvSpPr>
            <p:nvPr/>
          </p:nvSpPr>
          <p:spPr bwMode="auto">
            <a:xfrm>
              <a:off x="1512" y="1074"/>
              <a:ext cx="288" cy="212"/>
            </a:xfrm>
            <a:prstGeom prst="rect">
              <a:avLst/>
            </a:prstGeom>
            <a:noFill/>
            <a:ln w="76200">
              <a:noFill/>
              <a:miter lim="800000"/>
              <a:headEnd/>
              <a:tailEnd/>
            </a:ln>
          </p:spPr>
          <p:txBody>
            <a:bodyPr>
              <a:spAutoFit/>
            </a:bodyPr>
            <a:lstStyle/>
            <a:p>
              <a:pPr>
                <a:spcBef>
                  <a:spcPct val="50000"/>
                </a:spcBef>
              </a:pPr>
              <a:r>
                <a:rPr lang="en-US" sz="1600" i="1">
                  <a:solidFill>
                    <a:srgbClr val="FF0000"/>
                  </a:solidFill>
                  <a:latin typeface="Times New Roman" pitchFamily="18" charset="0"/>
                </a:rPr>
                <a:t>A</a:t>
              </a:r>
            </a:p>
          </p:txBody>
        </p:sp>
      </p:grpSp>
      <p:sp>
        <p:nvSpPr>
          <p:cNvPr id="6"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200" b="1" u="sng" dirty="0">
                <a:solidFill>
                  <a:srgbClr val="00B0F0"/>
                </a:solidFill>
                <a:latin typeface="+mj-lt"/>
                <a:ea typeface="+mj-ea"/>
                <a:cs typeface="+mj-cs"/>
              </a:rPr>
              <a:t>Temperature Sensor</a:t>
            </a:r>
          </a:p>
        </p:txBody>
      </p:sp>
      <p:pic>
        <p:nvPicPr>
          <p:cNvPr id="134146" name="Picture 2" descr="Image result for thermometer"/>
          <p:cNvPicPr>
            <a:picLocks noChangeAspect="1" noChangeArrowheads="1"/>
          </p:cNvPicPr>
          <p:nvPr/>
        </p:nvPicPr>
        <p:blipFill rotWithShape="1">
          <a:blip r:embed="rId3">
            <a:extLst>
              <a:ext uri="{28A0092B-C50C-407E-A947-70E740481C1C}">
                <a14:useLocalDpi xmlns:a14="http://schemas.microsoft.com/office/drawing/2010/main" val="0"/>
              </a:ext>
            </a:extLst>
          </a:blip>
          <a:srcRect l="38333" t="3200" r="37667" b="10400"/>
          <a:stretch/>
        </p:blipFill>
        <p:spPr bwMode="auto">
          <a:xfrm>
            <a:off x="304800" y="2286000"/>
            <a:ext cx="1143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6400800"/>
            <a:ext cx="2172390" cy="369332"/>
          </a:xfrm>
          <a:prstGeom prst="rect">
            <a:avLst/>
          </a:prstGeom>
          <a:noFill/>
        </p:spPr>
        <p:txBody>
          <a:bodyPr wrap="none" rtlCol="0">
            <a:spAutoFit/>
          </a:bodyPr>
          <a:lstStyle/>
          <a:p>
            <a:r>
              <a:rPr lang="en-US" dirty="0"/>
              <a:t>Liquid thermometer</a:t>
            </a:r>
          </a:p>
        </p:txBody>
      </p:sp>
      <p:sp>
        <p:nvSpPr>
          <p:cNvPr id="8" name="TextBox 7"/>
          <p:cNvSpPr txBox="1"/>
          <p:nvPr/>
        </p:nvSpPr>
        <p:spPr>
          <a:xfrm>
            <a:off x="2833567" y="6285667"/>
            <a:ext cx="1980029" cy="369332"/>
          </a:xfrm>
          <a:prstGeom prst="rect">
            <a:avLst/>
          </a:prstGeom>
          <a:noFill/>
        </p:spPr>
        <p:txBody>
          <a:bodyPr wrap="none" rtlCol="0">
            <a:spAutoFit/>
          </a:bodyPr>
          <a:lstStyle/>
          <a:p>
            <a:r>
              <a:rPr lang="en-US" dirty="0"/>
              <a:t>Gas thermometer</a:t>
            </a:r>
          </a:p>
        </p:txBody>
      </p:sp>
      <p:pic>
        <p:nvPicPr>
          <p:cNvPr id="134148" name="Picture 4" descr="Image result for electric thermometer"/>
          <p:cNvPicPr>
            <a:picLocks noChangeAspect="1" noChangeArrowheads="1"/>
          </p:cNvPicPr>
          <p:nvPr/>
        </p:nvPicPr>
        <p:blipFill rotWithShape="1">
          <a:blip r:embed="rId4">
            <a:extLst>
              <a:ext uri="{28A0092B-C50C-407E-A947-70E740481C1C}">
                <a14:useLocalDpi xmlns:a14="http://schemas.microsoft.com/office/drawing/2010/main" val="0"/>
              </a:ext>
            </a:extLst>
          </a:blip>
          <a:srcRect l="6424" r="7995"/>
          <a:stretch/>
        </p:blipFill>
        <p:spPr bwMode="auto">
          <a:xfrm>
            <a:off x="5483952" y="1524000"/>
            <a:ext cx="3505201" cy="4095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31164" y="6243828"/>
            <a:ext cx="3698448" cy="369332"/>
          </a:xfrm>
          <a:prstGeom prst="rect">
            <a:avLst/>
          </a:prstGeom>
          <a:noFill/>
        </p:spPr>
        <p:txBody>
          <a:bodyPr wrap="none" rtlCol="0">
            <a:spAutoFit/>
          </a:bodyPr>
          <a:lstStyle/>
          <a:p>
            <a:r>
              <a:rPr lang="en-US" dirty="0"/>
              <a:t>Electrical Resistance thermometer</a:t>
            </a:r>
          </a:p>
        </p:txBody>
      </p:sp>
    </p:spTree>
    <p:extLst>
      <p:ext uri="{BB962C8B-B14F-4D97-AF65-F5344CB8AC3E}">
        <p14:creationId xmlns:p14="http://schemas.microsoft.com/office/powerpoint/2010/main" val="1509867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899"/>
          <p:cNvSpPr>
            <a:spLocks noChangeArrowheads="1"/>
          </p:cNvSpPr>
          <p:nvPr/>
        </p:nvSpPr>
        <p:spPr bwMode="auto">
          <a:xfrm>
            <a:off x="762000" y="2060054"/>
            <a:ext cx="3352800" cy="313932"/>
          </a:xfrm>
          <a:prstGeom prst="rect">
            <a:avLst/>
          </a:prstGeom>
          <a:noFill/>
          <a:ln w="9525">
            <a:noFill/>
            <a:miter lim="800000"/>
            <a:headEnd/>
            <a:tailEnd/>
          </a:ln>
        </p:spPr>
        <p:txBody>
          <a:bodyPr wrap="square">
            <a:spAutoFit/>
          </a:bodyPr>
          <a:lstStyle/>
          <a:p>
            <a:pPr>
              <a:lnSpc>
                <a:spcPct val="80000"/>
              </a:lnSpc>
              <a:buClr>
                <a:schemeClr val="hlink"/>
              </a:buClr>
            </a:pPr>
            <a:r>
              <a:rPr lang="en-US" b="1" dirty="0">
                <a:solidFill>
                  <a:schemeClr val="hlink"/>
                </a:solidFill>
                <a:latin typeface="Comic Sans MS" pitchFamily="66" charset="0"/>
              </a:rPr>
              <a:t>3. Cyclic Process (</a:t>
            </a:r>
            <a:r>
              <a:rPr lang="el-GR" b="1" dirty="0">
                <a:solidFill>
                  <a:schemeClr val="hlink"/>
                </a:solidFill>
                <a:latin typeface="Calibri"/>
              </a:rPr>
              <a:t>Δ</a:t>
            </a:r>
            <a:r>
              <a:rPr lang="en-US" b="1" dirty="0">
                <a:solidFill>
                  <a:schemeClr val="hlink"/>
                </a:solidFill>
                <a:latin typeface="Calibri"/>
              </a:rPr>
              <a:t>E =0)</a:t>
            </a:r>
            <a:endParaRPr lang="en-US" b="1" dirty="0">
              <a:solidFill>
                <a:schemeClr val="hlink"/>
              </a:solidFill>
              <a:latin typeface="Comic Sans MS" pitchFamily="66" charset="0"/>
            </a:endParaRPr>
          </a:p>
        </p:txBody>
      </p:sp>
      <p:sp>
        <p:nvSpPr>
          <p:cNvPr id="8" name="Title 7"/>
          <p:cNvSpPr txBox="1">
            <a:spLocks/>
          </p:cNvSpPr>
          <p:nvPr/>
        </p:nvSpPr>
        <p:spPr>
          <a:xfrm>
            <a:off x="457200" y="152400"/>
            <a:ext cx="8229600" cy="685800"/>
          </a:xfrm>
          <a:prstGeom prst="rect">
            <a:avLst/>
          </a:prstGeom>
          <a:ln>
            <a:noFill/>
          </a:ln>
        </p:spPr>
        <p:txBody>
          <a:bodyPr/>
          <a:lstStyle/>
          <a:p>
            <a:pPr algn="ctr" fontAlgn="auto">
              <a:spcBef>
                <a:spcPts val="0"/>
              </a:spcBef>
              <a:spcAft>
                <a:spcPts val="0"/>
              </a:spcAft>
              <a:defRPr/>
            </a:pPr>
            <a:r>
              <a:rPr lang="en-US" sz="2400" b="1" u="sng" dirty="0">
                <a:solidFill>
                  <a:srgbClr val="FF0000"/>
                </a:solidFill>
                <a:latin typeface="Comic Sans MS" pitchFamily="66" charset="0"/>
                <a:cs typeface="+mn-cs"/>
              </a:rPr>
              <a:t>18-11: Special case of first law of thermodynamics</a:t>
            </a:r>
            <a:endParaRPr lang="en-US" sz="2400" b="1" u="sng" dirty="0">
              <a:solidFill>
                <a:srgbClr val="FF0000"/>
              </a:solidFill>
              <a:latin typeface="+mj-lt"/>
              <a:ea typeface="+mj-ea"/>
              <a:cs typeface="+mj-cs"/>
            </a:endParaRPr>
          </a:p>
        </p:txBody>
      </p:sp>
      <p:graphicFrame>
        <p:nvGraphicFramePr>
          <p:cNvPr id="4" name="Object 5"/>
          <p:cNvGraphicFramePr>
            <a:graphicFrameLocks noChangeAspect="1"/>
          </p:cNvGraphicFramePr>
          <p:nvPr/>
        </p:nvGraphicFramePr>
        <p:xfrm>
          <a:off x="2557463" y="2657475"/>
          <a:ext cx="1360487" cy="417513"/>
        </p:xfrm>
        <a:graphic>
          <a:graphicData uri="http://schemas.openxmlformats.org/presentationml/2006/ole">
            <mc:AlternateContent xmlns:mc="http://schemas.openxmlformats.org/markup-compatibility/2006">
              <mc:Choice xmlns:v="urn:schemas-microsoft-com:vml" Requires="v">
                <p:oleObj spid="_x0000_s17413" name="Equation" r:id="rId3" imgW="444240" imgH="203040" progId="Equation.3">
                  <p:embed/>
                </p:oleObj>
              </mc:Choice>
              <mc:Fallback>
                <p:oleObj name="Equation" r:id="rId3" imgW="444240" imgH="203040" progId="Equation.3">
                  <p:embed/>
                  <p:pic>
                    <p:nvPicPr>
                      <p:cNvPr id="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463" y="2657475"/>
                        <a:ext cx="1360487"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99"/>
          <p:cNvSpPr>
            <a:spLocks noChangeArrowheads="1"/>
          </p:cNvSpPr>
          <p:nvPr/>
        </p:nvSpPr>
        <p:spPr bwMode="auto">
          <a:xfrm>
            <a:off x="762000" y="3800868"/>
            <a:ext cx="4800600" cy="313932"/>
          </a:xfrm>
          <a:prstGeom prst="rect">
            <a:avLst/>
          </a:prstGeom>
          <a:noFill/>
          <a:ln w="9525">
            <a:noFill/>
            <a:miter lim="800000"/>
            <a:headEnd/>
            <a:tailEnd/>
          </a:ln>
        </p:spPr>
        <p:txBody>
          <a:bodyPr wrap="square">
            <a:spAutoFit/>
          </a:bodyPr>
          <a:lstStyle/>
          <a:p>
            <a:pPr>
              <a:lnSpc>
                <a:spcPct val="80000"/>
              </a:lnSpc>
              <a:buClr>
                <a:schemeClr val="hlink"/>
              </a:buClr>
            </a:pPr>
            <a:r>
              <a:rPr lang="en-US" b="1" dirty="0">
                <a:solidFill>
                  <a:schemeClr val="hlink"/>
                </a:solidFill>
                <a:latin typeface="Comic Sans MS" pitchFamily="66" charset="0"/>
              </a:rPr>
              <a:t>4. Free Expansion (Q =0, W=0 )</a:t>
            </a:r>
          </a:p>
        </p:txBody>
      </p:sp>
      <p:graphicFrame>
        <p:nvGraphicFramePr>
          <p:cNvPr id="5" name="Object 5"/>
          <p:cNvGraphicFramePr>
            <a:graphicFrameLocks noChangeAspect="1"/>
          </p:cNvGraphicFramePr>
          <p:nvPr/>
        </p:nvGraphicFramePr>
        <p:xfrm>
          <a:off x="2420938" y="4638675"/>
          <a:ext cx="1122362" cy="390525"/>
        </p:xfrm>
        <a:graphic>
          <a:graphicData uri="http://schemas.openxmlformats.org/presentationml/2006/ole">
            <mc:AlternateContent xmlns:mc="http://schemas.openxmlformats.org/markup-compatibility/2006">
              <mc:Choice xmlns:v="urn:schemas-microsoft-com:vml" Requires="v">
                <p:oleObj spid="_x0000_s17414" name="Equation" r:id="rId5" imgW="469800" imgH="177480" progId="Equation.3">
                  <p:embed/>
                </p:oleObj>
              </mc:Choice>
              <mc:Fallback>
                <p:oleObj name="Equation" r:id="rId5" imgW="469800" imgH="177480" progId="Equation.3">
                  <p:embed/>
                  <p:pic>
                    <p:nvPicPr>
                      <p:cNvPr id="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938" y="4638675"/>
                        <a:ext cx="1122362"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5"/>
          <p:cNvGrpSpPr/>
          <p:nvPr/>
        </p:nvGrpSpPr>
        <p:grpSpPr>
          <a:xfrm>
            <a:off x="2057400" y="914400"/>
            <a:ext cx="6042025" cy="446762"/>
            <a:chOff x="2187575" y="1061532"/>
            <a:chExt cx="6042025" cy="446762"/>
          </a:xfrm>
        </p:grpSpPr>
        <p:graphicFrame>
          <p:nvGraphicFramePr>
            <p:cNvPr id="2" name="Object 5"/>
            <p:cNvGraphicFramePr>
              <a:graphicFrameLocks noChangeAspect="1"/>
            </p:cNvGraphicFramePr>
            <p:nvPr/>
          </p:nvGraphicFramePr>
          <p:xfrm>
            <a:off x="2187575" y="1061532"/>
            <a:ext cx="1851025" cy="446762"/>
          </p:xfrm>
          <a:graphic>
            <a:graphicData uri="http://schemas.openxmlformats.org/presentationml/2006/ole">
              <mc:AlternateContent xmlns:mc="http://schemas.openxmlformats.org/markup-compatibility/2006">
                <mc:Choice xmlns:v="urn:schemas-microsoft-com:vml" Requires="v">
                  <p:oleObj spid="_x0000_s17415" name="Equation" r:id="rId7" imgW="774360" imgH="203040" progId="Equation.3">
                    <p:embed/>
                  </p:oleObj>
                </mc:Choice>
                <mc:Fallback>
                  <p:oleObj name="Equation" r:id="rId7" imgW="774360" imgH="203040" progId="Equation.3">
                    <p:embed/>
                    <p:pic>
                      <p:nvPicPr>
                        <p:cNvPr id="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575" y="1061532"/>
                          <a:ext cx="1851025" cy="44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99"/>
            <p:cNvSpPr>
              <a:spLocks noChangeArrowheads="1"/>
            </p:cNvSpPr>
            <p:nvPr/>
          </p:nvSpPr>
          <p:spPr bwMode="auto">
            <a:xfrm>
              <a:off x="4800600" y="1133868"/>
              <a:ext cx="3429000" cy="313932"/>
            </a:xfrm>
            <a:prstGeom prst="rect">
              <a:avLst/>
            </a:prstGeom>
            <a:noFill/>
            <a:ln w="9525">
              <a:noFill/>
              <a:miter lim="800000"/>
              <a:headEnd/>
              <a:tailEnd/>
            </a:ln>
          </p:spPr>
          <p:txBody>
            <a:bodyPr wrap="square">
              <a:spAutoFit/>
            </a:bodyPr>
            <a:lstStyle/>
            <a:p>
              <a:pPr>
                <a:lnSpc>
                  <a:spcPct val="80000"/>
                </a:lnSpc>
                <a:buClr>
                  <a:schemeClr val="hlink"/>
                </a:buClr>
              </a:pPr>
              <a:r>
                <a:rPr lang="en-US" b="1" dirty="0">
                  <a:solidFill>
                    <a:schemeClr val="hlink"/>
                  </a:solidFill>
                  <a:latin typeface="Comic Sans MS" pitchFamily="66" charset="0"/>
                </a:rPr>
                <a:t>First law of thermodynamics</a:t>
              </a:r>
            </a:p>
          </p:txBody>
        </p:sp>
      </p:grpSp>
      <p:pic>
        <p:nvPicPr>
          <p:cNvPr id="24" name="Picture 23" descr="cp8.jpg"/>
          <p:cNvPicPr>
            <a:picLocks noChangeAspect="1"/>
          </p:cNvPicPr>
          <p:nvPr/>
        </p:nvPicPr>
        <p:blipFill>
          <a:blip r:embed="rId9" cstate="print"/>
          <a:stretch>
            <a:fillRect/>
          </a:stretch>
        </p:blipFill>
        <p:spPr>
          <a:xfrm>
            <a:off x="4953000" y="1447800"/>
            <a:ext cx="3535680" cy="2209800"/>
          </a:xfrm>
          <a:prstGeom prst="rect">
            <a:avLst/>
          </a:prstGeom>
        </p:spPr>
      </p:pic>
      <p:pic>
        <p:nvPicPr>
          <p:cNvPr id="25" name="Picture 7" descr="F18_16"/>
          <p:cNvPicPr>
            <a:picLocks noChangeAspect="1" noChangeArrowheads="1"/>
          </p:cNvPicPr>
          <p:nvPr/>
        </p:nvPicPr>
        <p:blipFill>
          <a:blip r:embed="rId10" cstate="print"/>
          <a:srcRect/>
          <a:stretch>
            <a:fillRect/>
          </a:stretch>
        </p:blipFill>
        <p:spPr bwMode="auto">
          <a:xfrm>
            <a:off x="4876800" y="4038600"/>
            <a:ext cx="2760663" cy="2795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609600" y="1676400"/>
            <a:ext cx="7686675" cy="1485900"/>
          </a:xfrm>
          <a:prstGeom prst="rect">
            <a:avLst/>
          </a:prstGeom>
          <a:noFill/>
          <a:ln w="9525">
            <a:noFill/>
            <a:miter lim="800000"/>
            <a:headEnd/>
            <a:tailEnd/>
          </a:ln>
        </p:spPr>
      </p:pic>
      <p:grpSp>
        <p:nvGrpSpPr>
          <p:cNvPr id="3" name="Group 2"/>
          <p:cNvGrpSpPr/>
          <p:nvPr/>
        </p:nvGrpSpPr>
        <p:grpSpPr>
          <a:xfrm>
            <a:off x="304800" y="4038600"/>
            <a:ext cx="8634608" cy="2057400"/>
            <a:chOff x="304800" y="0"/>
            <a:chExt cx="8634608" cy="2057400"/>
          </a:xfrm>
        </p:grpSpPr>
        <p:sp>
          <p:nvSpPr>
            <p:cNvPr id="4" name="Rectangle 4"/>
            <p:cNvSpPr txBox="1">
              <a:spLocks noChangeArrowheads="1"/>
            </p:cNvSpPr>
            <p:nvPr/>
          </p:nvSpPr>
          <p:spPr bwMode="auto">
            <a:xfrm>
              <a:off x="304800" y="0"/>
              <a:ext cx="5105400" cy="1600200"/>
            </a:xfrm>
            <a:prstGeom prst="rect">
              <a:avLst/>
            </a:prstGeom>
            <a:noFill/>
            <a:ln w="76200">
              <a:noFill/>
              <a:miter lim="800000"/>
              <a:headEnd/>
              <a:tailEnd/>
            </a:ln>
          </p:spPr>
          <p:txBody>
            <a:bodyPr/>
            <a:lstStyle/>
            <a:p>
              <a:r>
                <a:rPr lang="en-US" b="1" dirty="0"/>
                <a:t>T31-Q#3)</a:t>
              </a:r>
              <a:r>
                <a:rPr lang="en-US" dirty="0"/>
                <a:t> </a:t>
              </a:r>
            </a:p>
            <a:p>
              <a:r>
                <a:rPr lang="en-US" dirty="0"/>
                <a:t>Gas within a closed chamber undergoes the cycle shown in Fig. 2. Calculate the net heat added to the system in a complete cycle. </a:t>
              </a:r>
            </a:p>
            <a:p>
              <a:r>
                <a:rPr lang="en-US" b="1" dirty="0"/>
                <a:t>(</a:t>
              </a:r>
              <a:r>
                <a:rPr lang="en-US" b="1" dirty="0" err="1"/>
                <a:t>Ans</a:t>
              </a:r>
              <a:r>
                <a:rPr lang="en-US" b="1" dirty="0"/>
                <a:t>:  60 J) </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5181600" y="152400"/>
              <a:ext cx="3757808" cy="1905000"/>
            </a:xfrm>
            <a:prstGeom prst="rect">
              <a:avLst/>
            </a:prstGeom>
            <a:noFill/>
            <a:ln w="9525">
              <a:noFill/>
              <a:miter lim="800000"/>
              <a:headEnd/>
              <a:tailEnd/>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18" name="Group 17"/>
          <p:cNvGrpSpPr/>
          <p:nvPr/>
        </p:nvGrpSpPr>
        <p:grpSpPr>
          <a:xfrm>
            <a:off x="228600" y="228600"/>
            <a:ext cx="8458200" cy="3200400"/>
            <a:chOff x="228600" y="3505200"/>
            <a:chExt cx="8458200" cy="3200400"/>
          </a:xfrm>
        </p:grpSpPr>
        <p:sp>
          <p:nvSpPr>
            <p:cNvPr id="16" name="Rectangle 15"/>
            <p:cNvSpPr/>
            <p:nvPr/>
          </p:nvSpPr>
          <p:spPr>
            <a:xfrm>
              <a:off x="304800" y="4643497"/>
              <a:ext cx="4724400" cy="2062103"/>
            </a:xfrm>
            <a:prstGeom prst="rect">
              <a:avLst/>
            </a:prstGeom>
          </p:spPr>
          <p:txBody>
            <a:bodyPr wrap="square">
              <a:spAutoFit/>
            </a:bodyPr>
            <a:lstStyle/>
            <a:p>
              <a:r>
                <a:rPr lang="en-US" sz="1600" dirty="0">
                  <a:latin typeface="+mn-lt"/>
                </a:rPr>
                <a:t>A) Change in internal energy is different in all three processes </a:t>
              </a:r>
            </a:p>
            <a:p>
              <a:r>
                <a:rPr lang="en-US" sz="1600" dirty="0">
                  <a:latin typeface="+mn-lt"/>
                </a:rPr>
                <a:t>B) Work is different in all three processes </a:t>
              </a:r>
            </a:p>
            <a:p>
              <a:r>
                <a:rPr lang="en-US" sz="1600" dirty="0">
                  <a:latin typeface="+mn-lt"/>
                </a:rPr>
                <a:t>C) Heat energy transfer is different in all three processes </a:t>
              </a:r>
            </a:p>
            <a:p>
              <a:r>
                <a:rPr lang="en-US" sz="1600" dirty="0">
                  <a:latin typeface="+mn-lt"/>
                </a:rPr>
                <a:t>D) The first law of thermodynamics can be applied to the three processes </a:t>
              </a:r>
            </a:p>
            <a:p>
              <a:r>
                <a:rPr lang="en-US" sz="1600" dirty="0">
                  <a:latin typeface="+mn-lt"/>
                </a:rPr>
                <a:t>E) The work is positive in all three processes </a:t>
              </a:r>
            </a:p>
          </p:txBody>
        </p:sp>
        <p:pic>
          <p:nvPicPr>
            <p:cNvPr id="115715" name="Picture 3"/>
            <p:cNvPicPr>
              <a:picLocks noChangeAspect="1" noChangeArrowheads="1"/>
            </p:cNvPicPr>
            <p:nvPr/>
          </p:nvPicPr>
          <p:blipFill>
            <a:blip r:embed="rId2" cstate="print"/>
            <a:srcRect/>
            <a:stretch>
              <a:fillRect/>
            </a:stretch>
          </p:blipFill>
          <p:spPr bwMode="auto">
            <a:xfrm>
              <a:off x="5181600" y="4992288"/>
              <a:ext cx="3505200" cy="1332312"/>
            </a:xfrm>
            <a:prstGeom prst="rect">
              <a:avLst/>
            </a:prstGeom>
            <a:noFill/>
            <a:ln w="9525">
              <a:noFill/>
              <a:miter lim="800000"/>
              <a:headEnd/>
              <a:tailEnd/>
            </a:ln>
            <a:effectLst/>
          </p:spPr>
        </p:pic>
        <p:sp>
          <p:nvSpPr>
            <p:cNvPr id="17" name="Rectangle 16"/>
            <p:cNvSpPr/>
            <p:nvPr/>
          </p:nvSpPr>
          <p:spPr>
            <a:xfrm>
              <a:off x="228600" y="3505200"/>
              <a:ext cx="8382000" cy="830997"/>
            </a:xfrm>
            <a:prstGeom prst="rect">
              <a:avLst/>
            </a:prstGeom>
          </p:spPr>
          <p:txBody>
            <a:bodyPr wrap="square">
              <a:spAutoFit/>
            </a:bodyPr>
            <a:lstStyle/>
            <a:p>
              <a:r>
                <a:rPr lang="en-US" sz="1600" dirty="0">
                  <a:latin typeface="+mn-lt"/>
                </a:rPr>
                <a:t>T102-Q12. </a:t>
              </a:r>
            </a:p>
            <a:p>
              <a:r>
                <a:rPr lang="en-US" sz="1600" dirty="0">
                  <a:latin typeface="+mn-lt"/>
                </a:rPr>
                <a:t>Which of the following statements is </a:t>
              </a:r>
              <a:r>
                <a:rPr lang="en-US" sz="1600" b="1" dirty="0">
                  <a:latin typeface="+mn-lt"/>
                </a:rPr>
                <a:t>FALSE regarding the processes connecting the same points </a:t>
              </a:r>
              <a:r>
                <a:rPr lang="en-US" sz="1600" b="1" dirty="0" err="1">
                  <a:latin typeface="+mn-lt"/>
                </a:rPr>
                <a:t>i</a:t>
              </a:r>
              <a:r>
                <a:rPr lang="en-US" sz="1600" b="1" dirty="0">
                  <a:latin typeface="+mn-lt"/>
                </a:rPr>
                <a:t> and f shown in the three diagrams in Figure 1? </a:t>
              </a:r>
              <a:endParaRPr lang="en-US" sz="1600" dirty="0">
                <a:latin typeface="+mn-lt"/>
              </a:endParaRPr>
            </a:p>
          </p:txBody>
        </p:sp>
      </p:grpSp>
      <p:grpSp>
        <p:nvGrpSpPr>
          <p:cNvPr id="19" name="Group 18"/>
          <p:cNvGrpSpPr/>
          <p:nvPr/>
        </p:nvGrpSpPr>
        <p:grpSpPr>
          <a:xfrm>
            <a:off x="228600" y="3762375"/>
            <a:ext cx="8705850" cy="2638425"/>
            <a:chOff x="381000" y="3657600"/>
            <a:chExt cx="8705850" cy="2638425"/>
          </a:xfrm>
        </p:grpSpPr>
        <p:sp>
          <p:nvSpPr>
            <p:cNvPr id="20" name="Rectangle 19"/>
            <p:cNvSpPr/>
            <p:nvPr/>
          </p:nvSpPr>
          <p:spPr>
            <a:xfrm>
              <a:off x="381000" y="3657600"/>
              <a:ext cx="5715000" cy="1754326"/>
            </a:xfrm>
            <a:prstGeom prst="rect">
              <a:avLst/>
            </a:prstGeom>
          </p:spPr>
          <p:txBody>
            <a:bodyPr wrap="square">
              <a:spAutoFit/>
            </a:bodyPr>
            <a:lstStyle/>
            <a:p>
              <a:r>
                <a:rPr lang="en-US" dirty="0">
                  <a:latin typeface="+mn-lt"/>
                </a:rPr>
                <a:t>T92-Q16.</a:t>
              </a:r>
            </a:p>
            <a:p>
              <a:r>
                <a:rPr lang="en-US" dirty="0">
                  <a:latin typeface="+mn-lt"/>
                </a:rPr>
                <a:t>In the p-V diagram shown in </a:t>
              </a:r>
              <a:r>
                <a:rPr lang="en-US" b="1" dirty="0">
                  <a:latin typeface="+mn-lt"/>
                </a:rPr>
                <a:t>Figure 1, 150 J of heat is added to the system in process AB, and 600 J</a:t>
              </a:r>
            </a:p>
            <a:p>
              <a:r>
                <a:rPr lang="en-US" dirty="0">
                  <a:latin typeface="+mn-lt"/>
                </a:rPr>
                <a:t>of heat is added to the system in process BD. What is the total heat added in process ACD?</a:t>
              </a:r>
            </a:p>
            <a:p>
              <a:r>
                <a:rPr lang="en-US" dirty="0">
                  <a:latin typeface="+mn-lt"/>
                </a:rPr>
                <a:t>A) 600 J</a:t>
              </a:r>
            </a:p>
          </p:txBody>
        </p:sp>
        <p:pic>
          <p:nvPicPr>
            <p:cNvPr id="21" name="Picture 2"/>
            <p:cNvPicPr>
              <a:picLocks noChangeAspect="1" noChangeArrowheads="1"/>
            </p:cNvPicPr>
            <p:nvPr/>
          </p:nvPicPr>
          <p:blipFill>
            <a:blip r:embed="rId3" cstate="print"/>
            <a:srcRect/>
            <a:stretch>
              <a:fillRect/>
            </a:stretch>
          </p:blipFill>
          <p:spPr bwMode="auto">
            <a:xfrm>
              <a:off x="6096000" y="3657600"/>
              <a:ext cx="2990850" cy="2638425"/>
            </a:xfrm>
            <a:prstGeom prst="rect">
              <a:avLst/>
            </a:prstGeom>
            <a:noFill/>
            <a:ln w="9525">
              <a:noFill/>
              <a:miter lim="800000"/>
              <a:headEnd/>
              <a:tailEnd/>
            </a:ln>
            <a:effectLst/>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txBox="1">
            <a:spLocks noChangeArrowheads="1"/>
          </p:cNvSpPr>
          <p:nvPr/>
        </p:nvSpPr>
        <p:spPr bwMode="auto">
          <a:xfrm>
            <a:off x="304800" y="304800"/>
            <a:ext cx="5257800" cy="1676400"/>
          </a:xfrm>
          <a:prstGeom prst="rect">
            <a:avLst/>
          </a:prstGeom>
          <a:noFill/>
          <a:ln w="76200">
            <a:noFill/>
            <a:miter lim="800000"/>
            <a:headEnd/>
            <a:tailEnd/>
          </a:ln>
        </p:spPr>
        <p:txBody>
          <a:bodyPr/>
          <a:lstStyle/>
          <a:p>
            <a:r>
              <a:rPr lang="en-US" dirty="0">
                <a:latin typeface="Calibri" pitchFamily="34" charset="0"/>
              </a:rPr>
              <a:t>T81-Q12. </a:t>
            </a:r>
          </a:p>
          <a:p>
            <a:r>
              <a:rPr lang="en-US" dirty="0">
                <a:latin typeface="Calibri" pitchFamily="34" charset="0"/>
              </a:rPr>
              <a:t>A gas expands from a volume of 2.00 m</a:t>
            </a:r>
            <a:r>
              <a:rPr lang="en-US" baseline="30000" dirty="0">
                <a:latin typeface="Calibri" pitchFamily="34" charset="0"/>
              </a:rPr>
              <a:t>3</a:t>
            </a:r>
            <a:r>
              <a:rPr lang="en-US" dirty="0">
                <a:latin typeface="Calibri" pitchFamily="34" charset="0"/>
              </a:rPr>
              <a:t> to a volume of 6.00 m</a:t>
            </a:r>
            <a:r>
              <a:rPr lang="en-US" baseline="30000" dirty="0">
                <a:latin typeface="Calibri" pitchFamily="34" charset="0"/>
              </a:rPr>
              <a:t>3</a:t>
            </a:r>
            <a:r>
              <a:rPr lang="en-US" dirty="0">
                <a:latin typeface="Calibri" pitchFamily="34" charset="0"/>
              </a:rPr>
              <a:t> along two different paths as shown in Fig 2. The heat added to the gas along path IAF equals 1.68 × 10</a:t>
            </a:r>
            <a:r>
              <a:rPr lang="en-US" baseline="30000" dirty="0">
                <a:latin typeface="Calibri" pitchFamily="34" charset="0"/>
              </a:rPr>
              <a:t>6</a:t>
            </a:r>
            <a:r>
              <a:rPr lang="en-US" dirty="0">
                <a:latin typeface="Calibri" pitchFamily="34" charset="0"/>
              </a:rPr>
              <a:t> J. Find the heat added during path IF. </a:t>
            </a:r>
          </a:p>
          <a:p>
            <a:r>
              <a:rPr lang="en-US" dirty="0">
                <a:latin typeface="Calibri" pitchFamily="34" charset="0"/>
              </a:rPr>
              <a:t>(</a:t>
            </a:r>
            <a:r>
              <a:rPr lang="en-US" dirty="0" err="1">
                <a:latin typeface="Calibri" pitchFamily="34" charset="0"/>
              </a:rPr>
              <a:t>Ans</a:t>
            </a:r>
            <a:r>
              <a:rPr lang="en-US" dirty="0">
                <a:latin typeface="Calibri" pitchFamily="34" charset="0"/>
              </a:rPr>
              <a:t>: 	</a:t>
            </a:r>
            <a:r>
              <a:rPr lang="pl-PL" dirty="0">
                <a:latin typeface="Calibri" pitchFamily="34" charset="0"/>
              </a:rPr>
              <a:t>1.48 × 10</a:t>
            </a:r>
            <a:r>
              <a:rPr lang="pl-PL" baseline="30000" dirty="0">
                <a:latin typeface="Calibri" pitchFamily="34" charset="0"/>
              </a:rPr>
              <a:t>6</a:t>
            </a:r>
            <a:r>
              <a:rPr lang="pl-PL" dirty="0">
                <a:latin typeface="Calibri" pitchFamily="34" charset="0"/>
              </a:rPr>
              <a:t> J)</a:t>
            </a:r>
            <a:endParaRPr lang="en-US" dirty="0">
              <a:latin typeface="Calibri" pitchFamily="34" charset="0"/>
            </a:endParaRPr>
          </a:p>
        </p:txBody>
      </p:sp>
      <p:pic>
        <p:nvPicPr>
          <p:cNvPr id="18437" name="Picture 2"/>
          <p:cNvPicPr>
            <a:picLocks noChangeAspect="1" noChangeArrowheads="1"/>
          </p:cNvPicPr>
          <p:nvPr/>
        </p:nvPicPr>
        <p:blipFill>
          <a:blip r:embed="rId2" cstate="print"/>
          <a:srcRect/>
          <a:stretch>
            <a:fillRect/>
          </a:stretch>
        </p:blipFill>
        <p:spPr bwMode="auto">
          <a:xfrm>
            <a:off x="6172200" y="304800"/>
            <a:ext cx="2654796" cy="2057400"/>
          </a:xfrm>
          <a:prstGeom prst="rect">
            <a:avLst/>
          </a:prstGeom>
          <a:noFill/>
          <a:ln w="9525">
            <a:noFill/>
            <a:miter lim="800000"/>
            <a:headEnd/>
            <a:tailEnd/>
          </a:ln>
        </p:spPr>
      </p:pic>
      <p:grpSp>
        <p:nvGrpSpPr>
          <p:cNvPr id="6" name="Group 5"/>
          <p:cNvGrpSpPr/>
          <p:nvPr/>
        </p:nvGrpSpPr>
        <p:grpSpPr>
          <a:xfrm>
            <a:off x="304800" y="2819400"/>
            <a:ext cx="8534400" cy="3657600"/>
            <a:chOff x="304800" y="228600"/>
            <a:chExt cx="8534400" cy="3657600"/>
          </a:xfrm>
        </p:grpSpPr>
        <p:sp>
          <p:nvSpPr>
            <p:cNvPr id="7" name="Rectangle 4"/>
            <p:cNvSpPr txBox="1">
              <a:spLocks noChangeArrowheads="1"/>
            </p:cNvSpPr>
            <p:nvPr/>
          </p:nvSpPr>
          <p:spPr bwMode="auto">
            <a:xfrm>
              <a:off x="304800" y="228600"/>
              <a:ext cx="5791200" cy="3657600"/>
            </a:xfrm>
            <a:prstGeom prst="rect">
              <a:avLst/>
            </a:prstGeom>
            <a:noFill/>
            <a:ln w="76200">
              <a:noFill/>
              <a:miter lim="800000"/>
              <a:headEnd/>
              <a:tailEnd/>
            </a:ln>
          </p:spPr>
          <p:txBody>
            <a:bodyPr/>
            <a:lstStyle/>
            <a:p>
              <a:r>
                <a:rPr lang="en-US" b="1" dirty="0">
                  <a:latin typeface="+mn-lt"/>
                </a:rPr>
                <a:t>Ch18-Book’s Question:</a:t>
              </a:r>
              <a:r>
                <a:rPr lang="en-US" dirty="0">
                  <a:latin typeface="+mn-lt"/>
                </a:rPr>
                <a:t> </a:t>
              </a:r>
            </a:p>
            <a:p>
              <a:r>
                <a:rPr lang="en-US" dirty="0">
                  <a:latin typeface="+mn-lt"/>
                </a:rPr>
                <a:t>When a system is taken from state </a:t>
              </a:r>
              <a:r>
                <a:rPr lang="en-US" dirty="0" err="1">
                  <a:latin typeface="+mn-lt"/>
                </a:rPr>
                <a:t>i</a:t>
              </a:r>
              <a:r>
                <a:rPr lang="en-US" dirty="0">
                  <a:latin typeface="+mn-lt"/>
                </a:rPr>
                <a:t> to state f along path </a:t>
              </a:r>
              <a:r>
                <a:rPr lang="en-US" dirty="0" err="1">
                  <a:latin typeface="+mn-lt"/>
                </a:rPr>
                <a:t>iaf</a:t>
              </a:r>
              <a:r>
                <a:rPr lang="en-US" dirty="0">
                  <a:latin typeface="+mn-lt"/>
                </a:rPr>
                <a:t> in figure, Q = 50cal and W =20 Cal. Along path </a:t>
              </a:r>
              <a:r>
                <a:rPr lang="en-US" dirty="0" err="1">
                  <a:latin typeface="+mn-lt"/>
                </a:rPr>
                <a:t>ibf</a:t>
              </a:r>
              <a:r>
                <a:rPr lang="en-US" dirty="0">
                  <a:latin typeface="+mn-lt"/>
                </a:rPr>
                <a:t>, Q = 36 cal. </a:t>
              </a:r>
            </a:p>
            <a:p>
              <a:pPr marL="342900" indent="-342900">
                <a:buAutoNum type="alphaLcParenBoth"/>
              </a:pPr>
              <a:r>
                <a:rPr lang="en-US" dirty="0">
                  <a:latin typeface="+mn-lt"/>
                </a:rPr>
                <a:t>what is W along path </a:t>
              </a:r>
              <a:r>
                <a:rPr lang="en-US" dirty="0" err="1">
                  <a:latin typeface="+mn-lt"/>
                </a:rPr>
                <a:t>ibf</a:t>
              </a:r>
              <a:r>
                <a:rPr lang="en-US" dirty="0">
                  <a:latin typeface="+mn-lt"/>
                </a:rPr>
                <a:t>? (6 cal</a:t>
              </a:r>
            </a:p>
            <a:p>
              <a:pPr marL="342900" indent="-342900">
                <a:buAutoNum type="alphaLcParenBoth"/>
              </a:pPr>
              <a:r>
                <a:rPr lang="en-US" dirty="0">
                  <a:latin typeface="+mn-lt"/>
                </a:rPr>
                <a:t>If W = -13 cal for the return path f to </a:t>
              </a:r>
              <a:r>
                <a:rPr lang="en-US" dirty="0" err="1">
                  <a:latin typeface="+mn-lt"/>
                </a:rPr>
                <a:t>i</a:t>
              </a:r>
              <a:r>
                <a:rPr lang="en-US" dirty="0">
                  <a:latin typeface="+mn-lt"/>
                </a:rPr>
                <a:t>, what is Q for this path? </a:t>
              </a:r>
            </a:p>
            <a:p>
              <a:pPr marL="342900" indent="-342900">
                <a:buAutoNum type="alphaLcParenBoth"/>
              </a:pPr>
              <a:r>
                <a:rPr lang="en-US" dirty="0">
                  <a:latin typeface="+mn-lt"/>
                </a:rPr>
                <a:t>if </a:t>
              </a:r>
              <a:r>
                <a:rPr lang="en-US" dirty="0" err="1">
                  <a:latin typeface="+mn-lt"/>
                </a:rPr>
                <a:t>E</a:t>
              </a:r>
              <a:r>
                <a:rPr lang="en-US" baseline="-25000" dirty="0" err="1">
                  <a:latin typeface="+mn-lt"/>
                </a:rPr>
                <a:t>int</a:t>
              </a:r>
              <a:r>
                <a:rPr lang="en-US" baseline="-25000" dirty="0">
                  <a:latin typeface="+mn-lt"/>
                </a:rPr>
                <a:t>, </a:t>
              </a:r>
              <a:r>
                <a:rPr lang="en-US" baseline="-25000" dirty="0" err="1">
                  <a:latin typeface="+mn-lt"/>
                </a:rPr>
                <a:t>i</a:t>
              </a:r>
              <a:r>
                <a:rPr lang="en-US" dirty="0">
                  <a:latin typeface="+mn-lt"/>
                </a:rPr>
                <a:t> = 10 cal what is </a:t>
              </a:r>
              <a:r>
                <a:rPr lang="en-US" dirty="0" err="1">
                  <a:latin typeface="+mn-lt"/>
                </a:rPr>
                <a:t>E</a:t>
              </a:r>
              <a:r>
                <a:rPr lang="en-US" baseline="-25000" dirty="0" err="1">
                  <a:latin typeface="+mn-lt"/>
                </a:rPr>
                <a:t>f</a:t>
              </a:r>
              <a:r>
                <a:rPr lang="en-US" dirty="0">
                  <a:latin typeface="+mn-lt"/>
                </a:rPr>
                <a:t>? </a:t>
              </a:r>
            </a:p>
            <a:p>
              <a:pPr marL="342900" indent="-342900"/>
              <a:endParaRPr lang="en-US" dirty="0">
                <a:latin typeface="+mn-lt"/>
              </a:endParaRPr>
            </a:p>
            <a:p>
              <a:pPr marL="342900" indent="-342900"/>
              <a:r>
                <a:rPr lang="en-US" dirty="0">
                  <a:latin typeface="+mn-lt"/>
                </a:rPr>
                <a:t>If </a:t>
              </a:r>
              <a:r>
                <a:rPr lang="en-US" dirty="0" err="1">
                  <a:latin typeface="+mn-lt"/>
                </a:rPr>
                <a:t>E</a:t>
              </a:r>
              <a:r>
                <a:rPr lang="en-US" baseline="-25000" dirty="0" err="1">
                  <a:latin typeface="+mn-lt"/>
                </a:rPr>
                <a:t>int</a:t>
              </a:r>
              <a:r>
                <a:rPr lang="en-US" dirty="0">
                  <a:latin typeface="+mn-lt"/>
                </a:rPr>
                <a:t>, </a:t>
              </a:r>
              <a:r>
                <a:rPr lang="en-US" baseline="-25000" dirty="0">
                  <a:latin typeface="+mn-lt"/>
                </a:rPr>
                <a:t>b</a:t>
              </a:r>
              <a:r>
                <a:rPr lang="en-US" dirty="0">
                  <a:latin typeface="+mn-lt"/>
                </a:rPr>
                <a:t> = 22 cal, what is Q for </a:t>
              </a:r>
            </a:p>
            <a:p>
              <a:pPr marL="342900" indent="-342900"/>
              <a:r>
                <a:rPr lang="en-US" dirty="0">
                  <a:latin typeface="+mn-lt"/>
                </a:rPr>
                <a:t>(d) path </a:t>
              </a:r>
              <a:r>
                <a:rPr lang="en-US" dirty="0" err="1">
                  <a:latin typeface="+mn-lt"/>
                </a:rPr>
                <a:t>ib</a:t>
              </a:r>
              <a:r>
                <a:rPr lang="en-US" dirty="0">
                  <a:latin typeface="+mn-lt"/>
                </a:rPr>
                <a:t> and (e) path bf?. </a:t>
              </a:r>
            </a:p>
            <a:p>
              <a:pPr marL="342900" indent="-342900"/>
              <a:endParaRPr lang="en-US" dirty="0">
                <a:latin typeface="+mn-lt"/>
              </a:endParaRPr>
            </a:p>
            <a:p>
              <a:pPr marL="342900" indent="-342900"/>
              <a:r>
                <a:rPr lang="en-US" b="1" dirty="0" err="1">
                  <a:latin typeface="+mn-lt"/>
                </a:rPr>
                <a:t>Ans</a:t>
              </a:r>
              <a:r>
                <a:rPr lang="en-US" b="1" dirty="0">
                  <a:latin typeface="+mn-lt"/>
                </a:rPr>
                <a:t>: (a) 6 Cal (b) -43 cal (c) 40 cal (d) 18 cal (e) 18 cal </a:t>
              </a:r>
              <a:endParaRPr lang="en-US" dirty="0">
                <a:latin typeface="+mn-lt"/>
              </a:endParaRPr>
            </a:p>
          </p:txBody>
        </p:sp>
        <p:grpSp>
          <p:nvGrpSpPr>
            <p:cNvPr id="8" name="Group 25"/>
            <p:cNvGrpSpPr/>
            <p:nvPr/>
          </p:nvGrpSpPr>
          <p:grpSpPr>
            <a:xfrm>
              <a:off x="6400801" y="304663"/>
              <a:ext cx="2438399" cy="2438537"/>
              <a:chOff x="6400801" y="2197995"/>
              <a:chExt cx="2438399" cy="2438537"/>
            </a:xfrm>
          </p:grpSpPr>
          <p:cxnSp>
            <p:nvCxnSpPr>
              <p:cNvPr id="9" name="Straight Connector 8"/>
              <p:cNvCxnSpPr/>
              <p:nvPr/>
            </p:nvCxnSpPr>
            <p:spPr>
              <a:xfrm rot="5400000">
                <a:off x="5867400" y="3188595"/>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4114800"/>
                <a:ext cx="2133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86600" y="3276600"/>
                <a:ext cx="304800" cy="261610"/>
              </a:xfrm>
              <a:prstGeom prst="rect">
                <a:avLst/>
              </a:prstGeom>
              <a:noFill/>
            </p:spPr>
            <p:txBody>
              <a:bodyPr wrap="square" rtlCol="0">
                <a:spAutoFit/>
              </a:bodyPr>
              <a:lstStyle/>
              <a:p>
                <a:r>
                  <a:rPr lang="en-US" sz="1100" dirty="0"/>
                  <a:t>i</a:t>
                </a:r>
              </a:p>
            </p:txBody>
          </p:sp>
          <p:grpSp>
            <p:nvGrpSpPr>
              <p:cNvPr id="13" name="Group 22"/>
              <p:cNvGrpSpPr/>
              <p:nvPr/>
            </p:nvGrpSpPr>
            <p:grpSpPr>
              <a:xfrm>
                <a:off x="7086600" y="2362200"/>
                <a:ext cx="1676400" cy="1066800"/>
                <a:chOff x="7086600" y="2362200"/>
                <a:chExt cx="1676400" cy="1066800"/>
              </a:xfrm>
            </p:grpSpPr>
            <p:cxnSp>
              <p:nvCxnSpPr>
                <p:cNvPr id="16" name="Straight Connector 15"/>
                <p:cNvCxnSpPr/>
                <p:nvPr/>
              </p:nvCxnSpPr>
              <p:spPr>
                <a:xfrm>
                  <a:off x="7239000" y="3276600"/>
                  <a:ext cx="1295400" cy="0"/>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8191500" y="2933700"/>
                  <a:ext cx="685800" cy="0"/>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39000" y="2590800"/>
                  <a:ext cx="12954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6896100" y="2933700"/>
                  <a:ext cx="685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86600" y="2374005"/>
                  <a:ext cx="304800" cy="261610"/>
                </a:xfrm>
                <a:prstGeom prst="rect">
                  <a:avLst/>
                </a:prstGeom>
                <a:noFill/>
              </p:spPr>
              <p:txBody>
                <a:bodyPr wrap="square" rtlCol="0">
                  <a:spAutoFit/>
                </a:bodyPr>
                <a:lstStyle/>
                <a:p>
                  <a:r>
                    <a:rPr lang="en-US" sz="1100" dirty="0"/>
                    <a:t>a</a:t>
                  </a:r>
                </a:p>
              </p:txBody>
            </p:sp>
            <p:sp>
              <p:nvSpPr>
                <p:cNvPr id="21" name="TextBox 20"/>
                <p:cNvSpPr txBox="1"/>
                <p:nvPr/>
              </p:nvSpPr>
              <p:spPr>
                <a:xfrm>
                  <a:off x="8458200" y="2362200"/>
                  <a:ext cx="304800" cy="261610"/>
                </a:xfrm>
                <a:prstGeom prst="rect">
                  <a:avLst/>
                </a:prstGeom>
                <a:noFill/>
              </p:spPr>
              <p:txBody>
                <a:bodyPr wrap="square" rtlCol="0">
                  <a:spAutoFit/>
                </a:bodyPr>
                <a:lstStyle/>
                <a:p>
                  <a:r>
                    <a:rPr lang="en-US" sz="1100" dirty="0"/>
                    <a:t>f</a:t>
                  </a:r>
                </a:p>
              </p:txBody>
            </p:sp>
            <p:sp>
              <p:nvSpPr>
                <p:cNvPr id="22" name="TextBox 21"/>
                <p:cNvSpPr txBox="1"/>
                <p:nvPr/>
              </p:nvSpPr>
              <p:spPr>
                <a:xfrm>
                  <a:off x="8458200" y="3167390"/>
                  <a:ext cx="304800" cy="261610"/>
                </a:xfrm>
                <a:prstGeom prst="rect">
                  <a:avLst/>
                </a:prstGeom>
                <a:noFill/>
              </p:spPr>
              <p:txBody>
                <a:bodyPr wrap="square" rtlCol="0">
                  <a:spAutoFit/>
                </a:bodyPr>
                <a:lstStyle/>
                <a:p>
                  <a:r>
                    <a:rPr lang="en-US" sz="1100" dirty="0"/>
                    <a:t>b</a:t>
                  </a:r>
                </a:p>
              </p:txBody>
            </p:sp>
            <p:sp>
              <p:nvSpPr>
                <p:cNvPr id="23" name="Freeform 22"/>
                <p:cNvSpPr/>
                <p:nvPr/>
              </p:nvSpPr>
              <p:spPr>
                <a:xfrm>
                  <a:off x="7237927" y="2558603"/>
                  <a:ext cx="1287887" cy="686873"/>
                </a:xfrm>
                <a:custGeom>
                  <a:avLst/>
                  <a:gdLst>
                    <a:gd name="connsiteX0" fmla="*/ 0 w 1287887"/>
                    <a:gd name="connsiteY0" fmla="*/ 686873 h 686873"/>
                    <a:gd name="connsiteX1" fmla="*/ 605307 w 1287887"/>
                    <a:gd name="connsiteY1" fmla="*/ 68687 h 686873"/>
                    <a:gd name="connsiteX2" fmla="*/ 1107583 w 1287887"/>
                    <a:gd name="connsiteY2" fmla="*/ 274749 h 686873"/>
                    <a:gd name="connsiteX3" fmla="*/ 1287887 w 1287887"/>
                    <a:gd name="connsiteY3" fmla="*/ 68687 h 686873"/>
                  </a:gdLst>
                  <a:ahLst/>
                  <a:cxnLst>
                    <a:cxn ang="0">
                      <a:pos x="connsiteX0" y="connsiteY0"/>
                    </a:cxn>
                    <a:cxn ang="0">
                      <a:pos x="connsiteX1" y="connsiteY1"/>
                    </a:cxn>
                    <a:cxn ang="0">
                      <a:pos x="connsiteX2" y="connsiteY2"/>
                    </a:cxn>
                    <a:cxn ang="0">
                      <a:pos x="connsiteX3" y="connsiteY3"/>
                    </a:cxn>
                  </a:cxnLst>
                  <a:rect l="l" t="t" r="r" b="b"/>
                  <a:pathLst>
                    <a:path w="1287887" h="686873">
                      <a:moveTo>
                        <a:pt x="0" y="686873"/>
                      </a:moveTo>
                      <a:cubicBezTo>
                        <a:pt x="210355" y="412123"/>
                        <a:pt x="420710" y="137374"/>
                        <a:pt x="605307" y="68687"/>
                      </a:cubicBezTo>
                      <a:cubicBezTo>
                        <a:pt x="789904" y="0"/>
                        <a:pt x="993820" y="274749"/>
                        <a:pt x="1107583" y="274749"/>
                      </a:cubicBezTo>
                      <a:cubicBezTo>
                        <a:pt x="1221346" y="274749"/>
                        <a:pt x="1254616" y="171718"/>
                        <a:pt x="1287887" y="68687"/>
                      </a:cubicBezTo>
                    </a:path>
                  </a:pathLst>
                </a:cu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p:cNvSpPr txBox="1"/>
              <p:nvPr/>
            </p:nvSpPr>
            <p:spPr>
              <a:xfrm>
                <a:off x="7543800" y="4267200"/>
                <a:ext cx="928459" cy="369332"/>
              </a:xfrm>
              <a:prstGeom prst="rect">
                <a:avLst/>
              </a:prstGeom>
              <a:noFill/>
            </p:spPr>
            <p:txBody>
              <a:bodyPr wrap="none" rtlCol="0">
                <a:spAutoFit/>
              </a:bodyPr>
              <a:lstStyle/>
              <a:p>
                <a:r>
                  <a:rPr lang="en-US" dirty="0"/>
                  <a:t>volume</a:t>
                </a:r>
              </a:p>
            </p:txBody>
          </p:sp>
          <p:sp>
            <p:nvSpPr>
              <p:cNvPr id="15" name="TextBox 14"/>
              <p:cNvSpPr txBox="1"/>
              <p:nvPr/>
            </p:nvSpPr>
            <p:spPr>
              <a:xfrm rot="16200000">
                <a:off x="6044293" y="3022764"/>
                <a:ext cx="1082348" cy="369332"/>
              </a:xfrm>
              <a:prstGeom prst="rect">
                <a:avLst/>
              </a:prstGeom>
              <a:noFill/>
            </p:spPr>
            <p:txBody>
              <a:bodyPr wrap="none" rtlCol="0">
                <a:spAutoFit/>
              </a:bodyPr>
              <a:lstStyle/>
              <a:p>
                <a:r>
                  <a:rPr lang="en-US" dirty="0"/>
                  <a:t>pressure</a:t>
                </a: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1752600"/>
            <a:ext cx="7772400" cy="1470025"/>
          </a:xfrm>
        </p:spPr>
        <p:txBody>
          <a:bodyPr/>
          <a:lstStyle/>
          <a:p>
            <a:pPr eaLnBrk="1" hangingPunct="1"/>
            <a:r>
              <a:rPr lang="en-US" b="1" dirty="0"/>
              <a:t>Lecture 04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TextBox 215"/>
          <p:cNvSpPr txBox="1">
            <a:spLocks noChangeArrowheads="1"/>
          </p:cNvSpPr>
          <p:nvPr/>
        </p:nvSpPr>
        <p:spPr bwMode="auto">
          <a:xfrm>
            <a:off x="2667000" y="228600"/>
            <a:ext cx="3432350" cy="461665"/>
          </a:xfrm>
          <a:prstGeom prst="rect">
            <a:avLst/>
          </a:prstGeom>
          <a:noFill/>
          <a:ln w="9525">
            <a:noFill/>
            <a:miter lim="800000"/>
            <a:headEnd/>
            <a:tailEnd/>
          </a:ln>
        </p:spPr>
        <p:txBody>
          <a:bodyPr wrap="none">
            <a:spAutoFit/>
          </a:bodyPr>
          <a:lstStyle/>
          <a:p>
            <a:r>
              <a:rPr lang="en-US" sz="2400" b="1" u="sng" dirty="0">
                <a:solidFill>
                  <a:srgbClr val="FF0000"/>
                </a:solidFill>
                <a:latin typeface="Comic Sans MS" pitchFamily="66" charset="0"/>
              </a:rPr>
              <a:t>18-12:Heat Transfer</a:t>
            </a:r>
          </a:p>
        </p:txBody>
      </p:sp>
      <p:sp>
        <p:nvSpPr>
          <p:cNvPr id="22541" name="Rectangle 899"/>
          <p:cNvSpPr>
            <a:spLocks noChangeArrowheads="1"/>
          </p:cNvSpPr>
          <p:nvPr/>
        </p:nvSpPr>
        <p:spPr bwMode="auto">
          <a:xfrm>
            <a:off x="228600" y="838200"/>
            <a:ext cx="8458200" cy="387350"/>
          </a:xfrm>
          <a:prstGeom prst="rect">
            <a:avLst/>
          </a:prstGeom>
          <a:noFill/>
          <a:ln w="9525">
            <a:noFill/>
            <a:miter lim="800000"/>
            <a:headEnd/>
            <a:tailEnd/>
          </a:ln>
        </p:spPr>
        <p:txBody>
          <a:bodyPr>
            <a:spAutoFit/>
          </a:bodyPr>
          <a:lstStyle/>
          <a:p>
            <a:pPr>
              <a:lnSpc>
                <a:spcPct val="80000"/>
              </a:lnSpc>
              <a:buClr>
                <a:schemeClr val="hlink"/>
              </a:buClr>
            </a:pPr>
            <a:r>
              <a:rPr lang="en-US" sz="2400" b="1">
                <a:solidFill>
                  <a:schemeClr val="hlink"/>
                </a:solidFill>
                <a:latin typeface="Comic Sans MS" pitchFamily="66" charset="0"/>
              </a:rPr>
              <a:t>Heat can be transferred through three different ways</a:t>
            </a:r>
          </a:p>
        </p:txBody>
      </p:sp>
      <p:sp>
        <p:nvSpPr>
          <p:cNvPr id="685" name="Rectangle 684"/>
          <p:cNvSpPr>
            <a:spLocks noChangeArrowheads="1"/>
          </p:cNvSpPr>
          <p:nvPr/>
        </p:nvSpPr>
        <p:spPr bwMode="auto">
          <a:xfrm>
            <a:off x="3451225" y="5410200"/>
            <a:ext cx="3635375" cy="307975"/>
          </a:xfrm>
          <a:prstGeom prst="rect">
            <a:avLst/>
          </a:prstGeom>
          <a:noFill/>
          <a:ln w="9525">
            <a:noFill/>
            <a:miter lim="800000"/>
            <a:headEnd/>
            <a:tailEnd/>
          </a:ln>
        </p:spPr>
        <p:txBody>
          <a:bodyPr wrap="none">
            <a:spAutoFit/>
          </a:bodyPr>
          <a:lstStyle/>
          <a:p>
            <a:r>
              <a:rPr lang="en-US" sz="1400" b="1">
                <a:solidFill>
                  <a:schemeClr val="hlink"/>
                </a:solidFill>
                <a:latin typeface="Comic Sans MS" pitchFamily="66" charset="0"/>
              </a:rPr>
              <a:t>k is coefficient of thermal conductivity</a:t>
            </a:r>
            <a:endParaRPr lang="en-US" sz="1400">
              <a:latin typeface="Calibri" pitchFamily="34" charset="0"/>
            </a:endParaRPr>
          </a:p>
        </p:txBody>
      </p:sp>
      <p:sp>
        <p:nvSpPr>
          <p:cNvPr id="22543" name="Rectangle 685"/>
          <p:cNvSpPr>
            <a:spLocks noChangeArrowheads="1"/>
          </p:cNvSpPr>
          <p:nvPr/>
        </p:nvSpPr>
        <p:spPr bwMode="auto">
          <a:xfrm>
            <a:off x="2122488" y="1295400"/>
            <a:ext cx="3744912" cy="307975"/>
          </a:xfrm>
          <a:prstGeom prst="rect">
            <a:avLst/>
          </a:prstGeom>
          <a:noFill/>
          <a:ln w="9525">
            <a:noFill/>
            <a:miter lim="800000"/>
            <a:headEnd/>
            <a:tailEnd/>
          </a:ln>
        </p:spPr>
        <p:txBody>
          <a:bodyPr wrap="none">
            <a:spAutoFit/>
          </a:bodyPr>
          <a:lstStyle/>
          <a:p>
            <a:pPr marL="342900" indent="-342900">
              <a:buFontTx/>
              <a:buAutoNum type="arabicPeriod"/>
            </a:pPr>
            <a:r>
              <a:rPr lang="en-US" sz="1400" b="1">
                <a:solidFill>
                  <a:schemeClr val="hlink"/>
                </a:solidFill>
                <a:latin typeface="Comic Sans MS" pitchFamily="66" charset="0"/>
              </a:rPr>
              <a:t>Conduction</a:t>
            </a:r>
            <a:r>
              <a:rPr lang="en-US" sz="1400">
                <a:latin typeface="Calibri" pitchFamily="34" charset="0"/>
              </a:rPr>
              <a:t>  2. </a:t>
            </a:r>
            <a:r>
              <a:rPr lang="en-US" sz="1400" b="1">
                <a:solidFill>
                  <a:schemeClr val="hlink"/>
                </a:solidFill>
                <a:latin typeface="Comic Sans MS" pitchFamily="66" charset="0"/>
              </a:rPr>
              <a:t>Convection 3. Radiation</a:t>
            </a:r>
          </a:p>
        </p:txBody>
      </p:sp>
      <p:sp>
        <p:nvSpPr>
          <p:cNvPr id="22544" name="Rectangle 7"/>
          <p:cNvSpPr>
            <a:spLocks noChangeArrowheads="1"/>
          </p:cNvSpPr>
          <p:nvPr/>
        </p:nvSpPr>
        <p:spPr bwMode="auto">
          <a:xfrm>
            <a:off x="381000" y="1752600"/>
            <a:ext cx="7315200" cy="523220"/>
          </a:xfrm>
          <a:prstGeom prst="rect">
            <a:avLst/>
          </a:prstGeom>
          <a:noFill/>
          <a:ln w="9525">
            <a:noFill/>
            <a:miter lim="800000"/>
            <a:headEnd/>
            <a:tailEnd/>
          </a:ln>
        </p:spPr>
        <p:txBody>
          <a:bodyPr wrap="square">
            <a:spAutoFit/>
          </a:bodyPr>
          <a:lstStyle/>
          <a:p>
            <a:pPr marL="342900" indent="-342900">
              <a:buFontTx/>
              <a:buAutoNum type="arabicPeriod"/>
            </a:pPr>
            <a:r>
              <a:rPr lang="en-US" sz="1400" b="1" dirty="0">
                <a:solidFill>
                  <a:srgbClr val="FF0000"/>
                </a:solidFill>
                <a:latin typeface="Comic Sans MS" pitchFamily="66" charset="0"/>
              </a:rPr>
              <a:t>Conduction: </a:t>
            </a:r>
            <a:r>
              <a:rPr lang="en-US" sz="1400" b="1" dirty="0">
                <a:latin typeface="Comic Sans MS" pitchFamily="66" charset="0"/>
              </a:rPr>
              <a:t>Heat is transferred through molecules without the transfer of molecule. Example: Heating a metal rod </a:t>
            </a:r>
            <a:endParaRPr lang="en-US" sz="1400" dirty="0">
              <a:latin typeface="Calibri" pitchFamily="34" charset="0"/>
            </a:endParaRPr>
          </a:p>
        </p:txBody>
      </p:sp>
      <p:grpSp>
        <p:nvGrpSpPr>
          <p:cNvPr id="3" name="Group 16"/>
          <p:cNvGrpSpPr>
            <a:grpSpLocks/>
          </p:cNvGrpSpPr>
          <p:nvPr/>
        </p:nvGrpSpPr>
        <p:grpSpPr bwMode="auto">
          <a:xfrm>
            <a:off x="-304800" y="2792413"/>
            <a:ext cx="2532063" cy="307975"/>
            <a:chOff x="5486400" y="3962400"/>
            <a:chExt cx="2531466" cy="307777"/>
          </a:xfrm>
        </p:grpSpPr>
        <p:sp>
          <p:nvSpPr>
            <p:cNvPr id="22573" name="TextBox 11"/>
            <p:cNvSpPr txBox="1">
              <a:spLocks noChangeArrowheads="1"/>
            </p:cNvSpPr>
            <p:nvPr/>
          </p:nvSpPr>
          <p:spPr bwMode="auto">
            <a:xfrm>
              <a:off x="7620000" y="3962400"/>
              <a:ext cx="397866" cy="307777"/>
            </a:xfrm>
            <a:prstGeom prst="rect">
              <a:avLst/>
            </a:prstGeom>
            <a:noFill/>
            <a:ln w="9525">
              <a:noFill/>
              <a:miter lim="800000"/>
              <a:headEnd/>
              <a:tailEnd/>
            </a:ln>
          </p:spPr>
          <p:txBody>
            <a:bodyPr wrap="none">
              <a:spAutoFit/>
            </a:bodyPr>
            <a:lstStyle/>
            <a:p>
              <a:r>
                <a:rPr lang="en-US" sz="1400">
                  <a:latin typeface="Comic Sans MS" pitchFamily="66" charset="0"/>
                </a:rPr>
                <a:t>T</a:t>
              </a:r>
              <a:r>
                <a:rPr lang="en-US" sz="1400" baseline="-25000">
                  <a:latin typeface="Comic Sans MS" pitchFamily="66" charset="0"/>
                </a:rPr>
                <a:t>H</a:t>
              </a:r>
            </a:p>
          </p:txBody>
        </p:sp>
        <p:sp>
          <p:nvSpPr>
            <p:cNvPr id="22574" name="TextBox 12"/>
            <p:cNvSpPr txBox="1">
              <a:spLocks noChangeArrowheads="1"/>
            </p:cNvSpPr>
            <p:nvPr/>
          </p:nvSpPr>
          <p:spPr bwMode="auto">
            <a:xfrm>
              <a:off x="5486400" y="3962400"/>
              <a:ext cx="378630" cy="307777"/>
            </a:xfrm>
            <a:prstGeom prst="rect">
              <a:avLst/>
            </a:prstGeom>
            <a:noFill/>
            <a:ln w="9525">
              <a:noFill/>
              <a:miter lim="800000"/>
              <a:headEnd/>
              <a:tailEnd/>
            </a:ln>
          </p:spPr>
          <p:txBody>
            <a:bodyPr wrap="none">
              <a:spAutoFit/>
            </a:bodyPr>
            <a:lstStyle/>
            <a:p>
              <a:r>
                <a:rPr lang="en-US" sz="1400">
                  <a:latin typeface="Comic Sans MS" pitchFamily="66" charset="0"/>
                </a:rPr>
                <a:t>T</a:t>
              </a:r>
              <a:r>
                <a:rPr lang="en-US" sz="1400" baseline="-25000">
                  <a:latin typeface="Comic Sans MS" pitchFamily="66" charset="0"/>
                </a:rPr>
                <a:t>C</a:t>
              </a:r>
            </a:p>
          </p:txBody>
        </p:sp>
      </p:grpSp>
      <p:sp>
        <p:nvSpPr>
          <p:cNvPr id="14" name="Flowchart: Direct Access Storage 13"/>
          <p:cNvSpPr/>
          <p:nvPr/>
        </p:nvSpPr>
        <p:spPr>
          <a:xfrm rot="289804">
            <a:off x="76200" y="3028950"/>
            <a:ext cx="2057400" cy="1143000"/>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Direct Access Storage 14"/>
          <p:cNvSpPr/>
          <p:nvPr/>
        </p:nvSpPr>
        <p:spPr>
          <a:xfrm rot="289804">
            <a:off x="69850" y="3040063"/>
            <a:ext cx="2057400" cy="1143000"/>
          </a:xfrm>
          <a:prstGeom prst="flowChartMagneticDrum">
            <a:avLst/>
          </a:prstGeom>
          <a:gradFill>
            <a:gsLst>
              <a:gs pos="0">
                <a:srgbClr val="FFF200"/>
              </a:gs>
              <a:gs pos="45000">
                <a:srgbClr val="FF7A00"/>
              </a:gs>
              <a:gs pos="70000">
                <a:srgbClr val="FF0300"/>
              </a:gs>
              <a:gs pos="100000">
                <a:srgbClr val="4D0808"/>
              </a:gs>
            </a:gsLst>
            <a:lin ang="21594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ounded Rectangle 15"/>
          <p:cNvSpPr/>
          <p:nvPr/>
        </p:nvSpPr>
        <p:spPr>
          <a:xfrm>
            <a:off x="2057400" y="3097213"/>
            <a:ext cx="1066800" cy="1143000"/>
          </a:xfrm>
          <a:prstGeom prst="round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 name="Object 2"/>
          <p:cNvGraphicFramePr>
            <a:graphicFrameLocks noChangeAspect="1"/>
          </p:cNvGraphicFramePr>
          <p:nvPr/>
        </p:nvGraphicFramePr>
        <p:xfrm>
          <a:off x="5127625" y="2362200"/>
          <a:ext cx="685800" cy="563563"/>
        </p:xfrm>
        <a:graphic>
          <a:graphicData uri="http://schemas.openxmlformats.org/presentationml/2006/ole">
            <mc:AlternateContent xmlns:mc="http://schemas.openxmlformats.org/markup-compatibility/2006">
              <mc:Choice xmlns:v="urn:schemas-microsoft-com:vml" Requires="v">
                <p:oleObj spid="_x0000_s18440" name="Equation" r:id="rId3" imgW="457200" imgH="393480" progId="Equation.3">
                  <p:embed/>
                </p:oleObj>
              </mc:Choice>
              <mc:Fallback>
                <p:oleObj name="Equation" r:id="rId3" imgW="457200" imgH="393480" progId="Equation.3">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2362200"/>
                        <a:ext cx="685800"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5080000" y="3044825"/>
          <a:ext cx="1190625" cy="503238"/>
        </p:xfrm>
        <a:graphic>
          <a:graphicData uri="http://schemas.openxmlformats.org/presentationml/2006/ole">
            <mc:AlternateContent xmlns:mc="http://schemas.openxmlformats.org/markup-compatibility/2006">
              <mc:Choice xmlns:v="urn:schemas-microsoft-com:vml" Requires="v">
                <p:oleObj spid="_x0000_s18441" name="Equation" r:id="rId5" imgW="888840" imgH="393480" progId="Equation.3">
                  <p:embed/>
                </p:oleObj>
              </mc:Choice>
              <mc:Fallback>
                <p:oleObj name="Equation" r:id="rId5" imgW="888840" imgH="393480"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3044825"/>
                        <a:ext cx="11906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5203825" y="3810000"/>
          <a:ext cx="609600" cy="488950"/>
        </p:xfrm>
        <a:graphic>
          <a:graphicData uri="http://schemas.openxmlformats.org/presentationml/2006/ole">
            <mc:AlternateContent xmlns:mc="http://schemas.openxmlformats.org/markup-compatibility/2006">
              <mc:Choice xmlns:v="urn:schemas-microsoft-com:vml" Requires="v">
                <p:oleObj spid="_x0000_s18442" name="Equation" r:id="rId7" imgW="469800" imgH="393480" progId="Equation.3">
                  <p:embed/>
                </p:oleObj>
              </mc:Choice>
              <mc:Fallback>
                <p:oleObj name="Equation" r:id="rId7" imgW="469800" imgH="393480" progId="Equation.3">
                  <p:embed/>
                  <p:pic>
                    <p:nvPicPr>
                      <p:cNvPr id="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3825" y="3810000"/>
                        <a:ext cx="6096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4976813" y="4495800"/>
          <a:ext cx="1065212" cy="393700"/>
        </p:xfrm>
        <a:graphic>
          <a:graphicData uri="http://schemas.openxmlformats.org/presentationml/2006/ole">
            <mc:AlternateContent xmlns:mc="http://schemas.openxmlformats.org/markup-compatibility/2006">
              <mc:Choice xmlns:v="urn:schemas-microsoft-com:vml" Requires="v">
                <p:oleObj spid="_x0000_s18443" name="Equation" r:id="rId9" imgW="1015920" imgH="393480" progId="Equation.3">
                  <p:embed/>
                </p:oleObj>
              </mc:Choice>
              <mc:Fallback>
                <p:oleObj name="Equation" r:id="rId9" imgW="1015920" imgH="393480" progId="Equation.3">
                  <p:embed/>
                  <p:pic>
                    <p:nvPicPr>
                      <p:cNvPr id="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6813" y="4495800"/>
                        <a:ext cx="1065212"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6"/>
          <p:cNvGraphicFramePr>
            <a:graphicFrameLocks noChangeAspect="1"/>
          </p:cNvGraphicFramePr>
          <p:nvPr/>
        </p:nvGraphicFramePr>
        <p:xfrm>
          <a:off x="4975225" y="4953000"/>
          <a:ext cx="1295400" cy="446088"/>
        </p:xfrm>
        <a:graphic>
          <a:graphicData uri="http://schemas.openxmlformats.org/presentationml/2006/ole">
            <mc:AlternateContent xmlns:mc="http://schemas.openxmlformats.org/markup-compatibility/2006">
              <mc:Choice xmlns:v="urn:schemas-microsoft-com:vml" Requires="v">
                <p:oleObj spid="_x0000_s18444" name="Equation" r:id="rId11" imgW="1091880" imgH="393480" progId="Equation.3">
                  <p:embed/>
                </p:oleObj>
              </mc:Choice>
              <mc:Fallback>
                <p:oleObj name="Equation" r:id="rId11" imgW="1091880" imgH="393480" progId="Equation.3">
                  <p:embed/>
                  <p:pic>
                    <p:nvPicPr>
                      <p:cNvPr id="2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225" y="4953000"/>
                        <a:ext cx="129540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9" name="TextBox 33"/>
          <p:cNvSpPr txBox="1">
            <a:spLocks noChangeArrowheads="1"/>
          </p:cNvSpPr>
          <p:nvPr/>
        </p:nvSpPr>
        <p:spPr bwMode="auto">
          <a:xfrm>
            <a:off x="1600200" y="3505200"/>
            <a:ext cx="317500" cy="369888"/>
          </a:xfrm>
          <a:prstGeom prst="rect">
            <a:avLst/>
          </a:prstGeom>
          <a:noFill/>
          <a:ln w="9525">
            <a:noFill/>
            <a:miter lim="800000"/>
            <a:headEnd/>
            <a:tailEnd/>
          </a:ln>
        </p:spPr>
        <p:txBody>
          <a:bodyPr wrap="none">
            <a:spAutoFit/>
          </a:bodyPr>
          <a:lstStyle/>
          <a:p>
            <a:r>
              <a:rPr lang="en-US">
                <a:latin typeface="Calibri" pitchFamily="34" charset="0"/>
              </a:rPr>
              <a:t>A</a:t>
            </a:r>
          </a:p>
        </p:txBody>
      </p:sp>
      <p:cxnSp>
        <p:nvCxnSpPr>
          <p:cNvPr id="36" name="Straight Connector 35"/>
          <p:cNvCxnSpPr>
            <a:stCxn id="15" idx="1"/>
          </p:cNvCxnSpPr>
          <p:nvPr/>
        </p:nvCxnSpPr>
        <p:spPr>
          <a:xfrm rot="10800000" flipH="1" flipV="1">
            <a:off x="74613" y="3524250"/>
            <a:ext cx="77787" cy="11239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H="1" flipV="1">
            <a:off x="1827213" y="3676650"/>
            <a:ext cx="77787" cy="112395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2552" name="Group 41"/>
          <p:cNvGrpSpPr>
            <a:grpSpLocks/>
          </p:cNvGrpSpPr>
          <p:nvPr/>
        </p:nvGrpSpPr>
        <p:grpSpPr bwMode="auto">
          <a:xfrm>
            <a:off x="152400" y="4419600"/>
            <a:ext cx="1752600" cy="369888"/>
            <a:chOff x="152400" y="4419600"/>
            <a:chExt cx="1752600" cy="369332"/>
          </a:xfrm>
        </p:grpSpPr>
        <p:cxnSp>
          <p:nvCxnSpPr>
            <p:cNvPr id="40" name="Straight Arrow Connector 39"/>
            <p:cNvCxnSpPr/>
            <p:nvPr/>
          </p:nvCxnSpPr>
          <p:spPr>
            <a:xfrm>
              <a:off x="152400" y="4495685"/>
              <a:ext cx="1752600" cy="158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72" name="TextBox 40"/>
            <p:cNvSpPr txBox="1">
              <a:spLocks noChangeArrowheads="1"/>
            </p:cNvSpPr>
            <p:nvPr/>
          </p:nvSpPr>
          <p:spPr bwMode="auto">
            <a:xfrm>
              <a:off x="1066800" y="4419600"/>
              <a:ext cx="282450" cy="369332"/>
            </a:xfrm>
            <a:prstGeom prst="rect">
              <a:avLst/>
            </a:prstGeom>
            <a:noFill/>
            <a:ln w="9525">
              <a:noFill/>
              <a:miter lim="800000"/>
              <a:headEnd/>
              <a:tailEnd/>
            </a:ln>
          </p:spPr>
          <p:txBody>
            <a:bodyPr wrap="none">
              <a:spAutoFit/>
            </a:bodyPr>
            <a:lstStyle/>
            <a:p>
              <a:r>
                <a:rPr lang="en-US">
                  <a:latin typeface="Calibri" pitchFamily="34" charset="0"/>
                </a:rPr>
                <a:t>L</a:t>
              </a:r>
            </a:p>
          </p:txBody>
        </p:sp>
      </p:grpSp>
      <p:graphicFrame>
        <p:nvGraphicFramePr>
          <p:cNvPr id="9" name="Object 9"/>
          <p:cNvGraphicFramePr>
            <a:graphicFrameLocks noChangeAspect="1"/>
          </p:cNvGraphicFramePr>
          <p:nvPr/>
        </p:nvGraphicFramePr>
        <p:xfrm>
          <a:off x="3908425" y="5867400"/>
          <a:ext cx="2468563" cy="609600"/>
        </p:xfrm>
        <a:graphic>
          <a:graphicData uri="http://schemas.openxmlformats.org/presentationml/2006/ole">
            <mc:AlternateContent xmlns:mc="http://schemas.openxmlformats.org/markup-compatibility/2006">
              <mc:Choice xmlns:v="urn:schemas-microsoft-com:vml" Requires="v">
                <p:oleObj spid="_x0000_s18445" name="Equation" r:id="rId13" imgW="1523880" imgH="393480" progId="Equation.3">
                  <p:embed/>
                </p:oleObj>
              </mc:Choice>
              <mc:Fallback>
                <p:oleObj name="Equation" r:id="rId13" imgW="1523880" imgH="393480" progId="Equation.3">
                  <p:embed/>
                  <p:pic>
                    <p:nvPicPr>
                      <p:cNvPr id="9"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8425" y="5867400"/>
                        <a:ext cx="2468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repeatCount="indefinite"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3000"/>
                                        <p:tgtEl>
                                          <p:spTgt spid="15"/>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0"/>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TextBox 215"/>
          <p:cNvSpPr txBox="1">
            <a:spLocks noChangeArrowheads="1"/>
          </p:cNvSpPr>
          <p:nvPr/>
        </p:nvSpPr>
        <p:spPr bwMode="auto">
          <a:xfrm>
            <a:off x="2667000" y="228600"/>
            <a:ext cx="2362200" cy="461963"/>
          </a:xfrm>
          <a:prstGeom prst="rect">
            <a:avLst/>
          </a:prstGeom>
          <a:noFill/>
          <a:ln w="9525">
            <a:noFill/>
            <a:miter lim="800000"/>
            <a:headEnd/>
            <a:tailEnd/>
          </a:ln>
        </p:spPr>
        <p:txBody>
          <a:bodyPr wrap="none">
            <a:spAutoFit/>
          </a:bodyPr>
          <a:lstStyle/>
          <a:p>
            <a:r>
              <a:rPr lang="en-US" sz="2400" b="1" u="sng">
                <a:solidFill>
                  <a:srgbClr val="FF0000"/>
                </a:solidFill>
                <a:latin typeface="Comic Sans MS" pitchFamily="66" charset="0"/>
              </a:rPr>
              <a:t>Heat Transfer</a:t>
            </a:r>
          </a:p>
        </p:txBody>
      </p:sp>
      <p:graphicFrame>
        <p:nvGraphicFramePr>
          <p:cNvPr id="10" name="Object 10"/>
          <p:cNvGraphicFramePr>
            <a:graphicFrameLocks noChangeAspect="1"/>
          </p:cNvGraphicFramePr>
          <p:nvPr/>
        </p:nvGraphicFramePr>
        <p:xfrm>
          <a:off x="2946400" y="4267200"/>
          <a:ext cx="2501900" cy="488950"/>
        </p:xfrm>
        <a:graphic>
          <a:graphicData uri="http://schemas.openxmlformats.org/presentationml/2006/ole">
            <mc:AlternateContent xmlns:mc="http://schemas.openxmlformats.org/markup-compatibility/2006">
              <mc:Choice xmlns:v="urn:schemas-microsoft-com:vml" Requires="v">
                <p:oleObj spid="_x0000_s19462" name="Equation" r:id="rId3" imgW="2108160" imgH="431640" progId="Equation.3">
                  <p:embed/>
                </p:oleObj>
              </mc:Choice>
              <mc:Fallback>
                <p:oleObj name="Equation" r:id="rId3" imgW="2108160" imgH="431640" progId="Equation.3">
                  <p:embed/>
                  <p:pic>
                    <p:nvPicPr>
                      <p:cNvPr id="1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4267200"/>
                        <a:ext cx="25019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25"/>
          <p:cNvGrpSpPr>
            <a:grpSpLocks/>
          </p:cNvGrpSpPr>
          <p:nvPr/>
        </p:nvGrpSpPr>
        <p:grpSpPr bwMode="auto">
          <a:xfrm>
            <a:off x="2819400" y="1495227"/>
            <a:ext cx="2819400" cy="1852410"/>
            <a:chOff x="6172200" y="1905000"/>
            <a:chExt cx="2819400" cy="1852410"/>
          </a:xfrm>
        </p:grpSpPr>
        <p:sp>
          <p:nvSpPr>
            <p:cNvPr id="19" name="Rectangle 18"/>
            <p:cNvSpPr/>
            <p:nvPr/>
          </p:nvSpPr>
          <p:spPr>
            <a:xfrm>
              <a:off x="6172200" y="1905000"/>
              <a:ext cx="838200" cy="1828800"/>
            </a:xfrm>
            <a:prstGeom prst="rect">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a:t>
              </a:r>
              <a:r>
                <a:rPr lang="en-US" baseline="-25000" dirty="0"/>
                <a:t>H</a:t>
              </a:r>
            </a:p>
          </p:txBody>
        </p:sp>
        <p:sp>
          <p:nvSpPr>
            <p:cNvPr id="21" name="Rectangle 20"/>
            <p:cNvSpPr/>
            <p:nvPr/>
          </p:nvSpPr>
          <p:spPr>
            <a:xfrm>
              <a:off x="7010400" y="2209800"/>
              <a:ext cx="457200" cy="1295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7493000" y="2209800"/>
              <a:ext cx="660400" cy="1295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8153400" y="1928813"/>
              <a:ext cx="838200" cy="18288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T</a:t>
              </a:r>
              <a:r>
                <a:rPr lang="en-US" baseline="-25000" dirty="0" err="1"/>
                <a:t>c</a:t>
              </a:r>
              <a:endParaRPr lang="en-US" baseline="-25000" dirty="0"/>
            </a:p>
          </p:txBody>
        </p:sp>
        <p:sp>
          <p:nvSpPr>
            <p:cNvPr id="22570" name="TextBox 24"/>
            <p:cNvSpPr txBox="1">
              <a:spLocks noChangeArrowheads="1"/>
            </p:cNvSpPr>
            <p:nvPr/>
          </p:nvSpPr>
          <p:spPr bwMode="auto">
            <a:xfrm>
              <a:off x="7260771" y="1955442"/>
              <a:ext cx="377026" cy="307777"/>
            </a:xfrm>
            <a:prstGeom prst="rect">
              <a:avLst/>
            </a:prstGeom>
            <a:noFill/>
            <a:ln w="9525">
              <a:noFill/>
              <a:miter lim="800000"/>
              <a:headEnd/>
              <a:tailEnd/>
            </a:ln>
          </p:spPr>
          <p:txBody>
            <a:bodyPr wrap="none">
              <a:spAutoFit/>
            </a:bodyPr>
            <a:lstStyle/>
            <a:p>
              <a:r>
                <a:rPr lang="en-US" sz="1400">
                  <a:latin typeface="Comic Sans MS" pitchFamily="66" charset="0"/>
                </a:rPr>
                <a:t>T</a:t>
              </a:r>
              <a:r>
                <a:rPr lang="en-US" sz="1400" baseline="-25000">
                  <a:latin typeface="Comic Sans MS" pitchFamily="66" charset="0"/>
                </a:rPr>
                <a:t>x</a:t>
              </a:r>
            </a:p>
          </p:txBody>
        </p:sp>
      </p:grpSp>
      <p:sp>
        <p:nvSpPr>
          <p:cNvPr id="27" name="Right Arrow 26"/>
          <p:cNvSpPr/>
          <p:nvPr/>
        </p:nvSpPr>
        <p:spPr bwMode="auto">
          <a:xfrm>
            <a:off x="3505200" y="2104827"/>
            <a:ext cx="533400" cy="5334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t>Q/t</a:t>
            </a:r>
          </a:p>
        </p:txBody>
      </p:sp>
      <p:sp>
        <p:nvSpPr>
          <p:cNvPr id="28" name="Right Arrow 27"/>
          <p:cNvSpPr/>
          <p:nvPr/>
        </p:nvSpPr>
        <p:spPr bwMode="auto">
          <a:xfrm>
            <a:off x="4114800" y="2104827"/>
            <a:ext cx="533400" cy="5334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t>Q/t</a:t>
            </a:r>
          </a:p>
        </p:txBody>
      </p:sp>
      <p:graphicFrame>
        <p:nvGraphicFramePr>
          <p:cNvPr id="5" name="Object 7"/>
          <p:cNvGraphicFramePr>
            <a:graphicFrameLocks noChangeAspect="1"/>
          </p:cNvGraphicFramePr>
          <p:nvPr/>
        </p:nvGraphicFramePr>
        <p:xfrm>
          <a:off x="3125788" y="3549650"/>
          <a:ext cx="2108200" cy="488950"/>
        </p:xfrm>
        <a:graphic>
          <a:graphicData uri="http://schemas.openxmlformats.org/presentationml/2006/ole">
            <mc:AlternateContent xmlns:mc="http://schemas.openxmlformats.org/markup-compatibility/2006">
              <mc:Choice xmlns:v="urn:schemas-microsoft-com:vml" Requires="v">
                <p:oleObj spid="_x0000_s19463" name="Equation" r:id="rId5" imgW="1777680" imgH="431640" progId="Equation.3">
                  <p:embed/>
                </p:oleObj>
              </mc:Choice>
              <mc:Fallback>
                <p:oleObj name="Equation" r:id="rId5" imgW="1777680" imgH="431640" progId="Equation.3">
                  <p:embed/>
                  <p:pic>
                    <p:nvPicPr>
                      <p:cNvPr id="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788" y="3549650"/>
                        <a:ext cx="21082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62" name="Rectangle 29"/>
          <p:cNvSpPr>
            <a:spLocks noChangeArrowheads="1"/>
          </p:cNvSpPr>
          <p:nvPr/>
        </p:nvSpPr>
        <p:spPr bwMode="auto">
          <a:xfrm>
            <a:off x="2590800" y="990600"/>
            <a:ext cx="3200400" cy="307777"/>
          </a:xfrm>
          <a:prstGeom prst="rect">
            <a:avLst/>
          </a:prstGeom>
          <a:noFill/>
          <a:ln w="9525">
            <a:noFill/>
            <a:miter lim="800000"/>
            <a:headEnd/>
            <a:tailEnd/>
          </a:ln>
        </p:spPr>
        <p:txBody>
          <a:bodyPr>
            <a:spAutoFit/>
          </a:bodyPr>
          <a:lstStyle/>
          <a:p>
            <a:r>
              <a:rPr lang="en-US" sz="1400" b="1" dirty="0">
                <a:solidFill>
                  <a:schemeClr val="hlink"/>
                </a:solidFill>
                <a:latin typeface="Comic Sans MS" pitchFamily="66" charset="0"/>
              </a:rPr>
              <a:t>Conduction through composite slab  </a:t>
            </a:r>
            <a:endParaRPr lang="en-US" sz="1400" dirty="0">
              <a:latin typeface="Calibri" pitchFamily="34" charset="0"/>
            </a:endParaRPr>
          </a:p>
        </p:txBody>
      </p:sp>
      <p:grpSp>
        <p:nvGrpSpPr>
          <p:cNvPr id="26" name="Group 46"/>
          <p:cNvGrpSpPr>
            <a:grpSpLocks/>
          </p:cNvGrpSpPr>
          <p:nvPr/>
        </p:nvGrpSpPr>
        <p:grpSpPr bwMode="auto">
          <a:xfrm>
            <a:off x="3200400" y="5105400"/>
            <a:ext cx="2209800" cy="762000"/>
            <a:chOff x="6324600" y="5635823"/>
            <a:chExt cx="2209800" cy="762000"/>
          </a:xfrm>
        </p:grpSpPr>
        <p:sp>
          <p:nvSpPr>
            <p:cNvPr id="46" name="Rounded Rectangle 45"/>
            <p:cNvSpPr/>
            <p:nvPr/>
          </p:nvSpPr>
          <p:spPr>
            <a:xfrm>
              <a:off x="6324600" y="5638998"/>
              <a:ext cx="2209800" cy="7588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9" name="Group 44"/>
            <p:cNvGrpSpPr>
              <a:grpSpLocks/>
            </p:cNvGrpSpPr>
            <p:nvPr/>
          </p:nvGrpSpPr>
          <p:grpSpPr bwMode="auto">
            <a:xfrm>
              <a:off x="6324600" y="5635823"/>
              <a:ext cx="2209800" cy="750888"/>
              <a:chOff x="6324600" y="5635823"/>
              <a:chExt cx="2209800" cy="750888"/>
            </a:xfrm>
          </p:grpSpPr>
          <p:sp>
            <p:nvSpPr>
              <p:cNvPr id="22558" name="Rectangle 42"/>
              <p:cNvSpPr>
                <a:spLocks noChangeArrowheads="1"/>
              </p:cNvSpPr>
              <p:nvPr/>
            </p:nvSpPr>
            <p:spPr bwMode="auto">
              <a:xfrm>
                <a:off x="6324600" y="5635823"/>
                <a:ext cx="2209800" cy="307777"/>
              </a:xfrm>
              <a:prstGeom prst="rect">
                <a:avLst/>
              </a:prstGeom>
              <a:noFill/>
              <a:ln w="9525">
                <a:noFill/>
                <a:miter lim="800000"/>
                <a:headEnd/>
                <a:tailEnd/>
              </a:ln>
            </p:spPr>
            <p:txBody>
              <a:bodyPr>
                <a:spAutoFit/>
              </a:bodyPr>
              <a:lstStyle/>
              <a:p>
                <a:r>
                  <a:rPr lang="en-US" sz="1400" b="1">
                    <a:solidFill>
                      <a:schemeClr val="hlink"/>
                    </a:solidFill>
                    <a:latin typeface="Comic Sans MS" pitchFamily="66" charset="0"/>
                  </a:rPr>
                  <a:t>Thermal Resistance (R)  </a:t>
                </a:r>
                <a:endParaRPr lang="en-US" sz="1400">
                  <a:latin typeface="Calibri" pitchFamily="34" charset="0"/>
                </a:endParaRPr>
              </a:p>
            </p:txBody>
          </p:sp>
          <p:graphicFrame>
            <p:nvGraphicFramePr>
              <p:cNvPr id="8" name="Object 8"/>
              <p:cNvGraphicFramePr>
                <a:graphicFrameLocks noChangeAspect="1"/>
              </p:cNvGraphicFramePr>
              <p:nvPr/>
            </p:nvGraphicFramePr>
            <p:xfrm>
              <a:off x="7027863" y="5940623"/>
              <a:ext cx="498475" cy="446088"/>
            </p:xfrm>
            <a:graphic>
              <a:graphicData uri="http://schemas.openxmlformats.org/presentationml/2006/ole">
                <mc:AlternateContent xmlns:mc="http://schemas.openxmlformats.org/markup-compatibility/2006">
                  <mc:Choice xmlns:v="urn:schemas-microsoft-com:vml" Requires="v">
                    <p:oleObj spid="_x0000_s19464" name="Equation" r:id="rId7" imgW="419040" imgH="393480" progId="Equation.3">
                      <p:embed/>
                    </p:oleObj>
                  </mc:Choice>
                  <mc:Fallback>
                    <p:oleObj name="Equation" r:id="rId7" imgW="419040" imgH="393480" progId="Equation.3">
                      <p:embed/>
                      <p:pic>
                        <p:nvPicPr>
                          <p:cNvPr id="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7863" y="5940623"/>
                            <a:ext cx="498475"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1" name="Object 11"/>
          <p:cNvGraphicFramePr>
            <a:graphicFrameLocks noChangeAspect="1"/>
          </p:cNvGraphicFramePr>
          <p:nvPr/>
        </p:nvGraphicFramePr>
        <p:xfrm>
          <a:off x="3455988" y="6134100"/>
          <a:ext cx="2246312" cy="503238"/>
        </p:xfrm>
        <a:graphic>
          <a:graphicData uri="http://schemas.openxmlformats.org/presentationml/2006/ole">
            <mc:AlternateContent xmlns:mc="http://schemas.openxmlformats.org/markup-compatibility/2006">
              <mc:Choice xmlns:v="urn:schemas-microsoft-com:vml" Requires="v">
                <p:oleObj spid="_x0000_s19465" name="Equation" r:id="rId9" imgW="1892160" imgH="444240" progId="Equation.3">
                  <p:embed/>
                </p:oleObj>
              </mc:Choice>
              <mc:Fallback>
                <p:oleObj name="Equation" r:id="rId9" imgW="1892160" imgH="444240" progId="Equation.3">
                  <p:embed/>
                  <p:pic>
                    <p:nvPicPr>
                      <p:cNvPr id="11"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5988" y="6134100"/>
                        <a:ext cx="224631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a:xfrm>
            <a:off x="457200" y="152400"/>
            <a:ext cx="82296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Checkpoint</a:t>
            </a:r>
            <a:endParaRPr lang="en-US" sz="2800" b="1" u="sng" dirty="0">
              <a:solidFill>
                <a:srgbClr val="00B0F0"/>
              </a:solidFill>
              <a:latin typeface="+mj-lt"/>
              <a:ea typeface="+mj-ea"/>
              <a:cs typeface="+mj-cs"/>
            </a:endParaRPr>
          </a:p>
        </p:txBody>
      </p:sp>
      <p:sp>
        <p:nvSpPr>
          <p:cNvPr id="10" name="Rectangle 4"/>
          <p:cNvSpPr txBox="1">
            <a:spLocks noChangeArrowheads="1"/>
          </p:cNvSpPr>
          <p:nvPr/>
        </p:nvSpPr>
        <p:spPr bwMode="auto">
          <a:xfrm>
            <a:off x="381000" y="990600"/>
            <a:ext cx="8305800" cy="1981200"/>
          </a:xfrm>
          <a:prstGeom prst="rect">
            <a:avLst/>
          </a:prstGeom>
          <a:noFill/>
          <a:ln w="76200">
            <a:noFill/>
            <a:miter lim="800000"/>
            <a:headEnd/>
            <a:tailEnd/>
          </a:ln>
        </p:spPr>
        <p:txBody>
          <a:bodyPr/>
          <a:lstStyle/>
          <a:p>
            <a:r>
              <a:rPr lang="en-US" b="1" dirty="0">
                <a:latin typeface="Calibri" pitchFamily="34" charset="0"/>
              </a:rPr>
              <a:t>T62-Q12.</a:t>
            </a:r>
            <a:r>
              <a:rPr lang="en-US" dirty="0">
                <a:latin typeface="Calibri" pitchFamily="34" charset="0"/>
              </a:rPr>
              <a:t> </a:t>
            </a:r>
          </a:p>
          <a:p>
            <a:r>
              <a:rPr lang="en-US" dirty="0">
                <a:latin typeface="Calibri" pitchFamily="34" charset="0"/>
              </a:rPr>
              <a:t>The Figure shows five slabs of different materials with equal thickness and same cross sectional area, placed side by side. Heat flows from left to right and steady state temperatures are given at the interfaces. Which slab has largest thermal conductivity? </a:t>
            </a:r>
          </a:p>
          <a:p>
            <a:r>
              <a:rPr lang="en-US" b="1" dirty="0">
                <a:latin typeface="Calibri" pitchFamily="34" charset="0"/>
              </a:rPr>
              <a:t>(</a:t>
            </a:r>
            <a:r>
              <a:rPr lang="en-US" b="1" dirty="0" err="1">
                <a:latin typeface="Calibri" pitchFamily="34" charset="0"/>
              </a:rPr>
              <a:t>Ans</a:t>
            </a:r>
            <a:r>
              <a:rPr lang="en-US" b="1" dirty="0">
                <a:latin typeface="Calibri" pitchFamily="34" charset="0"/>
              </a:rPr>
              <a:t>: 3)</a:t>
            </a:r>
          </a:p>
          <a:p>
            <a:endParaRPr lang="en-US" dirty="0">
              <a:latin typeface="Calibri" pitchFamily="34" charset="0"/>
            </a:endParaRPr>
          </a:p>
        </p:txBody>
      </p:sp>
      <p:grpSp>
        <p:nvGrpSpPr>
          <p:cNvPr id="11" name="Group 18"/>
          <p:cNvGrpSpPr>
            <a:grpSpLocks/>
          </p:cNvGrpSpPr>
          <p:nvPr/>
        </p:nvGrpSpPr>
        <p:grpSpPr bwMode="auto">
          <a:xfrm>
            <a:off x="3886200" y="2497137"/>
            <a:ext cx="4267200" cy="779463"/>
            <a:chOff x="5029200" y="2667000"/>
            <a:chExt cx="4267200" cy="779621"/>
          </a:xfrm>
        </p:grpSpPr>
        <p:sp>
          <p:nvSpPr>
            <p:cNvPr id="12" name="Rectangle 15"/>
            <p:cNvSpPr>
              <a:spLocks noChangeArrowheads="1"/>
            </p:cNvSpPr>
            <p:nvPr/>
          </p:nvSpPr>
          <p:spPr bwMode="auto">
            <a:xfrm>
              <a:off x="5029200" y="3200400"/>
              <a:ext cx="4267200" cy="246221"/>
            </a:xfrm>
            <a:prstGeom prst="rect">
              <a:avLst/>
            </a:prstGeom>
            <a:noFill/>
            <a:ln w="9525">
              <a:noFill/>
              <a:miter lim="800000"/>
              <a:headEnd/>
              <a:tailEnd/>
            </a:ln>
          </p:spPr>
          <p:txBody>
            <a:bodyPr anchor="ctr">
              <a:spAutoFit/>
            </a:bodyPr>
            <a:lstStyle/>
            <a:p>
              <a:r>
                <a:rPr lang="en-US" sz="1000" b="1" dirty="0">
                  <a:cs typeface="Times New Roman" pitchFamily="18" charset="0"/>
                </a:rPr>
                <a:t> 28</a:t>
              </a:r>
              <a:r>
                <a:rPr lang="en-US" sz="1000" dirty="0">
                  <a:latin typeface="Times New Roman" pitchFamily="18" charset="0"/>
                  <a:cs typeface="Times New Roman" pitchFamily="18" charset="0"/>
                  <a:sym typeface="Symbol" pitchFamily="18" charset="2"/>
                </a:rPr>
                <a:t></a:t>
              </a:r>
              <a:r>
                <a:rPr lang="en-US" sz="1000" dirty="0">
                  <a:cs typeface="Times New Roman" pitchFamily="18" charset="0"/>
                </a:rPr>
                <a:t>C</a:t>
              </a:r>
              <a:r>
                <a:rPr lang="en-US" sz="1000" dirty="0">
                  <a:latin typeface="Times New Roman" pitchFamily="18" charset="0"/>
                  <a:cs typeface="Times New Roman" pitchFamily="18" charset="0"/>
                  <a:sym typeface="Symbol" pitchFamily="18" charset="2"/>
                </a:rPr>
                <a:t>  </a:t>
              </a:r>
              <a:r>
                <a:rPr lang="en-US" sz="1000" b="1" dirty="0">
                  <a:latin typeface="Times New Roman" pitchFamily="18" charset="0"/>
                  <a:cs typeface="Times New Roman" pitchFamily="18" charset="0"/>
                  <a:sym typeface="Symbol" pitchFamily="18" charset="2"/>
                </a:rPr>
                <a:t>         24</a:t>
              </a:r>
              <a:r>
                <a:rPr lang="en-US" sz="1000" dirty="0">
                  <a:latin typeface="Times New Roman" pitchFamily="18" charset="0"/>
                  <a:cs typeface="Times New Roman" pitchFamily="18" charset="0"/>
                  <a:sym typeface="Symbol" pitchFamily="18" charset="2"/>
                </a:rPr>
                <a:t></a:t>
              </a:r>
              <a:r>
                <a:rPr lang="en-US" sz="1000" dirty="0">
                  <a:cs typeface="Times New Roman" pitchFamily="18" charset="0"/>
                </a:rPr>
                <a:t>C</a:t>
              </a:r>
              <a:r>
                <a:rPr lang="en-US" sz="1000" dirty="0">
                  <a:latin typeface="Times New Roman" pitchFamily="18" charset="0"/>
                  <a:cs typeface="Times New Roman" pitchFamily="18" charset="0"/>
                  <a:sym typeface="Symbol" pitchFamily="18" charset="2"/>
                </a:rPr>
                <a:t>  </a:t>
              </a:r>
              <a:r>
                <a:rPr lang="en-US" sz="1000" b="1" dirty="0">
                  <a:latin typeface="Times New Roman" pitchFamily="18" charset="0"/>
                  <a:cs typeface="Times New Roman" pitchFamily="18" charset="0"/>
                  <a:sym typeface="Symbol" pitchFamily="18" charset="2"/>
                </a:rPr>
                <a:t>           17</a:t>
              </a:r>
              <a:r>
                <a:rPr lang="en-US" sz="1000" dirty="0">
                  <a:latin typeface="Times New Roman" pitchFamily="18" charset="0"/>
                  <a:cs typeface="Times New Roman" pitchFamily="18" charset="0"/>
                  <a:sym typeface="Symbol" pitchFamily="18" charset="2"/>
                </a:rPr>
                <a:t></a:t>
              </a:r>
              <a:r>
                <a:rPr lang="en-US" sz="1000" dirty="0">
                  <a:cs typeface="Times New Roman" pitchFamily="18" charset="0"/>
                </a:rPr>
                <a:t>C</a:t>
              </a:r>
              <a:r>
                <a:rPr lang="en-US" sz="1000" dirty="0">
                  <a:latin typeface="Times New Roman" pitchFamily="18" charset="0"/>
                  <a:cs typeface="Times New Roman" pitchFamily="18" charset="0"/>
                  <a:sym typeface="Symbol" pitchFamily="18" charset="2"/>
                </a:rPr>
                <a:t>  </a:t>
              </a:r>
              <a:r>
                <a:rPr lang="en-US" sz="1000" b="1" dirty="0">
                  <a:latin typeface="Times New Roman" pitchFamily="18" charset="0"/>
                  <a:cs typeface="Times New Roman" pitchFamily="18" charset="0"/>
                  <a:sym typeface="Symbol" pitchFamily="18" charset="2"/>
                </a:rPr>
                <a:t>                14 </a:t>
              </a:r>
              <a:r>
                <a:rPr lang="en-US" sz="1000" dirty="0">
                  <a:latin typeface="Times New Roman" pitchFamily="18" charset="0"/>
                  <a:cs typeface="Times New Roman" pitchFamily="18" charset="0"/>
                  <a:sym typeface="Symbol" pitchFamily="18" charset="2"/>
                </a:rPr>
                <a:t></a:t>
              </a:r>
              <a:r>
                <a:rPr lang="en-US" sz="1000" dirty="0">
                  <a:cs typeface="Times New Roman" pitchFamily="18" charset="0"/>
                </a:rPr>
                <a:t>C</a:t>
              </a:r>
              <a:r>
                <a:rPr lang="en-US" sz="1000" dirty="0">
                  <a:latin typeface="Times New Roman" pitchFamily="18" charset="0"/>
                  <a:cs typeface="Times New Roman" pitchFamily="18" charset="0"/>
                  <a:sym typeface="Symbol" pitchFamily="18" charset="2"/>
                </a:rPr>
                <a:t>  </a:t>
              </a:r>
              <a:r>
                <a:rPr lang="en-US" sz="1000" b="1" dirty="0">
                  <a:latin typeface="Times New Roman" pitchFamily="18" charset="0"/>
                  <a:cs typeface="Times New Roman" pitchFamily="18" charset="0"/>
                  <a:sym typeface="Symbol" pitchFamily="18" charset="2"/>
                </a:rPr>
                <a:t>             5</a:t>
              </a:r>
              <a:r>
                <a:rPr lang="en-US" sz="1000" dirty="0">
                  <a:latin typeface="Times New Roman" pitchFamily="18" charset="0"/>
                  <a:cs typeface="Times New Roman" pitchFamily="18" charset="0"/>
                  <a:sym typeface="Symbol" pitchFamily="18" charset="2"/>
                </a:rPr>
                <a:t></a:t>
              </a:r>
              <a:r>
                <a:rPr lang="en-US" sz="1000" dirty="0">
                  <a:cs typeface="Times New Roman" pitchFamily="18" charset="0"/>
                </a:rPr>
                <a:t>C</a:t>
              </a:r>
              <a:r>
                <a:rPr lang="en-US" sz="1000" dirty="0">
                  <a:latin typeface="Times New Roman" pitchFamily="18" charset="0"/>
                  <a:cs typeface="Times New Roman" pitchFamily="18" charset="0"/>
                  <a:sym typeface="Symbol" pitchFamily="18" charset="2"/>
                </a:rPr>
                <a:t>  </a:t>
              </a:r>
              <a:r>
                <a:rPr lang="en-US" sz="1000" b="1" dirty="0">
                  <a:latin typeface="Times New Roman" pitchFamily="18" charset="0"/>
                  <a:cs typeface="Times New Roman" pitchFamily="18" charset="0"/>
                  <a:sym typeface="Symbol" pitchFamily="18" charset="2"/>
                </a:rPr>
                <a:t>            -2 </a:t>
              </a:r>
              <a:r>
                <a:rPr lang="en-US" sz="1000" dirty="0">
                  <a:latin typeface="Times New Roman" pitchFamily="18" charset="0"/>
                  <a:cs typeface="Times New Roman" pitchFamily="18" charset="0"/>
                  <a:sym typeface="Symbol" pitchFamily="18" charset="2"/>
                </a:rPr>
                <a:t></a:t>
              </a:r>
              <a:r>
                <a:rPr lang="en-US" sz="1000" dirty="0">
                  <a:cs typeface="Times New Roman" pitchFamily="18" charset="0"/>
                </a:rPr>
                <a:t>C</a:t>
              </a:r>
              <a:r>
                <a:rPr lang="en-US" sz="1000" dirty="0">
                  <a:latin typeface="Times New Roman" pitchFamily="18" charset="0"/>
                  <a:cs typeface="Times New Roman" pitchFamily="18" charset="0"/>
                  <a:sym typeface="Symbol" pitchFamily="18" charset="2"/>
                </a:rPr>
                <a:t>  </a:t>
              </a:r>
            </a:p>
          </p:txBody>
        </p:sp>
        <p:grpSp>
          <p:nvGrpSpPr>
            <p:cNvPr id="13" name="Group 4"/>
            <p:cNvGrpSpPr>
              <a:grpSpLocks/>
            </p:cNvGrpSpPr>
            <p:nvPr/>
          </p:nvGrpSpPr>
          <p:grpSpPr bwMode="auto">
            <a:xfrm>
              <a:off x="5181600" y="2667000"/>
              <a:ext cx="3733800" cy="457200"/>
              <a:chOff x="1908" y="6372"/>
              <a:chExt cx="5400" cy="720"/>
            </a:xfrm>
          </p:grpSpPr>
          <p:sp>
            <p:nvSpPr>
              <p:cNvPr id="15" name="Rectangle 5"/>
              <p:cNvSpPr>
                <a:spLocks noChangeArrowheads="1"/>
              </p:cNvSpPr>
              <p:nvPr/>
            </p:nvSpPr>
            <p:spPr bwMode="auto">
              <a:xfrm>
                <a:off x="1908" y="6372"/>
                <a:ext cx="5400" cy="720"/>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16" name="Line 6"/>
              <p:cNvSpPr>
                <a:spLocks noChangeShapeType="1"/>
              </p:cNvSpPr>
              <p:nvPr/>
            </p:nvSpPr>
            <p:spPr bwMode="auto">
              <a:xfrm>
                <a:off x="2988" y="6372"/>
                <a:ext cx="0" cy="720"/>
              </a:xfrm>
              <a:prstGeom prst="line">
                <a:avLst/>
              </a:prstGeom>
              <a:noFill/>
              <a:ln w="9525">
                <a:solidFill>
                  <a:srgbClr val="000000"/>
                </a:solidFill>
                <a:round/>
                <a:headEnd/>
                <a:tailEnd/>
              </a:ln>
            </p:spPr>
            <p:txBody>
              <a:bodyPr/>
              <a:lstStyle/>
              <a:p>
                <a:endParaRPr lang="en-US"/>
              </a:p>
            </p:txBody>
          </p:sp>
          <p:sp>
            <p:nvSpPr>
              <p:cNvPr id="17" name="Line 7"/>
              <p:cNvSpPr>
                <a:spLocks noChangeShapeType="1"/>
              </p:cNvSpPr>
              <p:nvPr/>
            </p:nvSpPr>
            <p:spPr bwMode="auto">
              <a:xfrm>
                <a:off x="4083" y="6372"/>
                <a:ext cx="0" cy="720"/>
              </a:xfrm>
              <a:prstGeom prst="line">
                <a:avLst/>
              </a:prstGeom>
              <a:noFill/>
              <a:ln w="9525">
                <a:solidFill>
                  <a:srgbClr val="000000"/>
                </a:solidFill>
                <a:round/>
                <a:headEnd/>
                <a:tailEnd/>
              </a:ln>
            </p:spPr>
            <p:txBody>
              <a:bodyPr/>
              <a:lstStyle/>
              <a:p>
                <a:endParaRPr lang="en-US"/>
              </a:p>
            </p:txBody>
          </p:sp>
          <p:sp>
            <p:nvSpPr>
              <p:cNvPr id="18" name="Line 8"/>
              <p:cNvSpPr>
                <a:spLocks noChangeShapeType="1"/>
              </p:cNvSpPr>
              <p:nvPr/>
            </p:nvSpPr>
            <p:spPr bwMode="auto">
              <a:xfrm>
                <a:off x="5238" y="6372"/>
                <a:ext cx="0" cy="720"/>
              </a:xfrm>
              <a:prstGeom prst="line">
                <a:avLst/>
              </a:prstGeom>
              <a:noFill/>
              <a:ln w="9525">
                <a:solidFill>
                  <a:srgbClr val="000000"/>
                </a:solidFill>
                <a:round/>
                <a:headEnd/>
                <a:tailEnd/>
              </a:ln>
            </p:spPr>
            <p:txBody>
              <a:bodyPr/>
              <a:lstStyle/>
              <a:p>
                <a:endParaRPr lang="en-US"/>
              </a:p>
            </p:txBody>
          </p:sp>
          <p:sp>
            <p:nvSpPr>
              <p:cNvPr id="19" name="Line 9"/>
              <p:cNvSpPr>
                <a:spLocks noChangeShapeType="1"/>
              </p:cNvSpPr>
              <p:nvPr/>
            </p:nvSpPr>
            <p:spPr bwMode="auto">
              <a:xfrm>
                <a:off x="6288" y="6372"/>
                <a:ext cx="0" cy="720"/>
              </a:xfrm>
              <a:prstGeom prst="line">
                <a:avLst/>
              </a:prstGeom>
              <a:noFill/>
              <a:ln w="9525">
                <a:solidFill>
                  <a:srgbClr val="000000"/>
                </a:solidFill>
                <a:round/>
                <a:headEnd/>
                <a:tailEnd/>
              </a:ln>
            </p:spPr>
            <p:txBody>
              <a:bodyPr/>
              <a:lstStyle/>
              <a:p>
                <a:endParaRPr lang="en-US"/>
              </a:p>
            </p:txBody>
          </p:sp>
          <p:sp>
            <p:nvSpPr>
              <p:cNvPr id="21" name="Text Box 10"/>
              <p:cNvSpPr txBox="1">
                <a:spLocks noChangeArrowheads="1"/>
              </p:cNvSpPr>
              <p:nvPr/>
            </p:nvSpPr>
            <p:spPr bwMode="auto">
              <a:xfrm>
                <a:off x="2088" y="6598"/>
                <a:ext cx="720" cy="360"/>
              </a:xfrm>
              <a:prstGeom prst="rect">
                <a:avLst/>
              </a:prstGeom>
              <a:solidFill>
                <a:srgbClr val="FFFFFF"/>
              </a:solidFill>
              <a:ln w="9525">
                <a:noFill/>
                <a:miter lim="800000"/>
                <a:headEnd/>
                <a:tailEnd/>
              </a:ln>
            </p:spPr>
            <p:txBody>
              <a:bodyPr/>
              <a:lstStyle/>
              <a:p>
                <a:pPr>
                  <a:spcAft>
                    <a:spcPts val="1000"/>
                  </a:spcAft>
                </a:pPr>
                <a:r>
                  <a:rPr lang="en-US" sz="1100" b="1">
                    <a:latin typeface="Calibri" pitchFamily="34" charset="0"/>
                  </a:rPr>
                  <a:t>1</a:t>
                </a:r>
                <a:endParaRPr lang="en-US"/>
              </a:p>
            </p:txBody>
          </p:sp>
          <p:sp>
            <p:nvSpPr>
              <p:cNvPr id="22" name="Text Box 11"/>
              <p:cNvSpPr txBox="1">
                <a:spLocks noChangeArrowheads="1"/>
              </p:cNvSpPr>
              <p:nvPr/>
            </p:nvSpPr>
            <p:spPr bwMode="auto">
              <a:xfrm>
                <a:off x="3348" y="6598"/>
                <a:ext cx="720" cy="360"/>
              </a:xfrm>
              <a:prstGeom prst="rect">
                <a:avLst/>
              </a:prstGeom>
              <a:solidFill>
                <a:srgbClr val="FFFFFF"/>
              </a:solidFill>
              <a:ln w="9525">
                <a:noFill/>
                <a:miter lim="800000"/>
                <a:headEnd/>
                <a:tailEnd/>
              </a:ln>
            </p:spPr>
            <p:txBody>
              <a:bodyPr/>
              <a:lstStyle/>
              <a:p>
                <a:pPr>
                  <a:spcAft>
                    <a:spcPts val="1000"/>
                  </a:spcAft>
                </a:pPr>
                <a:r>
                  <a:rPr lang="en-US" sz="1100" b="1">
                    <a:latin typeface="Calibri" pitchFamily="34" charset="0"/>
                  </a:rPr>
                  <a:t>2</a:t>
                </a:r>
                <a:endParaRPr lang="en-US"/>
              </a:p>
            </p:txBody>
          </p:sp>
          <p:sp>
            <p:nvSpPr>
              <p:cNvPr id="23" name="Text Box 12"/>
              <p:cNvSpPr txBox="1">
                <a:spLocks noChangeArrowheads="1"/>
              </p:cNvSpPr>
              <p:nvPr/>
            </p:nvSpPr>
            <p:spPr bwMode="auto">
              <a:xfrm>
                <a:off x="4428" y="6598"/>
                <a:ext cx="720" cy="360"/>
              </a:xfrm>
              <a:prstGeom prst="rect">
                <a:avLst/>
              </a:prstGeom>
              <a:solidFill>
                <a:srgbClr val="FFFFFF"/>
              </a:solidFill>
              <a:ln w="9525">
                <a:noFill/>
                <a:miter lim="800000"/>
                <a:headEnd/>
                <a:tailEnd/>
              </a:ln>
            </p:spPr>
            <p:txBody>
              <a:bodyPr/>
              <a:lstStyle/>
              <a:p>
                <a:pPr>
                  <a:spcAft>
                    <a:spcPts val="1000"/>
                  </a:spcAft>
                </a:pPr>
                <a:r>
                  <a:rPr lang="en-US" sz="1100" b="1">
                    <a:latin typeface="Calibri" pitchFamily="34" charset="0"/>
                  </a:rPr>
                  <a:t>3</a:t>
                </a:r>
                <a:endParaRPr lang="en-US"/>
              </a:p>
            </p:txBody>
          </p:sp>
          <p:sp>
            <p:nvSpPr>
              <p:cNvPr id="24" name="Text Box 13"/>
              <p:cNvSpPr txBox="1">
                <a:spLocks noChangeArrowheads="1"/>
              </p:cNvSpPr>
              <p:nvPr/>
            </p:nvSpPr>
            <p:spPr bwMode="auto">
              <a:xfrm>
                <a:off x="5508" y="6598"/>
                <a:ext cx="720" cy="360"/>
              </a:xfrm>
              <a:prstGeom prst="rect">
                <a:avLst/>
              </a:prstGeom>
              <a:solidFill>
                <a:srgbClr val="FFFFFF"/>
              </a:solidFill>
              <a:ln w="9525">
                <a:noFill/>
                <a:miter lim="800000"/>
                <a:headEnd/>
                <a:tailEnd/>
              </a:ln>
            </p:spPr>
            <p:txBody>
              <a:bodyPr/>
              <a:lstStyle/>
              <a:p>
                <a:pPr>
                  <a:spcAft>
                    <a:spcPts val="1000"/>
                  </a:spcAft>
                </a:pPr>
                <a:r>
                  <a:rPr lang="en-US" sz="1100" b="1">
                    <a:latin typeface="Calibri" pitchFamily="34" charset="0"/>
                  </a:rPr>
                  <a:t>4</a:t>
                </a:r>
                <a:endParaRPr lang="en-US"/>
              </a:p>
            </p:txBody>
          </p:sp>
          <p:sp>
            <p:nvSpPr>
              <p:cNvPr id="25" name="Text Box 14"/>
              <p:cNvSpPr txBox="1">
                <a:spLocks noChangeArrowheads="1"/>
              </p:cNvSpPr>
              <p:nvPr/>
            </p:nvSpPr>
            <p:spPr bwMode="auto">
              <a:xfrm>
                <a:off x="6408" y="6598"/>
                <a:ext cx="720" cy="360"/>
              </a:xfrm>
              <a:prstGeom prst="rect">
                <a:avLst/>
              </a:prstGeom>
              <a:solidFill>
                <a:srgbClr val="FFFFFF"/>
              </a:solidFill>
              <a:ln w="9525">
                <a:noFill/>
                <a:miter lim="800000"/>
                <a:headEnd/>
                <a:tailEnd/>
              </a:ln>
            </p:spPr>
            <p:txBody>
              <a:bodyPr/>
              <a:lstStyle/>
              <a:p>
                <a:pPr>
                  <a:spcAft>
                    <a:spcPts val="1000"/>
                  </a:spcAft>
                </a:pPr>
                <a:r>
                  <a:rPr lang="en-US" sz="1100" b="1">
                    <a:latin typeface="Calibri" pitchFamily="34" charset="0"/>
                  </a:rPr>
                  <a:t>5</a:t>
                </a:r>
                <a:endParaRPr lang="en-US"/>
              </a:p>
            </p:txBody>
          </p:sp>
        </p:grpSp>
      </p:grpSp>
      <p:sp>
        <p:nvSpPr>
          <p:cNvPr id="26" name="TextBox 25"/>
          <p:cNvSpPr txBox="1"/>
          <p:nvPr/>
        </p:nvSpPr>
        <p:spPr>
          <a:xfrm>
            <a:off x="381000" y="3481767"/>
            <a:ext cx="6430607" cy="369332"/>
          </a:xfrm>
          <a:prstGeom prst="rect">
            <a:avLst/>
          </a:prstGeom>
          <a:noFill/>
        </p:spPr>
        <p:txBody>
          <a:bodyPr wrap="none" rtlCol="0">
            <a:spAutoFit/>
          </a:bodyPr>
          <a:lstStyle/>
          <a:p>
            <a:r>
              <a:rPr lang="en-US" b="1" i="1" dirty="0">
                <a:latin typeface="+mn-lt"/>
              </a:rPr>
              <a:t>Rank the thermal conductivity of the slabs from highest to lowest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215"/>
          <p:cNvSpPr txBox="1">
            <a:spLocks noChangeArrowheads="1"/>
          </p:cNvSpPr>
          <p:nvPr/>
        </p:nvSpPr>
        <p:spPr bwMode="auto">
          <a:xfrm>
            <a:off x="2667000" y="228600"/>
            <a:ext cx="3876675" cy="461963"/>
          </a:xfrm>
          <a:prstGeom prst="rect">
            <a:avLst/>
          </a:prstGeom>
          <a:noFill/>
          <a:ln w="9525">
            <a:noFill/>
            <a:miter lim="800000"/>
            <a:headEnd/>
            <a:tailEnd/>
          </a:ln>
        </p:spPr>
        <p:txBody>
          <a:bodyPr wrap="none">
            <a:spAutoFit/>
          </a:bodyPr>
          <a:lstStyle/>
          <a:p>
            <a:r>
              <a:rPr lang="en-US" sz="2400" b="1" u="sng">
                <a:solidFill>
                  <a:srgbClr val="FF0000"/>
                </a:solidFill>
                <a:latin typeface="Comic Sans MS" pitchFamily="66" charset="0"/>
              </a:rPr>
              <a:t>Convection and Radiation</a:t>
            </a:r>
          </a:p>
        </p:txBody>
      </p:sp>
      <p:sp>
        <p:nvSpPr>
          <p:cNvPr id="26629" name="Rectangle 7"/>
          <p:cNvSpPr>
            <a:spLocks noChangeArrowheads="1"/>
          </p:cNvSpPr>
          <p:nvPr/>
        </p:nvSpPr>
        <p:spPr bwMode="auto">
          <a:xfrm>
            <a:off x="381000" y="990600"/>
            <a:ext cx="7483475" cy="523875"/>
          </a:xfrm>
          <a:prstGeom prst="rect">
            <a:avLst/>
          </a:prstGeom>
          <a:noFill/>
          <a:ln w="9525">
            <a:noFill/>
            <a:miter lim="800000"/>
            <a:headEnd/>
            <a:tailEnd/>
          </a:ln>
        </p:spPr>
        <p:txBody>
          <a:bodyPr wrap="none">
            <a:spAutoFit/>
          </a:bodyPr>
          <a:lstStyle/>
          <a:p>
            <a:pPr marL="342900" indent="-342900">
              <a:buFontTx/>
              <a:buAutoNum type="arabicPeriod"/>
            </a:pPr>
            <a:r>
              <a:rPr lang="en-US" sz="1400" b="1">
                <a:solidFill>
                  <a:srgbClr val="FF0000"/>
                </a:solidFill>
                <a:latin typeface="Comic Sans MS" pitchFamily="66" charset="0"/>
              </a:rPr>
              <a:t>Convection: </a:t>
            </a:r>
            <a:r>
              <a:rPr lang="en-US" sz="1400" b="1">
                <a:latin typeface="Comic Sans MS" pitchFamily="66" charset="0"/>
              </a:rPr>
              <a:t>The transferred heat is carried out by the molecules themselves. </a:t>
            </a:r>
          </a:p>
          <a:p>
            <a:pPr marL="342900" indent="-342900"/>
            <a:r>
              <a:rPr lang="en-US" sz="1400" b="1">
                <a:latin typeface="Comic Sans MS" pitchFamily="66" charset="0"/>
              </a:rPr>
              <a:t>Example: Heating of water, and heating of house </a:t>
            </a:r>
            <a:endParaRPr lang="en-US" sz="1400">
              <a:latin typeface="Calibri" pitchFamily="34" charset="0"/>
            </a:endParaRPr>
          </a:p>
        </p:txBody>
      </p:sp>
      <p:sp>
        <p:nvSpPr>
          <p:cNvPr id="26630" name="Rectangle 43"/>
          <p:cNvSpPr>
            <a:spLocks noChangeArrowheads="1"/>
          </p:cNvSpPr>
          <p:nvPr/>
        </p:nvSpPr>
        <p:spPr bwMode="auto">
          <a:xfrm>
            <a:off x="533400" y="1762125"/>
            <a:ext cx="4672013" cy="523875"/>
          </a:xfrm>
          <a:prstGeom prst="rect">
            <a:avLst/>
          </a:prstGeom>
          <a:noFill/>
          <a:ln w="9525">
            <a:noFill/>
            <a:miter lim="800000"/>
            <a:headEnd/>
            <a:tailEnd/>
          </a:ln>
        </p:spPr>
        <p:txBody>
          <a:bodyPr wrap="none">
            <a:spAutoFit/>
          </a:bodyPr>
          <a:lstStyle/>
          <a:p>
            <a:pPr marL="342900" indent="-342900"/>
            <a:r>
              <a:rPr lang="en-US" sz="1400" b="1">
                <a:solidFill>
                  <a:srgbClr val="FF0000"/>
                </a:solidFill>
                <a:latin typeface="Comic Sans MS" pitchFamily="66" charset="0"/>
              </a:rPr>
              <a:t>Radiation: </a:t>
            </a:r>
            <a:r>
              <a:rPr lang="en-US" sz="1400" b="1">
                <a:latin typeface="Comic Sans MS" pitchFamily="66" charset="0"/>
              </a:rPr>
              <a:t>Heat is transferred without any medium</a:t>
            </a:r>
          </a:p>
          <a:p>
            <a:pPr marL="342900" indent="-342900"/>
            <a:r>
              <a:rPr lang="en-US" sz="1400" b="1">
                <a:latin typeface="Comic Sans MS" pitchFamily="66" charset="0"/>
              </a:rPr>
              <a:t>Example: Heat coming from sun to earth.</a:t>
            </a:r>
            <a:endParaRPr lang="en-US" sz="1400">
              <a:latin typeface="Calibri" pitchFamily="34" charset="0"/>
            </a:endParaRPr>
          </a:p>
        </p:txBody>
      </p:sp>
      <p:graphicFrame>
        <p:nvGraphicFramePr>
          <p:cNvPr id="31" name="Object 9"/>
          <p:cNvGraphicFramePr>
            <a:graphicFrameLocks noChangeAspect="1"/>
          </p:cNvGraphicFramePr>
          <p:nvPr/>
        </p:nvGraphicFramePr>
        <p:xfrm>
          <a:off x="3944938" y="2541588"/>
          <a:ext cx="2379662" cy="811212"/>
        </p:xfrm>
        <a:graphic>
          <a:graphicData uri="http://schemas.openxmlformats.org/presentationml/2006/ole">
            <mc:AlternateContent xmlns:mc="http://schemas.openxmlformats.org/markup-compatibility/2006">
              <mc:Choice xmlns:v="urn:schemas-microsoft-com:vml" Requires="v">
                <p:oleObj spid="_x0000_s20484" name="Equation" r:id="rId3" imgW="1104840" imgH="393480" progId="Equation.3">
                  <p:embed/>
                </p:oleObj>
              </mc:Choice>
              <mc:Fallback>
                <p:oleObj name="Equation" r:id="rId3" imgW="1104840" imgH="393480" progId="Equation.3">
                  <p:embed/>
                  <p:pic>
                    <p:nvPicPr>
                      <p:cNvPr id="3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38" y="2541588"/>
                        <a:ext cx="2379662"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1" name="TextBox 44"/>
          <p:cNvSpPr txBox="1">
            <a:spLocks noChangeArrowheads="1"/>
          </p:cNvSpPr>
          <p:nvPr/>
        </p:nvSpPr>
        <p:spPr bwMode="auto">
          <a:xfrm>
            <a:off x="2841625" y="3429000"/>
            <a:ext cx="6302375" cy="1384300"/>
          </a:xfrm>
          <a:prstGeom prst="rect">
            <a:avLst/>
          </a:prstGeom>
          <a:noFill/>
          <a:ln w="9525">
            <a:noFill/>
            <a:miter lim="800000"/>
            <a:headEnd/>
            <a:tailEnd/>
          </a:ln>
        </p:spPr>
        <p:txBody>
          <a:bodyPr wrap="none">
            <a:spAutoFit/>
          </a:bodyPr>
          <a:lstStyle/>
          <a:p>
            <a:r>
              <a:rPr lang="el-GR" sz="1400">
                <a:latin typeface="Comic Sans MS" pitchFamily="66" charset="0"/>
              </a:rPr>
              <a:t>σ</a:t>
            </a:r>
            <a:r>
              <a:rPr lang="en-US" sz="1400">
                <a:latin typeface="Comic Sans MS" pitchFamily="66" charset="0"/>
              </a:rPr>
              <a:t>= stephan Boltzmann constant = 5.67x10</a:t>
            </a:r>
            <a:r>
              <a:rPr lang="en-US" sz="1400" baseline="30000">
                <a:latin typeface="Comic Sans MS" pitchFamily="66" charset="0"/>
              </a:rPr>
              <a:t>-8</a:t>
            </a:r>
            <a:r>
              <a:rPr lang="en-US" sz="1400">
                <a:latin typeface="Comic Sans MS" pitchFamily="66" charset="0"/>
              </a:rPr>
              <a:t> W/m</a:t>
            </a:r>
            <a:r>
              <a:rPr lang="en-US" sz="1400" baseline="30000">
                <a:latin typeface="Comic Sans MS" pitchFamily="66" charset="0"/>
              </a:rPr>
              <a:t>2</a:t>
            </a:r>
            <a:r>
              <a:rPr lang="en-US" sz="1400">
                <a:latin typeface="Comic Sans MS" pitchFamily="66" charset="0"/>
              </a:rPr>
              <a:t>.K</a:t>
            </a:r>
            <a:r>
              <a:rPr lang="en-US" sz="1400" baseline="30000">
                <a:latin typeface="Comic Sans MS" pitchFamily="66" charset="0"/>
              </a:rPr>
              <a:t>4</a:t>
            </a:r>
          </a:p>
          <a:p>
            <a:r>
              <a:rPr lang="en-US" sz="1400">
                <a:latin typeface="Comic Sans MS" pitchFamily="66" charset="0"/>
              </a:rPr>
              <a:t>A = Area of the surface</a:t>
            </a:r>
          </a:p>
          <a:p>
            <a:r>
              <a:rPr lang="en-US" sz="1400">
                <a:latin typeface="Comic Sans MS" pitchFamily="66" charset="0"/>
              </a:rPr>
              <a:t>T = Temperature of the Surface in K</a:t>
            </a:r>
          </a:p>
          <a:p>
            <a:r>
              <a:rPr lang="el-GR" sz="1400">
                <a:latin typeface="Comic Sans MS" pitchFamily="66" charset="0"/>
              </a:rPr>
              <a:t>ε</a:t>
            </a:r>
            <a:r>
              <a:rPr lang="en-US" sz="1400">
                <a:latin typeface="Comic Sans MS" pitchFamily="66" charset="0"/>
              </a:rPr>
              <a:t> = Emissivity, whose value varies from 0 to 1. </a:t>
            </a:r>
          </a:p>
          <a:p>
            <a:r>
              <a:rPr lang="en-US" sz="1400">
                <a:latin typeface="Comic Sans MS" pitchFamily="66" charset="0"/>
              </a:rPr>
              <a:t>If the body absorbs all the radiation that falls on it, is called black body.</a:t>
            </a:r>
          </a:p>
          <a:p>
            <a:r>
              <a:rPr lang="en-US" sz="1400">
                <a:latin typeface="Comic Sans MS" pitchFamily="66" charset="0"/>
              </a:rPr>
              <a:t>Emissivity is 1 for ideal black body. </a:t>
            </a:r>
            <a:endParaRPr lang="en-US" sz="1400" baseline="30000">
              <a:latin typeface="Comic Sans MS" pitchFamily="66" charset="0"/>
            </a:endParaRPr>
          </a:p>
        </p:txBody>
      </p:sp>
      <p:sp>
        <p:nvSpPr>
          <p:cNvPr id="47" name="Oval 46"/>
          <p:cNvSpPr/>
          <p:nvPr/>
        </p:nvSpPr>
        <p:spPr>
          <a:xfrm>
            <a:off x="415925" y="31242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Freeform 47"/>
          <p:cNvSpPr/>
          <p:nvPr/>
        </p:nvSpPr>
        <p:spPr>
          <a:xfrm>
            <a:off x="1352550" y="2589213"/>
            <a:ext cx="1390650" cy="1570037"/>
          </a:xfrm>
          <a:custGeom>
            <a:avLst/>
            <a:gdLst>
              <a:gd name="connsiteX0" fmla="*/ 244698 w 1390918"/>
              <a:gd name="connsiteY0" fmla="*/ 1571222 h 1571222"/>
              <a:gd name="connsiteX1" fmla="*/ 953036 w 1390918"/>
              <a:gd name="connsiteY1" fmla="*/ 1339402 h 1571222"/>
              <a:gd name="connsiteX2" fmla="*/ 1390918 w 1390918"/>
              <a:gd name="connsiteY2" fmla="*/ 656822 h 1571222"/>
              <a:gd name="connsiteX3" fmla="*/ 837127 w 1390918"/>
              <a:gd name="connsiteY3" fmla="*/ 0 h 1571222"/>
              <a:gd name="connsiteX4" fmla="*/ 321972 w 1390918"/>
              <a:gd name="connsiteY4" fmla="*/ 231819 h 1571222"/>
              <a:gd name="connsiteX5" fmla="*/ 0 w 1390918"/>
              <a:gd name="connsiteY5" fmla="*/ 901521 h 1571222"/>
              <a:gd name="connsiteX6" fmla="*/ 244698 w 1390918"/>
              <a:gd name="connsiteY6" fmla="*/ 1571222 h 157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918" h="1571222">
                <a:moveTo>
                  <a:pt x="244698" y="1571222"/>
                </a:moveTo>
                <a:lnTo>
                  <a:pt x="953036" y="1339402"/>
                </a:lnTo>
                <a:lnTo>
                  <a:pt x="1390918" y="656822"/>
                </a:lnTo>
                <a:lnTo>
                  <a:pt x="837127" y="0"/>
                </a:lnTo>
                <a:lnTo>
                  <a:pt x="321972" y="231819"/>
                </a:lnTo>
                <a:lnTo>
                  <a:pt x="0" y="901521"/>
                </a:lnTo>
                <a:lnTo>
                  <a:pt x="244698" y="157122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grpSp>
        <p:nvGrpSpPr>
          <p:cNvPr id="2" name="Group 60"/>
          <p:cNvGrpSpPr>
            <a:grpSpLocks/>
          </p:cNvGrpSpPr>
          <p:nvPr/>
        </p:nvGrpSpPr>
        <p:grpSpPr bwMode="auto">
          <a:xfrm>
            <a:off x="419100" y="2589213"/>
            <a:ext cx="2019300" cy="1373187"/>
            <a:chOff x="611539" y="2588654"/>
            <a:chExt cx="2020044" cy="1373745"/>
          </a:xfrm>
        </p:grpSpPr>
        <p:cxnSp>
          <p:nvCxnSpPr>
            <p:cNvPr id="50" name="Straight Arrow Connector 49"/>
            <p:cNvCxnSpPr/>
            <p:nvPr/>
          </p:nvCxnSpPr>
          <p:spPr>
            <a:xfrm rot="16200000" flipH="1">
              <a:off x="991875" y="3161199"/>
              <a:ext cx="578085" cy="102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6"/>
            </p:cNvCxnSpPr>
            <p:nvPr/>
          </p:nvCxnSpPr>
          <p:spPr>
            <a:xfrm>
              <a:off x="644889" y="3276320"/>
              <a:ext cx="1219649" cy="15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7" idx="7"/>
            </p:cNvCxnSpPr>
            <p:nvPr/>
          </p:nvCxnSpPr>
          <p:spPr>
            <a:xfrm rot="5400000" flipH="1" flipV="1">
              <a:off x="1215802" y="2367134"/>
              <a:ext cx="196930" cy="1405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7" idx="0"/>
              <a:endCxn id="48" idx="3"/>
            </p:cNvCxnSpPr>
            <p:nvPr/>
          </p:nvCxnSpPr>
          <p:spPr>
            <a:xfrm rot="5400000" flipH="1" flipV="1">
              <a:off x="1361899" y="2027276"/>
              <a:ext cx="535204" cy="1657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7" idx="7"/>
            </p:cNvCxnSpPr>
            <p:nvPr/>
          </p:nvCxnSpPr>
          <p:spPr>
            <a:xfrm rot="16200000" flipH="1">
              <a:off x="1603298" y="2176568"/>
              <a:ext cx="31763" cy="2015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H="1" flipV="1">
              <a:off x="725881" y="3276320"/>
              <a:ext cx="1905702" cy="457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72" name="Object 10"/>
          <p:cNvGraphicFramePr>
            <a:graphicFrameLocks noChangeAspect="1"/>
          </p:cNvGraphicFramePr>
          <p:nvPr>
            <p:extLst>
              <p:ext uri="{D42A27DB-BD31-4B8C-83A1-F6EECF244321}">
                <p14:modId xmlns:p14="http://schemas.microsoft.com/office/powerpoint/2010/main" val="131324401"/>
              </p:ext>
            </p:extLst>
          </p:nvPr>
        </p:nvGraphicFramePr>
        <p:xfrm>
          <a:off x="2433638" y="5053012"/>
          <a:ext cx="4568825" cy="498475"/>
        </p:xfrm>
        <a:graphic>
          <a:graphicData uri="http://schemas.openxmlformats.org/presentationml/2006/ole">
            <mc:AlternateContent xmlns:mc="http://schemas.openxmlformats.org/markup-compatibility/2006">
              <mc:Choice xmlns:v="urn:schemas-microsoft-com:vml" Requires="v">
                <p:oleObj spid="_x0000_s20485" name="Equation" r:id="rId5" imgW="2120760" imgH="241200" progId="Equation.3">
                  <p:embed/>
                </p:oleObj>
              </mc:Choice>
              <mc:Fallback>
                <p:oleObj name="Equation" r:id="rId5" imgW="2120760" imgH="241200" progId="Equation.3">
                  <p:embed/>
                  <p:pic>
                    <p:nvPicPr>
                      <p:cNvPr id="67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3638" y="5053012"/>
                        <a:ext cx="456882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28343"/>
            <a:ext cx="8458200" cy="3970318"/>
          </a:xfrm>
          <a:prstGeom prst="rect">
            <a:avLst/>
          </a:prstGeom>
        </p:spPr>
        <p:txBody>
          <a:bodyPr wrap="square">
            <a:spAutoFit/>
          </a:bodyPr>
          <a:lstStyle/>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Q1. </a:t>
            </a:r>
          </a:p>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If an object has a temperature of -180 degrees C, how much power per square meter does it emit?</a:t>
            </a:r>
          </a:p>
          <a:p>
            <a:pPr marL="457200" marR="0">
              <a:spcBef>
                <a:spcPts val="0"/>
              </a:spcBef>
              <a:spcAft>
                <a:spcPts val="0"/>
              </a:spcAft>
            </a:pPr>
            <a:r>
              <a:rPr lang="en-US" b="1" dirty="0">
                <a:solidFill>
                  <a:srgbClr val="FF0000"/>
                </a:solidFill>
                <a:latin typeface="Times New Roman" panose="02020603050405020304" pitchFamily="18" charset="0"/>
                <a:ea typeface="Times New Roman" panose="02020603050405020304" pitchFamily="18" charset="0"/>
              </a:rPr>
              <a:t>4.24 Wm</a:t>
            </a:r>
            <a:r>
              <a:rPr lang="en-US" b="1" baseline="30000" dirty="0">
                <a:solidFill>
                  <a:srgbClr val="FF0000"/>
                </a:solidFill>
                <a:latin typeface="Times New Roman" panose="02020603050405020304" pitchFamily="18" charset="0"/>
                <a:ea typeface="Times New Roman" panose="02020603050405020304" pitchFamily="18" charset="0"/>
              </a:rPr>
              <a:t>-2</a:t>
            </a:r>
          </a:p>
          <a:p>
            <a:pPr marL="457200" marR="0">
              <a:spcBef>
                <a:spcPts val="0"/>
              </a:spcBef>
              <a:spcAft>
                <a:spcPts val="0"/>
              </a:spcAft>
            </a:pPr>
            <a:endParaRPr lang="en-US" dirty="0">
              <a:latin typeface="Times New Roman" panose="02020603050405020304" pitchFamily="18" charset="0"/>
              <a:ea typeface="Times New Roman" panose="02020603050405020304" pitchFamily="18" charset="0"/>
            </a:endParaRPr>
          </a:p>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Q2. </a:t>
            </a:r>
          </a:p>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What is the temperature of a surface that emits 0.0000000043 W per square meter?</a:t>
            </a:r>
          </a:p>
          <a:p>
            <a:pPr marL="457200" marR="0">
              <a:spcBef>
                <a:spcPts val="0"/>
              </a:spcBef>
              <a:spcAft>
                <a:spcPts val="0"/>
              </a:spcAft>
            </a:pPr>
            <a:r>
              <a:rPr lang="en-US" b="1" dirty="0">
                <a:solidFill>
                  <a:srgbClr val="FF0000"/>
                </a:solidFill>
                <a:latin typeface="Times New Roman" panose="02020603050405020304" pitchFamily="18" charset="0"/>
                <a:ea typeface="Times New Roman" panose="02020603050405020304" pitchFamily="18" charset="0"/>
              </a:rPr>
              <a:t>0.525 K</a:t>
            </a:r>
          </a:p>
          <a:p>
            <a:pPr marL="457200" marR="0">
              <a:spcBef>
                <a:spcPts val="0"/>
              </a:spcBef>
              <a:spcAft>
                <a:spcPts val="0"/>
              </a:spcAft>
            </a:pPr>
            <a:endParaRPr lang="en-US" dirty="0">
              <a:latin typeface="Times New Roman" panose="02020603050405020304" pitchFamily="18" charset="0"/>
              <a:ea typeface="Times New Roman" panose="02020603050405020304" pitchFamily="18" charset="0"/>
            </a:endParaRPr>
          </a:p>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Q3. </a:t>
            </a:r>
          </a:p>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5.0 x 10 </a:t>
            </a:r>
            <a:r>
              <a:rPr lang="en-US" baseline="30000" dirty="0">
                <a:latin typeface="Times New Roman" panose="02020603050405020304" pitchFamily="18" charset="0"/>
                <a:ea typeface="Times New Roman" panose="02020603050405020304" pitchFamily="18" charset="0"/>
              </a:rPr>
              <a:t>-9 </a:t>
            </a:r>
            <a:r>
              <a:rPr lang="en-US" dirty="0">
                <a:latin typeface="Times New Roman" panose="02020603050405020304" pitchFamily="18" charset="0"/>
                <a:ea typeface="Times New Roman" panose="02020603050405020304" pitchFamily="18" charset="0"/>
              </a:rPr>
              <a:t>W per square meter strikes a field of grass with an average albedo (emissivity) of 0.6. How much energy is reflected? How much is absorbed?</a:t>
            </a:r>
          </a:p>
          <a:p>
            <a:pPr marL="457200" marR="0">
              <a:spcBef>
                <a:spcPts val="0"/>
              </a:spcBef>
              <a:spcAft>
                <a:spcPts val="0"/>
              </a:spcAft>
            </a:pPr>
            <a:r>
              <a:rPr lang="en-US" b="1" dirty="0">
                <a:solidFill>
                  <a:srgbClr val="FF0000"/>
                </a:solidFill>
                <a:latin typeface="Times New Roman" panose="02020603050405020304" pitchFamily="18" charset="0"/>
                <a:ea typeface="Times New Roman" panose="02020603050405020304" pitchFamily="18" charset="0"/>
              </a:rPr>
              <a:t>3 x 10</a:t>
            </a:r>
            <a:r>
              <a:rPr lang="en-US" b="1" baseline="30000" dirty="0">
                <a:solidFill>
                  <a:srgbClr val="FF0000"/>
                </a:solidFill>
                <a:latin typeface="Times New Roman" panose="02020603050405020304" pitchFamily="18" charset="0"/>
                <a:ea typeface="Times New Roman" panose="02020603050405020304" pitchFamily="18" charset="0"/>
              </a:rPr>
              <a:t>-9</a:t>
            </a:r>
            <a:r>
              <a:rPr lang="en-US" b="1" dirty="0">
                <a:solidFill>
                  <a:srgbClr val="FF0000"/>
                </a:solidFill>
                <a:latin typeface="Times New Roman" panose="02020603050405020304" pitchFamily="18" charset="0"/>
                <a:ea typeface="Times New Roman" panose="02020603050405020304" pitchFamily="18" charset="0"/>
              </a:rPr>
              <a:t> reflected;    2 x 10</a:t>
            </a:r>
            <a:r>
              <a:rPr lang="en-US" b="1" baseline="30000" dirty="0">
                <a:solidFill>
                  <a:srgbClr val="FF0000"/>
                </a:solidFill>
                <a:latin typeface="Times New Roman" panose="02020603050405020304" pitchFamily="18" charset="0"/>
                <a:ea typeface="Times New Roman" panose="02020603050405020304" pitchFamily="18" charset="0"/>
              </a:rPr>
              <a:t>-9</a:t>
            </a:r>
            <a:r>
              <a:rPr lang="en-US" b="1" dirty="0">
                <a:solidFill>
                  <a:srgbClr val="FF0000"/>
                </a:solidFill>
                <a:latin typeface="Times New Roman" panose="02020603050405020304" pitchFamily="18" charset="0"/>
                <a:ea typeface="Times New Roman" panose="02020603050405020304" pitchFamily="18" charset="0"/>
              </a:rPr>
              <a:t> absorbed</a:t>
            </a:r>
          </a:p>
          <a:p>
            <a:pPr marL="457200" marR="0">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
        <p:nvSpPr>
          <p:cNvPr id="3" name="Rectangle 2"/>
          <p:cNvSpPr/>
          <p:nvPr/>
        </p:nvSpPr>
        <p:spPr>
          <a:xfrm>
            <a:off x="381000" y="5025957"/>
            <a:ext cx="7620000" cy="923330"/>
          </a:xfrm>
          <a:prstGeom prst="rect">
            <a:avLst/>
          </a:prstGeom>
        </p:spPr>
        <p:txBody>
          <a:bodyPr wrap="square">
            <a:spAutoFit/>
          </a:bodyPr>
          <a:lstStyle/>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Q4. </a:t>
            </a:r>
          </a:p>
          <a:p>
            <a:pPr marR="0" lvl="0">
              <a:spcBef>
                <a:spcPts val="0"/>
              </a:spcBef>
              <a:spcAft>
                <a:spcPts val="0"/>
              </a:spcAft>
              <a:tabLst>
                <a:tab pos="457200" algn="l"/>
              </a:tabLst>
            </a:pPr>
            <a:r>
              <a:rPr lang="en-US" dirty="0">
                <a:latin typeface="Times New Roman" panose="02020603050405020304" pitchFamily="18" charset="0"/>
                <a:ea typeface="Times New Roman" panose="02020603050405020304" pitchFamily="18" charset="0"/>
              </a:rPr>
              <a:t>5.0 x 10 </a:t>
            </a:r>
            <a:r>
              <a:rPr lang="en-US" baseline="30000" dirty="0">
                <a:latin typeface="Times New Roman" panose="02020603050405020304" pitchFamily="18" charset="0"/>
                <a:ea typeface="Times New Roman" panose="02020603050405020304" pitchFamily="18" charset="0"/>
              </a:rPr>
              <a:t>-9 </a:t>
            </a:r>
            <a:r>
              <a:rPr lang="en-US" dirty="0">
                <a:latin typeface="Times New Roman" panose="02020603050405020304" pitchFamily="18" charset="0"/>
                <a:ea typeface="Times New Roman" panose="02020603050405020304" pitchFamily="18" charset="0"/>
              </a:rPr>
              <a:t>W per square meter strikes a field of grass of area 10 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with an average emissivity of 0.6 for 5.0s. Find the final temperature of the glass.</a:t>
            </a:r>
          </a:p>
        </p:txBody>
      </p:sp>
    </p:spTree>
    <p:extLst>
      <p:ext uri="{BB962C8B-B14F-4D97-AF65-F5344CB8AC3E}">
        <p14:creationId xmlns:p14="http://schemas.microsoft.com/office/powerpoint/2010/main" val="347811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200" b="1" u="sng" dirty="0">
                <a:solidFill>
                  <a:srgbClr val="0000FF"/>
                </a:solidFill>
                <a:latin typeface="Comic Sans MS" pitchFamily="66" charset="0"/>
                <a:cs typeface="+mn-cs"/>
              </a:rPr>
              <a:t>Scale of temperature</a:t>
            </a:r>
            <a:endParaRPr lang="en-US" sz="3200" b="1" u="sng" dirty="0">
              <a:solidFill>
                <a:srgbClr val="00B0F0"/>
              </a:solidFill>
              <a:latin typeface="+mj-lt"/>
              <a:ea typeface="+mj-ea"/>
              <a:cs typeface="+mj-cs"/>
            </a:endParaRPr>
          </a:p>
        </p:txBody>
      </p:sp>
      <p:sp>
        <p:nvSpPr>
          <p:cNvPr id="17" name="Rectangle 16"/>
          <p:cNvSpPr>
            <a:spLocks noChangeArrowheads="1"/>
          </p:cNvSpPr>
          <p:nvPr/>
        </p:nvSpPr>
        <p:spPr bwMode="auto">
          <a:xfrm>
            <a:off x="914400" y="1143000"/>
            <a:ext cx="7162800" cy="1487587"/>
          </a:xfrm>
          <a:prstGeom prst="rect">
            <a:avLst/>
          </a:prstGeom>
          <a:noFill/>
          <a:ln w="9525">
            <a:noFill/>
            <a:miter lim="800000"/>
            <a:headEnd/>
            <a:tailEnd/>
          </a:ln>
        </p:spPr>
        <p:txBody>
          <a:bodyPr wrap="square">
            <a:spAutoFit/>
          </a:bodyPr>
          <a:lstStyle/>
          <a:p>
            <a:r>
              <a:rPr lang="en-US" sz="1600" b="1" dirty="0">
                <a:latin typeface="Comic Sans MS" pitchFamily="66" charset="0"/>
              </a:rPr>
              <a:t>Scientifically is measured in K (Kelvin) scale.</a:t>
            </a:r>
          </a:p>
          <a:p>
            <a:endParaRPr lang="en-US" sz="1600" b="1" dirty="0">
              <a:latin typeface="Comic Sans MS" pitchFamily="66" charset="0"/>
            </a:endParaRPr>
          </a:p>
          <a:p>
            <a:r>
              <a:rPr lang="en-US" sz="1600" b="1" dirty="0">
                <a:latin typeface="Comic Sans MS" pitchFamily="66" charset="0"/>
              </a:rPr>
              <a:t>But before Kelvin two more popular scales were used, which are still common in our day to day life. They are:</a:t>
            </a:r>
          </a:p>
          <a:p>
            <a:endParaRPr lang="en-US" sz="1600" b="1" baseline="30000" dirty="0">
              <a:latin typeface="Comic Sans MS" pitchFamily="66" charset="0"/>
            </a:endParaRPr>
          </a:p>
          <a:p>
            <a:r>
              <a:rPr lang="en-US" sz="1600" b="1" dirty="0">
                <a:latin typeface="Comic Sans MS" pitchFamily="66" charset="0"/>
              </a:rPr>
              <a:t>Degree Celsius (</a:t>
            </a:r>
            <a:r>
              <a:rPr lang="en-US" sz="1600" b="1" baseline="30000" dirty="0">
                <a:latin typeface="Comic Sans MS" pitchFamily="66" charset="0"/>
              </a:rPr>
              <a:t>0</a:t>
            </a:r>
            <a:r>
              <a:rPr lang="en-US" sz="1600" b="1" dirty="0">
                <a:latin typeface="Comic Sans MS" pitchFamily="66" charset="0"/>
              </a:rPr>
              <a:t>C) and  Degree Fahrenheit (</a:t>
            </a:r>
            <a:r>
              <a:rPr lang="en-US" sz="1600" b="1" baseline="30000" dirty="0">
                <a:latin typeface="Comic Sans MS" pitchFamily="66" charset="0"/>
              </a:rPr>
              <a:t>0</a:t>
            </a:r>
            <a:r>
              <a:rPr lang="en-US" sz="1600" b="1" dirty="0">
                <a:latin typeface="Comic Sans MS" pitchFamily="66" charset="0"/>
              </a:rPr>
              <a:t>F) .</a:t>
            </a:r>
          </a:p>
        </p:txBody>
      </p:sp>
      <p:sp>
        <p:nvSpPr>
          <p:cNvPr id="3" name="AutoShape 4" descr="Image result for melting point of 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5174" name="Picture 6" descr="fixed_po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00400"/>
            <a:ext cx="3083642" cy="3083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0" y="3581400"/>
            <a:ext cx="4572000" cy="923330"/>
          </a:xfrm>
          <a:prstGeom prst="rect">
            <a:avLst/>
          </a:prstGeom>
        </p:spPr>
        <p:txBody>
          <a:bodyPr>
            <a:spAutoFit/>
          </a:bodyPr>
          <a:lstStyle/>
          <a:p>
            <a:r>
              <a:rPr lang="en-US" b="1" dirty="0">
                <a:solidFill>
                  <a:srgbClr val="0000FF"/>
                </a:solidFill>
                <a:latin typeface="Comic Sans MS" pitchFamily="66" charset="0"/>
              </a:rPr>
              <a:t>Degree Celsius (</a:t>
            </a:r>
            <a:r>
              <a:rPr lang="en-US" b="1" baseline="30000" dirty="0">
                <a:solidFill>
                  <a:srgbClr val="0000FF"/>
                </a:solidFill>
                <a:latin typeface="Comic Sans MS" pitchFamily="66" charset="0"/>
              </a:rPr>
              <a:t>0</a:t>
            </a:r>
            <a:r>
              <a:rPr lang="en-US" b="1" dirty="0">
                <a:solidFill>
                  <a:srgbClr val="0000FF"/>
                </a:solidFill>
                <a:latin typeface="Comic Sans MS" pitchFamily="66" charset="0"/>
              </a:rPr>
              <a:t>C) and  Degree Fahrenheit (</a:t>
            </a:r>
            <a:r>
              <a:rPr lang="en-US" b="1" baseline="30000" dirty="0">
                <a:solidFill>
                  <a:srgbClr val="0000FF"/>
                </a:solidFill>
                <a:latin typeface="Comic Sans MS" pitchFamily="66" charset="0"/>
              </a:rPr>
              <a:t>0</a:t>
            </a:r>
            <a:r>
              <a:rPr lang="en-US" b="1" dirty="0">
                <a:solidFill>
                  <a:srgbClr val="0000FF"/>
                </a:solidFill>
                <a:latin typeface="Comic Sans MS" pitchFamily="66" charset="0"/>
              </a:rPr>
              <a:t>F) are based in freezing and boiling point of water</a:t>
            </a:r>
            <a:endParaRPr lang="en-US" dirty="0">
              <a:solidFill>
                <a:srgbClr val="0000FF"/>
              </a:solidFill>
            </a:endParaRPr>
          </a:p>
        </p:txBody>
      </p:sp>
      <p:sp>
        <p:nvSpPr>
          <p:cNvPr id="5" name="TextBox 4"/>
          <p:cNvSpPr txBox="1"/>
          <p:nvPr/>
        </p:nvSpPr>
        <p:spPr>
          <a:xfrm>
            <a:off x="4724400" y="5029200"/>
            <a:ext cx="2746265" cy="646331"/>
          </a:xfrm>
          <a:prstGeom prst="rect">
            <a:avLst/>
          </a:prstGeom>
          <a:noFill/>
        </p:spPr>
        <p:txBody>
          <a:bodyPr wrap="none" rtlCol="0">
            <a:spAutoFit/>
          </a:bodyPr>
          <a:lstStyle/>
          <a:p>
            <a:r>
              <a:rPr lang="en-US" dirty="0"/>
              <a:t>USA and UK ------- </a:t>
            </a:r>
            <a:r>
              <a:rPr lang="en-US" b="1" baseline="30000" dirty="0">
                <a:solidFill>
                  <a:srgbClr val="0000FF"/>
                </a:solidFill>
                <a:latin typeface="Comic Sans MS" pitchFamily="66" charset="0"/>
              </a:rPr>
              <a:t>0</a:t>
            </a:r>
            <a:r>
              <a:rPr lang="en-US" b="1" dirty="0">
                <a:solidFill>
                  <a:srgbClr val="0000FF"/>
                </a:solidFill>
                <a:latin typeface="Comic Sans MS" pitchFamily="66" charset="0"/>
              </a:rPr>
              <a:t>F</a:t>
            </a:r>
            <a:r>
              <a:rPr lang="en-US" dirty="0"/>
              <a:t> </a:t>
            </a:r>
          </a:p>
          <a:p>
            <a:r>
              <a:rPr lang="en-US" dirty="0"/>
              <a:t>Rest of the world ------</a:t>
            </a:r>
            <a:r>
              <a:rPr lang="en-US" b="1" baseline="30000" dirty="0">
                <a:solidFill>
                  <a:srgbClr val="0000FF"/>
                </a:solidFill>
                <a:latin typeface="Comic Sans MS" pitchFamily="66" charset="0"/>
              </a:rPr>
              <a:t> 0</a:t>
            </a:r>
            <a:r>
              <a:rPr lang="en-US" b="1" dirty="0">
                <a:solidFill>
                  <a:srgbClr val="0000FF"/>
                </a:solidFill>
                <a:latin typeface="Comic Sans MS" pitchFamily="66" charset="0"/>
              </a:rPr>
              <a:t>C</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152400"/>
            <a:ext cx="8561942" cy="2209800"/>
            <a:chOff x="228600" y="0"/>
            <a:chExt cx="8561942" cy="2209800"/>
          </a:xfrm>
        </p:grpSpPr>
        <p:sp>
          <p:nvSpPr>
            <p:cNvPr id="25604" name="Rectangle 4"/>
            <p:cNvSpPr txBox="1">
              <a:spLocks noChangeArrowheads="1"/>
            </p:cNvSpPr>
            <p:nvPr/>
          </p:nvSpPr>
          <p:spPr bwMode="auto">
            <a:xfrm>
              <a:off x="228600" y="0"/>
              <a:ext cx="5486400" cy="2209800"/>
            </a:xfrm>
            <a:prstGeom prst="rect">
              <a:avLst/>
            </a:prstGeom>
            <a:noFill/>
            <a:ln w="76200">
              <a:noFill/>
              <a:miter lim="800000"/>
              <a:headEnd/>
              <a:tailEnd/>
            </a:ln>
          </p:spPr>
          <p:txBody>
            <a:bodyPr/>
            <a:lstStyle/>
            <a:p>
              <a:r>
                <a:rPr lang="en-US" b="1" dirty="0">
                  <a:latin typeface="+mn-lt"/>
                </a:rPr>
                <a:t>T81-Q10.</a:t>
              </a:r>
              <a:r>
                <a:rPr lang="en-US" dirty="0">
                  <a:latin typeface="+mn-lt"/>
                </a:rPr>
                <a:t>  An isolated rod is in thermal contact with hot reservoir at one end and with cold reservoir at other end ( Fig. 1). The rod consists of a 1.00 m section of copper joined by a section of length L</a:t>
              </a:r>
              <a:r>
                <a:rPr lang="en-US" baseline="-25000" dirty="0">
                  <a:latin typeface="+mn-lt"/>
                </a:rPr>
                <a:t>2</a:t>
              </a:r>
              <a:r>
                <a:rPr lang="en-US" dirty="0">
                  <a:latin typeface="+mn-lt"/>
                </a:rPr>
                <a:t> of steel. Both rods have the same cross section area of 4.00 cm</a:t>
              </a:r>
              <a:r>
                <a:rPr lang="en-US" baseline="30000" dirty="0">
                  <a:latin typeface="+mn-lt"/>
                </a:rPr>
                <a:t>2</a:t>
              </a:r>
              <a:r>
                <a:rPr lang="en-US" dirty="0">
                  <a:latin typeface="+mn-lt"/>
                </a:rPr>
                <a:t>. The temperature of copper-steel junction </a:t>
              </a:r>
              <a:r>
                <a:rPr lang="en-US" dirty="0" err="1">
                  <a:latin typeface="+mn-lt"/>
                </a:rPr>
                <a:t>Tj</a:t>
              </a:r>
              <a:r>
                <a:rPr lang="en-US" dirty="0">
                  <a:latin typeface="+mn-lt"/>
                </a:rPr>
                <a:t> is 65</a:t>
              </a:r>
              <a:r>
                <a:rPr lang="en-US" baseline="30000" dirty="0">
                  <a:latin typeface="+mn-lt"/>
                </a:rPr>
                <a:t> </a:t>
              </a:r>
              <a:r>
                <a:rPr lang="en-US" dirty="0">
                  <a:latin typeface="+mn-lt"/>
                  <a:sym typeface="Symbol"/>
                </a:rPr>
                <a:t></a:t>
              </a:r>
              <a:r>
                <a:rPr lang="en-US" dirty="0">
                  <a:latin typeface="+mn-lt"/>
                </a:rPr>
                <a:t>C. Find L</a:t>
              </a:r>
              <a:r>
                <a:rPr lang="en-US" baseline="-25000" dirty="0">
                  <a:latin typeface="+mn-lt"/>
                </a:rPr>
                <a:t>2</a:t>
              </a:r>
              <a:r>
                <a:rPr lang="en-US" dirty="0">
                  <a:latin typeface="+mn-lt"/>
                </a:rPr>
                <a:t>. ( </a:t>
              </a:r>
              <a:r>
                <a:rPr lang="en-US" i="1" dirty="0" err="1">
                  <a:latin typeface="+mn-lt"/>
                </a:rPr>
                <a:t>k</a:t>
              </a:r>
              <a:r>
                <a:rPr lang="en-US" baseline="-25000" dirty="0" err="1">
                  <a:latin typeface="+mn-lt"/>
                </a:rPr>
                <a:t>steel</a:t>
              </a:r>
              <a:r>
                <a:rPr lang="en-US" baseline="-25000" dirty="0">
                  <a:latin typeface="+mn-lt"/>
                </a:rPr>
                <a:t> </a:t>
              </a:r>
              <a:r>
                <a:rPr lang="en-US" dirty="0">
                  <a:latin typeface="+mn-lt"/>
                </a:rPr>
                <a:t>= 14 W/</a:t>
              </a:r>
              <a:r>
                <a:rPr lang="en-US" dirty="0" err="1">
                  <a:latin typeface="+mn-lt"/>
                </a:rPr>
                <a:t>m.K</a:t>
              </a:r>
              <a:r>
                <a:rPr lang="en-US" dirty="0">
                  <a:latin typeface="+mn-lt"/>
                </a:rPr>
                <a:t>; </a:t>
              </a:r>
              <a:r>
                <a:rPr lang="en-US" i="1" dirty="0" err="1">
                  <a:latin typeface="+mn-lt"/>
                </a:rPr>
                <a:t>k</a:t>
              </a:r>
              <a:r>
                <a:rPr lang="en-US" baseline="-25000" dirty="0" err="1">
                  <a:latin typeface="+mn-lt"/>
                </a:rPr>
                <a:t>cu</a:t>
              </a:r>
              <a:r>
                <a:rPr lang="en-US" baseline="-25000" dirty="0">
                  <a:latin typeface="+mn-lt"/>
                </a:rPr>
                <a:t> </a:t>
              </a:r>
              <a:r>
                <a:rPr lang="en-US" dirty="0">
                  <a:latin typeface="+mn-lt"/>
                </a:rPr>
                <a:t>= 401 W/</a:t>
              </a:r>
              <a:r>
                <a:rPr lang="en-US" dirty="0" err="1">
                  <a:latin typeface="+mn-lt"/>
                </a:rPr>
                <a:t>m.K</a:t>
              </a:r>
              <a:r>
                <a:rPr lang="en-US" dirty="0">
                  <a:latin typeface="+mn-lt"/>
                </a:rPr>
                <a:t>) </a:t>
              </a:r>
            </a:p>
            <a:p>
              <a:r>
                <a:rPr lang="en-US" dirty="0">
                  <a:latin typeface="+mn-lt"/>
                </a:rPr>
                <a:t>( </a:t>
              </a:r>
              <a:r>
                <a:rPr lang="en-US" dirty="0" err="1">
                  <a:latin typeface="+mn-lt"/>
                </a:rPr>
                <a:t>Ans</a:t>
              </a:r>
              <a:r>
                <a:rPr lang="en-US" dirty="0">
                  <a:latin typeface="+mn-lt"/>
                </a:rPr>
                <a:t>:	0.065 m)</a:t>
              </a:r>
            </a:p>
            <a:p>
              <a:endParaRPr lang="en-US" dirty="0">
                <a:latin typeface="+mn-lt"/>
              </a:endParaRPr>
            </a:p>
          </p:txBody>
        </p:sp>
        <p:pic>
          <p:nvPicPr>
            <p:cNvPr id="54275" name="Picture 3"/>
            <p:cNvPicPr>
              <a:picLocks noChangeAspect="1" noChangeArrowheads="1"/>
            </p:cNvPicPr>
            <p:nvPr/>
          </p:nvPicPr>
          <p:blipFill>
            <a:blip r:embed="rId2" cstate="print"/>
            <a:srcRect/>
            <a:stretch>
              <a:fillRect/>
            </a:stretch>
          </p:blipFill>
          <p:spPr bwMode="auto">
            <a:xfrm>
              <a:off x="5715000" y="304800"/>
              <a:ext cx="3075542" cy="1905000"/>
            </a:xfrm>
            <a:prstGeom prst="rect">
              <a:avLst/>
            </a:prstGeom>
            <a:noFill/>
            <a:ln w="9525">
              <a:noFill/>
              <a:miter lim="800000"/>
              <a:headEnd/>
              <a:tailEnd/>
            </a:ln>
          </p:spPr>
        </p:pic>
      </p:grpSp>
      <p:grpSp>
        <p:nvGrpSpPr>
          <p:cNvPr id="7" name="Group 6"/>
          <p:cNvGrpSpPr/>
          <p:nvPr/>
        </p:nvGrpSpPr>
        <p:grpSpPr>
          <a:xfrm>
            <a:off x="228600" y="2713037"/>
            <a:ext cx="8610600" cy="2239963"/>
            <a:chOff x="304800" y="76200"/>
            <a:chExt cx="8610600" cy="2239963"/>
          </a:xfrm>
        </p:grpSpPr>
        <p:sp>
          <p:nvSpPr>
            <p:cNvPr id="8" name="Rectangle 4"/>
            <p:cNvSpPr txBox="1">
              <a:spLocks noChangeArrowheads="1"/>
            </p:cNvSpPr>
            <p:nvPr/>
          </p:nvSpPr>
          <p:spPr bwMode="auto">
            <a:xfrm>
              <a:off x="304800" y="76200"/>
              <a:ext cx="5943600" cy="2209800"/>
            </a:xfrm>
            <a:prstGeom prst="rect">
              <a:avLst/>
            </a:prstGeom>
            <a:noFill/>
            <a:ln w="76200">
              <a:noFill/>
              <a:miter lim="800000"/>
              <a:headEnd/>
              <a:tailEnd/>
            </a:ln>
          </p:spPr>
          <p:txBody>
            <a:bodyPr/>
            <a:lstStyle/>
            <a:p>
              <a:r>
                <a:rPr lang="en-US" b="1" dirty="0">
                  <a:latin typeface="Calibri" pitchFamily="34" charset="0"/>
                </a:rPr>
                <a:t>72-Q14. </a:t>
              </a:r>
              <a:r>
                <a:rPr lang="en-US" dirty="0">
                  <a:latin typeface="Calibri" pitchFamily="34" charset="0"/>
                </a:rPr>
                <a:t>Two cylindrical copper rods with different length L1 and L2 and different diameters D1 and D2. are connected across two heat reservoirs with temperatures TL= 0 °C and TH=100 °C. In the steady state the heat conduction rate through the rod L1 is half of that through L2. If L1=40 cm and D2.= 1.2 D1 , the length L2 is: (</a:t>
              </a:r>
              <a:r>
                <a:rPr lang="en-US" dirty="0" err="1">
                  <a:latin typeface="Calibri" pitchFamily="34" charset="0"/>
                </a:rPr>
                <a:t>κcopper</a:t>
              </a:r>
              <a:r>
                <a:rPr lang="en-US" dirty="0">
                  <a:latin typeface="Calibri" pitchFamily="34" charset="0"/>
                </a:rPr>
                <a:t> = 385 W/</a:t>
              </a:r>
              <a:r>
                <a:rPr lang="en-US" dirty="0" err="1">
                  <a:latin typeface="Calibri" pitchFamily="34" charset="0"/>
                </a:rPr>
                <a:t>m.K</a:t>
              </a:r>
              <a:r>
                <a:rPr lang="en-US" dirty="0">
                  <a:latin typeface="Calibri" pitchFamily="34" charset="0"/>
                </a:rPr>
                <a:t>) </a:t>
              </a:r>
            </a:p>
            <a:p>
              <a:r>
                <a:rPr lang="en-US" dirty="0">
                  <a:latin typeface="Calibri" pitchFamily="34" charset="0"/>
                </a:rPr>
                <a:t>(</a:t>
              </a:r>
              <a:r>
                <a:rPr lang="en-US" dirty="0" err="1">
                  <a:latin typeface="Calibri" pitchFamily="34" charset="0"/>
                </a:rPr>
                <a:t>Ans</a:t>
              </a:r>
              <a:r>
                <a:rPr lang="en-US" dirty="0">
                  <a:latin typeface="Calibri" pitchFamily="34" charset="0"/>
                </a:rPr>
                <a:t>:  29 cm)</a:t>
              </a:r>
            </a:p>
          </p:txBody>
        </p:sp>
        <p:pic>
          <p:nvPicPr>
            <p:cNvPr id="9" name="Picture 3"/>
            <p:cNvPicPr>
              <a:picLocks noChangeAspect="1" noChangeArrowheads="1"/>
            </p:cNvPicPr>
            <p:nvPr/>
          </p:nvPicPr>
          <p:blipFill>
            <a:blip r:embed="rId3" cstate="print"/>
            <a:srcRect/>
            <a:stretch>
              <a:fillRect/>
            </a:stretch>
          </p:blipFill>
          <p:spPr bwMode="auto">
            <a:xfrm>
              <a:off x="6172200" y="152400"/>
              <a:ext cx="2743200" cy="2163763"/>
            </a:xfrm>
            <a:prstGeom prst="rect">
              <a:avLst/>
            </a:prstGeom>
            <a:noFill/>
            <a:ln w="9525">
              <a:noFill/>
              <a:miter lim="800000"/>
              <a:headEnd/>
              <a:tailEnd/>
            </a:ln>
          </p:spPr>
        </p:pic>
      </p:grpSp>
      <p:sp>
        <p:nvSpPr>
          <p:cNvPr id="10" name="Rectangle 4"/>
          <p:cNvSpPr txBox="1">
            <a:spLocks noChangeArrowheads="1"/>
          </p:cNvSpPr>
          <p:nvPr/>
        </p:nvSpPr>
        <p:spPr bwMode="auto">
          <a:xfrm>
            <a:off x="304800" y="5105400"/>
            <a:ext cx="8534400" cy="1676400"/>
          </a:xfrm>
          <a:prstGeom prst="rect">
            <a:avLst/>
          </a:prstGeom>
          <a:noFill/>
          <a:ln w="76200">
            <a:noFill/>
            <a:miter lim="800000"/>
            <a:headEnd/>
            <a:tailEnd/>
          </a:ln>
        </p:spPr>
        <p:txBody>
          <a:bodyPr/>
          <a:lstStyle/>
          <a:p>
            <a:r>
              <a:rPr lang="en-US" b="1" dirty="0">
                <a:latin typeface="Calibri" pitchFamily="34" charset="0"/>
              </a:rPr>
              <a:t>Q#12. </a:t>
            </a:r>
            <a:r>
              <a:rPr lang="en-US" dirty="0">
                <a:latin typeface="Calibri" pitchFamily="34" charset="0"/>
              </a:rPr>
              <a:t>The temperature of one side of 8.0-mm thick glass window is maintained at 45 </a:t>
            </a:r>
            <a:r>
              <a:rPr lang="en-US" baseline="30000" dirty="0" err="1">
                <a:latin typeface="Calibri" pitchFamily="34" charset="0"/>
              </a:rPr>
              <a:t>o</a:t>
            </a:r>
            <a:r>
              <a:rPr lang="en-US" dirty="0" err="1">
                <a:latin typeface="Calibri" pitchFamily="34" charset="0"/>
              </a:rPr>
              <a:t>C</a:t>
            </a:r>
            <a:r>
              <a:rPr lang="en-US" dirty="0">
                <a:latin typeface="Calibri" pitchFamily="34" charset="0"/>
              </a:rPr>
              <a:t> while the other side is maintained at 25 </a:t>
            </a:r>
            <a:r>
              <a:rPr lang="en-US" baseline="30000" dirty="0" err="1">
                <a:latin typeface="Calibri" pitchFamily="34" charset="0"/>
              </a:rPr>
              <a:t>o</a:t>
            </a:r>
            <a:r>
              <a:rPr lang="en-US" dirty="0" err="1">
                <a:latin typeface="Calibri" pitchFamily="34" charset="0"/>
              </a:rPr>
              <a:t>C.</a:t>
            </a:r>
            <a:r>
              <a:rPr lang="en-US" dirty="0">
                <a:latin typeface="Calibri" pitchFamily="34" charset="0"/>
              </a:rPr>
              <a:t> If the area of the window is 2.0 m</a:t>
            </a:r>
            <a:r>
              <a:rPr lang="en-US" baseline="30000" dirty="0">
                <a:latin typeface="Calibri" pitchFamily="34" charset="0"/>
              </a:rPr>
              <a:t>2</a:t>
            </a:r>
            <a:r>
              <a:rPr lang="en-US" dirty="0">
                <a:latin typeface="Calibri" pitchFamily="34" charset="0"/>
              </a:rPr>
              <a:t>, how much energy is transferred through the window in 5 hours? The thermal conductivity of glass is 1.0 W/</a:t>
            </a:r>
            <a:r>
              <a:rPr lang="en-US" dirty="0" err="1">
                <a:latin typeface="Calibri" pitchFamily="34" charset="0"/>
              </a:rPr>
              <a:t>m·K</a:t>
            </a:r>
            <a:r>
              <a:rPr lang="en-US" dirty="0">
                <a:latin typeface="Calibri" pitchFamily="34" charset="0"/>
              </a:rPr>
              <a:t>.  </a:t>
            </a:r>
          </a:p>
          <a:p>
            <a:r>
              <a:rPr lang="en-US" b="1" dirty="0">
                <a:latin typeface="Calibri" pitchFamily="34" charset="0"/>
              </a:rPr>
              <a:t>(</a:t>
            </a:r>
            <a:r>
              <a:rPr lang="en-US" b="1" dirty="0" err="1">
                <a:latin typeface="Calibri" pitchFamily="34" charset="0"/>
              </a:rPr>
              <a:t>Ans</a:t>
            </a:r>
            <a:r>
              <a:rPr lang="en-US" b="1" dirty="0">
                <a:latin typeface="Calibri" pitchFamily="34" charset="0"/>
              </a:rPr>
              <a:t>: 90 ×10</a:t>
            </a:r>
            <a:r>
              <a:rPr lang="en-US" b="1" baseline="30000" dirty="0">
                <a:latin typeface="Calibri" pitchFamily="34" charset="0"/>
              </a:rPr>
              <a:t>6 </a:t>
            </a:r>
            <a:r>
              <a:rPr lang="en-US" b="1" dirty="0">
                <a:latin typeface="Calibri" pitchFamily="34" charset="0"/>
              </a:rPr>
              <a:t>J )</a:t>
            </a:r>
            <a:endParaRPr lang="en-US" dirty="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T-111-Ch18</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 name="Rectangle 15"/>
          <p:cNvSpPr/>
          <p:nvPr/>
        </p:nvSpPr>
        <p:spPr>
          <a:xfrm>
            <a:off x="5410200" y="685800"/>
            <a:ext cx="3276600" cy="2585323"/>
          </a:xfrm>
          <a:prstGeom prst="rect">
            <a:avLst/>
          </a:prstGeom>
        </p:spPr>
        <p:txBody>
          <a:bodyPr wrap="square">
            <a:spAutoFit/>
          </a:bodyPr>
          <a:lstStyle/>
          <a:p>
            <a:r>
              <a:rPr lang="en-US" b="1" dirty="0"/>
              <a:t>Q9. </a:t>
            </a:r>
            <a:r>
              <a:rPr lang="en-US" dirty="0"/>
              <a:t>At 20 </a:t>
            </a:r>
            <a:r>
              <a:rPr lang="en-US" baseline="30000" dirty="0" err="1"/>
              <a:t>o</a:t>
            </a:r>
            <a:r>
              <a:rPr lang="en-US" dirty="0" err="1"/>
              <a:t>C</a:t>
            </a:r>
            <a:r>
              <a:rPr lang="en-US" dirty="0"/>
              <a:t>, an aluminum cube has an edge length of 25 cm. What is the increase in the cube’s total surface area when it is heated from 20 </a:t>
            </a:r>
            <a:r>
              <a:rPr lang="en-US" baseline="30000" dirty="0" err="1"/>
              <a:t>o</a:t>
            </a:r>
            <a:r>
              <a:rPr lang="en-US" dirty="0" err="1"/>
              <a:t>C</a:t>
            </a:r>
            <a:r>
              <a:rPr lang="en-US" dirty="0"/>
              <a:t> to 75 </a:t>
            </a:r>
            <a:r>
              <a:rPr lang="en-US" baseline="30000" dirty="0" err="1"/>
              <a:t>o</a:t>
            </a:r>
            <a:r>
              <a:rPr lang="en-US" dirty="0" err="1"/>
              <a:t>C.</a:t>
            </a:r>
            <a:r>
              <a:rPr lang="en-US" dirty="0"/>
              <a:t> The coefficient of linear expansion of aluminum is 23 × 10</a:t>
            </a:r>
            <a:r>
              <a:rPr lang="en-US" baseline="30000" dirty="0"/>
              <a:t>−6</a:t>
            </a:r>
            <a:r>
              <a:rPr lang="en-US" dirty="0"/>
              <a:t>/C°. </a:t>
            </a:r>
          </a:p>
          <a:p>
            <a:r>
              <a:rPr lang="en-US" dirty="0"/>
              <a:t>A) 9.5 cm</a:t>
            </a:r>
            <a:r>
              <a:rPr lang="en-US" baseline="30000" dirty="0"/>
              <a:t>2</a:t>
            </a:r>
            <a:endParaRPr lang="en-US" baseline="30000" dirty="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T-111-Ch18</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 name="Rectangle 13"/>
          <p:cNvSpPr/>
          <p:nvPr/>
        </p:nvSpPr>
        <p:spPr>
          <a:xfrm>
            <a:off x="5486400" y="1219200"/>
            <a:ext cx="3581426" cy="2031325"/>
          </a:xfrm>
          <a:prstGeom prst="rect">
            <a:avLst/>
          </a:prstGeom>
        </p:spPr>
        <p:txBody>
          <a:bodyPr wrap="square">
            <a:spAutoFit/>
          </a:bodyPr>
          <a:lstStyle/>
          <a:p>
            <a:r>
              <a:rPr lang="en-US" b="1" dirty="0"/>
              <a:t>Q10. </a:t>
            </a:r>
            <a:r>
              <a:rPr lang="en-US" dirty="0"/>
              <a:t>A 0.0400-kg ice cube at 0.00 °C is placed in an insulated box that contains 0.0750 kg of water at 100 °C. What is the equilibrium temperature reached by this closed system?</a:t>
            </a:r>
          </a:p>
          <a:p>
            <a:r>
              <a:rPr lang="en-US" dirty="0"/>
              <a:t>A) 37.6 °C</a:t>
            </a:r>
            <a:endParaRPr lang="en-US" dirty="0">
              <a:latin typeface="+mn-lt"/>
            </a:endParaRPr>
          </a:p>
        </p:txBody>
      </p:sp>
    </p:spTree>
    <p:extLst>
      <p:ext uri="{BB962C8B-B14F-4D97-AF65-F5344CB8AC3E}">
        <p14:creationId xmlns:p14="http://schemas.microsoft.com/office/powerpoint/2010/main" val="3484304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T-111-Ch18</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5" name="Rectangle 14"/>
          <p:cNvSpPr/>
          <p:nvPr/>
        </p:nvSpPr>
        <p:spPr>
          <a:xfrm>
            <a:off x="4953000" y="1371600"/>
            <a:ext cx="3810000" cy="2585323"/>
          </a:xfrm>
          <a:prstGeom prst="rect">
            <a:avLst/>
          </a:prstGeom>
        </p:spPr>
        <p:txBody>
          <a:bodyPr wrap="square">
            <a:spAutoFit/>
          </a:bodyPr>
          <a:lstStyle/>
          <a:p>
            <a:r>
              <a:rPr lang="en-US" b="1" dirty="0"/>
              <a:t>Q 11. </a:t>
            </a:r>
            <a:r>
              <a:rPr lang="en-US" dirty="0"/>
              <a:t>A wall has a thickness of 0.61 m and a thermal conductivity of 2.1 W/(m∙ C °). The temperature on one face of the wall is 3.2 °C, and 20.0 °C on the opposite face. How much heat is transferred in one hour through each square meter of the wall? </a:t>
            </a:r>
          </a:p>
          <a:p>
            <a:r>
              <a:rPr lang="en-US" dirty="0"/>
              <a:t>A) 2.1 × 10</a:t>
            </a:r>
            <a:r>
              <a:rPr lang="en-US" baseline="30000" dirty="0"/>
              <a:t>5</a:t>
            </a:r>
            <a:r>
              <a:rPr lang="en-US" dirty="0"/>
              <a:t> </a:t>
            </a:r>
            <a:r>
              <a:rPr lang="en-US" dirty="0">
                <a:latin typeface="+mn-lt"/>
              </a:rPr>
              <a:t>J</a:t>
            </a:r>
          </a:p>
        </p:txBody>
      </p:sp>
    </p:spTree>
    <p:extLst>
      <p:ext uri="{BB962C8B-B14F-4D97-AF65-F5344CB8AC3E}">
        <p14:creationId xmlns:p14="http://schemas.microsoft.com/office/powerpoint/2010/main" val="2208218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T-111-Ch18</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 name="Rectangle 16"/>
          <p:cNvSpPr/>
          <p:nvPr/>
        </p:nvSpPr>
        <p:spPr>
          <a:xfrm>
            <a:off x="4550596" y="767820"/>
            <a:ext cx="4419574" cy="2031325"/>
          </a:xfrm>
          <a:prstGeom prst="rect">
            <a:avLst/>
          </a:prstGeom>
        </p:spPr>
        <p:txBody>
          <a:bodyPr wrap="square">
            <a:spAutoFit/>
          </a:bodyPr>
          <a:lstStyle/>
          <a:p>
            <a:r>
              <a:rPr lang="en-US" b="1" dirty="0"/>
              <a:t>Q 12. </a:t>
            </a:r>
            <a:r>
              <a:rPr lang="en-US" dirty="0"/>
              <a:t>A system containing an ideal gas at a constant pressure of 1.22 × 10</a:t>
            </a:r>
            <a:r>
              <a:rPr lang="en-US" baseline="30000" dirty="0"/>
              <a:t>5</a:t>
            </a:r>
            <a:r>
              <a:rPr lang="en-US" dirty="0"/>
              <a:t>Pa gains 2140 J of heat. During the process, the internal energy of the system increases by 2320 J. What is the change in the volume of the gas? </a:t>
            </a:r>
          </a:p>
          <a:p>
            <a:r>
              <a:rPr lang="pt-BR" dirty="0"/>
              <a:t>A) –1.48 × 10 </a:t>
            </a:r>
            <a:r>
              <a:rPr lang="pt-BR" baseline="30000" dirty="0"/>
              <a:t>–3 </a:t>
            </a:r>
            <a:r>
              <a:rPr lang="pt-BR" dirty="0"/>
              <a:t>m</a:t>
            </a:r>
            <a:endParaRPr lang="en-US" dirty="0">
              <a:latin typeface="+mn-lt"/>
            </a:endParaRPr>
          </a:p>
        </p:txBody>
      </p:sp>
    </p:spTree>
    <p:extLst>
      <p:ext uri="{BB962C8B-B14F-4D97-AF65-F5344CB8AC3E}">
        <p14:creationId xmlns:p14="http://schemas.microsoft.com/office/powerpoint/2010/main" val="3401029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T-103-Ch18</a:t>
            </a:r>
          </a:p>
        </p:txBody>
      </p:sp>
      <p:sp>
        <p:nvSpPr>
          <p:cNvPr id="3277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9" name="Rectangle 14"/>
          <p:cNvSpPr>
            <a:spLocks noChangeArrowheads="1"/>
          </p:cNvSpPr>
          <p:nvPr/>
        </p:nvSpPr>
        <p:spPr bwMode="auto">
          <a:xfrm>
            <a:off x="381000" y="3581400"/>
            <a:ext cx="8229600" cy="923330"/>
          </a:xfrm>
          <a:prstGeom prst="rect">
            <a:avLst/>
          </a:prstGeom>
          <a:noFill/>
          <a:ln w="9525">
            <a:noFill/>
            <a:miter lim="800000"/>
            <a:headEnd/>
            <a:tailEnd/>
          </a:ln>
        </p:spPr>
        <p:txBody>
          <a:bodyPr>
            <a:spAutoFit/>
          </a:bodyPr>
          <a:lstStyle/>
          <a:p>
            <a:r>
              <a:rPr lang="en-US" dirty="0"/>
              <a:t>Q12. A 100-g ice cube at 0.0 °C is placed in 650 g of water at 18 °C. If the system is isolated, what is the final temperature? </a:t>
            </a:r>
          </a:p>
          <a:p>
            <a:r>
              <a:rPr lang="en-US" dirty="0"/>
              <a:t>A) 5.0 °C</a:t>
            </a:r>
            <a:endParaRPr lang="en-US" dirty="0">
              <a:latin typeface="+mn-lt"/>
            </a:endParaRPr>
          </a:p>
        </p:txBody>
      </p:sp>
      <p:sp>
        <p:nvSpPr>
          <p:cNvPr id="32780" name="Rectangle 15"/>
          <p:cNvSpPr>
            <a:spLocks noChangeArrowheads="1"/>
          </p:cNvSpPr>
          <p:nvPr/>
        </p:nvSpPr>
        <p:spPr bwMode="auto">
          <a:xfrm>
            <a:off x="381000" y="1905000"/>
            <a:ext cx="8382000" cy="1477328"/>
          </a:xfrm>
          <a:prstGeom prst="rect">
            <a:avLst/>
          </a:prstGeom>
          <a:noFill/>
          <a:ln w="9525">
            <a:noFill/>
            <a:miter lim="800000"/>
            <a:headEnd/>
            <a:tailEnd/>
          </a:ln>
        </p:spPr>
        <p:txBody>
          <a:bodyPr wrap="square">
            <a:spAutoFit/>
          </a:bodyPr>
          <a:lstStyle/>
          <a:p>
            <a:r>
              <a:rPr lang="en-US" dirty="0"/>
              <a:t>Q11. An iron tank is completely filled with 2.80 m3 of water when both the tank and the water are at a temperature of 32.0 °C. When the tank and the water have cooled to 18.0 °C, what additional volume of water can be put into the tank? [alpha iron = 12.0 × 10-6/ C, Beta water = 4.79 × 10-4/ C] </a:t>
            </a:r>
          </a:p>
          <a:p>
            <a:r>
              <a:rPr lang="en-US" dirty="0"/>
              <a:t>A) 17.4 × 10-3 m3</a:t>
            </a:r>
            <a:endParaRPr lang="en-US" dirty="0">
              <a:latin typeface="+mn-lt"/>
            </a:endParaRPr>
          </a:p>
        </p:txBody>
      </p:sp>
      <p:sp>
        <p:nvSpPr>
          <p:cNvPr id="14" name="Rectangle 13"/>
          <p:cNvSpPr/>
          <p:nvPr/>
        </p:nvSpPr>
        <p:spPr>
          <a:xfrm>
            <a:off x="457200" y="914400"/>
            <a:ext cx="8001000" cy="923330"/>
          </a:xfrm>
          <a:prstGeom prst="rect">
            <a:avLst/>
          </a:prstGeom>
        </p:spPr>
        <p:txBody>
          <a:bodyPr wrap="square">
            <a:spAutoFit/>
          </a:bodyPr>
          <a:lstStyle/>
          <a:p>
            <a:r>
              <a:rPr lang="en-US" dirty="0"/>
              <a:t>Q10. The melting point of sulfur is 444.6 °C and is 586.1 F° below its boiling point. Determine the boiling point of sulfur in degrees Celsius. </a:t>
            </a:r>
          </a:p>
          <a:p>
            <a:r>
              <a:rPr lang="en-US" dirty="0"/>
              <a:t>A) 770.2 </a:t>
            </a:r>
            <a:r>
              <a:rPr lang="en-US" baseline="30000" dirty="0" err="1"/>
              <a:t>o</a:t>
            </a:r>
            <a:r>
              <a:rPr lang="en-US" dirty="0" err="1"/>
              <a:t>C</a:t>
            </a:r>
            <a:endParaRPr lang="en-US" dirty="0">
              <a:latin typeface="+mn-lt"/>
            </a:endParaRPr>
          </a:p>
        </p:txBody>
      </p:sp>
      <p:sp>
        <p:nvSpPr>
          <p:cNvPr id="15" name="Rectangle 14"/>
          <p:cNvSpPr/>
          <p:nvPr/>
        </p:nvSpPr>
        <p:spPr>
          <a:xfrm>
            <a:off x="457200" y="4694872"/>
            <a:ext cx="8001000" cy="1477328"/>
          </a:xfrm>
          <a:prstGeom prst="rect">
            <a:avLst/>
          </a:prstGeom>
        </p:spPr>
        <p:txBody>
          <a:bodyPr wrap="square">
            <a:spAutoFit/>
          </a:bodyPr>
          <a:lstStyle/>
          <a:p>
            <a:r>
              <a:rPr lang="en-US" dirty="0"/>
              <a:t>Q13. A copper rod has a length of 60 cm. One end is maintained at 80 °C and the other end is at 20 °C. In steady state, what is the temperature of the rod at a point which is 20 cm from the hot end? </a:t>
            </a:r>
          </a:p>
          <a:p>
            <a:r>
              <a:rPr lang="en-US" dirty="0"/>
              <a:t>[</a:t>
            </a:r>
            <a:r>
              <a:rPr lang="en-US" i="1" dirty="0" err="1"/>
              <a:t>kcopper</a:t>
            </a:r>
            <a:r>
              <a:rPr lang="en-US" i="1" dirty="0"/>
              <a:t> = 401 W/</a:t>
            </a:r>
            <a:r>
              <a:rPr lang="en-US" i="1" dirty="0" err="1"/>
              <a:t>m.K</a:t>
            </a:r>
            <a:r>
              <a:rPr lang="en-US" i="1" dirty="0"/>
              <a:t>] </a:t>
            </a:r>
          </a:p>
          <a:p>
            <a:r>
              <a:rPr lang="en-US" dirty="0"/>
              <a:t>A) 60 </a:t>
            </a:r>
            <a:r>
              <a:rPr lang="en-US" dirty="0" err="1"/>
              <a:t>oC</a:t>
            </a:r>
            <a:endParaRPr lang="en-US" dirty="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36D53D-A6EA-41B7-ABB4-C927A346E172}"/>
              </a:ext>
            </a:extLst>
          </p:cNvPr>
          <p:cNvSpPr/>
          <p:nvPr/>
        </p:nvSpPr>
        <p:spPr>
          <a:xfrm>
            <a:off x="571500" y="381000"/>
            <a:ext cx="8001000" cy="923330"/>
          </a:xfrm>
          <a:prstGeom prst="rect">
            <a:avLst/>
          </a:prstGeom>
        </p:spPr>
        <p:txBody>
          <a:bodyPr wrap="square">
            <a:spAutoFit/>
          </a:bodyPr>
          <a:lstStyle/>
          <a:p>
            <a:r>
              <a:rPr lang="en-US" dirty="0"/>
              <a:t>Q10. The melting point of sulfur is 444.6 °C and is 586.1 F° below its boiling point. Determine the boiling point of sulfur in degrees Celsius. </a:t>
            </a:r>
          </a:p>
          <a:p>
            <a:r>
              <a:rPr lang="en-US" dirty="0"/>
              <a:t>A) 770.2 </a:t>
            </a:r>
            <a:r>
              <a:rPr lang="en-US" baseline="30000" dirty="0" err="1"/>
              <a:t>o</a:t>
            </a:r>
            <a:r>
              <a:rPr lang="en-US" dirty="0" err="1"/>
              <a:t>C</a:t>
            </a:r>
            <a:endParaRPr lang="en-US" dirty="0">
              <a:latin typeface="+mn-lt"/>
            </a:endParaRPr>
          </a:p>
        </p:txBody>
      </p:sp>
    </p:spTree>
    <p:extLst>
      <p:ext uri="{BB962C8B-B14F-4D97-AF65-F5344CB8AC3E}">
        <p14:creationId xmlns:p14="http://schemas.microsoft.com/office/powerpoint/2010/main" val="1137780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T-102-Ch18</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 name="Rectangle 11"/>
          <p:cNvSpPr/>
          <p:nvPr/>
        </p:nvSpPr>
        <p:spPr>
          <a:xfrm>
            <a:off x="304800" y="732472"/>
            <a:ext cx="8458200" cy="1077218"/>
          </a:xfrm>
          <a:prstGeom prst="rect">
            <a:avLst/>
          </a:prstGeom>
        </p:spPr>
        <p:txBody>
          <a:bodyPr wrap="square">
            <a:spAutoFit/>
          </a:bodyPr>
          <a:lstStyle/>
          <a:p>
            <a:r>
              <a:rPr lang="en-US" sz="1600" dirty="0"/>
              <a:t>Q9. One end of a cylindrical rod of length 50.0 cm and area of cross-section 11.5 cm</a:t>
            </a:r>
            <a:r>
              <a:rPr lang="en-US" sz="1600" baseline="30000" dirty="0"/>
              <a:t>2</a:t>
            </a:r>
            <a:r>
              <a:rPr lang="en-US" sz="1600" dirty="0"/>
              <a:t> is placed in a steam bath at 100 </a:t>
            </a:r>
            <a:r>
              <a:rPr lang="en-US" sz="1600" dirty="0" err="1"/>
              <a:t>oC</a:t>
            </a:r>
            <a:r>
              <a:rPr lang="en-US" sz="1600" dirty="0"/>
              <a:t> whereas the other end is inserted into an ice bath at 0 </a:t>
            </a:r>
            <a:r>
              <a:rPr lang="en-US" sz="1600" dirty="0" err="1"/>
              <a:t>oC.</a:t>
            </a:r>
            <a:r>
              <a:rPr lang="en-US" sz="1600" dirty="0"/>
              <a:t> If 500 g of ice melts in 30.0 min, what is the rod made up of:</a:t>
            </a:r>
          </a:p>
          <a:p>
            <a:r>
              <a:rPr lang="pl-PL" sz="1600" dirty="0"/>
              <a:t>A) Copper: (k = 402 W/m.K)</a:t>
            </a:r>
            <a:endParaRPr lang="en-US" sz="1600" dirty="0">
              <a:latin typeface="+mn-lt"/>
            </a:endParaRPr>
          </a:p>
        </p:txBody>
      </p:sp>
      <p:sp>
        <p:nvSpPr>
          <p:cNvPr id="13" name="Rectangle 12"/>
          <p:cNvSpPr/>
          <p:nvPr/>
        </p:nvSpPr>
        <p:spPr>
          <a:xfrm>
            <a:off x="304800" y="1905000"/>
            <a:ext cx="8610600" cy="830997"/>
          </a:xfrm>
          <a:prstGeom prst="rect">
            <a:avLst/>
          </a:prstGeom>
        </p:spPr>
        <p:txBody>
          <a:bodyPr wrap="square">
            <a:spAutoFit/>
          </a:bodyPr>
          <a:lstStyle/>
          <a:p>
            <a:r>
              <a:rPr lang="en-US" sz="1600" dirty="0">
                <a:latin typeface="+mn-lt"/>
              </a:rPr>
              <a:t> </a:t>
            </a:r>
            <a:r>
              <a:rPr lang="en-US" sz="1600" dirty="0"/>
              <a:t>Q10. 1.00 kg of steam at 100 </a:t>
            </a:r>
            <a:r>
              <a:rPr lang="en-US" sz="1600" baseline="30000" dirty="0" err="1"/>
              <a:t>o</a:t>
            </a:r>
            <a:r>
              <a:rPr lang="en-US" sz="1600" dirty="0" err="1"/>
              <a:t>C</a:t>
            </a:r>
            <a:r>
              <a:rPr lang="en-US" sz="1600" dirty="0"/>
              <a:t> is mixed with 1.00 Kg of ice at 0 </a:t>
            </a:r>
            <a:r>
              <a:rPr lang="en-US" sz="1600" baseline="30000" dirty="0" err="1"/>
              <a:t>o</a:t>
            </a:r>
            <a:r>
              <a:rPr lang="en-US" sz="1600" dirty="0" err="1"/>
              <a:t>C.</a:t>
            </a:r>
            <a:r>
              <a:rPr lang="en-US" sz="1600" dirty="0"/>
              <a:t> Assuming the system is isolated, the final temperature of the mixture is: </a:t>
            </a:r>
          </a:p>
          <a:p>
            <a:r>
              <a:rPr lang="en-US" sz="1600" dirty="0"/>
              <a:t>A) 100 </a:t>
            </a:r>
            <a:r>
              <a:rPr lang="en-US" sz="1600" baseline="30000" dirty="0" err="1"/>
              <a:t>o</a:t>
            </a:r>
            <a:r>
              <a:rPr lang="en-US" sz="1600" dirty="0" err="1"/>
              <a:t>C</a:t>
            </a:r>
            <a:endParaRPr lang="en-US" sz="1600" dirty="0">
              <a:latin typeface="+mn-lt"/>
            </a:endParaRPr>
          </a:p>
        </p:txBody>
      </p:sp>
      <p:sp>
        <p:nvSpPr>
          <p:cNvPr id="15" name="Rectangle 14"/>
          <p:cNvSpPr/>
          <p:nvPr/>
        </p:nvSpPr>
        <p:spPr>
          <a:xfrm>
            <a:off x="304800" y="2895600"/>
            <a:ext cx="8610600" cy="1077218"/>
          </a:xfrm>
          <a:prstGeom prst="rect">
            <a:avLst/>
          </a:prstGeom>
        </p:spPr>
        <p:txBody>
          <a:bodyPr wrap="square">
            <a:spAutoFit/>
          </a:bodyPr>
          <a:lstStyle/>
          <a:p>
            <a:r>
              <a:rPr lang="en-US" sz="1600" dirty="0"/>
              <a:t>Q11. When the average temperature of the earth increased by 1.00 Co, commonly known as global warming, the volume of the ocean due to expansion will be increased by: (Coefficient of volume expansion for water = 2.07 x 10-4/Co) </a:t>
            </a:r>
          </a:p>
          <a:p>
            <a:r>
              <a:rPr lang="en-US" sz="1600" dirty="0"/>
              <a:t>A) 0.021 %</a:t>
            </a:r>
            <a:endParaRPr lang="en-US" sz="1600" dirty="0">
              <a:latin typeface="+mn-lt"/>
            </a:endParaRPr>
          </a:p>
        </p:txBody>
      </p:sp>
      <p:sp>
        <p:nvSpPr>
          <p:cNvPr id="16" name="Rectangle 15"/>
          <p:cNvSpPr/>
          <p:nvPr/>
        </p:nvSpPr>
        <p:spPr>
          <a:xfrm>
            <a:off x="304800" y="4643497"/>
            <a:ext cx="4724400" cy="2062103"/>
          </a:xfrm>
          <a:prstGeom prst="rect">
            <a:avLst/>
          </a:prstGeom>
        </p:spPr>
        <p:txBody>
          <a:bodyPr wrap="square">
            <a:spAutoFit/>
          </a:bodyPr>
          <a:lstStyle/>
          <a:p>
            <a:r>
              <a:rPr lang="en-US" sz="1600" dirty="0"/>
              <a:t>A) Change in internal energy is different in all three processes </a:t>
            </a:r>
          </a:p>
          <a:p>
            <a:r>
              <a:rPr lang="en-US" sz="1600" dirty="0"/>
              <a:t>B) Work is different in all three processes </a:t>
            </a:r>
          </a:p>
          <a:p>
            <a:r>
              <a:rPr lang="en-US" sz="1600" dirty="0"/>
              <a:t>C) Heat energy transfer is different in all three processes </a:t>
            </a:r>
          </a:p>
          <a:p>
            <a:r>
              <a:rPr lang="en-US" sz="1600" dirty="0"/>
              <a:t>D) The first law of thermodynamics can be applied to the three processes </a:t>
            </a:r>
          </a:p>
          <a:p>
            <a:r>
              <a:rPr lang="en-US" sz="1600" dirty="0"/>
              <a:t>E) The work is positive in all three processes </a:t>
            </a:r>
          </a:p>
        </p:txBody>
      </p:sp>
      <p:pic>
        <p:nvPicPr>
          <p:cNvPr id="115715" name="Picture 3"/>
          <p:cNvPicPr>
            <a:picLocks noChangeAspect="1" noChangeArrowheads="1"/>
          </p:cNvPicPr>
          <p:nvPr/>
        </p:nvPicPr>
        <p:blipFill>
          <a:blip r:embed="rId2" cstate="print"/>
          <a:srcRect/>
          <a:stretch>
            <a:fillRect/>
          </a:stretch>
        </p:blipFill>
        <p:spPr bwMode="auto">
          <a:xfrm>
            <a:off x="5181600" y="4992288"/>
            <a:ext cx="3505200" cy="1332312"/>
          </a:xfrm>
          <a:prstGeom prst="rect">
            <a:avLst/>
          </a:prstGeom>
          <a:noFill/>
          <a:ln w="9525">
            <a:noFill/>
            <a:miter lim="800000"/>
            <a:headEnd/>
            <a:tailEnd/>
          </a:ln>
          <a:effectLst/>
        </p:spPr>
      </p:pic>
      <p:sp>
        <p:nvSpPr>
          <p:cNvPr id="17" name="Rectangle 16"/>
          <p:cNvSpPr/>
          <p:nvPr/>
        </p:nvSpPr>
        <p:spPr>
          <a:xfrm>
            <a:off x="228600" y="4063425"/>
            <a:ext cx="8382000" cy="584775"/>
          </a:xfrm>
          <a:prstGeom prst="rect">
            <a:avLst/>
          </a:prstGeom>
        </p:spPr>
        <p:txBody>
          <a:bodyPr wrap="square">
            <a:spAutoFit/>
          </a:bodyPr>
          <a:lstStyle/>
          <a:p>
            <a:r>
              <a:rPr lang="en-US" sz="1600" dirty="0"/>
              <a:t>Q12. Which of the following statements is </a:t>
            </a:r>
            <a:r>
              <a:rPr lang="en-US" sz="1600" b="1" dirty="0"/>
              <a:t>FALSE regarding the processes connecting the same points </a:t>
            </a:r>
            <a:r>
              <a:rPr lang="en-US" sz="1600" b="1" dirty="0" err="1"/>
              <a:t>i</a:t>
            </a:r>
            <a:r>
              <a:rPr lang="en-US" sz="1600" b="1" dirty="0"/>
              <a:t> and f shown in the three diagrams in Figure 1? </a:t>
            </a:r>
            <a:endParaRPr lang="en-US"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T-101-Ch18</a:t>
            </a:r>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6" name="Rectangle 11"/>
          <p:cNvSpPr>
            <a:spLocks noChangeArrowheads="1"/>
          </p:cNvSpPr>
          <p:nvPr/>
        </p:nvSpPr>
        <p:spPr bwMode="auto">
          <a:xfrm>
            <a:off x="381000" y="609600"/>
            <a:ext cx="8382000" cy="1077218"/>
          </a:xfrm>
          <a:prstGeom prst="rect">
            <a:avLst/>
          </a:prstGeom>
          <a:noFill/>
          <a:ln w="9525">
            <a:noFill/>
            <a:miter lim="800000"/>
            <a:headEnd/>
            <a:tailEnd/>
          </a:ln>
        </p:spPr>
        <p:txBody>
          <a:bodyPr>
            <a:spAutoFit/>
          </a:bodyPr>
          <a:lstStyle/>
          <a:p>
            <a:r>
              <a:rPr lang="en-US" sz="1600" dirty="0">
                <a:latin typeface="+mn-lt"/>
              </a:rPr>
              <a:t>Q9. Consider a steel ball of radius 10 cm at 20 0C. What is the magnitude of the change in its volume when the temperature is lowered to −20 0C? [The coefficient of linear expansion of </a:t>
            </a:r>
            <a:r>
              <a:rPr lang="nl-NL" sz="1600" dirty="0">
                <a:latin typeface="+mn-lt"/>
              </a:rPr>
              <a:t>steel = 11.7 × 10−6 /C0].</a:t>
            </a:r>
          </a:p>
          <a:p>
            <a:r>
              <a:rPr lang="en-US" sz="1600" dirty="0">
                <a:latin typeface="+mn-lt"/>
              </a:rPr>
              <a:t>A) 5.9 × 10-6 m3</a:t>
            </a:r>
          </a:p>
        </p:txBody>
      </p:sp>
      <p:sp>
        <p:nvSpPr>
          <p:cNvPr id="29707" name="Rectangle 12"/>
          <p:cNvSpPr>
            <a:spLocks noChangeArrowheads="1"/>
          </p:cNvSpPr>
          <p:nvPr/>
        </p:nvSpPr>
        <p:spPr bwMode="auto">
          <a:xfrm>
            <a:off x="381000" y="1834277"/>
            <a:ext cx="6019800" cy="2062103"/>
          </a:xfrm>
          <a:prstGeom prst="rect">
            <a:avLst/>
          </a:prstGeom>
          <a:noFill/>
          <a:ln w="9525">
            <a:noFill/>
            <a:miter lim="800000"/>
            <a:headEnd/>
            <a:tailEnd/>
          </a:ln>
        </p:spPr>
        <p:txBody>
          <a:bodyPr wrap="square">
            <a:spAutoFit/>
          </a:bodyPr>
          <a:lstStyle/>
          <a:p>
            <a:r>
              <a:rPr lang="en-US" sz="1600" dirty="0">
                <a:latin typeface="+mn-lt"/>
              </a:rPr>
              <a:t>Q10. Two metal rods, one silver and the other copper, each are 5.00 cm long and have a square cross-section, 2.00 cm on a side. As shown in Figure 1 both rods are connected in parallel between a steam chamber at a temperature of 100°C, at one end, and an ice water bath, with a temperature of 0°C, at the other. How much heat flows through the two rods in1.00 minute? [The thermal conductivity of silver is 417 W/(</a:t>
            </a:r>
            <a:r>
              <a:rPr lang="en-US" sz="1600" dirty="0" err="1">
                <a:latin typeface="+mn-lt"/>
              </a:rPr>
              <a:t>m·K</a:t>
            </a:r>
            <a:r>
              <a:rPr lang="en-US" sz="1600" dirty="0">
                <a:latin typeface="+mn-lt"/>
              </a:rPr>
              <a:t>), and that of copper is 395 W/(</a:t>
            </a:r>
            <a:r>
              <a:rPr lang="en-US" sz="1600" dirty="0" err="1">
                <a:latin typeface="+mn-lt"/>
              </a:rPr>
              <a:t>m·K</a:t>
            </a:r>
            <a:r>
              <a:rPr lang="en-US" sz="1600" dirty="0">
                <a:latin typeface="+mn-lt"/>
              </a:rPr>
              <a:t>)]. </a:t>
            </a:r>
          </a:p>
          <a:p>
            <a:r>
              <a:rPr lang="en-US" sz="1600" dirty="0">
                <a:latin typeface="+mn-lt"/>
              </a:rPr>
              <a:t>A) 39.0 kJ</a:t>
            </a:r>
          </a:p>
        </p:txBody>
      </p:sp>
      <p:sp>
        <p:nvSpPr>
          <p:cNvPr id="15" name="Rectangle 14"/>
          <p:cNvSpPr/>
          <p:nvPr/>
        </p:nvSpPr>
        <p:spPr>
          <a:xfrm>
            <a:off x="304800" y="5229761"/>
            <a:ext cx="4572000" cy="1323439"/>
          </a:xfrm>
          <a:prstGeom prst="rect">
            <a:avLst/>
          </a:prstGeom>
        </p:spPr>
        <p:txBody>
          <a:bodyPr wrap="square">
            <a:spAutoFit/>
          </a:bodyPr>
          <a:lstStyle/>
          <a:p>
            <a:r>
              <a:rPr lang="en-US" sz="1600" dirty="0">
                <a:latin typeface="+mn-lt"/>
              </a:rPr>
              <a:t>Q12. A 30.0 moles of an ideal gas starting at point A is carried around the cycle shown in Figure 2. In the process the gas does 3.00 × 105 J of work. Find the gas temperature at point A.</a:t>
            </a:r>
          </a:p>
          <a:p>
            <a:r>
              <a:rPr lang="en-US" sz="1600" dirty="0">
                <a:latin typeface="+mn-lt"/>
              </a:rPr>
              <a:t> </a:t>
            </a:r>
            <a:r>
              <a:rPr lang="en-US" sz="1600" dirty="0"/>
              <a:t>A) 617 K</a:t>
            </a:r>
            <a:endParaRPr lang="en-US" sz="1600" dirty="0">
              <a:latin typeface="+mn-lt"/>
            </a:endParaRPr>
          </a:p>
        </p:txBody>
      </p:sp>
      <p:sp>
        <p:nvSpPr>
          <p:cNvPr id="16" name="Rectangle 15"/>
          <p:cNvSpPr/>
          <p:nvPr/>
        </p:nvSpPr>
        <p:spPr>
          <a:xfrm>
            <a:off x="381000" y="3962400"/>
            <a:ext cx="8077200" cy="1077218"/>
          </a:xfrm>
          <a:prstGeom prst="rect">
            <a:avLst/>
          </a:prstGeom>
        </p:spPr>
        <p:txBody>
          <a:bodyPr wrap="square">
            <a:spAutoFit/>
          </a:bodyPr>
          <a:lstStyle/>
          <a:p>
            <a:r>
              <a:rPr lang="en-US" sz="1600" dirty="0">
                <a:latin typeface="+mn-lt"/>
              </a:rPr>
              <a:t>Q11. A 200-g thermally insulated metal container has 100 g of water, both in thermal equilibrium at 22.0°C. A 21-g ice cube, at 0 °C, is dropped into the water, and when thermal equilibrium is reached the temperature is 15.0 °C. The specific heat for the metal is:</a:t>
            </a:r>
          </a:p>
          <a:p>
            <a:r>
              <a:rPr lang="en-US" sz="1600" dirty="0">
                <a:latin typeface="+mn-lt"/>
              </a:rPr>
              <a:t>A) 3.86 kJ/</a:t>
            </a:r>
            <a:r>
              <a:rPr lang="en-US" sz="1600" dirty="0" err="1">
                <a:latin typeface="+mn-lt"/>
              </a:rPr>
              <a:t>kg·K</a:t>
            </a:r>
            <a:endParaRPr lang="en-US" sz="1600" dirty="0">
              <a:latin typeface="+mn-lt"/>
            </a:endParaRPr>
          </a:p>
        </p:txBody>
      </p:sp>
      <p:pic>
        <p:nvPicPr>
          <p:cNvPr id="116738" name="Picture 2"/>
          <p:cNvPicPr>
            <a:picLocks noChangeAspect="1" noChangeArrowheads="1"/>
          </p:cNvPicPr>
          <p:nvPr/>
        </p:nvPicPr>
        <p:blipFill>
          <a:blip r:embed="rId2" cstate="print"/>
          <a:srcRect/>
          <a:stretch>
            <a:fillRect/>
          </a:stretch>
        </p:blipFill>
        <p:spPr bwMode="auto">
          <a:xfrm>
            <a:off x="6322218" y="2286000"/>
            <a:ext cx="2593182" cy="1371600"/>
          </a:xfrm>
          <a:prstGeom prst="rect">
            <a:avLst/>
          </a:prstGeom>
          <a:noFill/>
          <a:ln w="9525">
            <a:noFill/>
            <a:miter lim="800000"/>
            <a:headEnd/>
            <a:tailEnd/>
          </a:ln>
          <a:effectLst/>
        </p:spPr>
      </p:pic>
      <p:pic>
        <p:nvPicPr>
          <p:cNvPr id="116739" name="Picture 3"/>
          <p:cNvPicPr>
            <a:picLocks noChangeAspect="1" noChangeArrowheads="1"/>
          </p:cNvPicPr>
          <p:nvPr/>
        </p:nvPicPr>
        <p:blipFill>
          <a:blip r:embed="rId3" cstate="print"/>
          <a:srcRect/>
          <a:stretch>
            <a:fillRect/>
          </a:stretch>
        </p:blipFill>
        <p:spPr bwMode="auto">
          <a:xfrm>
            <a:off x="5410200" y="4800600"/>
            <a:ext cx="2528888" cy="196215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T-92-Ch18</a:t>
            </a:r>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4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4" name="Rectangle 11"/>
          <p:cNvSpPr>
            <a:spLocks noChangeArrowheads="1"/>
          </p:cNvSpPr>
          <p:nvPr/>
        </p:nvSpPr>
        <p:spPr bwMode="auto">
          <a:xfrm>
            <a:off x="381000" y="838200"/>
            <a:ext cx="8458200" cy="1200329"/>
          </a:xfrm>
          <a:prstGeom prst="rect">
            <a:avLst/>
          </a:prstGeom>
          <a:noFill/>
          <a:ln w="9525">
            <a:noFill/>
            <a:miter lim="800000"/>
            <a:headEnd/>
            <a:tailEnd/>
          </a:ln>
        </p:spPr>
        <p:txBody>
          <a:bodyPr>
            <a:spAutoFit/>
          </a:bodyPr>
          <a:lstStyle/>
          <a:p>
            <a:r>
              <a:rPr lang="en-US" dirty="0"/>
              <a:t>Q12. Two containers A and B, each having 1.0 kg of water, are initially at 20 </a:t>
            </a:r>
            <a:r>
              <a:rPr lang="en-US" dirty="0" err="1"/>
              <a:t>oC.</a:t>
            </a:r>
            <a:r>
              <a:rPr lang="en-US" dirty="0"/>
              <a:t> Container A is heated by 10 K, while container B is heated by 10 </a:t>
            </a:r>
            <a:r>
              <a:rPr lang="en-US" dirty="0" err="1"/>
              <a:t>Fo</a:t>
            </a:r>
            <a:r>
              <a:rPr lang="en-US" dirty="0"/>
              <a:t>. Then, they are mixed. What is the final temperature?</a:t>
            </a:r>
          </a:p>
          <a:p>
            <a:r>
              <a:rPr lang="en-US" dirty="0"/>
              <a:t>A) 27.8 °C</a:t>
            </a:r>
            <a:endParaRPr lang="en-US" dirty="0">
              <a:latin typeface="+mn-lt"/>
            </a:endParaRPr>
          </a:p>
        </p:txBody>
      </p:sp>
      <p:sp>
        <p:nvSpPr>
          <p:cNvPr id="31755" name="Rectangle 12"/>
          <p:cNvSpPr>
            <a:spLocks noChangeArrowheads="1"/>
          </p:cNvSpPr>
          <p:nvPr/>
        </p:nvSpPr>
        <p:spPr bwMode="auto">
          <a:xfrm>
            <a:off x="381000" y="2133600"/>
            <a:ext cx="8458200" cy="1477328"/>
          </a:xfrm>
          <a:prstGeom prst="rect">
            <a:avLst/>
          </a:prstGeom>
          <a:noFill/>
          <a:ln w="9525">
            <a:noFill/>
            <a:miter lim="800000"/>
            <a:headEnd/>
            <a:tailEnd/>
          </a:ln>
        </p:spPr>
        <p:txBody>
          <a:bodyPr wrap="square">
            <a:spAutoFit/>
          </a:bodyPr>
          <a:lstStyle/>
          <a:p>
            <a:r>
              <a:rPr lang="en-US" dirty="0"/>
              <a:t>Q13.A steel gas tank of volume 0.0700 m3 is filled completely with gasoline. The temperature of the tank increased from 20.0 to 50.0 </a:t>
            </a:r>
            <a:r>
              <a:rPr lang="en-US" dirty="0" err="1"/>
              <a:t>oC.</a:t>
            </a:r>
            <a:r>
              <a:rPr lang="en-US" dirty="0"/>
              <a:t> How much gasoline has spilled out of the tank? For steel, the coefficient of linear expansion is 12.0×10-6 (</a:t>
            </a:r>
            <a:r>
              <a:rPr lang="en-US" dirty="0" err="1"/>
              <a:t>oC</a:t>
            </a:r>
            <a:r>
              <a:rPr lang="en-US" dirty="0"/>
              <a:t>)-1. For gasoline, the coefficient of volume expansion is 9.50×10-4 (</a:t>
            </a:r>
            <a:r>
              <a:rPr lang="en-US" dirty="0" err="1"/>
              <a:t>oC</a:t>
            </a:r>
            <a:r>
              <a:rPr lang="en-US" dirty="0"/>
              <a:t>)-1.</a:t>
            </a:r>
          </a:p>
          <a:p>
            <a:r>
              <a:rPr lang="en-US" dirty="0"/>
              <a:t>A) 1.92×10-3 m3</a:t>
            </a:r>
            <a:endParaRPr lang="en-US" dirty="0">
              <a:latin typeface="+mn-lt"/>
            </a:endParaRPr>
          </a:p>
        </p:txBody>
      </p:sp>
      <p:sp>
        <p:nvSpPr>
          <p:cNvPr id="12" name="Rectangle 11"/>
          <p:cNvSpPr/>
          <p:nvPr/>
        </p:nvSpPr>
        <p:spPr>
          <a:xfrm>
            <a:off x="381000" y="3657600"/>
            <a:ext cx="8305800" cy="2585323"/>
          </a:xfrm>
          <a:prstGeom prst="rect">
            <a:avLst/>
          </a:prstGeom>
        </p:spPr>
        <p:txBody>
          <a:bodyPr wrap="square">
            <a:spAutoFit/>
          </a:bodyPr>
          <a:lstStyle/>
          <a:p>
            <a:r>
              <a:rPr lang="en-US" dirty="0"/>
              <a:t>Q14.</a:t>
            </a:r>
          </a:p>
          <a:p>
            <a:r>
              <a:rPr lang="en-US" dirty="0"/>
              <a:t>You take a block of ice at 0 °C and add heat to it at a steady rate. It takes time </a:t>
            </a:r>
            <a:r>
              <a:rPr lang="en-US" b="1" i="1" dirty="0"/>
              <a:t>t to completely convert</a:t>
            </a:r>
          </a:p>
          <a:p>
            <a:r>
              <a:rPr lang="en-US" dirty="0"/>
              <a:t>the block of ice to steam at 100 °C. What do you have at time </a:t>
            </a:r>
            <a:r>
              <a:rPr lang="en-US" b="1" i="1" dirty="0"/>
              <a:t>t/2?</a:t>
            </a:r>
          </a:p>
          <a:p>
            <a:r>
              <a:rPr lang="en-US" dirty="0"/>
              <a:t>A) A mixture of water and steam at 100 °C.</a:t>
            </a:r>
          </a:p>
          <a:p>
            <a:r>
              <a:rPr lang="en-US" dirty="0"/>
              <a:t>B) All ice at 0 °C.</a:t>
            </a:r>
          </a:p>
          <a:p>
            <a:r>
              <a:rPr lang="en-US" dirty="0"/>
              <a:t>C) Water at a temperature between 0 °C and 100 °C.</a:t>
            </a:r>
          </a:p>
          <a:p>
            <a:r>
              <a:rPr lang="en-US" dirty="0"/>
              <a:t>D) A mixture of ice and water at 0 °C.</a:t>
            </a:r>
          </a:p>
          <a:p>
            <a:r>
              <a:rPr lang="en-US" dirty="0"/>
              <a:t>E) All steam at 100 °C.</a:t>
            </a:r>
            <a:endParaRPr lang="en-US"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2" descr="F18_04"/>
          <p:cNvPicPr>
            <a:picLocks noChangeAspect="1" noChangeArrowheads="1"/>
          </p:cNvPicPr>
          <p:nvPr/>
        </p:nvPicPr>
        <p:blipFill>
          <a:blip r:embed="rId2" cstate="print"/>
          <a:srcRect/>
          <a:stretch>
            <a:fillRect/>
          </a:stretch>
        </p:blipFill>
        <p:spPr bwMode="auto">
          <a:xfrm>
            <a:off x="5867400" y="1219200"/>
            <a:ext cx="2971800" cy="3597275"/>
          </a:xfrm>
          <a:prstGeom prst="rect">
            <a:avLst/>
          </a:prstGeom>
          <a:noFill/>
          <a:ln w="76200">
            <a:solidFill>
              <a:schemeClr val="tx1"/>
            </a:solidFill>
            <a:miter lim="800000"/>
            <a:headEnd/>
            <a:tailEnd/>
          </a:ln>
        </p:spPr>
      </p:pic>
      <p:sp>
        <p:nvSpPr>
          <p:cNvPr id="6" name="Rectangle 5"/>
          <p:cNvSpPr/>
          <p:nvPr/>
        </p:nvSpPr>
        <p:spPr>
          <a:xfrm>
            <a:off x="228600" y="1390471"/>
            <a:ext cx="5105400" cy="1200329"/>
          </a:xfrm>
          <a:prstGeom prst="rect">
            <a:avLst/>
          </a:prstGeom>
        </p:spPr>
        <p:txBody>
          <a:bodyPr wrap="square">
            <a:spAutoFit/>
          </a:bodyPr>
          <a:lstStyle/>
          <a:p>
            <a:pPr eaLnBrk="1" hangingPunct="1">
              <a:buClr>
                <a:schemeClr val="hlink"/>
              </a:buClr>
              <a:buSzTx/>
            </a:pPr>
            <a:r>
              <a:rPr lang="en-US" b="1" dirty="0">
                <a:solidFill>
                  <a:srgbClr val="FF3300"/>
                </a:solidFill>
                <a:latin typeface="Comic Sans MS" pitchFamily="66" charset="0"/>
              </a:rPr>
              <a:t>Triple point of water as a reference point:</a:t>
            </a:r>
            <a:r>
              <a:rPr lang="en-US" b="1" dirty="0">
                <a:solidFill>
                  <a:schemeClr val="folHlink"/>
                </a:solidFill>
                <a:latin typeface="Comic Sans MS" pitchFamily="66" charset="0"/>
              </a:rPr>
              <a:t> </a:t>
            </a:r>
          </a:p>
          <a:p>
            <a:pPr eaLnBrk="1" hangingPunct="1">
              <a:buClr>
                <a:schemeClr val="hlink"/>
              </a:buClr>
              <a:buSzTx/>
            </a:pPr>
            <a:endParaRPr lang="en-US" b="1" dirty="0">
              <a:solidFill>
                <a:schemeClr val="folHlink"/>
              </a:solidFill>
              <a:latin typeface="Comic Sans MS" pitchFamily="66" charset="0"/>
            </a:endParaRPr>
          </a:p>
          <a:p>
            <a:pPr eaLnBrk="1" hangingPunct="1">
              <a:buClr>
                <a:schemeClr val="hlink"/>
              </a:buClr>
              <a:buSzTx/>
            </a:pPr>
            <a:r>
              <a:rPr lang="en-US" b="1" dirty="0">
                <a:solidFill>
                  <a:schemeClr val="folHlink"/>
                </a:solidFill>
                <a:latin typeface="Comic Sans MS" pitchFamily="66" charset="0"/>
              </a:rPr>
              <a:t>Liquid water , solid ice and water vapor coexist together at T</a:t>
            </a:r>
            <a:r>
              <a:rPr lang="en-US" b="1" baseline="-25000" dirty="0">
                <a:solidFill>
                  <a:schemeClr val="folHlink"/>
                </a:solidFill>
                <a:latin typeface="Comic Sans MS" pitchFamily="66" charset="0"/>
              </a:rPr>
              <a:t>3</a:t>
            </a:r>
            <a:r>
              <a:rPr lang="en-US" b="1" dirty="0">
                <a:solidFill>
                  <a:schemeClr val="folHlink"/>
                </a:solidFill>
                <a:latin typeface="Comic Sans MS" pitchFamily="66" charset="0"/>
              </a:rPr>
              <a:t>=273.16 K</a:t>
            </a:r>
          </a:p>
        </p:txBody>
      </p:sp>
      <p:pic>
        <p:nvPicPr>
          <p:cNvPr id="7" name="Picture 4" descr="F19_07"/>
          <p:cNvPicPr>
            <a:picLocks noGrp="1" noChangeAspect="1" noChangeArrowheads="1"/>
          </p:cNvPicPr>
          <p:nvPr>
            <p:ph type="body" idx="1"/>
          </p:nvPr>
        </p:nvPicPr>
        <p:blipFill>
          <a:blip r:embed="rId3" cstate="print"/>
          <a:srcRect/>
          <a:stretch>
            <a:fillRect/>
          </a:stretch>
        </p:blipFill>
        <p:spPr>
          <a:xfrm>
            <a:off x="457200" y="2971800"/>
            <a:ext cx="3176644" cy="3455784"/>
          </a:xfrm>
          <a:ln w="76200">
            <a:solidFill>
              <a:schemeClr val="folHlink"/>
            </a:solidFill>
          </a:ln>
        </p:spPr>
      </p:pic>
      <p:sp>
        <p:nvSpPr>
          <p:cNvPr id="8" name="Title 7"/>
          <p:cNvSpPr txBox="1">
            <a:spLocks/>
          </p:cNvSpPr>
          <p:nvPr/>
        </p:nvSpPr>
        <p:spPr>
          <a:xfrm>
            <a:off x="0" y="122237"/>
            <a:ext cx="9144000" cy="1020763"/>
          </a:xfrm>
          <a:prstGeom prst="rect">
            <a:avLst/>
          </a:prstGeom>
          <a:ln>
            <a:noFill/>
          </a:ln>
        </p:spPr>
        <p:txBody>
          <a:bodyPr/>
          <a:lstStyle/>
          <a:p>
            <a:pPr algn="ctr" fontAlgn="auto">
              <a:spcBef>
                <a:spcPts val="0"/>
              </a:spcBef>
              <a:spcAft>
                <a:spcPts val="0"/>
              </a:spcAft>
              <a:defRPr/>
            </a:pPr>
            <a:r>
              <a:rPr lang="en-US" sz="3200" b="1" u="sng" dirty="0">
                <a:solidFill>
                  <a:srgbClr val="0000FF"/>
                </a:solidFill>
                <a:latin typeface="Comic Sans MS" pitchFamily="66" charset="0"/>
                <a:cs typeface="+mn-cs"/>
              </a:rPr>
              <a:t>18-5: Temperature and its measurement</a:t>
            </a:r>
            <a:endParaRPr lang="en-US" sz="3200" b="1" u="sng" dirty="0">
              <a:solidFill>
                <a:srgbClr val="00B0F0"/>
              </a:solidFill>
              <a:latin typeface="+mj-lt"/>
              <a:ea typeface="+mj-ea"/>
              <a:cs typeface="+mj-cs"/>
            </a:endParaRPr>
          </a:p>
        </p:txBody>
      </p:sp>
      <p:sp>
        <p:nvSpPr>
          <p:cNvPr id="9" name="Rectangle 8"/>
          <p:cNvSpPr/>
          <p:nvPr/>
        </p:nvSpPr>
        <p:spPr>
          <a:xfrm>
            <a:off x="4343400" y="5181600"/>
            <a:ext cx="4724400" cy="923330"/>
          </a:xfrm>
          <a:prstGeom prst="rect">
            <a:avLst/>
          </a:prstGeom>
        </p:spPr>
        <p:txBody>
          <a:bodyPr wrap="square">
            <a:spAutoFit/>
          </a:bodyPr>
          <a:lstStyle/>
          <a:p>
            <a:pPr eaLnBrk="1" hangingPunct="1">
              <a:buClr>
                <a:schemeClr val="hlink"/>
              </a:buClr>
              <a:buSzTx/>
            </a:pPr>
            <a:r>
              <a:rPr lang="en-US" b="1" dirty="0">
                <a:solidFill>
                  <a:srgbClr val="FF3300"/>
                </a:solidFill>
                <a:latin typeface="Comic Sans MS" pitchFamily="66" charset="0"/>
              </a:rPr>
              <a:t>Kelvin scale is a scientific scale and it is based on the triple point of water.</a:t>
            </a:r>
          </a:p>
          <a:p>
            <a:pPr eaLnBrk="1" hangingPunct="1">
              <a:buClr>
                <a:schemeClr val="hlink"/>
              </a:buClr>
              <a:buSzTx/>
            </a:pPr>
            <a:endParaRPr lang="en-US" b="1" dirty="0">
              <a:solidFill>
                <a:srgbClr val="FF3300"/>
              </a:solidFill>
              <a:latin typeface="Comic Sans MS" pitchFamily="66"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T-92-Ch18</a:t>
            </a:r>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4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 name="Rectangle 12"/>
          <p:cNvSpPr/>
          <p:nvPr/>
        </p:nvSpPr>
        <p:spPr>
          <a:xfrm>
            <a:off x="304800" y="838200"/>
            <a:ext cx="8382000" cy="1754326"/>
          </a:xfrm>
          <a:prstGeom prst="rect">
            <a:avLst/>
          </a:prstGeom>
        </p:spPr>
        <p:txBody>
          <a:bodyPr wrap="square">
            <a:spAutoFit/>
          </a:bodyPr>
          <a:lstStyle/>
          <a:p>
            <a:r>
              <a:rPr lang="en-US" dirty="0"/>
              <a:t>Q15.</a:t>
            </a:r>
          </a:p>
          <a:p>
            <a:r>
              <a:rPr lang="en-US" dirty="0"/>
              <a:t>One end of an insulated metal rod is maintained at 100 </a:t>
            </a:r>
            <a:r>
              <a:rPr lang="en-US" dirty="0" err="1"/>
              <a:t>oC</a:t>
            </a:r>
            <a:r>
              <a:rPr lang="en-US" dirty="0"/>
              <a:t>, and the other end is maintained at 0.00 </a:t>
            </a:r>
            <a:r>
              <a:rPr lang="en-US" dirty="0" err="1"/>
              <a:t>oC</a:t>
            </a:r>
            <a:r>
              <a:rPr lang="en-US" dirty="0"/>
              <a:t> by an ice-water mixture. The rod is 60.0 cm long and has a cross sectional area of 1.25 cm2. The heat conducted by the rod melts 8.50 g of ice in 10.0 min. What is the thermal conductivity of the rod?</a:t>
            </a:r>
          </a:p>
          <a:p>
            <a:r>
              <a:rPr lang="en-US" dirty="0"/>
              <a:t>A) 226 W/</a:t>
            </a:r>
            <a:r>
              <a:rPr lang="en-US" dirty="0" err="1"/>
              <a:t>m.K</a:t>
            </a:r>
            <a:endParaRPr lang="en-US" dirty="0"/>
          </a:p>
        </p:txBody>
      </p:sp>
      <p:grpSp>
        <p:nvGrpSpPr>
          <p:cNvPr id="14" name="Group 13"/>
          <p:cNvGrpSpPr/>
          <p:nvPr/>
        </p:nvGrpSpPr>
        <p:grpSpPr>
          <a:xfrm>
            <a:off x="381000" y="3657600"/>
            <a:ext cx="8705850" cy="2638425"/>
            <a:chOff x="381000" y="3657600"/>
            <a:chExt cx="8705850" cy="2638425"/>
          </a:xfrm>
        </p:grpSpPr>
        <p:sp>
          <p:nvSpPr>
            <p:cNvPr id="12" name="Rectangle 11"/>
            <p:cNvSpPr/>
            <p:nvPr/>
          </p:nvSpPr>
          <p:spPr>
            <a:xfrm>
              <a:off x="381000" y="3657600"/>
              <a:ext cx="5715000" cy="1754326"/>
            </a:xfrm>
            <a:prstGeom prst="rect">
              <a:avLst/>
            </a:prstGeom>
          </p:spPr>
          <p:txBody>
            <a:bodyPr wrap="square">
              <a:spAutoFit/>
            </a:bodyPr>
            <a:lstStyle/>
            <a:p>
              <a:r>
                <a:rPr lang="en-US" dirty="0"/>
                <a:t>Q16.</a:t>
              </a:r>
            </a:p>
            <a:p>
              <a:r>
                <a:rPr lang="en-US" dirty="0"/>
                <a:t>In the p-V diagram shown in </a:t>
              </a:r>
              <a:r>
                <a:rPr lang="en-US" b="1" dirty="0"/>
                <a:t>Figure 1, 150 J of heat is added to the system in process AB, and 600 J</a:t>
              </a:r>
            </a:p>
            <a:p>
              <a:r>
                <a:rPr lang="en-US" dirty="0"/>
                <a:t>of heat is added to the system in process BD. What is the total heat added in process ACD?</a:t>
              </a:r>
            </a:p>
            <a:p>
              <a:r>
                <a:rPr lang="en-US" dirty="0"/>
                <a:t>A) 600 J</a:t>
              </a:r>
              <a:endParaRPr lang="en-US" dirty="0">
                <a:latin typeface="+mn-lt"/>
              </a:endParaRPr>
            </a:p>
          </p:txBody>
        </p:sp>
        <p:pic>
          <p:nvPicPr>
            <p:cNvPr id="117762" name="Picture 2"/>
            <p:cNvPicPr>
              <a:picLocks noChangeAspect="1" noChangeArrowheads="1"/>
            </p:cNvPicPr>
            <p:nvPr/>
          </p:nvPicPr>
          <p:blipFill>
            <a:blip r:embed="rId2" cstate="print"/>
            <a:srcRect/>
            <a:stretch>
              <a:fillRect/>
            </a:stretch>
          </p:blipFill>
          <p:spPr bwMode="auto">
            <a:xfrm>
              <a:off x="6096000" y="3657600"/>
              <a:ext cx="2990850" cy="2638425"/>
            </a:xfrm>
            <a:prstGeom prst="rect">
              <a:avLst/>
            </a:prstGeom>
            <a:noFill/>
            <a:ln w="9525">
              <a:noFill/>
              <a:miter lim="800000"/>
              <a:headEnd/>
              <a:tailEnd/>
            </a:ln>
            <a:effectLst/>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T-91-Ch18</a:t>
            </a:r>
          </a:p>
        </p:txBody>
      </p:sp>
      <p:sp>
        <p:nvSpPr>
          <p:cNvPr id="3277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9" name="Rectangle 14"/>
          <p:cNvSpPr>
            <a:spLocks noChangeArrowheads="1"/>
          </p:cNvSpPr>
          <p:nvPr/>
        </p:nvSpPr>
        <p:spPr bwMode="auto">
          <a:xfrm>
            <a:off x="304800" y="4971871"/>
            <a:ext cx="8229600" cy="1200329"/>
          </a:xfrm>
          <a:prstGeom prst="rect">
            <a:avLst/>
          </a:prstGeom>
          <a:noFill/>
          <a:ln w="9525">
            <a:noFill/>
            <a:miter lim="800000"/>
            <a:headEnd/>
            <a:tailEnd/>
          </a:ln>
        </p:spPr>
        <p:txBody>
          <a:bodyPr>
            <a:spAutoFit/>
          </a:bodyPr>
          <a:lstStyle/>
          <a:p>
            <a:r>
              <a:rPr lang="en-US" dirty="0">
                <a:latin typeface="+mn-lt"/>
              </a:rPr>
              <a:t>Q12. Fifty grams of ice at 0 °C is placed in a thermos bottle containing 100 g of water at 6.0°C. What quantity of ice will melt? The heat of fusion of water is 333 kJ/kg and the specific heat of water is 4190 J/kg ⋅ K.</a:t>
            </a:r>
          </a:p>
          <a:p>
            <a:r>
              <a:rPr lang="en-US" dirty="0">
                <a:latin typeface="+mn-lt"/>
              </a:rPr>
              <a:t>A) 7.5 g</a:t>
            </a:r>
          </a:p>
        </p:txBody>
      </p:sp>
      <p:sp>
        <p:nvSpPr>
          <p:cNvPr id="14" name="Rectangle 13"/>
          <p:cNvSpPr/>
          <p:nvPr/>
        </p:nvSpPr>
        <p:spPr>
          <a:xfrm>
            <a:off x="228600" y="609600"/>
            <a:ext cx="8001000" cy="2308324"/>
          </a:xfrm>
          <a:prstGeom prst="rect">
            <a:avLst/>
          </a:prstGeom>
        </p:spPr>
        <p:txBody>
          <a:bodyPr wrap="square">
            <a:spAutoFit/>
          </a:bodyPr>
          <a:lstStyle/>
          <a:p>
            <a:r>
              <a:rPr lang="en-US" dirty="0">
                <a:latin typeface="+mn-lt"/>
              </a:rPr>
              <a:t>Q10. Which one of the following statements is TRUE?</a:t>
            </a:r>
          </a:p>
          <a:p>
            <a:r>
              <a:rPr lang="en-US" dirty="0">
                <a:latin typeface="+mn-lt"/>
              </a:rPr>
              <a:t>A) Temperatures which differ by 10° on the Celsius scale must differ by 18° on the Fahrenheit scale</a:t>
            </a:r>
          </a:p>
          <a:p>
            <a:r>
              <a:rPr lang="en-US" dirty="0">
                <a:latin typeface="+mn-lt"/>
              </a:rPr>
              <a:t>B) Temperatures differing by 25° on the Fahrenheit scale must differ by 45° on the Celsius scale</a:t>
            </a:r>
          </a:p>
          <a:p>
            <a:r>
              <a:rPr lang="en-US" dirty="0">
                <a:latin typeface="+mn-lt"/>
              </a:rPr>
              <a:t>C) 40 K corresponds to –40 °C</a:t>
            </a:r>
          </a:p>
          <a:p>
            <a:r>
              <a:rPr lang="en-US" dirty="0">
                <a:latin typeface="+mn-lt"/>
              </a:rPr>
              <a:t>D) water at 96 °C is warmer than water at 212 °F</a:t>
            </a:r>
          </a:p>
          <a:p>
            <a:r>
              <a:rPr lang="en-US" dirty="0">
                <a:latin typeface="+mn-lt"/>
              </a:rPr>
              <a:t>E) 0 °F corresponds to –32 °C</a:t>
            </a:r>
          </a:p>
        </p:txBody>
      </p:sp>
      <p:grpSp>
        <p:nvGrpSpPr>
          <p:cNvPr id="16" name="Group 15"/>
          <p:cNvGrpSpPr/>
          <p:nvPr/>
        </p:nvGrpSpPr>
        <p:grpSpPr>
          <a:xfrm>
            <a:off x="304800" y="3124200"/>
            <a:ext cx="7696200" cy="1477328"/>
            <a:chOff x="304800" y="2540675"/>
            <a:chExt cx="7696200" cy="1477328"/>
          </a:xfrm>
        </p:grpSpPr>
        <p:sp>
          <p:nvSpPr>
            <p:cNvPr id="13" name="Rectangle 12"/>
            <p:cNvSpPr/>
            <p:nvPr/>
          </p:nvSpPr>
          <p:spPr>
            <a:xfrm>
              <a:off x="304800" y="2540675"/>
              <a:ext cx="7696200" cy="1477328"/>
            </a:xfrm>
            <a:prstGeom prst="rect">
              <a:avLst/>
            </a:prstGeom>
          </p:spPr>
          <p:txBody>
            <a:bodyPr wrap="square">
              <a:spAutoFit/>
            </a:bodyPr>
            <a:lstStyle/>
            <a:p>
              <a:r>
                <a:rPr lang="en-US" dirty="0">
                  <a:latin typeface="+mn-lt"/>
                </a:rPr>
                <a:t>Q11. Two steel rods are each 1.000 m long at 20.0 °C. Their ends are 1.00 mm apart as shown in Fig. 2. To what common temperature should they be heated so that their ends touch at point A? The coefficient of linear expansion of steel is 11.0 × 10-6 (°C)-1.</a:t>
              </a:r>
            </a:p>
            <a:p>
              <a:r>
                <a:rPr lang="en-US" dirty="0">
                  <a:latin typeface="+mn-lt"/>
                </a:rPr>
                <a:t>A) 111 °C</a:t>
              </a:r>
            </a:p>
          </p:txBody>
        </p:sp>
        <p:pic>
          <p:nvPicPr>
            <p:cNvPr id="119810" name="Picture 2"/>
            <p:cNvPicPr>
              <a:picLocks noChangeAspect="1" noChangeArrowheads="1"/>
            </p:cNvPicPr>
            <p:nvPr/>
          </p:nvPicPr>
          <p:blipFill>
            <a:blip r:embed="rId2" cstate="print"/>
            <a:srcRect/>
            <a:stretch>
              <a:fillRect/>
            </a:stretch>
          </p:blipFill>
          <p:spPr bwMode="auto">
            <a:xfrm>
              <a:off x="2436957" y="3505201"/>
              <a:ext cx="4497243" cy="330874"/>
            </a:xfrm>
            <a:prstGeom prst="rect">
              <a:avLst/>
            </a:prstGeom>
            <a:noFill/>
            <a:ln w="9525">
              <a:noFill/>
              <a:miter lim="800000"/>
              <a:headEnd/>
              <a:tailEnd/>
            </a:ln>
            <a:effectLst/>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T-91-Ch16</a:t>
            </a:r>
          </a:p>
        </p:txBody>
      </p:sp>
      <p:sp>
        <p:nvSpPr>
          <p:cNvPr id="3277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 name="Rectangle 16"/>
          <p:cNvSpPr/>
          <p:nvPr/>
        </p:nvSpPr>
        <p:spPr>
          <a:xfrm>
            <a:off x="304800" y="3733800"/>
            <a:ext cx="8610600" cy="1754326"/>
          </a:xfrm>
          <a:prstGeom prst="rect">
            <a:avLst/>
          </a:prstGeom>
        </p:spPr>
        <p:txBody>
          <a:bodyPr wrap="square">
            <a:spAutoFit/>
          </a:bodyPr>
          <a:lstStyle/>
          <a:p>
            <a:r>
              <a:rPr lang="en-US" dirty="0"/>
              <a:t>Q14. Heat flows through a slab. It takes 1.0 minute to transfer 600 J of thermal energy across the slab. If the slab thickness is doubled, its cross-sectional area is halved, and the temperature difference across it is doubled, how long will it take to transfer the same amount</a:t>
            </a:r>
          </a:p>
          <a:p>
            <a:r>
              <a:rPr lang="en-US" dirty="0"/>
              <a:t>of thermal energy?</a:t>
            </a:r>
          </a:p>
          <a:p>
            <a:r>
              <a:rPr lang="en-US" dirty="0"/>
              <a:t>A) 120 s</a:t>
            </a:r>
          </a:p>
        </p:txBody>
      </p:sp>
      <p:sp>
        <p:nvSpPr>
          <p:cNvPr id="18" name="Rectangle 17"/>
          <p:cNvSpPr/>
          <p:nvPr/>
        </p:nvSpPr>
        <p:spPr>
          <a:xfrm>
            <a:off x="381000" y="838200"/>
            <a:ext cx="7848600" cy="2308324"/>
          </a:xfrm>
          <a:prstGeom prst="rect">
            <a:avLst/>
          </a:prstGeom>
        </p:spPr>
        <p:txBody>
          <a:bodyPr wrap="square">
            <a:spAutoFit/>
          </a:bodyPr>
          <a:lstStyle/>
          <a:p>
            <a:r>
              <a:rPr lang="en-US" dirty="0">
                <a:latin typeface="+mn-lt"/>
              </a:rPr>
              <a:t>Q13. In a certain process a gas ends in its original thermodynamic state. Of the following,</a:t>
            </a:r>
          </a:p>
          <a:p>
            <a:r>
              <a:rPr lang="en-US" dirty="0">
                <a:latin typeface="+mn-lt"/>
              </a:rPr>
              <a:t>which is possible as the net result of the process?</a:t>
            </a:r>
          </a:p>
          <a:p>
            <a:r>
              <a:rPr lang="en-US" dirty="0">
                <a:latin typeface="+mn-lt"/>
              </a:rPr>
              <a:t>A) The gas absorbs 50 J of energy as heat and does 50 J of work.</a:t>
            </a:r>
          </a:p>
          <a:p>
            <a:r>
              <a:rPr lang="en-US" dirty="0">
                <a:latin typeface="+mn-lt"/>
              </a:rPr>
              <a:t>B) It is adiabatic and the gas does 50 J of work.</a:t>
            </a:r>
          </a:p>
          <a:p>
            <a:r>
              <a:rPr lang="en-US" dirty="0">
                <a:latin typeface="+mn-lt"/>
              </a:rPr>
              <a:t>C) The gas does no work but absorbs 50 J of energy as heat.</a:t>
            </a:r>
          </a:p>
          <a:p>
            <a:r>
              <a:rPr lang="en-US" dirty="0">
                <a:latin typeface="+mn-lt"/>
              </a:rPr>
              <a:t>D) The gas does no work but rejects 50 J of energy as heat.</a:t>
            </a:r>
          </a:p>
          <a:p>
            <a:r>
              <a:rPr lang="en-US" dirty="0">
                <a:latin typeface="+mn-lt"/>
              </a:rPr>
              <a:t>E) The gas rejects 50 J of heat and does 50 J of work.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T-82-Ch18</a:t>
            </a:r>
          </a:p>
        </p:txBody>
      </p:sp>
      <p:sp>
        <p:nvSpPr>
          <p:cNvPr id="3481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6" name="Rectangle 11"/>
          <p:cNvSpPr>
            <a:spLocks noChangeArrowheads="1"/>
          </p:cNvSpPr>
          <p:nvPr/>
        </p:nvSpPr>
        <p:spPr bwMode="auto">
          <a:xfrm>
            <a:off x="457200" y="609600"/>
            <a:ext cx="8153400" cy="1477328"/>
          </a:xfrm>
          <a:prstGeom prst="rect">
            <a:avLst/>
          </a:prstGeom>
          <a:noFill/>
          <a:ln w="9525">
            <a:noFill/>
            <a:miter lim="800000"/>
            <a:headEnd/>
            <a:tailEnd/>
          </a:ln>
        </p:spPr>
        <p:txBody>
          <a:bodyPr>
            <a:spAutoFit/>
          </a:bodyPr>
          <a:lstStyle/>
          <a:p>
            <a:r>
              <a:rPr lang="en-US" dirty="0"/>
              <a:t>Q9. A student uses a metallic measuring rod that is exactly equal to 1.00 m long on a summer day having temperature of 45.0 </a:t>
            </a:r>
            <a:r>
              <a:rPr lang="en-US" dirty="0" err="1"/>
              <a:t>oC.</a:t>
            </a:r>
            <a:r>
              <a:rPr lang="en-US" dirty="0"/>
              <a:t> What is length of the rod on a winter day when the temperature is −5.00 </a:t>
            </a:r>
            <a:r>
              <a:rPr lang="en-US" dirty="0" err="1"/>
              <a:t>oC.</a:t>
            </a:r>
            <a:r>
              <a:rPr lang="en-US" dirty="0"/>
              <a:t> (the coefficient of linear expansion of the metal = 5.20 × 10-4 K-1).</a:t>
            </a:r>
          </a:p>
          <a:p>
            <a:r>
              <a:rPr lang="en-US" dirty="0"/>
              <a:t>A) 0.974 m</a:t>
            </a:r>
            <a:endParaRPr lang="en-US" dirty="0">
              <a:latin typeface="+mn-lt"/>
            </a:endParaRPr>
          </a:p>
        </p:txBody>
      </p:sp>
      <p:sp>
        <p:nvSpPr>
          <p:cNvPr id="34827" name="Rectangle 12"/>
          <p:cNvSpPr>
            <a:spLocks noChangeArrowheads="1"/>
          </p:cNvSpPr>
          <p:nvPr/>
        </p:nvSpPr>
        <p:spPr bwMode="auto">
          <a:xfrm>
            <a:off x="457200" y="2133600"/>
            <a:ext cx="8153400" cy="1477328"/>
          </a:xfrm>
          <a:prstGeom prst="rect">
            <a:avLst/>
          </a:prstGeom>
          <a:noFill/>
          <a:ln w="9525">
            <a:noFill/>
            <a:miter lim="800000"/>
            <a:headEnd/>
            <a:tailEnd/>
          </a:ln>
        </p:spPr>
        <p:txBody>
          <a:bodyPr wrap="square">
            <a:spAutoFit/>
          </a:bodyPr>
          <a:lstStyle/>
          <a:p>
            <a:r>
              <a:rPr lang="en-US" dirty="0"/>
              <a:t>Q10. 500 g of water at 100 </a:t>
            </a:r>
            <a:r>
              <a:rPr lang="en-US" dirty="0" err="1"/>
              <a:t>oC</a:t>
            </a:r>
            <a:r>
              <a:rPr lang="en-US" dirty="0"/>
              <a:t> is converted to steam at 100 </a:t>
            </a:r>
            <a:r>
              <a:rPr lang="en-US" dirty="0" err="1"/>
              <a:t>oC</a:t>
            </a:r>
            <a:r>
              <a:rPr lang="en-US" dirty="0"/>
              <a:t> by boiling it at a constant pressure of 1.01 × 105 Pa. The change in volume of the water-vapor system is 0.83 m3. Calculate the change in internal energy of the water during this process.</a:t>
            </a:r>
          </a:p>
          <a:p>
            <a:r>
              <a:rPr lang="en-US" dirty="0"/>
              <a:t>A) 1.04×106 J</a:t>
            </a:r>
            <a:endParaRPr lang="en-US" dirty="0">
              <a:latin typeface="+mn-lt"/>
            </a:endParaRPr>
          </a:p>
        </p:txBody>
      </p:sp>
      <p:sp>
        <p:nvSpPr>
          <p:cNvPr id="12" name="Rectangle 11"/>
          <p:cNvSpPr/>
          <p:nvPr/>
        </p:nvSpPr>
        <p:spPr>
          <a:xfrm>
            <a:off x="457200" y="3856672"/>
            <a:ext cx="8305800" cy="1477328"/>
          </a:xfrm>
          <a:prstGeom prst="rect">
            <a:avLst/>
          </a:prstGeom>
        </p:spPr>
        <p:txBody>
          <a:bodyPr wrap="square">
            <a:spAutoFit/>
          </a:bodyPr>
          <a:lstStyle/>
          <a:p>
            <a:r>
              <a:rPr lang="en-US" dirty="0"/>
              <a:t>Q11. A copper block of mass 400 g at 80.0 </a:t>
            </a:r>
            <a:r>
              <a:rPr lang="en-US" dirty="0" err="1"/>
              <a:t>oC</a:t>
            </a:r>
            <a:r>
              <a:rPr lang="en-US" dirty="0"/>
              <a:t> is dropped into an insulated bucket containing ice at 0 </a:t>
            </a:r>
            <a:r>
              <a:rPr lang="en-US" dirty="0" err="1"/>
              <a:t>oC.</a:t>
            </a:r>
            <a:r>
              <a:rPr lang="en-US" dirty="0"/>
              <a:t> All the ice has melted and did not evaporate. Calculate the amount of melted ice. (Specific heat for copper is 386 J/</a:t>
            </a:r>
            <a:r>
              <a:rPr lang="en-US" dirty="0" err="1"/>
              <a:t>kg.K</a:t>
            </a:r>
            <a:r>
              <a:rPr lang="en-US" dirty="0"/>
              <a:t>). Neglect the heat gained by the bucket.</a:t>
            </a:r>
          </a:p>
          <a:p>
            <a:r>
              <a:rPr lang="en-US" dirty="0"/>
              <a:t>A) 37.1 g</a:t>
            </a:r>
            <a:endParaRPr lang="en-US" dirty="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T-82-Ch18</a:t>
            </a:r>
          </a:p>
        </p:txBody>
      </p:sp>
      <p:sp>
        <p:nvSpPr>
          <p:cNvPr id="3481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 name="Rectangle 13"/>
          <p:cNvSpPr/>
          <p:nvPr/>
        </p:nvSpPr>
        <p:spPr>
          <a:xfrm>
            <a:off x="381000" y="762000"/>
            <a:ext cx="8229600" cy="2862322"/>
          </a:xfrm>
          <a:prstGeom prst="rect">
            <a:avLst/>
          </a:prstGeom>
        </p:spPr>
        <p:txBody>
          <a:bodyPr wrap="square">
            <a:spAutoFit/>
          </a:bodyPr>
          <a:lstStyle/>
          <a:p>
            <a:r>
              <a:rPr lang="en-US" dirty="0"/>
              <a:t>Q12. </a:t>
            </a:r>
          </a:p>
          <a:p>
            <a:r>
              <a:rPr lang="en-US" dirty="0"/>
              <a:t>Which of the following statements is </a:t>
            </a:r>
            <a:r>
              <a:rPr lang="en-US" b="1" dirty="0"/>
              <a:t>WRONG?</a:t>
            </a:r>
          </a:p>
          <a:p>
            <a:r>
              <a:rPr lang="en-US" dirty="0"/>
              <a:t>A) If work is done on a system, the internal energy of the system decreases in an adiabatic process.</a:t>
            </a:r>
          </a:p>
          <a:p>
            <a:r>
              <a:rPr lang="en-US" dirty="0"/>
              <a:t>B) In an adiabatic process, transfer of energy as heat is zero.</a:t>
            </a:r>
          </a:p>
          <a:p>
            <a:r>
              <a:rPr lang="en-US" dirty="0"/>
              <a:t>C) In a constant-volume process, the internal energy of the system increases if heat is added.</a:t>
            </a:r>
          </a:p>
          <a:p>
            <a:r>
              <a:rPr lang="en-US" dirty="0"/>
              <a:t>D) In a cyclic process, the change in internal energy of the system is zero.</a:t>
            </a:r>
          </a:p>
          <a:p>
            <a:r>
              <a:rPr lang="en-US" dirty="0"/>
              <a:t>E) Heat energy can be transferred only between bodies having different temperatures.</a:t>
            </a:r>
          </a:p>
        </p:txBody>
      </p:sp>
      <p:sp>
        <p:nvSpPr>
          <p:cNvPr id="15" name="Rectangle 14"/>
          <p:cNvSpPr/>
          <p:nvPr/>
        </p:nvSpPr>
        <p:spPr>
          <a:xfrm>
            <a:off x="381000" y="3884474"/>
            <a:ext cx="8229600" cy="1754326"/>
          </a:xfrm>
          <a:prstGeom prst="rect">
            <a:avLst/>
          </a:prstGeom>
        </p:spPr>
        <p:txBody>
          <a:bodyPr wrap="square">
            <a:spAutoFit/>
          </a:bodyPr>
          <a:lstStyle/>
          <a:p>
            <a:r>
              <a:rPr lang="en-US" dirty="0"/>
              <a:t>Q13. </a:t>
            </a:r>
          </a:p>
          <a:p>
            <a:r>
              <a:rPr lang="en-US" dirty="0"/>
              <a:t>On a hot summer day, the amount of thermal energy transferred to a classroom from the outside through a 3.0 m2 glass window is 3.0 ×105 J every minute. The thickness of the glass window is 1.5 cm. If the outside temperature is 45 </a:t>
            </a:r>
            <a:r>
              <a:rPr lang="en-US" dirty="0" err="1"/>
              <a:t>oC</a:t>
            </a:r>
            <a:r>
              <a:rPr lang="en-US" dirty="0"/>
              <a:t>, calculate the temperature inside the classroom. (</a:t>
            </a:r>
            <a:r>
              <a:rPr lang="en-US" dirty="0" err="1"/>
              <a:t>kglass</a:t>
            </a:r>
            <a:r>
              <a:rPr lang="en-US" dirty="0"/>
              <a:t> = 1.2 W/</a:t>
            </a:r>
            <a:r>
              <a:rPr lang="en-US" dirty="0" err="1"/>
              <a:t>m.K</a:t>
            </a:r>
            <a:r>
              <a:rPr lang="en-US" dirty="0"/>
              <a:t>).</a:t>
            </a:r>
          </a:p>
          <a:p>
            <a:r>
              <a:rPr lang="en-US" dirty="0"/>
              <a:t>A) 24 </a:t>
            </a:r>
            <a:r>
              <a:rPr lang="en-US" dirty="0" err="1"/>
              <a:t>oC</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T-81-Ch18</a:t>
            </a:r>
          </a:p>
        </p:txBody>
      </p:sp>
      <p:sp>
        <p:nvSpPr>
          <p:cNvPr id="3686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6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6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0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4"/>
          <p:cNvSpPr/>
          <p:nvPr/>
        </p:nvSpPr>
        <p:spPr>
          <a:xfrm>
            <a:off x="381000" y="457200"/>
            <a:ext cx="8458200" cy="1200329"/>
          </a:xfrm>
          <a:prstGeom prst="rect">
            <a:avLst/>
          </a:prstGeom>
        </p:spPr>
        <p:txBody>
          <a:bodyPr wrap="square">
            <a:spAutoFit/>
          </a:bodyPr>
          <a:lstStyle/>
          <a:p>
            <a:r>
              <a:rPr lang="en-US" b="1" dirty="0"/>
              <a:t>Q9.</a:t>
            </a:r>
            <a:r>
              <a:rPr lang="en-US" dirty="0"/>
              <a:t> The volume of 1.00 kg water is 958.38 mm</a:t>
            </a:r>
            <a:r>
              <a:rPr lang="en-US" baseline="30000" dirty="0"/>
              <a:t>3</a:t>
            </a:r>
            <a:r>
              <a:rPr lang="en-US" dirty="0"/>
              <a:t> at a temperature of 10.0 </a:t>
            </a:r>
            <a:r>
              <a:rPr lang="en-US" dirty="0">
                <a:sym typeface="Symbol"/>
              </a:rPr>
              <a:t></a:t>
            </a:r>
            <a:r>
              <a:rPr lang="en-US" dirty="0"/>
              <a:t>C and 999.73 mm</a:t>
            </a:r>
            <a:r>
              <a:rPr lang="en-US" baseline="30000" dirty="0"/>
              <a:t>3</a:t>
            </a:r>
            <a:r>
              <a:rPr lang="en-US" dirty="0"/>
              <a:t> at temperature of 100.0 </a:t>
            </a:r>
            <a:r>
              <a:rPr lang="en-US" dirty="0">
                <a:sym typeface="Symbol"/>
              </a:rPr>
              <a:t></a:t>
            </a:r>
            <a:r>
              <a:rPr lang="en-US" dirty="0"/>
              <a:t>C. Calculate coefficient of volume expansion for water in that range of temperature. </a:t>
            </a:r>
          </a:p>
          <a:p>
            <a:r>
              <a:rPr lang="en-US" dirty="0"/>
              <a:t>(</a:t>
            </a:r>
            <a:r>
              <a:rPr lang="en-US" dirty="0" err="1"/>
              <a:t>Ans</a:t>
            </a:r>
            <a:r>
              <a:rPr lang="en-US" dirty="0"/>
              <a:t>: 4.79 × 10</a:t>
            </a:r>
            <a:r>
              <a:rPr lang="en-US" baseline="30000" dirty="0"/>
              <a:t>-4</a:t>
            </a:r>
            <a:r>
              <a:rPr lang="en-US" dirty="0"/>
              <a:t>/ C</a:t>
            </a:r>
            <a:r>
              <a:rPr lang="en-US" dirty="0">
                <a:sym typeface="Symbol"/>
              </a:rPr>
              <a:t></a:t>
            </a:r>
            <a:r>
              <a:rPr lang="en-US" dirty="0"/>
              <a:t>)</a:t>
            </a:r>
          </a:p>
        </p:txBody>
      </p:sp>
      <p:sp>
        <p:nvSpPr>
          <p:cNvPr id="22" name="Rectangle 21"/>
          <p:cNvSpPr/>
          <p:nvPr/>
        </p:nvSpPr>
        <p:spPr>
          <a:xfrm>
            <a:off x="228600" y="3801070"/>
            <a:ext cx="8915400" cy="923330"/>
          </a:xfrm>
          <a:prstGeom prst="rect">
            <a:avLst/>
          </a:prstGeom>
        </p:spPr>
        <p:txBody>
          <a:bodyPr wrap="square">
            <a:spAutoFit/>
          </a:bodyPr>
          <a:lstStyle/>
          <a:p>
            <a:r>
              <a:rPr lang="en-US" b="1" dirty="0"/>
              <a:t>Q11</a:t>
            </a:r>
            <a:r>
              <a:rPr lang="en-US" dirty="0"/>
              <a:t>.How much ice at -20.0 </a:t>
            </a:r>
            <a:r>
              <a:rPr lang="en-US" dirty="0">
                <a:sym typeface="Symbol"/>
              </a:rPr>
              <a:t></a:t>
            </a:r>
            <a:r>
              <a:rPr lang="en-US" dirty="0"/>
              <a:t>C must be mixed with 0.25 kg of water, initially at 20.0 </a:t>
            </a:r>
            <a:r>
              <a:rPr lang="en-US" dirty="0">
                <a:sym typeface="Symbol"/>
              </a:rPr>
              <a:t></a:t>
            </a:r>
            <a:r>
              <a:rPr lang="en-US" dirty="0"/>
              <a:t>C to obtain a final temperature of mixture of 0.0</a:t>
            </a:r>
            <a:r>
              <a:rPr lang="en-US" dirty="0">
                <a:sym typeface="Symbol"/>
              </a:rPr>
              <a:t></a:t>
            </a:r>
            <a:r>
              <a:rPr lang="en-US" dirty="0"/>
              <a:t>C with all ice melted. (</a:t>
            </a:r>
            <a:r>
              <a:rPr lang="en-US" dirty="0" err="1"/>
              <a:t>c</a:t>
            </a:r>
            <a:r>
              <a:rPr lang="en-US" baseline="-25000" dirty="0" err="1"/>
              <a:t>ice</a:t>
            </a:r>
            <a:r>
              <a:rPr lang="en-US" dirty="0"/>
              <a:t> = 2220 J/kg K) (</a:t>
            </a:r>
            <a:r>
              <a:rPr lang="en-US" dirty="0" err="1"/>
              <a:t>Ans</a:t>
            </a:r>
            <a:r>
              <a:rPr lang="en-US" dirty="0"/>
              <a:t>: 56 g)</a:t>
            </a:r>
          </a:p>
        </p:txBody>
      </p:sp>
      <p:sp>
        <p:nvSpPr>
          <p:cNvPr id="23" name="Rectangle 22"/>
          <p:cNvSpPr/>
          <p:nvPr/>
        </p:nvSpPr>
        <p:spPr>
          <a:xfrm>
            <a:off x="457200" y="4800600"/>
            <a:ext cx="4953000" cy="1754326"/>
          </a:xfrm>
          <a:prstGeom prst="rect">
            <a:avLst/>
          </a:prstGeom>
        </p:spPr>
        <p:txBody>
          <a:bodyPr wrap="square">
            <a:spAutoFit/>
          </a:bodyPr>
          <a:lstStyle/>
          <a:p>
            <a:r>
              <a:rPr lang="en-US" dirty="0"/>
              <a:t>Q12. A gas expands from a volume of 2.00 m</a:t>
            </a:r>
            <a:r>
              <a:rPr lang="en-US" baseline="30000" dirty="0"/>
              <a:t>3</a:t>
            </a:r>
            <a:r>
              <a:rPr lang="en-US" dirty="0"/>
              <a:t> to a volume of 6.00 m</a:t>
            </a:r>
            <a:r>
              <a:rPr lang="en-US" baseline="30000" dirty="0"/>
              <a:t>3</a:t>
            </a:r>
            <a:r>
              <a:rPr lang="en-US" dirty="0"/>
              <a:t> along two different paths as shown in Fig 2. The heat added to the gas along path IAF equals 1.68 × 10</a:t>
            </a:r>
            <a:r>
              <a:rPr lang="en-US" baseline="30000" dirty="0"/>
              <a:t>6</a:t>
            </a:r>
            <a:r>
              <a:rPr lang="en-US" dirty="0"/>
              <a:t> J. Find the heat added during path IF. </a:t>
            </a:r>
          </a:p>
          <a:p>
            <a:r>
              <a:rPr lang="en-US" dirty="0"/>
              <a:t>(</a:t>
            </a:r>
            <a:r>
              <a:rPr lang="en-US" dirty="0" err="1"/>
              <a:t>Ans</a:t>
            </a:r>
            <a:r>
              <a:rPr lang="en-US" dirty="0"/>
              <a:t>: 	</a:t>
            </a:r>
            <a:r>
              <a:rPr lang="pl-PL" dirty="0"/>
              <a:t>1.48 × 10</a:t>
            </a:r>
            <a:r>
              <a:rPr lang="pl-PL" baseline="30000" dirty="0"/>
              <a:t>6</a:t>
            </a:r>
            <a:r>
              <a:rPr lang="pl-PL" dirty="0"/>
              <a:t> J)</a:t>
            </a:r>
            <a:endParaRPr lang="en-US" dirty="0"/>
          </a:p>
        </p:txBody>
      </p:sp>
      <p:sp>
        <p:nvSpPr>
          <p:cNvPr id="24" name="Rectangle 23"/>
          <p:cNvSpPr/>
          <p:nvPr/>
        </p:nvSpPr>
        <p:spPr>
          <a:xfrm>
            <a:off x="304800" y="1676400"/>
            <a:ext cx="6553200" cy="2031325"/>
          </a:xfrm>
          <a:prstGeom prst="rect">
            <a:avLst/>
          </a:prstGeom>
        </p:spPr>
        <p:txBody>
          <a:bodyPr wrap="square">
            <a:spAutoFit/>
          </a:bodyPr>
          <a:lstStyle/>
          <a:p>
            <a:r>
              <a:rPr lang="en-US" b="1" dirty="0"/>
              <a:t>Q10.</a:t>
            </a:r>
            <a:r>
              <a:rPr lang="en-US" dirty="0"/>
              <a:t> An isolated rod is in thermal contact with hot reservoir at one end and with cold reservoir at other end ( Fig. 1). The rod consists of a 1.00 m section of copper joined by a section of length L</a:t>
            </a:r>
            <a:r>
              <a:rPr lang="en-US" baseline="-25000" dirty="0"/>
              <a:t>2</a:t>
            </a:r>
            <a:r>
              <a:rPr lang="en-US" dirty="0"/>
              <a:t> of steel. Both rods have the same cross section area of 4.00 cm</a:t>
            </a:r>
            <a:r>
              <a:rPr lang="en-US" baseline="30000" dirty="0"/>
              <a:t>2</a:t>
            </a:r>
            <a:r>
              <a:rPr lang="en-US" dirty="0"/>
              <a:t>. The temperature of copper-steel junction </a:t>
            </a:r>
            <a:r>
              <a:rPr lang="en-US" dirty="0" err="1"/>
              <a:t>Tj</a:t>
            </a:r>
            <a:r>
              <a:rPr lang="en-US" dirty="0"/>
              <a:t> is 65</a:t>
            </a:r>
            <a:r>
              <a:rPr lang="en-US" baseline="30000" dirty="0"/>
              <a:t> </a:t>
            </a:r>
            <a:r>
              <a:rPr lang="en-US" dirty="0">
                <a:sym typeface="Symbol"/>
              </a:rPr>
              <a:t></a:t>
            </a:r>
            <a:r>
              <a:rPr lang="en-US" dirty="0"/>
              <a:t>C. Find L</a:t>
            </a:r>
            <a:r>
              <a:rPr lang="en-US" baseline="-25000" dirty="0"/>
              <a:t>2</a:t>
            </a:r>
            <a:r>
              <a:rPr lang="en-US" dirty="0"/>
              <a:t>. ( </a:t>
            </a:r>
            <a:r>
              <a:rPr lang="en-US" i="1" dirty="0" err="1"/>
              <a:t>k</a:t>
            </a:r>
            <a:r>
              <a:rPr lang="en-US" baseline="-25000" dirty="0" err="1"/>
              <a:t>steel</a:t>
            </a:r>
            <a:r>
              <a:rPr lang="en-US" baseline="-25000" dirty="0"/>
              <a:t> </a:t>
            </a:r>
            <a:r>
              <a:rPr lang="en-US" dirty="0"/>
              <a:t>= 14 W/</a:t>
            </a:r>
            <a:r>
              <a:rPr lang="en-US" dirty="0" err="1"/>
              <a:t>m.K</a:t>
            </a:r>
            <a:r>
              <a:rPr lang="en-US" dirty="0"/>
              <a:t>; </a:t>
            </a:r>
            <a:r>
              <a:rPr lang="en-US" i="1" dirty="0" err="1"/>
              <a:t>k</a:t>
            </a:r>
            <a:r>
              <a:rPr lang="en-US" baseline="-25000" dirty="0" err="1"/>
              <a:t>cu</a:t>
            </a:r>
            <a:r>
              <a:rPr lang="en-US" baseline="-25000" dirty="0"/>
              <a:t> </a:t>
            </a:r>
            <a:r>
              <a:rPr lang="en-US" dirty="0"/>
              <a:t>= 401 W/</a:t>
            </a:r>
            <a:r>
              <a:rPr lang="en-US" dirty="0" err="1"/>
              <a:t>m.K</a:t>
            </a:r>
            <a:r>
              <a:rPr lang="en-US" dirty="0"/>
              <a:t>) </a:t>
            </a:r>
          </a:p>
          <a:p>
            <a:r>
              <a:rPr lang="en-US" dirty="0"/>
              <a:t>( </a:t>
            </a:r>
            <a:r>
              <a:rPr lang="en-US" dirty="0" err="1"/>
              <a:t>Ans</a:t>
            </a:r>
            <a:r>
              <a:rPr lang="en-US" dirty="0"/>
              <a:t>:	0.065 m)</a:t>
            </a:r>
          </a:p>
        </p:txBody>
      </p:sp>
      <p:pic>
        <p:nvPicPr>
          <p:cNvPr id="114693" name="Picture 5"/>
          <p:cNvPicPr>
            <a:picLocks noChangeAspect="1" noChangeArrowheads="1"/>
          </p:cNvPicPr>
          <p:nvPr/>
        </p:nvPicPr>
        <p:blipFill>
          <a:blip r:embed="rId2" cstate="print"/>
          <a:srcRect/>
          <a:stretch>
            <a:fillRect/>
          </a:stretch>
        </p:blipFill>
        <p:spPr bwMode="auto">
          <a:xfrm>
            <a:off x="6924675" y="1752600"/>
            <a:ext cx="1990725" cy="1543050"/>
          </a:xfrm>
          <a:prstGeom prst="rect">
            <a:avLst/>
          </a:prstGeom>
          <a:noFill/>
          <a:ln w="9525">
            <a:noFill/>
            <a:miter lim="800000"/>
            <a:headEnd/>
            <a:tailEnd/>
          </a:ln>
        </p:spPr>
      </p:pic>
      <p:pic>
        <p:nvPicPr>
          <p:cNvPr id="114694" name="Picture 6"/>
          <p:cNvPicPr>
            <a:picLocks noChangeAspect="1" noChangeArrowheads="1"/>
          </p:cNvPicPr>
          <p:nvPr/>
        </p:nvPicPr>
        <p:blipFill>
          <a:blip r:embed="rId3" cstate="print"/>
          <a:srcRect/>
          <a:stretch>
            <a:fillRect/>
          </a:stretch>
        </p:blipFill>
        <p:spPr bwMode="auto">
          <a:xfrm>
            <a:off x="6019800" y="4800600"/>
            <a:ext cx="2124075" cy="131445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T-72-Ch18</a:t>
            </a:r>
          </a:p>
        </p:txBody>
      </p:sp>
      <p:sp>
        <p:nvSpPr>
          <p:cNvPr id="3789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8" name="Rectangle 5"/>
          <p:cNvSpPr>
            <a:spLocks noChangeArrowheads="1"/>
          </p:cNvSpPr>
          <p:nvPr/>
        </p:nvSpPr>
        <p:spPr bwMode="auto">
          <a:xfrm>
            <a:off x="152400" y="533400"/>
            <a:ext cx="8915400" cy="4247317"/>
          </a:xfrm>
          <a:prstGeom prst="rect">
            <a:avLst/>
          </a:prstGeom>
          <a:noFill/>
          <a:ln w="9525">
            <a:noFill/>
            <a:miter lim="800000"/>
            <a:headEnd/>
            <a:tailEnd/>
          </a:ln>
        </p:spPr>
        <p:txBody>
          <a:bodyPr anchor="ctr">
            <a:spAutoFit/>
          </a:bodyPr>
          <a:lstStyle/>
          <a:p>
            <a:r>
              <a:rPr lang="en-US" b="1" dirty="0"/>
              <a:t>Q10.</a:t>
            </a:r>
            <a:r>
              <a:rPr lang="en-US" dirty="0"/>
              <a:t> A square hole 8.00 cm along each side is cut in a sheet of metal. If the temperature of the sheet is increased by 50 K, the area of the hole increases by 0.11 cm2. Find the coefficient of </a:t>
            </a:r>
            <a:r>
              <a:rPr lang="en-US" b="1" dirty="0"/>
              <a:t>linear expansion </a:t>
            </a:r>
            <a:r>
              <a:rPr lang="en-US" dirty="0"/>
              <a:t>α of the metal </a:t>
            </a:r>
          </a:p>
          <a:p>
            <a:r>
              <a:rPr lang="en-US" dirty="0"/>
              <a:t>(Ans:17.2 x10</a:t>
            </a:r>
            <a:r>
              <a:rPr lang="en-US" baseline="30000" dirty="0"/>
              <a:t>-6 </a:t>
            </a:r>
            <a:r>
              <a:rPr lang="en-US" baseline="30000" dirty="0" err="1"/>
              <a:t>o</a:t>
            </a:r>
            <a:r>
              <a:rPr lang="en-US" dirty="0" err="1"/>
              <a:t>C</a:t>
            </a:r>
            <a:r>
              <a:rPr lang="en-US" dirty="0"/>
              <a:t> -1)</a:t>
            </a:r>
          </a:p>
          <a:p>
            <a:r>
              <a:rPr lang="en-US" b="1" dirty="0"/>
              <a:t>Q11. </a:t>
            </a:r>
            <a:r>
              <a:rPr lang="en-US" dirty="0"/>
              <a:t>Helium condenses into the liquid phase at approximately 4 K. What temperature in degrees Fahrenheit, does this correspond to? </a:t>
            </a:r>
          </a:p>
          <a:p>
            <a:r>
              <a:rPr lang="en-US" dirty="0"/>
              <a:t>(</a:t>
            </a:r>
            <a:r>
              <a:rPr lang="en-US" dirty="0" err="1"/>
              <a:t>Ans</a:t>
            </a:r>
            <a:r>
              <a:rPr lang="en-US" dirty="0"/>
              <a:t>:  -452)</a:t>
            </a:r>
          </a:p>
          <a:p>
            <a:r>
              <a:rPr lang="en-US" b="1" dirty="0"/>
              <a:t>Q12.</a:t>
            </a:r>
            <a:r>
              <a:rPr lang="en-US" dirty="0"/>
              <a:t> A gas is compressed from 600 cm3 to 200 cm3 at a constant pressure of 400 </a:t>
            </a:r>
            <a:r>
              <a:rPr lang="en-US" dirty="0" err="1"/>
              <a:t>kPa</a:t>
            </a:r>
            <a:r>
              <a:rPr lang="en-US" dirty="0"/>
              <a:t>. At the same time, 100 J of heat energy is transferred out of gas. What is change in the internal energy of the gas during this process? </a:t>
            </a:r>
          </a:p>
          <a:p>
            <a:r>
              <a:rPr lang="en-US" dirty="0"/>
              <a:t>(A) 60 J</a:t>
            </a:r>
          </a:p>
          <a:p>
            <a:r>
              <a:rPr lang="en-US" b="1" dirty="0"/>
              <a:t>Q13.</a:t>
            </a:r>
            <a:r>
              <a:rPr lang="en-US" dirty="0"/>
              <a:t> A 15 g ice cube at 0 °C is placed in an aluminum cup whose initial temperature is 70 </a:t>
            </a:r>
            <a:r>
              <a:rPr lang="en-US" dirty="0" err="1"/>
              <a:t>oC.</a:t>
            </a:r>
            <a:r>
              <a:rPr lang="en-US" dirty="0"/>
              <a:t> The system comes to an equilibrium temperature of 20 °C. What is the mass of the cup? (</a:t>
            </a:r>
            <a:r>
              <a:rPr lang="en-US" dirty="0" err="1"/>
              <a:t>cAl</a:t>
            </a:r>
            <a:r>
              <a:rPr lang="en-US" dirty="0"/>
              <a:t> = 900 J/</a:t>
            </a:r>
            <a:r>
              <a:rPr lang="en-US" dirty="0" err="1"/>
              <a:t>kg.K</a:t>
            </a:r>
            <a:r>
              <a:rPr lang="en-US" dirty="0"/>
              <a:t>; </a:t>
            </a:r>
            <a:r>
              <a:rPr lang="en-US" dirty="0" err="1"/>
              <a:t>Lfusion</a:t>
            </a:r>
            <a:r>
              <a:rPr lang="en-US" dirty="0"/>
              <a:t>-ice= 333 kJ/</a:t>
            </a:r>
            <a:r>
              <a:rPr lang="en-US" dirty="0" err="1"/>
              <a:t>kg.K</a:t>
            </a:r>
            <a:r>
              <a:rPr lang="en-US" dirty="0"/>
              <a:t>) </a:t>
            </a:r>
          </a:p>
          <a:p>
            <a:r>
              <a:rPr lang="en-US" dirty="0"/>
              <a:t>(</a:t>
            </a:r>
            <a:r>
              <a:rPr lang="en-US" dirty="0" err="1"/>
              <a:t>Ans</a:t>
            </a:r>
            <a:r>
              <a:rPr lang="en-US" dirty="0"/>
              <a:t>:  140 g) </a:t>
            </a:r>
          </a:p>
        </p:txBody>
      </p:sp>
      <p:sp>
        <p:nvSpPr>
          <p:cNvPr id="11" name="Rectangle 10"/>
          <p:cNvSpPr/>
          <p:nvPr/>
        </p:nvSpPr>
        <p:spPr>
          <a:xfrm>
            <a:off x="152400" y="4800600"/>
            <a:ext cx="7086600" cy="2031325"/>
          </a:xfrm>
          <a:prstGeom prst="rect">
            <a:avLst/>
          </a:prstGeom>
        </p:spPr>
        <p:txBody>
          <a:bodyPr wrap="square">
            <a:spAutoFit/>
          </a:bodyPr>
          <a:lstStyle/>
          <a:p>
            <a:r>
              <a:rPr lang="en-US" b="1" dirty="0"/>
              <a:t>Q14. </a:t>
            </a:r>
            <a:r>
              <a:rPr lang="en-US" dirty="0"/>
              <a:t>Two cylindrical copper rods with different length L1 and L2 and different diameters D1 and D2. are connected across two heat reservoirs with temperatures TL= 0 °C and TH=100 °C. In the steady state the heat conduction rate through the rod L1 is half of that through L2. If L1=40 cm and D2.= 1.2 D1 , the length L2 is: (</a:t>
            </a:r>
            <a:r>
              <a:rPr lang="en-US" dirty="0" err="1"/>
              <a:t>κcopper</a:t>
            </a:r>
            <a:r>
              <a:rPr lang="en-US" dirty="0"/>
              <a:t> = 385 W/</a:t>
            </a:r>
            <a:r>
              <a:rPr lang="en-US" dirty="0" err="1"/>
              <a:t>m.K</a:t>
            </a:r>
            <a:r>
              <a:rPr lang="en-US" dirty="0"/>
              <a:t>) </a:t>
            </a:r>
          </a:p>
          <a:p>
            <a:r>
              <a:rPr lang="en-US" dirty="0"/>
              <a:t>(</a:t>
            </a:r>
            <a:r>
              <a:rPr lang="en-US" dirty="0" err="1"/>
              <a:t>Ans</a:t>
            </a:r>
            <a:r>
              <a:rPr lang="en-US" dirty="0"/>
              <a:t>:  29 cm)</a:t>
            </a:r>
          </a:p>
        </p:txBody>
      </p:sp>
      <p:pic>
        <p:nvPicPr>
          <p:cNvPr id="120834" name="Picture 2"/>
          <p:cNvPicPr>
            <a:picLocks noChangeAspect="1" noChangeArrowheads="1"/>
          </p:cNvPicPr>
          <p:nvPr/>
        </p:nvPicPr>
        <p:blipFill>
          <a:blip r:embed="rId2" cstate="print"/>
          <a:srcRect/>
          <a:stretch>
            <a:fillRect/>
          </a:stretch>
        </p:blipFill>
        <p:spPr bwMode="auto">
          <a:xfrm>
            <a:off x="7239000" y="5105400"/>
            <a:ext cx="1714500" cy="13525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T-71-Ch18</a:t>
            </a:r>
          </a:p>
        </p:txBody>
      </p:sp>
      <p:sp>
        <p:nvSpPr>
          <p:cNvPr id="3891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2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2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22" name="Rectangle 5"/>
          <p:cNvSpPr>
            <a:spLocks noChangeArrowheads="1"/>
          </p:cNvSpPr>
          <p:nvPr/>
        </p:nvSpPr>
        <p:spPr bwMode="auto">
          <a:xfrm>
            <a:off x="76200" y="685800"/>
            <a:ext cx="8915400" cy="4801314"/>
          </a:xfrm>
          <a:prstGeom prst="rect">
            <a:avLst/>
          </a:prstGeom>
          <a:noFill/>
          <a:ln w="9525">
            <a:noFill/>
            <a:miter lim="800000"/>
            <a:headEnd/>
            <a:tailEnd/>
          </a:ln>
        </p:spPr>
        <p:txBody>
          <a:bodyPr anchor="ctr">
            <a:spAutoFit/>
          </a:bodyPr>
          <a:lstStyle/>
          <a:p>
            <a:r>
              <a:rPr lang="en-US" b="1" dirty="0"/>
              <a:t>Q9. </a:t>
            </a:r>
            <a:r>
              <a:rPr lang="en-US" dirty="0"/>
              <a:t> </a:t>
            </a:r>
          </a:p>
          <a:p>
            <a:r>
              <a:rPr lang="en-US" dirty="0"/>
              <a:t>A glass flask with volume 250 cm</a:t>
            </a:r>
            <a:r>
              <a:rPr lang="en-US" baseline="30000" dirty="0"/>
              <a:t>3</a:t>
            </a:r>
            <a:r>
              <a:rPr lang="en-US" dirty="0"/>
              <a:t> is filled with mercury at 25 </a:t>
            </a:r>
            <a:r>
              <a:rPr lang="en-US" baseline="30000" dirty="0"/>
              <a:t>0</a:t>
            </a:r>
            <a:r>
              <a:rPr lang="en-US" dirty="0"/>
              <a:t>C. How much mercury overflows when the temperature of the system is raised to 105 </a:t>
            </a:r>
            <a:r>
              <a:rPr lang="en-US" baseline="30000" dirty="0" err="1"/>
              <a:t>o</a:t>
            </a:r>
            <a:r>
              <a:rPr lang="en-US" dirty="0" err="1"/>
              <a:t>C</a:t>
            </a:r>
            <a:r>
              <a:rPr lang="en-US" dirty="0"/>
              <a:t> (the coefficient of linear expansion of glass is 4.0 </a:t>
            </a:r>
            <a:r>
              <a:rPr lang="en-US" dirty="0">
                <a:sym typeface="Symbol"/>
              </a:rPr>
              <a:t></a:t>
            </a:r>
            <a:r>
              <a:rPr lang="en-US" dirty="0"/>
              <a:t>10</a:t>
            </a:r>
            <a:r>
              <a:rPr lang="en-US" baseline="30000" dirty="0"/>
              <a:t>-6</a:t>
            </a:r>
            <a:r>
              <a:rPr lang="en-US" dirty="0"/>
              <a:t> K</a:t>
            </a:r>
            <a:r>
              <a:rPr lang="en-US" baseline="30000" dirty="0"/>
              <a:t>-1</a:t>
            </a:r>
            <a:r>
              <a:rPr lang="en-US" dirty="0"/>
              <a:t> and coefficient of volume expansion of mercury is 1.82 </a:t>
            </a:r>
            <a:r>
              <a:rPr lang="en-US" dirty="0">
                <a:sym typeface="Symbol"/>
              </a:rPr>
              <a:t></a:t>
            </a:r>
            <a:r>
              <a:rPr lang="en-US" dirty="0"/>
              <a:t>10</a:t>
            </a:r>
            <a:r>
              <a:rPr lang="en-US" baseline="30000" dirty="0"/>
              <a:t>-4</a:t>
            </a:r>
            <a:r>
              <a:rPr lang="en-US" dirty="0"/>
              <a:t> K</a:t>
            </a:r>
            <a:r>
              <a:rPr lang="en-US" baseline="30000" dirty="0"/>
              <a:t>-1</a:t>
            </a:r>
            <a:r>
              <a:rPr lang="en-US" dirty="0"/>
              <a:t>). </a:t>
            </a:r>
          </a:p>
          <a:p>
            <a:r>
              <a:rPr lang="en-US" dirty="0"/>
              <a:t>(</a:t>
            </a:r>
            <a:r>
              <a:rPr lang="en-US" dirty="0" err="1"/>
              <a:t>Ans</a:t>
            </a:r>
            <a:r>
              <a:rPr lang="en-US" dirty="0"/>
              <a:t>: 3.4 cm</a:t>
            </a:r>
            <a:r>
              <a:rPr lang="en-US" baseline="30000" dirty="0"/>
              <a:t>3</a:t>
            </a:r>
            <a:r>
              <a:rPr lang="en-US" dirty="0"/>
              <a:t>)</a:t>
            </a:r>
          </a:p>
          <a:p>
            <a:endParaRPr lang="en-US" dirty="0"/>
          </a:p>
          <a:p>
            <a:r>
              <a:rPr lang="en-US" b="1" dirty="0"/>
              <a:t>Q10. </a:t>
            </a:r>
          </a:p>
          <a:p>
            <a:r>
              <a:rPr lang="en-US" dirty="0"/>
              <a:t>How much ice  at </a:t>
            </a:r>
            <a:r>
              <a:rPr lang="en-US" b="1" dirty="0"/>
              <a:t>-</a:t>
            </a:r>
            <a:r>
              <a:rPr lang="en-US" dirty="0"/>
              <a:t>10.0 </a:t>
            </a:r>
            <a:r>
              <a:rPr lang="en-US" baseline="30000" dirty="0" err="1"/>
              <a:t>o</a:t>
            </a:r>
            <a:r>
              <a:rPr lang="en-US" dirty="0" err="1"/>
              <a:t>C</a:t>
            </a:r>
            <a:r>
              <a:rPr lang="en-US" dirty="0"/>
              <a:t> must be added to 4.0 kg of water at 20.0 </a:t>
            </a:r>
            <a:r>
              <a:rPr lang="en-US" baseline="30000" dirty="0" err="1"/>
              <a:t>o</a:t>
            </a:r>
            <a:r>
              <a:rPr lang="en-US" dirty="0" err="1"/>
              <a:t>C</a:t>
            </a:r>
            <a:r>
              <a:rPr lang="en-US" dirty="0"/>
              <a:t> to cause the resulting  mixture to be liquid water at 0 </a:t>
            </a:r>
            <a:r>
              <a:rPr lang="en-US" baseline="30000" dirty="0" err="1"/>
              <a:t>o</a:t>
            </a:r>
            <a:r>
              <a:rPr lang="en-US" dirty="0" err="1"/>
              <a:t>C</a:t>
            </a:r>
            <a:r>
              <a:rPr lang="en-US" dirty="0"/>
              <a:t> ? ( </a:t>
            </a:r>
            <a:r>
              <a:rPr lang="en-US" dirty="0" err="1"/>
              <a:t>c</a:t>
            </a:r>
            <a:r>
              <a:rPr lang="en-US" baseline="-25000" dirty="0" err="1"/>
              <a:t>ice</a:t>
            </a:r>
            <a:r>
              <a:rPr lang="en-US" dirty="0"/>
              <a:t> = 2220 J/</a:t>
            </a:r>
            <a:r>
              <a:rPr lang="en-US" dirty="0" err="1"/>
              <a:t>kg.K</a:t>
            </a:r>
            <a:r>
              <a:rPr lang="en-US" dirty="0"/>
              <a:t>) </a:t>
            </a:r>
          </a:p>
          <a:p>
            <a:r>
              <a:rPr lang="en-US" dirty="0"/>
              <a:t>(</a:t>
            </a:r>
            <a:r>
              <a:rPr lang="en-US" dirty="0" err="1"/>
              <a:t>Ans</a:t>
            </a:r>
            <a:r>
              <a:rPr lang="en-US" dirty="0"/>
              <a:t>: 0.94 kg)</a:t>
            </a:r>
          </a:p>
          <a:p>
            <a:endParaRPr lang="en-US" dirty="0"/>
          </a:p>
          <a:p>
            <a:r>
              <a:rPr lang="en-US" dirty="0"/>
              <a:t>Q11.  </a:t>
            </a:r>
          </a:p>
          <a:p>
            <a:r>
              <a:rPr lang="en-US" dirty="0"/>
              <a:t>One end of a steel bar is welded to one end of a copper bar. Both bars have the same length and cross sectional area. The free end of the steel bar is maintained at 100 </a:t>
            </a:r>
            <a:r>
              <a:rPr lang="en-US" baseline="30000" dirty="0" err="1"/>
              <a:t>o</a:t>
            </a:r>
            <a:r>
              <a:rPr lang="en-US" dirty="0" err="1"/>
              <a:t>C</a:t>
            </a:r>
            <a:r>
              <a:rPr lang="en-US" dirty="0"/>
              <a:t> and free end of the copper bar is maintained at 0.0 </a:t>
            </a:r>
            <a:r>
              <a:rPr lang="en-US" baseline="30000" dirty="0" err="1"/>
              <a:t>o</a:t>
            </a:r>
            <a:r>
              <a:rPr lang="en-US" dirty="0" err="1"/>
              <a:t>C.</a:t>
            </a:r>
            <a:r>
              <a:rPr lang="en-US" dirty="0"/>
              <a:t> Find the temperature of the junction at steady state.(k </a:t>
            </a:r>
            <a:r>
              <a:rPr lang="en-US" baseline="-25000" dirty="0"/>
              <a:t>steel</a:t>
            </a:r>
            <a:r>
              <a:rPr lang="en-US" dirty="0"/>
              <a:t> = 50.2 W/</a:t>
            </a:r>
            <a:r>
              <a:rPr lang="en-US" dirty="0" err="1"/>
              <a:t>m.K</a:t>
            </a:r>
            <a:r>
              <a:rPr lang="en-US" dirty="0"/>
              <a:t>; </a:t>
            </a:r>
            <a:r>
              <a:rPr lang="en-US" dirty="0" err="1"/>
              <a:t>k</a:t>
            </a:r>
            <a:r>
              <a:rPr lang="en-US" baseline="-25000" dirty="0" err="1"/>
              <a:t>copper</a:t>
            </a:r>
            <a:r>
              <a:rPr lang="en-US" dirty="0"/>
              <a:t> = 385 W/</a:t>
            </a:r>
            <a:r>
              <a:rPr lang="en-US" dirty="0" err="1"/>
              <a:t>m.K</a:t>
            </a:r>
            <a:r>
              <a:rPr lang="en-US" dirty="0"/>
              <a:t>) (</a:t>
            </a:r>
            <a:r>
              <a:rPr lang="en-US" dirty="0" err="1"/>
              <a:t>Ans</a:t>
            </a:r>
            <a:r>
              <a:rPr lang="en-US" dirty="0"/>
              <a:t>: 11.5 </a:t>
            </a:r>
            <a:r>
              <a:rPr lang="en-US" dirty="0">
                <a:sym typeface="Symbol"/>
              </a:rPr>
              <a:t></a:t>
            </a:r>
            <a:r>
              <a:rPr lang="en-US" dirty="0"/>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T-62-Ch16</a:t>
            </a:r>
          </a:p>
        </p:txBody>
      </p:sp>
      <p:sp>
        <p:nvSpPr>
          <p:cNvPr id="3993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6" name="Rectangle 5"/>
          <p:cNvSpPr>
            <a:spLocks noChangeArrowheads="1"/>
          </p:cNvSpPr>
          <p:nvPr/>
        </p:nvSpPr>
        <p:spPr bwMode="auto">
          <a:xfrm>
            <a:off x="152400" y="685800"/>
            <a:ext cx="8915400" cy="3970318"/>
          </a:xfrm>
          <a:prstGeom prst="rect">
            <a:avLst/>
          </a:prstGeom>
          <a:noFill/>
          <a:ln w="9525">
            <a:noFill/>
            <a:miter lim="800000"/>
            <a:headEnd/>
            <a:tailEnd/>
          </a:ln>
        </p:spPr>
        <p:txBody>
          <a:bodyPr anchor="ctr">
            <a:spAutoFit/>
          </a:bodyPr>
          <a:lstStyle/>
          <a:p>
            <a:r>
              <a:rPr lang="en-US" b="1" dirty="0"/>
              <a:t>Q10</a:t>
            </a:r>
            <a:r>
              <a:rPr lang="en-US" dirty="0"/>
              <a:t>. A metal rod has a length of 7.30 m at 15  </a:t>
            </a:r>
            <a:r>
              <a:rPr lang="en-US" dirty="0">
                <a:sym typeface="Symbol"/>
              </a:rPr>
              <a:t></a:t>
            </a:r>
            <a:r>
              <a:rPr lang="en-US" dirty="0"/>
              <a:t>C  and a length of 7.40 m at 95 </a:t>
            </a:r>
            <a:r>
              <a:rPr lang="en-US" dirty="0">
                <a:sym typeface="Symbol"/>
              </a:rPr>
              <a:t></a:t>
            </a:r>
            <a:r>
              <a:rPr lang="en-US" dirty="0"/>
              <a:t>C. What is the temperature of the rod when its length is 7.21 m?</a:t>
            </a:r>
          </a:p>
          <a:p>
            <a:r>
              <a:rPr lang="en-US" b="1" dirty="0"/>
              <a:t>(</a:t>
            </a:r>
            <a:r>
              <a:rPr lang="en-US" b="1" dirty="0" err="1"/>
              <a:t>Ans</a:t>
            </a:r>
            <a:r>
              <a:rPr lang="en-US" b="1" dirty="0"/>
              <a:t>: -57 </a:t>
            </a:r>
            <a:r>
              <a:rPr lang="en-US" b="1" dirty="0">
                <a:sym typeface="Symbol"/>
              </a:rPr>
              <a:t></a:t>
            </a:r>
            <a:r>
              <a:rPr lang="en-US" b="1" dirty="0"/>
              <a:t>C)</a:t>
            </a:r>
          </a:p>
          <a:p>
            <a:endParaRPr lang="en-US" dirty="0"/>
          </a:p>
          <a:p>
            <a:r>
              <a:rPr lang="en-US" b="1" dirty="0"/>
              <a:t>Q11.</a:t>
            </a:r>
            <a:r>
              <a:rPr lang="en-US" dirty="0"/>
              <a:t> 100 g of ice at 0 </a:t>
            </a:r>
            <a:r>
              <a:rPr lang="en-US" dirty="0">
                <a:sym typeface="Symbol"/>
              </a:rPr>
              <a:t></a:t>
            </a:r>
            <a:r>
              <a:rPr lang="en-US" dirty="0"/>
              <a:t>C is mixed with 100 g of water at 70 </a:t>
            </a:r>
            <a:r>
              <a:rPr lang="en-US" dirty="0">
                <a:sym typeface="Symbol"/>
              </a:rPr>
              <a:t></a:t>
            </a:r>
            <a:r>
              <a:rPr lang="en-US" dirty="0"/>
              <a:t>C, what is the final temperature of the mixture?</a:t>
            </a:r>
            <a:r>
              <a:rPr lang="en-US" b="1" dirty="0"/>
              <a:t> </a:t>
            </a:r>
          </a:p>
          <a:p>
            <a:r>
              <a:rPr lang="en-US" b="1" dirty="0"/>
              <a:t>(0   </a:t>
            </a:r>
            <a:r>
              <a:rPr lang="en-US" b="1" baseline="30000" dirty="0" err="1"/>
              <a:t>o</a:t>
            </a:r>
            <a:r>
              <a:rPr lang="en-US" b="1" dirty="0" err="1"/>
              <a:t>C</a:t>
            </a:r>
            <a:r>
              <a:rPr lang="en-US" b="1" dirty="0"/>
              <a:t>)</a:t>
            </a:r>
          </a:p>
          <a:p>
            <a:endParaRPr lang="en-US" dirty="0"/>
          </a:p>
          <a:p>
            <a:endParaRPr lang="en-US" b="1" dirty="0"/>
          </a:p>
          <a:p>
            <a:endParaRPr lang="en-US" dirty="0"/>
          </a:p>
          <a:p>
            <a:endParaRPr lang="en-US" b="1" dirty="0"/>
          </a:p>
          <a:p>
            <a:endParaRPr lang="en-US" b="1" dirty="0"/>
          </a:p>
          <a:p>
            <a:endParaRPr lang="en-US" b="1" dirty="0"/>
          </a:p>
          <a:p>
            <a:endParaRPr lang="en-US" b="1" dirty="0"/>
          </a:p>
        </p:txBody>
      </p:sp>
      <p:pic>
        <p:nvPicPr>
          <p:cNvPr id="121858" name="Picture 2"/>
          <p:cNvPicPr>
            <a:picLocks noChangeAspect="1" noChangeArrowheads="1"/>
          </p:cNvPicPr>
          <p:nvPr/>
        </p:nvPicPr>
        <p:blipFill>
          <a:blip r:embed="rId2" cstate="print"/>
          <a:srcRect/>
          <a:stretch>
            <a:fillRect/>
          </a:stretch>
        </p:blipFill>
        <p:spPr bwMode="auto">
          <a:xfrm>
            <a:off x="3551237" y="3657600"/>
            <a:ext cx="5287963" cy="739775"/>
          </a:xfrm>
          <a:prstGeom prst="rect">
            <a:avLst/>
          </a:prstGeom>
          <a:noFill/>
        </p:spPr>
      </p:pic>
      <p:sp>
        <p:nvSpPr>
          <p:cNvPr id="12" name="Rectangle 11"/>
          <p:cNvSpPr/>
          <p:nvPr/>
        </p:nvSpPr>
        <p:spPr>
          <a:xfrm>
            <a:off x="152400" y="2838271"/>
            <a:ext cx="8458200" cy="1200329"/>
          </a:xfrm>
          <a:prstGeom prst="rect">
            <a:avLst/>
          </a:prstGeom>
        </p:spPr>
        <p:txBody>
          <a:bodyPr wrap="square">
            <a:spAutoFit/>
          </a:bodyPr>
          <a:lstStyle/>
          <a:p>
            <a:r>
              <a:rPr lang="en-US" b="1" dirty="0"/>
              <a:t>Q12.</a:t>
            </a:r>
            <a:r>
              <a:rPr lang="en-US" dirty="0"/>
              <a:t> The Figure shows five slabs of different materials with equal thickness and same cross sectional area, placed side by side. Heat flows from left to right and steady state temperatures are given at the interfaces. Which slab has largest thermal conductivity? </a:t>
            </a:r>
            <a:r>
              <a:rPr lang="en-US" b="1" dirty="0"/>
              <a:t>(</a:t>
            </a:r>
            <a:r>
              <a:rPr lang="en-US" b="1" dirty="0" err="1"/>
              <a:t>Ans</a:t>
            </a:r>
            <a:r>
              <a:rPr lang="en-US" b="1" dirty="0"/>
              <a:t>: 3)</a:t>
            </a:r>
            <a:endParaRPr lang="en-US" dirty="0"/>
          </a:p>
        </p:txBody>
      </p:sp>
      <p:sp>
        <p:nvSpPr>
          <p:cNvPr id="13" name="Rectangle 12"/>
          <p:cNvSpPr/>
          <p:nvPr/>
        </p:nvSpPr>
        <p:spPr>
          <a:xfrm>
            <a:off x="76200" y="5029200"/>
            <a:ext cx="7924800" cy="646331"/>
          </a:xfrm>
          <a:prstGeom prst="rect">
            <a:avLst/>
          </a:prstGeom>
        </p:spPr>
        <p:txBody>
          <a:bodyPr wrap="square">
            <a:spAutoFit/>
          </a:bodyPr>
          <a:lstStyle/>
          <a:p>
            <a:r>
              <a:rPr lang="en-US" b="1" dirty="0"/>
              <a:t>Q13. </a:t>
            </a:r>
            <a:r>
              <a:rPr lang="en-US" dirty="0"/>
              <a:t> A temperature difference of 25 K is equal to:</a:t>
            </a:r>
            <a:r>
              <a:rPr lang="en-US" b="1" dirty="0"/>
              <a:t> </a:t>
            </a:r>
          </a:p>
          <a:p>
            <a:r>
              <a:rPr lang="en-US" b="1" dirty="0"/>
              <a:t>(</a:t>
            </a:r>
            <a:r>
              <a:rPr lang="en-US" b="1" dirty="0" err="1"/>
              <a:t>Ans</a:t>
            </a:r>
            <a:r>
              <a:rPr lang="en-US" b="1" dirty="0"/>
              <a:t>: a difference of 45 on the Fahrenheit Scale.)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T-61-Ch18</a:t>
            </a:r>
          </a:p>
        </p:txBody>
      </p:sp>
      <p:sp>
        <p:nvSpPr>
          <p:cNvPr id="4096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70" name="Rectangle 5"/>
          <p:cNvSpPr>
            <a:spLocks noChangeArrowheads="1"/>
          </p:cNvSpPr>
          <p:nvPr/>
        </p:nvSpPr>
        <p:spPr bwMode="auto">
          <a:xfrm>
            <a:off x="152400" y="685800"/>
            <a:ext cx="8915400" cy="3693319"/>
          </a:xfrm>
          <a:prstGeom prst="rect">
            <a:avLst/>
          </a:prstGeom>
          <a:noFill/>
          <a:ln w="9525">
            <a:noFill/>
            <a:miter lim="800000"/>
            <a:headEnd/>
            <a:tailEnd/>
          </a:ln>
        </p:spPr>
        <p:txBody>
          <a:bodyPr anchor="ctr">
            <a:spAutoFit/>
          </a:bodyPr>
          <a:lstStyle/>
          <a:p>
            <a:r>
              <a:rPr lang="en-US" b="1" dirty="0"/>
              <a:t>Q9</a:t>
            </a:r>
            <a:r>
              <a:rPr lang="en-US" dirty="0"/>
              <a:t>. A steel rod is 4.000 cm in diameter at 35 </a:t>
            </a:r>
            <a:r>
              <a:rPr lang="en-US" baseline="30000" dirty="0" err="1"/>
              <a:t>o</a:t>
            </a:r>
            <a:r>
              <a:rPr lang="en-US" dirty="0" err="1"/>
              <a:t>C.</a:t>
            </a:r>
            <a:r>
              <a:rPr lang="en-US" dirty="0"/>
              <a:t> A brass ring has an inner diameter of  3.992 cm at 35 </a:t>
            </a:r>
            <a:r>
              <a:rPr lang="en-US" baseline="30000" dirty="0" err="1"/>
              <a:t>o</a:t>
            </a:r>
            <a:r>
              <a:rPr lang="en-US" dirty="0" err="1"/>
              <a:t>C.</a:t>
            </a:r>
            <a:r>
              <a:rPr lang="en-US" dirty="0"/>
              <a:t> At what common temperature will the brass ring slide onto steal rod?  </a:t>
            </a:r>
            <a:r>
              <a:rPr lang="en-US" dirty="0">
                <a:sym typeface="Symbol"/>
              </a:rPr>
              <a:t></a:t>
            </a:r>
            <a:r>
              <a:rPr lang="en-US" i="1" baseline="-25000" dirty="0"/>
              <a:t>steel</a:t>
            </a:r>
            <a:r>
              <a:rPr lang="en-US" i="1" dirty="0"/>
              <a:t>= 11 x 10</a:t>
            </a:r>
            <a:r>
              <a:rPr lang="en-US" i="1" baseline="30000" dirty="0"/>
              <a:t>- 6</a:t>
            </a:r>
            <a:r>
              <a:rPr lang="en-US" i="1" dirty="0"/>
              <a:t> / K</a:t>
            </a:r>
            <a:r>
              <a:rPr lang="en-US" i="1" baseline="30000" dirty="0"/>
              <a:t>-1 </a:t>
            </a:r>
            <a:r>
              <a:rPr lang="en-US" i="1" dirty="0"/>
              <a:t>    ; </a:t>
            </a:r>
            <a:r>
              <a:rPr lang="en-US" dirty="0">
                <a:sym typeface="Symbol"/>
              </a:rPr>
              <a:t></a:t>
            </a:r>
            <a:r>
              <a:rPr lang="en-US" i="1" baseline="-25000" dirty="0" err="1"/>
              <a:t>brassl</a:t>
            </a:r>
            <a:r>
              <a:rPr lang="en-US" i="1" dirty="0"/>
              <a:t>= 19 x 10</a:t>
            </a:r>
            <a:r>
              <a:rPr lang="en-US" i="1" baseline="30000" dirty="0"/>
              <a:t>- 6</a:t>
            </a:r>
            <a:r>
              <a:rPr lang="en-US" i="1" dirty="0"/>
              <a:t> / K</a:t>
            </a:r>
            <a:r>
              <a:rPr lang="en-US" i="1" baseline="30000" dirty="0"/>
              <a:t>-1 </a:t>
            </a:r>
            <a:r>
              <a:rPr lang="en-US" i="1" dirty="0"/>
              <a:t> </a:t>
            </a:r>
          </a:p>
          <a:p>
            <a:r>
              <a:rPr lang="en-US" dirty="0"/>
              <a:t>( </a:t>
            </a:r>
            <a:r>
              <a:rPr lang="en-US" dirty="0" err="1"/>
              <a:t>Ans</a:t>
            </a:r>
            <a:r>
              <a:rPr lang="en-US" dirty="0"/>
              <a:t> 286 </a:t>
            </a:r>
            <a:r>
              <a:rPr lang="en-US" baseline="30000" dirty="0"/>
              <a:t>0</a:t>
            </a:r>
            <a:r>
              <a:rPr lang="en-US" dirty="0"/>
              <a:t>C  )</a:t>
            </a:r>
          </a:p>
          <a:p>
            <a:endParaRPr lang="en-US" dirty="0"/>
          </a:p>
          <a:p>
            <a:r>
              <a:rPr lang="en-US" b="1" dirty="0"/>
              <a:t>Q10.</a:t>
            </a:r>
            <a:r>
              <a:rPr lang="en-US" dirty="0"/>
              <a:t> What mass of steam initially at 100 </a:t>
            </a:r>
            <a:r>
              <a:rPr lang="en-US" baseline="30000" dirty="0" err="1"/>
              <a:t>o</a:t>
            </a:r>
            <a:r>
              <a:rPr lang="en-US" dirty="0" err="1"/>
              <a:t>C</a:t>
            </a:r>
            <a:r>
              <a:rPr lang="en-US" dirty="0"/>
              <a:t> should be mixed with 160 g of ice at 0 </a:t>
            </a:r>
            <a:r>
              <a:rPr lang="en-US" baseline="30000" dirty="0" err="1"/>
              <a:t>o</a:t>
            </a:r>
            <a:r>
              <a:rPr lang="en-US" dirty="0" err="1"/>
              <a:t>C</a:t>
            </a:r>
            <a:r>
              <a:rPr lang="en-US" dirty="0"/>
              <a:t> in a thermally insulated container to produce liquid water at 40 </a:t>
            </a:r>
            <a:r>
              <a:rPr lang="en-US" baseline="30000" dirty="0" err="1"/>
              <a:t>o</a:t>
            </a:r>
            <a:r>
              <a:rPr lang="en-US" dirty="0" err="1"/>
              <a:t>C.</a:t>
            </a:r>
            <a:r>
              <a:rPr lang="en-US" dirty="0"/>
              <a:t>  </a:t>
            </a:r>
          </a:p>
          <a:p>
            <a:r>
              <a:rPr lang="en-US" b="1" dirty="0"/>
              <a:t>(</a:t>
            </a:r>
            <a:r>
              <a:rPr lang="en-US" b="1" dirty="0" err="1"/>
              <a:t>Ans</a:t>
            </a:r>
            <a:r>
              <a:rPr lang="en-US" b="1" dirty="0"/>
              <a:t>: 32 g )</a:t>
            </a:r>
          </a:p>
          <a:p>
            <a:endParaRPr lang="en-US" dirty="0"/>
          </a:p>
          <a:p>
            <a:r>
              <a:rPr lang="en-US" b="1" dirty="0"/>
              <a:t>Q11.</a:t>
            </a:r>
            <a:r>
              <a:rPr lang="en-US" dirty="0"/>
              <a:t> A 20-kg block of copper is dropped and falls 122 m. Calculate the raise in the temperature of the block if all the potential energy lost in the fall is converted to heat.  [The specific heat of copper = 386 J/</a:t>
            </a:r>
            <a:r>
              <a:rPr lang="en-US" dirty="0" err="1"/>
              <a:t>kg.K</a:t>
            </a:r>
            <a:r>
              <a:rPr lang="en-US" dirty="0"/>
              <a:t>]  </a:t>
            </a:r>
          </a:p>
          <a:p>
            <a:r>
              <a:rPr lang="en-US" b="1" dirty="0"/>
              <a:t>(</a:t>
            </a:r>
            <a:r>
              <a:rPr lang="en-US" b="1" dirty="0" err="1"/>
              <a:t>Ans</a:t>
            </a:r>
            <a:r>
              <a:rPr lang="en-US" b="1" dirty="0"/>
              <a:t>: 3.1 K)  </a:t>
            </a:r>
          </a:p>
        </p:txBody>
      </p:sp>
      <p:sp>
        <p:nvSpPr>
          <p:cNvPr id="11" name="Rectangle 10"/>
          <p:cNvSpPr/>
          <p:nvPr/>
        </p:nvSpPr>
        <p:spPr>
          <a:xfrm>
            <a:off x="152400" y="4521875"/>
            <a:ext cx="6477000" cy="2031325"/>
          </a:xfrm>
          <a:prstGeom prst="rect">
            <a:avLst/>
          </a:prstGeom>
        </p:spPr>
        <p:txBody>
          <a:bodyPr wrap="square">
            <a:spAutoFit/>
          </a:bodyPr>
          <a:lstStyle/>
          <a:p>
            <a:r>
              <a:rPr lang="en-US" b="1" dirty="0"/>
              <a:t>Q12</a:t>
            </a:r>
            <a:r>
              <a:rPr lang="en-US" dirty="0"/>
              <a:t>. The following figure shows a steel bar 15 cm long welded end to end to a copper bar 30 cm long. Each bar has a square cross section of 2.2 cm</a:t>
            </a:r>
            <a:r>
              <a:rPr lang="en-US" baseline="30000" dirty="0"/>
              <a:t>2 </a:t>
            </a:r>
            <a:r>
              <a:rPr lang="en-US" dirty="0"/>
              <a:t>on a side. The free end of steel is maintained at 100 </a:t>
            </a:r>
            <a:r>
              <a:rPr lang="en-US" baseline="30000" dirty="0" err="1"/>
              <a:t>o</a:t>
            </a:r>
            <a:r>
              <a:rPr lang="en-US" dirty="0" err="1"/>
              <a:t>C</a:t>
            </a:r>
            <a:r>
              <a:rPr lang="en-US" dirty="0"/>
              <a:t> and the free end of copper is maintained at 0.0 </a:t>
            </a:r>
            <a:r>
              <a:rPr lang="en-US" baseline="30000" dirty="0" err="1"/>
              <a:t>o</a:t>
            </a:r>
            <a:r>
              <a:rPr lang="en-US" dirty="0" err="1"/>
              <a:t>C.</a:t>
            </a:r>
            <a:r>
              <a:rPr lang="en-US" dirty="0"/>
              <a:t> Find the temperature at the junction of the two bars? </a:t>
            </a:r>
            <a:r>
              <a:rPr lang="pl-PL" i="1" dirty="0"/>
              <a:t>Ksteel= </a:t>
            </a:r>
            <a:r>
              <a:rPr lang="pl-PL" dirty="0"/>
              <a:t>50.2 W/m.K;  </a:t>
            </a:r>
            <a:r>
              <a:rPr lang="pl-PL" i="1" dirty="0"/>
              <a:t>Kcopper</a:t>
            </a:r>
            <a:r>
              <a:rPr lang="pl-PL" dirty="0"/>
              <a:t> =385 W/m.K] </a:t>
            </a:r>
            <a:r>
              <a:rPr lang="pl-PL" b="1" dirty="0"/>
              <a:t>(Ans: 21 </a:t>
            </a:r>
            <a:r>
              <a:rPr lang="en-US" b="1" dirty="0">
                <a:sym typeface="Symbol"/>
              </a:rPr>
              <a:t></a:t>
            </a:r>
            <a:r>
              <a:rPr lang="pl-PL" b="1" dirty="0"/>
              <a:t>C)</a:t>
            </a:r>
            <a:endParaRPr lang="en-US" dirty="0"/>
          </a:p>
        </p:txBody>
      </p:sp>
      <p:pic>
        <p:nvPicPr>
          <p:cNvPr id="122882" name="Picture 2"/>
          <p:cNvPicPr>
            <a:picLocks noChangeAspect="1" noChangeArrowheads="1"/>
          </p:cNvPicPr>
          <p:nvPr/>
        </p:nvPicPr>
        <p:blipFill>
          <a:blip r:embed="rId2" cstate="print"/>
          <a:srcRect/>
          <a:stretch>
            <a:fillRect/>
          </a:stretch>
        </p:blipFill>
        <p:spPr bwMode="auto">
          <a:xfrm>
            <a:off x="6447183" y="4800600"/>
            <a:ext cx="2544417" cy="121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0"/>
            <a:ext cx="9144000" cy="1020763"/>
          </a:xfrm>
          <a:prstGeom prst="rect">
            <a:avLst/>
          </a:prstGeom>
          <a:ln>
            <a:noFill/>
          </a:ln>
        </p:spPr>
        <p:txBody>
          <a:bodyPr/>
          <a:lstStyle/>
          <a:p>
            <a:pPr algn="ctr" fontAlgn="auto">
              <a:spcBef>
                <a:spcPts val="0"/>
              </a:spcBef>
              <a:spcAft>
                <a:spcPts val="0"/>
              </a:spcAft>
              <a:defRPr/>
            </a:pPr>
            <a:r>
              <a:rPr lang="en-US" sz="3200" b="1" u="sng" dirty="0">
                <a:solidFill>
                  <a:srgbClr val="0000FF"/>
                </a:solidFill>
                <a:latin typeface="Comic Sans MS" pitchFamily="66" charset="0"/>
                <a:cs typeface="+mn-cs"/>
              </a:rPr>
              <a:t>Conversion of different units of temperature</a:t>
            </a:r>
            <a:endParaRPr lang="en-US" sz="3200" b="1" u="sng" dirty="0">
              <a:solidFill>
                <a:srgbClr val="00B0F0"/>
              </a:solidFill>
              <a:latin typeface="+mj-lt"/>
              <a:ea typeface="+mj-ea"/>
              <a:cs typeface="+mj-cs"/>
            </a:endParaRPr>
          </a:p>
        </p:txBody>
      </p:sp>
      <p:grpSp>
        <p:nvGrpSpPr>
          <p:cNvPr id="1029" name="Group 296"/>
          <p:cNvGrpSpPr>
            <a:grpSpLocks/>
          </p:cNvGrpSpPr>
          <p:nvPr/>
        </p:nvGrpSpPr>
        <p:grpSpPr bwMode="auto">
          <a:xfrm>
            <a:off x="5305425" y="1143000"/>
            <a:ext cx="3228975" cy="5297488"/>
            <a:chOff x="5306096" y="1143000"/>
            <a:chExt cx="3228304" cy="5297510"/>
          </a:xfrm>
        </p:grpSpPr>
        <p:grpSp>
          <p:nvGrpSpPr>
            <p:cNvPr id="1054" name="Group 72"/>
            <p:cNvGrpSpPr>
              <a:grpSpLocks/>
            </p:cNvGrpSpPr>
            <p:nvPr/>
          </p:nvGrpSpPr>
          <p:grpSpPr bwMode="auto">
            <a:xfrm>
              <a:off x="5322195" y="1143000"/>
              <a:ext cx="621405" cy="4572000"/>
              <a:chOff x="5181600" y="1295400"/>
              <a:chExt cx="621405" cy="4572000"/>
            </a:xfrm>
          </p:grpSpPr>
          <p:sp>
            <p:nvSpPr>
              <p:cNvPr id="13" name="Rectangle 12"/>
              <p:cNvSpPr/>
              <p:nvPr/>
            </p:nvSpPr>
            <p:spPr>
              <a:xfrm>
                <a:off x="5181373" y="1295400"/>
                <a:ext cx="611061" cy="4572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26" name="Group 44"/>
              <p:cNvGrpSpPr>
                <a:grpSpLocks/>
              </p:cNvGrpSpPr>
              <p:nvPr/>
            </p:nvGrpSpPr>
            <p:grpSpPr bwMode="auto">
              <a:xfrm>
                <a:off x="5334000" y="1307205"/>
                <a:ext cx="469005" cy="2287074"/>
                <a:chOff x="5334000" y="1307205"/>
                <a:chExt cx="469005" cy="2287074"/>
              </a:xfrm>
            </p:grpSpPr>
            <p:grpSp>
              <p:nvGrpSpPr>
                <p:cNvPr id="1253" name="Group 30"/>
                <p:cNvGrpSpPr>
                  <a:grpSpLocks/>
                </p:cNvGrpSpPr>
                <p:nvPr/>
              </p:nvGrpSpPr>
              <p:grpSpPr bwMode="auto">
                <a:xfrm>
                  <a:off x="5334000" y="1307205"/>
                  <a:ext cx="469005" cy="1144074"/>
                  <a:chOff x="5334000" y="1307205"/>
                  <a:chExt cx="469005" cy="1144074"/>
                </a:xfrm>
              </p:grpSpPr>
              <p:grpSp>
                <p:nvGrpSpPr>
                  <p:cNvPr id="1267" name="Group 23"/>
                  <p:cNvGrpSpPr>
                    <a:grpSpLocks/>
                  </p:cNvGrpSpPr>
                  <p:nvPr/>
                </p:nvGrpSpPr>
                <p:grpSpPr bwMode="auto">
                  <a:xfrm>
                    <a:off x="5334000" y="1307205"/>
                    <a:ext cx="469005" cy="572037"/>
                    <a:chOff x="5334000" y="1307205"/>
                    <a:chExt cx="469005" cy="572037"/>
                  </a:xfrm>
                </p:grpSpPr>
                <p:cxnSp>
                  <p:nvCxnSpPr>
                    <p:cNvPr id="15" name="Straight Connector 14"/>
                    <p:cNvCxnSpPr/>
                    <p:nvPr/>
                  </p:nvCxnSpPr>
                  <p:spPr>
                    <a:xfrm>
                      <a:off x="5333741" y="1879602"/>
                      <a:ext cx="45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294" y="1587501"/>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74991" y="1741490"/>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62294" y="143510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62294" y="1306513"/>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68" name="Group 24"/>
                  <p:cNvGrpSpPr>
                    <a:grpSpLocks/>
                  </p:cNvGrpSpPr>
                  <p:nvPr/>
                </p:nvGrpSpPr>
                <p:grpSpPr bwMode="auto">
                  <a:xfrm>
                    <a:off x="5334000" y="1879242"/>
                    <a:ext cx="469005" cy="572037"/>
                    <a:chOff x="5334000" y="1307205"/>
                    <a:chExt cx="469005" cy="572037"/>
                  </a:xfrm>
                </p:grpSpPr>
                <p:cxnSp>
                  <p:nvCxnSpPr>
                    <p:cNvPr id="26" name="Straight Connector 25"/>
                    <p:cNvCxnSpPr/>
                    <p:nvPr/>
                  </p:nvCxnSpPr>
                  <p:spPr>
                    <a:xfrm>
                      <a:off x="5333741" y="1879067"/>
                      <a:ext cx="45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62294" y="1588554"/>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4991" y="174095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2294" y="143456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62294" y="1307565"/>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54" name="Group 31"/>
                <p:cNvGrpSpPr>
                  <a:grpSpLocks/>
                </p:cNvGrpSpPr>
                <p:nvPr/>
              </p:nvGrpSpPr>
              <p:grpSpPr bwMode="auto">
                <a:xfrm>
                  <a:off x="5334000" y="2450205"/>
                  <a:ext cx="469005" cy="1144074"/>
                  <a:chOff x="5334000" y="1307205"/>
                  <a:chExt cx="469005" cy="1144074"/>
                </a:xfrm>
              </p:grpSpPr>
              <p:grpSp>
                <p:nvGrpSpPr>
                  <p:cNvPr id="1255" name="Group 23"/>
                  <p:cNvGrpSpPr>
                    <a:grpSpLocks/>
                  </p:cNvGrpSpPr>
                  <p:nvPr/>
                </p:nvGrpSpPr>
                <p:grpSpPr bwMode="auto">
                  <a:xfrm>
                    <a:off x="5334000" y="1307205"/>
                    <a:ext cx="469005" cy="572037"/>
                    <a:chOff x="5334000" y="1307205"/>
                    <a:chExt cx="469005" cy="572037"/>
                  </a:xfrm>
                </p:grpSpPr>
                <p:cxnSp>
                  <p:nvCxnSpPr>
                    <p:cNvPr id="40" name="Straight Connector 39"/>
                    <p:cNvCxnSpPr/>
                    <p:nvPr/>
                  </p:nvCxnSpPr>
                  <p:spPr>
                    <a:xfrm>
                      <a:off x="5333741" y="1879607"/>
                      <a:ext cx="45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62294" y="1587506"/>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74991" y="174149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62294" y="143510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62294" y="1306518"/>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56" name="Group 24"/>
                  <p:cNvGrpSpPr>
                    <a:grpSpLocks/>
                  </p:cNvGrpSpPr>
                  <p:nvPr/>
                </p:nvGrpSpPr>
                <p:grpSpPr bwMode="auto">
                  <a:xfrm>
                    <a:off x="5334000" y="1879242"/>
                    <a:ext cx="469005" cy="572037"/>
                    <a:chOff x="5334000" y="1307205"/>
                    <a:chExt cx="469005" cy="572037"/>
                  </a:xfrm>
                </p:grpSpPr>
                <p:cxnSp>
                  <p:nvCxnSpPr>
                    <p:cNvPr id="35" name="Straight Connector 34"/>
                    <p:cNvCxnSpPr/>
                    <p:nvPr/>
                  </p:nvCxnSpPr>
                  <p:spPr>
                    <a:xfrm>
                      <a:off x="5333741" y="1879072"/>
                      <a:ext cx="45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562294" y="1588559"/>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4991" y="1740960"/>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294" y="143457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294" y="1307570"/>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1227" name="Group 45"/>
              <p:cNvGrpSpPr>
                <a:grpSpLocks/>
              </p:cNvGrpSpPr>
              <p:nvPr/>
            </p:nvGrpSpPr>
            <p:grpSpPr bwMode="auto">
              <a:xfrm>
                <a:off x="5334000" y="3593205"/>
                <a:ext cx="469005" cy="2148627"/>
                <a:chOff x="5334000" y="1307205"/>
                <a:chExt cx="469005" cy="2148627"/>
              </a:xfrm>
            </p:grpSpPr>
            <p:grpSp>
              <p:nvGrpSpPr>
                <p:cNvPr id="1228" name="Group 30"/>
                <p:cNvGrpSpPr>
                  <a:grpSpLocks/>
                </p:cNvGrpSpPr>
                <p:nvPr/>
              </p:nvGrpSpPr>
              <p:grpSpPr bwMode="auto">
                <a:xfrm>
                  <a:off x="5334000" y="1307205"/>
                  <a:ext cx="469005" cy="1144074"/>
                  <a:chOff x="5334000" y="1307205"/>
                  <a:chExt cx="469005" cy="1144074"/>
                </a:xfrm>
              </p:grpSpPr>
              <p:grpSp>
                <p:nvGrpSpPr>
                  <p:cNvPr id="1241" name="Group 23"/>
                  <p:cNvGrpSpPr>
                    <a:grpSpLocks/>
                  </p:cNvGrpSpPr>
                  <p:nvPr/>
                </p:nvGrpSpPr>
                <p:grpSpPr bwMode="auto">
                  <a:xfrm>
                    <a:off x="5334000" y="1307205"/>
                    <a:ext cx="469005" cy="572037"/>
                    <a:chOff x="5334000" y="1307205"/>
                    <a:chExt cx="469005" cy="572037"/>
                  </a:xfrm>
                </p:grpSpPr>
                <p:cxnSp>
                  <p:nvCxnSpPr>
                    <p:cNvPr id="68" name="Straight Connector 67"/>
                    <p:cNvCxnSpPr/>
                    <p:nvPr/>
                  </p:nvCxnSpPr>
                  <p:spPr>
                    <a:xfrm>
                      <a:off x="5333741" y="1879612"/>
                      <a:ext cx="45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16"/>
                    <p:cNvCxnSpPr/>
                    <p:nvPr/>
                  </p:nvCxnSpPr>
                  <p:spPr>
                    <a:xfrm>
                      <a:off x="5562294" y="1587511"/>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574991" y="1741500"/>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562294" y="143511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62294" y="1306523"/>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42" name="Group 24"/>
                  <p:cNvGrpSpPr>
                    <a:grpSpLocks/>
                  </p:cNvGrpSpPr>
                  <p:nvPr/>
                </p:nvGrpSpPr>
                <p:grpSpPr bwMode="auto">
                  <a:xfrm>
                    <a:off x="5334000" y="1879242"/>
                    <a:ext cx="469005" cy="572037"/>
                    <a:chOff x="5334000" y="1307205"/>
                    <a:chExt cx="469005" cy="572037"/>
                  </a:xfrm>
                </p:grpSpPr>
                <p:cxnSp>
                  <p:nvCxnSpPr>
                    <p:cNvPr id="63" name="Straight Connector 62"/>
                    <p:cNvCxnSpPr/>
                    <p:nvPr/>
                  </p:nvCxnSpPr>
                  <p:spPr>
                    <a:xfrm>
                      <a:off x="5333741" y="1879077"/>
                      <a:ext cx="45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62294" y="1588564"/>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74991" y="174096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562294" y="143457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562294" y="1307575"/>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29" name="Group 31"/>
                <p:cNvGrpSpPr>
                  <a:grpSpLocks/>
                </p:cNvGrpSpPr>
                <p:nvPr/>
              </p:nvGrpSpPr>
              <p:grpSpPr bwMode="auto">
                <a:xfrm>
                  <a:off x="5334000" y="2450205"/>
                  <a:ext cx="469005" cy="1005627"/>
                  <a:chOff x="5334000" y="1307205"/>
                  <a:chExt cx="469005" cy="1005627"/>
                </a:xfrm>
              </p:grpSpPr>
              <p:grpSp>
                <p:nvGrpSpPr>
                  <p:cNvPr id="1230" name="Group 23"/>
                  <p:cNvGrpSpPr>
                    <a:grpSpLocks/>
                  </p:cNvGrpSpPr>
                  <p:nvPr/>
                </p:nvGrpSpPr>
                <p:grpSpPr bwMode="auto">
                  <a:xfrm>
                    <a:off x="5334000" y="1307205"/>
                    <a:ext cx="469005" cy="572037"/>
                    <a:chOff x="5334000" y="1307205"/>
                    <a:chExt cx="469005" cy="572037"/>
                  </a:xfrm>
                </p:grpSpPr>
                <p:cxnSp>
                  <p:nvCxnSpPr>
                    <p:cNvPr id="56" name="Straight Connector 55"/>
                    <p:cNvCxnSpPr/>
                    <p:nvPr/>
                  </p:nvCxnSpPr>
                  <p:spPr>
                    <a:xfrm>
                      <a:off x="5333741" y="1879617"/>
                      <a:ext cx="45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62294" y="1587516"/>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74991" y="174150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62294" y="143511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62294" y="1306528"/>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31" name="Group 24"/>
                  <p:cNvGrpSpPr>
                    <a:grpSpLocks/>
                  </p:cNvGrpSpPr>
                  <p:nvPr/>
                </p:nvGrpSpPr>
                <p:grpSpPr bwMode="auto">
                  <a:xfrm>
                    <a:off x="5562600" y="1879242"/>
                    <a:ext cx="240405" cy="433590"/>
                    <a:chOff x="5562600" y="1307205"/>
                    <a:chExt cx="240405" cy="433590"/>
                  </a:xfrm>
                </p:grpSpPr>
                <p:cxnSp>
                  <p:nvCxnSpPr>
                    <p:cNvPr id="52" name="Straight Connector 51"/>
                    <p:cNvCxnSpPr/>
                    <p:nvPr/>
                  </p:nvCxnSpPr>
                  <p:spPr>
                    <a:xfrm>
                      <a:off x="5562294" y="1588569"/>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405" y="1740970"/>
                      <a:ext cx="230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62294" y="1434581"/>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562294" y="1307580"/>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grpSp>
          <p:nvGrpSpPr>
            <p:cNvPr id="1055" name="Group 221"/>
            <p:cNvGrpSpPr>
              <a:grpSpLocks/>
            </p:cNvGrpSpPr>
            <p:nvPr/>
          </p:nvGrpSpPr>
          <p:grpSpPr bwMode="auto">
            <a:xfrm>
              <a:off x="6617595" y="1154805"/>
              <a:ext cx="621405" cy="4574148"/>
              <a:chOff x="6617595" y="1154805"/>
              <a:chExt cx="621405" cy="4574148"/>
            </a:xfrm>
          </p:grpSpPr>
          <p:sp>
            <p:nvSpPr>
              <p:cNvPr id="76" name="Rectangle 75"/>
              <p:cNvSpPr/>
              <p:nvPr/>
            </p:nvSpPr>
            <p:spPr>
              <a:xfrm>
                <a:off x="6617098" y="1155700"/>
                <a:ext cx="611061" cy="4572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15" name="Group 165"/>
              <p:cNvGrpSpPr>
                <a:grpSpLocks/>
              </p:cNvGrpSpPr>
              <p:nvPr/>
            </p:nvGrpSpPr>
            <p:grpSpPr bwMode="auto">
              <a:xfrm>
                <a:off x="6729210" y="1154805"/>
                <a:ext cx="509790" cy="2287074"/>
                <a:chOff x="6729210" y="1154805"/>
                <a:chExt cx="509790" cy="2287074"/>
              </a:xfrm>
            </p:grpSpPr>
            <p:grpSp>
              <p:nvGrpSpPr>
                <p:cNvPr id="1171" name="Group 44"/>
                <p:cNvGrpSpPr>
                  <a:grpSpLocks/>
                </p:cNvGrpSpPr>
                <p:nvPr/>
              </p:nvGrpSpPr>
              <p:grpSpPr bwMode="auto">
                <a:xfrm>
                  <a:off x="6769995" y="1154805"/>
                  <a:ext cx="469005" cy="2287074"/>
                  <a:chOff x="5334000" y="1307205"/>
                  <a:chExt cx="469005" cy="2287074"/>
                </a:xfrm>
              </p:grpSpPr>
              <p:grpSp>
                <p:nvGrpSpPr>
                  <p:cNvPr id="1199" name="Group 103"/>
                  <p:cNvGrpSpPr>
                    <a:grpSpLocks/>
                  </p:cNvGrpSpPr>
                  <p:nvPr/>
                </p:nvGrpSpPr>
                <p:grpSpPr bwMode="auto">
                  <a:xfrm>
                    <a:off x="5334000" y="1307205"/>
                    <a:ext cx="469005" cy="1131195"/>
                    <a:chOff x="5334000" y="1307205"/>
                    <a:chExt cx="469005" cy="1131195"/>
                  </a:xfrm>
                </p:grpSpPr>
                <p:grpSp>
                  <p:nvGrpSpPr>
                    <p:cNvPr id="1213" name="Group 23"/>
                    <p:cNvGrpSpPr>
                      <a:grpSpLocks/>
                    </p:cNvGrpSpPr>
                    <p:nvPr/>
                  </p:nvGrpSpPr>
                  <p:grpSpPr bwMode="auto">
                    <a:xfrm>
                      <a:off x="5334000" y="1307205"/>
                      <a:ext cx="469005" cy="572037"/>
                      <a:chOff x="5334000" y="1307205"/>
                      <a:chExt cx="469005" cy="572037"/>
                    </a:xfrm>
                  </p:grpSpPr>
                  <p:cxnSp>
                    <p:nvCxnSpPr>
                      <p:cNvPr id="133" name="Straight Connector 132"/>
                      <p:cNvCxnSpPr/>
                      <p:nvPr/>
                    </p:nvCxnSpPr>
                    <p:spPr>
                      <a:xfrm>
                        <a:off x="5333472" y="1879602"/>
                        <a:ext cx="458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62024" y="1587501"/>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574722" y="1741490"/>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562024" y="143510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562024" y="1306513"/>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14" name="Group 24"/>
                    <p:cNvGrpSpPr>
                      <a:grpSpLocks/>
                    </p:cNvGrpSpPr>
                    <p:nvPr/>
                  </p:nvGrpSpPr>
                  <p:grpSpPr bwMode="auto">
                    <a:xfrm>
                      <a:off x="5334000" y="1879242"/>
                      <a:ext cx="469005" cy="559158"/>
                      <a:chOff x="5334000" y="1307205"/>
                      <a:chExt cx="469005" cy="559158"/>
                    </a:xfrm>
                  </p:grpSpPr>
                  <p:cxnSp>
                    <p:nvCxnSpPr>
                      <p:cNvPr id="125" name="Straight Connector 124"/>
                      <p:cNvCxnSpPr/>
                      <p:nvPr/>
                    </p:nvCxnSpPr>
                    <p:spPr>
                      <a:xfrm>
                        <a:off x="5333472" y="1866367"/>
                        <a:ext cx="458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62024" y="1588554"/>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574722" y="1740955"/>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562024" y="143456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562024" y="1307565"/>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00" name="Group 104"/>
                  <p:cNvGrpSpPr>
                    <a:grpSpLocks/>
                  </p:cNvGrpSpPr>
                  <p:nvPr/>
                </p:nvGrpSpPr>
                <p:grpSpPr bwMode="auto">
                  <a:xfrm>
                    <a:off x="5334000" y="2450205"/>
                    <a:ext cx="469005" cy="1144074"/>
                    <a:chOff x="5334000" y="1307205"/>
                    <a:chExt cx="469005" cy="1144074"/>
                  </a:xfrm>
                </p:grpSpPr>
                <p:grpSp>
                  <p:nvGrpSpPr>
                    <p:cNvPr id="1201" name="Group 23"/>
                    <p:cNvGrpSpPr>
                      <a:grpSpLocks/>
                    </p:cNvGrpSpPr>
                    <p:nvPr/>
                  </p:nvGrpSpPr>
                  <p:grpSpPr bwMode="auto">
                    <a:xfrm>
                      <a:off x="5334000" y="1307205"/>
                      <a:ext cx="469005" cy="572037"/>
                      <a:chOff x="5334000" y="1307205"/>
                      <a:chExt cx="469005" cy="572037"/>
                    </a:xfrm>
                  </p:grpSpPr>
                  <p:cxnSp>
                    <p:nvCxnSpPr>
                      <p:cNvPr id="115" name="Straight Connector 114"/>
                      <p:cNvCxnSpPr/>
                      <p:nvPr/>
                    </p:nvCxnSpPr>
                    <p:spPr>
                      <a:xfrm>
                        <a:off x="5333472" y="1879606"/>
                        <a:ext cx="458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562024" y="158750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574722" y="1741494"/>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562024" y="1435104"/>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562024" y="1306517"/>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02" name="Group 24"/>
                    <p:cNvGrpSpPr>
                      <a:grpSpLocks/>
                    </p:cNvGrpSpPr>
                    <p:nvPr/>
                  </p:nvGrpSpPr>
                  <p:grpSpPr bwMode="auto">
                    <a:xfrm>
                      <a:off x="5334000" y="1879242"/>
                      <a:ext cx="469005" cy="572037"/>
                      <a:chOff x="5334000" y="1307205"/>
                      <a:chExt cx="469005" cy="572037"/>
                    </a:xfrm>
                  </p:grpSpPr>
                  <p:cxnSp>
                    <p:nvCxnSpPr>
                      <p:cNvPr id="108" name="Straight Connector 107"/>
                      <p:cNvCxnSpPr/>
                      <p:nvPr/>
                    </p:nvCxnSpPr>
                    <p:spPr>
                      <a:xfrm>
                        <a:off x="5333472" y="1879071"/>
                        <a:ext cx="458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562024" y="1588558"/>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574722" y="1740959"/>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562024" y="1434569"/>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562024" y="1307569"/>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1172" name="Group 45"/>
                <p:cNvGrpSpPr>
                  <a:grpSpLocks/>
                </p:cNvGrpSpPr>
                <p:nvPr/>
              </p:nvGrpSpPr>
              <p:grpSpPr bwMode="auto">
                <a:xfrm>
                  <a:off x="6729210" y="1219200"/>
                  <a:ext cx="469005" cy="2161506"/>
                  <a:chOff x="5334000" y="1294326"/>
                  <a:chExt cx="469005" cy="2161506"/>
                </a:xfrm>
              </p:grpSpPr>
              <p:grpSp>
                <p:nvGrpSpPr>
                  <p:cNvPr id="1174" name="Group 30"/>
                  <p:cNvGrpSpPr>
                    <a:grpSpLocks/>
                  </p:cNvGrpSpPr>
                  <p:nvPr/>
                </p:nvGrpSpPr>
                <p:grpSpPr bwMode="auto">
                  <a:xfrm>
                    <a:off x="5334000" y="1294326"/>
                    <a:ext cx="469005" cy="1018506"/>
                    <a:chOff x="5334000" y="1294326"/>
                    <a:chExt cx="469005" cy="1018506"/>
                  </a:xfrm>
                </p:grpSpPr>
                <p:grpSp>
                  <p:nvGrpSpPr>
                    <p:cNvPr id="1187" name="Group 23"/>
                    <p:cNvGrpSpPr>
                      <a:grpSpLocks/>
                    </p:cNvGrpSpPr>
                    <p:nvPr/>
                  </p:nvGrpSpPr>
                  <p:grpSpPr bwMode="auto">
                    <a:xfrm>
                      <a:off x="5334000" y="1294326"/>
                      <a:ext cx="469005" cy="446469"/>
                      <a:chOff x="5334000" y="1294326"/>
                      <a:chExt cx="469005" cy="446469"/>
                    </a:xfrm>
                  </p:grpSpPr>
                  <p:cxnSp>
                    <p:nvCxnSpPr>
                      <p:cNvPr id="160" name="Straight Connector 159"/>
                      <p:cNvCxnSpPr/>
                      <p:nvPr/>
                    </p:nvCxnSpPr>
                    <p:spPr>
                      <a:xfrm>
                        <a:off x="5331404" y="1522927"/>
                        <a:ext cx="460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
                      <p:cNvCxnSpPr/>
                      <p:nvPr/>
                    </p:nvCxnSpPr>
                    <p:spPr>
                      <a:xfrm>
                        <a:off x="5561542" y="158801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574240" y="1740416"/>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561542" y="1434027"/>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561542" y="1294326"/>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88" name="Group 24"/>
                    <p:cNvGrpSpPr>
                      <a:grpSpLocks/>
                    </p:cNvGrpSpPr>
                    <p:nvPr/>
                  </p:nvGrpSpPr>
                  <p:grpSpPr bwMode="auto">
                    <a:xfrm>
                      <a:off x="5334000" y="1879242"/>
                      <a:ext cx="469005" cy="433590"/>
                      <a:chOff x="5334000" y="1307205"/>
                      <a:chExt cx="469005" cy="433590"/>
                    </a:xfrm>
                  </p:grpSpPr>
                  <p:cxnSp>
                    <p:nvCxnSpPr>
                      <p:cNvPr id="155" name="Straight Connector 154"/>
                      <p:cNvCxnSpPr/>
                      <p:nvPr/>
                    </p:nvCxnSpPr>
                    <p:spPr>
                      <a:xfrm>
                        <a:off x="5331404" y="1508105"/>
                        <a:ext cx="460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561542" y="1585892"/>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574240" y="1738293"/>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561542" y="1433492"/>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561542" y="1306491"/>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75" name="Group 31"/>
                  <p:cNvGrpSpPr>
                    <a:grpSpLocks/>
                  </p:cNvGrpSpPr>
                  <p:nvPr/>
                </p:nvGrpSpPr>
                <p:grpSpPr bwMode="auto">
                  <a:xfrm>
                    <a:off x="5334000" y="2450205"/>
                    <a:ext cx="469005" cy="1005627"/>
                    <a:chOff x="5334000" y="1307205"/>
                    <a:chExt cx="469005" cy="1005627"/>
                  </a:xfrm>
                </p:grpSpPr>
                <p:grpSp>
                  <p:nvGrpSpPr>
                    <p:cNvPr id="1176" name="Group 23"/>
                    <p:cNvGrpSpPr>
                      <a:grpSpLocks/>
                    </p:cNvGrpSpPr>
                    <p:nvPr/>
                  </p:nvGrpSpPr>
                  <p:grpSpPr bwMode="auto">
                    <a:xfrm>
                      <a:off x="5334000" y="1307205"/>
                      <a:ext cx="469005" cy="433590"/>
                      <a:chOff x="5334000" y="1307205"/>
                      <a:chExt cx="469005" cy="433590"/>
                    </a:xfrm>
                  </p:grpSpPr>
                  <p:cxnSp>
                    <p:nvCxnSpPr>
                      <p:cNvPr id="148" name="Straight Connector 147"/>
                      <p:cNvCxnSpPr/>
                      <p:nvPr/>
                    </p:nvCxnSpPr>
                    <p:spPr>
                      <a:xfrm>
                        <a:off x="5331404" y="1505470"/>
                        <a:ext cx="460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561542" y="158802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574240" y="1740421"/>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561542" y="1434032"/>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561542" y="1307031"/>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7" name="Group 24"/>
                    <p:cNvGrpSpPr>
                      <a:grpSpLocks/>
                    </p:cNvGrpSpPr>
                    <p:nvPr/>
                  </p:nvGrpSpPr>
                  <p:grpSpPr bwMode="auto">
                    <a:xfrm>
                      <a:off x="5562600" y="1879242"/>
                      <a:ext cx="240405" cy="433590"/>
                      <a:chOff x="5562600" y="1307205"/>
                      <a:chExt cx="240405" cy="433590"/>
                    </a:xfrm>
                  </p:grpSpPr>
                  <p:cxnSp>
                    <p:nvCxnSpPr>
                      <p:cNvPr id="144" name="Straight Connector 143"/>
                      <p:cNvCxnSpPr/>
                      <p:nvPr/>
                    </p:nvCxnSpPr>
                    <p:spPr>
                      <a:xfrm>
                        <a:off x="5559956" y="1585897"/>
                        <a:ext cx="231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571065" y="1738298"/>
                        <a:ext cx="231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559956" y="1433497"/>
                        <a:ext cx="231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559956" y="1306496"/>
                        <a:ext cx="231727" cy="0"/>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165" name="Straight Connector 164"/>
                <p:cNvCxnSpPr/>
                <p:nvPr/>
              </p:nvCxnSpPr>
              <p:spPr>
                <a:xfrm>
                  <a:off x="6778990" y="3162308"/>
                  <a:ext cx="46027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16" name="Group 166"/>
              <p:cNvGrpSpPr>
                <a:grpSpLocks/>
              </p:cNvGrpSpPr>
              <p:nvPr/>
            </p:nvGrpSpPr>
            <p:grpSpPr bwMode="auto">
              <a:xfrm>
                <a:off x="6718479" y="3441879"/>
                <a:ext cx="509790" cy="2287074"/>
                <a:chOff x="6729210" y="1154805"/>
                <a:chExt cx="509790" cy="2287074"/>
              </a:xfrm>
            </p:grpSpPr>
            <p:grpSp>
              <p:nvGrpSpPr>
                <p:cNvPr id="1117" name="Group 44"/>
                <p:cNvGrpSpPr>
                  <a:grpSpLocks/>
                </p:cNvGrpSpPr>
                <p:nvPr/>
              </p:nvGrpSpPr>
              <p:grpSpPr bwMode="auto">
                <a:xfrm>
                  <a:off x="6769995" y="1154805"/>
                  <a:ext cx="469005" cy="2287074"/>
                  <a:chOff x="5334000" y="1307205"/>
                  <a:chExt cx="469005" cy="2287074"/>
                </a:xfrm>
              </p:grpSpPr>
              <p:grpSp>
                <p:nvGrpSpPr>
                  <p:cNvPr id="1145" name="Group 103"/>
                  <p:cNvGrpSpPr>
                    <a:grpSpLocks/>
                  </p:cNvGrpSpPr>
                  <p:nvPr/>
                </p:nvGrpSpPr>
                <p:grpSpPr bwMode="auto">
                  <a:xfrm>
                    <a:off x="5334000" y="1307205"/>
                    <a:ext cx="469005" cy="1131195"/>
                    <a:chOff x="5334000" y="1307205"/>
                    <a:chExt cx="469005" cy="1131195"/>
                  </a:xfrm>
                </p:grpSpPr>
                <p:grpSp>
                  <p:nvGrpSpPr>
                    <p:cNvPr id="1159" name="Group 23"/>
                    <p:cNvGrpSpPr>
                      <a:grpSpLocks/>
                    </p:cNvGrpSpPr>
                    <p:nvPr/>
                  </p:nvGrpSpPr>
                  <p:grpSpPr bwMode="auto">
                    <a:xfrm>
                      <a:off x="5334000" y="1307205"/>
                      <a:ext cx="469005" cy="572037"/>
                      <a:chOff x="5334000" y="1307205"/>
                      <a:chExt cx="469005" cy="572037"/>
                    </a:xfrm>
                  </p:grpSpPr>
                  <p:cxnSp>
                    <p:nvCxnSpPr>
                      <p:cNvPr id="217" name="Straight Connector 216"/>
                      <p:cNvCxnSpPr/>
                      <p:nvPr/>
                    </p:nvCxnSpPr>
                    <p:spPr>
                      <a:xfrm>
                        <a:off x="5334680" y="1881712"/>
                        <a:ext cx="457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563232" y="1588024"/>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5574343" y="1742012"/>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563232" y="1435623"/>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5563232" y="1307035"/>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60" name="Group 24"/>
                    <p:cNvGrpSpPr>
                      <a:grpSpLocks/>
                    </p:cNvGrpSpPr>
                    <p:nvPr/>
                  </p:nvGrpSpPr>
                  <p:grpSpPr bwMode="auto">
                    <a:xfrm>
                      <a:off x="5334000" y="1879242"/>
                      <a:ext cx="469005" cy="559158"/>
                      <a:chOff x="5334000" y="1307205"/>
                      <a:chExt cx="469005" cy="559158"/>
                    </a:xfrm>
                  </p:grpSpPr>
                  <p:cxnSp>
                    <p:nvCxnSpPr>
                      <p:cNvPr id="212" name="Straight Connector 211"/>
                      <p:cNvCxnSpPr/>
                      <p:nvPr/>
                    </p:nvCxnSpPr>
                    <p:spPr>
                      <a:xfrm>
                        <a:off x="5334680" y="1866890"/>
                        <a:ext cx="457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563232" y="1589076"/>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5574343" y="1741477"/>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5563232" y="1436675"/>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5563232" y="1309675"/>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46" name="Group 104"/>
                  <p:cNvGrpSpPr>
                    <a:grpSpLocks/>
                  </p:cNvGrpSpPr>
                  <p:nvPr/>
                </p:nvGrpSpPr>
                <p:grpSpPr bwMode="auto">
                  <a:xfrm>
                    <a:off x="5334000" y="2450205"/>
                    <a:ext cx="469005" cy="1144074"/>
                    <a:chOff x="5334000" y="1307205"/>
                    <a:chExt cx="469005" cy="1144074"/>
                  </a:xfrm>
                </p:grpSpPr>
                <p:grpSp>
                  <p:nvGrpSpPr>
                    <p:cNvPr id="1147" name="Group 23"/>
                    <p:cNvGrpSpPr>
                      <a:grpSpLocks/>
                    </p:cNvGrpSpPr>
                    <p:nvPr/>
                  </p:nvGrpSpPr>
                  <p:grpSpPr bwMode="auto">
                    <a:xfrm>
                      <a:off x="5334000" y="1307205"/>
                      <a:ext cx="469005" cy="572037"/>
                      <a:chOff x="5334000" y="1307205"/>
                      <a:chExt cx="469005" cy="572037"/>
                    </a:xfrm>
                  </p:grpSpPr>
                  <p:cxnSp>
                    <p:nvCxnSpPr>
                      <p:cNvPr id="205" name="Straight Connector 204"/>
                      <p:cNvCxnSpPr/>
                      <p:nvPr/>
                    </p:nvCxnSpPr>
                    <p:spPr>
                      <a:xfrm>
                        <a:off x="5334680" y="1881716"/>
                        <a:ext cx="457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563232" y="1588028"/>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574343" y="1742016"/>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563232" y="1435627"/>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563232" y="1307039"/>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48" name="Group 24"/>
                    <p:cNvGrpSpPr>
                      <a:grpSpLocks/>
                    </p:cNvGrpSpPr>
                    <p:nvPr/>
                  </p:nvGrpSpPr>
                  <p:grpSpPr bwMode="auto">
                    <a:xfrm>
                      <a:off x="5334000" y="1879242"/>
                      <a:ext cx="469005" cy="572037"/>
                      <a:chOff x="5334000" y="1307205"/>
                      <a:chExt cx="469005" cy="572037"/>
                    </a:xfrm>
                  </p:grpSpPr>
                  <p:cxnSp>
                    <p:nvCxnSpPr>
                      <p:cNvPr id="200" name="Straight Connector 199"/>
                      <p:cNvCxnSpPr/>
                      <p:nvPr/>
                    </p:nvCxnSpPr>
                    <p:spPr>
                      <a:xfrm>
                        <a:off x="5334680" y="1879594"/>
                        <a:ext cx="457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5563232" y="1589080"/>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5574343" y="1741481"/>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5563232" y="1435092"/>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563232" y="1309679"/>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1118" name="Group 45"/>
                <p:cNvGrpSpPr>
                  <a:grpSpLocks/>
                </p:cNvGrpSpPr>
                <p:nvPr/>
              </p:nvGrpSpPr>
              <p:grpSpPr bwMode="auto">
                <a:xfrm>
                  <a:off x="6729210" y="1219200"/>
                  <a:ext cx="469005" cy="2161506"/>
                  <a:chOff x="5334000" y="1294326"/>
                  <a:chExt cx="469005" cy="2161506"/>
                </a:xfrm>
              </p:grpSpPr>
              <p:grpSp>
                <p:nvGrpSpPr>
                  <p:cNvPr id="1120" name="Group 30"/>
                  <p:cNvGrpSpPr>
                    <a:grpSpLocks/>
                  </p:cNvGrpSpPr>
                  <p:nvPr/>
                </p:nvGrpSpPr>
                <p:grpSpPr bwMode="auto">
                  <a:xfrm>
                    <a:off x="5334000" y="1294326"/>
                    <a:ext cx="469005" cy="1018506"/>
                    <a:chOff x="5334000" y="1294326"/>
                    <a:chExt cx="469005" cy="1018506"/>
                  </a:xfrm>
                </p:grpSpPr>
                <p:grpSp>
                  <p:nvGrpSpPr>
                    <p:cNvPr id="1133" name="Group 23"/>
                    <p:cNvGrpSpPr>
                      <a:grpSpLocks/>
                    </p:cNvGrpSpPr>
                    <p:nvPr/>
                  </p:nvGrpSpPr>
                  <p:grpSpPr bwMode="auto">
                    <a:xfrm>
                      <a:off x="5334000" y="1294326"/>
                      <a:ext cx="469005" cy="446469"/>
                      <a:chOff x="5334000" y="1294326"/>
                      <a:chExt cx="469005" cy="446469"/>
                    </a:xfrm>
                  </p:grpSpPr>
                  <p:cxnSp>
                    <p:nvCxnSpPr>
                      <p:cNvPr id="191" name="Straight Connector 190"/>
                      <p:cNvCxnSpPr/>
                      <p:nvPr/>
                    </p:nvCxnSpPr>
                    <p:spPr>
                      <a:xfrm>
                        <a:off x="5334198" y="1523450"/>
                        <a:ext cx="457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6"/>
                      <p:cNvCxnSpPr/>
                      <p:nvPr/>
                    </p:nvCxnSpPr>
                    <p:spPr>
                      <a:xfrm>
                        <a:off x="5562750" y="1588537"/>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573861" y="1740938"/>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62750" y="1434550"/>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562750" y="1294849"/>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34" name="Group 24"/>
                    <p:cNvGrpSpPr>
                      <a:grpSpLocks/>
                    </p:cNvGrpSpPr>
                    <p:nvPr/>
                  </p:nvGrpSpPr>
                  <p:grpSpPr bwMode="auto">
                    <a:xfrm>
                      <a:off x="5334000" y="1879242"/>
                      <a:ext cx="469005" cy="433590"/>
                      <a:chOff x="5334000" y="1307205"/>
                      <a:chExt cx="469005" cy="433590"/>
                    </a:xfrm>
                  </p:grpSpPr>
                  <p:cxnSp>
                    <p:nvCxnSpPr>
                      <p:cNvPr id="186" name="Straight Connector 185"/>
                      <p:cNvCxnSpPr/>
                      <p:nvPr/>
                    </p:nvCxnSpPr>
                    <p:spPr>
                      <a:xfrm>
                        <a:off x="5334198" y="1510215"/>
                        <a:ext cx="457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562750" y="1588002"/>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573861" y="1740403"/>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562750" y="1434015"/>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562750" y="1307014"/>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21" name="Group 31"/>
                  <p:cNvGrpSpPr>
                    <a:grpSpLocks/>
                  </p:cNvGrpSpPr>
                  <p:nvPr/>
                </p:nvGrpSpPr>
                <p:grpSpPr bwMode="auto">
                  <a:xfrm>
                    <a:off x="5334000" y="2450205"/>
                    <a:ext cx="469005" cy="1005627"/>
                    <a:chOff x="5334000" y="1307205"/>
                    <a:chExt cx="469005" cy="1005627"/>
                  </a:xfrm>
                </p:grpSpPr>
                <p:grpSp>
                  <p:nvGrpSpPr>
                    <p:cNvPr id="1122" name="Group 23"/>
                    <p:cNvGrpSpPr>
                      <a:grpSpLocks/>
                    </p:cNvGrpSpPr>
                    <p:nvPr/>
                  </p:nvGrpSpPr>
                  <p:grpSpPr bwMode="auto">
                    <a:xfrm>
                      <a:off x="5334000" y="1307205"/>
                      <a:ext cx="469005" cy="433590"/>
                      <a:chOff x="5334000" y="1307205"/>
                      <a:chExt cx="469005" cy="433590"/>
                    </a:xfrm>
                  </p:grpSpPr>
                  <p:cxnSp>
                    <p:nvCxnSpPr>
                      <p:cNvPr id="179" name="Straight Connector 178"/>
                      <p:cNvCxnSpPr/>
                      <p:nvPr/>
                    </p:nvCxnSpPr>
                    <p:spPr>
                      <a:xfrm>
                        <a:off x="5334198" y="1505992"/>
                        <a:ext cx="457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562750" y="1588542"/>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573861" y="1740943"/>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562750" y="1434555"/>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562750" y="1307554"/>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3" name="Group 24"/>
                    <p:cNvGrpSpPr>
                      <a:grpSpLocks/>
                    </p:cNvGrpSpPr>
                    <p:nvPr/>
                  </p:nvGrpSpPr>
                  <p:grpSpPr bwMode="auto">
                    <a:xfrm>
                      <a:off x="5562600" y="1879242"/>
                      <a:ext cx="240405" cy="433590"/>
                      <a:chOff x="5562600" y="1307205"/>
                      <a:chExt cx="240405" cy="433590"/>
                    </a:xfrm>
                  </p:grpSpPr>
                  <p:cxnSp>
                    <p:nvCxnSpPr>
                      <p:cNvPr id="175" name="Straight Connector 174"/>
                      <p:cNvCxnSpPr/>
                      <p:nvPr/>
                    </p:nvCxnSpPr>
                    <p:spPr>
                      <a:xfrm>
                        <a:off x="5562750" y="1588007"/>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573861" y="1740408"/>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562750" y="1434020"/>
                        <a:ext cx="22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562750" y="1307019"/>
                        <a:ext cx="228552" cy="0"/>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170" name="Straight Connector 169"/>
                <p:cNvCxnSpPr/>
                <p:nvPr/>
              </p:nvCxnSpPr>
              <p:spPr>
                <a:xfrm>
                  <a:off x="6781785" y="3162831"/>
                  <a:ext cx="457105"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56" name="Group 222"/>
            <p:cNvGrpSpPr>
              <a:grpSpLocks/>
            </p:cNvGrpSpPr>
            <p:nvPr/>
          </p:nvGrpSpPr>
          <p:grpSpPr bwMode="auto">
            <a:xfrm>
              <a:off x="7912995" y="1143000"/>
              <a:ext cx="621405" cy="4572000"/>
              <a:chOff x="5181600" y="1295400"/>
              <a:chExt cx="621405" cy="4572000"/>
            </a:xfrm>
          </p:grpSpPr>
          <p:sp>
            <p:nvSpPr>
              <p:cNvPr id="224" name="Rectangle 223"/>
              <p:cNvSpPr/>
              <p:nvPr/>
            </p:nvSpPr>
            <p:spPr>
              <a:xfrm>
                <a:off x="5180834" y="1295400"/>
                <a:ext cx="611061" cy="4572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61" name="Group 44"/>
              <p:cNvGrpSpPr>
                <a:grpSpLocks/>
              </p:cNvGrpSpPr>
              <p:nvPr/>
            </p:nvGrpSpPr>
            <p:grpSpPr bwMode="auto">
              <a:xfrm>
                <a:off x="5334000" y="1307205"/>
                <a:ext cx="469005" cy="2287074"/>
                <a:chOff x="5334000" y="1307205"/>
                <a:chExt cx="469005" cy="2287074"/>
              </a:xfrm>
            </p:grpSpPr>
            <p:grpSp>
              <p:nvGrpSpPr>
                <p:cNvPr id="1088" name="Group 251"/>
                <p:cNvGrpSpPr>
                  <a:grpSpLocks/>
                </p:cNvGrpSpPr>
                <p:nvPr/>
              </p:nvGrpSpPr>
              <p:grpSpPr bwMode="auto">
                <a:xfrm>
                  <a:off x="5334000" y="1307205"/>
                  <a:ext cx="469005" cy="1144074"/>
                  <a:chOff x="5334000" y="1307205"/>
                  <a:chExt cx="469005" cy="1144074"/>
                </a:xfrm>
              </p:grpSpPr>
              <p:grpSp>
                <p:nvGrpSpPr>
                  <p:cNvPr id="1102" name="Group 23"/>
                  <p:cNvGrpSpPr>
                    <a:grpSpLocks/>
                  </p:cNvGrpSpPr>
                  <p:nvPr/>
                </p:nvGrpSpPr>
                <p:grpSpPr bwMode="auto">
                  <a:xfrm>
                    <a:off x="5334000" y="1307205"/>
                    <a:ext cx="469005" cy="572037"/>
                    <a:chOff x="5334000" y="1307205"/>
                    <a:chExt cx="469005" cy="572037"/>
                  </a:xfrm>
                </p:grpSpPr>
                <p:cxnSp>
                  <p:nvCxnSpPr>
                    <p:cNvPr id="273" name="Straight Connector 272"/>
                    <p:cNvCxnSpPr/>
                    <p:nvPr/>
                  </p:nvCxnSpPr>
                  <p:spPr>
                    <a:xfrm>
                      <a:off x="5331615" y="1879602"/>
                      <a:ext cx="46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561755" y="1587501"/>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5574452" y="1741490"/>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5561755" y="143510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5561755" y="1306513"/>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03" name="Group 24"/>
                  <p:cNvGrpSpPr>
                    <a:grpSpLocks/>
                  </p:cNvGrpSpPr>
                  <p:nvPr/>
                </p:nvGrpSpPr>
                <p:grpSpPr bwMode="auto">
                  <a:xfrm>
                    <a:off x="5334000" y="1879242"/>
                    <a:ext cx="469005" cy="572037"/>
                    <a:chOff x="5334000" y="1307205"/>
                    <a:chExt cx="469005" cy="572037"/>
                  </a:xfrm>
                </p:grpSpPr>
                <p:cxnSp>
                  <p:nvCxnSpPr>
                    <p:cNvPr id="268" name="Straight Connector 267"/>
                    <p:cNvCxnSpPr/>
                    <p:nvPr/>
                  </p:nvCxnSpPr>
                  <p:spPr>
                    <a:xfrm>
                      <a:off x="5331615" y="1879067"/>
                      <a:ext cx="46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5561755" y="1588554"/>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574452" y="174095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561755" y="143456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561755" y="1307565"/>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89" name="Group 252"/>
                <p:cNvGrpSpPr>
                  <a:grpSpLocks/>
                </p:cNvGrpSpPr>
                <p:nvPr/>
              </p:nvGrpSpPr>
              <p:grpSpPr bwMode="auto">
                <a:xfrm>
                  <a:off x="5334000" y="2450205"/>
                  <a:ext cx="469005" cy="1144074"/>
                  <a:chOff x="5334000" y="1307205"/>
                  <a:chExt cx="469005" cy="1144074"/>
                </a:xfrm>
              </p:grpSpPr>
              <p:grpSp>
                <p:nvGrpSpPr>
                  <p:cNvPr id="1090" name="Group 23"/>
                  <p:cNvGrpSpPr>
                    <a:grpSpLocks/>
                  </p:cNvGrpSpPr>
                  <p:nvPr/>
                </p:nvGrpSpPr>
                <p:grpSpPr bwMode="auto">
                  <a:xfrm>
                    <a:off x="5334000" y="1307205"/>
                    <a:ext cx="469005" cy="572037"/>
                    <a:chOff x="5334000" y="1307205"/>
                    <a:chExt cx="469005" cy="572037"/>
                  </a:xfrm>
                </p:grpSpPr>
                <p:cxnSp>
                  <p:nvCxnSpPr>
                    <p:cNvPr id="261" name="Straight Connector 260"/>
                    <p:cNvCxnSpPr/>
                    <p:nvPr/>
                  </p:nvCxnSpPr>
                  <p:spPr>
                    <a:xfrm>
                      <a:off x="5331615" y="1879607"/>
                      <a:ext cx="46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5561755" y="1587506"/>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5574452" y="174149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5561755" y="143510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561755" y="1306518"/>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91" name="Group 24"/>
                  <p:cNvGrpSpPr>
                    <a:grpSpLocks/>
                  </p:cNvGrpSpPr>
                  <p:nvPr/>
                </p:nvGrpSpPr>
                <p:grpSpPr bwMode="auto">
                  <a:xfrm>
                    <a:off x="5334000" y="1879242"/>
                    <a:ext cx="469005" cy="572037"/>
                    <a:chOff x="5334000" y="1307205"/>
                    <a:chExt cx="469005" cy="572037"/>
                  </a:xfrm>
                </p:grpSpPr>
                <p:cxnSp>
                  <p:nvCxnSpPr>
                    <p:cNvPr id="256" name="Straight Connector 255"/>
                    <p:cNvCxnSpPr/>
                    <p:nvPr/>
                  </p:nvCxnSpPr>
                  <p:spPr>
                    <a:xfrm>
                      <a:off x="5331615" y="1879072"/>
                      <a:ext cx="46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5561755" y="1588559"/>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5574452" y="1740960"/>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5561755" y="143457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5561755" y="1307570"/>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1062" name="Group 45"/>
              <p:cNvGrpSpPr>
                <a:grpSpLocks/>
              </p:cNvGrpSpPr>
              <p:nvPr/>
            </p:nvGrpSpPr>
            <p:grpSpPr bwMode="auto">
              <a:xfrm>
                <a:off x="5334000" y="3593205"/>
                <a:ext cx="469005" cy="2148627"/>
                <a:chOff x="5334000" y="1307205"/>
                <a:chExt cx="469005" cy="2148627"/>
              </a:xfrm>
            </p:grpSpPr>
            <p:grpSp>
              <p:nvGrpSpPr>
                <p:cNvPr id="1063" name="Group 30"/>
                <p:cNvGrpSpPr>
                  <a:grpSpLocks/>
                </p:cNvGrpSpPr>
                <p:nvPr/>
              </p:nvGrpSpPr>
              <p:grpSpPr bwMode="auto">
                <a:xfrm>
                  <a:off x="5334000" y="1307205"/>
                  <a:ext cx="469005" cy="1144074"/>
                  <a:chOff x="5334000" y="1307205"/>
                  <a:chExt cx="469005" cy="1144074"/>
                </a:xfrm>
              </p:grpSpPr>
              <p:grpSp>
                <p:nvGrpSpPr>
                  <p:cNvPr id="1076" name="Group 23"/>
                  <p:cNvGrpSpPr>
                    <a:grpSpLocks/>
                  </p:cNvGrpSpPr>
                  <p:nvPr/>
                </p:nvGrpSpPr>
                <p:grpSpPr bwMode="auto">
                  <a:xfrm>
                    <a:off x="5334000" y="1307205"/>
                    <a:ext cx="469005" cy="572037"/>
                    <a:chOff x="5334000" y="1307205"/>
                    <a:chExt cx="469005" cy="572037"/>
                  </a:xfrm>
                </p:grpSpPr>
                <p:cxnSp>
                  <p:nvCxnSpPr>
                    <p:cNvPr id="247" name="Straight Connector 246"/>
                    <p:cNvCxnSpPr/>
                    <p:nvPr/>
                  </p:nvCxnSpPr>
                  <p:spPr>
                    <a:xfrm>
                      <a:off x="5331615" y="1879612"/>
                      <a:ext cx="46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16"/>
                    <p:cNvCxnSpPr/>
                    <p:nvPr/>
                  </p:nvCxnSpPr>
                  <p:spPr>
                    <a:xfrm>
                      <a:off x="5561755" y="1587511"/>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5574452" y="1741500"/>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5561755" y="1435110"/>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5561755" y="1306523"/>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7" name="Group 24"/>
                  <p:cNvGrpSpPr>
                    <a:grpSpLocks/>
                  </p:cNvGrpSpPr>
                  <p:nvPr/>
                </p:nvGrpSpPr>
                <p:grpSpPr bwMode="auto">
                  <a:xfrm>
                    <a:off x="5334000" y="1879242"/>
                    <a:ext cx="469005" cy="572037"/>
                    <a:chOff x="5334000" y="1307205"/>
                    <a:chExt cx="469005" cy="572037"/>
                  </a:xfrm>
                </p:grpSpPr>
                <p:cxnSp>
                  <p:nvCxnSpPr>
                    <p:cNvPr id="242" name="Straight Connector 241"/>
                    <p:cNvCxnSpPr/>
                    <p:nvPr/>
                  </p:nvCxnSpPr>
                  <p:spPr>
                    <a:xfrm>
                      <a:off x="5331615" y="1879077"/>
                      <a:ext cx="46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5561755" y="1588564"/>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5574452" y="174096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5561755" y="143457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5561755" y="1307575"/>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64" name="Group 31"/>
                <p:cNvGrpSpPr>
                  <a:grpSpLocks/>
                </p:cNvGrpSpPr>
                <p:nvPr/>
              </p:nvGrpSpPr>
              <p:grpSpPr bwMode="auto">
                <a:xfrm>
                  <a:off x="5334000" y="2450205"/>
                  <a:ext cx="469005" cy="1005627"/>
                  <a:chOff x="5334000" y="1307205"/>
                  <a:chExt cx="469005" cy="1005627"/>
                </a:xfrm>
              </p:grpSpPr>
              <p:grpSp>
                <p:nvGrpSpPr>
                  <p:cNvPr id="1065" name="Group 23"/>
                  <p:cNvGrpSpPr>
                    <a:grpSpLocks/>
                  </p:cNvGrpSpPr>
                  <p:nvPr/>
                </p:nvGrpSpPr>
                <p:grpSpPr bwMode="auto">
                  <a:xfrm>
                    <a:off x="5334000" y="1307205"/>
                    <a:ext cx="469005" cy="572037"/>
                    <a:chOff x="5334000" y="1307205"/>
                    <a:chExt cx="469005" cy="572037"/>
                  </a:xfrm>
                </p:grpSpPr>
                <p:cxnSp>
                  <p:nvCxnSpPr>
                    <p:cNvPr id="235" name="Straight Connector 234"/>
                    <p:cNvCxnSpPr/>
                    <p:nvPr/>
                  </p:nvCxnSpPr>
                  <p:spPr>
                    <a:xfrm>
                      <a:off x="5331615" y="1879617"/>
                      <a:ext cx="46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5561755" y="1587516"/>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574452" y="1741505"/>
                      <a:ext cx="228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561755" y="1435115"/>
                      <a:ext cx="230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561755" y="1306528"/>
                      <a:ext cx="2301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66" name="Group 24"/>
                  <p:cNvGrpSpPr>
                    <a:grpSpLocks/>
                  </p:cNvGrpSpPr>
                  <p:nvPr/>
                </p:nvGrpSpPr>
                <p:grpSpPr bwMode="auto">
                  <a:xfrm>
                    <a:off x="5562600" y="1879242"/>
                    <a:ext cx="240405" cy="433590"/>
                    <a:chOff x="5562600" y="1307205"/>
                    <a:chExt cx="240405" cy="433590"/>
                  </a:xfrm>
                </p:grpSpPr>
                <p:cxnSp>
                  <p:nvCxnSpPr>
                    <p:cNvPr id="231" name="Straight Connector 230"/>
                    <p:cNvCxnSpPr/>
                    <p:nvPr/>
                  </p:nvCxnSpPr>
                  <p:spPr>
                    <a:xfrm>
                      <a:off x="5560169" y="1588569"/>
                      <a:ext cx="231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5571278" y="1740970"/>
                      <a:ext cx="231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5560169" y="1434581"/>
                      <a:ext cx="231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5560169" y="1307580"/>
                      <a:ext cx="231727"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sp>
          <p:nvSpPr>
            <p:cNvPr id="281" name="Freeform 280"/>
            <p:cNvSpPr/>
            <p:nvPr/>
          </p:nvSpPr>
          <p:spPr>
            <a:xfrm>
              <a:off x="5306096" y="5705494"/>
              <a:ext cx="631694" cy="725491"/>
            </a:xfrm>
            <a:custGeom>
              <a:avLst/>
              <a:gdLst>
                <a:gd name="connsiteX0" fmla="*/ 0 w 631065"/>
                <a:gd name="connsiteY0" fmla="*/ 0 h 725510"/>
                <a:gd name="connsiteX1" fmla="*/ 206062 w 631065"/>
                <a:gd name="connsiteY1" fmla="*/ 579549 h 725510"/>
                <a:gd name="connsiteX2" fmla="*/ 425003 w 631065"/>
                <a:gd name="connsiteY2" fmla="*/ 631065 h 725510"/>
                <a:gd name="connsiteX3" fmla="*/ 631065 w 631065"/>
                <a:gd name="connsiteY3" fmla="*/ 12879 h 725510"/>
              </a:gdLst>
              <a:ahLst/>
              <a:cxnLst>
                <a:cxn ang="0">
                  <a:pos x="connsiteX0" y="connsiteY0"/>
                </a:cxn>
                <a:cxn ang="0">
                  <a:pos x="connsiteX1" y="connsiteY1"/>
                </a:cxn>
                <a:cxn ang="0">
                  <a:pos x="connsiteX2" y="connsiteY2"/>
                </a:cxn>
                <a:cxn ang="0">
                  <a:pos x="connsiteX3" y="connsiteY3"/>
                </a:cxn>
              </a:cxnLst>
              <a:rect l="l" t="t" r="r" b="b"/>
              <a:pathLst>
                <a:path w="631065" h="725510">
                  <a:moveTo>
                    <a:pt x="0" y="0"/>
                  </a:moveTo>
                  <a:cubicBezTo>
                    <a:pt x="67614" y="237186"/>
                    <a:pt x="135228" y="474372"/>
                    <a:pt x="206062" y="579549"/>
                  </a:cubicBezTo>
                  <a:cubicBezTo>
                    <a:pt x="276896" y="684727"/>
                    <a:pt x="354169" y="725510"/>
                    <a:pt x="425003" y="631065"/>
                  </a:cubicBezTo>
                  <a:cubicBezTo>
                    <a:pt x="495837" y="536620"/>
                    <a:pt x="563451" y="274749"/>
                    <a:pt x="631065" y="1287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2" name="Freeform 281"/>
            <p:cNvSpPr/>
            <p:nvPr/>
          </p:nvSpPr>
          <p:spPr>
            <a:xfrm>
              <a:off x="6607575" y="5715019"/>
              <a:ext cx="631694" cy="725491"/>
            </a:xfrm>
            <a:custGeom>
              <a:avLst/>
              <a:gdLst>
                <a:gd name="connsiteX0" fmla="*/ 0 w 631065"/>
                <a:gd name="connsiteY0" fmla="*/ 0 h 725510"/>
                <a:gd name="connsiteX1" fmla="*/ 206062 w 631065"/>
                <a:gd name="connsiteY1" fmla="*/ 579549 h 725510"/>
                <a:gd name="connsiteX2" fmla="*/ 425003 w 631065"/>
                <a:gd name="connsiteY2" fmla="*/ 631065 h 725510"/>
                <a:gd name="connsiteX3" fmla="*/ 631065 w 631065"/>
                <a:gd name="connsiteY3" fmla="*/ 12879 h 725510"/>
              </a:gdLst>
              <a:ahLst/>
              <a:cxnLst>
                <a:cxn ang="0">
                  <a:pos x="connsiteX0" y="connsiteY0"/>
                </a:cxn>
                <a:cxn ang="0">
                  <a:pos x="connsiteX1" y="connsiteY1"/>
                </a:cxn>
                <a:cxn ang="0">
                  <a:pos x="connsiteX2" y="connsiteY2"/>
                </a:cxn>
                <a:cxn ang="0">
                  <a:pos x="connsiteX3" y="connsiteY3"/>
                </a:cxn>
              </a:cxnLst>
              <a:rect l="l" t="t" r="r" b="b"/>
              <a:pathLst>
                <a:path w="631065" h="725510">
                  <a:moveTo>
                    <a:pt x="0" y="0"/>
                  </a:moveTo>
                  <a:cubicBezTo>
                    <a:pt x="67614" y="237186"/>
                    <a:pt x="135228" y="474372"/>
                    <a:pt x="206062" y="579549"/>
                  </a:cubicBezTo>
                  <a:cubicBezTo>
                    <a:pt x="276896" y="684727"/>
                    <a:pt x="354169" y="725510"/>
                    <a:pt x="425003" y="631065"/>
                  </a:cubicBezTo>
                  <a:cubicBezTo>
                    <a:pt x="495837" y="536620"/>
                    <a:pt x="563451" y="274749"/>
                    <a:pt x="631065" y="1287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3" name="Freeform 282"/>
            <p:cNvSpPr/>
            <p:nvPr/>
          </p:nvSpPr>
          <p:spPr>
            <a:xfrm>
              <a:off x="7902706" y="5715019"/>
              <a:ext cx="631694" cy="725491"/>
            </a:xfrm>
            <a:custGeom>
              <a:avLst/>
              <a:gdLst>
                <a:gd name="connsiteX0" fmla="*/ 0 w 631065"/>
                <a:gd name="connsiteY0" fmla="*/ 0 h 725510"/>
                <a:gd name="connsiteX1" fmla="*/ 206062 w 631065"/>
                <a:gd name="connsiteY1" fmla="*/ 579549 h 725510"/>
                <a:gd name="connsiteX2" fmla="*/ 425003 w 631065"/>
                <a:gd name="connsiteY2" fmla="*/ 631065 h 725510"/>
                <a:gd name="connsiteX3" fmla="*/ 631065 w 631065"/>
                <a:gd name="connsiteY3" fmla="*/ 12879 h 725510"/>
              </a:gdLst>
              <a:ahLst/>
              <a:cxnLst>
                <a:cxn ang="0">
                  <a:pos x="connsiteX0" y="connsiteY0"/>
                </a:cxn>
                <a:cxn ang="0">
                  <a:pos x="connsiteX1" y="connsiteY1"/>
                </a:cxn>
                <a:cxn ang="0">
                  <a:pos x="connsiteX2" y="connsiteY2"/>
                </a:cxn>
                <a:cxn ang="0">
                  <a:pos x="connsiteX3" y="connsiteY3"/>
                </a:cxn>
              </a:cxnLst>
              <a:rect l="l" t="t" r="r" b="b"/>
              <a:pathLst>
                <a:path w="631065" h="725510">
                  <a:moveTo>
                    <a:pt x="0" y="0"/>
                  </a:moveTo>
                  <a:cubicBezTo>
                    <a:pt x="67614" y="237186"/>
                    <a:pt x="135228" y="474372"/>
                    <a:pt x="206062" y="579549"/>
                  </a:cubicBezTo>
                  <a:cubicBezTo>
                    <a:pt x="276896" y="684727"/>
                    <a:pt x="354169" y="725510"/>
                    <a:pt x="425003" y="631065"/>
                  </a:cubicBezTo>
                  <a:cubicBezTo>
                    <a:pt x="495837" y="536620"/>
                    <a:pt x="563451" y="274749"/>
                    <a:pt x="631065" y="1287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030" name="Group 291"/>
          <p:cNvGrpSpPr>
            <a:grpSpLocks/>
          </p:cNvGrpSpPr>
          <p:nvPr/>
        </p:nvGrpSpPr>
        <p:grpSpPr bwMode="auto">
          <a:xfrm>
            <a:off x="3429000" y="990600"/>
            <a:ext cx="5334000" cy="4876800"/>
            <a:chOff x="3429000" y="990600"/>
            <a:chExt cx="5334000" cy="4876800"/>
          </a:xfrm>
        </p:grpSpPr>
        <p:cxnSp>
          <p:nvCxnSpPr>
            <p:cNvPr id="288" name="Straight Connector 287"/>
            <p:cNvCxnSpPr/>
            <p:nvPr/>
          </p:nvCxnSpPr>
          <p:spPr>
            <a:xfrm>
              <a:off x="4953000" y="5715000"/>
              <a:ext cx="381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953000" y="1143000"/>
              <a:ext cx="381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2" name="TextBox 289"/>
            <p:cNvSpPr txBox="1">
              <a:spLocks noChangeArrowheads="1"/>
            </p:cNvSpPr>
            <p:nvPr/>
          </p:nvSpPr>
          <p:spPr bwMode="auto">
            <a:xfrm>
              <a:off x="3581400" y="990600"/>
              <a:ext cx="1415003" cy="369332"/>
            </a:xfrm>
            <a:prstGeom prst="rect">
              <a:avLst/>
            </a:prstGeom>
            <a:noFill/>
            <a:ln w="9525">
              <a:noFill/>
              <a:miter lim="800000"/>
              <a:headEnd/>
              <a:tailEnd/>
            </a:ln>
          </p:spPr>
          <p:txBody>
            <a:bodyPr wrap="none">
              <a:spAutoFit/>
            </a:bodyPr>
            <a:lstStyle/>
            <a:p>
              <a:r>
                <a:rPr lang="en-US">
                  <a:latin typeface="Calibri" pitchFamily="34" charset="0"/>
                </a:rPr>
                <a:t>Boiling water</a:t>
              </a:r>
            </a:p>
          </p:txBody>
        </p:sp>
        <p:sp>
          <p:nvSpPr>
            <p:cNvPr id="1053" name="TextBox 290"/>
            <p:cNvSpPr txBox="1">
              <a:spLocks noChangeArrowheads="1"/>
            </p:cNvSpPr>
            <p:nvPr/>
          </p:nvSpPr>
          <p:spPr bwMode="auto">
            <a:xfrm>
              <a:off x="3429000" y="5498068"/>
              <a:ext cx="1599862" cy="369332"/>
            </a:xfrm>
            <a:prstGeom prst="rect">
              <a:avLst/>
            </a:prstGeom>
            <a:noFill/>
            <a:ln w="9525">
              <a:noFill/>
              <a:miter lim="800000"/>
              <a:headEnd/>
              <a:tailEnd/>
            </a:ln>
          </p:spPr>
          <p:txBody>
            <a:bodyPr wrap="none">
              <a:spAutoFit/>
            </a:bodyPr>
            <a:lstStyle/>
            <a:p>
              <a:r>
                <a:rPr lang="en-US">
                  <a:latin typeface="Calibri" pitchFamily="34" charset="0"/>
                </a:rPr>
                <a:t>Freezing Water</a:t>
              </a:r>
            </a:p>
          </p:txBody>
        </p:sp>
      </p:grpSp>
      <p:grpSp>
        <p:nvGrpSpPr>
          <p:cNvPr id="1031" name="Group 295"/>
          <p:cNvGrpSpPr>
            <a:grpSpLocks/>
          </p:cNvGrpSpPr>
          <p:nvPr/>
        </p:nvGrpSpPr>
        <p:grpSpPr bwMode="auto">
          <a:xfrm>
            <a:off x="4800600" y="1752600"/>
            <a:ext cx="3810000" cy="3962400"/>
            <a:chOff x="4800600" y="1752600"/>
            <a:chExt cx="3810000" cy="3962401"/>
          </a:xfrm>
        </p:grpSpPr>
        <p:cxnSp>
          <p:nvCxnSpPr>
            <p:cNvPr id="280" name="Straight Connector 279"/>
            <p:cNvCxnSpPr/>
            <p:nvPr/>
          </p:nvCxnSpPr>
          <p:spPr>
            <a:xfrm>
              <a:off x="4800600" y="2057400"/>
              <a:ext cx="381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13" idx="2"/>
            </p:cNvCxnSpPr>
            <p:nvPr/>
          </p:nvCxnSpPr>
          <p:spPr>
            <a:xfrm rot="5400000" flipH="1" flipV="1">
              <a:off x="3804444" y="3880645"/>
              <a:ext cx="3657601" cy="11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flipH="1" flipV="1">
              <a:off x="5099844" y="3880645"/>
              <a:ext cx="3657601" cy="11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flipH="1" flipV="1">
              <a:off x="6406357" y="3880644"/>
              <a:ext cx="3657601" cy="111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47" name="TextBox 292"/>
            <p:cNvSpPr txBox="1">
              <a:spLocks noChangeArrowheads="1"/>
            </p:cNvSpPr>
            <p:nvPr/>
          </p:nvSpPr>
          <p:spPr bwMode="auto">
            <a:xfrm>
              <a:off x="5029200" y="1752600"/>
              <a:ext cx="308098" cy="369332"/>
            </a:xfrm>
            <a:prstGeom prst="rect">
              <a:avLst/>
            </a:prstGeom>
            <a:noFill/>
            <a:ln w="9525">
              <a:noFill/>
              <a:miter lim="800000"/>
              <a:headEnd/>
              <a:tailEnd/>
            </a:ln>
          </p:spPr>
          <p:txBody>
            <a:bodyPr wrap="none">
              <a:spAutoFit/>
            </a:bodyPr>
            <a:lstStyle/>
            <a:p>
              <a:r>
                <a:rPr lang="en-US">
                  <a:latin typeface="Calibri" pitchFamily="34" charset="0"/>
                </a:rPr>
                <a:t>C</a:t>
              </a:r>
            </a:p>
          </p:txBody>
        </p:sp>
        <p:sp>
          <p:nvSpPr>
            <p:cNvPr id="1048" name="TextBox 293"/>
            <p:cNvSpPr txBox="1">
              <a:spLocks noChangeArrowheads="1"/>
            </p:cNvSpPr>
            <p:nvPr/>
          </p:nvSpPr>
          <p:spPr bwMode="auto">
            <a:xfrm>
              <a:off x="6245102" y="1752600"/>
              <a:ext cx="290464" cy="369332"/>
            </a:xfrm>
            <a:prstGeom prst="rect">
              <a:avLst/>
            </a:prstGeom>
            <a:noFill/>
            <a:ln w="9525">
              <a:noFill/>
              <a:miter lim="800000"/>
              <a:headEnd/>
              <a:tailEnd/>
            </a:ln>
          </p:spPr>
          <p:txBody>
            <a:bodyPr wrap="none">
              <a:spAutoFit/>
            </a:bodyPr>
            <a:lstStyle/>
            <a:p>
              <a:r>
                <a:rPr lang="en-US">
                  <a:latin typeface="Calibri" pitchFamily="34" charset="0"/>
                </a:rPr>
                <a:t>F</a:t>
              </a:r>
            </a:p>
          </p:txBody>
        </p:sp>
        <p:sp>
          <p:nvSpPr>
            <p:cNvPr id="1049" name="TextBox 294"/>
            <p:cNvSpPr txBox="1">
              <a:spLocks noChangeArrowheads="1"/>
            </p:cNvSpPr>
            <p:nvPr/>
          </p:nvSpPr>
          <p:spPr bwMode="auto">
            <a:xfrm>
              <a:off x="7558136" y="1752600"/>
              <a:ext cx="304892" cy="369332"/>
            </a:xfrm>
            <a:prstGeom prst="rect">
              <a:avLst/>
            </a:prstGeom>
            <a:noFill/>
            <a:ln w="9525">
              <a:noFill/>
              <a:miter lim="800000"/>
              <a:headEnd/>
              <a:tailEnd/>
            </a:ln>
          </p:spPr>
          <p:txBody>
            <a:bodyPr wrap="none">
              <a:spAutoFit/>
            </a:bodyPr>
            <a:lstStyle/>
            <a:p>
              <a:r>
                <a:rPr lang="en-US">
                  <a:latin typeface="Calibri" pitchFamily="34" charset="0"/>
                </a:rPr>
                <a:t>K</a:t>
              </a:r>
            </a:p>
          </p:txBody>
        </p:sp>
      </p:grpSp>
      <p:sp>
        <p:nvSpPr>
          <p:cNvPr id="1032" name="Rectangle 297"/>
          <p:cNvSpPr>
            <a:spLocks noChangeArrowheads="1"/>
          </p:cNvSpPr>
          <p:nvPr/>
        </p:nvSpPr>
        <p:spPr bwMode="auto">
          <a:xfrm>
            <a:off x="5403850" y="6324600"/>
            <a:ext cx="387350" cy="369888"/>
          </a:xfrm>
          <a:prstGeom prst="rect">
            <a:avLst/>
          </a:prstGeom>
          <a:noFill/>
          <a:ln w="9525">
            <a:noFill/>
            <a:miter lim="800000"/>
            <a:headEnd/>
            <a:tailEnd/>
          </a:ln>
        </p:spPr>
        <p:txBody>
          <a:bodyPr wrap="none">
            <a:spAutoFit/>
          </a:bodyPr>
          <a:lstStyle/>
          <a:p>
            <a:r>
              <a:rPr lang="en-US" baseline="30000">
                <a:latin typeface="Calibri" pitchFamily="34" charset="0"/>
              </a:rPr>
              <a:t>0</a:t>
            </a:r>
            <a:r>
              <a:rPr lang="en-US">
                <a:latin typeface="Calibri" pitchFamily="34" charset="0"/>
              </a:rPr>
              <a:t>C</a:t>
            </a:r>
          </a:p>
        </p:txBody>
      </p:sp>
      <p:sp>
        <p:nvSpPr>
          <p:cNvPr id="1033" name="Rectangle 298"/>
          <p:cNvSpPr>
            <a:spLocks noChangeArrowheads="1"/>
          </p:cNvSpPr>
          <p:nvPr/>
        </p:nvSpPr>
        <p:spPr bwMode="auto">
          <a:xfrm>
            <a:off x="6699250" y="6375400"/>
            <a:ext cx="369888" cy="368300"/>
          </a:xfrm>
          <a:prstGeom prst="rect">
            <a:avLst/>
          </a:prstGeom>
          <a:noFill/>
          <a:ln w="9525">
            <a:noFill/>
            <a:miter lim="800000"/>
            <a:headEnd/>
            <a:tailEnd/>
          </a:ln>
        </p:spPr>
        <p:txBody>
          <a:bodyPr wrap="none">
            <a:spAutoFit/>
          </a:bodyPr>
          <a:lstStyle/>
          <a:p>
            <a:r>
              <a:rPr lang="en-US" baseline="30000">
                <a:latin typeface="Calibri" pitchFamily="34" charset="0"/>
              </a:rPr>
              <a:t>0</a:t>
            </a:r>
            <a:r>
              <a:rPr lang="en-US">
                <a:latin typeface="Calibri" pitchFamily="34" charset="0"/>
              </a:rPr>
              <a:t>F</a:t>
            </a:r>
          </a:p>
        </p:txBody>
      </p:sp>
      <p:sp>
        <p:nvSpPr>
          <p:cNvPr id="1034" name="Rectangle 299"/>
          <p:cNvSpPr>
            <a:spLocks noChangeArrowheads="1"/>
          </p:cNvSpPr>
          <p:nvPr/>
        </p:nvSpPr>
        <p:spPr bwMode="auto">
          <a:xfrm>
            <a:off x="8070850" y="6400800"/>
            <a:ext cx="306388" cy="369888"/>
          </a:xfrm>
          <a:prstGeom prst="rect">
            <a:avLst/>
          </a:prstGeom>
          <a:noFill/>
          <a:ln w="9525">
            <a:noFill/>
            <a:miter lim="800000"/>
            <a:headEnd/>
            <a:tailEnd/>
          </a:ln>
        </p:spPr>
        <p:txBody>
          <a:bodyPr wrap="none">
            <a:spAutoFit/>
          </a:bodyPr>
          <a:lstStyle/>
          <a:p>
            <a:r>
              <a:rPr lang="en-US">
                <a:latin typeface="Calibri" pitchFamily="34" charset="0"/>
              </a:rPr>
              <a:t>K</a:t>
            </a:r>
          </a:p>
        </p:txBody>
      </p:sp>
      <p:grpSp>
        <p:nvGrpSpPr>
          <p:cNvPr id="1035" name="Group 303"/>
          <p:cNvGrpSpPr>
            <a:grpSpLocks/>
          </p:cNvGrpSpPr>
          <p:nvPr/>
        </p:nvGrpSpPr>
        <p:grpSpPr bwMode="auto">
          <a:xfrm>
            <a:off x="5946775" y="5410200"/>
            <a:ext cx="3082925" cy="369888"/>
            <a:chOff x="5946714" y="5410200"/>
            <a:chExt cx="3082449" cy="369332"/>
          </a:xfrm>
        </p:grpSpPr>
        <p:sp>
          <p:nvSpPr>
            <p:cNvPr id="1040" name="Rectangle 300"/>
            <p:cNvSpPr>
              <a:spLocks noChangeArrowheads="1"/>
            </p:cNvSpPr>
            <p:nvPr/>
          </p:nvSpPr>
          <p:spPr bwMode="auto">
            <a:xfrm>
              <a:off x="5946714" y="5410200"/>
              <a:ext cx="301686" cy="369332"/>
            </a:xfrm>
            <a:prstGeom prst="rect">
              <a:avLst/>
            </a:prstGeom>
            <a:noFill/>
            <a:ln w="9525">
              <a:noFill/>
              <a:miter lim="800000"/>
              <a:headEnd/>
              <a:tailEnd/>
            </a:ln>
          </p:spPr>
          <p:txBody>
            <a:bodyPr wrap="none">
              <a:spAutoFit/>
            </a:bodyPr>
            <a:lstStyle/>
            <a:p>
              <a:r>
                <a:rPr lang="en-US">
                  <a:latin typeface="Calibri" pitchFamily="34" charset="0"/>
                </a:rPr>
                <a:t>0</a:t>
              </a:r>
            </a:p>
          </p:txBody>
        </p:sp>
        <p:sp>
          <p:nvSpPr>
            <p:cNvPr id="1041" name="Rectangle 301"/>
            <p:cNvSpPr>
              <a:spLocks noChangeArrowheads="1"/>
            </p:cNvSpPr>
            <p:nvPr/>
          </p:nvSpPr>
          <p:spPr bwMode="auto">
            <a:xfrm>
              <a:off x="7201296" y="5410200"/>
              <a:ext cx="418704" cy="369332"/>
            </a:xfrm>
            <a:prstGeom prst="rect">
              <a:avLst/>
            </a:prstGeom>
            <a:noFill/>
            <a:ln w="9525">
              <a:noFill/>
              <a:miter lim="800000"/>
              <a:headEnd/>
              <a:tailEnd/>
            </a:ln>
          </p:spPr>
          <p:txBody>
            <a:bodyPr wrap="none">
              <a:spAutoFit/>
            </a:bodyPr>
            <a:lstStyle/>
            <a:p>
              <a:r>
                <a:rPr lang="en-US">
                  <a:latin typeface="Calibri" pitchFamily="34" charset="0"/>
                </a:rPr>
                <a:t>32</a:t>
              </a:r>
            </a:p>
          </p:txBody>
        </p:sp>
        <p:sp>
          <p:nvSpPr>
            <p:cNvPr id="1042" name="Rectangle 302"/>
            <p:cNvSpPr>
              <a:spLocks noChangeArrowheads="1"/>
            </p:cNvSpPr>
            <p:nvPr/>
          </p:nvSpPr>
          <p:spPr bwMode="auto">
            <a:xfrm>
              <a:off x="8493439" y="5410200"/>
              <a:ext cx="535724" cy="369332"/>
            </a:xfrm>
            <a:prstGeom prst="rect">
              <a:avLst/>
            </a:prstGeom>
            <a:noFill/>
            <a:ln w="9525">
              <a:noFill/>
              <a:miter lim="800000"/>
              <a:headEnd/>
              <a:tailEnd/>
            </a:ln>
          </p:spPr>
          <p:txBody>
            <a:bodyPr wrap="none">
              <a:spAutoFit/>
            </a:bodyPr>
            <a:lstStyle/>
            <a:p>
              <a:r>
                <a:rPr lang="en-US">
                  <a:latin typeface="Calibri" pitchFamily="34" charset="0"/>
                </a:rPr>
                <a:t>273</a:t>
              </a:r>
            </a:p>
          </p:txBody>
        </p:sp>
      </p:grpSp>
      <p:grpSp>
        <p:nvGrpSpPr>
          <p:cNvPr id="1036" name="Group 304"/>
          <p:cNvGrpSpPr>
            <a:grpSpLocks/>
          </p:cNvGrpSpPr>
          <p:nvPr/>
        </p:nvGrpSpPr>
        <p:grpSpPr bwMode="auto">
          <a:xfrm>
            <a:off x="5638800" y="838200"/>
            <a:ext cx="3082925" cy="369888"/>
            <a:chOff x="5946714" y="5410200"/>
            <a:chExt cx="3082449" cy="369332"/>
          </a:xfrm>
        </p:grpSpPr>
        <p:sp>
          <p:nvSpPr>
            <p:cNvPr id="1037" name="Rectangle 305"/>
            <p:cNvSpPr>
              <a:spLocks noChangeArrowheads="1"/>
            </p:cNvSpPr>
            <p:nvPr/>
          </p:nvSpPr>
          <p:spPr bwMode="auto">
            <a:xfrm>
              <a:off x="5946714" y="5410200"/>
              <a:ext cx="535724" cy="369332"/>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1038" name="Rectangle 306"/>
            <p:cNvSpPr>
              <a:spLocks noChangeArrowheads="1"/>
            </p:cNvSpPr>
            <p:nvPr/>
          </p:nvSpPr>
          <p:spPr bwMode="auto">
            <a:xfrm>
              <a:off x="7201296" y="5410200"/>
              <a:ext cx="535724" cy="369332"/>
            </a:xfrm>
            <a:prstGeom prst="rect">
              <a:avLst/>
            </a:prstGeom>
            <a:noFill/>
            <a:ln w="9525">
              <a:noFill/>
              <a:miter lim="800000"/>
              <a:headEnd/>
              <a:tailEnd/>
            </a:ln>
          </p:spPr>
          <p:txBody>
            <a:bodyPr wrap="none">
              <a:spAutoFit/>
            </a:bodyPr>
            <a:lstStyle/>
            <a:p>
              <a:r>
                <a:rPr lang="en-US">
                  <a:latin typeface="Calibri" pitchFamily="34" charset="0"/>
                </a:rPr>
                <a:t>212</a:t>
              </a:r>
            </a:p>
          </p:txBody>
        </p:sp>
        <p:sp>
          <p:nvSpPr>
            <p:cNvPr id="1039" name="Rectangle 307"/>
            <p:cNvSpPr>
              <a:spLocks noChangeArrowheads="1"/>
            </p:cNvSpPr>
            <p:nvPr/>
          </p:nvSpPr>
          <p:spPr bwMode="auto">
            <a:xfrm>
              <a:off x="8493439" y="5410200"/>
              <a:ext cx="535724" cy="369332"/>
            </a:xfrm>
            <a:prstGeom prst="rect">
              <a:avLst/>
            </a:prstGeom>
            <a:noFill/>
            <a:ln w="9525">
              <a:noFill/>
              <a:miter lim="800000"/>
              <a:headEnd/>
              <a:tailEnd/>
            </a:ln>
          </p:spPr>
          <p:txBody>
            <a:bodyPr wrap="none">
              <a:spAutoFit/>
            </a:bodyPr>
            <a:lstStyle/>
            <a:p>
              <a:r>
                <a:rPr lang="en-US">
                  <a:latin typeface="Calibri" pitchFamily="34" charset="0"/>
                </a:rPr>
                <a:t>373</a:t>
              </a:r>
            </a:p>
          </p:txBody>
        </p:sp>
      </p:grpSp>
      <p:graphicFrame>
        <p:nvGraphicFramePr>
          <p:cNvPr id="10" name="Object 2"/>
          <p:cNvGraphicFramePr>
            <a:graphicFrameLocks noChangeAspect="1"/>
          </p:cNvGraphicFramePr>
          <p:nvPr/>
        </p:nvGraphicFramePr>
        <p:xfrm>
          <a:off x="511175" y="2133600"/>
          <a:ext cx="3146425" cy="612775"/>
        </p:xfrm>
        <a:graphic>
          <a:graphicData uri="http://schemas.openxmlformats.org/presentationml/2006/ole">
            <mc:AlternateContent xmlns:mc="http://schemas.openxmlformats.org/markup-compatibility/2006">
              <mc:Choice xmlns:v="urn:schemas-microsoft-com:vml" Requires="v">
                <p:oleObj spid="_x0000_s1030" name="Equation" r:id="rId3" imgW="1930320" imgH="393480" progId="Equation.3">
                  <p:embed/>
                </p:oleObj>
              </mc:Choice>
              <mc:Fallback>
                <p:oleObj name="Equation" r:id="rId3" imgW="1930320" imgH="393480" progId="Equation.3">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2133600"/>
                        <a:ext cx="31464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609600" y="3352800"/>
          <a:ext cx="2628900" cy="612775"/>
        </p:xfrm>
        <a:graphic>
          <a:graphicData uri="http://schemas.openxmlformats.org/presentationml/2006/ole">
            <mc:AlternateContent xmlns:mc="http://schemas.openxmlformats.org/markup-compatibility/2006">
              <mc:Choice xmlns:v="urn:schemas-microsoft-com:vml" Requires="v">
                <p:oleObj spid="_x0000_s1031" name="Equation" r:id="rId5" imgW="1612800" imgH="393480" progId="Equation.3">
                  <p:embed/>
                </p:oleObj>
              </mc:Choice>
              <mc:Fallback>
                <p:oleObj name="Equation" r:id="rId5" imgW="1612800" imgH="393480" progId="Equation.3">
                  <p:embed/>
                  <p:pic>
                    <p:nvPicPr>
                      <p:cNvPr id="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352800"/>
                        <a:ext cx="262890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7" name="Group 266"/>
          <p:cNvGrpSpPr/>
          <p:nvPr/>
        </p:nvGrpSpPr>
        <p:grpSpPr>
          <a:xfrm>
            <a:off x="457200" y="4428093"/>
            <a:ext cx="3518912" cy="1058307"/>
            <a:chOff x="457200" y="3593068"/>
            <a:chExt cx="3518912" cy="1058307"/>
          </a:xfrm>
        </p:grpSpPr>
        <p:sp>
          <p:nvSpPr>
            <p:cNvPr id="266" name="TextBox 265"/>
            <p:cNvSpPr txBox="1"/>
            <p:nvPr/>
          </p:nvSpPr>
          <p:spPr>
            <a:xfrm>
              <a:off x="457200" y="3593068"/>
              <a:ext cx="3518912" cy="369332"/>
            </a:xfrm>
            <a:prstGeom prst="rect">
              <a:avLst/>
            </a:prstGeom>
            <a:noFill/>
          </p:spPr>
          <p:txBody>
            <a:bodyPr wrap="none" rtlCol="0">
              <a:spAutoFit/>
            </a:bodyPr>
            <a:lstStyle/>
            <a:p>
              <a:r>
                <a:rPr lang="en-US" b="1" dirty="0">
                  <a:solidFill>
                    <a:srgbClr val="FF0000"/>
                  </a:solidFill>
                </a:rPr>
                <a:t>For the change of temperature</a:t>
              </a:r>
            </a:p>
          </p:txBody>
        </p:sp>
        <p:graphicFrame>
          <p:nvGraphicFramePr>
            <p:cNvPr id="3" name="Object 3"/>
            <p:cNvGraphicFramePr>
              <a:graphicFrameLocks noChangeAspect="1"/>
            </p:cNvGraphicFramePr>
            <p:nvPr/>
          </p:nvGraphicFramePr>
          <p:xfrm>
            <a:off x="1130300" y="4038600"/>
            <a:ext cx="1738313" cy="612775"/>
          </p:xfrm>
          <a:graphic>
            <a:graphicData uri="http://schemas.openxmlformats.org/presentationml/2006/ole">
              <mc:AlternateContent xmlns:mc="http://schemas.openxmlformats.org/markup-compatibility/2006">
                <mc:Choice xmlns:v="urn:schemas-microsoft-com:vml" Requires="v">
                  <p:oleObj spid="_x0000_s1032" name="Equation" r:id="rId7" imgW="1066680" imgH="393480" progId="Equation.3">
                    <p:embed/>
                  </p:oleObj>
                </mc:Choice>
                <mc:Fallback>
                  <p:oleObj name="Equation" r:id="rId7" imgW="1066680" imgH="393480" progId="Equation.3">
                    <p:embed/>
                    <p:pic>
                      <p:nvPicPr>
                        <p:cNvPr id="3"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300" y="4038600"/>
                          <a:ext cx="173831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3"/>
          <p:cNvGraphicFramePr>
            <a:graphicFrameLocks noChangeAspect="1"/>
          </p:cNvGraphicFramePr>
          <p:nvPr/>
        </p:nvGraphicFramePr>
        <p:xfrm>
          <a:off x="762000" y="1143000"/>
          <a:ext cx="2214562" cy="612775"/>
        </p:xfrm>
        <a:graphic>
          <a:graphicData uri="http://schemas.openxmlformats.org/presentationml/2006/ole">
            <mc:AlternateContent xmlns:mc="http://schemas.openxmlformats.org/markup-compatibility/2006">
              <mc:Choice xmlns:v="urn:schemas-microsoft-com:vml" Requires="v">
                <p:oleObj spid="_x0000_s1033" name="Equation" r:id="rId9" imgW="1358640" imgH="393480" progId="Equation.3">
                  <p:embed/>
                </p:oleObj>
              </mc:Choice>
              <mc:Fallback>
                <p:oleObj name="Equation" r:id="rId9" imgW="1358640" imgH="393480" progId="Equation.3">
                  <p:embed/>
                  <p:pic>
                    <p:nvPicPr>
                      <p:cNvPr id="4"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143000"/>
                        <a:ext cx="2214562"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T-52-Ch18</a:t>
            </a:r>
          </a:p>
        </p:txBody>
      </p:sp>
      <p:sp>
        <p:nvSpPr>
          <p:cNvPr id="4198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8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8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4" name="Rectangle 5"/>
          <p:cNvSpPr>
            <a:spLocks noChangeArrowheads="1"/>
          </p:cNvSpPr>
          <p:nvPr/>
        </p:nvSpPr>
        <p:spPr bwMode="auto">
          <a:xfrm>
            <a:off x="152400" y="685800"/>
            <a:ext cx="8915400" cy="1754326"/>
          </a:xfrm>
          <a:prstGeom prst="rect">
            <a:avLst/>
          </a:prstGeom>
          <a:noFill/>
          <a:ln w="9525">
            <a:noFill/>
            <a:miter lim="800000"/>
            <a:headEnd/>
            <a:tailEnd/>
          </a:ln>
        </p:spPr>
        <p:txBody>
          <a:bodyPr anchor="ctr">
            <a:spAutoFit/>
          </a:bodyPr>
          <a:lstStyle/>
          <a:p>
            <a:r>
              <a:rPr lang="fr-FR" dirty="0"/>
              <a:t>Q#6. </a:t>
            </a:r>
            <a:r>
              <a:rPr lang="en-US" dirty="0"/>
              <a:t>A 2.0-cm diameter cylinder contains 50 </a:t>
            </a:r>
            <a:r>
              <a:rPr lang="en-US" dirty="0" err="1"/>
              <a:t>mL</a:t>
            </a:r>
            <a:r>
              <a:rPr lang="en-US" dirty="0"/>
              <a:t> of water at 10.0 </a:t>
            </a:r>
            <a:r>
              <a:rPr lang="en-US" baseline="30000" dirty="0" err="1"/>
              <a:t>o</a:t>
            </a:r>
            <a:r>
              <a:rPr lang="en-US" dirty="0" err="1"/>
              <a:t>C.</a:t>
            </a:r>
            <a:r>
              <a:rPr lang="en-US" dirty="0"/>
              <a:t> What is the change in the water level when the temperature rises to 80 </a:t>
            </a:r>
            <a:r>
              <a:rPr lang="en-US" baseline="30000" dirty="0" err="1"/>
              <a:t>o</a:t>
            </a:r>
            <a:r>
              <a:rPr lang="en-US" dirty="0" err="1"/>
              <a:t>C</a:t>
            </a:r>
            <a:r>
              <a:rPr lang="en-US" dirty="0"/>
              <a:t>? Ignore the change in the volume of the tube. The coefficient of volume expansion of water is 2.1×10</a:t>
            </a:r>
            <a:r>
              <a:rPr lang="en-US" baseline="30000" dirty="0"/>
              <a:t>-4 </a:t>
            </a:r>
            <a:r>
              <a:rPr lang="en-US" dirty="0"/>
              <a:t>/</a:t>
            </a:r>
            <a:r>
              <a:rPr lang="en-US" baseline="30000" dirty="0" err="1"/>
              <a:t>o</a:t>
            </a:r>
            <a:r>
              <a:rPr lang="en-US" dirty="0" err="1"/>
              <a:t>C</a:t>
            </a:r>
            <a:r>
              <a:rPr lang="en-US" dirty="0"/>
              <a:t>, and 1 </a:t>
            </a:r>
            <a:r>
              <a:rPr lang="en-US" dirty="0" err="1"/>
              <a:t>mL</a:t>
            </a:r>
            <a:r>
              <a:rPr lang="en-US" dirty="0"/>
              <a:t> = 1 cm</a:t>
            </a:r>
            <a:r>
              <a:rPr lang="en-US" baseline="30000" dirty="0"/>
              <a:t>3</a:t>
            </a:r>
            <a:r>
              <a:rPr lang="en-US" dirty="0"/>
              <a:t>.  </a:t>
            </a:r>
          </a:p>
          <a:p>
            <a:r>
              <a:rPr lang="en-US" b="1" dirty="0"/>
              <a:t>(</a:t>
            </a:r>
            <a:r>
              <a:rPr lang="en-US" b="1" dirty="0" err="1"/>
              <a:t>Ans</a:t>
            </a:r>
            <a:r>
              <a:rPr lang="en-US" b="1" dirty="0"/>
              <a:t>: 0.23 cm )</a:t>
            </a:r>
          </a:p>
          <a:p>
            <a:endParaRPr lang="en-US" dirty="0"/>
          </a:p>
        </p:txBody>
      </p:sp>
      <p:grpSp>
        <p:nvGrpSpPr>
          <p:cNvPr id="13" name="Group 12"/>
          <p:cNvGrpSpPr/>
          <p:nvPr/>
        </p:nvGrpSpPr>
        <p:grpSpPr>
          <a:xfrm>
            <a:off x="152400" y="2311400"/>
            <a:ext cx="8534400" cy="1651000"/>
            <a:chOff x="381000" y="4267200"/>
            <a:chExt cx="8534400" cy="1651000"/>
          </a:xfrm>
        </p:grpSpPr>
        <p:sp>
          <p:nvSpPr>
            <p:cNvPr id="11" name="Rectangle 10"/>
            <p:cNvSpPr/>
            <p:nvPr/>
          </p:nvSpPr>
          <p:spPr>
            <a:xfrm>
              <a:off x="381000" y="4419600"/>
              <a:ext cx="6553200" cy="1200329"/>
            </a:xfrm>
            <a:prstGeom prst="rect">
              <a:avLst/>
            </a:prstGeom>
          </p:spPr>
          <p:txBody>
            <a:bodyPr wrap="square">
              <a:spAutoFit/>
            </a:bodyPr>
            <a:lstStyle/>
            <a:p>
              <a:r>
                <a:rPr lang="en-US" b="1" dirty="0"/>
                <a:t>Q#7.</a:t>
              </a:r>
              <a:r>
                <a:rPr lang="en-US" dirty="0"/>
                <a:t> Consider one mole of a monatomic gas taken through the cycle shown in the figure 2. Find the change in internal energy of  the system for the adiabatic process a → b.</a:t>
              </a:r>
              <a:r>
                <a:rPr lang="en-US" b="1" dirty="0"/>
                <a:t> </a:t>
              </a:r>
            </a:p>
            <a:p>
              <a:r>
                <a:rPr lang="en-US" b="1" dirty="0"/>
                <a:t>(</a:t>
              </a:r>
              <a:r>
                <a:rPr lang="en-US" b="1" dirty="0" err="1"/>
                <a:t>Ans</a:t>
              </a:r>
              <a:r>
                <a:rPr lang="en-US" b="1" dirty="0"/>
                <a:t>: –100 kJ)</a:t>
              </a:r>
              <a:endParaRPr lang="en-US" dirty="0"/>
            </a:p>
          </p:txBody>
        </p:sp>
        <p:pic>
          <p:nvPicPr>
            <p:cNvPr id="123906" name="Picture 2"/>
            <p:cNvPicPr>
              <a:picLocks noChangeAspect="1" noChangeArrowheads="1"/>
            </p:cNvPicPr>
            <p:nvPr/>
          </p:nvPicPr>
          <p:blipFill>
            <a:blip r:embed="rId2" cstate="print"/>
            <a:srcRect/>
            <a:stretch>
              <a:fillRect/>
            </a:stretch>
          </p:blipFill>
          <p:spPr bwMode="auto">
            <a:xfrm>
              <a:off x="6858000" y="4267200"/>
              <a:ext cx="2057400" cy="1651000"/>
            </a:xfrm>
            <a:prstGeom prst="rect">
              <a:avLst/>
            </a:prstGeom>
            <a:noFill/>
            <a:ln w="9525">
              <a:noFill/>
              <a:miter lim="800000"/>
              <a:headEnd/>
              <a:tailEnd/>
            </a:ln>
          </p:spPr>
        </p:pic>
      </p:grpSp>
      <p:sp>
        <p:nvSpPr>
          <p:cNvPr id="14" name="Rectangle 13"/>
          <p:cNvSpPr/>
          <p:nvPr/>
        </p:nvSpPr>
        <p:spPr>
          <a:xfrm>
            <a:off x="228600" y="3886200"/>
            <a:ext cx="8763000" cy="2585323"/>
          </a:xfrm>
          <a:prstGeom prst="rect">
            <a:avLst/>
          </a:prstGeom>
        </p:spPr>
        <p:txBody>
          <a:bodyPr wrap="square">
            <a:spAutoFit/>
          </a:bodyPr>
          <a:lstStyle/>
          <a:p>
            <a:r>
              <a:rPr lang="en-US" b="1" dirty="0"/>
              <a:t>Q#8.</a:t>
            </a:r>
            <a:r>
              <a:rPr lang="en-US" dirty="0"/>
              <a:t> 500 g of steam at 100 </a:t>
            </a:r>
            <a:r>
              <a:rPr lang="en-US" baseline="30000" dirty="0" err="1"/>
              <a:t>o</a:t>
            </a:r>
            <a:r>
              <a:rPr lang="en-US" dirty="0" err="1"/>
              <a:t>C</a:t>
            </a:r>
            <a:r>
              <a:rPr lang="en-US" dirty="0"/>
              <a:t> lose 1.180×10</a:t>
            </a:r>
            <a:r>
              <a:rPr lang="en-US" baseline="30000" dirty="0"/>
              <a:t>6 </a:t>
            </a:r>
            <a:r>
              <a:rPr lang="en-US" dirty="0"/>
              <a:t>J of heat. Calculate the final temperature? Heat of vaporization of water is 2.256 ×10</a:t>
            </a:r>
            <a:r>
              <a:rPr lang="en-US" baseline="30000" dirty="0"/>
              <a:t>6 </a:t>
            </a:r>
            <a:r>
              <a:rPr lang="en-US" dirty="0"/>
              <a:t>J/kg, heat of fusion is 333 kJ/kg, and the specific heat of water = 4.19 kJ/kg K. </a:t>
            </a:r>
            <a:r>
              <a:rPr lang="en-US" b="1" dirty="0"/>
              <a:t> </a:t>
            </a:r>
          </a:p>
          <a:p>
            <a:r>
              <a:rPr lang="en-US" b="1" dirty="0"/>
              <a:t>(Ans:75 </a:t>
            </a:r>
            <a:r>
              <a:rPr lang="en-US" b="1" baseline="30000" dirty="0" err="1"/>
              <a:t>o</a:t>
            </a:r>
            <a:r>
              <a:rPr lang="en-US" b="1" dirty="0" err="1"/>
              <a:t>C</a:t>
            </a:r>
            <a:r>
              <a:rPr lang="en-US" b="1" dirty="0"/>
              <a:t> )</a:t>
            </a:r>
          </a:p>
          <a:p>
            <a:endParaRPr lang="en-US" dirty="0"/>
          </a:p>
          <a:p>
            <a:r>
              <a:rPr lang="en-US" b="1" dirty="0"/>
              <a:t>Q#12. </a:t>
            </a:r>
            <a:r>
              <a:rPr lang="en-US" dirty="0"/>
              <a:t>The temperature of one side of 8.0-mm thick glass window is maintained at 45 </a:t>
            </a:r>
            <a:r>
              <a:rPr lang="en-US" baseline="30000" dirty="0" err="1"/>
              <a:t>o</a:t>
            </a:r>
            <a:r>
              <a:rPr lang="en-US" dirty="0" err="1"/>
              <a:t>C</a:t>
            </a:r>
            <a:r>
              <a:rPr lang="en-US" dirty="0"/>
              <a:t> while the other side is maintained at 25 </a:t>
            </a:r>
            <a:r>
              <a:rPr lang="en-US" baseline="30000" dirty="0" err="1"/>
              <a:t>o</a:t>
            </a:r>
            <a:r>
              <a:rPr lang="en-US" dirty="0" err="1"/>
              <a:t>C.</a:t>
            </a:r>
            <a:r>
              <a:rPr lang="en-US" dirty="0"/>
              <a:t> If the area of the window is 2.0 m</a:t>
            </a:r>
            <a:r>
              <a:rPr lang="en-US" baseline="30000" dirty="0"/>
              <a:t>2</a:t>
            </a:r>
            <a:r>
              <a:rPr lang="en-US" dirty="0"/>
              <a:t>, how much energy is transferred through the window in 5 hours? The thermal conductivity of glass is 1.0 W/</a:t>
            </a:r>
            <a:r>
              <a:rPr lang="en-US" dirty="0" err="1"/>
              <a:t>m·K</a:t>
            </a:r>
            <a:r>
              <a:rPr lang="en-US" dirty="0"/>
              <a:t>.  </a:t>
            </a:r>
            <a:r>
              <a:rPr lang="en-US" b="1" dirty="0"/>
              <a:t>(</a:t>
            </a:r>
            <a:r>
              <a:rPr lang="en-US" b="1" dirty="0" err="1"/>
              <a:t>Ans</a:t>
            </a:r>
            <a:r>
              <a:rPr lang="en-US" b="1" dirty="0"/>
              <a:t>: 90 ×10</a:t>
            </a:r>
            <a:r>
              <a:rPr lang="en-US" b="1" baseline="30000" dirty="0"/>
              <a:t>6 </a:t>
            </a:r>
            <a:r>
              <a:rPr lang="en-US" b="1" dirty="0"/>
              <a:t>J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T-51-Ch18</a:t>
            </a:r>
          </a:p>
        </p:txBody>
      </p:sp>
      <p:sp>
        <p:nvSpPr>
          <p:cNvPr id="4301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8" name="Rectangle 5"/>
          <p:cNvSpPr>
            <a:spLocks noChangeArrowheads="1"/>
          </p:cNvSpPr>
          <p:nvPr/>
        </p:nvSpPr>
        <p:spPr bwMode="auto">
          <a:xfrm>
            <a:off x="152400" y="685800"/>
            <a:ext cx="8915400" cy="2308324"/>
          </a:xfrm>
          <a:prstGeom prst="rect">
            <a:avLst/>
          </a:prstGeom>
          <a:noFill/>
          <a:ln w="9525">
            <a:noFill/>
            <a:miter lim="800000"/>
            <a:headEnd/>
            <a:tailEnd/>
          </a:ln>
        </p:spPr>
        <p:txBody>
          <a:bodyPr anchor="ctr">
            <a:spAutoFit/>
          </a:bodyPr>
          <a:lstStyle/>
          <a:p>
            <a:r>
              <a:rPr lang="en-US" b="1" dirty="0"/>
              <a:t>Q#9-</a:t>
            </a:r>
            <a:r>
              <a:rPr lang="en-US" b="1" u="sng" dirty="0"/>
              <a:t> </a:t>
            </a:r>
            <a:r>
              <a:rPr lang="en-US" dirty="0"/>
              <a:t>500 g of water at 100 </a:t>
            </a:r>
            <a:r>
              <a:rPr lang="en-US" baseline="30000" dirty="0" err="1"/>
              <a:t>o</a:t>
            </a:r>
            <a:r>
              <a:rPr lang="en-US" dirty="0" err="1"/>
              <a:t>C</a:t>
            </a:r>
            <a:r>
              <a:rPr lang="en-US" dirty="0"/>
              <a:t> is converted to steam at 100 </a:t>
            </a:r>
            <a:r>
              <a:rPr lang="en-US" baseline="30000" dirty="0" err="1"/>
              <a:t>o</a:t>
            </a:r>
            <a:r>
              <a:rPr lang="en-US" dirty="0" err="1"/>
              <a:t>C</a:t>
            </a:r>
            <a:r>
              <a:rPr lang="en-US" dirty="0"/>
              <a:t> by heating at constant pressure of 1.01×10</a:t>
            </a:r>
            <a:r>
              <a:rPr lang="en-US" baseline="30000" dirty="0"/>
              <a:t>5 </a:t>
            </a:r>
            <a:r>
              <a:rPr lang="en-US" dirty="0"/>
              <a:t>Pa. The volume of the water is 0.5×10</a:t>
            </a:r>
            <a:r>
              <a:rPr lang="en-US" baseline="30000" dirty="0"/>
              <a:t>-3 </a:t>
            </a:r>
            <a:r>
              <a:rPr lang="en-US" dirty="0"/>
              <a:t>m</a:t>
            </a:r>
            <a:r>
              <a:rPr lang="en-US" baseline="30000" dirty="0"/>
              <a:t>3 </a:t>
            </a:r>
            <a:r>
              <a:rPr lang="en-US" dirty="0"/>
              <a:t>and the volume of steam is 0.83 m</a:t>
            </a:r>
            <a:r>
              <a:rPr lang="en-US" baseline="30000" dirty="0"/>
              <a:t>3</a:t>
            </a:r>
            <a:r>
              <a:rPr lang="en-US" dirty="0"/>
              <a:t>. Calculate the change in the internal energy of the system.</a:t>
            </a:r>
          </a:p>
          <a:p>
            <a:r>
              <a:rPr lang="en-US" b="1" dirty="0"/>
              <a:t>(</a:t>
            </a:r>
            <a:r>
              <a:rPr lang="en-US" b="1" dirty="0" err="1"/>
              <a:t>Ans</a:t>
            </a:r>
            <a:r>
              <a:rPr lang="en-US" b="1" dirty="0"/>
              <a:t>: 1044 kJ )</a:t>
            </a:r>
          </a:p>
          <a:p>
            <a:endParaRPr lang="en-US" dirty="0"/>
          </a:p>
          <a:p>
            <a:r>
              <a:rPr lang="en-US" b="1" dirty="0"/>
              <a:t>Q#10 </a:t>
            </a:r>
            <a:r>
              <a:rPr lang="en-US" dirty="0"/>
              <a:t>What mass of steam initially at 100 </a:t>
            </a:r>
            <a:r>
              <a:rPr lang="en-US" baseline="30000" dirty="0" err="1"/>
              <a:t>o</a:t>
            </a:r>
            <a:r>
              <a:rPr lang="en-US" dirty="0" err="1"/>
              <a:t>C</a:t>
            </a:r>
            <a:r>
              <a:rPr lang="en-US" dirty="0"/>
              <a:t> that can be mixed with 160 g of ice at 0 </a:t>
            </a:r>
            <a:r>
              <a:rPr lang="en-US" baseline="30000" dirty="0" err="1"/>
              <a:t>o</a:t>
            </a:r>
            <a:r>
              <a:rPr lang="en-US" dirty="0" err="1"/>
              <a:t>C</a:t>
            </a:r>
            <a:r>
              <a:rPr lang="en-US" dirty="0"/>
              <a:t> in a thermally insulated container to produce liquid water at 40 </a:t>
            </a:r>
            <a:r>
              <a:rPr lang="en-US" baseline="30000" dirty="0" err="1"/>
              <a:t>o</a:t>
            </a:r>
            <a:r>
              <a:rPr lang="en-US" dirty="0" err="1"/>
              <a:t>C.</a:t>
            </a:r>
            <a:r>
              <a:rPr lang="en-US" dirty="0"/>
              <a:t> </a:t>
            </a:r>
          </a:p>
          <a:p>
            <a:r>
              <a:rPr lang="en-US" b="1" dirty="0"/>
              <a:t>(</a:t>
            </a:r>
            <a:r>
              <a:rPr lang="en-US" b="1" dirty="0" err="1"/>
              <a:t>Ans</a:t>
            </a:r>
            <a:r>
              <a:rPr lang="en-US" b="1" dirty="0"/>
              <a:t>: 32 g) </a:t>
            </a:r>
          </a:p>
        </p:txBody>
      </p:sp>
      <p:sp>
        <p:nvSpPr>
          <p:cNvPr id="11" name="Rectangle 10"/>
          <p:cNvSpPr/>
          <p:nvPr/>
        </p:nvSpPr>
        <p:spPr>
          <a:xfrm>
            <a:off x="152400" y="3581400"/>
            <a:ext cx="4572000" cy="2308324"/>
          </a:xfrm>
          <a:prstGeom prst="rect">
            <a:avLst/>
          </a:prstGeom>
        </p:spPr>
        <p:txBody>
          <a:bodyPr>
            <a:spAutoFit/>
          </a:bodyPr>
          <a:lstStyle/>
          <a:p>
            <a:r>
              <a:rPr lang="en-US" b="1" dirty="0"/>
              <a:t>Q#12</a:t>
            </a:r>
            <a:r>
              <a:rPr lang="en-US" dirty="0"/>
              <a:t>. The figure 1  below shows an aluminum and iron rods joint together. The rods have the same cross section and their sides are insulated. In the steady state, find the temperature T</a:t>
            </a:r>
            <a:r>
              <a:rPr lang="en-US" baseline="-25000" dirty="0"/>
              <a:t>3 </a:t>
            </a:r>
            <a:r>
              <a:rPr lang="en-US" dirty="0"/>
              <a:t>at the far end of the iron rod. The thermal conductivity of aluminum is 235W/</a:t>
            </a:r>
            <a:r>
              <a:rPr lang="en-US" dirty="0" err="1"/>
              <a:t>mK</a:t>
            </a:r>
            <a:r>
              <a:rPr lang="en-US" dirty="0"/>
              <a:t> and for iron is 14 W/</a:t>
            </a:r>
            <a:r>
              <a:rPr lang="en-US" dirty="0" err="1"/>
              <a:t>mK.</a:t>
            </a:r>
            <a:r>
              <a:rPr lang="en-US" dirty="0"/>
              <a:t>(Ans:302 </a:t>
            </a:r>
            <a:r>
              <a:rPr lang="en-US" baseline="30000" dirty="0" err="1"/>
              <a:t>o</a:t>
            </a:r>
            <a:r>
              <a:rPr lang="en-US" dirty="0" err="1"/>
              <a:t>C</a:t>
            </a:r>
            <a:r>
              <a:rPr lang="en-US" dirty="0"/>
              <a:t>)</a:t>
            </a:r>
          </a:p>
        </p:txBody>
      </p:sp>
      <p:pic>
        <p:nvPicPr>
          <p:cNvPr id="124930" name="Picture 2"/>
          <p:cNvPicPr>
            <a:picLocks noChangeAspect="1" noChangeArrowheads="1"/>
          </p:cNvPicPr>
          <p:nvPr/>
        </p:nvPicPr>
        <p:blipFill>
          <a:blip r:embed="rId2" cstate="print"/>
          <a:srcRect/>
          <a:stretch>
            <a:fillRect/>
          </a:stretch>
        </p:blipFill>
        <p:spPr bwMode="auto">
          <a:xfrm>
            <a:off x="5296852" y="3962400"/>
            <a:ext cx="2704148" cy="1295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304800" y="990600"/>
            <a:ext cx="8264068" cy="1676400"/>
          </a:xfrm>
          <a:prstGeom prst="rect">
            <a:avLst/>
          </a:prstGeom>
          <a:noFill/>
          <a:ln w="9525">
            <a:noFill/>
            <a:miter lim="800000"/>
            <a:headEnd/>
            <a:tailEnd/>
          </a:ln>
        </p:spPr>
      </p:pic>
      <p:sp>
        <p:nvSpPr>
          <p:cNvPr id="5" name="Rectangle 4"/>
          <p:cNvSpPr/>
          <p:nvPr/>
        </p:nvSpPr>
        <p:spPr>
          <a:xfrm>
            <a:off x="1143000" y="2209800"/>
            <a:ext cx="3426644" cy="369332"/>
          </a:xfrm>
          <a:prstGeom prst="rect">
            <a:avLst/>
          </a:prstGeom>
          <a:solidFill>
            <a:srgbClr val="FFFF00"/>
          </a:solidFill>
        </p:spPr>
        <p:txBody>
          <a:bodyPr wrap="none">
            <a:spAutoFit/>
          </a:bodyPr>
          <a:lstStyle/>
          <a:p>
            <a:r>
              <a:rPr lang="en-US" dirty="0"/>
              <a:t>1. (a) all tie; (b) 50'X,50'Y,50"W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txBox="1">
            <a:spLocks noChangeArrowheads="1"/>
          </p:cNvSpPr>
          <p:nvPr/>
        </p:nvSpPr>
        <p:spPr bwMode="auto">
          <a:xfrm>
            <a:off x="304800" y="76200"/>
            <a:ext cx="8534400" cy="914400"/>
          </a:xfrm>
          <a:prstGeom prst="rect">
            <a:avLst/>
          </a:prstGeom>
          <a:solidFill>
            <a:srgbClr val="FFFF00"/>
          </a:solidFill>
          <a:ln w="76200">
            <a:noFill/>
            <a:miter lim="800000"/>
            <a:headEnd/>
            <a:tailEnd/>
          </a:ln>
        </p:spPr>
        <p:txBody>
          <a:bodyPr/>
          <a:lstStyle/>
          <a:p>
            <a:r>
              <a:rPr lang="en-US" b="1" dirty="0">
                <a:latin typeface="Calibri" pitchFamily="34" charset="0"/>
              </a:rPr>
              <a:t>T72-Q11. </a:t>
            </a:r>
          </a:p>
          <a:p>
            <a:r>
              <a:rPr lang="en-US" dirty="0">
                <a:latin typeface="Calibri" pitchFamily="34" charset="0"/>
              </a:rPr>
              <a:t>Helium condenses into the liquid phase at approximately 4 K. What temperature in degrees Fahrenheit, does this correspond to? (</a:t>
            </a:r>
            <a:r>
              <a:rPr lang="en-US" dirty="0" err="1">
                <a:latin typeface="Calibri" pitchFamily="34" charset="0"/>
              </a:rPr>
              <a:t>Ans</a:t>
            </a:r>
            <a:r>
              <a:rPr lang="en-US" dirty="0">
                <a:latin typeface="Calibri" pitchFamily="34" charset="0"/>
              </a:rPr>
              <a:t>:  -452)</a:t>
            </a:r>
          </a:p>
        </p:txBody>
      </p:sp>
      <p:sp>
        <p:nvSpPr>
          <p:cNvPr id="5" name="Rectangle 4"/>
          <p:cNvSpPr txBox="1">
            <a:spLocks noChangeArrowheads="1"/>
          </p:cNvSpPr>
          <p:nvPr/>
        </p:nvSpPr>
        <p:spPr bwMode="auto">
          <a:xfrm>
            <a:off x="304800" y="1219200"/>
            <a:ext cx="8534400" cy="1371600"/>
          </a:xfrm>
          <a:prstGeom prst="rect">
            <a:avLst/>
          </a:prstGeom>
          <a:noFill/>
          <a:ln w="76200">
            <a:noFill/>
            <a:miter lim="800000"/>
            <a:headEnd/>
            <a:tailEnd/>
          </a:ln>
        </p:spPr>
        <p:txBody>
          <a:bodyPr/>
          <a:lstStyle/>
          <a:p>
            <a:r>
              <a:rPr lang="en-US" b="1" u="sng" dirty="0">
                <a:latin typeface="Calibri" pitchFamily="34" charset="0"/>
              </a:rPr>
              <a:t>Ch18:P7:  </a:t>
            </a:r>
          </a:p>
          <a:p>
            <a:r>
              <a:rPr lang="en-US" dirty="0">
                <a:latin typeface="Calibri" pitchFamily="34" charset="0"/>
              </a:rPr>
              <a:t>On a linear X temperature scale, water freezes at -125</a:t>
            </a:r>
            <a:r>
              <a:rPr lang="en-US" baseline="30000" dirty="0">
                <a:latin typeface="Calibri" pitchFamily="34" charset="0"/>
              </a:rPr>
              <a:t>0</a:t>
            </a:r>
            <a:r>
              <a:rPr lang="en-US" dirty="0">
                <a:latin typeface="Calibri" pitchFamily="34" charset="0"/>
              </a:rPr>
              <a:t>X and boils at 375</a:t>
            </a:r>
            <a:r>
              <a:rPr lang="en-US" baseline="30000" dirty="0">
                <a:latin typeface="Calibri" pitchFamily="34" charset="0"/>
              </a:rPr>
              <a:t>0</a:t>
            </a:r>
            <a:r>
              <a:rPr lang="en-US" dirty="0">
                <a:latin typeface="Calibri" pitchFamily="34" charset="0"/>
              </a:rPr>
              <a:t>X. On a linear Y temperature scale, water freezes at -70</a:t>
            </a:r>
            <a:r>
              <a:rPr lang="en-US" baseline="30000" dirty="0">
                <a:latin typeface="Calibri" pitchFamily="34" charset="0"/>
              </a:rPr>
              <a:t>0</a:t>
            </a:r>
            <a:r>
              <a:rPr lang="en-US" dirty="0">
                <a:latin typeface="Calibri" pitchFamily="34" charset="0"/>
              </a:rPr>
              <a:t>Y and boils at -30</a:t>
            </a:r>
            <a:r>
              <a:rPr lang="en-US" baseline="30000" dirty="0">
                <a:latin typeface="Calibri" pitchFamily="34" charset="0"/>
              </a:rPr>
              <a:t>0</a:t>
            </a:r>
            <a:r>
              <a:rPr lang="en-US" dirty="0">
                <a:latin typeface="Calibri" pitchFamily="34" charset="0"/>
              </a:rPr>
              <a:t>Y. A temperature  of 50</a:t>
            </a:r>
            <a:r>
              <a:rPr lang="en-US" baseline="30000" dirty="0">
                <a:latin typeface="Calibri" pitchFamily="34" charset="0"/>
              </a:rPr>
              <a:t>0</a:t>
            </a:r>
            <a:r>
              <a:rPr lang="en-US" dirty="0">
                <a:latin typeface="Calibri" pitchFamily="34" charset="0"/>
              </a:rPr>
              <a:t>Y correspond to what temperature of X scale. </a:t>
            </a:r>
          </a:p>
        </p:txBody>
      </p:sp>
      <p:sp>
        <p:nvSpPr>
          <p:cNvPr id="6" name="Rectangle 4"/>
          <p:cNvSpPr txBox="1">
            <a:spLocks noChangeArrowheads="1"/>
          </p:cNvSpPr>
          <p:nvPr/>
        </p:nvSpPr>
        <p:spPr bwMode="auto">
          <a:xfrm>
            <a:off x="304800" y="2514600"/>
            <a:ext cx="8534400" cy="1752600"/>
          </a:xfrm>
          <a:prstGeom prst="rect">
            <a:avLst/>
          </a:prstGeom>
          <a:solidFill>
            <a:srgbClr val="FFFF00"/>
          </a:solidFill>
          <a:ln w="76200">
            <a:noFill/>
            <a:miter lim="800000"/>
            <a:headEnd/>
            <a:tailEnd/>
          </a:ln>
        </p:spPr>
        <p:txBody>
          <a:bodyPr/>
          <a:lstStyle/>
          <a:p>
            <a:r>
              <a:rPr lang="en-US" b="1" u="sng" dirty="0">
                <a:latin typeface="Calibri" pitchFamily="34" charset="0"/>
              </a:rPr>
              <a:t>T041: </a:t>
            </a:r>
            <a:r>
              <a:rPr lang="en-US" b="1" dirty="0">
                <a:latin typeface="Calibri" pitchFamily="34" charset="0"/>
              </a:rPr>
              <a:t>Q#1</a:t>
            </a:r>
          </a:p>
          <a:p>
            <a:r>
              <a:rPr lang="en-US" dirty="0">
                <a:latin typeface="Calibri" pitchFamily="34" charset="0"/>
              </a:rPr>
              <a:t>It is recommended to use a new temperature scale called Z . On Z scale, the boiling point of water is 65.0 degrees Z and the freezing point is -15.0 degrees Z. To what temperature on the Fahrenheit scale would a temperature of -100 degrees correspond? [Note: both scales are linear] </a:t>
            </a:r>
          </a:p>
          <a:p>
            <a:r>
              <a:rPr lang="en-US" b="1" dirty="0">
                <a:latin typeface="Calibri" pitchFamily="34" charset="0"/>
              </a:rPr>
              <a:t>(</a:t>
            </a:r>
            <a:r>
              <a:rPr lang="en-US" b="1" dirty="0" err="1">
                <a:latin typeface="Calibri" pitchFamily="34" charset="0"/>
              </a:rPr>
              <a:t>Ans</a:t>
            </a:r>
            <a:r>
              <a:rPr lang="en-US" b="1" dirty="0">
                <a:latin typeface="Calibri" pitchFamily="34" charset="0"/>
              </a:rPr>
              <a:t>: -159 Degrees Fahrenheit) </a:t>
            </a:r>
            <a:endParaRPr lang="en-US" dirty="0">
              <a:latin typeface="Calibri" pitchFamily="34" charset="0"/>
            </a:endParaRPr>
          </a:p>
        </p:txBody>
      </p:sp>
      <p:sp>
        <p:nvSpPr>
          <p:cNvPr id="7" name="Rectangle 6"/>
          <p:cNvSpPr/>
          <p:nvPr/>
        </p:nvSpPr>
        <p:spPr>
          <a:xfrm>
            <a:off x="304800" y="4724400"/>
            <a:ext cx="8001000" cy="1200329"/>
          </a:xfrm>
          <a:prstGeom prst="rect">
            <a:avLst/>
          </a:prstGeom>
          <a:solidFill>
            <a:srgbClr val="FFFF00"/>
          </a:solidFill>
        </p:spPr>
        <p:txBody>
          <a:bodyPr wrap="square">
            <a:spAutoFit/>
          </a:bodyPr>
          <a:lstStyle/>
          <a:p>
            <a:r>
              <a:rPr lang="en-US" dirty="0">
                <a:latin typeface="+mn-lt"/>
              </a:rPr>
              <a:t>T103-Q10. </a:t>
            </a:r>
          </a:p>
          <a:p>
            <a:r>
              <a:rPr lang="en-US" dirty="0">
                <a:latin typeface="+mn-lt"/>
              </a:rPr>
              <a:t>The melting point of sulfur is 444.6 °C and is 586.1 F° below its boiling point. Determine the boiling point of sulfur in degrees Celsius. </a:t>
            </a:r>
          </a:p>
          <a:p>
            <a:r>
              <a:rPr lang="en-US" dirty="0">
                <a:latin typeface="+mn-lt"/>
              </a:rPr>
              <a:t>A) 770.2 </a:t>
            </a:r>
            <a:r>
              <a:rPr lang="en-US" baseline="30000" dirty="0" err="1">
                <a:latin typeface="+mn-lt"/>
              </a:rPr>
              <a:t>o</a:t>
            </a:r>
            <a:r>
              <a:rPr lang="en-US" dirty="0" err="1">
                <a:latin typeface="+mn-lt"/>
              </a:rPr>
              <a:t>C</a:t>
            </a:r>
            <a:endParaRPr lang="en-US"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20508</TotalTime>
  <Words>7094</Words>
  <Application>Microsoft Office PowerPoint</Application>
  <PresentationFormat>On-screen Show (4:3)</PresentationFormat>
  <Paragraphs>583</Paragraphs>
  <Slides>71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9" baseType="lpstr">
      <vt:lpstr>Arial</vt:lpstr>
      <vt:lpstr>Calibri</vt:lpstr>
      <vt:lpstr>Comic Sans MS</vt:lpstr>
      <vt:lpstr>Symbol</vt:lpstr>
      <vt:lpstr>Times New Roman</vt:lpstr>
      <vt:lpstr>Office Theme</vt:lpstr>
      <vt:lpstr>Equation</vt:lpstr>
      <vt:lpstr>Bitmap Image</vt:lpstr>
      <vt:lpstr>Chapter 18</vt:lpstr>
      <vt:lpstr>Lecture 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d-paal</dc:creator>
  <cp:lastModifiedBy>Mohammad Ashraf Gondal</cp:lastModifiedBy>
  <cp:revision>145</cp:revision>
  <dcterms:created xsi:type="dcterms:W3CDTF">2010-03-08T19:36:15Z</dcterms:created>
  <dcterms:modified xsi:type="dcterms:W3CDTF">2021-01-16T11:46:06Z</dcterms:modified>
</cp:coreProperties>
</file>