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8" r:id="rId3"/>
    <p:sldId id="299" r:id="rId4"/>
    <p:sldId id="300" r:id="rId5"/>
    <p:sldId id="296" r:id="rId6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60" y="117"/>
      </p:cViewPr>
      <p:guideLst>
        <p:guide orient="horz" pos="578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11:03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143 106 3312 0 0,'0'0'149'0'0,"0"0"99"0"0,2 1 331 0 0,20 6 1638 0 0,-21-7-1574 0 0,19 0 2897 0 0,-16 0-3216 0 0,12-3 2075 0 0,-16 3-2319 0 0,1 0 0 0 0,-1 0-1 0 0,1 0 1 0 0,-1 0 0 0 0,1 0-1 0 0,-1-1 1 0 0,0 1 0 0 0,1 0-1 0 0,-1 0 1 0 0,1-1 0 0 0,-1 1 0 0 0,0 0-1 0 0,1 0 1 0 0,-1-1 0 0 0,0 1-1 0 0,1-1 1 0 0,-1 1 0 0 0,0 0-1 0 0,1-1 1 0 0,-1 1 0 0 0,0 0-1 0 0,0-1 1 0 0,0 1 0 0 0,1-1-1 0 0,-1 1 1 0 0,0-1 0 0 0,0 1 0 0 0,0-1-1 0 0,0 1-79 0 0,1-10 809 0 0,-1 9-719 0 0,1 0 0 0 0,-1-1 1 0 0,0 1-1 0 0,0 0 1 0 0,0-1-1 0 0,0 1 0 0 0,0 0 1 0 0,0-1-1 0 0,0 1 1 0 0,-1 0-1 0 0,1-1 0 0 0,-1 0-90 0 0,-1-4 224 0 0,-1-1 0 0 0,-1 1 0 0 0,1 1-1 0 0,-1-1 1 0 0,0 0 0 0 0,0 1-1 0 0,-1 0-223 0 0,3 2 53 0 0,-1 0 0 0 0,0 1 0 0 0,1-1 0 0 0,-1 1-1 0 0,-1 0 1 0 0,1 0 0 0 0,0 0 0 0 0,0 0-1 0 0,-1 1 1 0 0,1-1 0 0 0,-1 1 0 0 0,1 0-1 0 0,-4-1-52 0 0,3 2 123 0 0,1 1-1 0 0,-1-1 0 0 0,0 1 0 0 0,0 0 0 0 0,1 0 0 0 0,-1 0 0 0 0,1 0 0 0 0,-1 0 0 0 0,1 1 1 0 0,0 0-1 0 0,-1 0 0 0 0,1 0 0 0 0,-3 2-122 0 0,6-4 0 0 0,-5 3-41 0 0,0 1 0 0 0,0-1-1 0 0,0 1 1 0 0,1 0 0 0 0,-1 0-1 0 0,1 0 1 0 0,0 1 0 0 0,0 0-1 0 0,0 0 1 0 0,1 0 0 0 0,0 0-1 0 0,-2 4 42 0 0,0 0 0 0 0,0 0 0 0 0,1 1 0 0 0,1-1 0 0 0,-1 1 0 0 0,1 0 0 0 0,0 3 0 0 0,1-3 0 0 0,0 0 0 0 0,1 1 0 0 0,0-1 0 0 0,1 0 0 0 0,0 0 0 0 0,1 1 0 0 0,0-1-1 0 0,1 2 1 0 0,-1-8 1 0 0,0 0 0 0 0,0 0-1 0 0,1 0 1 0 0,-1 0-1 0 0,1 0 1 0 0,0 0-1 0 0,0 0 1 0 0,0 0 0 0 0,1-1-1 0 0,0 1 1 0 0,-1-1-1 0 0,1 0 1 0 0,0 1 0 0 0,1-1-1 0 0,-1-1 1 0 0,0 1-1 0 0,1 0 1 0 0,0-1-1 0 0,-1 0 1 0 0,3 1-1 0 0,-4-2 12 0 0,0 0 0 0 0,1 0-1 0 0,-1 0 1 0 0,0 0 0 0 0,1-1 0 0 0,-1 1 0 0 0,1-1 0 0 0,-1 1-1 0 0,1-1 1 0 0,-1 0 0 0 0,1 0 0 0 0,-1 0 0 0 0,1 0-1 0 0,-1-1 1 0 0,1 1 0 0 0,-1-1 0 0 0,1 1 0 0 0,1-2-12 0 0,0 1 25 0 0,0-1 1 0 0,-1-1 0 0 0,1 1 0 0 0,-1 0 0 0 0,1-1 0 0 0,-1 0 0 0 0,0 1-1 0 0,0-1 1 0 0,0 0 0 0 0,2-3-26 0 0,3-4 40 0 0,-2-1 0 0 0,1 1-1 0 0,-1-1 1 0 0,0-1 0 0 0,-1 1 0 0 0,-1-1-1 0 0,2-4-39 0 0,-3 4 0 0 0,2 1 0 0 0,-1 0 0 0 0,1 0 0 0 0,1 0 0 0 0,3-4 0 0 0,-5 11 0 0 0,-2 0-13 0 0,-1 3-54 0 0,-1 3 51 0 0,0-1-1 0 0,1 0 0 0 0,-1 0 0 0 0,0 1 0 0 0,1-1 0 0 0,-1 0 0 0 0,1 0 1 0 0,0 0-1 0 0,-1 0 0 0 0,1 0 0 0 0,0 0 17 0 0,5 13-63 0 0,-2 21 59 0 0,-1 0 0 0 0,-1 0 0 0 0,-2 1 0 0 0,-2 5 4 0 0,-1 7 25 0 0,3-26-22 0 0,-1-1-1 0 0,-2 1 1 0 0,0 2-3 0 0,1-18 26 0 0,1 0 0 0 0,-1 1 0 0 0,0-1 0 0 0,-1 0 0 0 0,1 0 0 0 0,-1-1-1 0 0,0 1 1 0 0,-1 0 0 0 0,1-1 0 0 0,-1 0 0 0 0,0 0 0 0 0,-3 2-26 0 0,2-2 112 0 0,0 0 0 0 0,0 0 0 0 0,-1-1 0 0 0,0 0-1 0 0,0 0 1 0 0,0-1 0 0 0,0 1 0 0 0,0-1 0 0 0,-6 1-112 0 0,8-2-164 0 0,0-1 1 0 0,-1 0-1 0 0,1-1 1 0 0,0 1 0 0 0,0-1-1 0 0,0 0 1 0 0,-1 0 0 0 0,1 0-1 0 0,-2-1 164 0 0,2 1-885 0 0,0-1 0 0 0,0 0-1 0 0,0-1 1 0 0,0 1 0 0 0,0-1 0 0 0,-2-1 885 0 0,-4-2-6848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11:20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1 401 2760 0 0,'6'-16'1154'0'0,"-1"0"0"0"0,-1 0 0 0 0,3-16-1154 0 0,-4 19 1668 0 0,4-12 656 0 0,1-9-708 0 0,-3 11-342 0 0,-4 21-995 0 0,0-1 0 0 0,0 1 0 0 0,0-1 1 0 0,-1 0-1 0 0,1 1 0 0 0,-1-1 0 0 0,0 0 0 0 0,0 1 0 0 0,0-1 0 0 0,0 0 1 0 0,0 1-1 0 0,0-1 0 0 0,-1 0-279 0 0,3-7 1230 0 0,0 1-353 0 0,-2 9-853 0 0,0 0 0 0 0,0 0 1 0 0,0 0-1 0 0,0 0 0 0 0,0 0 1 0 0,0-1-1 0 0,0 1 0 0 0,0 0 1 0 0,0 0-1 0 0,0 0 0 0 0,0 0 0 0 0,0 0 1 0 0,0-1-1 0 0,0 1 0 0 0,0 0 1 0 0,0 0-1 0 0,0 0 0 0 0,-1 0 1 0 0,1 0-1 0 0,0 0 0 0 0,0-1 0 0 0,0 1 1 0 0,0 0-1 0 0,0 0 0 0 0,0 0 1 0 0,0 0-1 0 0,0 0 0 0 0,-1 0 1 0 0,1 0-1 0 0,0 0 0 0 0,0 0 0 0 0,0 0 1 0 0,0 0-1 0 0,0 0 0 0 0,0-1 1 0 0,-1 1-1 0 0,1 0 0 0 0,0 0 1 0 0,0 0-1 0 0,0 0 0 0 0,0 0 0 0 0,0 0 1 0 0,0 0-25 0 0,1 1 68 0 0,1-1 0 0 0,0 0 1 0 0,0 1-1 0 0,-1-1 1 0 0,1 1-1 0 0,0 0 0 0 0,-1-1 1 0 0,1 1-1 0 0,-1 0 0 0 0,1 0 1 0 0,-1 0-1 0 0,1 0 0 0 0,-1 0 1 0 0,0 1-1 0 0,1-1 0 0 0,-1 0 1 0 0,0 1-1 0 0,0-1 0 0 0,1 2-68 0 0,0 0 9 0 0,0 1 0 0 0,0-1 0 0 0,0 1 0 0 0,0-1 0 0 0,0 1 0 0 0,-1 0 0 0 0,0 0 0 0 0,1 2-9 0 0,-1-3 7 0 0,0 0-1 0 0,0 0 0 0 0,0 0 0 0 0,0-1 1 0 0,1 1-1 0 0,-1 0 0 0 0,1-1 0 0 0,-1 1 1 0 0,2 0-7 0 0,-1-1-13 0 0,0 1 1 0 0,0-1-1 0 0,-1 1 0 0 0,1 0 1 0 0,-1 0-1 0 0,0-1 1 0 0,0 1-1 0 0,1 2 13 0 0,8 63 29 0 0,-3-18 476 0 0,-7-44-463 0 0,0 0 1 0 0,0-1-1 0 0,0 1 1 0 0,0 0-1 0 0,-1-1 1 0 0,0 2-43 0 0,0-1 2 0 0,0 0-1 0 0,1 0 1 0 0,-1 0 0 0 0,2 4-2 0 0,3 10 0 0 0,-3-16 0 0 0,0-1 0 0 0,0 1 0 0 0,-1-1 0 0 0,1 1 0 0 0,-1 0 0 0 0,0 1 0 0 0,0 7 0 0 0,-1-8 0 0 0,1 0 0 0 0,0 0 0 0 0,0 1 0 0 0,0-1 0 0 0,0 0 0 0 0,1 0 0 0 0,-1 0 0 0 0,1 0 0 0 0,0 0 0 0 0,2 3 0 0 0,2 5 4 0 0,-3-10 0 0 0,-1 0 0 0 0,0 0 1 0 0,0 0-1 0 0,0 0 0 0 0,-1 0 1 0 0,1 0-1 0 0,0 0 0 0 0,-1 1 1 0 0,1-1-1 0 0,-1 0 0 0 0,0 0 1 0 0,0 1-1 0 0,0-1 0 0 0,0 1-4 0 0,0-2 2 0 0,0 0 0 0 0,-1 0 0 0 0,1 0 0 0 0,0 0-1 0 0,0 0 1 0 0,0 0 0 0 0,0 0 0 0 0,0 0 0 0 0,0 0-1 0 0,0 0 1 0 0,0 0 0 0 0,0 0 0 0 0,0 0 0 0 0,1 0-1 0 0,-1 0 1 0 0,0 0 0 0 0,1 0 0 0 0,-1 0 0 0 0,1 0-1 0 0,-1 0 1 0 0,1 0 0 0 0,-1 0 0 0 0,1 0 0 0 0,0-1-1 0 0,-1 1 1 0 0,1 0 0 0 0,0 0 0 0 0,0-1 0 0 0,0 1-2 0 0,2 3 25 0 0,-3-4-22 0 0,1 0-1 0 0,-1 0 1 0 0,0 1 0 0 0,0-1 0 0 0,1 0 0 0 0,-1 0 0 0 0,0 1 0 0 0,0-1 0 0 0,0 0 0 0 0,0 1 0 0 0,1-1 0 0 0,-1 0-1 0 0,0 1 1 0 0,0-1 0 0 0,0 0 0 0 0,0 1 0 0 0,0-1 0 0 0,0 0 0 0 0,0 1 0 0 0,0-1 0 0 0,0 0 0 0 0,0 1-1 0 0,0-1 1 0 0,0 0 0 0 0,0 1 0 0 0,0-1 0 0 0,0 0 0 0 0,0 1 0 0 0,0-1 0 0 0,0 0 0 0 0,-1 1 0 0 0,1-1 0 0 0,0 0-1 0 0,0 1 1 0 0,0-1 0 0 0,-1 0 0 0 0,1 0 0 0 0,0 1 0 0 0,0-1 0 0 0,-1 0 0 0 0,1 0 0 0 0,0 1-3 0 0,-4 4 22 0 0,4-4-222 0 0,0-1-96 0 0,-1 0 245 0 0,1 0 1 0 0,-1 0 0 0 0,1 0-1 0 0,-1 0 1 0 0,1 0 0 0 0,-1 0-1 0 0,0 0 1 0 0,1 0 0 0 0,-1 0-1 0 0,1 0 1 0 0,-1 0 0 0 0,0 0-1 0 0,1 0 1 0 0,-1 0 0 0 0,1 0-1 0 0,-1-1 1 0 0,1 1 0 0 0,-1 0-1 0 0,1 0 1 0 0,-1-1 0 0 0,1 1-1 0 0,-1 0 1 0 0,1-1 0 0 0,-1 1-1 0 0,1-1 1 0 0,0 1 0 0 0,-1 0-1 0 0,1-1 1 0 0,0 1 0 0 0,-1-1-1 0 0,1 1 1 0 0,0-1 0 0 0,-1 1-1 0 0,1-1 1 0 0,0 1-1 0 0,0-1 1 0 0,0 0 0 0 0,0 1-1 0 0,-1-1 1 0 0,1 1 0 0 0,0-1-1 0 0,0 1 1 0 0,0-2 50 0 0,0 1-118 0 0,0 0 0 0 0,0-1 0 0 0,-1 1 0 0 0,1-1 0 0 0,0 1-1 0 0,-1 0 1 0 0,0-1 0 0 0,1 1 0 0 0,-1 0 0 0 0,0 0 0 0 0,0-1 118 0 0,-5-5-803 0 0,5 6 569 0 0,-1 0 0 0 0,1 0 0 0 0,0-1 0 0 0,-1 1 1 0 0,1 0-1 0 0,0-1 0 0 0,0 1 0 0 0,0-1 0 0 0,0 0 0 0 0,1 1 0 0 0,-1-1 0 0 0,0 0 0 0 0,1 0 234 0 0,0-17-2672 0 0,-3-5-1985 0 0</inkml:trace>
  <inkml:trace contextRef="#ctx0" brushRef="#br0" timeOffset="399.813">78 203 12352 0 0,'5'-14'352'0'0,"-3"12"-271"0"0,-1 0 0 0 0,0 0 0 0 0,0-1-1 0 0,-1 1 1 0 0,1 0 0 0 0,0 0 0 0 0,-1-1 0 0 0,1 1-1 0 0,-1-1 1 0 0,0 1 0 0 0,0-1-81 0 0,0 2 4 0 0,0 0 1 0 0,-1 0-1 0 0,1 0 1 0 0,0-1-1 0 0,0 1 1 0 0,0 0-1 0 0,0 0 0 0 0,0 0 1 0 0,0-1-1 0 0,1 1 1 0 0,-1 0-1 0 0,0 0 1 0 0,0 0-1 0 0,1 0 0 0 0,-1 0 1 0 0,1-1-1 0 0,-1 1 1 0 0,1 0-1 0 0,0 0 1 0 0,-1 0-1 0 0,1 0 0 0 0,0 0 1 0 0,0 1-1 0 0,-1-1 1 0 0,2-1-5 0 0,-1 1 0 0 0,5-12 294 0 0,-5 11-230 0 0,-1 1 0 0 0,1-1 1 0 0,-1 1-1 0 0,1-1 0 0 0,0 1 1 0 0,-1-1-1 0 0,1 1 0 0 0,0 0 1 0 0,0 0-1 0 0,1-1-64 0 0,5-5 273 0 0,1 1 0 0 0,0 0 0 0 0,1 0 0 0 0,0 1 0 0 0,-1 1 0 0 0,2-1 0 0 0,-1 1 0 0 0,0 1 0 0 0,1 0 0 0 0,-1 0-1 0 0,6 0-272 0 0,-2 1 140 0 0,0 1-1 0 0,0 0 0 0 0,0 1 0 0 0,0 1 0 0 0,0 0 0 0 0,0 1 0 0 0,0 0 0 0 0,0 1 0 0 0,0 0 1 0 0,-1 1-1 0 0,0 0 0 0 0,1 2-139 0 0,5 1 211 0 0,-14-5-167 0 0,-1-1-1 0 0,0 0 1 0 0,1 1-1 0 0,-1-1 1 0 0,0 1-1 0 0,0 0 1 0 0,0 0-1 0 0,0 0 1 0 0,-1 1 0 0 0,1-1-1 0 0,0 1 1 0 0,-1-1-1 0 0,3 4-43 0 0,7 9 62 0 0,-10-12-43 0 0,0-1 0 0 0,0 1 0 0 0,0 0 0 0 0,0 0-1 0 0,0 0 1 0 0,0 0 0 0 0,-1 0 0 0 0,1 0 0 0 0,-1 0 0 0 0,0 1-1 0 0,0-1-18 0 0,4 16 142 0 0,3 11 43 0 0,-8-28-175 0 0,0 0 1 0 0,0 0-1 0 0,1 0 1 0 0,-2 0 0 0 0,1 0-1 0 0,0 0 1 0 0,0 0-1 0 0,0-1 1 0 0,-1 1 0 0 0,1 0-1 0 0,-1 0 1 0 0,0 0-1 0 0,0 1-10 0 0,-31 47 390 0 0,29-46-329 0 0,0 0 1 0 0,0-1 0 0 0,0 1-1 0 0,-1-1 1 0 0,1 1 0 0 0,-1-1-1 0 0,0 0 1 0 0,0 0 0 0 0,-1-1-62 0 0,-41 24 271 0 0,30-19-306 0 0,1-1-1 0 0,-1-1 0 0 0,-1 0 1 0 0,1-1-1 0 0,-10 0 36 0 0,-4 1-503 0 0,1-3 0 0 0,-23 0 503 0 0,42-2-173 0 0,0-1 0 0 0,1 0-1 0 0,-1-1 1 0 0,0 0-1 0 0,-1-1 174 0 0,6 2-205 0 0,0-1 0 0 0,0 0 0 0 0,1 1 0 0 0,-1-2 0 0 0,1 1-1 0 0,-1 0 1 0 0,1-1 0 0 0,0 0 0 0 0,0 0 0 0 0,-3-3 205 0 0,5 3-714 0 0,0 1 0 0 0,0-1 0 0 0,0 0 1 0 0,0 0-1 0 0,1 0 0 0 0,0 0 0 0 0,-2-3 714 0 0,2 4-390 0 0,-2-9-1592 0 0</inkml:trace>
  <inkml:trace contextRef="#ctx0" brushRef="#br0" timeOffset="757.19">504 492 5984 0 0,'-1'0'74'0'0,"-1"1"0"0"0,1-1 0 0 0,0 1 0 0 0,0-1 0 0 0,-1 1 1 0 0,1 0-1 0 0,0-1 0 0 0,0 1 0 0 0,0 0 0 0 0,0 0 0 0 0,0 0 0 0 0,0 0 1 0 0,0 0-1 0 0,0 0 0 0 0,1 0 0 0 0,-1 0 0 0 0,0 1 0 0 0,0-1 0 0 0,1 0 0 0 0,-1 0 1 0 0,1 0-1 0 0,-1 1 0 0 0,1-1 0 0 0,0 0 0 0 0,0 1 0 0 0,-1-1 0 0 0,1 0 0 0 0,0 1 1 0 0,0-1-1 0 0,0 1-74 0 0,0-1 139 0 0,0 0 0 0 0,0 0 0 0 0,0 0 0 0 0,-1 0 0 0 0,1 0-1 0 0,0-1 1 0 0,-1 1 0 0 0,1 0 0 0 0,0 0 0 0 0,-1 0 0 0 0,1 0 0 0 0,-1-1 0 0 0,0 1 0 0 0,1 0 0 0 0,-1 0 0 0 0,1-1 0 0 0,-1 1 0 0 0,0 0 0 0 0,0-1 0 0 0,1 1 0 0 0,-2-1-139 0 0,1 1 187 0 0,0 0 1 0 0,0 0 0 0 0,0 0-1 0 0,0 0 1 0 0,0 0 0 0 0,1 0-1 0 0,-1 0 1 0 0,0 0-1 0 0,0 0 1 0 0,1 0 0 0 0,-1 1-1 0 0,0-1 1 0 0,1 1-188 0 0,-7 33 1832 0 0,5-31-1695 0 0,1 0 0 0 0,-1 0 0 0 0,1 0 1 0 0,0 0-1 0 0,0 1 0 0 0,0-1 0 0 0,0 0 0 0 0,1 0 0 0 0,0 3-137 0 0,-2 6 320 0 0,1-12-295 0 0,1 0 0 0 0,0 0 0 0 0,0-1 1 0 0,-1 1-1 0 0,1 0 0 0 0,0 0 0 0 0,0-1 0 0 0,0 1 0 0 0,0 0 0 0 0,0 0 0 0 0,0 0 0 0 0,0-1 1 0 0,1 1-1 0 0,-1 0 0 0 0,0 0 0 0 0,0-1 0 0 0,1 1 0 0 0,-1 0 0 0 0,0 0 0 0 0,1-1 1 0 0,-1 1-1 0 0,0 0 0 0 0,1-1 0 0 0,-1 1 0 0 0,1 0 0 0 0,-1-1 0 0 0,1 1 0 0 0,0-1 0 0 0,-1 1-25 0 0,9 8 273 0 0,-8-7-235 0 0,1-1 0 0 0,-1 1 0 0 0,1 0 0 0 0,0-1 1 0 0,-1 1-1 0 0,1-1 0 0 0,0 1 0 0 0,0-1 0 0 0,0 0 0 0 0,0 0 0 0 0,0 0 0 0 0,0 0 0 0 0,1 0 0 0 0,-1 0 0 0 0,0-1 0 0 0,0 1 0 0 0,1-1-38 0 0,5 2 66 0 0,1-2 0 0 0,-1 1 0 0 0,1-1 0 0 0,-1 0 0 0 0,1 0-1 0 0,-1-1 1 0 0,1 0 0 0 0,-1-1 0 0 0,1 0 0 0 0,-1 0 0 0 0,0-1 0 0 0,0 0-1 0 0,3-2-65 0 0,14-6 213 0 0,-21 9-180 0 0,0 1-1 0 0,0 0 1 0 0,0-1 0 0 0,0 0 0 0 0,0 0-1 0 0,0 0 1 0 0,-1-1 0 0 0,1 1 0 0 0,-1-1 0 0 0,0 0-1 0 0,0 0 1 0 0,0 0 0 0 0,0 0 0 0 0,0 0-1 0 0,1-3-32 0 0,3-4 126 0 0,-6 9-114 0 0,0 0-1 0 0,0 0 0 0 0,0 0 0 0 0,-1 1 0 0 0,1-1 0 0 0,0 0 0 0 0,-1 0 1 0 0,1-1-1 0 0,-1 1 0 0 0,1 0 0 0 0,-1 0 0 0 0,1 0 0 0 0,-1 0 1 0 0,0 0-1 0 0,1 0 0 0 0,-1-1 0 0 0,0 1 0 0 0,0 0 0 0 0,0 0 1 0 0,0 0-1 0 0,0-1 0 0 0,0 1 0 0 0,0 0-11 0 0,-4-8 72 0 0,3 6-24 0 0,-1-1 0 0 0,1 0 1 0 0,0 0-1 0 0,0 0 0 0 0,0 0 0 0 0,0-1-48 0 0,1 2 38 0 0,-1 1-1 0 0,0-1 1 0 0,0 1-1 0 0,0-1 1 0 0,0 1-1 0 0,0 0 1 0 0,0-1-1 0 0,-1 1 1 0 0,1 0-1 0 0,-1 0 1 0 0,0 0-1 0 0,1 0 1 0 0,-1 0-1 0 0,0 0 1 0 0,0 1-1 0 0,0-1 1 0 0,0 1-1 0 0,-1-1-37 0 0,-16-16 364 0 0,18 16-361 0 0,-1 0-1 0 0,1 0 1 0 0,-1 0-1 0 0,0 0 1 0 0,1 0-1 0 0,-1 1 1 0 0,0-1 0 0 0,0 1-1 0 0,0-1 1 0 0,-1 1-1 0 0,1 0 1 0 0,0-1 0 0 0,0 1-1 0 0,-1 0 1 0 0,1 1-1 0 0,-2-1-2 0 0,-6-4-47 0 0,-1 1-1 0 0,0 1 1 0 0,0 0 0 0 0,0 1-1 0 0,0 0 1 0 0,-1 1-1 0 0,-6-1 48 0 0,-21 2-1020 0 0,38 0 764 0 0,-6 0-1255 0 0,6 0-3636 0 0,7 0 2846 0 0</inkml:trace>
  <inkml:trace contextRef="#ctx0" brushRef="#br0" timeOffset="1155.763">885 1 16615 0 0,'0'0'374'0'0,"0"0"54"0"0,0 0 24 0 0,0 0-42 0 0,0 8-250 0 0,1-6-154 0 0,-1 0-1 0 0,0 0 0 0 0,0 0 0 0 0,0 0 0 0 0,0 0 0 0 0,0 0 0 0 0,0-1 1 0 0,0 1-1 0 0,-1 0 0 0 0,1 0 0 0 0,-1 0 0 0 0,1 0 0 0 0,-1 0 0 0 0,0 0-5 0 0,0 1 15 0 0,1-1-1 0 0,-1 0 1 0 0,1 0-1 0 0,0 1 0 0 0,0-1 1 0 0,0 0-1 0 0,0 0 0 0 0,0 1 1 0 0,0-1-1 0 0,0 0 1 0 0,1 0-1 0 0,-1 1 0 0 0,1-1-14 0 0,2 21 249 0 0,-3-3 167 0 0,0-1-1 0 0,1 3-415 0 0,1-2 443 0 0,-2-1-1 0 0,0 4-442 0 0,2 79 1120 0 0,-3-83-996 0 0,0 0 0 0 0,1-1 0 0 0,2 1 0 0 0,1 11-124 0 0,-2-21 16 0 0,0-1 0 0 0,-1 1 0 0 0,0 0 0 0 0,-1 1-16 0 0,0-2 0 0 0,1 0 0 0 0,0 0 0 0 0,1 0 0 0 0,-1 0 0 0 0,2 2 0 0 0,-1-4 3 0 0,-1 0 0 0 0,1 0 0 0 0,-1 0-1 0 0,0 4-2 0 0,0-5 8 0 0,0-1 0 0 0,0 0 0 0 0,0 1 0 0 0,0-1 0 0 0,1 0 0 0 0,0 0 0 0 0,0 1 0 0 0,1 0-8 0 0,17 50 128 0 0,-18-53-123 0 0,-1 0 0 0 0,1 0 1 0 0,0 0-1 0 0,0 0 0 0 0,1 0 0 0 0,-1 0 1 0 0,0-1-1 0 0,2 2-5 0 0,-2-1-23 0 0,0 0-1 0 0,1-1 1 0 0,-1 1-1 0 0,0 0 1 0 0,0 0-1 0 0,0 0 1 0 0,0 0 0 0 0,0 2 23 0 0,-1-3-77 0 0,1-1 0 0 0,-1 1 0 0 0,0 0 0 0 0,1-1 0 0 0,-1 1 0 0 0,1-1 0 0 0,-1 1 1 0 0,1 0-1 0 0,-1-1 0 0 0,1 1 0 0 0,-1-1 0 0 0,1 1 0 0 0,-1-1 0 0 0,1 0 0 0 0,0 1 0 0 0,-1-1 1 0 0,1 0-1 0 0,0 1 0 0 0,-1-1 0 0 0,1 0 0 0 0,0 0 0 0 0,-1 1 0 0 0,1-1 0 0 0,0 0 0 0 0,0 0 1 0 0,-1 0-1 0 0,1 0 0 0 0,0 0 77 0 0,21-3-7214 0 0,-13 1 1572 0 0</inkml:trace>
  <inkml:trace contextRef="#ctx0" brushRef="#br0" timeOffset="1526.76">1374 331 6912 0 0,'0'0'528'0'0,"-3"0"76"0"0,0 0 331 0 0,0 1 0 0 0,1-1 1 0 0,-1 1-1 0 0,0 0 0 0 0,0 0 1 0 0,1 0-1 0 0,-1 0 0 0 0,0 0 1 0 0,1 0-1 0 0,-1 2-935 0 0,-26 17 2479 0 0,22-16-2932 0 0,-22 26 1200 0 0,18-21-375 0 0,1 1-1 0 0,0 1 1 0 0,-7 9-372 0 0,-14 14 394 0 0,25-27-292 0 0,1 0 0 0 0,0 0 0 0 0,0 0-1 0 0,1 1 1 0 0,-1 1-102 0 0,-10 17 215 0 0,14-24-204 0 0,0 1 0 0 0,0-1 0 0 0,0 1 0 0 0,0 0-1 0 0,1-1 1 0 0,-1 1 0 0 0,1 0 0 0 0,-1 0 0 0 0,1-1-1 0 0,0 1 1 0 0,0 0 0 0 0,0 0 0 0 0,1 0 0 0 0,-1-1-1 0 0,1 1 1 0 0,-1 0 0 0 0,1 0 0 0 0,0-1 0 0 0,0 1-1 0 0,0-1 1 0 0,1 1 0 0 0,-1-1 0 0 0,0 1 0 0 0,1-1-1 0 0,0 0 1 0 0,-1 0 0 0 0,1 1 0 0 0,0-1 0 0 0,0 0-11 0 0,-1-2 2 0 0,4 4 20 0 0,0 0 1 0 0,0 0-1 0 0,0-1 0 0 0,0 1 1 0 0,0-1-1 0 0,1-1 1 0 0,0 1-1 0 0,-1-1 0 0 0,1 0 1 0 0,0 0-1 0 0,0-1 1 0 0,0 1-1 0 0,6-1-22 0 0,-7-1 9 0 0,-1 1-5 0 0,0-1-1 0 0,1 0 1 0 0,-1 0 0 0 0,0-1 0 0 0,0 1 0 0 0,0-1-1 0 0,1 0 1 0 0,-1 0 0 0 0,0 0 0 0 0,0 0-1 0 0,0-1 1 0 0,0 1 0 0 0,0-1 0 0 0,-1 0 0 0 0,1-1-1 0 0,1 0-3 0 0,2-3-36 0 0,-1 1 0 0 0,0-1 0 0 0,-1 0-1 0 0,1-1 1 0 0,-1 1 0 0 0,0-1 0 0 0,-1 0-1 0 0,1 0 1 0 0,-2-1 0 0 0,4-5 36 0 0,-2-1-79 0 0,-1 1-1 0 0,0-1 1 0 0,-1 0 0 0 0,-1 0 0 0 0,2-13 79 0 0,-4 19-28 0 0,0 0 0 0 0,0 0 1 0 0,-1 1-1 0 0,0-1 1 0 0,0 0-1 0 0,-1 0 0 0 0,0-1 28 0 0,-1 5 15 0 0,3 3 54 0 0,-8 7 74 0 0,4-1-133 0 0,1 0 0 0 0,0 0-1 0 0,1 1 1 0 0,0-1 0 0 0,-1 1 0 0 0,2-1 0 0 0,-1 1 0 0 0,1 0-1 0 0,-1-1 1 0 0,2 1 0 0 0,-1 0 0 0 0,1 0 0 0 0,0 5-10 0 0,0-1-2 0 0,0-1 1 0 0,1 0 0 0 0,1 0-1 0 0,-1 0 1 0 0,1 0 0 0 0,1 0 0 0 0,0 0-1 0 0,3 6 2 0 0,-5-12-8 0 0,1 0 0 0 0,0 1 0 0 0,0-1 0 0 0,0 0 0 0 0,0 0 0 0 0,1 0 0 0 0,-1-1 0 0 0,1 1 0 0 0,0 0 0 0 0,-1-1 0 0 0,1 0 0 0 0,0 0 0 0 0,1 0 0 0 0,-1 0 0 0 0,0 0 0 0 0,1 0 0 0 0,-1-1 0 0 0,1 0 0 0 0,-1 1 0 0 0,1-1 0 0 0,-1-1 0 0 0,1 1 0 0 0,0-1 0 0 0,0 1 0 0 0,-1-1 0 0 0,1 0 0 0 0,0 0 0 0 0,0-1 0 0 0,-1 1 0 0 0,1-1 0 0 0,0 0 0 0 0,1 0 8 0 0,-1 0-241 0 0,-1 0-103 0 0,-1 0 0 0 0,1 0 0 0 0,0 0 0 0 0,-1 0 0 0 0,1 0 0 0 0,-1-1 0 0 0,1 1 0 0 0,-1-1 0 0 0,1 0 0 0 0,-1 1 0 0 0,0-1 0 0 0,0-1 344 0 0,10-8-4618 0 0,1 1-1114 0 0</inkml:trace>
  <inkml:trace contextRef="#ctx0" brushRef="#br0" timeOffset="1922.341">1648 395 13016 0 0,'0'0'297'0'0,"0"2"39"0"0,24 87 619 0 0,23 55 2679 0 0,-46-135-3127 0 0,-1-8-402 0 0,0 0 0 0 0,0 0 1 0 0,1-1-1 0 0,-1 1 0 0 0,0 0 1 0 0,0 0-1 0 0,0 0 0 0 0,1-1 1 0 0,-1 1-1 0 0,0 0 0 0 0,1 0 1 0 0,-1-1-1 0 0,1 2-105 0 0,0-2 361 0 0,-1 0-38 0 0,0 0-10 0 0,0 0-22 0 0,0 0-90 0 0,0 0-38 0 0,0 0-10 0 0,0 0-9 0 0,-1 0-130 0 0,1 0 0 0 0,-1 0-1 0 0,1 0 1 0 0,0-1-1 0 0,-1 1 1 0 0,1 0 0 0 0,-1-1-1 0 0,1 1 1 0 0,0 0 0 0 0,0-1-1 0 0,-1 1 1 0 0,1-1-1 0 0,0 1 1 0 0,0 0 0 0 0,-1-1-1 0 0,1 1 1 0 0,0-1 0 0 0,0 1-1 0 0,0-1 1 0 0,0 1-1 0 0,-1-1 1 0 0,1 1 0 0 0,0-1-1 0 0,0 1-13 0 0,-3-15 100 0 0,3 12-56 0 0,-1-2 13 0 0,-2-13-147 0 0,0 0 1 0 0,1-10 89 0 0,2 22-86 0 0,0 0 1 0 0,0 0 0 0 0,1 1 0 0 0,0-1-1 0 0,0 0 1 0 0,0 1 0 0 0,1-1 0 0 0,0 1 0 0 0,0 0-1 0 0,1-2 86 0 0,0 0-180 0 0,1 1-1 0 0,0 0 0 0 0,1-1 1 0 0,-1 2-1 0 0,1-1 1 0 0,1 0-1 0 0,-1 1 0 0 0,1 0 1 0 0,-1 0-1 0 0,2 1 1 0 0,-1 0-1 0 0,0 0 0 0 0,1 0 1 0 0,0 1-1 0 0,5-3 181 0 0,-4 4-117 0 0,0 0-1 0 0,-1 0 0 0 0,1 0 1 0 0,0 1-1 0 0,0 0 1 0 0,0 1-1 0 0,0 0 1 0 0,0 0-1 0 0,0 1 1 0 0,0 0-1 0 0,0 0 1 0 0,-1 1-1 0 0,4 1 118 0 0,-9-3-33 0 0,0 1 1 0 0,1 0-1 0 0,-1 0 0 0 0,0 0 1 0 0,0 0-1 0 0,0 0 0 0 0,-1 0 1 0 0,1 0-1 0 0,0 1 0 0 0,0-1 0 0 0,-1 1 1 0 0,1-1-1 0 0,0 1 0 0 0,-1 0 1 0 0,0 0-1 0 0,1 0 0 0 0,-1-1 1 0 0,0 1-1 0 0,0 0 0 0 0,0 1 0 0 0,0 0 33 0 0,5 16 563 0 0,-5-16-508 0 0,1 0 0 0 0,-1 0 0 0 0,-1 0 1 0 0,1-1-1 0 0,0 1 0 0 0,-1 0 0 0 0,1 0 0 0 0,-1 0-55 0 0,7 47 1632 0 0,-6-40-1187 0 0,3 55 1709 0 0,-4-54-1881 0 0,0-5-213 0 0,0 0 0 0 0,0 0 0 0 0,0 0 0 0 0,1 0 0 0 0,-1 0 1 0 0,1 0-1 0 0,1-1 0 0 0,-1 1 0 0 0,1 0 0 0 0,0-1 0 0 0,1 0 0 0 0,-1 1 1 0 0,2 1-61 0 0,-3-6 17 0 0,1 0 0 0 0,-1 0 0 0 0,1 0 0 0 0,-1-1 1 0 0,1 1-1 0 0,-1 0 0 0 0,1-1 0 0 0,0 1 0 0 0,1 0-17 0 0,8 0-1061 0 0,-8-4-2367 0 0,-3 3 1540 0 0,7-5-5294 0 0</inkml:trace>
  <inkml:trace contextRef="#ctx0" brushRef="#br0" timeOffset="2287.901">1985 178 19351 0 0,'-3'-3'1751'0'0,"1"-1"-1404"0"0,2 3-133 0 0,0 1-198 0 0,0-1 0 0 0,0 1 0 0 0,0 0-1 0 0,0 0 1 0 0,0-1 0 0 0,1 1-1 0 0,-1 0 1 0 0,0 0 0 0 0,0 0 0 0 0,0 0-1 0 0,0-1 1 0 0,1 1 0 0 0,-1 0 0 0 0,0 0-1 0 0,0 0 1 0 0,1 0 0 0 0,-1 0-1 0 0,0-1 1 0 0,0 1 0 0 0,0 0 0 0 0,1 0-1 0 0,-1 0 1 0 0,0 0 0 0 0,0 0-1 0 0,1 0 1 0 0,-1 0 0 0 0,0 0 0 0 0,1 0-1 0 0,-1 0 1 0 0,0 0 0 0 0,0 0 0 0 0,1 0-1 0 0,-1 0 1 0 0,0 0 0 0 0,0 1-1 0 0,0-1 1 0 0,1 0 0 0 0,-1 0-16 0 0,10 3-106 0 0,-5-1-1139 0 0,0 0 0 0 0,0 1 0 0 0,0 0-1 0 0,0 0 1 0 0,0 0 0 0 0,1 2 1245 0 0,-4-3-120 0 0,9 8-2524 0 0</inkml:trace>
  <inkml:trace contextRef="#ctx0" brushRef="#br0" timeOffset="2692.378">2084 409 3680 0 0,'0'0'284'0'0,"0"0"236"0"0,3-5 4652 0 0,14-13 1572 0 0,6 3-4906 0 0,26-7-1186 0 0,35-2 161 0 0,-77 23-790 0 0,-1-1-1 0 0,1 1 0 0 0,-1 0 0 0 0,1 0 1 0 0,-1 1-1 0 0,1 0 0 0 0,0 0 0 0 0,-1 1 1 0 0,1 0-1 0 0,-1 0 0 0 0,1 0 0 0 0,-1 1 1 0 0,1 0-1 0 0,-1 0 0 0 0,0 1 0 0 0,0-1-22 0 0,-4-1 7 0 0,-1 0-1 0 0,0 0 1 0 0,1 0 0 0 0,-1 0-1 0 0,0 0 1 0 0,0 0-1 0 0,0 0 1 0 0,0 1-1 0 0,0-1 1 0 0,0 0-1 0 0,0 1 1 0 0,0-1 0 0 0,0 0-1 0 0,-1 1 1 0 0,1-1-1 0 0,-1 1-6 0 0,7 26 74 0 0,-4-15-35 0 0,-3-10-25 0 0,0 1 1 0 0,1-1-1 0 0,-1 1 0 0 0,0-1 1 0 0,-1 1-1 0 0,1-1 1 0 0,-1 1-1 0 0,1-1 0 0 0,-1 0 1 0 0,0 1-1 0 0,0-1 1 0 0,-1 2-15 0 0,-21 40 211 0 0,18-36-173 0 0,-9 14 24 0 0,-1 0 0 0 0,-1-2-1 0 0,0 0 1 0 0,-2-1-1 0 0,-1 0-61 0 0,18-19 4 0 0,1-1 0 0 0,-1 1 0 0 0,1-1 0 0 0,-1 1 0 0 0,1-1 0 0 0,-1 1 0 0 0,1-1 0 0 0,-1 1 0 0 0,1-1 0 0 0,0 1 0 0 0,-1 0 0 0 0,1-1 0 0 0,0 1 0 0 0,-1 0 0 0 0,1-1 0 0 0,0 1 0 0 0,0 0 0 0 0,0-1 0 0 0,0 1 0 0 0,0 0 0 0 0,0-1 0 0 0,0 1 0 0 0,0 0-4 0 0,0 0 7 0 0,0 0 0 0 0,1-1 0 0 0,-1 1 0 0 0,0-1 0 0 0,1 1 0 0 0,-1-1 0 0 0,1 0 0 0 0,-1 1 0 0 0,1-1 0 0 0,-1 1 0 0 0,1-1 0 0 0,-1 0 0 0 0,1 1 0 0 0,0-1 0 0 0,-1 0 0 0 0,1 0-1 0 0,-1 1 1 0 0,1-1 0 0 0,0 0 0 0 0,-1 0-7 0 0,5 1 27 0 0,-1 0-1 0 0,0-1 1 0 0,0 1-1 0 0,1-1 0 0 0,-1 0 1 0 0,4 0-27 0 0,62-3 226 0 0,-42 3-145 0 0,0 1-1 0 0,0 1 1 0 0,0 2-1 0 0,18 4-80 0 0,-12-2 34 0 0,-24-3-61 0 0,0 0 0 0 0,0 0 0 0 0,-1 1 0 0 0,1 0 0 0 0,-1 0 0 0 0,3 3 27 0 0,21 9-162 0 0,-14-3 472 0 0,-15-10-278 0 0,0-1 0 0 0,0 1-1 0 0,1 0 1 0 0,-1-1-1 0 0,2 0-31 0 0,-5-1-317 0 0,0-1 0 0 0,0 1 0 0 0,1-1 0 0 0,-1 0 0 0 0,0 0 0 0 0,1 0 0 0 0,-1 0 0 0 0,0 0 0 0 0,0 0 0 0 0,1 0 0 0 0,-1 0 0 0 0,0 0 0 0 0,1 0 317 0 0,4-3-6658 0 0</inkml:trace>
  <inkml:trace contextRef="#ctx0" brushRef="#br0" timeOffset="3151.119">3059 352 17879 0 0,'0'0'407'0'0,"0"0"60"0"0,0 0 22 0 0,-2 1-56 0 0,-70 7 483 0 0,59-5-770 0 0,0 1-1 0 0,1 0 0 0 0,-1 1 1 0 0,1 0-1 0 0,0 1 0 0 0,0 1 1 0 0,1 0-1 0 0,0 0 0 0 0,-10 9-145 0 0,7-4 61 0 0,1 1 1 0 0,1 0-1 0 0,0 1 0 0 0,1 0 0 0 0,0 1 0 0 0,1 0 0 0 0,0 1-61 0 0,8-12 20 0 0,0 0 0 0 0,0 0 0 0 0,0 0-1 0 0,1 0 1 0 0,-1 1 0 0 0,1-1 0 0 0,0 0-1 0 0,0 1 1 0 0,1-1 0 0 0,-1 1 0 0 0,1-1-1 0 0,0 1 1 0 0,0-1 0 0 0,1 1 0 0 0,-1-1 0 0 0,1 0-1 0 0,1 4-19 0 0,-1-6 272 0 0,12 10 196 0 0,-12-11-483 0 0,1 0-1 0 0,0 0 1 0 0,0 0-1 0 0,0 0 0 0 0,0 0 1 0 0,0-1-1 0 0,0 1 1 0 0,1-1-1 0 0,-1 1 1 0 0,0-1-1 0 0,0 0 0 0 0,0 0 1 0 0,0 0-1 0 0,1 0 1 0 0,-1 0-1 0 0,0-1 0 0 0,2 0 16 0 0,1 0 57 0 0,1 0 0 0 0,-1-1 0 0 0,1 0-1 0 0,-1 0 1 0 0,5-3-57 0 0,8-6-422 0 0,-1 0-1 0 0,-1-2 1 0 0,0 0-1 0 0,-1-1 1 0 0,0 0-1 0 0,10-14 423 0 0,7-17-408 0 0,-23 31 240 0 0,0 1 0 0 0,9-10 168 0 0,-17 21 1 0 0,0 2 0 0 0,-1-1-1 0 0,0 1 1 0 0,1 0-1 0 0,-1-1 1 0 0,1 1-1 0 0,-1-1 1 0 0,1 1 0 0 0,-1 0-1 0 0,0-1 1 0 0,1 1-1 0 0,-1 0 1 0 0,1 0-1 0 0,-1-1 1 0 0,1 1 0 0 0,0 0-1 0 0,-1 0 1 0 0,1 0-1 0 0,-1 0 1 0 0,1-1-1 0 0,0 1 0 0 0,0 0 66 0 0,-1 0 34 0 0,6 24 378 0 0,-1 16-112 0 0,-1-11-164 0 0,2-2-101 0 0,-4-20-100 0 0,-1 0 0 0 0,0 0 0 0 0,0 1-1 0 0,0 3 0 0 0,0-1 7 0 0,0-1-1 0 0,0 1 1 0 0,1-1-1 0 0,0 1 0 0 0,1-1 1 0 0,0 0-1 0 0,0 0 1 0 0,1 0-1 0 0,1 0 0 0 0,4 8-6 0 0,-8-16 7 0 0,0 0 0 0 0,0 0 0 0 0,0 0-1 0 0,0 1 1 0 0,0-1 0 0 0,0 0 0 0 0,0 0 0 0 0,1 0-1 0 0,-1-1 1 0 0,0 1 0 0 0,1 0 0 0 0,-1 0-1 0 0,1-1 1 0 0,-1 1 0 0 0,1-1 0 0 0,-1 1 0 0 0,1-1-1 0 0,-1 0 1 0 0,1 0 0 0 0,-1 1 0 0 0,1-1 0 0 0,-1 0-1 0 0,1 0 1 0 0,0 0 0 0 0,-1-1 0 0 0,1 1-7 0 0,18-8-1489 0 0,-3-5-4234 0 0,-6 2-521 0 0</inkml:trace>
  <inkml:trace contextRef="#ctx0" brushRef="#br0" timeOffset="3511.223">3307 183 16991 0 0,'0'0'778'0'0,"0"0"-20"0"0,0 2-484 0 0,12 41 196 0 0,6 37-311 0 0,-11-57 319 0 0,9 19-478 0 0,-8-22 634 0 0,-1 1-1 0 0,2 12-633 0 0,1 1 545 0 0,-7-26-448 0 0,0 1 1 0 0,-1-1-1 0 0,0 1 1 0 0,0 4-98 0 0,2 14 304 0 0,-3-22-221 0 0,0 0-1 0 0,0 0 0 0 0,0 0 1 0 0,-1 0-1 0 0,0 0 1 0 0,0 0-1 0 0,0 0 0 0 0,-1 0 1 0 0,1 0-1 0 0,-2 0-82 0 0,2-2-130 0 0,-1-1-1 0 0,1 0 1 0 0,-1 0 0 0 0,0 0-1 0 0,0 0 1 0 0,0 0 0 0 0,0 0-1 0 0,-1 0 131 0 0,1-1-207 0 0,1 0 0 0 0,-1-1 0 0 0,0 1 0 0 0,0 0 0 0 0,0-1 0 0 0,0 0 0 0 0,0 1 0 0 0,0-1 0 0 0,1 1 0 0 0,-1-1 0 0 0,0 0 0 0 0,0 0 0 0 0,0 1 0 0 0,0-1 0 0 0,0 0 0 0 0,0 0 0 0 0,0 0 0 0 0,0 0 0 0 0,-1 0 207 0 0,-5 0-2190 0 0</inkml:trace>
  <inkml:trace contextRef="#ctx0" brushRef="#br0" timeOffset="3898.287">3240 434 15664 0 0,'6'-3'1417'0'0,"2"-1"-1247"0"0,1 1 1 0 0,-1 0-1 0 0,1 0 1 0 0,-1 1 0 0 0,1 0-1 0 0,8-1-170 0 0,57-2 1350 0 0,-53 4-1495 0 0,109-5-33 0 0,-113 5 163 0 0,126-4-1118 0 0,-141 6 731 0 0,-1 0 427 0 0,0 1 1 0 0,0-1 0 0 0,0 0-1 0 0,0 1 1 0 0,0-1-1 0 0,0 1 1 0 0,-1 0-1 0 0,1-1 1 0 0,0 1 0 0 0,-1-1-1 0 0,0 1 1 0 0,1 0-1 0 0,-1-1 1 0 0,0 1 0 0 0,0 0-1 0 0,0 0 1 0 0,0-1-1 0 0,0 1 1 0 0,0 0-1 0 0,0-1 1 0 0,-1 1 0 0 0,1 0-1 0 0,-1-1 1 0 0,1 1-1 0 0,-1 0 1 0 0,0-1 0 0 0,0 1-26 0 0,-2 9 425 0 0,-3 13 236 0 0,4-19-631 0 0,1 1-1 0 0,0 0 0 0 0,0 0 0 0 0,0 0 1 0 0,0 4-30 0 0,1 2 440 0 0,-1-4-136 0 0,1-1-1 0 0,1 1 1 0 0,-1 0-1 0 0,1 0 0 0 0,0 0 1 0 0,1 0-1 0 0,0-1 1 0 0,2 6-304 0 0,0-1 222 0 0,-3-10-187 0 0,-1 0 0 0 0,1 0 0 0 0,0 0 1 0 0,0 0-1 0 0,-1 0 0 0 0,1 0 0 0 0,1 0 0 0 0,-1-1 0 0 0,1 2-35 0 0,-1-2 72 0 0,-1-1 0 0 0,8 1 33 0 0,-8-1-178 0 0,1 0-1 0 0,0 0 1 0 0,-1 1 0 0 0,1-1-1 0 0,0 0 1 0 0,-1 0-1 0 0,1 0 1 0 0,0 0 0 0 0,0 0-1 0 0,-1 0 1 0 0,1 0-1 0 0,0 0 1 0 0,-1 0 0 0 0,1-1-1 0 0,0 1 1 0 0,0 0 0 0 0,-1 0-1 0 0,1-1 1 0 0,0 1-1 0 0,-1 0 1 0 0,1-1 0 0 0,-1 1-1 0 0,1-1 1 0 0,-1 1-1 0 0,1 0 1 0 0,0-1 0 0 0,-1 1-1 0 0,1-1 1 0 0,-1 0-1 0 0,0 1 1 0 0,1-1 0 0 0,-1 1-1 0 0,0-1 1 0 0,1 0 0 0 0,-1 1-1 0 0,0-1 1 0 0,1 0-1 0 0,-1 1 1 0 0,0-1 73 0 0,1-7-2452 0 0,2 0-4202 0 0</inkml:trace>
  <inkml:trace contextRef="#ctx0" brushRef="#br0" timeOffset="3899.287">3789 257 4144 0 0,'-9'-3'-2763'0'0,"2"-2"8675"0"0,6 4-1111 0 0,2 3-863 0 0,6 7-3155 0 0,-2-1-4942 0 0,2-2-1297 0 0</inkml:trace>
  <inkml:trace contextRef="#ctx0" brushRef="#br0" timeOffset="4558.995">4166 344 4144 0 0,'0'0'319'0'0,"0"0"238"0"0,0 0 1780 0 0,-2 2 2601 0 0,-9 5-536 0 0,-38 21-1636 0 0,-36 14-2766 0 0,75-37 78 0 0,0 1 0 0 0,1 1-1 0 0,-1 0 1 0 0,2 0 0 0 0,-1 1-1 0 0,1 0 1 0 0,0 0 0 0 0,0 1-78 0 0,2-3 18 0 0,4-3-7 0 0,-1 0 0 0 0,1 1-1 0 0,0-1 1 0 0,0 1 0 0 0,0-1-1 0 0,0 3-10 0 0,-6 11 11 0 0,7-15-54 0 0,0 0 0 0 0,0 1-1 0 0,0-1 1 0 0,1 1 0 0 0,-1-1 0 0 0,1 1-1 0 0,0-1 1 0 0,-1 0 0 0 0,1 1 0 0 0,0-1-1 0 0,1 1 1 0 0,-1 0 43 0 0,0 5 26 0 0,1-7 37 0 0,0 1 0 0 0,0-1 0 0 0,0 0 0 0 0,0 0 0 0 0,0 0 0 0 0,1 0 0 0 0,-1 0 0 0 0,0 0 0 0 0,0 0 1 0 0,1-1-1 0 0,-1 1 0 0 0,0 0 0 0 0,1-1 0 0 0,-1 1 0 0 0,1-1 0 0 0,0 1-63 0 0,8 0-16 0 0,-1 0 0 0 0,0-1 0 0 0,0 0 1 0 0,1-1-1 0 0,-1 0 0 0 0,0 0 0 0 0,0-1 0 0 0,0 0 0 0 0,0-1 0 0 0,0 0 1 0 0,0 0-1 0 0,-1-1 0 0 0,1 0 0 0 0,-1 0 0 0 0,0-1 0 0 0,0 0 0 0 0,-1-1 1 0 0,1 0-1 0 0,0-1 16 0 0,0-2-124 0 0,-1 0 1 0 0,0 0 0 0 0,2-4 123 0 0,13-17-232 0 0,-6 5 50 0 0,-13 20 137 0 0,0 0 0 0 0,0 0 0 0 0,0 1 0 0 0,1-1-1 0 0,1-1 46 0 0,-2 3-103 0 0,3-3 121 0 0,1-1-1 0 0,-1 1 1 0 0,1 1-1 0 0,0-1 1 0 0,1 1-1 0 0,3-2-17 0 0,-9 6-51 0 0,0 1 0 0 0,-1-1 0 0 0,1 0 0 0 0,0 1 0 0 0,0-1 0 0 0,-1 1 0 0 0,1-1 0 0 0,0 1 0 0 0,0 0 0 0 0,0 0 0 0 0,0 0-1 0 0,-1 0 1 0 0,1 0 0 0 0,0 0 0 0 0,0 0 0 0 0,0 1 0 0 0,0-1 0 0 0,-1 1 0 0 0,1-1 0 0 0,0 1 0 0 0,0 0 0 0 0,-1-1 0 0 0,1 1 0 0 0,-1 0-1 0 0,1 0 1 0 0,-1 0 0 0 0,1 1 0 0 0,-1-1 0 0 0,1 0 0 0 0,-1 0 0 0 0,0 1 0 0 0,0-1 0 0 0,0 1 0 0 0,1 1 51 0 0,1 2 150 0 0,0 0 1 0 0,0 0-1 0 0,-1 0 0 0 0,0 1 1 0 0,0-1-1 0 0,0 1 1 0 0,-1 0-1 0 0,1 4-150 0 0,9 27 183 0 0,-9-30-160 0 0,0 0-1 0 0,0 0 1 0 0,-1 0-1 0 0,0 0 1 0 0,0 7-23 0 0,2 14 65 0 0,1-12 53 0 0,-1 0 1 0 0,5 7-119 0 0,-8-21 1038 0 0,0-5-800 0 0,-1 2-234 0 0,1 1-1 0 0,0-1 1 0 0,0 0 0 0 0,0 0 0 0 0,0 0 0 0 0,0 0-1 0 0,0 0 1 0 0,0 1 0 0 0,0-1 0 0 0,0 0 0 0 0,0 0 0 0 0,1 0-1 0 0,-1 0-3 0 0,8-18 120 0 0,-6 14-119 0 0,0 0 1 0 0,0 0-1 0 0,0 1 0 0 0,1-1 1 0 0,-1 1-1 0 0,1-1-1 0 0,17-20 2 0 0,-12 14-36 0 0,0 0 0 0 0,1 0 0 0 0,0 1-1 0 0,1 1 1 0 0,0-1 34 0 0,-6 7-9 0 0,2-3 3 0 0,1 1 1 0 0,-1 0 0 0 0,1 0 0 0 0,0 0 0 0 0,1 1-1 0 0,-1 0 1 0 0,1 1 0 0 0,0-1 0 0 0,-1 2 0 0 0,1-1-1 0 0,2 1 6 0 0,-7 1 35 0 0,1 1 0 0 0,-1 0 0 0 0,1 0-1 0 0,0 1 1 0 0,-1-1 0 0 0,1 1-1 0 0,-1 0 1 0 0,1-1 0 0 0,-1 2-1 0 0,1-1 1 0 0,-1 0 0 0 0,0 1 0 0 0,1 0-35 0 0,2 1 58 0 0,0 0 1 0 0,0 1 0 0 0,0 0 0 0 0,-1 0 0 0 0,0 0-1 0 0,3 4-58 0 0,5 6 6 0 0,-2 0 0 0 0,0 1-1 0 0,-1 0 1 0 0,0 0 0 0 0,-1 1-1 0 0,1 3-5 0 0,12 33-6069 0 0,-19-43-567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26:46.623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8C3A"/>
    </inkml:brush>
    <inkml:context xml:id="ctx1">
      <inkml:inkSource xml:id="inkSrc92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2-09T08:13:44.924"/>
    </inkml:context>
    <inkml:brush xml:id="br3">
      <inkml:brushProperty name="width" value="0.05" units="cm"/>
      <inkml:brushProperty name="height" value="0.05" units="cm"/>
      <inkml:brushProperty name="color" value="#0000FF"/>
      <inkml:brushProperty name="ignorePressure" value="1"/>
    </inkml:brush>
    <inkml:brush xml:id="br4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3604 10399 3680 0 0,'-25'-2'1261'0'0,"21"1"384"0"0,-1 0 0 0 0,1 1 0 0 0,-1 0 0 0 0,1 0 1 0 0,-1 0-1 0 0,1 0 0 0 0,-2 1-1645 0 0,-4 1 663 0 0,5-1-420 0 0,1 0 0 0 0,-1 0 0 0 0,1 0 0 0 0,-1 1 0 0 0,1-1-1 0 0,0 1 1 0 0,-1 0 0 0 0,0 1-243 0 0,-3 3 159 0 0,0 0 0 0 0,1 0 0 0 0,-1 0 0 0 0,2 1-1 0 0,-1 0 1 0 0,1 0 0 0 0,-4 6-159 0 0,7-9 24 0 0,0 0 0 0 0,1-1 0 0 0,0 1-1 0 0,-1 0 1 0 0,1 0 0 0 0,1 1 0 0 0,-1-1 0 0 0,1 0 0 0 0,0 1 0 0 0,0-1 0 0 0,0 1-1 0 0,0-1 1 0 0,1 1 0 0 0,0-1 0 0 0,0 1 0 0 0,0-1 0 0 0,0 2-24 0 0,1-4 17 0 0,-1 0 0 0 0,1 0 1 0 0,-1 0-1 0 0,1 0 1 0 0,0-1-1 0 0,0 1 0 0 0,0 0 1 0 0,0-1-1 0 0,0 1 0 0 0,0-1 1 0 0,0 1-1 0 0,1-1 0 0 0,-1 1 1 0 0,0-1-1 0 0,1 0 1 0 0,-1 0-1 0 0,2 1-17 0 0,0 0 38 0 0,0-1-1 0 0,0 1 1 0 0,0-1-1 0 0,0 0 1 0 0,1 0 0 0 0,-1 0-1 0 0,0 0 1 0 0,1 0 0 0 0,1-1-38 0 0,7 1 89 0 0,0-1 1 0 0,-1 0 0 0 0,1-1 0 0 0,0 0-1 0 0,4-2-89 0 0,11-2-132 0 0,0-1-1 0 0,-1-2 0 0 0,-1-1 1 0 0,1 0-1 0 0,-1-2 0 0 0,15-10 133 0 0,-24 11-1388 0 0,-1-1-76 0 0</inkml:trace>
  <inkml:trace contextRef="#ctx0" brushRef="#br1" timeOffset="68769.009">973 11189 12784 0 0,'0'0'586'0'0,"0"0"-15"0"0,0 0-267 0 0,0 0 233 0 0,15 0 1556 0 0,61-4 2868 0 0,2 0-3886 0 0,-48 4-892 0 0,-3-1-6 0 0,0 2 1 0 0,20 3-178 0 0,-26 0-1222 0 0,-20-4-127 0 0,-1 0-379 0 0,0 0-963 0 0,0 0-3544 0 0</inkml:trace>
  <inkml:trace contextRef="#ctx0" brushRef="#br1" timeOffset="69166.811">986 11320 3224 0 0,'0'0'652'0'0,"0"0"1529"0"0,1 0 674 0 0,30-1 3688 0 0,1-3-4018 0 0,-10 1-282 0 0,23 0-2243 0 0,166 1 1184 0 0,-199 3-1224 0 0,1 0-3384 0 0,-13-1-3151 0 0</inkml:trace>
  <inkml:trace contextRef="#ctx0" brushRef="#br1" timeOffset="68003.273">139 10873 2760 0 0,'-1'-2'130'0'0,"0"0"0"0"0,0 0-1 0 0,0-1 1 0 0,0 1 0 0 0,1 0 0 0 0,-1 0 0 0 0,1 0-1 0 0,-1 0 1 0 0,1-1 0 0 0,0 1 0 0 0,0 0 0 0 0,0 0-1 0 0,0-3-129 0 0,7-31 5423 0 0,-4 23-4119 0 0,-2 8-805 0 0,0 1 0 0 0,1-1-1 0 0,-1 0 1 0 0,1 1 0 0 0,0-1-1 0 0,1 1 1 0 0,-1-1-499 0 0,-1 5 607 0 0,-1 0 1 0 0,0 0-24 0 0,0 0-101 0 0,0 0-40 0 0,0 0-10 0 0,0 0-46 0 0,0 0-190 0 0,0 0-79 0 0,0 5 3 0 0,1 1 0 0 0,0 0 0 0 0,0 0 0 0 0,0 0 0 0 0,1 0-121 0 0,0-1 91 0 0,-1 1-1 0 0,1 0 1 0 0,-2 0 0 0 0,1-1-1 0 0,0 2-90 0 0,8 89 712 0 0,-11-47-223 0 0,-3 3-489 0 0,1-2 567 0 0,2 3-567 0 0,-4 11 182 0 0,4-46-125 0 0,-6 14 127 0 0,6-27-119 0 0,2-4 2 0 0,0-1 8 0 0,0 0-3 0 0,0 0 13 0 0,-1 0-26 0 0,0-2-66 0 0,0 0 1 0 0,-1 1-1 0 0,1-1 1 0 0,0 0-1 0 0,0 0 1 0 0,0 0-1 0 0,0 0 1 0 0,0 0 0 0 0,0 0-1 0 0,1 0 1 0 0,-1-1-1 0 0,1 1 1 0 0,-1 0-1 0 0,1 0 1 0 0,0 0-1 0 0,0-1 1 0 0,0 1-1 0 0,0 0 1 0 0,0-1 6 0 0,1-6-120 0 0,1 1 0 0 0,0 0 1 0 0,0 0-1 0 0,2-3 120 0 0,-1 1-160 0 0,12-33 10 0 0,-13 40 125 0 0,0 0 0 0 0,0-1 0 0 0,0 1 1 0 0,0 0-1 0 0,3-2 25 0 0,5-9-64 0 0,-7 9 46 0 0,0 1 1 0 0,1-1 0 0 0,-1 1 0 0 0,1 0-1 0 0,1 0 1 0 0,-1 0 0 0 0,0 0 0 0 0,1 1-1 0 0,1-1 18 0 0,10-6-20 0 0,1 0 1 0 0,1 2 19 0 0,-9 3-23 0 0,-7 3 23 0 0,14-3 0 0 0,-14 4-3 0 0,7 2-47 0 0,-8-1 54 0 0,0 0 1 0 0,-1 0-1 0 0,1 0 1 0 0,-1 0-1 0 0,1 1 1 0 0,-1-1-1 0 0,1 0 0 0 0,-1 1 1 0 0,1-1-1 0 0,-1 0 1 0 0,1 1-1 0 0,-1-1 0 0 0,0 1 1 0 0,1-1-1 0 0,-1 0 1 0 0,1 1-1 0 0,-1-1 0 0 0,0 1 1 0 0,1-1-1 0 0,-1 1 1 0 0,0-1-1 0 0,0 1 1 0 0,1 0-1 0 0,-1-1 0 0 0,0 1 1 0 0,0-1-1 0 0,0 1 1 0 0,0-1-1 0 0,0 1 0 0 0,0 0-4 0 0,-2 15 163 0 0,1-14-147 0 0,1-1 0 0 0,-1 1 1 0 0,1 0 0 0 0,-1 0 0 0 0,0 0-1 0 0,1-1 1 0 0,-1 1 0 0 0,0 0 0 0 0,0-1-1 0 0,-1 1 1 0 0,1 0 0 0 0,0-1 0 0 0,0 0-1 0 0,-1 1 1 0 0,1-1 0 0 0,-1 0 0 0 0,1 1-17 0 0,-30 16 142 0 0,14-9 110 0 0,-26 10-1 0 0,35-13-532 0 0,-6 4 302 0 0,14-10-10 0 0,0 1-1 0 0,-1-1 0 0 0,1 1 1 0 0,0-1-1 0 0,0 1 0 0 0,0-1 1 0 0,-1 1-1 0 0,1-1 0 0 0,0 1 1 0 0,0 0-1 0 0,0-1 0 0 0,0 1 0 0 0,0-1 1 0 0,0 1-1 0 0,0-1 0 0 0,0 1 1 0 0,0-1-1 0 0,0 1 0 0 0,0-1 1 0 0,0 1-1 0 0,1-1 0 0 0,-1 1 1 0 0,0-1-1 0 0,0 1 0 0 0,1-1 1 0 0,-1 1-1 0 0,0-1 0 0 0,1 1-10 0 0,8 16-18 0 0,-7-13-30 0 0,0 1 1 0 0,1-1-1 0 0,0 1 0 0 0,0-1 1 0 0,0 0-1 0 0,2 2 48 0 0,21 26 115 0 0,-16-18-6 0 0,-2-3-8 0 0,0 0-28 0 0,0-1 0 0 0,1 1 0 0 0,5 3-73 0 0,19 18-224 0 0,-27-26 219 0 0,-2-2-4854 0 0,-4-4-1556 0 0</inkml:trace>
  <inkml:trace contextRef="#ctx0" brushRef="#br1" timeOffset="68406.869">556 11268 920 0 0,'9'-3'2923'0'0,"4"-8"7270"0"0,-13 10-4949 0 0,-7 8-5001 0 0,-30 28 303 0 0,32-29-525 0 0,3 0 22 0 0,1 0-33 0 0,1-6-10 0 0,-1 1 0 0 0,1-1 0 0 0,0 1 0 0 0,0-1 0 0 0,0 0 0 0 0,0 1 0 0 0,0-1 0 0 0,0 1 0 0 0,0-1 0 0 0,0 1 0 0 0,0-1 0 0 0,0 1 0 0 0,0-1 0 0 0,0 1 0 0 0,0-1 0 0 0,0 1 0 0 0,0-1 0 0 0,0 1 0 0 0,1-1 0 0 0,-1 1 0 0 0,0-1 0 0 0,0 0 0 0 0,1 1 0 0 0,-1-1 0 0 0,0 1 0 0 0,0-1 0 0 0,1 0 0 0 0,-1 1 0 0 0,1-1 0 0 0,-1 0 0 0 0,0 1 0 0 0,1-1 0 0 0,-1 0 0 0 0,1 1 0 0 0,4 3 19 0 0,-1 1-1 0 0,1-1 1 0 0,1 0-1 0 0,-1 0 1 0 0,0-1-1 0 0,1 1 1 0 0,5 1-19 0 0,16 11-2 0 0,-24-14 3 0 0,8 6 14 0 0,-11-6 39 0 0,0-1-1 0 0,1 1 0 0 0,-1 0 1 0 0,0-1-1 0 0,0 1 0 0 0,0 0 1 0 0,0-1-1 0 0,0 1 0 0 0,0 0 1 0 0,0-1-1 0 0,-1 2-53 0 0,1-2 42 0 0,-1 1 0 0 0,0 0 0 0 0,1-1 0 0 0,-1 1 0 0 0,0-1 0 0 0,0 1 0 0 0,0-1 0 0 0,0 1 0 0 0,0-1 0 0 0,0 0-1 0 0,-1 1 1 0 0,1-1 0 0 0,0 0 0 0 0,-1 0 0 0 0,1 0 0 0 0,-1 0 0 0 0,1 0 0 0 0,-1 0 0 0 0,0 0-42 0 0,-6 3 113 0 0,-1-1 0 0 0,1 0 0 0 0,-6 1-113 0 0,-2 1-3 0 0,13-4-78 0 0,0 0-1 0 0,-1 0 0 0 0,1-1 1 0 0,0 1-1 0 0,0-1 0 0 0,-1 0 1 0 0,1 0-1 0 0,0 0 0 0 0,0 0 1 0 0,0-1-1 0 0,-3 0 82 0 0,3 1-911 0 0,0-1-1 0 0,0 0 1 0 0,0-1 0 0 0,-1 1-1 0 0,1 0 1 0 0,-2-2 911 0 0,-1-3-5889 0 0</inkml:trace>
  <inkml:trace contextRef="#ctx0" brushRef="#br1" timeOffset="71022.889">1890 10996 10824 0 0,'-6'-13'1284'0'0,"5"12"-726"0"0,1 1 186 0 0,0 0 31 0 0,0 0-84 0 0,0 0-385 0 0,0 0-166 0 0,0 0-38 0 0,0 0 15 0 0,0 0 88 0 0,1 2-110 0 0,1 0 0 0 0,-1 0 0 0 0,0 0-1 0 0,-1-1 1 0 0,1 1 0 0 0,0 0 0 0 0,0 0 0 0 0,-1 0-1 0 0,1 0 1 0 0,-1 1-95 0 0,10 60 1025 0 0,-1-10-513 0 0,-3-15-89 0 0,-5-27-233 0 0,0-1 0 0 0,1 0-1 0 0,1 4-189 0 0,0 1 262 0 0,-2-12-191 0 0,-1 0 0 0 0,1 0 0 0 0,0 0 0 0 0,-1 0 0 0 0,1 0 0 0 0,1 0 0 0 0,0 2-71 0 0,-2-5 75 0 0,0 0 14 0 0,0 0-20 0 0,0 0 5 0 0,0 0 31 0 0,0 0-13 0 0,0 0-11 0 0,0 0 2 0 0,7-13 205 0 0,-7 11-279 0 0,1 1-1 0 0,0 0 1 0 0,0 0 0 0 0,-1-1-1 0 0,1 1 1 0 0,-1-1 0 0 0,1 1-1 0 0,-1-1 1 0 0,0 1 0 0 0,1 0-1 0 0,-1-1 1 0 0,0 0-9 0 0,7-43 128 0 0,-3 23-160 0 0,0 1 0 0 0,2-1 0 0 0,0 1 0 0 0,1 0 0 0 0,6-9 32 0 0,-10 24-18 0 0,0 0-1 0 0,0 1 1 0 0,1 0-1 0 0,0 0 1 0 0,0 0 0 0 0,1 0-1 0 0,-1 1 1 0 0,1-1-1 0 0,0 1 1 0 0,3-2 18 0 0,-6 5-3 0 0,-1 0 1 0 0,1-1-1 0 0,0 1 1 0 0,0 1-1 0 0,-1-1 1 0 0,1 0-1 0 0,0 0 0 0 0,0 1 1 0 0,0-1-1 0 0,0 1 1 0 0,0-1-1 0 0,0 1 0 0 0,0 0 1 0 0,0 0-1 0 0,0 0 1 0 0,0 0-1 0 0,0 0 1 0 0,0 0-1 0 0,0 0 0 0 0,0 1 1 0 0,0-1-1 0 0,0 1 1 0 0,0 0-1 0 0,0-1 0 0 0,0 1 1 0 0,-1 0-1 0 0,1 0 1 0 0,0 0-1 0 0,0 0 1 0 0,-1 1-1 0 0,1-1 0 0 0,-1 0 1 0 0,1 1-1 0 0,-1-1 1 0 0,0 1 2 0 0,2 1 28 0 0,0 1-1 0 0,0-1 1 0 0,-1 1 0 0 0,0 0 0 0 0,1 0 0 0 0,-1 0 0 0 0,-1 0 0 0 0,1 0 0 0 0,-1 0 0 0 0,1 0-1 0 0,-1 1 1 0 0,-1-1 0 0 0,1 0 0 0 0,0 1 0 0 0,-1-1-28 0 0,4 21 329 0 0,-3-22-301 0 0,0 0 1 0 0,-1-1-1 0 0,1 1 1 0 0,-1 0-1 0 0,0 0 0 0 0,0 0 1 0 0,0-1-1 0 0,0 3-28 0 0,0 1 47 0 0,0 0 1 0 0,0-1-1 0 0,1 1 0 0 0,-1 0 0 0 0,2 0-47 0 0,0 21 221 0 0,-1-6-66 0 0,2-4 162 0 0,-3-17-308 0 0,0 1-1 0 0,0-1 0 0 0,0 0 0 0 0,0 1 0 0 0,0-1 1 0 0,0 0-1 0 0,1 1 0 0 0,-1-1 0 0 0,0 0 1 0 0,0 1-1 0 0,0-1 0 0 0,0 0 0 0 0,0 1 1 0 0,1-1-1 0 0,-1 0 0 0 0,0 1 0 0 0,0-1 1 0 0,1 0-1 0 0,-1 0 0 0 0,0 1 0 0 0,0-1 1 0 0,1 0-9 0 0,4 8-4078 0 0,-5-3 2494 0 0</inkml:trace>
  <inkml:trace contextRef="#ctx0" brushRef="#br1" timeOffset="71676.86">2322 11355 3224 0 0,'0'0'597'0'0,"0"0"1302"0"0,0 0 575 0 0,2-10 8251 0 0,-3 9-10642 0 0,0 1 0 0 0,-1-1 0 0 0,1 1 0 0 0,-1-1 0 0 0,1 1 1 0 0,0 0-1 0 0,-1 0 0 0 0,1-1 0 0 0,-1 1 0 0 0,1 0 0 0 0,-1 1 0 0 0,1-1 0 0 0,-1 0 0 0 0,1 0 0 0 0,0 1 0 0 0,-1-1 0 0 0,1 0 0 0 0,-1 1 0 0 0,1 0 0 0 0,0-1 0 0 0,0 1 0 0 0,-1 0 0 0 0,1-1 0 0 0,-1 2-83 0 0,-1 0 50 0 0,-1 1 0 0 0,1 0 1 0 0,-1 0-1 0 0,1 0 0 0 0,0 0 1 0 0,0 0-1 0 0,1 1 0 0 0,-1 0 1 0 0,0 1-51 0 0,3-5-13 0 0,-1 0-1 0 0,1 1 1 0 0,0-1 0 0 0,-1 1 0 0 0,1-1 0 0 0,0 1-1 0 0,0-1 1 0 0,0 1 0 0 0,0-1 0 0 0,-1 1 0 0 0,1-1 0 0 0,0 1-1 0 0,0-1 1 0 0,0 1 0 0 0,0-1 0 0 0,0 1 0 0 0,0-1-1 0 0,0 1 1 0 0,0-1 0 0 0,0 1 0 0 0,0-1 0 0 0,1 1 13 0 0,0 1 7 0 0,0-1 1 0 0,0 1 0 0 0,1-1-1 0 0,-1 1 1 0 0,1-1-1 0 0,-1 1 1 0 0,1-1 0 0 0,-1 0-1 0 0,1 1-7 0 0,29 15 0 0 0,-16-10 0 0 0,-9-4 0 0 0,3 0 0 0 0,0 4 1 0 0,-8-2 6 0 0,-1-5-4 0 0,0 2 13 0 0,0 0 1 0 0,-1-1-1 0 0,1 1 1 0 0,0 0-1 0 0,0-1 1 0 0,-1 1-1 0 0,1-1 1 0 0,-1 1-1 0 0,1 0 0 0 0,-1-1 1 0 0,0 1-1 0 0,0-1 1 0 0,0 0-1 0 0,1 1 1 0 0,-1-1-1 0 0,-1 0 1 0 0,1 1-1 0 0,0-1 0 0 0,0 0 1 0 0,0 0-1 0 0,-1 0 1 0 0,1 0-1 0 0,0 0 1 0 0,-1 0-1 0 0,0 0-16 0 0,-5 4 104 0 0,0-1 0 0 0,-1 0 0 0 0,1 0 0 0 0,-8 1-104 0 0,15-4 33 0 0,-18 5-1312 0 0,1-1 0 0 0,-9 2 1279 0 0,22-6-566 0 0,-1 0 0 0 0,1-1 0 0 0,-1 1-1 0 0,1-1 1 0 0,-1 0 0 0 0,1 0-1 0 0,-1-1 1 0 0,1 1 0 0 0,-1-1 0 0 0,1 0-1 0 0,-1 0 1 0 0,0-1 566 0 0,-15-8-2685 0 0</inkml:trace>
  <inkml:trace contextRef="#ctx0" brushRef="#br1" timeOffset="72790.311">2261 10707 6912 0 0,'0'0'528'0'0,"-1"0"-342"0"0,1 1 104 0 0,-1 0 0 0 0,0-1 0 0 0,1 1 0 0 0,-1-1 0 0 0,1 1 0 0 0,-1 0-1 0 0,1-1 1 0 0,-1 1 0 0 0,1 0 0 0 0,0 0 0 0 0,-1-1 0 0 0,1 1 0 0 0,0 0-1 0 0,-1 0 1 0 0,1-1 0 0 0,0 1 0 0 0,0 0 0 0 0,0 0 0 0 0,0 0 0 0 0,0 0-1 0 0,0-1 1 0 0,0 1 0 0 0,0 0 0 0 0,0 0 0 0 0,0 0 0 0 0,1 0-290 0 0,-1 3 781 0 0,-6 31 786 0 0,-3 32-435 0 0,9-64-1080 0 0,2 8-884 0 0,-2-11 787 0 0,0 0 0 0 0,1 0 0 0 0,-1 0 1 0 0,1 0-1 0 0,-1 0 0 0 0,1 0 0 0 0,-1 0 0 0 0,1 0 1 0 0,-1-1-1 0 0,0 1 0 0 0,1 0 0 0 0,-1 0 0 0 0,1 0 0 0 0,-1 0 1 0 0,0-1-1 0 0,1 1 0 0 0,-1 0 0 0 0,1 0 0 0 0,-1-1 1 0 0,0 1-1 0 0,1 0 0 0 0,-1-1 0 0 0,0 1 0 0 0,0 0 0 0 0,1-1 1 0 0,-1 1-1 0 0,0 0 45 0 0,7-7-1027 0 0,0 0 0 0 0,-1 0 1 0 0,0-1-1 0 0,2-3 1027 0 0,11-14-1906 0 0,-11 16 1495 0 0,0 0 0 0 0,0 1 1 0 0,1 0 410 0 0,-5 5 72 0 0,-4 2 298 0 0,0 1 118 0 0,0 0 22 0 0,0 0 23 0 0,0 0 91 0 0,0 0 44 0 0,0 0 11 0 0,-1 17 1471 0 0,-11-1-1419 0 0,9-11-563 0 0,-1-1-1 0 0,0 1 0 0 0,0 0 0 0 0,0-1 0 0 0,-1 0 0 0 0,0 0 0 0 0,-3 2-167 0 0,1-1 105 0 0,-16 9 493 0 0,-17 9-598 0 0,34-20 8 0 0,0 0 1 0 0,-1-1-1 0 0,0 1 0 0 0,1-1 1 0 0,-1-1-1 0 0,0 1 0 0 0,0-1 0 0 0,0 0 1 0 0,0-1-9 0 0,5 0 65 0 0,-2-2-20 0 0,4 2-60 0 0,-1 0-1 0 0,1 0 0 0 0,0-1 0 0 0,-1 1 0 0 0,1 0 1 0 0,-1-1-1 0 0,1 1 0 0 0,0-1 0 0 0,0 1 0 0 0,-1-1 1 0 0,1 1-1 0 0,0 0 0 0 0,-1-1 0 0 0,1 1 0 0 0,0-1 1 0 0,0 1-1 0 0,0-1 0 0 0,0 1 0 0 0,0-1 0 0 0,-1 1 1 0 0,1-1-1 0 0,0 1 0 0 0,0-1 0 0 0,0 1 0 0 0,0-1 1 0 0,0 1-1 0 0,1-1 0 0 0,-1 0 0 0 0,0 1 0 0 0,0-1 1 0 0,0 1-1 0 0,0 0 0 0 0,0-1 0 0 0,1 1 0 0 0,-1-1 1 0 0,0 0 15 0 0,9-14-902 0 0,-4 9 426 0 0,1 0 1 0 0,0 0-1 0 0,0 1 0 0 0,0 0 1 0 0,0 0-1 0 0,1 1 0 0 0,0 0 1 0 0,0 0 475 0 0,53-26-3728 0 0,-56 29 3593 0 0,-1 0 0 0 0,1 0 1 0 0,0 0-1 0 0,-1 0 0 0 0,1 0 0 0 0,0 1 1 0 0,0 0 134 0 0,-3 0 144 0 0,1 0 0 0 0,-1 0 1 0 0,0 0-1 0 0,0 0 1 0 0,1 1-1 0 0,-1-1 0 0 0,0 1 1 0 0,0-1-1 0 0,1 1 0 0 0,-1 0 1 0 0,0-1-1 0 0,0 1 1 0 0,0 0-1 0 0,0 0 0 0 0,1 0-144 0 0,-1 0 627 0 0,-1-1 12 0 0,0 1-430 0 0,0 1 0 0 0,0 0 0 0 0,0-1 0 0 0,-1 1 1 0 0,1 0-1 0 0,0-1 0 0 0,-1 1 0 0 0,1 0 0 0 0,-1-1 1 0 0,1 1-1 0 0,-1-1 0 0 0,0 1 0 0 0,1-1 0 0 0,-1 1 1 0 0,0-1-1 0 0,0 0 0 0 0,0 1-209 0 0,-1-1 61 0 0,0 1 1 0 0,0-1 0 0 0,0 0-1 0 0,0 1 1 0 0,0-1-1 0 0,0 0 1 0 0,0 0-1 0 0,-1 0 1 0 0,1-1-1 0 0,0 1 1 0 0,0-1-1 0 0,-2 1-61 0 0,3-1 6 0 0,-41 7 202 0 0,40-7-205 0 0,0 0 1 0 0,-1 0-1 0 0,1 0 0 0 0,0 0 0 0 0,-1 0 0 0 0,1 0 0 0 0,0-1 1 0 0,-1 1-1 0 0,1-1 0 0 0,0 1 0 0 0,0-1 0 0 0,0 0 0 0 0,-1 0 1 0 0,1 0-1 0 0,0 0 0 0 0,0 0 0 0 0,1-1-3 0 0,-13-10 52 0 0,10 9-43 0 0,0 0 1 0 0,1-1-1 0 0,0 1 0 0 0,0-1 1 0 0,0 1-1 0 0,0-1 0 0 0,0-1-9 0 0,2 5-11 0 0,1-1-1 0 0,-1 0 0 0 0,1 0 1 0 0,0 0-1 0 0,-1 0 0 0 0,1 0 0 0 0,0 1 1 0 0,-1-1-1 0 0,1 0 0 0 0,0 0 1 0 0,0 0-1 0 0,0 0 0 0 0,0 0 0 0 0,0 0 1 0 0,0 0-1 0 0,0 0 0 0 0,0 0 0 0 0,0 0 1 0 0,1 0-1 0 0,-1 0 0 0 0,1 0 12 0 0,1-14-324 0 0,-2 13 288 0 0,0 1 0 0 0,1 0 0 0 0,-1 0 0 0 0,0 0 0 0 0,1 0 0 0 0,-1 0 0 0 0,1 0 0 0 0,-1 0 0 0 0,1 0 0 0 0,0 1 0 0 0,-1-1 0 0 0,1 0 0 0 0,0 0 0 0 0,0 0 0 0 0,-1 1-1 0 0,1-1 1 0 0,0 0 0 0 0,0 1 0 0 0,0-1 0 0 0,0 0 0 0 0,0 1 0 0 0,0-1 0 0 0,0 1 0 0 0,0 0 0 0 0,0-1 0 0 0,0 1 0 0 0,1 0 36 0 0,0-1-30 0 0,1 0 1 0 0,-1 1-1 0 0,1-1 0 0 0,-1 1 0 0 0,1 0 0 0 0,-1 0 0 0 0,1 0 1 0 0,0 0-1 0 0,-1 0 0 0 0,1 0 0 0 0,-1 1 0 0 0,3 0 30 0 0,-3 0 1 0 0,0-1 0 0 0,0 1 0 0 0,1 0-1 0 0,-1 0 1 0 0,0 1 0 0 0,0-1 0 0 0,0 0 0 0 0,0 1-1 0 0,-1-1 1 0 0,1 1 0 0 0,0 0 0 0 0,0-1 0 0 0,-1 1 0 0 0,0 0-1 0 0,2 1 0 0 0,2 4 62 0 0,-1-1 109 0 0,-1 0 0 0 0,1 1 0 0 0,-1-1 1 0 0,0 1-1 0 0,0 0 0 0 0,-1-1 1 0 0,0 1-1 0 0,0 1 0 0 0,-1-1 1 0 0,1 6-172 0 0,0-4 221 0 0,1 7 47 0 0,2 17 125 0 0,-5-32-314 0 0,0-1 9 0 0,0 0-3 0 0,0 0 11 0 0,0 0-13 0 0,0 0-10 0 0,0-17 111 0 0,-1 3-418 0 0,0 1-1 0 0,-1-1 1 0 0,-2-7 234 0 0,0 4-274 0 0,-8-47-692 0 0,2-5-33 0 0,-1 39 1054 0 0,11 30-46 0 0,0 0 1 0 0,0 0 0 0 0,0 0 0 0 0,0 0 0 0 0,0 0-1 0 0,0 0 1 0 0,-1-1 0 0 0,1 1 0 0 0,0 0 0 0 0,0 0 0 0 0,0 0-1 0 0,0 0 1 0 0,0 0 0 0 0,0 0 0 0 0,0 0 0 0 0,0 0-1 0 0,-1 0 1 0 0,1 0 0 0 0,0 0 0 0 0,0 0 0 0 0,0 0 0 0 0,0 0-1 0 0,0 0 1 0 0,0 0 0 0 0,0 0 0 0 0,-1 0 0 0 0,1 0-1 0 0,0 0 1 0 0,0 0 0 0 0,0 0 0 0 0,0 0 0 0 0,0 0 0 0 0,0 0-1 0 0,0 0 1 0 0,0 0 0 0 0,-1 0 0 0 0,1 0 0 0 0,0 0-1 0 0,0 1 1 0 0,0-1 0 0 0,0 0 0 0 0,0 0 0 0 0,0 0-1 0 0,0 0 1 0 0,0 0 0 0 0,0 0 0 0 0,0 0 0 0 0,0 0 0 0 0,0 0-1 0 0,0 0 1 0 0,0 1 0 0 0,-1-1-10 0 0,-3 5 602 0 0,2-1-592 0 0,1 1 1 0 0,-1 0 0 0 0,1 0-1 0 0,1 0 1 0 0,-1-1 0 0 0,1 1 0 0 0,-1 0-1 0 0,2 0 1 0 0,-1 0 0 0 0,0 0 0 0 0,1 0-1 0 0,0 0 1 0 0,1 2-11 0 0,1 18 5 0 0,-2-20-59 0 0,0 1 0 0 0,0-1 1 0 0,1 0-1 0 0,0-1 1 0 0,0 1-1 0 0,0 0 54 0 0,2 6-182 0 0</inkml:trace>
  <inkml:trace contextRef="#ctx0" brushRef="#br1" timeOffset="73895.858">2663 10709 5696 0 0,'-7'2'3569'0'0,"8"2"2859"0"0,2 1-4176 0 0,0 2-3783 0 0,-2 2 1830 0 0,6 23 651 0 0,0-1-218 0 0,-4-8-248 0 0,3 23 304 0 0,-3-8-296 0 0,7 37 572 0 0,-3 24-1064 0 0,-3-34 131 0 0,-2-46-98 0 0,-1-11-11 0 0,0-1 0 0 0,0 1 0 0 0,-1-1 1 0 0,0 1-1 0 0,0 0 0 0 0,-1-1 0 0 0,0 1 1 0 0,-1 2-23 0 0,2-9 5 0 0,-1 1-1 0 0,1-1 1 0 0,0 0 0 0 0,0 0 0 0 0,0 1 0 0 0,0-1 0 0 0,0 0 0 0 0,0 0 0 0 0,1 1 0 0 0,-1-1-1 0 0,0 1-4 0 0,1-2 7 0 0,-1 1-1 0 0,0-1 1 0 0,0 1-1 0 0,0-1 1 0 0,0 1-1 0 0,1 0 1 0 0,-1-1-1 0 0,0 1 1 0 0,0 0-1 0 0,0-1 0 0 0,0 1 1 0 0,0 0-1 0 0,0-1 1 0 0,0 1-1 0 0,-1-1 1 0 0,1 1-1 0 0,0 0 1 0 0,0-1-1 0 0,0 1 1 0 0,-1-1-1 0 0,1 1 1 0 0,0-1-1 0 0,-1 1 0 0 0,1 0 1 0 0,0-1-1 0 0,-1 1 1 0 0,1-1-1 0 0,-1 1-6 0 0,0-1 64 0 0,1 0 0 0 0,0 0 8 0 0,0 0 34 0 0,4-8 132 0 0,3-13-254 0 0,0 0 1 0 0,2-12 15 0 0,-5 18-162 0 0,27-83-661 0 0,-26 86 683 0 0,0 0 0 0 0,1 0 0 0 0,0 0 0 0 0,1 1 0 0 0,0 0 0 0 0,1 0 0 0 0,0 1 0 0 0,5-5 140 0 0,-1 1-82 0 0,-8 10 62 0 0,0 0 0 0 0,0 1-1 0 0,1 0 1 0 0,-1 0 0 0 0,1 0 0 0 0,-1 0 0 0 0,1 1 0 0 0,0-1 0 0 0,0 1 0 0 0,0 1 0 0 0,1-1 0 0 0,-1 1 0 0 0,0 0-1 0 0,0 0 1 0 0,6 0 20 0 0,1 5 19 0 0,-12-4-9 0 0,1 0-1 0 0,-1 0 1 0 0,1 1-1 0 0,-1-1 1 0 0,0 0-1 0 0,1 1 1 0 0,-1-1 0 0 0,0 0-1 0 0,0 1 1 0 0,1-1-1 0 0,-1 0 1 0 0,0 1-1 0 0,0-1 1 0 0,1 1 0 0 0,-1-1-1 0 0,0 1 1 0 0,0-1-1 0 0,0 0 1 0 0,0 1-1 0 0,0-1 1 0 0,0 1 0 0 0,0-1-1 0 0,0 1 1 0 0,0-1-1 0 0,0 1 1 0 0,0-1-1 0 0,0 1 1 0 0,0-1 0 0 0,0 0-1 0 0,0 1 1 0 0,0-1-1 0 0,0 1 1 0 0,-1-1-1 0 0,1 1 1 0 0,0-1 0 0 0,0 0-1 0 0,0 1 1 0 0,-1-1-1 0 0,1 1-9 0 0,-11 16 409 0 0,11-16-362 0 0,-14 14 75 0 0,0 0 0 0 0,-1 0 0 0 0,0-1-1 0 0,-1-1 1 0 0,-15 9-122 0 0,23-16-1 0 0,-10 5 1 0 0,13-9 0 0 0,1 1 0 0 0,0-1 0 0 0,0 1 0 0 0,0 0 0 0 0,0 0 0 0 0,1 0 0 0 0,-1 0 0 0 0,1 1 0 0 0,-3 3 0 0 0,6-6-2 0 0,0 0-1 0 0,-1 0 0 0 0,1 0 1 0 0,0 0-1 0 0,0 0 0 0 0,-1 0 1 0 0,1 0-1 0 0,0 0 0 0 0,0 0 1 0 0,0 0-1 0 0,0 0 0 0 0,0 0 1 0 0,1 0-1 0 0,-1 0 0 0 0,0 0 1 0 0,0 0-1 0 0,1 0 0 0 0,-1 0 1 0 0,0 0-1 0 0,1 0 0 0 0,-1 0 1 0 0,1 0-1 0 0,-1-1 0 0 0,1 2 3 0 0,8 8 0 0 0,-1-1 0 0 0,1 1 0 0 0,0-2 0 0 0,1 1 0 0 0,0-1 0 0 0,1-1 0 0 0,0 1 0 0 0,2-1 0 0 0,26 20 0 0 0,-24-15-61 0 0,-1-1-1 0 0,0 2 0 0 0,1 2 62 0 0,-12-12-298 0 0,5 6-208 0 0,-2-5-4848 0 0,-5-3-1038 0 0</inkml:trace>
  <inkml:trace contextRef="#ctx0" brushRef="#br1" timeOffset="74287.421">3071 11198 7368 0 0,'0'0'568'0'0,"0"0"-86"0"0,7 6 7000 0 0,-5-5-7301 0 0,1 0 0 0 0,-1 0 0 0 0,0 1 1 0 0,1-1-1 0 0,-1 1 0 0 0,0-1 1 0 0,0 1-1 0 0,0 0 0 0 0,0 0 0 0 0,0 0 1 0 0,0 0-1 0 0,-1 0 0 0 0,2 2-181 0 0,21 33 1258 0 0,-11-10-911 0 0,-11-21-272 0 0,1 0-1 0 0,1 0 0 0 0,-1 0 0 0 0,1 0 1 0 0,0 0-1 0 0,0-1 0 0 0,0 0 0 0 0,3 3-74 0 0,-6-8 96 0 0,-1 0 0 0 0,0 0 11 0 0,0 0 44 0 0,0 0 17 0 0,2 0-123 0 0,-1 0 1 0 0,0-1-1 0 0,1 1 1 0 0,-1-1 0 0 0,0 1-1 0 0,1-1 1 0 0,-1 1-1 0 0,0-1 1 0 0,1 0 0 0 0,-1 0-1 0 0,0 0 1 0 0,0 0-1 0 0,0 0 1 0 0,0 0 0 0 0,0 0-1 0 0,0 0 1 0 0,0 0-1 0 0,0 0 1 0 0,-1-1 0 0 0,1 1-1 0 0,0 0 1 0 0,-1-1-1 0 0,1 1 1 0 0,-1 0 0 0 0,1-1-1 0 0,-1 1 1 0 0,1-2-46 0 0,1-5 94 0 0,0 0 0 0 0,0-1 0 0 0,-1 1 1 0 0,0-2-95 0 0,16-96 206 0 0,-15 93-216 0 0,1 0 0 0 0,1 0 0 0 0,0 0 0 0 0,1 0 0 0 0,0 1 0 0 0,2-3 10 0 0,-2 10 232 0 0,-1 2-6260 0 0,-4 3 4205 0 0</inkml:trace>
  <inkml:trace contextRef="#ctx0" brushRef="#br1" timeOffset="76123.02">3828 11002 2760 0 0,'0'0'125'0'0,"0"0"338"0"0,0 0 1333 0 0,0 0 585 0 0,0 0 120 0 0,0 0-274 0 0,0 0-1252 0 0,0 0-551 0 0,0 0-111 0 0,0 0 7 0 0,7 4 612 0 0,10-1-322 0 0,0 0 1 0 0,1-1 0 0 0,0 0-1 0 0,0-2 1 0 0,15 0-611 0 0,-7-1 313 0 0,145-8 871 0 0,-121 7-330 0 0,10-3-854 0 0,15-1 538 0 0,108-7 429 0 0,-91 7-734 0 0,-8 4-46 0 0,-41 1-1480 0 0,-44 1 1062 0 0,0 0 0 0 0,1 1 0 0 0,-1-1-1 0 0,1 0 1 0 0,-1 0 0 0 0,1 0 0 0 0,-1 1 0 0 0,1-1 0 0 0,-1 0 0 0 0,1 1 0 0 0,-1-1 0 0 0,1 0 0 0 0,-1 1 0 0 0,1-1 0 0 0,0 1 0 0 0,-1-1 0 0 0,1 1 0 0 0,-1-1 0 0 0,1 1 231 0 0,-1 0-839 0 0,-4 5-5201 0 0</inkml:trace>
  <inkml:trace contextRef="#ctx0" brushRef="#br1" timeOffset="76552.268">4015 11189 3224 0 0,'-6'0'288'0'0,"-8"0"3921"0"0,13 0-2824 0 0,1 0-491 0 0,0 0-218 0 0,0 0-42 0 0,0 0-18 0 0,0 0-41 0 0,6-2 532 0 0,10-2-446 0 0,1 2 1 0 0,-1 0-1 0 0,0 1 1 0 0,1 1 0 0 0,1 1-662 0 0,-4-1 290 0 0,46 1 532 0 0,-25 1-84 0 0,1-3 1 0 0,17-2-739 0 0,124-13 558 0 0,-124 14-222 0 0,34 2-336 0 0,-16 2-1136 0 0,-70-2 1036 0 0,8-1-822 0 0,-9 1 854 0 0,0 0-1 0 0,1 0 1 0 0,-1-1 0 0 0,0 1-1 0 0,0 0 1 0 0,0 0 0 0 0,1 0-1 0 0,-1 0 1 0 0,0 0 0 0 0,0 0-1 0 0,0 0 1 0 0,0 0 0 0 0,1 0-1 0 0,-1 0 1 0 0,0-1 0 0 0,0 1-1 0 0,0 0 1 0 0,0 0 0 0 0,0 0-1 0 0,0 0 1 0 0,1 0 0 0 0,-1-1-1 0 0,0 1 1 0 0,0 0 0 0 0,0 0-1 0 0,0 0 1 0 0,0-1 0 0 0,0 1-1 0 0,0 0 1 0 0,0 0-1 0 0,0 0 1 0 0,0 0 0 0 0,0-1-1 0 0,0 1 1 0 0,0 0 0 0 0,0 0-1 0 0,0 0 1 0 0,0-1 0 0 0,0 1-1 0 0,0 0 1 0 0,0 0 0 0 0,0 0-1 0 0,0 0 1 0 0,0-1 0 0 0,0 1-1 0 0,0 0 1 0 0,-1 0 0 0 0,1 0-1 0 0,0 0 1 0 0,0-1 0 0 0,0 1 68 0 0,-3-5-5540 0 0</inkml:trace>
  <inkml:trace contextRef="#ctx0" brushRef="#br1" timeOffset="77000.536">4515 10775 3224 0 0,'-14'-5'661'0'0,"13"4"1272"0"0,0 0 5525 0 0,5-3-5747 0 0,-3 4-1599 0 0,0 0 0 0 0,-1-1 0 0 0,1 1 1 0 0,-1 0-1 0 0,1 0 0 0 0,0-1 0 0 0,-1 1 0 0 0,1 0 0 0 0,-1 0 1 0 0,1 0-1 0 0,0 0 0 0 0,-1 0 0 0 0,1 0 0 0 0,0 0 0 0 0,-1 0 0 0 0,1 0 1 0 0,0 0-1 0 0,-1 0 0 0 0,1 0 0 0 0,0 0-112 0 0,5 4 289 0 0,-5-3-13 0 0,9 4 144 0 0,-1 0-284 0 0,-1 0 0 0 0,0 1 0 0 0,0 0 0 0 0,5 5-136 0 0,-8-7 34 0 0,0 0-1 0 0,0-1 0 0 0,0 1 0 0 0,5 1-33 0 0,-4-1 27 0 0,1-1 0 0 0,-1 1 0 0 0,-1 0-1 0 0,3 2-26 0 0,8 7 73 0 0,-11-9-72 0 0,0 0 1 0 0,0 1-1 0 0,0-1 1 0 0,-1 1-1 0 0,4 3-1 0 0,-2 0 16 0 0,1 0 0 0 0,0-1 0 0 0,8 7-16 0 0,15 15 27 0 0,-8-9 27 0 0,-18-16-54 0 0,1 0 0 0 0,0 0 0 0 0,-1 1 0 0 0,0-1-1 0 0,0 2 1 0 0,1-1 0 0 0,0 0-1 0 0,0 0 1 0 0,0 0-1 0 0,1 0 1 0 0,-1-1-1 0 0,2 1 1 0 0,22 19 57 0 0,-25-21-56 0 0,-1 0 0 0 0,1 0 0 0 0,-1-1 1 0 0,1 1-1 0 0,0-1 0 0 0,0 0 0 0 0,0 0-1 0 0,-1-1 5 0 0,0 1-1 0 0,-1-1 0 0 0,1 1 0 0 0,0-1 1 0 0,-1 1-1 0 0,1 0 0 0 0,-1 0 0 0 0,0 0 1 0 0,0 0-1 0 0,0 1 0 0 0,0-1 0 0 0,0 1 1 0 0,0-1-5 0 0,13 14 11 0 0,-14-16-9 0 0,0 1 0 0 0,0 0 0 0 0,0 0 0 0 0,0 0 0 0 0,0 0 0 0 0,0 0 0 0 0,0 0 0 0 0,0 0 0 0 0,0 0 0 0 0,0 0 0 0 0,-1 0 0 0 0,1 0 0 0 0,0 0 0 0 0,-1 0 0 0 0,1 1 0 0 0,-1-1 0 0 0,0 0 0 0 0,1 1 0 0 0,-1-1 0 0 0,0 0 1 0 0,1 1-1 0 0,-1-1 0 0 0,0 0 0 0 0,0 1 0 0 0,0-1 0 0 0,-1 1-2 0 0,2 11 10 0 0,-1-12-6 0 0,1 0 0 0 0,-1 0 1 0 0,0 0-1 0 0,0 1 0 0 0,0-1 0 0 0,0 0 0 0 0,0 0 0 0 0,0 0 1 0 0,0 1-1 0 0,0-1 0 0 0,0 0 0 0 0,-1 0 0 0 0,1 0 0 0 0,-1 0 1 0 0,1 1-1 0 0,0-1 0 0 0,-1 0 0 0 0,0 0-4 0 0,0 0 24 0 0,0 1 0 0 0,-1-1 0 0 0,1 0-1 0 0,0 1 1 0 0,0-1 0 0 0,0 1 0 0 0,0 0 0 0 0,0-1 0 0 0,0 1-1 0 0,0 0 1 0 0,1 0 0 0 0,-1-1 0 0 0,0 1 0 0 0,1 0 0 0 0,0 0-1 0 0,-1 0-23 0 0,0 0 23 0 0,0-1-1 0 0,0 1 1 0 0,0-1-1 0 0,0 0 1 0 0,-1 1-1 0 0,1-1 1 0 0,0 0-1 0 0,-1 1 1 0 0,1-1-1 0 0,-1 0 1 0 0,0 0-1 0 0,1 0 1 0 0,-1-1-1 0 0,0 1 0 0 0,0 0 1 0 0,1-1-1 0 0,-1 1-22 0 0,-7 3 114 0 0,-14 11 205 0 0,17-11-251 0 0,0 1 1 0 0,0-2-1 0 0,0 1 0 0 0,-3 0-68 0 0,-28 13 170 0 0,20-9-100 0 0,0 0 0 0 0,-12 3-70 0 0,-21 3 206 0 0,-17 2-206 0 0,26-6 230 0 0,-11 3 66 0 0,17-8-993 0 0,1 1 0 0 0,-5 4 697 0 0,30-8-1525 0 0,5-2-2843 0 0,3 0-1954 0 0</inkml:trace>
  <inkml:trace contextRef="#ctx0" brushRef="#br1" timeOffset="78474.283">5684 10835 15632 0 0,'0'0'356'0'0,"0"0"49"0"0,0 0 21 0 0,0 0-42 0 0,12 6-236 0 0,-10-4-52 0 0,1 0-1 0 0,-1 0 1 0 0,0 0-1 0 0,0 0 1 0 0,0 0-1 0 0,0 1 1 0 0,-1-1-1 0 0,1 1 1 0 0,-1-1-1 0 0,1 1 1 0 0,-1 0-1 0 0,0-1 1 0 0,0 1-1 0 0,0 0 1 0 0,0 1-96 0 0,2 10 697 0 0,0 1 1 0 0,0 10-698 0 0,2 6 476 0 0,6 25 62 0 0,-5-18-378 0 0,2-1 1 0 0,13 33-161 0 0,-17-58-34 0 0,-3-7-172 0 0,1 1 1 0 0,0-1-1 0 0,0 0 1 0 0,0 1-1 0 0,1-1 1 0 0,0 0-1 0 0,0-1 1 0 0,0 1-1 0 0,0 0 1 0 0,1-1 205 0 0,-3-3-1554 0 0,-1-1-69 0 0</inkml:trace>
  <inkml:trace contextRef="#ctx0" brushRef="#br1" timeOffset="78848.08">6126 10857 3224 0 0,'0'0'640'0'0,"0"0"1477"0"0,0 0 646 0 0,0 0 134 0 0,-1 0 530 0 0,-8 3-3166 0 0,-25 17 1245 0 0,-9 2-1506 0 0,6-3 811 0 0,-2 3-811 0 0,17-10 157 0 0,0-1 0 0 0,0-1 0 0 0,-1-1 0 0 0,-1-1-157 0 0,0 1 85 0 0,8-5 257 0 0,16-4-60 0 0,0 0 8 0 0,0 0-18 0 0,0 0-95 0 0,0 0-45 0 0,0 0-11 0 0,0 2-10 0 0,1 0-98 0 0,0 0 1 0 0,0 1-1 0 0,1-1 1 0 0,-1 0-1 0 0,1 0 0 0 0,-1 0 1 0 0,1 0-1 0 0,0 0 1 0 0,0 0-1 0 0,-1-1 0 0 0,1 1 1 0 0,0-1-1 0 0,1 1 1 0 0,-1-1-1 0 0,1 1-13 0 0,6 2 49 0 0,0 0-1 0 0,1 0 1 0 0,3 1-49 0 0,19 7 84 0 0,1 3-34 0 0,-13-6-56 0 0,0 0 1 0 0,-1 2-1 0 0,0 0 1 0 0,0 1-1 0 0,6 7 6 0 0,9 16-2620 0 0,-28-29 1260 0 0</inkml:trace>
  <inkml:trace contextRef="#ctx0" brushRef="#br1" timeOffset="84562.88">6214 11350 2760 0 0,'0'0'456'0'0,"0"0"873"0"0,0 0 382 0 0,0 0 75 0 0,0-1-1507 0 0,0 1 0 0 0,0-1 1 0 0,0 1-1 0 0,-1-1 0 0 0,1 1 0 0 0,0 0 0 0 0,0-1 0 0 0,-1 1 0 0 0,1-1 0 0 0,0 1 0 0 0,-1 0 0 0 0,1-1 0 0 0,0 1 0 0 0,-1 0 0 0 0,1-1 0 0 0,-1 1 0 0 0,1 0 0 0 0,-1-1-279 0 0,-3 1 304 0 0,0 0 0 0 0,0-1 1 0 0,0 2-1 0 0,0-1 0 0 0,0 0 0 0 0,0 1 0 0 0,0 0 0 0 0,0-1 1 0 0,0 2-1 0 0,0-1 0 0 0,0 0 0 0 0,1 1 0 0 0,-1 0 1 0 0,-1 0-305 0 0,-11 5 591 0 0,15-7-550 0 0,0 1-1 0 0,0-1 1 0 0,0 1-1 0 0,0 0 0 0 0,0-1 1 0 0,0 1-1 0 0,0 0 1 0 0,0-1-1 0 0,1 1 0 0 0,-1 0 1 0 0,0 0-1 0 0,1 0 1 0 0,-1-1-1 0 0,0 1 0 0 0,1 0 1 0 0,-1 0-1 0 0,1 0 1 0 0,0 0-1 0 0,-1 0 0 0 0,1 1-40 0 0,0-1 5 0 0,0 0-1 0 0,0-1 1 0 0,0 1-1 0 0,1 0 1 0 0,-1 0-1 0 0,0 0 1 0 0,1 0-1 0 0,-1-1 1 0 0,1 1-1 0 0,-1 0 1 0 0,1 0-1 0 0,-1-1 1 0 0,1 1-1 0 0,0-1 1 0 0,-1 1-1 0 0,1 0 1 0 0,0-1-1 0 0,-1 1 1 0 0,1-1-1 0 0,0 1 1 0 0,0-1-1 0 0,-1 0 1 0 0,1 1-1 0 0,0-1 1 0 0,0 0-1 0 0,0 1 1 0 0,0-1-1 0 0,0 0-4 0 0,4 2 6 0 0,85 33 133 0 0,-78-25 2 0 0,-11-9 43 0 0,2 5 333 0 0,-3-6-493 0 0,1 1 1 0 0,-1-1-1 0 0,0 1 1 0 0,0-1-1 0 0,1 1 0 0 0,-1-1 1 0 0,0 1-1 0 0,0-1 0 0 0,0 1 1 0 0,0-1-1 0 0,0 1 1 0 0,0-1-1 0 0,0 1 0 0 0,0-1 1 0 0,0 1-1 0 0,0-1 0 0 0,0 1 1 0 0,0-1-1 0 0,0 1 1 0 0,0-1-1 0 0,0 1 0 0 0,0-1 1 0 0,-1 1-1 0 0,1-1 0 0 0,0 1 1 0 0,0-1-1 0 0,-1 1 1 0 0,1-1-1 0 0,0 0 0 0 0,-1 1-24 0 0,-2 2 97 0 0,0 1 0 0 0,-1-1 0 0 0,0 0 1 0 0,0 0-1 0 0,0-1 0 0 0,0 1 0 0 0,0-1 0 0 0,0 0 0 0 0,-1 0 0 0 0,1 0 0 0 0,-5 1-97 0 0,-3 1 50 0 0,2 0-114 0 0,-1-1 1 0 0,1-1 0 0 0,-1 0 0 0 0,1 0 0 0 0,-1-1-1 0 0,1 0 1 0 0,-1-1 0 0 0,0 0 0 0 0,0-1-1 0 0,1 0 1 0 0,-1-1 0 0 0,-2-1 63 0 0,11 3-253 0 0,0 0 0 0 0,1 0-1 0 0,-1-1 1 0 0,1 1 0 0 0,-1-1 0 0 0,1 0 0 0 0,-1 1-1 0 0,1-1 1 0 0,0 0 0 0 0,-1 0 0 0 0,1 0 0 0 0,0 0-1 0 0,0 0 1 0 0,-1 0 0 0 0,1 0 0 0 0,0 0 0 0 0,0 0-1 0 0,0-1 1 0 0,0 1 0 0 0,0 0 0 0 0,1-1 0 0 0,-1 1-1 0 0,0-1 1 0 0,1 1 0 0 0,-1-1 0 0 0,1 1 0 0 0,-1-1 0 0 0,1 1-1 0 0,0-1 1 0 0,-1 1 0 0 0,1-2 253 0 0,2-14-2301 0 0</inkml:trace>
  <inkml:trace contextRef="#ctx0" brushRef="#br1" timeOffset="88067.924">7503 11089 13536 0 0,'0'-1'144'0'0,"0"1"1"0"0,0-1-1 0 0,0 0 1 0 0,0 0-1 0 0,0 1 1 0 0,0-1 0 0 0,0 0-1 0 0,1 0 1 0 0,-1 1-1 0 0,0-1 1 0 0,0 0-1 0 0,1 1 1 0 0,-1-1 0 0 0,0 0-1 0 0,1 1 1 0 0,-1-1-1 0 0,1 0 1 0 0,-1 1 0 0 0,1-1-1 0 0,-1 1 1 0 0,1-1-1 0 0,-1 1 1 0 0,1-1-145 0 0,15-4 1054 0 0,-11 4-674 0 0,28-5 774 0 0,0 2 0 0 0,0 1 0 0 0,12 2-1154 0 0,22-2 296 0 0,54 0-2068 0 0,-107 3 136 0 0,-2 0-5209 0 0</inkml:trace>
  <inkml:trace contextRef="#ctx0" brushRef="#br1" timeOffset="88483.321">7521 11217 3680 0 0,'0'0'284'0'0,"0"0"261"0"0,0 0 1794 0 0,0 0 806 0 0,0 0 1205 0 0,6 2-2500 0 0,3 0-1556 0 0,0-1 1 0 0,0 0-1 0 0,0 0 0 0 0,0-1 1 0 0,-1 0-1 0 0,7-1-294 0 0,12 0 560 0 0,221-4 784 0 0,-159 0-2757 0 0,-70 4-150 0 0</inkml:trace>
  <inkml:trace contextRef="#ctx0" brushRef="#br1" timeOffset="89335.595">8364 11116 2760 0 0,'13'-6'5429'0'0,"2"2"-325"0"0,13 0-2667 0 0,-7 1-1678 0 0,-10 2-189 0 0,1 0 1 0 0,-1 0-1 0 0,2 1-570 0 0,23-2 917 0 0,157-17 2085 0 0,-166 15-3234 0 0,-1 0-1 0 0,1 3 0 0 0,0 0 1 0 0,0 1-1 0 0,0 2 0 0 0,-1 0 1 0 0,1 2-1 0 0,8 3 233 0 0,-24-3-2273 0 0,-4 1-4384 0 0</inkml:trace>
  <inkml:trace contextRef="#ctx0" brushRef="#br1" timeOffset="86824.849">6471 10884 12496 0 0,'0'0'281'0'0,"0"-9"687"0"0,0 9-901 0 0,0 0 1 0 0,0 0-1 0 0,0 0 1 0 0,0 0-1 0 0,0 0 1 0 0,0-1-1 0 0,0 1 1 0 0,0 0-1 0 0,0 0 1 0 0,0 0-1 0 0,0 0 1 0 0,0 0-1 0 0,-1-1 1 0 0,1 1-1 0 0,0 0 1 0 0,0 0-1 0 0,0 0 0 0 0,0 0 1 0 0,0 0-1 0 0,0 0 1 0 0,0 0-1 0 0,0 0 1 0 0,-1-1-1 0 0,1 1 1 0 0,0 0-1 0 0,0 0 1 0 0,0 0-1 0 0,0 0 1 0 0,0 0-1 0 0,-1 0 1 0 0,1 0-1 0 0,0 0 1 0 0,0 0-1 0 0,0 0 1 0 0,0 0-1 0 0,0 0 1 0 0,-1 0-1 0 0,1 0 0 0 0,0 0 1 0 0,0 0-1 0 0,0 0 1 0 0,0 0-1 0 0,0 0 1 0 0,-1 0-1 0 0,1 0 1 0 0,0 0-1 0 0,0 1 1 0 0,0-1-1 0 0,0 0 1 0 0,0 0-1 0 0,0 0 1 0 0,-1 0-1 0 0,1 0 1 0 0,0 0-1 0 0,0 0 1 0 0,0 0-1 0 0,0 1 0 0 0,0-1-67 0 0,-10 12 1060 0 0,-4 18-507 0 0,12-24-430 0 0,0 3 94 0 0,-1-1 0 0 0,1 1 1 0 0,0 6-218 0 0,2-13 37 0 0,0 1 0 0 0,0-1 0 0 0,0 1 1 0 0,0-1-1 0 0,0 1 0 0 0,1-1 0 0 0,-1 1 1 0 0,1-1-1 0 0,0 1 0 0 0,-1-1 1 0 0,1 0-1 0 0,0 1 0 0 0,1-1 0 0 0,0 2-37 0 0,-1-3 32 0 0,0 1 0 0 0,0-1 0 0 0,0 1 0 0 0,1-1 0 0 0,-1 0 0 0 0,0 0 0 0 0,1 0 0 0 0,-1 0 0 0 0,1 0 0 0 0,-1 0 0 0 0,1 0 0 0 0,-1 0 0 0 0,1 0 0 0 0,0-1 0 0 0,-1 1 0 0 0,1-1 0 0 0,0 1 0 0 0,0-1-32 0 0,2 1 32 0 0,-1-1-1 0 0,0 0 0 0 0,0 0 1 0 0,1-1-1 0 0,-1 1 0 0 0,0 0 0 0 0,0-1 1 0 0,0 0-1 0 0,1 0 0 0 0,-1 0-31 0 0,2-1-14 0 0,0 0 0 0 0,0 0-1 0 0,0-1 1 0 0,0 0 0 0 0,-1 1 0 0 0,1-2-1 0 0,-1 1 1 0 0,0 0 0 0 0,0-1-1 0 0,0 0 1 0 0,-1 0 0 0 0,2-1 14 0 0,2-6-314 0 0,-1 1 1 0 0,0-1 0 0 0,2-8 313 0 0,1 2-216 0 0,-9 16 140 0 0,0 1-19 0 0,2 1 82 0 0,-1-1-1 0 0,1 1 1 0 0,0-1-1 0 0,-1 1 1 0 0,1-1-1 0 0,-1 1 1 0 0,1 0-1 0 0,-1 0 1 0 0,0 0-1 0 0,1 0 14 0 0,10 5-82 0 0,7 2 68 0 0,-14-5 16 0 0,-1-1 0 0 0,1 0 0 0 0,0 0 0 0 0,-1-1 0 0 0,1 1-1 0 0,0-1 1 0 0,0 0 0 0 0,4 0-2 0 0,-3-1 58 0 0,0-1 0 0 0,0 1 0 0 0,-1-1 1 0 0,1 0-1 0 0,0 0 0 0 0,-1 0 0 0 0,1-1 0 0 0,-1 0 0 0 0,1 0 0 0 0,-1-1 0 0 0,0 1 0 0 0,0-1 1 0 0,0 0-1 0 0,0-1 0 0 0,-1 1-58 0 0,-1 1 20 0 0,-1-1 1 0 0,1 1-1 0 0,-1-1 1 0 0,0 0-1 0 0,0 0 1 0 0,0 0 0 0 0,0 0-1 0 0,0 0 1 0 0,-1 0-1 0 0,1 0 1 0 0,-1 0-1 0 0,0-1 1 0 0,0 1-1 0 0,0-1 1 0 0,-1 1-1 0 0,1-1 1 0 0,-1 1 0 0 0,0-1-1 0 0,0 1 1 0 0,0-1-1 0 0,0 1 1 0 0,0-1-1 0 0,-1 1 1 0 0,0 0-1 0 0,0-1-20 0 0,-11-45-12 0 0,0-9-552 0 0,12 37-242 0 0,0 20 354 0 0,0 1-18 0 0,0 0-232 0 0,0 0-969 0 0,0 0-421 0 0,0 0-85 0 0,0 0-20 0 0</inkml:trace>
  <inkml:trace contextRef="#ctx0" brushRef="#br1" timeOffset="87198.97">6536 11148 2760 0 0,'0'0'125'0'0,"0"0"390"0"0,0 0 1550 0 0,3-5 5661 0 0,2-1-5371 0 0,7 2-981 0 0,-4 0-736 0 0,1 1 1 0 0,-1 0-1 0 0,1 1 0 0 0,0 0 0 0 0,5 0-638 0 0,70-9 1513 0 0,5-5-1513 0 0,-81 14 15 0 0,54-11 19 0 0,-32 6-212 0 0,0 1 0 0 0,0 2 0 0 0,29-1 178 0 0,-43 7-1089 0 0,-5-1-4492 0 0,-9-1-656 0 0</inkml:trace>
  <inkml:trace contextRef="#ctx0" brushRef="#br1" timeOffset="88973.104">8778 10644 3224 0 0,'3'-4'1648'0'0,"-3"4"2199"0"0,1 0 3940 0 0,0 3-7611 0 0,0 0 0 0 0,-1 0 0 0 0,1-1 0 0 0,-1 1 0 0 0,0 0-1 0 0,0 0 1 0 0,0 0 0 0 0,0 0 0 0 0,0-1 0 0 0,-1 1 0 0 0,1 0 0 0 0,-1 0-1 0 0,0-1 1 0 0,1 1 0 0 0,-1 0 0 0 0,-1-1 0 0 0,1 1 0 0 0,0 0 0 0 0,-1-1 0 0 0,1 1-176 0 0,-7 9 435 0 0,0 0 0 0 0,-1-1 1 0 0,-6 6-436 0 0,10-11 108 0 0,-11 12 211 0 0,0 0 1 0 0,-18 13-320 0 0,23-22 54 0 0,0 0 1 0 0,-1-1-1 0 0,0-1 1 0 0,-1 0-1 0 0,1-1 1 0 0,-1 0-1 0 0,-1-1 1 0 0,1 0-1 0 0,-12 2-54 0 0,19-6 24 0 0,0 1 0 0 0,1-2-1 0 0,-1 1 1 0 0,1 0 0 0 0,-1-1-1 0 0,0 0 1 0 0,0-1-24 0 0,3 1 1 0 0,0-1 0 0 0,0 1 0 0 0,-1-1-1 0 0,1 0 1 0 0,0-1 0 0 0,0 1 0 0 0,0 0 0 0 0,0-1 0 0 0,1 0 0 0 0,-1 1-1 0 0,0-1 1 0 0,-1-1-1 0 0,0 0-74 0 0,0-1-1 0 0,1 1 0 0 0,-1-1 0 0 0,1 1 1 0 0,-1-1-1 0 0,1 0 0 0 0,0-1 0 0 0,0 1 0 0 0,1 0 1 0 0,-1-1-1 0 0,1 0 0 0 0,0 1 0 0 0,1-1 1 0 0,-1 0-1 0 0,1 0 0 0 0,0 0 0 0 0,0 0 1 0 0,0 0-1 0 0,1 0 0 0 0,-1 0 0 0 0,1 0 1 0 0,0 0-1 0 0,1-1 0 0 0,0 1 0 0 0,-1 0 1 0 0,2 0-1 0 0,-1 0 0 0 0,2-4 75 0 0,-1 1-118 0 0,1 1 0 0 0,0-1 0 0 0,1 1 0 0 0,-1 0-1 0 0,1-1 1 0 0,1 2 0 0 0,-1-1 0 0 0,1 0 0 0 0,3-2 118 0 0,-5 7 13 0 0,-1 0 0 0 0,0 0 0 0 0,1 0 0 0 0,-1 0 0 0 0,1 1 1 0 0,-1-1-1 0 0,1 1 0 0 0,0-1 0 0 0,0 1 0 0 0,0 0 0 0 0,0 0 0 0 0,0 1 0 0 0,0-1 0 0 0,0 0 0 0 0,0 1 0 0 0,0 0 1 0 0,0 0-1 0 0,0 0 0 0 0,0 0 0 0 0,0 0 0 0 0,0 1 0 0 0,0-1 0 0 0,0 1 0 0 0,0 0 0 0 0,0 0 0 0 0,2 1-13 0 0,0 0 105 0 0,0 0-1 0 0,0 1 0 0 0,0 0 1 0 0,-1 0-1 0 0,1 0 0 0 0,-1 0 1 0 0,0 1-1 0 0,4 3-104 0 0,28 36 636 0 0,-10-11-243 0 0,35 37 375 0 0,-41-47-531 0 0,-13-13-144 0 0,0 0 0 0 0,1-1-1 0 0,1 0 1 0 0,7 6-93 0 0,-5-7-202 0 0,-1-1 0 0 0,1 0 0 0 0,0 0 0 0 0,0-2 1 0 0,1 1-1 0 0,-1-1 202 0 0,-1-1-925 0 0,2 1-1099 0 0</inkml:trace>
  <inkml:trace contextRef="#ctx0" brushRef="#br1" timeOffset="101327.895">7600 10873 1376 0 0,'0'0'208'0'0,"0"0"337"0"0,0 0 154 0 0,0 0 33 0 0,0 0 25 0 0,0 0 90 0 0,0 0 38 0 0,0 0 10 0 0,0 0-95 0 0,0 0-402 0 0,-22 3 2020 0 0,20-2-2063 0 0,0 0 0 0 0,0 0 0 0 0,-1 0 0 0 0,1-1 0 0 0,0 1 0 0 0,-1-1 0 0 0,1 0 0 0 0,-2 1-355 0 0,3-1 378 0 0,1 0-156 0 0,-8 2 3724 0 0,19 1-3796 0 0,-1-1 0 0 0,0 0 1 0 0,0-1-1 0 0,1 0 0 0 0,-1-1 0 0 0,1 0 0 0 0,-1-1 0 0 0,9-1-150 0 0,28-1 516 0 0,-24 2 54 0 0,18-3-570 0 0,-18 1 430 0 0,21 0-430 0 0,-15 0 238 0 0,-19 3-180 0 0,-6-1-50 0 0,6-1 52 0 0,-1-1 22 0 0,-3 1-80 0 0,27 2 137 0 0,-31 0-96 0 0,2 0-22 0 0,-3 0 32 0 0,-1 0-15 0 0,0 0-337 0 0,0 0-988 0 0,0 0-405 0 0</inkml:trace>
  <inkml:trace contextRef="#ctx0" brushRef="#br1" timeOffset="112067.31">693 12490 3680 0 0,'0'0'284'0'0,"11"-12"2061"0"0,-10 10-1696 0 0,0 1 0 0 0,1-1 1 0 0,-1 1-1 0 0,0 0 0 0 0,1-1 0 0 0,-1 1 0 0 0,1 0 0 0 0,0 0 0 0 0,-1 0 0 0 0,1 0 0 0 0,0 1 1 0 0,0-1-1 0 0,1 0-649 0 0,26-9 1244 0 0,-18 8-704 0 0,1 1 1 0 0,0 0-1 0 0,0 0 1 0 0,0 1 0 0 0,0 0-541 0 0,36-1 1103 0 0,-16-1-758 0 0,18-2-10 0 0,-35 2-265 0 0,-1 1-1 0 0,8 0-69 0 0,25-2 66 0 0,-41 2-340 0 0,19-4 227 0 0,-13-3-3405 0 0,-11 7 955 0 0,-1-4-2996 0 0</inkml:trace>
  <inkml:trace contextRef="#ctx0" brushRef="#br1" timeOffset="112068.31">943 12304 5064 0 0,'0'0'389'0'0,"0"0"-250"0"0,0-2 161 0 0,0 2 1174 0 0,0 0 514 0 0,0 0 100 0 0,0 0-233 0 0,0 0-1066 0 0,0 0-462 0 0,0 0-95 0 0,0 0 31 0 0,0 0 215 0 0,0 0 98 0 0,2 8 608 0 0,2 4-405 0 0,0-3-398 0 0,-1 0 0 0 0,0 0 0 0 0,-1 0 0 0 0,0 1 0 0 0,-1 0-381 0 0,10 44 260 0 0,-8-33-195 0 0,-1-17-68 0 0,-1 1-1 0 0,-1-1 1 0 0,1 1-1 0 0,-1-1 1 0 0,0 1-1 0 0,0-1 1 0 0,0 0-1 0 0,0 1 1 0 0,-1-1-1 0 0,1 1 1 0 0,-2 2 3 0 0,-2 6-1215 0 0,-1 3-5290 0 0,5-15 1148 0 0</inkml:trace>
  <inkml:trace contextRef="#ctx0" brushRef="#br1" timeOffset="112448.966">819 12597 4144 0 0,'0'0'319'0'0,"0"0"91"0"0,0 0 1166 0 0,0 0 531 0 0,0 0 107 0 0,0 0-243 0 0,0 0-1118 0 0,0 0-490 0 0,0 0-99 0 0,0 0 45 0 0,0 0 277 0 0,0 0 118 0 0,0 0 27 0 0,0 0-33 0 0,0 0-164 0 0,0 0-71 0 0,0 0-14 0 0,0 0-38 0 0,0 0-156 0 0,0 0-67 0 0,0 0-18 0 0,2 0 2 0 0,75 2 1403 0 0,20 6-1170 0 0,-40-1-405 0 0,-40-4 17 0 0,-10-2-5 0 0,0 0 0 0 0,0 0-1 0 0,0-1 1 0 0,4 0-12 0 0,-11 0-78 0 0,12 1 263 0 0,-9 2-8090 0 0,-3-3 1800 0 0</inkml:trace>
  <inkml:trace contextRef="#ctx0" brushRef="#br1" timeOffset="110933.532">452 12789 5064 0 0,'0'0'389'0'0,"0"0"15"0"0,0 0 988 0 0,0 0 457 0 0,0 0 95 0 0,0 0-226 0 0,0 0-1038 0 0,0 0-451 0 0,0 0-93 0 0,0 0-4 0 0,8 10 1143 0 0,-6-4-999 0 0,0 1 1 0 0,-1 0 0 0 0,0 0 0 0 0,-1 0 0 0 0,1 0 0 0 0,-1 0 0 0 0,-1 0 0 0 0,1 0-1 0 0,-2 6-276 0 0,0-4 53 0 0,1 0-1 0 0,1 1 0 0 0,0-1 0 0 0,0 3-52 0 0,-1 28 105 0 0,-4-9 94 0 0,3-22-175 0 0,0 0 0 0 0,1 0 0 0 0,0 0 0 0 0,0 1 0 0 0,1-1 0 0 0,0 0 0 0 0,1 1-1 0 0,1 6-23 0 0,7 27 192 0 0,1-18-117 0 0,4-4 140 0 0,-13-21-129 0 0,0 2-55 0 0,0-1 0 0 0,1 0-1 0 0,-1 1 1 0 0,0-1-1 0 0,1 0 1 0 0,0 0-1 0 0,-1 0 1 0 0,1-1-1 0 0,0 1 1 0 0,-1 0-1 0 0,1-1 1 0 0,1 1-31 0 0,1 1 89 0 0,-1-1-32 0 0,0 0-1 0 0,0 0 1 0 0,1 0-1 0 0,-1 0 1 0 0,0 0-1 0 0,1-1 1 0 0,-1 0 0 0 0,0 1-1 0 0,1-1 1 0 0,-1-1-1 0 0,2 1-56 0 0,41-8 513 0 0,-17 2-304 0 0,28 0-11 0 0,-1 3-1 0 0,9 3-197 0 0,-47-3-217 0 0,2 0-4323 0 0,-15 3-1577 0 0</inkml:trace>
  <inkml:trace contextRef="#ctx0" brushRef="#br1" timeOffset="111310.397">457 12983 4144 0 0,'0'0'191'0'0,"0"0"-11"0"0,0-3-143 0 0,1 2 383 0 0,-1 0-1 0 0,1 0 1 0 0,-1-1 0 0 0,1 1 0 0 0,-1 0 0 0 0,1 0-1 0 0,0 0 1 0 0,-1 0 0 0 0,1 0 0 0 0,0 0 0 0 0,0 0-1 0 0,0 0 1 0 0,0 0 0 0 0,0 1 0 0 0,0-1 0 0 0,0 0-1 0 0,0 0 1 0 0,0 1 0 0 0,0-1 0 0 0,0 1 0 0 0,1-1 0 0 0,-1 1-1 0 0,0-1 1 0 0,0 1 0 0 0,1 0-420 0 0,0-1 255 0 0,52-9 2052 0 0,-43 8-1971 0 0,0 0 1 0 0,1 1-1 0 0,-1 1 1 0 0,4 0-337 0 0,14-1 272 0 0,78-4 183 0 0,-102 5-472 0 0,-1 0 0 0 0,0-1 0 0 0,0 1 0 0 0,0-1-1 0 0,0 1 1 0 0,0-1 0 0 0,3-2 17 0 0,-6 3-229 0 0,-1 0-26 0 0,0 0-334 0 0,0 0-1374 0 0,0 0-587 0 0</inkml:trace>
  <inkml:trace contextRef="#ctx0" brushRef="#br1" timeOffset="111698.079">400 12830 5064 0 0,'0'0'389'0'0,"-1"0"-250"0"0,-1-2 226 0 0,1 2 1448 0 0,1-1-1503 0 0,0 1 0 0 0,0 0 0 0 0,0-1 0 0 0,0 1 0 0 0,0-1-1 0 0,1 1 1 0 0,-1 0 0 0 0,0-1 0 0 0,0 1 0 0 0,0 0 0 0 0,0-1-1 0 0,0 1 1 0 0,1 0 0 0 0,-1-1 0 0 0,0 1 0 0 0,0 0 0 0 0,1 0-1 0 0,-1-1 1 0 0,0 1 0 0 0,0 0 0 0 0,1 0 0 0 0,-1-1 0 0 0,0 1-1 0 0,1 0-309 0 0,6-6 1006 0 0,-2 3-663 0 0,0 0 1 0 0,1 1-1 0 0,-1 0 1 0 0,0 0 0 0 0,1 0-1 0 0,-1 1 1 0 0,6-1-344 0 0,41-3 1356 0 0,-26 3-1228 0 0,39-3 191 0 0,26-3-80 0 0,-43 2-152 0 0,-14 2-2294 0 0,11-3 2207 0 0,-31 3-2163 0 0</inkml:trace>
  <inkml:trace contextRef="#ctx0" brushRef="#br1" timeOffset="113997.171">1559 12869 13416 0 0,'0'0'613'0'0,"0"0"-10"0"0,18-1 1322 0 0,19-1-579 0 0,-21 1-495 0 0,0 0-1 0 0,0-2 0 0 0,5-1-850 0 0,36-4 359 0 0,-17 3-270 0 0,-22 3-446 0 0,0 0 1 0 0,4 1 356 0 0,-10 0-661 0 0,8 2-5542 0 0,-18-1 454 0 0</inkml:trace>
  <inkml:trace contextRef="#ctx0" brushRef="#br1" timeOffset="114399.319">1473 13037 10136 0 0,'0'0'777'0'0,"0"0"-284"0"0,6 0 2211 0 0,55-1 954 0 0,-24 0-3133 0 0,0 1 0 0 0,0 2 0 0 0,4 2-525 0 0,-17-2-99 0 0,1 0-1 0 0,-1-2 0 0 0,2 0 100 0 0,18-2-5548 0 0,-26 0-260 0 0</inkml:trace>
  <inkml:trace contextRef="#ctx0" brushRef="#br1" timeOffset="116027.654">2530 12217 3224 0 0,'14'-8'312'0'0,"-11"6"155"0"0,0 0 1 0 0,1 0-1 0 0,-1 1 0 0 0,1-1 1 0 0,-1 1-1 0 0,1-1 0 0 0,0 1 1 0 0,0 0-1 0 0,-1 1 1 0 0,1-1-1 0 0,2 1-467 0 0,46-1 7677 0 0,-33 1-6496 0 0,46 3 943 0 0,18 4-2124 0 0,-75-6 116 0 0,86 5-47 0 0,-53-5-7364 0 0,-41-1 1874 0 0</inkml:trace>
  <inkml:trace contextRef="#ctx0" brushRef="#br1" timeOffset="116381.379">2690 12089 11256 0 0,'0'0'514'0'0,"0"0"-6"0"0,0 0-241 0 0,0 0 194 0 0,0 0 126 0 0,8 4 1466 0 0,-7-3-1846 0 0,1 0-1 0 0,0 0 0 0 0,-1 0 0 0 0,1 1 1 0 0,-1-1-1 0 0,1 1 0 0 0,-1-1 1 0 0,1 1-1 0 0,-1-1 0 0 0,0 1 1 0 0,0 0-1 0 0,0-1 0 0 0,0 1 1 0 0,0 0-1 0 0,0 0 0 0 0,-1 0 0 0 0,1 0 1 0 0,-1 0-1 0 0,1 0 0 0 0,-1 1-206 0 0,2 9 564 0 0,0 0-1 0 0,-1 0 1 0 0,-1 4-564 0 0,1 10 446 0 0,0-15-353 0 0,0 0 1 0 0,-1 0 0 0 0,0 0 0 0 0,-1 0 0 0 0,0 0-1 0 0,-2 7-93 0 0,-2 18 83 0 0,4-25-108 0 0,0 0 0 0 0,-1-1 0 0 0,-1 5 25 0 0,-9 15-538 0 0,2-9-3498 0 0,7-15 1400 0 0,1 0 247 0 0</inkml:trace>
  <inkml:trace contextRef="#ctx0" brushRef="#br1" timeOffset="116382.379">2570 12345 5528 0 0,'0'0'249'0'0,"0"0"-1"0"0,0 0 247 0 0,0 0 1607 0 0,2 0 2440 0 0,9-3-621 0 0,-7 3-3608 0 0,0-1 0 0 0,0 0 0 0 0,0 1 0 0 0,0 0 0 0 0,-1 0 0 0 0,1 0 0 0 0,0 1-1 0 0,0-1 1 0 0,0 1 0 0 0,0 0 0 0 0,2 0-313 0 0,19 4 944 0 0,34 2-123 0 0,-29-3-765 0 0,0-1-1 0 0,5-2-55 0 0,62-6-2653 0 0,-72 4 1670 0 0</inkml:trace>
  <inkml:trace contextRef="#ctx0" brushRef="#br1" timeOffset="114823.576">2230 12708 3680 0 0,'-3'2'9586'0'0,"3"2"-4945"0"0,6 11-3927 0 0,-2-3-696 0 0,-3 27 475 0 0,0-22-248 0 0,-1 0-1 0 0,0-1 1 0 0,-1 1 0 0 0,-1 0-1 0 0,-3 12-244 0 0,-8 47 146 0 0,11-64-112 0 0,1 0 0 0 0,0 1 0 0 0,0-1 0 0 0,1 2-34 0 0,0-12 13 0 0,1 0 0 0 0,-1 0 0 0 0,1 1 0 0 0,0-1 1 0 0,-1 0-1 0 0,1 0 0 0 0,0 0 0 0 0,0 0-13 0 0,4 14 161 0 0,13-8 151 0 0,-14-6-250 0 0,0 0-1 0 0,0-1 0 0 0,1 0 0 0 0,-1 0 0 0 0,0 0 0 0 0,1 0 0 0 0,-1-1 1 0 0,1 1-1 0 0,2-1-61 0 0,15 2 217 0 0,5-4 20 0 0,-9 1-99 0 0,0 0-73 0 0,0-2-1 0 0,-1 0 1 0 0,1 0 0 0 0,-1-2 0 0 0,6-2-65 0 0,-23 7 0 0 0,11-2-60 0 0,-9 1-164 0 0,0 1 0 0 0,0 0 0 0 0,0-1-1 0 0,0 0 1 0 0,1 1 0 0 0,-1-1 0 0 0,0 0 0 0 0,0 0 0 0 0,1-1 224 0 0,-2 1-5080 0 0,-1 1-1605 0 0</inkml:trace>
  <inkml:trace contextRef="#ctx0" brushRef="#br1" timeOffset="115249.626">2194 12812 14368 0 0,'0'0'661'0'0,"6"-3"212"0"0,1-1-598 0 0,1 1 1 0 0,-1 1-1 0 0,1 0 0 0 0,0 0 0 0 0,0 0 0 0 0,0 1 0 0 0,0 0 0 0 0,0 1 1 0 0,7-1-276 0 0,16 0 320 0 0,1-1 646 0 0,0 1 0 0 0,10 2-966 0 0,-10 1 203 0 0,0-3 1 0 0,6-1-204 0 0,-11 2-508 0 0,-26 0-779 0 0,-1 0-414 0 0,0 0-84 0 0,0 0-20 0 0</inkml:trace>
  <inkml:trace contextRef="#ctx0" brushRef="#br1" timeOffset="115250.626">2234 12665 15120 0 0,'-1'-1'53'0'0,"0"1"1"0"0,1-1 0 0 0,-1 1 0 0 0,1 0 0 0 0,-1-1 0 0 0,1 1 0 0 0,-1-1 0 0 0,1 1 0 0 0,-1-1 0 0 0,1 1 0 0 0,0-1-1 0 0,-1 0 1 0 0,1 1 0 0 0,0-1 0 0 0,-1 1 0 0 0,1-1 0 0 0,0 0 0 0 0,0 1 0 0 0,0-1 0 0 0,0 0 0 0 0,-1 1 0 0 0,1-1-1 0 0,0 0 1 0 0,0 0 0 0 0,0 1 0 0 0,0-1 0 0 0,0 0 0 0 0,1 1 0 0 0,-1-1-54 0 0,1-1 66 0 0,0 1 1 0 0,0 0-1 0 0,0-1 0 0 0,0 1 1 0 0,0 0-1 0 0,1 0 1 0 0,-1-1-1 0 0,1 1 0 0 0,-1 0 1 0 0,0 0-1 0 0,1 0 0 0 0,0 1-66 0 0,2-3 139 0 0,1 1 0 0 0,0 0 0 0 0,0 0 0 0 0,1 1 0 0 0,3-2-139 0 0,5-1 297 0 0,1 1-59 0 0,0 0 0 0 0,1 1 0 0 0,-1 0-1 0 0,0 1 1 0 0,2 1-238 0 0,25-2 203 0 0,-24 1-335 0 0,-1 1 0 0 0,0 1 0 0 0,4 1 132 0 0,10 0-5293 0 0,-11-1-801 0 0</inkml:trace>
  <inkml:trace contextRef="#ctx0" brushRef="#br1" timeOffset="115646.936">2674 13103 4144 0 0,'-1'1'37'0'0,"-1"0"0"0"0,1 1 0 0 0,-1-1 0 0 0,1 0 0 0 0,0 1 1 0 0,0-1-1 0 0,-1 1 0 0 0,1-1 0 0 0,0 1 0 0 0,0 0 0 0 0,0-1 0 0 0,1 1 0 0 0,-2 1-37 0 0,-2 10 2903 0 0,-1-3 1968 0 0,5-10-4550 0 0,-1 1-1 0 0,1-1 1 0 0,0 1 0 0 0,-1 0-1 0 0,1-1 1 0 0,-1 1 0 0 0,1 0-1 0 0,0 0 1 0 0,0-1-1 0 0,-1 1 1 0 0,1 0 0 0 0,0 0-1 0 0,0 0 1 0 0,0-1 0 0 0,0 1-1 0 0,0 0-320 0 0,-2 28 2276 0 0,2-24-2072 0 0,-1 1 0 0 0,1 0-1 0 0,0-1 1 0 0,0 1 0 0 0,0 0 0 0 0,1-1 0 0 0,0 1 0 0 0,0-1 0 0 0,0 1 0 0 0,1-1 0 0 0,0 1 0 0 0,0-1-204 0 0,-1-2 19 0 0,1 0 0 0 0,-1 0 1 0 0,1-1-1 0 0,0 1 0 0 0,0-1 0 0 0,0 0 1 0 0,0 1-1 0 0,0-1 0 0 0,1 0 1 0 0,-1 0-1 0 0,0 0 0 0 0,1 0 0 0 0,0-1 1 0 0,-1 1-1 0 0,1-1 0 0 0,0 0 1 0 0,0 1-1 0 0,0-1 0 0 0,0 0 0 0 0,0-1 1 0 0,0 1-1 0 0,0-1 0 0 0,0 1 1 0 0,0-1-1 0 0,0 0 0 0 0,0 0 1 0 0,1 0-1 0 0,0-1-19 0 0,0 1 32 0 0,0-1 0 0 0,0 0-1 0 0,0 0 1 0 0,0 0 0 0 0,0 0 0 0 0,0-1 0 0 0,-1 1 0 0 0,1-1 0 0 0,0 0-1 0 0,-1-1 1 0 0,1 1 0 0 0,-1 0 0 0 0,0-1 0 0 0,0 0 0 0 0,0 0 0 0 0,0 0 0 0 0,-1 0-1 0 0,1 0 1 0 0,-1 0 0 0 0,1-1 0 0 0,0-2-32 0 0,-2 4 11 0 0,0 0 0 0 0,0-1 0 0 0,0 1 0 0 0,-1-1-1 0 0,1 1 1 0 0,-1-1 0 0 0,0 0 0 0 0,1 1 0 0 0,-1-1 0 0 0,0 1 0 0 0,0-1 0 0 0,-1 1 0 0 0,1-1-1 0 0,-1 0 1 0 0,1 1 0 0 0,-1-1 0 0 0,0 1 0 0 0,0-1 0 0 0,0 1 0 0 0,0 0 0 0 0,0-1-11 0 0,-1-1-45 0 0,0 1 0 0 0,-1-1 0 0 0,1 1 0 0 0,-1 0 0 0 0,0 0 0 0 0,0 0 0 0 0,0 0 0 0 0,0 0 0 0 0,0 0 0 0 0,-1 1 0 0 0,1 0 0 0 0,-3-1 45 0 0,-4-3-703 0 0,-1 2 1 0 0,-1-1-1 0 0,-8-1 703 0 0,5 2-2065 0 0,6 1-490 0 0</inkml:trace>
  <inkml:trace contextRef="#ctx0" brushRef="#br1" timeOffset="125176.006">3187 12977 7832 0 0,'0'0'602'0'0,"0"0"-207"0"0,0 0 601 0 0,0 0 305 0 0,0 0 62 0 0,0 0-176 0 0,1 1-793 0 0,6 0-78 0 0,-1 1 0 0 0,1-1 0 0 0,-1-1 0 0 0,1 1 0 0 0,-1-1-1 0 0,1-1 1 0 0,-1 1 0 0 0,1-1 0 0 0,-1 0 0 0 0,1 0 0 0 0,-1-1 0 0 0,3-1-316 0 0,12-4 673 0 0,-1 0 1 0 0,1-2 0 0 0,1-2-674 0 0,13-7 461 0 0,19-13-461 0 0,-41 22 47 0 0,-1 0 0 0 0,0-1 0 0 0,0 0 0 0 0,-1-1 0 0 0,5-5-47 0 0,-9 7 36 0 0,-1 3-13 0 0,-1 0-1 0 0,0 0 1 0 0,0-1-1 0 0,1-2-22 0 0,-5 7 15 0 0,0 1 0 0 0,0-1 0 0 0,-1 0 0 0 0,1 0 0 0 0,0 0 0 0 0,-1 1 0 0 0,1-1 0 0 0,-1 0 0 0 0,0 0 0 0 0,1 0 0 0 0,-1 0 0 0 0,0 0 1 0 0,0 0-1 0 0,-1 0 0 0 0,1 0 0 0 0,0 0 0 0 0,0 0 0 0 0,-1 1 0 0 0,1-1 0 0 0,-1-1-15 0 0,0 2 24 0 0,0-1 0 0 0,-1 1 0 0 0,1-1 0 0 0,0 1 0 0 0,-1-1 0 0 0,1 1 0 0 0,0-1 1 0 0,-1 1-1 0 0,0 0 0 0 0,1 0 0 0 0,-1 0 0 0 0,0 0 0 0 0,0 0 0 0 0,1 0 0 0 0,-1 1 0 0 0,0-1 0 0 0,0 1 1 0 0,0-1-1 0 0,0 1 0 0 0,0-1 0 0 0,0 1 0 0 0,-1 0-24 0 0,-5-1 113 0 0,0 1 1 0 0,0 0-1 0 0,0 0 1 0 0,-7 2-114 0 0,6-1 23 0 0,0 1 1 0 0,0 0 0 0 0,0 0-1 0 0,0 1 1 0 0,1 0 0 0 0,0 1-1 0 0,-1 0 1 0 0,1 0 0 0 0,0 1 0 0 0,1 0-1 0 0,-1 0 1 0 0,1 1 0 0 0,0 0-1 0 0,1 0 1 0 0,-1 1 0 0 0,1 0-1 0 0,-1 2-23 0 0,4-4 8 0 0,0 1 0 0 0,0-1 0 0 0,1 1 0 0 0,-1-1 0 0 0,2 1 0 0 0,-1 0 0 0 0,0 0 0 0 0,1 2-8 0 0,-1 6 22 0 0,0 0-1 0 0,2 0 0 0 0,-1 1-21 0 0,2-2 41 0 0,1 0-1 0 0,0 0 1 0 0,1 0-1 0 0,0 0 1 0 0,1 0-1 0 0,0-1 1 0 0,4 7-41 0 0,-7-17 3 0 0,1 3 32 0 0,0 0 0 0 0,0-1 0 0 0,1 1 0 0 0,-1-1 1 0 0,1 1-1 0 0,0-1 0 0 0,0 0 0 0 0,1 0 0 0 0,-1-1 0 0 0,1 1 0 0 0,0-1 0 0 0,0 1 1 0 0,0-1-1 0 0,0-1 0 0 0,1 1-35 0 0,1 0 45 0 0,0 0 0 0 0,0 0 0 0 0,1-1 0 0 0,-1 0 0 0 0,1 0 0 0 0,0 0 0 0 0,0-1 0 0 0,0 0 0 0 0,-1-1 0 0 0,8 0-45 0 0,3 0 93 0 0,0-2-1 0 0,0 0 0 0 0,0-1 0 0 0,0-1 0 0 0,0 0 1 0 0,-1-2-1 0 0,2 0-92 0 0,36-18-6968 0 0,-38 15-533 0 0</inkml:trace>
  <inkml:trace contextRef="#ctx0" brushRef="#br1" timeOffset="131165.709">3798 12228 7856 0 0,'0'0'362'0'0,"0"0"-11"0"0,0 0-95 0 0,0 0 423 0 0,0 0 213 0 0,0 0 41 0 0,0 0-45 0 0,0 0-228 0 0,0 0-99 0 0,0 0-17 0 0,0 0-9 0 0,0 0-12 0 0,0 0-3 0 0,0 0 0 0 0,6-12 503 0 0,-4 8-915 0 0,0-1 0 0 0,1 0 0 0 0,0 0 0 0 0,0 1 0 0 0,0 0-1 0 0,0-1 1 0 0,1 1 0 0 0,0 0-108 0 0,6-8 55 0 0,-7 9-38 0 0,-1-1 0 0 0,1 1 0 0 0,0 0 0 0 0,0 0 0 0 0,1 0 0 0 0,-1 1-1 0 0,3-3-16 0 0,33-27 216 0 0,-28 24-151 0 0,-9 6-38 0 0,0 1-1 0 0,0-1 1 0 0,0 1 0 0 0,0-1 0 0 0,0 1-1 0 0,0 0 1 0 0,1 0 0 0 0,-1 0 0 0 0,0 0-1 0 0,1 1 1 0 0,-1-1 0 0 0,0 1-1 0 0,1-1-26 0 0,-1 1 112 0 0,-2 0 0 0 0,0 0-5 0 0,4 5 122 0 0,-4-1-183 0 0,1 0-1 0 0,0 0 1 0 0,-1 0 0 0 0,0 0-1 0 0,0 0 1 0 0,0 0-1 0 0,-1 1 1 0 0,1-1-1 0 0,-1 0 1 0 0,0 0-1 0 0,0 0 1 0 0,0 0-1 0 0,-1 0 1 0 0,0 1-46 0 0,-4 15 122 0 0,-19 54 182 0 0,10-32 1 0 0,6-16-8 0 0,2 7 141 0 0,5-28-362 0 0,2-4-58 0 0,0 1-1 0 0,0 0 0 0 0,1 0 1 0 0,-1-1-1 0 0,0 1 0 0 0,1 0 1 0 0,-1-1-1 0 0,1 1 0 0 0,0-1 1 0 0,-1 1-1 0 0,1 0 0 0 0,0-1 1 0 0,0 1-1 0 0,0-1 0 0 0,0 0 1 0 0,0 1-1 0 0,1 0-17 0 0,-1-2-24 0 0,0 1 0 0 0,0 0 0 0 0,0-1 0 0 0,0 1 0 0 0,0 0 0 0 0,1-1 0 0 0,-1 0-1 0 0,0 1 1 0 0,0-1 0 0 0,0 0 0 0 0,0 1 0 0 0,1-1 0 0 0,-1 0 0 0 0,0 0 0 0 0,0 0 0 0 0,1 0 0 0 0,-1 0 0 0 0,0 0 0 0 0,0-1 0 0 0,0 1 0 0 0,1 0 0 0 0,-1 0-1 0 0,0-1 1 0 0,0 1 0 0 0,0-1 0 0 0,0 1 0 0 0,0-1 0 0 0,0 0 0 0 0,1 0 24 0 0,0-1-567 0 0,1 0 1 0 0,0 0-1 0 0,0 0 1 0 0,-1-1-1 0 0,1 1 1 0 0,-1-1-1 0 0,0 0 0 0 0,0 1 1 0 0,0-1-1 0 0,0-1 567 0 0,4-8-5862 0 0</inkml:trace>
  <inkml:trace contextRef="#ctx0" brushRef="#br1" timeOffset="131589.396">3895 11933 7368 0 0,'-3'-4'268'0'0,"-1"-1"-1"0"0,1 0 1 0 0,1 0 0 0 0,-1 0 0 0 0,1 0 0 0 0,-2-3-268 0 0,1-9 7979 0 0,5 8-5828 0 0,9 3-40 0 0,-3 2-1434 0 0,7 9-704 0 0,-13-4-298 0 0,0 0-1 0 0,-1-1 1 0 0,1 1 0 0 0,-1 0-1 0 0,1 0 1 0 0,-1 0 0 0 0,0 0-1 0 0,1 0 1 0 0,-1 1 0 0 0,1-1 325 0 0,1 2-1263 0 0,3 3-5199 0 0</inkml:trace>
  <inkml:trace contextRef="#ctx0" brushRef="#br1" timeOffset="131985.738">4227 11825 6912 0 0,'0'0'528'0'0,"0"-1"-342"0"0,0 0 124 0 0,0 0 1184 0 0,0 1 518 0 0,0 0 100 0 0,0 0-248 0 0,0 0-1128 0 0,-1 1-493 0 0,-1 0-188 0 0,0 1 1 0 0,1-1-1 0 0,-1 0 0 0 0,1 1 1 0 0,-1-1-1 0 0,1 1 1 0 0,0-1-1 0 0,0 1 0 0 0,0 0 1 0 0,0-1-1 0 0,0 1 1 0 0,-1 1-56 0 0,-11 29 945 0 0,5-13-542 0 0,1 1-2 0 0,1 0 0 0 0,0 0 1 0 0,2 0-1 0 0,-3 19-401 0 0,1 0 404 0 0,0 2 115 0 0,1 0 0 0 0,3 0-1 0 0,2 23-518 0 0,0-57 90 0 0,1 1 0 0 0,0-1 1 0 0,1 1-1 0 0,-1-1 0 0 0,1 0 0 0 0,1 0 0 0 0,0 1 0 0 0,0-2 0 0 0,0 1 0 0 0,1 1-90 0 0,1 1-387 0 0,1-1 0 0 0,-1 1 0 0 0,1-2-1 0 0,1 1 1 0 0,-1 0 0 0 0,1-1 0 0 0,5 3 387 0 0,1-2-3276 0 0,-11-7 778 0 0</inkml:trace>
  <inkml:trace contextRef="#ctx0" brushRef="#br1" timeOffset="132343.374">4407 12056 15144 0 0,'14'-2'694'0'0,"-12"2"-17"0"0,-5 21 359 0 0,-6 20 660 0 0,7-33-1324 0 0,0-1 0 0 0,1 0 0 0 0,-2 7-372 0 0,-1 13 674 0 0,3-24-625 0 0,1 0 1 0 0,-1 0 0 0 0,1 0-1 0 0,0 0 1 0 0,0 1 0 0 0,0-1-1 0 0,1 0 1 0 0,-1 0-50 0 0,1 18 253 0 0,-1-20-235 0 0,0 1 1 0 0,0-1-1 0 0,0 1 0 0 0,0 0 0 0 0,0-1 0 0 0,0 1 0 0 0,1-1 0 0 0,-1 1 0 0 0,0-1 0 0 0,1 1 1 0 0,-1-1-1 0 0,1 1 0 0 0,0-1 0 0 0,0 1 0 0 0,-1-1 0 0 0,1 0 0 0 0,0 1 0 0 0,0-1 0 0 0,0 0 0 0 0,0 0 1 0 0,1 0-1 0 0,-1 0 0 0 0,0 0 0 0 0,0 0 0 0 0,1 0 0 0 0,-1 0 0 0 0,0 0 0 0 0,1 0 0 0 0,-1-1 1 0 0,1 1-1 0 0,0-1-18 0 0,2 2 41 0 0,1 0 0 0 0,-1-1 0 0 0,1 1 0 0 0,0-1 1 0 0,0 0-1 0 0,-1-1 0 0 0,1 1 0 0 0,0-1 0 0 0,0 0 1 0 0,0 0-42 0 0,0-1 24 0 0,-3 1-12 0 0,0 0 0 0 0,1 0 0 0 0,-1 0 0 0 0,0 0-1 0 0,0-1 1 0 0,0 1 0 0 0,0-1 0 0 0,1 1 0 0 0,-1-1 0 0 0,0 0 0 0 0,0 0 0 0 0,0 0 0 0 0,-1 0 0 0 0,1 0-1 0 0,0-1 1 0 0,0 1 0 0 0,0-1-12 0 0,14-11-298 0 0,-15 13 269 0 0,1-1-1 0 0,-1 0 1 0 0,0 0 0 0 0,1 0-1 0 0,-1 0 1 0 0,0 0-1 0 0,0 0 1 0 0,0 0 0 0 0,0 0-1 0 0,0-1 1 0 0,0 1 0 0 0,0 0-1 0 0,0-1 1 0 0,0 1 0 0 0,0 0-1 0 0,-1-1 30 0 0,1 0-20 0 0,0 1-1 0 0,-1 0 1 0 0,1-1 0 0 0,0 1-1 0 0,0 0 1 0 0,0 0-1 0 0,0 0 1 0 0,0 0-1 0 0,0 0 1 0 0,0 0 20 0 0,0 0-8 0 0,0 1 0 0 0,0-1 0 0 0,-1 0 0 0 0,1 0 0 0 0,0 1 1 0 0,-1-1-1 0 0,1 0 0 0 0,-1 0 0 0 0,1 1 0 0 0,-1-1 0 0 0,1 0 0 0 0,-1 0 0 0 0,1 0 0 0 0,-1 0 0 0 0,0 0 0 0 0,1 0 1 0 0,-1 0-1 0 0,0 0 8 0 0,0 0-7 0 0,0 1 0 0 0,0 0 0 0 0,0-1 0 0 0,1 1 0 0 0,-1-1 0 0 0,0 1 0 0 0,0 0 0 0 0,0-1 0 0 0,1 1 0 0 0,-1-1 0 0 0,0 1 0 0 0,0 0 1 0 0,1-1-1 0 0,-1 1 0 0 0,0 0 0 0 0,1-1 0 0 0,-1 1 0 0 0,0 0 0 0 0,1 0 0 0 0,-1-1 0 0 0,1 1 0 0 0,-1 0 0 0 0,0 0 0 0 0,1 0 0 0 0,-1 0 0 0 0,1-1 0 0 0,-1 1 1 0 0,1 0-1 0 0,-1 0 0 0 0,0 0 0 0 0,1 0 0 0 0,-1 0 0 0 0,1 0 0 0 0,-1 0 0 0 0,1 0 7 0 0,-1 0 0 0 0,1 0-1 0 0,-1 0 1 0 0,0 0 0 0 0,1 0-1 0 0,-1 1 1 0 0,1-1 0 0 0,-1 0-1 0 0,0 0 1 0 0,1 0 0 0 0,-1 0-1 0 0,0 0 1 0 0,1 0-1 0 0,-1 1 1 0 0,0-1 0 0 0,0 0-1 0 0,1 0 1 0 0,-1 0 0 0 0,0 1-1 0 0,1-1 1 0 0,-1 0 0 0 0,0 1-1 0 0,0-1 1 0 0,0 0 0 0 0,1 0-1 0 0,-1 1 1 0 0,0-1 0 0 0,0 0-1 0 0,0 1 1 0 0,0-1 0 0 0,0 0-1 0 0,1 1 1 0 0,-1-1-1 0 0,0 0 1 0 0,0 1 0 0 0,0-1-1 0 0,0 1 1 0 0,0-1 0 0 0,0 0-1 0 0,0 1 1 0 0,0-1 0 0 0,0 0-1 0 0,-1 1 1 0 0,1-1 0 0 0,0 0-1 0 0,0 1 1 0 0,0-1 0 0 0,0 0 0 0 0,0 1 5 0 0,4 12 148 0 0,-3-12-136 0 0,-1 0 0 0 0,1-1 0 0 0,-1 1 0 0 0,1 0 0 0 0,-1 0 0 0 0,0 0 0 0 0,1 0 0 0 0,-1 0 0 0 0,0 0 0 0 0,0-1 0 0 0,0 1 0 0 0,0 0 0 0 0,0 0 0 0 0,0 0 0 0 0,0 0 0 0 0,0 0 0 0 0,0 0 0 0 0,0 0 0 0 0,0 0 0 0 0,0 0 0 0 0,-1 0-17 0 0,1 0 10 0 0,-1 0 1 0 0,1 0-1 0 0,-1 0 1 0 0,1 1-1 0 0,-1-1 1 0 0,1 0 0 0 0,0 0-1 0 0,0 0 1 0 0,0 0-1 0 0,-1 0 1 0 0,1 1-1 0 0,0-1 1 0 0,0 0-1 0 0,1 0 1 0 0,-1 0-1 0 0,0 0 1 0 0,0 1 0 0 0,1-1-1 0 0,-1 0 1 0 0,0 0-1 0 0,1 0 1 0 0,-1 0-1 0 0,1 0-10 0 0,0 1 7 0 0,-1-1-1 0 0,0 0 0 0 0,0 0 0 0 0,1 0 1 0 0,-1 0-1 0 0,0 0 0 0 0,0 0 0 0 0,0 0 1 0 0,0 0-1 0 0,0 0 0 0 0,-1 1 0 0 0,1-1 1 0 0,0 0-1 0 0,0 0-6 0 0,0 0 2 0 0,-1-1 1 0 0,1 1-1 0 0,0-1 1 0 0,0 1-1 0 0,0 0 0 0 0,0-1 1 0 0,0 1-1 0 0,0 0 1 0 0,0-1-1 0 0,0 1 1 0 0,0 0-1 0 0,0-1 1 0 0,0 1-1 0 0,0-1 0 0 0,1 1 1 0 0,-1 0-1 0 0,0-1 1 0 0,1 1-3 0 0,0 1 6 0 0,0-1 0 0 0,1 0 0 0 0,-1 1 1 0 0,1-1-1 0 0,0 0 0 0 0,-1 0 0 0 0,1 0 1 0 0,0 0-1 0 0,0 0 0 0 0,0 0 0 0 0,1 0-6 0 0,0 0 28 0 0,1 1 0 0 0,0-2 0 0 0,-1 1 0 0 0,1 0-1 0 0,0-1 1 0 0,0 1 0 0 0,-1-1 0 0 0,1 0 0 0 0,0-1-1 0 0,0 1 1 0 0,-1-1 0 0 0,1 1 0 0 0,0-1 0 0 0,-1 0 0 0 0,1 0-1 0 0,0-1 1 0 0,2 0-28 0 0,-4 0 25 0 0,1 1-1 0 0,0 0 1 0 0,0-1 0 0 0,0 0-1 0 0,-1 0 1 0 0,1 0 0 0 0,-1 0-1 0 0,0 0 1 0 0,1 0 0 0 0,-1-1-1 0 0,0 1 1 0 0,0-1 0 0 0,-1 1-1 0 0,1-1 1 0 0,0 0 0 0 0,-1 0-1 0 0,0 0 1 0 0,1 0 0 0 0,-1 0-1 0 0,-1 0 1 0 0,2-1-25 0 0,-2-2 29 0 0,0 1-1 0 0,0-1 1 0 0,0 0 0 0 0,-1 0 0 0 0,0 1 0 0 0,0-1-1 0 0,0 1 1 0 0,-2-5-29 0 0,-1-9 75 0 0,1 2-30 0 0,3 13-36 0 0,-1 1 1 0 0,1-1 0 0 0,-1 0-1 0 0,0 0 1 0 0,0 1 0 0 0,0-1-1 0 0,-1-2-9 0 0,-5-8-121 0 0,6 12 49 0 0,0-1 0 0 0,0 0-1 0 0,-1 0 1 0 0,1 1-1 0 0,-1-1 1 0 0,1 1 0 0 0,-1-1-1 0 0,0 1 1 0 0,0 0 0 0 0,0-1-1 0 0,0 1 1 0 0,0 0 0 0 0,0 0-1 0 0,-1 1 1 0 0,1-1-1 0 0,-1 0 1 0 0,1 1 0 0 0,-1 0-1 0 0,0-1 73 0 0,2 2-538 0 0,-13 4-1878 0 0,10-2-1189 0 0,4-2 1405 0 0</inkml:trace>
  <inkml:trace contextRef="#ctx0" brushRef="#br1" timeOffset="132739.014">4929 11873 7832 0 0,'0'0'602'0'0,"2"1"-122"0"0,-2-1-381 0 0,1 0 0 0 0,-1 1 0 0 0,1-1 0 0 0,-1 0-1 0 0,1 0 1 0 0,-1 0 0 0 0,1 0 0 0 0,-1 1 0 0 0,1-1 0 0 0,-1 0-1 0 0,1 0 1 0 0,-1 1 0 0 0,0-1 0 0 0,1 0 0 0 0,-1 1-1 0 0,0-1 1 0 0,1 0 0 0 0,-1 1 0 0 0,0-1 0 0 0,1 1-1 0 0,-1-1 1 0 0,0 0 0 0 0,0 1 0 0 0,1-1 0 0 0,-1 1-1 0 0,0-1 1 0 0,0 1 0 0 0,0-1 0 0 0,0 1 0 0 0,0-1 0 0 0,0 1-1 0 0,0-1 1 0 0,0 1 0 0 0,0-1 0 0 0,0 1 0 0 0,0-1-1 0 0,0 1 1 0 0,0-1 0 0 0,0 1 0 0 0,0-1 0 0 0,0 1-1 0 0,0-1 1 0 0,-1 1 0 0 0,1-1 0 0 0,0 0 0 0 0,0 1 0 0 0,-1-1-1 0 0,1 1 1 0 0,0-1 0 0 0,-1 0 0 0 0,1 1 0 0 0,0-1-1 0 0,-1 1 1 0 0,1-1-99 0 0,-1 2 231 0 0,0-1-1 0 0,0 1 0 0 0,1 0 1 0 0,-1-1-1 0 0,0 1 0 0 0,1 0 1 0 0,0 0-1 0 0,-1-1 1 0 0,1 1-1 0 0,0 0 0 0 0,0 0 1 0 0,0 1-231 0 0,-3 15 406 0 0,-6-1-29 0 0,8-15-307 0 0,0 0-1 0 0,0-1 1 0 0,-1 1 0 0 0,1 0 0 0 0,1 0 0 0 0,-1 0 0 0 0,0 0 0 0 0,0 1 0 0 0,1-1-1 0 0,-1 0 1 0 0,1 0 0 0 0,0 0 0 0 0,-1 1-70 0 0,1 3 144 0 0,0-1 0 0 0,-1 1 0 0 0,1 0 0 0 0,-1-1-1 0 0,-1 1 1 0 0,1 0 0 0 0,-1-1 0 0 0,0 1 0 0 0,0-1 0 0 0,-2 2-144 0 0,1 1 136 0 0,0 1 1 0 0,1 0 0 0 0,-1 0 0 0 0,2 0-1 0 0,-1 3-136 0 0,-5 24 369 0 0,5-28-278 0 0,1 0 0 0 0,0 0 0 0 0,0 0 0 0 0,1 0 1 0 0,0 0-1 0 0,0 0 0 0 0,1 0 0 0 0,1 7-91 0 0,-2 9 157 0 0,0-21-139 0 0,-1-1 0 0 0,1 1 1 0 0,0-1-1 0 0,0 1 0 0 0,0-1 1 0 0,0 0-1 0 0,1 1 0 0 0,-1-1 1 0 0,1 1-1 0 0,-1-1 1 0 0,1 0-1 0 0,0 1 0 0 0,0-1 1 0 0,0 0-1 0 0,0 1-18 0 0,8 18 167 0 0,-8-18-144 0 0,0-1 1 0 0,0 0-1 0 0,-1 1 0 0 0,1-1 1 0 0,1 0-1 0 0,-1 0 1 0 0,0 0-1 0 0,0 0 1 0 0,1 0-1 0 0,0 1-23 0 0,7 9 168 0 0,-9-11-45 0 0,3 0 18 0 0,0 0-93 0 0,12 3 150 0 0,-14-4-276 0 0,9-1-250 0 0,-8 1 138 0 0,-1 0-1 0 0,0-1 1 0 0,1 1-1 0 0,-1 0 1 0 0,0-1-1 0 0,1 1 0 0 0,-1-1 1 0 0,0 0-1 0 0,0 1 1 0 0,1-1-1 0 0,-1 0 1 0 0,0 0-1 0 0,0 1 0 0 0,0-1 1 0 0,0 0-1 0 0,0 0 1 0 0,0 0-1 0 0,0 0 1 0 0,0-1-1 0 0,-1 1 1 0 0,1 0-1 0 0,0 0 0 0 0,-1 0 1 0 0,1-1-1 0 0,-1 1 1 0 0,1-1 190 0 0,4-9-1717 0 0</inkml:trace>
  <inkml:trace contextRef="#ctx0" brushRef="#br1" timeOffset="133132.856">4828 12062 5064 0 0,'0'0'232'0'0,"1"-1"-14"0"0,0 0 222 0 0,0 1-1 0 0,0-1 0 0 0,1 0 1 0 0,-1 1-1 0 0,0-1 0 0 0,1 1 1 0 0,-1 0-1 0 0,1-1 0 0 0,-1 1 1 0 0,0 0-1 0 0,2 0-439 0 0,5 0 5637 0 0,-5 0-1176 0 0,114 5-892 0 0,-56-1-4255 0 0,0-2-5727 0 0,-41-2-862 0 0</inkml:trace>
  <inkml:trace contextRef="#ctx0" brushRef="#br1" timeOffset="135222.949">5337 12250 7832 0 0,'0'0'602'0'0,"-7"0"135"0"0,3 0 2300 0 0,2 0-439 0 0,5 1-960 0 0,10 2-325 0 0,18 1-61 0 0,-16-3-564 0 0,0 0 0 0 0,-1 1 1 0 0,12 4-689 0 0,26 3 900 0 0,-28-6-911 0 0,0-1 0 0 0,1-1 0 0 0,-1-1 0 0 0,0-2 0 0 0,12-2 11 0 0,-8 1-306 0 0,-20 3-1139 0 0,-1-1 0 0 0,0 0 0 0 0,1 0 0 0 0,1-1 1445 0 0,-3 0-5985 0 0</inkml:trace>
  <inkml:trace contextRef="#ctx0" brushRef="#br1" timeOffset="135716.477">6015 12222 2304 0 0,'0'0'543'0'0,"0"0"1438"0"0,0 0 629 0 0,0 0 129 0 0,0 0-326 0 0,0 0-1449 0 0,0 0-636 0 0,0 0-126 0 0,0 0 59 0 0,0 0 370 0 0,0 0 158 0 0,0 0 37 0 0,0 0-68 0 0,0 0-313 0 0,0 0-130 0 0,3-22 897 0 0,4 8-1129 0 0,1 0 0 0 0,1 1 1 0 0,0-1-1 0 0,1 2 0 0 0,3-4-83 0 0,1-1 86 0 0,-10 12-86 0 0,2 2-10 0 0,-6 3 9 0 0,0 0 0 0 0,1-1-1 0 0,-1 1 1 0 0,1 0 0 0 0,-1 0 0 0 0,1 0 0 0 0,-1 0 0 0 0,1 0 0 0 0,-1 0 0 0 0,0 0 0 0 0,1 0 0 0 0,-1 0 0 0 0,1 0 0 0 0,-1 0-1 0 0,1 0 1 0 0,-1 0 0 0 0,1 0 0 0 0,-1 0 0 0 0,0 0 0 0 0,1 1 0 0 0,-1-1 0 0 0,1 0 0 0 0,-1 0 0 0 0,0 0 0 0 0,1 1-1 0 0,-1-1 1 0 0,1 0 0 0 0,-1 1 0 0 0,0-1 0 0 0,1 0 0 0 0,-1 1 0 0 0,0-1 0 0 0,0 0 0 0 0,1 1 0 0 0,-1-1 0 0 0,0 1-1 0 0,0-1 1 0 0,0 0 0 0 0,1 1 0 0 0,-1-1 0 0 0,0 1 0 0 0,0-1 0 0 0,0 1 0 0 0,0-1 0 0 0,0 1 1 0 0,1 0-5 0 0,0 2 39 0 0,0 0-1 0 0,0 0 1 0 0,0-1-1 0 0,0 1 1 0 0,-1 0 0 0 0,1 0-1 0 0,-1 0 1 0 0,0 0-1 0 0,0 0 1 0 0,0 0-1 0 0,0 0 1 0 0,0 0-1 0 0,0 0 1 0 0,-1 1-34 0 0,-2 10 385 0 0,-1 0-1 0 0,-3 8-384 0 0,-3 11 415 0 0,-9 52 139 0 0,19-82-536 0 0,0 0-1 0 0,0 0 1 0 0,0 0-1 0 0,0 0 1 0 0,0 0-1 0 0,1 0 1 0 0,0 1-18 0 0,0 11 107 0 0,-1-14-41 0 0,11 2 106 0 0,-10-3-164 0 0,0 1 0 0 0,0-1 1 0 0,0 0-1 0 0,0 1 1 0 0,0-1-1 0 0,0 0 0 0 0,1 0 1 0 0,-1 0-1 0 0,0 0 1 0 0,0 0-1 0 0,0 0 0 0 0,0 0-8 0 0,7-1-326 0 0,-1-1 0 0 0,0-1 0 0 0,0 0-1 0 0,0 1 1 0 0,0-2 0 0 0,-1 1 0 0 0,1-1 0 0 0,-1 0-1 0 0,2-3 327 0 0,5-3-2256 0 0</inkml:trace>
  <inkml:trace contextRef="#ctx0" brushRef="#br1" timeOffset="136106.566">6067 11887 12840 0 0,'0'0'289'0'0,"6"-14"708"0"0,-4 11-986 0 0,0 1-1 0 0,1-1 1 0 0,-1 0-1 0 0,0 1 1 0 0,1-1-1 0 0,-1 1 1 0 0,1 0-1 0 0,0 0 1 0 0,0 0-1 0 0,0 0 1 0 0,1 0-11 0 0,3-3 1 0 0,1 2 1 0 0,0-1-1 0 0,0 1 1 0 0,0 0-2 0 0,-7 2 52 0 0,1 1 0 0 0,-1-1 0 0 0,1 1 0 0 0,-1-1 0 0 0,1 1 0 0 0,-1-1 0 0 0,1 1 0 0 0,-1 0 0 0 0,1 0 0 0 0,0 0 0 0 0,-1 0 0 0 0,1 0 0 0 0,-1 0 0 0 0,1 0 0 0 0,0 0 0 0 0,-1 1 0 0 0,1-1 0 0 0,-1 0 0 0 0,1 1 0 0 0,-1 0 0 0 0,1-1 0 0 0,-1 1 0 0 0,0 0 0 0 0,2 0-52 0 0,-3 0 122 0 0,0 1 1 0 0,0-1 0 0 0,0 0 0 0 0,0 0 0 0 0,0 0 0 0 0,0 0-1 0 0,0 0 1 0 0,0 0 0 0 0,0 0 0 0 0,-1 1 0 0 0,1-1 0 0 0,0 0-1 0 0,-1 0 1 0 0,1 0 0 0 0,-1 0 0 0 0,1 0 0 0 0,-1 0-123 0 0,0 2 170 0 0,-1-1-59 0 0,1 0 0 0 0,0 0 1 0 0,-1 0-1 0 0,1 0 0 0 0,-1 0 0 0 0,0 0 0 0 0,0 0 0 0 0,1 0 1 0 0,-1-1-1 0 0,0 1 0 0 0,-1-1 0 0 0,1 1 0 0 0,0-1 0 0 0,0 0 1 0 0,-2 1-112 0 0,-36 12 815 0 0,38-13-815 0 0,0-1 1 0 0,0 0 0 0 0,0 0 0 0 0,0 0 0 0 0,-1 0-1 0 0,1 0 1 0 0,0 0 0 0 0,0-1 0 0 0,0 1-1 0 0,0-1 1 0 0,0 1 0 0 0,0-1 0 0 0,0 0-1 0 0,0 0 1 0 0,0 0 0 0 0,0 0 0 0 0,0 0-1 0 0,0 0 1 0 0,1 0 0 0 0,-1-1 0 0 0,0 1-1 0 0,1-1 1 0 0,-1 1 0 0 0,1-1 0 0 0,0 0 0 0 0,-1 1-1 0 0,1-1 1 0 0,0 0 0 0 0,0 0 0 0 0,0 0-1 0 0,0 0 1 0 0,1 0 0 0 0,-1 0 0 0 0,0 0-1 0 0,1-1 0 0 0,9-11-5013 0 0,-2 6-741 0 0</inkml:trace>
  <inkml:trace contextRef="#ctx0" brushRef="#br1" timeOffset="-44187.571">1 9363 2760 0 0,'0'0'468'0'0,"0"0"923"0"0,0 0 400 0 0,0 0 87 0 0,0 0-132 0 0,0 0-594 0 0,0 0-264 0 0,0 0-50 0 0,11-9 3405 0 0,-6 4-3931 0 0,0 0-1 0 0,-1 0 0 0 0,0-1 0 0 0,0 0 1 0 0,0 0-1 0 0,-1 0 0 0 0,0 0 0 0 0,0-1 0 0 0,0 1 1 0 0,-1-1-1 0 0,0 1 0 0 0,1-5-311 0 0,0-7 94 0 0,0 0 0 0 0,-1 0 0 0 0,0 0 0 0 0,-1-8-94 0 0,4-4 66 0 0,-4 25-48 0 0,0-1 0 0 0,0 1 0 0 0,0-1 1 0 0,0-3-19 0 0,1-24 15 0 0,-1 25-3 0 0,0 0 0 0 0,-1-1 0 0 0,0 1-1 0 0,-1 0 1 0 0,1 0-12 0 0,-1 4 0 0 0,0 1 0 0 0,1 1 0 0 0,0-1 0 0 0,-1 0 0 0 0,1 0 0 0 0,0 0 0 0 0,0 0 0 0 0,1 0 0 0 0,-1 0 0 0 0,0 0 0 0 0,1 1 0 0 0,0-1 0 0 0,0 0 0 0 0,0 0 0 0 0,-1 1-13 0 0,0 1-52 0 0,1 2 61 0 0,0 0 0 0 0,-1 0 0 0 0,1 0 1 0 0,0 0-1 0 0,-1 0 0 0 0,1 0 1 0 0,-1 0-1 0 0,0 0 0 0 0,1 0 0 0 0,-1 1 1 0 0,0-1-1 0 0,0 0 0 0 0,0 0 0 0 0,1 0 1 0 0,-1 0-1 0 0,0 0 0 0 0,-1 1 0 0 0,1-1 4 0 0,1 2-6 0 0,0 19 6 0 0,0 6 0 0 0,1-20 9 0 0,-2-1-1 0 0,1 0 0 0 0,-1 1 1 0 0,0 0-9 0 0,0 19 41 0 0,1-3 8 0 0,0 0 0 0 0,-3 2-49 0 0,1-1 107 0 0,2 21-107 0 0,0 18 177 0 0,-1-43-86 0 0,0-1 1 0 0,2 1-1 0 0,2 10-91 0 0,-1-8 59 0 0,0 0 0 0 0,-1 0 0 0 0,-1 7-59 0 0,2 11 251 0 0,-3-29-106 0 0,0-12-130 0 0,0 0-1 0 0,0 1 0 0 0,0-1 1 0 0,0 0-1 0 0,0 0 0 0 0,0 0 1 0 0,0 0-1 0 0,0 0 1 0 0,0 0-1 0 0,0 0 0 0 0,1 0 1 0 0,-1 1-1 0 0,0-1 0 0 0,0 0 1 0 0,0 0-1 0 0,0 0 0 0 0,0 0 1 0 0,-1 0-1 0 0,1 0 0 0 0,0 1 1 0 0,0-1-1 0 0,0 0 0 0 0,0 0 1 0 0,0 0-1 0 0,0 0 1 0 0,0 0-1 0 0,0 0 0 0 0,0 0 1 0 0,0 0-1 0 0,0 1 0 0 0,0-1 1 0 0,0 0-1 0 0,0 0 0 0 0,0 0 1 0 0,-1 0-1 0 0,1 0 0 0 0,0 0 1 0 0,0 0-1 0 0,0 0 1 0 0,0 0-1 0 0,0 0 0 0 0,0 0 1 0 0,0 0-1 0 0,0 0 0 0 0,-1 0 1 0 0,1 0-1 0 0,0 0 0 0 0,0 0 1 0 0,0 0-1 0 0,0 0 0 0 0,0 0-14 0 0,-5-5 206 0 0,-3-12-8 0 0,5-9-444 0 0,1 0-1 0 0,1 0 0 0 0,1 0 1 0 0,2-1-1 0 0,0 2 0 0 0,6-24 247 0 0,-5 28-221 0 0,-1 7 65 0 0,1-1 1 0 0,0 1-1 0 0,1-3 156 0 0,-1 10-30 0 0,0-1 0 0 0,0 1 0 0 0,0 0 0 0 0,1 0 0 0 0,1-1 30 0 0,-3 5-11 0 0,-1 1 0 0 0,1-1-1 0 0,0 1 1 0 0,0 0-1 0 0,1-1 1 0 0,-1 1 0 0 0,0 0-1 0 0,1 1 1 0 0,0-1 0 0 0,-1 0-1 0 0,1 1 1 0 0,0 0-1 0 0,-1-1 1 0 0,4 0 11 0 0,-1 1-19 0 0,0-1-1 0 0,0 1 1 0 0,1 0 0 0 0,-1 0-1 0 0,0 1 1 0 0,1-1-1 0 0,-1 1 1 0 0,1 1 0 0 0,5 0 19 0 0,-8-1-3 0 0,1 1 1 0 0,0 1-1 0 0,0-1 0 0 0,-1 0 1 0 0,1 1-1 0 0,-1 0 1 0 0,1 0-1 0 0,-1 0 0 0 0,0 0 1 0 0,0 0-1 0 0,0 1 1 0 0,0-1-1 0 0,0 1 0 0 0,1 1 3 0 0,-2-2 11 0 0,0 1-1 0 0,0-1 0 0 0,0 1 0 0 0,0-1 1 0 0,0 1-1 0 0,0 0 0 0 0,-1-1 0 0 0,1 1 1 0 0,-1 0-1 0 0,0 0 0 0 0,0 0 0 0 0,0 0 1 0 0,0 0-1 0 0,-1 1 0 0 0,1-1 0 0 0,-1 0 1 0 0,0 0-1 0 0,0 0 0 0 0,0 1 0 0 0,0-1 1 0 0,0 0-1 0 0,-1 0 0 0 0,0 0 0 0 0,1 0 1 0 0,-1 1-1 0 0,0-1 0 0 0,-1 0 1 0 0,1-1-1 0 0,0 1 0 0 0,-1 0 0 0 0,0 0 1 0 0,1 0-1 0 0,-1-1 0 0 0,0 1 0 0 0,0-1 1 0 0,-1 0-1 0 0,1 0 0 0 0,0 1 0 0 0,-2-1-10 0 0,-5 5 78 0 0,0-1-1 0 0,0 0 0 0 0,-1 0 0 0 0,0-1 0 0 0,0-1 1 0 0,0 0-1 0 0,-1 0 0 0 0,1-1 0 0 0,-1 0 0 0 0,0 0 1 0 0,-10 0-78 0 0,-23-4-179 0 0,16 0 308 0 0,19 0-113 0 0,14 0-124 0 0,16-1 48 0 0,-4 4 98 0 0,-1 1 1 0 0,1 0-1 0 0,-1 1 0 0 0,1 1 0 0 0,-1 0 0 0 0,9 6-38 0 0,-8-5 19 0 0,9 4-79 0 0,0 1 0 0 0,0 2 0 0 0,-1 0 0 0 0,13 10 60 0 0,-22-8-1901 0 0,-11-8-4909 0 0,-4-6 1010 0 0</inkml:trace>
  <inkml:trace contextRef="#ctx0" brushRef="#br1" timeOffset="-43601.694">400 9497 4608 0 0,'0'0'208'0'0,"5"-3"32"0"0,0 2-27 0 0,6-9 3863 0 0,-8 7-3973 0 0,-2 2 383 0 0,-1 1 0 0 0,1-1 0 0 0,-1 1 0 0 0,1-1 0 0 0,0 0 0 0 0,-1 1 0 0 0,1-1 0 0 0,0 1 0 0 0,-1 0 0 0 0,1-1 0 0 0,0 1 0 0 0,0 0 0 0 0,0-1 0 0 0,-1 1 0 0 0,1 0 0 0 0,0 0-486 0 0,6 1 594 0 0,-6 0-511 0 0,0-1-1 0 0,0 1 1 0 0,0 0-1 0 0,0-1 1 0 0,0 1-1 0 0,-1 0 1 0 0,1-1-1 0 0,0 1 1 0 0,0 0 0 0 0,-1 0-1 0 0,1 0 1 0 0,-1 0-1 0 0,1 0 1 0 0,0-1-1 0 0,-1 1 1 0 0,0 0-1 0 0,1 0 1 0 0,-1 0-1 0 0,0 1 1 0 0,1-1-83 0 0,-1 0-62 0 0,6 12 11 0 0,-4-8 302 0 0,0 0 0 0 0,0 0 1 0 0,0 1-1 0 0,0-1 0 0 0,-1 1 0 0 0,0 1-251 0 0,1 2 118 0 0,0 0-1 0 0,1 0 0 0 0,0 0 0 0 0,1-1 0 0 0,3 7-117 0 0,3 7 465 0 0,-10-21 23 0 0,0-1 21 0 0,0 0-66 0 0,1 1-294 0 0,0-1-148 0 0,-1 1-1 0 0,1-1 0 0 0,-1 0 0 0 0,0 0 1 0 0,1 1-1 0 0,-1-1 0 0 0,1 0 1 0 0,-1 0-1 0 0,1 1 0 0 0,-1-1 1 0 0,1 0-1 0 0,-1 0 0 0 0,1 0 0 0 0,-1 0 1 0 0,1 0-1 0 0,-1 0 0 0 0,1 0 1 0 0,-1 0-1 0 0,1 0 0 0 0,0 0 0 0 0,-1 0 1 0 0,1 0-1 0 0,-1 0 0 0 0,1 0 1 0 0,-1-1-1 0 0,1 1 0 0 0,-1 0 0 0 0,1 0 1 0 0,-1 0-1 0 0,0-1 0 0 0,1 1 1 0 0,-1 0-1 0 0,1-1 0 0 0,-1 1 1 0 0,0 0-1 0 0,1-1 0 0 0,-1 1 0 0 0,1-1 1 0 0,-1 1-1 0 0,0-1 0 0 0,0 1 1 0 0,1 0-1 0 0,-1-1 0 0 0,0 1 0 0 0,0-1 1 0 0,0 1-1 0 0,1-1 0 0 0,-1 1 1 0 0,0-1-1 0 0,0 0 0 0 0,0 0 1 0 0,8-14-1 0 0,-1-1 0 0 0,-1 1 0 0 0,-1-1 0 0 0,0 0 0 0 0,1-9 0 0 0,-7 24 0 0 0,1 0 0 0 0,0 1 0 0 0,0-1 0 0 0,0 1 0 0 0,0-1 0 0 0,0 1 0 0 0,0 0 0 0 0,0-1 0 0 0,0 1 0 0 0,0-1 0 0 0,0 1 0 0 0,0-1 0 0 0,0 1 0 0 0,0-1 0 0 0,0 1 0 0 0,0-1 0 0 0,1 1 0 0 0,-1-1 0 0 0,0 1 0 0 0,0 0 0 0 0,0-1 0 0 0,1 1 0 0 0,-1-1 0 0 0,0 1 0 0 0,1 0 0 0 0,-1-1 0 0 0,0 1 0 0 0,1 0 0 0 0,-1-1 0 0 0,0 1 0 0 0,1 0 0 0 0,-1 0 0 0 0,0 0 0 0 0,0-1 0 0 0,0 1 0 0 0,1 0 0 0 0,-1 0 0 0 0,0 0 0 0 0,0 0 0 0 0,1-1 0 0 0,-1 1 0 0 0,0 0 0 0 0,1 0 0 0 0,-1 0 0 0 0,0 0 0 0 0,0 0 0 0 0,1 0 0 0 0,-1 0 0 0 0,0 0 0 0 0,1 0 0 0 0,-1 0 0 0 0,0 0 0 0 0,1 0 0 0 0,-1 0 0 0 0,0 0 0 0 0,0 0 0 0 0,1 0 0 0 0,-1 0 0 0 0,0 0 0 0 0,1 1 0 0 0,-1-1 0 0 0,0 0 0 0 0,2 3 0 0 0,2 0 0 0 0,-1 1 0 0 0,0 0 0 0 0,0-1 0 0 0,-1 1 0 0 0,1 0 0 0 0,-1 1 0 0 0,0-1 0 0 0,0 0 0 0 0,0 1 0 0 0,13 40 0 0 0,-2-9 0 0 0,-5-21 0 0 0,-7-9 0 0 0,5-1 0 0 0,-6-5 21 0 0,0 1 0 0 0,1-1-1 0 0,-1 0 1 0 0,0 0 0 0 0,1 0-1 0 0,-1 0 1 0 0,0 0 0 0 0,1 0-1 0 0,-1 0 1 0 0,1 0 0 0 0,-1 0-1 0 0,0 0 1 0 0,1 0 0 0 0,-1 0 0 0 0,0 0-1 0 0,1 0 1 0 0,-1 0 0 0 0,1 0-1 0 0,-1 0 1 0 0,0-1 0 0 0,1 1-1 0 0,-1 0 1 0 0,0 0 0 0 0,1 0-1 0 0,-1-1 1 0 0,0 1 0 0 0,0 0-1 0 0,1 0 1 0 0,-1-1 0 0 0,0 1-1 0 0,0 0 1 0 0,1-1 0 0 0,-1 1-1 0 0,0 0 1 0 0,0 0 0 0 0,0-1-1 0 0,0 1 1 0 0,1-1 0 0 0,-1 1 0 0 0,0 0-1 0 0,0-1 1 0 0,0 1 0 0 0,0 0-1 0 0,0-1 1 0 0,0 1-21 0 0,4-11 172 0 0,0 0 0 0 0,-1 0 0 0 0,0 0 0 0 0,-1-1 1 0 0,0 1-1 0 0,0-8-172 0 0,-1 10 84 0 0,0-6-184 0 0,0 0 0 0 0,-1 0-1 0 0,-1 0 1 0 0,-2-10 100 0 0,4 8-657 0 0,-1 16 483 0 0,1 0 0 0 0,-1-1-1 0 0,0 1 1 0 0,0-1 0 0 0,0 1-1 0 0,0 0 1 0 0,0-1 0 0 0,0 1-1 0 0,0-1 1 0 0,0 1-1 0 0,-1-1 1 0 0,1 1 0 0 0,0 0-1 0 0,-1-1 1 0 0,0 1 174 0 0,1-1-541 0 0,-1 0 0 0 0,1 0-1 0 0,-1 0 1 0 0,1 1 0 0 0,-1-1 0 0 0,1 0 0 0 0,0 0 0 0 0,0 0-1 0 0,0 0 542 0 0,0 0-6479 0 0</inkml:trace>
  <inkml:trace contextRef="#ctx0" brushRef="#br1" timeOffset="-42099.398">1108 9289 4144 0 0,'0'0'319'0'0,"-1"1"-210"0"0,1 0 283 0 0,-1 0-1 0 0,1 0 1 0 0,-1 0 0 0 0,1 0 0 0 0,-1 0-1 0 0,0 0 1 0 0,0-1 0 0 0,0 1 0 0 0,1 0-1 0 0,-1 0 1 0 0,0-1 0 0 0,0 1 0 0 0,0 0-1 0 0,-1-1-391 0 0,-3 5 1673 0 0,5-4-1065 0 0,0-1-57 0 0,0 0 6 0 0,0 0 56 0 0,0 0 26 0 0,0 0 8 0 0,0 1-606 0 0,0-1 0 0 0,0 0 0 0 0,-1 0 1 0 0,1 0-1 0 0,0 1 0 0 0,0-1 0 0 0,0 0 1 0 0,0 0-1 0 0,0 1 0 0 0,0-1 1 0 0,0 0-1 0 0,0 0 0 0 0,0 0 0 0 0,0 1 1 0 0,0-1-1 0 0,0 0 0 0 0,0 0 1 0 0,0 1-1 0 0,0-1 0 0 0,0 0 0 0 0,0 0 1 0 0,0 0-1 0 0,1 1 0 0 0,-1-1 0 0 0,0 0 1 0 0,0 0-1 0 0,0 0 0 0 0,0 1 1 0 0,0-1-1 0 0,0 0 0 0 0,1 0 0 0 0,-1 0 1 0 0,0 0-1 0 0,0 1 0 0 0,0-1 1 0 0,1 0-1 0 0,-1 0 0 0 0,0 0 0 0 0,0 0-41 0 0,7 8 448 0 0,-3-5-249 0 0,1-1 1 0 0,0 0 0 0 0,0 0-1 0 0,0 0 1 0 0,0 0-1 0 0,0-1 1 0 0,1 0-1 0 0,-1 0 1 0 0,4 0-200 0 0,10 0 527 0 0,-1 0 0 0 0,4-2-527 0 0,6 0 171 0 0,73-4 318 0 0,-72 5-336 0 0,1-2 0 0 0,12-1-153 0 0,-25 4-403 0 0,-8 0-46 0 0,-7-1 43 0 0,3 3-3371 0 0,-5-3 1939 0 0</inkml:trace>
  <inkml:trace contextRef="#ctx0" brushRef="#br1" timeOffset="-41718.221">1123 9464 3680 0 0,'0'0'284'0'0,"-1"0"2187"0"0,1 3 9174 0 0,2-1-12642 0 0,6 1 1335 0 0,-1-1-1 0 0,1-1 0 0 0,0 1 1 0 0,0-1-1 0 0,0-1 0 0 0,0 0 0 0 0,0 0 1 0 0,0 0-1 0 0,7-2-337 0 0,15 1 271 0 0,3 1-142 0 0,32 0-225 0 0,61 7 96 0 0,-99-6-3056 0 0,-18-1-618 0 0,0 0-2227 0 0</inkml:trace>
  <inkml:trace contextRef="#ctx0" brushRef="#br1" timeOffset="-40603.662">2331 8870 11976 0 0,'0'0'266'0'0,"0"0"44"0"0,0 0 15 0 0,1-1-26 0 0,10-6 2633 0 0,-10 12 848 0 0,-2 0-4341 0 0,1 3 753 0 0,-2 0 0 0 0,1-1-1 0 0,-1 1 1 0 0,-1-1-1 0 0,1 1 1 0 0,-1-1 0 0 0,0 0-1 0 0,-1 0 1 0 0,0 0-1 0 0,0-1 1 0 0,-1 2-192 0 0,-1 2 36 0 0,-20 23-36 0 0,26-32 1 0 0,-1 0-1 0 0,1 0 1 0 0,-1 0-1 0 0,1-1 0 0 0,-1 1 1 0 0,0 0-1 0 0,0-1 0 0 0,1 1 1 0 0,-1 0-1 0 0,0-1 1 0 0,0 1-1 0 0,0-1 0 0 0,0 1 1 0 0,0-1-1 0 0,0 1 1 0 0,0-1-1 0 0,-11 7-71 0 0,11-6-266 0 0,-11-6-6919 0 0,9-1 5210 0 0</inkml:trace>
  <inkml:trace contextRef="#ctx0" brushRef="#br1" timeOffset="-39423.002">2331 8938 11976 0 0,'0'0'266'0'0,"0"0"44"0"0,0 0 15 0 0,0 0-26 0 0,0 0-127 0 0,0 0 204 0 0,0 0 110 0 0,5 10 1375 0 0,-5-6 1475 0 0,-3-3-3326 0 0,1-1-10 0 0,0 1 1 0 0,0-1-1 0 0,0 1 1 0 0,0-1-1 0 0,-1 0 1 0 0,1 0-1 0 0,0 1 1 0 0,0-2-1 0 0,0 1 1 0 0,0 0-1 0 0,0 0 1 0 0,0-1-1 0 0,0 1 0 0 0,-41-10 0 0 0,29 5 0 0 0,0 1 0 0 0,-12-1 0 0 0,14 3 0 0 0,1 0 0 0 0,-1-1 0 0 0,1-1 0 0 0,-6-2 0 0 0,17 6 0 0 0,0 0 0 0 0,1 0 0 0 0,-1 0 0 0 0,0 0 0 0 0,0 0 0 0 0,0 0 0 0 0,0 0 0 0 0,1 0 0 0 0,-1 0 0 0 0,0 0 0 0 0,0 0 0 0 0,0 0 0 0 0,0 0 0 0 0,1 0 0 0 0,-1 0 0 0 0,0 0 0 0 0,0 0 0 0 0,0 0 0 0 0,0-1 0 0 0,0 1 0 0 0,1 0 0 0 0,-1 0 0 0 0,0 0 0 0 0,0 0 0 0 0,0 0 0 0 0,0 0 0 0 0,0-1 0 0 0,0 1 0 0 0,0 0 0 0 0,0 0 0 0 0,1 0 0 0 0,-1 0 0 0 0,0 0 0 0 0,0-1 0 0 0,0 1 0 0 0,0 0 0 0 0,0 0 0 0 0,0 0 0 0 0,0 0 0 0 0,0-1 0 0 0,0 1 0 0 0,0 0 0 0 0,0 0 0 0 0,0 0 0 0 0,0 0 0 0 0,0-1 0 0 0,0 1 0 0 0,0 0 0 0 0,0 0 0 0 0,0 0 0 0 0,-1 0 0 0 0,1 0 0 0 0,0-1 0 0 0,0 1 0 0 0,0 0 0 0 0,0 0 0 0 0,0 0 0 0 0,0 0 0 0 0,0 0 0 0 0,0 0 0 0 0,-1-1 0 0 0,1 1 0 0 0,0 0 0 0 0,0 0 0 0 0,0 0 0 0 0,0 0 0 0 0,0 0 0 0 0,-1 0 0 0 0,1 0 0 0 0,0 0 0 0 0,10-4 0 0 0,-5 3 0 0 0,0 0 0 0 0,1 1 0 0 0,-1-1 0 0 0,0 1 0 0 0,1 0 0 0 0,-1 0 0 0 0,0 1 0 0 0,1 0 0 0 0,-1 0 0 0 0,0 0 0 0 0,0 0 0 0 0,1 1 0 0 0,11 4 0 0 0,-1 1 0 0 0,0 1 0 0 0,0 1 0 0 0,-12-7 0 0 0,50 31 0 0 0,-22-11 0 0 0,-18-15 0 0 0,-34-20-133 0 0,0-1-1 0 0,1 0 0 0 0,-6-8 134 0 0,11 6-938 0 0,-3-2 301 0 0,15 16 636 0 0,0 1 0 0 0,1-1-1 0 0,-1 0 1 0 0,0 0-1 0 0,1 0 1 0 0,-1 0-1 0 0,1-1 1 0 0,0 1 0 0 0,0 0-1 0 0,0 0 1 0 0,0-1 1 0 0,-6-11-1 0 0,12 24 495 0 0,0-1 0 0 0,0 0 0 0 0,-1 1 0 0 0,1 4-494 0 0,6 16 17 0 0,-8-23-17 0 0,0 1 0 0 0,0 0 0 0 0,-1 0 0 0 0,0 0 0 0 0,-1 0-1 0 0,1 0 1 0 0,-1 0 0 0 0,-1 8 0 0 0,-1-10 0 0 0,-4-7 0 0 0,0-5 0 0 0,0 0 0 0 0,0 0 0 0 0,1 0 0 0 0,0-1 0 0 0,0 1 0 0 0,0-1 0 0 0,1 0 0 0 0,0-2 0 0 0,-6-10 0 0 0,9 19 0 0 0,-1-1 0 0 0,1 0 0 0 0,0 0 0 0 0,-1 1 0 0 0,1-1 0 0 0,0 0 0 0 0,-1 0 0 0 0,1 1 0 0 0,-1-1 0 0 0,1 1 0 0 0,-1-1 0 0 0,0 0 0 0 0,1 1 0 0 0,-1-1 0 0 0,1 1 0 0 0,-1-1 0 0 0,0 1 0 0 0,0-1 0 0 0,-1 0 0 0 0,-4-1 0 0 0,3 6 0 0 0,0 2 0 0 0,0 0 0 0 0,1-1 0 0 0,0 1 0 0 0,1 0 0 0 0,-2 4 0 0 0,2-2 0 0 0,-1 0 0 0 0,1 1 0 0 0,1-1 0 0 0,-1 2 0 0 0,1-5 0 0 0,0-4 0 0 0,0-1 0 0 0,0 1 0 0 0,0-1 0 0 0,0 0 0 0 0,0 1 0 0 0,0-1 0 0 0,0 1 0 0 0,0-1 0 0 0,0 0 0 0 0,0 1 0 0 0,0-1 0 0 0,0 1 0 0 0,0-1 0 0 0,0 0 0 0 0,1 1 0 0 0,-1-1 0 0 0,0 0 0 0 0,0 1 0 0 0,1-1 0 0 0,-1 0 0 0 0,0 1 0 0 0,0-1 0 0 0,1 0 0 0 0,-1 1 0 0 0,0-1 0 0 0,1 0 0 0 0,-1 0 0 0 0,0 1 0 0 0,1-1 0 0 0,-1 0 0 0 0,0 0 0 0 0,1 0 0 0 0,-1 0 0 0 0,1 1 0 0 0,-1-1 0 0 0,0 0 0 0 0,1 0 0 0 0,-1 0 0 0 0,1 0 0 0 0,-1 0 0 0 0,0 0 0 0 0,1 0 0 0 0,-1 0 0 0 0,1 0 0 0 0,-1 0 0 0 0,1 0 0 0 0,-1 0 0 0 0,0-1 0 0 0,21-2 0 0 0,-8 0 0 0 0,-1-2 0 0 0,1 0 0 0 0,-1 0 0 0 0,0-1 0 0 0,-1-1 0 0 0,4-2-934 0 0,1 1-1 0 0,7-3 935 0 0,19-9-123 0 0,-25 10 187 0 0,-16 10 274 0 0,-1 0 136 0 0,0 1-384 0 0,-1 1 0 0 0,0 0-1 0 0,0-1 1 0 0,0 1-1 0 0,0-1 1 0 0,0 1-1 0 0,0-1 1 0 0,0 1 0 0 0,-1-1-1 0 0,1 0 1 0 0,0 0-1 0 0,-2 2-89 0 0,-3 2 41 0 0,3-2-41 0 0,-1 0 0 0 0,0 0 0 0 0,1 0 0 0 0,-1 0 0 0 0,0-1 0 0 0,0 0 0 0 0,0 0 0 0 0,-1 0 0 0 0,-3 1 0 0 0,-43 11 0 0 0,50-14 0 0 0,-2 0 0 0 0,0 1 0 0 0,0-1 0 0 0,-1 0 0 0 0,1 0 0 0 0,0 0 0 0 0,0-1 0 0 0,0 1 0 0 0,0-1 0 0 0,0 0 0 0 0,0 0 0 0 0,0 0 0 0 0,0 0 0 0 0,0 0 0 0 0,0-1 0 0 0,1 1 0 0 0,-1-1 0 0 0,0 0 0 0 0,1 1 0 0 0,-1-1 0 0 0,1-1 0 0 0,0 1 0 0 0,0 0 0 0 0,0 0 0 0 0,0-1 0 0 0,0 1 0 0 0,0-1 0 0 0,0 0 0 0 0,0-2 0 0 0,1 4 0 0 0,-3-9 0 0 0,4 5 0 0 0,0-1 0 0 0,-1 2 0 0 0,-1 1-133 0 0,2 2-563 0 0,0 1-257 0 0,0 0-1012 0 0,0 0-3831 0 0</inkml:trace>
  <inkml:trace contextRef="#ctx0" brushRef="#br1" timeOffset="-41159.432">1838 9147 3224 0 0,'-1'0'240'0'0,"-1"-4"277"0"0,2 3 1915 0 0,0 1 828 0 0,0 0 159 0 0,0 0-429 0 0,0 0-1933 0 0,3 19 110 0 0,4 19 816 0 0,6 16-1983 0 0,3 15 1182 0 0,-9-36-702 0 0,-2 0 0 0 0,-1-1 0 0 0,-2 8-480 0 0,-2-39 443 0 0,0 0-294 0 0,-2-7-132 0 0,1 4-17 0 0,0 0 0 0 0,0 0 0 0 0,0 0 0 0 0,0 0 0 0 0,1 0 0 0 0,-1-1-1 0 0,1 1 1 0 0,-1-1 0 0 0,1-10 0 0 0,1 0 0 0 0,0-1 0 0 0,1 1 0 0 0,1 0 0 0 0,0 0 0 0 0,0 0 0 0 0,2 1 0 0 0,-1-1 0 0 0,2 1 0 0 0,-1 0 0 0 0,6-7 0 0 0,-4 7 0 0 0,-3 6 0 0 0,-1 0 0 0 0,1 0 0 0 0,0 0 0 0 0,1 1 0 0 0,0 0 0 0 0,0 0 0 0 0,0 0 0 0 0,2-1 0 0 0,6-4 0 0 0,-11 7 0 0 0,1 1 0 0 0,0 0 0 0 0,-1 0 0 0 0,1 0 0 0 0,0 0 0 0 0,0 1 0 0 0,0-1 0 0 0,1 1 0 0 0,-1 0 0 0 0,24-12 0 0 0,-24 11 0 0 0,1 0 0 0 0,-1 0 0 0 0,1 1 0 0 0,0-1 0 0 0,-1 1 0 0 0,1-1 0 0 0,0 1 0 0 0,2 0 0 0 0,5-1 0 0 0,-8 2 0 0 0,-1-1 0 0 0,0 1 0 0 0,0 0 0 0 0,1 0 0 0 0,-1 0 0 0 0,0 0 0 0 0,1 0 0 0 0,-1 0 0 0 0,1 1 0 0 0,0 0 0 0 0,-1 0 0 0 0,1 0 0 0 0,-1 0 0 0 0,0 0 0 0 0,0 1 0 0 0,1-1 0 0 0,-1 1 0 0 0,0 0 0 0 0,0-1 0 0 0,-1 1 0 0 0,1 0 0 0 0,1 1 0 0 0,0 1 0 0 0,0 0 0 0 0,0 1 0 0 0,0-1 0 0 0,0 1 0 0 0,-1-1 0 0 0,1 1 0 0 0,-1 0 0 0 0,-1 0 0 0 0,1 1 0 0 0,2 8 0 0 0,-1 0 0 0 0,0 10 0 0 0,0-5 0 0 0,-2-14 0 0 0,-1 1 0 0 0,0 0 0 0 0,0 0 0 0 0,-1 0 0 0 0,0 5 0 0 0,-2 19 0 0 0,2-14 0 0 0,0-13 0 0 0,1 0 0 0 0,0 1 0 0 0,0-1 0 0 0,0 1 0 0 0,0-1 0 0 0,1 1 0 0 0,-1 0 0 0 0,0-2 0 0 0,0-2 0 0 0,0 1 0 0 0,-1-1 0 0 0,1 1 0 0 0,0-1 0 0 0,0 0 0 0 0,0 1 0 0 0,0-1 0 0 0,0 1 0 0 0,0-1 0 0 0,0 0 0 0 0,0 1 0 0 0,0-1 0 0 0,0 1 0 0 0,0-1 0 0 0,0 1 0 0 0,0-1 0 0 0,0 0 0 0 0,1 1 0 0 0,-1-1 0 0 0,0 1 0 0 0,0-1 0 0 0,0 0 0 0 0,1 1 0 0 0,-1-1 0 0 0,0 0 0 0 0,0 1 0 0 0,1-1 0 0 0,-1 1 0 0 0,5 5 0 0 0,-4-2 72 0 0,-1-4-73 0 0,0 1-1 0 0,0-1 1 0 0,0 0-1 0 0,0 0 1 0 0,0 0-1 0 0,0 0 1 0 0,0 1-1 0 0,0-1 1 0 0,0 0-1 0 0,0 0 1 0 0,0 0-1 0 0,0 0 1 0 0,0 1-1 0 0,0-1 1 0 0,0 0-1 0 0,0 0 1 0 0,0 0-1 0 0,0 0 1 0 0,0 1-1 0 0,0-1 0 0 0,1 0 1 0 0,-1 0-1 0 0,0 0 1 0 0,0 0-1 0 0,0 0 1 0 0,0 0-1 0 0,0 0 1 0 0,0 1-1 0 0,1-1 1 0 0,-1 0-1 0 0,0 0 1 0 0,0 0-1 0 0,0 0 1 0 0,0 0-1 0 0,0 0 1 0 0,1 0-1 0 0,-1 0 1 0 0,0 0 1 0 0,8-3 109 0 0,4-7-2735 0 0,-11 9 2280 0 0,0 0 1 0 0,0 0-1 0 0,-1 0 1 0 0,1 0 0 0 0,0 0-1 0 0,-1 0 1 0 0,1 0-1 0 0,-1-1 1 0 0,1 1-1 0 0,-1 0 1 0 0,1 0-1 0 0,-1-1 1 0 0,0 1 0 0 0,0-1 345 0 0,1-3-1089 0 0,3-13-1979 0 0</inkml:trace>
  <inkml:trace contextRef="#ctx0" brushRef="#br1" timeOffset="-35987.734">2126 9663 8232 0 0,'0'0'374'0'0,"0"0"0"0"0,0 0-170 0 0,0 0 176 0 0,3-7 1102 0 0,-2 4-1319 0 0,-1 0-1 0 0,1 1 1 0 0,-1-1-1 0 0,1 0 1 0 0,0 0-1 0 0,0 1 1 0 0,0-1-1 0 0,0 1 1 0 0,1-1 0 0 0,-1 1-1 0 0,1-1 1 0 0,-1 1-1 0 0,1 0 1 0 0,0-1-163 0 0,5-6 887 0 0,-7 9-376 0 0,7-13 2144 0 0,-7 12-2579 0 0,0 0-1 0 0,1 0 0 0 0,-1 1 1 0 0,1-1-1 0 0,-1 0 0 0 0,0 0 0 0 0,1 1 1 0 0,0-1-1 0 0,-1 0 0 0 0,1 1 0 0 0,-1-1 1 0 0,1 0-1 0 0,0 1 0 0 0,-1-1 0 0 0,1 1 1 0 0,0-1-1 0 0,0 1 0 0 0,-1-1 0 0 0,1 1 1 0 0,0 0-1 0 0,0-1 0 0 0,0 1 0 0 0,-1 0 1 0 0,1 0-1 0 0,0 0 0 0 0,0 0 0 0 0,0-1-75 0 0,0 1 1 0 0,-1 0-1 0 0,0 0 1 0 0,1 0-1 0 0,-1 0 0 0 0,0 0 1 0 0,1 0-1 0 0,-1 0 0 0 0,0 0 1 0 0,1 0-1 0 0,-1 0 1 0 0,0 1-1 0 0,1-1 0 0 0,-1 0 1 0 0,0 0-1 0 0,0 0 0 0 0,1 0 1 0 0,-1 0-1 0 0,0 1 1 0 0,1-1-1 0 0,-1 0 0 0 0,0 0 1 0 0,0 1-1 0 0,1-1 0 0 0,-1 0 1 0 0,0 0-1 0 0,0 1 1 0 0,0-1-1 0 0,1 0 0 0 0,-1 0 1 0 0,0 1-1 0 0,0-1 0 0 0,0 0 1 0 0,0 1-1 0 0,0-1 1 0 0,1 0-1 0 0,-1 1 0 0 0,0-1 1 0 0,0 0-1 0 0,0 1 0 0 0,0-1 1 0 0,5 7-1 0 0,-3-5 0 0 0,0 1 0 0 0,0-1 0 0 0,0 1 0 0 0,0 0 0 0 0,0-1 0 0 0,-1 1 0 0 0,2 2 0 0 0,7 32 0 0 0,-10-32 0 0 0,1-3 0 0 0,-1 1 0 0 0,1-1 0 0 0,0 0 0 0 0,0 1 0 0 0,0-1 0 0 0,0 0 0 0 0,0 0 0 0 0,1 0 0 0 0,-1 0 0 0 0,1 1 0 0 0,0 1 0 0 0,13 18 0 0 0,11 9 0 0 0,-19-24 72 0 0,-7-6-20 0 0,1-1 0 0 0,0 1 0 0 0,-1 0-1 0 0,1-1 1 0 0,0 1 0 0 0,0-1-1 0 0,0 1 1 0 0,-1-1 0 0 0,1 1 0 0 0,0-1-1 0 0,0 0 1 0 0,0 1 0 0 0,0-1-1 0 0,0 0 1 0 0,0 0 0 0 0,0 1 0 0 0,-1-1-1 0 0,1 0 1 0 0,0 0 0 0 0,0 0-1 0 0,0 0 1 0 0,0 0 0 0 0,0-1 0 0 0,0 1-1 0 0,0 0 1 0 0,0 0 0 0 0,0 0-1 0 0,0-1 1 0 0,0 1 0 0 0,-1-1 0 0 0,1 1-1 0 0,0-1 1 0 0,0 1 0 0 0,0-1-1 0 0,-1 1 1 0 0,1-1 0 0 0,0 1 0 0 0,-1-1-1 0 0,1 0 1 0 0,0 0 0 0 0,-1 1-52 0 0,3-3-16 0 0,-1 0 0 0 0,0 0 0 0 0,0 0 0 0 0,0 0 0 0 0,0-1-1 0 0,-1 1 1 0 0,1 0 0 0 0,-1-1 0 0 0,1-1 16 0 0,2-11 0 0 0,-1 4 0 0 0,0 0 0 0 0,-1 0 0 0 0,0 0 0 0 0,-1 0 0 0 0,0-9 0 0 0,-1 21 0 0 0,0 0 0 0 0,0 0 0 0 0,0 0 0 0 0,0 0 0 0 0,0 0 0 0 0,0 0 0 0 0,0 0 0 0 0,0-1 0 0 0,0 1 0 0 0,0 0 0 0 0,0 0 0 0 0,0 0 0 0 0,0 0 0 0 0,0 0 0 0 0,0 0 0 0 0,0 0 0 0 0,0 0 0 0 0,0 0 0 0 0,0 0 0 0 0,0 0 0 0 0,0 0 0 0 0,0 0 0 0 0,0-1 0 0 0,0 1 0 0 0,0 0 0 0 0,0 0 0 0 0,0 0 0 0 0,0 0 0 0 0,1 0 0 0 0,-1 0 0 0 0,0 0 0 0 0,0 0 0 0 0,0 0 0 0 0,0 0 0 0 0,0 0 0 0 0,0 0 0 0 0,0 0 0 0 0,0 0 0 0 0,0 0 0 0 0,0 0 0 0 0,0 0 0 0 0,0 0 0 0 0,0 0 0 0 0,0 0 0 0 0,1 0 0 0 0,-1 0 0 0 0,0 0 0 0 0,0 0 0 0 0,0 0 0 0 0,0 0 0 0 0,0 0 0 0 0,0 0 0 0 0,0 0 0 0 0,0 0 0 0 0,0 0 0 0 0,0 0 0 0 0,0 0 0 0 0,0 0 0 0 0,0 0 0 0 0,1 0 0 0 0,4 5 0 0 0,3 5 0 0 0,-5-3 0 0 0,0 0 0 0 0,0 1 0 0 0,0-1 0 0 0,0 3 0 0 0,9 21 0 0 0,-4-6 0 0 0,-8-21 0 0 0,1-1 0 0 0,0 1 0 0 0,0-1 0 0 0,1 1 0 0 0,-1-1 0 0 0,1 0 0 0 0,1 3 0 0 0,-1-3-5 0 0,0 0-1 0 0,0 0 1 0 0,1 0-1 0 0,0-1 1 0 0,-1 1-1 0 0,1 0 1 0 0,1 0 5 0 0,-3-2 12 0 0,0-1 1 0 0,0 1 0 0 0,0-1-1 0 0,-1 1 1 0 0,1-1 0 0 0,0 0-1 0 0,0 1 1 0 0,0-1 0 0 0,0 0-1 0 0,0 0 1 0 0,0 1 0 0 0,0-1-1 0 0,0 0 1 0 0,0 0 0 0 0,0 0-1 0 0,0 0 1 0 0,0 0 0 0 0,0 0-1 0 0,0-1 1 0 0,0 1 0 0 0,0 0-1 0 0,0 0 1 0 0,-1-1 0 0 0,1 1-1 0 0,0 0 1 0 0,0-1 0 0 0,0 1-1 0 0,0-1 1 0 0,0 1 0 0 0,-1-1-1 0 0,1 0 1 0 0,0 1 0 0 0,0-1-1 0 0,-1 0 1 0 0,1 1 0 0 0,-1-1-1 0 0,1 0 1 0 0,0 0-13 0 0,2-4 134 0 0,1 0 0 0 0,-1-1-1 0 0,1 1 1 0 0,-1-1 0 0 0,-1 1 0 0 0,1-1-1 0 0,-1 0 1 0 0,0 0 0 0 0,-1 0 0 0 0,1 0 0 0 0,-1 0-1 0 0,0-4-133 0 0,8-38 0 0 0,2-32 0 0 0,-5 38 0 0 0,-5 35-34 0 0,0 2-7 0 0,0-1 0 0 0,0 1-1 0 0,-1-1 1 0 0,1 1 0 0 0,-1-1 0 0 0,-1 1-1 0 0,1-1 1 0 0,-1 1 0 0 0,-1-4 41 0 0,2 8-2112 0 0,-2-1-1717 0 0,-2-4 1748 0 0,3 4-987 0 0</inkml:trace>
  <inkml:trace contextRef="#ctx0" brushRef="#br1" timeOffset="-34012.265">2804 9025 6448 0 0,'0'0'141'0'0,"0"0"23"0"0,0-1 13 0 0,1 1-169 0 0,-1-1-1 0 0,0 0 0 0 0,1 1 1 0 0,-1-1-1 0 0,0 0 0 0 0,1 1 1 0 0,-1-1-1 0 0,0 0 0 0 0,0 1 1 0 0,0-1-1 0 0,0 0 0 0 0,1 1 1 0 0,-1-1-1 0 0,0 0 0 0 0,0 0 1 0 0,-1 1-1 0 0,1-1 0 0 0,0 0 1 0 0,0 1-1 0 0,0-1 0 0 0,0 0 1 0 0,0 1-1 0 0,-1-1 0 0 0,1 0 1 0 0,-1 0-8 0 0,0-5 80 0 0,-5-18 2326 0 0,6 23-1894 0 0,-3-7 1202 0 0,3 7 5867 0 0,6 14-7577 0 0,-1-1-1 0 0,-1 1 0 0 0,0 0 0 0 0,0 0 0 0 0,-1 4-3 0 0,2 9 0 0 0,-3-10 0 0 0,1 0 0 0 0,-2-1 0 0 0,0 1 0 0 0,-1 0 0 0 0,-1 4 0 0 0,1-5-2 0 0,0-1-1 0 0,1 1 0 0 0,0-1 1 0 0,2 6 2 0 0,1 13 453 0 0,-1 14 1101 0 0,-3 19-1554 0 0,-1-24 51 0 0,-1 5-51 0 0,1-41 0 0 0,-1-1 72 0 0,2-4 299 0 0,0-1 117 0 0,0 0 21 0 0,0 0-66 0 0,0 0-358 0 0,0 0-406 0 0,0-3 121 0 0,0 1 0 0 0,1-1 0 0 0,-1 1 0 0 0,1 0 0 0 0,0-1 0 0 0,0 1 0 0 0,0 0 0 0 0,1-2 200 0 0,5-14 9 0 0,15-119-9 0 0,-19 125 0 0 0,0 0 0 0 0,0 0 0 0 0,5-9 0 0 0,6-20 0 0 0,-13 38 0 0 0,0 1 0 0 0,0-1 0 0 0,0 1 0 0 0,1 0 0 0 0,-1-1 0 0 0,1 1 0 0 0,0 0 0 0 0,-1 0 0 0 0,1 0 0 0 0,0 0 0 0 0,1 0 0 0 0,24-19 0 0 0,-24 19-4 0 0,0 0 0 0 0,0 0 0 0 0,0 1-1 0 0,0-1 1 0 0,1 1 0 0 0,-1 0 0 0 0,0 0-1 0 0,1 0 1 0 0,-1 0 0 0 0,1 1 0 0 0,-1-1 0 0 0,1 1-1 0 0,-1 0 1 0 0,1 0 0 0 0,-1 0 0 0 0,1 1-1 0 0,1 0 5 0 0,-4-1 1 0 0,-1 0-1 0 0,1 0 1 0 0,-1 0-1 0 0,1 0 1 0 0,-1 0-1 0 0,1 0 0 0 0,-1 0 1 0 0,1 0-1 0 0,-1 1 1 0 0,1-1-1 0 0,-1 0 1 0 0,0 0-1 0 0,1 1 1 0 0,-1-1-1 0 0,1 0 1 0 0,-1 1-1 0 0,0-1 0 0 0,1 0 1 0 0,-1 1-1 0 0,0-1 1 0 0,1 1-1 0 0,-1-1 1 0 0,0 0-1 0 0,1 1 1 0 0,-1-1-1 0 0,0 1 0 0 0,0-1 1 0 0,0 1-1 0 0,1-1 1 0 0,-1 1-1 0 0,0-1 1 0 0,0 1-1 0 0,0-1 0 0 0,0 2 1 0 0,16 33-1 0 0,-16-31 0 0 0,0 0 0 0 0,0 0 0 0 0,0 0 0 0 0,0-1 0 0 0,-1 1 0 0 0,1 0 0 0 0,-1 0 0 0 0,0-1 0 0 0,0 1 0 0 0,0 0 0 0 0,-1 1 0 0 0,-1 6 0 0 0,3-11 0 0 0,0 1 0 0 0,-1 0 0 0 0,1 0 0 0 0,0 0 0 0 0,0 0 0 0 0,-1 0 0 0 0,1-1 0 0 0,0 1 0 0 0,-1 0 0 0 0,1 0 0 0 0,0-1 0 0 0,-1 1 0 0 0,1 0 0 0 0,-1-1 0 0 0,0 1 0 0 0,1 0 0 0 0,-9 8 0 0 0,6-7 0 0 0,1 1 0 0 0,-1-1 0 0 0,1 0 0 0 0,-1 0 0 0 0,0 0 0 0 0,1 0 0 0 0,-1-1 0 0 0,-1 2 0 0 0,-14 5 0 0 0,11-5 0 0 0,1 0 0 0 0,-1 0 0 0 0,0-1 0 0 0,0 0 0 0 0,-6 2 0 0 0,2-3 0 0 0,-1 0 0 0 0,0-1 0 0 0,-1 0 0 0 0,9 0 0 0 0,3 0 0 0 0,0 0 0 0 0,0 0 0 0 0,1 0 0 0 0,-1 0 0 0 0,0-1 0 0 0,0 1 0 0 0,1 0 0 0 0,-1 0 0 0 0,0-1 0 0 0,1 1 0 0 0,-1-1 0 0 0,1 1 0 0 0,-1-1 0 0 0,0 1 0 0 0,1-1 0 0 0,-2-1 0 0 0,6 4 0 0 0,11 8 0 0 0,9 8 0 0 0,-1 1 0 0 0,6 9 0 0 0,-16-17 0 0 0,-5-4 3 0 0,0-2-1 0 0,0 1 1 0 0,1-1 0 0 0,-1 0-1 0 0,2-1 1 0 0,5 3-3 0 0,11 4 915 0 0,6-1 138 0 0,-30-9-1390 0 0,3 1-699 0 0,-3-2-5061 0 0,-2 0-784 0 0</inkml:trace>
  <inkml:trace contextRef="#ctx0" brushRef="#br1" timeOffset="-28759.969">3095 9722 8288 0 0,'-7'-1'1165'0'0,"7"-4"3826"0"0,1-1-1383 0 0,-4 1-4230 0 0,3 4 1010 0 0,0 1 100 0 0,0 0 21 0 0,1-1-66 0 0,4-1-222 0 0,-4 2 166 0 0,-1 0 101 0 0,0 0 21 0 0,1 0-66 0 0,7 3-294 0 0,-7-3-148 0 0,0 0 0 0 0,-1 0 0 0 0,1 0 0 0 0,0 0-1 0 0,0 0 1 0 0,0 1 0 0 0,0-1 0 0 0,-1 0 0 0 0,1 1-1 0 0,0-1 1 0 0,0 1 0 0 0,0-1 0 0 0,-1 0-1 0 0,1 1 1 0 0,0 0 0 0 0,-1-1 0 0 0,1 1 0 0 0,0-1-1 0 0,0 2 0 0 0,0 0 1 0 0,1-1-1 0 0,-1 0 0 0 0,0 1 0 0 0,0-1 0 0 0,0 0 0 0 0,0 1 0 0 0,0-1 0 0 0,0 1 0 0 0,0-1 0 0 0,0 1 0 0 0,0-1 0 0 0,0 2 0 0 0,1 2 0 0 0,1-1 0 0 0,-1 1 0 0 0,0-1 0 0 0,1 0 0 0 0,-2 1 0 0 0,1-1 0 0 0,-1 1 0 0 0,1 0 0 0 0,-1 2 0 0 0,8 28 0 0 0,-4-27 0 0 0,-2 0 72 0 0,-2-7 299 0 0,8-10 1069 0 0,4-19-1385 0 0,0-1-1 0 0,-2 0 1 0 0,1-10-55 0 0,10-23 1 0 0,-11 28-1 0 0,-8 24 0 0 0,0 0 0 0 0,0 0 0 0 0,1 0 0 0 0,0 1 0 0 0,1-1 0 0 0,2-1 0 0 0,-5 9-269 0 0,-2 1-1135 0 0,0 1-511 0 0,-1 0-107 0 0,-7 0-23 0 0</inkml:trace>
  <inkml:trace contextRef="#ctx0" brushRef="#br0" timeOffset="-1943.949">2908 9865 3600 0 0,'0'0'165'0'0,"4"-1"-10"0"0,-3 1-99 0 0,-1-1 1 0 0,1 1-1 0 0,0 0 0 0 0,0-1 1 0 0,-1 1-1 0 0,1 0 0 0 0,0-1 1 0 0,0 1-1 0 0,-1-1 0 0 0,1 0 1 0 0,-1 1-1 0 0,1-1 0 0 0,0 1 1 0 0,-1-1-1 0 0,1 0 0 0 0,-1 1 1 0 0,1-1-1 0 0,-1 0 0 0 0,0 0 1 0 0,1 1-1 0 0,-1-1 0 0 0,0 0 1 0 0,0 0-1 0 0,1 0 0 0 0,-1 0 1 0 0,0 1-1 0 0,0-2-56 0 0,0 2 343 0 0,0 0 1 0 0,0 0 28 0 0,0 0 118 0 0,0 0 57 0 0,0-8 1604 0 0,-1 5 3030 0 0,-3 9-5038 0 0,0 0 1 0 0,0 0-1 0 0,1 1 0 0 0,0-1 1 0 0,0 1-1 0 0,1 0 1 0 0,-1 0-1 0 0,2 0 1 0 0,-2 5-144 0 0,0 7 362 0 0,2-14-302 0 0,0 1 0 0 0,0 0 0 0 0,0-1 0 0 0,1 1 0 0 0,0-1 0 0 0,0 1 0 0 0,1 4-60 0 0,6 36 153 0 0,-3-26-142 0 0,-3-14 3 0 0,1 1-1 0 0,-1-1 0 0 0,1 1 0 0 0,3 4-13 0 0,5 22 52 0 0,-9-27-33 0 0,1 0 0 0 0,0 0 0 0 0,0 0 0 0 0,2 5-19 0 0,-1-6 10 0 0,-2-2 36 0 0,1 1 1 0 0,0 0-1 0 0,0-1 0 0 0,0 1 1 0 0,0-1-1 0 0,1 0 0 0 0,-1 0 0 0 0,1 0 1 0 0,0 0-1 0 0,0 0 0 0 0,0 0 1 0 0,0-1-1 0 0,0 1 0 0 0,1-1 0 0 0,1 1-46 0 0,-4-3 8 0 0,17 8 190 0 0,0-1 1 0 0,0-1 0 0 0,1-1 0 0 0,9 2-199 0 0,-16-4 80 0 0,-7-2-115 0 0,-4-1-218 0 0,-1 0-104 0 0,0 0-762 0 0,0 0-3099 0 0,0 0-1330 0 0</inkml:trace>
  <inkml:trace contextRef="#ctx0" brushRef="#br0" timeOffset="-1338.557">2886 9910 2760 0 0,'0'0'457'0'0,"0"0"881"0"0,0 0 388 0 0,0 0 82 0 0,0 0-192 0 0,0 0-865 0 0,0 0-377 0 0,0 0-76 0 0,0 0 10 0 0,0 0 84 0 0,-2 12 917 0 0,0-8-777 0 0,-10 20 1061 0 0,1 0 0 0 0,-2 8-1593 0 0,8-19 570 0 0,6-21 641 0 0,9-24-444 0 0,5-3-653 0 0,-12 28-112 0 0,0-1 0 0 0,0 1 0 0 0,1-1 0 0 0,0 1 0 0 0,4-6-2 0 0,-4 2 0 0 0,-2 7 20 0 0,-1 4 2 0 0,0-1-1 0 0,0 0 1 0 0,0 1-1 0 0,0-1 0 0 0,0 1 1 0 0,0-1-1 0 0,0 1 1 0 0,0-1-1 0 0,0 1 1 0 0,0 0-1 0 0,0-1 0 0 0,0 1 1 0 0,0 0-1 0 0,0 0 1 0 0,0 0-1 0 0,0 0 0 0 0,1 0-21 0 0,-2 0-114 0 0,13 10-108 0 0,34 31 302 0 0,-31-30 10 0 0,-12-7-41 0 0,1-1 0 0 0,-1 0 0 0 0,1 0 0 0 0,0 0 0 0 0,0 0 0 0 0,2 0-49 0 0,11 8-2828 0 0,-15-9-474 0 0,3 2-2679 0 0</inkml:trace>
  <inkml:trace contextRef="#ctx0" brushRef="#br0" timeOffset="-757.748">3307 9987 2760 0 0,'0'0'125'0'0,"0"0"329"0"0,0 0 1294 0 0,0 0 567 0 0,0 0 111 0 0,0 0-234 0 0,0 0-1090 0 0,0 0-482 0 0,0 0-92 0 0,-1 8 398 0 0,0 2-593 0 0,-1-1 1 0 0,1 0 0 0 0,1 1-1 0 0,0-1 1 0 0,0 1 0 0 0,1-1 0 0 0,0 0-1 0 0,1 1 1 0 0,0-1 0 0 0,3 9-334 0 0,-4-16 36 0 0,-1-1 0 0 0,1 1 1 0 0,0 0-1 0 0,0-1 0 0 0,1 1 1 0 0,-1 0-1 0 0,0-1 0 0 0,0 1 1 0 0,1-1-1 0 0,-1 0 0 0 0,1 1 0 0 0,-1-1 1 0 0,1 0-1 0 0,0 0 0 0 0,-1 0 1 0 0,1 0-1 0 0,1 0-36 0 0,-2-1 20 0 0,0 1-1 0 0,0-1 1 0 0,0 0 0 0 0,0 0-1 0 0,0 1 1 0 0,0-1 0 0 0,0 0-1 0 0,0 0 1 0 0,1 0 0 0 0,-1-1-1 0 0,0 1 1 0 0,0 0 0 0 0,0 0-1 0 0,0-1 1 0 0,0 1 0 0 0,0 0-1 0 0,0-1 1 0 0,0 1-1 0 0,0-1 1 0 0,0 1 0 0 0,0-1-1 0 0,0 0 1 0 0,-1 1 0 0 0,1-1-1 0 0,0 0 1 0 0,0 1 0 0 0,0-1-1 0 0,-1 0 1 0 0,1 0 0 0 0,-1 0-1 0 0,1-1-19 0 0,15-27 260 0 0,-12 21-249 0 0,0 0 0 0 0,1 0 1 0 0,3-5-12 0 0,7-12-170 0 0,-15 24 112 0 0,0 1-13 0 0,0 0-20 0 0,0 0-1 0 0,9 11-128 0 0,-7-9 211 0 0,0 1 0 0 0,-1-1-1 0 0,0 1 1 0 0,0-1 0 0 0,0 1-1 0 0,0-1 1 0 0,0 1 0 0 0,0 1 9 0 0,7 15 2 0 0,-7-18-2 0 0,1 3 13 0 0,0 0 0 0 0,0-1 0 0 0,0 1 0 0 0,1-1 0 0 0,0 1 0 0 0,0-1 0 0 0,0 0 0 0 0,0 0 0 0 0,0-1 0 0 0,1 1 0 0 0,-1-1-1 0 0,1 1 1 0 0,0-1-13 0 0,-3-2 70 0 0,1 1-1 0 0,-1-1 0 0 0,1 0 0 0 0,-1 0 1 0 0,1 0-1 0 0,-1 0 0 0 0,1 0 0 0 0,-1 0 1 0 0,1 0-1 0 0,0-1 0 0 0,-1 1 0 0 0,1 0 1 0 0,-1-1-1 0 0,1 1 0 0 0,-1-1 0 0 0,0 0 0 0 0,1 1 1 0 0,-1-1-1 0 0,0 0 0 0 0,1 0 0 0 0,-1 0 1 0 0,0 0-1 0 0,0 0 0 0 0,0 0 0 0 0,0 0 1 0 0,0 0-1 0 0,0-1 0 0 0,0 1 0 0 0,0 0-69 0 0,3-4 34 0 0,0 0-1 0 0,-1 0 0 0 0,0-1 0 0 0,0 1 0 0 0,0-1 0 0 0,-1 1 0 0 0,1-1-33 0 0,0-7 390 0 0,0 0-1 0 0,-1 0 1 0 0,0 0-1 0 0,0-4-389 0 0,-1 3-42 0 0,0 0-1 0 0,2 1 1 0 0,2-9 42 0 0,-2-13-2428 0 0,-1 28 1849 0 0,-2 6-6108 0 0,0 1 887 0 0</inkml:trace>
  <inkml:trace contextRef="#ctx0" brushRef="#br0" timeOffset="-380.772">3332 10287 3680 0 0,'0'0'167'0'0,"-3"-2"1536"0"0,3 1 2209 0 0,1 1 3968 0 0,77-27-4495 0 0,-53 19-3077 0 0,5 0-128 0 0,-1 0-1 0 0,19-1-179 0 0,-11 3 63 0 0,-24 3-195 0 0,1 1 0 0 0,0 1 0 0 0,6 0 132 0 0,-8 0-426 0 0,-5 1-226 0 0,0 0 0 0 0,0 0 0 0 0,0 1 0 0 0,0 0 0 0 0,1 0 652 0 0,17 0-4970 0 0,-13 4 2413 0 0</inkml:trace>
  <inkml:trace contextRef="#ctx0" brushRef="#br2" timeOffset="-565703.921">3789 7618 3680 0 0,'0'0'167'0'0,"7"-4"2111"0"0,-1 1-796 0 0,1 1 0 0 0,-1 0 1 0 0,0 0-1 0 0,1 1 0 0 0,0-1-1482 0 0,0 1 369 0 0,1 1 0 0 0,-1-1 1 0 0,0 1-1 0 0,0 1 0 0 0,1-1 1 0 0,-1 1-1 0 0,6 2-369 0 0,5 0 665 0 0,-8-1-90 0 0,0 0 1 0 0,0 0 0 0 0,9 4-576 0 0,-17-5 74 0 0,0 0 1 0 0,0 0-1 0 0,0 0 1 0 0,0 0-1 0 0,0 0 1 0 0,0 0-1 0 0,0 1 1 0 0,0-1-1 0 0,-1 1 1 0 0,1-1-1 0 0,0 1 1 0 0,-1 0-1 0 0,0 0 1 0 0,1-1 0 0 0,-1 1-1 0 0,0 0 1 0 0,0 0-1 0 0,0 0 1 0 0,0 1-75 0 0,0-1 13 0 0,-1-1-1 0 0,0 1 1 0 0,1-1 0 0 0,-1 1 0 0 0,0-1 0 0 0,0 1 0 0 0,0-1 0 0 0,0 1 0 0 0,-1-1 0 0 0,1 0-1 0 0,0 1 1 0 0,-1-1 0 0 0,1 1 0 0 0,-1-1 0 0 0,1 1 0 0 0,-1-1 0 0 0,1 0 0 0 0,-1 1-1 0 0,0-1 1 0 0,0 0 0 0 0,0 1-13 0 0,-4 3 23 0 0,0 1 1 0 0,0-1-1 0 0,0 0 0 0 0,-1 0-23 0 0,-6 6 67 0 0,2-2-62 0 0,-1-1-1 0 0,0 1 0 0 0,0-2 1 0 0,-3 1-5 0 0,1 0-1 0 0,1 1 1 0 0,0 0-1 0 0,-1 1 1 0 0,5-4-120 0 0,8-6 60 0 0,5 0 23 0 0,6 0 20 0 0,-1 0 0 0 0,1-1 0 0 0,0 0-1 0 0,-1-1 1 0 0,11-2 17 0 0,3-1-154 0 0,-6 2-84 0 0,123-19-3816 0 0,-126 19 2004 0 0</inkml:trace>
  <inkml:trace contextRef="#ctx0" brushRef="#br2" timeOffset="-566483.66">3837 6975 3224 0 0,'-3'-12'709'0'0,"3"19"13673"0"0,0 13-9866 0 0,3 23-7005 0 0,-2-28 4082 0 0,4 13-1410 0 0,1 1 0 0 0,6 16-183 0 0,2 6 48 0 0,-13-43-383 0 0,1 0 0 0 0,-1 0 0 0 0,0 0 1 0 0,0 5 334 0 0,-1-9-982 0 0,-1 0 0 0 0,1 0 0 0 0,-1 0 0 0 0,0 0 0 0 0,0 0 0 0 0,0 1 982 0 0,-4 3-5798 0 0</inkml:trace>
  <inkml:trace contextRef="#ctx0" brushRef="#br2" timeOffset="-566069.618">3702 7376 6448 0 0,'2'0'160'0'0,"0"0"0"0"0,0 1 0 0 0,0-1-1 0 0,-1 0 1 0 0,1 0 0 0 0,0 0 0 0 0,0-1 0 0 0,0 1 0 0 0,-1 0 0 0 0,1-1 0 0 0,0 1 0 0 0,1-1-160 0 0,16-3 5514 0 0,-11 4-4815 0 0,0-1 0 0 0,-1-1 0 0 0,1 1 0 0 0,-1-1-1 0 0,0-1-698 0 0,25-5 396 0 0,38-1 1076 0 0,18 3-1472 0 0,-77 5 172 0 0,-4 0-121 0 0,0 0-229 0 0,0 1 0 0 0,-1-1 0 0 0,1 1 0 0 0,0 0 0 0 0,-1 1 0 0 0,1 0-1 0 0,-1 0 1 0 0,1 0 0 0 0,-1 0 0 0 0,1 1 0 0 0,-1 0 0 0 0,6 3 178 0 0,-8-3-1036 0 0,-4-2 816 0 0,1 0 0 0 0,0 1 1 0 0,-1-1-1 0 0,1 0 0 0 0,-1 1 1 0 0,1-1-1 0 0,0 0 0 0 0,-1 1 0 0 0,1-1 1 0 0,-1 1-1 0 0,1-1 0 0 0,-1 1 0 0 0,1-1 1 0 0,-1 1-1 0 0,1 0 220 0 0,0 4-2237 0 0</inkml:trace>
  <inkml:trace contextRef="#ctx0" brushRef="#br2" timeOffset="-569933.542">2270 7310 6448 0 0,'0'0'141'0'0,"6"-32"3302"0"0,1-1-2239 0 0,-6 26-712 0 0,0 0 0 0 0,0 0 0 0 0,1 1 0 0 0,0-1 0 0 0,3-6-492 0 0,-2 4 488 0 0,0 2 1849 0 0,-3 7-2293 0 0,0 0 0 0 0,1 0 0 0 0,-1 0 0 0 0,0 0 0 0 0,1 0 0 0 0,-1 0 0 0 0,0 0 0 0 0,0 1 0 0 0,1-1 0 0 0,-1 0-1 0 0,0 0 1 0 0,0 0 0 0 0,0 1 0 0 0,1-1 0 0 0,-1 0 0 0 0,0 0 0 0 0,0 0 0 0 0,0 1 0 0 0,1-1 0 0 0,-1 0 0 0 0,0 0 0 0 0,0 1 0 0 0,0-1 0 0 0,0 0 0 0 0,0 1 0 0 0,0-1 0 0 0,0 0-1 0 0,0 1-43 0 0,2 3 124 0 0,-1 0 0 0 0,-1 0 0 0 0,1 0 0 0 0,0 1 0 0 0,-1-1 0 0 0,0 0 0 0 0,0 1 0 0 0,0-1 0 0 0,-1 0 0 0 0,0 1 0 0 0,1-1 0 0 0,-3 4-124 0 0,0 11 112 0 0,-8 54-13 0 0,6-42 210 0 0,1-1 1 0 0,0 28-310 0 0,4-39-202 0 0,-1-7 136 0 0,1-1 0 0 0,1 1 0 0 0,0 0 0 0 0,0-1 0 0 0,3 10 66 0 0,-3-18 112 0 0,1-1-1 0 0,-1 0 1 0 0,1 0 0 0 0,0 0 0 0 0,0-1-1 0 0,-1 1 1 0 0,1 0 0 0 0,0-1 0 0 0,0 1-1 0 0,1-1 1 0 0,-1 1 0 0 0,1-1-112 0 0,3 1 113 0 0,1 0 0 0 0,-1 0 0 0 0,0-1 0 0 0,1 0 0 0 0,-1 0 0 0 0,1-1 0 0 0,-1 0 0 0 0,1 0 0 0 0,-1 0 0 0 0,5-1-113 0 0,15 0 273 0 0,-14 0-510 0 0,-1 0 1 0 0,0-1 0 0 0,10-3 236 0 0,9-1-21 0 0,-21 5 3 0 0,-7 1 5 0 0,1 0 0 0 0,0 0 0 0 0,-1 0 0 0 0,1-1 0 0 0,0 1 1 0 0,-1-1-1 0 0,1 0 0 0 0,0 0 0 0 0,-1 0 0 0 0,1 0 0 0 0,-1-1 0 0 0,0 1 0 0 0,1 0 0 0 0,-1-1 0 0 0,1 0 13 0 0,-3 1-1094 0 0,-7-4-2802 0 0,-2 0-2245 0 0</inkml:trace>
  <inkml:trace contextRef="#ctx0" brushRef="#br2" timeOffset="-569501.602">2255 7357 11976 0 0,'0'0'18'0'0,"0"0"0"0"0,0 0 1 0 0,0 0-1 0 0,0 0 0 0 0,0 0 1 0 0,-1 0-1 0 0,1 0 0 0 0,0 0 0 0 0,0 0 1 0 0,0 0-1 0 0,0 0 0 0 0,0 0 1 0 0,0 0-1 0 0,0 0 0 0 0,0 0 1 0 0,0 0-1 0 0,-1 0 0 0 0,1 0 1 0 0,0 0-1 0 0,0 0 0 0 0,0 0 1 0 0,0 0-1 0 0,0 0 0 0 0,0 0 0 0 0,0 0 1 0 0,0 0-1 0 0,0 0 0 0 0,-1 0 1 0 0,1 0-1 0 0,0 0 0 0 0,0 0 1 0 0,0 0-1 0 0,0 0 0 0 0,0-1 1 0 0,0 1-1 0 0,0 0 0 0 0,0 0 1 0 0,0 0-1 0 0,0 0 0 0 0,0 0 0 0 0,0 0 1 0 0,0 0-1 0 0,0 0 0 0 0,-1 0 1 0 0,1 0-1 0 0,0-1 0 0 0,0 1 1 0 0,0 0-1 0 0,0 0 0 0 0,0 0 1 0 0,0 0-1 0 0,0 0 0 0 0,0 0 1 0 0,0 0-1 0 0,0 0 0 0 0,0 0 0 0 0,0-1 1 0 0,0 1-1 0 0,0 0 0 0 0,1 0 1 0 0,-1 0-1 0 0,0 0-18 0 0,4-10 833 0 0,-2 8-665 0 0,-1 0 1 0 0,0 0-1 0 0,1 0 0 0 0,0 1 1 0 0,-1-1-1 0 0,1 0 0 0 0,0 1 1 0 0,0-1-1 0 0,0 1 1 0 0,1-1-169 0 0,28-8 625 0 0,0 1 1 0 0,1 2-1 0 0,28-3-625 0 0,-54 9-129 0 0,104-10 1060 0 0,-82 7 238 0 0,-6 1-2466 0 0,-7 2-5115 0 0,-15 1 4366 0 0</inkml:trace>
  <inkml:trace contextRef="#ctx0" brushRef="#br2" timeOffset="-569501.151">2320 7111 15576 0 0,'0'0'356'0'0,"0"0"49"0"0,0 0 20 0 0,11-11 100 0 0,-9 9-542 0 0,1-1-1 0 0,0 1 0 0 0,0-1 1 0 0,0 1-1 0 0,0 0 0 0 0,1 0 0 0 0,-1 0 1 0 0,1 1-1 0 0,2-2 18 0 0,36-9-64 0 0,-16 5 355 0 0,-17 5-299 0 0,-1 0-1 0 0,1 0 0 0 0,0 1 1 0 0,0 0-1 0 0,0 1 0 0 0,0 0 1 0 0,0 1-1 0 0,0-1 0 0 0,0 2 0 0 0,-1-1 1 0 0,8 3 8 0 0,-10-2-916 0 0,0 0 0 0 0,0 0 0 0 0,0 1 1 0 0,0 0-1 0 0,0 0 0 0 0,1 1 916 0 0,6 7-2045 0 0</inkml:trace>
  <inkml:trace contextRef="#ctx0" brushRef="#br2" timeOffset="-569171.84">2626 7518 12840 0 0,'-3'4'167'0'0,"1"1"1"0"0,-1 0 0 0 0,1 1 0 0 0,1-1 0 0 0,-1 0 0 0 0,1 0-1 0 0,0 1 1 0 0,0-1 0 0 0,0 1 0 0 0,1-1 0 0 0,0 1 0 0 0,0-1-1 0 0,1 3-167 0 0,-1-1 202 0 0,1 0-1 0 0,0 0 0 0 0,1 0 1 0 0,-1 0-1 0 0,1 0 0 0 0,1 0 0 0 0,-1 0 1 0 0,1-1-1 0 0,1 1 0 0 0,-1-1-201 0 0,-1-3 72 0 0,-1-1 1 0 0,0 0-1 0 0,1 1 0 0 0,0-1 1 0 0,0 0-1 0 0,-1 0 0 0 0,1 0 0 0 0,0 0 1 0 0,1 0-1 0 0,-1 0 0 0 0,0-1 1 0 0,0 1-1 0 0,1-1 0 0 0,-1 0 1 0 0,1 0-1 0 0,-1 1 0 0 0,1-2 0 0 0,0 2-72 0 0,3-1 137 0 0,0 0 0 0 0,-1 0 0 0 0,1 0 0 0 0,0-1-1 0 0,0 0 1 0 0,0 0 0 0 0,-1 0 0 0 0,1-1 0 0 0,0 0-1 0 0,0 0 1 0 0,-1 0 0 0 0,1-1 0 0 0,-1 0 0 0 0,1 0-1 0 0,0-1-136 0 0,-2 2 55 0 0,1-1 0 0 0,-1-1-1 0 0,0 1 1 0 0,0-1-1 0 0,0 1 1 0 0,0-1 0 0 0,0 0-1 0 0,-1-1 1 0 0,1 1-1 0 0,-1 0 1 0 0,0-1 0 0 0,0 0-1 0 0,0 0 1 0 0,0 0-1 0 0,-1 0 1 0 0,0 0 0 0 0,0-1-1 0 0,0 1 1 0 0,0-1-1 0 0,0-3-54 0 0,-1 6 0 0 0,-1 1 0 0 0,0-1 0 0 0,0 0 0 0 0,-1 0 0 0 0,1 1 0 0 0,0-1 0 0 0,-1 0 0 0 0,1 1 0 0 0,0-1 0 0 0,-1 0 0 0 0,0 1 0 0 0,0-1 0 0 0,1 0 0 0 0,-1 1 0 0 0,0-1 0 0 0,0 1 0 0 0,0 0 0 0 0,-1-2 0 0 0,0 1 0 0 0,0 0 0 0 0,0 0 0 0 0,0 0 0 0 0,0 0 0 0 0,0 1 0 0 0,0-1 0 0 0,-1 0 0 0 0,1 1 0 0 0,0 0 0 0 0,-1-1 0 0 0,-1 1 0 0 0,-6-2 2 0 0,0 2-1 0 0,0-1 1 0 0,0 1-1 0 0,0 0 0 0 0,-1 1 1 0 0,-2 1-2 0 0,-28-2-738 0 0,36 1 443 0 0,1 0 1 0 0,-1 0-1 0 0,1 0 0 0 0,-1 1 1 0 0,1 0-1 0 0,-1 0 295 0 0,-15 6-4638 0 0,14-4-818 0 0</inkml:trace>
  <inkml:trace contextRef="#ctx0" brushRef="#br2" timeOffset="-568738.327">2706 6868 9384 0 0,'7'0'706'0'0,"15"-10"-574"0"0,-14 6 619 0 0,1 0 0 0 0,-1 1 1 0 0,1 0-1 0 0,0 0 0 0 0,5 0-751 0 0,109-18 4325 0 0,-88 14-3425 0 0,-22 3-827 0 0,1 2 1 0 0,-1 0-1 0 0,1 0-73 0 0,36-5 57 0 0,-36 4-353 0 0,-1 0 1 0 0,1 2 0 0 0,7-1 295 0 0,-18-1-2918 0 0,-2 3-2878 0 0</inkml:trace>
  <inkml:trace contextRef="#ctx0" brushRef="#br2" timeOffset="-568389.706">2915 6645 13824 0 0,'0'0'314'0'0,"0"0"46"0"0,0 0 22 0 0,0 0-50 0 0,0 0-150 0 0,2 8 682 0 0,-2 55 325 0 0,-1-23 264 0 0,0-15-946 0 0,0-20-502 0 0,1 1-1 0 0,-1 0 0 0 0,0-1 1 0 0,-1 5-5 0 0,0-5-1 0 0,1 0 1 0 0,0 1 0 0 0,0-1-1 0 0,1 5 1 0 0,-1 0-243 0 0,-1 0 0 0 0,1 1 0 0 0,-2-1 0 0 0,1 0 0 0 0,-3 4 243 0 0,3-8-567 0 0,-9 21-5136 0 0,5-16 541 0 0</inkml:trace>
  <inkml:trace contextRef="#ctx0" brushRef="#br2" timeOffset="-567971.037">2746 6991 3680 0 0,'26'-12'371'0'0,"0"0"4552"0"0,-9 7-1039 0 0,1 0-1 0 0,11 1-3883 0 0,0 0 301 0 0,2 2 0 0 0,7 1-301 0 0,-27 2 3 0 0,0 0 0 0 0,1 1 0 0 0,9 2-3 0 0,12 3-854 0 0,-25-6-642 0 0,4 4-3962 0 0</inkml:trace>
  <inkml:trace contextRef="#ctx0" brushRef="#br2" timeOffset="-567570.249">3095 7444 13824 0 0,'0'0'314'0'0,"0"0"46"0"0,0 0 22 0 0,0 0-50 0 0,9 0-127 0 0,27 4 2350 0 0,-12-1-1616 0 0,-21-3-766 0 0,1 0 0 0 0,0 0 0 0 0,0-1 0 0 0,-1 1 0 0 0,1-1 0 0 0,0 0 0 0 0,1-1-173 0 0,21-4 873 0 0,4 7-562 0 0,-24 0-249 0 0,0-1 1 0 0,0 0-1 0 0,0 0 1 0 0,0 0-1 0 0,4-1-62 0 0,-2-2 75 0 0,1 2 0 0 0,0-1 0 0 0,0 1 0 0 0,0 0 0 0 0,-1 1 0 0 0,1 0 0 0 0,0 1 0 0 0,7 0-75 0 0,-11 0 121 0 0,5-1-844 0 0,-7 0-4039 0 0,-3 0 2572 0 0</inkml:trace>
  <inkml:trace contextRef="#ctx0" brushRef="#br2" timeOffset="-567152.058">3055 7572 5528 0 0,'0'0'249'0'0,"0"0"-1"0"0,9 0 1208 0 0,23 0 3696 0 0,0-1-214 0 0,25 4-4938 0 0,-43-2 891 0 0,0-1 0 0 0,9-2-891 0 0,11 1 880 0 0,101 3 342 0 0,-116-2-2893 0 0,-8 0-4689 0 0,-10 0 560 0 0</inkml:trace>
  <inkml:trace contextRef="#ctx0" brushRef="#br2" timeOffset="-565314.629">4490 7157 4144 0 0,'0'0'319'0'0,"-2"-2"281"0"0,2 2 1961 0 0,0 0 883 0 0,0 0 178 0 0,0 0-449 0 0,0 0-2013 0 0,-12 11-590 0 0,9-1-423 0 0,1-1 0 0 0,0 1 0 0 0,0 0 0 0 0,0 0 0 0 0,2 0 1 0 0,-1 1-148 0 0,-4 32 274 0 0,-21 109 63 0 0,23-138-318 0 0,1 1-1 0 0,0 0 0 0 0,2 0 0 0 0,-1 0 1 0 0,2 0-1 0 0,0 0 0 0 0,2 5-18 0 0,-3-18 13 0 0,1 1-1 0 0,-1 0 0 0 0,1-1 1 0 0,0 1-1 0 0,0-1 1 0 0,1 1-1 0 0,-1-1 0 0 0,0 0 1 0 0,1 1-1 0 0,-1-1 0 0 0,1 0 1 0 0,0 0-1 0 0,0 0 1 0 0,0 0-1 0 0,0 0 0 0 0,0-1 1 0 0,0 1-1 0 0,0-1 0 0 0,0 1 1 0 0,1-1-1 0 0,-1 0 1 0 0,1 0-1 0 0,-1 0 0 0 0,1 0 1 0 0,-1 0-1 0 0,1 0 0 0 0,0-1 1 0 0,0 1-13 0 0,10 1 146 0 0,1-1 0 0 0,0 0 0 0 0,-1-1 0 0 0,1 0 0 0 0,3-2-146 0 0,13 1 62 0 0,-19 1-123 0 0,-1 0 1 0 0,1-1-1 0 0,-1 0 0 0 0,1 0 0 0 0,-1-1 1 0 0,0-1-1 0 0,0 0 0 0 0,0 0 0 0 0,1-2 61 0 0,-11 5-167 0 0,1 0-1 0 0,-1-1 0 0 0,1 1 1 0 0,-1-1-1 0 0,0 1 0 0 0,1-1 1 0 0,-1 1-1 0 0,0-1 0 0 0,1 1 0 0 0,-1-1 1 0 0,0 1-1 0 0,0-1 0 0 0,0 1 1 0 0,1-1-1 0 0,-1 1 0 0 0,0-1 1 0 0,0 0-1 0 0,0 1 0 0 0,0-1 1 0 0,0 1-1 0 0,0-1 0 0 0,0 0 1 0 0,0 1-1 0 0,0-1 0 0 0,0 1 0 0 0,-1-1 1 0 0,1 1-1 0 0,0-1 0 0 0,0 0 1 0 0,0 1-1 0 0,-1-1 0 0 0,1 1 1 0 0,0-1-1 0 0,-1 1 0 0 0,1-1 1 0 0,0 1-1 0 0,-1 0 0 0 0,1-1 168 0 0,-2-2-438 0 0,-6-9-1759 0 0</inkml:trace>
  <inkml:trace contextRef="#ctx0" brushRef="#br2" timeOffset="-565313.629">4432 7359 4608 0 0,'9'-3'475'0'0,"40"-19"6134"0"0,-11 4-2299 0 0,-11 9-4539 0 0,90-21 2070 0 0,-80 19-1342 0 0,-28 8-606 0 0,1 0 0 0 0,0 1-1 0 0,0 0 1 0 0,0 0 0 0 0,0 1 0 0 0,1 0 107 0 0,-3 1-1037 0 0,-7 0-60 0 0</inkml:trace>
  <inkml:trace contextRef="#ctx0" brushRef="#br2" timeOffset="-564917.74">4420 7147 10136 0 0,'0'0'777'0'0,"9"-3"-474"0"0,7-5 649 0 0,5-1 1137 0 0,21 1-1784 0 0,0 1 1 0 0,0 2-1 0 0,0 2 0 0 0,0 1 1 0 0,5 3-306 0 0,-29 0-668 0 0,0 1 0 0 0,0 1 0 0 0,0 0 0 0 0,1 2 668 0 0,1 2-992 0 0</inkml:trace>
  <inkml:trace contextRef="#ctx0" brushRef="#br2" timeOffset="-564566.28">4911 7578 15696 0 0,'-17'3'1129'0'0,"14"-3"-1058"0"0,0 0-1 0 0,1 1 1 0 0,-1-1 0 0 0,1 1 0 0 0,-1-1 0 0 0,0 1 0 0 0,1 0-1 0 0,-3 1-70 0 0,-4 4 35 0 0,8-5 34 0 0,-1-1 0 0 0,0 1 1 0 0,1 0-1 0 0,-1 1 1 0 0,0-1-1 0 0,1 0 0 0 0,0 0 1 0 0,-1 1-1 0 0,1-1 0 0 0,0 1 1 0 0,0-1-1 0 0,-1 1 0 0 0,1-1 1 0 0,0 1-1 0 0,1 0 0 0 0,-1 0-69 0 0,-1 1 85 0 0,0 1 1 0 0,1-1-1 0 0,-1 1 0 0 0,1 0 0 0 0,0 0 0 0 0,0 0 0 0 0,0 0 0 0 0,1 0 0 0 0,-1 2-85 0 0,1-4 7 0 0,1-1 0 0 0,-1 1 0 0 0,0-1 0 0 0,1 1-1 0 0,-1 0 1 0 0,1-1 0 0 0,-1 1 0 0 0,1-1 0 0 0,0 0 0 0 0,0 1 0 0 0,0-1 0 0 0,0 1 0 0 0,0-1 0 0 0,0 0 0 0 0,0 0 0 0 0,0 0 0 0 0,0 1 0 0 0,0-1 0 0 0,1 0-1 0 0,-1-1 1 0 0,0 1 0 0 0,1 0 0 0 0,-1 0 0 0 0,1 0 0 0 0,0-1-7 0 0,1 2 47 0 0,1-1 0 0 0,0 0-1 0 0,0 0 1 0 0,-1 0 0 0 0,1 0 0 0 0,0-1 0 0 0,0 1-1 0 0,0-1 1 0 0,0 0 0 0 0,0-1 0 0 0,0 1 0 0 0,0 0-1 0 0,0-1 1 0 0,2-1-47 0 0,9-2 118 0 0,0-1 0 0 0,15-6-118 0 0,-19 7 58 0 0,-1-1-9 0 0,-1 1 0 0 0,1-1-1 0 0,-1-1 1 0 0,3-1-49 0 0,-9 4 16 0 0,1 1-1 0 0,-1-1 1 0 0,0 1-1 0 0,0-1 1 0 0,0 0-1 0 0,0 0 1 0 0,-1-1 0 0 0,1 1-1 0 0,-1 0 1 0 0,0-1-1 0 0,0 0 1 0 0,1-1-16 0 0,1-3 39 0 0,-4 7-33 0 0,1 0 0 0 0,-1 0 0 0 0,1 1 0 0 0,-1-1 0 0 0,1 0 0 0 0,-1 0 0 0 0,0 0 0 0 0,1 0 0 0 0,-1 0-1 0 0,0 0 1 0 0,0 0 0 0 0,0 0 0 0 0,0 0 0 0 0,0 1 0 0 0,0-1 0 0 0,0 0 0 0 0,0 0 0 0 0,0 0 0 0 0,0 0 0 0 0,-1 0 0 0 0,1 0 0 0 0,0 0 0 0 0,-1 0 0 0 0,1 0 0 0 0,0 1 0 0 0,-1-1 0 0 0,1 0 0 0 0,-1 0 0 0 0,1 0 0 0 0,-1 1 0 0 0,0-1 0 0 0,1 0 0 0 0,-1 1 0 0 0,0-1-6 0 0,-2-1 6 0 0,0 0-1 0 0,0 0 1 0 0,0 0-1 0 0,0 1 1 0 0,0 0-1 0 0,0-1 1 0 0,-1 1-1 0 0,1 0 1 0 0,0 1-1 0 0,-1-1 1 0 0,1 1-1 0 0,-1-1 1 0 0,1 1-1 0 0,-1 0 1 0 0,1 0-1 0 0,-3 1-5 0 0,-7 1-194 0 0,-18 4-689 0 0,-12 4 883 0 0,34-7-1279 0 0,0 0 0 0 0,0 1-1 0 0,0-1 1 0 0,0 2 1279 0 0,0 1-5637 0 0</inkml:trace>
  <inkml:trace contextRef="#ctx0" brushRef="#br2" timeOffset="-563284.671">5353 7105 7976 0 0,'0'0'364'0'0,"-4"-13"136"0"0,4 6 363 0 0,0-4 5741 0 0,-3 12-3387 0 0,-2 6-1787 0 0,-8 14-1274 0 0,1 1 1 0 0,1 0-1 0 0,1 1 0 0 0,1 0 0 0 0,1 1 1 0 0,1 0-1 0 0,2 0 0 0 0,0 0 0 0 0,1 1 1 0 0,1 3-157 0 0,0 4 22 0 0,1-1 1 0 0,2 17-23 0 0,1-33 5 0 0,0 0 0 0 0,1 0 0 0 0,1 0 0 0 0,0-1-1 0 0,1 0 1 0 0,3 6-5 0 0,-2-5 9 0 0,-2-7-3 0 0,0-1 1 0 0,0 1-1 0 0,0-1 0 0 0,1 0 1 0 0,0 0-1 0 0,2 2-6 0 0,-2-4-193 0 0,0 1 1 0 0,1-1-1 0 0,0 0 1 0 0,0 0-1 0 0,0-1 0 0 0,2 2 193 0 0,-5-5-283 0 0,0 1-1 0 0,0-1 0 0 0,0 0 0 0 0,1 0 0 0 0,-1 0 0 0 0,0 0 0 0 0,0 0 0 0 0,1 0 1 0 0,-1-1-1 0 0,0 1 0 0 0,1-1 0 0 0,-1 0 0 0 0,1 1 0 0 0,-1-1 0 0 0,0 0 0 0 0,1 0 1 0 0,-1-1-1 0 0,1 1 0 0 0,0-1 284 0 0,6-1-2193 0 0</inkml:trace>
  <inkml:trace contextRef="#ctx0" brushRef="#br2" timeOffset="-561624.963">5628 7498 2760 0 0,'0'0'381'0'0,"0"0"561"0"0,0 0 244 0 0,0 0 50 0 0,0 0-32 0 0,0 0-176 0 0,0 0-72 0 0,0 0-17 0 0,9-4 3270 0 0,-7 0-3779 0 0,-1 1 1 0 0,1 0 0 0 0,0 0-1 0 0,1 0 1 0 0,-1 0 0 0 0,0 1-1 0 0,1-1 1 0 0,0 0-431 0 0,15-18 681 0 0,-12 12-584 0 0,1 1-1 0 0,0 0 0 0 0,1 0 1 0 0,-1 0-1 0 0,1 1 0 0 0,1 0 0 0 0,-1 1 1 0 0,1 0-1 0 0,4-2-96 0 0,-9 6 31 0 0,-1-1 0 0 0,1 1-1 0 0,0 1 1 0 0,-1-1 0 0 0,1 0 0 0 0,0 1-1 0 0,0 0 1 0 0,0 0 0 0 0,0 0 0 0 0,0 0-1 0 0,0 1 1 0 0,1-1 0 0 0,-1 1 0 0 0,0 0-1 0 0,1 1-30 0 0,-3-1 19 0 0,0 1 0 0 0,0-1-1 0 0,-1 1 1 0 0,1 0 0 0 0,0 0 0 0 0,-1 0-1 0 0,1-1 1 0 0,-1 2 0 0 0,1-1-1 0 0,-1 0 1 0 0,1 0 0 0 0,-1 0-1 0 0,0 1 1 0 0,0-1 0 0 0,0 0-1 0 0,1 1 1 0 0,-1-1 0 0 0,-1 1 0 0 0,2 1-19 0 0,-1 0 56 0 0,1 0 0 0 0,-1 1 0 0 0,0 0 0 0 0,0-1 0 0 0,0 1 0 0 0,0 2-56 0 0,-1-1 41 0 0,0-1-1 0 0,0 1 1 0 0,0 0-1 0 0,-1-1 1 0 0,1 1-1 0 0,-1-1 1 0 0,0 0-1 0 0,0 1 1 0 0,-1-1-1 0 0,-1 4-40 0 0,-4 7 95 0 0,0-1 0 0 0,-4 5-95 0 0,5-10 41 0 0,-27 37 98 0 0,9-13-40 0 0,20-27-89 0 0,2-4 1 0 0,1-2 42 0 0,1-2-47 0 0,1 0-1 0 0,0 0 0 0 0,0-1 0 0 0,0 1 0 0 0,0 0 0 0 0,0 0 1 0 0,0 0-1 0 0,0 0 0 0 0,0 0 0 0 0,1 0 0 0 0,-1 0 0 0 0,1 0-5 0 0,6-9-12 0 0,0 0-40 0 0,0 1 0 0 0,0-1 0 0 0,1 1 0 0 0,0 1 0 0 0,11-9 52 0 0,14-9-136 0 0,7-3 136 0 0,-13 10-48 0 0,-10 6 9 0 0,2 2-1 0 0,0 0 1 0 0,17-8 39 0 0,-37 20-3 0 0,1 0-1 0 0,-1 0 1 0 0,0 0-1 0 0,1-1 1 0 0,-1 1-1 0 0,0 0 1 0 0,1 0-1 0 0,-1 0 1 0 0,0 0-1 0 0,1 0 1 0 0,-1 0-1 0 0,1 0 1 0 0,-1 0-1 0 0,0 0 1 0 0,1 0-1 0 0,-1 0 1 0 0,0 0-1 0 0,1 0 1 0 0,-1 0-1 0 0,0 0 1 0 0,1 0-1 0 0,-1 0 1 0 0,0 0-1 0 0,1 0 1 0 0,-1 0 0 0 0,0 1-1 0 0,1-1 1 0 0,-1 0-1 0 0,0 0 1 0 0,1 0-1 0 0,-1 1 1 0 0,0-1-1 0 0,0 0 1 0 0,1 0 3 0 0,-1 1-4 0 0,0 0 1 0 0,1 0-1 0 0,-1 0 1 0 0,0 0-1 0 0,0 0 1 0 0,0 0-1 0 0,0-1 1 0 0,0 1-1 0 0,0 0 1 0 0,0 0 0 0 0,0 0-1 0 0,0 0 1 0 0,0 1 3 0 0,-9 27-45 0 0,3-18 65 0 0,0 0-1 0 0,-1 0 1 0 0,0-1-1 0 0,-1 1 1 0 0,0-2-1 0 0,-5 6-19 0 0,3-5 93 0 0,1 1 0 0 0,1 0 0 0 0,0 0-1 0 0,-6 12-92 0 0,6-8 167 0 0,5-10-152 0 0,0 0 0 0 0,1 0 0 0 0,-1 0 0 0 0,1 0 0 0 0,0 0 0 0 0,1 1 0 0 0,-1 0-15 0 0,2-3 0 0 0,-5 7-12 0 0,6-9-7 0 0,0 0 0 0 0,-1-1 0 0 0,1 1-1 0 0,0-1 1 0 0,0 1 0 0 0,0-1 0 0 0,-1 0-1 0 0,1 1 1 0 0,0-1 0 0 0,0 0 0 0 0,0 0-1 0 0,0 1 1 0 0,0-1 0 0 0,0 0 0 0 0,0 0-1 0 0,0 0 20 0 0,5-1-53 0 0,0 1-1 0 0,0-1 1 0 0,0-1-1 0 0,0 1 1 0 0,0-1-1 0 0,0 0 1 0 0,-1 0-1 0 0,1-1 1 0 0,-1 0-1 0 0,0 0 1 0 0,1 0-1 0 0,0-1 54 0 0,0 0-549 0 0,-1-1-1 0 0,1 1 0 0 0,-1-1 0 0 0,-1 0 0 0 0,1 0 0 0 0,3-5 550 0 0,1-3-2490 0 0</inkml:trace>
  <inkml:trace contextRef="#ctx0" brushRef="#br2" timeOffset="-561272.885">5883 7190 12496 0 0,'0'0'572'0'0,"0"0"-11"0"0,4-19 611 0 0,-4 17-1013 0 0,0 0 0 0 0,0 0-1 0 0,1 0 1 0 0,-1 0 0 0 0,1 0 0 0 0,0 0 0 0 0,0 0-1 0 0,0 1 1 0 0,-1-1 0 0 0,1 0 0 0 0,1 0 0 0 0,-1 1 0 0 0,0-1-1 0 0,0 1 1 0 0,1-1 0 0 0,-1 1 0 0 0,1-1-159 0 0,29-22 755 0 0,-17 15-572 0 0,25-20 800 0 0,8-3-983 0 0,41-22 681 0 0,-87 53-655 0 0,0 1-1 0 0,0-1 0 0 0,1 0 0 0 0,-1 1 1 0 0,0-1-1 0 0,1 1 0 0 0,-1 0 1 0 0,0-1-1 0 0,1 1 0 0 0,-1 0 0 0 0,0 0 1 0 0,1 0-1 0 0,-1 0 0 0 0,0 0 0 0 0,1 0 1 0 0,-1 0-1 0 0,1 0 0 0 0,-1 1-25 0 0,0-1 23 0 0,0 0 0 0 0,0 1-1 0 0,0 0 1 0 0,0-1 0 0 0,0 1-1 0 0,0 0 1 0 0,0-1 0 0 0,-1 1-1 0 0,1 0 1 0 0,0 0 0 0 0,0 0-1 0 0,-1-1 1 0 0,1 1 0 0 0,-1 0 0 0 0,1 0-1 0 0,-1 0 1 0 0,1 1-23 0 0,1 5 81 0 0,0 0 1 0 0,0 0 0 0 0,-1 0-1 0 0,0 0 1 0 0,0 0-1 0 0,0 3-81 0 0,0 2 54 0 0,3 42 99 0 0,-1-21-335 0 0,1 0-1 0 0,3 12 183 0 0,-5-31-427 0 0,-2-12 102 0 0,0 0-1 0 0,0 0 1 0 0,1 0 0 0 0,-1 0-1 0 0,0 0 1 0 0,1 0-1 0 0,0 0 1 0 0,0 1 325 0 0,2 3-2437 0 0</inkml:trace>
  <inkml:trace contextRef="#ctx0" brushRef="#br2" timeOffset="-560887.556">6518 7307 9216 0 0,'0'0'706'0'0,"0"0"-180"0"0,0 0 963 0 0,0 0 464 0 0,0 0 95 0 0,16-1 972 0 0,0 0-2390 0 0,-1 0 0 0 0,1 1 0 0 0,6 2-630 0 0,12-1 161 0 0,-5 1-100 0 0,-24-2-188 0 0,1 1 1 0 0,-1-1-1 0 0,1 0 0 0 0,-1 0 0 0 0,1 0 0 0 0,-1-1 1 0 0,1 1-1 0 0,-1-1 0 0 0,0-1 0 0 0,1 0 127 0 0,0 0-1815 0 0,-2-3-532 0 0</inkml:trace>
  <inkml:trace contextRef="#ctx0" brushRef="#br2" timeOffset="-560491.888">6592 7190 3680 0 0,'0'0'284'0'0,"0"0"163"0"0,0 15 6391 0 0,-3 33-1457 0 0,0 3-3332 0 0,0 81 1342 0 0,2-115-3211 0 0,1 0 0 0 0,-2-1 0 0 0,-2 7-180 0 0,4-17-272 0 0,-1-1 1 0 0,-1 0-1 0 0,1 0 1 0 0,-1-1-1 0 0,0 1 1 0 0,0 0-1 0 0,0-1 0 0 0,-1 1 1 0 0,1-1-1 0 0,-1 1 1 0 0,0-1-1 0 0,-1 0 0 0 0,0 0 272 0 0,-2 1-2518 0 0,-3-2-3715 0 0</inkml:trace>
  <inkml:trace contextRef="#ctx0" brushRef="#br2" timeOffset="-560490.888">6334 7539 3680 0 0,'32'-1'13325'0'0,"16"-4"-13325"0"0,-23 3-51 0 0,17-3 815 0 0,45-3 365 0 0,32 2-1129 0 0,-93 3-91 0 0,-7 0-2761 0 0,-1-2 1 0 0,4-2 2851 0 0,-3 3-2077 0 0</inkml:trace>
  <inkml:trace contextRef="#ctx0" brushRef="#br2" timeOffset="-560098.869">6987 7337 3680 0 0,'0'0'167'0'0,"6"14"2672"0"0,-4-9-1340 0 0,-1 0 0 0 0,1 0 0 0 0,-1-1 0 0 0,0 1 0 0 0,0 0 0 0 0,-1 0 0 0 0,0 1-1499 0 0,0 8 1319 0 0,-1 0 0 0 0,0 0 0 0 0,-2 5-1319 0 0,1-3 459 0 0,0 0-1 0 0,1 6-458 0 0,-8 99 410 0 0,6-114-799 0 0,3-6-4622 0 0,3-7 2900 0 0</inkml:trace>
  <inkml:trace contextRef="#ctx0" brushRef="#br2" timeOffset="-560097.869">7070 7151 5984 0 0,'0'0'273'0'0,"0"0"-5"0"0,-1 0-172 0 0,-1-3 363 0 0,2 2 1866 0 0,0 1 808 0 0,0 0 163 0 0,0 0-336 0 0,0 0-1532 0 0,0 0-673 0 0,0 0-137 0 0,0 0-94 0 0,0 0-272 0 0,0 0-116 0 0,0 0-28 0 0,-2 1-118 0 0,1 1 0 0 0,1-1 0 0 0,-1 0-1 0 0,0 1 1 0 0,0-1 0 0 0,0 1 0 0 0,1-1 0 0 0,-1 1-1 0 0,1 0 1 0 0,-1-1 0 0 0,1 1 0 0 0,0 0-1 0 0,0-1 1 0 0,-1 1 0 0 0,1 0 10 0 0,0 5-1411 0 0,0-1-3499 0 0,0 1-2031 0 0</inkml:trace>
  <inkml:trace contextRef="#ctx0" brushRef="#br2" timeOffset="-558776.949">7322 7324 3224 0 0,'7'-2'-1845'0'0,"-1"-4"9534"0"0,-5 4 541 0 0,-2 6-5873 0 0,-9 28-1375 0 0,6-22-693 0 0,1 0 0 0 0,1 1-1 0 0,-2 8-288 0 0,2-6 106 0 0,1 1-1 0 0,0 0 0 0 0,1 0 1 0 0,0-1-1 0 0,2 3-105 0 0,-2-13 13 0 0,1 0-1 0 0,-1-1 1 0 0,1 1 0 0 0,0 0 0 0 0,0 0-1 0 0,0 0 1 0 0,1-1 0 0 0,-1 1 0 0 0,1-1-1 0 0,-1 1 1 0 0,1-1 0 0 0,0 1 0 0 0,0-1-1 0 0,0 0 1 0 0,0 0 0 0 0,1 1-13 0 0,-1-2 8 0 0,-1 0 0 0 0,1 0-1 0 0,0 0 1 0 0,0 0 0 0 0,-1 0 0 0 0,1 0 0 0 0,0-1 0 0 0,0 1 0 0 0,0-1 0 0 0,0 1 0 0 0,0-1-1 0 0,0 0 1 0 0,0 0 0 0 0,0 0 0 0 0,0 0 0 0 0,0 0 0 0 0,0 0 0 0 0,0 0 0 0 0,0-1 0 0 0,0 1-1 0 0,0-1 1 0 0,2 0-8 0 0,2-1 19 0 0,0 0 0 0 0,0-1 0 0 0,0 0 0 0 0,0 0 0 0 0,0 0 0 0 0,-1-1 0 0 0,0 0 0 0 0,1 0 0 0 0,0-1-19 0 0,65-71-204 0 0,-71 76 188 0 0,0-1 0 0 0,0 1-1 0 0,1 0 1 0 0,-1-1 0 0 0,0 1 0 0 0,0 0-1 0 0,1 0 1 0 0,-1-1 0 0 0,0 1 0 0 0,1 0 0 0 0,-1 0-1 0 0,0 0 1 0 0,1-1 0 0 0,-1 1 0 0 0,0 0-1 0 0,1 0 1 0 0,-1 0 0 0 0,0 0 0 0 0,1 0 0 0 0,-1 0-1 0 0,1 0 1 0 0,-1 0 0 0 0,0 0 0 0 0,1 0 0 0 0,-1 0-1 0 0,0 0 1 0 0,1 0 0 0 0,-1 0 0 0 0,1 0-1 0 0,-1 0 1 0 0,0 0 0 0 0,1 0 0 0 0,-1 0 0 0 0,0 1-1 0 0,1-1 1 0 0,-1 0 16 0 0,1 1-17 0 0,0 0 0 0 0,0 0 0 0 0,0 0 0 0 0,0 1 0 0 0,0-1 0 0 0,-1 0 0 0 0,1 0-1 0 0,0 0 1 0 0,-1 1 0 0 0,1-1 0 0 0,-1 1 17 0 0,9 32-85 0 0,-5 25 224 0 0,-3 1 1 0 0,-2 0-1 0 0,-9 58-139 0 0,7-95 105 0 0,-1 0 0 0 0,-1 0 0 0 0,-2 0 0 0 0,0-1 0 0 0,-1 0 0 0 0,-1 0 0 0 0,-9 13-105 0 0,17-32 26 0 0,-1 0 0 0 0,0 0-1 0 0,0 0 1 0 0,0-1 0 0 0,0 1 0 0 0,0 0-1 0 0,-1-1 1 0 0,1 0 0 0 0,-1 0 0 0 0,1 0-1 0 0,-1 1-25 0 0,2-3 11 0 0,0 1 1 0 0,0-1-1 0 0,0 1 0 0 0,0-1 0 0 0,-1 1 0 0 0,1-1 0 0 0,0 0 0 0 0,0 0 0 0 0,0 1 0 0 0,0-1 0 0 0,0 0 0 0 0,0 0 1 0 0,0 0-1 0 0,-1 0 0 0 0,1 0 0 0 0,0-1 0 0 0,0 1 0 0 0,0 0 0 0 0,0 0 0 0 0,0-1 0 0 0,0 1 0 0 0,0-1 0 0 0,0 1 1 0 0,0-1-1 0 0,0 1 0 0 0,0-1 0 0 0,0 1 0 0 0,0-1 0 0 0,0 0 0 0 0,0 0 0 0 0,1 0 0 0 0,-1 1 0 0 0,0-2-11 0 0,-8-6 97 0 0,7 6-124 0 0,1 1 1 0 0,-1-1-1 0 0,0 0 1 0 0,1 1-1 0 0,-1-1 1 0 0,1 0-1 0 0,0 0 1 0 0,-1 0-1 0 0,1 0 1 0 0,0 0-1 0 0,0 0 1 0 0,0-1-1 0 0,1 1 1 0 0,-1-1 26 0 0,-3-14-111 0 0,1 7-906 0 0,1 1 0 0 0,1 0-1 0 0,-1-1 1 0 0,1 1-1 0 0,1-1 1 0 0,0-9 1017 0 0,4-7-2046 0 0</inkml:trace>
  <inkml:trace contextRef="#ctx0" brushRef="#br2" timeOffset="-558334.015">7438 7244 13416 0 0,'-1'-2'92'0'0,"0"0"0"0"0,0 0 0 0 0,0 0 0 0 0,0 0 0 0 0,1 0 0 0 0,-1-1 0 0 0,1 1 0 0 0,-1 0 0 0 0,1 0 0 0 0,0-1 0 0 0,0 1 0 0 0,0 0 0 0 0,0-1 0 0 0,0 1 0 0 0,1 0 0 0 0,-1-1-92 0 0,4-20 588 0 0,-2 11 71 0 0,1-1-1 0 0,0 1 0 0 0,0 0 0 0 0,1 0 0 0 0,5-9-658 0 0,-8 19 66 0 0,-1 0-1 0 0,1 1 0 0 0,0-1 1 0 0,0 1-1 0 0,0-1 0 0 0,1 1 1 0 0,-1-1-1 0 0,0 1 0 0 0,1 0 0 0 0,-1 0 1 0 0,0-1-1 0 0,1 1 0 0 0,-1 0 1 0 0,1 0-1 0 0,0 1 0 0 0,-1-1 0 0 0,1 0 1 0 0,1 0-66 0 0,-2 1 17 0 0,1 0 0 0 0,-1-1 0 0 0,1 1-1 0 0,-1 0 1 0 0,0 0 0 0 0,1 0 0 0 0,-1 1 0 0 0,1-1 0 0 0,-1 0 0 0 0,0 1 0 0 0,1-1 0 0 0,-1 0 0 0 0,0 1 0 0 0,1 0-1 0 0,-1-1 1 0 0,0 1 0 0 0,0 0 0 0 0,0-1 0 0 0,0 1 0 0 0,0 0 0 0 0,1 0 0 0 0,-1 0 0 0 0,-1 0 0 0 0,2 1-17 0 0,69 69 266 0 0,-63-62-499 0 0,1 0 0 0 0,1-1 0 0 0,4 3 233 0 0,6 1-7274 0 0,-14-9 1800 0 0</inkml:trace>
  <inkml:trace contextRef="#ctx0" brushRef="#br2" timeOffset="-557994.807">7883 7184 8288 0 0,'6'5'344'0'0,"1"0"1"0"0,-1 0-1 0 0,5 5-344 0 0,3 4 2718 0 0,-2 1-1 0 0,0 0 0 0 0,9 15-2717 0 0,-15-19 682 0 0,1 0-1 0 0,-2 0 1 0 0,3 8-682 0 0,3 10 1704 0 0,4 23-1704 0 0,-15-52 0 0 0,3 14 289 0 0,0 0 0 0 0,-1 0 0 0 0,-1 1 0 0 0,0-1-1 0 0,-1 1 1 0 0,0-1 0 0 0,-2 0 0 0 0,1 1 0 0 0,-2-1 0 0 0,0 0 0 0 0,0 0 0 0 0,-1 0-1 0 0,-1 0 1 0 0,-1-1 0 0 0,-3 7-289 0 0,3-8 48 0 0,-1 0 1 0 0,0 0-1 0 0,-1 0 0 0 0,-1-1 0 0 0,0-1 0 0 0,-2 2-48 0 0,-10 10 98 0 0,-1-2-1 0 0,-9 6-97 0 0,-1-2-1120 0 0,-27 16 1120 0 0,-5-2-4800 0 0,35-22-2735 0 0</inkml:trace>
  <inkml:trace contextRef="#ctx0" brushRef="#br0" timeOffset="-655947.285">9245 5939 1840 0 0,'0'0'224'0'0,"0"0"267"0"0,0 0 110 0 0,0 0 27 0 0,-9-1 892 0 0,-10-6 2790 0 0,10 2-2862 0 0,9 4-1305 0 0,-1 1-1 0 0,0-1 0 0 0,0 0 1 0 0,0 1-1 0 0,0-1 1 0 0,0 1-1 0 0,0-1 0 0 0,0 1 1 0 0,0 0-1 0 0,0-1 0 0 0,0 1 1 0 0,0 0-1 0 0,0 0 1 0 0,0-1-143 0 0,0 1 222 0 0,1 0 96 0 0,0 0 39 0 0,0 0 10 0 0,0 0-29 0 0,0 0-123 0 0,0 0-58 0 0,0 0-11 0 0,6-2-2 0 0,-3 0-144 0 0,1 1 0 0 0,0 0 0 0 0,0 0 0 0 0,-1 0 0 0 0,1 0 0 0 0,0 1 0 0 0,0-1 0 0 0,0 1 0 0 0,0 0 0 0 0,0 0 0 0 0,0 1 0 0 0,2-1 0 0 0,10 1 0 0 0,127 2 1486 0 0,-121-4-1267 0 0,0-1 0 0 0,0-2 0 0 0,3 0-219 0 0,-3 0 174 0 0,0 1-1 0 0,0 1 0 0 0,2 0-173 0 0,123-6 768 0 0,12 6-504 0 0,-50-1-178 0 0,234 3 1044 0 0,-302 1-1061 0 0,-18 0-71 0 0,0-1-1 0 0,7-2 3 0 0,117-4-305 0 0,-131 5 56 0 0,1 1 0 0 0,15 2 249 0 0,14 0 3 0 0,45 6 725 0 0,221-5 16 0 0,-225 0-440 0 0,-60-4-301 0 0,-18 0-90 0 0,0 1 1 0 0,0 0-1 0 0,0 0 0 0 0,5 1 87 0 0,-5 0 0 0 0,0 0 0 0 0,0-1 0 0 0,5 0 0 0 0,21 1 0 0 0,24-1 456 0 0,-20 0-824 0 0,-28 1 448 0 0,-1 0 0 0 0,1-1-1 0 0,4-1-79 0 0,-6 1-51 0 0,1 0 0 0 0,0 0 0 0 0,-1 1 0 0 0,2 0 51 0 0,1 1 68 0 0,1-1 0 0 0,0-1 0 0 0,7 0-68 0 0,-6 0-87 0 0,1 0-1 0 0,7 2 88 0 0,1 1 0 0 0,-1-1 0 0 0,7-1 0 0 0,242-1 88 0 0,-255 0-88 0 0,1-1 0 0 0,-1 0 0 0 0,10-2 0 0 0,-22 2 0 0 0,-1 1 0 0 0,0 0 0 0 0,0 0 0 0 0,1 0 0 0 0,-1 1 0 0 0,2 0 0 0 0,11 1 0 0 0,188 0 171 0 0,-199-1-75 0 0,6 1-67 0 0,11-5-55 0 0,-9 3 28 0 0,-5-1-2 0 0,-5-4 0 0 0,-2 5 1 0 0,-1-1-1 0 0,0 0 1 0 0,1 0-1 0 0,-1 0 1 0 0,0 0-1 0 0,0 0 1 0 0,1 1 0 0 0,-1-1-1 0 0,0 0 1 0 0,0 0-1 0 0,0 0 1 0 0,0 0-1 0 0,0 0 1 0 0,0 0-1 0 0,-1 0 1 0 0,1 0-1 0 0,0 1 1 0 0,0-1-1 0 0,-1 0 1 0 0,1 0-1 0 0,0 0 1 0 0,-1 0-1 0 0,1 1 1 0 0,-1-1-1 0 0,1 0 1 0 0,-1 0-1 0 0,1 1 1 0 0,-1-1-1 0 0,0 0 1 0 0,1 1-1 0 0,-1-1 0 0 0,0 0 15 0 0,-5-5 118 0 0,0 0 0 0 0,-1 1 0 0 0,1 0-1 0 0,-4-2-132 0 0,-19-15-410 0 0,17 12 616 0 0,0 1 1 0 0,0 0-1 0 0,-4-1-206 0 0,-24-17 13 0 0,35 24-13 0 0,-6-3 0 0 0,9 3-13 0 0,2 3-68 0 0,0 0-70 0 0,0 0-2 0 0,0 0 7 0 0,24 6 82 0 0,-13-4 49 0 0,0 0-1 0 0,0 1 0 0 0,7 3 16 0 0,1 0-41 0 0,79 30 41 0 0,-94-35 0 0 0,0 2 0 0 0,0-1 0 0 0,-1 0 0 0 0,1 1 0 0 0,-1 0 0 0 0,3 1 0 0 0,-3 2 0 0 0,-2-3 42 0 0,-1 0 0 0 0,1 0 0 0 0,-1 0 0 0 0,0-1 0 0 0,0 1 0 0 0,1 0-1 0 0,-2 0 1 0 0,1 0 0 0 0,0 0 0 0 0,-1 0 0 0 0,1 0 0 0 0,-1-1 0 0 0,0 1-1 0 0,0 0 1 0 0,0-1 0 0 0,0 1 0 0 0,0 0 0 0 0,-1-1 0 0 0,1 1 0 0 0,-1-1 0 0 0,0 0-1 0 0,0 1 1 0 0,0-1 0 0 0,0 0 0 0 0,-2 1-42 0 0,-13 10 292 0 0,0-1 0 0 0,-1-1 0 0 0,-6 2-292 0 0,-35 23 501 0 0,46-28-356 0 0,-1-1 1 0 0,1 0-1 0 0,-2 0 0 0 0,1-1-145 0 0,-14 5 19 0 0,28-10-20 0 0,-2-1-2 0 0,0 1-1 0 0,0 1 1 0 0,0-1-1 0 0,0 0 0 0 0,0 0 1 0 0,1 1-1 0 0,-1-1 1 0 0,1 0-1 0 0,-1 2 4 0 0,1-3-181 0 0,2 4-3478 0 0,-1-3 3556 0 0,0-1-1 0 0,0 0 1 0 0,1 1-1 0 0,-1-1 1 0 0,0 0 0 0 0,1 1-1 0 0,-1-1 1 0 0,0 0-1 0 0,1 0 1 0 0,-1 0-1 0 0,0 1 1 0 0,1-1-1 0 0,-1 0 1 0 0,0 0-1 0 0,1 0 1 0 0,-1 0-1 0 0,1 0 1 0 0,-1 0 0 0 0,0 0-1 0 0,1 0 1 0 0,-1 0-1 0 0,1 0 1 0 0,-1 0-1 0 0,0 0 1 0 0,1 0-1 0 0,-1 0 1 0 0,1 0 103 0 0,7 0-2373 0 0</inkml:trace>
  <inkml:trace contextRef="#ctx0" brushRef="#br0" timeOffset="-655054.688">12643 5925 4808 0 0,'0'0'216'0'0,"3"-6"32"0"0,0-16 212 0 0,0 10 400 0 0,3-3 210 0 0,-4 11-580 0 0,0 0 0 0 0,0 0 0 0 0,0 0 0 0 0,0 0 0 0 0,3-3-490 0 0,1 0 608 0 0,-4 4-209 0 0,0 0-1 0 0,0 0 1 0 0,1 1 0 0 0,-1-1-1 0 0,1 1 1 0 0,-1 0-1 0 0,1 0 1 0 0,0-1-399 0 0,21-7 945 0 0,19-4 393 0 0,-22 9-883 0 0,-20 4-319 0 0,6-1 367 0 0,0 1-480 0 0,0-1 0 0 0,0-1 0 0 0,0 1 0 0 0,-1-1 0 0 0,1 0-1 0 0,3-2-22 0 0,-6 2 0 0 0,32-15 398 0 0,-5 2-716 0 0,-26 14 367 0 0,1-1-1 0 0,-1 1 0 0 0,1 0 0 0 0,-1 1 0 0 0,1-1 0 0 0,3 1-48 0 0,11-4 135 0 0,-4 1 145 0 0,0 1-1 0 0,7-1-279 0 0,-8 2 203 0 0,-2-1 85 0 0,-11 2-192 0 0,0 0 0 0 0,0 1 0 0 0,0-1-1 0 0,0 1 1 0 0,0-1 0 0 0,0 1 0 0 0,1 0 0 0 0,-1 0 0 0 0,0 0 0 0 0,0 0 0 0 0,0 0 0 0 0,0 0 0 0 0,0 0-1 0 0,1 1-95 0 0,-3 1 42 0 0,0 0-1 0 0,-1 0 0 0 0,1 0 0 0 0,-1 0 0 0 0,0 0 1 0 0,1 0-1 0 0,-1-1 0 0 0,0 1 0 0 0,0 0 0 0 0,-1 0-41 0 0,-5 6 47 0 0,0 0-1 0 0,-1 0 0 0 0,1-1 0 0 0,-2 0 0 0 0,1-1 0 0 0,-1 0 1 0 0,0 0-1 0 0,0-1 0 0 0,-4 2-46 0 0,-3 2 12 0 0,-22 14 108 0 0,0 2 0 0 0,-20 19-120 0 0,53-40-6 0 0,-7 6 4 0 0,1 0-1 0 0,0 0 1 0 0,1 1-1 0 0,-9 11 3 0 0,10 5 0 0 0,9-27 0 0 0,0 0 0 0 0,0 1 0 0 0,-1-1 0 0 0,1 1 0 0 0,0-1 0 0 0,0 1 0 0 0,0-1 0 0 0,0 1 0 0 0,0-1 0 0 0,0 1 0 0 0,0-1 0 0 0,0 0 0 0 0,0 1 0 0 0,0-1 0 0 0,0 1 0 0 0,0-1 0 0 0,0 1 0 0 0,0-1 0 0 0,1 1 0 0 0,-1-1 0 0 0,0 0 0 0 0,0 1 0 0 0,1-1 0 0 0,-1 1 0 0 0,0-1 0 0 0,0 0 0 0 0,1 1 0 0 0,-1-1 0 0 0,1 1 0 0 0,0 2 3 0 0,1-1 1 0 0,-1 0-1 0 0,1 0 0 0 0,-1 0 0 0 0,1 0 0 0 0,0 0 0 0 0,0 0 0 0 0,0 0 0 0 0,0 0 0 0 0,0-1 0 0 0,0 1 0 0 0,0-1 0 0 0,1 1 1 0 0,-1-1-1 0 0,1 0 0 0 0,-1 0 0 0 0,1 0 0 0 0,-1 0 0 0 0,2 0-3 0 0,9 1 150 0 0,-1 1 0 0 0,1-1 0 0 0,8-1-150 0 0,-5 1 241 0 0,6 1 10 0 0,-16-2-172 0 0,1 0 1 0 0,0 0 0 0 0,0 0-1 0 0,0-1 1 0 0,4-1-80 0 0,-3 1 72 0 0,0 0 0 0 0,0 0 0 0 0,0 1 0 0 0,5 1-72 0 0,-4-1 42 0 0,0 0 0 0 0,-1-1 1 0 0,1 1-1 0 0,3-2-42 0 0,-5 1 41 0 0,-5 0-30 0 0,1 0 0 0 0,0 0 1 0 0,-1-1-1 0 0,1 1 0 0 0,0-1 1 0 0,-1 0-1 0 0,1 1 0 0 0,-1-1 0 0 0,1 0 1 0 0,0-1-12 0 0,2-3-932 0 0,-5 4 454 0 0,0 0 0 0 0,0 1 0 0 0,0-1 1 0 0,0 0-1 0 0,0 0 0 0 0,0 0 0 0 0,-1 1 0 0 0,1-1 0 0 0,0 0 0 0 0,0 0 0 0 0,-1 1 0 0 0,1-1 0 0 0,0 0 0 0 0,-1 0 0 0 0,1 1 0 0 0,-1-1 0 0 0,1 0 0 0 0,-1 0 478 0 0,-7-7-6002 0 0</inkml:trace>
  <inkml:trace contextRef="#ctx0" brushRef="#br0" timeOffset="-654661.364">12833 5917 11976 0 0,'0'0'546'0'0,"0"0"-10"0"0,11-5 127 0 0,17 1 1859 0 0,7-2-335 0 0,0 3 0 0 0,19 0-2187 0 0,-13 1 875 0 0,22-4-875 0 0,-11 0-1697 0 0,-28 0-1494 0 0,-18 4 2448 0 0,10-1-1302 0 0</inkml:trace>
  <inkml:trace contextRef="#ctx1" brushRef="#br3">4362 5126,'0'-1,"0"-1,0 0,0 1,0 0</inkml:trace>
  <inkml:trace contextRef="#ctx0" brushRef="#br4" timeOffset="-732185.549">18804 1203 2760 0 0,'45'-2'661'0'0,"-43"2"1515"0"0,-2 0 715 0 0,0 0 145 0 0,0 0-272 0 0,2 3-345 0 0,4 9-922 0 0,-1 0-1 0 0,-1 0 0 0 0,3 11-1496 0 0,3 8 561 0 0,4 24 72 0 0,-10-37-124 0 0,0-1-1 0 0,5 9-508 0 0,2 8-25 0 0,-1 1 0 0 0,4 29 25 0 0,-10-43-127 0 0,-1-7 28 0 0,-1-7-126 0 0,0-1 1 0 0,-1 1-1 0 0,0 0 0 0 0,-1 0 0 0 0,0-1 0 0 0,0 2 225 0 0,-13-17-4576 0 0,5-1 2327 0 0,-1-1-20 0 0</inkml:trace>
  <inkml:trace contextRef="#ctx0" brushRef="#br4" timeOffset="-731768.865">18857 1261 3224 0 0,'8'-18'-290'0'0,"11"-17"2656"0"0,-17 31-1468 0 0,1 1-1 0 0,0 0 1 0 0,0 0 0 0 0,0 0 0 0 0,0 1-1 0 0,0-1 1 0 0,0 1 0 0 0,1-1 0 0 0,0 1-898 0 0,4-2 455 0 0,0 0 1 0 0,1 1 0 0 0,-1 0-1 0 0,0 1 1 0 0,1 0 0 0 0,0 0-1 0 0,-1 0 1 0 0,1 1 0 0 0,0 1-1 0 0,0 0 1 0 0,0 0 0 0 0,0 0-1 0 0,6 2-455 0 0,-9-1 123 0 0,-1 0 0 0 0,1 0 0 0 0,-1 0 0 0 0,1 1 0 0 0,-1 0 0 0 0,0 0 0 0 0,0 0 0 0 0,0 1-1 0 0,0-1 1 0 0,-1 1 0 0 0,1 0 0 0 0,-1 1 0 0 0,1-1 0 0 0,-1 1 0 0 0,0 0 0 0 0,0 0 0 0 0,-1 0 0 0 0,1 0 0 0 0,-1 1 0 0 0,0-1-1 0 0,0 1 1 0 0,1 3-123 0 0,-3-6 31 0 0,0 1 0 0 0,-1-1 0 0 0,1 1 0 0 0,-1 0-1 0 0,0-1 1 0 0,1 1 0 0 0,-1 0 0 0 0,0-1 0 0 0,0 1-1 0 0,-1 0 1 0 0,1-1 0 0 0,-1 1 0 0 0,1 0 0 0 0,-1-1 0 0 0,0 1-1 0 0,0-1 1 0 0,0 1 0 0 0,0-1 0 0 0,0 0 0 0 0,-1 1-1 0 0,1-1 1 0 0,-1 0 0 0 0,1 0 0 0 0,-1 0 0 0 0,0 0-1 0 0,0 0 1 0 0,-1 1-31 0 0,-5 5 115 0 0,-1-2 0 0 0,0 1-1 0 0,0-1 1 0 0,0 0 0 0 0,0-1-1 0 0,-5 2-114 0 0,4-3-260 0 0,1 0 0 0 0,-1-1 0 0 0,0 0 0 0 0,-1 0 0 0 0,1-1 0 0 0,-3 0 260 0 0,6-1-218 0 0,0-1 0 0 0,1 1-1 0 0,-1-1 1 0 0,0-1 0 0 0,1 1 0 0 0,-1-1 0 0 0,0 0 0 0 0,1-1 0 0 0,-1 0 0 0 0,-3-1 218 0 0,1-2-2092 0 0,3 0-2306 0 0,-1 0-1354 0 0</inkml:trace>
  <inkml:trace contextRef="#ctx0" brushRef="#br4" timeOffset="-731428.199">19292 1165 7832 0 0,'0'0'602'0'0,"-1"1"-395"0"0,-3 12 1010 0 0,-1 0 1 0 0,0 0-1 0 0,-1-1 1 0 0,0 0-1 0 0,-1 0 0 0 0,-1 0-1217 0 0,-23 42 1093 0 0,30-50-952 0 0,-1 0 0 0 0,0 0-1 0 0,1 1 1 0 0,0-1 0 0 0,0 0-1 0 0,0 0 1 0 0,0 1 0 0 0,1-1-1 0 0,0 0 1 0 0,0 1 0 0 0,0-1 0 0 0,0 0-1 0 0,1 1 1 0 0,0-1 0 0 0,0 0-1 0 0,0 1 1 0 0,1 3-141 0 0,-1-7 43 0 0,0-1 0 0 0,0 1-1 0 0,0 0 1 0 0,0 0 0 0 0,0-1 0 0 0,0 1 0 0 0,0-1-1 0 0,0 1 1 0 0,0-1 0 0 0,0 1 0 0 0,0-1-1 0 0,1 1-42 0 0,-1-1 72 0 0,1 1-18 0 0,1 0 0 0 0,-1 0 0 0 0,0-1 0 0 0,1 1 0 0 0,-1-1-1 0 0,1 0 1 0 0,-1 0 0 0 0,1 0 0 0 0,-1 0 0 0 0,0 0 0 0 0,1 0-1 0 0,-1 0 1 0 0,1-1 0 0 0,-1 0 0 0 0,0 1 0 0 0,1-1 0 0 0,-1 0-1 0 0,0 0 1 0 0,0 0 0 0 0,0 0 0 0 0,1-1-54 0 0,6-4 77 0 0,0 0 0 0 0,0 0 0 0 0,-1-1-1 0 0,0 0-76 0 0,-7 6-6 0 0,2-2 6 0 0,0 0 0 0 0,0 0 0 0 0,0-1 0 0 0,0 1 0 0 0,-1-1 0 0 0,0 0 0 0 0,1 0 0 0 0,-1 0 0 0 0,-1 0 0 0 0,1 0 0 0 0,0 0 0 0 0,0-4 0 0 0,0-3 0 0 0,0 1 0 0 0,-1-1 0 0 0,0 0 0 0 0,-1-8 0 0 0,0 16 12 0 0,-1-1-1 0 0,1 1 0 0 0,-1-1 0 0 0,0 1 0 0 0,0 0 1 0 0,0-1-1 0 0,-1 1 0 0 0,1 0 0 0 0,-1 0 1 0 0,0 0-1 0 0,0 0 0 0 0,0 0 0 0 0,0 0 1 0 0,0 1-1 0 0,0-1 0 0 0,-1 0 0 0 0,-1 0-11 0 0,0-1-461 0 0,-1 0 0 0 0,1 1 0 0 0,-1 0 0 0 0,0 0 0 0 0,0 0 0 0 0,0 0 0 0 0,0 1 0 0 0,-1 0 0 0 0,1 0-1 0 0,-4-1 462 0 0,4 1-1365 0 0,2-1-9 0 0</inkml:trace>
  <inkml:trace contextRef="#ctx0" brushRef="#br4" timeOffset="-731048.869">19531 887 13824 0 0,'0'0'1061'0'0,"-6"17"167"0"0,3-7-639 0 0,-1-1 1 0 0,2 1-1 0 0,-1 0 1 0 0,1 0 0 0 0,1 0-1 0 0,0 0 1 0 0,0 5-590 0 0,-3 23 607 0 0,3-32-511 0 0,0 0 0 0 0,1 0 0 0 0,0 0 0 0 0,0 0 0 0 0,0 0-1 0 0,1 0 1 0 0,0-1 0 0 0,0 1 0 0 0,1 1-96 0 0,-1 0 131 0 0,0 1-1 0 0,0-1 1 0 0,-1 1-1 0 0,0-1 1 0 0,0 4-131 0 0,0 25 287 0 0,3-13-204 0 0,-1-7-25 0 0,0 1 1 0 0,1-1 0 0 0,2 5-59 0 0,-1-3 29 0 0,-3-15 1 0 0,-1 0 1 0 0,1-1-1 0 0,-1 1 1 0 0,1-1-1 0 0,0 1 1 0 0,0-1-1 0 0,0 1 0 0 0,0-1 1 0 0,1 0-1 0 0,-1 0 1 0 0,1 1-1 0 0,-1-1 0 0 0,1 0 1 0 0,0 0-1 0 0,0 0 1 0 0,1 0-31 0 0,-2 0-120 0 0,1-1 0 0 0,-1 0 0 0 0,1 0 0 0 0,0 0 0 0 0,0-1 0 0 0,-1 1 0 0 0,1 0 0 0 0,0-1 0 0 0,0 1 0 0 0,0-1 0 0 0,0 1 0 0 0,0-1 0 0 0,0 0 0 0 0,0 0 0 0 0,-1 0 0 0 0,1 0 0 0 0,2 0 120 0 0,0-1-816 0 0,1 0 0 0 0,-1 0 1 0 0,1 0-1 0 0,-1 0 0 0 0,0-1 0 0 0,1 0 0 0 0,-1 0 816 0 0,9-6-5954 0 0</inkml:trace>
  <inkml:trace contextRef="#ctx0" brushRef="#br4" timeOffset="-730608.614">19777 1078 12032 0 0,'0'0'553'0'0,"-9"0"198"0"0,7 0-651 0 0,0-1 0 0 0,0 1 0 0 0,0 0 0 0 0,0 0 0 0 0,0 1 0 0 0,0-1 0 0 0,1 0 0 0 0,-1 1 0 0 0,0-1 0 0 0,0 1 0 0 0,0-1 0 0 0,0 1 0 0 0,1 0 0 0 0,-1 0 0 0 0,0-1 0 0 0,1 1 0 0 0,-1 1-100 0 0,-30 23 2819 0 0,18-14-2383 0 0,7-5-220 0 0,0 1-1 0 0,0 0 0 0 0,1 0 1 0 0,-1 0-1 0 0,1 1 0 0 0,1 0 1 0 0,0 0-1 0 0,0 0 0 0 0,1 0 1 0 0,-1 1-1 0 0,2 0 0 0 0,0 0 1 0 0,0 0-1 0 0,-1 5-215 0 0,3-11 10 0 0,1 0 1 0 0,-1 0-1 0 0,1 0 0 0 0,0-1 1 0 0,0 1-1 0 0,0 0 0 0 0,0 0 1 0 0,1 0-1 0 0,-1-1 0 0 0,1 1 1 0 0,-1 0-1 0 0,1 0 0 0 0,0-1 1 0 0,0 1-1 0 0,0 0 0 0 0,1 0-10 0 0,3 1 38 0 0,-3-4 23 0 0,0 1-1 0 0,0-1 1 0 0,0 0 0 0 0,-1 1 0 0 0,1-1 0 0 0,0 0 0 0 0,0 0-1 0 0,0-1 1 0 0,0 1 0 0 0,0 0 0 0 0,0 0 0 0 0,0-1 0 0 0,0 0-1 0 0,1 1-60 0 0,-1-1 82 0 0,4-1-8 0 0,0 0-1 0 0,0 0 1 0 0,1-1 0 0 0,-1 0 0 0 0,-1 0-1 0 0,1 0 1 0 0,0-1 0 0 0,-1 1 0 0 0,3-3-74 0 0,6-7 140 0 0,-1-1 0 0 0,8-9-140 0 0,-13 14 69 0 0,-9 17-57 0 0,1 0 0 0 0,0-1 0 0 0,0 1 0 0 0,1-1 0 0 0,0 1 0 0 0,2 6-12 0 0,-1-9 0 0 0,-1-1 0 0 0,1 1 0 0 0,0-1 0 0 0,0 0 0 0 0,1 0 0 0 0,-1 0 0 0 0,1 0 0 0 0,2 3 0 0 0,-4-7 0 0 0,-1 1 0 0 0,0-1 0 0 0,1 0 0 0 0,-1 0 0 0 0,0 1 0 0 0,1-1 0 0 0,-1 0 0 0 0,0 0 0 0 0,1 1 0 0 0,-1-1 0 0 0,1 0 0 0 0,-1 0 0 0 0,0 0 0 0 0,1 1 0 0 0,-1-1 0 0 0,1 0 0 0 0,-1 0 0 0 0,1 0 0 0 0,-1 0 0 0 0,1 0 0 0 0,-1 0 0 0 0,0 0 0 0 0,1 0 0 0 0,-1 0 0 0 0,1 0 0 0 0,-1-1 0 0 0,1 1 0 0 0,0 0 0 0 0,4 0-173 0 0,-1 0 1 0 0,1 0-1 0 0,0-1 0 0 0,-1 1 0 0 0,1-1 0 0 0,-1 0 0 0 0,1 0 0 0 0,-1-1 0 0 0,1 0 0 0 0,-1 1 1 0 0,0-1-1 0 0,0-1 0 0 0,1 1 173 0 0,11-8-1465 0 0,-1-1-1 0 0,9-7 1466 0 0,-21 15-96 0 0,5-2-663 0 0,-1-2 1 0 0,0 1 0 0 0,-1-1-1 0 0,0 0 1 0 0,4-6 758 0 0,27-26-2559 0 0,-36 38 2636 0 0,0-1 0 0 0,1 1 0 0 0,-1 0 0 0 0,1-1 0 0 0,-1 1 0 0 0,1 0 1 0 0,0 0-1 0 0,-1 0 0 0 0,1 0 0 0 0,0 0 0 0 0,0 0 0 0 0,-1 0 0 0 0,1 1 0 0 0,0-1 0 0 0,0 1 0 0 0,0-1 0 0 0,0 1 0 0 0,0 0 0 0 0,0 0-77 0 0,0 0 198 0 0,-1 0-1 0 0,1 1 1 0 0,0-1 0 0 0,-1 0 0 0 0,1 1 0 0 0,-1 0 0 0 0,1-1-1 0 0,-1 1 1 0 0,0 0 0 0 0,1 0 0 0 0,-1 0 0 0 0,0 0-1 0 0,0 0 1 0 0,1 0 0 0 0,-1 0 0 0 0,0 0 0 0 0,0 1-1 0 0,0-1 1 0 0,0 0 0 0 0,0 1 0 0 0,-1-1 0 0 0,1 1-1 0 0,0 0-197 0 0,4 9 776 0 0,0 0 0 0 0,-1 1 0 0 0,0 0 0 0 0,-1 2-776 0 0,10 28 510 0 0,-10-33-58 0 0,-3-9-365 0 0,0 1 0 0 0,0 0 0 0 0,0 0 0 0 0,0 0 0 0 0,0-1 0 0 0,0 1 0 0 0,0 0 0 0 0,1 0 0 0 0,-1-1 0 0 0,0 1 0 0 0,1 0 0 0 0,-1 0 0 0 0,0-1 0 0 0,1 1 0 0 0,-1 0 0 0 0,1-1 0 0 0,-1 1 0 0 0,1 0 0 0 0,-1-1 0 0 0,1 1 0 0 0,0-1 0 0 0,-1 1 0 0 0,1-1 0 0 0,0 1-87 0 0,8-13-439 0 0,-6 8 455 0 0,-1-1 0 0 0,1 0 0 0 0,-1 1-1 0 0,0-1 1 0 0,-1 0 0 0 0,1 0 0 0 0,-1 0 0 0 0,0-1-16 0 0,1-1-190 0 0,-1 0-1 0 0,2 0 1 0 0,-1 0-1 0 0,1 0 191 0 0,1-2-271 0 0,-1 3 158 0 0,0-1 0 0 0,0 1 0 0 0,1 0-1 0 0,-1 0 1 0 0,1 1 0 0 0,0-1-1 0 0,1 1 1 0 0,-1 0 0 0 0,1 0-1 0 0,3-2 114 0 0,-3 5-12 0 0,-5 1 30 0 0,1 1-1 0 0,0 0 1 0 0,0 0-1 0 0,0 0 1 0 0,-1-1-1 0 0,1 1 0 0 0,0 0 1 0 0,0 0-1 0 0,0 0 1 0 0,0 1-1 0 0,-1-1 1 0 0,1 0-1 0 0,0 0 1 0 0,0 0-1 0 0,0 1 0 0 0,-1-1 1 0 0,1 0-1 0 0,0 1 1 0 0,0-1-1 0 0,-1 0 1 0 0,1 1-1 0 0,0-1 0 0 0,-1 1 1 0 0,1-1-1 0 0,0 1 1 0 0,-1 0-1 0 0,1-1 1 0 0,-1 1-1 0 0,1 0 1 0 0,-1-1-1 0 0,1 1 0 0 0,-1 0-17 0 0,13 25 483 0 0,-11-21-432 0 0,8 26 435 0 0,-6-20-377 0 0,-1-1-1 0 0,1 1 1 0 0,1-1-1 0 0,6 10-108 0 0,-4-6 27 0 0,-4-10 140 0 0,0 1 0 0 0,0 0 1 0 0,0 0-1 0 0,1-1 1 0 0,-1 0-1 0 0,4 4-167 0 0,-4-6-49 0 0,0 1 67 0 0,-1-1 0 0 0,1 0 0 0 0,0 1 0 0 0,0-1 0 0 0,0-1 0 0 0,0 1 0 0 0,0 0 0 0 0,3 1-18 0 0,-5-3-92 0 0,-1 0-1 0 0,1 0 0 0 0,0 0 1 0 0,-1 0-1 0 0,1 0 0 0 0,0 0 1 0 0,0 0-1 0 0,-1 0 1 0 0,1 0-1 0 0,0 0 0 0 0,-1 0 1 0 0,1 0-1 0 0,0-1 1 0 0,-1 1-1 0 0,1 0 0 0 0,0-1 1 0 0,-1 1-1 0 0,1 0 0 0 0,0-1 93 0 0,0 0-439 0 0,0 0-1 0 0,0 0 0 0 0,0 0 0 0 0,0-1 0 0 0,0 1 0 0 0,0 0 0 0 0,0-1 0 0 0,0 1 0 0 0,0-1 0 0 0,0 1 0 0 0,0-2 440 0 0,2-10-2206 0 0</inkml:trace>
  <inkml:trace contextRef="#ctx0" brushRef="#br4" timeOffset="-730215.416">20302 1013 11520 0 0,'-2'-4'129'0'0,"2"3"-65"0"0,-1 0-1 0 0,1 1 1 0 0,0-1-1 0 0,-1 0 0 0 0,1 0 1 0 0,-1 0-1 0 0,0 0 1 0 0,1 0-1 0 0,-1 1 1 0 0,0-1-1 0 0,1 0 1 0 0,-1 1-1 0 0,0-1 0 0 0,0 0 1 0 0,1 1-1 0 0,-1-1 1 0 0,0 1-1 0 0,0-1 1 0 0,0 1-1 0 0,0 0 1 0 0,0-1-1 0 0,0 1-63 0 0,-1-1 1437 0 0,5 9 4759 0 0,8 6-4522 0 0,4 8-2932 0 0,-7-5-1565 0 0,-4-10-3872 0 0</inkml:trace>
  <inkml:trace contextRef="#ctx0" brushRef="#br4" timeOffset="-729842.886">20507 1094 3224 0 0,'6'-2'288'0'0,"-2"-1"-506"0"0,1 1 1701 0 0,-1 0 0 0 0,1-1 0 0 0,0 1 0 0 0,0 1 0 0 0,0-1 0 0 0,0 1 0 0 0,0 0 0 0 0,0 0 0 0 0,3 0-1483 0 0,6 0 1350 0 0,-11 1-956 0 0,0 0 1 0 0,0 0-1 0 0,0 0 0 0 0,0 0 1 0 0,0 0-1 0 0,0 0 1 0 0,0 1-1 0 0,0 0-394 0 0,-1-1 79 0 0,-1 1 0 0 0,0 0 0 0 0,0 0 0 0 0,0-1 0 0 0,1 1 0 0 0,-1 0 1 0 0,0 0-1 0 0,0 0 0 0 0,0 0 0 0 0,0 0 0 0 0,0 0 0 0 0,-1 0 0 0 0,1 1 0 0 0,0-1 0 0 0,0 0 0 0 0,-1 0 0 0 0,1 1 0 0 0,-1-1 0 0 0,1 0 0 0 0,-1 2-79 0 0,1 0 58 0 0,0 1-1 0 0,0-1 0 0 0,0 0 0 0 0,-1 1 1 0 0,1-1-1 0 0,-1 1 0 0 0,0-1 0 0 0,0 1 1 0 0,-1-1-1 0 0,1 1 0 0 0,-1-1 0 0 0,0 1 1 0 0,0-1-1 0 0,0 1-57 0 0,-3 6 31 0 0,0-1 0 0 0,0 0 0 0 0,-1 0 0 0 0,-1 1-31 0 0,1-3 34 0 0,1-2-41 0 0,0 1 0 0 0,-1-1-1 0 0,0 0 1 0 0,0 0 0 0 0,0-1-1 0 0,0 1 1 0 0,-1-1 0 0 0,-1 0 7 0 0,-19 16-22 0 0,-6 13 22 0 0,27-31-6 0 0,4-2 9 0 0,1 1-1 0 0,-1-1 0 0 0,0 0 0 0 0,0 1 0 0 0,0-1 1 0 0,1 1-1 0 0,-1-1 0 0 0,0 1 0 0 0,1-1 1 0 0,-1 1-1 0 0,0 0 0 0 0,1-1 0 0 0,-1 1 1 0 0,1 0-1 0 0,-1-1 0 0 0,1 1 0 0 0,-1 0-2 0 0,1 0 174 0 0,46 8 1123 0 0,36-14-864 0 0,50-6-433 0 0,-97 9-161 0 0,-28 3-377 0 0,0-1 1 0 0,0-1 0 0 0,0 1 0 0 0,0-1-1 0 0,0 0 1 0 0,0-1 0 0 0,6-1 537 0 0,-5-3-2470 0 0</inkml:trace>
  <inkml:trace contextRef="#ctx0" brushRef="#br4" timeOffset="-729461.763">20992 1170 4376 0 0,'12'6'424'0'0,"-3"-5"-304"0"0,1 1 1578 0 0,1-1 1 0 0,-1 0 0 0 0,7 0-1699 0 0,-16-1 762 0 0,13-7 4610 0 0,-13 6-5184 0 0,0 0 1 0 0,-1 0-1 0 0,1 0 0 0 0,0 1 1 0 0,0-2-1 0 0,0 1 0 0 0,-1 0 0 0 0,1 0 1 0 0,0 0-1 0 0,-1 0 0 0 0,1 0 0 0 0,-1 0 1 0 0,0-1-1 0 0,1 1 0 0 0,-1 0 1 0 0,0 0-1 0 0,0-1 0 0 0,1 1 0 0 0,-1 0 1 0 0,0 0-1 0 0,0-1 0 0 0,-1 1 0 0 0,1 0 1 0 0,0-1-1 0 0,0 1 0 0 0,-1 0 1 0 0,1 0-1 0 0,0 0 0 0 0,-1-1-188 0 0,0 0 79 0 0,0 1 0 0 0,0-1 0 0 0,-1 1 1 0 0,1-1-1 0 0,0 1 0 0 0,-1 0 0 0 0,1 0 0 0 0,-1 0 0 0 0,1 0 0 0 0,-1 0 0 0 0,1 0 0 0 0,-1 0 0 0 0,0 0 1 0 0,1 0-1 0 0,-1 1 0 0 0,0-1 0 0 0,0 1 0 0 0,0-1 0 0 0,1 1 0 0 0,-1 0 0 0 0,-1 0-79 0 0,-7-1 30 0 0,-1 0-1 0 0,1 1 0 0 0,-1 1 1 0 0,1-1-1 0 0,0 2 0 0 0,-8 1-29 0 0,13-2 6 0 0,0 0 0 0 0,0 1-1 0 0,0 0 1 0 0,1 0 0 0 0,-1 0 0 0 0,1 0-1 0 0,-1 1 1 0 0,1 0 0 0 0,0 0-1 0 0,0 0 1 0 0,0 0 0 0 0,0 1 0 0 0,0-1-1 0 0,-1 3-5 0 0,-5 6 0 0 0,9-11 0 0 0,-1 1 0 0 0,0 0 0 0 0,0 0 0 0 0,1 0 0 0 0,-1 0 0 0 0,1 0 0 0 0,-1 1 0 0 0,1-1 0 0 0,0 0 0 0 0,0 0 0 0 0,0 1 0 0 0,0-1 0 0 0,0 1 0 0 0,1-1 0 0 0,-1 1 0 0 0,1-1 0 0 0,-1 1 0 0 0,1 0 0 0 0,0-1 0 0 0,0 2 0 0 0,0-3 0 0 0,0 0 0 0 0,1 0 0 0 0,-1 1 0 0 0,-1-1 0 0 0,1 0 0 0 0,0 1 0 0 0,0-1 0 0 0,0 0 0 0 0,-1 1 0 0 0,1-1 0 0 0,-1 0 0 0 0,1 0 0 0 0,0-1 0 0 0,-1 1 0 0 0,1 0 0 0 0,0 0 0 0 0,0-1 0 0 0,0 1 0 0 0,-1 0 0 0 0,1 0 0 0 0,0-1 0 0 0,0 1 0 0 0,0 0 0 0 0,0 0 0 0 0,0 0 0 0 0,1-1 0 0 0,-1 1 0 0 0,0 0 0 0 0,0 0 0 0 0,0-1 0 0 0,1 1 0 0 0,-1 0 0 0 0,0-1 0 0 0,1 1 0 0 0,-1 0 0 0 0,0-1 0 0 0,1 1 0 0 0,0 0 0 0 0,5 10 72 0 0,-6-10-48 0 0,1 0 1 0 0,-1 0-1 0 0,0 0 0 0 0,1 0 1 0 0,-1 0-1 0 0,1 0 0 0 0,-1 0 0 0 0,1 0 1 0 0,0-1-1 0 0,-1 1 0 0 0,1 0 0 0 0,0 0 1 0 0,0-1-1 0 0,-1 1 0 0 0,1 0-24 0 0,7 3 127 0 0,0 0-1 0 0,1 0 1 0 0,-1-1-1 0 0,1 0 1 0 0,-1 0 0 0 0,1-1-1 0 0,0 0 1 0 0,0-1-1 0 0,0 0 1 0 0,4 0-127 0 0,7 0-214 0 0,0-2 0 0 0,0 0 0 0 0,-1-1 0 0 0,5-2 214 0 0,-15 3-573 0 0,0-1 1 0 0,0-1 0 0 0,0 0-1 0 0,5-3 573 0 0,16-11-5070 0 0,-18 9-1407 0 0</inkml:trace>
  <inkml:trace contextRef="#ctx0" brushRef="#br4" timeOffset="-729050.957">21368 1059 13824 0 0,'0'0'629'0'0,"0"0"-12"0"0,-6-2-367 0 0,3 2-44 0 0,0 1 1 0 0,1-1 0 0 0,-1 1 0 0 0,0-1 0 0 0,0 1 0 0 0,1 0-1 0 0,-1 0 1 0 0,1 1 0 0 0,-1-1 0 0 0,-1 1-207 0 0,-27 19 2258 0 0,19-11-1971 0 0,2-3-65 0 0,1 0 1 0 0,-1 1 0 0 0,2 0-1 0 0,-1 1 1 0 0,1 0 0 0 0,0 1-1 0 0,1-1 1 0 0,0 1 0 0 0,1 1-1 0 0,0-1 1 0 0,1 1 0 0 0,0 0-1 0 0,0 1 1 0 0,1-1 0 0 0,1 1-1 0 0,-2 9-222 0 0,4-18 78 0 0,1 1-1 0 0,0-1 1 0 0,1 1-1 0 0,-1-1 0 0 0,0 1 1 0 0,1-1-1 0 0,0 1 1 0 0,0-1-1 0 0,0 0 0 0 0,0 1 1 0 0,0-1-1 0 0,1 0 1 0 0,0 1-78 0 0,-1-2 32 0 0,0 0 1 0 0,0-1 0 0 0,0 1 0 0 0,0-1 0 0 0,0 1-1 0 0,1 0 1 0 0,-1-1 0 0 0,0 0 0 0 0,1 1-1 0 0,0-1 1 0 0,-1 0 0 0 0,1 0 0 0 0,-1 0-1 0 0,1 0 1 0 0,0 0 0 0 0,0 0 0 0 0,0 0-1 0 0,0-1 1 0 0,0 1 0 0 0,-1-1 0 0 0,1 1-1 0 0,0-1 1 0 0,1 0-33 0 0,9 0 67 0 0,-1-1-1 0 0,1 0 0 0 0,-1 0 1 0 0,0-2-1 0 0,10-2-66 0 0,-15 3-2 0 0,1 0 0 0 0,-1-1 1 0 0,0 1-1 0 0,-1-1 0 0 0,1-1 0 0 0,0 1 0 0 0,-1-1 1 0 0,0 0-1 0 0,0 0 0 0 0,0 0 0 0 0,0-2 2 0 0,5-4 0 0 0,0-1 0 0 0,-1 0 0 0 0,-1-1 0 0 0,0 1 0 0 0,0-2 0 0 0,-1 1 0 0 0,-1-1 0 0 0,0 0 0 0 0,-1 0 0 0 0,3-13 0 0 0,14-70-1792 0 0,-1-23 1792 0 0,-18 47 456 0 0,-3 67-386 0 0,0 0-1 0 0,0 0 0 0 0,0 0 1 0 0,0 1-1 0 0,-1-3-69 0 0,-1-12 105 0 0,2 18-10 0 0,0 1-3 0 0,0 0-11 0 0,0 0 7 0 0,0 0 32 0 0,0 0 10 0 0,0 0 4 0 0,-1 2-36 0 0,-5 8-116 0 0,1 1 1 0 0,0 0 0 0 0,0 0 0 0 0,1 1 0 0 0,1 0 0 0 0,0-1 0 0 0,-1 8 17 0 0,-5 22 22 0 0,1-9-273 0 0,2 1-1 0 0,-1 16 252 0 0,3-19-49 0 0,3-21 49 0 0,1 1-1 0 0,0-1 1 0 0,0 1-1 0 0,2 4 1 0 0,0 21 13 0 0,-1-25 59 0 0,0 0 0 0 0,0 0 0 0 0,3 7-72 0 0,2 20 239 0 0,-4-24-204 0 0,1-1 0 0 0,0 0 0 0 0,1 0 0 0 0,0 0 0 0 0,1 0 0 0 0,1-1 0 0 0,6 11-35 0 0,-12-21 0 0 0,7 10 17 0 0,0 0 1 0 0,0-1-1 0 0,1 1 0 0 0,1-1 1 0 0,3 2-18 0 0,11 10-4728 0 0,-22-21-2989 0 0</inkml:trace>
  <inkml:trace contextRef="#ctx0" brushRef="#br1" timeOffset="-859649.256">12701 473 1840 0 0,'0'0'267'0'0,"0"0"447"0"0,0 0 198 0 0,-4 0 621 0 0,1 0 2569 0 0,-8-4-1907 0 0,9 1 554 0 0,9 1-1493 0 0,88-8 1061 0 0,-59 11-1994 0 0,-1 1 1 0 0,0 2-1 0 0,8 2-323 0 0,2 3 104 0 0,-1 1 0 0 0,10 6-104 0 0,-48-15 60 0 0,0 1-1 0 0,-1-2 0 0 0,1 1 0 0 0,5-1-59 0 0,10 2 245 0 0,-15-2-221 0 0,0 0 1 0 0,0-1 0 0 0,0 0-1 0 0,0 0 1 0 0,-1 0 0 0 0,1-1-1 0 0,4-1-24 0 0,7-2-452 0 0,15-7-3397 0 0,-31 11 1906 0 0,-1 1-529 0 0,0 0-1857 0 0</inkml:trace>
  <inkml:trace contextRef="#ctx0" brushRef="#br1" timeOffset="-859201.989">13198 377 3224 0 0,'0'0'491'0'0,"0"0"853"0"0,0 0 379 0 0,0 0 73 0 0,0 0-114 0 0,0 0-553 0 0,0 0-244 0 0,0 0-49 0 0,0 0-52 0 0,0 0-173 0 0,0 0-71 0 0,0 0-17 0 0,0 0-55 0 0,0 0-219 0 0,13-5 289 0 0,-3 6-378 0 0,-1 0-1 0 0,0 1 0 0 0,0-1 0 0 0,0 2 0 0 0,0-1 0 0 0,0 1 0 0 0,-1 1 0 0 0,1 0 0 0 0,4 2-159 0 0,-7-2 52 0 0,-1-3 8 0 0,-1 1 0 0 0,0 0 0 0 0,0 1 0 0 0,0-1 0 0 0,0 1 0 0 0,0 0 0 0 0,-1 0 0 0 0,1 0 0 0 0,-1 0-1 0 0,0 0 1 0 0,1 1 0 0 0,-2-1 0 0 0,1 1 0 0 0,2 4-60 0 0,-2-2 208 0 0,-2-4-128 0 0,0 1 1 0 0,0-1 0 0 0,0 0 0 0 0,0 0 0 0 0,-1 1 0 0 0,1-1-1 0 0,-1 0 1 0 0,1 1 0 0 0,-1-1 0 0 0,0 1 0 0 0,0-1 0 0 0,0 0-1 0 0,0 1 1 0 0,-1-1 0 0 0,1 2-81 0 0,-1-2 120 0 0,0 1 0 0 0,0-1 0 0 0,0 1-1 0 0,0-1 1 0 0,0 0 0 0 0,0 1 0 0 0,-1-1 0 0 0,1 0 0 0 0,-1 0-1 0 0,0 0 1 0 0,1 0 0 0 0,-2 1-120 0 0,-28 21 452 0 0,9-8-31 0 0,14-9-381 0 0,-1-1 1 0 0,0 0 0 0 0,-3 1-41 0 0,-24 17 86 0 0,-10 7-146 0 0,21-15-3766 0 0,17-13-672 0 0,2 1 2181 0 0</inkml:trace>
  <inkml:trace contextRef="#ctx0" brushRef="#br1" timeOffset="-858131.259">11609 206 15200 0 0,'-3'-14'1161'0'0,"1"9"-534"0"0,-3-15-1007 0 0,5 16 1396 0 0,5 9 2203 0 0,-1 1-3183 0 0,-1 0-1 0 0,0 0 1 0 0,-1 1-1 0 0,1 0 0 0 0,-1 0 1 0 0,0-1-1 0 0,-1 1 1 0 0,0 0-1 0 0,1 5-35 0 0,-1 0 62 0 0,-1 1 0 0 0,0-1 0 0 0,0 1 0 0 0,-1-1-1 0 0,-1 1-61 0 0,-8 37 0 0 0,-9 24 0 0 0,17-69 0 0 0,-5 40 0 0 0,5-28 0 0 0,2-12 0 0 0,-1 1 0 0 0,1 0 0 0 0,1 0 0 0 0,-1-1 0 0 0,1 1 0 0 0,0 0 0 0 0,0-1 0 0 0,3 13 0 0 0,-3-14 0 0 0,0 0 0 0 0,0-1 0 0 0,0 1 0 0 0,1-1 0 0 0,0 0 0 0 0,0 0 0 0 0,0 1 0 0 0,0-1 0 0 0,0 0 0 0 0,1-1 0 0 0,-1 1 0 0 0,1 0 0 0 0,0-1 0 0 0,0 1 0 0 0,0-1 0 0 0,0 0 0 0 0,5 2 37 0 0,-1 0 0 0 0,1-1 0 0 0,0 0 0 0 0,0-1 0 0 0,0 1 0 0 0,1-2 0 0 0,-1 1-1 0 0,0-1 1 0 0,1 0 0 0 0,-1-1 0 0 0,1 0 0 0 0,1-1-37 0 0,91-3 1605 0 0,-71 3-1645 0 0,56-4-380 0 0,-28 4-2686 0 0,-34 0-1938 0 0,-2 0-1393 0 0</inkml:trace>
  <inkml:trace contextRef="#ctx0" brushRef="#br1" timeOffset="-857480.821">12640 456 10136 0 0,'0'0'230'0'0,"0"0"30"0"0,0 0 19 0 0,0 0 37 0 0,0 0 125 0 0,0 0 58 0 0,0 0 12 0 0,0 0 1 0 0,18-6 3514 0 0,-15 5-3805 0 0,-3 0 166 0 0,0 1 101 0 0,0 0 21 0 0,0 0-66 0 0,0 0-222 0 0,0 0 166 0 0,0 0 101 0 0,0 0 21 0 0,-21-5 99 0 0,17 5-610 0 0,-1-1 0 0 0,1 1 0 0 0,-1 0 0 0 0,1 0-1 0 0,-1 0 1 0 0,1 1 0 0 0,-2 0 2 0 0,-15 1 458 0 0,-21 0 1177 0 0,-21 4-1635 0 0,-2 0-30 0 0,41-4 26 0 0,16 0-3 0 0,0-1 1 0 0,0 0-1 0 0,-1-1 0 0 0,1 0 1 0 0,0 0-1 0 0,0-1 1 0 0,0 0-1 0 0,-1-1 0 0 0,-1 0 7 0 0,9 2-337 0 0,1 0-138 0 0,0 0-33 0 0,0 0-208 0 0,0 0-857 0 0,0-5-2411 0 0,0 4 1938 0 0</inkml:trace>
  <inkml:trace contextRef="#ctx0" brushRef="#br1" timeOffset="-861654.109">13912 334 2304 0 0,'12'-8'2551'0'0,"-11"5"-1846"0"0,0 0 1 0 0,-1 0-1 0 0,1 0 1 0 0,-1 0-1 0 0,0 0 1 0 0,0 0-1 0 0,0 0 1 0 0,0 0 0 0 0,-1 0-1 0 0,1 0 1 0 0,-2-3-706 0 0,0-15 2438 0 0,5-3 155 0 0,3 16 713 0 0,-4 13-3162 0 0,0 1 0 0 0,-1-1 0 0 0,0 1 0 0 0,0-1 1 0 0,0 1-1 0 0,-1 3-144 0 0,1 2 177 0 0,1 16-55 0 0,-1 24-122 0 0,-1-36 82 0 0,0 146 62 0 0,-2-99-40 0 0,2-61-29 0 0,0-1 0 0 0,0 0 17 0 0,0 0 10 0 0,0 0 2 0 0,0 0 0 0 0,-1-17 0 0 0,-2 5 42 0 0,-1-1-1 0 0,-1 1 1 0 0,0 0 0 0 0,0 0-1 0 0,-1 0 1 0 0,-2 0-146 0 0,-2-6 86 0 0,9 15-106 0 0,0 1 1 0 0,-1-1-1 0 0,0 1 0 0 0,1 0 0 0 0,-1 0 0 0 0,0-1 0 0 0,0 1 0 0 0,0 1 1 0 0,0-1-1 0 0,-1 0 0 0 0,1 0 0 0 0,0 1 0 0 0,-1-1 0 0 0,1 1 0 0 0,-1 0 0 0 0,0 0 1 0 0,1 0-1 0 0,-1 0 0 0 0,0 0 0 0 0,0 1 0 0 0,1-1 0 0 0,-1 1 0 0 0,0 0 1 0 0,0 0-1 0 0,0 0 0 0 0,0 0 0 0 0,1 0 0 0 0,-1 0 0 0 0,0 1 0 0 0,0 0 1 0 0,1-1-1 0 0,-1 1 0 0 0,0 0 0 0 0,1 0 0 0 0,-1 0 0 0 0,0 1 0 0 0,1-1 0 0 0,0 1 1 0 0,-1-1-1 0 0,1 1 0 0 0,0 0 0 0 0,0 0 0 0 0,0 0 0 0 0,0 0 0 0 0,0 0 1 0 0,0 1-1 0 0,1-1 0 0 0,-1 0 0 0 0,0 3 20 0 0,-4 5 60 0 0,1 0 0 0 0,0 1 0 0 0,0 0-1 0 0,1 0 1 0 0,-2 10-60 0 0,5-15-2 0 0,0 0 1 0 0,0 0-1 0 0,0 0 0 0 0,1 0 0 0 0,0 0 0 0 0,0 0 0 0 0,1 0 1 0 0,-1 0-1 0 0,1 0 0 0 0,1 0 0 0 0,-1 0 0 0 0,1 0 2 0 0,-1-4 5 0 0,-1-1 0 0 0,1 0 0 0 0,-1 1 0 0 0,1-1 0 0 0,0 0 0 0 0,-1 1 0 0 0,1-1 0 0 0,0 0 0 0 0,0 0 0 0 0,0 0 0 0 0,0 0 0 0 0,0 0 0 0 0,0 0 0 0 0,0 0 0 0 0,1 0 0 0 0,-1-1 0 0 0,0 1 0 0 0,0 0 0 0 0,1-1 0 0 0,-1 1 0 0 0,0-1 0 0 0,1 1 0 0 0,-1-1 0 0 0,0 0 0 0 0,1 1 0 0 0,-1-1 0 0 0,1 0 0 0 0,-1 0 0 0 0,0 0 0 0 0,1 0 0 0 0,-1 0 0 0 0,2 0-5 0 0,5-2 96 0 0,0 0 1 0 0,0 0-1 0 0,0-1 1 0 0,-1 1-1 0 0,6-4-96 0 0,4-1 140 0 0,2 0-43 0 0,-1-2 1 0 0,-1 0 0 0 0,1-1-1 0 0,3-3-97 0 0,64-49-2253 0 0,-79 58 1798 0 0,48-43-4972 0 0,-28 26 2615 0 0</inkml:trace>
  <inkml:trace contextRef="#ctx0" brushRef="#br1" timeOffset="-860984.136">14403 435 6448 0 0,'0'0'141'0'0,"-7"3"358"0"0,3-3-400 0 0,1 1 0 0 0,0 0 0 0 0,0-1 0 0 0,0 1 0 0 0,-1-1 0 0 0,1 0 0 0 0,0 0 0 0 0,0-1 0 0 0,-1 1 0 0 0,1-1 0 0 0,0 1 0 0 0,-2-1-99 0 0,4 0 628 0 0,-1 1-272 0 0,0 0-1 0 0,0 0 1 0 0,0 0 0 0 0,0 0 0 0 0,0 0 0 0 0,0 0-1 0 0,-1-1 1 0 0,0 0-356 0 0,2 1 282 0 0,-11 0 495 0 0,10 0 2740 0 0,18 1-512 0 0,16 4-2943 0 0,107 7 1910 0 0,-99-10-1379 0 0,40-5-593 0 0,-36 1 799 0 0,18 2-799 0 0,41 1 716 0 0,-28 2-924 0 0,-71-2-97 0 0,-10-3-1016 0 0,-13-5-212 0 0,16 7 857 0 0,0-1 1 0 0,1 1-1 0 0,-1-1 1 0 0,0 0 0 0 0,1 0-1 0 0,-1 0 1 0 0,1-1-1 0 0,-3 0 676 0 0,-1-4-5654 0 0</inkml:trace>
  <inkml:trace contextRef="#ctx0" brushRef="#br1" timeOffset="-860557.42">14594 334 7920 0 0,'0'0'362'0'0,"0"0"-11"0"0,0 0-96 0 0,0 0 415 0 0,0 0 208 0 0,0 0 39 0 0,14 6 4684 0 0,-13-5-5559 0 0,-1-1 0 0 0,0 0 0 0 0,0 1 1 0 0,0-1-1 0 0,0 1 0 0 0,0-1 0 0 0,0 0 0 0 0,0 1 0 0 0,0-1 0 0 0,0 0 0 0 0,-1 1 0 0 0,1-1 1 0 0,0 0-1 0 0,0 1 0 0 0,0-1 0 0 0,0 0 0 0 0,0 1 0 0 0,-1-1 0 0 0,1 0 0 0 0,0 1 0 0 0,0-1 0 0 0,0 0 1 0 0,-1 0-1 0 0,1 1 0 0 0,0-1 0 0 0,0 0 0 0 0,-1 0 0 0 0,1 0 0 0 0,0 1 0 0 0,-1-1 0 0 0,1 0 0 0 0,0 0 1 0 0,-1 0-1 0 0,1 0 0 0 0,0 0 0 0 0,-1 1 0 0 0,1-1 0 0 0,0 0 0 0 0,-1 0-42 0 0,0 0 41 0 0,1 0 0 0 0,-1 0 0 0 0,1 0-1 0 0,-1 0 1 0 0,1 1 0 0 0,-1-1 0 0 0,0 0 0 0 0,1 1-1 0 0,-1-1 1 0 0,1 0 0 0 0,-1 1 0 0 0,1-1 0 0 0,-1 0-1 0 0,1 1 1 0 0,0-1 0 0 0,-1 1 0 0 0,1-1 0 0 0,-1 1-1 0 0,1-1 1 0 0,0 1 0 0 0,-1-1 0 0 0,1 1 0 0 0,0-1-1 0 0,0 1-40 0 0,-1 1 73 0 0,-1-1-1 0 0,1 0 0 0 0,0 1 0 0 0,-1-1 0 0 0,1 0 0 0 0,-1 1 0 0 0,1-1 1 0 0,-1 0-1 0 0,1 0 0 0 0,-2 0-72 0 0,-13 11 342 0 0,1-2-225 0 0,14-9-114 0 0,0-1-1 0 0,0 1 0 0 0,0-1 0 0 0,0 1 0 0 0,-1 0 0 0 0,1 0 0 0 0,0-1 0 0 0,0 1 0 0 0,1 0 0 0 0,-1 0 0 0 0,0 0 0 0 0,0 0 0 0 0,0 0-2 0 0,1 0 0 0 0,-1 0 0 0 0,1 0-1 0 0,-1-1 1 0 0,0 1 0 0 0,1-1-1 0 0,-1 1 1 0 0,0 0 0 0 0,1-1-1 0 0,-1 1 1 0 0,0-1 0 0 0,1 0-1 0 0,-1 1 1 0 0,0-1 0 0 0,0 1-1 0 0,0-1 1 0 0,0 0 0 0 0,0 0 15 0 0,0 1 0 0 0,0-1-1 0 0,0 1 1 0 0,0-1 0 0 0,0 1 0 0 0,0-1-1 0 0,0 1 1 0 0,0-1 0 0 0,1 1 0 0 0,-1 0-1 0 0,0 0 1 0 0,0-1 0 0 0,1 1 0 0 0,-1 0-1 0 0,0 1-14 0 0,-10 11 64 0 0,12-9-64 0 0,0 0 0 0 0,1 0 0 0 0,0 0 0 0 0,0 0 0 0 0,0 0 0 0 0,0-1 0 0 0,1 1 0 0 0,-1-1 0 0 0,1 0 0 0 0,0 0 0 0 0,0 0 0 0 0,1 1 0 0 0,21 18 0 0 0,-18-15 0 0 0,1 0 0 0 0,0 0 0 0 0,1-1 0 0 0,3 2 0 0 0,13 9 0 0 0,-20-13 0 0 0,1 0 0 0 0,0 0 0 0 0,-1-1 0 0 0,2 1 0 0 0,-1-1 0 0 0,6 2 0 0 0,10 1-139 0 0,32 11 169 0 0,-19-9-2801 0 0,-33-8 1179 0 0</inkml:trace>
  <inkml:trace contextRef="#ctx0" brushRef="#br1" timeOffset="-855287.417">11176 407 6448 0 0,'0'0'141'0'0,"0"0"23"0"0,0 0 13 0 0,16 0 1911 0 0,-11-2-1866 0 0,-4 1 164 0 0,-1 1 102 0 0,0 0 22 0 0,0 0 2 0 0,0 0 0 0 0,0 0 0 0 0,0 0 0 0 0,0 0 0 0 0,0 0 0 0 0,0 0 0 0 0,0 0 0 0 0,0 0 0 0 0,0 0 0 0 0,0 0 0 0 0,0 0-1 0 0,0 0-68 0 0,-18 5-278 0 0,-30 6-165 0 0,24-5 0 0 0,-20 2 0 0 0,-40 4 0 0 0,49-7-23 0 0,23-3 500 0 0,-1 0 0 0 0,-9-1-477 0 0,-23 1 1166 0 0,27 0-1190 0 0,0-1-1 0 0,-12-2 25 0 0,-32 1 0 0 0,42 0 0 0 0,1 0 0 0 0,-1-1 0 0 0,-3-1 0 0 0,13 1 0 0 0,1 1 0 0 0,-1 0 0 0 0,0 0 0 0 0,-8 2 0 0 0,8-1 0 0 0,1 0 0 0 0,-1-1 0 0 0,0 0 0 0 0,-7-1 0 0 0,8 0 0 0 0,0 1 0 0 0,0 0 0 0 0,0 0 0 0 0,1 1 0 0 0,-5 1 0 0 0,-32 1 0 0 0,39-2 0 0 0,1 0 0 0 0,1-3 0 0 0,2-3 0 0 0,2 5-1 0 0,-1-1 0 0 0,1 1 0 0 0,0-1 0 0 0,0 0 0 0 0,0 1 0 0 0,0-1 0 0 0,0 1 0 0 0,0-1 0 0 0,1 0 0 0 0,-1 1 0 0 0,0-1 0 0 0,0 1 0 0 0,0-1 0 0 0,0 0 0 0 0,1 1 0 0 0,-1-1-1 0 0,0 1 1 0 0,1-1 0 0 0,-1 1 0 0 0,0-1 0 0 0,1 1 0 0 0,-1-1 0 0 0,1 1 0 0 0,-1-1 0 0 0,1 1 0 0 0,-1 0 0 0 0,1-1 0 0 0,-1 1 0 0 0,1 0 0 0 0,0-1 1 0 0,-1 1-33 0 0,14-10-1308 0 0,15-7 754 0 0,-28 16 546 0 0,0 1-1 0 0,0-1 0 0 0,0 1 0 0 0,-1-1 0 0 0,1 1 1 0 0,0-1-1 0 0,0 1 0 0 0,0-1 0 0 0,0 1 0 0 0,0 0 1 0 0,0 0-1 0 0,0 0 0 0 0,0-1 0 0 0,0 1 0 0 0,0 0 1 0 0,1 0 41 0 0,2 0-262 0 0,37-22-2903 0 0,-39 21 3165 0 0,0 0 0 0 0,1-1 0 0 0,-1 1 0 0 0,0-1 0 0 0,0 1 0 0 0,0-1 0 0 0,0 0 0 0 0,0 0 0 0 0,0 0 0 0 0,20-17 0 0 0,-7 6 0 0 0,-15 12 0 0 0,1 1 0 0 0,-1-1 0 0 0,0 1 0 0 0,1 0 0 0 0,-1-1 0 0 0,0 1 0 0 0,1-1 0 0 0,-1 1 0 0 0,1 0 0 0 0,-1-1 0 0 0,1 1 0 0 0,-1 0 0 0 0,1 0 0 0 0,-1-1 0 0 0,1 1 0 0 0,-1 0 0 0 0,1 0 0 0 0,-1 0 0 0 0,1 0 0 0 0,-1 0 0 0 0,1-1 0 0 0,-1 1 0 0 0,1 0 0 0 0,-1 0 0 0 0,1 0 0 0 0,0 1 0 0 0,1-1 0 0 0,1-2 173 0 0,11 0 1702 0 0,-22 14-492 0 0,2-7-984 0 0,4-2-376 0 0,0-1 0 0 0,-1 0 1 0 0,0 0-1 0 0,1 0 0 0 0,-1 0 1 0 0,0 0-1 0 0,0 0 0 0 0,0-1 0 0 0,-1 1-23 0 0,-30 13 0 0 0,23-10 0 0 0,0 0 0 0 0,0-1 0 0 0,-7 2 0 0 0,4-1 0 0 0,0 0 0 0 0,1 0 0 0 0,-1 2 0 0 0,-33 12 0 0 0,43-17 0 0 0,0 0 0 0 0,0 0 0 0 0,0 0 0 0 0,0 0 0 0 0,0 1 0 0 0,0 0 0 0 0,1 0 0 0 0,-1 0 0 0 0,1 0 0 0 0,0 1 0 0 0,0-1 0 0 0,0 1 0 0 0,0 0 0 0 0,1 0 0 0 0,0-1 0 0 0,2-2 0 0 0,0 0 0 0 0,-1 0 0 0 0,1 0 0 0 0,0 0 0 0 0,0 0 0 0 0,0 0 0 0 0,0 0 0 0 0,0 0 0 0 0,0 0 0 0 0,0 0 0 0 0,0 0 0 0 0,1 0 0 0 0,-1 0 0 0 0,0 0 0 0 0,0 0 0 0 0,1 0 0 0 0,-1-1 0 0 0,1 1 0 0 0,-1 0 0 0 0,1 0 0 0 0,-1 0 0 0 0,1 0 0 0 0,-1-1 0 0 0,1 2 0 0 0,3 2 0 0 0,-2 0 0 0 0,-1-1 0 0 0,2 0 0 0 0,-1 0 0 0 0,0 0 0 0 0,1 0 0 0 0,-1 0 0 0 0,1-1 0 0 0,0 1 0 0 0,0-1 0 0 0,0 0 0 0 0,0 0 0 0 0,0 0 0 0 0,3 2 0 0 0,6 1 0 0 0,-1 1 0 0 0,1-2 0 0 0,6 2 0 0 0,7 1 769 0 0,0-1 0 0 0,18 0-769 0 0,-12-1 510 0 0,16 5-510 0 0,-22-6-865 0 0,-8-3-2472 0 0,-16-1 1804 0 0</inkml:trace>
  <inkml:trace contextRef="#ctx0" brushRef="#br1" timeOffset="-854463.889">9784 413 13824 0 0,'0'0'314'0'0,"-9"-13"872"0"0,-5 2-1264 0 0,10 7 263 0 0,0 0 0 0 0,-1 0-1 0 0,1 1 1 0 0,-1 0 0 0 0,0 0 0 0 0,0 0 0 0 0,0 0 0 0 0,0 1 0 0 0,0 0 0 0 0,0 0-1 0 0,-5-1-184 0 0,-4 1 733 0 0,11 2-541 0 0,1-1-1 0 0,-1 0 0 0 0,0 1 0 0 0,0 0 1 0 0,0 0-1 0 0,1 0 0 0 0,-1 0 1 0 0,0 0-1 0 0,0 0 0 0 0,1 1 0 0 0,-1-1 1 0 0,0 1-1 0 0,0 0 0 0 0,1 0 1 0 0,-1 0-1 0 0,1 0 0 0 0,-1 0 0 0 0,-1 2-191 0 0,0-2 1 0 0,1 1 0 0 0,0 0 0 0 0,0 1 0 0 0,0-1 0 0 0,0 1 0 0 0,0-1 0 0 0,0 1 0 0 0,0 0 0 0 0,1 0 0 0 0,0 0 0 0 0,-1 0 0 0 0,1 1 0 0 0,0-1 0 0 0,1 1 0 0 0,-1-1 0 0 0,0 2-1 0 0,0 2 0 0 0,0 1 0 0 0,0 0 0 0 0,0 0 0 0 0,1-1 0 0 0,0 8 0 0 0,1-12 0 0 0,0 0 0 0 0,0 0 0 0 0,1 0 0 0 0,-1-1 0 0 0,1 1 0 0 0,-1 0 0 0 0,1 0 0 0 0,0 0 0 0 0,0-1 0 0 0,1 1 0 0 0,-1 0 0 0 0,0-1 0 0 0,1 1 0 0 0,0-1 0 0 0,-1 1 0 0 0,1-1 0 0 0,2 2 0 0 0,0 0 0 0 0,1 1 0 0 0,0-1 0 0 0,0 0 0 0 0,4 3 0 0 0,-6-6 0 0 0,-1 0 0 0 0,1 1 0 0 0,0-1 0 0 0,0 0 0 0 0,0-1 0 0 0,0 1 0 0 0,0 0 0 0 0,0-1 0 0 0,0 0 0 0 0,0 1 0 0 0,2-1 0 0 0,0-1 0 0 0,1 1 0 0 0,-1-1 0 0 0,1 0 0 0 0,-1 0 0 0 0,0 0 0 0 0,1-1 0 0 0,-1 0 0 0 0,0 0 0 0 0,0 0 0 0 0,0-1 0 0 0,0 1 0 0 0,-1-1 0 0 0,1 0 0 0 0,-1-1 0 0 0,1 1 0 0 0,-1-1 0 0 0,0 0 0 0 0,-1 0 0 0 0,1 0 0 0 0,0-1 0 0 0,3-4 0 0 0,1-1 0 0 0,-2 1 0 0 0,0-2 0 0 0,0 1 0 0 0,0 0 0 0 0,-2-1 0 0 0,1 0 0 0 0,-1 0 0 0 0,1-9 0 0 0,1-11-418 0 0,-2 0-1 0 0,-1 0 1 0 0,-1 0-1 0 0,-3-23 419 0 0,-5-32 84 0 0,-4-6-84 0 0,6 74 952 0 0,2 12-370 0 0,2 13-526 0 0,9 86-56 0 0,-2-9 0 0 0,5 88 0 0 0,-12-151 0 0 0,11 52 0 0 0,-8-39 85 0 0,4 13-85 0 0,-3-20-668 0 0,-1 1-1 0 0,0 13 669 0 0,-3-35-2950 0 0,0-6 1417 0 0</inkml:trace>
  <inkml:trace contextRef="#ctx0" brushRef="#br1" timeOffset="-853661.125">9269 179 8288 0 0,'0'0'190'0'0,"0"0"28"0"0,0 0 7 0 0,0 0 111 0 0,0 0 444 0 0,1-1-177 0 0,0 0 0 0 0,0 0 0 0 0,0 0 0 0 0,0 1-1 0 0,0-1 1 0 0,0 1 0 0 0,1-1 0 0 0,-1 1 0 0 0,0-1 0 0 0,0 1 0 0 0,1 0-1 0 0,0-1-602 0 0,0 2 133 0 0,-1 0 0 0 0,0 0 0 0 0,1 0-1 0 0,-1 1 1 0 0,0-1 0 0 0,0 0-1 0 0,1 0 1 0 0,-1 1 0 0 0,0-1 0 0 0,0 1-1 0 0,0-1 1 0 0,-1 1 0 0 0,1-1-1 0 0,0 1 1 0 0,0 0-133 0 0,10 29 168 0 0,-10-30-175 0 0,2 14 279 0 0,0-1 0 0 0,0 1 0 0 0,-1 0 0 0 0,-1 0 0 0 0,-1 0 0 0 0,0 0 0 0 0,-1 0-1 0 0,-2 10-271 0 0,-1 24 316 0 0,1-16 461 0 0,-1 0 0 0 0,-5 10-777 0 0,-3 34 51 0 0,8-56-41 0 0,0-1-1 0 0,-2 0-9 0 0,1 2-1403 0 0,-3 20 1403 0 0,1-8-4241 0 0,8-32 2209 0 0,1 3-14 0 0</inkml:trace>
  <inkml:trace contextRef="#ctx0" brushRef="#br1" timeOffset="-852814.992">8735 435 6448 0 0,'-2'1'62'0'0,"0"0"0"0"0,0 0 0 0 0,0 0-1 0 0,0 0 1 0 0,-1-1 0 0 0,1 1 0 0 0,0-1 0 0 0,0 1 0 0 0,-1-1 0 0 0,1 0 0 0 0,0 0 0 0 0,-1 0 0 0 0,1 0 0 0 0,0 0 0 0 0,0 0-1 0 0,-1-1 1 0 0,1 1 0 0 0,0-1 0 0 0,0 0 0 0 0,0 1 0 0 0,-1-1-62 0 0,-6-2 1224 0 0,3 2-232 0 0,-5-4 1192 0 0,10 5-1668 0 0,0 0-72 0 0,-1-2-218 0 0,2 2 162 0 0,0 0 100 0 0,0 0 22 0 0,0 0 2 0 0,0 0 0 0 0,0 0 0 0 0,0 0-1 0 0,0 0-68 0 0,16 0 165 0 0,10 0 581 0 0,8-1-981 0 0,1 3 0 0 0,1 1-208 0 0,-11-1 0 0 0,1-1 0 0 0,0-2 0 0 0,-8 1 0 0 0,1 0 0 0 0,0 2 0 0 0,0 0 0 0 0,6 2 0 0 0,93 16 0 0 0,-54-11 0 0 0,-58-8 0 0 0,0 0 0 0 0,0-1 0 0 0,0 0 0 0 0,0 0 0 0 0,0 0 0 0 0,2-1 0 0 0,15 0 0 0 0,-21 1 0 0 0,-2 0 0 0 0,1 1 0 0 0,-1-1 0 0 0,1 0 0 0 0,-1 0 0 0 0,1 0 0 0 0,-1 0 0 0 0,1 0 0 0 0,-1 0 0 0 0,1-1 0 0 0,-1 1 0 0 0,1 0 0 0 0,-1 0 0 0 0,1 0 0 0 0,-1 0 0 0 0,0 0 0 0 0,1-1 0 0 0,-1 1 0 0 0,1 0 0 0 0,-1 0 0 0 0,0-1 0 0 0,1 1 0 0 0,0-1 0 0 0,3-2 0 0 0,-4 3 0 0 0,1 0 0 0 0,-1-1 0 0 0,0 1 0 0 0,0 0 0 0 0,0 0 0 0 0,0 0 0 0 0,0 0 0 0 0,0-1 0 0 0,0 1 0 0 0,0 0 0 0 0,0 0 0 0 0,0 0 0 0 0,0-1 0 0 0,0 1 0 0 0,0 0 0 0 0,0 0 0 0 0,0 0 0 0 0,0-1 0 0 0,0 1 0 0 0,0 0 0 0 0,0 0 0 0 0,0 0 0 0 0,0 0 0 0 0,-1-1 0 0 0,1 1 0 0 0,0 0 0 0 0,0 0 0 0 0,0 0 0 0 0,0 0 0 0 0,0-1 0 0 0,0 1 0 0 0,-1 0 0 0 0,1 0 0 0 0,0 0 0 0 0,0 0 0 0 0,-3-2 0 0 0,-4-3-6 0 0,6 3-107 0 0,0 1 0 0 0,0 0-1 0 0,-1 0 1 0 0,1 0 0 0 0,0 0 0 0 0,-1 0-1 0 0,1 1 1 0 0,-1-1 0 0 0,1 0 0 0 0,-1 1-1 0 0,-1-1 114 0 0,2 1-368 0 0,0-1-1 0 0,0 1 0 0 0,0 0 0 0 0,0-1 0 0 0,1 1 0 0 0,-1-1 0 0 0,0 1 1 0 0,0-1-1 0 0,0 0 0 0 0,0 1 0 0 0,1-1 0 0 0,-1 0 0 0 0,0 1 0 0 0,1-1 0 0 0,-1 0 1 0 0,0 0-1 0 0,0 0 369 0 0,0-1-1033 0 0,-5-4-3691 0 0</inkml:trace>
  <inkml:trace contextRef="#ctx0" brushRef="#br1" timeOffset="-852423.964">9107 345 10136 0 0,'0'0'230'0'0,"0"0"30"0"0,0 0 19 0 0,-1 0-40 0 0,-7-1 4655 0 0,8 2-2148 0 0,2 1-3712 0 0,-1 0 1094 0 0,1 0 1 0 0,-1-1-1 0 0,1 1 0 0 0,-1 0 0 0 0,1-1 0 0 0,-1 0 0 0 0,1 1 1 0 0,0-1-1 0 0,0 0 0 0 0,-1 0 0 0 0,1 0 0 0 0,2 0-128 0 0,7 6 67 0 0,-3-2-67 0 0,1-1 0 0 0,-1 0 0 0 0,1 0 0 0 0,6 1 0 0 0,4 2 0 0 0,51 13 0 0 0,-44-13 0 0 0,-20-6 0 0 0,-1 0 0 0 0,0 1 0 0 0,0-1 0 0 0,1 1 0 0 0,-1 0 0 0 0,0 1 0 0 0,-1-1 0 0 0,1 1 0 0 0,0 0 0 0 0,-1 0 0 0 0,1 1 0 0 0,-5-3 0 0 0,2 1 0 0 0,0 0 0 0 0,-1 0 0 0 0,0 0 0 0 0,1 1 0 0 0,-1-1 0 0 0,0 0 0 0 0,1 3 0 0 0,-3-3 72 0 0,1 0 0 0 0,-1 0 0 0 0,0 0-1 0 0,1 1 1 0 0,-1-1 0 0 0,0 0-1 0 0,0 0 1 0 0,-1 0 0 0 0,1-1 0 0 0,0 1-1 0 0,0 0 1 0 0,-1 0 0 0 0,1-1 0 0 0,-1 1-1 0 0,0-1 1 0 0,-1 2-72 0 0,-3 2 221 0 0,0-1 0 0 0,-1 1 0 0 0,1-1 0 0 0,-3 1-221 0 0,-139 69-48 0 0,81-43-2534 0 0,43-20-4243 0 0</inkml:trace>
  <inkml:trace contextRef="#ctx0" brushRef="#br1" timeOffset="-891888.687">14296 1304 4608 0 0,'5'3'88'0'0,"-3"-2"-57"0"0,-1 0 0 0 0,0-1 1 0 0,0 1-1 0 0,1-1 0 0 0,-1 1 0 0 0,0-1 0 0 0,1 0 0 0 0,-1 1 0 0 0,0-1 0 0 0,1 0 1 0 0,-1 0-1 0 0,1 0 0 0 0,-1 0 0 0 0,2 0-31 0 0,-2 0 388 0 0,-1 0 109 0 0,0 0 14 0 0,-18 3 4069 0 0,-10-1-2476 0 0,-13 1-1106 0 0,-26 2 130 0 0,-9-2-986 0 0,40 0 525 0 0,1-3 1 0 0,-12-1-668 0 0,-44 0 510 0 0,45 2-31 0 0,-9-3-479 0 0,-16 0-29 0 0,47 1-241 0 0,-12 1 1236 0 0,-23 3-966 0 0,17-4 120 0 0,3 0 32 0 0,28 2-75 0 0,-1 0-1 0 0,1-2 1 0 0,-9 0-77 0 0,10 1 118 0 0,1-1 1 0 0,-1 2-1 0 0,-6 0-118 0 0,-17 1 75 0 0,-13-2-233 0 0,-13 1 344 0 0,-22-5-186 0 0,-49-1-24 0 0,96 5 23 0 0,-14 1 1 0 0,-5 0 12 0 0,-302 2 307 0 0,218 2-1 0 0,63-2-317 0 0,31-1 122 0 0,-25-3-123 0 0,29 0-156 0 0,-11 3 156 0 0,-5-1-424 0 0,-193 5 1559 0 0,188-2-1029 0 0,-39 2-67 0 0,-2-1 21 0 0,1 1-2 0 0,-73-4-48 0 0,134 0 240 0 0,-9 2-250 0 0,10 0-40 0 0,-10-2 40 0 0,-228-2-42 0 0,172 3 346 0 0,47-3-451 0 0,-14-1 14 0 0,-16 5 133 0 0,35-2 0 0 0,-9-3 0 0 0,16 1 0 0 0,24-1 32 0 0,-1 0 0 0 0,-17-4-32 0 0,35 5 0 0 0,-1 0 0 0 0,1 0 0 0 0,-1 0 0 0 0,1 1 0 0 0,-1-1 0 0 0,-1 2 0 0 0,-18 0 0 0 0,-50 4 0 0 0,-235-4 0 0 0,291-1 0 0 0,12 0 0 0 0,1-1 0 0 0,0 0 0 0 0,-1 0 0 0 0,-4-1 0 0 0,-6-1 56 0 0,-1 1 0 0 0,0 1 0 0 0,-2 1-56 0 0,-34-2-32 0 0,42 1 27 0 0,0 0-1 0 0,0 1 0 0 0,-4 1 6 0 0,-23 1 1 0 0,17-3 72 0 0,3 0-97 0 0,1 0 0 0 0,-1-1-1 0 0,-1-1 25 0 0,0 0-1 0 0,-1 1 0 0 0,1 0 0 0 0,-2 2 1 0 0,-4-1 19 0 0,-24-6-19 0 0,-51 4 0 0 0,96 2 0 0 0,-1 0 0 0 0,2 2 11 0 0,1-2 32 0 0,-3-2-33 0 0,-1 2-10 0 0,2 0 0 0 0,-1 0 0 0 0,-3 2 4 0 0,1 3-72 0 0,0 16-8 0 0,3-13 102 0 0,0 1 0 0 0,1 0 0 0 0,0 0 0 0 0,0 0 0 0 0,1 0 0 0 0,-1 5-26 0 0,-4 47-95 0 0,7-54 54 0 0,0 0 1 0 0,0 0 0 0 0,1 0 0 0 0,0 0-1 0 0,0 0 1 0 0,1 0 0 0 0,0 3 40 0 0,2 2 62 0 0,-1 1-1 0 0,-1 0 1 0 0,0-1-1 0 0,-1 1 1 0 0,0 0-1 0 0,-1 6-61 0 0,1 7-79 0 0,-1 17-82 0 0,-1-34 161 0 0,1 0-1 0 0,0 0 0 0 0,1 5 1 0 0,0-7 28 0 0,-1 0 1 0 0,1 1-1 0 0,-1-1 1 0 0,-1 0-1 0 0,0 1 0 0 0,0 0-28 0 0,-4 54-94 0 0,4-32 18 0 0,-1 2 78 0 0,1-26-13 0 0,1 1 1 0 0,-1-1-1 0 0,1 0 0 0 0,1 0 0 0 0,-1 0 0 0 0,1 2 11 0 0,1 19-15 0 0,0-2-21 0 0,-1-19 31 0 0,0 0 1 0 0,-1 0-1 0 0,0 0 1 0 0,0-1-1 0 0,0 1 0 0 0,-1 5 5 0 0,0-5 11 0 0,0 0 0 0 0,1 1-1 0 0,0-1 1 0 0,0 0 0 0 0,1 1-1 0 0,0 5-10 0 0,2 19 216 0 0,1 21-112 0 0,-4-45-104 0 0,0 1 0 0 0,0-1 0 0 0,1 1 0 0 0,0 0 0 0 0,2 21 0 0 0,-8 51 0 0 0,6-63 0 0 0,1 1 0 0 0,1 3 0 0 0,1 16 0 0 0,-3-19 0 0 0,2 16 0 0 0,0-17 0 0 0,-1 0 0 0 0,0 1 0 0 0,-1-1 0 0 0,-2 12 0 0 0,1-8 0 0 0,-1-3 0 0 0,1 11 0 0 0,1-17 0 0 0,0-1 0 0 0,-1 1 0 0 0,-1 0 0 0 0,0 2 0 0 0,-1 23 0 0 0,2-17 0 0 0,1-13 0 0 0,-1-1 0 0 0,0 1 0 0 0,0-1 0 0 0,-1 3 0 0 0,0 4 0 0 0,1-11 0 0 0,0 1 0 0 0,0-1 0 0 0,0 0 0 0 0,0 1 0 0 0,-1-1 0 0 0,1 0 0 0 0,-1 0 0 0 0,0 2 0 0 0,-1 1 0 0 0,1-1 0 0 0,0 1 0 0 0,0 0 0 0 0,1-1 0 0 0,-1 1 0 0 0,1 0 0 0 0,0 0 0 0 0,1 4 0 0 0,-2 23 0 0 0,-1 7 1440 0 0,1-36-1464 0 0,1 0 0 0 0,0 1 0 0 0,1-1 0 0 0,-1 0-1 0 0,1 1 1 0 0,0 2 24 0 0,2 14-1005 0 0,-3-10 1444 0 0,1-1 1 0 0,0 1 0 0 0,0 0-1 0 0,2 2-439 0 0,-2-8-92 0 0,-1 0-1 0 0,0 0 0 0 0,0 0 1 0 0,0-1-1 0 0,0 5 93 0 0,0 17-1363 0 0,11 21 2073 0 0,-5 3 406 0 0,-6-48-1116 0 0,1-1 0 0 0,-1 1 0 0 0,0 0 0 0 0,0 0 0 0 0,0-1 0 0 0,0 1 0 0 0,0 0 0 0 0,0-1 0 0 0,0 1 0 0 0,0 0 0 0 0,0 0 0 0 0,0-1 0 0 0,0 1 0 0 0,0 0 0 0 0,-1-1 0 0 0,1 1 0 0 0,0 0 0 0 0,0-1 0 0 0,-1 1 0 0 0,1 0 0 0 0,-2 4 0 0 0,1-3 0 0 0,10 21 0 0 0,-8-22 0 0 0,0 8 0 0 0,0-2 0 0 0,4-3 0 0 0,3 1 0 0 0,2-2 0 0 0,-9-3 0 0 0,7 0 0 0 0,-1 1 0 0 0,2 0 0 0 0,-3 0 0 0 0,0 2 0 0 0,0-1 0 0 0,1-3 0 0 0,1-3 0 0 0,17-11-353 0 0,-18 10-1442 0 0,1 0-3591 0 0,-1 2-1495 0 0</inkml:trace>
  <inkml:trace contextRef="#ctx0" brushRef="#br1" timeOffset="-887987.915">9202 3226 2760 0 0,'0'0'339'0'0,"0"0"379"0"0,0 0 166 0 0,0 0 39 0 0,0 0-31 0 0,0 0-151 0 0,0 0-62 0 0,0 0-9 0 0,13-3 818 0 0,28 1 1658 0 0,28-5-3146 0 0,-36 3 546 0 0,56-1-91 0 0,150-23 1264 0 0,-16 16-1903 0 0,-114 8 1027 0 0,24 2-383 0 0,22 6-460 0 0,-109-3-4 0 0,33-5 4 0 0,20-1 58 0 0,391-5 152 0 0,-216 14-478 0 0,-83-3 539 0 0,-100-2-274 0 0,71-4 3 0 0,-104 2 0 0 0,114-2 0 0 0,-84 5 0 0 0,146-2 0 0 0,-84-1 0 0 0,56 8 200 0 0,-89 0-272 0 0,-73-3 72 0 0,-19-1 0 0 0,0-1 0 0 0,10-2 0 0 0,14 4 0 0 0,82-7 0 0 0,-69 5 64 0 0,6-1-133 0 0,-37 1 74 0 0,13-2-5 0 0,-16 1 0 0 0,18 0 0 0 0,13 1 0 0 0,114-3 0 0 0,-128 3 0 0 0,231 5-48 0 0,-191-2 48 0 0,-38-2 14 0 0,24 4-14 0 0,-16-1-13 0 0,54-3 13 0 0,-42-2-1 0 0,-53 1 1 0 0,-8 0 0 0 0,8-2 0 0 0,12-1 0 0 0,-2-2 0 0 0,-14 4 0 0 0,0-2 0 0 0,-8 2 0 0 0,-2 0-13 0 0,13-5 310 0 0,-13 6-241 0 0,1 0 0 0 0,0-1 0 0 0,-1 1 0 0 0,1 0-1 0 0,0-1 1 0 0,-1 1 0 0 0,1-1 0 0 0,0 1 0 0 0,-1-1-1 0 0,1 1 1 0 0,-1-1 0 0 0,1 1 0 0 0,-1-1-1 0 0,1 0 1 0 0,-1 1 0 0 0,1-1 0 0 0,-1 0 0 0 0,0 1-1 0 0,1-1 1 0 0,-1 0 0 0 0,0 1 0 0 0,0-1 0 0 0,0 0-1 0 0,1 0 1 0 0,-1 0 0 0 0,0 1 0 0 0,0-1 0 0 0,0 0-1 0 0,0 0 1 0 0,0 1 0 0 0,0-1 0 0 0,0 0-1 0 0,-1-1-55 0 0,0-3-55 0 0,0-1 0 0 0,-1 0 1 0 0,0 1-1 0 0,-2-5 55 0 0,-2-8 86 0 0,-3-14-86 0 0,7 26 0 0 0,0 1 0 0 0,1 0 0 0 0,-1-1 0 0 0,1 1 0 0 0,1-1 0 0 0,-1-4 0 0 0,0 3 45 0 0,0 0 0 0 0,0 0-1 0 0,0 0 1 0 0,-1 0-1 0 0,-1-2-44 0 0,0-3 387 0 0,-5-25 937 0 0,-1-19-1324 0 0,8 47-104 0 0,-4-34 213 0 0,2-1 0 0 0,2-5-109 0 0,3 27 0 0 0,-1 16 0 0 0,0 1 0 0 0,-1-1 0 0 0,0 1 0 0 0,0-1 0 0 0,-1 1 0 0 0,0-3 0 0 0,-3-27 0 0 0,0 0 0 0 0,2-17 0 0 0,-3-30 0 0 0,4 65 0 0 0,1-1 0 0 0,1-7 0 0 0,0 9 0 0 0,0 0 0 0 0,-3-11 0 0 0,5-28 0 0 0,-6-8 84 0 0,3 42 115 0 0,-1-1 0 0 0,-1 0-199 0 0,1 11-104 0 0,1 1 1 0 0,0-1 0 0 0,1 1-1 0 0,0-2 104 0 0,1-21 19 0 0,-1-13 470 0 0,5-15-489 0 0,-1 32 0 0 0,-3 22 0 0 0,-1-1 0 0 0,1 0 0 0 0,-2 1 0 0 0,1-2 0 0 0,2-47 0 0 0,6 3 0 0 0,-6 37 39 0 0,-3 14-36 0 0,1 0 0 0 0,-1 1-1 0 0,0-1 1 0 0,1 0 0 0 0,-1 0 0 0 0,0 0 0 0 0,0 0-1 0 0,0 0 1 0 0,-1-1-3 0 0,1 0-48 0 0,0-1 0 0 0,0 0 0 0 0,0 0 0 0 0,0 0-1 0 0,1 0 1 0 0,0-2 48 0 0,0 1-54 0 0,-1 1 0 0 0,1 0 0 0 0,-1-1 0 0 0,0 1-1 0 0,0-4 55 0 0,-1-3 167 0 0,0 0 1 0 0,1 0-1 0 0,1-1-167 0 0,0 3 35 0 0,-1 1 1 0 0,0 0 0 0 0,-1-1 0 0 0,0 1-1 0 0,-1-6-35 0 0,1 10 5 0 0,1-1-1 0 0,-1 0 0 0 0,1 0 0 0 0,0 0 1 0 0,0 0-5 0 0,-1-21 42 0 0,-1-8-42 0 0,1 2 0 0 0,1 18 0 0 0,0-7 0 0 0,-4 5-473 0 0,3 10 523 0 0,-1-1 1 0 0,0 1 0 0 0,1 0-1 0 0,-2 0 1 0 0,1 0-1 0 0,-2-2-50 0 0,2 5-927 0 0,0 0 0 0 0,0 0-1 0 0,-1 0 1 0 0,1 1 0 0 0,0-1 0 0 0,-1 1-1 0 0,0 0 1 0 0,0-1 0 0 0,0 1 927 0 0,-5-3-5948 0 0</inkml:trace>
  <inkml:trace contextRef="#ctx0" brushRef="#br1" timeOffset="-886918.355">13398 1504 2304 0 0,'0'0'96'0'0,"0"0"32"0"0,0 0-128 0 0,0 0 0 0 0,2-6 0 0 0,-2 4 0 0 0,0 2 136 0 0,7 0 8 0 0,-5 0 0 0 0,2 0 0 0 0,-1 0-144 0 0,-3 0 0 0 0</inkml:trace>
  <inkml:trace contextRef="#ctx0" brushRef="#br1" timeOffset="-885022.367">13465 1426 2304 0 0,'-1'0'27'0'0,"1"0"1"0"0,0 0-1 0 0,-1 0 0 0 0,1-1 1 0 0,-1 1-1 0 0,1 0 0 0 0,0 0 1 0 0,-1-1-1 0 0,1 1 0 0 0,0 0 1 0 0,-1-1-1 0 0,1 1 0 0 0,0 0 1 0 0,-1-1-1 0 0,1 1 0 0 0,0-1 1 0 0,0 1-1 0 0,0 0 0 0 0,-1-1 1 0 0,1 1-1 0 0,0-1 0 0 0,0 1 1 0 0,0-1-1 0 0,0 1 1 0 0,0 0-1 0 0,0-1 0 0 0,0 1-27 0 0,-3-4 529 0 0,3 4-435 0 0,-1-1 0 0 0,1 1 0 0 0,-1-1 0 0 0,1 1 0 0 0,0-1 0 0 0,-1 1 0 0 0,1-1 0 0 0,-1 1 0 0 0,1-1 0 0 0,0 1 0 0 0,-1-1 0 0 0,1 1 1 0 0,0-1-1 0 0,0 0 0 0 0,0 1 0 0 0,-1-1-94 0 0,-4-9 1060 0 0,4 9-893 0 0,0 0-1 0 0,0 0 1 0 0,0 0 0 0 0,1 0-1 0 0,-1 0 1 0 0,0 0 0 0 0,0-1 0 0 0,1 1-1 0 0,-1 0 1 0 0,1 0 0 0 0,0-1-167 0 0,-1 1 231 0 0,1 0 0 0 0,-1-1 1 0 0,1 1-1 0 0,-1 0 0 0 0,1 0 1 0 0,-1 0-1 0 0,0-1 0 0 0,0 1 1 0 0,0 0-1 0 0,1 0 0 0 0,-1 0 1 0 0,0 0-1 0 0,0 0-231 0 0,0 1 551 0 0,1 0-5 0 0,0 0-22 0 0,0 0-10 0 0,0 0-2 0 0,0 0-10 0 0,0 0-38 0 0,0 0-16 0 0,0 0-6 0 0,0 0-17 0 0,0 0-60 0 0,0 0-21 0 0,0 0-7 0 0,0 0-21 0 0,0 0-84 0 0,0 0-37 0 0,0 0-10 0 0,-2-1 776 0 0,1 6-662 0 0,1 22-53 0 0,9-11-78 0 0,-1 12-63 0 0,-5-13-55 0 0,-1 2-35 0 0,3 1 91 0 0,0 1-1 0 0,-2-1 1 0 0,-1 1-1 0 0,1 13-105 0 0,-1-4 20 0 0,5 20-20 0 0,3 7 138 0 0,-2 16-138 0 0,5 104 368 0 0,-11-131-299 0 0,-1-23-3 0 0,1 0-1 0 0,2 10-65 0 0,0 16 78 0 0,-2-10-20 0 0,2 30 5 0 0,-2-6-42 0 0,2 19 107 0 0,-3-47-49 0 0,3 24-79 0 0,0-14 267 0 0,-2 1-1 0 0,-2 1-266 0 0,-3 26 323 0 0,3-67-310 0 0,0 1 7 0 0,0 1 0 0 0,0-1 0 0 0,-1 1 0 0 0,1-1 0 0 0,-1 1 0 0 0,-1-1 0 0 0,0 3-20 0 0,-2 18 16 0 0,4-22-7 0 0,-1-1 0 0 0,1 1-1 0 0,-1 0 1 0 0,0-1 0 0 0,1 1 0 0 0,-2-1 0 0 0,1 1 0 0 0,-1 0-9 0 0,0 1 20 0 0,1-1 1 0 0,-1 1-1 0 0,1 0 1 0 0,-1 0-1 0 0,1 0 1 0 0,1 1-21 0 0,-1-1 26 0 0,0 0 0 0 0,0 0 0 0 0,-1 0 0 0 0,1 0 0 0 0,-2 3-26 0 0,1-4 11 0 0,1 1 0 0 0,0-1-1 0 0,0 1 1 0 0,0-1 0 0 0,0 1-1 0 0,1 0 1 0 0,0 3-11 0 0,-3 9 92 0 0,3-15-85 0 0,-1 0 0 0 0,1 0 0 0 0,-1 0-1 0 0,1 0 1 0 0,0 1 0 0 0,0-1 0 0 0,0 0 0 0 0,0 0 0 0 0,0 0 0 0 0,0 0 0 0 0,1 0-1 0 0,-1 0 1 0 0,1 1-7 0 0,0 3 11 0 0,-1 2 32 0 0,2-2-33 0 0,-2-2 1 0 0,1-2 32 0 0,1 3-31 0 0,0-1 1 0 0,-1 1-1 0 0,1 0 0 0 0,-1-1 1 0 0,1 1-1 0 0,-1 2-12 0 0,-1 9 0 0 0,1-6 0 0 0,-1-1 0 0 0,0 1 0 0 0,0-1 0 0 0,-1 1 0 0 0,-1-1 0 0 0,-1 5 0 0 0,4-10 18 0 0,0 1 12 0 0,-6 13-14 0 0,3-14-16 0 0,2-3 0 0 0,-1 1 0 0 0,1-1 0 0 0,-1 1 0 0 0,1-1 0 0 0,0 1 0 0 0,-1-1 0 0 0,1 1 0 0 0,0-1 0 0 0,0 1 0 0 0,0-1 0 0 0,1 1 0 0 0,-1 1 0 0 0,0 2 0 0 0,0 1 0 0 0,0-2-29 0 0,0-3-114 0 0,0-1-11 0 0,0 0-216 0 0,0 0-939 0 0,0 0-414 0 0,0 0-77 0 0</inkml:trace>
  <inkml:trace contextRef="#ctx0" brushRef="#br1" timeOffset="-883522.65">10131 1413 5984 0 0,'8'-4'273'0'0,"-7"3"-5"0"0,3-11 2068 0 0,-4 11-2314 0 0,0 0 242 0 0,1 0-1 0 0,-1 0 0 0 0,0 0 0 0 0,1 1 0 0 0,-1-1 1 0 0,1 0-1 0 0,-1 0 0 0 0,1 0 0 0 0,-1 0 1 0 0,1 0-1 0 0,-1 0 0 0 0,1 1 0 0 0,0-1 0 0 0,-1 0 1 0 0,1 0-264 0 0,0-4 1038 0 0,-1 4-948 0 0,0 1 1 0 0,0-1-1 0 0,0 1 0 0 0,0 0 0 0 0,0-1 0 0 0,0 1 1 0 0,0-1-1 0 0,0 1 0 0 0,0 0 0 0 0,0-1 1 0 0,0 1-1 0 0,0-1 0 0 0,0 1 0 0 0,0 0 1 0 0,1-1-1 0 0,-1 1 0 0 0,0-1 0 0 0,0 1 1 0 0,0 0-1 0 0,1-1 0 0 0,-1 1 0 0 0,0 0 1 0 0,0-1-1 0 0,1 1 0 0 0,-1 0-90 0 0,1-1 35 0 0,-1 1-1 0 0,1 0 1 0 0,-1-1 0 0 0,0 1-1 0 0,1-1 1 0 0,-1 1-1 0 0,1-1 1 0 0,-1 1 0 0 0,0-1-1 0 0,0 1 1 0 0,1-1-1 0 0,-1 1 1 0 0,0-1 0 0 0,0 1-1 0 0,1-1 1 0 0,-1 0-1 0 0,0 1 1 0 0,0-1 0 0 0,0 1-1 0 0,0-1 1 0 0,0 0-35 0 0,0 0 312 0 0,0 1-22 0 0,7-4 463 0 0,-7 4-726 0 0,0 0-1 0 0,1 0 0 0 0,-1-1 1 0 0,0 1-1 0 0,0 0 0 0 0,0 0 1 0 0,1 0-1 0 0,-1 0 0 0 0,0-1 1 0 0,0 1-1 0 0,1 0 0 0 0,-1 0 1 0 0,0 0-1 0 0,0 0 0 0 0,1 0 1 0 0,-1 0-1 0 0,0 0 0 0 0,0 0 1 0 0,1 0-1 0 0,-1 0 0 0 0,0 0 1 0 0,0 0-1 0 0,1 0 0 0 0,-1 0 1 0 0,0 0-1 0 0,0 0 0 0 0,1 0 1 0 0,-1 0-1 0 0,0 0 0 0 0,0 0 1 0 0,1 0-1 0 0,-1 0 0 0 0,0 1 1 0 0,0-1-1 0 0,0 0 0 0 0,1 0 1 0 0,-1 0-1 0 0,0 0 0 0 0,0 1 1 0 0,0-1-1 0 0,1 0 0 0 0,-1 0 1 0 0,0 0-1 0 0,0 1 0 0 0,0-1 1 0 0,0 0-1 0 0,0 0 0 0 0,0 1 1 0 0,1-1-1 0 0,-1 0 0 0 0,0 0-26 0 0,2 4 53 0 0,-1 0-1 0 0,1-1 0 0 0,0 1 1 0 0,-1 0-1 0 0,0 0 0 0 0,0-1 1 0 0,0 1-1 0 0,-1 0 0 0 0,1 0 1 0 0,-1 0-1 0 0,0 2-52 0 0,1 4 64 0 0,11 71 342 0 0,-3-19-289 0 0,-6-42-82 0 0,-1 0 1 0 0,5 12-36 0 0,-3-16 36 0 0,7 36 1 0 0,4 18 72 0 0,-2 4-109 0 0,11 87 118 0 0,-17-127-98 0 0,-3-17 47 0 0,-1 0 0 0 0,0 8-67 0 0,0 4 116 0 0,1 0 0 0 0,6 14-116 0 0,-3-9 120 0 0,2 21-120 0 0,-8-42 3 0 0,4 36 205 0 0,-2 25-208 0 0,-3 545 741 0 0,-3-583-730 0 0,4-32 13 0 0,-6 20 16 0 0,3-10 20 0 0,0 0 1 0 0,1 1-1 0 0,1 11-60 0 0,-1-17-2 0 0,-1-7 8 0 0,1 21 66 0 0,-2 36 191 0 0,3-59-210 0 0,0 0-25 0 0,0 0-138 0 0,0 0-14 0 0,0 0-115 0 0,0 0-524 0 0,0 0-226 0 0,0 0-1222 0 0,0-5-4708 0 0</inkml:trace>
  <inkml:trace contextRef="#ctx0" brushRef="#br1" timeOffset="-879289.999">11048 3496 3224 0 0,'2'0'240'0'0,"12"-1"1917"0"0,-1 0 1 0 0,13-3-2158 0 0,5-1 6997 0 0,-31 2-5824 0 0,0 3-1145 0 0,0-1-1 0 0,0 1 0 0 0,1 0 1 0 0,-1 0-1 0 0,0 0 0 0 0,0-1 1 0 0,0 1-1 0 0,0 0 1 0 0,0 0-1 0 0,0 0 0 0 0,0-1 1 0 0,0 1-1 0 0,0 0 0 0 0,0 0 1 0 0,0 0-1 0 0,0-1 0 0 0,0 1 1 0 0,0 0-1 0 0,0 0 1 0 0,0 0-1 0 0,0-1 0 0 0,-1 1 1 0 0,1 0-1 0 0,0 0 0 0 0,0 0 1 0 0,0 0-1 0 0,0-1 1 0 0,0 1-1 0 0,0 0 0 0 0,0 0 1 0 0,-1 0-1 0 0,1 0 0 0 0,0 0 1 0 0,0-1-1 0 0,0 1 0 0 0,0 0 1 0 0,-1 0-1 0 0,1 0 1 0 0,0 0-1 0 0,0 0 0 0 0,0 0 1 0 0,0 0-1 0 0,-1 0 0 0 0,1 0 1 0 0,0 0-1 0 0,0 0 0 0 0,-1 0-27 0 0,-11 1 256 0 0,-1 0-1 0 0,0 1 1 0 0,1 1-1 0 0,-1 0 1 0 0,1 1-1 0 0,0 0 0 0 0,0 1 1 0 0,-4 3-256 0 0,0-1 200 0 0,1 3-57 0 0,6-2 34 0 0,9-8-89 0 0,-3 14-122 0 0,4-12 34 0 0,-1 0 1 0 0,1 0 0 0 0,0 0-1 0 0,0 0 1 0 0,0-1-1 0 0,1 1 1 0 0,-1 0 0 0 0,0-1-1 0 0,1 1 1 0 0,-1-1 0 0 0,1 1-1 0 0,-1-1 1 0 0,1 0-1 0 0,0 1 1 0 0,-1-1 0 0 0,1 0-1 0 0,0 0 1 0 0,2 0-1 0 0,6 4 72 0 0,0-1-1 0 0,0-1 1 0 0,4 1-72 0 0,3 1-48 0 0,24 7 48 0 0,-22-6 0 0 0,0 0 0 0 0,0 1 0 0 0,0 0 0 0 0,0 2 0 0 0,-2 0 0 0 0,7 5 0 0 0,-6 5 16 0 0,-18-17 9 0 0,1 0-1 0 0,-1-1 1 0 0,0 1-1 0 0,0 0 1 0 0,0-1 0 0 0,1 1-1 0 0,-1 0 1 0 0,-1-1-1 0 0,1 1 1 0 0,0 0-1 0 0,0-1 1 0 0,-1 1-1 0 0,1 0 1 0 0,-1-1-1 0 0,1 1 1 0 0,-1 0-1 0 0,0-1 1 0 0,0 1-1 0 0,0-1 1 0 0,1 0-1 0 0,-1 1 1 0 0,-1-1-1 0 0,1 0 1 0 0,0 1-1 0 0,0-1 1 0 0,0 0-1 0 0,-1 0 1 0 0,1 0-25 0 0,-4 3 114 0 0,0 0 1 0 0,1-1-1 0 0,-2 1 1 0 0,1-1-1 0 0,0 0 1 0 0,-1-1-1 0 0,-1 2-114 0 0,-21 5 90 0 0,0-1-1 0 0,0-1 0 0 0,-1-1 1 0 0,-7-1-90 0 0,26-4 78 0 0,0-1 1 0 0,0-1 0 0 0,1 0-1 0 0,-8-1-78 0 0,13 1-39 0 0,0 0 0 0 0,-1-1 1 0 0,1 1-1 0 0,0-1 0 0 0,0 0 0 0 0,0 0 0 0 0,0 0 0 0 0,0-1 0 0 0,0 1 0 0 0,1-1 0 0 0,-1 0 0 0 0,1 0 0 0 0,-3-3 39 0 0,5 4-161 0 0,0 1 0 0 0,0 0 1 0 0,0 0-1 0 0,0 0 0 0 0,0-1 0 0 0,0 1 0 0 0,1 0 0 0 0,-1-1 0 0 0,0 1 1 0 0,1 0-1 0 0,0-1 0 0 0,-1 1 0 0 0,1-1 0 0 0,0 1 0 0 0,-1-1 0 0 0,1 1 0 0 0,0-1 1 0 0,0 1-1 0 0,0-1 0 0 0,1 1 0 0 0,-1-1 0 0 0,0 1 0 0 0,0-1 0 0 0,1 1 1 0 0,-1-1-1 0 0,1 1 0 0 0,-1 0 0 0 0,1-1 0 0 0,0 1 0 0 0,-1 0 0 0 0,1-1 1 0 0,0 1-1 0 0,0 0 0 0 0,0 0 0 0 0,0 0 0 0 0,0 0 0 0 0,0 0 0 0 0,0 0 0 0 0,1 0 1 0 0,-1 0-1 0 0,0 0 0 0 0,1 0 161 0 0,8-5-2463 0 0,2-2-2363 0 0</inkml:trace>
  <inkml:trace contextRef="#ctx0" brushRef="#br1" timeOffset="-878770.155">11489 3551 3224 0 0,'-9'-6'573'0'0,"7"5"249"0"0,0 0 0 0 0,-1 1 0 0 0,1-1 1 0 0,-1 0-1 0 0,1 1 0 0 0,-1 0 0 0 0,-1 0-822 0 0,-33 2 3487 0 0,12 0-2322 0 0,19-2-884 0 0,0 1 0 0 0,0-1 0 0 0,1 1 1 0 0,-1 1-1 0 0,0-1 0 0 0,1 1 0 0 0,-1 0 0 0 0,1 0 1 0 0,0 0-1 0 0,-1 1 0 0 0,1 0 0 0 0,0 0 1 0 0,1 0-1 0 0,-1 1 0 0 0,-3 2-281 0 0,0 2 309 0 0,5-6-267 0 0,1 0 0 0 0,-1-1 0 0 0,1 1 0 0 0,0 1 1 0 0,0-1-1 0 0,0 0 0 0 0,0 1 0 0 0,0-1 1 0 0,0 1-1 0 0,1-1 0 0 0,-1 1 0 0 0,1 0 0 0 0,0 0 1 0 0,0 0-1 0 0,0-1 0 0 0,0 2-42 0 0,-2 12 10 0 0,2-12 32 0 0,1-1 0 0 0,-1 1 0 0 0,1 0-1 0 0,-1 0 1 0 0,1-1 0 0 0,0 1 0 0 0,1 0-1 0 0,-1-1 1 0 0,1 1 0 0 0,-1 0 0 0 0,1-1 0 0 0,0 1-1 0 0,1 0-41 0 0,-1-1 21 0 0,0 0 0 0 0,0 0 0 0 0,1 0-1 0 0,-1-1 1 0 0,1 1 0 0 0,0 0-1 0 0,0-1 1 0 0,0 0 0 0 0,0 1 0 0 0,0-1-1 0 0,0 0 1 0 0,0 0 0 0 0,1 0-1 0 0,-1 0 1 0 0,1-1 0 0 0,0 1 0 0 0,0-1-1 0 0,-1 1 1 0 0,1-1 0 0 0,0 0-1 0 0,0 0 1 0 0,0 0 0 0 0,0-1 0 0 0,0 1-1 0 0,0-1 1 0 0,0 1 0 0 0,0-1-1 0 0,2 0-20 0 0,2-1 10 0 0,0 0 0 0 0,1 0-1 0 0,-1 0 1 0 0,0-1-1 0 0,0 0 1 0 0,0 0-1 0 0,0-1 1 0 0,0 1 0 0 0,0-2-1 0 0,-1 1 1 0 0,0-1-1 0 0,1 0 1 0 0,-1 0 0 0 0,-1-1-1 0 0,1 0 1 0 0,-1 0-1 0 0,1 0 1 0 0,-1-1 0 0 0,-1 1-1 0 0,1-1 1 0 0,0-3-10 0 0,-2 5-51 0 0,-1-2 0 0 0,0 1 1 0 0,0 0-1 0 0,0 0 0 0 0,0-1 0 0 0,-1 1 1 0 0,0-1-1 0 0,0 1 0 0 0,-1-1 1 0 0,0 1-1 0 0,0-6 51 0 0,2-17-354 0 0,-1 26 305 0 0,-1-1-6 0 0,1 0 0 0 0,-1 1 1 0 0,0-1-1 0 0,0 1 0 0 0,0-1 1 0 0,0 0-1 0 0,0 1 0 0 0,0-1 1 0 0,-1 0-1 0 0,0 1 0 0 0,1-1 1 0 0,-1 1-1 0 0,0-1 0 0 0,0 1 0 0 0,-1-3 55 0 0,1 4-64 0 0,1 7 63 0 0,0 0 0 0 0,1 0-1 0 0,-1-1 1 0 0,1 1 0 0 0,0 0-1 0 0,1-1 1 0 0,-1 1 0 0 0,3 3 1 0 0,1 13-55 0 0,-5-18 55 0 0,1 0 0 0 0,0-1 1 0 0,0 1-1 0 0,0-1 0 0 0,0 1 0 0 0,1 0 0 0 0,12 29 38 0 0,-11-26-25 0 0,-1 0 0 0 0,1-1 0 0 0,0 1 0 0 0,1 0 0 0 0,0-1 0 0 0,0 0 0 0 0,0 0 0 0 0,1 0 0 0 0,-1-1 0 0 0,4 3-13 0 0,6 1-777 0 0,-13-9 594 0 0,-1 0 1 0 0,0 0 0 0 0,1 0 0 0 0,-1 0-1 0 0,0 0 1 0 0,1 0 0 0 0,-1 0 0 0 0,0 0 0 0 0,1 0-1 0 0,-1 0 1 0 0,0 0 0 0 0,1 0 0 0 0,-1 0-1 0 0,1-1 1 0 0,-1 1 0 0 0,0 0 0 0 0,1 0-1 0 0,-1 0 1 0 0,0 0 0 0 0,0-1 0 0 0,1 1-1 0 0,-1 0 1 0 0,0 0 0 0 0,1-1 0 0 0,-1 1-1 0 0,0 0 1 0 0,0 0 0 0 0,0-1 0 0 0,1 1-1 0 0,-1 0 1 0 0,0-1 0 0 0,0 1 0 0 0,0 0-1 0 0,0-1 1 0 0,1 1 0 0 0,-1 0 182 0 0,3-8-2397 0 0</inkml:trace>
  <inkml:trace contextRef="#ctx0" brushRef="#br1" timeOffset="-878206.018">11665 3543 5984 0 0,'0'0'464'0'0,"3"6"-288"0"0,2 3 792 0 0,-1 0 0 0 0,0 0 1 0 0,0 1-1 0 0,-1 0 0 0 0,0-1 0 0 0,-1 1 1 0 0,0 0-1 0 0,-1 0 0 0 0,1 4-968 0 0,8 67 3672 0 0,-10-80-3347 0 0,0 6 763 0 0,0-18-1209 0 0,0 1-1 0 0,1-1 0 0 0,1 1 0 0 0,0 0 0 0 0,0 0 1 0 0,0 0-1 0 0,2 0 0 0 0,1-5 122 0 0,-3 11-58 0 0,0 0 1 0 0,0 0-1 0 0,0 0 0 0 0,1 0 1 0 0,0 0-1 0 0,-1 1 0 0 0,1-1 1 0 0,1 1-1 0 0,-1 0 0 0 0,0 0 1 0 0,1 0-1 0 0,-1 0 0 0 0,1 0 1 0 0,0 1-1 0 0,0 0 0 0 0,0 0 0 0 0,0 0 1 0 0,1 0-1 0 0,-1 1 0 0 0,4-2 58 0 0,-5 3-9 0 0,0 0-1 0 0,1-1 0 0 0,-1 1 1 0 0,0 0-1 0 0,0 1 0 0 0,0-1 1 0 0,0 1-1 0 0,0-1 0 0 0,0 1 0 0 0,0 0 1 0 0,0 0-1 0 0,0 0 0 0 0,0 1 1 0 0,0-1-1 0 0,0 1 0 0 0,-1-1 1 0 0,1 1-1 0 0,1 1 10 0 0,7 6 142 0 0,-1 0 1 0 0,0 1-1 0 0,6 7-142 0 0,-10-10 81 0 0,15 23 170 0 0,-6-7 302 0 0,-15-23-525 0 0,1 0 0 0 0,-1 1-1 0 0,0-1 1 0 0,0 0 0 0 0,1 1 0 0 0,-1-1 0 0 0,0 1 0 0 0,0-1 0 0 0,0 0 0 0 0,0 1-1 0 0,1-1 1 0 0,-1 1 0 0 0,0-1 0 0 0,0 0 0 0 0,0 1 0 0 0,0-1 0 0 0,0 1 0 0 0,0-1 0 0 0,0 1-1 0 0,0-1 1 0 0,0 1 0 0 0,0-1 0 0 0,0 0 0 0 0,0 1 0 0 0,-1-1 0 0 0,1 1 0 0 0,0-1-1 0 0,0 0 1 0 0,0 1 0 0 0,-1-1 0 0 0,1 1-28 0 0,0-1 8 0 0,0 0 1 0 0,0 0-1 0 0,0 0 1 0 0,-1 0-1 0 0,1 0 0 0 0,0 1 1 0 0,0-1-1 0 0,0 0 1 0 0,-1 0-1 0 0,1 0 0 0 0,0 0 1 0 0,0 0-1 0 0,-1 0 1 0 0,1 0-1 0 0,0 0 0 0 0,0 0 1 0 0,-1 0-1 0 0,1 0 1 0 0,0 0-1 0 0,0 0 0 0 0,0 0 1 0 0,-1 0-1 0 0,1 0 1 0 0,0 0-1 0 0,0 0 0 0 0,-1 0 1 0 0,1 0-1 0 0,0 0 1 0 0,0 0-1 0 0,0 0 0 0 0,-1 0 1 0 0,1-1-1 0 0,0 1 1 0 0,0 0-1 0 0,0 0 0 0 0,-1 0 1 0 0,1 0-1 0 0,0-1 1 0 0,0 1-1 0 0,0 0 0 0 0,0 0 1 0 0,0 0-1 0 0,-1 0 1 0 0,1-1-1 0 0,0 1 0 0 0,0 0 1 0 0,0 0-1 0 0,0-1 1 0 0,0 1-9 0 0,-1-1 15 0 0,0-1-36 0 0,0 0 0 0 0,0 0 0 0 0,-1 0 0 0 0,1 0 0 0 0,1 0 1 0 0,-1 0-1 0 0,0 0 0 0 0,1 0 0 0 0,-1 0 0 0 0,1 0 0 0 0,-1-1 0 0 0,1 1 1 0 0,0 0-1 0 0,0 0 0 0 0,0 0 0 0 0,0-1 0 0 0,0 1 0 0 0,1 0 0 0 0,-1-1 21 0 0,2-3-77 0 0,-1 0-1 0 0,1 0 0 0 0,0 0 1 0 0,0 1-1 0 0,0-1 0 0 0,2-1 78 0 0,-3 5-16 0 0,0 0-1 0 0,1 0 1 0 0,-1 1 0 0 0,0-1-1 0 0,1 0 1 0 0,0 1-1 0 0,-1-1 1 0 0,1 1 0 0 0,0-1-1 0 0,0 1 1 0 0,0 0-1 0 0,0-1 1 0 0,0 1 0 0 0,0 0-1 0 0,0 1 1 0 0,0-1-1 0 0,0 0 1 0 0,2 0 16 0 0,1 0 18 0 0,0 0 1 0 0,0 0-1 0 0,0 1 0 0 0,-1-1 0 0 0,1 1 0 0 0,0 0 1 0 0,0 1-1 0 0,0-1 0 0 0,0 1 0 0 0,0 0 1 0 0,-1 0-1 0 0,1 0 0 0 0,0 1 0 0 0,-1 0 0 0 0,3 1-18 0 0,4 3 125 0 0,0 1-1 0 0,-1 0 1 0 0,0 1-1 0 0,0 0 1 0 0,-1 0-1 0 0,0 1 1 0 0,0 1-1 0 0,4 5-124 0 0,-10-11 60 0 0,-2-4-60 0 0,-1 1 0 0 0,1 0 0 0 0,-1-1 0 0 0,1 1 0 0 0,-1 0-1 0 0,1 0 1 0 0,-1-1 0 0 0,0 1 0 0 0,1 0 0 0 0,-1 0 0 0 0,0 0-1 0 0,1 0 1 0 0,-1 0 0 0 0,0-1 0 0 0,0 1 0 0 0,0 0 0 0 0,0 1 0 0 0,0 1 10 0 0,1 0 0 0 0,-1-1 0 0 0,1 1 0 0 0,-1 0 0 0 0,1-1 0 0 0,0 1 0 0 0,1 2-10 0 0,-1-4-293 0 0,-1-1-143 0 0,0 0-39 0 0,0 0-239 0 0,0 0-986 0 0,0-8-3179 0 0,0 0-11 0 0</inkml:trace>
  <inkml:trace contextRef="#ctx0" brushRef="#br1" timeOffset="-877836.364">12223 3502 3224 0 0,'0'0'557'0'0,"0"0"1133"0"0,12 10 4884 0 0,-8-6-6013 0 0,0 1 0 0 0,-1-1 0 0 0,1 1 0 0 0,-1 0 1 0 0,0 0-1 0 0,0 0 0 0 0,-1 1 0 0 0,2 3-561 0 0,1 3 616 0 0,-2 0 0 0 0,1-1 0 0 0,0 10-616 0 0,51 247 3897 0 0,-43-220-4101 0 0,-17-67-2428 0 0,0 1 0 0 0,-2-2 2632 0 0,-3-10-3594 0 0,3 9 1281 0 0</inkml:trace>
  <inkml:trace contextRef="#ctx0" brushRef="#br1" timeOffset="-877477.789">12287 3494 3224 0 0,'12'-9'2048'0'0,"-9"7"-1392"0"0,0 0 0 0 0,-1 0-1 0 0,1 1 1 0 0,0-1 0 0 0,0 1 0 0 0,0 0 0 0 0,0-1 0 0 0,0 1-1 0 0,0 1 1 0 0,0-1 0 0 0,1 0-656 0 0,1 1 442 0 0,0-1 0 0 0,0 1 0 0 0,0 0 0 0 0,0 0 0 0 0,0 1 0 0 0,0-1 0 0 0,0 1-442 0 0,3 1 362 0 0,-1 0-1 0 0,1 1 1 0 0,-1 0-1 0 0,1 0 1 0 0,-1 0 0 0 0,0 1-1 0 0,0 0 1 0 0,5 4-362 0 0,-10-6 142 0 0,1 0-1 0 0,0-1 1 0 0,-1 1 0 0 0,0 1 0 0 0,0-1 0 0 0,1 0 0 0 0,-1 0-1 0 0,0 1 1 0 0,-1-1 0 0 0,1 1 0 0 0,0 0 0 0 0,-1 0-1 0 0,0-1 1 0 0,1 1 0 0 0,-1 0 0 0 0,0 0 0 0 0,0 0 0 0 0,-1 0-1 0 0,1 0-141 0 0,-1 4 255 0 0,0-5-187 0 0,0 0 0 0 0,0 0 1 0 0,0-1-1 0 0,0 1 0 0 0,0 0 1 0 0,0 0-1 0 0,-1 0 0 0 0,1-1 1 0 0,0 1-1 0 0,-1 0 0 0 0,0-1 0 0 0,1 1 1 0 0,-1 0-1 0 0,0-1 0 0 0,0 1 1 0 0,0-1-1 0 0,0 1 0 0 0,0-1-68 0 0,-4 5 99 0 0,0-1-1 0 0,0 0 0 0 0,0 0 0 0 0,-1-1 1 0 0,1 0-1 0 0,-1 0 0 0 0,0 0 0 0 0,-1 0-98 0 0,-52 23 555 0 0,57-26-538 0 0,-15 5-605 0 0,0-1 1 0 0,0-1-1 0 0,-1 0 1 0 0,0-2-1 0 0,-4 1 588 0 0,20-3-399 0 0,-1 0-1 0 0,1 0 1 0 0,0 0-1 0 0,0 0 1 0 0,-1 0-1 0 0,1-1 0 0 0,0 1 1 0 0,0-1-1 0 0,-1 0 1 0 0,1 1-1 0 0,0-1 0 0 0,0 0 1 0 0,0 0-1 0 0,0 0 1 0 0,0-1-1 0 0,-1 1 400 0 0,-2-2-2046 0 0</inkml:trace>
  <inkml:trace contextRef="#ctx0" brushRef="#br1" timeOffset="-877045.28">12710 3636 13536 0 0,'41'-14'1468'0'0,"4"-3"-1063"0"0,-32 10 119 0 0,-8 5-420 0 0,1 0-1 0 0,-1-1 0 0 0,0 0 1 0 0,0 0-1 0 0,-1 0 0 0 0,1-1 1 0 0,-1 0-1 0 0,1 0 0 0 0,-1 0 1 0 0,0 0-1 0 0,-1-1 0 0 0,1 1 1 0 0,1-4-104 0 0,0 0 35 0 0,-1 0-1 0 0,0 0 1 0 0,-1-1 0 0 0,0 0 0 0 0,0 0 0 0 0,0 0 0 0 0,-1 0 0 0 0,-1 0-1 0 0,0 0 1 0 0,0-1 0 0 0,0 1 0 0 0,-2 0 0 0 0,1-1 0 0 0,-1 1-1 0 0,-1-4-34 0 0,0 3 18 0 0,2 5-16 0 0,-1 0-1 0 0,0 0 0 0 0,0 1 1 0 0,-1-1-1 0 0,1 0 1 0 0,-1 0-1 0 0,0 1 0 0 0,-1-1 1 0 0,1 1-1 0 0,-1-1 1 0 0,0 1-1 0 0,0 0 0 0 0,0 0 1 0 0,-1-1-2 0 0,2 4-12 0 0,1-1 1 0 0,-1 1 0 0 0,0-1-1 0 0,1 1 1 0 0,-1 0 0 0 0,0 0-1 0 0,0 0 1 0 0,0 0 0 0 0,0 0-1 0 0,0 0 1 0 0,0 0 0 0 0,0 1-1 0 0,0-1 1 0 0,0 1 0 0 0,0-1-1 0 0,0 1 1 0 0,0 0-1 0 0,-1 0 1 0 0,1 0 0 0 0,0 0-1 0 0,0 0 1 0 0,0 0 0 0 0,0 1-1 0 0,0-1 1 0 0,0 1 0 0 0,0 0-1 0 0,0-1 1 0 0,0 1 0 0 0,0 0-1 0 0,0 0 1 0 0,0 0 0 0 0,0 0-1 0 0,0 1 1 0 0,1-1 0 0 0,-2 1 10 0 0,-2 2 3 0 0,1 1-1 0 0,0-1 1 0 0,0 1-1 0 0,0 0 1 0 0,0 0-1 0 0,1 0 0 0 0,-1 0 1 0 0,1 0-1 0 0,0 2-1 0 0,-4 8 682 0 0,1 0-1 0 0,-4 13-681 0 0,5-8 295 0 0,1 0 0 0 0,1 0 0 0 0,1 1 0 0 0,1-1 0 0 0,0 0 0 0 0,2 1-1 0 0,2 15-294 0 0,0-22 223 0 0,0 0-1 0 0,1 0 1 0 0,0-1-1 0 0,1 1 1 0 0,0-1-1 0 0,2 0-222 0 0,-4-8 20 0 0,-1-1 0 0 0,1 1 1 0 0,0-1-1 0 0,1 0 0 0 0,-1 0 0 0 0,1-1 0 0 0,0 1 1 0 0,0-1-1 0 0,0 0 0 0 0,0 0 0 0 0,0 0 0 0 0,1 0 1 0 0,-1-1-1 0 0,1 0 0 0 0,3 2-20 0 0,4 0 55 0 0,0 0 1 0 0,0 0-1 0 0,0-1 1 0 0,0-1-1 0 0,0 0 1 0 0,2-1-56 0 0,-7 0 9 0 0,-1-1 1 0 0,0 0-1 0 0,1 0 1 0 0,-1-1-1 0 0,1 0 0 0 0,-1 0 1 0 0,0-1-1 0 0,1 1 1 0 0,-1-1-1 0 0,0-1 1 0 0,0 1-1 0 0,0-1 0 0 0,-1 0 1 0 0,1 0-1 0 0,-1-1 1 0 0,2-1-10 0 0,-2 1 8 0 0,1-2 1 0 0,0 1-1 0 0,-1-1 1 0 0,0 1-1 0 0,-1-2 1 0 0,1 1-1 0 0,-1 0 1 0 0,0-1-1 0 0,-1 0 1 0 0,1 0-1 0 0,-1 0 1 0 0,-1 0-1 0 0,2-5-8 0 0,2-8-116 0 0,-1-1 0 0 0,-1-1 0 0 0,-1 1-1 0 0,-1 0 1 0 0,0-15 116 0 0,-6 16-133 0 0,4 20 130 0 0,0 0 0 0 0,0-1 0 0 0,0 1 0 0 0,0 0 0 0 0,-1-1 0 0 0,1 1 0 0 0,0-1 0 0 0,0 1 0 0 0,0 0 0 0 0,-1-1 0 0 0,1 1 0 0 0,0 0 0 0 0,0 0 0 0 0,-1-1 1 0 0,1 1-1 0 0,0 0 0 0 0,0-1 0 0 0,-1 1 0 0 0,1 0 0 0 0,0 0 0 0 0,-1 0 0 0 0,1-1 0 0 0,-1 1 0 0 0,1 0 0 0 0,0 0 0 0 0,-1 0 0 0 0,1 0 0 0 0,0 0 0 0 0,-1 0 0 0 0,1 0 0 0 0,-1 0 1 0 0,1 0-1 0 0,0 0 0 0 0,-1 0 0 0 0,1 0 0 0 0,-1 0 0 0 0,1 0 3 0 0,-9 3-97 0 0,5-1 46 0 0,1 1-1 0 0,1 0 1 0 0,-1 0-1 0 0,0 0 1 0 0,1 0-1 0 0,-1 0 1 0 0,1 1 0 0 0,0-1-1 0 0,0 1 1 0 0,0 0-1 0 0,1-1 1 0 0,-1 2 51 0 0,-1 3 13 0 0,0 1-1 0 0,1-1 1 0 0,0 0 0 0 0,0 0 0 0 0,0 6-13 0 0,-2 5 172 0 0,0 5 77 0 0,3-11-188 0 0,2-1 0 0 0,0 1 0 0 0,0-1 0 0 0,2 4-61 0 0,-2-13 20 0 0,0 1 1 0 0,0 0-1 0 0,0-1 1 0 0,1 1-1 0 0,-1-1 1 0 0,1 1 0 0 0,0-1-1 0 0,0 0 1 0 0,0 1-1 0 0,1-1 1 0 0,-1 0-1 0 0,1 0 1 0 0,-1-1-1 0 0,1 1 1 0 0,0-1-1 0 0,1 1-20 0 0,-1 0 10 0 0,1-1 0 0 0,0 1 0 0 0,0-1 0 0 0,0 0 0 0 0,0 0 0 0 0,0-1 0 0 0,0 1 0 0 0,0-1 0 0 0,1 0 0 0 0,-1 0 0 0 0,1 0 0 0 0,-1-1 0 0 0,1 1 0 0 0,-1-1 0 0 0,0 0 0 0 0,1-1 0 0 0,-1 1 0 0 0,1-1 0 0 0,-1 1 0 0 0,1-1 0 0 0,2-2-10 0 0,10-2-1195 0 0,-1-1 1 0 0,0-1 0 0 0,0 0-1 0 0,0-2 1 0 0,1-1 1194 0 0,13-11-2133 0 0</inkml:trace>
  <inkml:trace contextRef="#ctx0" brushRef="#br1" timeOffset="-876244.606">14348 2542 6448 0 0,'-21'19'506'0'0,"11"-3"-316"0"0,-7 11 1256 0 0,3-8-51 0 0,-26 45 1118 0 0,18-32-755 0 0,-10 23-1758 0 0,13-23 807 0 0,-1-1 1 0 0,-16 20-808 0 0,6-10 257 0 0,-41 54-57 0 0,69-91-172 0 0,-1 0-466 0 0,0 0-1 0 0,1 0 1 0 0,-1 0 0 0 0,-1 0 0 0 0,1 0-1 0 0,-2 1 439 0 0,4-5-998 0 0,1 0-104 0 0,0 0-46 0 0,0-1-10 0 0,3-9-2 0 0</inkml:trace>
  <inkml:trace contextRef="#ctx0" brushRef="#br1" timeOffset="-875894.594">14628 2173 8288 0 0,'-7'-1'756'0'0,"4"1"-743"0"0,0 1 1 0 0,0 0 0 0 0,0 0-1 0 0,1 0 1 0 0,-1 0-1 0 0,0 0 1 0 0,1 1 0 0 0,-1-1-1 0 0,1 1 1 0 0,0 0 0 0 0,-2 1-14 0 0,-9 5-2 0 0,4-2 113 0 0,1 0 1 0 0,-1 1 0 0 0,1 0 0 0 0,0 1-1 0 0,-4 5-111 0 0,-11 10 364 0 0,-5 5 1126 0 0,-13 19-1490 0 0,-10 10 780 0 0,-240 226 684 0 0,47-62-1464 0 0,200-180 195 0 0,2 3-195 0 0,-32 31-2801 0 0,68-69 1396 0 0,-1-1-16 0 0</inkml:trace>
  <inkml:trace contextRef="#ctx0" brushRef="#br1" timeOffset="-875521.298">14378 2002 6448 0 0,'-27'2'141'0'0,"21"-1"23"0"0,6-1 13 0 0,-1 0-19 0 0,-5 2-92 0 0,3-1 0 0 0,0 0 0 0 0,0 0 1 0 0,0 1-1 0 0,1-1 0 0 0,-1 1 1 0 0,0-1-1 0 0,0 1 1 0 0,1 0-1 0 0,-1 0 0 0 0,1 0 1 0 0,-1 1-67 0 0,-60 54 3834 0 0,12 1-2594 0 0,3 1 0 0 0,2 4-1240 0 0,-65 79 42 0 0,-57 57 166 0 0,113-135-704 0 0,-34 54 496 0 0,61-83-2912 0 0,21-28 1424 0 0</inkml:trace>
  <inkml:trace contextRef="#ctx0" brushRef="#br1" timeOffset="-875108.522">14326 1667 7920 0 0,'0'1'362'0'0,"-1"1"-331"0"0,0-1-1 0 0,0 1 0 0 0,0-1 0 0 0,0 0 0 0 0,-1 1 0 0 0,1-1 0 0 0,0 0 0 0 0,-1 0 0 0 0,1 0 0 0 0,-1 1 1 0 0,1-2-1 0 0,-1 1 0 0 0,1 0 0 0 0,-1 0-30 0 0,-11 7 72 0 0,-21 22 318 0 0,1 1 1 0 0,-14 19-391 0 0,-56 71 1231 0 0,59-66-977 0 0,-38 34 350 0 0,23-26-376 0 0,-195 229 46 0 0,144-176 2 0 0,102-108-420 0 0,-1-1 0 0 0,1 0 0 0 0,-1 0 0 0 0,0-1 0 0 0,-3 1 144 0 0,9-5-184 0 0,-7 3-962 0 0,1-5-2660 0 0</inkml:trace>
  <inkml:trace contextRef="#ctx0" brushRef="#br1" timeOffset="-874769.006">14277 1339 9384 0 0,'-3'0'123'0'0,"-1"0"0"0"0,0-1 0 0 0,0 2 0 0 0,0-1 0 0 0,0 0 0 0 0,0 1 0 0 0,1 0 0 0 0,-1 0-1 0 0,0 0 1 0 0,1 0 0 0 0,-1 0 0 0 0,0 1 0 0 0,1 0 0 0 0,0 0 0 0 0,-1 0 0 0 0,-1 1-123 0 0,-8 7 484 0 0,1-1-1 0 0,0 2 1 0 0,-4 5-484 0 0,8-8 164 0 0,-29 31 679 0 0,1 2-1 0 0,1 3-842 0 0,-36 42 701 0 0,0-3-776 0 0,4 2 0 0 0,-52 88 75 0 0,111-158-775 0 0,-1-1-1 0 0,-1 0 1 0 0,-1-1-1 0 0,0 0 1 0 0,0 0-1 0 0,-11 8 776 0 0,7-13-3803 0 0,14-7 865 0 0</inkml:trace>
  <inkml:trace contextRef="#ctx0" brushRef="#br1" timeOffset="-874307.325">13999 1290 3224 0 0,'-5'1'640'0'0,"0"1"1071"0"0,0 0 0 0 0,0 0 0 0 0,0 0 0 0 0,0 1 1 0 0,-4 2-1712 0 0,-6 6 938 0 0,0 1 0 0 0,-2 2-938 0 0,-7 6 441 0 0,-26 23 409 0 0,1 2-1 0 0,-3 8-849 0 0,30-30 68 0 0,2-2-247 0 0,-49 48 480 0 0,21-26-4775 0 0,17-18-742 0 0</inkml:trace>
  <inkml:trace contextRef="#ctx0" brushRef="#br1" timeOffset="-873931.855">10248 2664 3224 0 0,'0'0'455'0'0,"0"0"701"0"0,0 0 311 0 0,0 0 63 0 0,0 0-149 0 0,0 0-649 0 0,0 0-284 0 0,0 0-57 0 0,-4 8 478 0 0,-17 18-93 0 0,-2-1 1 0 0,-1-1-1 0 0,-1-1-776 0 0,-9 8 1346 0 0,-5 10-1346 0 0,-39 49 0 0 0,-82 89 0 0 0,56-62-1930 0 0,91-104-1419 0 0,1-4-988 0 0</inkml:trace>
  <inkml:trace contextRef="#ctx0" brushRef="#br1" timeOffset="-873555.814">10281 2237 8288 0 0,'-15'2'904'0'0,"9"-1"-736"0"0,1-1 1 0 0,-1 1 0 0 0,1 0-1 0 0,0 1 1 0 0,-1-1 0 0 0,1 1-1 0 0,0 0 1 0 0,0 1 0 0 0,0-1-1 0 0,0 1 1 0 0,0 0 0 0 0,0 1-169 0 0,-3 2 341 0 0,0 0 0 0 0,0 1 1 0 0,0 0-1 0 0,1 0 0 0 0,0 1 1 0 0,-2 2-342 0 0,4-4 6 0 0,-1 0 1 0 0,0 0-1 0 0,-5 4-6 0 0,-13 12-3 0 0,-121 155 3 0 0,51-59 0 0 0,19-27 7 0 0,14-15-43 0 0,-3-2 1 0 0,-52 44 35 0 0,106-109-167 0 0,-14 13-985 0 0,0-1-1 0 0,-2 0 1 0 0,-1-2 0 0 0,-21 11 1152 0 0,33-22-1024 0 0</inkml:trace>
  <inkml:trace contextRef="#ctx0" brushRef="#br1" timeOffset="-873134.342">10171 1876 8288 0 0,'0'0'190'0'0,"0"0"28"0"0,0 0 7 0 0,-15 1 6 0 0,6 1-71 0 0,0 0 0 0 0,1 1 0 0 0,0 0 1 0 0,-1 0-1 0 0,1 1 0 0 0,-1 0-160 0 0,-7 6 273 0 0,0 1 0 0 0,1 0 0 0 0,0 2 0 0 0,0-1 0 0 0,2 2 0 0 0,-4 3-273 0 0,-25 32 1520 0 0,-5 12-1520 0 0,41-54 9 0 0,-171 216-9 0 0,101-131 222 0 0,-93 108 218 0 0,126-154-440 0 0,-2-2 0 0 0,-39 30 0 0 0,77-68-187 0 0,2-2-78 0 0,0 0-1 0 0,0 0 0 0 0,-1 0 1 0 0,1 0-1 0 0,-1-1 0 0 0,0 0 1 0 0,-1 0 265 0 0,-3-1-512 0 0</inkml:trace>
  <inkml:trace contextRef="#ctx0" brushRef="#br1" timeOffset="-872733.721">10002 1558 11976 0 0,'-6'2'576'0'0,"-1"2"-487"0"0,0 0 0 0 0,0 0 0 0 0,0 1 1 0 0,1 0-1 0 0,0 0 0 0 0,0 0 0 0 0,0 1 1 0 0,-1 2-90 0 0,-17 15 22 0 0,-86 81-22 0 0,56-49 0 0 0,3 2 0 0 0,-13 21 0 0 0,-46 53 0 0 0,66-82-27 0 0,-15 16-354 0 0,-25 19 381 0 0,78-79-567 0 0,0 0 0 0 0,-1 0 1 0 0,-5 2 566 0 0,-4 2-4092 0 0</inkml:trace>
  <inkml:trace contextRef="#ctx0" brushRef="#br1" timeOffset="-872390.835">9680 1358 10136 0 0,'0'0'230'0'0,"-13"9"596"0"0,1-1-826 0 0,7-3 0 0 0,-1-1 0 0 0,1 0 0 0 0,0 1 0 0 0,-1 1 0 0 0,-59 69 741 0 0,-30 36 606 0 0,72-85-1347 0 0,-1 0 0 0 0,-2-2 0 0 0,0-1 0 0 0,-28 18 0 0 0,-25 23-884 0 0,60-50-3536 0 0</inkml:trace>
  <inkml:trace contextRef="#ctx0" brushRef="#br1" timeOffset="-867864.657">13968 3436 3224 0 0,'0'0'491'0'0,"0"1"1647"0"0,-1 7-1209 0 0,-2-1 603 0 0,0 1 0 0 0,-1-1-1 0 0,-3 7-1531 0 0,-2-1 834 0 0,-1 0 0 0 0,-8 9-834 0 0,8-9 516 0 0,1 0 0 0 0,1 1 0 0 0,0 0 1 0 0,1 0-1 0 0,0 2-516 0 0,-9 16 598 0 0,-29 50 24 0 0,-26 52 377 0 0,29-41-1270 0 0,30-64 538 0 0,-5 7-3598 0 0,17-35 1967 0 0,0-1-496 0 0,0 0-218 0 0</inkml:trace>
  <inkml:trace contextRef="#ctx0" brushRef="#br1" timeOffset="-867349.966">13765 3558 2760 0 0,'0'0'125'0'0,"-8"11"22"0"0,4-8 76 0 0,-1 2 2346 0 0,-1 1 715 0 0,6-5-3217 0 0,0-1 0 0 0,0 0 1 0 0,0 0-1 0 0,0 0 0 0 0,-1 0 1 0 0,1 0-1 0 0,0 0 0 0 0,0 0 1 0 0,0 0-1 0 0,0 0 0 0 0,0 0 1 0 0,0 0-1 0 0,0 0 0 0 0,0 0 0 0 0,0 0 1 0 0,-1 0-1 0 0,1 0 0 0 0,0 0 1 0 0,0 0-1 0 0,0 0 0 0 0,0 0 1 0 0,0 0-1 0 0,0 0 0 0 0,0 0 1 0 0,0 0-1 0 0,0 0 0 0 0,0 0 1 0 0,-1 0-1 0 0,1-1 0 0 0,0 1 0 0 0,0 0 1 0 0,0 0-1 0 0,0 0 0 0 0,0 0 1 0 0,0 0-1 0 0,0 0 0 0 0,0 0 1 0 0,0 0-1 0 0,0 0 0 0 0,0 0 1 0 0,0 0-1 0 0,0-1 0 0 0,0 1 0 0 0,0 0 1 0 0,0 0-1 0 0,0 0 0 0 0,0 0 1 0 0,0 0-1 0 0,0 0 0 0 0,0 0 1 0 0,0 0-1 0 0,0 0 0 0 0,0-1 1 0 0,0 1-1 0 0,0 0 0 0 0,0 0 0 0 0,0 0 1 0 0,0 0-1 0 0,0 0 0 0 0,0 0 1 0 0,0 0-1 0 0,0 0 0 0 0,0 0 1 0 0,0 0-1 0 0,0-1 0 0 0,0 1-67 0 0,0-2 99 0 0,1-1 0 0 0,-1 1 0 0 0,1-1 0 0 0,-1 1 0 0 0,1-1 0 0 0,0 1 0 0 0,0 0 0 0 0,0-1 0 0 0,0 1-1 0 0,1 0 1 0 0,-1 0 0 0 0,1-1-99 0 0,22-26 331 0 0,-15 19-225 0 0,78-81 660 0 0,-69 73-796 0 0,-11 11 196 0 0,0 1-1 0 0,1 0 0 0 0,-1 1 0 0 0,1 0 1 0 0,0 0-1 0 0,1 1 0 0 0,-1 0 1 0 0,1 0-1 0 0,1 1-165 0 0,-9 2 40 0 0,0 1 1 0 0,0 0-1 0 0,0 0 0 0 0,0 1 0 0 0,0-1 1 0 0,0 0-1 0 0,1 0 0 0 0,-1 0 0 0 0,0 1 1 0 0,0-1-1 0 0,0 0 0 0 0,0 1 0 0 0,0-1 1 0 0,0 1-1 0 0,0-1 0 0 0,-1 1 0 0 0,1 0 1 0 0,0-1-1 0 0,0 1 0 0 0,0 0 1 0 0,0 1-41 0 0,17 17 511 0 0,-17-17-440 0 0,4 6 137 0 0,1 1-1 0 0,-2 0 1 0 0,1 0 0 0 0,-1 0-1 0 0,-1 0 1 0 0,1 1 0 0 0,-2-1-1 0 0,2 8-207 0 0,2-4 160 0 0,-6-12-155 0 0,0-1 0 0 0,1 0 0 0 0,-1 1-1 0 0,0-1 1 0 0,0 0 0 0 0,1 1 0 0 0,-1-1-1 0 0,0 1 1 0 0,0-1 0 0 0,0 0-1 0 0,0 1 1 0 0,0-1 0 0 0,0 1 0 0 0,0-1-1 0 0,0 0 1 0 0,0 1 0 0 0,0-1 0 0 0,0 1-1 0 0,0-1 1 0 0,0 0 0 0 0,0 1 0 0 0,0-1-1 0 0,0 1 1 0 0,0-1 0 0 0,0 0 0 0 0,-1 1-5 0 0,1-1 1 0 0,0 1 1 0 0,0-1-1 0 0,0 0 1 0 0,0 1-1 0 0,0-1 1 0 0,0 0 0 0 0,0 0-1 0 0,0 1 1 0 0,-1-1-1 0 0,1 0 1 0 0,1 1-1 0 0,-1-1 1 0 0,0 0 0 0 0,0 1-1 0 0,0-1 1 0 0,0 0-1 0 0,0 1 1 0 0,0-1-1 0 0,0 0 1 0 0,0 0 0 0 0,0 1-1 0 0,1-1 1 0 0,-1 0-1 0 0,0 0 1 0 0,0 1-1 0 0,0-1 1 0 0,0 0 0 0 0,1 0-1 0 0,-1 1 1 0 0,0-1-1 0 0,1 0-1 0 0,-1 1 3 0 0,1 0 0 0 0,-1 0 0 0 0,1 1 0 0 0,0-1 0 0 0,-1 0 0 0 0,1 0 0 0 0,0-1 0 0 0,0 1 0 0 0,0 0-1 0 0,0 0 1 0 0,0 0 0 0 0,0 0 0 0 0,0-1 0 0 0,0 1 0 0 0,0 0 0 0 0,0-1 0 0 0,1 1-3 0 0,5 4-1430 0 0,-7-4-202 0 0</inkml:trace>
  <inkml:trace contextRef="#ctx0" brushRef="#br1" timeOffset="-865831.522">13222 4322 3224 0 0,'0'0'613'0'0,"0"0"1368"0"0,-3 0 8381 0 0,0 1-9204 0 0,3 0-1105 0 0,-2 2 146 0 0,0 0 0 0 0,0 0 1 0 0,0 1-1 0 0,0-1 0 0 0,1 1 0 0 0,0-1 0 0 0,0 1 0 0 0,0 0 0 0 0,0-1 0 0 0,0 2-199 0 0,-3 19 513 0 0,3-18-445 0 0,0-1 0 0 0,0 1 0 0 0,0-1 0 0 0,1 1 0 0 0,0 0 0 0 0,0 4-68 0 0,2 9 170 0 0,-1-8-111 0 0,0 0 0 0 0,1 0 0 0 0,0-1 0 0 0,3 8-59 0 0,-5-16 18 0 0,1 1 0 0 0,0-1 0 0 0,0 0 0 0 0,0 1-1 0 0,1-1 1 0 0,-1 0 0 0 0,0 0 0 0 0,1 0 0 0 0,-1 0 0 0 0,1 0 0 0 0,0 0-1 0 0,0-1 1 0 0,0 1 0 0 0,0 0 0 0 0,0-1 0 0 0,0 0 0 0 0,0 1 0 0 0,0-1-1 0 0,0 0 1 0 0,1 0 0 0 0,-1 0 0 0 0,1 0-18 0 0,-2-1 24 0 0,1 0-1 0 0,-1 0 1 0 0,1 0 0 0 0,-1 0 0 0 0,0 0-1 0 0,1-1 1 0 0,-1 1 0 0 0,1 0 0 0 0,-1-1-1 0 0,0 1 1 0 0,1-1 0 0 0,-1 0-1 0 0,0 1 1 0 0,0-1 0 0 0,1 0 0 0 0,-1 0-1 0 0,0 1 1 0 0,0-2-24 0 0,22-18 479 0 0,-22 19-456 0 0,4-5-16 0 0,0 0 0 0 0,-1 0-1 0 0,0 0 1 0 0,0-1 0 0 0,2-4-7 0 0,12-18-2 0 0,13-29 2 0 0,-30 58 0 0 0,-1-1 0 0 0,0 1 0 0 0,0-1 0 0 0,1 1 0 0 0,-1-1 0 0 0,0 1 0 0 0,1-1 0 0 0,-1 1 0 0 0,1-1 0 0 0,-1 1-1 0 0,0 0 1 0 0,1-1 0 0 0,-1 1 0 0 0,1 0 0 0 0,-1-1 0 0 0,1 1 0 0 0,-1 0 0 0 0,1-1 0 0 0,-1 1 0 0 0,1 0 0 0 0,0 0 0 0 0,-1 0 0 0 0,1 0 0 0 0,-1 0-1 0 0,1 0 1 0 0,0 0 0 0 0,-1 0 0 0 0,1 0 0 0 0,6 5-64 0 0,-6-4 26 0 0,8 8-136 0 0,0 0 0 0 0,0 1 0 0 0,0 1 174 0 0,7 11-1 0 0,-7-9-110 0 0,1 0-1 0 0,10 11 112 0 0,-16-20 11 0 0,0-1 0 0 0,1 1 0 0 0,-1 0-1 0 0,1-1 1 0 0,0 0 0 0 0,0 0-1 0 0,0-1 1 0 0,0 1 0 0 0,0-1 0 0 0,3 1-11 0 0,-7-3 12 0 0,0 0 0 0 0,0 1 0 0 0,0-1 0 0 0,0 0-1 0 0,0 0 1 0 0,0 0 0 0 0,0 0 0 0 0,0 0 0 0 0,0 0 0 0 0,0 0 0 0 0,-1 0 0 0 0,1-1 0 0 0,0 1 0 0 0,0 0 0 0 0,0 0 0 0 0,0-1 0 0 0,0 1 0 0 0,0-1 0 0 0,-1 1 0 0 0,1 0 0 0 0,0-1 0 0 0,0 0 0 0 0,0 0-12 0 0,0 0 28 0 0,1-1 1 0 0,0 0-1 0 0,-1 0 1 0 0,0 0-1 0 0,1 0 1 0 0,-1 0 0 0 0,0 0-1 0 0,0 0 1 0 0,0-2-29 0 0,2-5 92 0 0,0-1 1 0 0,-1 0 0 0 0,0 1-1 0 0,-1-4-92 0 0,1-5 72 0 0,-1 0 0 0 0,-1 0 0 0 0,0 0 0 0 0,-3-8-72 0 0,0 1 20 0 0,1 0 0 0 0,1-8-20 0 0,1 32-122 0 0,0-1-85 0 0,0-1-221 0 0,1 2-8337 0 0,5-1 3128 0 0</inkml:trace>
  <inkml:trace contextRef="#ctx0" brushRef="#br1" timeOffset="-865441.506">13821 4303 14312 0 0,'0'0'654'0'0,"0"0"-11"0"0,3 8-296 0 0,-2 7 657 0 0,1-1 0 0 0,-2 1 1 0 0,0 0-1 0 0,-1-1 0 0 0,0 1 1 0 0,-1-1-1 0 0,-1 1-1004 0 0,-1 7 737 0 0,1-12-513 0 0,1 0 0 0 0,1 1 0 0 0,-1 8-224 0 0,5-4 71 0 0,-2-14-96 0 0,-1-1-317 0 0,0 0-127 0 0,0 0-19 0 0,5-17-3597 0 0,-4 5 1292 0 0,2-1-3399 0 0</inkml:trace>
  <inkml:trace contextRef="#ctx0" brushRef="#br1" timeOffset="-865042.401">13842 4150 14336 0 0,'0'0'661'0'0,"0"0"-17"0"0,0 0-336 0 0,0 0 121 0 0,0 0 98 0 0,0 0 17 0 0,0 0-56 0 0,0 0-263 0 0,0 0-117 0 0,0 0-20 0 0,4 14-7 0 0,-3-10-235 0 0,0 1-1 0 0,1-1 0 0 0,-1 0 1 0 0,1 0-1 0 0,0 0 0 0 0,0 0 1 0 0,3 3 154 0 0,-3-4-751 0 0,-1-1 0 0 0,1 1 1 0 0,0-1-1 0 0,1 1 1 0 0,-1-1-1 0 0,3 2 751 0 0,5 4-1917 0 0</inkml:trace>
  <inkml:trace contextRef="#ctx0" brushRef="#br1" timeOffset="-864630.69">13971 4322 3224 0 0,'6'11'288'0'0,"-8"7"2611"0"0,2-16-2049 0 0,-1 0 1 0 0,1 0-1 0 0,0 1 0 0 0,0-1 0 0 0,0 0 0 0 0,0 0 0 0 0,0 1 0 0 0,0-1-850 0 0,3 13 1426 0 0,-1 0 0 0 0,-1-1-1 0 0,0 1 1 0 0,-2 2-1426 0 0,2-9 463 0 0,-1-5-274 0 0,0-1 0 0 0,0 0 0 0 0,0 1 0 0 0,0-1 0 0 0,0 0 1 0 0,0 1-1 0 0,-1-1 0 0 0,1 0 0 0 0,-1 0 0 0 0,0 2-189 0 0,0-3 145 0 0,1-1-8 0 0,0 0-7 0 0,0 0-28 0 0,0 0-7 0 0,0 0-6 0 0,0 0 2 0 0,1-3-37 0 0,-1-1 1 0 0,1 0-1 0 0,0 1 1 0 0,0-1-1 0 0,1 0 0 0 0,-1 1 1 0 0,1-1-1 0 0,1-1-54 0 0,4-11 2 0 0,1-4-138 0 0,0 0 0 0 0,2 0 0 0 0,0 1 0 0 0,6-7 136 0 0,-13 22-25 0 0,0 0-1 0 0,0 0 0 0 0,0 0 0 0 0,1 1 0 0 0,0-1 0 0 0,-1 1 1 0 0,1 0-1 0 0,0 0 0 0 0,1 1 0 0 0,-1-1 0 0 0,0 1 0 0 0,3-1 26 0 0,-5 2-12 0 0,1 0 0 0 0,-1 0-1 0 0,0 1 1 0 0,1-1-1 0 0,-1 1 1 0 0,1 0-1 0 0,-1-1 1 0 0,1 1-1 0 0,-1 0 1 0 0,1 1-1 0 0,-1-1 1 0 0,1 0 0 0 0,-1 1-1 0 0,1-1 1 0 0,-1 1-1 0 0,0 0 1 0 0,1 0-1 0 0,-1 0 1 0 0,0 0-1 0 0,1 0 1 0 0,-1 0-1 0 0,0 1 1 0 0,0-1-1 0 0,0 1 1 0 0,1 1 12 0 0,2 1-21 0 0,-1 0 1 0 0,0 0-1 0 0,0 0 0 0 0,0 0 0 0 0,-1 1 1 0 0,0 0-1 0 0,0 0 0 0 0,0 0 0 0 0,1 1 21 0 0,-2-1 0 0 0,1 1 0 0 0,-1 0 0 0 0,0-1 0 0 0,0 1 0 0 0,-1 0 0 0 0,1 0 0 0 0,-1 0 0 0 0,-1 0 0 0 0,1 4 0 0 0,-1-7 1 0 0,0 0-1 0 0,1 0 1 0 0,0 0-1 0 0,-1-1 1 0 0,1 1-1 0 0,0 0 1 0 0,0-1-1 0 0,1 3 0 0 0,0-2-8 0 0,-1 0-1 0 0,0-1 0 0 0,0 1 0 0 0,0 0 0 0 0,-1 0 0 0 0,1 0 1 0 0,-1 0-1 0 0,1 2 9 0 0,-1 0-75 0 0,1-1 1 0 0,-1 1 0 0 0,1-1-1 0 0,0 1 1 0 0,0-1 0 0 0,1 1-1 0 0,1 2 75 0 0,10 17-4626 0 0,-8-18-1352 0 0</inkml:trace>
  <inkml:trace contextRef="#ctx0" brushRef="#br1" timeOffset="-864217.456">14508 4268 3680 0 0,'0'0'284'0'0,"-7"-5"299"0"0,5 4 612 0 0,0 0 0 0 0,0 0 0 0 0,0 0 0 0 0,-1 1 1 0 0,1-1-1 0 0,0 1 0 0 0,0 0 0 0 0,0 0 0 0 0,0-1 1 0 0,-2 1-1196 0 0,1 1 640 0 0,0-1 0 0 0,-1 1 1 0 0,1-1-1 0 0,0 1 0 0 0,0 0 1 0 0,-2 1-641 0 0,-5 2-284 0 0,1 1 0 0 0,0 0 1 0 0,-9 6 283 0 0,8-4 988 0 0,8-6-962 0 0,1 0 0 0 0,0 0-1 0 0,0 0 1 0 0,-1 0 0 0 0,1 0 0 0 0,0 1-1 0 0,0-1 1 0 0,0 0 0 0 0,0 1 0 0 0,1-1-1 0 0,-1 0 1 0 0,0 1 0 0 0,0-1 0 0 0,1 2-26 0 0,-9 12 306 0 0,-17 18 314 0 0,14-17-351 0 0,-1 0-1 0 0,-3 1-268 0 0,14-15 1 0 0,0 0 1 0 0,0 0-1 0 0,1 0 1 0 0,-1 0-1 0 0,0 0 1 0 0,1 0-1 0 0,-1 1 1 0 0,1-1-1 0 0,0 0 1 0 0,0 1-1 0 0,0-1 1 0 0,0 1-1 0 0,1-1 1 0 0,-1 1-1 0 0,0 0 1 0 0,1-1-1 0 0,0 3-1 0 0,-7 13 27 0 0,6-17-26 0 0,0-1 1 0 0,1 1-1 0 0,-1 0 1 0 0,1 0-1 0 0,-1 0 1 0 0,1 0-1 0 0,0 0 0 0 0,-1 0 1 0 0,1 0-1 0 0,0 0 1 0 0,-1 0-1 0 0,1 0 1 0 0,0 0-1 0 0,0 0 1 0 0,0 0-1 0 0,0 1 0 0 0,0-1 1 0 0,0 0-1 0 0,0 0 1 0 0,1 0-1 0 0,-1 0 1 0 0,0 0-1 0 0,0 0 0 0 0,1 0 1 0 0,-1 0-1 0 0,1 1-1 0 0,3 5 12 0 0,-3-5-6 0 0,0 0 1 0 0,0 0 0 0 0,0-1-1 0 0,0 1 1 0 0,0 0 0 0 0,0 0 0 0 0,1-1-1 0 0,-1 1 1 0 0,0-1 0 0 0,1 1-1 0 0,-1-1 1 0 0,1 0 0 0 0,0 1-1 0 0,-1-1 1 0 0,1 0 0 0 0,0 0 0 0 0,0 0-1 0 0,1 0-6 0 0,2 0 17 0 0,-1 0 0 0 0,1 0-1 0 0,-1-1 1 0 0,1 1 0 0 0,0-1 0 0 0,-1 0-1 0 0,1-1 1 0 0,0 1 0 0 0,-1-1-1 0 0,1 0 1 0 0,-1 0 0 0 0,1 0 0 0 0,-1-1-1 0 0,4-1-16 0 0,7-4 41 0 0,-1 0-1 0 0,0-2 0 0 0,8-6-40 0 0,-19 13-4 0 0,3-3-28 0 0,-1 1 0 0 0,0-1 0 0 0,0-1 0 0 0,-1 1 0 0 0,0-1 0 0 0,0 0 0 0 0,0 0 0 0 0,0 0 0 0 0,0-3 32 0 0,7-9-99 0 0,-7 8 8 0 0,1 1 0 0 0,-2-1 0 0 0,1 1 0 0 0,-2-1 0 0 0,1-1 91 0 0,6-21-289 0 0,-1 8-385 0 0,2-20 674 0 0,-6 24-208 0 0,1 0-1 0 0,1 0 0 0 0,1 0 209 0 0,-4 11-20 0 0,0 1-1 0 0,-1-1 0 0 0,1-6 21 0 0,4-15-14 0 0,-6 28 22 0 0,-1 0 1 0 0,1 0-1 0 0,0 0 0 0 0,-1 0 0 0 0,0 0 0 0 0,1 0 0 0 0,-1 0 0 0 0,0 0 0 0 0,0 1 0 0 0,0-1 0 0 0,0 0 0 0 0,0 0 0 0 0,-1 0 0 0 0,1 0 1 0 0,-1 0-1 0 0,1 0 0 0 0,-1-1-8 0 0,1 3 7 0 0,0 0 1 0 0,0 0 0 0 0,-1 0 0 0 0,1 0 0 0 0,0 0-1 0 0,0-1 1 0 0,0 1 0 0 0,0 0 0 0 0,0 0 0 0 0,0 0-1 0 0,0 0 1 0 0,0-1 0 0 0,0 1 0 0 0,0 0-1 0 0,0 0 1 0 0,0 0 0 0 0,0 0 0 0 0,0-1 0 0 0,0 1-1 0 0,0 0 1 0 0,0 0 0 0 0,0 0 0 0 0,0-1 0 0 0,0 1-1 0 0,0 0 1 0 0,0 0 0 0 0,0 0 0 0 0,0 0-1 0 0,0 0 1 0 0,1-1 0 0 0,-1 1 0 0 0,0 0 0 0 0,0 0-8 0 0,0 0 4 0 0,0 0 0 0 0,0 0 0 0 0,0 0 1 0 0,0 0-1 0 0,0-1 0 0 0,0 1 1 0 0,0 0-1 0 0,0 0 0 0 0,0 0 1 0 0,0 0-1 0 0,0 0 0 0 0,0 0 0 0 0,0 0 1 0 0,0 0-1 0 0,0 0 0 0 0,0-1 1 0 0,0 1-1 0 0,0 0 0 0 0,0 0 1 0 0,0 0-1 0 0,0 0 0 0 0,0 0 0 0 0,0 0 1 0 0,0 0-1 0 0,0 0 0 0 0,0 0 1 0 0,0-1-1 0 0,0 1 0 0 0,0 0 1 0 0,0 0-1 0 0,0 0 0 0 0,0 0 0 0 0,0 0 1 0 0,0 0-1 0 0,0 0 0 0 0,-1 0 1 0 0,1 0-1 0 0,0 0 0 0 0,0 0 1 0 0,0 0-1 0 0,0 0 0 0 0,0 0 0 0 0,0 0 1 0 0,0 0-1 0 0,0 0 0 0 0,0 0 1 0 0,0 0-1 0 0,-1 0 0 0 0,1 0 0 0 0,0 0 1 0 0,0 0-1 0 0,0 0 0 0 0,0 0 1 0 0,0 0-1 0 0,0 0 0 0 0,0 0 1 0 0,0 0-1 0 0,0 0 0 0 0,-1 0 0 0 0,1 0 1 0 0,0 0-1 0 0,0 0 0 0 0,0 0 1 0 0,0 0-5 0 0,-1 0 317 0 0,1 0 16 0 0,0 0-33 0 0,0 0-152 0 0,1 18 85 0 0,-2 13 30 0 0,1-29-243 0 0,0 1 0 0 0,0-1-1 0 0,1 0 1 0 0,-1 1-1 0 0,0-1 1 0 0,1 0-1 0 0,-1 1 1 0 0,1 0-20 0 0,0-1 19 0 0,0 1 0 0 0,-1-1-1 0 0,1 1 1 0 0,-1-1 0 0 0,0 1 0 0 0,0 0-1 0 0,0 0-18 0 0,-2 17 63 0 0,-2 31 66 0 0,3-43-129 0 0,0 0 0 0 0,0 0 0 0 0,0 0 0 0 0,-1 0 0 0 0,-1 2 0 0 0,0-1 0 0 0,1 0 0 0 0,0 0 0 0 0,-1 9 0 0 0,-3 10 0 0 0,5-24 0 0 0,0 0 0 0 0,0 0 0 0 0,0-1 0 0 0,1 1 0 0 0,-1 0 0 0 0,1 0 0 0 0,0 0 0 0 0,0 2 0 0 0,1 0 0 0 0,-1-1 0 0 0,0 1 0 0 0,1 0 0 0 0,-2-1 0 0 0,1 1 0 0 0,-1 2 0 0 0,1-6-66 0 0,0-1-1 0 0,0 1 1 0 0,0-1-1 0 0,0 1 1 0 0,0-1-1 0 0,0 1 1 0 0,1-1-1 0 0,-1 0 1 0 0,1 1-1 0 0,-1-1 1 0 0,1 1 0 0 0,0-1-1 0 0,-1 0 1 0 0,1 1-1 0 0,0-1 1 0 0,0 0-1 0 0,0 1 67 0 0,6 9-795 0 0,-7-10-1050 0 0,2-1-3075 0 0,9 2-1317 0 0</inkml:trace>
  <inkml:trace contextRef="#ctx0" brushRef="#br1" timeOffset="-863775.857">14790 4265 14336 0 0,'-6'-1'106'0'0,"4"1"-26"0"0,0 0 1 0 0,1 0 0 0 0,-1 0 0 0 0,0 0 0 0 0,1 0-1 0 0,-1 1 1 0 0,0-1 0 0 0,1 0 0 0 0,-1 1-1 0 0,0-1 1 0 0,1 1 0 0 0,-1-1 0 0 0,1 1-1 0 0,-1 0 1 0 0,1 0 0 0 0,-1 0 0 0 0,1 0 0 0 0,-1 0-81 0 0,-4 4-20 0 0,1-1 379 0 0,0 0 0 0 0,1 1 0 0 0,-1-1 0 0 0,1 1 0 0 0,-4 6-359 0 0,0 0 523 0 0,7-9-447 0 0,-1-1 0 0 0,1 1 0 0 0,-1 0 0 0 0,1 0-1 0 0,0 0 1 0 0,0 0 0 0 0,0 1 0 0 0,0-1 0 0 0,0 0 0 0 0,1 0 0 0 0,-1 1-1 0 0,1-1 1 0 0,-1 0 0 0 0,1 1 0 0 0,0-1 0 0 0,0 0 0 0 0,0 1-1 0 0,0 0-75 0 0,0 1 101 0 0,0 0-1 0 0,0 1 0 0 0,-1-1 0 0 0,1 0 0 0 0,-1 0 1 0 0,0 1-101 0 0,0-1 31 0 0,0-1 0 0 0,1 0 1 0 0,-1 1-1 0 0,1-1 0 0 0,0 1 1 0 0,0-1-1 0 0,0 0 0 0 0,0 1 1 0 0,0-1-1 0 0,1 2-31 0 0,3 9 80 0 0,-3-10-44 0 0,0 1-1 0 0,1 0 0 0 0,0 0 1 0 0,-1 0-1 0 0,1-1 1 0 0,1 1-1 0 0,-1-1 0 0 0,1 0 1 0 0,0 1-36 0 0,7 8 140 0 0,-9-12-121 0 0,0 1 0 0 0,1 0 1 0 0,-1 0-1 0 0,0 0 0 0 0,1-1 0 0 0,0 1 0 0 0,-1-1 0 0 0,1 1 0 0 0,0-1 1 0 0,0 0-1 0 0,0 0 0 0 0,0 0 0 0 0,1 1-19 0 0,4 2 91 0 0,-6-4-76 0 0,-1 0 0 0 0,0 0 0 0 0,1 0 0 0 0,-1 0-1 0 0,1 0 1 0 0,-1 0 0 0 0,0 0 0 0 0,1 0 0 0 0,-1 0 0 0 0,1-1 0 0 0,-1 1 0 0 0,0 0 0 0 0,1 0 0 0 0,-1 0 0 0 0,0 0 0 0 0,1-1 0 0 0,-1 1 0 0 0,0 0 0 0 0,1-1 0 0 0,-1 1-15 0 0,2-2 58 0 0,5 0 8 0 0,-5 1-35 0 0,0 0 0 0 0,0 1 0 0 0,0-1 0 0 0,0 0 0 0 0,0-1 0 0 0,0 1 0 0 0,0 0 0 0 0,-1 0-1 0 0,1-1 1 0 0,0 1 0 0 0,-1-1 0 0 0,2-1-31 0 0,0 0 29 0 0,0-1 0 0 0,0 1 0 0 0,1 0 0 0 0,0-1 0 0 0,2 0-29 0 0,-4 2 4 0 0,1 0 0 0 0,-1 1 0 0 0,1-1 0 0 0,-1-1 0 0 0,0 1 0 0 0,0 0 0 0 0,0-1 0 0 0,0 1 0 0 0,0-1 0 0 0,0 1-1 0 0,-1-1 1 0 0,1 0 0 0 0,-1 0-4 0 0,1-1 0 0 0,0 0 0 0 0,0 0 0 0 0,0 0 0 0 0,0 1 0 0 0,3-3 0 0 0,-4 4 0 0 0,1 0 0 0 0,0 0 0 0 0,-1 0 0 0 0,1-1 0 0 0,-1 1 0 0 0,0 0 0 0 0,0-1 0 0 0,0 1 0 0 0,0-1 0 0 0,0 0 0 0 0,-1 1 0 0 0,1-2 0 0 0,-3-9 0 0 0,2 12 0 0 0,-1-1 0 0 0,1 0 0 0 0,-1 0 0 0 0,1 0 0 0 0,0 0 0 0 0,0 0 0 0 0,0 0 0 0 0,0 0 0 0 0,1-1 0 0 0,0-4 0 0 0,0 5 0 0 0,0-1 0 0 0,0 1 0 0 0,-1-1 0 0 0,1 0 0 0 0,-1 1 0 0 0,0-1 0 0 0,0 1 0 0 0,0-1 0 0 0,0 1 0 0 0,0-1 0 0 0,0 0 0 0 0,-1 1 0 0 0,0-1 0 0 0,1 1 0 0 0,-1-1 0 0 0,0 1 0 0 0,0 0 0 0 0,0-1 0 0 0,0 0 0 0 0,-1 2 0 0 0,0-3-2 0 0,-1 0 1 0 0,1 0-1 0 0,-1 0 0 0 0,-1 1 1 0 0,1-1-1 0 0,0 1 1 0 0,-1 0-1 0 0,1 0 1 0 0,-1 1-1 0 0,-3-3 2 0 0,-4 2-39 0 0,7 2 12 0 0,0-1 0 0 0,0 1 0 0 0,0-1 0 0 0,0 0 0 0 0,0 0 0 0 0,0 0 0 0 0,-1-2 27 0 0,4 4-46 0 0,0 0-1 0 0,1-1 0 0 0,-1 1 1 0 0,0 0-1 0 0,0 0 1 0 0,1 0-1 0 0,-1 0 0 0 0,0 0 1 0 0,0 0-1 0 0,1 0 0 0 0,-1 0 1 0 0,0 0-1 0 0,0 0 1 0 0,1 0-1 0 0,-1 0 0 0 0,0 1 1 0 0,0-1-1 0 0,1 0 1 0 0,-1 1 46 0 0,-4 1-4551 0 0,2 0 2504 0 0</inkml:trace>
  <inkml:trace contextRef="#ctx0" brushRef="#br1" timeOffset="-863412.211">15090 4218 3680 0 0,'-1'1'29'0'0,"0"-1"-1"0"0,0 1 1 0 0,0-1 0 0 0,0 1-1 0 0,0 0 1 0 0,0 0 0 0 0,0 0 0 0 0,0-1-1 0 0,0 1 1 0 0,1 0 0 0 0,-1 0-1 0 0,0 0 1 0 0,0 0 0 0 0,1 0 0 0 0,-1 0-1 0 0,1 0 1 0 0,-1 1-29 0 0,-6 23 3365 0 0,2-8 1362 0 0,-1 6-970 0 0,6-18-3400 0 0,-1-1 1 0 0,-1 1-1 0 0,1-1 1 0 0,-1 1 0 0 0,-1 3-358 0 0,0-2 308 0 0,1 0 0 0 0,0 0 0 0 0,0 0 0 0 0,0 0 1 0 0,0 5-309 0 0,-4 16 832 0 0,0 7-214 0 0,3-13-133 0 0,3-19-453 0 0,0-1 0 0 0,0 1-1 0 0,0-1 1 0 0,1 1 0 0 0,-1-1 0 0 0,0 1 0 0 0,0-1 0 0 0,1 0 0 0 0,-1 1 0 0 0,1-1 0 0 0,-1 0 0 0 0,1 1 0 0 0,0-1-1 0 0,0 0 1 0 0,-1 1 0 0 0,1-1 0 0 0,0 0 0 0 0,0 0 0 0 0,0 0 0 0 0,0 0 0 0 0,0 0 0 0 0,1 0 0 0 0,-1 0 0 0 0,0 0 0 0 0,0-1-1 0 0,0 1 1 0 0,1 0 0 0 0,-1-1 0 0 0,1 1-32 0 0,1 0 16 0 0,-1 0-1 0 0,1 1 0 0 0,0-2 1 0 0,0 1-1 0 0,-1 0 0 0 0,1-1 1 0 0,0 1-1 0 0,0-1 0 0 0,0 0 1 0 0,0 0-1 0 0,0 0 1 0 0,0 0-1 0 0,0 0 0 0 0,0-1 1 0 0,0 1-16 0 0,5-3 9 0 0,0 0 1 0 0,1-1 0 0 0,-1 1-1 0 0,0-2 1 0 0,-1 1 0 0 0,1-1-1 0 0,-1 0 1 0 0,0-1 0 0 0,0 1-1 0 0,-1-1 1 0 0,0-1 0 0 0,1 0-10 0 0,-6 6-9 0 0,0-1 1 0 0,0 0 0 0 0,0 0 0 0 0,0 1 0 0 0,-1-1 0 0 0,1 0-1 0 0,0 0 1 0 0,0-2 8 0 0,-1 3-2 0 0,0-1 1 0 0,1 0-1 0 0,0 0 1 0 0,-1 1-1 0 0,1-1 0 0 0,0 0 1 0 0,0 1-1 0 0,0-1 0 0 0,0 1 1 0 0,0-1-1 0 0,0 1 0 0 0,0-1 2 0 0,0 2-2 0 0,2-3-14 0 0,0 0 0 0 0,0 0 0 0 0,-1 0 0 0 0,1 0 0 0 0,-1 0-1 0 0,1-1 1 0 0,-1 1 0 0 0,0-1 0 0 0,0 1 0 0 0,-1-1 0 0 0,1 0-1 0 0,-1 0 1 0 0,0 0 16 0 0,0 3-5 0 0,-1-1 0 0 0,0 1-1 0 0,1-1 1 0 0,-1 1 0 0 0,1 0-1 0 0,-1 0 1 0 0,1-1 0 0 0,0 1-1 0 0,-1 0 1 0 0,1 0 0 0 0,0 0-1 0 0,0-1 1 0 0,0 1 0 0 0,0 0-1 0 0,0 0 1 0 0,0 1 0 0 0,0-1-1 0 0,0 0 1 0 0,0 0 0 0 0,1 0-1 0 0,-1 1 1 0 0,0-1 0 0 0,0 1-1 0 0,2-1 6 0 0,4 1 0 0 0,-6 0 0 0 0,-1 0 0 0 0,1 0 0 0 0,-1 0 0 0 0,1 0 0 0 0,-1 1 0 0 0,1-1 0 0 0,-1 0 0 0 0,0 0 0 0 0,1 1 0 0 0,-1-1 0 0 0,1 0 0 0 0,-1 1 0 0 0,0-1 0 0 0,1 0 0 0 0,-1 1 0 0 0,0-1 0 0 0,1 1 0 0 0,-1-1 0 0 0,0 0 0 0 0,0 1 0 0 0,1-1 0 0 0,-1 1 0 0 0,0-1 0 0 0,0 1 0 0 0,0-1 0 0 0,0 1 0 0 0,0-1 0 0 0,0 1 0 0 0,0-1 0 0 0,0 1 0 0 0,0-1 0 0 0,0 1 0 0 0,0-1 0 0 0,0 1 0 0 0,0-1 0 0 0,-8 20 0 0 0,6-18 0 0 0,1 0 0 0 0,0 0 0 0 0,0 0 0 0 0,1 0 0 0 0,-1 0 0 0 0,0 1 0 0 0,1-1 0 0 0,-1 2 0 0 0,1 4 0 0 0,0-6 0 0 0,0 0 0 0 0,0 0 0 0 0,0 0 0 0 0,0 0 0 0 0,0 0 0 0 0,0 0 0 0 0,-1 0 0 0 0,1 0 0 0 0,-1 0 0 0 0,0 0 0 0 0,1 0 0 0 0,-1 0 0 0 0,0-1 0 0 0,0 1 0 0 0,0 0-2 0 0,0 0 0 0 0,1 0-1 0 0,-1 0 1 0 0,1 0-1 0 0,0 0 1 0 0,-1 0 0 0 0,1 0-1 0 0,0 0 1 0 0,0 0 0 0 0,0 0-1 0 0,0 0 1 0 0,1 1 2 0 0,-2 17-36 0 0,0-19 36 0 0,1 0 0 0 0,0 0 0 0 0,0 1 0 0 0,0-1 0 0 0,0 0 0 0 0,0 0 0 0 0,0 0 0 0 0,0 1 0 0 0,0-1 0 0 0,0 0 0 0 0,1 0 0 0 0,-1 0 0 0 0,0 0 0 0 0,1 0 0 0 0,-1 1 0 0 0,1-1 0 0 0,1 2 0 0 0,-1 0 0 0 0,2 0 0 0 0,-1 0 0 0 0,0-1 0 0 0,0 1 0 0 0,1-1 0 0 0,1 2 0 0 0,-1-1 0 0 0,-2-2 0 0 0,0 0 0 0 0,0 0 0 0 0,0-1 0 0 0,0 1 0 0 0,0 0 0 0 0,0-1 0 0 0,0 1 0 0 0,1 0 0 0 0,-1-1 0 0 0,0 1 0 0 0,0-1 0 0 0,1 0 0 0 0,-1 1 0 0 0,0-1 0 0 0,1 0 0 0 0,-1 0 0 0 0,0 0 0 0 0,1 0 0 0 0,-1 0 0 0 0,0 0 0 0 0,2 0 0 0 0,1-1 31 0 0,1 1 0 0 0,-1-1 0 0 0,0 0-1 0 0,1 0 1 0 0,-1 0 0 0 0,0 0 0 0 0,1-1-1 0 0,-1 0 1 0 0,0 1 0 0 0,0-2 0 0 0,0 1-1 0 0,-1 0 1 0 0,1-1 0 0 0,0 0 0 0 0,-1 0 0 0 0,0 0-1 0 0,2-2-30 0 0,5-7 110 0 0,0 1-1 0 0,-1-2 0 0 0,0 1 0 0 0,3-10-109 0 0,-6 9 53 0 0,0-2 0 0 0,-1 1-1 0 0,-1-1 1 0 0,0 1 0 0 0,-1-1-1 0 0,1-13-52 0 0,-3 16 146 0 0,-1 0 0 0 0,0 0 0 0 0,0 0 0 0 0,-3-8-146 0 0,2 15-251 0 0,0 1 0 0 0,-1 0 0 0 0,1-1 0 0 0,-1 1 0 0 0,0 0-1 0 0,-1 0 1 0 0,1 0 0 0 0,-1 1 0 0 0,1-1 0 0 0,-1 0 0 0 0,0 1-1 0 0,0 0 1 0 0,-1 0 0 0 0,1 0 0 0 0,-1 0 0 0 0,1 0 0 0 0,-1 1 0 0 0,0-1-1 0 0,-1 1 252 0 0,-13-8-7039 0 0</inkml:trace>
  <inkml:trace contextRef="#ctx0" brushRef="#br4" timeOffset="-833144.25">7417 2274 3224 0 0,'0'0'143'0'0,"-13"-18"3380"0"0,11 16-3424 0 0,-10-10 4037 0 0,15 9-1779 0 0,8 2-1319 0 0,23 2-905 0 0,24 5-133 0 0,-23-2 139 0 0,26 0-139 0 0,-23-4 7 0 0,98 3 50 0 0,-13-1 236 0 0,-34-1-114 0 0,280 1-179 0 0,-217-2 0 0 0,99 0 0 0 0,149-10 0 0 0,-363 10 0 0 0,35 5 0 0 0,19 0 0 0 0,-56-4 0 0 0,19 4 0 0 0,22 2 0 0 0,107 3 0 0 0,-40-2 0 0 0,144 5 0 0 0,-127-5 0 0 0,27-2 0 0 0,-120-5 0 0 0,49 3 0 0 0,-81-2 0 0 0,27-3 0 0 0,-14 0 0 0 0,115-5 0 0 0,-63 0 0 0 0,-24 1 0 0 0,-26 1 0 0 0,0 2 0 0 0,152-2 0 0 0,-28-5 782 0 0,11 4-1484 0 0,-78-4 702 0 0,236-1 666 0 0,-192 2-784 0 0,-2-1 386 0 0,76 5-368 0 0,-190 2-606 0 0,11-2 706 0 0,-11 0-2 0 0,11 2 2 0 0,6 1-1 0 0,-3 1 166 0 0,1 1-165 0 0,22-2 745 0 0,-25 0-718 0 0,-6-1-29 0 0,9-2 2 0 0,10-1 15 0 0,42-1 347 0 0,-1 5 1 0 0,12 5-363 0 0,-41-1 163 0 0,22-4-163 0 0,-14-1 82 0 0,191 2 52 0 0,-221-1-123 0 0,-11 0 4 0 0,14 3-15 0 0,-36-2 41 0 0,-1 0 0 0 0,13-3-41 0 0,16 1 52 0 0,26 2-45 0 0,23 1 124 0 0,5-5-131 0 0,24-2 0 0 0,28 1-336 0 0,-91 2 378 0 0,-1 0 580 0 0,1-2-622 0 0,64-6 332 0 0,-48 5-64 0 0,62-1-47 0 0,-15 1-111 0 0,107-13 215 0 0,-7 11 141 0 0,100 13-466 0 0,-166 1-72 0 0,35 2-170 0 0,-191-8 245 0 0,53 4 284 0 0,0-2 1 0 0,1-2 0 0 0,42-6-288 0 0,-79 5-347 0 0,-17 1-757 0 0,-1 0-3533 0 0,0 0-1508 0 0</inkml:trace>
  <inkml:trace contextRef="#ctx0" brushRef="#br4" timeOffset="-831796.507">7974 2136 10080 0 0,'0'0'230'0'0,"-4"-2"128"0"0,-7-4 102 0 0,-6-2-380 0 0,17 7 325 0 0,-10-2 4234 0 0,41 37-2588 0 0,-25-29-2039 0 0,0 0 0 0 0,1-1-1 0 0,0 1 1 0 0,-1-1-1 0 0,2-1 1 0 0,-1 1-1 0 0,7 1-11 0 0,9 3 97 0 0,22 3-97 0 0,-21-5 86 0 0,22 7-86 0 0,-12-3 17 0 0,-23-7-1 0 0,0 0 0 0 0,0 0-1 0 0,3 3-15 0 0,60 26 743 0 0,-73-32-866 0 0,-1 0 126 0 0,0 0-1 0 0,0 0 1 0 0,0 0-1 0 0,1 0 0 0 0,-1 0 1 0 0,0 0-1 0 0,0 0 0 0 0,0 1 1 0 0,0-1-1 0 0,0 0 1 0 0,1 0-1 0 0,-1 0 0 0 0,0 0 1 0 0,0 0-1 0 0,0 0 0 0 0,0 0 1 0 0,0 1-1 0 0,0-1 1 0 0,0 0-1 0 0,0 0 0 0 0,0 0 1 0 0,1 0-1 0 0,-1 0 1 0 0,0 1-1 0 0,0-1 0 0 0,0 0 1 0 0,0 0-1 0 0,0 0 0 0 0,0 0 1 0 0,0 1-1 0 0,0-1 1 0 0,0 0-1 0 0,0 0 0 0 0,0 0 1 0 0,0 0-1 0 0,0 1 0 0 0,0-1 1 0 0,0 0-1 0 0,0 0 1 0 0,-1 0-1 0 0,1 0 0 0 0,0 0-2 0 0,-2 7 372 0 0,2-6-428 0 0,-1 0 95 0 0,0 1 0 0 0,0 0-1 0 0,0-1 1 0 0,0 1-1 0 0,0-1 1 0 0,0 1 0 0 0,0-1-1 0 0,-1 1 1 0 0,1-1-1 0 0,-1 0 1 0 0,1 0 0 0 0,-1 0-1 0 0,1 0 1 0 0,-1 0-1 0 0,0 0 1 0 0,1 0 0 0 0,-1 0-1 0 0,0 0-38 0 0,-37 9 355 0 0,27-7-249 0 0,-49 12 202 0 0,-120 24-34 0 0,134-30-330 0 0,0 2 1 0 0,1 1-1 0 0,-18 10 56 0 0,23-6-6278 0 0,-1 3 6278 0 0,17-7-6440 0 0</inkml:trace>
  <inkml:trace contextRef="#ctx0" brushRef="#br4" timeOffset="-792147.756">7116 2792 2304 0 0,'5'-14'951'0'0,"-3"9"5963"0"0,-2 5-6783 0 0,0 0 0 0 0,0 0-1 0 0,0 0 1 0 0,0 0 0 0 0,0 0 0 0 0,0 0-1 0 0,0 0 1 0 0,0 0 0 0 0,0 0 0 0 0,0 1-1 0 0,0-1 1 0 0,0 0 0 0 0,0 0 0 0 0,0 0-1 0 0,0 0 1 0 0,0 0 0 0 0,0 0 0 0 0,0 0-1 0 0,0 0 1 0 0,0 0 0 0 0,0 0 0 0 0,0 0-1 0 0,1 0 1 0 0,-1 0 0 0 0,0 0 0 0 0,0 0-1 0 0,0 0 1 0 0,0 0 0 0 0,0 1 0 0 0,0-1-1 0 0,0 0 1 0 0,0 0 0 0 0,0 0 0 0 0,0 0-1 0 0,1 0 1 0 0,-1 0 0 0 0,0 0 0 0 0,0 0 0 0 0,0 0-1 0 0,0 0 1 0 0,0 0 0 0 0,0 0 0 0 0,0 0-1 0 0,0-1 1 0 0,0 1 0 0 0,0 0 0 0 0,0 0-1 0 0,1 0 1 0 0,-1 0 0 0 0,0 0 0 0 0,0 0-1 0 0,0 0 1 0 0,0 0 0 0 0,0 0 0 0 0,0 0-1 0 0,0 0 1 0 0,0 0 0 0 0,0 0 0 0 0,0 0-1 0 0,0 0 1 0 0,0 0 0 0 0,0-1 0 0 0,0 1-131 0 0,4 15 1832 0 0,1 23-1561 0 0,-5 267 1730 0 0,-10-129-1843 0 0,10-175-326 0 0,0-1-22 0 0,0 0-67 0 0,0 0-276 0 0,3-6-806 0 0,0-18-1442 0 0,-3 7 500 0 0</inkml:trace>
  <inkml:trace contextRef="#ctx0" brushRef="#br4" timeOffset="-791769.98">7125 2893 1840 0 0,'1'-1'3'0'0,"0"1"-1"0"0,-1-1 1 0 0,1 0 0 0 0,-1 0 0 0 0,1 1-1 0 0,-1-1 1 0 0,0 0 0 0 0,1 0 0 0 0,-1 0-1 0 0,0 0 1 0 0,1 0 0 0 0,-1 0 0 0 0,0 1-1 0 0,0-1 1 0 0,0 0 0 0 0,0 0-3 0 0,4-12 2607 0 0,3-1 3772 0 0,-7 13-6163 0 0,1-1 1 0 0,0 0-1 0 0,0 0 1 0 0,0 1-1 0 0,0-1 0 0 0,0 0 1 0 0,0 1-1 0 0,1-1 0 0 0,-1 1 1 0 0,0 0-1 0 0,1-1 0 0 0,-1 1 1 0 0,1 0-1 0 0,-1 0 1 0 0,2-1-217 0 0,2 0 136 0 0,0-1 1 0 0,0 1-1 0 0,0-1 1 0 0,0 2-1 0 0,1-1 1 0 0,-1 0-1 0 0,1 1 1 0 0,-1 0-1 0 0,1 1 1 0 0,4-1-137 0 0,-6 1 139 0 0,0 0 0 0 0,0 1 0 0 0,-1-1 0 0 0,1 1 0 0 0,0 0 0 0 0,0 0 1 0 0,0 0-1 0 0,-1 1 0 0 0,1-1 0 0 0,-1 1 0 0 0,1 0 0 0 0,-1 0 0 0 0,0 0 0 0 0,1 1 0 0 0,1 1-139 0 0,0 1 221 0 0,1 0 0 0 0,-1 0-1 0 0,1 1 1 0 0,-1 0 0 0 0,-1 0-1 0 0,3 4-220 0 0,-5-7 85 0 0,-1 0 0 0 0,1 0 0 0 0,-1 0 0 0 0,0 1 0 0 0,0-1 0 0 0,0 0 0 0 0,0 1-1 0 0,0-1 1 0 0,-1 0 0 0 0,0 1 0 0 0,1-1 0 0 0,-1 1 0 0 0,0-1 0 0 0,-1 1 0 0 0,0 1-85 0 0,0-1 76 0 0,0 0 0 0 0,0 0 0 0 0,-1 0 0 0 0,1 0 0 0 0,-1 0 0 0 0,0 0 0 0 0,-1-1 0 0 0,1 1 0 0 0,-1-1 0 0 0,1 1 0 0 0,-1-1 0 0 0,0 0 0 0 0,0 0 0 0 0,0 0 0 0 0,-1-1 0 0 0,1 1 0 0 0,-3 1-76 0 0,-8 4 206 0 0,-1 0 1 0 0,0 0-1 0 0,-13 3-206 0 0,16-6-21 0 0,2-1-27 0 0,-1 0-1 0 0,1-1 1 0 0,-9 1 48 0 0,16-3-99 0 0,-1 0 1 0 0,1-1-1 0 0,-1 1 1 0 0,0-1-1 0 0,1 0 1 0 0,-1 0-1 0 0,0-1 0 0 0,1 1 1 0 0,-1-1-1 0 0,1 1 1 0 0,-1-1-1 0 0,1 0 1 0 0,-1-1 98 0 0,3 2-236 0 0,0-1 1 0 0,0 1-1 0 0,0-1 1 0 0,-1 1-1 0 0,1-1 1 0 0,0 0-1 0 0,1 0 0 0 0,-1 1 1 0 0,0-1-1 0 0,0 0 1 0 0,0 0-1 0 0,0 0 1 0 0,1 0-1 0 0,-1 0 1 0 0,0 0-1 0 0,1 0 1 0 0,-1 0-1 0 0,1 0 1 0 0,-1-1-1 0 0,1 1 1 0 0,0 0-1 0 0,-1 0 0 0 0,1 0 1 0 0,0-1-1 0 0,0 1 1 0 0,0 0 235 0 0,0-7-5489 0 0</inkml:trace>
  <inkml:trace contextRef="#ctx0" brushRef="#br4" timeOffset="-791391.247">7456 2866 3224 0 0,'-2'9'288'0'0,"1"-1"996"0"0,0 0 0 0 0,1 1 0 0 0,0-1 0 0 0,0 1 0 0 0,1-1 0 0 0,0 0 0 0 0,1 1-1284 0 0,2 33 1245 0 0,-3-36-709 0 0,0 1-1 0 0,0-1 1 0 0,1 1-1 0 0,0-1 1 0 0,0 0 0 0 0,3 5-536 0 0,-2-2 528 0 0,-2-7-217 0 0,-1-2-246 0 0,0 0-1 0 0,0 1 0 0 0,0-1 1 0 0,0 0-1 0 0,1 1 1 0 0,-1-1-1 0 0,0 0 0 0 0,0 0 1 0 0,0 1-1 0 0,0-1 1 0 0,1 0-1 0 0,-1 0 0 0 0,0 0 1 0 0,0 1-1 0 0,1-1 1 0 0,-1 0-1 0 0,0 0 0 0 0,0 0 1 0 0,1 0-1 0 0,-1 0 1 0 0,0 1-1 0 0,0-1 1 0 0,1 0-1 0 0,-1 0 0 0 0,0 0 1 0 0,1 0-65 0 0,3-8 149 0 0,0 0 0 0 0,0 0 0 0 0,-1-1 0 0 0,0 1 1 0 0,0-1-1 0 0,-1 0 0 0 0,1-7-149 0 0,5-19 26 0 0,-7 30-30 0 0,1 0-1 0 0,0 1 1 0 0,0-1-1 0 0,1 0 1 0 0,0 0-1 0 0,-1 1 0 0 0,1 0 1 0 0,1-1-1 0 0,-1 1 1 0 0,1 0-1 0 0,-1 1 1 0 0,1-1-1 0 0,0 1 0 0 0,2-1 5 0 0,5-6 2 0 0,-9 8-12 0 0,0 1 1 0 0,0-1 0 0 0,0 0 0 0 0,-1 1 0 0 0,1 0-1 0 0,1-1 1 0 0,-1 1 0 0 0,0 0 0 0 0,0 0 0 0 0,1 0 9 0 0,19-6-167 0 0,-4 1-1826 0 0,-7 3-3034 0 0,-4 2-663 0 0</inkml:trace>
  <inkml:trace contextRef="#ctx0" brushRef="#br4" timeOffset="-790958.146">7821 2798 3224 0 0,'-1'1'88'0'0,"0"0"-1"0"0,-1 0 1 0 0,1 0 0 0 0,-1 0 0 0 0,1-1 0 0 0,-1 1-1 0 0,1 0 1 0 0,-1-1 0 0 0,1 1 0 0 0,-1-1 0 0 0,-1 1-88 0 0,-2 1 1486 0 0,-21 16 6840 0 0,22-15-7987 0 0,0 1 0 0 0,0-1 0 0 0,1 1 0 0 0,-1 0 0 0 0,1 1 0 0 0,0-1 1 0 0,-1 3-340 0 0,-5 8 769 0 0,1-1-5 0 0,-1 0 1 0 0,2 1-1 0 0,-6 15-764 0 0,12-26 59 0 0,0 0 0 0 0,0 1-1 0 0,0-1 1 0 0,0 0-1 0 0,0 0 1 0 0,1 1-1 0 0,0-1 1 0 0,0 0 0 0 0,0 1-1 0 0,0-1 1 0 0,1 0-1 0 0,0 0 1 0 0,0 1-1 0 0,0-1 1 0 0,0 0 0 0 0,1 0-1 0 0,0 1-58 0 0,-1-3 6 0 0,0 0 0 0 0,-1-1 1 0 0,1 1-1 0 0,0-1 0 0 0,1 1 0 0 0,-1-1 0 0 0,0 0 0 0 0,0 1 1 0 0,0-1-1 0 0,1 0 0 0 0,-1 0 0 0 0,1 0 0 0 0,-1 0 0 0 0,1 0 1 0 0,-1 0-1 0 0,1-1 0 0 0,0 1 0 0 0,-1 0 0 0 0,1-1 0 0 0,0 1-6 0 0,1-1 24 0 0,1 1 0 0 0,-1-1 0 0 0,0 0 0 0 0,0 0 0 0 0,1 0 0 0 0,-1-1 0 0 0,0 1 0 0 0,0-1 0 0 0,0 0 0 0 0,0 0 0 0 0,0 0-24 0 0,10-4 155 0 0,0-1 0 0 0,-1 0-1 0 0,0-1 1 0 0,10-7-155 0 0,-21 13 7 0 0,1-1 17 0 0,1 0-1 0 0,-1 0 0 0 0,0-1 0 0 0,1 1 1 0 0,-1-1-1 0 0,0 1 0 0 0,-1-1 0 0 0,1 0 1 0 0,0 0-1 0 0,-1 1 0 0 0,1-1 0 0 0,-1-1 1 0 0,0 1-1 0 0,0 0 0 0 0,0 0 1 0 0,-1 0-1 0 0,1 0 0 0 0,-1-1 0 0 0,1 1 1 0 0,-1 0-1 0 0,0-1 0 0 0,-1-2-23 0 0,1 2 17 0 0,0 0-1 0 0,-1 0 1 0 0,0 0-1 0 0,0 0 1 0 0,0 0-1 0 0,0 0 1 0 0,-1 0-1 0 0,1 0 0 0 0,-1 0 1 0 0,0 1-1 0 0,0-1 1 0 0,0 1-1 0 0,-1-1 1 0 0,1 1-1 0 0,-1 0 1 0 0,0 0-1 0 0,-3-3-16 0 0,3 3-3 0 0,-1 0 0 0 0,1 1-1 0 0,-1-1 1 0 0,0 1 0 0 0,0-1 0 0 0,-1 1-1 0 0,1 1 1 0 0,0-1 0 0 0,-1 0-1 0 0,1 1 1 0 0,-1 0 0 0 0,1 0 0 0 0,-3 0 3 0 0,6 1-230 0 0,1 0-108 0 0,0 0-29 0 0,-4-1-432 0 0,1-1-4282 0 0,3 2-741 0 0</inkml:trace>
  <inkml:trace contextRef="#ctx0" brushRef="#br4" timeOffset="-790558.387">7999 2637 2760 0 0,'0'0'125'0'0,"0"0"439"0"0,0 0 1760 0 0,1 2 2279 0 0,4 10 43 0 0,-3-4-4173 0 0,0-1 0 0 0,-1 1 0 0 0,0-1 0 0 0,-1 1 0 0 0,0 0 0 0 0,0-1-1 0 0,0 1 1 0 0,-1 1-473 0 0,-1 17 865 0 0,4 31 1232 0 0,8 51-2097 0 0,-6-44 195 0 0,-4-56-191 0 0,0-9-31 0 0,1-8-314 0 0,0-1-1 0 0,0 1 1 0 0,1-1-1 0 0,0 1 1 0 0,1-1-1 0 0,3-5 342 0 0,0-6-580 0 0,-4 16 483 0 0,0 0 1 0 0,0 0-1 0 0,0 1 0 0 0,1-1 0 0 0,-1 0 1 0 0,1 1-1 0 0,0-1 0 0 0,1 1 0 0 0,-1 0 1 0 0,1 0-1 0 0,-1 0 0 0 0,1 1 0 0 0,3-3 97 0 0,-4 4-1 0 0,0 0-1 0 0,1 0 0 0 0,-1 1 1 0 0,0-1-1 0 0,0 1 0 0 0,1-1 1 0 0,-1 1-1 0 0,0 0 1 0 0,1 0-1 0 0,0 1 0 0 0,-1-1 1 0 0,1 1-1 0 0,-1 0 0 0 0,1 0 1 0 0,-1 0-1 0 0,1 0 0 0 0,0 1 1 0 0,-1-1-1 0 0,1 1 0 0 0,2 1 2 0 0,-3-2 46 0 0,0 1-1 0 0,1 0 0 0 0,-1 0 0 0 0,0 1 0 0 0,0-1 0 0 0,0 1 0 0 0,0-1 0 0 0,0 1 0 0 0,-1 0 1 0 0,1 0-1 0 0,0 0 0 0 0,-1 0 0 0 0,1 1 0 0 0,-1-1 0 0 0,0 1 0 0 0,0-1 0 0 0,0 1 0 0 0,1 2-45 0 0,1 0 163 0 0,-1 1 0 0 0,0-1 0 0 0,-1 0 0 0 0,1 1 0 0 0,-1 0 0 0 0,0 0-1 0 0,0-1 1 0 0,-1 1 0 0 0,0 0 0 0 0,0 1 0 0 0,0-1 0 0 0,-1 0 0 0 0,0 0-1 0 0,0 1-162 0 0,-1-2 99 0 0,1 0-1 0 0,-1 0 0 0 0,0 1 1 0 0,-1-1-1 0 0,1 0 0 0 0,-1 0 1 0 0,0 0-1 0 0,0-1 0 0 0,-1 1 0 0 0,1 0 1 0 0,-1-1-1 0 0,0 1 0 0 0,-1-1 1 0 0,1 0-1 0 0,-4 3-98 0 0,-4 4 100 0 0,0-1 0 0 0,0 0 0 0 0,-1-1 0 0 0,-1 0 0 0 0,0 0-100 0 0,0-3-191 0 0,1 1 1 0 0,-2-2-1 0 0,-1 1 191 0 0,3-1-921 0 0,0-10-5820 0 0,12 5 5930 0 0,-5-3-5254 0 0</inkml:trace>
  <inkml:trace contextRef="#ctx0" brushRef="#br4" timeOffset="-790181.197">8285 2962 6448 0 0,'3'2'501'0'0,"0"0"0"0"0,0-1 0 0 0,1 1 0 0 0,-2 0 0 0 0,1 1 1 0 0,0-1-1 0 0,2 3-501 0 0,-2-2 1256 0 0,1 0-1 0 0,0 0 1 0 0,-1 0 0 0 0,1 0 0 0 0,4 1-1256 0 0,-6-3 142 0 0,0 0 0 0 0,0 0-1 0 0,0-1 1 0 0,0 1 0 0 0,0-1 0 0 0,0 1 0 0 0,0-1 0 0 0,1 0-1 0 0,0 0-141 0 0,2 0 215 0 0,1-1 0 0 0,-1 1-1 0 0,0-1 1 0 0,0-1-1 0 0,0 1 1 0 0,0-1-1 0 0,0 0 1 0 0,0 0 0 0 0,0 0-1 0 0,-1-1 1 0 0,1 1-1 0 0,-1-1 1 0 0,1 0-1 0 0,2-4-214 0 0,6-4 67 0 0,-1-2-1 0 0,0 1 0 0 0,9-14-66 0 0,-10 11 22 0 0,0-1 0 0 0,-1 0 0 0 0,-1 0 0 0 0,-1-1-1 0 0,1-3-21 0 0,-8 17 26 0 0,0-1 0 0 0,0 1-1 0 0,-1 0 1 0 0,1-1-1 0 0,-1 1 1 0 0,0 0 0 0 0,0 0-1 0 0,0-1-25 0 0,0 0 77 0 0,-1 3-49 0 0,1 1 0 0 0,0-1 0 0 0,-1 1 0 0 0,1-1 1 0 0,-1 1-1 0 0,1 0 0 0 0,-1-1 0 0 0,1 1 0 0 0,-1 0 1 0 0,1-1-1 0 0,-1 1 0 0 0,1 0 0 0 0,-1 0 0 0 0,0-1 0 0 0,1 1 1 0 0,-1 0-1 0 0,1 0 0 0 0,-1 0 0 0 0,0 0 0 0 0,1 0 0 0 0,-1 0 1 0 0,0 0-29 0 0,-2 0 67 0 0,0 1-1 0 0,0-1 1 0 0,1 1 0 0 0,-1 0 0 0 0,0 0 0 0 0,0 0 0 0 0,0 0-1 0 0,1 1 1 0 0,-1-1 0 0 0,1 1 0 0 0,-1-1 0 0 0,1 1 0 0 0,0 0-1 0 0,-1 0 1 0 0,1 0 0 0 0,0 0 0 0 0,-1 3-67 0 0,-6 5 40 0 0,1 1 0 0 0,0 1 0 0 0,0 2-40 0 0,6-12 13 0 0,-8 15 18 0 0,1 1 1 0 0,0-1-1 0 0,-1 7-31 0 0,6-14 29 0 0,1 0-1 0 0,0 0 1 0 0,1 0-1 0 0,0 0 0 0 0,1 0 1 0 0,0 1-1 0 0,0 1-28 0 0,1-9 32 0 0,0-1-1 0 0,0 1 0 0 0,0 0 0 0 0,1-1 0 0 0,-1 1 1 0 0,1 0-1 0 0,0 0 0 0 0,-1-1 0 0 0,1 1 0 0 0,0-1 1 0 0,1 1-1 0 0,-1-1 0 0 0,0 0 0 0 0,1 1 1 0 0,-1-1-1 0 0,1 0 0 0 0,0 0 0 0 0,1 2-31 0 0,0-2 10 0 0,0 0-1 0 0,0 0 1 0 0,0 0-1 0 0,0 0 1 0 0,0-1-1 0 0,1 1 0 0 0,-1-1 1 0 0,1 0-1 0 0,-1 0 1 0 0,1 0-1 0 0,-1 0 1 0 0,4 0-10 0 0,7-1-47 0 0,0 1 0 0 0,0-2 0 0 0,-1 0 1 0 0,1 0-1 0 0,0-2 0 0 0,11-2 47 0 0,12-5-1671 0 0,14-5 1671 0 0,0-4-7883 0 0</inkml:trace>
  <inkml:trace contextRef="#ctx0" brushRef="#br4" timeOffset="-749671.995">5752 1473 6912 0 0,'0'-2'528'0'0,"6"-42"1194"0"0,-4 27 930 0 0,0 0-1 0 0,2-4-2651 0 0,0 4 883 0 0,-2-1 1 0 0,1-17-884 0 0,-2 18 748 0 0,1 0 1 0 0,1 0 0 0 0,1-3-749 0 0,3-31 1857 0 0,-5 52-1203 0 0,3 7-551 0 0,1 9-164 0 0,-3-1 20 0 0,-1 0 1 0 0,1 14 40 0 0,-3-21 9 0 0,12 280 65 0 0,-13-270-69 0 0,1-11 16 0 0,-1-1 0 0 0,1 1 0 0 0,0 0 0 0 0,1-1 0 0 0,1 7-21 0 0,-2-13 0 0 0,5 11 0 0 0,-4-11 2 0 0,-1-1 0 0 0,0 1-1 0 0,0-1 1 0 0,0 0-1 0 0,1 1 1 0 0,-1-1-1 0 0,0 1 1 0 0,0-1 0 0 0,1 1-1 0 0,-1-1 1 0 0,0 0-1 0 0,1 1 1 0 0,-1-1 0 0 0,1 0-1 0 0,-1 1 1 0 0,0-1-1 0 0,1 0 1 0 0,-1 0 0 0 0,1 1-1 0 0,-1-1 1 0 0,1 0-1 0 0,-1 0 1 0 0,1 0 0 0 0,-1 0-1 0 0,1 0 1 0 0,-1 1-1 0 0,1-1 1 0 0,0 0-2 0 0,0 0 9 0 0,2 0 11 0 0,-1 1 0 0 0,1 0 0 0 0,0-1 0 0 0,0 0 0 0 0,0 1-1 0 0,0-1 1 0 0,0 0 0 0 0,-1 0 0 0 0,1-1 0 0 0,0 1 0 0 0,0-1 0 0 0,0 1 0 0 0,0-1 0 0 0,-1 0 0 0 0,1 0 0 0 0,0 0 0 0 0,-1-1 0 0 0,1 1-20 0 0,7-5 73 0 0,1-1 1 0 0,-2 0-1 0 0,9-7-73 0 0,11-8 189 0 0,-25 19-325 0 0,-1 0 0 0 0,1 1 0 0 0,-1-2 0 0 0,0 1 0 0 0,0 0 0 0 0,-1-1 0 0 0,1 1 0 0 0,-1-1 0 0 0,1 0 0 0 0,-1 1 0 0 0,0-1 136 0 0,1-2-357 0 0,0 0 0 0 0,1 1 1 0 0,-1-1-1 0 0,3-1 357 0 0,-4 6-81 0 0,-1-1 0 0 0,0 1 0 0 0,0-1 1 0 0,0 1-1 0 0,0-1 0 0 0,0 0 0 0 0,0 1 0 0 0,0-1 0 0 0,0 0 0 0 0,-1 0 0 0 0,1 0 0 0 0,0-1 81 0 0,-1 3-224 0 0,0 0 0 0 0,0 0 0 0 0,0 0 55 0 0,0 0 213 0 0,0 0 51 0 0,0 0 66 0 0,0 0 30 0 0,0 0 7 0 0,4 6 202 0 0,10 31 1692 0 0,4 22-2092 0 0,-5-18 836 0 0,-1 0-360 0 0,-10-36-410 0 0,-1-4-2976 0 0,-1-1 1270 0 0</inkml:trace>
  <inkml:trace contextRef="#ctx0" brushRef="#br4" timeOffset="-749260.841">6083 1290 5984 0 0,'-1'0'283'0'0,"1"0"1"0"0,0-1-1 0 0,0 1 0 0 0,-1 0 1 0 0,1-1-1 0 0,0 1 1 0 0,0 0-1 0 0,-1-1 1 0 0,1 1-1 0 0,0-1 0 0 0,0 1 1 0 0,0 0-1 0 0,0-1 1 0 0,0 1-1 0 0,0-1 0 0 0,0 1 1 0 0,0-1-1 0 0,0 1 1 0 0,0 0-1 0 0,0-1 0 0 0,0 1 1 0 0,0-1-1 0 0,0 1 1 0 0,0-1-1 0 0,0 1 1 0 0,0 0-1 0 0,1-1-283 0 0,-1 1 235 0 0,1-1-1 0 0,-1 1 1 0 0,0 0 0 0 0,1 0-1 0 0,-1 0 1 0 0,1 0 0 0 0,-1-1-1 0 0,1 1 1 0 0,-1 0 0 0 0,1 0-1 0 0,-1 0 1 0 0,1 0 0 0 0,-1 0-1 0 0,1 0 1 0 0,-1 0 0 0 0,1 0-1 0 0,-1 0 1 0 0,1 0 0 0 0,-1 0-1 0 0,1 1-234 0 0,12 3 1293 0 0,-3 3-3842 0 0,-5 0 1372 0 0</inkml:trace>
  <inkml:trace contextRef="#ctx0" brushRef="#br4" timeOffset="-748738.662">6196 1482 3224 0 0,'-3'18'297'0'0,"4"-14"-312"0"0,1 2 245 0 0,4 50 7446 0 0,-3 14-2177 0 0,-6-58-3830 0 0,3-12-1652 0 0,0 1 1 0 0,0-1 0 0 0,0 0-1 0 0,0 0 1 0 0,-1 0 0 0 0,1 0-1 0 0,0 1 1 0 0,0-1 0 0 0,0 0-1 0 0,-1 0 1 0 0,1 0 0 0 0,0 0 0 0 0,0 0-1 0 0,0 0 1 0 0,-1 0 0 0 0,1 0-1 0 0,0 0 1 0 0,0 0 0 0 0,0 0-1 0 0,-1 0 1 0 0,1 0 0 0 0,0 0-1 0 0,0 0 1 0 0,-1 0 0 0 0,1 0 0 0 0,0 0-1 0 0,0 0 1 0 0,0 0 0 0 0,-1 0-1 0 0,1 0-17 0 0,-1-1 12 0 0,1 1 1 0 0,-1-1-1 0 0,0 1 0 0 0,1-1 0 0 0,-1 1 0 0 0,1-1 0 0 0,-1 0 0 0 0,0 0 0 0 0,1 1 0 0 0,0-1 0 0 0,-1 0 1 0 0,1 0-1 0 0,-1 1 0 0 0,1-1 0 0 0,0 0 0 0 0,0 0 0 0 0,-1 0 0 0 0,1 1 0 0 0,0-1 0 0 0,0 0 1 0 0,0 0-1 0 0,0 0 0 0 0,0 0-12 0 0,0-11-15 0 0,1 0 1 0 0,0 0-1 0 0,0 0 1 0 0,1 1 0 0 0,1-1-1 0 0,0 1 1 0 0,0 0-1 0 0,1-1 1 0 0,1 2-1 0 0,0-1 1 0 0,1 0-1 0 0,0 1 15 0 0,-4 7-7 0 0,0 0 0 0 0,1 0 0 0 0,-1 1 0 0 0,1-1 0 0 0,0 1 0 0 0,0 0 0 0 0,0-1 0 0 0,0 1 0 0 0,0 1 0 0 0,0-1 0 0 0,1 0 0 0 0,-1 1-1 0 0,0 0 1 0 0,1-1 0 0 0,0 1 0 0 0,-1 1 0 0 0,1-1 0 0 0,-1 1 0 0 0,2-1 7 0 0,-3 1 15 0 0,1-1 1 0 0,-1 1-1 0 0,1 0 1 0 0,0 0-1 0 0,-1 0 1 0 0,1 0-1 0 0,0 1 0 0 0,-1-1 1 0 0,1 1-1 0 0,0-1 1 0 0,-1 1-1 0 0,1 0 1 0 0,-1 0-1 0 0,1 0 0 0 0,-1 0 1 0 0,0 0-1 0 0,0 1 1 0 0,1-1-1 0 0,-1 1 1 0 0,0 0-1 0 0,0-1 0 0 0,0 1 1 0 0,0 0-1 0 0,-1 0 1 0 0,1 0-1 0 0,0 1-15 0 0,2 4 76 0 0,0 1 1 0 0,-1-1-1 0 0,0 1 1 0 0,0-1-1 0 0,-1 1 1 0 0,0 0-1 0 0,0 0 0 0 0,-1 0 1 0 0,0 0-1 0 0,0 1 1 0 0,-1-1-1 0 0,0 0 0 0 0,0 0 1 0 0,-1 0-1 0 0,0 0 1 0 0,-2 8-77 0 0,2-12 44 0 0,0-1 1 0 0,1 1-1 0 0,0 0 1 0 0,-1 0-1 0 0,1 0 1 0 0,1 0-1 0 0,-1 0 1 0 0,1 1-45 0 0,0 20 120 0 0,0-23-67 0 0,3-1-54 0 0,5 4 121 0 0,-8-5-94 0 0,0 1-1 0 0,0 0 1 0 0,0-1 0 0 0,0 1 0 0 0,0-1-1 0 0,0 0 1 0 0,0 1 0 0 0,0-1-1 0 0,0 0 1 0 0,0 1 0 0 0,0-1 0 0 0,1 0-1 0 0,-1 0 1 0 0,0 0 0 0 0,0 0-1 0 0,0 0 1 0 0,0 0 0 0 0,0 0 0 0 0,0-1-1 0 0,0 1 1 0 0,0 0 0 0 0,0-1-1 0 0,0 1 1 0 0,0 0 0 0 0,0-1 0 0 0,0 1-1 0 0,0-1-25 0 0,28-14 4 0 0,-21 11-29 0 0,1 0 1 0 0,-1 0-1 0 0,0-1 1 0 0,-1 0-1 0 0,1-1 1 0 0,-1 0-1 0 0,5-5 25 0 0,-2 1 0 0 0,-7 8 0 0 0,-1 1 0 0 0,0-1 0 0 0,0-1 0 0 0,0 1 0 0 0,-1 0 0 0 0,1 0 0 0 0,0-1 0 0 0,-1 1 0 0 0,1-1 0 0 0,-1 0 0 0 0,5-9 0 0 0,3-6 0 0 0,-1-9 19 0 0,-6 22-5 0 0,0-1-1 0 0,0 1 1 0 0,-1-1-1 0 0,0 1 1 0 0,0-1 0 0 0,0 1-1 0 0,0-1 1 0 0,-1 0-1 0 0,0 1 1 0 0,-1-5-14 0 0,1 8 21 0 0,0-1 0 0 0,-1 0 0 0 0,1 1 0 0 0,-1-1 0 0 0,0 1 0 0 0,1-1 0 0 0,-1 0 1 0 0,-1 1-1 0 0,1 0 0 0 0,0-1 0 0 0,0 1 0 0 0,-1 0 0 0 0,1 0 0 0 0,-1 0 0 0 0,0 0 0 0 0,0 0 0 0 0,0 0 0 0 0,0 0 0 0 0,0 0 0 0 0,-2 0-21 0 0,3 1 13 0 0,0 1-1 0 0,0-1 0 0 0,-1 1 0 0 0,1 0 1 0 0,0 0-1 0 0,0 0 0 0 0,-1-1 1 0 0,1 1-1 0 0,0 0 0 0 0,0 1 1 0 0,-1-1-1 0 0,1 0 0 0 0,0 0 0 0 0,0 0 1 0 0,0 1-1 0 0,-1-1 0 0 0,1 1 1 0 0,0-1-1 0 0,0 1 0 0 0,0-1 1 0 0,0 1-1 0 0,0 0 0 0 0,-1-1-12 0 0,-22 22 95 0 0,17-16-94 0 0,3-2 3 0 0,1 0 1 0 0,0 0-1 0 0,0 1 1 0 0,0-1-1 0 0,0 1 1 0 0,1-1-1 0 0,-1 1 1 0 0,1 0-1 0 0,0 0 1 0 0,1 0-1 0 0,-1 0 1 0 0,1 0-1 0 0,0 2-4 0 0,0 0-1 0 0,0 1 1 0 0,0-1-1 0 0,1 1 1 0 0,0 0-1 0 0,0-1 0 0 0,1 1 1 0 0,0-1-1 0 0,2 8 1 0 0,-2-10 8 0 0,1 1 1 0 0,0-1-1 0 0,1 0 0 0 0,-1 1 0 0 0,1-1 0 0 0,0 0 0 0 0,0 0 1 0 0,0-1-1 0 0,1 1 0 0 0,0-1 0 0 0,0 0 0 0 0,1 1-8 0 0,-3-3-49 0 0,0 0-1 0 0,0-1 1 0 0,0 1 0 0 0,1-1-1 0 0,-1 1 1 0 0,1-1 0 0 0,-1 0-1 0 0,1 0 1 0 0,-1 0 0 0 0,1 0-1 0 0,0 0 1 0 0,0-1 0 0 0,-1 1-1 0 0,1-1 1 0 0,0 0 0 0 0,0 1-1 0 0,-1-1 1 0 0,1-1-1 0 0,0 1 1 0 0,0 0 0 0 0,-1-1-1 0 0,1 1 1 0 0,0-1 0 0 0,-1 0-1 0 0,3-1 50 0 0,7-2-481 0 0,-8 3-49 0 0,-1 0-1 0 0,1-1 1 0 0,0 0-1 0 0,-1 1 1 0 0,1-1-1 0 0,1-2 531 0 0,21-14-6454 0 0,-16 7 1397 0 0</inkml:trace>
  <inkml:trace contextRef="#ctx0" brushRef="#br4" timeOffset="-748355.291">6748 1395 10448 0 0,'0'0'480'0'0,"0"0"-11"0"0,-12 0 2259 0 0,9 3-2236 0 0,0-1-1 0 0,0 0 1 0 0,1 1 0 0 0,-1 0-1 0 0,1-1 1 0 0,-1 1 0 0 0,1 0-1 0 0,-1 3-491 0 0,-1-1 189 0 0,0 3 74 0 0,-1 0-1 0 0,2 0 1 0 0,-1 0-1 0 0,1 1 1 0 0,0 0-1 0 0,1 0 1 0 0,0 0-1 0 0,0 0-262 0 0,-3 16 324 0 0,2-14-184 0 0,0 1 0 0 0,2-1 0 0 0,-1 1 0 0 0,1 4-140 0 0,1-8 53 0 0,0 0 0 0 0,1 0 0 0 0,0 0 0 0 0,0 0 0 0 0,1 0 0 0 0,0-1 0 0 0,0 1 0 0 0,1 1-53 0 0,-2-9 11 0 0,-1 1 0 0 0,0 0 0 0 0,1-1-1 0 0,-1 0 1 0 0,1 1 0 0 0,-1-1 0 0 0,1 1 0 0 0,-1-1-1 0 0,1 0 1 0 0,-1 1 0 0 0,1-1 0 0 0,-1 0 0 0 0,1 1-1 0 0,-1-1 1 0 0,1 0 0 0 0,0 0 0 0 0,-1 0 0 0 0,1 1-1 0 0,0-1 1 0 0,-1 0 0 0 0,1 0 0 0 0,-1 0-1 0 0,1 0 1 0 0,0 0 0 0 0,-1 0 0 0 0,1 0 0 0 0,0-1-1 0 0,-1 1 1 0 0,1 0-11 0 0,17-5 239 0 0,-14 3-202 0 0,0-1-1 0 0,1 1 0 0 0,-1-1 0 0 0,0 0 1 0 0,0 0-1 0 0,0-1 0 0 0,-1 1 0 0 0,1-1 1 0 0,-1 0-1 0 0,0 0 0 0 0,3-4-36 0 0,2-7-48 0 0,0 0 0 0 0,6-14 48 0 0,-1 0-191 0 0,-9 24 191 0 0,-4 4-1 0 0,0 1-1 0 0,0 0 1 0 0,0 0-1 0 0,0-1 1 0 0,0 1-1 0 0,0 0 0 0 0,0 0 1 0 0,0 0-1 0 0,0 0 1 0 0,1-1-1 0 0,-1 1 1 0 0,0 0-1 0 0,0 0 0 0 0,0 0 1 0 0,0 0-1 0 0,1-1 1 0 0,-1 1-1 0 0,0 0 1 0 0,0 0-1 0 0,0 0 1 0 0,0 0-1 0 0,1 0 0 0 0,-1 0 1 0 0,0 0-1 0 0,0 0 1 0 0,1 0-1 0 0,-1 0 1 0 0,0 0-1 0 0,0 0 0 0 0,0 0 1 0 0,1 0-1 0 0,-1 0 1 0 0,0 0-1 0 0,0 0 1 0 0,0 0-1 0 0,1 0 1 0 0,-1 0-1 0 0,0 0 0 0 0,0 0 1 0 0,0 0-1 0 0,1 0 1 0 0,-1 0-1 0 0,0 0 1 0 0,0 0-1 0 0,0 1 0 0 0,1-1 1 0 0,-1 0-1 0 0,0 0 1 0 0,0 0-1 0 0,0 0 1 0 0,0 0-1 0 0,0 1 1 0 0,1-1-1 0 0,-1 0 0 0 0,0 0 1 0 0,0 0-1 0 0,0 1 1 0 0,0-1-1 0 0,0 0 1 0 0,0 0-1 0 0,0 0 0 0 0,0 1 1 0 0,0-1-1 0 0,0 0 2 0 0,3 4-12 0 0,0 0 0 0 0,-1 0 0 0 0,1 0 0 0 0,-1 0 0 0 0,0 0 0 0 0,0 0 0 0 0,-1 1 0 0 0,1-1 0 0 0,-1 1 0 0 0,0-1 0 0 0,0 1 0 0 0,-1-1 0 0 0,1 4 12 0 0,-1-5 1 0 0,1 1-1 0 0,0 0 1 0 0,0 0 0 0 0,0 0-1 0 0,0-1 1 0 0,1 1-1 0 0,-1-1 1 0 0,1 1-1 0 0,0-1 1 0 0,0 1-1 0 0,0-1 1 0 0,0 0-1 0 0,1 0 1 0 0,0 0-1 0 0,-1 0 1 0 0,1-1 0 0 0,0 1-1 0 0,0-1 1 0 0,0 1-1 0 0,1-1 1 0 0,-1 0-1 0 0,0-1 1 0 0,1 1-1 0 0,-1 0 1 0 0,1-1-1 0 0,0 0 1 0 0,1 1-1 0 0,-3-2 7 0 0,1 0 0 0 0,0 0 0 0 0,-1 0 0 0 0,1-1-1 0 0,0 1 1 0 0,-1-1 0 0 0,1 1 0 0 0,-1-1 0 0 0,1 0 0 0 0,-1 0 0 0 0,1 0 0 0 0,-1 0 0 0 0,0-1-1 0 0,1 1 1 0 0,-1 0 0 0 0,0-1 0 0 0,0 0 0 0 0,1 0-7 0 0,14-18-2354 0 0,-6-2-4532 0 0,-7 11 1276 0 0</inkml:trace>
  <inkml:trace contextRef="#ctx0" brushRef="#br4" timeOffset="-747804.969">7009 1397 6072 0 0,'0'0'274'0'0,"0"0"0"0"0,9 12 15 0 0,5 21 4957 0 0,3 21-1935 0 0,-6-19-2042 0 0,-6-20-304 0 0,-1 0 0 0 0,2 12-965 0 0,-5-21 207 0 0,0-1 0 0 0,-1 1-1 0 0,0 0 1 0 0,0 0 0 0 0,0 0 0 0 0,0 0 0 0 0,-1 0-1 0 0,-1 4-206 0 0,2-9 36 0 0,0-1 0 0 0,0 1 0 0 0,0-1-1 0 0,0 1 1 0 0,0-1 0 0 0,-1 1-1 0 0,1-1 1 0 0,0 1 0 0 0,0-1 0 0 0,0 1-1 0 0,-1-1 1 0 0,1 1 0 0 0,0-1 0 0 0,0 1-1 0 0,-1-1 1 0 0,1 1 0 0 0,0-1 0 0 0,-1 0-1 0 0,1 1 1 0 0,-1-1 0 0 0,1 0-1 0 0,0 1 1 0 0,-1-1 0 0 0,1 0 0 0 0,-1 1-1 0 0,1-1 1 0 0,-1 0 0 0 0,1 0 0 0 0,-1 0-1 0 0,1 1 1 0 0,-1-1 0 0 0,1 0 0 0 0,-1 0-1 0 0,1 0 1 0 0,-1 0 0 0 0,1 0-1 0 0,-1 0 1 0 0,0 0 0 0 0,1 0 0 0 0,-1 0-1 0 0,1 0 1 0 0,-1 0 0 0 0,1-1 0 0 0,-1 1-36 0 0,0-1 25 0 0,-1 0 1 0 0,1 1 0 0 0,0-1 0 0 0,0 0 0 0 0,0 0 0 0 0,0 0 0 0 0,0 0 0 0 0,1-1-1 0 0,-1 1 1 0 0,0 0 0 0 0,0 0 0 0 0,1 0 0 0 0,-1-1 0 0 0,1 1 0 0 0,-1 0-1 0 0,1-1 1 0 0,-1 1-26 0 0,0-3 11 0 0,0 0 0 0 0,0 0 0 0 0,1 1-1 0 0,0-1 1 0 0,-1 0 0 0 0,1 0 0 0 0,0 0-1 0 0,1 0 1 0 0,-1 1 0 0 0,1-1 0 0 0,-1 0 0 0 0,1 0-1 0 0,1-1-10 0 0,3-11 0 0 0,1 0 0 0 0,1 1 0 0 0,0 0 0 0 0,1 0 0 0 0,0 0 0 0 0,2 1 0 0 0,-1 0 0 0 0,2 1 0 0 0,0 0 0 0 0,-5 7-143 0 0,0 1-1 0 0,0 0 0 0 0,1 0 1 0 0,-1 1-1 0 0,1 0 0 0 0,0 0 0 0 0,0 0 1 0 0,0 1-1 0 0,4-1 144 0 0,27-4-843 0 0,-36 7 544 0 0,1 1-1 0 0,-1-1 1 0 0,1 1-1 0 0,-1-1 1 0 0,0 1-1 0 0,1 0 1 0 0,-1 0-1 0 0,2 0 300 0 0,6 2-2363 0 0</inkml:trace>
  <inkml:trace contextRef="#ctx0" brushRef="#br4" timeOffset="-747001.122">7327 1544 11920 0 0,'5'-4'184'0'0,"-1"-1"1"0"0,1 0 0 0 0,-1 0-1 0 0,-1 0 1 0 0,1 0 0 0 0,-1-1-1 0 0,2-3-184 0 0,12-18 464 0 0,-11 18-33 0 0,-1 0 1 0 0,0 0-1 0 0,0-1 1 0 0,-1 1-1 0 0,3-10-431 0 0,12-52 1947 0 0,-9 33-984 0 0,-5 12-303 0 0,-1 0 0 0 0,-1 0 0 0 0,-1 0 0 0 0,-1-23-660 0 0,-1 48 22 0 0,0 0 0 0 0,0-1 0 0 0,0 1 0 0 0,0-1 0 0 0,-1 1 0 0 0,1 0 0 0 0,0-1 0 0 0,-1 1 0 0 0,1 0-1 0 0,-1 0 1 0 0,0-1 0 0 0,0 0-22 0 0,-5 0 98 0 0,-1 9 561 0 0,3 0-714 0 0,0 0 0 0 0,1 1-1 0 0,0-1 1 0 0,1 1-1 0 0,0-1 1 0 0,0 1 0 0 0,-1 5 54 0 0,-5 20-471 0 0,-16 59 456 0 0,19-69 20 0 0,0 0-1 0 0,2 0 0 0 0,0 1 0 0 0,2-1 0 0 0,0 14-3 0 0,1-31 55 0 0,1 0 0 0 0,-1 0-1 0 0,1 0 1 0 0,0 0-1 0 0,1 0 1 0 0,-1 0-1 0 0,2 1-54 0 0,-2-4 17 0 0,0 0-1 0 0,0-1 0 0 0,0 1 0 0 0,1 0 0 0 0,0-1 0 0 0,-1 1 0 0 0,1-1 1 0 0,0 1-1 0 0,0-1 0 0 0,1 0 0 0 0,-1 0 0 0 0,0 0 0 0 0,1 0 0 0 0,1 1-16 0 0,-1-2 15 0 0,-1 0 0 0 0,0-1 0 0 0,0 1-1 0 0,1-1 1 0 0,-1 1 0 0 0,0-1 0 0 0,0 0 0 0 0,1 0-1 0 0,-1 0 1 0 0,0 0 0 0 0,1 0 0 0 0,-1-1 0 0 0,0 1-1 0 0,0-1 1 0 0,1 1 0 0 0,-1-1 0 0 0,0 0-1 0 0,0 0 1 0 0,0 0 0 0 0,0 0 0 0 0,1-1-15 0 0,3-1 1 0 0,-1 0 1 0 0,0 0-1 0 0,-1-1 0 0 0,1 0 1 0 0,0 0-1 0 0,-1 0 0 0 0,2-3-1 0 0,9-14-109 0 0,0 0 0 0 0,9-22 109 0 0,8-13-854 0 0,-14 30 588 0 0,-18 26 265 0 0,0 0 0 0 0,0 0 0 0 0,0 0 0 0 0,0 0 0 0 0,0 0 0 0 0,0 0 0 0 0,0 0 0 0 0,1 0 0 0 0,-1 0 0 0 0,0 0 0 0 0,0 0 0 0 0,0 0-1 0 0,0-1 1 0 0,0 1 0 0 0,0 0 0 0 0,0 0 0 0 0,0 0 0 0 0,0 0 0 0 0,0 0 0 0 0,0 0 0 0 0,1 0 0 0 0,-1 0 0 0 0,0 0 0 0 0,0 0 0 0 0,0 0 0 0 0,0 0 0 0 0,0 0 0 0 0,0 0 0 0 0,0 0 0 0 0,0 0 0 0 0,0 0 0 0 0,1 0 0 0 0,-1 0 0 0 0,0 0 0 0 0,0 0 0 0 0,0 0 0 0 0,0 0 0 0 0,0 0 0 0 0,0 0 0 0 0,0 0 0 0 0,0 1 0 0 0,0-1 0 0 0,0 0 0 0 0,0 0 0 0 0,1 0 0 0 0,-1 0 0 0 0,0 0 0 0 0,0 0 1 0 0,2 6-9 0 0,-2 7 15 0 0,0-13-8 0 0,4 93 217 0 0,-9-43 435 0 0,3-41-636 0 0,1 0 1 0 0,0-1 0 0 0,1 1 0 0 0,-1 0 0 0 0,2 0 0 0 0,-1 0-1 0 0,3 7-14 0 0,-3-15 3 0 0,0-1 0 0 0,0 0 0 0 0,0 1 0 0 0,0-1 0 0 0,0 0 0 0 0,1 0 0 0 0,-1 1 0 0 0,0-1-1 0 0,0 0 1 0 0,0 1 0 0 0,1-1 0 0 0,-1 0 0 0 0,0 0 0 0 0,1 0 0 0 0,-1 1 0 0 0,0-1 0 0 0,0 0 0 0 0,1 0 0 0 0,-1 0-1 0 0,0 0 1 0 0,1 0 0 0 0,-1 1 0 0 0,0-1 0 0 0,1 0 0 0 0,-1 0 0 0 0,0 0 0 0 0,1 0 0 0 0,-1 0 0 0 0,0 0-1 0 0,1 0 1 0 0,-1 0 0 0 0,0 0 0 0 0,1 0 0 0 0,-1 0 0 0 0,0-1 0 0 0,1 1 0 0 0,-1 0 0 0 0,0 0 0 0 0,1 0 0 0 0,-1 0-1 0 0,0 0 1 0 0,0-1 0 0 0,1 1 0 0 0,-1 0 0 0 0,0 0 0 0 0,1 0 0 0 0,-1-1 0 0 0,0 1 0 0 0,0 0 0 0 0,0-1-1 0 0,1 1 1 0 0,-1 0 0 0 0,0-1-3 0 0,1 1 13 0 0,9-8 7 0 0,-1 0 0 0 0,0 0 0 0 0,0 0 0 0 0,-1-1 0 0 0,0-1 0 0 0,0 0 0 0 0,5-8-20 0 0,-1 1-59 0 0,1 1 1 0 0,1 0 58 0 0,-11 12-49 0 0,0 0 1 0 0,1 1-1 0 0,-1-1 1 0 0,1 1 0 0 0,0 0-1 0 0,0 0 1 0 0,0 0-1 0 0,1 1 1 0 0,-1-1 0 0 0,1 1-1 0 0,-1 0 1 0 0,1 0-1 0 0,2 0 49 0 0,-5 2-5 0 0,-1 0 1 0 0,1 0-1 0 0,-1 0 0 0 0,1 0 0 0 0,-1 0 0 0 0,1 0 0 0 0,-1 0 0 0 0,1 1 0 0 0,-1-1 0 0 0,0 1 1 0 0,1-1-1 0 0,-1 1 0 0 0,1-1 0 0 0,-1 1 0 0 0,0 0 0 0 0,0 0 0 0 0,1 0 0 0 0,-1-1 0 0 0,0 1 0 0 0,0 0 1 0 0,0 0-1 0 0,0 1 0 0 0,0-1 0 0 0,0 0 0 0 0,0 0 0 0 0,0 0 0 0 0,-1 1 0 0 0,1-1 0 0 0,0 0 1 0 0,-1 1-1 0 0,1-1 0 0 0,-1 1 5 0 0,4 7-24 0 0,-2-1 0 0 0,1 1 1 0 0,-1 0-1 0 0,0 8 24 0 0,-1-13-1 0 0,1 15 20 0 0,0 0-1 0 0,-2 0 0 0 0,0 0 0 0 0,-1 1 0 0 0,-1-1 1 0 0,-2 7-19 0 0,3-18 35 0 0,-1 4 55 0 0,0 0 1 0 0,-1 0 0 0 0,0 0-1 0 0,0-1 1 0 0,-5 10-91 0 0,-3 2-122 0 0,-11 17 122 0 0,18-33 11 0 0,-1 1 0 0 0,-1-1 0 0 0,0 0 0 0 0,0-1 0 0 0,0 1 0 0 0,-7 4-11 0 0,4-3 59 0 0,-1-1 1 0 0,0 0 0 0 0,0 0 0 0 0,-1-1 0 0 0,-1 0-60 0 0,9-5 22 0 0,0 1 1 0 0,0-1 0 0 0,0 0-1 0 0,0 0 1 0 0,0-1 0 0 0,0 1 0 0 0,0-1-1 0 0,0 1 1 0 0,0-1 0 0 0,0 0-1 0 0,0 0 1 0 0,-1 0 0 0 0,1-1 0 0 0,0 1-1 0 0,0-1 1 0 0,0 0 0 0 0,0 0-1 0 0,0 0 1 0 0,0 0 0 0 0,0 0 0 0 0,0-1-1 0 0,0 0-22 0 0,0 0 60 0 0,0-1-1 0 0,0 1 1 0 0,0-1-1 0 0,0 0 1 0 0,0 0-1 0 0,1 0 1 0 0,0-1-1 0 0,-1 1 1 0 0,1 0-1 0 0,0-1 1 0 0,1 0-1 0 0,-1 1 1 0 0,1-1-1 0 0,-1 0 1 0 0,1 0-1 0 0,0 0 1 0 0,1 0 0 0 0,-1 0-1 0 0,1 0 1 0 0,0 0-1 0 0,-1 0 1 0 0,2 0-1 0 0,-1-2-59 0 0,1-2 6 0 0,0 1 0 0 0,0 0 0 0 0,0-1 0 0 0,1 1 0 0 0,0 0 0 0 0,1 0 0 0 0,-1 0 0 0 0,1 0-1 0 0,1 0 1 0 0,-1 1 0 0 0,1-1 0 0 0,2-1-6 0 0,0 1-586 0 0,0 1 0 0 0,1-1 0 0 0,0 1 0 0 0,0 0 0 0 0,1 1-1 0 0,0 0 1 0 0,0 0 0 0 0,2 0 586 0 0,14-8-7198 0 0</inkml:trace>
  <inkml:trace contextRef="#ctx0" brushRef="#br4" timeOffset="-745926.733">5488 1855 11976 0 0,'0'0'266'0'0,"0"0"44"0"0,0 0 15 0 0,0 0-26 0 0,-1 0-42 0 0,0 0 1 0 0,0-1 0 0 0,1 1-1 0 0,-1 0 1 0 0,0 0 0 0 0,0 0 0 0 0,1 0-1 0 0,-1 0 1 0 0,0 0 0 0 0,0 1-1 0 0,1-1 1 0 0,-1 0 0 0 0,0 0-1 0 0,0 0-257 0 0,1 2 114 0 0,-1 0 0 0 0,1 0-1 0 0,0 0 1 0 0,0-1-1 0 0,0 1 1 0 0,0 0-1 0 0,0 0 1 0 0,0 0-1 0 0,0-1 1 0 0,1 1-1 0 0,-1 0 1 0 0,1 0-1 0 0,-1-1 1 0 0,1 1-1 0 0,0 0 1 0 0,0 1-114 0 0,4 12 391 0 0,7 51 625 0 0,-4-28-667 0 0,-6-28-281 0 0,1 1-1 0 0,-2-1 1 0 0,1 4-68 0 0,3 42 242 0 0,-2-27 108 0 0,0 17-350 0 0,-3-11 460 0 0,2 0 0 0 0,5 31-460 0 0,-7-61-42 0 0,0-4-186 0 0,3-25-1414 0 0,-2 19 1305 0 0,0 1 0 0 0,0-1-1 0 0,-1 0 1 0 0,0 1 0 0 0,0-1-1 0 0,0-2 338 0 0,-15-52-5215 0 0,9 20 2919 0 0,-3 2-8 0 0</inkml:trace>
  <inkml:trace contextRef="#ctx0" brushRef="#br4" timeOffset="-745530.958">5479 1961 3224 0 0,'1'-1'33'0'0,"0"0"-1"0"0,1-1 1 0 0,-1 1 0 0 0,0-1-1 0 0,0 1 1 0 0,0-1 0 0 0,0 0 0 0 0,0 1-1 0 0,0-1 1 0 0,-1 0 0 0 0,1 0-1 0 0,0 0 1 0 0,-1 1 0 0 0,1-1-1 0 0,-1 0 1 0 0,0 0 0 0 0,0 0 0 0 0,0 0-1 0 0,0-1-32 0 0,0 1 689 0 0,1 0-1 0 0,-1 0 1 0 0,0 0-1 0 0,1 0 1 0 0,-1 0-1 0 0,1 0 1 0 0,-1 0 0 0 0,1 0-1 0 0,0 0 1 0 0,0 0-1 0 0,0 0 1 0 0,0 1-1 0 0,1-2-688 0 0,0 0 418 0 0,1 0 0 0 0,0 0-1 0 0,-1 0 1 0 0,1 1 0 0 0,0-1-1 0 0,0 1 1 0 0,2-1-418 0 0,1 0 270 0 0,0-1 0 0 0,0 1-1 0 0,0 0 1 0 0,1 1 0 0 0,0-1 0 0 0,-1 1 0 0 0,8-1-270 0 0,-8 3 188 0 0,0-1 0 0 0,0 1 0 0 0,1 0 0 0 0,-1 0 0 0 0,0 1 0 0 0,0-1 0 0 0,1 2 0 0 0,-1-1 0 0 0,0 1 0 0 0,0 0 0 0 0,4 1-188 0 0,-7-2 81 0 0,0 1 0 0 0,0-1 0 0 0,-1 1-1 0 0,1-1 1 0 0,0 1 0 0 0,-1 0 0 0 0,1 0 0 0 0,-1 0-1 0 0,1 1 1 0 0,-1-1 0 0 0,0 0 0 0 0,0 1 0 0 0,0-1-1 0 0,0 1 1 0 0,0 0 0 0 0,-1 0 0 0 0,1 0-1 0 0,-1 0 1 0 0,0 0 0 0 0,0 0 0 0 0,0 0 0 0 0,0 0-1 0 0,0 1-80 0 0,-2-1 51 0 0,1 0 0 0 0,0 0-1 0 0,-1 1 1 0 0,1-1-1 0 0,-1 0 1 0 0,0 0-1 0 0,0 0 1 0 0,0-1 0 0 0,-1 1-1 0 0,1 0 1 0 0,-1 0-1 0 0,0 0 1 0 0,1-1-1 0 0,-1 1 1 0 0,-2 1-51 0 0,-4 5 85 0 0,0 0 1 0 0,-1 0-1 0 0,-4 3-85 0 0,-9 5-78 0 0,-2-1 0 0 0,0-1 0 0 0,0-1 0 0 0,-26 10 78 0 0,6-7-1138 0 0,24-11-1977 0 0,10-4 594 0 0,1-2-3335 0 0</inkml:trace>
  <inkml:trace contextRef="#ctx0" brushRef="#br4" timeOffset="-745140.261">5641 2117 11376 0 0,'0'0'521'0'0,"0"8"170"0"0,2 4 240 0 0,-1 1 0 0 0,0-1 0 0 0,-1 1 0 0 0,-1 4-931 0 0,1 6 1206 0 0,1-18-1057 0 0,-1-1 1 0 0,1 1-1 0 0,1 0 0 0 0,-1-1 1 0 0,1 1-1 0 0,-1-1 0 0 0,1 0 1 0 0,0 0-1 0 0,1 1 0 0 0,-1-2 1 0 0,1 1-1 0 0,0 0 0 0 0,0 0 1 0 0,0-1-1 0 0,0 1 0 0 0,2 0-149 0 0,-3-3 48 0 0,0 0 1 0 0,0 1-1 0 0,0-1 0 0 0,0 0 0 0 0,1 0 0 0 0,-1 0 0 0 0,0 0 0 0 0,1-1 0 0 0,-1 1 0 0 0,1 0 0 0 0,-1-1 0 0 0,1 0 0 0 0,-1 0 0 0 0,1 0 0 0 0,-1 0 0 0 0,1 0 0 0 0,-1 0 0 0 0,1-1 0 0 0,-1 1 0 0 0,1-1 1 0 0,-1 1-1 0 0,0-1 0 0 0,1 0 0 0 0,-1 0 0 0 0,0 0 0 0 0,1-1-48 0 0,7-3 143 0 0,0 0 0 0 0,-1-1 0 0 0,0 0-1 0 0,0-1 1 0 0,2-2-143 0 0,-8 6 39 0 0,1 1 0 0 0,-1-1-1 0 0,-1 0 1 0 0,1 0 0 0 0,0-1-1 0 0,-1 1 1 0 0,0 0 0 0 0,0-1-1 0 0,0 0 1 0 0,0 1 0 0 0,0-1-1 0 0,-1 0 1 0 0,1 0 0 0 0,0-4-39 0 0,-2 6 14 0 0,0-1 1 0 0,0 1-1 0 0,0 0 1 0 0,0-1-1 0 0,0 1 1 0 0,0-1-1 0 0,-1 1 1 0 0,1-1-1 0 0,-1 1 1 0 0,0 0-1 0 0,0-1 1 0 0,1 1-1 0 0,-1 0 1 0 0,-1 0-1 0 0,1 0 1 0 0,0 0-1 0 0,-1 0 1 0 0,1 0-1 0 0,-1 0 1 0 0,1 0-1 0 0,-1 0 1 0 0,0 1-1 0 0,0-1 1 0 0,1 1-1 0 0,-2-1-14 0 0,-3-2 6 0 0,0 0-1 0 0,0 0 1 0 0,0 1-1 0 0,-1 0 1 0 0,0 0-1 0 0,1 0 1 0 0,-1 1-1 0 0,0 0 1 0 0,0 0-1 0 0,-6 0-5 0 0,2 1-188 0 0,0 0 0 0 0,0 1 1 0 0,0 1-1 0 0,0 0 0 0 0,1 0 0 0 0,-11 3 188 0 0,15-3-186 0 0,-1-1-818 0 0,2 2-7847 0 0,0 0 3789 0 0</inkml:trace>
  <inkml:trace contextRef="#ctx0" brushRef="#br4" timeOffset="-744734.044">5932 1857 10136 0 0,'1'0'70'0'0,"13"-2"576"0"0,-8 3 2092 0 0,-3 11-169 0 0,-3-11-2363 0 0,1 1 0 0 0,-1-1 0 0 0,0 1 0 0 0,0 0 1 0 0,1 0-1 0 0,-1-1 0 0 0,0 1 0 0 0,0 0 0 0 0,-1 0-206 0 0,-1 18 790 0 0,-2 3 909 0 0,-5 21-1699 0 0,-6 25 731 0 0,12-52-530 0 0,0 1 1 0 0,2-1-1 0 0,0 1 0 0 0,1 4-201 0 0,0-17 38 0 0,0 0 0 0 0,1 1-1 0 0,-1-1 1 0 0,1 0 0 0 0,0 1 0 0 0,0-1-1 0 0,1 0 1 0 0,0 0 0 0 0,1 4-38 0 0,-2-7-151 0 0,0 0 1 0 0,0-1 0 0 0,0 1 0 0 0,1-1 0 0 0,-1 1 0 0 0,0-1-1 0 0,0 0 1 0 0,1 0 0 0 0,-1 1 0 0 0,1-1 0 0 0,-1 0 0 0 0,1 0-1 0 0,0 0 1 0 0,-1 0 0 0 0,1-1 0 0 0,0 1 0 0 0,0 0-1 0 0,0-1 1 0 0,-1 1 0 0 0,1-1 0 0 0,0 0 0 0 0,0 0 0 0 0,0 1-1 0 0,0-1 1 0 0,0 0 0 0 0,0-1 0 0 0,0 1 0 0 0,-1 0-1 0 0,1 0 151 0 0,0-1-259 0 0,-1 1 0 0 0,0 0 0 0 0,0-1 0 0 0,0 1 0 0 0,1-1 0 0 0,-1 1 0 0 0,0-1 0 0 0,0 1 0 0 0,0-1 0 0 0,0 0 0 0 0,0 1 0 0 0,0-1 0 0 0,0 0 259 0 0,-1 1-72 0 0,12-8-1992 0 0</inkml:trace>
  <inkml:trace contextRef="#ctx0" brushRef="#br4" timeOffset="-744350.39">6135 1972 10656 0 0,'0'0'488'0'0,"-16"4"176"0"0,13-2-446 0 0,0 0 0 0 0,0 0 0 0 0,0 0 0 0 0,0 1 1 0 0,0-1-1 0 0,0 1 0 0 0,1 0 0 0 0,-1 0 0 0 0,1 0 0 0 0,0 0 1 0 0,0 0-1 0 0,-1 1-218 0 0,-21 45 3633 0 0,19-36-3293 0 0,-2 4-22 0 0,1 0 0 0 0,1 1 0 0 0,0 3-318 0 0,4-18 28 0 0,1 1-16 0 0,-1-1 0 0 0,1 1 0 0 0,0-1 1 0 0,0 1-1 0 0,0-1 0 0 0,0 1 0 0 0,1-1 0 0 0,-1 1 1 0 0,1-1-1 0 0,0 1 0 0 0,0-1 0 0 0,0 0 0 0 0,0 1-12 0 0,0-3 10 0 0,-1 0-1 0 0,0 0 1 0 0,1 0-1 0 0,-1 0 0 0 0,1 0 1 0 0,-1 0-1 0 0,1 0 0 0 0,-1-1 1 0 0,1 1-1 0 0,0 0 1 0 0,-1 0-1 0 0,1 0 0 0 0,0-1 1 0 0,0 1-1 0 0,-1 0 0 0 0,1-1 1 0 0,0 1-1 0 0,0-1 1 0 0,0 1-1 0 0,0-1 0 0 0,0 1 1 0 0,0-1-1 0 0,0 0 0 0 0,0 1 1 0 0,0-1-1 0 0,0 0 1 0 0,0 0-1 0 0,0 0 0 0 0,0 0 1 0 0,0 0-1 0 0,0 0 0 0 0,0 0 1 0 0,0 0-1 0 0,0 0 1 0 0,0 0-1 0 0,0 0 0 0 0,0-1 1 0 0,0 1-1 0 0,0 0 0 0 0,0-1 1 0 0,0 1-1 0 0,0-1 1 0 0,0 0-10 0 0,4-1 23 0 0,-1-1 1 0 0,0 0 0 0 0,1 0-1 0 0,-1-1 1 0 0,-1 1 0 0 0,4-4-24 0 0,1-3-160 0 0,-1 0 1 0 0,0-1 0 0 0,0 0-1 0 0,-1 0 1 0 0,0 0 0 0 0,-1-1-1 0 0,-1 0 1 0 0,4-11 159 0 0,-3 11-6 0 0,-3 10 126 0 0,-1 8-2 0 0,2 103 839 0 0,-4-94-964 0 0,1-12-19 0 0,-1-1 0 0 0,1 1 0 0 0,0-1 0 0 0,0 1 0 0 0,0-1 0 0 0,0 1 0 0 0,0 0 1 0 0,1-1-1 0 0,-1 1 0 0 0,1-1 26 0 0,-1 0-517 0 0,2 7 645 0 0,1-7-5399 0 0,2-4-26 0 0</inkml:trace>
  <inkml:trace contextRef="#ctx0" brushRef="#br4" timeOffset="-743995.31">6309 2027 3224 0 0,'0'0'593'0'0,"4"8"3728"0"0,4 5-373 0 0,8 17-629 0 0,-10-15-2459 0 0,0-1 0 0 0,-1 1 1 0 0,-1 0-1 0 0,0 3-860 0 0,2 0 637 0 0,0 4 159 0 0,-6-22-771 0 0,0 0-1 0 0,0 1 0 0 0,0-1 0 0 0,0 0 1 0 0,0 0-1 0 0,0 0 0 0 0,0 1 0 0 0,0-1 1 0 0,0 0-1 0 0,0 0 0 0 0,0 0 0 0 0,0 0 1 0 0,1 1-1 0 0,-1-1 0 0 0,0 0 0 0 0,0 0 1 0 0,0 0-1 0 0,0 0 0 0 0,0 0 0 0 0,0 0 1 0 0,0 1-1 0 0,1-1 0 0 0,-1 0 0 0 0,0 0 1 0 0,0 0-1 0 0,0 0 0 0 0,0 0 0 0 0,1 0 1 0 0,-1 0-1 0 0,0 0 0 0 0,0 0 0 0 0,0 0 1 0 0,0 0-1 0 0,1 1 0 0 0,-1-1 0 0 0,0 0 1 0 0,0 0-1 0 0,0 0 0 0 0,0 0 0 0 0,1-1 1 0 0,-1 1-1 0 0,0 0 0 0 0,0 0 0 0 0,0 0 1 0 0,1 0-1 0 0,-1 0 0 0 0,0 0 0 0 0,0 0 1 0 0,0 0-1 0 0,0 0 0 0 0,0 0 0 0 0,1 0 1 0 0,-1 0-1 0 0,0-1 0 0 0,0 1 0 0 0,0 0 1 0 0,0 0-1 0 0,0 0 0 0 0,1 0-24 0 0,8-8 698 0 0,-8 8-811 0 0,2-4 147 0 0,1-1-1 0 0,-1 0 1 0 0,-1 0 0 0 0,1 0-1 0 0,0 0 1 0 0,-1 0-1 0 0,0 0 1 0 0,0-1-1 0 0,-1 1 1 0 0,1-6-34 0 0,5-13-106 0 0,-4 17 37 0 0,0-1 0 0 0,0 1 0 0 0,1 0 1 0 0,0 0-1 0 0,0 0 0 0 0,0 1 0 0 0,1-1 1 0 0,0 1-1 0 0,3-2 69 0 0,1-2-421 0 0,-9 9 398 0 0,1 0 0 0 0,-1 1 0 0 0,1-1-1 0 0,0 0 1 0 0,0 1 0 0 0,-1-1 0 0 0,1 1-1 0 0,0-1 1 0 0,0 1 0 0 0,0-1 0 0 0,-1 1-1 0 0,1 0 1 0 0,0-1 0 0 0,0 1 0 0 0,0 0-1 0 0,0-1 1 0 0,0 1 23 0 0,2 1 2 0 0,-1 0-1 0 0,0 0 1 0 0,0 0-1 0 0,1 1 1 0 0,-1-1-1 0 0,0 0 1 0 0,0 1-1 0 0,0 0 1 0 0,-1-1-1 0 0,1 1 1 0 0,0 0 0 0 0,-1 0-1 0 0,1 0 1 0 0,-1 0-1 0 0,1 0 1 0 0,-1 0-1 0 0,0 0 1 0 0,0 1-1 0 0,0-1 1 0 0,0 1-2 0 0,3 7 224 0 0,-1 0 0 0 0,0 1 0 0 0,-1-1 0 0 0,0 5-224 0 0,0 4 296 0 0,-1 1 1 0 0,-1 12-297 0 0,0-16 107 0 0,-1-11-98 0 0,1-4-10 0 0,0 0 0 0 0,0 1 0 0 0,0-1 1 0 0,0 0-1 0 0,0 0 0 0 0,0 0 0 0 0,0 0 0 0 0,0 0 1 0 0,0 0-1 0 0,0 0 0 0 0,0 1 0 0 0,1-1 0 0 0,-1 0 1 0 0,1 0-1 0 0,-1 0 0 0 0,0 0 0 0 0,1 0 0 0 0,0 0 1 0 0,0 0-74 0 0,-1-1-172 0 0,9-11-4364 0 0,-3 3-2003 0 0</inkml:trace>
  <inkml:trace contextRef="#ctx0" brushRef="#br4" timeOffset="-743994.31">6604 1861 17503 0 0,'0'0'399'0'0,"0"0"60"0"0,0 0 21 0 0,0 0-59 0 0,0 0-205 0 0,0 0 164 0 0,0 0 100 0 0,0 0 21 0 0,0 0-30 0 0,0 0-140 0 0,1 6 409 0 0,1-2-839 0 0,-1-1 1 0 0,1 1-1 0 0,-1 0 1 0 0,1 0 0 0 0,-1 0-1 0 0,0 4 99 0 0,3 7-6805 0 0,-1-11 348 0 0</inkml:trace>
  <inkml:trace contextRef="#ctx0" brushRef="#br4" timeOffset="-743671.521">6669 1983 12496 0 0,'0'0'281'0'0,"0"0"40"0"0,10-3 433 0 0,4-4-511 0 0,0 0 1238 0 0,1 1-1 0 0,16-5-1480 0 0,-26 10 307 0 0,1 0-1 0 0,0 0 1 0 0,0 0 0 0 0,0 1 0 0 0,0-1 0 0 0,0 1 0 0 0,0 1 0 0 0,-1-1 0 0 0,1 1 0 0 0,1 0-307 0 0,-1 0 170 0 0,-5-1-159 0 0,-1 0 0 0 0,1 0 0 0 0,-1 0 0 0 0,1 0 0 0 0,0 0 0 0 0,-1 0 0 0 0,1 0 0 0 0,-1 0 0 0 0,1 0 0 0 0,-1 0 0 0 0,1 0 1 0 0,0 1-1 0 0,-1-1 0 0 0,1 0 0 0 0,-1 0 0 0 0,1 1 0 0 0,-1-1 0 0 0,1 0 0 0 0,-1 1 0 0 0,0-1 0 0 0,1 0 0 0 0,-1 1 0 0 0,1-1 1 0 0,-1 1-1 0 0,0-1 0 0 0,1 0 0 0 0,-1 1 0 0 0,0-1 0 0 0,1 1 0 0 0,-1-1 0 0 0,0 1 0 0 0,0 0 0 0 0,1-1 0 0 0,-1 1-11 0 0,2 9 53 0 0,-1-10-49 0 0,-1 1 1 0 0,0-1-1 0 0,1 1 1 0 0,-1-1-1 0 0,0 1 0 0 0,0 0 1 0 0,0-1-1 0 0,0 1 1 0 0,0-1-1 0 0,0 1 1 0 0,0-1-1 0 0,0 1 1 0 0,0 0-1 0 0,0-1 1 0 0,0 1-1 0 0,0-1 1 0 0,0 1-1 0 0,0-1 1 0 0,0 1-1 0 0,0-1 1 0 0,-1 1-1 0 0,1 0-4 0 0,-3 6 73 0 0,-1 1 1 0 0,-1 0-1 0 0,0-1 0 0 0,0 0 0 0 0,0 0 1 0 0,0 0-1 0 0,-7 5-73 0 0,-11 10 307 0 0,-15 9-307 0 0,21-17 61 0 0,-6 4-64 0 0,12-10 202 0 0,0 0 0 0 0,-8 10-199 0 0,18-18 64 0 0,1 0 56 0 0,21 7 395 0 0,-11-3-401 0 0,94 20 530 0 0,-60-13-266 0 0,-43-10-610 0 0,14 1-945 0 0,-10-2-2451 0 0,-5 0 2837 0 0,0 0-5954 0 0</inkml:trace>
  <inkml:trace contextRef="#ctx0" brushRef="#br4" timeOffset="-743306.146">6886 2097 6448 0 0,'0'0'498'0'0,"0"0"-64"0"0,0 0 947 0 0,7 9 4131 0 0,-2-6-5138 0 0,0 0 0 0 0,0-1 0 0 0,0 0 0 0 0,1 0 0 0 0,-1 0 0 0 0,0-1 0 0 0,1 0 0 0 0,-1 0 0 0 0,1 0 0 0 0,-1 0 0 0 0,1-1 0 0 0,-1 0 0 0 0,1-1 0 0 0,-1 1 0 0 0,1-1 0 0 0,-1 0 0 0 0,1 0 0 0 0,1-1-374 0 0,1 0 217 0 0,-1-1-1 0 0,1 0 1 0 0,-1 0 0 0 0,1-1 0 0 0,-1 0 0 0 0,0 0-1 0 0,3-3-216 0 0,-7 5 11 0 0,0 0-1 0 0,-1 0 0 0 0,1 0 0 0 0,-1 0 1 0 0,0-1-1 0 0,0 1 0 0 0,1-1 0 0 0,-2 1 1 0 0,1-1-1 0 0,0 0 0 0 0,0 0 0 0 0,-1 0 1 0 0,0 0-1 0 0,0 0 0 0 0,1 0 0 0 0,-2 0 1 0 0,1 0-1 0 0,0-1 0 0 0,-1 1 0 0 0,1 0-10 0 0,-1 2 2 0 0,0 1-1 0 0,0-1 1 0 0,0 1-1 0 0,-1-1 1 0 0,1 0-1 0 0,0 1 1 0 0,0-1 0 0 0,0 1-1 0 0,0-1 1 0 0,-1 1-1 0 0,1-1 1 0 0,0 1-1 0 0,-1-1 1 0 0,1 1-1 0 0,0-1 1 0 0,-1 1-1 0 0,1-1 1 0 0,0 1-1 0 0,-1-1 1 0 0,1 1-1 0 0,-1 0 1 0 0,1-1-1 0 0,-1 1 1 0 0,1 0-1 0 0,-1-1 1 0 0,1 1-1 0 0,-1 0 1 0 0,1 0-1 0 0,-1 0 1 0 0,0-1 0 0 0,1 1-1 0 0,-1 0 1 0 0,1 0-1 0 0,-1 0 1 0 0,0 0-1 0 0,1 0 1 0 0,-1 0-1 0 0,1 0 1 0 0,-1 0-1 0 0,0 0 1 0 0,1 0-1 0 0,-1 1-1 0 0,-2-1 7 0 0,1 0 1 0 0,-1 1-1 0 0,1 0 0 0 0,-1-1 0 0 0,1 1 0 0 0,0 0 0 0 0,-1 0 0 0 0,1 0 0 0 0,-1 1-7 0 0,-7 5 0 0 0,-1 1 0 0 0,1 1 0 0 0,0 0 0 0 0,1 0 0 0 0,0 1 0 0 0,1 0 0 0 0,0 0 0 0 0,-2 5 0 0 0,4-6 0 0 0,4-7 0 0 0,0 0 0 0 0,1 0 0 0 0,0 1 0 0 0,-1-1 0 0 0,1 0 0 0 0,0 1 0 0 0,0-1 0 0 0,1 1 0 0 0,-1-1 0 0 0,0 2 0 0 0,0 3-79 0 0,0-4-150 0 0,0 1 0 0 0,0-1 0 0 0,1 1 0 0 0,0-1 0 0 0,0 1 0 0 0,0 0 0 0 0,0 1 229 0 0,0-4-67 0 0,0 0 0 0 0,1 0-1 0 0,-1 0 1 0 0,0 0 0 0 0,1 0 0 0 0,-1 0-1 0 0,1 0 1 0 0,-1 0 0 0 0,1-1-1 0 0,-1 1 1 0 0,1 0 0 0 0,0 0 0 0 0,-1-1-1 0 0,1 1 1 0 0,0 0 0 0 0,0-1-1 0 0,-1 1 1 0 0,1-1 0 0 0,0 1 0 0 0,0-1-1 0 0,0 1 1 0 0,0-1 0 0 0,0 1-1 0 0,0-1 1 0 0,0 0 0 0 0,0 0 0 0 0,0 1-1 0 0,0-1 1 0 0,0 0 0 0 0,0 0-1 0 0,0 0 68 0 0,8 0-2706 0 0,0-2-3507 0 0</inkml:trace>
  <inkml:trace contextRef="#ctx0" brushRef="#br4" timeOffset="-742861.419">7205 2059 14336 0 0,'0'0'661'0'0,"-12"9"238"0"0,6-4-634 0 0,0 0 0 0 0,1 0 0 0 0,0 0 1 0 0,0 0-1 0 0,1 1 0 0 0,-1 1-265 0 0,1-2 331 0 0,-3 5 139 0 0,0 0-1 0 0,1 0 1 0 0,-4 10-470 0 0,7-15 136 0 0,0 1 1 0 0,1-1-1 0 0,0 1 1 0 0,1-1 0 0 0,-1 1-1 0 0,1 0 1 0 0,0 0-1 0 0,0 2-136 0 0,1-7 92 0 0,0-1-17 0 0,0 0-10 0 0,0 0-1 0 0,0 0 3 0 0,1 1-52 0 0,0-1-1 0 0,0 1 1 0 0,0-1-1 0 0,0 0 1 0 0,0 1 0 0 0,0-1-1 0 0,0 0 1 0 0,0 0-1 0 0,0 0 1 0 0,0 0 0 0 0,0 0-1 0 0,0 0 1 0 0,0 0-1 0 0,0 0 1 0 0,1 0 0 0 0,-1-1-1 0 0,0 1 1 0 0,0 0-1 0 0,0-1-13 0 0,2 1 64 0 0,1-1 19 0 0,0 0 1 0 0,-1 0 0 0 0,1-1-1 0 0,0 1 1 0 0,-1-1 0 0 0,0 0-1 0 0,1 0 1 0 0,-1 0 0 0 0,0 0-1 0 0,0 0 1 0 0,1-2-85 0 0,31-30 83 0 0,-25 22-194 0 0,0-1 0 0 0,-1 0 0 0 0,-1 0 0 0 0,0 0 0 0 0,-1-1 0 0 0,0 0 0 0 0,-1-1 0 0 0,1-3 111 0 0,6-17-183 0 0,2 0-10 0 0,-2-1 0 0 0,-1 0 0 0 0,-2-1-1 0 0,-1-2 194 0 0,-9 38 37 0 0,0 0 0 0 0,0 0 0 0 0,0 0-1 0 0,0 0 1 0 0,0 0 0 0 0,0 0 0 0 0,0 0 0 0 0,0 0-1 0 0,0 0 1 0 0,0 0 0 0 0,0 0 0 0 0,0 0-1 0 0,-1 0 1 0 0,1 0 0 0 0,-1-1-37 0 0,1 2 17 0 0,0 0 1 0 0,-1 0-1 0 0,1 0 0 0 0,0 0 0 0 0,-1 0 1 0 0,1 0-1 0 0,0 0 0 0 0,-1 0 0 0 0,1 0 1 0 0,0 0-1 0 0,0 0 0 0 0,-1 0 1 0 0,1 0-1 0 0,0 0 0 0 0,-1 0 0 0 0,1 0 1 0 0,0 0-1 0 0,-1 0 0 0 0,1 1 1 0 0,0-1-1 0 0,0 0 0 0 0,-1 0 0 0 0,1 0 1 0 0,0 0-1 0 0,0 1 0 0 0,-1-1 0 0 0,1 0 1 0 0,0 0-1 0 0,0 0 0 0 0,0 1 1 0 0,-1-1-1 0 0,1 0 0 0 0,0 1 0 0 0,0-1 1 0 0,0 0-1 0 0,0 0 0 0 0,0 1 0 0 0,-1-1 1 0 0,1 0-1 0 0,0 1 0 0 0,0-1-17 0 0,-4 5 0 0 0,1 0 0 0 0,-1 0 0 0 0,1 0 0 0 0,0 1 0 0 0,0-1 0 0 0,1 1 0 0 0,0 0 0 0 0,0 0 0 0 0,0-1 0 0 0,1 1 0 0 0,-1 5 0 0 0,-2 23 376 0 0,-2 0 0 0 0,-3 10-376 0 0,0-5 72 0 0,1 16-72 0 0,3-19-3 0 0,2-24-43 0 0,2 0 1 0 0,-1 0 0 0 0,2 0 0 0 0,0 1 0 0 0,0-1 0 0 0,2 5 45 0 0,-2-12 3 0 0,6 20-6223 0 0,-1-14-568 0 0</inkml:trace>
  <inkml:trace contextRef="#ctx0" brushRef="#br4" timeOffset="-736962.372">15020 1244 2760 0 0,'0'0'125'0'0,"0"2"1778"0"0,5 8 9330 0 0,-1-6-11078 0 0,-2-3-13 0 0,1 0 0 0 0,-1 0 0 0 0,0-1 0 0 0,0 1 0 0 0,0-1 0 0 0,0 0 0 0 0,0 0 0 0 0,0 0 0 0 0,1 0 0 0 0,-1 0 0 0 0,0 0 0 0 0,0 0 0 0 0,0-1 0 0 0,0 1 0 0 0,0-1 0 0 0,1 0-142 0 0,37-15 1209 0 0,-19 7-793 0 0,-8 5-287 0 0,-1-1 0 0 0,1-1 0 0 0,-1 0 0 0 0,-1 0 0 0 0,1-1 0 0 0,8-7-129 0 0,-7 6 47 0 0,-12 8-41 0 0,0-1 0 0 0,1 1 0 0 0,-1-1 0 0 0,0 1 0 0 0,1-1 0 0 0,-1 0 0 0 0,0 1-1 0 0,0-1 1 0 0,0 0 0 0 0,0 0 0 0 0,0 0 0 0 0,0 0 0 0 0,0 0 0 0 0,0 0 0 0 0,0 0 0 0 0,0 0-1 0 0,0 0 1 0 0,-1-1 0 0 0,1 1 0 0 0,0 0 0 0 0,0-2-6 0 0,-1 3 4 0 0,0-1 1 0 0,0 1-1 0 0,0-1 1 0 0,0 0-1 0 0,0 1 1 0 0,1-1-1 0 0,-1 1 1 0 0,0-1-1 0 0,1 1 1 0 0,-1-1-1 0 0,0 1 0 0 0,1-1 1 0 0,-1 1-1 0 0,0-1 1 0 0,1 1-1 0 0,-1 0 1 0 0,1-1-1 0 0,0 1-4 0 0,-1-1 2 0 0,0 1 0 0 0,1 0 0 0 0,-1 0-1 0 0,1-1 1 0 0,-1 1 0 0 0,0 0 0 0 0,1-1 0 0 0,-1 1 0 0 0,0-1-1 0 0,0 1 1 0 0,1 0 0 0 0,-1-1 0 0 0,0 1 0 0 0,0-1 0 0 0,1 1-1 0 0,-1-1 1 0 0,0 1 0 0 0,0-1 0 0 0,0 1 0 0 0,0 0 0 0 0,0-1-1 0 0,0 1 1 0 0,0-1 0 0 0,0 1 0 0 0,0-1 0 0 0,0 1 0 0 0,0-1-1 0 0,0 1 1 0 0,0-1 0 0 0,0 1 0 0 0,0-1 0 0 0,0 1 0 0 0,-1-1-1 0 0,1 1 1 0 0,0-1 0 0 0,0 1 0 0 0,-1 0 0 0 0,1-1 0 0 0,0 1-1 0 0,-1-1-1 0 0,-2-11-54 0 0,3 10 55 0 0,0 1 0 0 0,-1 0 0 0 0,1-1-1 0 0,0 1 1 0 0,0 0 0 0 0,-1 0 0 0 0,1-1 0 0 0,-1 1 0 0 0,1 0-1 0 0,-1 0 1 0 0,1 0 0 0 0,-1 0 0 0 0,0 0 0 0 0,0 0 0 0 0,1 0-1 0 0,-1 0 1 0 0,0 0 0 0 0,0 0 0 0 0,0 0 0 0 0,0 0-1 0 0,0 0 1 0 0,0 1 0 0 0,0-1 0 0 0,-1 0 0 0 0,1 1 0 0 0,0-1-1 0 0,-1 1 0 0 0,-3-2 9 0 0,1 0 0 0 0,0 1 1 0 0,-1 0-1 0 0,1 0 0 0 0,-1 0 0 0 0,1 1 0 0 0,-1 0 0 0 0,0 0 0 0 0,1 0 0 0 0,-1 0 0 0 0,1 0 0 0 0,-1 1 0 0 0,0 0 0 0 0,1 0 0 0 0,0 1 0 0 0,-1-1 0 0 0,1 1 0 0 0,0 0 0 0 0,0 0 1 0 0,0 0-1 0 0,0 0 0 0 0,0 1 0 0 0,0 0 0 0 0,0-1 0 0 0,1 1 0 0 0,0 1 0 0 0,-1-1 0 0 0,1 0 0 0 0,1 1 0 0 0,-1 0 0 0 0,0 0 0 0 0,1 0 0 0 0,0 0 0 0 0,-1 1-9 0 0,0 2-2 0 0,0 0-1 0 0,1 0 0 0 0,0 1 0 0 0,0-1 0 0 0,1 2 3 0 0,0-6 15 0 0,1 1-1 0 0,0-1 1 0 0,0 0-1 0 0,0 1 1 0 0,0-1-1 0 0,1 1 1 0 0,-1-1-1 0 0,1 0 1 0 0,0 0-1 0 0,0 1 1 0 0,0-1-1 0 0,2 2-14 0 0,2 11 205 0 0,-5-13-189 0 0,0-1-1 0 0,1 0 1 0 0,0 0-1 0 0,-1 0 1 0 0,1 0 0 0 0,0 0-1 0 0,0 0 1 0 0,0 0-1 0 0,0-1 1 0 0,0 1-1 0 0,1 1-15 0 0,1 0-27 0 0,0 0 0 0 0,0 0 0 0 0,0-1 0 0 0,1 1-1 0 0,-1-1 1 0 0,1 1 0 0 0,0-1 0 0 0,-1 0-1 0 0,1 0 1 0 0,0-1 0 0 0,0 1 0 0 0,0-1 0 0 0,1 0 27 0 0,2 0 48 0 0,1 0 0 0 0,-1 0 0 0 0,1-1 1 0 0,-1 0-1 0 0,1 0 0 0 0,-1-1 0 0 0,4-1-48 0 0,10-1 125 0 0,-1-2 1 0 0,1 0-1 0 0,0-1 0 0 0,13-7-125 0 0,-21 7-704 0 0,0 0 0 0 0,0-1 1 0 0,0 0-1 0 0,-1-1 0 0 0,0 0 1 0 0,-1-1-1 0 0,4-4 704 0 0,-1-3-2110 0 0</inkml:trace>
  <inkml:trace contextRef="#ctx0" brushRef="#br4" timeOffset="-736550.142">15511 873 13824 0 0,'0'0'629'0'0,"0"0"-12"0"0,-3 8-294 0 0,0 14 450 0 0,1-1 1 0 0,1 0-1 0 0,1 0 1 0 0,1 0-1 0 0,1 1-773 0 0,0 42 1426 0 0,0-4 386 0 0,9 51-1812 0 0,-9-103 37 0 0,0 0 0 0 0,0-1 0 0 0,1 1 0 0 0,3 6-37 0 0,-3-7 80 0 0,-3-7-108 0 0,0 1 0 0 0,1 0 0 0 0,-1-1 0 0 0,0 1 0 0 0,1 0-1 0 0,-1-1 1 0 0,1 1 0 0 0,-1 0 0 0 0,0-1 0 0 0,1 1 0 0 0,-1-1 0 0 0,1 1 0 0 0,-1-1 0 0 0,1 1 0 0 0,0-1 0 0 0,-1 1 0 0 0,1-1 0 0 0,0 0-1 0 0,-1 1 1 0 0,1-1 0 0 0,0 0 0 0 0,-1 0 0 0 0,1 1 0 0 0,0-1 0 0 0,-1 0 0 0 0,1 0 0 0 0,0 0 0 0 0,0 0 0 0 0,-1 0 0 0 0,1 0-1 0 0,0 0 1 0 0,0 0 0 0 0,-1 0 0 0 0,1 0 0 0 0,0 0 0 0 0,-1-1 0 0 0,1 1 0 0 0,0 0 0 0 0,-1 0 0 0 0,2-1 28 0 0,0 0-700 0 0,-1 0-1 0 0,1 0 1 0 0,0 0 0 0 0,0-1 0 0 0,-1 1-1 0 0,1 0 1 0 0,-1-1 0 0 0,1 1 0 0 0,-1-1-1 0 0,0 1 1 0 0,1-1 0 0 0,-1 0 0 0 0,1-1 700 0 0,3-7-5428 0 0</inkml:trace>
  <inkml:trace contextRef="#ctx0" brushRef="#br4" timeOffset="-736143.303">15723 1018 4144 0 0,'0'0'319'0'0,"0"0"138"0"0,0 0 1363 0 0,0 0 620 0 0,0 0 120 0 0,0 0-230 0 0,0 0-1076 0 0,0 0-476 0 0,0 0-90 0 0,0 0-63 0 0,0 0-203 0 0,0 0-92 0 0,0 0-11 0 0,0 0-42 0 0,0 0-147 0 0,0 0-50 0 0,0 0-14 0 0,0 0-23 0 0,0 0-104 0 0,0 0-94 0 0,0 0-6 0 0,0 0 7 0 0,0 0-31 0 0,0 0-139 0 0,0 0-57 0 0,-13-11-1498 0 0,9 4 1424 0 0,1 0 0 0 0,0 0-1 0 0,0-1 1 0 0,1 1-1 0 0,0-1 1 0 0,0 1 0 0 0,1-1-1 0 0,-1-4 456 0 0,0-16 1499 0 0,1-21-1499 0 0,1 48 34 0 0,0-1 203 0 0,0 0 0 0 0,0-1 1 0 0,-1 1-1 0 0,1 0 1 0 0,-1 0-1 0 0,1 0 1 0 0,-1 0-1 0 0,0 0 1 0 0,0 0-1 0 0,0 0 0 0 0,0 0 1 0 0,0 0-238 0 0,0 1 526 0 0,1 1 2 0 0,0 0-16 0 0,0 0-66 0 0,0 0-29 0 0,0 0-8 0 0,0 13 150 0 0,-3 0-424 0 0,2-5-43 0 0,-1-1-1 0 0,1 1 0 0 0,1-1 0 0 0,-1 1 0 0 0,1-1 1 0 0,1 1-1 0 0,-1-1 0 0 0,1 1 0 0 0,1 4-91 0 0,1 1 268 0 0,-1-1 1 0 0,0 1-1 0 0,-1 0 0 0 0,-1 7-268 0 0,3 27 252 0 0,5 33-99 0 0,-6-49-84 0 0,1-1-1 0 0,1 1 1 0 0,2-1 0 0 0,1 0-1 0 0,2 2-68 0 0,-7-26 52 0 0,-1-4-97 0 0,-1-2-34 0 0,1 0-335 0 0,0 0-1 0 0,0 0 1 0 0,-1-1-1 0 0,1 1 1 0 0,0 0-1 0 0,0 0 0 0 0,0 0 1 0 0,0-1-1 0 0,-1 1 1 0 0,1 0-1 0 0,0-1 1 0 0,0 1-1 0 0,0-1 415 0 0,2-3-1007 0 0,0-1 0 0 0,0 1 0 0 0,0-1-1 0 0,0 0 1 0 0,-1 0 0 0 0,0 0 0 0 0,0-1 1007 0 0,-1 5-154 0 0,8-20-2396 0 0</inkml:trace>
  <inkml:trace contextRef="#ctx0" brushRef="#br4" timeOffset="-735769.784">15870 1073 3224 0 0,'0'0'143'0'0,"5"13"5987"0"0,2 26 2985 0 0,-6-29-8316 0 0,-1 0 0 0 0,1 0-1 0 0,-2 0 1 0 0,0 9-799 0 0,-2 54 2392 0 0,4-44-2087 0 0,0-12-56 0 0,-1-16-304 0 0,0-1-45 0 0,0 0-11 0 0,0 0-131 0 0,0 0-549 0 0,1-1 584 0 0,0 1 0 0 0,0-1 0 0 0,0 0 0 0 0,0 1 0 0 0,0-1 0 0 0,0 0 1 0 0,-1 0-1 0 0,1 0 0 0 0,0 0 0 0 0,-1 0 0 0 0,1 0 0 0 0,-1 0 0 0 0,1 0 0 0 0,0-1 207 0 0,0 0-466 0 0,2-2-484 0 0,-1-1-1 0 0,0 0 0 0 0,0 0 1 0 0,0 1-1 0 0,0-1 1 0 0,-1 0-1 0 0,0-1 951 0 0,2-9-2381 0 0</inkml:trace>
  <inkml:trace contextRef="#ctx0" brushRef="#br4" timeOffset="-735768.784">15983 920 11720 0 0,'0'-1'287'0'0,"0"-1"0"0"0,0 1 0 0 0,0 0 1 0 0,0 0-1 0 0,0 0 0 0 0,0 0 0 0 0,-1-1 0 0 0,1 1 1 0 0,0 0-1 0 0,-1 0 0 0 0,1 0 0 0 0,-1 0 1 0 0,1 0-1 0 0,-1 0 0 0 0,1 0 0 0 0,-1 0 0 0 0,0 0-287 0 0,-2 1 2705 0 0,5 8-3190 0 0,-2 1-4859 0 0,0-1-454 0 0</inkml:trace>
  <inkml:trace contextRef="#ctx0" brushRef="#br4" timeOffset="-735361.402">16093 1056 14712 0 0,'0'1'332'0'0,"4"107"1734"0"0,-4-80-749 0 0,0 23 669 0 0,-1 36-128 0 0,-2 47-317 0 0,3-101-1324 0 0,-1-15-74 0 0,0-12-178 0 0,-1-11-512 0 0,-1-24-654 0 0,-3-17-3022 0 0,2 1 1 0 0,2-1-1 0 0,3-14 4223 0 0,0 32-709 0 0,0 6-741 0 0,1 1 0 0 0,4-19 1450 0 0,-5 32 222 0 0,1 0-1 0 0,1 1 1 0 0,0-1-1 0 0,0 0-221 0 0,0 2 891 0 0,0 1 0 0 0,0 0 1 0 0,0 0-1 0 0,1 0 0 0 0,4-4-891 0 0,-7 7 203 0 0,1 1 0 0 0,-1-1 0 0 0,1 1 0 0 0,-1 0 0 0 0,1-1 1 0 0,0 1-1 0 0,0 0 0 0 0,0 0 0 0 0,0 0 0 0 0,0 0 0 0 0,0 0 0 0 0,0 1 0 0 0,0-1 0 0 0,0 1 0 0 0,0-1 0 0 0,0 1 0 0 0,1 0 0 0 0,-1 0-203 0 0,1 0 253 0 0,1 0 1 0 0,-1 0 0 0 0,0 1-1 0 0,0 0 1 0 0,1-1-1 0 0,-1 1 1 0 0,0 1-1 0 0,0-1 1 0 0,0 0 0 0 0,0 1-1 0 0,0 0-253 0 0,5 2 337 0 0,-1 1 0 0 0,1 1 0 0 0,-2 0 0 0 0,1 0 0 0 0,0 0 0 0 0,-1 0 0 0 0,0 1 0 0 0,0 1-337 0 0,-4-4 138 0 0,1 0 1 0 0,0 0-1 0 0,-1 0 0 0 0,0 1 1 0 0,0-1-1 0 0,0 0 0 0 0,-1 1 1 0 0,0 0-1 0 0,1-1 0 0 0,-2 1 1 0 0,1 0-1 0 0,0-1 0 0 0,-1 5-138 0 0,0-5 75 0 0,0 0 0 0 0,-1-1 0 0 0,1 1 1 0 0,-1 0-1 0 0,0-1 0 0 0,0 1 0 0 0,0-1 0 0 0,-1 1 0 0 0,1-1 0 0 0,-1 0 0 0 0,0 0 0 0 0,0 1 0 0 0,0-1 0 0 0,0 0 0 0 0,0-1 0 0 0,-1 1 0 0 0,1 0 0 0 0,-1 0-75 0 0,-9 7 210 0 0,-1 1 0 0 0,0-2-1 0 0,-6 4-209 0 0,13-9 41 0 0,-1-1-1 0 0,1 1 0 0 0,-1-1 1 0 0,0-1-1 0 0,0 1 1 0 0,0-1-1 0 0,0 0 0 0 0,-4 0-40 0 0,2-1-146 0 0,-1 0 100 0 0,0 1 1 0 0,0-1 0 0 0,0-1 0 0 0,1 0 0 0 0,-10-1 45 0 0,17 0-174 0 0,1 1 0 0 0,-1 0 1 0 0,0 0-1 0 0,1-1 0 0 0,-1 1 1 0 0,1 0-1 0 0,-1-1 0 0 0,1 0 1 0 0,-1 1-1 0 0,1-1 0 0 0,0 0 1 0 0,-1 0-1 0 0,1 0 1 0 0,0 0-1 0 0,0 0 0 0 0,-1 0 1 0 0,1 0-1 0 0,0 0 0 0 0,0 0 1 0 0,0-1-1 0 0,0 1 0 0 0,1 0 1 0 0,-1-1-1 0 0,0 1 0 0 0,1-1 1 0 0,-1 1-1 0 0,0-1 0 0 0,1 1 1 0 0,0-1-1 0 0,-1 1 0 0 0,1-1 1 0 0,0 1-1 0 0,0-1 0 0 0,0 0 1 0 0,0 1-1 0 0,0-1 0 0 0,0 1 1 0 0,0-1-1 0 0,1-1 174 0 0,2-10-4572 0 0,0-3-1054 0 0</inkml:trace>
  <inkml:trace contextRef="#ctx0" brushRef="#br4" timeOffset="-734977.656">16471 879 6448 0 0,'0'0'498'0'0,"0"15"37"0"0,-2 32 8738 0 0,-1-1-6414 0 0,-1 45-1105 0 0,2-26-243 0 0,0-29-895 0 0,2-1 1 0 0,4 28-617 0 0,-3-53-166 0 0,1 5-532 0 0,0 0 0 0 0,-2 7 698 0 0,-2-27-3768 0 0,-1-3 1818 0 0</inkml:trace>
  <inkml:trace contextRef="#ctx0" brushRef="#br4" timeOffset="-734631.376">16394 1106 3680 0 0,'0'0'284'0'0,"0"0"243"0"0,8-1 4719 0 0,15-2 1915 0 0,31 1-4312 0 0,-53 2-2661 0 0,44 2 820 0 0,-25-1-848 0 0,0 0 0 0 0,11-2-160 0 0,-1 0-722 0 0,-20 1-584 0 0,0-1-1 0 0,0 0 1 0 0,-1 0 0 0 0,5-1 1306 0 0,-5-1-2268 0 0</inkml:trace>
  <inkml:trace contextRef="#ctx0" brushRef="#br4" timeOffset="-734630.376">16771 1078 11920 0 0,'0'0'546'0'0,"0"0"-10"0"0,-1 1-344 0 0,1 1-92 0 0,-1-1-1 0 0,0 0 0 0 0,1 1 0 0 0,-1-1 0 0 0,0 1 1 0 0,1-1-1 0 0,0 1 0 0 0,-1-1 0 0 0,1 1 1 0 0,0-1-1 0 0,0 1 0 0 0,0-1 0 0 0,0 1 1 0 0,0-1-1 0 0,0 2-99 0 0,0 6 1358 0 0,-4 10 560 0 0,2 1 1 0 0,0-1-1 0 0,1 1 1 0 0,1 11-1919 0 0,0-19 398 0 0,-3 58 903 0 0,3-57-1239 0 0,-1-1-1 0 0,0 1 1 0 0,-1 0 0 0 0,0 2-62 0 0,-5 17-268 0 0,7-31-6 0 0,0-1 2 0 0,0 0-237 0 0,0 0-998 0 0,0 0-439 0 0,1-2-1041 0 0,2-4-3807 0 0</inkml:trace>
  <inkml:trace contextRef="#ctx0" brushRef="#br4" timeOffset="-734235.15">16848 1021 16815 0 0,'-3'-3'1522'0'0,"2"-3"-1250"0"0,-1 0-154 0 0,1 2 2303 0 0,6 10-765 0 0,-3-1-3602 0 0,4 0-281 0 0</inkml:trace>
  <inkml:trace contextRef="#ctx0" brushRef="#br4" timeOffset="-733835.095">17185 1083 16096 0 0,'-1'0'83'0'0,"0"-1"0"0"0,0 1 1 0 0,0-1-1 0 0,1 1 1 0 0,-1 0-1 0 0,0 0 1 0 0,0 0-1 0 0,0-1 1 0 0,0 1-1 0 0,0 0 1 0 0,0 0-1 0 0,0 0 1 0 0,0 0-1 0 0,0 0 0 0 0,1 1 1 0 0,-1-1-1 0 0,0 0 1 0 0,0 0-1 0 0,0 0 1 0 0,0 1-1 0 0,0-1 1 0 0,0 1-1 0 0,0-1-83 0 0,-22 13 100 0 0,18-9 298 0 0,-24 11 499 0 0,21-11-544 0 0,0 0 1 0 0,0 0-1 0 0,0 1 0 0 0,0 1-353 0 0,-7 7 298 0 0,1 1 0 0 0,1 0-1 0 0,0 1 1 0 0,-5 8-298 0 0,15-19 19 0 0,1 0-1 0 0,-1 0 1 0 0,1 0-1 0 0,0 1 1 0 0,0-1-1 0 0,0 0 1 0 0,1 1-1 0 0,0-1 1 0 0,0 1-1 0 0,0-1 1 0 0,0 1-1 0 0,1 0 1 0 0,-1 0-1 0 0,1-1 1 0 0,0 1-1 0 0,1 0 1 0 0,-1-1-1 0 0,1 1 1 0 0,0 1-19 0 0,0-2 15 0 0,0 0 1 0 0,1 0 0 0 0,-1 0 0 0 0,1-1 0 0 0,0 1 0 0 0,0-1 0 0 0,0 1 0 0 0,0-1 0 0 0,0 1 0 0 0,1-1 0 0 0,0 0 0 0 0,0 0 0 0 0,0-1 0 0 0,0 1 0 0 0,0-1 0 0 0,0 1 0 0 0,0-1 0 0 0,1 0 0 0 0,-1 0 0 0 0,1 0 0 0 0,0-1 0 0 0,1 1-16 0 0,5 1-20 0 0,0-1 1 0 0,-1 0 0 0 0,1 0 0 0 0,0-1 0 0 0,0-1 0 0 0,0 1 0 0 0,-1-2-1 0 0,1 1 1 0 0,9-3 19 0 0,-5 0-1102 0 0,0 0 0 0 0,0-1 1 0 0,0 0-1 0 0,-1-1 0 0 0,0-1 0 0 0,7-3 1102 0 0,-2-2-2101 0 0</inkml:trace>
  <inkml:trace contextRef="#ctx0" brushRef="#br4" timeOffset="-733834.095">17456 1106 13880 0 0,'-5'0'179'0'0,"0"1"0"0"0,1-1 0 0 0,-1 1 1 0 0,1 0-1 0 0,-1 1 0 0 0,1-1 0 0 0,-1 1 1 0 0,1 0-1 0 0,0 0 0 0 0,-1 1-179 0 0,-40 27 1122 0 0,38-25-629 0 0,-3 3-62 0 0,1 1-1 0 0,0 0 1 0 0,1 0-1 0 0,0 0 1 0 0,0 1 0 0 0,1 1-1 0 0,0-1 1 0 0,1 1-1 0 0,-5 10-430 0 0,9-16 53 0 0,1 0 1 0 0,-1 1-1 0 0,1-1 0 0 0,0 0 1 0 0,0 1-1 0 0,0-1 0 0 0,1 1 1 0 0,0 2-54 0 0,15-7-4 0 0,-11-1 137 0 0,0 0 0 0 0,0-1 1 0 0,0 0-1 0 0,0 0 0 0 0,-1 0 0 0 0,1 0 1 0 0,0-1-1 0 0,-1 1 0 0 0,1-1 1 0 0,-1 0-1 0 0,1 0 0 0 0,1-2-133 0 0,8-6-382 0 0,-1 0 0 0 0,7-7 382 0 0,-11 9 119 0 0,-5 4-131 0 0,0 2-2 0 0,-1-1 1 0 0,1 0-1 0 0,0 1 1 0 0,0-1-1 0 0,0 1 0 0 0,0 0 1 0 0,0 0-1 0 0,0 0 0 0 0,0 0 1 0 0,1 0-1 0 0,-1 1 0 0 0,1 0 1 0 0,-1 0-1 0 0,1 0 0 0 0,0 0 1 0 0,2 0 13 0 0,-5 2 13 0 0,1-1 0 0 0,-1 1 0 0 0,1 0 0 0 0,-1 0 1 0 0,1 0-1 0 0,-1 0 0 0 0,0 0 0 0 0,0 1 0 0 0,1-1 1 0 0,-1 0-1 0 0,0 1 0 0 0,0-1 0 0 0,0 1 0 0 0,0-1 0 0 0,-1 1 1 0 0,1-1-1 0 0,0 1 0 0 0,0 1-13 0 0,6 25 512 0 0,1 0 1 0 0,2 0-1 0 0,5 8-512 0 0,-14-34 6 0 0,0 1-1 0 0,1 0 0 0 0,0 0 1 0 0,0-1-1 0 0,0 1 0 0 0,0-1 1 0 0,0 0-1 0 0,0 0 0 0 0,0 1 1 0 0,1-1-1 0 0,-1-1 0 0 0,1 1 1 0 0,0 0-1 0 0,0 0-5 0 0,-2-1-23 0 0,1-1-1 0 0,0 1 1 0 0,-1 0-1 0 0,1-1 1 0 0,0 1 0 0 0,-1-1-1 0 0,1 1 1 0 0,0-1-1 0 0,0 0 1 0 0,0 0 0 0 0,-1 1-1 0 0,1-1 1 0 0,0-1-1 0 0,0 1 1 0 0,0 0-1 0 0,-1 0 1 0 0,1-1 0 0 0,0 1-1 0 0,-1-1 1 0 0,1 1-1 0 0,0-1 1 0 0,-1 0-1 0 0,1 0 1 0 0,0 1 0 0 0,0-2 23 0 0,3-2-718 0 0,1 0 0 0 0,-1-1 0 0 0,0 0 0 0 0,-1 1 0 0 0,1-2 0 0 0,-1 1 0 0 0,0 0 0 0 0,0-1 0 0 0,2-6 718 0 0,2-5-6455 0 0</inkml:trace>
  <inkml:trace contextRef="#ctx0" brushRef="#br4" timeOffset="-733451.409">17676 854 17503 0 0,'0'0'399'0'0,"0"0"60"0"0,0 0 21 0 0,0 0-59 0 0,-1 9-260 0 0,-1 16 143 0 0,1 1-1 0 0,1-1 0 0 0,2 10-303 0 0,1 22 1122 0 0,-3-38-600 0 0,2-1 0 0 0,1 5-522 0 0,0-5 314 0 0,-1 0 0 0 0,-1 6-314 0 0,6 162 451 0 0,-5-171 421 0 0,-2-14-363 0 0,0-1-134 0 0,0 0-576 0 0,1 0 78 0 0,0 0 0 0 0,0-1 0 0 0,0 1 0 0 0,0 0 0 0 0,0-1 0 0 0,0 1 0 0 0,0 0 1 0 0,0-1-1 0 0,-1 1 0 0 0,1-1 0 0 0,0 1 0 0 0,0-1 0 0 0,0 0 123 0 0,2-2-811 0 0,0-1 0 0 0,-1 0 0 0 0,1 0 0 0 0,-1 0 0 0 0,1-3 811 0 0,5-12-5640 0 0,-4 5-352 0 0</inkml:trace>
  <inkml:trace contextRef="#ctx0" brushRef="#br4" timeOffset="-733042.503">17826 928 11976 0 0,'0'0'546'0'0,"0"0"-10"0"0,0 0-202 0 0,0 0 418 0 0,0 0 220 0 0,3 6 994 0 0,-2 5-1176 0 0,0 0-1 0 0,0-1 0 0 0,-2 5-789 0 0,2 13 893 0 0,5 150 2139 0 0,-2-77-2852 0 0,-3-69 268 0 0,-2-24-460 0 0,1 0 0 0 0,1 1 0 0 0,-1-1-1 0 0,1 0 1 0 0,1 0 0 0 0,0 0 0 0 0,1 4 12 0 0,5 0-929 0 0,-7-10 249 0 0,5-6-6048 0 0,3 0 19 0 0</inkml:trace>
  <inkml:trace contextRef="#ctx0" brushRef="#br4" timeOffset="-732642.778">18019 1179 6912 0 0,'0'0'528'0'0,"0"0"-14"0"0,0 0 1209 0 0,0 0-1362 0 0,1 0 1 0 0,-1 0-1 0 0,0 1 1 0 0,1-1-1 0 0,-1 0 0 0 0,1 0 1 0 0,-1 0-1 0 0,0 0 1 0 0,1 0-1 0 0,-1 0 0 0 0,0 1 1 0 0,1-1-1 0 0,-1 0 1 0 0,0 0-1 0 0,1 1 0 0 0,-1-1 1 0 0,0 0-1 0 0,0 0 0 0 0,1 1-361 0 0,0 29 2748 0 0,2 0 0 0 0,2 7-2748 0 0,-4-32 83 0 0,1 0 0 0 0,-1-1-1 0 0,1 1 1 0 0,-1 0 0 0 0,1-1-1 0 0,1 1 1 0 0,-1-1 0 0 0,1 0-1 0 0,-1 0 1 0 0,1 0 0 0 0,0 0-1 0 0,1 0 1 0 0,-1-1 0 0 0,1 1-1 0 0,0-1 1 0 0,-1 0 0 0 0,1 0-1 0 0,1 0-82 0 0,-4-3 0 0 0,1 0 0 0 0,-1 0 0 0 0,1 0 0 0 0,-1 0 0 0 0,1 0 0 0 0,-1 0 0 0 0,1 0 0 0 0,-1-1 0 0 0,0 1 0 0 0,1 0 0 0 0,-1-1 0 0 0,1 1 0 0 0,-1-1 0 0 0,0 0 0 0 0,0 1 0 0 0,1-1 0 0 0,-1 0 0 0 0,0 0 0 0 0,1-1 0 0 0,18-11 0 0 0,-16 11 0 0 0,0 1 0 0 0,-1-2 0 0 0,1 1 0 0 0,-1 0 0 0 0,0-1 0 0 0,2-1 0 0 0,64-63 0 0 0,-62 60 0 0 0,1 0 0 0 0,-1 0 0 0 0,1 1 0 0 0,0 1 0 0 0,1-1 0 0 0,0 1 0 0 0,-9 4 0 0 0,1 1 0 0 0,-1 0 0 0 0,1 0 0 0 0,-1-1 0 0 0,1 1 0 0 0,-1 0 0 0 0,0 0 0 0 0,1 0 0 0 0,-1 0 0 0 0,1 0 0 0 0,-1 0 0 0 0,1-1 0 0 0,-1 1 0 0 0,1 0 0 0 0,-1 0 0 0 0,1 1 0 0 0,-1-1 0 0 0,1 0 0 0 0,-1 0 0 0 0,1 0 0 0 0,-1 0 0 0 0,1 0 0 0 0,-1 0 0 0 0,1 1 0 0 0,-1-1 0 0 0,1 0 0 0 0,-1 0 0 0 0,1 1 0 0 0,-1-1 0 0 0,0 0 0 0 0,1 1 0 0 0,-1-1 0 0 0,0 0 0 0 0,1 1 0 0 0,-1-1 0 0 0,0 1 0 0 0,1-1 0 0 0,-1 0 0 0 0,0 1 0 0 0,0-1 0 0 0,1 1 0 0 0,-1 0 0 0 0,1 0 0 0 0,1 2 7 0 0,1 0-1 0 0,-1 1 0 0 0,0-1 0 0 0,0 1 1 0 0,0-1-1 0 0,-1 1 0 0 0,1 0 0 0 0,-1-1 1 0 0,1 4-7 0 0,6 37 101 0 0,-5-24-67 0 0,2 22 32 0 0,-3-1 0 0 0,-1 1 0 0 0,-2 0 0 0 0,-3 13-66 0 0,2-22-239 0 0,-2 0-1 0 0,-1-1 240 0 0,3-21 208 0 0,-1 0 0 0 0,0 0 0 0 0,-1 0 0 0 0,0 0 0 0 0,0-1-1 0 0,-2 0 1 0 0,-3 6-208 0 0,7-12 106 0 0,0-1 0 0 0,-1 1 0 0 0,1-1 0 0 0,-1 0-1 0 0,0 0 1 0 0,-1 1-106 0 0,3-3-1 0 0,-1 0-1 0 0,1 0 1 0 0,-1-1-1 0 0,1 1 1 0 0,-1 0-1 0 0,1 0 1 0 0,-1-1-1 0 0,1 1 1 0 0,-1-1-1 0 0,0 1 1 0 0,1-1-1 0 0,-1 0 1 0 0,0 0-1 0 0,1 1 1 0 0,-1-1-1 0 0,0 0 1 0 0,0-1-1 0 0,0 1 2 0 0,-5-1 31 0 0,0 0-1 0 0,0-1 0 0 0,0 0 1 0 0,0 0-1 0 0,1-1 1 0 0,-1 1-1 0 0,1-2 0 0 0,-1 1 1 0 0,1-1-1 0 0,-3-2-30 0 0,6 4 3 0 0,1 0 1 0 0,0 0-1 0 0,-1 0 0 0 0,1 0 0 0 0,0-1 1 0 0,0 1-1 0 0,0-1 0 0 0,0 1 0 0 0,1-1 1 0 0,-1 0-1 0 0,1 0 0 0 0,-1 0 0 0 0,1 0 1 0 0,0 0-1 0 0,0 0 0 0 0,1 0 1 0 0,-1 0-1 0 0,0 0 0 0 0,1 0 0 0 0,0-1 1 0 0,0 1-1 0 0,0 0 0 0 0,0 0 0 0 0,1 0 1 0 0,-1-2-4 0 0,2 0-315 0 0,0 1 1 0 0,0-1 0 0 0,0 1-1 0 0,1-1 1 0 0,-1 1 0 0 0,1 0-1 0 0,0 0 1 0 0,0 0 0 0 0,1 0 0 0 0,-1 1-1 0 0,2-2 315 0 0,7-6-1560 0 0</inkml:trace>
  <inkml:trace contextRef="#ctx0" brushRef="#br4" timeOffset="-711692.198">17017 2125 2760 0 0,'0'0'125'0'0,"0"0"97"0"0,0 0 318 0 0,0 0 136 0 0,0 0 26 0 0,0 0-127 0 0,0 0-571 0 0,0 0-253 0 0,0 0-51 0 0,-11 0 2937 0 0,7 0-2641 0 0,3 0-76 0 0,0 0-16 0 0,-4 2 16 0 0,-14 3-976 0 0,17-4 688 0 0</inkml:trace>
  <inkml:trace contextRef="#ctx0" brushRef="#br4" timeOffset="-706309.143">16863 2169 3600 0 0,'0'0'165'0'0,"0"0"91"0"0,0 0 299 0 0,0 0 134 0 0,0 0 23 0 0,0 0-40 0 0,0 0-195 0 0,0 0-86 0 0,0 0-20 0 0,0 0-23 0 0,0 0-84 0 0,0 0-38 0 0,5-1 944 0 0,23-2 1006 0 0,-27 3-1895 0 0,14-1 318 0 0,18-4 595 0 0,-1 3 1 0 0,10 0-1195 0 0,39-1 1530 0 0,222 3 332 0 0,-174-8-1416 0 0,55 6-194 0 0,-167 1-252 0 0,9 1 0 0 0,-5 2 0 0 0,1-1 0 0 0,0-1 0 0 0,7-1 0 0 0,15 0 0 0 0,12-5 0 0 0,78-2 56 0 0,-129 8-60 0 0,2 0 114 0 0,0 0-1 0 0,-1 0 0 0 0,1-1 1 0 0,3-1-110 0 0,0 2 749 0 0,-1 2-1546 0 0,4-1-2999 0 0,-13-1-2209 0 0</inkml:trace>
  <inkml:trace contextRef="#ctx0" brushRef="#br4" timeOffset="-700943.916">18213 2097 2304 0 0,'0'0'191'0'0,"0"0"-41"0"0,-16 6 934 0 0,-1-5-66 0 0,15-1-1017 0 0,0 0 0 0 0,1 0 0 0 0,-1 0 0 0 0,0 0 0 0 0,1 0 0 0 0,-1 1 0 0 0,0-1 1 0 0,1 0-1 0 0,-1 1 0 0 0,1 0 0 0 0,-1-1 0 0 0,0 1-1 0 0,-23 6-435 0 0,-5 5 1174 0 0,25-10-751 0 0,1-2 0 0 0,0 1 0 0 0,-1 0 0 0 0,1-1 0 0 0,0 0 0 0 0,-1 0 0 0 0,0 0 12 0 0,-18-1-20 0 0,18 3 44 0 0,4-2-12 0 0,0 0-1 0 0,0 1 1 0 0,0-1 0 0 0,0 0-1 0 0,0 0 1 0 0,0 1-1 0 0,0-1 1 0 0,0 0 0 0 0,0 0-1 0 0,0 0 1 0 0,0-1 0 0 0,0 1-1 0 0,0 0 1 0 0,0 0 0 0 0,-1 0-12 0 0,-18 6 5489 0 0,45-9-1402 0 0,11 0-3670 0 0,-12 1-225 0 0,0 0 0 0 0,17 2-192 0 0,20-1 790 0 0,132-7 259 0 0,-133 5-414 0 0,7 4-635 0 0,-10 0 435 0 0,121 8-281 0 0,24-14-438 0 0,-27 4 957 0 0,27-1-910 0 0,-53-1 818 0 0,-117 3-594 0 0,54 0-367 0 0,194-5 288 0 0,-100-1 323 0 0,-165 5-300 0 0,0 2-1 0 0,8 0 70 0 0,13 1 4 0 0,7-2 8 0 0,-8 1 94 0 0,0-2 0 0 0,0-1 0 0 0,4-2-106 0 0,-10 1-123 0 0,1 1 1 0 0,-1 1-1 0 0,14 3 123 0 0,11-1 38 0 0,77 4 170 0 0,47 1 47 0 0,-49 1-323 0 0,63-6 139 0 0,-136-1 59 0 0,80-5 38 0 0,-113 5-92 0 0,1-2-1 0 0,1-1-75 0 0,3 3 113 0 0,8 0 107 0 0,-19-1-2354 0 0,-11-2 940 0 0</inkml:trace>
  <inkml:trace contextRef="#ctx0" brushRef="#br1" timeOffset="-696219.927">21427 1839 2760 0 0,'2'-19'466'0'0,"-2"15"449"0"0,1 0 0 0 0,1 1 0 0 0,-1-1 0 0 0,1 0 0 0 0,-1 0 0 0 0,1 1 0 0 0,0-1 0 0 0,0 1 0 0 0,1-1-915 0 0,40-54 6114 0 0,-43 58-6042 0 0,0-1 0 0 0,1 1 0 0 0,-1-1 0 0 0,0 1 0 0 0,1-1 0 0 0,-1 1 0 0 0,1 0-1 0 0,-1-1 1 0 0,0 1 0 0 0,1-1 0 0 0,-1 1 0 0 0,1 0 0 0 0,-1-1 0 0 0,1 1-1 0 0,-1 0 1 0 0,1 0 0 0 0,0-1 0 0 0,-1 1 0 0 0,1 0 0 0 0,-1 0 0 0 0,1 0 0 0 0,-1 0-1 0 0,1 0 1 0 0,0 0 0 0 0,-1 0 0 0 0,1 0 0 0 0,-1 0 0 0 0,1 0 0 0 0,-1 0-1 0 0,1 0 1 0 0,0 0 0 0 0,-1 0 0 0 0,1 1 0 0 0,-1-1 0 0 0,1 0 0 0 0,-1 0 0 0 0,1 1-1 0 0,-1-1 1 0 0,1 0 0 0 0,-1 1 0 0 0,1-1 0 0 0,-1 0 0 0 0,1 1 0 0 0,-1-1-1 0 0,0 1 1 0 0,1-1 0 0 0,-1 1 0 0 0,0-1 0 0 0,1 1 0 0 0,-1-1-72 0 0,2 3 40 0 0,0 0-1 0 0,0 0 1 0 0,-1 1 0 0 0,1-1 0 0 0,-1 0 0 0 0,1 1-1 0 0,-1 0-39 0 0,2 12 0 0 0,0 0 0 0 0,0 0 0 0 0,-2 0 0 0 0,0 16 0 0 0,-7 66 0 0 0,1-1 0 0 0,-1 70 2056 0 0,3-70-2041 0 0,1-31-86 0 0,3 21 71 0 0,0-77-13 0 0,4 46 126 0 0,-4-52-114 0 0,-1 1 0 0 0,1-1 1 0 0,0 0-1 0 0,1 0 0 0 0,-1 0 0 0 0,1 0 1 0 0,0 0-1 0 0,0 0 0 0 0,0 0 0 0 0,2 2 1 0 0,-2-4-268 0 0,-1 0-80 0 0,0 1-354 0 0,1-3-5210 0 0,6-3-261 0 0</inkml:trace>
  <inkml:trace contextRef="#ctx0" brushRef="#br1" timeOffset="-694665.185">21589 1678 5904 0 0,'0'0'266'0'0,"0"0"1"0"0,-12-5-160 0 0,-3-4 7245 0 0,22 7-7197 0 0,0 0 1 0 0,0 0-1 0 0,0 0 1 0 0,0 1-1 0 0,1 0 1 0 0,-1 0-1 0 0,0 1 1 0 0,1 0 0 0 0,1 0-156 0 0,18 0 90 0 0,332-27 2453 0 0,-142 8-1821 0 0,-27 8-518 0 0,-63 5-204 0 0,-47-3 54 0 0,95-5-33 0 0,-136 10 22 0 0,203-31 95 0 0,-194 28-62 0 0,1 2-1 0 0,-1 2 0 0 0,1 3 1 0 0,42 5-76 0 0,-51 0-262 0 0,-35-3 262 0 0,-4-1 4 0 0,0-1 1 0 0,0 1-1 0 0,0-1 0 0 0,1 0 0 0 0,-1 1 1 0 0,0-1-1 0 0,0 0 0 0 0,1 0 1 0 0,-1 0-1 0 0,0 0 0 0 0,0 0 1 0 0,1 0-1 0 0,-1 0 0 0 0,0 0 0 0 0,1-1-4 0 0,0 2-6 0 0,1-1 0 0 0,0 1 0 0 0,0-1-1 0 0,-1 1 1 0 0,1 0 0 0 0,0 0 0 0 0,0 0 6 0 0,8 2-197 0 0,6 9-192 0 0,-14-10 352 0 0,-1 1 0 0 0,1 0 0 0 0,-1 0 0 0 0,0 0 0 0 0,0 0-1 0 0,0 1 1 0 0,0-1 0 0 0,-1 1 0 0 0,1-1 0 0 0,-1 1 0 0 0,0-1 0 0 0,0 2 37 0 0,1 4 197 0 0,-1 0 0 0 0,0 0 0 0 0,-1 0 0 0 0,0 2-197 0 0,1 24 346 0 0,5 41-231 0 0,-3-25 18 0 0,13 121 869 0 0,-10 91-62 0 0,-6-253-918 0 0,-1 63-22 0 0,-1-26 6 0 0,2 0-1 0 0,3 1-5 0 0,-2-20 23 0 0,-1 0 0 0 0,-1 1 0 0 0,-4 19-23 0 0,5-44 17 0 0,-1-1-1 0 0,1 0 1 0 0,-1 1-1 0 0,0-1 0 0 0,0 0 1 0 0,0 0-1 0 0,0 0 1 0 0,-1 0-1 0 0,1 0 0 0 0,-1 0 1 0 0,0 0-1 0 0,0 0 1 0 0,0-1-1 0 0,0 1 1 0 0,-2 1-17 0 0,0-1-24 0 0,1-1 0 0 0,0 1 0 0 0,-1-1 0 0 0,1 0 0 0 0,-1-1 0 0 0,0 1 1 0 0,1 0-1 0 0,-1-1 0 0 0,0 0 0 0 0,0 0 0 0 0,0 0 0 0 0,-3 0 24 0 0,-89 12 402 0 0,37-7 879 0 0,-14 1-1929 0 0,-19-3 648 0 0,-11 2 677 0 0,38-1-593 0 0,-33 0-582 0 0,-274 8 1160 0 0,226-6-1095 0 0,-2 0-6 0 0,106-6 809 0 0,-6 3-370 0 0,12 0 251 0 0,1-2 0 0 0,-7-2-251 0 0,-122-2-131 0 0,121 2-315 0 0,-84-9 998 0 0,122 8-519 0 0,-1 0-225 0 0,5 1-812 0 0,19-9-7354 0 0,-11 1 2321 0 0</inkml:trace>
  <inkml:trace contextRef="#ctx0" brushRef="#br1" timeOffset="-693851.539">21961 1937 11864 0 0,'-6'-16'1186'0'0,"6"16"-943"0"0,0 0 0 0 0,0 0 0 0 0,0 0 0 0 0,0 0 0 0 0,0 0 0 0 0,-1 0 1 0 0,1 0-1 0 0,0 0 0 0 0,0 0 0 0 0,0 0 0 0 0,0 0 0 0 0,0 0 0 0 0,0 0 0 0 0,0 0 0 0 0,0 0 0 0 0,0 0 0 0 0,0 0 0 0 0,0 0 0 0 0,0 0 0 0 0,0 0 0 0 0,0 0 0 0 0,0 0 0 0 0,0 0 0 0 0,0 0 0 0 0,-1 0 0 0 0,1 0-243 0 0,2 15 1704 0 0,5 27-2426 0 0,-5-35 1366 0 0,16 135-89 0 0,-18-139-546 0 0,6 32 76 0 0,-4-23-82 0 0,0 0-1 0 0,-1 0 0 0 0,0 1-2 0 0,-1-11-18 0 0,0 0 10 0 0,0 0 0 0 0,0 0 0 0 0,0-1 0 0 0,0 1 0 0 0,0 0 0 0 0,1-1 0 0 0,-1 1 0 0 0,1 0 1 0 0,-1 0-1 0 0,1-1 0 0 0,-1 1 0 0 0,1-1 0 0 0,0 1 0 0 0,0-1 0 0 0,0 1 0 0 0,0-1 0 0 0,1 1 8 0 0,-2-1-107 0 0,0-1-22 0 0,0 0-6 0 0,-10-11-1603 0 0,-30-100-5971 0 0,38 103 7374 0 0,-1-1 0 0 0,1 1 0 0 0,1 0 0 0 0,0-1 0 0 0,0 0 0 0 0,0 1 1 0 0,1-1 334 0 0,1-13 417 0 0,0 0 0 0 0,2-2-417 0 0,-2 17 410 0 0,0 0 1 0 0,0 0-1 0 0,1 0 0 0 0,0 0 0 0 0,0 0 0 0 0,2-3-410 0 0,-4 8 116 0 0,1 1 0 0 0,0-1-1 0 0,0 1 1 0 0,0-1 0 0 0,0 1 0 0 0,0 0 0 0 0,0-1 0 0 0,1 1-1 0 0,-1 0 1 0 0,0 0 0 0 0,1 0 0 0 0,-1 0 0 0 0,0 0 0 0 0,1 0-1 0 0,0 0 1 0 0,-1 0 0 0 0,1 0 0 0 0,-1 1 0 0 0,1-1 0 0 0,0 1 0 0 0,-1-1-1 0 0,1 1 1 0 0,0 0 0 0 0,0 0 0 0 0,-1 0 0 0 0,1 0 0 0 0,0 0-1 0 0,0 0 1 0 0,0 0-116 0 0,3 0 150 0 0,-1 1 0 0 0,1-1-1 0 0,-1 1 1 0 0,1 0 0 0 0,-1 1 0 0 0,0-1 0 0 0,0 1-1 0 0,1-1 1 0 0,-1 1 0 0 0,0 1 0 0 0,-1-1-1 0 0,1 0 1 0 0,0 1 0 0 0,-1 0 0 0 0,1 0 0 0 0,-1 0-1 0 0,0 0 1 0 0,0 0 0 0 0,0 1 0 0 0,0 0-1 0 0,0 0-149 0 0,16 26 696 0 0,6 10 143 0 0,-20-30-622 0 0,-1-3-17 0 0,0 0 1 0 0,-1 0-1 0 0,0 0 1 0 0,0 1-1 0 0,0-1 0 0 0,-1 1 1 0 0,-1-1-1 0 0,2 8-200 0 0,-2-1 401 0 0,0-13-356 0 0,-1 1 1 0 0,0-1-1 0 0,0 1 1 0 0,1-1-1 0 0,-1 1 1 0 0,0-1-1 0 0,-1 1 1 0 0,1-1-1 0 0,0 1 0 0 0,0-1 1 0 0,-1 1-1 0 0,1-1 1 0 0,0 0-1 0 0,-1 1-45 0 0,-2 12 0 0 0,3-13 0 0 0,0 1 0 0 0,-1-1 0 0 0,1 0 0 0 0,0 0 0 0 0,0 0 0 0 0,-1 1 0 0 0,1-1 0 0 0,-1 0 0 0 0,1 0 0 0 0,-1 0 0 0 0,1 0 0 0 0,-1 0 0 0 0,0 0 0 0 0,1 0 0 0 0,-1 0 0 0 0,0 0 0 0 0,0 1 0 0 0,-5 2 0 0 0,1 0 0 0 0,0-1 0 0 0,-1 1 0 0 0,0-1 0 0 0,1 0 0 0 0,-1 0 0 0 0,0-1 0 0 0,-1 0 0 0 0,1 0 0 0 0,0 0 0 0 0,-1-1 0 0 0,-2 1 0 0 0,-14 0 0 0 0,1 0 0 0 0,-22-2 0 0 0,20-1 0 0 0,19 1-1405 0 0,0-1 0 0 0,-1 0-1 0 0,1 0 1 0 0,0 0 0 0 0,0 0 0 0 0,-1-1 1405 0 0,5 1-6512 0 0</inkml:trace>
  <inkml:trace contextRef="#ctx0" brushRef="#br1" timeOffset="-692663.276">22323 2150 3224 0 0,'0'0'143'0'0,"0"0"258"0"0,0 0 983 0 0,0 0 432 0 0,0 0 82 0 0,7 0 1186 0 0,6-2-2700 0 0,-1 0 1 0 0,1 0-1 0 0,-1-1 0 0 0,1 0 0 0 0,-1-2 0 0 0,0 1 0 0 0,-1-1 0 0 0,1-1 1 0 0,2-1-385 0 0,-12 5 21 0 0,1 0 1 0 0,0 0 0 0 0,-1 0 0 0 0,1 0 0 0 0,-1 0 0 0 0,0-1 0 0 0,0 1 0 0 0,0-1 0 0 0,0 1 0 0 0,0-1 0 0 0,0-1-22 0 0,-1 3 67 0 0,-1 0 1 0 0,1 0 0 0 0,-1-1 0 0 0,1 1-1 0 0,-1 0 1 0 0,1 0 0 0 0,-1-1 0 0 0,0 1-1 0 0,1 0 1 0 0,-1-1 0 0 0,0 1 0 0 0,0-1-1 0 0,0 1 1 0 0,0 0 0 0 0,0-1 0 0 0,-1 1 0 0 0,1 0-1 0 0,0-1 1 0 0,-1 1 0 0 0,1 0 0 0 0,0 0-1 0 0,-1-1 1 0 0,0 1 0 0 0,1 0 0 0 0,-1 0-1 0 0,0 0 1 0 0,0-1-68 0 0,-1 0 98 0 0,0 0 0 0 0,0 0-1 0 0,0 1 1 0 0,0-1 0 0 0,0 1 0 0 0,-1 0-1 0 0,1-1 1 0 0,-1 1 0 0 0,1 0 0 0 0,-1 0-1 0 0,1 1 1 0 0,-1-1 0 0 0,1 0 0 0 0,-1 1-1 0 0,0-1 1 0 0,1 1 0 0 0,-2 0-98 0 0,-3 0 150 0 0,-1 0-1 0 0,1 1 1 0 0,-1-1 0 0 0,1 2 0 0 0,-5 0-150 0 0,8-1 60 0 0,1-1 1 0 0,-1 1-1 0 0,0 1 1 0 0,1-1 0 0 0,-1 0-1 0 0,0 1 1 0 0,1 0-1 0 0,0 0 1 0 0,-1 0-1 0 0,1 0 1 0 0,0 0-1 0 0,0 1 1 0 0,0-1 0 0 0,1 1-1 0 0,-1 0 1 0 0,1 0-1 0 0,-1 0 1 0 0,1 0-1 0 0,-1 3-60 0 0,2-4 29 0 0,-1 0 0 0 0,1 0-1 0 0,0 0 1 0 0,-1 0 0 0 0,1 0-1 0 0,-1 0 1 0 0,0 0 0 0 0,0-1-1 0 0,1 1-28 0 0,-1-1 8 0 0,1 0 0 0 0,-1 1 0 0 0,1-1 0 0 0,0 0 0 0 0,0 1 0 0 0,-1-1 0 0 0,1 1 0 0 0,0-1 0 0 0,0 1 0 0 0,1 0 0 0 0,-1-1 0 0 0,0 1 0 0 0,1 0 0 0 0,-1 0 0 0 0,0 0-8 0 0,-2 13 69 0 0,2-13-47 0 0,0-1 0 0 0,1 1 0 0 0,-1 0-1 0 0,1 0 1 0 0,0 0 0 0 0,-1 0 0 0 0,1 0 0 0 0,0 0 0 0 0,0 0-1 0 0,0-1 1 0 0,0 1 0 0 0,1 0 0 0 0,-1 0 0 0 0,0 0 0 0 0,1 0-1 0 0,0 0 1 0 0,-1 0 0 0 0,1-1 0 0 0,0 1 0 0 0,0 0 0 0 0,0 1-22 0 0,3 2-82 0 0,-3-2 45 0 0,1-1 1 0 0,0 1 0 0 0,-1-1-1 0 0,1 1 1 0 0,0-1-1 0 0,0 0 1 0 0,1 0 0 0 0,-1 0-1 0 0,2 1 37 0 0,12 11 42 0 0,-7-9 111 0 0,-3-3-127 0 0,0 0 0 0 0,0 0 0 0 0,0 0 0 0 0,0-1 1 0 0,0 0-1 0 0,0-1 0 0 0,1 1 0 0 0,-1-1 0 0 0,0 0 0 0 0,0-1 0 0 0,0 1 0 0 0,0-1 1 0 0,0-1-1 0 0,0 1 0 0 0,0-1 0 0 0,0 0 0 0 0,5-2-26 0 0,-5 1-375 0 0,-1 0 1 0 0,1-1-1 0 0,0 0 0 0 0,3-3 375 0 0,19-22-4981 0 0,-15 16-977 0 0</inkml:trace>
  <inkml:trace contextRef="#ctx0" brushRef="#br1" timeOffset="-692292.604">22549 1868 11976 0 0,'0'0'546'0'0,"0"0"-10"0"0,0 17-322 0 0,-3 54 1720 0 0,1-41-339 0 0,2 0 1 0 0,0 0 0 0 0,2 6-1596 0 0,1-24 478 0 0,0 1 1 0 0,0-1 0 0 0,3 4-479 0 0,-1 0-162 0 0,1-7 98 0 0,3 6-87 0 0,-7-8-3734 0 0,-2-7 1230 0 0</inkml:trace>
  <inkml:trace contextRef="#ctx0" brushRef="#br1" timeOffset="-691901.829">22632 2049 3680 0 0,'28'-7'331'0'0,"15"-2"4789"0"0,-5 1-823 0 0,-12 2-4281 0 0,-9 1 495 0 0,4 0 178 0 0,0-1 0 0 0,5-3-689 0 0,-20 7 80 0 0,-1 0 1 0 0,0-1-1 0 0,0 0 0 0 0,0 0 0 0 0,0 0 1 0 0,0-1-1 0 0,0 1 0 0 0,-1-1 0 0 0,0 0 1 0 0,3-3-81 0 0,-6 6 11 0 0,-1 0 1 0 0,1 1 0 0 0,-1-1-1 0 0,1 0 1 0 0,-1 1 0 0 0,1-1-1 0 0,-1 0 1 0 0,1 0 0 0 0,-1 0 0 0 0,0 1-1 0 0,1-1 1 0 0,-1 0 0 0 0,0 0-1 0 0,0 0 1 0 0,0 0 0 0 0,0 0-1 0 0,1 0 1 0 0,-1 0 0 0 0,0 1 0 0 0,-1-1-1 0 0,1 0 1 0 0,0 0 0 0 0,0 0-1 0 0,0 0 1 0 0,-1 0-12 0 0,1 0 28 0 0,-1 0-1 0 0,0 0 1 0 0,0 0 0 0 0,1 0-1 0 0,-1 0 1 0 0,0 0 0 0 0,0 0-1 0 0,0 0 1 0 0,0 1 0 0 0,0-1 0 0 0,0 0-1 0 0,-1 1 1 0 0,1-1 0 0 0,0 1-1 0 0,0-1 1 0 0,-1 1-28 0 0,-2-2 159 0 0,-1 1 1 0 0,1 0-1 0 0,-1 0 0 0 0,0 0 0 0 0,0 1 1 0 0,0-1-1 0 0,1 1 0 0 0,-1 0 1 0 0,-1 1-160 0 0,-3 1 60 0 0,0 0 1 0 0,0 1-1 0 0,1 0 0 0 0,-1 1 1 0 0,1 0-1 0 0,0 0 0 0 0,0 1 1 0 0,0 0-1 0 0,1 0 0 0 0,-1 0 1 0 0,1 1-1 0 0,1 0 1 0 0,-1 1-1 0 0,1 0 0 0 0,0 0 1 0 0,1 0-1 0 0,-1 1 0 0 0,-2 5-60 0 0,6-9 90 0 0,0-1 0 0 0,0 1-1 0 0,1 0 1 0 0,-1 0 0 0 0,1 0-1 0 0,0 0 1 0 0,0 0 0 0 0,0 0-1 0 0,1 0 1 0 0,-1 0-1 0 0,1 0 1 0 0,0 0 0 0 0,0 0-1 0 0,1 3-89 0 0,-1-5 6 0 0,1 1-1 0 0,-1-1 1 0 0,1 0-1 0 0,0 0 1 0 0,0 0-1 0 0,0 0 1 0 0,0 0-1 0 0,0 0 1 0 0,0 0-1 0 0,1 0 1 0 0,-1-1-1 0 0,0 1 1 0 0,1 0-1 0 0,0-1 0 0 0,-1 1 1 0 0,1-1-1 0 0,0 1 1 0 0,0-1-1 0 0,0 0 1 0 0,0 0-1 0 0,0 0 1 0 0,0 0-1 0 0,0 0 1 0 0,0 0-1 0 0,0-1 1 0 0,1 1-6 0 0,5 1-267 0 0,0-1 1 0 0,0 1 0 0 0,0-2 0 0 0,0 1-1 0 0,0-1 1 0 0,-1 0 0 0 0,1-1 0 0 0,6-1 266 0 0,17-6-5646 0 0,-16 2 33 0 0</inkml:trace>
  <inkml:trace contextRef="#ctx0" brushRef="#br1" timeOffset="-691900.829">23028 1975 2760 0 0,'-13'2'676'0'0,"7"1"1842"0"0,0 0 0 0 0,0 0 0 0 0,1 0 0 0 0,-3 1-2518 0 0,-21 18 3785 0 0,17-13-3488 0 0,8-6-61 0 0,0 1 0 0 0,0 0 0 0 0,1 0 0 0 0,-1 0 0 0 0,1 0 0 0 0,0 0 0 0 0,0 1 0 0 0,1 0 0 0 0,-1-1 0 0 0,1 1 0 0 0,0 0 0 0 0,0 0 0 0 0,1 0 0 0 0,-1 3-236 0 0,1-6 27 0 0,1 0 0 0 0,-1 0-1 0 0,1 1 1 0 0,-1-1 0 0 0,1 1 0 0 0,0-1-1 0 0,0 0 1 0 0,0 1 0 0 0,0-1-1 0 0,1 0 1 0 0,-1 1 0 0 0,1-1-1 0 0,-1 0 1 0 0,1 1 0 0 0,0-1 0 0 0,0 0-1 0 0,0 0 1 0 0,0 0 0 0 0,0 0-1 0 0,0 0 1 0 0,1 0 0 0 0,-1 0-1 0 0,1 0 1 0 0,-1 0 0 0 0,1-1 0 0 0,0 1-1 0 0,0 0 1 0 0,0-1 0 0 0,0 0-1 0 0,0 1 1 0 0,0-1 0 0 0,1 1-27 0 0,2 0-30 0 0,0 0 0 0 0,0-1 0 0 0,0 1 0 0 0,1-1 0 0 0,-1 0 1 0 0,0 0-1 0 0,0 0 0 0 0,1-1 0 0 0,-1 0 0 0 0,1 0 0 0 0,-1-1 1 0 0,0 1-1 0 0,1-1 0 0 0,-1 0 0 0 0,0 0 0 0 0,1-1 30 0 0,-1 0-446 0 0,-1 0-1 0 0,0 0 1 0 0,0 0-1 0 0,0 0 1 0 0,0-1-1 0 0,0 0 0 0 0,-1 1 1 0 0,1-2-1 0 0,-1 1 1 0 0,0 0-1 0 0,0 0 1 0 0,2-4 446 0 0,3-6-2616 0 0,1-1-2529 0 0</inkml:trace>
  <inkml:trace contextRef="#ctx0" brushRef="#br1" timeOffset="-691482.155">23108 1847 11976 0 0,'0'0'546'0'0,"0"0"-10"0"0,-7 14-322 0 0,5-4 394 0 0,-1 1 1 0 0,1 0 0 0 0,1 0 0 0 0,0 0 0 0 0,0 10-609 0 0,-1 13 1115 0 0,1 1 968 0 0,1 25-2083 0 0,1-15 1037 0 0,6 46-117 0 0,-7-83-920 0 0,0-4-37 0 0,-3-7-844 0 0,-4-9-2059 0 0,1-10-3715 0 0,6 9 1873 0 0</inkml:trace>
  <inkml:trace contextRef="#ctx0" brushRef="#br1" timeOffset="-691123.145">23151 1969 7600 0 0,'2'0'348'0'0,"8"-3"-106"0"0,-6 2-61 0 0,0 0 0 0 0,0-1 0 0 0,0 2 0 0 0,0-1 1 0 0,0 0-1 0 0,0 1 0 0 0,0-1 0 0 0,0 1 0 0 0,1 1 1 0 0,-1-1-1 0 0,0 0 0 0 0,0 1 0 0 0,0 0 1 0 0,0 0-1 0 0,0 0 0 0 0,4 2-181 0 0,-2 0 633 0 0,1 1 1 0 0,-1-1-1 0 0,0 1 0 0 0,0 1 1 0 0,0-1-1 0 0,0 1 0 0 0,2 3-633 0 0,-6-6 174 0 0,0 1-1 0 0,0-1 0 0 0,0 0 1 0 0,0 1-1 0 0,-1 0 0 0 0,1-1 1 0 0,-1 1-1 0 0,1 0 0 0 0,-1 0 0 0 0,0-1 1 0 0,0 1-1 0 0,-1 0 0 0 0,1 0 1 0 0,0 0-1 0 0,-1 0 0 0 0,0 0 1 0 0,0 1-1 0 0,0-1 0 0 0,0 0-173 0 0,-1 10 686 0 0,1-10-577 0 0,0 0 1 0 0,0 1-1 0 0,-1-1 1 0 0,1 0-1 0 0,-1 0 1 0 0,1 0-1 0 0,-1 0 1 0 0,0 0-1 0 0,0 0 0 0 0,0 0 1 0 0,-1 0-1 0 0,1 0 1 0 0,-1 0-1 0 0,0-1 1 0 0,1 1-1 0 0,-1-1 1 0 0,0 1-1 0 0,-1 0-109 0 0,-21 18 72 0 0,23-20 299 0 0,0-1-339 0 0,1 0 0 0 0,-1 0 1 0 0,0 0-1 0 0,1 0 0 0 0,-1 0 0 0 0,1 0 1 0 0,-1-1-1 0 0,0 1 0 0 0,1 0 0 0 0,-1 0 1 0 0,0 0-1 0 0,1-1 0 0 0,-1 1 0 0 0,1 0 1 0 0,-1 0-1 0 0,0-1 0 0 0,1 1 0 0 0,-1-1 1 0 0,1 1-1 0 0,-1 0 0 0 0,1-1 0 0 0,0 1 1 0 0,-1-1-1 0 0,1 1 0 0 0,-1-1 0 0 0,1 0 1 0 0,0 1-1 0 0,-1-1-32 0 0,1 0 34 0 0,0 0-1 0 0,-1-1 1 0 0,1 1 0 0 0,0 0 0 0 0,0-1-1 0 0,0 1 1 0 0,0 0 0 0 0,0-1 0 0 0,0 1-1 0 0,1 0 1 0 0,-1-1 0 0 0,0 1 0 0 0,1-1-34 0 0,1-4-119 0 0,0 0 1 0 0,1 0-1 0 0,0 1 1 0 0,0-1-1 0 0,3-3 119 0 0,2-2-124 0 0,1 1 0 0 0,1 0 0 0 0,0 1 0 0 0,0 0 0 0 0,1 0 0 0 0,-1 1 0 0 0,2 0 0 0 0,-1 1 0 0 0,1 1 0 0 0,4-2 124 0 0,-13 7-3 0 0,1 0 0 0 0,-1 0-1 0 0,1 0 1 0 0,-1 0 0 0 0,1 1-1 0 0,-1 0 1 0 0,1-1 0 0 0,-1 1-1 0 0,1 1 1 0 0,-1-1 0 0 0,1 0-1 0 0,-1 1 1 0 0,1 0 0 0 0,0 0 3 0 0,-1-1 2 0 0,-1 1 1 0 0,0 0-1 0 0,0 0 1 0 0,0 0 0 0 0,0 0-1 0 0,1 0 1 0 0,-1 1-1 0 0,-1-1 1 0 0,1 0 0 0 0,0 1-1 0 0,0-1 1 0 0,0 1 0 0 0,-1 0-1 0 0,1 0 1 0 0,-1 0-1 0 0,0 0 1 0 0,1 0 0 0 0,-1 0-1 0 0,0 0 1 0 0,0 0-1 0 0,1 2-2 0 0,8 25-11 0 0,-7-22 79 0 0,0 1-1 0 0,0 0 1 0 0,0 0-1 0 0,-1 1 1 0 0,-1-1-1 0 0,1 0 1 0 0,-1 3-68 0 0,0-7 863 0 0,2-8-559 0 0,5-12-394 0 0,-5 11 174 0 0,15-47-372 0 0,40-66-4977 0 0,-36 75 3548 0 0</inkml:trace>
  <inkml:trace contextRef="#ctx0" brushRef="#br2" timeOffset="-649619.533">9017 3068 2760 0 0,'0'0'125'0'0,"3"-3"1459"0"0,1-1 9992 0 0,-5 14-11274 0 0,-1 0 0 0 0,0 0 0 0 0,0 0 1 0 0,-2 5-303 0 0,-1 0 308 0 0,1-2-39 0 0,-1-1 0 0 0,-1 0 0 0 0,0 0 0 0 0,-1-1 0 0 0,0 1 0 0 0,-1-1 0 0 0,-2 2-269 0 0,-11 16 530 0 0,11-15-293 0 0,0-1 0 0 0,-1-1 0 0 0,0 0 0 0 0,-1 0 0 0 0,-7 5-237 0 0,-21 14 717 0 0,-8 3-717 0 0,-14 10 266 0 0,21-16-55 0 0,-1-1 0 0 0,-1-2 0 0 0,-42 17-211 0 0,-143 51 512 0 0,146-61-409 0 0,-139 40 43 0 0,81-29 14 0 0,-137 42 271 0 0,-41 15-1640 0 0,233-75-916 0 0,47-15 185 0 0,6-1-35 0 0</inkml:trace>
  <inkml:trace contextRef="#ctx0" brushRef="#br2" timeOffset="-648715.755">8877 3120 2760 0 0,'0'0'125'0'0,"0"0"197"0"0,0 0 738 0 0,0 0 321 0 0,0 0 68 0 0,0 0-84 0 0,0 0-406 0 0,0 0-178 0 0,0 0-39 0 0,0 0-30 0 0,0 0-102 0 0,0 0-46 0 0,0 0-10 0 0,0 0-16 0 0,0 0-56 0 0,0 0-30 0 0,0 0-4 0 0,0 0-26 0 0,0 0-106 0 0,0 0-48 0 0,0 0-11 0 0,0 0-17 0 0,0 0-66 0 0,0 0-29 0 0,0 0-8 0 0,0 0 1 0 0,0 0 4 0 0,0 0 2 0 0,0 0 0 0 0,0 0 8 0 0,9-1 226 0 0,-3 0-190 0 0,1-2 0 0 0,0 1 0 0 0,-1-1 0 0 0,0 0 0 0 0,0 0 0 0 0,0-1 0 0 0,0 1 0 0 0,0-1 1 0 0,2-3-189 0 0,14-8-71 0 0,-2 2 179 0 0,-1-1 0 0 0,12-10-108 0 0,-28 21 22 0 0,-3 3 83 0 0,0 0 15 0 0,0 0-7 0 0,0 0 1 0 0,0 0 4 0 0,0 0 2 0 0,0 0 0 0 0,0 0-9 0 0,0 0-38 0 0,0 0-3 0 0,0 0-13 0 0,0 0-125 0 0,0 0-21 0 0,0 0 35 0 0,-9 17 232 0 0,5-11-196 0 0,1 1 1 0 0,0 0 0 0 0,0 0-1 0 0,0 0 1 0 0,1 0 0 0 0,0 0-1 0 0,0 0 1 0 0,1 1 0 0 0,0-1-1 0 0,0 1 18 0 0,-4 21 120 0 0,-12 78-73 0 0,-1-33 669 0 0,15-65-670 0 0,3-6-41 0 0,-1 0 0 0 0,0-1 0 0 0,1 1 0 0 0,-1 0 0 0 0,1 0 0 0 0,0 0 1 0 0,0 0-1 0 0,0 0 0 0 0,0 0-5 0 0,0-2 97 0 0,-2 3-41 0 0,2-3-154 0 0,0-1-18 0 0,0 0-282 0 0,0 0-1223 0 0,0 0-522 0 0</inkml:trace>
  <inkml:trace contextRef="#ctx0" brushRef="#br2" timeOffset="-640875.858">1466 3366 12960 0 0,'0'0'594'0'0,"0"0"-16"0"0,14-15 2719 0 0,-1 11-2507 0 0,1 0 0 0 0,0 2 0 0 0,0 0 0 0 0,0 0 0 0 0,3 1-790 0 0,74 1 847 0 0,-40 1-839 0 0,-23 1-45 0 0,-1 0 1 0 0,2 2 36 0 0,23 2 60 0 0,-27-6-47 0 0,-16 0-32 0 0,-1 0 0 0 0,0 1 0 0 0,0 0 0 0 0,1 0 19 0 0,-4-1-104 0 0,-4 0-7989 0 0,-4-3 2716 0 0</inkml:trace>
  <inkml:trace contextRef="#ctx0" brushRef="#br2" timeOffset="-640874.858">1718 3218 3224 0 0,'7'-14'2511'0'0,"-6"13"-2169"0"0,-1 0 0 0 0,0 0 0 0 0,1 0 0 0 0,-1 0 0 0 0,1 1 0 0 0,0-1 0 0 0,-1 0 0 0 0,1 0 0 0 0,0 0 0 0 0,-1 1 1 0 0,1-1-1 0 0,0 0 0 0 0,0 1 0 0 0,0-1 0 0 0,-1 1 0 0 0,2-1-342 0 0,3-1 261 0 0,-1 0 1 0 0,0 0 0 0 0,1 1-1 0 0,-1-1 1 0 0,1 1 0 0 0,0 0-1 0 0,-1 1 1 0 0,1-1-1 0 0,0 1 1 0 0,-1 0 0 0 0,1 0-1 0 0,0 0-261 0 0,12 2 862 0 0,0 0 1 0 0,13 3-863 0 0,-21-3 249 0 0,0 1 1 0 0,-1 0 0 0 0,0 1 0 0 0,0-1 0 0 0,0 1 0 0 0,4 4-250 0 0,13 5 702 0 0,-23-12-594 0 0,1 1-1 0 0,-1-1 1 0 0,0 1 0 0 0,1-1-1 0 0,-1 1 1 0 0,0-1 0 0 0,0 1 0 0 0,0 0-1 0 0,0 0 1 0 0,-1 0 0 0 0,1 1 0 0 0,0-1-1 0 0,-1 0 1 0 0,0 0 0 0 0,1 1 0 0 0,-1-1-1 0 0,0 1 1 0 0,0-1 0 0 0,0 1 0 0 0,-1 0-1 0 0,1 1-107 0 0,-1-1 118 0 0,-1 0 0 0 0,0 0 0 0 0,1 0-1 0 0,-1 0 1 0 0,0 0 0 0 0,-1 0 0 0 0,1 0 0 0 0,-1 0-1 0 0,1 0 1 0 0,-1 0 0 0 0,0-1 0 0 0,0 1-1 0 0,0-1 1 0 0,0 1 0 0 0,0-1 0 0 0,-1 0-1 0 0,1 0 1 0 0,-1 0 0 0 0,0 1-118 0 0,-6 3 124 0 0,0 0-1 0 0,0 0 1 0 0,0-1 0 0 0,-1-1-1 0 0,-3 2-123 0 0,-84 36-542 0 0,72-32 23 0 0,13-6-1335 0 0,0 2-1 0 0,0-1 1 0 0,-4 4 1854 0 0,10-5-1791 0 0</inkml:trace>
  <inkml:trace contextRef="#ctx0" brushRef="#br2" timeOffset="-642060.948">1470 3956 7856 0 0,'4'-10'635'0'0,"0"-1"1"0"0,0 0-1 0 0,-1 0 1 0 0,-1 0-1 0 0,1 0 1 0 0,-1-5-636 0 0,3-14 2412 0 0,8-26 744 0 0,4-8-3156 0 0,-1-7 1690 0 0,-13 61-1561 0 0,0 2 1665 0 0,4 18-907 0 0,-5-2-783 0 0,0 0 1 0 0,-1 0-1 0 0,0 0 1 0 0,0 0-1 0 0,-1 0 1 0 0,0 0-1 0 0,0 0 1 0 0,-1 1 0 0 0,0 2-105 0 0,0 9 113 0 0,-4 25 16 0 0,-1-1 0 0 0,-6 18-129 0 0,3-14-2 0 0,-3 36 66 0 0,14-46 736 0 0,2-37-783 0 0,-1 0 1 0 0,1 0-1 0 0,-1 0 0 0 0,1 0 0 0 0,-1-1 0 0 0,1 1 0 0 0,2-1-17 0 0,2 1 11 0 0,0-1-1 0 0,0 0 1 0 0,0-1-1 0 0,0 1 1 0 0,0-2-1 0 0,0 1 1 0 0,3-2-11 0 0,21-2 110 0 0,-12 2-110 0 0,-3 1 0 0 0,1 0 0 0 0,0 1 0 0 0,0 0 0 0 0,0 2 0 0 0,0 0 0 0 0,8 2 0 0 0,-22-2 714 0 0,-1-1-3587 0 0,-1 0-2597 0 0,-2 0-852 0 0</inkml:trace>
  <inkml:trace contextRef="#ctx0" brushRef="#br2" timeOffset="-641678.204">1513 3861 2304 0 0,'0'0'101'0'0,"0"0"1"0"0,12-12 4916 0 0,-12 11-4662 0 0,1 1 1 0 0,-1-1 0 0 0,1 0-1 0 0,0 1 1 0 0,-1-1 0 0 0,1 0-1 0 0,0 1 1 0 0,-1-1 0 0 0,1 1-1 0 0,0-1 1 0 0,0 1-1 0 0,-1-1 1 0 0,1 1 0 0 0,0-1-1 0 0,0 1 1 0 0,0 0 0 0 0,0 0-357 0 0,62-22 4587 0 0,-29 16-3850 0 0,0 2-1 0 0,0 2 0 0 0,0 0 0 0 0,24 4-736 0 0,-4-1-343 0 0,-53-1-271 0 0,-1 0-39 0 0,5-5-1988 0 0,-4 4 492 0 0</inkml:trace>
  <inkml:trace contextRef="#ctx0" brushRef="#br2" timeOffset="-641261.432">1509 3632 3224 0 0,'-3'-2'283'0'0,"-2"-1"119"0"0,4 2 1533 0 0,1 1 658 0 0,0 0 126 0 0,0 0-286 0 0,7-2-785 0 0,13-3-852 0 0,-1 2-1 0 0,1 0 1 0 0,-1 0 0 0 0,2 2-796 0 0,81 0 764 0 0,-62 1-542 0 0,2-1-67 0 0,-20 0-92 0 0,1 1 0 0 0,16 3-63 0 0,-35-3-147 0 0,4 2 229 0 0,-2-2-3472 0 0,-6 0 1534 0 0</inkml:trace>
  <inkml:trace contextRef="#ctx0" brushRef="#br2" timeOffset="-638969.46">2156 3900 10448 0 0,'0'0'480'0'0,"0"-1"-11"0"0,-13-5 2157 0 0,12 3 357 0 0,15 1 1546 0 0,-1 0-4977 0 0,12-4 766 0 0,-1 2 0 0 0,1 0 0 0 0,25 0-318 0 0,-12 1 14 0 0,21 5-480 0 0,-56-2 265 0 0,-1 0-1 0 0,1 0 1 0 0,0 0 0 0 0,0 1 0 0 0,-1 0 0 0 0,1-1 0 0 0,0 1-1 0 0,1 1 202 0 0,-3-2-1202 0 0,-1 8-5015 0 0,-3-2 777 0 0</inkml:trace>
  <inkml:trace contextRef="#ctx0" brushRef="#br2" timeOffset="-638611.417">2104 4041 12296 0 0,'0'0'562'0'0,"0"0"-12"0"0,0 0-268 0 0,0 0 193 0 0,0 0 121 0 0,3 0 20 0 0,129-5 4172 0 0,-87 5-3262 0 0,33 5-1526 0 0,-47-3-1357 0 0,17-1 1357 0 0,-36-1-2224 0 0,-10 0 330 0 0</inkml:trace>
  <inkml:trace contextRef="#ctx0" brushRef="#br2" timeOffset="-638218.164">2717 3651 2760 0 0,'16'-1'12067'0'0,"-12"1"-11114"0"0,-2 4-640 0 0,-1 0 0 0 0,0 0 1 0 0,0 0-1 0 0,0 0 1 0 0,0 0-1 0 0,-1 0 1 0 0,1 0-1 0 0,-1 0 1 0 0,-1 4-314 0 0,-4 42 1080 0 0,2-25-734 0 0,-7 45-320 0 0,7-44 132 0 0,-5 22-158 0 0,8-47 0 0 0,-5 21 65 0 0,2-5 91 0 0,0 0 0 0 0,1 0 1 0 0,0 0-1 0 0,1 6-156 0 0,2-22 85 0 0,0 0 0 0 0,0 1 0 0 0,0-1 1 0 0,0 0-1 0 0,1 0 0 0 0,-1 0 0 0 0,0 0 1 0 0,0 0-1 0 0,1 0 0 0 0,-1 0 0 0 0,1-1 0 0 0,-1 1 1 0 0,2 0-86 0 0,3 1 64 0 0,-1-1-1 0 0,1 0 1 0 0,0 0 0 0 0,0 0 0 0 0,-1-1 0 0 0,1 0 0 0 0,0 0 0 0 0,0-1-1 0 0,0 1 1 0 0,3-2-64 0 0,70-3 1168 0 0,-43 3-1066 0 0,15 1-102 0 0,-46-1 327 0 0,-3 2-1471 0 0,0-1-4618 0 0,-2 1-768 0 0</inkml:trace>
  <inkml:trace contextRef="#ctx0" brushRef="#br2" timeOffset="-637852.056">2644 3779 13184 0 0,'0'0'298'0'0,"0"0"46"0"0,10-2 450 0 0,124-1 3972 0 0,-110 3-4030 0 0,-8 1-504 0 0,0-1 1 0 0,0-1 0 0 0,0-1-1 0 0,0 0 1 0 0,3-2-233 0 0,21-3 575 0 0,-30 6-568 0 0,1-1 1 0 0,0 0 0 0 0,5-3-8 0 0,-12 4-580 0 0,-1 0 0 0 0,1-1 0 0 0,-1 0 0 0 0,0 1-1 0 0,0-1 1 0 0,0 0 0 0 0,2-2 580 0 0,-2 1-4589 0 0,-3-1-1140 0 0</inkml:trace>
  <inkml:trace contextRef="#ctx0" brushRef="#br2" timeOffset="-637372.882">2773 3570 4144 0 0,'0'0'319'0'0,"0"0"115"0"0,1-1 2310 0 0,4-2-1503 0 0,8-3 1320 0 0,0 1-1 0 0,0 1 0 0 0,9-3-2560 0 0,16-1 2859 0 0,23-2-2859 0 0,-55 9 108 0 0,61-9 209 0 0,1 3 1 0 0,17 3-318 0 0,-61 6-3839 0 0,-19-1 1858 0 0,7-1-4188 0 0</inkml:trace>
  <inkml:trace contextRef="#ctx0" brushRef="#br2" timeOffset="-636966.119">3135 3993 6448 0 0,'0'0'498'0'0,"0"0"-31"0"0,-3 7 3154 0 0,-2-1-1793 0 0,0 0 1 0 0,0 0-1 0 0,-1-1 0 0 0,-2 3-1828 0 0,3-4 428 0 0,0 0 0 0 0,1 1-1 0 0,-1 0 1 0 0,1 0 0 0 0,0 0 0 0 0,-2 4-428 0 0,3-3 316 0 0,-7 15 607 0 0,10-20-904 0 0,-1 0 0 0 0,1 0 1 0 0,0 0-1 0 0,0 0 0 0 0,0 0 0 0 0,0 0 0 0 0,0 0 0 0 0,0 0 0 0 0,0 0 0 0 0,0 0 0 0 0,0 0 1 0 0,0 0-1 0 0,1 0 0 0 0,-1 0 0 0 0,0 0 0 0 0,1 0 0 0 0,-1 0 0 0 0,1 0 0 0 0,-1 0 0 0 0,1 0-19 0 0,0 0 64 0 0,-1 0-55 0 0,0 0 0 0 0,0-1 0 0 0,0 1-1 0 0,0 0 1 0 0,0 0 0 0 0,0-1 0 0 0,1 1 0 0 0,-1 0-1 0 0,0-1 1 0 0,0 1 0 0 0,1 0 0 0 0,-1-1-1 0 0,0 1 1 0 0,1 0 0 0 0,-1-1 0 0 0,1 1 0 0 0,-1-1-1 0 0,1 1 1 0 0,-1-1 0 0 0,1 1 0 0 0,-1-1-1 0 0,1 1 1 0 0,-1-1 0 0 0,1 0 0 0 0,0 1-9 0 0,1 0 14 0 0,-1-1 0 0 0,1 1 1 0 0,0 0-1 0 0,0-1 0 0 0,0 0 0 0 0,-1 1 1 0 0,1-1-1 0 0,0 0 0 0 0,0 0 1 0 0,1 0-15 0 0,4-1 52 0 0,1 0 0 0 0,-1 0 1 0 0,0-1-1 0 0,0 0 0 0 0,1 0-52 0 0,0-1 69 0 0,0 0-1 0 0,-1 0 0 0 0,1 0 1 0 0,-1-1-1 0 0,0-1 0 0 0,0 1 1 0 0,0-1-1 0 0,0 0 0 0 0,-1-1 1 0 0,0 1-1 0 0,0-1 0 0 0,3-5-68 0 0,-8 11 2 0 0,-1-1 0 0 0,1 0-1 0 0,0-1 1 0 0,-1 1 0 0 0,1 0 0 0 0,-1 0-1 0 0,1 0 1 0 0,-1 0 0 0 0,0 0-1 0 0,1 0 1 0 0,-1-1 0 0 0,0 1-1 0 0,0 0 1 0 0,0 0 0 0 0,0 0 0 0 0,0-1-1 0 0,0 1 1 0 0,0 0 0 0 0,0 0-1 0 0,-1 0 1 0 0,1 0 0 0 0,0-1 0 0 0,-1 1-1 0 0,1 0 1 0 0,-1 0 0 0 0,1 0-1 0 0,-1 0 1 0 0,0 0-2 0 0,0-1 0 0 0,0 0 0 0 0,-1 1-1 0 0,0-1 1 0 0,1 1 0 0 0,-1-1 0 0 0,0 1-1 0 0,0 0 1 0 0,0 0 0 0 0,0 0 0 0 0,0 0-1 0 0,0 0 1 0 0,0 0 0 0 0,0 0 0 0 0,0 1-1 0 0,-1-1 1 0 0,-3 0-91 0 0,0 0 0 0 0,1 1 1 0 0,-1-1-1 0 0,0 1 0 0 0,0 1 0 0 0,0-1 0 0 0,0 1 0 0 0,0 0 0 0 0,-5 2 91 0 0,5-2-925 0 0,0 1 1 0 0,0 1-1 0 0,0-1 1 0 0,0 1-1 0 0,-4 2 925 0 0,1 1-6894 0 0</inkml:trace>
  <inkml:trace contextRef="#ctx0" brushRef="#br2" timeOffset="-635371.452">3478 3826 10568 0 0,'0'0'481'0'0,"0"0"-6"0"0,0 0-203 0 0,0 0 277 0 0,0 0 156 0 0,0 0 30 0 0,0 0-15 0 0,0 0-93 0 0,0 0-41 0 0,0 0-8 0 0,0 0-17 0 0,2 0-61 0 0,9-3-62 0 0,-1-1 1 0 0,1 0 0 0 0,-1 0 0 0 0,0-1-1 0 0,0 0 1 0 0,5-4-439 0 0,19-14 472 0 0,4-5-472 0 0,-2 1 176 0 0,-30 23-135 0 0,0-1 1 0 0,0-1-1 0 0,-1 1 1 0 0,0-1-1 0 0,0 0 1 0 0,0 0-1 0 0,-1-1 1 0 0,0 1-1 0 0,3-6-41 0 0,-7 10 83 0 0,1 0 0 0 0,0-1 0 0 0,-1 1-1 0 0,1 0 1 0 0,-1-1 0 0 0,0 1 0 0 0,0 0 0 0 0,0-1 0 0 0,0 1 0 0 0,0-1-1 0 0,0 1 1 0 0,-1-1 0 0 0,1 1 0 0 0,-1-2-83 0 0,-1 3 50 0 0,1 0 0 0 0,0 1 1 0 0,0-1-1 0 0,-1 0 0 0 0,1 1 0 0 0,-1-1 0 0 0,1 1 1 0 0,-1 0-1 0 0,1-1 0 0 0,0 1 0 0 0,-1 0 0 0 0,1 0 1 0 0,-1 0-1 0 0,1 0 0 0 0,-1 0 0 0 0,1 0 0 0 0,-1 1-50 0 0,0-1 66 0 0,-1 1 0 0 0,1 0 0 0 0,-1-1 0 0 0,1 1 0 0 0,0 1 0 0 0,-1-1 0 0 0,1 0 0 0 0,0 0 0 0 0,0 1 0 0 0,0-1 0 0 0,0 1 0 0 0,0 0 0 0 0,0-1 0 0 0,-1 3-66 0 0,-2 2 33 0 0,0 1 1 0 0,0 0-1 0 0,-3 7-33 0 0,-3 5-8 0 0,6-9 8 0 0,1-1 0 0 0,0 2 0 0 0,0-1 0 0 0,1 0 0 0 0,0 1 0 0 0,1 0-1 0 0,0-1 1 0 0,1 1 0 0 0,0 9 0 0 0,-6 30 55 0 0,6-42-25 0 0,1 1 1 0 0,0 0-1 0 0,0-1 1 0 0,1 1-1 0 0,1 7-30 0 0,0 3 34 0 0,5 18-38 0 0,-3-18 107 0 0,-3-17-85 0 0,0 0 0 0 0,-1-1 0 0 0,1 1 0 0 0,0 0 0 0 0,0 0 0 0 0,0 0 0 0 0,0-1 0 0 0,0 1 0 0 0,0 0-18 0 0,9 12 139 0 0,-9-13-122 0 0,0 1 0 0 0,1-1 0 0 0,0 0 0 0 0,-1 0 0 0 0,1 0 0 0 0,0 0-1 0 0,-1 0 1 0 0,1 0 0 0 0,0 0 0 0 0,0-1 0 0 0,0 1 0 0 0,0-1 0 0 0,0 1 0 0 0,-1-1 0 0 0,1 0-1 0 0,0 0 1 0 0,0 0 0 0 0,0 0 0 0 0,0 0 0 0 0,0 0 0 0 0,0 0 0 0 0,0-1 0 0 0,0 1 0 0 0,0-1-17 0 0,4-1-39 0 0,0 0-1 0 0,-1-1 1 0 0,1 0 0 0 0,-1 0 0 0 0,0 0 0 0 0,0 0 0 0 0,0-1 0 0 0,0 0 0 0 0,4-4 39 0 0,0-3-1441 0 0,0 1-1 0 0,0-1 1 0 0,5-10 1441 0 0,-4 2-7497 0 0</inkml:trace>
  <inkml:trace contextRef="#ctx0" brushRef="#br2" timeOffset="-634869.246">3645 3013 13824 0 0,'1'-2'183'0'0,"0"0"0"0"0,0 0 0 0 0,0 0 0 0 0,-1 0 0 0 0,1 0 0 0 0,-1 0 0 0 0,1-1 0 0 0,-1 1 0 0 0,1-2-183 0 0,-2-4 8031 0 0,3 17-7781 0 0,0 0 1 0 0,-1 0-1 0 0,0 0 1 0 0,0 0-1 0 0,-1 0 1 0 0,0 0-1 0 0,-1 3-250 0 0,0 12 238 0 0,1-3-404 0 0,-1-13 159 0 0,1-1 1 0 0,0 1 0 0 0,0 0 0 0 0,1-1-1 0 0,0 1 1 0 0,0-1 0 0 0,1 1 0 0 0,1 1 6 0 0,5 14 226 0 0,-7-22-231 0 0,-1-1-326 0 0,0 0-145 0 0,0 0 354 0 0,0 1-1 0 0,1-1 0 0 0,-1 1 1 0 0,0 0-1 0 0,1-1 0 0 0,-1 1 1 0 0,0-1-1 0 0,1 1 0 0 0,-1-1 1 0 0,1 1-1 0 0,-1-1 0 0 0,1 0 1 0 0,-1 1-1 0 0,1-1 0 0 0,-1 0 1 0 0,1 1-1 0 0,-1-1 0 0 0,1 0 1 0 0,-1 0-1 0 0,1 1 0 0 0,0-1 123 0 0,4-1-7206 0 0,-2-2 769 0 0</inkml:trace>
  <inkml:trace contextRef="#ctx0" brushRef="#br2" timeOffset="-634463.096">3634 2880 6912 0 0,'-9'-16'3379'0'0,"9"16"-3153"0"0,-1 0 1 0 0,1-1-1 0 0,0 1 0 0 0,0 0 0 0 0,0 0 1 0 0,0-1-1 0 0,0 1 0 0 0,0 0 1 0 0,0-1-1 0 0,0 1 0 0 0,0 0 0 0 0,0-1 1 0 0,0 1-1 0 0,0 0 0 0 0,0 0 1 0 0,1-1-1 0 0,-1 1 0 0 0,0 0 0 0 0,0-1 1 0 0,0 1-1 0 0,0 0 0 0 0,0 0 1 0 0,0-1-1 0 0,1 1 0 0 0,-1 0 0 0 0,0 0 1 0 0,0-1-1 0 0,1 1 0 0 0,-1 0-226 0 0,1 0 337 0 0,0-1 0 0 0,-1 1-1 0 0,1 0 1 0 0,0-1 0 0 0,0 1 0 0 0,0 0-1 0 0,0 0 1 0 0,0 0 0 0 0,0 0-1 0 0,0 0 1 0 0,0 0 0 0 0,-1 0-1 0 0,1 0 1 0 0,0 0 0 0 0,0 0-337 0 0,14 4-2337 0 0,-9 0 1320 0 0,0-1-3493 0 0,-6-2-1530 0 0</inkml:trace>
  <inkml:trace contextRef="#ctx0" brushRef="#br2" timeOffset="-634097.674">3908 2774 11544 0 0,'0'0'529'0'0,"0"0"-12"0"0,-1 0-329 0 0,-16-3 979 0 0,16 3 117 0 0,-8 8 2154 0 0,7-6-3206 0 0,0 1-1 0 0,0 0 0 0 0,0 0 1 0 0,0 0-1 0 0,0 0 0 0 0,0 0 0 0 0,1 0 1 0 0,-1 0-1 0 0,1 0 0 0 0,0 3-231 0 0,-9 35 1098 0 0,9-35-958 0 0,-3 22 145 0 0,1 0 0 0 0,2 1 0 0 0,2 20-285 0 0,-1-14 266 0 0,0-20-193 0 0,0-1 0 0 0,1 1 0 0 0,1-1 0 0 0,0 1 0 0 0,1-1 0 0 0,0 0 0 0 0,1 0 0 0 0,1 0 0 0 0,0 0 0 0 0,7 12-73 0 0,-9-22-183 0 0,-1 0-1 0 0,1 0 1 0 0,-1-1 0 0 0,1 1 0 0 0,0 0 0 0 0,0-1 0 0 0,4 3 183 0 0,-6-5-214 0 0,0 0 0 0 0,1 0 0 0 0,-1-1-1 0 0,1 1 1 0 0,-1 0 0 0 0,1-1 0 0 0,-1 1 0 0 0,1-1 0 0 0,-1 0-1 0 0,1 1 1 0 0,-1-1 0 0 0,1 0 0 0 0,0 0 0 0 0,-1 0 0 0 0,1 0-1 0 0,-1 0 1 0 0,1 0 0 0 0,-1-1 0 0 0,1 1 0 0 0,0 0 0 0 0,-1-1-1 0 0,1 1 1 0 0,-1-1 0 0 0,1 0 0 0 0,-1 1 214 0 0,13-11-3620 0 0,-13 9 3093 0 0,8-6-1583 0 0</inkml:trace>
  <inkml:trace contextRef="#ctx0" brushRef="#br2" timeOffset="-633747.781">4049 2920 11976 0 0,'0'0'546'0'0,"0"0"-10"0"0,0 14-322 0 0,-1-10-131 0 0,-3 8 1128 0 0,2 0 0 0 0,0 0 0 0 0,0 0 0 0 0,1 2-1211 0 0,-5 32 2055 0 0,5-32-1618 0 0,1-12-391 0 0,0 1 0 0 0,-1 0 0 0 0,1-1 0 0 0,0 1 0 0 0,1-1 0 0 0,-1 1 0 0 0,0 0 0 0 0,1-1 0 0 0,-1 1 0 0 0,1-1 0 0 0,0 1 0 0 0,0-1 0 0 0,0 1 0 0 0,0-1 0 0 0,0 1-46 0 0,3 5 73 0 0,-4-7-56 0 0,1 0-1 0 0,-1 0 1 0 0,1 0 0 0 0,-1 0 0 0 0,1 0 0 0 0,-1 0 0 0 0,1 0 0 0 0,0 0 0 0 0,-1 0-1 0 0,1 0 1 0 0,1 1-17 0 0,-2-2 64 0 0,0 0-57 0 0,1 1-1 0 0,-1-1 0 0 0,0 1 1 0 0,0-1-1 0 0,1 0 1 0 0,-1 1-1 0 0,0-1 0 0 0,0 0 1 0 0,1 1-1 0 0,-1-1 0 0 0,0 0 1 0 0,1 0-1 0 0,-1 1 0 0 0,0-1 1 0 0,1 0-1 0 0,-1 0 1 0 0,1 0-1 0 0,-1 0 0 0 0,0 1 1 0 0,1-1-1 0 0,-1 0 0 0 0,1 0 1 0 0,-1 0-1 0 0,1 0 0 0 0,-1 0 1 0 0,0 0-1 0 0,1 0 1 0 0,-1 0-1 0 0,1 0 0 0 0,-1 0 1 0 0,1 0-7 0 0,0 0 85 0 0,-1-1-96 0 0,1 0 1 0 0,0 0-1 0 0,0 1 0 0 0,-1-1 0 0 0,1 0 1 0 0,0 1-1 0 0,0-1 0 0 0,0 0 0 0 0,0 1 1 0 0,0-1-1 0 0,0 1 0 0 0,0-1 0 0 0,0 1 11 0 0,8-5-167 0 0,7-15 92 0 0,-11 14 107 0 0,0 0 1 0 0,0 0 0 0 0,1 0-1 0 0,-1 1 1 0 0,1 0-1 0 0,0 0-32 0 0,-2 4-13 0 0,-3 2 6 0 0,0 0-1 0 0,0 0 1 0 0,0 0 0 0 0,0 0-1 0 0,-1 0 1 0 0,1 0 0 0 0,0 0-1 0 0,0 0 1 0 0,-1 0 0 0 0,1 0 0 0 0,0 1-1 0 0,-1-1 1 0 0,1 0 0 0 0,-1 1-1 0 0,0-1 1 0 0,1 0 0 0 0,-1 1 7 0 0,0 0-7 0 0,7 32-7 0 0,-7-30 30 0 0,0 1 0 0 0,1 0 0 0 0,0-1 0 0 0,0 1 0 0 0,0 0 1 0 0,1-1-1 0 0,-1 1 0 0 0,1-1 0 0 0,1 2-16 0 0,-3-6 29 0 0,2 4-39 0 0,1 0-1 0 0,-1 0 1 0 0,1-1 0 0 0,-1 1-1 0 0,1-1 1 0 0,0 0 0 0 0,0 0-1 0 0,0 0 1 0 0,2 1 10 0 0,-4-4 232 0 0,1 0 21 0 0,1-1-210 0 0,0 0 0 0 0,-1 0-1 0 0,1 0 1 0 0,0 0 0 0 0,-1-1-1 0 0,1 1 1 0 0,0-1 0 0 0,-1 0-1 0 0,0 0 1 0 0,1 0 0 0 0,-1 0-1 0 0,0 0 1 0 0,0 0 0 0 0,0-1-1 0 0,-1 1 1 0 0,1-1 0 0 0,0 1-1 0 0,-1-1 1 0 0,0 0 0 0 0,1 1-1 0 0,-1-1 1 0 0,0 0 0 0 0,-1 0-1 0 0,1 0 1 0 0,0 0 0 0 0,-1 0-1 0 0,0 0 1 0 0,1 0 0 0 0,-1 0-1 0 0,-1-1-42 0 0,4-24 0 0 0,-2 21 0 0 0,0 0 0 0 0,0 0 0 0 0,-1 1 0 0 0,0-4 0 0 0,-1-7 12 0 0,0 6-112 0 0,0 0 0 0 0,0 0 0 0 0,-3-6 100 0 0,1-7-467 0 0,3 21 188 0 0,0-1 1 0 0,-1 1-1 0 0,1 0 1 0 0,-1-1-1 0 0,0 1 1 0 0,1 0-1 0 0,-2 0 0 0 0,0-3 279 0 0,1 1-806 0 0,0 1-1115 0 0,0 2-2883 0 0,-2-3-808 0 0</inkml:trace>
  <inkml:trace contextRef="#ctx0" brushRef="#br2" timeOffset="-633384.622">4485 2765 15200 0 0,'0'0'348'0'0,"-1"1"-286"0"0,1-1 0 0 0,0 1 0 0 0,0 0 0 0 0,0-1 0 0 0,0 1 0 0 0,-1 0 0 0 0,1 0 0 0 0,0-1 0 0 0,0 1 1 0 0,0 0-1 0 0,1-1 0 0 0,-1 1 0 0 0,0 0 0 0 0,0-1 0 0 0,0 1 0 0 0,0 0 0 0 0,1-1 0 0 0,-1 1 0 0 0,0 0-62 0 0,1 0 5 0 0,0-1 0 0 0,-1 1-1 0 0,1 0 1 0 0,-1 0 0 0 0,1-1-1 0 0,-1 1 1 0 0,0 0-1 0 0,1 0 1 0 0,-1 0 0 0 0,0 0-1 0 0,0 0 1 0 0,0 0 0 0 0,1 0-1 0 0,-1-1 1 0 0,0 1-1 0 0,0 0 1 0 0,0 0 0 0 0,0 0-1 0 0,-1 0 1 0 0,1 0 0 0 0,0 0-1 0 0,0 0 1 0 0,0 0-1 0 0,-1 0 1 0 0,1-1 0 0 0,-1 1-1 0 0,1 0 1 0 0,0 0 0 0 0,-1 0-1 0 0,1-1 1 0 0,-1 1-1 0 0,0 0 1 0 0,1 0 0 0 0,-1-1-5 0 0,-4 9 94 0 0,-28 71 3350 0 0,31-75-3252 0 0,0 0 0 0 0,0 0-1 0 0,1 1 1 0 0,-1-1 0 0 0,1 1 0 0 0,0 2-192 0 0,0-1 197 0 0,0 0 0 0 0,0-1 1 0 0,-1 0-1 0 0,-1 3-197 0 0,1-3 124 0 0,1 0-1 0 0,0 0 1 0 0,0 0 0 0 0,0 0-1 0 0,1 0 1 0 0,-1 0-1 0 0,1 0 1 0 0,1 0-1 0 0,0 5-123 0 0,0 15 44 0 0,-1-22-42 0 0,0-1-1 0 0,1 1 1 0 0,-1 0-1 0 0,1 0 1 0 0,0-1-1 0 0,0 1 0 0 0,0-1 1 0 0,0 1-1 0 0,1-1 1 0 0,-1 1-1 0 0,2 1-1 0 0,-2-3 10 0 0,0 0 0 0 0,-1-1 0 0 0,1 1 0 0 0,-1-1 0 0 0,0 1 0 0 0,1 0 0 0 0,-1-1 0 0 0,0 1 0 0 0,0 0 0 0 0,0-1 0 0 0,0 2-10 0 0,0-2 10 0 0,0 1 0 0 0,0 0 0 0 0,0-1 0 0 0,0 1 0 0 0,0 0 0 0 0,1-1-1 0 0,-1 1 1 0 0,1 0 0 0 0,-1-1 0 0 0,1 1 0 0 0,0 0-10 0 0,32 54 317 0 0,-31-54-319 0 0,-1-1 3 0 0,0-1-1 0 0,-1 0 1 0 0,1 1 0 0 0,0-1 0 0 0,-1 1 0 0 0,1-1 0 0 0,0 1 0 0 0,-1-1-1 0 0,1 1 1 0 0,-1 0 0 0 0,1-1 0 0 0,-1 1 0 0 0,1 0 0 0 0,-1-1 0 0 0,0 1-1 0 0,1 0 1 0 0,-1 0-1 0 0,1 0 6 0 0,-1 0 1 0 0,1-1-1 0 0,0 1 0 0 0,-1 0 0 0 0,1-1 0 0 0,0 1 1 0 0,0 0-1 0 0,-1-1 0 0 0,1 1 0 0 0,0-1 0 0 0,0 0 1 0 0,0 1-1 0 0,0-1 0 0 0,-1 1 0 0 0,1-1 0 0 0,0 0 1 0 0,0 0-1 0 0,0 0 0 0 0,0 0 0 0 0,0 1 0 0 0,0-1-6 0 0,3 0-7 0 0,-2 1-92 0 0,10-7-257 0 0,-10 5 217 0 0,0 1 0 0 0,0-1-1 0 0,0 0 1 0 0,0 0-1 0 0,0 0 1 0 0,0-1 0 0 0,0 1-1 0 0,0-1 140 0 0,-1 2-274 0 0,-1-1 0 0 0,1 0 0 0 0,-1 0 0 0 0,1 0 0 0 0,-1 0 0 0 0,1 0 0 0 0,-1 0 0 0 0,0 0 0 0 0,0 0 0 0 0,1 0 0 0 0,-1 0 0 0 0,0 0 0 0 0,0 0 0 0 0,0 0 0 0 0,0 0-1 0 0,0-1 275 0 0,2-8-6819 0 0</inkml:trace>
  <inkml:trace contextRef="#ctx0" brushRef="#br2" timeOffset="-633383.622">4310 2967 4144 0 0,'0'0'191'0'0,"1"0"-11"0"0,26 3 5327 0 0,34-5 2419 0 0,1-4-5943 0 0,-9 0-2531 0 0,17 3 548 0 0,-42 2-308 0 0,-10 0-2983 0 0,-13 1 1411 0 0,10-2-4096 0 0</inkml:trace>
  <inkml:trace contextRef="#ctx0" brushRef="#br2" timeOffset="-633000.015">4772 3093 3680 0 0,'0'0'284'0'0,"6"1"1374"0"0,-2 0 7646 0 0,7-2-8462 0 0,-1 1 1 0 0,1-2-1 0 0,0 0 0 0 0,-1 0 0 0 0,1-1 0 0 0,0 0-842 0 0,-9 2 16 0 0,-1 1-1 0 0,1-1 0 0 0,0 1 1 0 0,0-1-1 0 0,-1 1 0 0 0,1 0 1 0 0,0 0-1 0 0,0 0 0 0 0,0 0-15 0 0,0 0-9 0 0,0 0-1 0 0,0 0 1 0 0,0 0-1 0 0,-1 0 0 0 0,1-1 1 0 0,0 1-1 0 0,0 0 1 0 0,-1-1-1 0 0,2 0 10 0 0,24-6-3053 0 0,-21 6 313 0 0,6-2-3378 0 0</inkml:trace>
  <inkml:trace contextRef="#ctx0" brushRef="#br2" timeOffset="-632567.809">5168 2763 15664 0 0,'0'0'356'0'0,"0"0"49"0"0,0 0 21 0 0,0 0-42 0 0,4 8-236 0 0,-2-5-7 0 0,-1 0 0 0 0,0 0 0 0 0,0 1-1 0 0,1-1 1 0 0,-2 0 0 0 0,1 1 0 0 0,0 2-141 0 0,5 17 958 0 0,-4-17-740 0 0,-1-1-1 0 0,0 1 0 0 0,0 0 1 0 0,0 0-1 0 0,-1-1 0 0 0,0 1 0 0 0,0 0 1 0 0,-1 4-218 0 0,1 22 389 0 0,0-24-379 0 0,0 1 0 0 0,0 0 0 0 0,-1-1-1 0 0,-1 1 1 0 0,0 3-10 0 0,-1-2 176 0 0,2 1 1 0 0,-1 0-1 0 0,1 5-176 0 0,1-6 132 0 0,0 1 0 0 0,-1-1 0 0 0,-1 0 0 0 0,0 1 0 0 0,0-1-132 0 0,1-7 1 0 0,1 0 0 0 0,0 0 0 0 0,0 0 0 0 0,0 0 0 0 0,0 0 0 0 0,0 1 1 0 0,0-1-1 0 0,1 0-1 0 0,0 21 31 0 0,-4-12 55 0 0,2-8-27 0 0,0 0-1 0 0,0 0 1 0 0,1 0-1 0 0,-1 0 1 0 0,1 0-1 0 0,0 0 1 0 0,0 0-1 0 0,1 4-58 0 0,0-4 37 0 0,-1 1 0 0 0,0 0 0 0 0,0 0-1 0 0,0 0 1 0 0,-1 3-37 0 0,1-3-36 0 0,0-1 0 0 0,-1 1 0 0 0,2 0 0 0 0,-1-1 0 0 0,1 3 36 0 0,-1-7 0 0 0,0 1 0 0 0,0 0-1 0 0,0-1 1 0 0,1 1 0 0 0,-1 0-1 0 0,0-1 1 0 0,0 1 0 0 0,0 0-1 0 0,0-1 1 0 0,0 1 0 0 0,0 0 0 0 0,0-1-1 0 0,0 1 1 0 0,0 0 0 0 0,-1-1-1 0 0,1 1 1 0 0,0 0 0 0 0,0-1-1 0 0,-1 1 1 0 0,1-1 0 0 0,0 1-1 0 0,-1 0 1 0 0,1-1 0 0 0,0 1-1 0 0,-1-1 1 0 0,1 1 0 0 0,-1-1 0 0 0,1 0 2 0 0,0 0-1 0 0,0 1 1 0 0,0-1 0 0 0,0 0 0 0 0,0 0-1 0 0,-1 0 1 0 0,1 0 0 0 0,0 0 0 0 0,0 1-1 0 0,0-1 1 0 0,0 0 0 0 0,0 0 0 0 0,0 0-1 0 0,0 0 1 0 0,0 1 0 0 0,0-1 0 0 0,0 0-1 0 0,-1 0 1 0 0,1 0 0 0 0,0 1 0 0 0,0-1 0 0 0,0 0-1 0 0,0 0 1 0 0,0 0 0 0 0,1 0 0 0 0,-1 1-1 0 0,0-1 1 0 0,0 0 0 0 0,0 0 0 0 0,0 0-1 0 0,0 1 1 0 0,0-1 0 0 0,0 0 0 0 0,0 0-1 0 0,0 0 1 0 0,0 0 0 0 0,0 0 0 0 0,1 1-1 0 0,-1-1 1 0 0,0 0 0 0 0,0 0 0 0 0,0 0-2 0 0,-14-7 162 0 0,10-4-159 0 0,4 10-7 0 0,0 1 1 0 0,0-1-1 0 0,0 0 0 0 0,-1 0 0 0 0,1 0 0 0 0,0 0 0 0 0,0 0 0 0 0,-1 1 0 0 0,1-1 0 0 0,-1 0 0 0 0,1 0 0 0 0,0 1 0 0 0,-1-2 4 0 0,0 2-32 0 0,0-1 0 0 0,0 0-1 0 0,0 0 1 0 0,0 0 0 0 0,0 0-1 0 0,0 0 1 0 0,1 0 0 0 0,-1 0 0 0 0,0 0-1 0 0,1-1 1 0 0,-1 1 0 0 0,1 0-1 0 0,0 0 1 0 0,-1 0 0 0 0,1-1-1 0 0,0 1 1 0 0,-1 0 0 0 0,1 0 0 0 0,0-1-1 0 0,0 1 1 0 0,0 0 0 0 0,0 0-1 0 0,0-1 1 0 0,1 1 0 0 0,-1 0-1 0 0,0-1 1 0 0,0 1 0 0 0,1 0 0 0 0,-1 0-1 0 0,1 0 1 0 0,0-1 32 0 0,1-4-236 0 0,-1 1 0 0 0,1-1 0 0 0,-1 1 0 0 0,-1-1 0 0 0,1-2 236 0 0,-1 3-208 0 0,1 0-1 0 0,0 1 1 0 0,0-1 0 0 0,0 0-1 0 0,0 0 1 0 0,1 1 0 0 0,-1-1-1 0 0,3-3 209 0 0,2-2-394 0 0,-1-2 0 0 0,0 1 0 0 0,0 0 0 0 0,-1-2 394 0 0,-2 9-75 0 0,0-1 0 0 0,0 1 0 0 0,0 0 0 0 0,1 1 0 0 0,-1-1-1 0 0,1 0 1 0 0,0 1 0 0 0,1-2 75 0 0,1 0-4 0 0,-1 0 1 0 0,-1 0-1 0 0,1 0 0 0 0,2-5 4 0 0,-2 3 0 0 0,1 0 0 0 0,-1 1 0 0 0,1 0 0 0 0,0 0 0 0 0,5-4 0 0 0,8-10 0 0 0,-16 18 18 0 0,1 0 0 0 0,-1 0-1 0 0,0-1 1 0 0,1 2-1 0 0,-1-1 1 0 0,1 0-1 0 0,0 0 1 0 0,-1 1-1 0 0,1 0 1 0 0,0-1-1 0 0,0 1 1 0 0,0 0 0 0 0,2 0-18 0 0,2-1 399 0 0,1 1 1 0 0,-1 0-1 0 0,1 1 1 0 0,5-1-400 0 0,-11 1 25 0 0,-1 0 1 0 0,1 0-1 0 0,-1 1 0 0 0,1-1 0 0 0,-1 0 1 0 0,1 0-1 0 0,-1 1 0 0 0,0-1 1 0 0,1 1-1 0 0,-1-1 0 0 0,0 1 0 0 0,1-1 1 0 0,-1 1-1 0 0,0 0 0 0 0,0 0 0 0 0,1 0 1 0 0,-1 0-1 0 0,0 0-25 0 0,1 1 153 0 0,-2-1-55 0 0,1 0 0 0 0,-1 0 0 0 0,0 0-1 0 0,0 0 1 0 0,0 0 0 0 0,0 0 0 0 0,0 0 0 0 0,0 0 0 0 0,-1 0 0 0 0,1 0-1 0 0,0 0 1 0 0,0 0 0 0 0,-1 0 0 0 0,1 1-98 0 0,-2 5 219 0 0,2-6-218 0 0,0 0 0 0 0,-1-1-1 0 0,1 1 1 0 0,0 0 0 0 0,-1 0-1 0 0,1-1 1 0 0,-1 1 0 0 0,1 0-1 0 0,-1-1 1 0 0,1 1 0 0 0,-1-1-1 0 0,0 1 1 0 0,1-1 0 0 0,-1 1-1 0 0,0-1 1 0 0,1 1 0 0 0,-1-1-1 0 0,0 0 1 0 0,0 1 0 0 0,1-1-1 0 0,-1 0 1 0 0,0 1-1 0 0,-3 0 1 0 0,-19 14 293 0 0,17-10 20 0 0,-1-1 1 0 0,0 0 0 0 0,0 0-1 0 0,0-1 1 0 0,-1 1-315 0 0,-2-1 3 0 0,1 1 0 0 0,0 1 0 0 0,0-1 0 0 0,0 2-1 0 0,0-1 1 0 0,-4 5-3 0 0,11-9 91 0 0,-4 13-10 0 0,5-14-81 0 0,1 0 0 0 0,0 1 0 0 0,0-1 0 0 0,-1 0 0 0 0,1 1 0 0 0,0-1 0 0 0,0 0 0 0 0,0 1 0 0 0,0-1 0 0 0,0 0 0 0 0,0 1 0 0 0,0-1 0 0 0,0 0 0 0 0,-1 1 0 0 0,1-1 0 0 0,0 1 0 0 0,0-1 0 0 0,1 0 0 0 0,-1 1 0 0 0,0-1 0 0 0,0 0 0 0 0,0 1 0 0 0,0-1 0 0 0,0 0 0 0 0,0 1 0 0 0,0-1 0 0 0,0 0 0 0 0,1 1 0 0 0,-1-1 0 0 0,0 0 0 0 0,0 1 0 0 0,1-1 0 0 0,-1 0 0 0 0,0 0 0 0 0,0 1 0 0 0,1-1 0 0 0,-1 0 0 0 0,0 0 0 0 0,0 0 0 0 0,1 1 0 0 0,-1-1 0 0 0,1 0 0 0 0,-1 0 0 0 0,1 1 0 0 0,0 1 0 0 0,-1 6 0 0 0,6-1-5 0 0,0-1 0 0 0,0 1-1 0 0,5 3 6 0 0,-5-6-10 0 0,1-1 1 0 0,-1 0-1 0 0,1 0 0 0 0,0 0 0 0 0,0-1 1 0 0,3 1 9 0 0,0 1 62 0 0,-2-2-58 0 0,-1 0 0 0 0,1 0 0 0 0,-1 0 0 0 0,1-1-1 0 0,0 0-3 0 0,43 8-72 0 0,-26-4-747 0 0,-24-5 311 0 0,1 0-720 0 0,3 2 784 0 0,-4-1-4157 0 0,-5 4 2555 0 0</inkml:trace>
  <inkml:trace contextRef="#ctx0" brushRef="#br2" timeOffset="-630159.06">5527 2910 1840 0 0,'-6'0'411'0'0,"-1"-2"-294"0"0,2 1 6619 0 0,12 1 1425 0 0,139-3-4235 0 0,-57-2-3414 0 0,-88 5-517 0 0,-1 0 1 0 0,1-1-1 0 0,-1 1 0 0 0,1 0 0 0 0,0 0 0 0 0,-1 0 0 0 0,1 0 0 0 0,-1 0 0 0 0,1 1 1 0 0,0-1-1 0 0,-1 0 0 0 0,1 0 0 0 0,-1 0 0 0 0,1 0 0 0 0,0 1 0 0 0,-1-1 0 0 0,1 0 1 0 0,-1 1-1 0 0,1-1 0 0 0,-1 0 0 0 0,1 1 0 0 0,-1-1 0 0 0,1 0 0 0 0,-1 1 0 0 0,0-1 1 0 0,1 1-1 0 0,-1-1 0 0 0,0 1 0 0 0,1-1 0 0 0,-1 1 0 0 0,0 0 0 0 0,1-1 0 0 0,-1 1 1 0 0,0-1-1 0 0,0 1 0 0 0,0-1 0 0 0,0 1 0 0 0,1 0 0 0 0,-1-1 0 0 0,0 1 0 0 0,0 0 6 0 0,-1 1 0 0 0,1 0 1 0 0,0-1 0 0 0,-1 1 0 0 0,1 0-1 0 0,-1 0 1 0 0,1 0 0 0 0,-1 0 0 0 0,0-1-1 0 0,0 2-1 0 0,-4 5 0 0 0,-1 0 0 0 0,0 0 0 0 0,0-1 0 0 0,-1 0 0 0 0,1 0 0 0 0,-1 0 0 0 0,-2 1 0 0 0,-16 10 0 0 0,-16 10 0 0 0,-20 15 0 0 0,57-36 0 0 0,4-6 0 0 0,0-1 0 0 0,0 0 0 0 0,0 1 0 0 0,0-1 0 0 0,-1 1 0 0 0,1-1 0 0 0,0 0 0 0 0,0 1 0 0 0,0-1 0 0 0,-1 0 0 0 0,1 1 0 0 0,0-1 0 0 0,0 1 0 0 0,-1-1 0 0 0,1 0 0 0 0,0 0 0 0 0,-1 1 0 0 0,1-1 0 0 0,0 0 0 0 0,-1 0 0 0 0,0 1 0 0 0,1-1 0 0 0,-1 1 0 0 0,1-1 0 0 0,-1 0 0 0 0,1 1 0 0 0,-1-1 0 0 0,1 1 0 0 0,-1-1 0 0 0,1 1 0 0 0,-1 0 0 0 0,1-1 0 0 0,0 1 0 0 0,-1-1 0 0 0,1 1 0 0 0,0 0 0 0 0,-1-1 0 0 0,1 1 0 0 0,0 0 0 0 0,0-1 0 0 0,0 1 0 0 0,0 0 0 0 0,0-1 0 0 0,-1 1 0 0 0,1 0 0 0 0,0 0 0 0 0,1-1 0 0 0,-1 1 0 0 0,0 0 0 0 0,0-1 0 0 0,0 1 0 0 0,0 0 0 0 0,0-1 0 0 0,1 1 0 0 0,-1 0 0 0 0,0-1 0 0 0,1 1 0 0 0,-1 0 0 0 0,0-1 0 0 0,1 1 0 0 0,-1-1 0 0 0,1 1 0 0 0,-1-1 0 0 0,6 3 2 0 0,-1 0 0 0 0,1-1 0 0 0,-1 1 0 0 0,1-1 0 0 0,0-1 0 0 0,0 1 0 0 0,3-1-2 0 0,-6 0 8 0 0,34 5 509 0 0,0-1 1 0 0,19 0-518 0 0,-5-1 521 0 0,-23-6-280 0 0,-9 0-1282 0 0,-17 2-271 0 0,-2 0-363 0 0,0 0-982 0 0,0 0-3636 0 0</inkml:trace>
  <inkml:trace contextRef="#ctx0" brushRef="#br2" timeOffset="-629797.487">5540 3025 6912 0 0,'1'-1'528'0'0,"4"-2"883"0"0,0 0 0 0 0,1 0 0 0 0,0 1 0 0 0,-1 0 0 0 0,5-1-1411 0 0,24-3 2977 0 0,-18 4-2610 0 0,10 0 210 0 0,-1 1 0 0 0,0 1 0 0 0,0 1-577 0 0,21 1-37 0 0,25-4-140 0 0,-25-4-3957 0 0,-37 3 2600 0 0</inkml:trace>
  <inkml:trace contextRef="#ctx0" brushRef="#br2" timeOffset="-629361.889">5948 2711 6912 0 0,'0'0'528'0'0,"10"-12"865"0"0,-9 11-1086 0 0,1 0 0 0 0,0 0 0 0 0,0 0 0 0 0,-1 0 0 0 0,1 0 0 0 0,0 0 0 0 0,0 1 0 0 0,0-1 0 0 0,0 0 0 0 0,0 1 0 0 0,0 0 0 0 0,0-1 0 0 0,0 1 0 0 0,0 0 0 0 0,0 0 1 0 0,0 0-1 0 0,0 0 0 0 0,0 0 0 0 0,0 1 0 0 0,0-1 0 0 0,0 1 0 0 0,0-1 0 0 0,0 1 0 0 0,0 0 0 0 0,1 0-307 0 0,4 2 437 0 0,0 1 0 0 0,-1-1 1 0 0,1 1-1 0 0,-1 0 0 0 0,0 0 1 0 0,4 4-438 0 0,-1 1 319 0 0,0 1 1 0 0,0 0 0 0 0,-1 0-1 0 0,0 1 1 0 0,0 0 0 0 0,-1 0-1 0 0,-1 1 1 0 0,0 0 0 0 0,3 10-320 0 0,-4-9 303 0 0,-1 0 1 0 0,0 0-1 0 0,-1 1 1 0 0,-1-1-1 0 0,1 13-303 0 0,-3-17 55 0 0,0-1 0 0 0,0 0 0 0 0,-1 1 0 0 0,0-1 0 0 0,-1 0 0 0 0,0 0 0 0 0,0 0 0 0 0,-1 0 0 0 0,0-1 0 0 0,0 1 0 0 0,0-1 0 0 0,-2 3-55 0 0,-2 1 100 0 0,0-1 0 0 0,-1 1 0 0 0,0-1 0 0 0,-1 0 0 0 0,0-1 0 0 0,0 0 0 0 0,-6 4-100 0 0,-101 74-915 0 0,60-47-1010 0 0,38-28 309 0 0,-1 0 1 0 0,-20 9 1615 0 0,29-16-355 0 0,-36 19-1491 0 0</inkml:trace>
  <inkml:trace contextRef="#ctx0" brushRef="#br2" timeOffset="-628486.577">4319 3913 2304 0 0,'-17'-2'2040'0'0,"16"2"10"0"0,1 0 102 0 0,-12-11 4107 0 0,12 9-6062 0 0,0 0-1 0 0,0 0 1 0 0,0 0-1 0 0,0 0 1 0 0,0 1 0 0 0,1-1-1 0 0,-1 0 1 0 0,0 0-1 0 0,1 0 1 0 0,0 1 0 0 0,-1-1-1 0 0,1 0 1 0 0,0 1 0 0 0,0-1-1 0 0,0 1 1 0 0,0-1-1 0 0,1 0-196 0 0,1-3 370 0 0,1 0 0 0 0,0 0-1 0 0,0 1 1 0 0,4-4-370 0 0,5-5 569 0 0,-10 10-477 0 0,1 0 0 0 0,-1 0 0 0 0,1 0-1 0 0,-1 0 1 0 0,1 0 0 0 0,0 1 0 0 0,1-1-92 0 0,9-3 213 0 0,0 0 1 0 0,0 0-1 0 0,1 2 1 0 0,13-4-214 0 0,-22 7 14 0 0,0 0 1 0 0,-1 1-1 0 0,1-1 1 0 0,0 1 0 0 0,0 0-1 0 0,0 0 1 0 0,-1 1-1 0 0,1 0 1 0 0,0 0-1 0 0,-1 0 1 0 0,1 1-1 0 0,-1-1 1 0 0,1 1-1 0 0,3 3-14 0 0,-8-5 0 0 0,0 1 0 0 0,0 0 0 0 0,0 0 0 0 0,0 0 0 0 0,0-1 0 0 0,0 1 0 0 0,0 0 0 0 0,0 1 0 0 0,0-1 0 0 0,-1 0 0 0 0,1 0 0 0 0,0 1 0 0 0,8 9 0 0 0,-8-10 1 0 0,1 1 0 0 0,-1-1 0 0 0,1 0-1 0 0,-1 1 1 0 0,1-1 0 0 0,-1 1-1 0 0,0-1 1 0 0,0 1 0 0 0,0 0 0 0 0,0 0-1 0 0,0-1 1 0 0,0 1 0 0 0,0 0-1 0 0,-1 0 1 0 0,1 0 0 0 0,0 0 0 0 0,-1 0-1 0 0,0 0 1 0 0,1 0 0 0 0,-1 0 0 0 0,0 0-1 0 0,0 0 1 0 0,0 0 0 0 0,-1 1-1 0 0,0 11 84 0 0,1-11-67 0 0,0 0-1 0 0,0-1 1 0 0,0 1 0 0 0,0 0-1 0 0,-1 0 1 0 0,1-1-1 0 0,-1 1 1 0 0,0 0-1 0 0,0-1 1 0 0,0 1 0 0 0,0-1-1 0 0,0 1 1 0 0,-1-1-1 0 0,1 0 1 0 0,-1 1-17 0 0,-2 1 27 0 0,0 1 0 0 0,0-1 0 0 0,1 0 1 0 0,0 1-1 0 0,0 0 0 0 0,0 0 0 0 0,1 0 0 0 0,-2 4-27 0 0,1-4 61 0 0,0 1 1 0 0,0-1-1 0 0,-1 0 0 0 0,0 0 0 0 0,0-1 0 0 0,0 1 0 0 0,-1 1-61 0 0,-20 23 542 0 0,22-25-584 0 0,0-1 0 0 0,0 1 0 0 0,0-1 0 0 0,0 0 1 0 0,-1 0-1 0 0,1-1 0 0 0,-2 2 42 0 0,3-2-37 0 0,-17 14-123 0 0,16-14 208 0 0,3-2-42 0 0,0 1 0 0 0,0-1 0 0 0,0 0-1 0 0,0 0 1 0 0,-1 0 0 0 0,1 0 0 0 0,0 0 0 0 0,0 1 0 0 0,0-1 0 0 0,0 0 0 0 0,-1 0-1 0 0,1 0 1 0 0,0 0 0 0 0,0 0 0 0 0,0 0 0 0 0,-1 0 0 0 0,1 0 0 0 0,0 0 0 0 0,0 0-1 0 0,0 0 1 0 0,-1 0 0 0 0,1 0 0 0 0,0 0 0 0 0,0 0 0 0 0,-1 0 0 0 0,1 0 0 0 0,0 0-1 0 0,0 0 1 0 0,0 0 0 0 0,-1 0 0 0 0,1 0 0 0 0,0 0 0 0 0,0 0 0 0 0,0-1 0 0 0,0 1-1 0 0,-1 0 1 0 0,1 0 0 0 0,0 0 0 0 0,0 0 0 0 0,0 0-6 0 0,0 0 0 0 0,-1-1 0 0 0,1 1 0 0 0,0 0 0 0 0,0 0 0 0 0,-1 0 0 0 0,1 0 0 0 0,0 0 0 0 0,0-1 0 0 0,0 1 0 0 0,-1 0 0 0 0,1 0 0 0 0,0 0 0 0 0,0 0 0 0 0,0-1 0 0 0,0 1 0 0 0,-1 0 0 0 0,1 0 0 0 0,0-1-1 0 0,0 1 1 0 0,0 0 0 0 0,0 0 0 0 0,0-1 0 0 0,0 1 0 0 0,0 0 0 0 0,0 0 0 0 0,0-1 0 0 0,0 1 0 0 0,0 0 0 0 0,0 0 0 0 0,0-1 0 0 0,0 1 0 0 0,0 0 0 0 0,0 0 0 0 0,0-1 0 0 0,0 1 0 0 0,0 0 0 0 0,0 0 0 0 0,0-1 0 0 0,0 1 0 0 0,0 0 0 0 0,1 0 0 0 0,-1-1 0 0 0,0 1 0 0 0,0 0 0 0 0,0 0 0 0 0,0 0 0 0 0,1 0 0 0 0,-1-1 0 0 0,0 1 0 0 0,0 0 0 0 0,0 0 0 0 0,1 0 0 0 0,-1 0 0 0 0,0-1 0 0 0,0 1-4 0 0,1-1 0 0 0,-1 1 0 0 0,0-1 0 0 0,0 0 0 0 0,0 1 0 0 0,0-1 1 0 0,0 1-1 0 0,0-1 0 0 0,1 0 0 0 0,-2 1 0 0 0,1-1 0 0 0,0 0 0 0 0,0 1 0 0 0,0-1 1 0 0,0 1-1 0 0,0-1 0 0 0,0 0 0 0 0,-1 1 4 0 0,1-1 0 0 0,0 1 0 0 0,0-1-1 0 0,0 0 1 0 0,-1 1 0 0 0,1-1 0 0 0,0 0 0 0 0,0 1 0 0 0,0-1 0 0 0,0 1 0 0 0,0-1-1 0 0,0 0 1 0 0,0 1 0 0 0,0-1 0 0 0,0 0 0 0 0,1 1 0 0 0,-1-1 0 0 0,0 1-1 0 0,0-1 1 0 0,1 0 0 0 0,-1 1 0 0 0,0-1 0 0 0,1 1 0 0 0,-1-1 0 0 0,0 1-1 0 0,1-1 1 0 0,-1 1 0 0 0,9-10 0 0 0,-6 7 9 0 0,0 1 0 0 0,-1-1-1 0 0,1 0 1 0 0,-1 0 0 0 0,0 0-1 0 0,0 0 1 0 0,0 0 0 0 0,0-1-9 0 0,1-1 24 0 0,1 0 1 0 0,-1 0 0 0 0,1 1 0 0 0,0-1-1 0 0,0 1 1 0 0,1 0 0 0 0,-1 0 0 0 0,1 1-1 0 0,0-1 1 0 0,5-2-25 0 0,-2 1-69 0 0,-1 0 1 0 0,1-1-1 0 0,4-5 69 0 0,-6 4-56 0 0,-1 1 0 0 0,1 0 1 0 0,1 1-1 0 0,-1-1 0 0 0,1 1 0 0 0,3-1 56 0 0,19-16-112 0 0,-22 15 103 0 0,1 1-1 0 0,-1 1 1 0 0,1 0-1 0 0,0 0 0 0 0,5-2 10 0 0,2-1 22 0 0,-14 7 95 0 0,-1 1-109 0 0,0-1-1 0 0,1 1 1 0 0,-1 0 0 0 0,0 0-1 0 0,0 0 1 0 0,0 0 0 0 0,0 0-1 0 0,1 0 1 0 0,-1 0 0 0 0,0 0-1 0 0,0 0 1 0 0,0 0 0 0 0,0 0-1 0 0,1 0 1 0 0,-1 0 0 0 0,0 0-1 0 0,0 1 1 0 0,0-1 0 0 0,0 0-1 0 0,1 0 1 0 0,-1 0 0 0 0,0 0-1 0 0,0 0 1 0 0,0 0 0 0 0,0 0-1 0 0,0 0 1 0 0,1 1 0 0 0,-1-1-1 0 0,0 0 1 0 0,0 0 0 0 0,0 0-1 0 0,0 0 1 0 0,0 0 0 0 0,0 1-1 0 0,0-1 1 0 0,0 0 0 0 0,0 0-1 0 0,1 0 1 0 0,-1 0 0 0 0,0 1-1 0 0,0-1 1 0 0,0 0 0 0 0,0 0-1 0 0,0 0 1 0 0,0 0 0 0 0,0 1-1 0 0,0-1 1 0 0,0 0 0 0 0,0 0-1 0 0,0 0 1 0 0,0 0-8 0 0,-3 14-395 0 0,1-1 4 0 0,2-12 388 0 0,1 1 0 0 0,-1-1 0 0 0,0 1 0 0 0,0 0 0 0 0,0-1 0 0 0,0 1 0 0 0,0 0 0 0 0,-1-1 0 0 0,1 1 0 0 0,0-1-1 0 0,-1 1 1 0 0,1-1 0 0 0,-1 1 0 0 0,0-1 0 0 0,1 1 0 0 0,-1-1 0 0 0,0 1 0 0 0,0-1 0 0 0,0 0 0 0 0,0 1 0 0 0,0-1 0 0 0,0 0 0 0 0,0 0 3 0 0,-1 2 34 0 0,0-1 1 0 0,0 1 0 0 0,0 0 0 0 0,1-1 0 0 0,-1 1 0 0 0,1 0-1 0 0,0 0 1 0 0,-1 2-35 0 0,1-2 67 0 0,0 0 1 0 0,0 0-1 0 0,-1 0 0 0 0,1 0 0 0 0,-1-1 0 0 0,1 1 0 0 0,-1-1 0 0 0,0 1 0 0 0,-2 1-67 0 0,2-2 19 0 0,0 1-1 0 0,0-1 0 0 0,0 1 0 0 0,0 0 0 0 0,1 0 1 0 0,-1 0-1 0 0,1 0 0 0 0,-1 0 0 0 0,1 0-18 0 0,-9 15 3 0 0,9-16-13 0 0,0-1 1 0 0,0 0-1 0 0,0 0 1 0 0,0 1-1 0 0,0-1 1 0 0,1 1-1 0 0,-1-1 1 0 0,0 1-1 0 0,1-1 1 0 0,-1 1-1 0 0,1-1 1 0 0,-1 1-1 0 0,1 0 1 0 0,0-1-1 0 0,0 1 1 0 0,-1 0-1 0 0,1-1 1 0 0,0 1-1 0 0,1 0 1 0 0,-1-1-1 0 0,0 1 10 0 0,1 0 1 0 0,0-1 0 0 0,0 0 0 0 0,0 0 0 0 0,0 0 0 0 0,0 0 0 0 0,0 0 0 0 0,0 0 0 0 0,0 0 0 0 0,1 0 0 0 0,-1 0 0 0 0,0 0 1 0 0,1-1-1 0 0,-1 1 0 0 0,0-1 0 0 0,1 1 0 0 0,-1-1 0 0 0,1 1 0 0 0,-1-1 0 0 0,1 0 0 0 0,-1 1 0 0 0,2-1-1 0 0,34 2 160 0 0,-32-2-153 0 0,2 0-182 0 0,0-1-1 0 0,0 1 0 0 0,0-1 1 0 0,5-2 175 0 0,-10 3-71 0 0,0-1 1 0 0,0 1-1 0 0,0-1 1 0 0,0 0-1 0 0,-1 1 1 0 0,1-1-1 0 0,0 0 1 0 0,0 0-1 0 0,-1-1 1 0 0,1 1-1 0 0,0 0 1 0 0,-1 0-1 0 0,1-1 1 0 0,-1 1-1 0 0,0-1 1 0 0,1 1-1 0 0,-1-1 71 0 0,6-4-1132 0 0,1 0-711 0 0,-6 0-2774 0 0,-4-5-1425 0 0</inkml:trace>
  <inkml:trace contextRef="#ctx0" brushRef="#br2" timeOffset="-628131.296">4533 3595 13304 0 0,'18'0'642'0'0,"-16"0"-275"0"0,-2 0-43 0 0,-2-1-91 0 0,-3-1 1804 0 0,2-4 54 0 0,3 5-2016 0 0,0 1-1 0 0,0 0 1 0 0,0-1-1 0 0,0 1 1 0 0,0-1-1 0 0,0 1 1 0 0,0 0-1 0 0,0-1 1 0 0,0 1 0 0 0,0-1-1 0 0,0 1 1 0 0,0-1-1 0 0,0 1 1 0 0,0 0-1 0 0,0-1 1 0 0,1 1-1 0 0,-1 0 1 0 0,0-1-1 0 0,0 1 1 0 0,0-1-1 0 0,1 1 1 0 0,-1 0 0 0 0,0 0-1 0 0,1-1-74 0 0,9-12 1023 0 0,-3 3-467 0 0,-5 8-461 0 0,0-1 1 0 0,-1 1-1 0 0,1 0 0 0 0,0 0 1 0 0,0 0-1 0 0,0 0 1 0 0,0 1-1 0 0,0-1 0 0 0,0 0 1 0 0,2 0-96 0 0,-3 2 27 0 0,1-1 0 0 0,-1 0 1 0 0,1 0-1 0 0,-1 0 0 0 0,1 0 1 0 0,-1-1-1 0 0,0 1 0 0 0,0 0 1 0 0,1-1-1 0 0,-1 1 0 0 0,0 0 1 0 0,0-1-1 0 0,0 0 1 0 0,-1 1-1 0 0,1-1 0 0 0,0 1 1 0 0,-1-1-1 0 0,1 0 0 0 0,0 0-27 0 0,-1 0 37 0 0,1-1 0 0 0,0 1 0 0 0,0 0-1 0 0,0 0 1 0 0,0-1 0 0 0,1 1-1 0 0,-1 0 1 0 0,0 0 0 0 0,1 0 0 0 0,0 0-1 0 0,-1 1 1 0 0,1-1 0 0 0,1 0-37 0 0,-1 0 42 0 0,0 0 0 0 0,0 0 0 0 0,0 0 0 0 0,-1-1 1 0 0,1 1-1 0 0,0-1 0 0 0,-1 1 0 0 0,1-3-42 0 0,-1 4 22 0 0,-1-1 0 0 0,1 0 1 0 0,0 0-1 0 0,0 0 0 0 0,0 1 0 0 0,0-1 1 0 0,0 0-1 0 0,0 1 0 0 0,0-1 0 0 0,0 1 1 0 0,1-1-1 0 0,-1 1 0 0 0,2-2-22 0 0,3-4 153 0 0,1 0 288 0 0,-6 7-450 0 0,0-1-1 0 0,0 1 1 0 0,0 0 0 0 0,0 0 0 0 0,0 0 0 0 0,0 0 0 0 0,0 0 0 0 0,0 0 0 0 0,0 0 0 0 0,0 0 0 0 0,0 0 0 0 0,0 0 0 0 0,0 1 0 0 0,0-1 0 0 0,0 0 0 0 0,0 1 0 0 0,-1-1 0 0 0,1 0 0 0 0,0 1 0 0 0,0-1 0 0 0,0 1 0 0 0,-1 0 0 0 0,1-1 0 0 0,0 1 9 0 0,22 19 3 0 0,-17-14-52 0 0,20 22 38 0 0,-21-21 9 0 0,0-1 0 0 0,1 0 0 0 0,-1 0 0 0 0,1-1 0 0 0,5 4 2 0 0,21 13-1867 0 0,-15-17 864 0 0</inkml:trace>
  <inkml:trace contextRef="#ctx0" brushRef="#br2" timeOffset="-622424.033">2009 4846 2304 0 0,'0'0'483'0'0,"0"0"1187"0"0,0 0 523 0 0,0 0 102 0 0,0 0-183 0 0,0 0-835 0 0,0 0-370 0 0,0 0-71 0 0,0 0-55 0 0,0 0-159 0 0,0 0-70 0 0,0 0-10 0 0,0 0-21 0 0,0 0-69 0 0,7 4 384 0 0,0-1-534 0 0,0 0 0 0 0,0-1 0 0 0,-1 0 0 0 0,2 0 0 0 0,-1-1 0 0 0,0 0 0 0 0,6 0-302 0 0,55-1 400 0 0,-33-1-90 0 0,92-1-246 0 0,-126 2-1513 0 0,-1 0-487 0 0,0 0-498 0 0,0 0-1740 0 0,0 0-736 0 0</inkml:trace>
  <inkml:trace contextRef="#ctx0" brushRef="#br2" timeOffset="-622058.279">1955 5031 13824 0 0,'0'0'314'0'0,"0"0"46"0"0,0 0 22 0 0,0 0-50 0 0,11-8 714 0 0,-7 6-779 0 0,0 0-1 0 0,-1 0 1 0 0,1 1-1 0 0,0-1 1 0 0,0 1-1 0 0,0 0 1 0 0,0 0-1 0 0,0 0 0 0 0,1 0 1 0 0,-1 1-1 0 0,0 0 1 0 0,1 0-267 0 0,16-3 687 0 0,-16 3-568 0 0,1 0 0 0 0,-1 1 0 0 0,0-1 0 0 0,0 1 0 0 0,3 1-119 0 0,7 0 141 0 0,31 4 66 0 0,-23-2-177 0 0,1-2 1 0 0,0 0-1 0 0,-1-1 0 0 0,12-2-30 0 0,-7-1-74 0 0,-18 2-726 0 0,1-1 0 0 0,0 0 1 0 0,-1-1-1 0 0,1 0 0 0 0,0-1 800 0 0,7-3-1422 0 0</inkml:trace>
  <inkml:trace contextRef="#ctx0" brushRef="#br2" timeOffset="-621681.212">2810 4755 2760 0 0,'6'-6'1828'0'0,"9"-6"3435"0"0,-14 10-4647 0 0,1 1 0 0 0,0 0 0 0 0,0-1 1 0 0,-1 1-1 0 0,1-1 0 0 0,-1 0 1 0 0,1 0-1 0 0,0-1-616 0 0,-1 2 964 0 0,-1 1-62 0 0,6-2 710 0 0,-6 2-1551 0 0,1 0 0 0 0,-1 0-1 0 0,0 0 1 0 0,0 0 0 0 0,0 0 0 0 0,1-1 0 0 0,-1 1 0 0 0,0 0-1 0 0,0 0 1 0 0,1 0 0 0 0,-1 0 0 0 0,0 0 0 0 0,0 0 0 0 0,1 0-1 0 0,-1 0 1 0 0,0 0 0 0 0,0 0 0 0 0,1 0 0 0 0,-1 0 0 0 0,0 0-1 0 0,0 0 1 0 0,0 1 0 0 0,1-1 0 0 0,-1 0 0 0 0,0 0 0 0 0,0 0 0 0 0,0 0-1 0 0,1 0 1 0 0,-1 0 0 0 0,0 1 0 0 0,0-1 0 0 0,0 0 0 0 0,1 0-1 0 0,-1 0 1 0 0,0 0 0 0 0,0 1 0 0 0,0-1 0 0 0,0 0 0 0 0,0 0-1 0 0,0 1 1 0 0,1-1 0 0 0,-1 0 0 0 0,0 0 0 0 0,0 0 0 0 0,0 1-61 0 0,2 2 37 0 0,0 0 0 0 0,-1 0 1 0 0,1 0-1 0 0,-1 0 1 0 0,1 1-1 0 0,-1-1 0 0 0,0 1 1 0 0,0-1-1 0 0,-1 1 0 0 0,1-1 1 0 0,-1 1-38 0 0,5 17 138 0 0,-4-14-101 0 0,0 0 1 0 0,-1-1-1 0 0,0 1 1 0 0,0 0-1 0 0,0 0 1 0 0,-1 0-1 0 0,0-1 1 0 0,-1 5-38 0 0,-3 30 129 0 0,4-21-18 0 0,-1 1-1 0 0,-1 1-110 0 0,1-9 103 0 0,0 1 0 0 0,1-1 0 0 0,1 1 0 0 0,0-1 0 0 0,1 12-103 0 0,0-23 25 0 0,-1 0-1 0 0,0 0 1 0 0,1-1 0 0 0,-1 1-1 0 0,1 0 1 0 0,-1 0-1 0 0,1-1 1 0 0,0 1-1 0 0,0 0 1 0 0,0-1 0 0 0,0 1-1 0 0,0 0 1 0 0,0-1-1 0 0,0 0 1 0 0,1 1 0 0 0,-1-1-1 0 0,0 0 1 0 0,1 1-1 0 0,-1-1 1 0 0,1 0-1 0 0,-1 0 1 0 0,1 0 0 0 0,1 0-25 0 0,1 0 61 0 0,1 1 1 0 0,-1-1-1 0 0,0-1 1 0 0,1 1-1 0 0,-1-1 1 0 0,1 0-1 0 0,3 0-61 0 0,-5 0 28 0 0,-1 0-19 0 0,35 0 79 0 0,0-1-1 0 0,13-4-87 0 0,-44 4-153 0 0,-3 1 115 0 0,0 0-1 0 0,0-1 1 0 0,-1 0-1 0 0,1 0 1 0 0,0 0-1 0 0,0 0 1 0 0,-1 0-1 0 0,1 0 39 0 0,-3 1-133 0 0,1-1 0 0 0,-1 1 0 0 0,1 0 0 0 0,-1 0 0 0 0,0 0 0 0 0,1-1 0 0 0,-1 1 0 0 0,0 0 0 0 0,1 0 1 0 0,-1-1-1 0 0,0 1 0 0 0,1 0 0 0 0,-1 0 0 0 0,0-1 0 0 0,0 1 0 0 0,1-1 0 0 0,-1 1 0 0 0,0 0 0 0 0,0-1 0 0 0,0 1 0 0 0,0 0 0 0 0,1-1 0 0 0,-1 1 0 0 0,0-1 0 0 0,0 1 0 0 0,0 0 0 0 0,0-1 1 0 0,0 1-1 0 0,0-1 0 0 0,0 1 0 0 0,0 0 0 0 0,0-1 0 0 0,0 1 0 0 0,0-1 0 0 0,0 1 0 0 0,-1 0 0 0 0,1-1 0 0 0,0 1 0 0 0,0-1 0 0 0,0 1 0 0 0,0 0 0 0 0,-1-1 0 0 0,1 1 0 0 0,0 0 1 0 0,0-1-1 0 0,-1 1 0 0 0,1 0 0 0 0,0-1 0 0 0,-1 1 0 0 0,1 0 0 0 0,0 0 0 0 0,-1-1 0 0 0,1 1 0 0 0,-1 0 133 0 0,-18-14-3783 0 0,-2 6 1159 0 0</inkml:trace>
  <inkml:trace contextRef="#ctx0" brushRef="#br2" timeOffset="-621281.403">2717 4891 11920 0 0,'0'0'546'0'0,"14"-8"278"0"0,-8 5-234 0 0,1 0-1 0 0,0 1 1 0 0,0 0-1 0 0,0 1 1 0 0,0-1-1 0 0,0 1 1 0 0,0 1-1 0 0,5-1-589 0 0,24-3 1335 0 0,-17 2-909 0 0,1 0 0 0 0,3 1-426 0 0,16-1 272 0 0,103-12 142 0 0,-102 9-755 0 0,-34 4-2848 0 0,-6 1 1280 0 0</inkml:trace>
  <inkml:trace contextRef="#ctx0" brushRef="#br2" timeOffset="-620899.618">2767 4717 10824 0 0,'-6'-5'980'0'0,"3"1"-804"0"0,2 4-59 0 0,0-1 0 0 0,1 1 0 0 0,0-1 0 0 0,-1 1 0 0 0,1-1 0 0 0,-1 0 0 0 0,1 1 0 0 0,-1-1 1 0 0,1 1-1 0 0,0-1 0 0 0,0 0 0 0 0,-1 1 0 0 0,1-1 0 0 0,0 0 0 0 0,0 1 0 0 0,0-1 0 0 0,0 0 1 0 0,0 0-1 0 0,0 1 0 0 0,0-1 0 0 0,0 0 0 0 0,0 1 0 0 0,0-1 0 0 0,0 0 0 0 0,0 0 0 0 0,0 1 0 0 0,0-1 1 0 0,1 0-1 0 0,-1 1 0 0 0,0-1 0 0 0,1 0-117 0 0,0 0 225 0 0,0 0 0 0 0,0 0 0 0 0,0 0 0 0 0,0 0 0 0 0,0 1 0 0 0,0-1 0 0 0,1 0 0 0 0,-1 0 0 0 0,0 1 0 0 0,1-1-225 0 0,1 0 426 0 0,-1 0-268 0 0,1 0-1 0 0,-1 0 0 0 0,1 1 1 0 0,-1-1-1 0 0,0 1 1 0 0,1 0-1 0 0,-1 0 0 0 0,1 0 1 0 0,0 0-158 0 0,15-2 656 0 0,1-1-186 0 0,0 1-1 0 0,0 0 0 0 0,5 1-469 0 0,30-2 360 0 0,12-1-20 0 0,46 2-340 0 0,-73 2 36 0 0,-19 1-2 0 0,-15 0-546 0 0,0-1-1 0 0,0 0 0 0 0,-1 0 1 0 0,1 0-1 0 0,0-1 1 0 0,0 0-1 0 0,0 0 1 0 0,1 0 512 0 0,3-2-4717 0 0,1 1-1219 0 0</inkml:trace>
  <inkml:trace contextRef="#ctx0" brushRef="#br2" timeOffset="-620519.681">3249 4464 2760 0 0,'3'2'9484'0'0,"6"3"-4751"0"0,2 2-4170 0 0,1-1 0 0 0,1-1 0 0 0,-1 1 0 0 0,1-2-563 0 0,-3-2 21 0 0,7 2 483 0 0,-1-1 0 0 0,1-1 0 0 0,15 1-504 0 0,-5-3 303 0 0,0-1-1 0 0,16-3-302 0 0,-36 3-67 0 0,9-1-1046 0 0,-15 1 960 0 0,-1 1 1 0 0,0 0 0 0 0,1 0 0 0 0,-1-1-1 0 0,1 1 1 0 0,-1 0 0 0 0,1-1 0 0 0,-1 1-1 0 0,0 0 1 0 0,1-1 0 0 0,-1 1 0 0 0,0-1-1 0 0,1 1 1 0 0,-1 0 0 0 0,0-1 0 0 0,1 1-1 0 0,-1-1 1 0 0,0 1 0 0 0,0-1 0 0 0,0 1-1 0 0,1-1 1 0 0,-1 1 0 0 0,0-1 0 0 0,0 1-1 0 0,0-1 1 0 0,0 1 0 0 0,0-1-1 0 0,0 0 154 0 0,-1-9-2432 0 0,0 8-22 0 0</inkml:trace>
  <inkml:trace contextRef="#ctx0" brushRef="#br2" timeOffset="-620518.681">3395 4350 11600 0 0,'0'0'530'0'0,"0"0"-7"0"0,0 0-248 0 0,0 0 187 0 0,0 0 125 0 0,0 0 21 0 0,0 0 61 0 0,0 0 231 0 0,0 0 100 0 0,0 0 21 0 0,7 13 203 0 0,-6-9-1104 0 0,0-1-1 0 0,0 1 0 0 0,0 0 0 0 0,0-1 0 0 0,-1 1 0 0 0,1 0 1 0 0,-1-1-1 0 0,0 1 0 0 0,0 0 0 0 0,-1 0-119 0 0,1 15 522 0 0,1-9-402 0 0,-1 1 0 0 0,0-1 1 0 0,-1 5-121 0 0,-1 13-3 0 0,2-10 3 0 0,0 13 0 0 0,1-22 23 0 0,0 1 0 0 0,0-1 0 0 0,-1 1 1 0 0,-1-1-1 0 0,1 0 0 0 0,-1 1 0 0 0,-2 6-23 0 0,0-1-895 0 0,3-12 345 0 0,0 0 0 0 0,0 0 0 0 0,-1 0 0 0 0,0-1 0 0 0,1 1 0 0 0,-1 0 0 0 0,0 0 0 0 0,0-1 0 0 0,-1 1 550 0 0,2-3-1980 0 0</inkml:trace>
  <inkml:trace contextRef="#ctx0" brushRef="#br2" timeOffset="-620157.264">2877 4445 8952 0 0,'0'0'200'0'0,"0"0"33"0"0,0 0 15 0 0,0-1-36 0 0,-3-1-169 0 0,-2 0 77 0 0,4 1 496 0 0,2-2 8890 0 0,1 1-10270 0 0,1 1 787 0 0,-1 0 0 0 0,0 0 0 0 0,1 1 0 0 0,-1-1 0 0 0,0 1 0 0 0,1 0 0 0 0,-1-1 0 0 0,0 1 0 0 0,1 0 0 0 0,-1 0 0 0 0,0 1 0 0 0,1-1 0 0 0,-1 0 0 0 0,0 1 0 0 0,1 0-23 0 0,4 0 202 0 0,139 13 1243 0 0,-125-13-1636 0 0,0-1 0 0 0,5-2 191 0 0,14 1-699 0 0,-28-1-336 0 0,-9 1-6417 0 0,-1-4 2350 0 0</inkml:trace>
  <inkml:trace contextRef="#ctx0" brushRef="#br2" timeOffset="-619767.611">3037 4338 9184 0 0,'0'0'421'0'0,"0"0"-12"0"0,9-3-141 0 0,-5 1 230 0 0,1-1-1 0 0,0 1 0 0 0,0 0 0 0 0,0 0 0 0 0,0 1 0 0 0,1-1 1 0 0,1 1-498 0 0,-4 1 165 0 0,0-1 1 0 0,0 1 0 0 0,0 1-1 0 0,-1-1 1 0 0,1 0 0 0 0,0 1-1 0 0,0-1 1 0 0,0 1 0 0 0,-1 0-1 0 0,1 0 1 0 0,0 0 0 0 0,-1 0-1 0 0,1 0 1 0 0,-1 0 0 0 0,1 1-166 0 0,15 11 1355 0 0,-1-1 0 0 0,13 14-1355 0 0,-29-25 35 0 0,1 1-5 0 0,0 0 1 0 0,0 0 0 0 0,0 0-1 0 0,0 1 1 0 0,-1-1 0 0 0,1 0-1 0 0,-1 1 1 0 0,0-1 0 0 0,1 1-1 0 0,-1-1 1 0 0,0 1-1 0 0,0-1 1 0 0,-1 1 0 0 0,1 0-1 0 0,-1 0 1 0 0,1 2-31 0 0,-1-3 63 0 0,0-1 0 0 0,0 1 0 0 0,0 0 0 0 0,0 0 0 0 0,-1 0 0 0 0,1 0 0 0 0,0 0 0 0 0,-1-1 0 0 0,0 1 0 0 0,1 0 0 0 0,-1 0 0 0 0,0-1 0 0 0,0 1 0 0 0,0 0 0 0 0,0-1 0 0 0,0 1 0 0 0,0-1 0 0 0,0 1 0 0 0,-1-1 0 0 0,1 0 0 0 0,-1 1 0 0 0,1-1 0 0 0,-1 0 0 0 0,0 0-63 0 0,-3 2 98 0 0,-20 13 55 0 0,-14 6-153 0 0,26-16 95 0 0,0 1-2400 0 0,-1-1 1 0 0,1-1 0 0 0,-12 3 2304 0 0,3-4-2356 0 0</inkml:trace>
  <inkml:trace contextRef="#ctx0" brushRef="#br2" timeOffset="-619285.256">3647 4984 2760 0 0,'6'3'465'0'0,"-2"-8"5039"0"0,0 1-3225 0 0,0 2-1806 0 0,0 0 0 0 0,1 0 0 0 0,-1 0 0 0 0,1 1 0 0 0,0 0 1 0 0,-1 0-1 0 0,1 0 0 0 0,0 1 0 0 0,0-1 0 0 0,-1 1 0 0 0,1 0 0 0 0,0 1 1 0 0,0-1-1 0 0,0 1 0 0 0,1 0-473 0 0,27 2 821 0 0,16 0 105 0 0,-31-2-548 0 0,0 0-1 0 0,11-1-377 0 0,75-11 820 0 0,-85 8-1165 0 0,21-3 627 0 0,-14 5-5333 0 0,-26 1-1078 0 0</inkml:trace>
  <inkml:trace contextRef="#ctx0" brushRef="#br2" timeOffset="-618918.907">3865 4829 4608 0 0,'-8'-2'208'0'0,"6"2"359"0"0,2 0 1378 0 0,0 0 597 0 0,0 0 125 0 0,0 0-288 0 0,0 0-1293 0 0,4 6-162 0 0,15 31 1099 0 0,-4-7-621 0 0,-4-8-968 0 0,-1 1-1 0 0,-1-1 0 0 0,4 17-433 0 0,10 26 332 0 0,-9-40-817 0 0,-6-17-3486 0 0,-8-8 1980 0 0</inkml:trace>
  <inkml:trace contextRef="#ctx0" brushRef="#br2" timeOffset="-618515.578">4423 4662 12264 0 0,'3'1'70'0'0,"0"1"1"0"0,0-1 0 0 0,0 0 0 0 0,0 1-1 0 0,0-1 1 0 0,0 1 0 0 0,-1 0-1 0 0,1 0 1 0 0,-1 0 0 0 0,1 0 0 0 0,-1 1-1 0 0,0-1 1 0 0,0 1 0 0 0,0-1 0 0 0,0 1-1 0 0,0 0 1 0 0,-1-1 0 0 0,1 1 0 0 0,-1 0-1 0 0,1 2-70 0 0,5 12 623 0 0,-5-14-512 0 0,-1-1 0 0 0,0 1 1 0 0,0 0-1 0 0,0 0 0 0 0,0-1 0 0 0,0 1 0 0 0,0 0 0 0 0,-1 0 0 0 0,1 0 0 0 0,-1 0 1 0 0,0 1-112 0 0,-1 2 160 0 0,0-2-68 0 0,1 0 0 0 0,0 1 0 0 0,-1-1 0 0 0,1 0 0 0 0,1 0 0 0 0,-1 0 0 0 0,1 0 0 0 0,-1 0-1 0 0,2 2-91 0 0,-2-3 38 0 0,1 0 0 0 0,-1 0 0 0 0,0-1-1 0 0,0 1 1 0 0,0 0 0 0 0,-1 0-1 0 0,1 0 1 0 0,-1-1 0 0 0,1 1-1 0 0,-1 0 1 0 0,0-1 0 0 0,0 1-38 0 0,0 0 25 0 0,0 0 0 0 0,0-1 0 0 0,0 1 0 0 0,1 0 0 0 0,-1 0 0 0 0,1 0 0 0 0,0 0 0 0 0,0 0 0 0 0,0 0 0 0 0,0 0 0 0 0,1 2-25 0 0,-1-3 21 0 0,3 6 6 0 0,-2 0 0 0 0,1 1-1 0 0,-1-1 1 0 0,0 7-27 0 0,-1-12 13 0 0,1 0-1 0 0,-1-1 0 0 0,1 1 1 0 0,-1 0-1 0 0,1-1 0 0 0,0 1 1 0 0,0 0-1 0 0,0-1 1 0 0,0 1-1 0 0,0-1 0 0 0,1 1 1 0 0,0 0-13 0 0,4 7 242 0 0,-6-9-212 0 0,1 0 0 0 0,-1 0-1 0 0,0 0 1 0 0,0 0 0 0 0,1 0 0 0 0,-1 0-1 0 0,0 0 1 0 0,0 0 0 0 0,0 0 0 0 0,0 0-1 0 0,0 0 1 0 0,0 0 0 0 0,0 0 0 0 0,-1 0-1 0 0,1 0 1 0 0,0-1 0 0 0,0 1 0 0 0,-1 0-1 0 0,1 0 1 0 0,-1 0 0 0 0,1 0 0 0 0,-1 0-30 0 0,1 0 28 0 0,-1-1 0 0 0,1 1 0 0 0,0 0 1 0 0,-1 0-1 0 0,1 0 0 0 0,0-1 0 0 0,0 1 1 0 0,-1 0-1 0 0,1 0 0 0 0,0 0 0 0 0,0 0 1 0 0,0 0-1 0 0,0 0 0 0 0,0-1 1 0 0,0 1-1 0 0,0 0 0 0 0,0 0 0 0 0,1 0 1 0 0,-1 0-1 0 0,0 0 0 0 0,1 0-28 0 0,5 10 158 0 0,-5-11-148 0 0,0 1 0 0 0,0 0 1 0 0,0 0-1 0 0,-1 0 0 0 0,1 0 0 0 0,0 0 0 0 0,-1 1 1 0 0,1-1-1 0 0,-1 0 0 0 0,1 0 0 0 0,-1 0 1 0 0,0 0-1 0 0,1 1 0 0 0,-1-1 0 0 0,0 0 0 0 0,0 0 1 0 0,0 1-1 0 0,0-1 0 0 0,0 0 0 0 0,0 0 1 0 0,0 1-1 0 0,0-1 0 0 0,-1 0 0 0 0,1 0 0 0 0,-1 2-10 0 0,1-3 1 0 0,0 1-1 0 0,0 0 1 0 0,0-1 0 0 0,0 1-1 0 0,-1 0 1 0 0,1-1-1 0 0,0 1 1 0 0,0 0-1 0 0,1 0 1 0 0,-1-1-1 0 0,0 1 1 0 0,0 0-1 0 0,0-1 1 0 0,0 1-1 0 0,1 0 1 0 0,-1-1-1 0 0,0 1 1 0 0,0 0 0 0 0,1-1-1 0 0,-1 1 1 0 0,0-1-1 0 0,1 1 1 0 0,-1-1-1 0 0,1 1 0 0 0,0 0 0 0 0,-1-1 0 0 0,0 1 0 0 0,1-1 0 0 0,-1 0 0 0 0,0 1 0 0 0,1-1 0 0 0,-1 1 0 0 0,0-1 0 0 0,0 1 0 0 0,0-1 0 0 0,1 1 0 0 0,-1-1 0 0 0,0 1 0 0 0,0 0 0 0 0,0-1 0 0 0,0 1 0 0 0,0-1-1 0 0,0 1 1 0 0,0-1 0 0 0,0 1 0 0 0,0-1 0 0 0,0 1 4 0 0,0 0 0 0 0,0-1 0 0 0,1 1 0 0 0,-1-1-1 0 0,0 1 1 0 0,0-1 0 0 0,1 1 0 0 0,-1-1 0 0 0,0 1-1 0 0,1-1 1 0 0,-1 1 0 0 0,1-1 0 0 0,-1 1 0 0 0,0-1-1 0 0,1 0 1 0 0,-1 1 0 0 0,1-1 0 0 0,-1 0 0 0 0,1 1-1 0 0,0-1 1 0 0,-1 0 0 0 0,1 0 0 0 0,-1 1 0 0 0,1-1-1 0 0,-1 0 1 0 0,1 0 0 0 0,0 0 0 0 0,-1 0 0 0 0,1 0-1 0 0,-1 0 1 0 0,1 0-4 0 0,24 3 586 0 0,-14-5-445 0 0,0 0 0 0 0,0 0 0 0 0,0-1 0 0 0,0-1 0 0 0,0 1 0 0 0,0-2 0 0 0,-1 0 0 0 0,9-5-141 0 0,-13 6-120 0 0,-2 2 7 0 0,-1 0 0 0 0,0-1 0 0 0,1 1 0 0 0,-1-1 0 0 0,2-3 113 0 0,-4 5-243 0 0,0 0 0 0 0,-1 1 1 0 0,1-1-1 0 0,-1 0 0 0 0,1 0 0 0 0,-1 0 1 0 0,1 0-1 0 0,-1 0 0 0 0,1-1 0 0 0,-1 1 1 0 0,0 0-1 0 0,0 0 0 0 0,0 0 0 0 0,1-1 243 0 0,-1-7-2635 0 0</inkml:trace>
  <inkml:trace contextRef="#ctx0" brushRef="#br2" timeOffset="-618169.226">4389 4837 12096 0 0,'63'-2'2682'0'0,"-47"1"-937"0"0,-1 0 1 0 0,8-3-1746 0 0,-12 3 245 0 0,-1-1 0 0 0,0 1 1 0 0,1 1-1 0 0,-1 0 0 0 0,1 0 1 0 0,1 1-246 0 0,1 0 468 0 0,0 0 1 0 0,9-1-469 0 0,15 1 305 0 0,65-1 183 0 0,-101 0-534 0 0,0 0-1 0 0,0 0 1 0 0,-1 1 0 0 0,1-1-1 0 0,0 0 1 0 0,0 0-1 0 0,-1 0 1 0 0,1 0-1 0 0,0 0 1 0 0,0 0 0 0 0,-1 0-1 0 0,1 0 1 0 0,0 0-1 0 0,0-1 1 0 0,-1 1-1 0 0,1 0 1 0 0,0 0-1 0 0,0-1 1 0 0,-1 1 0 0 0,1 0-1 0 0,0-1 1 0 0,-1 1-1 0 0,1-1 47 0 0,0 1-4230 0 0,-7-5-1863 0 0</inkml:trace>
  <inkml:trace contextRef="#ctx0" brushRef="#br2" timeOffset="-618168.226">4384 4654 11720 0 0,'0'0'532'0'0,"-1"0"-4"0"0,-4-4-211 0 0,4 3 359 0 0,5-3-49 0 0,1 0 0 0 0,0 1 0 0 0,0-1 0 0 0,0 1 0 0 0,0 1 0 0 0,3-2-627 0 0,3-2 768 0 0,-8 5-681 0 0,1-1-1 0 0,0 1 0 0 0,0 0 1 0 0,0 0-1 0 0,0 0 0 0 0,0 0 0 0 0,0 1 1 0 0,0 0-1 0 0,1 0-86 0 0,1-1 60 0 0,0 1 0 0 0,0-1 0 0 0,0 0-1 0 0,6-2-59 0 0,-3 1 27 0 0,-1 0-1 0 0,1 1 1 0 0,0 0-1 0 0,4 0-26 0 0,18-2-2 0 0,-3-1 519 0 0,0 2 0 0 0,13 2-517 0 0,33 5-98 0 0,-41-2-1734 0 0,-2 0-4125 0 0,-12-3 515 0 0</inkml:trace>
  <inkml:trace contextRef="#ctx0" brushRef="#br2" timeOffset="-617774.431">4981 4546 2760 0 0,'36'0'2822'0'0,"-35"0"58"0"0,-1 0 140 0 0,0 0-280 0 0,0 0-1281 0 0,0 0-569 0 0,0 0-111 0 0,0 0-746 0 0,0 0 0 0 0,0 0-1 0 0,0 0 1 0 0,0 0 0 0 0,0 0-1 0 0,0 0 1 0 0,0 0 0 0 0,0 0 0 0 0,0 0-1 0 0,0 0 1 0 0,0 0 0 0 0,0 0 0 0 0,-1 0-1 0 0,1 0 1 0 0,0 0 0 0 0,0 0-1 0 0,0 0 1 0 0,0 0 0 0 0,0 0 0 0 0,0 0-1 0 0,0 0 1 0 0,0 0 0 0 0,0 0 0 0 0,0 0-1 0 0,0 0 1 0 0,0 0 0 0 0,0 0-1 0 0,0 0 1 0 0,0 0 0 0 0,0 0 0 0 0,-1 0-1 0 0,1 0 1 0 0,0 0 0 0 0,0 1 0 0 0,0-1-1 0 0,0 0 1 0 0,0 0 0 0 0,0 0-1 0 0,0 0 1 0 0,0 0 0 0 0,0 0 0 0 0,0 0-1 0 0,0 0 1 0 0,0 0 0 0 0,0 0 0 0 0,0 0-1 0 0,0 0 1 0 0,0 0 0 0 0,0 1-1 0 0,0-1 1 0 0,0 0 0 0 0,0 0 0 0 0,0 0-1 0 0,0 0 1 0 0,0 0-33 0 0,10 0 734 0 0,0 1-1 0 0,-1 0 0 0 0,7 2-733 0 0,39 5 140 0 0,-3-2-87 0 0,-26-6-239 0 0,-24 0-778 0 0,0 0-316 0 0,16-2-5096 0 0,-16 2 863 0 0</inkml:trace>
  <inkml:trace contextRef="#ctx0" brushRef="#br2" timeOffset="-617405.431">4555 4377 2760 0 0,'0'0'-350'0'0,"-2"0"7912"0"0,4 0 486 0 0,4 0-7533 0 0,2 0-231 0 0,-6 0-49 0 0,45-6 525 0 0,80-6-247 0 0,-86 8-457 0 0,12-1-40 0 0,-17 2-13 0 0,-24 2-47 0 0,-10 1-176 0 0,-2 0-99 0 0,0 0-29 0 0,5 4-3515 0 0,-15-3 1319 0 0,3 0-2504 0 0</inkml:trace>
  <inkml:trace contextRef="#ctx0" brushRef="#br2" timeOffset="-617005.561">4696 4300 2760 0 0,'0'0'488'0'0,"0"0"1008"0"0,0 0 441 0 0,0 0 88 0 0,3-1-117 0 0,20-2 3098 0 0,3 2-3570 0 0,-22 1-1377 0 0,0 0 0 0 0,0 1 0 0 0,-1-1 1 0 0,1 1-1 0 0,0 0 0 0 0,-1 0 0 0 0,1 0 1 0 0,-1 1-1 0 0,1-1 0 0 0,-1 1 1 0 0,0 0-1 0 0,1 0 0 0 0,-1 0-59 0 0,1 1 213 0 0,0-1-1 0 0,0 0 1 0 0,0 0 0 0 0,0 0-1 0 0,0-1 1 0 0,1 1-213 0 0,-2-1 141 0 0,1 0 0 0 0,-1 0 0 0 0,1 1 1 0 0,-1-1-1 0 0,0 1 0 0 0,0 0 0 0 0,1 0 0 0 0,1 2-141 0 0,20 15 976 0 0,-21-16-789 0 0,1 3 724 0 0,-14 1-594 0 0,0-2-129 0 0,5-3-135 0 0,-1 1 0 0 0,0-1 0 0 0,0 0-1 0 0,0-1 1 0 0,-2 1-53 0 0,-52 21-1096 0 0,53-22 137 0 0,0 1 0 0 0,0 0 0 0 0,0 1 0 0 0,-3 1 959 0 0,-3 1-6766 0 0</inkml:trace>
  <inkml:trace contextRef="#ctx0" brushRef="#br2" timeOffset="-594496.162">767 5696 1840 0 0,'2'-2'133'0'0,"0"0"1"0"0,-1 0-1 0 0,1 0 1 0 0,0 0-1 0 0,-1 0 0 0 0,0-1 1 0 0,1 1-1 0 0,-1 0 1 0 0,0-1-1 0 0,0 1 0 0 0,0-1 1 0 0,-1 1-1 0 0,1-1 1 0 0,-1 0-1 0 0,1 0-133 0 0,0 0 423 0 0,-1-1 0 0 0,1 1 0 0 0,1-1-1 0 0,-1 1 1 0 0,0 0 0 0 0,1-1 0 0 0,2-2-423 0 0,-2 2 400 0 0,0 0-1 0 0,0 0 0 0 0,0 0 1 0 0,0 0-1 0 0,-1-1 0 0 0,1 1 1 0 0,-1 0-1 0 0,0-1 1 0 0,-1 1-1 0 0,1-3-399 0 0,4-16 2655 0 0,-5 21-2332 0 0,1 1-4 0 0,5-8 439 0 0,-6 9-719 0 0,0 0 1 0 0,0 0 0 0 0,0-1-1 0 0,0 1 1 0 0,0 0-1 0 0,0 0 1 0 0,0 0-1 0 0,0 0 1 0 0,1 0 0 0 0,-1-1-1 0 0,0 1 1 0 0,0 0-1 0 0,0 0 1 0 0,0 0-1 0 0,0 0 1 0 0,0 0-1 0 0,1 0 1 0 0,-1 0 0 0 0,0-1-1 0 0,0 1 1 0 0,0 0-1 0 0,0 0 1 0 0,0 0-1 0 0,1 0 1 0 0,-1 0 0 0 0,0 0-1 0 0,0 0 1 0 0,0 0-1 0 0,0 0 1 0 0,1 0-1 0 0,-1 0 1 0 0,0 0-1 0 0,0 0 1 0 0,0 0 0 0 0,0 0-1 0 0,1 0 1 0 0,-1 0-1 0 0,0 0 1 0 0,0 0-1 0 0,0 0 1 0 0,0 0-1 0 0,1 0 1 0 0,-1 1 0 0 0,0-1-1 0 0,0 0-39 0 0,1 2 57 0 0,1 1 0 0 0,-1-1 0 0 0,0 1 0 0 0,-1 0 0 0 0,1 0 0 0 0,0-1-1 0 0,-1 1 1 0 0,1 0 0 0 0,-1 0 0 0 0,0-1 0 0 0,0 3-57 0 0,-4 34 628 0 0,-1-2-601 0 0,3 22 126 0 0,0-36 34 0 0,2 1-1 0 0,0-1 0 0 0,2 6-186 0 0,-2-26 1 0 0,0 1-1 0 0,0 0 0 0 0,-1-1 1 0 0,1 1-1 0 0,-1-1 0 0 0,0 1 1 0 0,0 2-1 0 0,0-4 10 0 0,0 1 0 0 0,0 0-1 0 0,1 0 1 0 0,-1-1 0 0 0,1 1 0 0 0,0 0 0 0 0,0 0 0 0 0,0 0 0 0 0,0-1 0 0 0,1 3-10 0 0,-3 8 78 0 0,4-8-19 0 0,-1 0 17 0 0,-1-4-66 0 0,0-1 1 0 0,0 1-1 0 0,0-1 1 0 0,0 1-1 0 0,1 0 1 0 0,-1-1-1 0 0,0 1 1 0 0,0-1 0 0 0,0 1-1 0 0,0-1 1 0 0,1 1-1 0 0,-1-1 1 0 0,0 1-1 0 0,1-1 1 0 0,-1 1-1 0 0,0-1 1 0 0,1 0-1 0 0,-1 1 1 0 0,0-1 0 0 0,1 1-1 0 0,-1-1 1 0 0,1 0-1 0 0,-1 1 1 0 0,1-1-1 0 0,-1 0 1 0 0,1 0-1 0 0,-1 1 1 0 0,1-1 0 0 0,-1 0-1 0 0,1 0-10 0 0,10 0 196 0 0,-5 1-112 0 0,1-1 0 0 0,-1 0-1 0 0,1 0 1 0 0,-1-1 0 0 0,1 0-1 0 0,-1 0 1 0 0,0-1 0 0 0,0 1 0 0 0,1-1-1 0 0,3-3-83 0 0,0 2 0 0 0,-1-1 0 0 0,1 1 0 0 0,0 1 0 0 0,0 0 0 0 0,0 0 0 0 0,5 0 0 0 0,9-1 0 0 0,0-1 35 0 0,-10 2-785 0 0,-1 0 0 0 0,1-1-1 0 0,5-2 751 0 0,-18 4-1845 0 0,-1 1-469 0 0</inkml:trace>
  <inkml:trace contextRef="#ctx0" brushRef="#br2" timeOffset="-594146.858">822 5650 7368 0 0,'0'0'568'0'0,"0"0"-224"0"0,0 0 448 0 0,0 0 229 0 0,0 0 47 0 0,0 0-96 0 0,0 0-447 0 0,0 0-195 0 0,8-1 266 0 0,24-14 1166 0 0,47-8 795 0 0,66-9-2557 0 0,-96 20 240 0 0,-36 8-395 0 0,0 0 0 0 0,0 1-1 0 0,1 1 1 0 0,-1 0-1 0 0,3 1 156 0 0,-15 1-532 0 0,-1 0-862 0 0,0 0-376 0 0,-1 0-76 0 0,-4 0-10 0 0</inkml:trace>
  <inkml:trace contextRef="#ctx0" brushRef="#br2" timeOffset="-593735.979">810 5527 7920 0 0,'-12'-5'673'0'0,"11"5"-586"0"0,1 0 1 0 0,-1 0 0 0 0,1 0-1 0 0,0 0 1 0 0,-1 0 0 0 0,1 0-1 0 0,0 0 1 0 0,-1-1 0 0 0,1 1 0 0 0,0 0-1 0 0,-1 0 1 0 0,1 0 0 0 0,0-1-1 0 0,-1 1 1 0 0,1 0 0 0 0,0 0-1 0 0,0-1 1 0 0,-1 1 0 0 0,1 0-1 0 0,0-1 1 0 0,0 1 0 0 0,-1 0 0 0 0,1-1-1 0 0,0 1 1 0 0,0 0 0 0 0,0-1-1 0 0,0 1 1 0 0,0 0 0 0 0,0-1-88 0 0,7-7 921 0 0,-6 6-788 0 0,1 1-1 0 0,-1-1 1 0 0,1 1 0 0 0,-1-1-1 0 0,1 1 1 0 0,-1 0 0 0 0,1 0-1 0 0,0 0 1 0 0,0 0 0 0 0,1-1-133 0 0,43-18 1452 0 0,4 7 243 0 0,29-4-1695 0 0,-51 12-9 0 0,72-11-123 0 0,-72 13-4190 0 0,-18 0-266 0 0</inkml:trace>
  <inkml:trace contextRef="#ctx0" brushRef="#br2" timeOffset="-593347.875">1166 5227 3968 0 0,'0'0'183'0'0,"0"0"115"0"0,0 0 384 0 0,0 0 165 0 0,0 0 32 0 0,0 0-28 0 0,0 0-151 0 0,0 0-70 0 0,0 0-12 0 0,0 0-10 0 0,0 0-35 0 0,0 0-18 0 0,9 0 527 0 0,11-1 55 0 0,-1-1 0 0 0,10-2-1137 0 0,-10 1 574 0 0,0 1 0 0 0,10 0-574 0 0,96-6-62 0 0,-123 8 98 0 0,-2 0-35 0 0,1 0 0 0 0,-1 0 0 0 0,1 0 1 0 0,-1 0-1 0 0,1 0 0 0 0,-1 0 0 0 0,1 0 1 0 0,-1 0-1 0 0,1 0 0 0 0,-1 0 0 0 0,1-1 1 0 0,-1 1-1 0 0,0 0 0 0 0,1 0 0 0 0,-1-1 0 0 0,1 1 1 0 0,-1 0-1 0 0,1 0 0 0 0,-1-1 0 0 0,0 1 1 0 0,1-1-1 0 0,-1 1 0 0 0,0-1-1 0 0,1 1 26 0 0,0-1 407 0 0,5-5-5372 0 0,-6 5 601 0 0</inkml:trace>
  <inkml:trace contextRef="#ctx0" brushRef="#br2" timeOffset="-592927.638">1360 5089 6936 0 0,'0'0'316'0'0,"0"0"-3"0"0,0 0-81 0 0,0 0 408 0 0,0 0 199 0 0,0 0 38 0 0,2 21 3802 0 0,-4 29-1443 0 0,-4 20-3236 0 0,3-40 249 0 0,3-28-245 0 0,-1 3-1 0 0,1 0 0 0 0,-1 0 0 0 0,0 0-1 0 0,0 0 1 0 0,-1 1-3 0 0,1-4 10 0 0,1-1-1 0 0,0 0 1 0 0,-1 1 0 0 0,1-1-1 0 0,0 1 1 0 0,0-1-1 0 0,0 1 1 0 0,-1-1-1 0 0,2 0 1 0 0,-1 2-10 0 0,0 4 14 0 0,0-1 0 0 0,0 1 1 0 0,-1 0-1 0 0,1-1 0 0 0,-2 3-14 0 0,0 4-5230 0 0,2-12 3182 0 0</inkml:trace>
  <inkml:trace contextRef="#ctx0" brushRef="#br2" timeOffset="-592536.111">1215 5405 3224 0 0,'0'0'491'0'0,"0"0"850"0"0,0 0 371 0 0,0 0 74 0 0,0 0-164 0 0,0 0-772 0 0,1-1-340 0 0,16-3 712 0 0,-1 0 0 0 0,7 0-1222 0 0,22-6 856 0 0,-29 8-664 0 0,-1 0 0 0 0,1 0 0 0 0,0 1 0 0 0,0 1 1 0 0,8 2-193 0 0,14-1 299 0 0,10 1-318 0 0,-47-2 14 0 0,-1 0-305 0 0,0 0-128 0 0,0 0-30 0 0,0 0-236 0 0,0 0-975 0 0,0 0-418 0 0</inkml:trace>
  <inkml:trace contextRef="#ctx0" brushRef="#br2" timeOffset="-592162.438">743 5208 3224 0 0,'0'0'143'0'0,"-1"-1"-3"0"0,-1 0 112 0 0,2 0 900 0 0,0 1 383 0 0,0 0 69 0 0,0 0-120 0 0,-1-1-1044 0 0,1 0 1 0 0,-1 0-1 0 0,1 0 0 0 0,-1-1 0 0 0,1 1 0 0 0,0 0 0 0 0,0 0 0 0 0,0-1 0 0 0,-1 1 1 0 0,1-1-441 0 0,1 1 61 0 0,0 0 0 0 0,0 0 0 0 0,0 0 0 0 0,0 0 0 0 0,0 0 0 0 0,0 1 0 0 0,1-1 0 0 0,-1 0 0 0 0,0 0 0 0 0,0 1 0 0 0,0-1 0 0 0,1 1 0 0 0,-1-1 0 0 0,0 1 0 0 0,1 0 0 0 0,0-1-61 0 0,24-1 964 0 0,-4 1-768 0 0,15 2 48 0 0,-14 0-147 0 0,-4-1-51 0 0,4 0 6 0 0,0 0 0 0 0,0-2 0 0 0,6-2-52 0 0,-18 2 2 0 0,-8 1 9 0 0,0 0-1 0 0,0 0 0 0 0,0 1 1 0 0,0 0-1 0 0,1 0 1 0 0,-1 0-1 0 0,1 0-10 0 0,18 0 107 0 0,-17-1-86 0 0,-1 0 22 0 0,1-1-22 0 0,-4 1 34 0 0,-1 1 14 0 0,0 0-4 0 0,0 0-1 0 0,0 0 0 0 0,0 0 0 0 0,0 0 0 0 0,0 0 15 0 0,0 0 57 0 0,0 0 9 0 0,0 0-1 0 0,0 0-40 0 0,0 0-169 0 0,0 0-79 0 0,0 0-15 0 0,0 0-2 0 0,0 0-7 0 0,0 0-7 0 0,0 0-1 0 0,-4-4-822 0 0,-20-15-5343 0 0,21 12 4633 0 0</inkml:trace>
  <inkml:trace contextRef="#ctx0" brushRef="#br2" timeOffset="-591733.695">957 5012 3224 0 0,'0'0'457'0'0,"0"0"711"0"0,0 0 311 0 0,0 0 66 0 0,0 0-109 0 0,0 0-515 0 0,0 0-227 0 0,0 0-44 0 0,0 0-62 0 0,0 0-225 0 0,0 0-98 0 0,0 0-17 0 0,0 0-20 0 0,10 8 218 0 0,-7-5-431 0 0,1 0 0 0 0,-1 0 0 0 0,-1 0 0 0 0,1 0-1 0 0,0 1 1 0 0,-1 0-15 0 0,5 5-15 0 0,12 13 122 0 0,-14-15-67 0 0,1 0 1 0 0,0-1 0 0 0,0 1 0 0 0,7 4-41 0 0,-11-9-9 0 0,1 0 1 0 0,-1 1 0 0 0,0-1-1 0 0,0 1 1 0 0,0-1 0 0 0,1 3 8 0 0,12 12 15 0 0,-12-16-4 0 0,-1 1-17 0 0,5 17 164 0 0,-6-17-92 0 0,0 0 1 0 0,-1 0 0 0 0,1 0 0 0 0,-1 0-1 0 0,0 1 1 0 0,0-1 0 0 0,0 0 0 0 0,0 0-1 0 0,0 0 1 0 0,0 0 0 0 0,0 0 0 0 0,-1 0-1 0 0,1 0 1 0 0,-1 0 0 0 0,0 0 0 0 0,0 2-67 0 0,0-1 125 0 0,-1 0 0 0 0,0 1 0 0 0,0-1 1 0 0,-1 0-1 0 0,1 0 0 0 0,-1 0 0 0 0,1 0 0 0 0,-1-1 1 0 0,0 1-126 0 0,-5 4 276 0 0,-1-1 1 0 0,1-1 0 0 0,-1 1 0 0 0,0-2 0 0 0,0 1-1 0 0,-7 2-276 0 0,12-6 82 0 0,-1 1-82 0 0,1-1 1 0 0,0 1 0 0 0,0-1 0 0 0,-1 0-1 0 0,1 0 1 0 0,0-1 0 0 0,-1 1 0 0 0,1-1-1 0 0,-2 0 0 0 0,-7 3-5 0 0,8-3-5723 0 0,5 0 398 0 0</inkml:trace>
  <inkml:trace contextRef="#ctx0" brushRef="#br2" timeOffset="-590250.364">1635 5739 3224 0 0,'0'0'460'0'0,"0"0"724"0"0,0 0 321 0 0,0 0 60 0 0,0 0-103 0 0,4-3 920 0 0,25-14 564 0 0,-16 14-1753 0 0,-6 2-850 0 0,105-22 2295 0 0,-16 3-2409 0 0,-70 14 531 0 0,27-3-760 0 0,-19 7-2854 0 0,-34 4 1034 0 0,0 4-69 0 0</inkml:trace>
  <inkml:trace contextRef="#ctx0" brushRef="#br2" timeOffset="-589834.224">1620 5879 3680 0 0,'0'0'284'0'0,"0"0"121"0"0,0 0 1204 0 0,0 0 545 0 0,0 0 107 0 0,0 0-244 0 0,0 0-1095 0 0,9-1-137 0 0,25-5 751 0 0,9-1-86 0 0,11 1-665 0 0,-29 3-466 0 0,-1 1-1 0 0,1 1 0 0 0,3 1-318 0 0,38 2 59 0 0,61-6-59 0 0,-118 3-1419 0 0,1 0-1 0 0,-1-1 1 0 0,9-2 1419 0 0,-6-1-5492 0 0</inkml:trace>
  <inkml:trace contextRef="#ctx0" brushRef="#br2" timeOffset="-589402.665">2372 5576 3224 0 0,'11'-10'179'0'0,"-1"1"4655"0"0,-10 9-2222 0 0,7-2 2360 0 0,-5 5-4858 0 0,-1-1 0 0 0,0 0 0 0 0,1 1 0 0 0,-1-1 0 0 0,0 0-1 0 0,0 1 1 0 0,0 0 0 0 0,-1-1 0 0 0,1 1 0 0 0,-1-1 0 0 0,1 1 0 0 0,-1 0 0 0 0,0 0 0 0 0,0-1 0 0 0,0 1 0 0 0,0 1-114 0 0,-1 6 234 0 0,0 1 0 0 0,0-1 0 0 0,-4 9-234 0 0,-4 27 387 0 0,-5 15-73 0 0,5-27-58 0 0,-3 32-256 0 0,12-63 9 0 0,0-1 1 0 0,0 0-1 0 0,0 0 0 0 0,0 0 0 0 0,1 0 0 0 0,-1 0 0 0 0,1 0 0 0 0,-1 0 0 0 0,1 0 0 0 0,0 0 0 0 0,0 0 0 0 0,0 0 0 0 0,0 0 0 0 0,0 0 0 0 0,1 0 0 0 0,-1-1 1 0 0,0 1-1 0 0,1-1 0 0 0,-1 1 0 0 0,1 0-9 0 0,0-1 21 0 0,-1 0 1 0 0,1 0 0 0 0,0 0-1 0 0,-1 0 1 0 0,1 0-1 0 0,0-1 1 0 0,-1 1 0 0 0,1 0-1 0 0,0-1 1 0 0,0 1-1 0 0,0-1 1 0 0,-1 0 0 0 0,1 0-1 0 0,0 1 1 0 0,0-1 0 0 0,0 0-1 0 0,0-1 1 0 0,0 1-22 0 0,39-8 465 0 0,-24 4-242 0 0,50-10 198 0 0,16-4-69 0 0,-62 12-290 0 0,-19 6-293 0 0,-2 0-116 0 0,-1-5-5707 0 0,-2 2-303 0 0</inkml:trace>
  <inkml:trace contextRef="#ctx0" brushRef="#br2" timeOffset="-588999.181">2341 5677 13184 0 0,'0'0'298'0'0,"6"-5"840"0"0,5 2-622 0 0,-1 0 1 0 0,0 1-1 0 0,4 0-516 0 0,8-2 950 0 0,135-26 2425 0 0,-29 5-3014 0 0,-119 21-28 0 0,-3 1-1309 0 0,-3 2-3380 0 0,-3 1-1596 0 0</inkml:trace>
  <inkml:trace contextRef="#ctx0" brushRef="#br2" timeOffset="-588998.181">2359 5502 11808 0 0,'0'0'538'0'0,"0"0"-8"0"0,0-1-340 0 0,0 0-150 0 0,0 0-1 0 0,0 0 0 0 0,1 0 1 0 0,-1 0-1 0 0,0 0 0 0 0,1 0 1 0 0,-1 0-1 0 0,1 0 1 0 0,0 0-1 0 0,-1 0 0 0 0,1 0 1 0 0,0 0-1 0 0,-1 0 0 0 0,1 0 1 0 0,0 0-1 0 0,0 0 1 0 0,0 1-40 0 0,5-4 235 0 0,-1 1 1 0 0,2 0-1 0 0,-1 0 0 0 0,0 0 1 0 0,0 1-1 0 0,1 0 1 0 0,0 1-1 0 0,-1-1 1 0 0,1 1-1 0 0,2 0-235 0 0,7-2 156 0 0,7 0-95 0 0,-1 0-1 0 0,1 1 1 0 0,-1 1 0 0 0,1 1-1 0 0,3 1-60 0 0,33 7-2975 0 0,-45-4 775 0 0,-2 1-2190 0 0</inkml:trace>
  <inkml:trace contextRef="#ctx0" brushRef="#br2" timeOffset="-588589.049">2721 5778 11864 0 0,'-3'6'576'0'0,"-22"51"144"0"0,12-28-153 0 0,10-24-398 0 0,1 0 0 0 0,0 1 0 0 0,-1-1-1 0 0,2 0 1 0 0,-1 1 0 0 0,1-1 0 0 0,0 1 0 0 0,-1 1-169 0 0,1 9 348 0 0,0-11-226 0 0,0 0 0 0 0,1 0-1 0 0,0 0 1 0 0,0 0 0 0 0,0 0 0 0 0,1 0-1 0 0,-1 0 1 0 0,1 0 0 0 0,0 0-1 0 0,1 1-121 0 0,2 5 203 0 0,-3-9-147 0 0,0 1 0 0 0,0 0 0 0 0,0-1 0 0 0,1 1 0 0 0,-1-1 0 0 0,0 1 0 0 0,1-1 0 0 0,0 0 0 0 0,0 0 0 0 0,-1 0 0 0 0,1 0 0 0 0,0 0 0 0 0,1 0 0 0 0,-1 0 0 0 0,2 1-56 0 0,-2-2 43 0 0,1 1 0 0 0,0-1 0 0 0,0 0 0 0 0,0 0-1 0 0,0 0 1 0 0,0 0 0 0 0,0 0 0 0 0,0-1 0 0 0,0 1 0 0 0,0-1 0 0 0,0 0 0 0 0,0 0-1 0 0,0 0 1 0 0,1 0 0 0 0,-1 0 0 0 0,0-1 0 0 0,0 1 0 0 0,0-1 0 0 0,0 0-1 0 0,1 0-42 0 0,5-4 101 0 0,-4 3-29 0 0,0-1 0 0 0,0 1 0 0 0,0-1 0 0 0,0 0 0 0 0,-1-1 1 0 0,3-1-73 0 0,-5 3 18 0 0,-1 1 0 0 0,0 0 0 0 0,0 0 1 0 0,0-1-1 0 0,-1 1 0 0 0,1-1 1 0 0,0 1-1 0 0,0-1 0 0 0,-1 1 0 0 0,1-1 1 0 0,-1 1-1 0 0,1-1 0 0 0,-1 0 1 0 0,0 1-1 0 0,0-1 0 0 0,0 0 0 0 0,0 1 1 0 0,0-1-1 0 0,0 1 0 0 0,0-1 1 0 0,0 0-1 0 0,0 1 0 0 0,-1-1 0 0 0,1 0-18 0 0,-1-1 13 0 0,0 1 0 0 0,-1-1 0 0 0,1 1 0 0 0,0 0 0 0 0,-1-1-1 0 0,1 1 1 0 0,-1 0 0 0 0,0 0 0 0 0,1 0 0 0 0,-1 0 0 0 0,0 0 0 0 0,0 0-1 0 0,0 1 1 0 0,-1-1 0 0 0,1 1 0 0 0,0-1 0 0 0,-1 1-13 0 0,-8-5-218 0 0,-1 1 1 0 0,1 0 0 0 0,-3 0 217 0 0,4 2-387 0 0,-13-3-2159 0 0,10 3 133 0 0</inkml:trace>
  <inkml:trace contextRef="#ctx0" brushRef="#br2" timeOffset="-588158.321">2791 5353 3224 0 0,'1'-1'117'0'0,"1"-1"1300"0"0,1 1-1 0 0,0-1 1 0 0,-1 0-1 0 0,1 1 1 0 0,0-1-1 0 0,0 1 1 0 0,0 0-1417 0 0,7 0 477 0 0,19-5 1170 0 0,11 1-696 0 0,130 10 160 0 0,-169-5-1381 0 0,-1 0-97 0 0,0 0-690 0 0,-1 0-2835 0 0,-3-2-1213 0 0</inkml:trace>
  <inkml:trace contextRef="#ctx0" brushRef="#br2" timeOffset="-587764.369">2895 5213 2760 0 0,'1'0'29'0'0,"0"1"-1"0"0,0-1 1 0 0,-1 0-1 0 0,1 0 1 0 0,0 0-1 0 0,-1 0 1 0 0,1 0 0 0 0,0-1-1 0 0,-1 1 1 0 0,1 0-1 0 0,0 0 1 0 0,-1 0 0 0 0,1 0-1 0 0,0-1 1 0 0,-1 1-1 0 0,1 0 1 0 0,0-1 0 0 0,-1 1-1 0 0,1-1 1 0 0,-1 1-1 0 0,1 0 1 0 0,-1-1 0 0 0,1 1-1 0 0,0-1-28 0 0,2-2 578 0 0,5 0 5691 0 0,0 5-1520 0 0,-4-1-3759 0 0,-2 1-748 0 0,-1 0 1 0 0,0 1-1 0 0,0-1 1 0 0,1 0-1 0 0,-1 1 1 0 0,-1-1-1 0 0,2 3-242 0 0,-2-4 161 0 0,2 8 156 0 0,-1 0-1 0 0,0 0 1 0 0,0 0 0 0 0,-1 0-1 0 0,-1 0 1 0 0,1 0 0 0 0,-1 0-1 0 0,-2 7-316 0 0,-4 6 276 0 0,5-19-246 0 0,1 0-1 0 0,-1 1 0 0 0,1-1 0 0 0,0 1 0 0 0,1-1 0 0 0,-1 1 0 0 0,0 1-29 0 0,1-1 19 0 0,-1 1 0 0 0,1-1 0 0 0,-1 1 0 0 0,-1-1 0 0 0,0 3-19 0 0,-1 5 52 0 0,0 1-34 0 0,-2 7-275 0 0,1-10-3701 0 0,3-8-390 0 0,-1 0-1069 0 0</inkml:trace>
  <inkml:trace contextRef="#ctx0" brushRef="#br2" timeOffset="-586580.999">2739 5519 3224 0 0,'2'0'9'0'0,"1"0"-1"0"0,-1-1 1 0 0,0 1 0 0 0,1-1-1 0 0,-1 0 1 0 0,0 0 0 0 0,0 1 0 0 0,0-2-9 0 0,15-3 3940 0 0,4-1 1486 0 0,-17 4-4900 0 0,0 1-1 0 0,0 0 1 0 0,0 0 0 0 0,0 0-1 0 0,0 0 1 0 0,4 0-526 0 0,53-4 2157 0 0,-36 3-1847 0 0,-20 1-238 0 0,0 0-1 0 0,1 1 1 0 0,-1 0 0 0 0,1 0-1 0 0,3 1-71 0 0,-2 0 51 0 0,1-1-1 0 0,-1 1 1 0 0,1-1-1 0 0,5-1-50 0 0,-7 0 18 0 0,1 1 1 0 0,-1 0-1 0 0,1 0 1 0 0,-1 1-1 0 0,1-1 0 0 0,3 2-18 0 0,-5 1 11 0 0,-3-3 45 0 0,-2 0 21 0 0,0 0 3 0 0,0 0 0 0 0,1 0-13 0 0,8 4 108 0 0,-8-3-7 0 0,-1-1 6 0 0,1 0-27 0 0,8 2-160 0 0,-4-1 1114 0 0,-4-1-1073 0 0,-1 0-65 0 0,0 0 49 0 0,0 0-47 0 0,0 0 110 0 0,0 0 23 0 0,0 0-2 0 0,0 0-37 0 0,0 0-146 0 0,0 0-19 0 0,0 0 38 0 0,0 0 116 0 0,0 0 18 0 0,0 0-27 0 0,0 0-98 0 0,0 0-9 0 0,0 0 30 0 0,0 0 96 0 0,0 0 10 0 0,0 0-29 0 0,0 0-98 0 0,0 0-9 0 0,0 0 30 0 0,0 0 96 0 0,0 0 10 0 0,0 0-29 0 0,0 0-98 0 0,0 0-9 0 0,0 0 31 0 0,0 0 104 0 0,0 0 14 0 0,0 0-34 0 0,0 0-105 0 0,0 0-10 0 0,0 0 27 0 0,0 0 89 0 0,0 0-7 0 0,0 0-67 0 0,0 0 87 0 0,0 0 8 0 0,0 0-34 0 0,0 0-114 0 0,0 0-11 0 0,0 0 32 0 0,0 0 102 0 0,0 0 42 0 0,0 0 8 0 0,0 0-36 0 0,0 0-150 0 0,0 0-16 0 0,0 0 48 0 0,0 0 146 0 0,0 0 21 0 0,0 0-47 0 0,0 0-147 0 0,0 0-19 0 0,0 0 46 0 0,0 0 146 0 0,0 0 21 0 0,0 0-47 0 0,0 0-147 0 0,0 0-19 0 0,0 0 46 0 0,0 0 146 0 0,0 0 21 0 0,1-1-26 0 0,3-1-43 0 0,-4 2 70 0 0,0 0 26 0 0,0 0 2 0 0,0 0-36 0 0,0 0-152 0 0,0 0-68 0 0,0 0-9 0 0,0 0 30 0 0,0 0 151 0 0,0 0 68 0 0,0 0 10 0 0,0 0-32 0 0,0 0-150 0 0,0 0-68 0 0,0 0-9 0 0,0 0 30 0 0,0 0 151 0 0,0 0 68 0 0,0 0 10 0 0,0-1-18 0 0,-4 0-112 0 0,3 0-128 0 0,1 1-83 0 0,0 0-21 0 0,-12-5-5260 0 0,6 5 3050 0 0</inkml:trace>
  <inkml:trace contextRef="#ctx0" brushRef="#br2" timeOffset="-585325.66">3393 5726 6448 0 0,'0'0'498'0'0,"0"0"-156"0"0,0 0 562 0 0,0 0 285 0 0,0 0 54 0 0,0 0-105 0 0,0 0-459 0 0,0 0-204 0 0,0 0-41 0 0,0 0-30 0 0,14 3 450 0 0,2-3-344 0 0,-1-2 1 0 0,0 1 0 0 0,1-2-1 0 0,-1 0 1 0 0,0-1-1 0 0,-1 0 1 0 0,13-6-511 0 0,-1 0 229 0 0,-1-1 1 0 0,0-2-1 0 0,18-12-229 0 0,-34 20 124 0 0,-1-1-1 0 0,0 0 1 0 0,5-6-124 0 0,-10 9 39 0 0,0 0 0 0 0,0-1 1 0 0,0 1-1 0 0,-1-1 0 0 0,1 1 1 0 0,-1-1-1 0 0,0 0 0 0 0,0 1 1 0 0,0-1-1 0 0,-1-1-39 0 0,0 4 14 0 0,-1 0 1 0 0,0 0-1 0 0,1 0 1 0 0,-1 0-1 0 0,0 0 0 0 0,0 0 1 0 0,0 0-1 0 0,0 0 0 0 0,0 0 1 0 0,0 0-1 0 0,0 0 0 0 0,0 0 1 0 0,0 0-1 0 0,0 0 0 0 0,-1 0 1 0 0,1 0-1 0 0,0 0 1 0 0,-1 0-1 0 0,1 0 0 0 0,-1 0 1 0 0,1 0-1 0 0,-1 0 0 0 0,1 0 1 0 0,-1 1-1 0 0,0-2-14 0 0,0 1 11 0 0,-1 0 1 0 0,0 0-1 0 0,1 0 0 0 0,-1 0 0 0 0,0 0 1 0 0,1 1-1 0 0,-1-1 0 0 0,0 0 1 0 0,0 1-1 0 0,0 0 0 0 0,1-1 0 0 0,-1 1 1 0 0,-1 0-12 0 0,-5-1 15 0 0,1 1 0 0 0,-1 0 0 0 0,1 1 1 0 0,-1 0-1 0 0,1 0 0 0 0,-4 1-15 0 0,-1 2 67 0 0,-1 0 0 0 0,0 0 0 0 0,1 1 0 0 0,0 1 0 0 0,-2 2-67 0 0,10-5 41 0 0,0 1 1 0 0,1 0-1 0 0,0 0 1 0 0,0 0-1 0 0,0 1 0 0 0,0-1 1 0 0,1 1-1 0 0,0 0 0 0 0,0-1 1 0 0,0 1-1 0 0,0 0-41 0 0,-6 13 125 0 0,2-5-35 0 0,0 2 1 0 0,1-1-1 0 0,1 1 1 0 0,0-1-1 0 0,1 1 1 0 0,1 0-1 0 0,0 0 0 0 0,1 0 1 0 0,0 1-1 0 0,1-1 1 0 0,2 3-91 0 0,-2-13 15 0 0,2 0 0 0 0,-1-1 1 0 0,0 1-1 0 0,1-1 0 0 0,0 1 1 0 0,0-1-1 0 0,0 1 0 0 0,0-1 1 0 0,1 0-1 0 0,0 0 1 0 0,1 1-17 0 0,13 23 99 0 0,-16-27-85 0 0,0 0 0 0 0,1 0-1 0 0,-1 0 1 0 0,0 1 0 0 0,0-1-1 0 0,1-1 1 0 0,-1 1 0 0 0,0 0-1 0 0,1 0 1 0 0,-1 0 0 0 0,1-1-1 0 0,-1 1 1 0 0,1-1 0 0 0,-1 1 0 0 0,1-1-1 0 0,0 0 1 0 0,-1 1 0 0 0,1-1-1 0 0,-1 0 1 0 0,2 0-13 0 0,35-1 197 0 0,-36 1-184 0 0,8-1 12 0 0,-1 0 0 0 0,0-1-1 0 0,0 0 1 0 0,-1 0-1 0 0,1-1 1 0 0,0-1 0 0 0,-1 1-1 0 0,0-1 1 0 0,3-2-25 0 0,-4 2-775 0 0,0-1 1 0 0,-1 1-1 0 0,1-2 0 0 0,-1 1 0 0 0,0-1 1 0 0,3-4 774 0 0,1-1-6821 0 0</inkml:trace>
  <inkml:trace contextRef="#ctx0" brushRef="#br2" timeOffset="-584762.22">3871 5355 2760 0 0,'0'0'125'0'0,"10"-10"1175"0"0,-6 5-128 0 0,1 1 0 0 0,-1 0-1 0 0,1 0 1 0 0,0 0 0 0 0,0 1 0 0 0,1-1-1172 0 0,8-6 5001 0 0,-14 9-4459 0 0,0 1 2 0 0,0 0-42 0 0,0 0-178 0 0,1 2-252 0 0,0-1-1 0 0,-1 0 1 0 0,1 1 0 0 0,-1-1-1 0 0,1 1 1 0 0,-1-1 0 0 0,0 1 0 0 0,1-1-1 0 0,-1 1 1 0 0,0-1 0 0 0,0 1 0 0 0,0-1-1 0 0,0 2-71 0 0,-2 19 618 0 0,-9 79 1901 0 0,10-97-2511 0 0,1 0 1 0 0,0 0-1 0 0,0 0 0 0 0,0 0 1 0 0,0 0-1 0 0,1 0 0 0 0,-1 0 1 0 0,2 1-9 0 0,-1 3 48 0 0,0-1 0 0 0,0 1 0 0 0,0-1 0 0 0,-1 1-48 0 0,0-7-228 0 0,0-1-664 0 0,0-2 300 0 0,0 0 1 0 0,0 0-1 0 0,0 0 1 0 0,0-1-1 0 0,0 1 1 0 0,-1 0 0 0 0,1 0-1 0 0,-1 0 1 0 0,1 0-1 0 0,-2-1 592 0 0,-1-6-2390 0 0</inkml:trace>
  <inkml:trace contextRef="#ctx0" brushRef="#br2" timeOffset="-584350.392">3846 5250 3224 0 0,'0'0'525'0'0,"-9"-18"9678"0"0,9 18-10268 0 0,-3-6 1052 0 0,1 5-3784 0 0,2 1 272 0 0</inkml:trace>
  <inkml:trace contextRef="#ctx0" brushRef="#br2" timeOffset="-583861.183">4150 5277 2760 0 0,'0'0'423'0'0,"0"0"733"0"0,0 0 321 0 0,0 0 68 0 0,0 0-29 0 0,0 0-179 0 0,3-9 2298 0 0,-2 8 2921 0 0,2 32-6062 0 0,0-2-279 0 0,0-16-208 0 0,0 0-1 0 0,6 11-6 0 0,-8-22 46 0 0,0 1 0 0 0,0-1 0 0 0,0 0 0 0 0,0 1 0 0 0,1-1 0 0 0,-1 0 0 0 0,1 0 0 0 0,-1 0 0 0 0,1 0 0 0 0,0 0 0 0 0,0 0 0 0 0,0-1 0 0 0,0 1 0 0 0,0-1 0 0 0,0 1 0 0 0,1-1 0 0 0,-1 0 0 0 0,0 1 0 0 0,1-1 0 0 0,2 0-46 0 0,-5 0 10 0 0,1-1 1 0 0,0 0-1 0 0,0 0 0 0 0,-1 1 0 0 0,1-1 0 0 0,0 0 0 0 0,0 0 0 0 0,0 0 0 0 0,0 0 0 0 0,-1 0 0 0 0,1 0 0 0 0,0 0 0 0 0,0 0 1 0 0,0 0-1 0 0,-1 0 0 0 0,1 0 0 0 0,0 0 0 0 0,0-1 0 0 0,0 1 0 0 0,-1 0 0 0 0,1-1 0 0 0,0 1 0 0 0,0-1-10 0 0,20-19 192 0 0,-21 20-195 0 0,1 0 0 0 0,-1 0 0 0 0,1-1 0 0 0,0 1-1 0 0,-1 0 1 0 0,1 0 0 0 0,-1 0 0 0 0,1-1 0 0 0,0 1 0 0 0,-1 0-1 0 0,1 0 1 0 0,0 0 0 0 0,-1 0 0 0 0,1 0 0 0 0,0 0 0 0 0,-1 0-1 0 0,1 1 1 0 0,-1-1 0 0 0,1 0 0 0 0,0 0 0 0 0,-1 0 0 0 0,1 1-1 0 0,-1-1 1 0 0,1 0 0 0 0,-1 1 0 0 0,1-1 0 0 0,-1 0 0 0 0,1 1 3 0 0,-1-1 0 0 0,4 3-49 0 0,-1 0 0 0 0,1 0-1 0 0,-1 0 1 0 0,0 0 0 0 0,0 1 0 0 0,2 2 49 0 0,-3-3-6 0 0,0 0 1 0 0,0 0 0 0 0,0-1 0 0 0,0 1 0 0 0,1-1 0 0 0,-1 0 0 0 0,1 1 0 0 0,-1-1 0 0 0,1 0 0 0 0,0-1-1 0 0,0 1 1 0 0,0 0 0 0 0,0-1 0 0 0,0 1 0 0 0,0-1 0 0 0,0 0 0 0 0,0 0 0 0 0,0 0 0 0 0,1-1 0 0 0,-1 1-1 0 0,0-1 1 0 0,2 0 5 0 0,0-1 50 0 0,1 0-1 0 0,-1 0 1 0 0,0-1-1 0 0,0 1 0 0 0,1-1 1 0 0,-1 0-1 0 0,4-3-49 0 0,-1 1-18 0 0,-5 2 18 0 0,1-1 0 0 0,-1 0 0 0 0,0 1 0 0 0,0-1 0 0 0,0 0 0 0 0,0 0 0 0 0,0-1 0 0 0,-1 1 0 0 0,2-4 0 0 0,-4 7 2 0 0,1-1 1 0 0,-1 0-1 0 0,0 0 0 0 0,0 0 0 0 0,0 0 0 0 0,0 0 0 0 0,0 0 0 0 0,0 0 0 0 0,0 0 0 0 0,0 0 0 0 0,0 1 1 0 0,-1-1-1 0 0,1 0 0 0 0,0 0 0 0 0,0 0 0 0 0,-1 0 0 0 0,1 0 0 0 0,-1 0-2 0 0,1 0 10 0 0,-1 0 0 0 0,1 0 1 0 0,-1-1-1 0 0,1 1 0 0 0,0 0 0 0 0,-1-1 0 0 0,1 1 0 0 0,0 0 0 0 0,0 0 1 0 0,0-1-1 0 0,0 0-10 0 0,0 1 4 0 0,1 0 0 0 0,-1-1 0 0 0,0 1 1 0 0,1 0-1 0 0,-1 0 0 0 0,0 0 1 0 0,0-1-1 0 0,0 1 0 0 0,0 0 0 0 0,0 0 1 0 0,0 0-1 0 0,0 0 0 0 0,-1-1 0 0 0,1 1 1 0 0,0 0-1 0 0,-1 0 0 0 0,1 0 0 0 0,-1 0 1 0 0,1 0-1 0 0,-1 0 0 0 0,1 0 1 0 0,-1 0-1 0 0,0 0 0 0 0,0 0 0 0 0,0-1-4 0 0,1 1 0 0 0,-1 1 0 0 0,1-1 0 0 0,-1 0 0 0 0,1 0-1 0 0,0 1 1 0 0,-1-1 0 0 0,1 0 0 0 0,0 0 0 0 0,-1 0-1 0 0,1 1 1 0 0,0-1 0 0 0,0 0 0 0 0,0 0 0 0 0,0 0-1 0 0,0 0 1 0 0,0 0 1 0 0,0 0 1 0 0,0 0-1 0 0,0 0 0 0 0,0 0 0 0 0,-1 0 0 0 0,1 0 0 0 0,0 0 1 0 0,0 0-1 0 0,-1 0 0 0 0,1 1 0 0 0,-1-1 0 0 0,1 0 0 0 0,-1-1-1 0 0,-1 0 7 0 0,1 1-3 0 0,0 0 0 0 0,0 0 1 0 0,0 0-1 0 0,1 0 0 0 0,-1-1 1 0 0,0 1-1 0 0,0 0 1 0 0,1-1-1 0 0,-1 1 0 0 0,0-1 1 0 0,1 1-1 0 0,-1 0 1 0 0,1-1-1 0 0,0 1 0 0 0,0-1 1 0 0,-1 1-1 0 0,1-1 0 0 0,0 1 1 0 0,0-1-1 0 0,0 1 1 0 0,1-1-1 0 0,-1-1-4 0 0,-1 3-254 0 0,1-1 1 0 0,-1 1-1 0 0,0-1 0 0 0,0 1 1 0 0,0 0-1 0 0,0-1 0 0 0,0 1 0 0 0,1 0 1 0 0,-1 0-1 0 0,0-1 0 0 0,0 1 1 0 0,0 0-1 0 0,0 0 0 0 0,0 0 1 0 0,0 0-1 0 0,0 0 0 0 0,0 0 0 0 0,0 1 254 0 0,0-1-1973 0 0,-1 0-313 0 0,-8 0-68 0 0,1 0-12 0 0</inkml:trace>
  <inkml:trace contextRef="#ctx0" brushRef="#br2" timeOffset="-582271.869">4607 5336 5552 0 0,'4'0'88'0'0,"-4"0"-68"0"0,1 0 0 0 0,-1 0 1 0 0,1 0-1 0 0,-1 1 0 0 0,1-1 1 0 0,0 0-1 0 0,-1 0 0 0 0,1 0 1 0 0,-1 0-1 0 0,1 0 0 0 0,0-1 1 0 0,-1 1-1 0 0,1 0 0 0 0,-1 0 1 0 0,1 0-1 0 0,-1 0 0 0 0,1-1 1 0 0,-1 1-1 0 0,1 0 0 0 0,-1 0 1 0 0,1-1-1 0 0,-1 1 0 0 0,1 0 1 0 0,0-1-21 0 0,-2-7 621 0 0,1 4 751 0 0,7 1-361 0 0,-2-9 527 0 0,2 7-1011 0 0,-6 5-476 0 0,-1 0-1 0 0,0 0 1 0 0,1 0 0 0 0,-1 0 0 0 0,0 0 0 0 0,1-1 0 0 0,-1 1 0 0 0,0 0-1 0 0,1 0 1 0 0,-1 0 0 0 0,0-1 0 0 0,0 1 0 0 0,1 0 0 0 0,-1 0 0 0 0,0-1-1 0 0,0 1 1 0 0,1 0 0 0 0,-1 0 0 0 0,0-1 0 0 0,0 1 0 0 0,0 0 0 0 0,0-1-1 0 0,1 1 1 0 0,-1 0 0 0 0,0-1 0 0 0,0 1 0 0 0,0 0 0 0 0,0-1 0 0 0,0 1-51 0 0,15-14 1392 0 0,-14 13-1276 0 0,-1 1 0 0 0,1-1 0 0 0,-1 0 0 0 0,1 1 0 0 0,-1-1 0 0 0,0 0 0 0 0,1 0 0 0 0,-1 1 0 0 0,0-1 0 0 0,0 0 0 0 0,1 0 0 0 0,-1 0 0 0 0,0 1 0 0 0,0-1 0 0 0,0 0 0 0 0,0 0 0 0 0,0 0 0 0 0,0 0 0 0 0,0 1-1 0 0,0-1 1 0 0,-1 0 0 0 0,1 0 0 0 0,0 0-116 0 0,-1 0 268 0 0,1 1-4 0 0,0 0-60 0 0,0 0-178 0 0,0 0 198 0 0,0 0 116 0 0,0 0 20 0 0,8 6 316 0 0,-7-3-577 0 0,-1 0 1 0 0,1-1 0 0 0,-1 1-1 0 0,0 0 1 0 0,0 0 0 0 0,0 0-1 0 0,0 0 1 0 0,0 0 0 0 0,-1 0-1 0 0,1 0 1 0 0,-2 2-100 0 0,1-1 33 0 0,0 0 20 0 0,0 1 0 0 0,-1-1 1 0 0,1 0-1 0 0,-1 0 0 0 0,-1 2-53 0 0,1-2 80 0 0,0 0 0 0 0,0 1 0 0 0,0-1-1 0 0,1 0 1 0 0,-1 5-80 0 0,-4 8 286 0 0,5-16-251 0 0,1 0-1 0 0,-1 0 0 0 0,1 1 1 0 0,-1-1-1 0 0,1 0 0 0 0,-1 0 1 0 0,1 1-1 0 0,0-1 0 0 0,0 0 1 0 0,0 1-1 0 0,0-1 0 0 0,0 0 1 0 0,0 1-1 0 0,0-1 0 0 0,0 0 1 0 0,0 1-1 0 0,0-1 0 0 0,1 2-34 0 0,-1 14 359 0 0,0-16-349 0 0,0 0 1 0 0,0 1-1 0 0,-1-1 0 0 0,1 0 0 0 0,0 0 0 0 0,0 1 0 0 0,0-1 0 0 0,0 0 0 0 0,1 0 1 0 0,-1 1-1 0 0,0-1 0 0 0,1 0 0 0 0,-1 0 0 0 0,0 1 0 0 0,1-1 0 0 0,-1 0 1 0 0,1 0-1 0 0,0 1-10 0 0,6 3 67 0 0,1 0 1 0 0,-1 0-1 0 0,6 2-67 0 0,-1-1 86 0 0,-9-5-71 0 0,0 1 0 0 0,-1-1 1 0 0,1 0-1 0 0,0 0 0 0 0,0 0 0 0 0,0 0 0 0 0,0 0 0 0 0,0-1 0 0 0,0 1 0 0 0,0-1 0 0 0,0 0 0 0 0,0 0-15 0 0,4 1 23 0 0,-1-1 18 0 0,-1-1 0 0 0,1 1-1 0 0,0-1 1 0 0,-1 0 0 0 0,1 0 0 0 0,-1 0 0 0 0,5-3-41 0 0,0 1-108 0 0,0 0 0 0 0,-1-1 0 0 0,0 0 0 0 0,2-1 108 0 0,11-3-1545 0 0,-22 8 1488 0 0,0 0 0 0 0,1 0 0 0 0,-1-1 0 0 0,0 1 0 0 0,0 0-1 0 0,0 0 1 0 0,0 0 0 0 0,1 0 0 0 0,-1 0 0 0 0,0 0 0 0 0,0-1 0 0 0,0 1 0 0 0,0 0 0 0 0,1 0 0 0 0,-1 0 0 0 0,0 0-1 0 0,0-1 1 0 0,0 1 0 0 0,0 0 0 0 0,0 0 0 0 0,0 0 0 0 0,0-1 0 0 0,1 1 0 0 0,-1 0 0 0 0,0 0 0 0 0,0 0 0 0 0,0-1-1 0 0,0 1 1 0 0,0 0 0 0 0,0 0 0 0 0,0 0 0 0 0,0-1 0 0 0,0 1 0 0 0,0 0 0 0 0,0 0 0 0 0,0-1 0 0 0,-1 1 0 0 0,1 0-1 0 0,0 0 1 0 0,0 0 0 0 0,0-1 0 0 0,0 1 0 0 0,0 0 0 0 0,0 0 0 0 0,0 0 0 0 0,-1 0 0 0 0,1-1 0 0 0,0 1 0 0 0,0 0-1 0 0,0 0 1 0 0,0 0 0 0 0,-1 0 0 0 0,1 0 0 0 0,0-1 0 0 0,0 1 0 0 0,0 0 0 0 0,0 0 0 0 0,-1 0 57 0 0,0-1-838 0 0,-3-5-5555 0 0</inkml:trace>
  <inkml:trace contextRef="#ctx0" brushRef="#br2" timeOffset="-581844.829">4589 5347 8288 0 0,'18'-1'1213'0'0,"0"-1"0"0"0,-1-1 0 0 0,1 0 0 0 0,-1-1 1 0 0,1-1-1214 0 0,10-3 2413 0 0,20-1-2413 0 0,123-10 1004 0 0,-148 18-2831 0 0,-16-1 691 0 0</inkml:trace>
  <inkml:trace contextRef="#ctx0" brushRef="#br2" timeOffset="-581263.248">4150 5132 6648 0 0,'0'0'300'0'0,"0"0"0"0"0,-3 0-60 0 0,3 0 454 0 0,0 0 217 0 0,0 0 45 0 0,0 0-49 0 0,0 0-253 0 0,0 0-115 0 0,0 0-24 0 0,0 0-3 0 0,0 0 0 0 0,0 0 0 0 0,0 0 0 0 0,0 0 0 0 0,0 0 0 0 0,0 0 0 0 0,0 0-1 0 0,0-1-67 0 0,3-3-236 0 0,-3 3 82 0 0,0 1 59 0 0,0 0 16 0 0,0 0-26 0 0,0 0-124 0 0,0 0-58 0 0,0 0-12 0 0,0 0-9 0 0,0 0-32 0 0,0 0-9 0 0,0 0-6 0 0,0 6 102 0 0,-1 1 0 0 0,0-1 0 0 0,0 0 0 0 0,0 0-1 0 0,-1 0 1 0 0,0 0 0 0 0,0 0 0 0 0,0 0 0 0 0,-4 5-191 0 0,4-5 83 0 0,-1 0 0 0 0,2 1 0 0 0,-1-1 0 0 0,1 0 1 0 0,0 1-1 0 0,-1 5-83 0 0,2-5 103 0 0,-1 0 1 0 0,-1 0-1 0 0,1 0 0 0 0,-1 0 1 0 0,-2 3-104 0 0,-8 45 222 0 0,5-25-10 0 0,6-19-124 0 0,0-7-75 0 0,1 1 0 0 0,0 0 0 0 0,1 0 0 0 0,-1-1 0 0 0,1 1-1 0 0,0-1 1 0 0,0 2-13 0 0,4 24 38 0 0,-5-11-38 0 0,2-1 0 0 0,0 0 0 0 0,3 11 0 0 0,-5-28 0 0 0,0-1 0 0 0,0 0 0 0 0,0 1 0 0 0,1-1 0 0 0,-1 0 0 0 0,0 1 0 0 0,0-1 0 0 0,0 0 0 0 0,0 1 0 0 0,0-1 0 0 0,0 1 0 0 0,0-1 0 0 0,0 1 0 0 0,0-1 0 0 0,0 0 0 0 0,0 1 0 0 0,0-1 0 0 0,0 1 0 0 0,0-1 0 0 0,0 0 0 0 0,0 1 0 0 0,0-1 0 0 0,0 1 0 0 0,0-1 0 0 0,-1 0 0 0 0,1 1 0 0 0,0-1 0 0 0,0 0 0 0 0,-1 1 0 0 0,1-1 0 0 0,-1 2 0 0 0,1 2 0 0 0,0 0 0 0 0,1 0 0 0 0,-1-1 0 0 0,1 1 0 0 0,0 0 0 0 0,0 0 0 0 0,0-1 0 0 0,1 1 0 0 0,-1-1 0 0 0,1 1 0 0 0,0-1 0 0 0,0 0 0 0 0,0 0 0 0 0,0 1 0 0 0,3 1 11 0 0,-1 0-1 0 0,1 0 0 0 0,0 0 1 0 0,4 2-11 0 0,-6-6 87 0 0,-1 1 0 0 0,1 0 1 0 0,0-1-1 0 0,0 0 1 0 0,0 0-1 0 0,1 0 0 0 0,-1 0 1 0 0,0 0-1 0 0,0 0 1 0 0,3-1-88 0 0,32 2 101 0 0,-36-2-118 0 0,92-3-1168 0 0,-31-2-4443 0 0,-51 3-838 0 0</inkml:trace>
  <inkml:trace contextRef="#ctx0" brushRef="#br2" timeOffset="-578927.015">5052 5361 2760 0 0,'-11'-2'492'0'0,"2"-2"3573"0"0,8 3-3264 0 0,1 1 0 0 0,-1-1 0 0 0,0 1 0 0 0,0-1 0 0 0,-1 1 0 0 0,1-1 0 0 0,0 1 0 0 0,0 0 0 0 0,0 0 0 0 0,0 0 0 0 0,-1-1-801 0 0,1 1 886 0 0,3 1-582 0 0,7 0-196 0 0,-7 0 275 0 0,13 1 43 0 0,1 0 0 0 0,-1-1 0 0 0,1 0 0 0 0,8-2-426 0 0,-9 1 376 0 0,33-3 118 0 0,-28 3-502 0 0,-16 0-65 0 0,1 0-1 0 0,-1 0 1 0 0,0 0-1 0 0,0 0 0 0 0,0-1 1 0 0,0 0-1 0 0,0 1 0 0 0,0-1 1 0 0,2-1 73 0 0,-5 1-245 0 0,1 1 0 0 0,-1-1 0 0 0,1 1 0 0 0,-1-1 0 0 0,1 1 0 0 0,-1 0 0 0 0,1 0 1 0 0,0 0-1 0 0,-1 0 0 0 0,1 0 0 0 0,1 0 245 0 0,3 0-4021 0 0,-5 0-1593 0 0</inkml:trace>
  <inkml:trace contextRef="#ctx0" brushRef="#br2" timeOffset="-578256.723">5392 5025 2760 0 0,'0'0'544'0'0,"0"0"1244"0"0,0 0 548 0 0,0 0 109 0 0,2 2 447 0 0,3 9-1675 0 0,7 12-151 0 0,-11-20-920 0 0,0 0 1 0 0,1 0-1 0 0,0 0 1 0 0,-1 0-1 0 0,1 0 1 0 0,3 2-147 0 0,-4-3 64 0 0,1 0 0 0 0,0 1 0 0 0,-1-1 0 0 0,1 0 0 0 0,-1 1 0 0 0,0-1 0 0 0,0 1 0 0 0,0-1 0 0 0,1 3-64 0 0,1 22 434 0 0,-3-21-331 0 0,1 0 1 0 0,0 0 0 0 0,0 0-1 0 0,2 5-103 0 0,11 29 395 0 0,-1-5-98 0 0,-2 0 1 0 0,-1 0-1 0 0,-1 6-297 0 0,-2 35 281 0 0,-5-65-223 0 0,-1-1-1 0 0,0 0 0 0 0,-1 1 0 0 0,0-1 0 0 0,-1 1 1 0 0,0-1-1 0 0,0 0 0 0 0,-1 1 0 0 0,-1-1 0 0 0,-2 8-57 0 0,4-15 151 0 0,1-2-131 0 0,0 0 0 0 0,0 0 1 0 0,0 0-1 0 0,0 0 0 0 0,-1-1 1 0 0,1 1-1 0 0,0 0 1 0 0,0 0-1 0 0,-1-1 0 0 0,1 1 1 0 0,0 0-1 0 0,-1 0 1 0 0,1-1-1 0 0,-1 1 0 0 0,1 0 1 0 0,-1-1-1 0 0,1 1 1 0 0,-1 0-1 0 0,1-1 0 0 0,-1 1 1 0 0,0-1-1 0 0,0 1-20 0 0,-3 0 112 0 0,4-1-111 0 0,0 1 0 0 0,0-1 0 0 0,0 0 0 0 0,0 0 0 0 0,-1 0 0 0 0,1 0 1 0 0,0 0-1 0 0,0 0 0 0 0,0 0 0 0 0,0 0 0 0 0,-1 0 0 0 0,1 0 0 0 0,0 0 0 0 0,0 0 0 0 0,0 0 0 0 0,0 0 0 0 0,0 0 0 0 0,-1 0 0 0 0,1 0 0 0 0,0 0 0 0 0,0 0 0 0 0,0 0 0 0 0,0 0 0 0 0,-1-1 0 0 0,1 1 0 0 0,0 0 0 0 0,0 0 0 0 0,0 0 0 0 0,0 0 1 0 0,0 0-1 0 0,0 0 0 0 0,-1 0 0 0 0,1-1 0 0 0,0 1 0 0 0,0 0 0 0 0,0 0 0 0 0,0 0 0 0 0,0 0 0 0 0,0 0 0 0 0,0-1 0 0 0,0 1 0 0 0,0 0 0 0 0,0 0 0 0 0,0 0 0 0 0,0 0 0 0 0,0 0 0 0 0,0-1 0 0 0,0 1 0 0 0,0 0 0 0 0,0 0 0 0 0,0 0-1 0 0,-2-4-16 0 0,1 1-1 0 0,0-1 1 0 0,0 1 0 0 0,0-1-1 0 0,0 0 1 0 0,1 1-1 0 0,-1-1 1 0 0,1 0-1 0 0,0 1 1 0 0,0-1-1 0 0,1-2 17 0 0,0-4-166 0 0,0 1 0 0 0,0-1-1 0 0,4-9 167 0 0,-1 4-100 0 0,1 0-1 0 0,0 0 1 0 0,2 0-1 0 0,-1 1 1 0 0,2-1-1 0 0,0 2 1 0 0,0-1-1 0 0,2 1 1 0 0,-1 1-1 0 0,2-1 1 0 0,0 2-1 0 0,0-1 1 0 0,11-7 100 0 0,19-10-107 0 0,-37 27 95 0 0,0 0 0 0 0,0 0 0 0 0,0 1 0 0 0,0-1 1 0 0,0 1-1 0 0,0-1 0 0 0,1 1 0 0 0,-1 1 0 0 0,0-1 0 0 0,3 0 12 0 0,-6 3-5 0 0,0-1 0 0 0,0 0 0 0 0,0 0 0 0 0,0 1 0 0 0,0-1 0 0 0,-1 0 0 0 0,1 1 0 0 0,0-1 0 0 0,-1 1 0 0 0,1-1 0 0 0,-1 1 0 0 0,1 1 5 0 0,-2 1 29 0 0,1 0-1 0 0,-1 0 0 0 0,0 0 0 0 0,0-1 0 0 0,0 1 0 0 0,0 0 0 0 0,-1 0 0 0 0,0-1 0 0 0,0 1 0 0 0,0-1 0 0 0,0 1 0 0 0,0-1 1 0 0,0 0-1 0 0,-1 0 0 0 0,0 0 0 0 0,0 1-28 0 0,-10 8 50 0 0,-1 0-1 0 0,0 0 1 0 0,-2 0-50 0 0,-2 1 60 0 0,6-5-14 0 0,9-6-34 0 0,0 0-1 0 0,0-1 0 0 0,1 1 0 0 0,-1 0 1 0 0,1 0-1 0 0,-1 1 0 0 0,1-1 0 0 0,0 0 1 0 0,0 1-1 0 0,0 0 0 0 0,0-1 0 0 0,0 2-11 0 0,2-4 8 0 0,0 1 0 0 0,0 0 0 0 0,-1 0 0 0 0,1-1 0 0 0,0 1 0 0 0,1 0 0 0 0,-1 0 0 0 0,0-1 0 0 0,0 1 0 0 0,0 0 0 0 0,0 0 0 0 0,0-1 0 0 0,1 1 0 0 0,-1 0 0 0 0,0-1 0 0 0,1 1 0 0 0,-1 0 0 0 0,0-1 0 0 0,1 1 0 0 0,-1-1 0 0 0,1 1 0 0 0,-1-1 0 0 0,1 1 0 0 0,-1-1 0 0 0,1 1 0 0 0,0 0-8 0 0,15 12-16 0 0,-10-10 83 0 0,0-1 0 0 0,0 1 0 0 0,0-1 0 0 0,0 0 0 0 0,0 0 0 0 0,0-1 0 0 0,1 0 0 0 0,-1 0 0 0 0,0 0 0 0 0,1-1 0 0 0,-1 0-1 0 0,1 0 1 0 0,-1-1-67 0 0,9 0-433 0 0,0-1-1 0 0,11-3 434 0 0,6-4-3872 0 0,-26 6-1778 0 0</inkml:trace>
  <inkml:trace contextRef="#ctx0" brushRef="#br2" timeOffset="-575883.469">5969 5273 2760 0 0,'-3'2'488'0'0,"-13"2"6124"0"0,17-5-766 0 0,11-4-5551 0 0,-5 3 64 0 0,9-5-36 0 0,1 0 1 0 0,0 2 0 0 0,0 0 0 0 0,3 0-324 0 0,26-7 520 0 0,-36 9-422 0 0,0 0 0 0 0,1 1-1 0 0,-1 0 1 0 0,1 0-1 0 0,5 1-97 0 0,-15 1 11 0 0,0-1 0 0 0,0 1 0 0 0,0 0 0 0 0,0 1 0 0 0,0-1 0 0 0,0 0 0 0 0,0 0 0 0 0,0 0 0 0 0,0 0-1 0 0,0 1 1 0 0,0-1 0 0 0,0 0 0 0 0,0 1 0 0 0,0-1 0 0 0,-1 1 0 0 0,1-1 0 0 0,0 1 0 0 0,0 0 0 0 0,0-1-1 0 0,-1 1 1 0 0,1 0-11 0 0,0 0 11 0 0,-1-1-1 0 0,0 1 1 0 0,1 0-1 0 0,-1 0 0 0 0,0 0 1 0 0,0-1-1 0 0,1 1 1 0 0,-1 0-1 0 0,0 0 1 0 0,0 0-1 0 0,0 0 0 0 0,0 0 1 0 0,0 0-1 0 0,0-1 1 0 0,-1 1-1 0 0,1 0 1 0 0,0 0-1 0 0,0 0-10 0 0,-2 4 51 0 0,0 0 0 0 0,0-1 0 0 0,-1 1 1 0 0,1-1-1 0 0,-1 1 0 0 0,0-1-51 0 0,2-2 20 0 0,-8 8 84 0 0,0 1 0 0 0,0-1 0 0 0,-1-1-1 0 0,-1 0 1 0 0,1 0 0 0 0,-2-1-104 0 0,-35 32-7 0 0,20-17 7 0 0,21-18 0 0 0,0-1 0 0 0,0 1 0 0 0,1 0 0 0 0,0 0 0 0 0,0 1 0 0 0,0 0 0 0 0,1-1 0 0 0,-1 2 0 0 0,3-2 0 0 0,2-5 0 0 0,0 1 0 0 0,0-1 0 0 0,0 1 0 0 0,0-1 0 0 0,0 0 0 0 0,0 1 0 0 0,0-1 0 0 0,0 1 0 0 0,0-1 0 0 0,1 0 0 0 0,-1 1 0 0 0,0-1 0 0 0,0 0 0 0 0,0 1 0 0 0,0-1 0 0 0,1 1 0 0 0,-1-1 0 0 0,0 0 0 0 0,0 0 0 0 0,1 1 0 0 0,-1-1 0 0 0,0 0 0 0 0,0 1 0 0 0,1-1 0 0 0,-1 0 0 0 0,0 0 0 0 0,1 0 0 0 0,-1 1 0 0 0,0-1 0 0 0,1 0 0 0 0,-1 0 0 0 0,1 0 0 0 0,-1 0 0 0 0,0 0 0 0 0,1 1 0 0 0,-1-1 0 0 0,9 3 1 0 0,1 1-1 0 0,-1-1 0 0 0,1 0 0 0 0,0-1 1 0 0,-1 0-1 0 0,1-1 0 0 0,0 0 0 0 0,9 0 0 0 0,5 0 9 0 0,15-1 128 0 0,-14-2-125 0 0,5-3-104 0 0,-27 3 226 0 0,-2 2-1944 0 0,-1 0-3595 0 0,0 0-205 0 0</inkml:trace>
  <inkml:trace contextRef="#ctx0" brushRef="#br2" timeOffset="-575476.95">5901 5372 3224 0 0,'0'0'547'0'0,"0"0"1086"0"0,0 0 477 0 0,0 0 98 0 0,0 0-249 0 0,0 0-1135 0 0,0 0-500 0 0,9 2 133 0 0,5 2-291 0 0,-1 0 0 0 0,1-1 0 0 0,0-1 0 0 0,1 0 0 0 0,-1-1 0 0 0,0-1 0 0 0,3 0-166 0 0,24-2 1016 0 0,33-7-1016 0 0,-18-7-1367 0 0,-51 15 896 0 0,1-1 1 0 0,-1 0 0 0 0,0 0-1 0 0,0 0 1 0 0,0-1-1 0 0,4-2 471 0 0,-3 1-394 0 0,18-10-1270 0 0</inkml:trace>
  <inkml:trace contextRef="#ctx0" brushRef="#br2" timeOffset="-575071.413">6318 5044 2760 0 0,'26'6'7866'0'0,"-20"-4"-6966"0"0,-1-1-1 0 0,1 1 0 0 0,0-2 0 0 0,-1 1 0 0 0,1-1 0 0 0,3 1-899 0 0,14 0 1358 0 0,-19 0-1164 0 0,1 1 0 0 0,-1 0-1 0 0,0 0 1 0 0,0 0-1 0 0,-1 1 1 0 0,1-1-1 0 0,0 1 1 0 0,-1 0-1 0 0,2 1-193 0 0,-5-4 6 0 0,1 1 138 0 0,16 10 1064 0 0,-12-6-991 0 0,3 2 158 0 0,-6-5-83 0 0,3 8-213 0 0,8 5-54 0 0,-8-11 32 0 0,0 2-1 0 0,0-1 1 0 0,0 0-1 0 0,-1 1 1 0 0,0 0-1 0 0,0 0 1 0 0,0 0-1 0 0,2 6-56 0 0,18 51 656 0 0,-21-53-599 0 0,-1 0-1 0 0,0 0 0 0 0,-1 0 0 0 0,0 0 0 0 0,-1 0 1 0 0,0 0-1 0 0,0 0 0 0 0,-1 0 0 0 0,0 0 1 0 0,-1 0-1 0 0,0 0 0 0 0,-1 0 0 0 0,1-1 0 0 0,-2 1 1 0 0,0-1-1 0 0,0 0 0 0 0,-1 0 0 0 0,-1 3-56 0 0,-7 8 145 0 0,0 0-1 0 0,-1-2 0 0 0,-1 1 0 0 0,-1-2 1 0 0,-10 10-145 0 0,-33 24-2054 0 0,-5-6-4888 0 0,33-25 325 0 0</inkml:trace>
  <inkml:trace contextRef="#ctx0" brushRef="#br2" timeOffset="-549945.849">14572 2929 3456 0 0,'0'0'157'0'0,"-1"0"-9"0"0,0-1 115 0 0,-1 0-1 0 0,0 1 0 0 0,0-1 1 0 0,1 0-1 0 0,-1 1 1 0 0,0 0-1 0 0,0-1 0 0 0,0 1 1 0 0,0 0-1 0 0,0 0 1 0 0,1 0-1 0 0,-1 0 0 0 0,0 0-262 0 0,-5 0 994 0 0,-23 0 3262 0 0,29 0-4070 0 0,1 0-2 0 0,0 0-11 0 0,0 0-45 0 0,0 0-21 0 0,0 0-3 0 0,0 0 9 0 0,0 0 40 0 0,0 0 21 0 0,0 0 2 0 0,14 2 664 0 0,46 1 1283 0 0,20 4-2123 0 0,-44-3 188 0 0,32 4 387 0 0,-1 2 0 0 0,37 12-575 0 0,161 39 1274 0 0,-221-51-988 0 0,31 8-114 0 0,-1 2 0 0 0,38 19-172 0 0,-69-22 35 0 0,9 3 16 0 0,-1 3 1 0 0,2 4-52 0 0,17 10 17 0 0,-37-21 26 0 0,-1 2 0 0 0,0 1 1 0 0,-1 1-1 0 0,11 12-43 0 0,13 12 98 0 0,26 13-98 0 0,-18-12 51 0 0,-1 3-51 0 0,-36-27 35 0 0,9 7-29 0 0,0 2 0 0 0,-3 1 0 0 0,21 26-6 0 0,129 158 128 0 0,-144-173-108 0 0,-21-24-3 0 0,-1 1 0 0 0,14 19-17 0 0,-4 3-56 0 0,-6-9 69 0 0,12 14-13 0 0,-20-29 19 0 0,-2-1-1 0 0,0 2 1 0 0,-1-1-1 0 0,1 7-18 0 0,20 34 129 0 0,-24-47 93 0 0,-1-1 0 0 0,4 12-222 0 0,-9-21-47 0 0,0-1-20 0 0,0 0-18 0 0,0 0-91 0 0,0 0-43 0 0,0 0-5 0 0,0 0-272 0 0,0-1-1144 0 0,0-3-495 0 0</inkml:trace>
  <inkml:trace contextRef="#ctx0" brushRef="#br2" timeOffset="-548222.683">14793 2829 6448 0 0,'9'-2'100'0'0,"17"0"574"0"0,-25 2-268 0 0,7 0 694 0 0,23-6 322 0 0,-30 6-1012 0 0,1 0 2 0 0,1 0-457 0 0,5-1 1613 0 0,-7 0-791 0 0,-4 1-444 0 0,2 0 16 0 0,1 0 17 0 0,0 0-12 0 0,0 0-54 0 0,0 0-20 0 0,0 0-6 0 0,0 0 6 0 0,0 0 32 0 0,0 0 9 0 0,0 0 5 0 0,5 0 250 0 0,-2 0-243 0 0,-4 2 46 0 0,0-2-77 0 0,1 0-80 0 0,-4 0 142 0 0,-43 6 108 0 0,26-2-315 0 0,7 0-32 0 0,6-3-32 0 0,-1 0 0 0 0,1 1-1 0 0,-9 3-92 0 0,13-4 27 0 0,0 0 0 0 0,1 0-1 0 0,-1 0 1 0 0,-1 0 0 0 0,1-1-1 0 0,0 0 1 0 0,0 1 0 0 0,0-1-1 0 0,0-1 1 0 0,0 1 0 0 0,0-1-1 0 0,-3 0-26 0 0,-6-1 0 0 0,20 3 0 0 0,-2 0 0 0 0,19-2 0 0 0,22-5 0 0 0,-29 3 3 0 0,-12 2-17 0 0,0 0 0 0 0,0 0 1 0 0,0 0-1 0 0,-1 1 0 0 0,1 0 0 0 0,3 0 14 0 0,40-6 160 0 0,-29 8-35 0 0,-19-2-121 0 0,0 0-1 0 0,0 0 1 0 0,0 1 0 0 0,0-1-1 0 0,0 0 1 0 0,0 0-1 0 0,0 0 1 0 0,0 0 0 0 0,0 0-1 0 0,0 0 1 0 0,0 0-1 0 0,0 0 1 0 0,0 1 0 0 0,0-1-1 0 0,0 0 1 0 0,1 0-1 0 0,-1 0 1 0 0,0 0-1 0 0,0 0 1 0 0,0 0 0 0 0,0 0-1 0 0,0 1 1 0 0,0-1-1 0 0,0 0 1 0 0,-1 0 0 0 0,1 0-1 0 0,0 0 1 0 0,0 0-1 0 0,0 0 1 0 0,0 0 0 0 0,0 1-1 0 0,0-1 1 0 0,0 0-1 0 0,0 0 1 0 0,0 0 0 0 0,0 0-1 0 0,0 0 1 0 0,0 0-1 0 0,0 0 1 0 0,0 0-1 0 0,-1 0 1 0 0,1 0 0 0 0,0 1-1 0 0,0-1 1 0 0,0 0-1 0 0,0 0 1 0 0,0 0 0 0 0,0 0-1 0 0,0 0 1 0 0,0 0-1 0 0,-1 0 1 0 0,1 0 0 0 0,0 0-1 0 0,0 0 1 0 0,0 0-4 0 0,-17 7 182 0 0,17-7-191 0 0,-63 24 201 0 0,25-13-197 0 0,4-1 298 0 0,-18 2-293 0 0,14-2 114 0 0,29-7-51 0 0,0 0 1 0 0,-1-1-1 0 0,1 0 1 0 0,0-1-1 0 0,-5 0-63 0 0,8 2-298 0 0,6-3 322 0 0,-1 0 0 0 0,1 0 0 0 0,0 1 0 0 0,-1-1 0 0 0,1 0 0 0 0,-1 1 0 0 0,1-1 0 0 0,0 0 0 0 0,-1 0 0 0 0,1 0 0 0 0,-1 0 0 0 0,1 1 0 0 0,0-1 0 0 0,-1 0 0 0 0,1 0 1 0 0,-1 0-1 0 0,1 0 0 0 0,-1 0 0 0 0,1 0 0 0 0,-1 0 0 0 0,1 0 0 0 0,-1 0-24 0 0,3 0-157 0 0,9 2 3 0 0,7 6 294 0 0,-13-6-125 0 0,-3-1-6 0 0,0 0-1 0 0,0-1 0 0 0,0 1 0 0 0,0-1 0 0 0,0 0 1 0 0,0 1-1 0 0,-1-1 0 0 0,1 0 0 0 0,2 0-8 0 0,-2 0 29 0 0,1 1 0 0 0,-1 0 0 0 0,0 0 0 0 0,0 0 0 0 0,0 1 0 0 0,0-1 0 0 0,0 0 0 0 0,0 1 0 0 0,0-1 0 0 0,0 1 0 0 0,0 0 0 0 0,0 1-29 0 0,2 1-57 0 0,2 5-23 0 0,-6-8 84 0 0,0-1-1 0 0,0 1 0 0 0,0-1 1 0 0,1 1-1 0 0,-1 0 0 0 0,0-1 1 0 0,1 1-1 0 0,-1-1 0 0 0,0 1 1 0 0,1-1-1 0 0,-1 1 1 0 0,0-1-1 0 0,1 1 0 0 0,-1-1 1 0 0,1 1-1 0 0,-1-1 0 0 0,1 1-3 0 0,6 4 16 0 0,-1 0 0 0 0,0 1 0 0 0,4 4-16 0 0,-8-8-21 0 0,0 0-1 0 0,1 0 1 0 0,-1 0-1 0 0,1 0 1 0 0,-1-1-1 0 0,1 1 0 0 0,2 0 22 0 0,-3-1 0 0 0,0 0 0 0 0,0 0 0 0 0,0 0 0 0 0,0 1 0 0 0,0-1 0 0 0,0 1 0 0 0,0 0 0 0 0,0-1-1 0 0,0 1 1 0 0,0 1 0 0 0,-1-2 1 0 0,0 0-1 0 0,0 0 0 0 0,1 0 0 0 0,-1 0 0 0 0,0 0 0 0 0,1-1 1 0 0,-1 1-1 0 0,1 0 0 0 0,-1-1 0 0 0,0 1 0 0 0,1 0 1 0 0,1-1-1 0 0,-2 1 7 0 0,0-1 1 0 0,1 0 0 0 0,-1 1 0 0 0,0-1 0 0 0,1 1 0 0 0,-1-1 0 0 0,0 1 0 0 0,0 0-1 0 0,1 0 1 0 0,-1-1 0 0 0,0 1 0 0 0,0 0 0 0 0,0 0 0 0 0,0 0 0 0 0,0 0 0 0 0,0 0 0 0 0,-1 0-1 0 0,1 1 1 0 0,1 0-8 0 0,-1 0 5 0 0,0 0 1 0 0,1 0-1 0 0,-1-1 0 0 0,1 1 0 0 0,-1 0 0 0 0,1 0 0 0 0,0-1 0 0 0,0 1 0 0 0,0-1 0 0 0,0 0 1 0 0,0 0-1 0 0,2 1-5 0 0,4 4 2 0 0,-8-6-2 0 0,1 0 0 0 0,-1 0 0 0 0,0 1 0 0 0,0-1 0 0 0,1 0 0 0 0,-1 0 0 0 0,0 1 0 0 0,1-1 0 0 0,-1 0 0 0 0,0 1 0 0 0,0-1 0 0 0,0 0 0 0 0,1 1 0 0 0,-1-1 0 0 0,0 0 0 0 0,0 1 0 0 0,0-1 0 0 0,0 1 0 0 0,0-1 0 0 0,0 0 0 0 0,0 1 0 0 0,0 0 0 0 0,0-1 0 0 0,0 0 0 0 0,1 1 0 0 0,-1-1 0 0 0,0 1 0 0 0,0-1 0 0 0,0 1 0 0 0,0-1 0 0 0,0 0 0 0 0,1 1 0 0 0,-1-1 0 0 0,0 0 0 0 0,0 1 0 0 0,1-1 0 0 0,-1 0 0 0 0,0 1 0 0 0,1-1 0 0 0,-1 0 0 0 0,0 1 0 0 0,1-1 0 0 0,-1 0 0 0 0,14 9 0 0 0,-10-7 0 0 0,-1 0 0 0 0,1 1 0 0 0,-1-1 0 0 0,0 0 0 0 0,0 1 0 0 0,2 2 0 0 0,14 5 0 0 0,-8-5 4 0 0,-8-6-23 0 0,-1 0 386 0 0,-3 0-357 0 0,0 0 0 0 0,0 1 1 0 0,0-1-1 0 0,0 0 0 0 0,0 0 0 0 0,0 0 0 0 0,0 0 0 0 0,0 0 0 0 0,0 0 0 0 0,1-1 0 0 0,-1 1 0 0 0,0 0 0 0 0,1 0 0 0 0,-1 0 0 0 0,1-1 0 0 0,-1 1 1 0 0,1 0-1 0 0,0-1-10 0 0,-15-37 134 0 0,3 10-130 0 0,7 3 51 0 0,5 22-53 0 0,-1 0-1 0 0,1 0 0 0 0,-1 0 0 0 0,0 0 1 0 0,0 0-1 0 0,-1 0 0 0 0,0-2-1 0 0,0 2 4 0 0,0-1 0 0 0,1 0 0 0 0,0 0 0 0 0,0 1-1 0 0,0-1 1 0 0,0 0 0 0 0,1 0 0 0 0,0 0 0 0 0,0 0 0 0 0,0-4-4 0 0,1 3 4 0 0,-1 0 0 0 0,0-1 0 0 0,-1 1 1 0 0,0 0-1 0 0,0 0 0 0 0,0-1-4 0 0,0 5 0 0 0,1 0 0 0 0,-1-1 0 0 0,1 1 0 0 0,0-1 0 0 0,0 1 0 0 0,-1-1 0 0 0,2 1 0 0 0,-1-1 0 0 0,0 1 0 0 0,0-1 0 0 0,1 1 0 0 0,0-1 0 0 0,-2 0 0 0 0,0 2 0 0 0,4-12 0 0 0,-2 7-16 0 0,2 2-61 0 0,-2 3-4 0 0,-2 1 19 0 0,-1 0 40 0 0,0 14-32 0 0,2 0 54 0 0,1-13 0 0 0,-1 1 0 0 0,0-1 0 0 0,0 1 0 0 0,0 0 0 0 0,0-1 0 0 0,0 1 0 0 0,0 0 0 0 0,0-1 0 0 0,-1 1 0 0 0,1-1 0 0 0,0 1 0 0 0,-2 1 0 0 0,-7 20 0 0 0,8-18 0 0 0,-1 1 0 0 0,0-1 0 0 0,0 0 0 0 0,-1 0 0 0 0,0 0 0 0 0,0 0 0 0 0,-1 1 0 0 0,3-5 0 0 0,1 0 0 0 0,-1 0 0 0 0,1 0 0 0 0,-1 0 0 0 0,1 0 0 0 0,-1 0 0 0 0,1 1 0 0 0,-1-1 0 0 0,1 0 0 0 0,0 0 0 0 0,0 0 0 0 0,0 1 0 0 0,0-1 0 0 0,0 0 0 0 0,0 0 0 0 0,0 1 0 0 0,0-1 0 0 0,0 0 0 0 0,0 1 0 0 0,0-1 0 0 0,-1 0 0 0 0,1 0 0 0 0,0 1 0 0 0,-1-1 0 0 0,1 0 0 0 0,0 0 0 0 0,-1 1 0 0 0,0-1 0 0 0,1 0 0 0 0,-1 1 0 0 0,0 0 8 0 0,0-1-1 0 0,0 1 1 0 0,0 0-1 0 0,0 0 1 0 0,0 0-1 0 0,1 0 1 0 0,-1 0-1 0 0,1 0 1 0 0,0 0-1 0 0,-1 1 1 0 0,1-1-1 0 0,0 0 1 0 0,0 0-1 0 0,1 0-7 0 0,3 30-1301 0 0,-4-23-39 0 0</inkml:trace>
  <inkml:trace contextRef="#ctx0" brushRef="#br2" timeOffset="-543378.101">14328 5652 9072 0 0,'0'0'413'0'0,"0"0"-10"0"0,3-6-243 0 0,3-13 1461 0 0,-1-1 1 0 0,-1 0-1 0 0,0-9-1621 0 0,-1 12 497 0 0,9-38 2165 0 0,1 11-562 0 0,-10 33-1173 0 0,0 9 316 0 0,-1 7-881 0 0,-1 6-312 0 0,0 1 0 0 0,-1-1 0 0 0,0 0-1 0 0,-1 0 1 0 0,0 0 0 0 0,-1 0-1 0 0,-1 5-49 0 0,2-11 16 0 0,-32 165 114 0 0,28-151-116 0 0,4-13-7 0 0,-1 0 0 0 0,1 1-1 0 0,0 0 1 0 0,0-1 0 0 0,0 1-1 0 0,1-1 1 0 0,0 1 0 0 0,1 0-1 0 0,0 3-6 0 0,-1-5 3 0 0,0-3 0 0 0,0-1 1 0 0,0 0 0 0 0,0 1-1 0 0,0-1 1 0 0,0 1 0 0 0,1-1-1 0 0,-1 1 1 0 0,0-1-1 0 0,1 0 1 0 0,-1 1 0 0 0,1-1-1 0 0,-1 0 1 0 0,1 1 0 0 0,0-1-4 0 0,1 1 11 0 0,1 0 1 0 0,-1 0 0 0 0,1 0 0 0 0,-1 0-1 0 0,1-1 1 0 0,0 1 0 0 0,0-1 0 0 0,-1 0-1 0 0,1 0 1 0 0,0 0 0 0 0,2 0-12 0 0,36 5 193 0 0,-20-4-58 0 0,1 0-12 0 0,13 2 27 0 0,-8 0-14 0 0,-18-3-118 0 0,0 0 0 0 0,0 0 0 0 0,0 1 0 0 0,6 3-18 0 0,0-3-14 0 0,-14-2-56 0 0,6 0-178 0 0,-5-1-5124 0 0,-5-4 3290 0 0,-1 0-19 0 0</inkml:trace>
  <inkml:trace contextRef="#ctx0" brushRef="#br2" timeOffset="-543022.892">14341 5611 10912 0 0,'0'0'497'0'0,"0"0"-8"0"0,0 0-223 0 0,0 0 207 0 0,0 0 126 0 0,3-5 1466 0 0,3 1-1675 0 0,0 0 0 0 0,1 0 0 0 0,-1 1 0 0 0,1 0 0 0 0,-1 0 1 0 0,1 1-1 0 0,0 0 0 0 0,0 0 0 0 0,0 0 0 0 0,0 1 0 0 0,0 0 0 0 0,1 1 0 0 0,-1 0 1 0 0,0 0-1 0 0,7 1-390 0 0,84 3 434 0 0,-55 0 221 0 0,-11-1-230 0 0,27 0-425 0 0,-58-3-72 0 0,-1 0-62 0 0,0 0-24 0 0,0 0-231 0 0,0 0-966 0 0,0 0-429 0 0,-1-1-926 0 0,-4-4-3395 0 0</inkml:trace>
  <inkml:trace contextRef="#ctx0" brushRef="#br2" timeOffset="-542621.759">14338 5442 12840 0 0,'0'0'289'0'0,"0"0"40"0"0,0 0 23 0 0,0 0-36 0 0,0 0-121 0 0,12-5 1445 0 0,-6 2-1279 0 0,0 1 0 0 0,0-1 0 0 0,0 1 0 0 0,0 1 0 0 0,1-1 1 0 0,-1 1-1 0 0,0 0 0 0 0,3 0-361 0 0,10-2 484 0 0,73-10 1087 0 0,29 3-1571 0 0,-81 7 110 0 0,-27 2-264 0 0,34-4 428 0 0,-19-3-3531 0 0,-27 8 827 0 0,-1 0-3402 0 0</inkml:trace>
  <inkml:trace contextRef="#ctx0" brushRef="#br2" timeOffset="-542233.501">14721 5126 11976 0 0,'0'0'266'0'0,"0"0"44"0"0,0 0 15 0 0,0 0-26 0 0,15-10 735 0 0,-12 8-744 0 0,1 0-1 0 0,-1 0 0 0 0,0 1 1 0 0,1-1-1 0 0,-1 1 1 0 0,1 0-1 0 0,-1 0 0 0 0,1 0 1 0 0,-1 1-1 0 0,1-1 1 0 0,0 1-290 0 0,12-3 564 0 0,13-4 783 0 0,17 0-1347 0 0,-4 0 94 0 0,20-2 346 0 0,-24 4 960 0 0,6-3-1400 0 0,-30 6 195 0 0,14-4-652 0 0,-27 6-109 0 0,-1 0-39 0 0,0 0-187 0 0,0 0-745 0 0,0 0-324 0 0,0 0-690 0 0,0 0-2498 0 0</inkml:trace>
  <inkml:trace contextRef="#ctx0" brushRef="#br2" timeOffset="-541850.923">14914 4961 7456 0 0,'0'0'340'0'0,"0"0"-6"0"0,9-3-7 0 0,-5 2 8662 0 0,-3 1-8870 0 0,0 0 0 0 0,0 0 0 0 0,0 0 0 0 0,0 0 0 0 0,0 0 0 0 0,0 1 0 0 0,0-1 0 0 0,0 0 1 0 0,0 0-1 0 0,0 1 0 0 0,0-1 0 0 0,0 1 0 0 0,0-1 0 0 0,0 1 0 0 0,0-1 0 0 0,-1 1 0 0 0,1-1 0 0 0,0 1 0 0 0,0 0 0 0 0,-1 0 0 0 0,1-1 0 0 0,0 1 0 0 0,-1 0 0 0 0,1 0 0 0 0,-1 0 0 0 0,1 0-119 0 0,0 2 119 0 0,1 1 0 0 0,-1-1-1 0 0,0 1 1 0 0,-1 0 0 0 0,1-1-1 0 0,0 4-118 0 0,2 12 477 0 0,-3-16-390 0 0,1 0 1 0 0,-1 0-1 0 0,0 0 1 0 0,0 0-1 0 0,0 1 1 0 0,0-1-1 0 0,0 0 0 0 0,-1 1-87 0 0,0 19 332 0 0,1-19-306 0 0,0-1 1 0 0,0 1-1 0 0,0 0 1 0 0,0 0-1 0 0,-1 0 1 0 0,0-1-1 0 0,0 1 1 0 0,0 0 0 0 0,-1 0-27 0 0,1 0 5 0 0,0 1 0 0 0,0-1 0 0 0,0 1 1 0 0,0-1-1 0 0,0 4-5 0 0,-1 8 48 0 0,2-14-41 0 0,0 0 0 0 0,-1 0 1 0 0,1 0-1 0 0,0 0 0 0 0,0 1 0 0 0,0-1 1 0 0,0 0-1 0 0,0 0 0 0 0,1 2-7 0 0,6 37-620 0 0,-6-40-38 0 0,6 5 841 0 0,-4-3-7618 0 0,-3-3 5186 0 0</inkml:trace>
  <inkml:trace contextRef="#ctx0" brushRef="#br2" timeOffset="-541413.53">14776 5217 7112 0 0,'0'0'157'0'0,"0"0"23"0"0,0 0 13 0 0,0 0 155 0 0,0 0 603 0 0,0 0 265 0 0,0 0 52 0 0,0 0-83 0 0,0 0-390 0 0,0 0-171 0 0,0 0-31 0 0,0 0-18 0 0,0 0-46 0 0,12-4 959 0 0,-3 2-1194 0 0,0 1 1 0 0,0 0-1 0 0,0 0 0 0 0,0 1 1 0 0,0 0-1 0 0,-1 1 0 0 0,7 0-294 0 0,28-1 580 0 0,-19 4 527 0 0,-9-3-790 0 0,-1 2 0 0 0,0-1-1 0 0,1 2-316 0 0,-6-2 65 0 0,-1 0-1 0 0,1-1 0 0 0,7 1-64 0 0,1-1 58 0 0,12-1 63 0 0,-3-2 299 0 0,-25 2-366 0 0,3-3-33 0 0,-2 3 11 0 0,3-2-9516 0 0,-5 2 7470 0 0</inkml:trace>
  <inkml:trace contextRef="#ctx0" brushRef="#br2" timeOffset="-539889.115">15230 5661 1840 0 0,'0'0'357'0'0,"0"0"827"0"0,0 0 356 0 0,0 0 76 0 0,0 0-72 0 0,0 0-363 0 0,0 0-158 0 0,0 0-30 0 0,0 0-29 0 0,0 0-90 0 0,0 0-40 0 0,0 0-8 0 0,0 0-58 0 0,0 0-235 0 0,0 0-100 0 0,0 0-17 0 0,0 0 1 0 0,0 0 34 0 0,0 0 18 0 0,13 2 881 0 0,7-3-523 0 0,0-2 0 0 0,0 0 0 0 0,20-6-827 0 0,-3 1 336 0 0,-36 7-333 0 0,53-9 275 0 0,26-2-278 0 0,-31 7-6104 0 0,-50 7 1750 0 0,-1 5-963 0 0</inkml:trace>
  <inkml:trace contextRef="#ctx0" brushRef="#br2" timeOffset="-539501.667">15217 5811 9760 0 0,'0'0'446'0'0,"0"0"-10"0"0,0 0-136 0 0,0 0 462 0 0,0 0 227 0 0,17 0 2499 0 0,26 3-256 0 0,-30-2-2823 0 0,0 0-1 0 0,0 0 1 0 0,-1-1-1 0 0,3-1-408 0 0,104-8 1718 0 0,-44 5-1206 0 0,-60 4-386 0 0,1 0 1 0 0,6 2-127 0 0,-12-1 19 0 0,0 0-1 0 0,0-1 0 0 0,1 0 1 0 0,-1-1-1 0 0,0 0 1 0 0,2-1-19 0 0,-5 2 252 0 0,-6 0-2768 0 0,0 0-3296 0 0,-1 0 3671 0 0</inkml:trace>
  <inkml:trace contextRef="#ctx0" brushRef="#br2" timeOffset="-537439.787">15984 5514 7688 0 0,'0'0'349'0'0,"4"-12"134"0"0,-4 3 481 0 0,2-5 1505 0 0,-2 14-1285 0 0,0 0-228 0 0,0 0-100 0 0,0 0-21 0 0,0 0-45 0 0,0 0-173 0 0,0 0-75 0 0,0 0-20 0 0,0 0-52 0 0,0 0-214 0 0,0 0-96 0 0,0 1-22 0 0,2 49 163 0 0,0-27 264 0 0,-2-1 0 0 0,-1 20-565 0 0,-1-9 140 0 0,2-20-83 0 0,-1 0 1 0 0,-1 10-58 0 0,-1 36 394 0 0,3-52-411 0 0,-1 0-1 0 0,2 0 0 0 0,-1 0 1 0 0,1 0-1 0 0,0 1 18 0 0,2 20-104 0 0,3-7 168 0 0,1 1-182 0 0,5-12 293 0 0,-9-8 35 0 0,-3-2 59 0 0,2 1-42 0 0,4 0-173 0 0,0 0 0 0 0,0 0 0 0 0,0-1-1 0 0,0 0 1 0 0,0 0 0 0 0,0 0 0 0 0,0 0 0 0 0,0-1 0 0 0,0 0-1 0 0,-1-1 1 0 0,3 0-54 0 0,6-1 77 0 0,35-8 62 0 0,-6-1-86 0 0,-19 5-42 0 0,-16 5 45 0 0,-5 2-185 0 0,1-1-1 0 0,-1 0 1 0 0,1 0-1 0 0,-1 0 1 0 0,0 0 0 0 0,0 0-1 0 0,0-1 1 0 0,1 1-1 0 0,-1-1 1 0 0,-1 0-1 0 0,1 0 1 0 0,0 0-1 0 0,0-1 130 0 0,-2 2-1773 0 0,-1 1-478 0 0</inkml:trace>
  <inkml:trace contextRef="#ctx0" brushRef="#br2" timeOffset="-537047.638">15895 5598 7368 0 0,'0'0'568'0'0,"0"0"-136"0"0,0 0 818 0 0,0 0 396 0 0,0 0 76 0 0,0 0-148 0 0,0 0-702 0 0,7-3 198 0 0,9-4 53 0 0,0 1 0 0 0,1 0 0 0 0,14-1-1123 0 0,49-15 1371 0 0,-41 10-1264 0 0,2 2-1 0 0,40-5-106 0 0,-77 14-265 0 0,1 0 0 0 0,-1 0 0 0 0,0 0 0 0 0,1-1 0 0 0,-1 0-1 0 0,0 0 1 0 0,0 0 0 0 0,2-1 265 0 0,-6 2-2429 0 0,0 1-135 0 0,0-2-25 0 0</inkml:trace>
  <inkml:trace contextRef="#ctx0" brushRef="#br2" timeOffset="-536642.706">16003 5405 3224 0 0,'-23'-15'562'0'0,"16"8"3310"0"0,6 6-1585 0 0,2-4 3438 0 0,4-1-4156 0 0,-3 5-1466 0 0,0 0 0 0 0,1 0-1 0 0,-1 0 1 0 0,0 0 0 0 0,0 0-1 0 0,0 0 1 0 0,1 0-1 0 0,-1 1 1 0 0,0-1 0 0 0,1 1-1 0 0,-1 0 1 0 0,1-1-103 0 0,34 1 377 0 0,-27 0-170 0 0,106-7 769 0 0,-103 6-1002 0 0,22-1-185 0 0,-13 1-2407 0 0,1-1-1 0 0,1-1 2619 0 0,-9-1-1741 0 0</inkml:trace>
  <inkml:trace contextRef="#ctx0" brushRef="#br2" timeOffset="-536295.424">16429 5865 6912 0 0,'0'0'528'0'0,"0"0"-82"0"0,0 0 924 0 0,0 0 439 0 0,0 0 88 0 0,-13 3 2412 0 0,11 0-4116 0 0,0 0-1 0 0,0 0 1 0 0,1 0-1 0 0,-1 1 0 0 0,1-1 1 0 0,-1 0-1 0 0,1 1 1 0 0,0-1-1 0 0,0 1 0 0 0,0-1 1 0 0,1 1-1 0 0,-1-1 1 0 0,1 1-1 0 0,0 0 0 0 0,0-1 1 0 0,0 1-1 0 0,1-1 1 0 0,-1 1-1 0 0,1 0 0 0 0,0 0-192 0 0,11 21 72 0 0,-12-24-66 0 0,1 0 0 0 0,0 0-1 0 0,-1 0 1 0 0,1 1-1 0 0,0-1 1 0 0,0 0-1 0 0,0 0 1 0 0,0 0 0 0 0,0 0-1 0 0,0 0 1 0 0,0-1-1 0 0,0 1 1 0 0,0 0-1 0 0,1 0 1 0 0,-1-1 0 0 0,0 1-1 0 0,0 0 1 0 0,1-1-1 0 0,-1 0 1 0 0,0 1-1 0 0,1-1 1 0 0,0 1-6 0 0,1-1 54 0 0,1 0 0 0 0,0 1 0 0 0,0-1 0 0 0,0 0 0 0 0,3-1-54 0 0,-6 1 10 0 0,4-1 45 0 0,0 0-1 0 0,-1 0 1 0 0,1 0 0 0 0,0-1-1 0 0,0 0 1 0 0,-1 0-1 0 0,1 0 1 0 0,-1-1 0 0 0,1 1-1 0 0,-1-1 1 0 0,0 0 0 0 0,0 0-55 0 0,-1 1 12 0 0,-1 0 1 0 0,1-1-1 0 0,-1 1 1 0 0,0 0-1 0 0,0-1 1 0 0,0 1-1 0 0,0-1 1 0 0,-1 0-1 0 0,1 0 1 0 0,-1 1-1 0 0,1-1 1 0 0,-1 0-1 0 0,0 0 1 0 0,0 0-1 0 0,0-1 1 0 0,-1 1-1 0 0,1 0 1 0 0,-1 0-1 0 0,1 0-12 0 0,-2 0 12 0 0,1 1 1 0 0,-1 0-1 0 0,1 0 0 0 0,-1 0 0 0 0,0 0 0 0 0,1 0 0 0 0,-1 1 1 0 0,0-1-1 0 0,0 0 0 0 0,0 0 0 0 0,-1 1 0 0 0,1-1 0 0 0,0 0 1 0 0,-1 1-1 0 0,1-1 0 0 0,-1 1 0 0 0,1 0 0 0 0,-1-1 0 0 0,0 1 0 0 0,1 0 1 0 0,-1 0-1 0 0,0 0 0 0 0,0 0 0 0 0,-1 0-12 0 0,-7-4-279 0 0,-2 1 1 0 0,1 0-1 0 0,-9-2 279 0 0,16 5-193 0 0,-14-3-1330 0 0,1 1 1 0 0,-1 1-1 0 0,-7 0 1523 0 0,13 1-1600 0 0,-2-1-222 0 0</inkml:trace>
  <inkml:trace contextRef="#ctx0" brushRef="#br2" timeOffset="-535934.167">16171 4914 11256 0 0,'0'0'514'0'0,"0"0"-6"0"0,0 0-296 0 0,0 0-37 0 0,0 0 17 0 0,0 0 7 0 0,16 2 1475 0 0,24-4 886 0 0,0-2 0 0 0,29-6-2560 0 0,-59 8 149 0 0,89-12 299 0 0,-56 11-372 0 0,-41 3-49 0 0,-2 0-116 0 0,0 0-11 0 0,0 0-156 0 0,0 0-698 0 0,0 0-302 0 0,0 0-609 0 0,-1 0-2297 0 0,-4 0-978 0 0</inkml:trace>
  <inkml:trace contextRef="#ctx0" brushRef="#br2" timeOffset="-535540.203">16272 4777 2760 0 0,'0'0'497'0'0,"0"0"1049"0"0,0 0 460 0 0,0 0 90 0 0,11-2 6182 0 0,7 7-6319 0 0,-14-3-1454 0 0,-3-1 19 0 0,-1 0-451 0 0,1 0 0 0 0,-1 0 0 0 0,0 1 0 0 0,1-1 0 0 0,-1 0 0 0 0,1 0 0 0 0,-1 0 0 0 0,1 0 0 0 0,-1 1-1 0 0,1-1 1 0 0,0 0 0 0 0,-1 0 0 0 0,1 0 0 0 0,0 0-73 0 0,0 0 30 0 0,0 0 0 0 0,0 0 0 0 0,-1 0 0 0 0,1 0 0 0 0,0 0 0 0 0,-1 0 0 0 0,1 0 0 0 0,-1 1 0 0 0,1-1 1 0 0,-1 0-1 0 0,1 0 0 0 0,-1 1 0 0 0,0-1 0 0 0,0 1-30 0 0,1 13 45 0 0,0 1 1 0 0,3 7-46 0 0,0 8 194 0 0,-3-18 79 0 0,0-8-228 0 0,0-1-1 0 0,-1 1 0 0 0,0-1 1 0 0,0 0-1 0 0,0 1 1 0 0,0-1-1 0 0,-1 1-44 0 0,-11 74-1149 0 0,5-55-5074 0 0,4-18 425 0 0</inkml:trace>
  <inkml:trace contextRef="#ctx0" brushRef="#br2" timeOffset="-535144.876">16159 5089 2304 0 0,'0'0'463'0'0,"0"0"1102"0"0,0 0 481 0 0,0 0 98 0 0,0 0-198 0 0,0 0-922 0 0,0 0-404 0 0,0 0-79 0 0,0 0-2 0 0,0 0 65 0 0,0 0 32 0 0,0 0 4 0 0,0 0-40 0 0,0 0-168 0 0,0 0-72 0 0,0 0-10 0 0,16-6 1235 0 0,27 10-218 0 0,-31-2-964 0 0,0-1 0 0 0,-1 0 0 0 0,13-2-403 0 0,162-6 675 0 0,-152 4-1923 0 0,-20 3-235 0 0</inkml:trace>
  <inkml:trace contextRef="#ctx0" brushRef="#br2" timeOffset="-533097.881">16666 5652 2760 0 0,'0'0'575'0'0,"0"0"1370"0"0,0 0 597 0 0,0 0 125 0 0,0 0-303 0 0,0 0-1355 0 0,0 0-595 0 0,0 0-118 0 0,15 3 829 0 0,9-3-99 0 0,0-1-1 0 0,0-1 1 0 0,10-3-1026 0 0,-12 1 357 0 0,-10 2-106 0 0,0 0 1 0 0,0-1 0 0 0,-1 0 0 0 0,1-1 0 0 0,3-2-252 0 0,26-9 284 0 0,-33 13-169 0 0,0 0 0 0 0,1-1-1 0 0,-1-1 1 0 0,0 0-1 0 0,3-2-114 0 0,-1 0 110 0 0,-6 5-62 0 0,-1-1 1 0 0,0 0-1 0 0,0 0 0 0 0,0 0 0 0 0,0 0 1 0 0,0-1-1 0 0,-1 1 0 0 0,2-3-48 0 0,-2 3 37 0 0,-1 0 0 0 0,1 1-1 0 0,-1-1 1 0 0,0-1 0 0 0,0 1-1 0 0,0 0 1 0 0,0 0-1 0 0,0 0 1 0 0,0 0 0 0 0,-1-1-1 0 0,1 1 1 0 0,-1 0 0 0 0,0-1-1 0 0,1 1 1 0 0,-1 0 0 0 0,0-1-1 0 0,-1-1-36 0 0,1 1 105 0 0,-1 0 0 0 0,0 0 0 0 0,0-1 0 0 0,0 1-1 0 0,0 0 1 0 0,-1 0 0 0 0,1 0 0 0 0,-1 0 0 0 0,0 0-1 0 0,0 1 1 0 0,-2-3-105 0 0,2 2-25 0 0,-1 0-1 0 0,-1 1 0 0 0,1-1 0 0 0,0 1 1 0 0,0 0-1 0 0,-1 0 0 0 0,1 0 1 0 0,-1 1-1 0 0,0-1 0 0 0,0 1 1 0 0,1 0-1 0 0,-1 0 0 0 0,-1 0 26 0 0,3 0 9 0 0,-1 0 0 0 0,0 1 1 0 0,0-1-1 0 0,1 1 0 0 0,-1 0 0 0 0,0 0 0 0 0,0 0 0 0 0,1 0 1 0 0,-1 0-1 0 0,0 1 0 0 0,0-1 0 0 0,1 1 0 0 0,-1-1 0 0 0,0 1 0 0 0,1 0 1 0 0,-1 0-1 0 0,1 1 0 0 0,-2 0-9 0 0,-9 6 70 0 0,11-7-63 0 0,0 0 0 0 0,1 1 0 0 0,-1-1 0 0 0,0 1 0 0 0,0-1 1 0 0,1 1-1 0 0,-1-1 0 0 0,1 1 0 0 0,-1 0 0 0 0,1 0 1 0 0,0 0-1 0 0,0 0 0 0 0,-1 0 0 0 0,1 0 0 0 0,0 1-7 0 0,-1 0-4 0 0,1 0-1 0 0,-1 0 0 0 0,1 0 0 0 0,-1 1 1 0 0,1-1-1 0 0,0 0 0 0 0,0 1 0 0 0,1-1 1 0 0,-1 1-1 0 0,1-1 0 0 0,-1 1 0 0 0,1 0 1 0 0,0-1-1 0 0,1 1 0 0 0,-1-1 0 0 0,0 1 1 0 0,1-1-1 0 0,0 1 5 0 0,0 0-52 0 0,-1 0 0 0 0,0 0 1 0 0,0 0-1 0 0,0 0 0 0 0,-1 0 0 0 0,0 2 52 0 0,-1 14-36 0 0,5 11-33 0 0,-2-23 36 0 0,0 0 1 0 0,-1 0-1 0 0,0 0 0 0 0,-1 8 33 0 0,1-6 2 0 0,-1-1-1 0 0,1 1 0 0 0,1 0 1 0 0,0 0-1 0 0,0 0 0 0 0,1 0 1 0 0,0 0-1 0 0,1 0-1 0 0,-1-7 10 0 0,-1 0 0 0 0,0 0 0 0 0,1-1-1 0 0,-1 1 1 0 0,1-1 0 0 0,0 1 0 0 0,0-1 0 0 0,0 1 0 0 0,0-1 0 0 0,2 1-10 0 0,24 20 82 0 0,-22-20 73 0 0,1 0 0 0 0,-1-1 0 0 0,1 0 0 0 0,0 0 0 0 0,0 0 0 0 0,0-1 0 0 0,0 0 0 0 0,7 1-155 0 0,-1-2 32 0 0,-1 0 0 0 0,1 0 0 0 0,-1-1-1 0 0,1-1 1 0 0,-1 0 0 0 0,1-1 0 0 0,-1 0-1 0 0,0-1 1 0 0,0 0 0 0 0,-1-1 0 0 0,7-3-32 0 0,-16 7-30 0 0,3-1-537 0 0,0-1-1 0 0,0 0 1 0 0,-1 0 0 0 0,1 0-1 0 0,-1-1 1 0 0,1 0-1 0 0,2-2 568 0 0,-3-5-7579 0 0</inkml:trace>
  <inkml:trace contextRef="#ctx0" brushRef="#br2" timeOffset="-532328.47">17131 5006 2304 0 0,'6'-14'451'0'0,"9"-26"7835"0"0,-13 34-7450 0 0,-1 0 1 0 0,0-1-1 0 0,0 1 1 0 0,0-1 0 0 0,0-2-837 0 0,5-28 3391 0 0,-3-4-1232 0 0,-2 29-1719 0 0,0 10-404 0 0,-1 1 0 0 0,0 0 0 0 0,0-1 0 0 0,1 1 0 0 0,-1 0 0 0 0,0-1 0 0 0,0 1-1 0 0,-1 0 1 0 0,1-1 0 0 0,0 1 0 0 0,0 0 0 0 0,-1-1 0 0 0,1 1 0 0 0,-1-1-36 0 0,1-2 328 0 0,1 3-299 0 0,-1 1-1 0 0,0-1 1 0 0,0 1-1 0 0,0-1 1 0 0,0 1 0 0 0,0-1-1 0 0,0 1 1 0 0,0 0-1 0 0,0-1 1 0 0,0 1-1 0 0,-1-1 1 0 0,1 1-1 0 0,0-1 1 0 0,0 1-1 0 0,0-1 1 0 0,0 1-1 0 0,-1 0 1 0 0,1-1 0 0 0,0 1-1 0 0,0-1 1 0 0,-1 1-1 0 0,1 0 1 0 0,0-1-1 0 0,-1 1 1 0 0,1 0-1 0 0,0-1 1 0 0,-1 1-1 0 0,1 0 1 0 0,0 0-1 0 0,-1-1 1 0 0,1 1-29 0 0,-1 0 69 0 0,-1 1-61 0 0,0 0 0 0 0,1 0 0 0 0,-1 0 0 0 0,0 0 0 0 0,1 1 0 0 0,-1-1 0 0 0,0 1 0 0 0,1-1 0 0 0,0 1 0 0 0,-1 0 0 0 0,1 0 0 0 0,0-1 1 0 0,0 1-1 0 0,0 0 0 0 0,0 1-8 0 0,-3 3 7 0 0,2-2 41 0 0,0 0 0 0 0,0 0 1 0 0,1 1-1 0 0,-1-1 0 0 0,0 3-48 0 0,-3 10 122 0 0,1-6-196 0 0,1 0-1 0 0,1-1 1 0 0,-2 10 74 0 0,-5 18 252 0 0,8-31-259 0 0,-1 0 0 0 0,1 0 0 0 0,0 0-1 0 0,1 0 1 0 0,-1 1 0 0 0,1-1 0 0 0,1 0-1 0 0,0 0 1 0 0,0 0 0 0 0,0 0 0 0 0,1 0-1 0 0,-1 0 1 0 0,2 0 0 0 0,-1 0 0 0 0,1-1-1 0 0,1 2 8 0 0,-2-6-11 0 0,0 0 0 0 0,0 0 0 0 0,0 0 1 0 0,0 0-1 0 0,0-1 0 0 0,0 1 0 0 0,0-1 0 0 0,1 0 0 0 0,-1 0 0 0 0,1 1 0 0 0,-1-2 0 0 0,1 1 0 0 0,-1 0 0 0 0,1 0 0 0 0,0-1 0 0 0,-1 1 0 0 0,1-1 0 0 0,0 0 1 0 0,-1 0-1 0 0,1 0 0 0 0,0 0 0 0 0,-1-1 0 0 0,1 1 0 0 0,0 0 0 0 0,1-2 11 0 0,-1 1 58 0 0,21-8-1785 0 0,-21 7 708 0 0,0 0 0 0 0,-1 0 0 0 0,1 0 0 0 0,0 0-1 0 0,-1 0 1 0 0,3-3 1019 0 0,2-4-5914 0 0</inkml:trace>
  <inkml:trace contextRef="#ctx0" brushRef="#br2" timeOffset="-531885.723">17193 4611 8288 0 0,'0'0'190'0'0,"0"0"28"0"0,0 0 7 0 0,1-1-33 0 0,9-5 547 0 0,1 0-1 0 0,0 1 1 0 0,3-2-739 0 0,-11 6 296 0 0,-1 0 0 0 0,0 0 0 0 0,1 1 0 0 0,0-1 0 0 0,-1 1 0 0 0,1-1 0 0 0,-1 1 0 0 0,3 0-296 0 0,-4 0 511 0 0,-1 0 1 0 0,0 0 0 0 0,0 0 0 0 0,0 0 0 0 0,0 0-1 0 0,0 0 1 0 0,0 1-397 0 0,0 1 0 0 0,-1-1-1 0 0,1 1 1 0 0,-1-1-1 0 0,0 1 1 0 0,1-1-1 0 0,-1 0 1 0 0,0 1 0 0 0,0-1-1 0 0,0 0 1 0 0,0 0-1 0 0,0 1 1 0 0,0-1-1 0 0,0 0 1 0 0,0 0-1 0 0,-1 0 1 0 0,1 0 0 0 0,0 0-1 0 0,-1-1 1 0 0,0 2-115 0 0,-30 13 386 0 0,30-14-368 0 0,0-1 1 0 0,0 1-1 0 0,-1-1 1 0 0,1 0-1 0 0,0 1 1 0 0,0-1 0 0 0,0 0-1 0 0,0 0 1 0 0,0 0-1 0 0,0-1 1 0 0,0 1-1 0 0,0 0 1 0 0,-2-1-19 0 0,3 0 11 0 0,0 1 0 0 0,0 0 0 0 0,0-1 0 0 0,0 1 0 0 0,0 0 0 0 0,0-1 1 0 0,1 1-1 0 0,-1-1 0 0 0,0 0 0 0 0,0 1 0 0 0,0-1 0 0 0,1 0 0 0 0,-1 1 0 0 0,0-1 0 0 0,1 0 0 0 0,-1 0 0 0 0,1 0 0 0 0,-1 1 1 0 0,1-1-1 0 0,-1 0 0 0 0,1 0 0 0 0,0 0 0 0 0,-1 0 0 0 0,1 0 0 0 0,0 0 0 0 0,0 0 0 0 0,0 0 0 0 0,0 0 0 0 0,-1-1-11 0 0,1-7 80 0 0,0 7-65 0 0,0 0 1 0 0,0-1-1 0 0,0 1 1 0 0,0 0-1 0 0,0 0 1 0 0,0-1-1 0 0,1 1 1 0 0,-1 0-1 0 0,1 0 1 0 0,0-2-16 0 0,0 1 26 0 0,0 1-20 0 0,-1 1-1 0 0,1 0 0 0 0,-1 0 1 0 0,1-1-1 0 0,0 1 0 0 0,0 0 1 0 0,-1 0-1 0 0,1 0 1 0 0,0 0-1 0 0,0 0 0 0 0,0 0 1 0 0,0 0-1 0 0,0 0 0 0 0,2-1-5 0 0,-2 1-116 0 0,-1 1-160 0 0,14 5-1625 0 0,-4 1-1176 0 0,-7-1-2672 0 0</inkml:trace>
  <inkml:trace contextRef="#ctx0" brushRef="#br2" timeOffset="-531279.302">17496 4530 8288 0 0,'13'-9'904'0'0,"-1"-6"4485"0"0,-11 18-1628 0 0,-5 9-1933 0 0,-13 35-156 0 0,-1 13-1672 0 0,10-33 300 0 0,3-7-168 0 0,1 0-1 0 0,0 0 1 0 0,2 0-1 0 0,0 3-131 0 0,1 83 222 0 0,1-70-225 0 0,0-19 27 0 0,1 0 0 0 0,0 0 0 0 0,2 0 0 0 0,0 0 0 0 0,1 0 0 0 0,0-1 0 0 0,2 0 0 0 0,6 16-24 0 0,-9-27 25 0 0,0 0-1 0 0,1 0 1 0 0,0 0-1 0 0,0-1 1 0 0,0 1-1 0 0,0-1 1 0 0,1 0 0 0 0,-1 0-1 0 0,1 0 1 0 0,0-1-1 0 0,0 0 1 0 0,0 0-1 0 0,1 0 1 0 0,-1-1-1 0 0,4 2-24 0 0,-8-4-311 0 0,1 1 0 0 0,-1-1 0 0 0,1 0 0 0 0,0 0 0 0 0,-1 0 0 0 0,1 0 0 0 0,-1 0 0 0 0,1 0 0 0 0,-1 0 0 0 0,1 0 0 0 0,0 0 0 0 0,-1-1 0 0 0,1 1 0 0 0,-1-1 0 0 0,1 1 0 0 0,-1-1 0 0 0,0 0 0 0 0,1 0 0 0 0,-1 1 0 0 0,1-1 0 0 0,-1 0 0 0 0,0 0 0 0 0,0 0 0 0 0,0 0 0 0 0,0 0 0 0 0,0-1 0 0 0,0 1 0 0 0,0 0 0 0 0,0-1 0 0 0,0 1 0 0 0,0-1 311 0 0,5-9-2038 0 0</inkml:trace>
  <inkml:trace contextRef="#ctx0" brushRef="#br2" timeOffset="-530589.829">17751 4734 8288 0 0,'0'0'381'0'0,"1"-1"-6"0"0,3-3-34 0 0,-3 3 751 0 0,-1 1 352 0 0,0 0 76 0 0,0 0-104 0 0,0 0-497 0 0,0 0-219 0 0,-5 9 561 0 0,3-2-1037 0 0,0-1 0 0 0,0 2 0 0 0,1-1 0 0 0,-1 0 0 0 0,2 0 0 0 0,-1 0 0 0 0,1 0 0 0 0,0 1 0 0 0,1-1 0 0 0,0 0 0 0 0,0 0 1 0 0,1 4-225 0 0,-2-9 27 0 0,0 9 220 0 0,0-10-223 0 0,-1 0 0 0 0,1 0-1 0 0,0 0 1 0 0,0 0 0 0 0,0 0 0 0 0,0 0 0 0 0,0 0 0 0 0,0 0 0 0 0,0 0 0 0 0,0 0 0 0 0,0 0 0 0 0,1 0 0 0 0,-1 0-1 0 0,0 0 1 0 0,1 0 0 0 0,-1 0 0 0 0,1 0 0 0 0,-1 0-24 0 0,3 3 53 0 0,-2-3-42 0 0,-1-1 0 0 0,1 1-1 0 0,-1 0 1 0 0,1 0 0 0 0,-1 0-1 0 0,1-1 1 0 0,-1 1 0 0 0,1 0-1 0 0,-1 0 1 0 0,0 0 0 0 0,1 0-1 0 0,-1 0 1 0 0,0 0 0 0 0,0 0-1 0 0,0 0 1 0 0,0 0 0 0 0,0 0-1 0 0,0 0 1 0 0,0 0 0 0 0,0 0-1 0 0,0 0-10 0 0,0 1 3 0 0,0-1 0 0 0,0 0-1 0 0,0 0 1 0 0,0 0 0 0 0,0 0 0 0 0,0 0-1 0 0,1 0 1 0 0,-1 0 0 0 0,0 0-1 0 0,1 0 1 0 0,-1-1 0 0 0,1 1-1 0 0,-1 0 1 0 0,1 0 0 0 0,0 0 0 0 0,-1 0-1 0 0,1 0 1 0 0,0-1 0 0 0,-1 1-1 0 0,1 0 1 0 0,0-1 0 0 0,0 1-1 0 0,0-1 1 0 0,0 1 0 0 0,-1 0 0 0 0,1-1-1 0 0,0 0 1 0 0,0 1 0 0 0,1-1-3 0 0,3 3-2 0 0,0-1 1 0 0,1 0-1 0 0,-1 0 0 0 0,5 1 2 0 0,-7-2 62 0 0,0-1 0 0 0,1 0 0 0 0,-1 1 0 0 0,0-1 0 0 0,0 0 0 0 0,0 0 0 0 0,0 0 0 0 0,0-1 0 0 0,0 1 0 0 0,0-1 0 0 0,0 0 0 0 0,0 0 0 0 0,0 0 0 0 0,0 0 0 0 0,0 0 0 0 0,-1-1 0 0 0,1 1 0 0 0,0-1 0 0 0,-1 0 0 0 0,1 1 0 0 0,0-2-62 0 0,1-1 57 0 0,0 0 0 0 0,-1 0 1 0 0,1 0-1 0 0,-1-1 0 0 0,1 0 0 0 0,-1 0 0 0 0,-1 0 0 0 0,1 0 1 0 0,-1 0-1 0 0,0 0 0 0 0,1-2-57 0 0,5-12-163 0 0,-7 15 174 0 0,-1 3 45 0 0,0 1 19 0 0,0 0-7 0 0,0 16-247 0 0,0-11 160 0 0,1-1 1 0 0,0 0-1 0 0,0 0 1 0 0,0 0-1 0 0,0 1 0 0 0,1-1 1 0 0,0 0-1 0 0,-1 0 0 0 0,2-1 1 0 0,-1 1-1 0 0,0 0 1 0 0,1-1-1 0 0,-1 1 0 0 0,1-1 1 0 0,0 0-1 0 0,0 0 1 0 0,1 0-1 0 0,-1 0 0 0 0,0-1 1 0 0,1 1-1 0 0,0-1 1 0 0,-1 0-1 0 0,1 0 0 0 0,2 0 19 0 0,0 1 33 0 0,0-1-1 0 0,0-1 0 0 0,1 1 0 0 0,-1-1 1 0 0,0 0-1 0 0,1-1 0 0 0,6 1-32 0 0,-11-1 15 0 0,1-1-1 0 0,0 1 0 0 0,-1 0 1 0 0,1-1-1 0 0,-1 0 1 0 0,1 1-1 0 0,0-1 0 0 0,-1 0 1 0 0,0 0-1 0 0,1-1 0 0 0,-1 1 1 0 0,0 0-1 0 0,0-1 1 0 0,1 0-1 0 0,-1 1 0 0 0,0-1 1 0 0,-1 0-1 0 0,1 0 1 0 0,0 0-1 0 0,0 0 0 0 0,-1-1-14 0 0,1 1 11 0 0,0-1-1 0 0,-1 0 0 0 0,0 0 1 0 0,0 0-1 0 0,0 0 0 0 0,0 0 1 0 0,0 0-1 0 0,0 0 1 0 0,-1 0-1 0 0,0 0 0 0 0,1 0 1 0 0,-1 0-1 0 0,0 0 0 0 0,0 0 1 0 0,-1-1-1 0 0,0-1-10 0 0,-1-7-8 0 0,-2 1-1 0 0,1 0 1 0 0,-6-11 8 0 0,-2-7 11 0 0,7 19-11 0 0,-1 0 0 0 0,-1 1 0 0 0,1-1 0 0 0,-1 1 0 0 0,-3-3 0 0 0,3 4-54 0 0,-7-12 126 0 0,12 19-154 0 0,0 0 0 0 0,1 1 0 0 0,-1-1 0 0 0,0 0 0 0 0,1 0 0 0 0,-1 1 0 0 0,0-1 0 0 0,0 1 0 0 0,0-1 0 0 0,1 0 0 0 0,-1 1 0 0 0,0-1 0 0 0,0 1 0 0 0,0 0 0 0 0,0-1 0 0 0,0 1 0 0 0,0 0 82 0 0,0 0-732 0 0,1 0-925 0 0,0 0-410 0 0,0 0-76 0 0</inkml:trace>
  <inkml:trace contextRef="#ctx0" brushRef="#br2" timeOffset="-530148.059">18386 4450 4144 0 0,'0'0'319'0'0,"0"8"2354"0"0,-8 33 4936 0 0,3 1-3424 0 0,-1 36-1284 0 0,4 39-2901 0 0,3-74 888 0 0,7 34-888 0 0,-7-71 56 0 0,-1-1-1 0 0,1 0 1 0 0,1 0-1 0 0,-1 1 0 0 0,1-1 1 0 0,-1 0-1 0 0,2 0 1 0 0,-1-1-1 0 0,0 1 1 0 0,1 0-1 0 0,0-1 0 0 0,0 1 1 0 0,0-1-1 0 0,4 4-55 0 0,-6-8 0 0 0,-1 1 0 0 0,1-1 0 0 0,-1 1-1 0 0,1-1 1 0 0,0 1 0 0 0,-1-1 0 0 0,1 1-1 0 0,0-1 1 0 0,-1 0 0 0 0,1 1 0 0 0,0-1-1 0 0,0 0 1 0 0,-1 0 0 0 0,1 1 0 0 0,0-1-1 0 0,0 0 1 0 0,0 0 0 0 0,-1 0 0 0 0,1 0-1 0 0,0 0 1 0 0,0 0 0 0 0,0 0 0 0 0,-1-1 0 0 0,2 1 0 0 0,-1 0-11 0 0,1 0-29 0 0,0-1 0 0 0,-1 1 0 0 0,1-1 0 0 0,-1 1 0 0 0,0-1 0 0 0,1 1 0 0 0,-1-1 0 0 0,1 0-1 0 0,-1 1 1 0 0,0-1 0 0 0,1 0 0 0 0,-1 0 0 0 0,0 0 0 0 0,0 0 0 0 0,0-1 0 0 0,0 1 0 0 0,0 0 0 0 0,0 0 0 0 0,0 0 0 0 0,0-1-1 0 0,-1 1 1 0 0,1-1 0 0 0,0 1 0 0 0,-1 0 0 0 0,1-1 0 0 0,-1 1 0 0 0,1-1 0 0 0,-1 1 0 0 0,0-1 0 0 0,0 0 40 0 0,1-17-4016 0 0,-1 6-2805 0 0</inkml:trace>
  <inkml:trace contextRef="#ctx0" brushRef="#br2" timeOffset="-529722.874">18128 4687 15200 0 0,'0'0'696'0'0,"0"0"-14"0"0,13-5 911 0 0,-5 2-1107 0 0,0 1 0 0 0,0 0 0 0 0,0 0 0 0 0,1 1 0 0 0,-1 0 0 0 0,0 0 0 0 0,7 1-486 0 0,-1-1 344 0 0,63-5 269 0 0,35-2 43 0 0,-38 2-6963 0 0,-37 1-940 0 0</inkml:trace>
  <inkml:trace contextRef="#ctx0" brushRef="#br2" timeOffset="-524312.08">18683 4848 2760 0 0,'0'0'420'0'0,"0"0"721"0"0,0 0 314 0 0,0 0 66 0 0,0 0-73 0 0,0 0-363 0 0,0 0-158 0 0,0 0-30 0 0,0 0-31 0 0,0 0-102 0 0,0 0-42 0 0,0 0-8 0 0,0 0-36 0 0,0 0-138 0 0,0 0-57 0 0,0 0-17 0 0,0 0-23 0 0,0 0-90 0 0,0 0-38 0 0,0 0-10 0 0,0 0-6 0 0,0 0-23 0 0,0 0-11 0 0,0 0-1 0 0,0 0-6 0 0,0 0-28 0 0,16 0 1165 0 0,7-1-952 0 0,-1-1-1 0 0,0-1 1 0 0,12-4-443 0 0,-19 7 687 0 0,12 2-529 0 0,-22-1-302 0 0,-4 1 104 0 0,15-2-304 0 0,-12 0-599 0 0,8-1 107 0 0,-6-4-6734 0 0,-4 0 1696 0 0</inkml:trace>
  <inkml:trace contextRef="#ctx0" brushRef="#br2" timeOffset="-523473.533">19143 4466 3224 0 0,'1'-1'240'0'0,"0"0"503"0"0,-1 0 1 0 0,1 0-1 0 0,0 0 1 0 0,0-1-1 0 0,0 1 1 0 0,-1 0 0 0 0,1 0-1 0 0,0 0 1 0 0,1 0-1 0 0,-1 1 1 0 0,0-1-1 0 0,0 0 1 0 0,1 0-744 0 0,-2 1 153 0 0,1 0-1 0 0,-1-1 1 0 0,1 1 0 0 0,-1 0 0 0 0,0 0 0 0 0,1 0 0 0 0,-1 0 0 0 0,1 0-1 0 0,-1 0 1 0 0,1 0 0 0 0,-1 0 0 0 0,1 0 0 0 0,-1 1 0 0 0,1-1 0 0 0,-1 0-1 0 0,0 0 1 0 0,1 0 0 0 0,-1 0 0 0 0,1 1 0 0 0,-1-1 0 0 0,0 0 0 0 0,1 0-1 0 0,-1 1 1 0 0,1-1 0 0 0,-1 0-153 0 0,2 2 40 0 0,-1 0 0 0 0,1 1 0 0 0,0-1 0 0 0,-1 0 0 0 0,0 1 0 0 0,0-1 0 0 0,0 1 0 0 0,0-1 0 0 0,0 1 0 0 0,0 1-40 0 0,2 12 439 0 0,0 0-1 0 0,-2 0 0 0 0,0 1 0 0 0,0-1 0 0 0,-3 14-438 0 0,2 3 5 0 0,-3 12 314 0 0,-1 1 0 0 0,-3-1-1 0 0,-1 0-318 0 0,2-9 287 0 0,0 3 32 0 0,4-21-165 0 0,0 0 0 0 0,-3 6-154 0 0,1 13 302 0 0,1-32-254 0 0,3-4-124 0 0,0-1-14 0 0,0 0 87 0 0,0 0 332 0 0,0 0 147 0 0,0 0 32 0 0,0 0-97 0 0,0 0-427 0 0,0-8-428 0 0,6-10 76 0 0,-1 0 0 0 0,2 0 0 0 0,7-13 368 0 0,1-4-545 0 0,-8 18 300 0 0,1 1 0 0 0,1 0 0 0 0,1 1 0 0 0,0 0 0 0 0,0 1 0 0 0,2 0-1 0 0,0 0 1 0 0,0 1 0 0 0,7-5 245 0 0,-12 13-15 0 0,1 0 0 0 0,-1 1-1 0 0,1-1 1 0 0,0 1 0 0 0,0 1-1 0 0,1-1 16 0 0,-7 4-48 0 0,6 0 36 0 0,7 1 12 0 0,-9 4 15 0 0,-5-4-3 0 0,0 0-1 0 0,-1 1 1 0 0,1-1-1 0 0,-1 0 1 0 0,1 1-1 0 0,-1-1 1 0 0,0 0-1 0 0,1 1 1 0 0,-1-1 0 0 0,0 1-1 0 0,0-1 1 0 0,0 0-1 0 0,0 1 1 0 0,0-1-1 0 0,0 1 1 0 0,0-1-1 0 0,-1 0 1 0 0,1 1-1 0 0,0-1 1 0 0,-1 1 0 0 0,1-1-1 0 0,-1 0 1 0 0,1 0-1 0 0,-1 1 1 0 0,0-1-1 0 0,0 0 1 0 0,0 0-1 0 0,1 0 1 0 0,-1 0-1 0 0,0 1 1 0 0,0-2 0 0 0,0 1-1 0 0,-1 1-11 0 0,-5 3 50 0 0,1 1 0 0 0,-1-1 0 0 0,-1 0 0 0 0,1-1 1 0 0,-1 1-51 0 0,4-3 9 0 0,-9 5 18 0 0,0 0 0 0 0,0-1-1 0 0,-3 1-26 0 0,-36 15 64 0 0,-8 2-64 0 0,59-24-1 0 0,1 0-1 0 0,0 0 0 0 0,0 1 0 0 0,-1-1 1 0 0,1 0-1 0 0,0 0 0 0 0,0 0 1 0 0,0 0-1 0 0,-1 0 0 0 0,1 0 0 0 0,0 1 1 0 0,0-1-1 0 0,0 0 0 0 0,0 0 1 0 0,-1 0-1 0 0,1 0 0 0 0,0 1 0 0 0,0-1 1 0 0,0 0-1 0 0,0 0 0 0 0,0 0 0 0 0,0 1 1 0 0,-1-1-1 0 0,1 0 0 0 0,0 0 1 0 0,0 1-1 0 0,0-1 0 0 0,0 0 0 0 0,0 0 1 0 0,0 1-1 0 0,0-1 0 0 0,0 0 0 0 0,0 0 1 0 0,0 1-1 0 0,0-1 0 0 0,0 0 1 0 0,0 0-1 0 0,1 0 0 0 0,-1 1 0 0 0,0-1 1 0 0,0 0-1 0 0,0 0 0 0 0,0 1 0 0 0,0-1 1 0 0,0 0-1 0 0,0 0 0 0 0,1 0 1 0 0,-1 0-1 0 0,0 1 0 0 0,0-1 0 0 0,0 0 1 0 0,0 0-1 0 0,1 0 0 0 0,-1 0 0 0 0,0 0 1 0 0,0 1-1 0 0,1-1 0 0 0,-1 0 1 0 0,0 0-1 0 0,0 0 0 0 0,1 0 2 0 0,9 8 157 0 0,1-1-1 0 0,1 0 1 0 0,0-1-1 0 0,0 0 0 0 0,0 0 1 0 0,8 1-157 0 0,-1 1 307 0 0,1 0 0 0 0,1 3-307 0 0,13 5 437 0 0,-24-12-261 0 0,0 1 0 0 0,0 0-1 0 0,2 2-175 0 0,-11-7 32 0 0,-1 0-110 0 0,4 2-254 0 0,-3-2-4046 0 0,0-4 1257 0 0,-1-1 779 0 0</inkml:trace>
  <inkml:trace contextRef="#ctx0" brushRef="#br2" timeOffset="-522434.61">19573 4662 6912 0 0,'0'0'314'0'0,"0"0"-6"0"0,0 0-81 0 0,0 0 393 0 0,0 0 196 0 0,0 0 43 0 0,0 0-38 0 0,0 0-180 0 0,0 0-81 0 0,0 0-14 0 0,0 0-2 0 0,0 0 0 0 0,0 0 0 0 0,0 0 0 0 0,0 0-36 0 0,0 0-151 0 0,0 0-65 0 0,0 0-17 0 0,0 0-13 0 0,0 0-39 0 0,0 0-21 0 0,0 0-2 0 0,0 0 3 0 0,0 0 10 0 0,0 0 3 0 0,0 0 0 0 0,12-4 432 0 0,-7 2-471 0 0,0 0 0 0 0,0 0 0 0 0,0 1 0 0 0,0-1 0 0 0,0 1 0 0 0,1 1 0 0 0,-1-1-1 0 0,0 1 1 0 0,3 0-177 0 0,-7 0 160 0 0,14-2 152 0 0,102-18 287 0 0,-81 17-387 0 0,-36 27 33 0 0,-15 1-275 0 0,10-17 33 0 0,-1 0 0 0 0,0 0 1 0 0,0-1-1 0 0,-1 0 1 0 0,1 0-1 0 0,-7 4-3 0 0,5-3-49 0 0,0-1-1 0 0,0 1 1 0 0,0 1-1 0 0,-2 4 50 0 0,2-4 0 0 0,7-8 0 0 0,-1 1 0 0 0,1 0 0 0 0,0-1 0 0 0,-1 1 0 0 0,1 0 0 0 0,0 0 0 0 0,0 0 0 0 0,0 0 0 0 0,0 0 0 0 0,0 0 0 0 0,0 1 0 0 0,-6 10 59 0 0,7-12-43 0 0,-1-1 0 0 0,1 0 0 0 0,0 1 0 0 0,-1-1 0 0 0,1 1 0 0 0,0-1 0 0 0,0 1 0 0 0,0-1 0 0 0,0 1 0 0 0,-1-1 0 0 0,1 1 0 0 0,0-1 0 0 0,0 1 0 0 0,0-1 0 0 0,0 1 0 0 0,0-1 0 0 0,0 1 0 0 0,0-1 0 0 0,0 1-16 0 0,0 1-20 0 0,1-1 1 0 0,-1 1-1 0 0,-1-1 1 0 0,1 1-1 0 0,0 0 0 0 0,0-1 1 0 0,-1 1-1 0 0,1-1 1 0 0,-1 1-1 0 0,1-1 0 0 0,-1 1 1 0 0,1-1-1 0 0,-1 1 1 0 0,0-1-1 0 0,0 0 0 0 0,0 1 1 0 0,0-1 19 0 0,-11 15 373 0 0,6-5-317 0 0,3-9-50 0 0,3-2-4 0 0,0 0 0 0 0,0 0 1 0 0,-1 0-1 0 0,1 1 0 0 0,0-1 1 0 0,0 0-1 0 0,0 0 0 0 0,0 0 1 0 0,-1 0-1 0 0,1 1 0 0 0,0-1 1 0 0,0 0-1 0 0,0 0 0 0 0,0 0 0 0 0,0 1 1 0 0,0-1-1 0 0,0 0 0 0 0,0 0 1 0 0,0 1-1 0 0,0-1 0 0 0,0 0 1 0 0,0 0-1 0 0,0 0 0 0 0,0 1 1 0 0,0-1-1 0 0,0 0 0 0 0,0 0 1 0 0,0 1-1 0 0,0-1 0 0 0,0 0-2 0 0,-2 13-502 0 0,-1-9 478 0 0,3-4 57 0 0,-1 1-1 0 0,0-1 1 0 0,1 1 0 0 0,-1-1-1 0 0,1 1 1 0 0,0-1-1 0 0,-1 1 1 0 0,1 0-1 0 0,-1-1 1 0 0,1 1 0 0 0,0 0-1 0 0,-1-1 1 0 0,1 1-1 0 0,0 0 1 0 0,0-1-1 0 0,0 2-32 0 0,-6 8-482 0 0,3-7 465 0 0,2-3 91 0 0,1 0-79 0 0,0 1-1 0 0,-1-1 1 0 0,1 1-1 0 0,0-1 0 0 0,0 1 1 0 0,0-1-1 0 0,-1 1 0 0 0,1-1 1 0 0,0 1-1 0 0,0 0 1 0 0,0-1-1 0 0,0 1 0 0 0,0-1 1 0 0,0 1-1 0 0,0-1 1 0 0,0 1-1 0 0,0-1 0 0 0,0 1 1 0 0,1-1-1 0 0,-1 1 1 0 0,0-1-1 0 0,0 1 0 0 0,0-1 1 0 0,1 1-1 0 0,-1-1 1 0 0,0 1 5 0 0,1 2 49 0 0,0-2-49 0 0,3 1 0 0 0,6 0 0 0 0,-6-1 499 0 0,5 2-365 0 0,0-1 1 0 0,1 0-1 0 0,-1-1 0 0 0,0 0 1 0 0,1-1-1 0 0,-1 0 0 0 0,1 0 1 0 0,3-1-135 0 0,6-1-424 0 0,18-3 11 0 0,-35 4 22 0 0,1 0-1 0 0,-1 1 0 0 0,1-1 0 0 0,-1 0 1 0 0,0 0-1 0 0,0 0 0 0 0,1 0 0 0 0,-1-1 1 0 0,0 1-1 0 0,0-1 0 0 0,0 1 0 0 0,1-2 392 0 0,-3 2-191 0 0,1 1 0 0 0,-1-1 0 0 0,0 0 0 0 0,1 1 1 0 0,-1-1-1 0 0,1 0 0 0 0,-1 1 0 0 0,0-1 0 0 0,0 0 0 0 0,0 0 0 0 0,1 1 0 0 0,-1-1 0 0 0,0 0 0 0 0,0 0 0 0 0,0 0 0 0 0,0 1 0 0 0,0-1 0 0 0,0 0 0 0 0,0 0 191 0 0,-1-1-594 0 0,1 0-1563 0 0</inkml:trace>
  <inkml:trace contextRef="#ctx0" brushRef="#br2" timeOffset="-522031.231">19530 4777 3680 0 0,'0'0'284'0'0,"0"0"105"0"0,0 0 1136 0 0,0 0 513 0 0,0 0 104 0 0,0 0-178 0 0,0 0-841 0 0,0 0-366 0 0,0 0-75 0 0,0 0-36 0 0,9 0 394 0 0,41-8 1057 0 0,-12 1-666 0 0,1 2 0 0 0,28 1-1431 0 0,-46 4 128 0 0,24 0 6 0 0,-8 5 7 0 0,-21-2-6227 0 0,-9-3-596 0 0</inkml:trace>
  <inkml:trace contextRef="#ctx0" brushRef="#br0" timeOffset="-483331.386">9303 4113 2304 0 0,'4'-6'5269'0'0,"-2"2"-5356"0"0,-1 2 500 0 0,0-1 0 0 0,0 1 0 0 0,0-1-1 0 0,0 1 1 0 0,-1-1 0 0 0,1 0 0 0 0,-1-1-413 0 0,0 3 442 0 0,0 1-20 0 0,0 0-8 0 0,0 0-4 0 0,0 0-26 0 0,0 0-100 0 0,0 0-42 0 0,0 0-8 0 0,1-3 3471 0 0,-2 9-2501 0 0,-1 1-1155 0 0,1 0 0 0 0,0 0 0 0 0,0 0 1 0 0,1-1-1 0 0,0 1 0 0 0,1 3-49 0 0,-2 23 157 0 0,0-6-88 0 0,1-1-1 0 0,1 1 1 0 0,1 0 0 0 0,2-1 0 0 0,5 23-69 0 0,-6-38 22 0 0,-1 1-12 0 0,0 0-1 0 0,0 0 0 0 0,-1 0 0 0 0,0 0 0 0 0,-1 0 0 0 0,-1 0 0 0 0,-1 8-9 0 0,0-4 31 0 0,0 1-1 0 0,1 0 1 0 0,0 0-1 0 0,2 12-30 0 0,-1 33 70 0 0,-3 9 25 0 0,2-35-38 0 0,-1 1-1 0 0,-8 34-56 0 0,7-40 10 0 0,0 4 44 0 0,0-19-54 0 0,1 1 0 0 0,1 0 0 0 0,0 0 0 0 0,1 0 0 0 0,-1 29 24 0 0,-2 1 0 0 0,-7 26-24 0 0,9-58 109 0 0,0-1 0 0 0,1 0 0 0 0,0 5-109 0 0,1-6-88 0 0,-1 1 1 0 0,-1 0-1 0 0,-1 10 88 0 0,-1 37 0 0 0,-2 26 0 0 0,1-43 272 0 0,4-37-311 0 0,-1 0 0 0 0,1 1 0 0 0,0-1-1 0 0,0 0 1 0 0,2 2 39 0 0,-2-2 4 0 0,1-1 0 0 0,-1 0 0 0 0,0 1 0 0 0,0-1 0 0 0,-1 0 0 0 0,0 1-4 0 0,1 1-6 0 0,-1-1-1 0 0,1 1 0 0 0,0 0 0 0 0,1-1 0 0 0,0 1 0 0 0,0-1 0 0 0,1 1 7 0 0,3 22-46 0 0,-2 0 0 0 0,1 26 46 0 0,-1-14-53 0 0,-3-41 57 0 0,0 0-1 0 0,0 0 1 0 0,0 0 0 0 0,0 0-1 0 0,0 0 1 0 0,0 0-1 0 0,0 0 1 0 0,1 0 0 0 0,-1 0-1 0 0,0 0 1 0 0,1 0 0 0 0,-1 0-1 0 0,1 0 1 0 0,-1 0-1 0 0,1 0 1 0 0,0 0-4 0 0,-1 0 0 0 0,1 0 0 0 0,-1 0-1 0 0,1 0 1 0 0,-1 0 0 0 0,1 0-1 0 0,-1 0 1 0 0,0 0 0 0 0,1 0-1 0 0,-1 0 1 0 0,0 0 0 0 0,0 0 0 0 0,0 1-1 0 0,0-1 1 0 0,0 0 0 0 0,0 0-1 0 0,0 0 1 0 0,-1 1 0 0 0,5 20 64 0 0,-3-20-64 0 0,1 6-69 0 0,-2-7 101 0 0,6-6-75 0 0,-4 3 65 0 0,-1 0-1 0 0,1 0 1 0 0,-1 0-1 0 0,0-1 1 0 0,0 1-1 0 0,0 0 1 0 0,0 0-1 0 0,0-1 0 0 0,-1 1 1 0 0,1-1-1 0 0,-1 1 1 0 0,1 0-1 0 0,-1-1 1 0 0,0 0-22 0 0,2-11-5 0 0,1 1-58 0 0,-2 1 0 0 0,0-1 0 0 0,0 0-1 0 0,-2-9 64 0 0,2-14 175 0 0,-2-67-75 0 0,0 40-38 0 0,1 35-17 0 0,-1-12-73 0 0,3 0-1 0 0,2-14 29 0 0,2-1 0 0 0,-3-22 0 0 0,4-38 0 0 0,2 25 192 0 0,3-17-128 0 0,-6 20-10 0 0,-5 72-20 0 0,-1 0-1 0 0,0-1 1 0 0,-3-14-34 0 0,0-19-3 0 0,2-5 126 0 0,-1 0 0 0 0,-7-28-123 0 0,7 67 33 0 0,2 1 0 0 0,-1 0 0 0 0,2-10-33 0 0,0-5 39 0 0,0 9-39 0 0,-1-12 11 0 0,-4-20 42 0 0,3 44-53 0 0,0-1 0 0 0,1 0 0 0 0,0 0 0 0 0,0 1 0 0 0,1-4 0 0 0,0 7 0 0 0,-1-1 0 0 0,0 1 0 0 0,0 0-1 0 0,-1 0 1 0 0,0-1 0 0 0,0 1 0 0 0,-2-23 65 0 0,3 19-65 0 0,0 1 0 0 0,0 1 0 0 0,0-1 0 0 0,1 1 0 0 0,0-1 0 0 0,1 1 0 0 0,-1-1 0 0 0,1 1 0 0 0,1-1 0 0 0,-2 6 1 0 0,-1 2-1 0 0,0-1 1 0 0,0 1-1 0 0,1-1 1 0 0,-1 1-1 0 0,0 0 0 0 0,0-1 1 0 0,0 1-1 0 0,0-1 1 0 0,0 1-1 0 0,0-1 0 0 0,0 1 1 0 0,0-1-1 0 0,-1 1 1 0 0,1 0-1 0 0,0-1 0 0 0,0 1 1 0 0,0-1-1 0 0,0 1 1 0 0,0 0-1 0 0,-1-1 0 0 0,1 1 1 0 0,0-1-1 0 0,0 1 1 0 0,-1 0-1 0 0,1-1 0 0 0,-3-1 59 0 0,3 1 26 0 0,-1 2-28 0 0,0 0 0 0 0,0 0 0 0 0,0 0 0 0 0,0-1-1 0 0,0 1 1 0 0,1 0 0 0 0,-1 0 0 0 0,0 0 0 0 0,0 0 0 0 0,1 1 0 0 0,-1-1 0 0 0,1 0-1 0 0,-1 0 1 0 0,1 0 0 0 0,0 0 0 0 0,-1 1-57 0 0,-8 29 167 0 0,5-17-119 0 0,-5 9-63 0 0,0 0 0 0 0,-1-1-1 0 0,-2 0 1 0 0,0 0 15 0 0,-7 16 201 0 0,13-27-210 0 0,1 1 0 0 0,-2-1 0 0 0,1-1 0 0 0,-5 6 9 0 0,9-14-9 0 0,1 0 0 0 0,0 1 0 0 0,0-1-1 0 0,0 0 1 0 0,0 1 0 0 0,0-1 0 0 0,0 2 9 0 0,0-1 0 0 0,1-1 0 0 0,-1 1 0 0 0,0-1 0 0 0,0 0 0 0 0,0 1 0 0 0,-1-1 0 0 0,1 0 0 0 0,-1 2 0 0 0,2-4 0 0 0,0 0 0 0 0,0 0 0 0 0,0 0 0 0 0,-1 0 0 0 0,1 0 0 0 0,0 1 0 0 0,0-1 0 0 0,0 0 0 0 0,0 0 0 0 0,0 0 0 0 0,0 0 0 0 0,0 0 0 0 0,0 0 0 0 0,0 0 0 0 0,0 1 0 0 0,0-1 0 0 0,0 0 0 0 0,0 0 0 0 0,-1 0 0 0 0,1 0 0 0 0,0 0 0 0 0,0 0 0 0 0,0 0 0 0 0,0 0 0 0 0,0 0 0 0 0,0 0 0 0 0,0 0 0 0 0,-1 1 0 0 0,1-1 0 0 0,0 0 0 0 0,0 0 0 0 0,0 0 0 0 0,0 0 0 0 0,0 0 0 0 0,0 0 0 0 0,-1 0 0 0 0,1 0 0 0 0,0 0-1 0 0,0 0 1 0 0,0 0 0 0 0,0 0 0 0 0,0 0 0 0 0,0-1 0 0 0,-1 1 0 0 0,1 0 0 0 0,0 0 0 0 0,0 0 0 0 0,0 0 0 0 0,0 0 0 0 0,0 0 0 0 0,0 0 0 0 0,-1 0 0 0 0,1 0 0 0 0,0 0 0 0 0,0 0 0 0 0,0-1 0 0 0,0 1 0 0 0,0 0 0 0 0,0 0 0 0 0,0 0 0 0 0,0 0 0 0 0,0-3-9 0 0,0-4-3 0 0,1 0 1 0 0,0 1-1 0 0,1-1 0 0 0,0 1 1 0 0,0 0-1 0 0,0 0 1 0 0,1 0-1 0 0,0 0 1 0 0,0 0-1 0 0,1-1 12 0 0,12-28-55 0 0,46-122-214 0 0,-54 138 240 0 0,1-1 1 0 0,1 1-1 0 0,8-13 29 0 0,-8 21-19 0 0,-10 11 29 0 0,1 0 0 0 0,-1 0 1 0 0,0 0-1 0 0,1-1 0 0 0,-1 1 0 0 0,1 0 0 0 0,-1 0 0 0 0,0 0 0 0 0,1 0 0 0 0,-1 0 0 0 0,1 0 0 0 0,-1-1 0 0 0,1 1 1 0 0,-1 0-1 0 0,0 0 0 0 0,1 0 0 0 0,-1 1 0 0 0,1-1 0 0 0,-1 0 0 0 0,1 0 0 0 0,-1 0 0 0 0,0 0 0 0 0,1 0 0 0 0,-1 0 0 0 0,1 1 1 0 0,-1-1-1 0 0,0 0-10 0 0,1 1-116 0 0,5 4 80 0 0,6 12 312 0 0,-11-14-282 0 0,1-1 0 0 0,0 1 0 0 0,0-1 1 0 0,-1 1-1 0 0,2-1 0 0 0,-1 0 0 0 0,0 1 1 0 0,0-1-1 0 0,1 0 0 0 0,0 0 6 0 0,2 1 11 0 0,0 0 0 0 0,-1 0-1 0 0,1 0 1 0 0,-1 1 0 0 0,0-1-1 0 0,0 1 1 0 0,-1 0 0 0 0,1 0-1 0 0,-1 1 1 0 0,1-1 0 0 0,0 2-11 0 0,-2-1 57 0 0,1 2-13 0 0,1 1-1 0 0,-1 0 0 0 0,0-1 1 0 0,-1 1-1 0 0,2 7-43 0 0,-1 5 54 0 0,-1-3 60 0 0,1 0 0 0 0,1-1 0 0 0,1 1 0 0 0,1 2-114 0 0,-6-16 6 0 0,0-2 0 0 0,0-1-1 0 0,0 0 0 0 0,-1 1 1 0 0,1-1-1 0 0,0 1 1 0 0,0-1-1 0 0,0 1 0 0 0,0-1 1 0 0,0 0-1 0 0,0 1 0 0 0,0-1 1 0 0,0 1-1 0 0,0-1 1 0 0,0 1-1 0 0,0-1 0 0 0,0 0 1 0 0,0 1-1 0 0,0-1 1 0 0,1 1-1 0 0,-1-1 0 0 0,0 0 1 0 0,0 1-1 0 0,0-1 0 0 0,1 0 1 0 0,-1 1-1 0 0,0-1 1 0 0,0 0-1 0 0,1 1-5 0 0,-1-1 5 0 0,0 0-1 0 0,0 1 1 0 0,1-1 0 0 0,-1 0 0 0 0,0 1-1 0 0,0-1 1 0 0,0 0 0 0 0,0 0-1 0 0,0 1 1 0 0,1-1 0 0 0,-1 0-1 0 0,0 1 1 0 0,0-1 0 0 0,0 0 0 0 0,0 1-1 0 0,0-1 1 0 0,0 0 0 0 0,0 0-1 0 0,0 1 1 0 0,0-1 0 0 0,0 0-1 0 0,0 1 1 0 0,0-1 0 0 0,0 0 0 0 0,-1 1-1 0 0,1-1 1 0 0,0 0 0 0 0,0 0-1 0 0,0 1 1 0 0,0-1 0 0 0,0 0 0 0 0,-1 1-1 0 0,1-1-4 0 0,-1 0 4 0 0,0 0-1 0 0,0 0 1 0 0,1 0 0 0 0,-1 0-1 0 0,0 0 1 0 0,0 0-1 0 0,0-1 1 0 0,0 1-1 0 0,0 0 1 0 0,1 0 0 0 0,-1-1-1 0 0,0 1 1 0 0,0 0-1 0 0,0-1-3 0 0,-10-1-9 0 0,9 0-2612 0 0,0-2-4804 0 0</inkml:trace>
  <inkml:trace contextRef="#ctx0" brushRef="#br0" timeOffset="-404283.388">5267 3417 2304 0 0,'0'0'101'0'0,"-1"0"1"0"0,1 0-91 0 0,0 0 0 0 0,0 0 1 0 0,0 0-1 0 0,-1 0 0 0 0,1 0 1 0 0,0 0-1 0 0,0 0 0 0 0,0 0 1 0 0,0 0-1 0 0,0 0 0 0 0,0 0 1 0 0,-1-1-1 0 0,1 1 0 0 0,0 0 1 0 0,0 0-1 0 0,0 0 0 0 0,0 0 1 0 0,0 0-1 0 0,0 0 0 0 0,0 0 1 0 0,0 0-1 0 0,0 0 0 0 0,-1 0 1 0 0,1-1-1 0 0,0 1 0 0 0,0 0 1 0 0,0 0-1 0 0,0 0 0 0 0,0 0 1 0 0,0 0-1 0 0,0 0 0 0 0,0 0 1 0 0,0-1-1 0 0,0 1 0 0 0,0 0 1 0 0,0 0-1 0 0,0 0 0 0 0,0 0 1 0 0,0 0-1 0 0,0 0 0 0 0,0-1 1 0 0,0 1-1 0 0,0 0 0 0 0,0 0 1 0 0,0 0-1 0 0,0 0 0 0 0,0 0 1 0 0,0 0-12 0 0,4-9 1287 0 0,-2 1 1167 0 0,-2 8-2334 0 0,-4-7 433 0 0,4 7-536 0 0,0 0 0 0 0,-1 0 1 0 0,1 0-1 0 0,0 0 0 0 0,0 0 0 0 0,0-1 0 0 0,0 1 0 0 0,0 0 0 0 0,0 0 1 0 0,0 0-1 0 0,0 0 0 0 0,0 0 0 0 0,0 0 0 0 0,0 0 0 0 0,0-1 0 0 0,0 1 0 0 0,0 0 1 0 0,0 0-1 0 0,0 0 0 0 0,0 0 0 0 0,0 0 0 0 0,0-1 0 0 0,0 1 0 0 0,0 0 1 0 0,0 0-1 0 0,0 0 0 0 0,0 0 0 0 0,0 0 0 0 0,0 0 0 0 0,0-1 0 0 0,0 1 0 0 0,0 0 1 0 0,0 0-1 0 0,0 0 0 0 0,0 0 0 0 0,1 0 0 0 0,-1 0 0 0 0,0 0 0 0 0,0 0 1 0 0,0 0-1 0 0,0-1 0 0 0,0 1 0 0 0,0 0 0 0 0,0 0 0 0 0,0 0 0 0 0,1 0 0 0 0,-1 0 1 0 0,0 0-1 0 0,0 0 0 0 0,0 0 0 0 0,0 0 0 0 0,0 0 0 0 0,0 0 0 0 0,1 0-17 0 0,-1 0 430 0 0,0 0 39 0 0,5-5 483 0 0,-3 3 3053 0 0,-3 8-2442 0 0,1-4-1552 0 0,-1 1 0 0 0,1-1 0 0 0,-1 0 0 0 0,1 0 0 0 0,0 0 0 0 0,0 0-1 0 0,0 0 1 0 0,0 1 0 0 0,0-1 0 0 0,0 0 0 0 0,1 0 0 0 0,-1 0 0 0 0,1 0 0 0 0,-1 0 0 0 0,1 0 0 0 0,0 1-11 0 0,0-2 28 0 0,0 1 0 0 0,0-1 0 0 0,-1 1 0 0 0,1-1 0 0 0,-1 1 0 0 0,1-1 1 0 0,-1 1-1 0 0,0 0 0 0 0,1-1 0 0 0,-1 1 0 0 0,0 0 0 0 0,0 1-28 0 0,3 13 141 0 0,-3-16-135 0 0,0 0-1 0 0,1 1 0 0 0,-1-1 0 0 0,0 1 1 0 0,0-1-1 0 0,1 1 0 0 0,-1-1 1 0 0,0 1-1 0 0,0-1 0 0 0,0 1 1 0 0,0-1-1 0 0,0 1 0 0 0,0-1 1 0 0,0 1-1 0 0,0-1 0 0 0,0 1 1 0 0,0-1-1 0 0,0 1 0 0 0,0-1 1 0 0,0 1-1 0 0,0-1 0 0 0,0 1 1 0 0,0-1-1 0 0,-1 1-5 0 0,1 0 23 0 0,3 20 235 0 0,-6-16-188 0 0,3-4 15 0 0,0-1-16 0 0,3 7 123 0 0,-3-6-163 0 0,0 0-1 0 0,0 0 0 0 0,1 0 1 0 0,-1 0-1 0 0,0-1 0 0 0,0 1 0 0 0,1 0 1 0 0,-1 0-1 0 0,0 0 0 0 0,1-1 1 0 0,-1 1-1 0 0,1 0 0 0 0,-1-1 0 0 0,1 1 1 0 0,-1 0-1 0 0,1-1 0 0 0,0 1 1 0 0,-1 0-1 0 0,2-1-28 0 0,-2 1 126 0 0,26-1 1292 0 0,-25 0-1156 0 0,-1 0-30 0 0,0 0-128 0 0,19-9 43 0 0,-16 8-108 0 0,0 0 0 0 0,0-1-1 0 0,-1 1 1 0 0,1-1 0 0 0,-1 0 0 0 0,1 1 0 0 0,1-3-39 0 0,-3 3 32 0 0,0 0 1 0 0,-1 0 0 0 0,1 0 0 0 0,0-1 0 0 0,0 1 0 0 0,-1 0-1 0 0,1 0 1 0 0,-1-1 0 0 0,1 1 0 0 0,-1 0 0 0 0,1-1-1 0 0,-1 1 1 0 0,0-1 0 0 0,0 1 0 0 0,0 0 0 0 0,0-1-1 0 0,0 0-32 0 0,2-15 192 0 0,-1 15-181 0 0,-1 0 1 0 0,0 0-1 0 0,1 0 0 0 0,-1 0 1 0 0,0 0-1 0 0,0 0 0 0 0,-1 0 1 0 0,1 0-1 0 0,0 0 1 0 0,-1 0-1 0 0,1 0 0 0 0,-1-1-11 0 0,1 3-6 0 0,0-1-1 0 0,0 0 0 0 0,0 0 1 0 0,0 1-1 0 0,0-1 0 0 0,0 0 0 0 0,0 1 1 0 0,0-1-1 0 0,0 0 0 0 0,0 0 1 0 0,1 1-1 0 0,-1-1 0 0 0,0 0 0 0 0,0 1 1 0 0,1-1-1 0 0,-1 0 0 0 0,0 1 1 0 0,1-1-1 0 0,-1 0 0 0 0,1 1 1 0 0,-1-1-1 0 0,1 1 7 0 0,15-16-78 0 0,-4 5 71 0 0,-3-6-1 0 0,-8 15 7 0 0,-1 0 0 0 0,2 0 0 0 0,-1 0 0 0 0,0 0 1 0 0,0 0-1 0 0,1 0 0 0 0,-1 0 0 0 0,1 0 0 0 0,-1 1 0 0 0,1-1 0 0 0,0 1 1 0 0,-1-1-1 0 0,1 1 0 0 0,0-1 0 0 0,1 1 1 0 0,8-7-3074 0 0,-8 6-216 0 0,5-4-3012 0 0</inkml:trace>
  <inkml:trace contextRef="#ctx0" brushRef="#br0" timeOffset="-399703.505">5671 5634 2304 0 0,'0'0'101'0'0,"0"0"173"0"0,0 0 638 0 0,0 0 280 0 0,0 0 58 0 0,0 0-126 0 0,-5-12 703 0 0,4 8-2770 0 0,2-2 5210 0 0,-1 6-4202 0 0,0 0 0 0 0,0 0 0 0 0,0 0 0 0 0,0 0 0 0 0,0 0 0 0 0,1 0 0 0 0,-1 0-1 0 0,0-1 1 0 0,0 1 0 0 0,0 0 0 0 0,0 0 0 0 0,0 0 0 0 0,0 0 0 0 0,0 0 0 0 0,1 0 0 0 0,-1 0-1 0 0,0 0 1 0 0,0 0 0 0 0,0 0 0 0 0,0 0 0 0 0,0 0 0 0 0,0 0 0 0 0,0 0 0 0 0,1 1 0 0 0,-1-1-1 0 0,0 0 1 0 0,0 0 0 0 0,0 0 0 0 0,0 0 0 0 0,0 0 0 0 0,0 0 0 0 0,0 0 0 0 0,0 0 0 0 0,1 0-1 0 0,-1 0 1 0 0,0 0 0 0 0,0 0 0 0 0,0 1 0 0 0,0-1 0 0 0,0 0 0 0 0,0 0 0 0 0,0 0 0 0 0,0 0 0 0 0,0 0-1 0 0,0 0 1 0 0,0 0 0 0 0,0 1-65 0 0,2 1 52 0 0,-1 1 0 0 0,0-1-1 0 0,0 1 1 0 0,0 0 0 0 0,0 0 0 0 0,-1-1-1 0 0,1 1 1 0 0,-1 3-52 0 0,2 1 46 0 0,19 61 719 0 0,-20-67-751 0 0,-1-1-1 0 0,0 1 0 0 0,0-1 0 0 0,0 0 0 0 0,1 1 0 0 0,-1-1 0 0 0,0 1 0 0 0,0-1 0 0 0,1 0 1 0 0,-1 1-1 0 0,0-1 0 0 0,1 0 0 0 0,-1 1 0 0 0,0-1 0 0 0,1 0 0 0 0,-1 0 0 0 0,0 1 0 0 0,1-1 1 0 0,-1 0-1 0 0,1 0 0 0 0,-1 0 0 0 0,0 1 0 0 0,1-1 0 0 0,-1 0 0 0 0,1 0-13 0 0,9 4 452 0 0,-9-3-381 0 0,-1-1 53 0 0,0 0 5 0 0,0 0-1 0 0,0 0-33 0 0,0 0-132 0 0,0 0-29 0 0,0 0 26 0 0,0 0 94 0 0,0 0 18 0 0,7 0 545 0 0,-5 0-580 0 0,-1 1-1 0 0,1-1 0 0 0,-1 0 0 0 0,1 0 0 0 0,-1 0 1 0 0,1 0-1 0 0,-1-1 0 0 0,1 1 0 0 0,-1 0 0 0 0,1-1 1 0 0,-1 1-1 0 0,0-1 0 0 0,1 1 0 0 0,-1-1 0 0 0,0 0 1 0 0,1 1-1 0 0,-1-1 0 0 0,0 0 0 0 0,0 0 0 0 0,1 0 1 0 0,-1 0-1 0 0,0 0 0 0 0,0 0 0 0 0,0 0 0 0 0,0-1-36 0 0,45-61 672 0 0,-37 51-499 0 0,-1 0-510 0 0,-2 3-2924 0 0,-4 5 1959 0 0</inkml:trace>
  <inkml:trace contextRef="#ctx0" brushRef="#br2" timeOffset="-368880.219">19401 5162 1840 0 0,'0'0'83'0'0,"0"0"143"0"0,0 0 564 0 0,0 0 244 0 0,0 0 50 0 0,0 0-56 0 0,0 0-280 0 0,0 0-127 0 0,0 0-21 0 0,0 0-33 0 0,0 0-114 0 0,0 0-49 0 0,0 0-10 0 0,0 0 0 0 0,0 0 12 0 0,0 0 2 0 0,0 0 0 0 0,0 0-7 0 0,0 0-28 0 0,0 0-11 0 0,3-12 3107 0 0,3-27-1331 0 0,-6 39-2125 0 0,0 0 0 0 0,0 0 0 0 0,0 0-1 0 0,-1 0 1 0 0,1 0 0 0 0,0 0 0 0 0,0 0 0 0 0,0 1-1 0 0,0-1 1 0 0,0 0 0 0 0,0 0 0 0 0,0 0-1 0 0,0 0 1 0 0,0 0 0 0 0,0 0 0 0 0,0 0-1 0 0,0 0 1 0 0,0 0 0 0 0,0 0 0 0 0,0 0-1 0 0,-1 0 1 0 0,1 0 0 0 0,0 0 0 0 0,0 0-1 0 0,0 0 1 0 0,0 0 0 0 0,0 0 0 0 0,0 0-1 0 0,0 0 1 0 0,0 0 0 0 0,0 0 0 0 0,0 0 0 0 0,0 0-1 0 0,0 0 1 0 0,0 0 0 0 0,-1 0 0 0 0,1 0-1 0 0,0-1 1 0 0,0 1 0 0 0,0 0 0 0 0,0 0-1 0 0,0 0 1 0 0,0 0 0 0 0,0 0 0 0 0,0 0-1 0 0,0 0 1 0 0,0 0 0 0 0,0 0 0 0 0,0 0-1 0 0,0 0 1 0 0,0 0 0 0 0,0 0 0 0 0,0 0-1 0 0,0 0 1 0 0,0 0 0 0 0,0-1 0 0 0,0 1-1 0 0,0 0 1 0 0,0 0 0 0 0,0 0 0 0 0,0 0 0 0 0,0 0-1 0 0,0 0 1 0 0,0 0 0 0 0,0 0 0 0 0,0 0-1 0 0,0 0 1 0 0,0 0-13 0 0,-6 7 180 0 0,-6 14-166 0 0,-19 33 242 0 0,24-43-99 0 0,-1-1 0 0 0,-7 9-157 0 0,9-12 218 0 0,-3 0-52 0 0,8-7-88 0 0,1 0-12 0 0,0 0-2 0 0,0 0 0 0 0,0 0 3 0 0,-10 3 980 0 0,7-5-971 0 0,1 0 0 0 0,-1-1 0 0 0,1 1 0 0 0,-1-1 0 0 0,1 1 0 0 0,0-1 0 0 0,0 0 0 0 0,0 0 0 0 0,0 0 1 0 0,1 0-1 0 0,-1 0 0 0 0,1 0 0 0 0,0 0 0 0 0,0 0 0 0 0,0-1 0 0 0,0-2-76 0 0,-1 1 63 0 0,1 0 1 0 0,-1 0-1 0 0,-1 0 0 0 0,1 0 1 0 0,-1 0-1 0 0,-2-4-63 0 0,3 7-44 0 0,1 0 0 0 0,0-1 0 0 0,-1 1 0 0 0,1 0 0 0 0,0-1 0 0 0,0 1-1 0 0,1-1 1 0 0,-1 1 44 0 0,-1-3 21 0 0,2 3 8 0 0,-1 1 1 0 0,0-1-1 0 0,1 1 1 0 0,-1-1-1 0 0,0 1 1 0 0,0 0-1 0 0,0-1 1 0 0,0 1 0 0 0,0 0-1 0 0,0 0 1 0 0,0 0-1 0 0,-2-1-29 0 0,-2-3 123 0 0,1-1-3 0 0,5 4-97 0 0,-7-4-30 0 0,4 4 912 0 0,0-1-3405 0 0,2 3 2142 0 0,0 0 0 0 0,0 0 0 0 0,0 0 0 0 0,0 0 0 0 0,0 0 0 0 0,0 0 0 0 0,0 0 0 0 0,0 0 0 0 0,0 0 0 0 0,0 0 0 0 0,0 0 0 0 0,0 0 0 0 0,0 0 1 0 0,0 0-1 0 0,0 0 0 0 0,0 0 0 0 0,0 0 0 0 0,0 0 0 0 0,1 0 0 0 0,-1 0 0 0 0,0 0 0 0 0,0 0 0 0 0,0 0 0 0 0,0 0 0 0 0,0 0 0 0 0,0-1 358 0 0,0 2-5457 0 0</inkml:trace>
  <inkml:trace contextRef="#ctx0" brushRef="#br2" timeOffset="-117530.286">20064 4794 4608 0 0,'0'0'208'0'0,"0"0"119"0"0,0 0 372 0 0,0 0 165 0 0,0 0 31 0 0,0 0-46 0 0,0 0-222 0 0,0 0-98 0 0,0 0-17 0 0,0 0 30 0 0,0 0 150 0 0,-20-6 3702 0 0,19 6-4340 0 0,0 0 107 0 0,0 0 0 0 0,0 1 1 0 0,0-1-1 0 0,0 0 0 0 0,0-1 1 0 0,0 1-1 0 0,0 0 0 0 0,0 0 1 0 0,0 0-1 0 0,0-1 0 0 0,0 1 0 0 0,0 0 1 0 0,0-1-1 0 0,0 1 0 0 0,1-1 1 0 0,-1 1-1 0 0,0-1 0 0 0,-1 0-161 0 0,2 1 272 0 0,0 0 34 0 0,-5-2 177 0 0,4 1 2534 0 0,9-2-2962 0 0,-1 2 1 0 0,1-1 0 0 0,-1 1-1 0 0,1 0 1 0 0,0 0 0 0 0,-1 1-1 0 0,1 0 1 0 0,0 0 0 0 0,0 1-1 0 0,0 0-55 0 0,22 1-82 0 0,6 0 320 0 0,-27-1-213 0 0,-1 0 1 0 0,1-1-1 0 0,0 0 1 0 0,-1 0 0 0 0,3-2-26 0 0,0 1 18 0 0,0 0 0 0 0,0 0 0 0 0,8 2-18 0 0,-2-2 64 0 0,0 2 70 0 0,-6 1-128 0 0,-3-2-6 0 0,1 3 0 0 0,0-3 11 0 0,-1 0 32 0 0,-2 0-22 0 0,-5 0 32 0 0,-1 0 14 0 0,0 0 10 0 0,0 0 6 0 0,0 0 12 0 0,0 0 7 0 0,0 0 2 0 0,0 0-5 0 0,0 0-23 0 0,0 0-11 0 0,-25-7 123 0 0,-15 2-85 0 0,-1 3-1 0 0,-6 1-102 0 0,-49-3 7 0 0,68 3-6 0 0,-16 2 2 0 0,69-3-183 0 0,-18 1 190 0 0,-1 0-1 0 0,1 1 1 0 0,-1 0 0 0 0,1 0-1 0 0,4 1-9 0 0,-1 0 0 0 0,1 0 0 0 0,-1 0 0 0 0,5-2 0 0 0,-5 1-20 0 0,-1 0 0 0 0,0 0 0 0 0,0 1 0 0 0,7 1 20 0 0,-5 1 0 0 0,1-2 0 0 0,0 0 0 0 0,0 0 0 0 0,2-1 0 0 0,-9 0 0 0 0,3 0 0 0 0,12 5 0 0 0,-14-4 11 0 0,-6-1 48 0 0,0 0 31 0 0,0 0 5 0 0,0 0-6 0 0,0 0-1 0 0,0 0 0 0 0,0 0-28 0 0,0 0-114 0 0,-16 0-690 0 0,9 0-9091 0 0,7 0 3393 0 0</inkml:trace>
  <inkml:trace contextRef="#ctx0" brushRef="#br2" timeOffset="-115533.525">20533 4491 2304 0 0,'6'-11'1524'0'0,"12"-18"5934"0"0,-17 28-6642 0 0,-1 0-515 0 0,0-1-1 0 0,1 1 1 0 0,-1 0-1 0 0,0-1 1 0 0,1 1-1 0 0,-1-1 1 0 0,1 1-1 0 0,0 0 1 0 0,-1-1-1 0 0,1 1 1 0 0,0 0-301 0 0,19-26 4451 0 0,-19 26-4048 0 0,-1 1-10 0 0,10-6 685 0 0,-9 6-1036 0 0,-1 0 0 0 0,1 0 0 0 0,0 0 0 0 0,-1 0 0 0 0,1 1 0 0 0,0-1 0 0 0,-1 0 0 0 0,1 0 0 0 0,-1 0 0 0 0,1 1 1 0 0,0-1-1 0 0,-1 0 0 0 0,1 0 0 0 0,-1 1 0 0 0,1-1 0 0 0,-1 1 0 0 0,1-1 0 0 0,-1 0 0 0 0,1 1 0 0 0,-1-1 0 0 0,1 1 0 0 0,-1-1 0 0 0,0 1 1 0 0,1-1-1 0 0,-1 1 0 0 0,0 0 0 0 0,1-1 0 0 0,-1 1 0 0 0,0-1 0 0 0,0 1 0 0 0,1 0 0 0 0,-1-1 0 0 0,0 2-42 0 0,1 0 31 0 0,-1 0 0 0 0,1 0 0 0 0,0 0 0 0 0,-1 0 0 0 0,1 1 0 0 0,-1-1 0 0 0,0 0 0 0 0,0 1 0 0 0,0-1 0 0 0,0 1-31 0 0,0 0 25 0 0,0 0 0 0 0,0 0 0 0 0,0 0 0 0 0,0-1 0 0 0,1 1 0 0 0,-1 0 1 0 0,1 0-1 0 0,0-1 0 0 0,1 3-25 0 0,2 12 121 0 0,-1 6-174 0 0,-2 0 0 0 0,0 0 0 0 0,-2 6 53 0 0,1-1 832 0 0,-3-11 225 0 0,3-16-1086 0 0,-1-1 0 0 0,1 1 0 0 0,0 0 0 0 0,0 0-1 0 0,-1 0 1 0 0,1 0 0 0 0,0 0 0 0 0,0 0 0 0 0,0 0 0 0 0,0 0 0 0 0,0 0 0 0 0,0 0-1 0 0,0 0 1 0 0,1 0 0 0 0,-1 1 29 0 0,1 2-10 0 0,0-1-1 0 0,0 1 1 0 0,0-1 0 0 0,-1 1-1 0 0,1-1 1 0 0,-1 1-1 0 0,0 3 11 0 0,1 9 108 0 0,-1-9-55 0 0,-2 35 267 0 0,2-27-266 0 0,0-11-50 0 0,0 1 3 0 0,-6 10-8 0 0,5-8 1 0 0,1 40 0 0 0,-3-25 0 0 0,3-21 0 0 0,0 0 0 0 0,-1 0 0 0 0,1 0 0 0 0,0 0 0 0 0,0 0 0 0 0,0 0 0 0 0,0 0 0 0 0,0 0 0 0 0,0 0 0 0 0,0 0 0 0 0,0-1 0 0 0,0 1 0 0 0,0 0 0 0 0,0 0 0 0 0,1 0 0 0 0,-1 0 0 0 0,0 0 0 0 0,1 0 0 0 0,-1 0-19 0 0,0 1-1 0 0,0-1 1 0 0,1 0 0 0 0,-1 0-1 0 0,0 1 1 0 0,-1-1-1 0 0,1 0 1 0 0,0 0 0 0 0,0 1-1 0 0,0-1 1 0 0,-1 0-1 0 0,1 0 1 0 0,-1 0 0 0 0,1 1-1 0 0,-1-1 1 0 0,1 0 19 0 0,-4 14 285 0 0,3-1-26 0 0,2-4 119 0 0,-1-9-446 0 0,0-1-45 0 0,0 0-14 0 0,0 1 21 0 0,0 2 98 0 0,0-2 81 0 0,0-1 42 0 0,0 0 11 0 0,0 0-40 0 0,0 0-168 0 0,0 0-24 0 0,0 0 46 0 0,0 0 146 0 0,0 0 21 0 0,0 0-38 0 0,7-19-113 0 0,-7-11-260 0 0,2 1 0 0 0,5-29 304 0 0,1 23-133 0 0,-5 25 110 0 0,-1-1 0 0 0,0 1 1 0 0,0-1-1 0 0,-1-9 23 0 0,0 15-10 0 0,-1 0-1 0 0,1 0 1 0 0,1 0-1 0 0,-1 1 1 0 0,0-1-1 0 0,1 0 1 0 0,0 1-1 0 0,1-2 11 0 0,0 0 69 0 0,0-1 0 0 0,-1 1 0 0 0,0-1 0 0 0,1-3-69 0 0,-3 8 10 0 0,0 0 0 0 0,1-1 0 0 0,-1 1 0 0 0,1 0 0 0 0,-1 0 0 0 0,1 0-1 0 0,0 1 1 0 0,0-1 0 0 0,0 0 0 0 0,0 0-10 0 0,3-4 5 0 0,-3 3-5 0 0,-1 3 0 0 0,18-18 0 0 0,-16 17-11 0 0,-1 0 0 0 0,1 0-1 0 0,0 0 1 0 0,-1 0 0 0 0,1 0 0 0 0,0 1-1 0 0,0-1 1 0 0,0 1 0 0 0,-1-1-1 0 0,2 1 12 0 0,6-3-232 0 0,4 0 20 0 0,-11 4 266 0 0,0-1-1 0 0,0 0 1 0 0,0 1 0 0 0,0 0-1 0 0,0-1 1 0 0,0 1 0 0 0,0 0 0 0 0,0 0-1 0 0,-1 0 1 0 0,1 1-54 0 0,1-1-92 0 0,-2-1-38 0 0,-1 1 116 0 0,0-1 1 0 0,0 0 0 0 0,0 1 0 0 0,0-1 0 0 0,0 0 0 0 0,0 1 0 0 0,1-1-1 0 0,-1 0 1 0 0,0 1 0 0 0,0-1 0 0 0,0 0 0 0 0,1 0 0 0 0,-1 1-1 0 0,0-1 1 0 0,0 0 0 0 0,1 0 0 0 0,-1 1 0 0 0,0-1 0 0 0,1 0 0 0 0,-1 0-1 0 0,0 1 14 0 0,2 0 35 0 0,-1-1 0 0 0,0 2-1 0 0,0-1 1 0 0,0 0 0 0 0,0 0-1 0 0,0 0 1 0 0,0 0 0 0 0,0 1 0 0 0,0-1-1 0 0,0 0 1 0 0,-1 1 0 0 0,1-1-1 0 0,-1 1 1 0 0,1-1-35 0 0,12 32-69 0 0,-4 0-341 0 0,-8-31 404 0 0,0-2 12 0 0,-1 1 0 0 0,1 0 0 0 0,-1-1 0 0 0,1 1 0 0 0,-1 0 0 0 0,1 0 0 0 0,-1-1 0 0 0,0 1 0 0 0,1 0 0 0 0,-1 0-1 0 0,0-1 1 0 0,0 1 0 0 0,0 0 0 0 0,0 0 0 0 0,1 0 0 0 0,-1-1 0 0 0,0 1 0 0 0,0 0 0 0 0,0 0 0 0 0,-1 0 0 0 0,1-1-1 0 0,0 1 1 0 0,0 0 0 0 0,0 0-6 0 0,-2 13 81 0 0,-3 10 58 0 0,5-23-133 0 0,-1 0 0 0 0,1 0 0 0 0,0 0 0 0 0,-1 0-1 0 0,1 0 1 0 0,-1 0 0 0 0,0 0 0 0 0,1 0 0 0 0,-1 0 0 0 0,0-1-1 0 0,1 1 1 0 0,-1 0 0 0 0,0 0 0 0 0,0-1 0 0 0,0 1-1 0 0,1 0 1 0 0,-1-1 0 0 0,0 1 0 0 0,0-1-6 0 0,-10 14 107 0 0,5-9-88 0 0,5-4-12 0 0,0 1 0 0 0,-1-1 0 0 0,1 0 0 0 0,-1 1 0 0 0,0-1 0 0 0,1 0 0 0 0,-1 0 0 0 0,0-1 0 0 0,0 1 1 0 0,1 0-1 0 0,-1 0 0 0 0,0-1 0 0 0,0 1 0 0 0,0-1 0 0 0,0 0 0 0 0,0 0 0 0 0,0 1 0 0 0,0-1-7 0 0,-20 2 64 0 0,20-2-60 0 0,1 0-1 0 0,-1 0 0 0 0,1-1 1 0 0,-1 1-1 0 0,1 0 0 0 0,0 0 1 0 0,-1-1-1 0 0,1 1 0 0 0,-1 0 1 0 0,1-1-1 0 0,0 0 0 0 0,0 1 1 0 0,-1-1-1 0 0,1 0 1 0 0,0 1-1 0 0,0-1 0 0 0,0 0 1 0 0,-1 0-1 0 0,1-1-3 0 0,1 2 0 0 0,-2-2 0 0 0,0 0 0 0 0,1 0 0 0 0,0 0 0 0 0,-1 0 0 0 0,1 0 0 0 0,0 0 0 0 0,0 0 0 0 0,0-1 0 0 0,0 1 0 0 0,0 0 0 0 0,0-1 0 0 0,1-1 0 0 0,0 3-6 0 0,-1-1 0 0 0,1 1-1 0 0,0 0 1 0 0,-1-1-1 0 0,1 1 1 0 0,-1-1 0 0 0,1 1-1 0 0,-1 0 1 0 0,0-1 0 0 0,1 1-1 0 0,-1 0 1 0 0,0 0 0 0 0,0 0-1 0 0,0 0 1 0 0,0-1 0 0 0,0 1-1 0 0,-1 0 7 0 0,-2-3-20 0 0,6 4-44 0 0,7-1-1 0 0,-9 1 63 0 0,1 0-1 0 0,-1 0 1 0 0,1 0 0 0 0,-1 0 0 0 0,1 0-1 0 0,-1 0 1 0 0,1 0 0 0 0,-1 0 0 0 0,1 0-1 0 0,-1 0 1 0 0,1 1 0 0 0,-1-1 0 0 0,1 0-1 0 0,-1 0 1 0 0,1 1 0 0 0,-1-1-1 0 0,1 0 1 0 0,-1 0 0 0 0,1 1 0 0 0,-1-1-1 0 0,0 1 1 0 0,1-1 0 0 0,-1 0 2 0 0,8 6-1 0 0,0 1 0 0 0,-1-1-1 0 0,1 1 1 0 0,-1 0 0 0 0,-1 1 0 0 0,0-1 0 0 0,0 1-1 0 0,0 1 1 0 0,-1-1 1 0 0,3 3 0 0 0,-6-9 0 0 0,0 1 0 0 0,0-1 0 0 0,-1 0 0 0 0,1 1 0 0 0,-1-1 0 0 0,0 1 0 0 0,1-1 0 0 0,-1 1 0 0 0,0 0 0 0 0,0 0 8 0 0,0 0-1 0 0,1 0 1 0 0,-1-1-1 0 0,1 1 0 0 0,0 0 1 0 0,0-1-1 0 0,0 1 1 0 0,0-1-1 0 0,2 2-7 0 0,19 17 69 0 0,-23-21-69 0 0,12 16 64 0 0,-12-16-63 0 0,1 2 10 0 0,1 0 1 0 0,0-1 0 0 0,-1 1-1 0 0,1-1 1 0 0,0 1-1 0 0,0-1 1 0 0,0 0 0 0 0,0 0-1 0 0,1 0 1 0 0,-1 0 0 0 0,0 0-1 0 0,2 0-11 0 0,8 4 111 0 0,-9-3-79 0 0,-2-1 21 0 0,-1-1 11 0 0,1-1 0 0 0,4 0-32 0 0,-4 0-124 0 0,-1 1-16 0 0,0 0-266 0 0,0 0-1138 0 0,0 0-490 0 0</inkml:trace>
  <inkml:trace contextRef="#ctx0" brushRef="#br2" timeOffset="-113203.653">20707 5126 8288 0 0,'0'0'381'0'0,"0"0"-6"0"0,0 0-34 0 0,0 0 751 0 0,0 0 352 0 0,0 0 76 0 0,0 0-119 0 0,0 0-558 0 0,1 0-618 0 0,-1 0 0 0 0,1 0 0 0 0,-1 0 0 0 0,0 0 0 0 0,1 0 0 0 0,-1 0 0 0 0,1 0 0 0 0,-1 0 0 0 0,0 0 0 0 0,1 0 0 0 0,-1 0 0 0 0,1 0 0 0 0,-1 0 0 0 0,0 0-1 0 0,1 0 1 0 0,-1 1 0 0 0,0-1 0 0 0,1 0 0 0 0,-1 0-225 0 0,3 6 113 0 0,0 1-1 0 0,0-1 1 0 0,0 0-1 0 0,-1 1 1 0 0,0 0-1 0 0,-1-1 0 0 0,1 1 1 0 0,-1 0-1 0 0,-1 0 1 0 0,1 0-113 0 0,0 5 136 0 0,1-2 0 0 0,0 1 1 0 0,2 5-137 0 0,-1 0 95 0 0,5 11 114 0 0,-8-26-143 0 0,14 4 526 0 0,-11-6-569 0 0,-1-1-1 0 0,1 1 0 0 0,-1-1 1 0 0,1 1-1 0 0,-1-1 0 0 0,0 0 1 0 0,1 1-1 0 0,-1-1 0 0 0,0-1 1 0 0,0 1-1 0 0,-1 0 0 0 0,1 0 1 0 0,0-1-1 0 0,-1 1 0 0 0,1-1 1 0 0,-1 0-23 0 0,4-7 177 0 0,-1-1 0 0 0,0-1 1 0 0,1-5-178 0 0,8-21 182 0 0,-3 0-182 0 0,-7 32 0 0 0,-2 0 0 0 0,-1 6 0 0 0,0 0 0 0 0,0 0 0 0 0,0 0 0 0 0,0 0 0 0 0,0 0 0 0 0,0 0 1 0 0,0 0-1 0 0,0 0 0 0 0,0 0 0 0 0,0 0 0 0 0,0 0 0 0 0,0 0 0 0 0,0 0 0 0 0,0 0 0 0 0,0 1 0 0 0,0-1 0 0 0,0 0 0 0 0,0 0 0 0 0,0 0 0 0 0,0 0 0 0 0,0 0 0 0 0,0 0 0 0 0,0 0 0 0 0,0 0 0 0 0,0 0 0 0 0,0 0 0 0 0,0 0 0 0 0,0 0 0 0 0,0 0 0 0 0,0 0 0 0 0,0 0 0 0 0,0 0 0 0 0,0 0 0 0 0,0 0 0 0 0,1 0 0 0 0,-1 0 0 0 0,0 0 0 0 0,0 0 1 0 0,0 0-1 0 0,0 0 0 0 0,0 0 0 0 0,0 0 0 0 0,0 0 0 0 0,0 0 0 0 0,0 0 0 0 0,0 0 0 0 0,0 0 0 0 0,0-1 0 0 0,0 1 0 0 0,0 0 0 0 0,0 0 0 0 0,0 0 0 0 0,0 0 0 0 0,0 0 0 0 0,0 0 0 0 0,0 0 0 0 0,0 0 0 0 0,0 0 0 0 0,0 0 0 0 0,0 0 0 0 0,3 6 2 0 0,1 7-20 0 0,-3 10 2 0 0,-1-19 17 0 0,0-1 0 0 0,1 1-1 0 0,-1-1 1 0 0,0 1 0 0 0,1 0 0 0 0,0-1 0 0 0,1 4-1 0 0,2 11 0 0 0,-4-15 0 0 0,1-1 0 0 0,-1 1 0 0 0,1-1 0 0 0,-1 1 0 0 0,1-1 0 0 0,0 1 0 0 0,0-1 0 0 0,0 0 0 0 0,0 1 0 0 0,0-1 0 0 0,0 0 0 0 0,1 0 0 0 0,-1 0 0 0 0,2 1 0 0 0,1 2 0 0 0,1-1-2 0 0,4-2 16 0 0,-7-1 34 0 0,-1-1 0 0 0,1 1-1 0 0,-1-1 1 0 0,1 0 0 0 0,0 0-1 0 0,-1 0 1 0 0,1 0 0 0 0,-1 0 0 0 0,1 0-1 0 0,-1 0 1 0 0,1 0 0 0 0,0-1-1 0 0,-1 1 1 0 0,1-1 0 0 0,-1 1-1 0 0,1-1 1 0 0,-1 0 0 0 0,1 1 0 0 0,-1-1-1 0 0,0 0 1 0 0,1 0 0 0 0,-1 0-1 0 0,0 0 1 0 0,0 0 0 0 0,0 0-1 0 0,0 0 1 0 0,0-1 0 0 0,0 1 0 0 0,0 0-1 0 0,0 0 1 0 0,0-1-48 0 0,4-6 204 0 0,-1 0-1 0 0,1 0 1 0 0,-2-1 0 0 0,1 1 0 0 0,-1-1-204 0 0,-1 3 106 0 0,2-5-1 0 0,-1-1-1 0 0,-1 1 1 0 0,1-4-105 0 0,3-18 32 0 0,9-18-603 0 0,-12 44 176 0 0,-1 1-1 0 0,0-1 1 0 0,0 1 0 0 0,-1-1-1 0 0,1 1 1 0 0,-1-2 395 0 0,-1-6-1163 0 0</inkml:trace>
  <inkml:trace contextRef="#ctx0" brushRef="#br2" timeOffset="-110420.253">21177 4521 4864 0 0,'0'0'223'0'0,"6"-14"143"0"0,-1 4 1194 0 0,0 0-1 0 0,1 0 1 0 0,1-1-1560 0 0,12-22 5604 0 0,-17 28-2283 0 0,-3 4-1386 0 0,-9 9-912 0 0,-11 15-1228 0 0,18-18 236 0 0,0-1-1 0 0,0 0 1 0 0,0 0 0 0 0,0 0-1 0 0,-4 2-30 0 0,3-2 340 0 0,0 1 0 0 0,0-1 0 0 0,0 1 0 0 0,-1 2-340 0 0,0 2 31 0 0,3-7-87 0 0,1 0 0 0 0,-1 0-1 0 0,1 1 1 0 0,0-1 0 0 0,-1 0 0 0 0,1 1-1 0 0,1-1 1 0 0,-1 1 0 0 0,0 0 0 0 0,1-1 0 0 0,-1 1-1 0 0,1 1 57 0 0,-9 41 336 0 0,6-8-122 0 0,2-26-115 0 0,0 0 1 0 0,1-1-1 0 0,1 11-99 0 0,5 28 18 0 0,-4-35 141 0 0,-2-11-132 0 0,0 0 1 0 0,1 0-1 0 0,-1 1 1 0 0,1-1 0 0 0,0-1-1 0 0,0 1 1 0 0,0 1-28 0 0,5 16-195 0 0,-6-19 351 0 0,3 7 147 0 0,-1-6-291 0 0,-1 1-61 0 0,1 1 1 0 0,0-1-1 0 0,0 0 1 0 0,0 0-1 0 0,1 0 1 0 0,-1-1 0 0 0,1 1-1 0 0,-1 0 1 0 0,1-1-1 0 0,0 0 1 0 0,0 1-1 0 0,1-1 49 0 0,-3 0 62 0 0,1-1-1 0 0,0 0 0 0 0,-1 0 0 0 0,1 0 0 0 0,0 0 1 0 0,0 0-1 0 0,0 0 0 0 0,-1 0 0 0 0,1-1 1 0 0,0 1-1 0 0,0-1 0 0 0,0 1 0 0 0,0-1 0 0 0,0 0 1 0 0,0 0-1 0 0,0 0 0 0 0,1 0-61 0 0,1 0-181 0 0,-3 0 49 0 0,-1 0-106 0 0,19-8-7547 0 0,-16 5 5497 0 0</inkml:trace>
  <inkml:trace contextRef="#ctx0" brushRef="#br2" timeOffset="-109790.15">21360 4546 4144 0 0,'0'0'319'0'0,"0"0"83"0"0,0 0 1131 0 0,0 0 513 0 0,0 0 104 0 0,0 0-166 0 0,1-7 1592 0 0,0 4-3358 0 0,1 0-1 0 0,0 1 0 0 0,0-1 1 0 0,0 1-1 0 0,0-1 0 0 0,0 1 1 0 0,0-1-1 0 0,1 1 1 0 0,-1 0-1 0 0,1 0 0 0 0,-1 0 1 0 0,1 1-1 0 0,0-1 0 0 0,0 1 1 0 0,0-1-1 0 0,0 1 1 0 0,0 0-1 0 0,0 0 0 0 0,0 0 1 0 0,0 0-1 0 0,0 1 0 0 0,0-1 1 0 0,1 1-1 0 0,-1 0 1 0 0,0 0-1 0 0,0 0 0 0 0,3 1-217 0 0,-1 0 88 0 0,0 0-1 0 0,0 1 0 0 0,-1 0 0 0 0,1 0 1 0 0,0 0-1 0 0,-1 0 0 0 0,1 1 0 0 0,-1-1 1 0 0,0 1-1 0 0,0 1 0 0 0,3 2-87 0 0,-6-5 11 0 0,-1 0 1 0 0,0 0-1 0 0,1-1 0 0 0,-1 1 0 0 0,0 0 0 0 0,0 0 0 0 0,0 0 0 0 0,0 0 0 0 0,0 0 1 0 0,0 0-1 0 0,0 0 0 0 0,0 0 0 0 0,0 0 0 0 0,0 0 0 0 0,0 0-11 0 0,-1 4 59 0 0,2 0 44 0 0,-1 1 1 0 0,1 0-1 0 0,0 0 1 0 0,2 4-104 0 0,-1-7 47 0 0,-1 1 1 0 0,0-1 0 0 0,-1 0-1 0 0,1 0 1 0 0,0 1-1 0 0,-1-1 1 0 0,0 0-1 0 0,0 0 1 0 0,0 1 0 0 0,0-1-1 0 0,0 0 1 0 0,-1 1-1 0 0,0-1 1 0 0,1 0 0 0 0,-1 0-1 0 0,0 1 1 0 0,0-1-1 0 0,-1 0-47 0 0,-8 12 116 0 0,0 0 0 0 0,-9 10-116 0 0,12-17 23 0 0,-1 0 0 0 0,0 0-1 0 0,0 0 1 0 0,-1-1 0 0 0,0 0-1 0 0,0-1 1 0 0,-1 0 0 0 0,-2 0-23 0 0,11-5 0 0 0,0-1 0 0 0,1 1 1 0 0,-1-1-1 0 0,0 0 1 0 0,0 1-1 0 0,0-1 1 0 0,0 0-1 0 0,0 0 0 0 0,0 1 1 0 0,1-1-1 0 0,-1 0 1 0 0,0 0-1 0 0,0 0 0 0 0,0 0 1 0 0,0-1-1 0 0,0 1 1 0 0,0 0-1 0 0,0 0 1 0 0,0-1-1 0 0,0 1-2 0 0,1 0 0 0 0,-1-1 0 0 0,1 1 1 0 0,-1-1-1 0 0,1 1 0 0 0,-1-1 1 0 0,1 1-1 0 0,-1-1 0 0 0,1 1 0 0 0,0-1 1 0 0,-1 1-1 0 0,1-1 0 0 0,0 1 1 0 0,0-1-1 0 0,-1 0 0 0 0,1 1 0 0 0,0-1 1 0 0,0 0-1 0 0,0 1 0 0 0,0-1 2 0 0,0-2-7 0 0,0 1-1 0 0,0 0 1 0 0,0 0-1 0 0,0 0 1 0 0,0 0 0 0 0,1 0-1 0 0,-1-1 1 0 0,1 1-1 0 0,-1 0 1 0 0,1 0-1 0 0,0 0 1 0 0,0 0-1 0 0,0 1 1 0 0,0-2 7 0 0,3-2-47 0 0,-1 1 37 0 0,-1 0 0 0 0,1 0 1 0 0,0 1-1 0 0,-1 0 0 0 0,2-1 1 0 0,-1 1-1 0 0,0 0 1 0 0,1 1-1 0 0,-1-1 0 0 0,1 0 1 0 0,0 1-1 0 0,-1 0 0 0 0,1 0 1 0 0,0 0-1 0 0,1 0 10 0 0,0 1-8 0 0,-1 0 0 0 0,0 0 1 0 0,1 1-1 0 0,-1-1 0 0 0,0 1 0 0 0,1 0 0 0 0,-1 0 1 0 0,1 0-1 0 0,-1 1 0 0 0,2 0 8 0 0,-4-1-42 0 0,1 1 0 0 0,0 0-1 0 0,-1 0 1 0 0,1 0 0 0 0,-1 0-1 0 0,1 0 1 0 0,-1 1 0 0 0,0-1-1 0 0,0 1 1 0 0,1-1 0 0 0,-1 1-1 0 0,0 0 1 0 0,0 0 0 0 0,0 0 0 0 0,-1 0-1 0 0,2 2 43 0 0,-1-3-12 0 0,-1 1-1 0 0,0-1 1 0 0,0 0-1 0 0,0 0 0 0 0,1 1 1 0 0,-1-1-1 0 0,0 0 1 0 0,1 0-1 0 0,0 0 13 0 0,-1 0 36 0 0,1-1 0 0 0,-1 1 0 0 0,0 0 0 0 0,1 0-1 0 0,-1 0 1 0 0,0 1 0 0 0,0-1 0 0 0,0 0 0 0 0,0 0 0 0 0,0 1 0 0 0,0-1-36 0 0,1 2-42 0 0,1 0 1 0 0,-1 0-1 0 0,1 0 1 0 0,0 0-1 0 0,0 0 1 0 0,0-1-1 0 0,0 0 1 0 0,0 0-1 0 0,2 1 42 0 0,15 13-90 0 0,-19-16 271 0 0,-1 0 94 0 0,0 0 21 0 0,1 1-645 0 0,6 4 826 0 0,-4-5-3622 0 0,0-1-3479 0 0,5-4 248 0 0</inkml:trace>
  <inkml:trace contextRef="#ctx0" brushRef="#br2" timeOffset="-109095.568">21864 4631 3680 0 0,'0'-6'381'0'0,"0"-3"1438"0"0,0 7-1109 0 0,0 0 0 0 0,0 0 0 0 0,0 0 0 0 0,0 0 0 0 0,0 1 0 0 0,0-1 0 0 0,-1 0 0 0 0,1 0 0 0 0,-1 0 0 0 0,1 0 0 0 0,-1 0 0 0 0,1 1 0 0 0,-1-1 0 0 0,-1-1-710 0 0,2 2 220 0 0,-1 1 1 0 0,0-1 0 0 0,0 0 0 0 0,0 0 0 0 0,0 0-1 0 0,0 1 1 0 0,0-1 0 0 0,0 0 0 0 0,0 1 0 0 0,0-1-1 0 0,0 1 1 0 0,-1-1 0 0 0,1 1 0 0 0,0 0 0 0 0,0-1-1 0 0,-2 1-220 0 0,-17-2 1535 0 0,15 3-1389 0 0,1-1 0 0 0,0 1 0 0 0,0 0-1 0 0,0 0 1 0 0,0 1 0 0 0,0-1 0 0 0,0 1-1 0 0,0 0 1 0 0,0 0 0 0 0,0 0 0 0 0,1 1-1 0 0,-1-1 1 0 0,1 1 0 0 0,0 0-1 0 0,0 0 1 0 0,0 0 0 0 0,-3 3-146 0 0,2-1 30 0 0,0 0 1 0 0,1 0-1 0 0,-1 0 1 0 0,1 0-1 0 0,0 0 0 0 0,1 1 1 0 0,-1-1-1 0 0,1 1 1 0 0,0 0-1 0 0,0 0 1 0 0,1 0-1 0 0,-1 1-30 0 0,2-2 10 0 0,-1 0 0 0 0,1 1 0 0 0,0-1 0 0 0,0 0 0 0 0,1 1 0 0 0,0-1 0 0 0,1 5-10 0 0,-2-8 6 0 0,1-1-1 0 0,0 1 1 0 0,0 0-1 0 0,-1 0 1 0 0,1 0-1 0 0,0-1 1 0 0,0 1-1 0 0,1 0 1 0 0,-1-1-1 0 0,0 1 1 0 0,1-1-1 0 0,-1 1 0 0 0,1-1 1 0 0,-1 0-1 0 0,1 0 1 0 0,-1 1-1 0 0,1-1 1 0 0,0 0-1 0 0,0 0 1 0 0,-1-1-1 0 0,2 1-5 0 0,0 0 12 0 0,0 0 0 0 0,0 0 0 0 0,-1-1 0 0 0,1 0 0 0 0,0 1 1 0 0,0-1-1 0 0,0 0 0 0 0,-1 0 0 0 0,1-1 0 0 0,0 1 0 0 0,0 0 0 0 0,0-1 0 0 0,-1 0 0 0 0,1 0 0 0 0,0 0 0 0 0,-1 0 0 0 0,2 0-12 0 0,2-3 31 0 0,0 1 1 0 0,-1-1-1 0 0,1 0 1 0 0,-1 0-1 0 0,0 0 1 0 0,4-5-32 0 0,-2 2-2 0 0,-1 0 1 0 0,0-1-1 0 0,-1 0 1 0 0,1 0-1 0 0,-2 0 1 0 0,1-1-1 0 0,-1 0 1 0 0,0 0-1 0 0,0-2 2 0 0,1-5-171 0 0,-1 0 0 0 0,0-1-1 0 0,-1 0 1 0 0,0-13 171 0 0,-2 11 28 0 0,-1 1 0 0 0,-2-1 0 0 0,-1-7-28 0 0,-1-17-287 0 0,1 14-41 0 0,-4-18 328 0 0,2 23 79 0 0,2 0 0 0 0,-1-23-79 0 0,4 41-174 0 0,13 66 213 0 0,-7 2 392 0 0,-1-18 27 0 0,-1 24-458 0 0,2 79 968 0 0,-6-109-360 0 0,-6 33-608 0 0,5-26 0 0 0,2-28 22 0 0,-1-15 88 0 0,0-2 40 0 0,0 0 8 0 0,0 3-2214 0 0,0-1-1645 0 0,3-8 2841 0 0,0-2-1403 0 0</inkml:trace>
  <inkml:trace contextRef="#ctx0" brushRef="#br2" timeOffset="-108715.231">22005 4415 3680 0 0,'17'-5'979'0'0,"-4"-6"5590"0"0,-8 9-2630 0 0,7-1-3105 0 0,-10 2-222 0 0,0 1-385 0 0,0 0 0 0 0,0 0 0 0 0,-1 0 0 0 0,1 0 0 0 0,0 0 0 0 0,0 0 0 0 0,0 1 0 0 0,0-1 0 0 0,0 1 0 0 0,-1-1 0 0 0,1 1 0 0 0,0-1 0 0 0,-1 1 0 0 0,1 0-227 0 0,23 13 1399 0 0,-18-9-1154 0 0,-1-1-1 0 0,0 2 1 0 0,0-1-1 0 0,-1 1 1 0 0,1 0-1 0 0,-1 0 1 0 0,0 0-1 0 0,-1 1 1 0 0,0 0-1 0 0,0-1 1 0 0,0 2-1 0 0,-1-1 1 0 0,0 0-1 0 0,0 1 1 0 0,0 1-245 0 0,0 3 239 0 0,0 0 0 0 0,-1 1-1 0 0,0-1 1 0 0,-1 0 0 0 0,0 1 0 0 0,-1-1 0 0 0,0 1-1 0 0,-1-1 1 0 0,-1 6-239 0 0,-1 1 252 0 0,-2 1 1 0 0,0-1-1 0 0,-2 4-252 0 0,4-14 21 0 0,-1-1 0 0 0,0 1 0 0 0,0-1 0 0 0,-1 0 0 0 0,0 0 0 0 0,-1 0 0 0 0,-4 5-21 0 0,-7 5-41 0 0,-1-2 0 0 0,0 1 0 0 0,-1-2 0 0 0,-1 0-1 0 0,-17 9 42 0 0,7-7-1537 0 0,0-1 0 0 0,-7 0 1537 0 0,11-5-1248 0 0</inkml:trace>
  <inkml:trace contextRef="#ctx0" brushRef="#br2" timeOffset="-86587.538">22252 4878 1840 0 0,'0'0'379'0'0,"0"0"917"0"0,0 0 397 0 0,0 0 77 0 0,0 0-102 0 0,0 0-505 0 0,0 0-218 0 0,0 0-45 0 0,0 0-16 0 0,0 0-24 0 0,0 0-10 0 0,0 0-2 0 0,0 0-30 0 0,0 0-123 0 0,0 0-58 0 0,0 0-12 0 0,0 0-30 0 0,0 0-124 0 0,0 0-58 0 0,0 0-12 0 0,0 0-27 0 0,0 0-113 0 0,0 0-49 0 0,7 0 183 0 0,13 3-28 0 0,0 0-1 0 0,0-2 1 0 0,0-1 0 0 0,11-1-367 0 0,4 0 97 0 0,-13 2 28 0 0,-1 1 0 0 0,4 1-125 0 0,4-1 632 0 0,-27-2-742 0 0,-2 0-836 0 0,0 0-364 0 0,0 0-744 0 0,0 0-2843 0 0,0 0-1209 0 0</inkml:trace>
  <inkml:trace contextRef="#ctx0" brushRef="#br2" timeOffset="-85327.116">22817 4396 11720 0 0,'-19'-12'532'0'0,"19"11"-508"0"0,-1 1-1 0 0,1 0 1 0 0,0-1 0 0 0,-1 1 0 0 0,1 0 0 0 0,0-1 0 0 0,-1 1 0 0 0,1-1 0 0 0,0 1-1 0 0,-1-1 1 0 0,1 1 0 0 0,0-1 0 0 0,0 1 0 0 0,0-1 0 0 0,0 1 0 0 0,-1-1 0 0 0,1 1 0 0 0,0-1-1 0 0,0 1 1 0 0,0-1 0 0 0,0 0 0 0 0,0 1 0 0 0,0-1 0 0 0,0 1 0 0 0,0-1 0 0 0,1 1 0 0 0,-1-1-1 0 0,0 1 1 0 0,0-1 0 0 0,0 1 0 0 0,1-1-24 0 0,0-8 0 0 0,-8-11 4431 0 0,6 19-3704 0 0,1 1-107 0 0,0 0-48 0 0,0 0-11 0 0,0 0-57 0 0,0 0-236 0 0,-2 14 159 0 0,0 12-224 0 0,1-20-183 0 0,0 0-1 0 0,1 1 1 0 0,0-1-1 0 0,0 3-19 0 0,0-5 8 0 0,0 0 0 0 0,0 1 0 0 0,0-1-1 0 0,-1 0 1 0 0,0 0 0 0 0,0 4-8 0 0,-4 19 25 0 0,5-13-25 0 0,-1 1 0 0 0,0-1 0 0 0,-3 11 0 0 0,2-12 86 0 0,1 0-1 0 0,0 1 1 0 0,1-1-1 0 0,1 1-85 0 0,-1 10 162 0 0,4 13 53 0 0,-3-29-192 0 0,0 0-1 0 0,-1 0 1 0 0,1 1 0 0 0,-2-1-1 0 0,0 6-22 0 0,-2 10 146 0 0,-1 0-1 0 0,-1-1 0 0 0,-1 1 1 0 0,-1-1-1 0 0,-2 0 0 0 0,-6 13-145 0 0,13-33 18 0 0,2-2-2 0 0,-1 0 0 0 0,1 0 0 0 0,-1 0 0 0 0,1 0-1 0 0,-1 0 1 0 0,1 0 0 0 0,0 1 0 0 0,-1-1 0 0 0,1 0 0 0 0,0 0-1 0 0,0 0 1 0 0,0 1-16 0 0,0-1 11 0 0,0-1-1 0 0,0 1 1 0 0,-1-1-1 0 0,1 0 1 0 0,0 1 0 0 0,0-1-1 0 0,0 0 1 0 0,0 1-1 0 0,-1-1 1 0 0,1 0-1 0 0,0 1 1 0 0,0-1-1 0 0,-1 0 1 0 0,1 1 0 0 0,0-1-1 0 0,-1 0 1 0 0,1 0-1 0 0,0 1 1 0 0,-1-1-1 0 0,1 0 1 0 0,0 0-1 0 0,-1 0 1 0 0,1 0-1 0 0,0 1 1 0 0,-1-1 0 0 0,1 0-1 0 0,-1 0 1 0 0,1 0-1 0 0,0 0 1 0 0,-1 0-1 0 0,1 0 1 0 0,-1 0-1 0 0,1 0 1 0 0,0 0 0 0 0,-1 0-1 0 0,1 0 1 0 0,-1 0-1 0 0,1 0-10 0 0,-1-1 11 0 0,1 1-1 0 0,-1 0 1 0 0,1 0-1 0 0,-1 0 0 0 0,1 0 1 0 0,-1 0-1 0 0,1 0 1 0 0,-1-1-1 0 0,1 1 1 0 0,-1 0-1 0 0,1 0 1 0 0,-1-1-1 0 0,1 1 1 0 0,-1 0-1 0 0,1-1 1 0 0,0 1-1 0 0,-1 0 1 0 0,1-1-1 0 0,0 1 1 0 0,-1-1-1 0 0,1 1 1 0 0,0-1-1 0 0,-1 1 0 0 0,1 0 1 0 0,0-1-1 0 0,0 1 1 0 0,0-1-1 0 0,-1 0 1 0 0,1 1-1 0 0,0-1 1 0 0,0 1-1 0 0,0-1-10 0 0,1-13-183 0 0,0 1 0 0 0,1-1 1 0 0,2-6 182 0 0,0-1 36 0 0,18-64-372 0 0,-21 80 306 0 0,1-1 0 0 0,0 0 0 0 0,0 0 0 0 0,1 1 0 0 0,-1-1-1 0 0,1 1 1 0 0,0 0 0 0 0,1 0 0 0 0,-1 0 0 0 0,1 0 0 0 0,0 0-1 0 0,0 1 1 0 0,4-4 30 0 0,12-6-46 0 0,-13 8 39 0 0,1 1 1 0 0,-1 0-1 0 0,1 0 1 0 0,0 1-1 0 0,0 0 1 0 0,1 0 6 0 0,-1 1-46 0 0,0 1 0 0 0,0 0-1 0 0,7-2 47 0 0,-7 2 0 0 0,2 1 55 0 0,-9 7 74 0 0,-7 7 134 0 0,5-11-236 0 0,0 0-8 0 0,0 0 1 0 0,0 0-1 0 0,0 0 1 0 0,-1 0-1 0 0,1 0 0 0 0,-1-1 1 0 0,1 1-1 0 0,-1 0 1 0 0,0-1-1 0 0,0 1 1 0 0,1-1-1 0 0,-3 2-19 0 0,-28 13 134 0 0,5-2-23 0 0,13-7-102 0 0,-9 7 26 0 0,22-13-34 0 0,0 0 0 0 0,0 0 0 0 0,0-1 0 0 0,0 1 0 0 0,0 0 0 0 0,0 0 0 0 0,1 0 0 0 0,-1 0 0 0 0,0 0 0 0 0,1 1 1 0 0,-1-1-1 0 0,1 0 0 0 0,-1 0 0 0 0,1 0 0 0 0,0 0 0 0 0,-1 1 0 0 0,1-1 0 0 0,0 0 0 0 0,0 2-1 0 0,0-3 0 0 0,0 1 0 0 0,0 0 0 0 0,0 0 0 0 0,-1 0 0 0 0,1 0 0 0 0,0-1 0 0 0,0 1 0 0 0,-1 0 0 0 0,1 0 0 0 0,0 0 0 0 0,-1-1 0 0 0,1 1 0 0 0,-1 0 0 0 0,1 0 0 0 0,-1-1 0 0 0,1 1 0 0 0,-1 0 0 0 0,0 0 0 0 0,0 0 0 0 0,0 0 0 0 0,0 0 0 0 0,1 0 0 0 0,-1 1 0 0 0,0-1 0 0 0,1 0 0 0 0,-1 0 0 0 0,1 1 0 0 0,-1-1 0 0 0,1 0 0 0 0,0 1 0 0 0,-1-1 0 0 0,1 1 0 0 0,0-1 0 0 0,0 0 0 0 0,0 2 0 0 0,-4 13-19 0 0,4-16 17 0 0,-1 1 1 0 0,1 0 0 0 0,0-1 0 0 0,-1 1-1 0 0,1-1 1 0 0,0 1 0 0 0,0 0-1 0 0,-1-1 1 0 0,1 1 0 0 0,0 0-1 0 0,0 0 1 0 0,0-1 0 0 0,0 1-1 0 0,0 0 1 0 0,0-1 0 0 0,0 1-1 0 0,0 0 1 0 0,0-1 0 0 0,0 1 0 0 0,0 0-1 0 0,1-1 1 0 0,-1 1 0 0 0,0 0-1 0 0,0-1 1 0 0,1 1 0 0 0,-1 0-1 0 0,0-1 1 0 0,1 1 0 0 0,-1-1-1 0 0,1 1 1 0 0,-1 0 0 0 0,1-1-1 0 0,-1 1 1 0 0,1-1 0 0 0,-1 0 0 0 0,1 1-1 0 0,-1-1 1 0 0,1 1 0 0 0,0-1-1 0 0,0 1 2 0 0,8 7 18 0 0,4 3 24 0 0,0-6-29 0 0,23 13-14 0 0,-21-10 50 0 0,0 0 0 0 0,1-2 0 0 0,1 1-49 0 0,14 6 24 0 0,-13-5-1143 0 0,-17-8 13 0 0,-1 0-796 0 0,1 1-3113 0 0,4 1-1333 0 0</inkml:trace>
  <inkml:trace contextRef="#ctx0" brushRef="#br2" timeOffset="-84897.804">23130 4900 12608 0 0,'39'-19'1384'0'0,"-34"14"-1274"0"0,-5 5-13 0 0,1 0 0 0 0,-1 0 1 0 0,0 0-1 0 0,0 0 0 0 0,0 0 0 0 0,1 0 0 0 0,-1 0 0 0 0,0-1 0 0 0,0 1 0 0 0,1 0 1 0 0,-1 0-1 0 0,0 0 0 0 0,0 0 0 0 0,0-1 0 0 0,0 1 0 0 0,1 0 0 0 0,-1 0 0 0 0,0-1 1 0 0,0 1-1 0 0,0 0 0 0 0,0 0 0 0 0,0-1 0 0 0,0 1 0 0 0,0 0 0 0 0,0 0 0 0 0,0-1 1 0 0,1 1-1 0 0,-1 0 0 0 0,0 0 0 0 0,0-1 0 0 0,0 1 0 0 0,-1 0 0 0 0,1 0 0 0 0,0-1 1 0 0,0 1-1 0 0,0 0 0 0 0,0 0 0 0 0,0-1 0 0 0,0 1 0 0 0,0 0 0 0 0,0 0 0 0 0,0-1 0 0 0,-1 1 1 0 0,1 0-1 0 0,0 0 0 0 0,0 0 0 0 0,0-1 0 0 0,-1 1-97 0 0,-12-2 1529 0 0,5 3-1389 0 0,0 0 0 0 0,0 0 0 0 0,0 1 1 0 0,1 0-1 0 0,-1 1 0 0 0,1 0 0 0 0,0 0 0 0 0,0 0 1 0 0,0 1-1 0 0,-3 2-140 0 0,-20 9 134 0 0,27-14-114 0 0,1 0-21 0 0,0 0-1 0 0,0-1 1 0 0,1 1 0 0 0,-1 0-1 0 0,0 0 1 0 0,1 1 0 0 0,-1-1-1 0 0,1 0 1 0 0,-1 0 0 0 0,1 1-1 0 0,0-1 1 0 0,-1 1-1 0 0,1 0 1 0 0,0-1 0 0 0,0 1-1 0 0,0 0 1 0 0,0-1 1 0 0,1 0-92 0 0,-1 0 83 0 0,1-1-1 0 0,0 1 1 0 0,0 0 0 0 0,0-1-1 0 0,-1 1 1 0 0,1-1 0 0 0,0 1 0 0 0,0 0-1 0 0,0-1 1 0 0,0 1 0 0 0,0 0-1 0 0,0-1 1 0 0,0 1 0 0 0,1-1-1 0 0,-1 1 1 0 0,0 0 0 0 0,0-1-1 0 0,0 1 1 0 0,1-1 0 0 0,-1 1 0 0 0,0-1-1 0 0,0 1 1 0 0,1 0 9 0 0,7 16 7 0 0,2-6 68 0 0,0-1-155 0 0,-1 1 0 0 0,9 11 80 0 0,-16-18 80 0 0,0-1 0 0 0,0 1 0 0 0,0 0 0 0 0,0-1 0 0 0,-1 1 0 0 0,1 0 1 0 0,-1 0-1 0 0,0 0 0 0 0,0 0 0 0 0,-1 0 0 0 0,1 0 0 0 0,-1 3-80 0 0,0-5 55 0 0,-1 1 1 0 0,1 0-1 0 0,-1-1 0 0 0,0 1 0 0 0,0-1 0 0 0,0 1 1 0 0,0-1-1 0 0,-1 1 0 0 0,1-1 0 0 0,-1 0 0 0 0,1 0 0 0 0,-1 0 1 0 0,0 1-1 0 0,0-2 0 0 0,0 1 0 0 0,0 0 0 0 0,0 0 0 0 0,0-1 1 0 0,0 1-1 0 0,-1-1 0 0 0,1 1 0 0 0,-1-1-55 0 0,-4 3-16 0 0,0 0 0 0 0,-1-1-1 0 0,1 0 1 0 0,-1 0 0 0 0,0-1-1 0 0,-6 2 17 0 0,6-3-368 0 0,0 0 0 0 0,-1 0 1 0 0,-5-1 367 0 0,-11-3-4157 0 0,13 0-2662 0 0</inkml:trace>
  <inkml:trace contextRef="#ctx0" brushRef="#br2" timeOffset="-84141.61">23249 4480 4144 0 0,'0'0'319'0'0,"0"0"106"0"0,0 0 1228 0 0,0 0 562 0 0,0 0 110 0 0,0 0-250 0 0,0 0-1125 0 0,0 0-491 0 0,0 0-98 0 0,0 0 25 0 0,0 0 167 0 0,0 0 77 0 0,0 0 12 0 0,0 0-34 0 0,6 6 205 0 0,-4-3-644 0 0,0 1-1 0 0,-1-1 1 0 0,1 1-1 0 0,-1-1 1 0 0,0 1 0 0 0,1 0-1 0 0,-1 0 1 0 0,-1-1-1 0 0,1 1 1 0 0,-1 0-169 0 0,2 4 237 0 0,3 52 660 0 0,-4-49-817 0 0,0 1 0 0 0,0-1 0 0 0,-1 1 0 0 0,0-1 0 0 0,-2 8-80 0 0,0 20 213 0 0,1-32-183 0 0,1-1-1 0 0,-1 1 0 0 0,0-1 1 0 0,-1 1-1 0 0,1-1 0 0 0,-1 0 1 0 0,-1 1-1 0 0,-2 4-29 0 0,5-9 9 0 0,-1 0-1 0 0,1 0 1 0 0,-1 0 0 0 0,1 0 0 0 0,0 0-1 0 0,0 0 1 0 0,0 0 0 0 0,0 1-9 0 0,0-1 8 0 0,0-1 1 0 0,0 1-1 0 0,0 0 1 0 0,-1 0-1 0 0,1 0 1 0 0,0 0 0 0 0,-1 0-1 0 0,1-1 1 0 0,-2 2-9 0 0,2-1 6 0 0,-1-1 0 0 0,1 1 0 0 0,0-1 0 0 0,0 0 0 0 0,-1 1 0 0 0,1-1 0 0 0,0 1 0 0 0,0-1 0 0 0,0 1 0 0 0,1 0-6 0 0,-1-1 6 0 0,0 1 0 0 0,0-1 0 0 0,0 0 0 0 0,0 1 0 0 0,0-1 0 0 0,-1 0 0 0 0,1 1 0 0 0,0-1 0 0 0,0 0 0 0 0,-1 1 0 0 0,1-1-6 0 0,-1-1 12 0 0,1 1 0 0 0,0-1-1 0 0,0 0 1 0 0,0 1 0 0 0,-1-1 0 0 0,1 1-1 0 0,0-1 1 0 0,0 0 0 0 0,0 1 0 0 0,0-1-1 0 0,0 1 1 0 0,0-1 0 0 0,0 1-1 0 0,0-1 1 0 0,0 0 0 0 0,0 1 0 0 0,0-1-1 0 0,0 1 1 0 0,0-1 0 0 0,0 1-1 0 0,0-1 1 0 0,0 0 0 0 0,1 1 0 0 0,-1-1-1 0 0,0 0 1 0 0,0 1 0 0 0,0-1 0 0 0,1 1-1 0 0,-1-1 1 0 0,0 0 0 0 0,0 1-1 0 0,1-1 1 0 0,-1 0 0 0 0,0 0 0 0 0,1 1-12 0 0,0 0 23 0 0,1-1-1 0 0,0 1 1 0 0,-1 0 0 0 0,1-1 0 0 0,-1 1 0 0 0,1-1 0 0 0,0 0 0 0 0,-1 1 0 0 0,1-1 0 0 0,1 0-23 0 0,5 0 113 0 0,1 0 1 0 0,0 0-1 0 0,4-2-113 0 0,34-7 368 0 0,24 1 11 0 0,-60 7-262 0 0,-1 0-1 0 0,0 1 1 0 0,1 0 0 0 0,-1 1-1 0 0,1 0 1 0 0,8 2-117 0 0,-1 0 37 0 0,11-2-38 0 0,15 0 1 0 0,-29-1-492 0 0,-13 0-357 0 0,2-4-1197 0 0,-1 2-4165 0 0,2 0-425 0 0</inkml:trace>
  <inkml:trace contextRef="#ctx0" brushRef="#br2" timeOffset="-83544.25">23644 4295 3224 0 0,'0'0'469'0'0,"0"0"762"0"0,13-14 5167 0 0,-12 14-6113 0 0,-1-1 0 0 0,1 1-1 0 0,0-1 1 0 0,-1 1-1 0 0,1 0 1 0 0,-1-1-1 0 0,1 1 1 0 0,0 0 0 0 0,-1 0-1 0 0,1 0 1 0 0,0-1-1 0 0,0 1 1 0 0,-1 0 0 0 0,1 0-1 0 0,0 0 1 0 0,-1 0-1 0 0,1 0 1 0 0,0 0-285 0 0,16 4 1523 0 0,14 10-843 0 0,-31-13-634 0 0,11 5 305 0 0,-1 1 0 0 0,0 0 0 0 0,0 1 0 0 0,-1 0 0 0 0,0 1 0 0 0,0 0 0 0 0,-1 0 0 0 0,0 1 0 0 0,-1 0 0 0 0,0 0 0 0 0,0 1 0 0 0,-1 0 0 0 0,4 10-351 0 0,-2 0 272 0 0,0-1 0 0 0,-2 1-1 0 0,0 1 1 0 0,-1-1 0 0 0,-2 1-1 0 0,0-1 1 0 0,0 14-272 0 0,-3-21 187 0 0,-1 0 0 0 0,0 0 0 0 0,0 0 0 0 0,-2 0-1 0 0,1 0 1 0 0,-2-1 0 0 0,0 1 0 0 0,0-1 0 0 0,-4 6-187 0 0,-2 1 111 0 0,0 0 0 0 0,-1-1-1 0 0,-1-1 1 0 0,-1 1 0 0 0,-11 10-111 0 0,-26 29 15 0 0,-3-4 0 0 0,-3-1 0 0 0,-1-3 0 0 0,-37 22-15 0 0,52-42-680 0 0</inkml:trace>
  <inkml:trace contextRef="#ctx0" brushRef="#br2" timeOffset="-75650.1">20780 5557 3224 0 0,'7'-13'221'0'0,"-4"9"3536"0"0,0-2-1850 0 0,-1 2 5283 0 0,-6 8-4474 0 0,-2 5-2484 0 0,0 0 0 0 0,1 0 0 0 0,0 0 0 0 0,1 1 0 0 0,-1-1 0 0 0,1 4-232 0 0,-19 37 374 0 0,-26 50-92 0 0,-11 21-282 0 0,59-119-12 0 0,-10 21-132 0 0,0 0 0 0 0,-1-1-1 0 0,-1-1 1 0 0,-1 0 0 0 0,-4 4 144 0 0,14-21 907 0 0,0-2-4433 0 0,2-10-4570 0 0,2 7 7826 0 0,-2-7-3811 0 0</inkml:trace>
  <inkml:trace contextRef="#ctx0" brushRef="#br2" timeOffset="-75250.233">20556 5638 3224 0 0,'0'0'473'0'0,"0"0"779"0"0,0 0 341 0 0,0 0 67 0 0,0 0-88 0 0,0 0-440 0 0,0 0-194 0 0,0 15 1975 0 0,3 26 337 0 0,15-45-2658 0 0,-13 0-461 0 0,1 0-1 0 0,-1-1 1 0 0,0 0-1 0 0,0 0 1 0 0,-1 0-1 0 0,1-1 1 0 0,-1 1-1 0 0,-1-1 1 0 0,1 0-1 0 0,-1 0 1 0 0,1-1-131 0 0,7-13-36 0 0,17-35-156 0 0,-22 43 145 0 0,-1 0 0 0 0,1 0 0 0 0,1 1 0 0 0,0 0 0 0 0,1 0 0 0 0,8-9 47 0 0,-16 20 140 0 0,0 0 85 0 0,0 0 20 0 0,0 0-17 0 0,1-1-219 0 0,-1 1 0 0 0,0 0 0 0 0,0 0 0 0 0,0 0-1 0 0,0 0 1 0 0,1 0 0 0 0,-1 0 0 0 0,0 0-1 0 0,0 0 1 0 0,0 0 0 0 0,0 0 0 0 0,1 0 0 0 0,-1 0-1 0 0,0 0 1 0 0,0 0 0 0 0,0 0 0 0 0,1 0-1 0 0,-1 0 1 0 0,0 0 0 0 0,0 0 0 0 0,0 0 0 0 0,0 0-1 0 0,1 0 1 0 0,-1 0 0 0 0,0 0 0 0 0,0 0-1 0 0,0 0 1 0 0,0 1 0 0 0,0-1 0 0 0,1 0 0 0 0,-1 0-1 0 0,0 0 1 0 0,0 0 0 0 0,0 0 0 0 0,0 0-1 0 0,0 1 1 0 0,0-1 0 0 0,0 0-9 0 0,7 5 98 0 0,-5-2-64 0 0,0 1 0 0 0,-1 0-1 0 0,1 0 1 0 0,-1 0 0 0 0,0 0-1 0 0,0 0 1 0 0,1 2-34 0 0,-2-2 7 0 0,2 1-1 0 0,-1-1 0 0 0,0 0 1 0 0,1 1-1 0 0,1 1-6 0 0,16 47 728 0 0,-15-46-581 0 0,1 2-119 0 0,0 0-1 0 0,0 0 0 0 0,1-1 0 0 0,5 7-27 0 0,0-2-25 0 0,-9-11-220 0 0,-1 0-1 0 0,1 0 1 0 0,0 1-1 0 0,-1-1 1 0 0,1-1-1 0 0,0 1 1 0 0,1 0 0 0 0,-1 0-1 0 0,0-1 1 0 0,0 1-1 0 0,1-1 1 0 0,-1 0-1 0 0,1 0 246 0 0,-2 0-2525 0 0,-1-1-119 0 0,0 0-18 0 0</inkml:trace>
  <inkml:trace contextRef="#ctx0" brushRef="#br2" timeOffset="-73696.909">19854 6356 3224 0 0,'0'0'547'0'0,"0"0"1086"0"0,0 0 477 0 0,0 0 98 0 0,0 0-192 0 0,0 0-893 0 0,0 0-394 0 0,0 0-79 0 0,-9 11 1447 0 0,7-7-1893 0 0,-1 0 0 0 0,1 1 0 0 0,0-1 0 0 0,0 0 0 0 0,0 1 0 0 0,1 0 0 0 0,0-1 0 0 0,0 1 0 0 0,0 0 0 0 0,0 0 0 0 0,1-1 0 0 0,-1 2-204 0 0,-2 16 558 0 0,1-12-457 0 0,0 0 0 0 0,0 1-1 0 0,1-1 1 0 0,1 1-1 0 0,-1-1 1 0 0,2 1-1 0 0,0 5-100 0 0,2-8-4 0 0,-2-7 21 0 0,-1 0 0 0 0,1 0 0 0 0,-1 0 0 0 0,0 0 0 0 0,1 0-1 0 0,-1 0 1 0 0,0 0 0 0 0,0 0 0 0 0,0 1 0 0 0,0-1 0 0 0,0 1-17 0 0,0-2 5 0 0,1 0 0 0 0,-1 0 0 0 0,0 1 0 0 0,0-1 0 0 0,0 0 0 0 0,0 0 1 0 0,0 0-1 0 0,1 0 0 0 0,-1 0 0 0 0,0 1 0 0 0,0-1 0 0 0,0 0 0 0 0,0 0 0 0 0,1 0 1 0 0,-1 0-1 0 0,0 0 0 0 0,0 0 0 0 0,0 0 0 0 0,1 0 0 0 0,-1 0 0 0 0,0 0 1 0 0,0 0-1 0 0,0 0 0 0 0,1 0 0 0 0,-1 0 0 0 0,0 0 0 0 0,0 0 0 0 0,0 0 0 0 0,1 0 1 0 0,-1 0-1 0 0,0 0 0 0 0,0 0 0 0 0,0 0 0 0 0,1 0 0 0 0,-1 0-5 0 0,9-2 146 0 0,-6 1-111 0 0,-1-1 0 0 0,1 1 0 0 0,0-1 0 0 0,-1 1 0 0 0,1-1 0 0 0,-1 0 0 0 0,1 0 0 0 0,-1 0 0 0 0,0 0 0 0 0,0 0 0 0 0,0-1 0 0 0,0 1 0 0 0,0-1 0 0 0,0 0 0 0 0,0 0-35 0 0,2-6 52 0 0,0 0-1 0 0,0-1 0 0 0,-1 1 1 0 0,0-1-52 0 0,10-26 64 0 0,-3 11-66 0 0,-10 24-59 0 0,3 3 10 0 0,0 0 1 0 0,0 0-1 0 0,-1 1 0 0 0,1-1 1 0 0,-1 0-1 0 0,0 1 0 0 0,1 0 1 0 0,-1 0-1 0 0,0 0 51 0 0,2 12-18 0 0,-3-14 22 0 0,-1 0-1 0 0,0 0 0 0 0,0 0 0 0 0,0 0 0 0 0,0 0 0 0 0,1 0 0 0 0,-1 0 0 0 0,1 0 1 0 0,-1 0-1 0 0,1 0 0 0 0,-1 0 0 0 0,1 0 0 0 0,-1 0 0 0 0,1-1 0 0 0,0 1 0 0 0,-1 0 1 0 0,1 0-1 0 0,0 0-3 0 0,10 7 14 0 0,19 14-24 0 0,-28-20 18 0 0,0-1-1 0 0,1 0 1 0 0,-1 0-1 0 0,1 0 1 0 0,-1 0 0 0 0,1 0-1 0 0,0 0 1 0 0,-1 0-1 0 0,1-1 1 0 0,0 0 0 0 0,0 1-8 0 0,1-1 47 0 0,0 0-12 0 0,0 0-1 0 0,1 0 0 0 0,-1 0 1 0 0,0-1-1 0 0,0 0 1 0 0,1 0-1 0 0,-1 0 0 0 0,1 0-34 0 0,-3 0 256 0 0,-1 1-235 0 0,0 0 0 0 0,0-1 0 0 0,0 1 0 0 0,-1 0-1 0 0,1-1 1 0 0,0 1 0 0 0,0 0 0 0 0,0-1 0 0 0,0 1-1 0 0,0-1 1 0 0,0 0 0 0 0,-1 1 0 0 0,1-1 0 0 0,0 0-1 0 0,-1 1 1 0 0,1-1 0 0 0,0 0 0 0 0,-1 0 0 0 0,1 1-1 0 0,-1-1 1 0 0,1 0 0 0 0,-1 0 0 0 0,1 0 0 0 0,-1 0-1 0 0,0 0 1 0 0,1 0 0 0 0,-1 0-21 0 0,7-29 34 0 0,-7 26 49 0 0,17-93-1666 0 0,-10 80-705 0 0,4 3-4762 0 0,-8 12 4333 0 0</inkml:trace>
  <inkml:trace contextRef="#ctx0" brushRef="#br2" timeOffset="-73315.958">20210 6309 3224 0 0,'5'6'2470'0'0,"-4"-1"-971"0"0,0-1 0 0 0,0 1 0 0 0,0 0 0 0 0,-1-1 0 0 0,1 1 0 0 0,-1 4-1499 0 0,1 11 1735 0 0,3 21 902 0 0,-1-14-162 0 0,6 25-2475 0 0,-8-45-2215 0 0,-1-13-3551 0 0,-1-3 5018 0 0,-2-7-1946 0 0</inkml:trace>
  <inkml:trace contextRef="#ctx0" brushRef="#br2" timeOffset="-73314.958">20219 6253 10680 0 0,'0'0'489'0'0,"0"0"-8"0"0,0 0-225 0 0,0 0 202 0 0,0 0 118 0 0,0 0 28 0 0,0 0-71 0 0,0 0-314 0 0,9 10-43 0 0,-5-4-395 0 0,0 0 0 0 0,0 0 1 0 0,1 0-1 0 0,0-1 0 0 0,0 1 1 0 0,1-1 218 0 0,1 1-4736 0 0</inkml:trace>
  <inkml:trace contextRef="#ctx0" brushRef="#br2" timeOffset="-72928.112">20375 6372 3224 0 0,'0'0'547'0'0,"0"0"1086"0"0,0 0 477 0 0,0 2 98 0 0,0 82 6651 0 0,1-82-8771 0 0,-1 0-1 0 0,0 0 1 0 0,1 0 0 0 0,-1 0 0 0 0,1 0 0 0 0,0 0 0 0 0,0 0 0 0 0,0 0-1 0 0,0 1-87 0 0,1 1 228 0 0,-2-3 92 0 0,0-1-37 0 0,0 0-155 0 0,1 7 689 0 0,16-77-271 0 0,-6 32-533 0 0,-10 31-29 0 0,0 0 0 0 0,1 0 0 0 0,1 0 1 0 0,-1 0-1 0 0,1 1 0 0 0,0-1 0 0 0,0 1 0 0 0,1-1 0 0 0,1 0 16 0 0,-5 6-4 0 0,1 0 0 0 0,-1 0-1 0 0,1 0 1 0 0,0 1 0 0 0,-1-1 0 0 0,1 0-1 0 0,0 0 1 0 0,0 1 0 0 0,-1-1-1 0 0,1 0 1 0 0,0 1 0 0 0,0-1 0 0 0,0 1-1 0 0,0-1 1 0 0,0 1 0 0 0,0 0-1 0 0,0-1 1 0 0,0 1 0 0 0,0 0-1 0 0,0 0 1 0 0,0-1 0 0 0,0 1 0 0 0,0 0-1 0 0,0 0 1 0 0,0 0 0 0 0,0 0-1 0 0,0 1 1 0 0,0-1 0 0 0,0 0 0 0 0,0 0-1 0 0,0 0 1 0 0,0 1 0 0 0,0-1-1 0 0,0 1 1 0 0,0-1 0 0 0,0 1-1 0 0,0-1 1 0 0,0 1 0 0 0,0-1 0 0 0,-1 1-1 0 0,1 0 1 0 0,0-1 0 0 0,0 1 4 0 0,1 2 1 0 0,0-1-1 0 0,0 0 1 0 0,0 1 0 0 0,0-1 0 0 0,-1 1 0 0 0,1 0 0 0 0,-1 0 0 0 0,1-1 0 0 0,-1 1 0 0 0,0 0 0 0 0,0 3-1 0 0,0-3 12 0 0,4 27 30 0 0,-2-1 0 0 0,0 23-42 0 0,-2-36 190 0 0,0-13-156 0 0,-1 1 1 0 0,1-1-1 0 0,-1 0 1 0 0,0 1 0 0 0,0-1-1 0 0,-1 0 1 0 0,1 0-1 0 0,-1 1 1 0 0,1-1-35 0 0,-1 2 328 0 0,2-5-515 0 0,-1 0-1 0 0,0 1 1 0 0,0-1-1 0 0,0 0 1 0 0,1 0-1 0 0,-1 1 1 0 0,0-1 0 0 0,0 0-1 0 0,1 0 1 0 0,-1 0-1 0 0,0 1 1 0 0,1-1-1 0 0,-1 0 1 0 0,0 0-1 0 0,0 0 1 0 0,1 0-1 0 0,-1 0 1 0 0,0 0-1 0 0,1 0 1 0 0,-1 0-1 0 0,0 0 1 0 0,1 0-1 0 0,-1 0 1 0 0,0 0-1 0 0,1 0 1 0 0,-1 0-1 0 0,0 0 1 0 0,1 0-1 0 0,-1 0 1 0 0,0 0-1 0 0,1 0 188 0 0,7-5-2246 0 0</inkml:trace>
  <inkml:trace contextRef="#ctx0" brushRef="#br2" timeOffset="-72441.034">20721 6296 3224 0 0,'0'0'143'0'0,"0"0"419"0"0,0 0 1659 0 0,0 0 725 0 0,0 0 146 0 0,0 0-319 0 0,-9 14-288 0 0,1-4-1536 0 0,0-1 0 0 0,-8 9-949 0 0,-7 7 782 0 0,15-13-456 0 0,0 0 0 0 0,1 0-1 0 0,-5 13-325 0 0,1-4 310 0 0,9-16-348 0 0,-1-1 0 0 0,1 1 1 0 0,0-1-1 0 0,1 1 0 0 0,-1 0 1 0 0,1 0-1 0 0,0-1 0 0 0,-1 5 38 0 0,2-8 7 0 0,1 1 0 0 0,-1-1-1 0 0,0 0 1 0 0,1 0 0 0 0,-1 0 0 0 0,1 0-1 0 0,-1 0 1 0 0,1 1 0 0 0,0-1-1 0 0,-1 0 1 0 0,1 0 0 0 0,0 0 0 0 0,0-1-1 0 0,-1 1 1 0 0,1 0 0 0 0,0 0-1 0 0,0 0 1 0 0,0 0 0 0 0,0-1-1 0 0,0 1 1 0 0,0-1 0 0 0,1 1 0 0 0,-1-1-1 0 0,0 1 1 0 0,0-1 0 0 0,0 1-1 0 0,0-1 1 0 0,1 0 0 0 0,-1 0 0 0 0,0 0-1 0 0,0 0 1 0 0,0 1 0 0 0,1-2-1 0 0,0 1-6 0 0,1 0 27 0 0,0-1-1 0 0,0-1 1 0 0,1 1-1 0 0,-1 0 0 0 0,0-1 1 0 0,0 1-1 0 0,0-1 1 0 0,-1 0-1 0 0,1 0 0 0 0,0 0 1 0 0,-1 0-1 0 0,1 0 1 0 0,0-2-27 0 0,5-6 18 0 0,0 0 0 0 0,-1 0 1 0 0,1-1-19 0 0,3-5-137 0 0,-6 6 122 0 0,0 0 0 0 0,0 0 0 0 0,-1-1 0 0 0,0 1 1 0 0,0-1-1 0 0,0-7 15 0 0,4-10-146 0 0,-4 12-43 0 0,0 0 0 0 0,-2-1 0 0 0,0 1 0 0 0,0-13 189 0 0,2-17-235 0 0,-4 16 170 0 0,-2 18 199 0 0,2 12-121 0 0,0 1 0 0 0,0-1 0 0 0,0 0 0 0 0,0 0 0 0 0,0 0-1 0 0,0 0 1 0 0,0 0 0 0 0,0 0 0 0 0,0 0 0 0 0,0 0 0 0 0,-1 0 0 0 0,1 0 0 0 0,0 0 0 0 0,0 0 0 0 0,0 0-1 0 0,0 0 1 0 0,0 0 0 0 0,0 0 0 0 0,0 1 0 0 0,0-1 0 0 0,0 0 0 0 0,0 0 0 0 0,0 0 0 0 0,0 0 0 0 0,0 0-1 0 0,0 0 1 0 0,0 0 0 0 0,-1 0 0 0 0,1 0 0 0 0,0 0 0 0 0,0 0 0 0 0,0 0 0 0 0,0 0 0 0 0,0 0 0 0 0,0 0-1 0 0,0 0 1 0 0,0 0 0 0 0,0 0 0 0 0,0 0 0 0 0,0 0 0 0 0,0 0 0 0 0,-1 0 0 0 0,1 0 0 0 0,0 0 0 0 0,0-1-1 0 0,0 1 1 0 0,0 0 0 0 0,0 0 0 0 0,0 0 0 0 0,0 0 0 0 0,0 0 0 0 0,0 0 0 0 0,0 0 0 0 0,0 0-1 0 0,0 0 1 0 0,0 0 0 0 0,0 0 0 0 0,0 0 0 0 0,0 0 0 0 0,0 0-13 0 0,-3 7 29 0 0,0-1 0 0 0,1 2-1 0 0,0-1 1 0 0,1 0 0 0 0,-1 7-29 0 0,-13 119 185 0 0,9-72-189 0 0,4-40-5 0 0,-3 39 409 0 0,5-58-601 0 0,0 0-1 0 0,0 1 1 0 0,1-1 0 0 0,-1 0-1 0 0,1 0 1 0 0,-1 0 0 0 0,1 0-1 0 0,0 0 1 0 0,0 0 0 0 0,0 0-1 0 0,0 0 1 0 0,0 0 0 0 0,1 1 201 0 0,-2-2-2007 0 0,0-1-87 0 0</inkml:trace>
  <inkml:trace contextRef="#ctx0" brushRef="#br2" timeOffset="-72021.158">20893 6266 3680 0 0,'1'0'113'0'0,"-1"0"0"0"0,0 0 0 0 0,1 0 0 0 0,-1 0-1 0 0,0 1 1 0 0,1-1 0 0 0,-1 0 0 0 0,0 0 0 0 0,1 0 0 0 0,-1 0 0 0 0,0 0 0 0 0,0 1 0 0 0,1-1 0 0 0,-1 0 0 0 0,0 0 0 0 0,1 0 0 0 0,-1 1-1 0 0,0-1 1 0 0,0 0 0 0 0,0 0 0 0 0,1 1 0 0 0,-1-1 0 0 0,0 0 0 0 0,0 1 0 0 0,0-1 0 0 0,0 0 0 0 0,0 1 0 0 0,1-1 0 0 0,-1 0-1 0 0,0 0 1 0 0,0 1 0 0 0,0-1 0 0 0,0 0 0 0 0,0 1 0 0 0,0-1-113 0 0,-2 19 4884 0 0,-5 7-925 0 0,2-14-4252 0 0,-1 1 586 0 0,2-4-9 0 0,1-1-1 0 0,-1 1 0 0 0,1 0 0 0 0,1 1 0 0 0,-1 3-283 0 0,1-2-122 0 0,2-9 107 0 0,-1-1 1 0 0,1 1 0 0 0,0 0 0 0 0,-1-1 0 0 0,1 1 0 0 0,0 0-1 0 0,0-1 1 0 0,0 1 0 0 0,0-1 0 0 0,0 1 0 0 0,1 0-1 0 0,-1-1 1 0 0,1 1 0 0 0,-1-1 0 0 0,1 1 0 0 0,-1-1-1 0 0,1 1 15 0 0,3 7 100 0 0,4 4 328 0 0,-7-12-284 0 0,1 0 0 0 0,1 0-114 0 0,0 0-1 0 0,0 0 1 0 0,0 0-1 0 0,0-1 0 0 0,0 1 1 0 0,0-1-1 0 0,0 1 1 0 0,0-1-1 0 0,0 0 0 0 0,1 0 1 0 0,-1-1-1 0 0,0 1 1 0 0,0-1-1 0 0,0 1 0 0 0,0-1 1 0 0,0 0-1 0 0,0 0 0 0 0,0 0 1 0 0,1-1-30 0 0,4-2 48 0 0,1 0-1 0 0,-1 0 1 0 0,-1 0 0 0 0,1-1 0 0 0,-1-1 0 0 0,3-2-48 0 0,-6 5 25 0 0,0-1 0 0 0,-1 0 0 0 0,1 0 0 0 0,-1 0 1 0 0,0 0-1 0 0,-1-1 0 0 0,1 0 0 0 0,-1 1 0 0 0,1-4-25 0 0,-2 7 10 0 0,0-1-1 0 0,0 0 1 0 0,-1 0-1 0 0,1 0 1 0 0,-1 0-1 0 0,1 0 1 0 0,-1 0-1 0 0,0 0 1 0 0,0 0-1 0 0,0 0 1 0 0,0 1-1 0 0,0-1 1 0 0,0 0-1 0 0,-1 0 1 0 0,1 0-1 0 0,0 0 1 0 0,-1 0-1 0 0,0 0 1 0 0,1 0-1 0 0,-1 1 1 0 0,0-1-1 0 0,0 0 1 0 0,0 0-1 0 0,0 1 1 0 0,-1-2-10 0 0,-4-3 45 0 0,3 3-41 0 0,1 0 0 0 0,-1 1 0 0 0,0-1 0 0 0,0 1 0 0 0,0-1 0 0 0,0 1 0 0 0,-1 0 0 0 0,1 0-4 0 0,-4-1-113 0 0,1 0 0 0 0,0 0 0 0 0,0 1 0 0 0,-1 0 0 0 0,0 0 0 0 0,1 1 0 0 0,-1 0 0 0 0,0 0 0 0 0,0 0 0 0 0,1 1 0 0 0,-1 0 0 0 0,0 0-1 0 0,0 1 1 0 0,0 0 113 0 0,-5-1-2470 0 0,10 0-759 0 0,2 0 1157 0 0</inkml:trace>
  <inkml:trace contextRef="#ctx0" brushRef="#br2" timeOffset="-71594.819">21169 6222 4144 0 0,'0'0'319'0'0,"-6"14"2039"0"0,-8 16 5112 0 0,8-16-6288 0 0,-1 1 1 0 0,-1-1-1 0 0,0 0-1182 0 0,7-12 110 0 0,0 0 0 0 0,-1 1 0 0 0,1-1 1 0 0,0 1-1 0 0,1-1 0 0 0,-1 1 0 0 0,0 0 0 0 0,1-1 0 0 0,-1 1 0 0 0,1 0 0 0 0,0 0 0 0 0,0 0-110 0 0,16-7 232 0 0,-12 3-232 0 0,0-1 0 0 0,0-1 0 0 0,-1 1 0 0 0,1 0 0 0 0,-1-1 0 0 0,1 0 0 0 0,-1 0 0 0 0,0 0 0 0 0,1-1 0 0 0,-1 1 0 0 0,0-1 0 0 0,0 1 0 0 0,1 0 0 0 0,-1 0 0 0 0,1 1 0 0 0,0-1 0 0 0,0 1 0 0 0,0 0 0 0 0,2-1 0 0 0,-4 2-31 0 0,0 0-1 0 0,0 1 1 0 0,0-1-1 0 0,1 1 1 0 0,-1-1-1 0 0,0 1 1 0 0,0 0-1 0 0,0 0 1 0 0,1 0-1 0 0,-1 0 1 0 0,0 0-1 0 0,0 0 1 0 0,0 1-1 0 0,1-1 1 0 0,-1 1-1 0 0,0-1 1 0 0,0 1-1 0 0,1 0 32 0 0,0 1-24 0 0,1 1 0 0 0,-1-1 0 0 0,1 1 0 0 0,-1 0 0 0 0,0 0 0 0 0,0 0 0 0 0,0 0 0 0 0,0 1-1 0 0,-1 0 25 0 0,17 14-17 0 0,-15-15 17 0 0,0 1 0 0 0,0 0 1 0 0,-1 0-1 0 0,1 0 0 0 0,0 1 0 0 0,-1-1 10 0 0,0 0 0 0 0,0 0 0 0 0,0 0 0 0 0,1-1 0 0 0,-1 0-1 0 0,1 0 1 0 0,0 0 0 0 0,0 0 0 0 0,0 0 0 0 0,0-1-1 0 0,1 1 1 0 0,-1-1 0 0 0,0-1 0 0 0,1 1 0 0 0,0 0 0 0 0,-1-1-1 0 0,1 0 1 0 0,3 0-10 0 0,-4 0 55 0 0,1-1-1 0 0,-1 0 0 0 0,0 0 0 0 0,1 0 1 0 0,-1 0-1 0 0,0-1 0 0 0,0 1 1 0 0,1-1-1 0 0,-1-1 0 0 0,0 1 0 0 0,0 0 1 0 0,0-1-1 0 0,0 0 0 0 0,0 0 1 0 0,-1 0-1 0 0,1 0 0 0 0,-1-1 0 0 0,1 1 1 0 0,-1-1-1 0 0,3-3-54 0 0,-4 4 104 0 0,-1 0 0 0 0,0 0 0 0 0,1 0 0 0 0,-1 0-1 0 0,0 0 1 0 0,0 0 0 0 0,0-1 0 0 0,-1 1 0 0 0,1 0 0 0 0,0-1 0 0 0,-1 1 0 0 0,0 0 0 0 0,1-1-1 0 0,-1 0-103 0 0,-1-34 191 0 0,0 32-219 0 0,-3-23-76 0 0,0 1-1 0 0,-2 0 1 0 0,-8-21 104 0 0,12 39-982 0 0,1 1-4024 0 0,1 0-1516 0 0</inkml:trace>
  <inkml:trace contextRef="#ctx0" brushRef="#br2" timeOffset="-70038.468">22817 5336 3224 0 0,'0'0'483'0'0,"0"0"818"0"0,0 0 361 0 0,0-1-766 0 0,1 0 0 0 0,-1 1 0 0 0,1-1 0 0 0,-1 1 0 0 0,1-1 0 0 0,0 1 0 0 0,-1-1-1 0 0,1 1 1 0 0,-1 0 0 0 0,1-1 0 0 0,0 1 0 0 0,0 0 0 0 0,-1-1 0 0 0,1 1-896 0 0,0 2 57 0 0,-1 1 0 0 0,0-1 0 0 0,0 1 1 0 0,0-1-1 0 0,0 0 0 0 0,-1 1 0 0 0,1-1 0 0 0,-1 1 1 0 0,1-1-1 0 0,-1 0 0 0 0,0 0 0 0 0,0 1 1 0 0,0-1-1 0 0,0 0-57 0 0,-19 34 1326 0 0,15-29-1287 0 0,0 3 30 0 0,1 0 0 0 0,0 0 0 0 0,0 0 0 0 0,1 0 0 0 0,0 0 0 0 0,0 6-69 0 0,-12 36 581 0 0,-48 97-288 0 0,54-128-245 0 0,1-6-26 0 0,2 0 0 0 0,0 0-1 0 0,1 0 1 0 0,-2 9-22 0 0,6-17 36 0 0,-2-1 0 0 0,1 1 0 0 0,-1-1 0 0 0,0 0 0 0 0,0 0 0 0 0,0 0-36 0 0,-12 23 404 0 0,10-22-1017 0 0,4-6-8772 0 0,1-6 3585 0 0</inkml:trace>
  <inkml:trace contextRef="#ctx0" brushRef="#br2" timeOffset="-69661.982">22617 5497 3680 0 0,'0'0'167'0'0,"-1"0"-7"0"0,1 0-57 0 0,-1 0 1 0 0,1 1 0 0 0,-1-1 0 0 0,1 0 0 0 0,-1 0 0 0 0,1 1-1 0 0,-1-1 1 0 0,1 0 0 0 0,0 0 0 0 0,-1 1 0 0 0,1-1 0 0 0,0 1-1 0 0,-1-1 1 0 0,1 0 0 0 0,0 1 0 0 0,-1-1 0 0 0,1 1-1 0 0,0-1 1 0 0,-1 0 0 0 0,1 1 0 0 0,0-1 0 0 0,0 1 0 0 0,0-1-1 0 0,0 1 1 0 0,0-1 0 0 0,-1 1 0 0 0,1-1 0 0 0,0 1 0 0 0,0-1-1 0 0,0 1 1 0 0,0-1 0 0 0,0 1-104 0 0,0 3 1139 0 0,-10 10 3172 0 0,9-12-3706 0 0,-1 0 0 0 0,1 0 0 0 0,-1 0-1 0 0,1 0 1 0 0,0 0 0 0 0,0 0-1 0 0,0 1 1 0 0,0-1 0 0 0,0 0 0 0 0,0 1-1 0 0,0-1-604 0 0,3-2 75 0 0,-1 0-1 0 0,1 0 0 0 0,0 0 0 0 0,-1-1 1 0 0,1 1-1 0 0,-1-1 0 0 0,1 1 1 0 0,-1-1-1 0 0,1 0 0 0 0,0 0-74 0 0,1-2 60 0 0,-1 1-1 0 0,1-1 1 0 0,-1 1 0 0 0,1-1-1 0 0,-1 0 1 0 0,0 0 0 0 0,0-1-60 0 0,7-9 87 0 0,12-22 41 0 0,-8 19-75 0 0,0 0-1 0 0,1-6-52 0 0,9-11 31 0 0,-15 19-8 0 0,-7 11-17 0 0,0 1 1 0 0,0-1-1 0 0,1 1 1 0 0,-1 0-1 0 0,1-1 1 0 0,-1 1-1 0 0,1 0 1 0 0,0 0-7 0 0,3-1 56 0 0,-4 3 25 0 0,-1 0 15 0 0,0 0-13 0 0,0 0-10 0 0,-1 1-67 0 0,1 1-1 0 0,0-1 0 0 0,0 1 0 0 0,0 0 0 0 0,0-1 1 0 0,0 1-1 0 0,0-1 0 0 0,0 1 0 0 0,0-1 1 0 0,1 1-1 0 0,-1-1 0 0 0,1 1 0 0 0,-1-1 0 0 0,1 1 1 0 0,0 0-6 0 0,11 21-7 0 0,21 35 8 0 0,-25-43-5 0 0,0-1 1 0 0,1 0-1 0 0,0 0 1 0 0,1-1-1 0 0,1 1 4 0 0,-11-14-11 0 0,17 17-682 0 0,-8-11-4809 0 0,-3-2-1058 0 0</inkml:trace>
  <inkml:trace contextRef="#ctx0" brushRef="#br2" timeOffset="-69154.353">22494 6152 4608 0 0,'-1'-1'208'0'0,"-5"-7"400"0"0,5 7 114 0 0,0 1 0 0 0,0-1 0 0 0,0 1 0 0 0,0-1 0 0 0,0 1 0 0 0,0 0 0 0 0,0 0 0 0 0,0-1 0 0 0,0 1 0 0 0,0 0 0 0 0,0 0 0 0 0,-1 0-722 0 0,-12 2 7833 0 0,7 0-8700 0 0,7-2 634 0 0,-3 1 343 0 0,1 0 1 0 0,-1 0 0 0 0,1 0 0 0 0,0 0 0 0 0,0 0-1 0 0,0 1 1 0 0,-1-1 0 0 0,1 1 0 0 0,1 0-1 0 0,-1-1 1 0 0,0 1 0 0 0,0 0 0 0 0,1 0-1 0 0,-1 0 1 0 0,1 0 0 0 0,-1 2-111 0 0,1-3 7 0 0,0 0 0 0 0,1 1 0 0 0,-1-1 0 0 0,0 1 0 0 0,1-1 0 0 0,0 0 1 0 0,-1 1-1 0 0,1-1 0 0 0,0 1 0 0 0,0-1 0 0 0,0 1 0 0 0,0-1 0 0 0,0 1 0 0 0,0-1 0 0 0,0 1 0 0 0,0-1 0 0 0,1 1 0 0 0,-1-1 1 0 0,0 1-1 0 0,1-1 0 0 0,0 0 0 0 0,-1 1 0 0 0,1-1 0 0 0,0 0 0 0 0,-1 1 0 0 0,1-1 0 0 0,0 0 0 0 0,1 1-7 0 0,4 4 2 0 0,1 0-1 0 0,-1 0 0 0 0,2-1 0 0 0,4 3-1 0 0,20 17 226 0 0,-31-24-65 0 0,-1-1-1 0 0,4 7-48 0 0,2 5-76 0 0,-6-12-44 0 0,0 1 1 0 0,0-1-1 0 0,0 1 1 0 0,0-1-1 0 0,-1 1 1 0 0,1-1-1 0 0,0 0 1 0 0,0 1-1 0 0,0-1 1 0 0,-1 1-1 0 0,1-1 1 0 0,0 0-1 0 0,-1 1 1 0 0,1-1-1 0 0,0 0 1 0 0,-1 1-1 0 0,1-1 1 0 0,0 0-1 0 0,-1 0 1 0 0,1 1-1 0 0,0-1 0 0 0,-1 0 1 0 0,0 0 7 0 0,-3 3-22 0 0,0 0 0 0 0,0-1 0 0 0,0 0 1 0 0,0 0-1 0 0,-1 0 0 0 0,1-1 0 0 0,-1 1 0 0 0,-3 0 22 0 0,-33 7 226 0 0,29-5-309 0 0,-1-2 0 0 0,1 1-1 0 0,-2-1 84 0 0,-15 2-1252 0 0,-6 1-838 0 0,13-7-2199 0 0,19 0 1690 0 0,3 2-2402 0 0</inkml:trace>
  <inkml:trace contextRef="#ctx0" brushRef="#br2" timeOffset="-68350.64">22691 6140 3680 0 0,'0'0'284'0'0,"-13"2"231"0"0,9-1 1558 0 0,-1 1 1 0 0,0-1-1 0 0,1 1 1 0 0,-1 0-1 0 0,-2 1-2073 0 0,-22 16 3007 0 0,13-7-2402 0 0,1 1 0 0 0,-5 6-605 0 0,14-13 37 0 0,0 1 0 0 0,0 0 0 0 0,1 0 0 0 0,0 0-1 0 0,0 1 1 0 0,1-1 0 0 0,0 1 0 0 0,1 0 0 0 0,0 0-1 0 0,-2 6-36 0 0,4-6 46 0 0,0 0 0 0 0,1-1-1 0 0,0 1 1 0 0,1 0-46 0 0,-1 7 633 0 0,1-15-594 0 0,-1 1-1 0 0,1-1 1 0 0,-1 1 0 0 0,1-1-1 0 0,-1 0 1 0 0,1 1-1 0 0,-1-1 1 0 0,1 0-1 0 0,0 1 1 0 0,-1-1-1 0 0,1 0 1 0 0,-1 0-1 0 0,1 1 1 0 0,0-1-1 0 0,-1 0 1 0 0,1 0-1 0 0,0 0 1 0 0,-1 0-1 0 0,1 0 1 0 0,0 0-1 0 0,0 0-38 0 0,13 1 346 0 0,-10-1-362 0 0,1-1-1 0 0,-1 0 1 0 0,0 1-1 0 0,0-1 1 0 0,0-1 0 0 0,0 1-1 0 0,0-1 1 0 0,0 1-1 0 0,0-1 1 0 0,-1 0-1 0 0,1-1 1 0 0,-1 1 0 0 0,1-1-1 0 0,-1 1 1 0 0,0-1-1 0 0,0 0 1 0 0,1-1 16 0 0,1-1-217 0 0,0-1-1 0 0,-1 0 1 0 0,1 0 0 0 0,-1 0 0 0 0,0-1-1 0 0,-1 0 1 0 0,1 1 0 0 0,-1-1-1 0 0,-1-1 218 0 0,10-18-392 0 0,-10 24 312 0 0,2-2 88 0 0,-3 3 108 0 0,-1 1 7 0 0,0 0-10 0 0,0 0-7 0 0,1 2-87 0 0,-1-1 1 0 0,1 1 0 0 0,-1-1-1 0 0,1 1 1 0 0,-1-1 0 0 0,1 0-1 0 0,0 1 1 0 0,0-1-1 0 0,-1 0 1 0 0,1 0 0 0 0,0 0-1 0 0,0 1 1 0 0,0-1 0 0 0,1 0-20 0 0,1 3-5 0 0,5 13 5 0 0,3 10 0 0 0,-8-21 0 0 0,-2-5 20 0 0,-1-1-1 0 0,1 1 0 0 0,-1-1 0 0 0,0 1 0 0 0,1-1 1 0 0,0 1-1 0 0,-1-1 0 0 0,1 1 0 0 0,-1-1 0 0 0,1 1 0 0 0,-1-1 1 0 0,1 0-1 0 0,0 1 0 0 0,-1-1 0 0 0,1 0 0 0 0,0 0 1 0 0,0 1-1 0 0,-1-1 0 0 0,1 0 0 0 0,0 0 0 0 0,-1 0 0 0 0,1 0 1 0 0,0 0-1 0 0,0 0 0 0 0,-1 0 0 0 0,1 0 0 0 0,0 0 1 0 0,-1 0-1 0 0,1 0 0 0 0,0-1 0 0 0,-1 1 0 0 0,1 0 0 0 0,0-1 1 0 0,-1 1-1 0 0,1 0 0 0 0,0-1 0 0 0,0 1-19 0 0,0-2 47 0 0,0 1-1 0 0,1 0 0 0 0,-1-1 1 0 0,0 1-1 0 0,0 0 0 0 0,0-1 1 0 0,0 0-1 0 0,0 1 0 0 0,0-1 1 0 0,0 0-47 0 0,5-16 72 0 0,-5 14-109 0 0,0 1 1 0 0,0 0-1 0 0,0-1 1 0 0,1 1 0 0 0,-1 0-1 0 0,1 0 1 0 0,0 0 0 0 0,-1 0-1 0 0,1 0 1 0 0,2-1 36 0 0,-1 1-84 0 0,-1 1 1 0 0,1-1-1 0 0,0 1 1 0 0,0-1-1 0 0,0 1 1 0 0,0 0-1 0 0,0 0 1 0 0,4-1 83 0 0,-6 2 58 0 0,1 1 1 0 0,0-1 0 0 0,-1 0-1 0 0,1 1 1 0 0,0-1 0 0 0,0 1-1 0 0,0 0 1 0 0,-1-1 0 0 0,1 1-1 0 0,1 0-58 0 0,-2 0 1 0 0,-1 0-1 0 0,1 1 0 0 0,0-1 0 0 0,0 0 0 0 0,0 0 0 0 0,0 1 0 0 0,0-1 1 0 0,-1 1-1 0 0,1-1 0 0 0,0 0 0 0 0,0 1 0 0 0,-1 0 0 0 0,1-1 1 0 0,0 1-1 0 0,-1-1 0 0 0,1 1 0 0 0,0 0 0 0 0,-1-1 0 0 0,1 1 0 0 0,-1 0 1 0 0,1 0-1 0 0,-1 0 0 0 0,1 1 7 0 0,3 2 81 0 0,-1 1-1 0 0,-1-1 1 0 0,1 1 0 0 0,-1 0-1 0 0,1 0 1 0 0,-2 0-1 0 0,1 1 1 0 0,0-1 0 0 0,-1 0-1 0 0,0 1 1 0 0,0 4-88 0 0,0-9 15 0 0,-1 0 0 0 0,0 0 1 0 0,0 1-1 0 0,1-1 0 0 0,-1 0 0 0 0,1 0 1 0 0,-1 0-1 0 0,1 0 0 0 0,0 0 0 0 0,-1 0 1 0 0,2 1-16 0 0,-1 0 15 0 0,1 1 0 0 0,0 0 0 0 0,0 0 0 0 0,-1 0 0 0 0,0 0 0 0 0,0 0 0 0 0,1 1-15 0 0,4 6 361 0 0,-6-10-335 0 0,0 0 0 0 0,0 0 0 0 0,0 1 0 0 0,1-1 0 0 0,-1 0 0 0 0,0 0-1 0 0,0 0 1 0 0,1 0 0 0 0,-1 0 0 0 0,0 0 0 0 0,0 0 0 0 0,0 0 0 0 0,1 0 0 0 0,-1 0 0 0 0,0 0 0 0 0,0 0 0 0 0,1 0 0 0 0,-1 0 0 0 0,0 0 0 0 0,0 0 0 0 0,0 0 0 0 0,1-1 0 0 0,-1 1 0 0 0,0 0 0 0 0,0 0 0 0 0,0 0 0 0 0,1 0 0 0 0,-1 0 0 0 0,0 0-26 0 0,12-17 509 0 0,-11 16-550 0 0,12-21 89 0 0,-7 14-142 0 0,-1 0 1 0 0,0 0 0 0 0,-1-1 0 0 0,0 1 0 0 0,1-6 93 0 0,-4 11-111 0 0,1-1 0 0 0,-1 1-1 0 0,1-1 1 0 0,0 1-1 0 0,0 0 1 0 0,0 0-1 0 0,0 0 1 0 0,1 0 0 0 0,1-2 111 0 0,-4 5 56 0 0,0 0-103 0 0,0 0-20 0 0,2 1 14 0 0,-1-1 57 0 0,0 1-1 0 0,0 0 1 0 0,-1-1-1 0 0,1 1 1 0 0,0 0-1 0 0,0 0 1 0 0,0 0 0 0 0,0 0-1 0 0,-1 0 1 0 0,1 0-1 0 0,0 0 1 0 0,-1 0 0 0 0,1 0-1 0 0,-1 0 1 0 0,1 1-1 0 0,-1 0-3 0 0,2 1 59 0 0,10 28 808 0 0,-10-26-755 0 0,0 0 1 0 0,0 0 0 0 0,0-1-1 0 0,0 1 1 0 0,1 0 0 0 0,2 2-113 0 0,8 26 2 0 0,-13-32 158 0 0,0 3 437 0 0,1-1-1766 0 0,-2-2-5748 0 0,1-1 4871 0 0</inkml:trace>
  <inkml:trace contextRef="#ctx0" brushRef="#br2" timeOffset="-67984.812">23141 6138 4144 0 0,'0'0'191'0'0,"-6"14"434"0"0,4-9 1107 0 0,1 0 0 0 0,-1 0 0 0 0,1 0 0 0 0,0 0 0 0 0,0 0 0 0 0,0 0 0 0 0,1 5-1732 0 0,-3 10 1305 0 0,3-13-893 0 0,0 1 1 0 0,0 0-1 0 0,1 0 1 0 0,-1 0-1 0 0,3 5-412 0 0,0 11 755 0 0,2 74 1158 0 0,-5-86-1795 0 0,0-1 0 0 0,-1 1 0 0 0,-1 5-118 0 0,0 21 84 0 0,1-15 15 0 0,0-1 0 0 0,-1 1 0 0 0,-4 14-99 0 0,5-30 75 0 0,1-3 14 0 0,0-4-104 0 0,0 1 0 0 0,-1-1-1 0 0,1 0 1 0 0,0 0 0 0 0,-1 0 0 0 0,1 0 0 0 0,-1 0 0 0 0,1-1 0 0 0,0 1-1 0 0,-1 0 1 0 0,1 0 0 0 0,0 0 0 0 0,-1 0 0 0 0,1 0 0 0 0,0 0 0 0 0,-1-1-1 0 0,1 1 1 0 0,0 0 0 0 0,-1 0 0 0 0,1 0 0 0 0,0-1 0 0 0,-1 1 15 0 0,-1-5-485 0 0,0 0 0 0 0,1-1 1 0 0,-1 1-1 0 0,1-1 0 0 0,0 1 1 0 0,0-6 484 0 0,-1-40-4779 0 0,2 32 2557 0 0</inkml:trace>
  <inkml:trace contextRef="#ctx0" brushRef="#br2" timeOffset="-67599.277">23212 6140 3224 0 0,'1'1'240'0'0,"0"0"-77"0"0,0 0 0 0 0,0 0-1 0 0,0 0 1 0 0,0 0 0 0 0,1-1 0 0 0,-1 1 0 0 0,0 0 0 0 0,1-1 0 0 0,-1 1-1 0 0,1 0-162 0 0,-1-1 313 0 0,0 0 0 0 0,0 1 0 0 0,-1-1-1 0 0,1 0 1 0 0,0 1 0 0 0,0-1 0 0 0,-1 1-1 0 0,1-1 1 0 0,0 1 0 0 0,-1-1 0 0 0,1 1-1 0 0,0 0 1 0 0,-1-1 0 0 0,1 1 0 0 0,-1 0-1 0 0,1-1 1 0 0,0 2-313 0 0,4 6 2490 0 0,-3-4-1703 0 0,1-1 0 0 0,-1 1 0 0 0,0 0 0 0 0,-1 0 0 0 0,2 2-787 0 0,-3-4 153 0 0,1-1 1 0 0,-1 1-1 0 0,0-1 0 0 0,0 1 1 0 0,0 0-1 0 0,0-1 0 0 0,0 1 1 0 0,0 0-1 0 0,0-1 0 0 0,0 1 1 0 0,-1 0-1 0 0,1-1 0 0 0,-1 1 1 0 0,1-1-1 0 0,-1 1 0 0 0,0 1-153 0 0,-3 3 264 0 0,0 0-1 0 0,0 0 1 0 0,-1 0-1 0 0,1 0 1 0 0,-1 0-1 0 0,-1-1 1 0 0,1 0-1 0 0,-1 0 1 0 0,0-1-1 0 0,0 1 1 0 0,0-1-1 0 0,0-1 1 0 0,-1 1-1 0 0,0-1 1 0 0,1 0-1 0 0,-3 0-263 0 0,-28 16-1078 0 0,30-15 670 0 0,1 0 0 0 0,-1-1 0 0 0,0 1 0 0 0,0-1-1 0 0,0-1 1 0 0,0 1 0 0 0,-1-1 0 0 0,1-1 0 0 0,-1 1-1 0 0,-2-1 409 0 0,9-1-2613 0 0,1 0-3357 0 0</inkml:trace>
  <inkml:trace contextRef="#ctx0" brushRef="#br2" timeOffset="-67151.094">23384 5936 4608 0 0,'9'-11'448'0'0,"-7"6"-99"0"0,-3 9 10568 0 0,-2 8-6678 0 0,-8 20-5007 0 0,2-8 1101 0 0,1 0-1 0 0,2 0 1 0 0,0 0 0 0 0,1 1 0 0 0,1 0 0 0 0,2 0-1 0 0,0 0 1 0 0,2 9-333 0 0,0-24 138 0 0,0-1-1 0 0,1 1 1 0 0,0 0 0 0 0,1 0-1 0 0,0-1 1 0 0,0 1-1 0 0,1-1 1 0 0,0 1-1 0 0,0-1 1 0 0,1 0 0 0 0,6 8-138 0 0,-9-15 55 0 0,1 1 1 0 0,0-1-1 0 0,0 0 1 0 0,1 0 0 0 0,-1 0-1 0 0,0 0 1 0 0,1 0-1 0 0,-1-1 1 0 0,1 1 0 0 0,-1-1-1 0 0,1 0 1 0 0,0 1 0 0 0,-1-1-1 0 0,1 0 1 0 0,0-1-1 0 0,0 1 1 0 0,0 0 0 0 0,0-1-1 0 0,0 0 1 0 0,0 0-1 0 0,0 0 1 0 0,0 0 0 0 0,0 0-1 0 0,0 0 1 0 0,0-1 0 0 0,-1 1-1 0 0,1-1-55 0 0,2 0 5 0 0,0 0 1 0 0,0-1-1 0 0,-1 1 0 0 0,1-1 0 0 0,0 0 0 0 0,-1 0 1 0 0,0-1-1 0 0,1 1 0 0 0,-1-1 0 0 0,0 0 1 0 0,0 0-1 0 0,-1 0 0 0 0,1-1 0 0 0,-1 1 1 0 0,3-4-6 0 0,-3 3 25 0 0,0 0 0 0 0,-1 0 0 0 0,1 0 1 0 0,-1 0-1 0 0,0 0 0 0 0,0 0 0 0 0,-1-1 1 0 0,1 1-1 0 0,-1-1 0 0 0,0 1 0 0 0,0-1 0 0 0,0 0 1 0 0,-1 1-1 0 0,0-1 0 0 0,1 0-25 0 0,-1-9-42 0 0,0 10 6 0 0,1-1-1 0 0,-1 1 1 0 0,0 0 0 0 0,0-1-1 0 0,-1 1 1 0 0,1-1-1 0 0,-1 1 1 0 0,0 0-1 0 0,0-1 1 0 0,0 1 0 0 0,-1 0-1 0 0,0 0 1 0 0,1 0-1 0 0,-3-2 37 0 0,4 5-9 0 0,0 1-1 0 0,-1-1 1 0 0,1 1-1 0 0,-1-1 1 0 0,1 1-1 0 0,-1-1 1 0 0,0 1 0 0 0,1 0-1 0 0,-1-1 1 0 0,1 1-1 0 0,-1 0 1 0 0,0-1-1 0 0,1 1 1 0 0,-1 0-1 0 0,0 0 1 0 0,0-1-1 0 0,1 1 1 0 0,-1 0 0 0 0,0 0-1 0 0,1 0 1 0 0,-1 0-1 0 0,0 0 1 0 0,0 0-1 0 0,1 0 1 0 0,-1 0-1 0 0,0 0 1 0 0,1 1-1 0 0,-1-1 1 0 0,0 0 0 0 0,1 0-1 0 0,-1 1 1 0 0,0-1-1 0 0,1 0 1 0 0,-1 1-1 0 0,0-1 1 0 0,1 1-1 0 0,-1-1 1 0 0,1 0-1 0 0,-1 1 1 0 0,1-1 0 0 0,-1 1-1 0 0,1 0 10 0 0,-5 4-64 0 0,1-1 0 0 0,1 1 0 0 0,-1 0-1 0 0,-2 5 65 0 0,3-6-50 0 0,1-1 46 0 0,1 0 0 0 0,-1 0 0 0 0,1 0-1 0 0,0 0 1 0 0,0 0 0 0 0,0 0 0 0 0,0 0-1 0 0,1 0 1 0 0,-1 1 0 0 0,1-1 0 0 0,0 0-1 0 0,0 0 1 0 0,0 0 0 0 0,0 1 0 0 0,1-1 0 0 0,-1 0-1 0 0,1 0 1 0 0,0 0 0 0 0,-1 0 0 0 0,2 0-1 0 0,-1 0 1 0 0,0 0 0 0 0,0 0 0 0 0,1 0-1 0 0,0-1 1 0 0,0 1 0 0 0,-1 0 0 0 0,2-1 0 0 0,-1 1-1 0 0,0-1 1 0 0,0 0 0 0 0,1 0 0 0 0,-1 0-1 0 0,1 0 1 0 0,0 0 0 0 0,-1-1 0 0 0,1 1-1 0 0,0-1 1 0 0,0 1 0 0 0,2-1 4 0 0,-4 0 13 0 0,7 1 131 0 0,0 1 1 0 0,0-1 0 0 0,1 0-1 0 0,-1-1 1 0 0,0 0 0 0 0,1 0-1 0 0,0-1-144 0 0,15 1 10 0 0,1-1-357 0 0,0-1 0 0 0,7-1 347 0 0,-10-1-412 0 0</inkml:trace>
  <inkml:trace contextRef="#ctx0" brushRef="#br0" timeOffset="1242.766">2040 8614 2760 0 0,'0'0'125'0'0,"0"0"185"0"0,0 0 688 0 0,0 0 303 0 0,0 0 62 0 0,-2 3 167 0 0,2-2 1379 0 0,0-2 3322 0 0,12-26-5742 0 0,-1-1 0 0 0,1-7-489 0 0,-4 9 100 0 0,2 0 1 0 0,12-23-101 0 0,-12 25-109 0 0,-9 20 32 0 0,0 1 1 0 0,0 0-1 0 0,1-1 1 0 0,-1 1-1 0 0,1 0 1 0 0,0 0-1 0 0,0 0 1 0 0,0 0-1 0 0,0 0 0 0 0,1 0 77 0 0,22-24-506 0 0,-15 14 783 0 0,2 1 1 0 0,-1 0-1 0 0,1 1 0 0 0,1 1 1 0 0,0 0-1 0 0,7-4-277 0 0,-3 4-806 0 0,-10 5 699 0 0,1 1-1 0 0,0-1 1 0 0,0 1 0 0 0,1 1-1 0 0,-1 0 1 0 0,1 0-1 0 0,2-1 108 0 0,23-3 0 0 0,-32 7-382 0 0,30 6 1052 0 0,-19-2-5863 0 0,-13-4 419 0 0</inkml:trace>
  <inkml:trace contextRef="#ctx0" brushRef="#br0" timeOffset="1762.866">2203 8540 8288 0 0,'0'0'190'0'0,"0"0"28"0"0,0 0 7 0 0,6-13 1200 0 0,-4 7 5588 0 0,-8 19-6995 0 0,1 0-20 0 0,3-10 110 0 0,0 0-1 0 0,0 0 1 0 0,0 0-1 0 0,1 0 1 0 0,-1 0-1 0 0,1 2-107 0 0,-8 13 1238 0 0,7-15-1217 0 0,-1 0-1 0 0,1-1 1 0 0,0 1 0 0 0,-1-1-1 0 0,1 1 1 0 0,-1-1 0 0 0,0 0-1 0 0,-2 1-20 0 0,-3 5 280 0 0,6-6-117 0 0,-2 1 26 0 0,0-1 0 0 0,0 0 0 0 0,0 0 0 0 0,0 0 0 0 0,0 0-1 0 0,-1-1 1 0 0,1 0 0 0 0,-1 0 0 0 0,1 0 0 0 0,-1 0 0 0 0,1-1 0 0 0,-3 1-189 0 0,4-2 65 0 0,-1 1 0 0 0,1 0 0 0 0,0-1 1 0 0,0 0-1 0 0,0 0 0 0 0,-1 0 0 0 0,1 0 1 0 0,0 0-1 0 0,0-1 0 0 0,0 1 1 0 0,1-1-1 0 0,-1 0 0 0 0,0 1 0 0 0,1-2 1 0 0,-1 1-1 0 0,1 0 0 0 0,-1 0 0 0 0,1-1-65 0 0,-3-3 3 0 0,0-1-1 0 0,1 0 0 0 0,-1 1 1 0 0,1-2-1 0 0,1 1 1 0 0,0 0-1 0 0,0-1 1 0 0,0 1-1 0 0,1-1 0 0 0,0 0 1 0 0,0 0-1 0 0,1 0 1 0 0,0 0-1 0 0,1 0 0 0 0,0-1-2 0 0,3-4-2116 0 0,0 7 40 0 0</inkml:trace>
  <inkml:trace contextRef="#ctx0" brushRef="#br0" timeOffset="4505.527">2694 8261 8288 0 0,'0'0'190'0'0,"9"-8"445"0"0,24-37 2321 0 0,-32 44-1965 0 0,-1 1 29 0 0,1-4 1159 0 0,-6 5 140 0 0,-7 2-1474 0 0,10-1-845 0 0,-1 0 0 0 0,0 1 0 0 0,1-1 0 0 0,-1 0 0 0 0,1 1 0 0 0,0-1 0 0 0,0 1 0 0 0,0 0 0 0 0,0 0 0 0 0,0 0 0 0 0,1 0 0 0 0,-1 2 0 0 0,-2 1 0 0 0,2 2 0 0 0,-1-1 0 0 0,1 0 0 0 0,-2 7 0 0 0,4-5 0 0 0,-1-1 0 0 0,1 1 0 0 0,0-1 0 0 0,1 0 0 0 0,0 1 0 0 0,0-1 0 0 0,1 0 0 0 0,0 1 0 0 0,0-1 0 0 0,1 0 0 0 0,0-1 0 0 0,1 1 0 0 0,-1 0 0 0 0,4 3 0 0 0,-4-7 0 0 0,0 0 0 0 0,1 0 0 0 0,0 0 0 0 0,-1-1 0 0 0,1 0 0 0 0,0 0 0 0 0,1 0 0 0 0,-1 0 0 0 0,0 0 0 0 0,1-1 0 0 0,0 0 0 0 0,-1 0 0 0 0,1 0 0 0 0,0-1 0 0 0,0 1 0 0 0,1-1 0 0 0,-3-1 4 0 0,0 0 0 0 0,0-1-1 0 0,0 1 1 0 0,-1 0-1 0 0,1-1 1 0 0,0 0-1 0 0,-1 0 1 0 0,1 0-1 0 0,0 0 1 0 0,1-1-4 0 0,26-14-1420 0 0,-30 15 1382 0 0,2 1-5 0 0,-1-1-1 0 0,0 0 1 0 0,0 0-1 0 0,0 0 1 0 0,0 0 0 0 0,0 0-1 0 0,0 0 1 0 0,0 0-1 0 0,-1-1 1 0 0,1 1-1 0 0,0 0 1 0 0,0 0 0 0 0,0-2 43 0 0,0 1-6 0 0,2-4 6 0 0,-3 7 0 0 0,0-1 0 0 0,-1 0 0 0 0,1 0 0 0 0,0 0 0 0 0,0 0 0 0 0,0 0 0 0 0,0 0 0 0 0,0 0 0 0 0,0 0 0 0 0,0 0 0 0 0,0 0 0 0 0,0 0 0 0 0,0 0 0 0 0,-1 1 0 0 0,1-1 0 0 0,0 0 0 0 0,0 0 0 0 0,0 0 0 0 0,0 0 0 0 0,0 0 0 0 0,0 0 0 0 0,0 0 0 0 0,0 0 0 0 0,-1 0 0 0 0,1 0 0 0 0,0 0 0 0 0,0 0 0 0 0,0 0 0 0 0,0 0 0 0 0,0 0 0 0 0,0 0 0 0 0,0 0 0 0 0,-1 0 0 0 0,1 0 0 0 0,0-1 0 0 0,0 1 0 0 0,0 0 0 0 0,0 0 0 0 0,0 0 0 0 0,0 0 0 0 0,0 0 0 0 0,0 0 0 0 0,0 0 0 0 0,0 0 0 0 0,-1 0 0 0 0,1 0 0 0 0,0 0 0 0 0,0 0 0 0 0,0-1 0 0 0,0 1 0 0 0,0 0 0 0 0,0 0 0 0 0,0 0 0 0 0,0 0 0 0 0,0 0 0 0 0,0 0 0 0 0,0 0 0 0 0,0 0 0 0 0,0-1 0 0 0,0 1 0 0 0,0 0 0 0 0,0 0 0 0 0,0 0 0 0 0,-7 5 0 0 0,5-2 0 0 0,0 1 0 0 0,1-1 0 0 0,-1 0 0 0 0,1 1 0 0 0,0-1 0 0 0,0 1 0 0 0,0-1 0 0 0,0 1 0 0 0,1 3 0 0 0,-1-5 0 0 0,1 0 0 0 0,0 0 0 0 0,0 0 0 0 0,0 0 0 0 0,0 0 0 0 0,1 1 0 0 0,-1-1 0 0 0,0 0 0 0 0,1 0 0 0 0,0 0 0 0 0,-1 0 0 0 0,1 0 0 0 0,0 0 0 0 0,0 0 0 0 0,0 0 0 0 0,0-1 0 0 0,1 2 0 0 0,0-1 0 0 0,0-1 0 0 0,0 1 0 0 0,0 0 0 0 0,0-1 0 0 0,1 1 0 0 0,-1-1 0 0 0,0 0 0 0 0,1 0 0 0 0,-1 0 0 0 0,1 0 0 0 0,-1 0 0 0 0,1-1 0 0 0,0 1 0 0 0,-1-1 0 0 0,1 1 0 0 0,0-1 0 0 0,-1 0 0 0 0,1 0 0 0 0,2-1 0 0 0,0 1 0 0 0,0-1 0 0 0,0 0 0 0 0,0 0 0 0 0,0 0 0 0 0,0-1 0 0 0,0 0 0 0 0,0 0 0 0 0,-1 0 0 0 0,5-2 0 0 0,-4 1 52 0 0,-1-1-1 0 0,1 1 0 0 0,0-1 1 0 0,-1 0-1 0 0,0 0 0 0 0,0-1 1 0 0,2-2-52 0 0,-5 6 39 0 0,-1 0 1 0 0,1 0 0 0 0,0 0 0 0 0,-1 0 0 0 0,1 0 0 0 0,0 0-1 0 0,-1 0 1 0 0,1 0 0 0 0,-1 0 0 0 0,0 0 0 0 0,1 0-1 0 0,-1 0 1 0 0,0 0 0 0 0,0 0 0 0 0,0-1 0 0 0,0 1 0 0 0,0 0-1 0 0,0 0 1 0 0,0 0 0 0 0,0 0 0 0 0,0 0 0 0 0,0-1 0 0 0,-1 1-1 0 0,1 0 1 0 0,0 0 0 0 0,-1 0 0 0 0,1 0 0 0 0,-1 0 0 0 0,1 0-1 0 0,-1 0 1 0 0,1 0 0 0 0,-1 0 0 0 0,0 0 0 0 0,0 0-1 0 0,1 1 1 0 0,-1-1 0 0 0,0 0 0 0 0,0 0 0 0 0,0 1 0 0 0,0-1-1 0 0,-1 0-39 0 0,0-1 1 0 0,-1 1-1 0 0,0-1 1 0 0,0 1-1 0 0,0-1 1 0 0,-1 1 0 0 0,1 0-1 0 0,0 0 1 0 0,0 0-1 0 0,-1 1 1 0 0,-1-1-1 0 0,-14-3-70 0 0,8 1-188 0 0,11 3-35 0 0,-1 0 0 0 0,1 0 0 0 0,-1 0-1 0 0,0 0 1 0 0,1 0 0 0 0,-1 0 0 0 0,1-1 0 0 0,-1 1-1 0 0,1 0 1 0 0,-1 0 0 0 0,1 0 0 0 0,-1-1-1 0 0,1 1 1 0 0,0 0 0 0 0,-1-1 0 0 0,1 1 0 0 0,-1 0-1 0 0,1-1 1 0 0,0 1 0 0 0,-1 0 0 0 0,1-1 0 0 0,0 1-1 0 0,-1-1 1 0 0,1 1 0 0 0,0-1 0 0 0,-1 1-1 0 0,1-1 1 0 0,0 1 0 0 0,0-1 0 0 0,0 1 0 0 0,0-1-1 0 0,-1 0 294 0 0,1-1-2046 0 0</inkml:trace>
  <inkml:trace contextRef="#ctx0" brushRef="#br0" timeOffset="5044.004">3050 8278 8288 0 0,'0'0'381'0'0,"0"0"-6"0"0,12 7 695 0 0,-11-6-822 0 0,1 0-1 0 0,-1 0 1 0 0,0 0 0 0 0,0 1-1 0 0,0-1 1 0 0,0 0-1 0 0,0 1 1 0 0,0-1-1 0 0,1 2-247 0 0,6 8 842 0 0,-7-9-687 0 0,0 0 0 0 0,0-1 0 0 0,0 1 0 0 0,0 0 0 0 0,0 0 0 0 0,-1 0 0 0 0,1 0 0 0 0,0 1 0 0 0,-1-1 0 0 0,1 1-155 0 0,0 5 498 0 0,0-4-234 0 0,0 0 0 0 0,-1 1 0 0 0,1-1 0 0 0,-1 0 0 0 0,0 1 0 0 0,-1-1-264 0 0,2 17 543 0 0,-1-18-542 0 0,1 1 0 0 0,-1-1 0 0 0,0 0 0 0 0,0 0 0 0 0,0 0 0 0 0,-1 0 0 0 0,1 0 0 0 0,0 1 0 0 0,-1-1 0 0 0,0 0 0 0 0,0 0 0 0 0,0 0 0 0 0,0 0 0 0 0,-1-1 0 0 0,1 1 0 0 0,-1 0-1 0 0,-1 2 0 0 0,3-5 0 0 0,0 0 0 0 0,0 0 0 0 0,0-1 0 0 0,0 1 0 0 0,0 0 0 0 0,0 0 0 0 0,0 0 0 0 0,0 0 0 0 0,0 0 0 0 0,0 0 0 0 0,0-1 0 0 0,0 1 0 0 0,0 0 0 0 0,0 0 0 0 0,0 0 0 0 0,0 0 0 0 0,0 0 0 0 0,0 0 0 0 0,0 0 0 0 0,0 0 0 0 0,0-1 0 0 0,0 1 0 0 0,0 0 0 0 0,-1 0 0 0 0,1 0 0 0 0,0 0 0 0 0,0 0 0 0 0,0 0 0 0 0,0 0 0 0 0,0 0 0 0 0,0 0 0 0 0,0 0 0 0 0,0 0 0 0 0,0 0 0 0 0,-1-1 0 0 0,1 1 0 0 0,0 0 0 0 0,0 0 0 0 0,0 0 0 0 0,0 0 0 0 0,0 0 0 0 0,0 0 0 0 0,-1 0 0 0 0,1 0 0 0 0,0 0 0 0 0,0 0 0 0 0,0 0 0 0 0,0 0 0 0 0,0 0 0 0 0,0 0 0 0 0,0 1 0 0 0,-1-1 0 0 0,1 0 0 0 0,0 0 0 0 0,0 0 0 0 0,0 0 0 0 0,0 0 0 0 0,0 0 0 0 0,0 0 0 0 0,0 0 0 0 0,0 0 0 0 0,0 0 0 0 0,-1 0 0 0 0,1 0 0 0 0,0 1 0 0 0,0-1 0 0 0,0 0 0 0 0,1-8 0 0 0,-1 8 0 0 0,2-8 0 0 0,2 1 0 0 0,-1-1 0 0 0,1 1 0 0 0,0 0 0 0 0,2-3 0 0 0,-2 3 0 0 0,-3 5 0 0 0,1 0 0 0 0,-1 0 0 0 0,0 0 0 0 0,0 0 0 0 0,1 0 0 0 0,-1 1 0 0 0,1-1 0 0 0,-1 1 0 0 0,1-1 0 0 0,0 1 0 0 0,0-1 0 0 0,1 0 0 0 0,10-3 0 0 0,-11 5 0 0 0,-2 0 0 0 0,1-1 0 0 0,-1 1 0 0 0,1 0 0 0 0,-1 0 0 0 0,1 0 0 0 0,-1 0 0 0 0,1 0 0 0 0,0 0 0 0 0,-1 0 0 0 0,1 0 0 0 0,-1 0 0 0 0,1 0 0 0 0,-1 0 0 0 0,1 0 0 0 0,-1 0 0 0 0,1 0 0 0 0,-1 0 0 0 0,1 0 0 0 0,-1 1 0 0 0,1-1 0 0 0,-1 0 0 0 0,1 0 0 0 0,-1 1 0 0 0,1-1 0 0 0,-1 0 0 0 0,2 2 0 0 0,1-1 0 0 0,0 0 0 0 0,0 0 0 0 0,0 0 0 0 0,0 1 0 0 0,0 0 0 0 0,-1-1 0 0 0,1 1 0 0 0,-1 0 0 0 0,1 0 0 0 0,-1 0 0 0 0,0 1 0 0 0,2 1 0 0 0,-1 0 0 0 0,0 1 0 0 0,0-1 0 0 0,-1 1 0 0 0,1 0 0 0 0,-1 0 0 0 0,0 0 0 0 0,0 0 0 0 0,-1 0 0 0 0,1 1 0 0 0,-2 0 0 0 0,0-6 13 0 0,0 1 0 0 0,0-1 0 0 0,0 0 0 0 0,1 1 0 0 0,-1-1 0 0 0,0 0-1 0 0,0 1 1 0 0,0-1 0 0 0,0 0 0 0 0,0 1 0 0 0,-1-1 0 0 0,1 0 0 0 0,0 1-1 0 0,0-1 1 0 0,0 0 0 0 0,0 1 0 0 0,0-1 0 0 0,0 0 0 0 0,0 1-1 0 0,-1-1 1 0 0,1 0 0 0 0,0 1 0 0 0,0-1 0 0 0,0 0 0 0 0,-1 0 0 0 0,1 1-13 0 0,-1-1 108 0 0,1 1 380 0 0,0-1 21 0 0,0 0-66 0 0,6-11-278 0 0,2-10-124 0 0,-5 11-448 0 0,1-1 1 0 0,1 1-1 0 0,0 0 1 0 0,0 1-1 0 0,2-2 407 0 0,-3 7 0 0 0,1-1 0 0 0,4 4 0 0 0,-7 2 23 0 0,0 0 0 0 0,0-1 0 0 0,0 1 0 0 0,0 0 0 0 0,0 0 0 0 0,-1 0 0 0 0,1 0 0 0 0,0 0 0 0 0,0 0 0 0 0,0 1-1 0 0,-1-1 1 0 0,1 1 0 0 0,-1-1 0 0 0,1 1-23 0 0,17 23 1505 0 0,-17-21-1355 0 0,2 3-134 0 0,2 3-11 0 0,-5-8-16 0 0,1 5-47 0 0,-2-5-279 0 0,12-2-4887 0 0,-8-4 3192 0 0,2 0-14 0 0</inkml:trace>
  <inkml:trace contextRef="#ctx0" brushRef="#br0" timeOffset="5422.982">3411 8275 11976 0 0,'0'0'266'0'0,"0"0"44"0"0,0 0 15 0 0,0 0-26 0 0,1 1-198 0 0,3 8 365 0 0,0 0-1 0 0,0 0 1 0 0,-1 0-1 0 0,0 1 1 0 0,-1-1 0 0 0,0 1-1 0 0,0 1-465 0 0,9 35 839 0 0,-9-39-839 0 0,-1 1 0 0 0,1-1 0 0 0,-2 0 0 0 0,1 1 0 0 0,-1 2 0 0 0,2 16 0 0 0,-1-20-10 0 0,3 30-86 0 0,-2 0 1 0 0,-1 11 95 0 0,-1-46-1050 0 0,-3-2-2549 0 0,-3-1-1174 0 0</inkml:trace>
  <inkml:trace contextRef="#ctx0" brushRef="#br0" timeOffset="5806.34">3458 8335 8288 0 0,'6'-6'408'0'0,"3"0"-258"0"0,1 0 0 0 0,1 0 0 0 0,-1 1 0 0 0,7-2-150 0 0,-10 4 1021 0 0,1 0 0 0 0,0 1 0 0 0,0 0 1 0 0,1 0-1 0 0,0 0-1021 0 0,-5 2 174 0 0,-1 0 0 0 0,0 0-1 0 0,0 0 1 0 0,0 0 0 0 0,0 0 0 0 0,0 1 0 0 0,1-1 0 0 0,-1 1 0 0 0,0 0 0 0 0,0 0 0 0 0,0 0 0 0 0,-1 0 0 0 0,1 1-1 0 0,0-1 1 0 0,0 1 0 0 0,-1 0 0 0 0,3 1-174 0 0,-4-3 4 0 0,-1 1 0 0 0,1 0 0 0 0,0 0 0 0 0,0 0-1 0 0,0 0 1 0 0,-1 0 0 0 0,1 0 0 0 0,0 0 0 0 0,-1 0 0 0 0,1 0 0 0 0,-1 0-1 0 0,1 0 1 0 0,-1 0 0 0 0,1 0 0 0 0,-1 0 0 0 0,0 0 0 0 0,0 1-1 0 0,1-1 1 0 0,-1 0 0 0 0,0 0 0 0 0,0 0 0 0 0,0 1 0 0 0,0-1 0 0 0,-1 0-1 0 0,1 0 1 0 0,0 0 0 0 0,0 1 0 0 0,-1-1 0 0 0,1 0 0 0 0,-1 1-4 0 0,-2 3 236 0 0,0 1 1 0 0,0-1-1 0 0,0 1 0 0 0,-1-1 1 0 0,-3 3-237 0 0,-6 9 751 0 0,10-12-748 0 0,0-1-1 0 0,0 0 0 0 0,-1 0 0 0 0,0 0 0 0 0,0 0 1 0 0,0-1-1 0 0,0 1 0 0 0,-3 1-2 0 0,-39 22-3 0 0,30-18 4 0 0,14-8-108 0 0,-29 14 173 0 0,15-12-2220 0 0,1-5-4206 0 0,8-1 1636 0 0</inkml:trace>
  <inkml:trace contextRef="#ctx0" brushRef="#br0" timeOffset="5807.34">3656 8144 11976 0 0,'0'0'46'0'0,"1"0"0"0"0,-1 1 0 0 0,1-1 0 0 0,-1 0 0 0 0,1 0 0 0 0,-1 0 0 0 0,1 0 0 0 0,-1 0 0 0 0,1 1 0 0 0,-1-1 0 0 0,0 0 0 0 0,1 0 0 0 0,-1 1 0 0 0,0-1 0 0 0,1 0 0 0 0,-1 1 0 0 0,0-1 0 0 0,1 0 0 0 0,-1 1 0 0 0,0-1 0 0 0,1 1 0 0 0,-1-1 0 0 0,0 0 0 0 0,0 1-46 0 0,5 16 480 0 0,-3 21 709 0 0,-2-34-706 0 0,4 91 1660 0 0,6-18-2143 0 0,-8-58 0 0 0,2 0 0 0 0,0 0 0 0 0,2 6 0 0 0,-5-21 0 0 0,1 1-769 0 0,-1-4-3236 0 0,-1-1-1404 0 0</inkml:trace>
  <inkml:trace contextRef="#ctx0" brushRef="#br0" timeOffset="6208.866">3846 8352 11976 0 0,'0'0'266'0'0,"0"0"44"0"0,0 0 15 0 0,13 10 86 0 0,-10-8-257 0 0,-1 0 0 0 0,1 0 0 0 0,0-1 0 0 0,0 1 1 0 0,1-1-1 0 0,-1 1 0 0 0,0-1 0 0 0,0 0 0 0 0,1 0 1 0 0,-1-1-1 0 0,0 1 0 0 0,1-1 0 0 0,-1 1 0 0 0,4-1-154 0 0,-5 0 69 0 0,0-1 0 0 0,0 1 0 0 0,0 0 0 0 0,0-1 0 0 0,0 1 0 0 0,0-1 0 0 0,0 0 0 0 0,-1 0-1 0 0,1 1 1 0 0,0-1 0 0 0,0 0 0 0 0,0-1 0 0 0,-1 1 0 0 0,1 0 0 0 0,-1 0 0 0 0,1-1 0 0 0,-1 1 0 0 0,1-1-1 0 0,-1 0 1 0 0,0 1 0 0 0,0-1 0 0 0,0 0 0 0 0,0 1 0 0 0,0-1 0 0 0,0 0 0 0 0,0 0 0 0 0,0 0-1 0 0,0-1-68 0 0,-1 1-38 0 0,0 1 0 0 0,0-1-1 0 0,0 0 1 0 0,0 1-1 0 0,0-1 1 0 0,0 0 0 0 0,0 1-1 0 0,-1-1 1 0 0,1 0-1 0 0,-1 1 1 0 0,1-1-1 0 0,-1 1 1 0 0,0-1 0 0 0,1 1-1 0 0,-1-1 1 0 0,0 1-1 0 0,0-1 1 0 0,0 1 0 0 0,0 0-1 0 0,0-1 1 0 0,-1 1 38 0 0,2 0-70 0 0,-2-1 17 0 0,1 0 0 0 0,-1 1 0 0 0,0-1 0 0 0,1 1 0 0 0,-1-1 0 0 0,0 1 0 0 0,0 0 0 0 0,0-1 0 0 0,0 1 0 0 0,0 0 0 0 0,0 0 0 0 0,0 1 0 0 0,0-1 0 0 0,-1 0 0 0 0,1 1 0 0 0,0-1 0 0 0,0 1 0 0 0,-1 0 0 0 0,1-1 0 0 0,0 1 0 0 0,0 0 0 0 0,-1 1 0 0 0,-1-1 53 0 0,1 1 10 0 0,0-1 0 0 0,0 1 0 0 0,0 0 0 0 0,1 1-1 0 0,-1-1 1 0 0,0 0 0 0 0,1 1 0 0 0,-1-1 0 0 0,0 1 0 0 0,1 0-1 0 0,0 0 1 0 0,-1 0 0 0 0,1 0 0 0 0,0 0 0 0 0,0 1 0 0 0,0-1 0 0 0,0 2-10 0 0,0 0 147 0 0,0 0 1 0 0,0 0-1 0 0,0 0 1 0 0,1 0 0 0 0,-1 1-1 0 0,1-1 1 0 0,0 1-1 0 0,0-1 1 0 0,1 1 0 0 0,0-1-1 0 0,-1 1 1 0 0,1-1-1 0 0,1 3-147 0 0,0 1 2 0 0,0 1-1 0 0,0-1 1 0 0,1 1-1 0 0,0-1 1 0 0,1 0-1 0 0,2 6-1 0 0,-3-8 5 0 0,1-1-1 0 0,0 0 1 0 0,-1-1-1 0 0,2 1 0 0 0,-1 0 1 0 0,1-1-1 0 0,-1 0 0 0 0,1 0 1 0 0,0 0-1 0 0,1 0 1 0 0,-1-1-1 0 0,1 1 0 0 0,-1-1 1 0 0,1 0-1 0 0,0-1 0 0 0,0 1 1 0 0,0-1-1 0 0,1 0 1 0 0,1 1-5 0 0,-2-2-608 0 0,0 0 1 0 0,0 0 0 0 0,0-1 0 0 0,0 1 0 0 0,0-1-1 0 0,0 0 1 0 0,0-1 0 0 0,4 0 607 0 0,9-1-5409 0 0</inkml:trace>
  <inkml:trace contextRef="#ctx0" brushRef="#br0" timeOffset="6592.587">4242 8272 15664 0 0,'0'0'356'0'0,"0"0"49"0"0,0 0 21 0 0,-1 2-42 0 0,-4 7-347 0 0,0 0-1 0 0,1 0 0 0 0,0 0 0 0 0,-1 6-36 0 0,-4 9 3 0 0,2-9-3 0 0,0 0 0 0 0,0-1 0 0 0,-2 1 0 0 0,0-1 0 0 0,0-1 0 0 0,-1 0 0 0 0,-1 0 0 0 0,-4 2 0 0 0,14-13-36 0 0,0-1 0 0 0,-1 0 0 0 0,1 0 0 0 0,0 0 0 0 0,-1 0 0 0 0,0 0 0 0 0,1-1 0 0 0,-1 1 0 0 0,1 0 0 0 0,-1-1 0 0 0,0 1 0 0 0,0-1 0 0 0,1 1 0 0 0,-1-1 0 0 0,-1 0 36 0 0,-15-2-3961 0 0,15-2 1435 0 0,-4-12-30 0 0</inkml:trace>
  <inkml:trace contextRef="#ctx0" brushRef="#br0" timeOffset="6593.587">4071 8338 13824 0 0,'0'0'314'0'0,"0"0"46"0"0,0 0 22 0 0,0 0-50 0 0,0 0-150 0 0,2 1 196 0 0,5 2-132 0 0,0 0 0 0 0,0 1 0 0 0,-1 0 0 0 0,1 0 0 0 0,-1 1 0 0 0,0-1 1 0 0,2 3-247 0 0,40 42-230 0 0,-24-25 340 0 0,47 58-2903 0 0,-56-66 1771 0 0</inkml:trace>
  <inkml:trace contextRef="#ctx0" brushRef="#br0" timeOffset="8587.898">4911 8251 4608 0 0,'7'0'56'0'0,"-5"1"-18"0"0,0-1 0 0 0,0 0 0 0 0,0 0 1 0 0,0 0-1 0 0,0-1 0 0 0,0 1 0 0 0,0 0 0 0 0,0-1 0 0 0,0 1 0 0 0,0-1 1 0 0,0 0-1 0 0,-1 0 0 0 0,2 0-38 0 0,-2 1 48 0 0,-1 0-1 0 0,1 0 1 0 0,-1 0 0 0 0,1-1-1 0 0,-1 1 1 0 0,1 0 0 0 0,-1 0-1 0 0,1-1 1 0 0,-1 1 0 0 0,1 0-1 0 0,-1-1 1 0 0,0 1 0 0 0,1 0-1 0 0,-1-1 1 0 0,1 1 0 0 0,-1-1-1 0 0,0 1 1 0 0,1-1 0 0 0,-1 1-1 0 0,0-1 1 0 0,0 1 0 0 0,1-1-1 0 0,-1 1 1 0 0,0-1 0 0 0,0 1 0 0 0,0-1-1 0 0,0 1 1 0 0,0-1-48 0 0,0 1 46 0 0,0 0 0 0 0,0-1 0 0 0,0 1 0 0 0,0-1 0 0 0,0 1 0 0 0,-1 0 0 0 0,1-1 0 0 0,0 1-1 0 0,0 0 1 0 0,-1 0 0 0 0,1-1 0 0 0,0 1 0 0 0,0 0 0 0 0,-1-1 0 0 0,1 1 0 0 0,0 0 0 0 0,-1 0 0 0 0,1 0 0 0 0,0-1 0 0 0,-1 1 0 0 0,1 0 0 0 0,0 0 0 0 0,-1 0-46 0 0,1-1 83 0 0,0 1 0 0 0,0 0 0 0 0,0-1 0 0 0,0 1 0 0 0,0 0 0 0 0,0-1 0 0 0,0 1 0 0 0,0 0 0 0 0,0-1 0 0 0,0 1 0 0 0,0 0 0 0 0,0-1 0 0 0,1 1 0 0 0,-1 0 0 0 0,0-1 1 0 0,0 1-1 0 0,0 0 0 0 0,1 0 0 0 0,-1-1 0 0 0,0 1 0 0 0,0 0 0 0 0,0 0 0 0 0,1-1 0 0 0,-1 1 0 0 0,0 0 0 0 0,1 0 0 0 0,-1 0 0 0 0,0-1-83 0 0,9-7 1259 0 0,7 6 1079 0 0,-13 2-1630 0 0,-5 0-170 0 0,1 0-96 0 0,1 1-415 0 0,-1 0-1 0 0,1-1 1 0 0,0 1 0 0 0,0 0-1 0 0,-1 0 1 0 0,1-1-1 0 0,0 1 1 0 0,-1 0 0 0 0,1-1-1 0 0,0 1 1 0 0,-1 0 0 0 0,1-1-1 0 0,-1 1 1 0 0,1-1-1 0 0,-1 1 1 0 0,0-1 0 0 0,1 1-1 0 0,-1-1 1 0 0,0 1-1 0 0,1-1 1 0 0,-1 1-27 0 0,-4 4 509 0 0,5-5-486 0 0,0 1-1 0 0,0-1 0 0 0,0 0 1 0 0,1 1-1 0 0,-1-1 1 0 0,0 0-1 0 0,0 0 0 0 0,0 1 1 0 0,1-1-1 0 0,-1 0 1 0 0,0 0-1 0 0,1 1 0 0 0,-1-1 1 0 0,0 0-1 0 0,1 0 0 0 0,-1 1 1 0 0,0-1-1 0 0,1 0 1 0 0,-1 0-1 0 0,0 0 0 0 0,1 0 1 0 0,-1 0-1 0 0,0 0 0 0 0,1 0-22 0 0,-1 1 20 0 0,1-1 0 0 0,-1 0 0 0 0,1 0-1 0 0,-1 1 1 0 0,0-1 0 0 0,1 0 0 0 0,-1 0-1 0 0,0 1 1 0 0,1-1 0 0 0,-1 0 0 0 0,0 1-1 0 0,0-1 1 0 0,1 0 0 0 0,-1 1 0 0 0,0-1-1 0 0,0 1 1 0 0,0-1 0 0 0,1 0 0 0 0,-1 1-1 0 0,0-1 1 0 0,0 1 0 0 0,0-1 0 0 0,0 1-1 0 0,0-1 1 0 0,0 0 0 0 0,0 1 0 0 0,0-1-1 0 0,0 1 1 0 0,0-1 0 0 0,0 1-20 0 0,0 0 1 0 0,0-1 0 0 0,0 1 0 0 0,0 0 0 0 0,0 0 0 0 0,0 0 0 0 0,0-1 0 0 0,1 1 0 0 0,-1 0 0 0 0,0 0 0 0 0,0 0 0 0 0,1-1 0 0 0,-1 1 0 0 0,0 0 0 0 0,1-1 0 0 0,-1 1-1 0 0,1 0 0 0 0,10 9 0 0 0,-10-10 0 0 0,0 1 0 0 0,-1-1 0 0 0,1 1 0 0 0,0-1 0 0 0,0 1 0 0 0,-1-1 0 0 0,1 1 0 0 0,0 0 0 0 0,-1 0 0 0 0,1-1 0 0 0,-1 1 0 0 0,1 0 0 0 0,-1 0 0 0 0,1-1 0 0 0,-1 1 0 0 0,0 0 0 0 0,1 0 0 0 0,-1 0 0 0 0,0 0 0 0 0,0 0 0 0 0,0 0 0 0 0,1 0 0 0 0,-1 0 0 0 0,0 0 0 0 0,0 0 0 0 0,0 0 0 0 0,0-1 0 0 0,0 1 0 0 0,0 0 0 0 0,0-1 0 0 0,0 1 0 0 0,1 0 0 0 0,-1-1 0 0 0,0 1 0 0 0,0 0 0 0 0,1-1 0 0 0,-1 1 0 0 0,1-1 0 0 0,-1 1 0 0 0,0-1 0 0 0,1 1 0 0 0,-1-1 0 0 0,1 1 0 0 0,-1-1 0 0 0,1 1 0 0 0,-1-1 0 0 0,1 0 0 0 0,0 1 0 0 0,-1-1 0 0 0,1 0 0 0 0,0 1 0 0 0,-1-1 0 0 0,0 0 0 0 0,1 0 0 0 0,-1 0 0 0 0,1 1 0 0 0,-1-1 0 0 0,1 0 0 0 0,-1 1 0 0 0,0-1 0 0 0,1 0 0 0 0,-1 0 0 0 0,0 1 0 0 0,1-1 0 0 0,-1 1 0 0 0,0-1 0 0 0,0 0 0 0 0,1 1 0 0 0,-1-1 0 0 0,0 1 0 0 0,0-1 0 0 0,0 1 0 0 0,0-1 0 0 0,1 0 0 0 0,-1 1 0 0 0,0-1 0 0 0,0 1 0 0 0,0-1 0 0 0,0 1 0 0 0,0-1 0 0 0,0 1 0 0 0,0-1 0 0 0,0 1 0 0 0,0-1 0 0 0,-1 1 0 0 0,1-1 0 0 0,0 1 0 0 0,0-1 0 0 0,0 0 0 0 0,0 1 0 0 0,-1-1 0 0 0,1 1 0 0 0,0-1 0 0 0,-1 2 0 0 0,1-1 0 0 0,0 1 0 0 0,-1-1 0 0 0,1 1 0 0 0,0-1 0 0 0,0 1 0 0 0,0-1 0 0 0,0 1 0 0 0,0-1 0 0 0,0 1 0 0 0,0-1 0 0 0,1 1 0 0 0,-1-1 0 0 0,1 2 0 0 0,-1-2 0 0 0,1 0 0 0 0,-1 1 0 0 0,0-1 0 0 0,1 0 0 0 0,-1 1 0 0 0,0-1 0 0 0,0 1 0 0 0,0-1 0 0 0,0 0 0 0 0,0 1 0 0 0,-1-1 0 0 0,1 0 0 0 0,0 1 0 0 0,0-1 0 0 0,-1 0 0 0 0,1 1 0 0 0,-1 0 0 0 0,0-2 0 0 0,1 1 0 0 0,-1 0 0 0 0,0 0 0 0 0,1-1 0 0 0,-1 1 0 0 0,1 0 0 0 0,0 0 0 0 0,-1 0 0 0 0,1 0 0 0 0,0 0 0 0 0,-1 0 0 0 0,1-1 0 0 0,0 1 0 0 0,0 0 0 0 0,0 0 0 0 0,0 0 0 0 0,0 0 0 0 0,0 0 0 0 0,0 0 0 0 0,0 0 0 0 0,0 0 0 0 0,0 0 0 0 0,1 0 0 0 0,-1 0 0 0 0,0 0 0 0 0,1-1 0 0 0,-1 2 0 0 0,0-2 0 0 0,0 1 0 0 0,0-1 0 0 0,0 1 0 0 0,0 0 0 0 0,0-1 0 0 0,0 1 0 0 0,0 0 0 0 0,0-1 0 0 0,-1 1 0 0 0,1-1 0 0 0,0 1 0 0 0,0-1 0 0 0,-1 1 0 0 0,1 0 0 0 0,0-1 0 0 0,-1 1 0 0 0,1-1 0 0 0,0 1 0 0 0,-1-1 0 0 0,1 0 0 0 0,-1 1 0 0 0,1-1 0 0 0,-1 1 0 0 0,1-1 0 0 0,-1 0 0 0 0,1 1 0 0 0,-1-1 0 0 0,-6 7 0 0 0,7-7 0 0 0,0 0 0 0 0,0 1 0 0 0,0-1 0 0 0,0 0 0 0 0,0 1 0 0 0,0-1 0 0 0,0 0 0 0 0,0 0 0 0 0,0 1 0 0 0,0-1 0 0 0,0 0 0 0 0,0 0 0 0 0,0 1 0 0 0,0-1 0 0 0,0 0 0 0 0,0 0 0 0 0,0 1 0 0 0,1-1 0 0 0,-1 0 0 0 0,0 0 0 0 0,0 1 0 0 0,0-1 0 0 0,0 0 0 0 0,1 0 0 0 0,-1 0 0 0 0,0 1 0 0 0,0-1 0 0 0,0 0 0 0 0,1 0 0 0 0,-1 0 0 0 0,0 0 0 0 0,0 0 0 0 0,1 1 0 0 0,-1-1 0 0 0,1 1 0 0 0,0 0 0 0 0,0 0 0 0 0,-1 0 0 0 0,1 0 0 0 0,-1 0 0 0 0,1 0 0 0 0,-1 0 0 0 0,1 0 0 0 0,-1 0 0 0 0,1 1 0 0 0,2 5 0 0 0,3-4 0 0 0,-7 0 0 0 0,2 2 5 0 0,-1-1-9 0 0,-3-3 75 0 0,2-1 300 0 0,1 0 117 0 0,0 0 21 0 0,-2 1-66 0 0,-3 1-294 0 0,7-1-133 0 0,-4-3-16 0 0,5 1 0 0 0,5-1 0 0 0,3-2 0 0 0,-3-1 0 0 0,-7 4-2 0 0,0 0-1 0 0,0 0 1 0 0,0-1 0 0 0,-1 1-1 0 0,1 0 1 0 0,-1 0-1 0 0,1 0 1 0 0,-1 0-1 0 0,1-1 1 0 0,-1 1-1 0 0,0 0 1 0 0,1 0-1 0 0,-1-1 1 0 0,0 1-1 0 0,0 0 1 0 0,0-1 0 0 0,0 1-1 0 0,0 0 1 0 0,0 0-1 0 0,0-1 1 0 0,-1 1-1 0 0,1 0 1 0 0,0-1-1 0 0,-1 1 1 0 0,1 0-1 0 0,-1 0 3 0 0,1 0-55 0 0,-1 0 0 0 0,1 1 0 0 0,0-1 0 0 0,0 0 0 0 0,-1 0 0 0 0,1 0 0 0 0,0 1 0 0 0,0-1 0 0 0,0 0 0 0 0,0 0 0 0 0,0 0 0 0 0,0 1 0 0 0,0-1 0 0 0,0 0 0 0 0,0 0 0 0 0,1 0 0 0 0,-1 1 0 0 0,0-1 0 0 0,0 0 0 0 0,1 0 0 0 0,-1 1 0 0 0,0-1 0 0 0,1 0 0 0 0,0 0 55 0 0,-9-6-592 0 0,8 6 592 0 0,0 0-1 0 0,0 1 1 0 0,-1-1-1 0 0,1 1 1 0 0,0-1-1 0 0,0 0 0 0 0,0 1 1 0 0,-1-1-1 0 0,1 1 1 0 0,0-1-1 0 0,0 0 0 0 0,0 1 1 0 0,0-1-1 0 0,0 0 1 0 0,0 1-1 0 0,1-1 1 0 0,-1 1-1 0 0,0-1 0 0 0,0 0 1 0 0,0 1-1 0 0,0-1 1 0 0,1 1-1 0 0,-1-1 1 0 0,0 0-1 0 0,1 1 0 0 0,-1-1 1 0 0,0 1-1 0 0,1-1 1 0 0,-1 1 0 0 0,1-1 0 0 0,-1 0 0 0 0,1 0 0 0 0,-1 0 0 0 0,1 0 0 0 0,-1 0 0 0 0,1 0 0 0 0,-1 0 0 0 0,0 0 0 0 0,0 0 0 0 0,0 0 0 0 0,1 0 0 0 0,-1 0 0 0 0,0-1 0 0 0,0 1 0 0 0,0 0 0 0 0,0 0 0 0 0,0 0 0 0 0,0 0 0 0 0,0-1 0 0 0,0 1 0 0 0,0 0 0 0 0,1 0 0 0 0,-1 0 0 0 0,0 0 0 0 0,1 0 0 0 0,-1 0 0 0 0,1 0 0 0 0,0 0 0 0 0,-1 0 0 0 0,1 0 0 0 0,0 0 0 0 0,-1 0 0 0 0,1 0 0 0 0,0 0 0 0 0,0 0 0 0 0,0 1 0 0 0,0-1 0 0 0,0 0 0 0 0,0 1 0 0 0,0-1 0 0 0,0 1 0 0 0,17-18 0 0 0,-15 15 0 0 0,-2 3 0 0 0,0-1 0 0 0,0 1 0 0 0,-1-1 0 0 0,1 1 0 0 0,-1-1 0 0 0,1 0 0 0 0,0 1 0 0 0,-1-1 0 0 0,1 0 0 0 0,-1 0 0 0 0,0 1 0 0 0,1-1 0 0 0,-1 0 0 0 0,1 0 0 0 0,-1 0 0 0 0,0 1 0 0 0,0-1 0 0 0,0 0 0 0 0,1 0 0 0 0,-1 0 0 0 0,0 0 0 0 0,0 0 0 0 0,0 0 0 0 0,0 1 0 0 0,0-1 0 0 0,-1-1 0 0 0,1 1 0 0 0,0 1 0 0 0,0-1 0 0 0,0 0 0 0 0,1 0 0 0 0,-1 1 0 0 0,0-1 0 0 0,0 0 0 0 0,0 0 0 0 0,1 1 0 0 0,-1-1 0 0 0,0 0 0 0 0,1 1 0 0 0,-1-1 0 0 0,0 0 0 0 0,1 1 0 0 0,-1-1 0 0 0,1 1 0 0 0,0-1 0 0 0,-1 0 0 0 0,1 0 0 0 0,0 0 0 0 0,-1 0 0 0 0,1 0 0 0 0,0 0 0 0 0,-1 0 0 0 0,0 0 0 0 0,1 0 0 0 0,-1 0 0 0 0,1 0 0 0 0,-1 0 0 0 0,0-1 0 0 0,1-6 0 0 0,2 2 0 0 0,-3 5 0 0 0,0 0 0 0 0,1 0 0 0 0,-1 0 0 0 0,0 0 0 0 0,0 1 0 0 0,1-1 0 0 0,-1 0 0 0 0,1 0 0 0 0,-1 0 0 0 0,1 0 0 0 0,-1 0 0 0 0,1 1 0 0 0,0-1 0 0 0,-1 0 0 0 0,1 1 0 0 0,0-1 0 0 0,0 0 0 0 0,0 1 0 0 0,-1-1 0 0 0,1 1 0 0 0,0-1 0 0 0,0 1 0 0 0,16-7 0 0 0,-17 6 0 0 0,15-4 0 0 0,-2 3 0 0 0,-5 5 0 0 0,34 28 0 0 0,-35-24 0 0 0,-1 0 0 0 0,-1 2 0 0 0,1-1 0 0 0,-6 2 0 0 0,1-7 30 0 0,0 0 0 0 0,-1 0-1 0 0,1 0 1 0 0,1 0-1 0 0,-1-1 1 0 0,0 1-1 0 0,1 0 1 0 0,-1-1-1 0 0,1 1 1 0 0,0-1 0 0 0,0 1-1 0 0,0-1 1 0 0,1 1-30 0 0,1 2 491 0 0,4 10 609 0 0,-8-14-1098 0 0,0-1-2 0 0,1 0 1 0 0,-1 0-1 0 0,0 0 1 0 0,0 0-1 0 0,0 0 0 0 0,0 0 1 0 0,1 0-1 0 0,-1 1 1 0 0,0-1-1 0 0,0 0 1 0 0,0 0-1 0 0,0 0 1 0 0,0 0-1 0 0,0 1 1 0 0,1-1-1 0 0,-1 0 0 0 0,0 0 1 0 0,0 0-1 0 0,0 1 1 0 0,0-1-1 0 0,0 0 1 0 0,0 0-1 0 0,0 0 1 0 0,0 1-1 0 0,0-1 1 0 0,0 0-1 0 0,0 0 0 0 0,0 0 1 0 0,0 1-1 0 0,0-1 1 0 0,0 0-1 0 0,0 0 1 0 0,0 1-1 0 0,-2 12-1 0 0,2-5 1 0 0,1-7 0 0 0,-1 1 0 0 0,0-1 0 0 0,0 1 0 0 0,0-1 0 0 0,0 1 0 0 0,0 0 0 0 0,0-1 0 0 0,-1 1 0 0 0,1-1 0 0 0,0 1 0 0 0,-1 0 0 0 0,0 9 0 0 0,1-10 0 0 0,0 0 0 0 0,0 0 0 0 0,0-1 0 0 0,0 1 0 0 0,0 0 0 0 0,0-1 0 0 0,0 1 0 0 0,0 0 0 0 0,-1-1 0 0 0,1 1 0 0 0,0 0 0 0 0,0-1 0 0 0,0 1 0 0 0,-1 0 0 0 0,1-1 0 0 0,0 1 0 0 0,-1-1 0 0 0,1 1 0 0 0,-1 0 0 0 0,1-1 0 0 0,0 1 0 0 0,-1-1 0 0 0,0 1 0 0 0,0-1 0 0 0,-1 3 0 0 0,4 7 0 0 0,-1-4 0 0 0,-1-6 0 0 0,0 1 0 0 0,0-1 0 0 0,0 0 0 0 0,0 1 0 0 0,0-1 0 0 0,0 0 0 0 0,0 1 0 0 0,0-1 0 0 0,0 1 0 0 0,0-1 0 0 0,0 0 0 0 0,0 1 0 0 0,0-1 0 0 0,0 0 0 0 0,1 1 0 0 0,-1-1 0 0 0,0 0 0 0 0,0 1 0 0 0,0-1 0 0 0,1 0 0 0 0,-1 1 0 0 0,0-1 0 0 0,0 0 0 0 0,1 1 0 0 0,-1-1 0 0 0,0 0 0 0 0,0 0 0 0 0,1 1 0 0 0,-1-1 0 0 0,0 0 0 0 0,1 0 0 0 0,-1 0 0 0 0,1 0 0 0 0,6 6 0 0 0,0 0 0 0 0,-7-1 0 0 0,0-4-140 0 0,0-1 0 0 0,0 1-1 0 0,0-1 1 0 0,0 1 0 0 0,-1 0 0 0 0,1-1-1 0 0,0 1 1 0 0,0 0 0 0 0,1-1-1 0 0,-1 1 1 0 0,0-1 0 0 0,0 1-1 0 0,0 0 1 0 0,0-1 0 0 0,0 1-1 0 0,1-1 1 0 0,-1 1 0 0 0,0-1 0 0 0,0 1-1 0 0,1 0 1 0 0,-1-1 0 0 0,1 1 140 0 0,0 0-661 0 0,0 0-5135 0 0</inkml:trace>
  <inkml:trace contextRef="#ctx0" brushRef="#br0" timeOffset="10435.203">5315 8600 6448 0 0,'0'0'297'0'0,"0"0"-9"0"0,6-5 251 0 0,-5 5 2612 0 0,-1 1 3329 0 0,0 7-6422 0 0,1 1-1 0 0,0 0 0 0 0,2 6-57 0 0,-3 1 56 0 0,0 0 819 0 0,0-16-860 0 0,1 0 1 0 0,-1 0-1 0 0,0 0 0 0 0,0 0 0 0 0,0 0 0 0 0,0 1 1 0 0,0-1-1 0 0,0 0 0 0 0,0 0 0 0 0,1 0 0 0 0,-1 0 1 0 0,0 0-1 0 0,0 0 0 0 0,0 0 0 0 0,0 1 0 0 0,0-1 1 0 0,0 0-1 0 0,0 0 0 0 0,0 0 0 0 0,0 0 0 0 0,0 0 1 0 0,0 1-1 0 0,0-1 0 0 0,0 0 0 0 0,0 0 1 0 0,0 0-1 0 0,0 0 0 0 0,0 0 0 0 0,0 1 0 0 0,0-1 1 0 0,0 0-1 0 0,0 0 0 0 0,0 0 0 0 0,0 0 0 0 0,0 0 1 0 0,0 1-1 0 0,0-1 0 0 0,0 0 0 0 0,0 0 0 0 0,0 0 1 0 0,-1 0-1 0 0,1 0 0 0 0,0 0 0 0 0,0 1 0 0 0,0-1 1 0 0,0 0-1 0 0,0 0 0 0 0,0 0 0 0 0,0 0-15 0 0,-2 3 79 0 0,8 16 214 0 0,-1-13-293 0 0,-4-5 1 0 0,0-1-1 0 0,0 1 0 0 0,-1-1 1 0 0,1 1-1 0 0,0-1 0 0 0,0 1 0 0 0,0-1 1 0 0,0 0-1 0 0,-1 1 0 0 0,1-1 0 0 0,0 0 1 0 0,0 0-1 0 0,0 1 0 0 0,0-1 1 0 0,0 0-1 0 0,0 0 0 0 0,0 0 0 0 0,0 0 1 0 0,0-1-1 0 0,0 1 0 0 0,0 0 1 0 0,-1 0-1 0 0,1 0 0 0 0,0-1 0 0 0,0 1 1 0 0,0 0-1 0 0,0-1 0 0 0,0 1 1 0 0,-1-1-1 0 0,1 1 0 0 0,0-1 0 0 0,0 1 1 0 0,-1-1-1 0 0,1 0 0 0 0,0 1 0 0 0,-1-1 1 0 0,1 0-1 0 0,3-4-10 0 0,0-1 1 0 0,0 1-1 0 0,-1-1 0 0 0,0 0 1 0 0,1-2 9 0 0,7-10-364 0 0,-11 17 322 0 0,1 0-1 0 0,-1 1 0 0 0,1-1 1 0 0,-1 1-1 0 0,1-1 1 0 0,-1 0-1 0 0,1 1 1 0 0,-1-1-1 0 0,1 0 1 0 0,-1 1-1 0 0,0-1 0 0 0,0 0 1 0 0,1 0-1 0 0,-1 1 1 0 0,0-1-1 0 0,0 0 1 0 0,0 0-1 0 0,0 0 1 0 0,0 1-1 0 0,0-1 0 0 0,0 0 1 0 0,0 0-1 0 0,0 0 1 0 0,0 1-1 0 0,0-1 1 0 0,-1 0-1 0 0,1 0 0 0 0,0 1 1 0 0,0-1-1 0 0,-1 0 1 0 0,1 0-1 0 0,-1 1 1 0 0,1-1-1 0 0,0 0 1 0 0,-1 1-1 0 0,1-1 0 0 0,-1 0 43 0 0,1 1 0 0 0,-1 0-1 0 0,1 0 1 0 0,0 0-1 0 0,0-1 0 0 0,0 1 1 0 0,0 0-1 0 0,0 0 1 0 0,0 0-1 0 0,0-1 0 0 0,0 1 1 0 0,0 0-1 0 0,0 0 1 0 0,0-1-1 0 0,0 1 0 0 0,0 0 1 0 0,0 0-1 0 0,0 0 1 0 0,0-1-1 0 0,0 1 0 0 0,0 0 1 0 0,0 0-1 0 0,0 0 1 0 0,1-1-1 0 0,-1 1 0 0 0,0 0 1 0 0,0 0-1 0 0,0 0 1 0 0,0-1-1 0 0,0 1 1 0 0,12-9 1 0 0,-4 8-1 0 0,-7 1 0 0 0,0 1 0 0 0,1 0 0 0 0,-1 0 0 0 0,0 0 0 0 0,0 0 0 0 0,0 0 0 0 0,0 0 0 0 0,0 0 0 0 0,-1 0 0 0 0,1 0 0 0 0,0 0 0 0 0,0 1 0 0 0,-1-1 0 0 0,1 0 0 0 0,0 1 0 0 0,9 14 0 0 0,4 1 0 0 0,-11-13 0 0 0,0 0 0 0 0,0 0 0 0 0,0-1 0 0 0,0 1 0 0 0,1-1 0 0 0,0 1 0 0 0,-4-4 9 0 0,1 1 0 0 0,-1 0 0 0 0,1-1 0 0 0,0 1 0 0 0,-1-1-1 0 0,1 1 1 0 0,0-1 0 0 0,-1 0 0 0 0,1 1 0 0 0,0-1 0 0 0,0 0-1 0 0,-1 1 1 0 0,1-1 0 0 0,0 0 0 0 0,0 0 0 0 0,-1 0 0 0 0,1 1-1 0 0,0-1 1 0 0,0 0 0 0 0,0 0 0 0 0,0 0 0 0 0,-1-1 0 0 0,1 1-1 0 0,0 0-8 0 0,1 0 190 0 0,-1 0 284 0 0,-1 0 34 0 0,1-1-65 0 0,1-1-433 0 0,-1 1 0 0 0,1-1-1 0 0,-1 1 1 0 0,0-1 0 0 0,1 0 0 0 0,-1 0-1 0 0,0 0 1 0 0,0 1 0 0 0,0-1 0 0 0,-1 0-1 0 0,1 0 1 0 0,0 0 0 0 0,-1-1 0 0 0,1 1 0 0 0,-1 0-1 0 0,0 0 1 0 0,1 0 0 0 0,-1 0 0 0 0,0-1-10 0 0,0-5-21 0 0,0-1-1 0 0,0 1 1 0 0,-1-1 0 0 0,-1-4 21 0 0,1 5-309 0 0,0 7 194 0 0,1-1 0 0 0,-1 0 0 0 0,1 0 0 0 0,0 1 0 0 0,0-1 0 0 0,0 0 0 0 0,0 1-1 0 0,0-1 1 0 0,0 0 0 0 0,1 0 0 0 0,-1 1 0 0 0,0-1 0 0 0,1 0 0 0 0,-1 1-1 0 0,1-2 116 0 0,0 1-429 0 0,-1 0-1 0 0,1-1 0 0 0,-1 1 0 0 0,0 0 1 0 0,0-1-1 0 0,0 1 0 0 0,0 0 0 0 0,-1-1 1 0 0,1 1-1 0 0,-1-2 430 0 0,-1-8-1260 0 0,5-3-786 0 0</inkml:trace>
  <inkml:trace contextRef="#ctx0" brushRef="#br0" timeOffset="10786.425">5613 8368 8288 0 0,'0'0'190'0'0,"0"0"28"0"0,0 0 7 0 0,1-1-33 0 0,2-1 160 0 0,0 1 1 0 0,1-1-1 0 0,-1 1 0 0 0,1-1 0 0 0,-1 1 1 0 0,1 0-1 0 0,-1 0 0 0 0,1 1 0 0 0,0-1 1 0 0,-1 1-1 0 0,1 0 0 0 0,0 0 1 0 0,-1 0-1 0 0,1 0 0 0 0,0 1 0 0 0,3 0-352 0 0,-2 0 109 0 0,0-1-1 0 0,0 0 0 0 0,1 1 1 0 0,-1-2-1 0 0,0 1 1 0 0,4-1-109 0 0,28-3 1670 0 0,-30 4-1619 0 0,0 0 0 0 0,0-1 0 0 0,0 0 0 0 0,0 0 0 0 0,0-1-1 0 0,2 0-50 0 0,-3-1 17 0 0,1 1 0 0 0,0 0-1 0 0,0 1 1 0 0,1 0 0 0 0,1 0-17 0 0,12 0-4858 0 0,-12 1-551 0 0</inkml:trace>
  <inkml:trace contextRef="#ctx0" brushRef="#br0" timeOffset="11234.487">6036 8204 6448 0 0,'0'0'297'0'0,"0"0"-9"0"0,0 0-49 0 0,0 0 491 0 0,-3 17 2872 0 0,1-11-3077 0 0,0 0 0 0 0,0 0 0 0 0,0 0 0 0 0,1 0 0 0 0,0 1 0 0 0,0-1 0 0 0,1 5-525 0 0,-3 14 1480 0 0,1-17-1383 0 0,2-1-1 0 0,-1 1 0 0 0,1-1 0 0 0,0 1 1 0 0,0-1-1 0 0,1 1 0 0 0,0-1 0 0 0,1 1 1 0 0,0-1-1 0 0,0 0 0 0 0,1 3-96 0 0,1 2 900 0 0,-3-9-850 0 0,0 0 1 0 0,0 0-1 0 0,1 0 1 0 0,-1 0-1 0 0,0 0 0 0 0,1-1 1 0 0,0 1-1 0 0,0-1 1 0 0,-1 1-1 0 0,3 0-50 0 0,-3-2-269 0 0,1 1-300 0 0,-2-1-2594 0 0,0-1 1630 0 0</inkml:trace>
  <inkml:trace contextRef="#ctx0" brushRef="#br0" timeOffset="11679.813">6018 8071 11976 0 0,'-3'-20'2395'0'0,"1"13"2440"0"0,3 8-5179 0 0,2 1 72 0 0,-1 1-3097 0 0,0 4 1836 0 0</inkml:trace>
  <inkml:trace contextRef="#ctx0" brushRef="#br0" timeOffset="12038.381">6295 8131 6448 0 0,'0'0'141'0'0,"0"0"23"0"0,0 0 13 0 0,0 0 123 0 0,0 0 468 0 0,0 0 206 0 0,0 0 39 0 0,0 0-60 0 0,0 0-287 0 0,0 0-122 0 0,0 0-28 0 0,0 0-4 0 0,0 0 0 0 0,-7 13 956 0 0,2 19-366 0 0,0 1-1 0 0,2 5-1101 0 0,-2 53 16 0 0,6-63 56 0 0,4 20-72 0 0,-3-35 444 0 0,1-1 0 0 0,0 1-1 0 0,1-1 1 0 0,5 11-444 0 0,-2-17-4001 0 0,-7-6 2468 0 0</inkml:trace>
  <inkml:trace contextRef="#ctx0" brushRef="#br0" timeOffset="12685.144">6530 8152 10136 0 0,'0'0'230'0'0,"0"0"30"0"0,0 0 19 0 0,-9 13 2080 0 0,8-12-2305 0 0,0 0 1 0 0,-1 0-1 0 0,1 0 1 0 0,0 0-1 0 0,-1 0 1 0 0,1 0-1 0 0,0 0 1 0 0,-1 0-1 0 0,1 0 1 0 0,-1 0-1 0 0,1-1 1 0 0,-1 1-1 0 0,0-1 1 0 0,1 1-1 0 0,-1-1-54 0 0,-30 6 1125 0 0,23-5-1003 0 0,-11 1 144 0 0,12-1-11 0 0,0 0-1 0 0,0 0 1 0 0,0 1-1 0 0,1 0 1 0 0,-1 1-1 0 0,0-1 0 0 0,-3 3-254 0 0,-10 3 2 0 0,18-8-3 0 0,1 1 0 0 0,-1 0 0 0 0,1-1 1 0 0,0 1-1 0 0,-1 1 0 0 0,1-1 0 0 0,-1 1 1 0 0,-2 1 15 0 0,0 1 1 0 0,1 0-1 0 0,-1 0 0 0 0,1 0 0 0 0,-3 5-15 0 0,5-6 218 0 0,0-1 0 0 0,0 1 0 0 0,1 0 0 0 0,-1 0-1 0 0,1 0 1 0 0,-1 0 0 0 0,1 0 0 0 0,0 0-1 0 0,0 3-217 0 0,-1 0 2 0 0,1 0 0 0 0,0 0 0 0 0,1 0 0 0 0,-1-1 0 0 0,1 1 0 0 0,0 0 0 0 0,1 0 0 0 0,0 1-2 0 0,0 4 0 0 0,-2-11 0 0 0,1 1 0 0 0,0 0 0 0 0,0 0 0 0 0,0-1 0 0 0,1 1 0 0 0,-1 0 0 0 0,0 0 0 0 0,0-1 0 0 0,0 1 0 0 0,0 0 0 0 0,1-1 0 0 0,-1 1 0 0 0,0 0 0 0 0,1-1 0 0 0,-1 1 0 0 0,0 0 0 0 0,1-1 0 0 0,-1 1 0 0 0,1-1 0 0 0,-1 1 0 0 0,1 0 0 0 0,2 2 128 0 0,0 0 0 0 0,0-1 0 0 0,1 1 0 0 0,-1-1 0 0 0,1 0 0 0 0,0 1 0 0 0,-1-2 0 0 0,1 1 0 0 0,0 0 0 0 0,0-1 0 0 0,0 1 0 0 0,0-1 0 0 0,1-1 0 0 0,-1 1 0 0 0,0 0 0 0 0,4-1-128 0 0,163 6-829 0 0,-138-6-1135 0 0,-20 0 941 0 0</inkml:trace>
  <inkml:trace contextRef="#ctx0" brushRef="#br0" timeOffset="17249.717">6496 8517 2760 0 0,'0'0'107'0'0,"0"0"-19"0"0,2 0-11 0 0,-2 0 40 0 0,1 0-1 0 0,0 0 1 0 0,-1 0 0 0 0,1 0-1 0 0,0-1 1 0 0,-1 1-1 0 0,1 0 1 0 0,-1-1 0 0 0,1 1-1 0 0,0 0 1 0 0,-1-1 0 0 0,1 1-1 0 0,-1 0 1 0 0,1-1 0 0 0,-1 1-1 0 0,1-1 1 0 0,-1 1 0 0 0,1-1-1 0 0,-1 0 1 0 0,0 1 0 0 0,1-1-1 0 0,-1 1 1 0 0,0-1 0 0 0,1 0-1 0 0,-1 1 1 0 0,0-1 0 0 0,0 1-1 0 0,0-1 1 0 0,1 0-1 0 0,-1 0 1 0 0,0 1 0 0 0,0-1-117 0 0,1-3 1287 0 0,0-10 1236 0 0,0 7 982 0 0,-1 6-2619 0 0,0 1-507 0 0,0 0 37 0 0,0 0 80 0 0,0 0 14 0 0,-3 15 98 0 0,2-12-608 0 0,-1 3 0 0 0,0 0 0 0 0,1 0 0 0 0,-1 0 0 0 0,2 0 0 0 0,-1 0 0 0 0,0 0 0 0 0,1 0 0 0 0,0 0 0 0 0,1 0 0 0 0,-1 0 0 0 0,1 1 0 0 0,1-1 0 0 0,-1 0 0 0 0,1-1 0 0 0,0 1 0 0 0,0 1 0 0 0,3-2 0 0 0,-5-4 39 0 0,1 0-1 0 0,-1 0 1 0 0,1-1-1 0 0,-1 1 1 0 0,1 0 0 0 0,0-1-1 0 0,0 1 1 0 0,-1 0-1 0 0,1-1 1 0 0,0 1-1 0 0,0-1 1 0 0,-1 1-1 0 0,1-1 1 0 0,0 0-1 0 0,0 1 1 0 0,0-1-1 0 0,0 0 1 0 0,0 1-1 0 0,0-1 1 0 0,0 0-1 0 0,0 0 1 0 0,0 0-1 0 0,0 0 1 0 0,0 0-1 0 0,0 0 1 0 0,-1 0-1 0 0,1 0 1 0 0,0-1-1 0 0,0 1 1 0 0,0 0-1 0 0,0 0-38 0 0,2-2 135 0 0,-1 1 1 0 0,1-1-1 0 0,-1 1 0 0 0,1-1 1 0 0,-1 0-1 0 0,0 0 0 0 0,0 0 1 0 0,1-1-136 0 0,1-1-229 0 0,9-12 229 0 0,-8 12 0 0 0,2 5 0 0 0,-5 0 0 0 0,0 0 0 0 0,0 0 0 0 0,-1 1 0 0 0,1-1 0 0 0,-1 0 0 0 0,1 1 0 0 0,-1-1 0 0 0,1 1 0 0 0,-1-1 0 0 0,0 1 0 0 0,0 0 0 0 0,0 0 0 0 0,0-1 0 0 0,0 1 0 0 0,0 0 0 0 0,0 0 0 0 0,-1 0 0 0 0,1 0 0 0 0,-1 0 0 0 0,1 0 0 0 0,-1 1 0 0 0,1 3 0 0 0,1 0 0 0 0,0-1 0 0 0,0 1 0 0 0,0-1 0 0 0,1 0 0 0 0,-1 0 0 0 0,2 2 0 0 0,1-2 0 0 0,-4-5 0 0 0,-1 0 0 0 0,1 1 0 0 0,-1-1 0 0 0,0 0 0 0 0,1 1 0 0 0,-1-1 0 0 0,1 0 0 0 0,-1 0 0 0 0,1 1 0 0 0,-1-1 0 0 0,1 0 0 0 0,-1 0 0 0 0,1 0 0 0 0,-1 0 0 0 0,1 0 0 0 0,0 0 0 0 0,-1 0 0 0 0,1 0 0 0 0,-1 0 0 0 0,1 0 0 0 0,-1 0 0 0 0,1 0 0 0 0,-1 0 0 0 0,1 0 0 0 0,-1-1 0 0 0,1 1 0 0 0,-1 0 0 0 0,1 0 0 0 0,-1 0 0 0 0,1-1 0 0 0,10-9 0 0 0,-10 8 0 0 0,7-8 245 0 0,-1-1-1 0 0,0 0 1 0 0,0 0-1 0 0,-2-1 1 0 0,1 1-1 0 0,-1-2 1 0 0,-1 1-1 0 0,1-7-244 0 0,8-18-1690 0 0,-6 18 679 0 0,-1 0-12 0 0</inkml:trace>
  <inkml:trace contextRef="#ctx0" brushRef="#br1" timeOffset="25319.512">4936 9314 1376 0 0,'13'2'136'0'0,"-12"-1"-62"0"0,-2-1 11 0 0,-6-1 488 0 0,6 1 251 0 0,1 0 37 0 0,-7 1-1040 0 0,-2 0 4451 0 0,8 0 37 0 0,9 0-2627 0 0,-8-1-1455 0 0,0 0-25 0 0,14 10 476 0 0,-6-7-506 0 0,0 1 0 0 0,1-1 0 0 0,-1-1 1 0 0,1 0-1 0 0,0 0 0 0 0,-1 0 0 0 0,2-1-172 0 0,18 1 554 0 0,17-2-554 0 0,-41 0 50 0 0,40 2 378 0 0,-21-1-79 0 0,1-1 0 0 0,11-2-349 0 0,73-6 887 0 0,-63 6-780 0 0,-7 0-2 0 0,0 1 0 0 0,0 2-1 0 0,0 2-104 0 0,-16 0 175 0 0,-1 1 0 0 0,0 1-1 0 0,6 3-174 0 0,-11-2 279 0 0,-11-4-3406 0 0,-5-2 1704 0 0</inkml:trace>
  <inkml:trace contextRef="#ctx0" brushRef="#br1" timeOffset="25809.586">4911 9475 2760 0 0,'0'0'125'0'0,"-9"0"22"0"0,1-1 2334 0 0,8 0 2175 0 0,6 0-295 0 0,-2 1-4522 0 0,246-2 3910 0 0,1 1-2969 0 0,-138 4-513 0 0,-63 0-31 0 0,-25 0-11 0 0,19-1-225 0 0,-37-2 43 0 0,8 2-1244 0 0,-16-6-5052 0 0,1 4 5770 0 0,-5-3-4585 0 0</inkml:trace>
  <inkml:trace contextRef="#ctx0" brushRef="#br1" timeOffset="26278.392">5524 9180 3224 0 0,'0'0'240'0'0,"-1"-2"794"0"0,0 0 0 0 0,0 0 1 0 0,-1 1-1 0 0,1-1 0 0 0,0 0 1 0 0,-1 0-1 0 0,1 1 0 0 0,-1-1-1034 0 0,-1-4 4716 0 0,7 7-3638 0 0,11 5-1657 0 0,-13-5 921 0 0,-1 0-238 0 0,16 9 184 0 0,-9-4-203 0 0,0 1-1 0 0,0 0 0 0 0,1 2-84 0 0,-3-2 28 0 0,1-1 0 0 0,0 0-1 0 0,0 0 1 0 0,2 1-28 0 0,14 9 32 0 0,-17-10-14 0 0,1-1 1 0 0,0 0-1 0 0,8 4-18 0 0,111 53 509 0 0,-125-61-498 0 0,10 4 27 0 0,0 0 1 0 0,-1 1-1 0 0,0 1 0 0 0,0-1 0 0 0,0 2 0 0 0,0 0-38 0 0,-7-5 33 0 0,0-1-1 0 0,-1 1 0 0 0,1 0 1 0 0,0 0-1 0 0,-1 0 0 0 0,1 0 0 0 0,-1 1 1 0 0,0-1-1 0 0,0 1 0 0 0,1 3-32 0 0,-3-6 37 0 0,0 1 0 0 0,1 0 1 0 0,-1 0-1 0 0,0-1 0 0 0,0 1 0 0 0,0 0 0 0 0,-1-1 1 0 0,1 1-1 0 0,0 0 0 0 0,0-1 0 0 0,-1 1 0 0 0,1 0 0 0 0,-1-1 1 0 0,0 1-1 0 0,0-1 0 0 0,1 1 0 0 0,-1-1 0 0 0,0 1 0 0 0,0-1 1 0 0,0 0-1 0 0,0 1 0 0 0,0-1 0 0 0,-1 0 0 0 0,1 0 1 0 0,0 0-1 0 0,-1 1-37 0 0,-4 2 117 0 0,-1 1 0 0 0,1-1 0 0 0,-1 0 0 0 0,0-1 0 0 0,0 0 1 0 0,-8 3-118 0 0,-9 4 158 0 0,-142 61 254 0 0,44-20-415 0 0,96-38-79 0 0,-13 5-292 0 0,-14 5-4104 0 0,41-17-1651 0 0</inkml:trace>
  <inkml:trace contextRef="#ctx0" brushRef="#br1" timeOffset="28154.954">6692 9278 8176 0 0,'0'0'373'0'0,"4"-16"142"0"0,2 4 698 0 0,-5 10-942 0 0,0 1 1 0 0,0-1 0 0 0,-1 1 0 0 0,1-1-1 0 0,0 1 1 0 0,-1-1 0 0 0,0 1 0 0 0,1-1-1 0 0,-1-1-271 0 0,1 2 336 0 0,-1 0 0 0 0,1 0 0 0 0,0 0 0 0 0,-1 1 0 0 0,1-1 0 0 0,0 0 0 0 0,0 0-1 0 0,-1 0 1 0 0,1 1 0 0 0,0-1 0 0 0,0 0 0 0 0,0 1 0 0 0,1-1-336 0 0,-2 1 677 0 0,1-1-469 0 0,-1 1-16 0 0,4 1 38 0 0,-4-1-225 0 0,0 0 0 0 0,0 0 1 0 0,0 0-1 0 0,1 0 0 0 0,-1 0 1 0 0,0 0-1 0 0,0 0 1 0 0,0 0-1 0 0,1 0 0 0 0,-1 0 1 0 0,0 0-1 0 0,0 0 0 0 0,1 0 1 0 0,-1 0-1 0 0,0 0 1 0 0,0 0-1 0 0,0 0 0 0 0,1 1 1 0 0,-1-1-1 0 0,0 0 0 0 0,0 0 1 0 0,0 0-1 0 0,1 0 1 0 0,-1 0-1 0 0,0 0 0 0 0,0 1 1 0 0,0-1-1 0 0,0 0 0 0 0,0 0 1 0 0,1 0-1 0 0,-1 1 0 0 0,0-1-5 0 0,5 8 86 0 0,0 0-1 0 0,-1 1 0 0 0,0-1 0 0 0,0 1 0 0 0,0 2-85 0 0,30 103 958 0 0,-9-55-654 0 0,-17-44-303 0 0,-2-6-12 0 0,-5-4-32 0 0,2 3 44 0 0,-3-4 61 0 0,0-3 16 0 0,0-1 2 0 0,0 0 0 0 0,0 0 0 0 0,0 0 0 0 0,0 0 3 0 0,0 0 10 0 0,0 0 3 0 0,0 0 0 0 0,-1 0-76 0 0,0-1 0 0 0,0 0 1 0 0,0 0-1 0 0,0 1 0 0 0,0-1 0 0 0,0 0 0 0 0,0 0 0 0 0,0 0 0 0 0,0 0 0 0 0,1 0 0 0 0,-1 0 0 0 0,0 0 0 0 0,1 0 0 0 0,-1 0 0 0 0,1 0 0 0 0,-1 0 0 0 0,1-1 0 0 0,-1 1 0 0 0,1 0 1 0 0,0 0-1 0 0,0-1 0 0 0,-1 0-20 0 0,-8-42 494 0 0,9 29-588 0 0,1 0-1 0 0,1 0 1 0 0,0-1-1 0 0,3-8 95 0 0,-3 15-9 0 0,1 1 0 0 0,0-1 0 0 0,0 1-1 0 0,1 0 1 0 0,0 0 0 0 0,0 0 0 0 0,1 1-1 0 0,4-6 10 0 0,-7 10-13 0 0,0 1 1 0 0,0-1-1 0 0,1 1 0 0 0,-1-1 0 0 0,1 1 0 0 0,-1 0 0 0 0,1 0 0 0 0,0 0 0 0 0,1 0 13 0 0,6-5-8 0 0,-4 3-3 0 0,-1 1 0 0 0,1-1-1 0 0,0 1 1 0 0,0 0-1 0 0,1 1 1 0 0,5-2 11 0 0,-8 2 4 0 0,0 1-4 0 0,13-3 0 0 0,-3 2 0 0 0,-6 4 0 0 0,-2 1 0 0 0,-1 1-12 0 0,-1 1 0 0 0,0-1 0 0 0,0 1 0 0 0,0 0 0 0 0,0 0 0 0 0,1 3 12 0 0,-2-3 8 0 0,0-1 4 0 0,0 0 0 0 0,0 1 0 0 0,-1-1 0 0 0,0 0 0 0 0,0 1 0 0 0,0-1 0 0 0,-1 1 0 0 0,1 0 0 0 0,-1-1 0 0 0,0 1 0 0 0,-1 0-12 0 0,7 53 298 0 0,-7 37 30 0 0,-3-57-200 0 0,3-31-106 0 0,3-1 26 0 0,-2 4-93 0 0,-2-9-46 0 0,1 0-674 0 0,0-1-255 0 0,0 0-747 0 0,0 0-2944 0 0,0 0-1261 0 0</inkml:trace>
  <inkml:trace contextRef="#ctx0" brushRef="#br1" timeOffset="28846.493">7196 9442 2760 0 0,'0'0'444'0'0,"0"0"824"0"0,0 0 362 0 0,0 0 70 0 0,0 0-149 0 0,0 0-698 0 0,0 0-306 0 0,0 0-60 0 0,0 0 25 0 0,0 0 133 0 0,0 0 56 0 0,0 0-480 0 0,1 0-1 0 0,0 0 0 0 0,0-1 1 0 0,-1 1-1 0 0,1 0 0 0 0,0 0 1 0 0,0 0-1 0 0,-1 0 0 0 0,1 0 1 0 0,0 0-1 0 0,0 0 0 0 0,-1 1 1 0 0,1-1-1 0 0,0 0 0 0 0,0 1-219 0 0,0 0 81 0 0,0 0 0 0 0,0 0 0 0 0,0 0 0 0 0,0 0 0 0 0,0 0 0 0 0,0 0 0 0 0,0 1 0 0 0,0-1 0 0 0,-1 0 0 0 0,1 1 0 0 0,0-1 0 0 0,-1 0 0 0 0,1 1 0 0 0,-1-1 0 0 0,0 1 0 0 0,1 0-82 0 0,-1 27 1375 0 0,-1-26-1246 0 0,1 1-1 0 0,0 0 0 0 0,0-1 0 0 0,0 1 0 0 0,0 0 0 0 0,0-1 0 0 0,1 1 1 0 0,0 0-1 0 0,0 0-128 0 0,15 30 386 0 0,-15-31-338 0 0,1-1 0 0 0,-1 1-1 0 0,1-1 1 0 0,0 1-1 0 0,-1-1 1 0 0,1 0 0 0 0,2 1-48 0 0,-3-2 65 0 0,11-2 240 0 0,-6-4-111 0 0,-1 2-157 0 0,-1-1 0 0 0,1-1 0 0 0,-1 1 0 0 0,1-1 0 0 0,-1 1 0 0 0,0-2-37 0 0,4-5-178 0 0,-6 8 125 0 0,1 0-1 0 0,-1 0 1 0 0,0 0-1 0 0,1-1 1 0 0,-1 1-1 0 0,-1-1 1 0 0,1 1-1 0 0,-1-1 1 0 0,1 0-1 0 0,-1 0 1 0 0,0 1 53 0 0,0 3-62 0 0,1 2 51 0 0,0 0 0 0 0,0 0 0 0 0,-1 0 0 0 0,1 0 1 0 0,-1 0-1 0 0,1 1 0 0 0,-1-1 0 0 0,0 0 0 0 0,0 0 0 0 0,0 1 0 0 0,0-1 0 0 0,1 2 11 0 0,-1 0-8 0 0,0 0 0 0 0,1 0 0 0 0,0 0-1 0 0,0 0 1 0 0,0 0 0 0 0,1 1 8 0 0,-2-2 0 0 0,8 8 0 0 0,-8-10 0 0 0,-1 0 0 0 0,1 0 0 0 0,0 0 0 0 0,0 0 0 0 0,0 0 0 0 0,0 0 0 0 0,0 0 0 0 0,0-1 0 0 0,1 1 0 0 0,-1 0 0 0 0,0-1 0 0 0,0 1 0 0 0,0-1 0 0 0,3 2 0 0 0,-3-1 1 0 0,-1-1-1 0 0,0 0 0 0 0,1 1 1 0 0,-1-1-1 0 0,1 0 0 0 0,-1 1 0 0 0,1-1 1 0 0,-1 0-1 0 0,1 0 0 0 0,-1 1 1 0 0,1-1-1 0 0,-1 0 0 0 0,1 0 0 0 0,-1 0 1 0 0,1 0-1 0 0,-1 0 0 0 0,1 0 1 0 0,0 0-1 0 0,-1 0 0 0 0,1 0 1 0 0,-1 0-1 0 0,1 0 0 0 0,-1 0 0 0 0,1 0 1 0 0,-1 0-1 0 0,1 0 0 0 0,1-1 8 0 0,1 1 28 0 0,-1 0 0 0 0,1-1 0 0 0,0 1 0 0 0,0-1 0 0 0,-1 0-1 0 0,1 0 1 0 0,0 0 0 0 0,-1 0 0 0 0,1 0 0 0 0,-1-1 0 0 0,0 1-1 0 0,1-1 1 0 0,-1 1 0 0 0,0-1 0 0 0,0 0 0 0 0,0 0 0 0 0,0 0-1 0 0,0 0 1 0 0,0 0 0 0 0,-1 0 0 0 0,1-1 0 0 0,0 0-36 0 0,0-1 24 0 0,0 1 0 0 0,0-1-1 0 0,0 0 1 0 0,-1 0 0 0 0,1 0 0 0 0,-1 0 0 0 0,0 0 0 0 0,0 0 0 0 0,-1 0 0 0 0,1 0-1 0 0,-1-1 1 0 0,0 1 0 0 0,0 0 0 0 0,0-2-24 0 0,-2-23 24 0 0,2 24-117 0 0,0 0 0 0 0,0 0 1 0 0,0 0-1 0 0,-1 1 1 0 0,0-1-1 0 0,0 0 1 0 0,0 1-1 0 0,-1-1 1 0 0,0-3 92 0 0,-7-8-2208 0 0,5 9 910 0 0</inkml:trace>
  <inkml:trace contextRef="#ctx0" brushRef="#br1" timeOffset="32493.119">9423 9276 6448 0 0,'0'0'498'0'0,"0"0"-91"0"0,0 0 836 0 0,0 0 401 0 0,0 0 78 0 0,0 0-176 0 0,15 0-169 0 0,55 0 1627 0 0,120-2-1126 0 0,-183 1-1835 0 0,19 0-109 0 0,0 0 0 0 0,23 4 66 0 0,-43-1 126 0 0,-1-1-934 0 0,-1 0-2894 0 0,-4-1 2240 0 0</inkml:trace>
  <inkml:trace contextRef="#ctx0" brushRef="#br1" timeOffset="32890.792">9414 9406 3224 0 0,'0'0'469'0'0,"0"0"763"0"0,6 5 1980 0 0,-1-4-2528 0 0,1-1 0 0 0,-1 1 0 0 0,1-1 0 0 0,-1 0 0 0 0,1 0 0 0 0,-1-1 0 0 0,1 1 0 0 0,-1-1 0 0 0,3-1-684 0 0,8-1 1243 0 0,40-4 1303 0 0,-4 0-1377 0 0,0 2-1 0 0,6 2-1168 0 0,-45 3-25 0 0,0 1-1 0 0,1 0 1 0 0,-1 0-1 0 0,0 1 1 0 0,0 1-1 0 0,8 3 26 0 0,-13-3-4052 0 0,-8-3 2518 0 0</inkml:trace>
  <inkml:trace contextRef="#ctx0" brushRef="#br1" timeOffset="33263.766">9401 9524 13104 0 0,'0'0'297'0'0,"0"0"39"0"0,0 0 19 0 0,0 0-34 0 0,0 0-116 0 0,15 5 1626 0 0,-4-3-656 0 0,0 0 0 0 0,0-1 0 0 0,5 0-1175 0 0,6 1 405 0 0,14 0-62 0 0,-1-1-1 0 0,3-3-342 0 0,16 1 31 0 0,28-3-119 0 0,-42 1-1674 0 0,-22 2 764 0 0</inkml:trace>
  <inkml:trace contextRef="#ctx0" brushRef="#br1" timeOffset="29381.791">7755 9115 2760 0 0,'4'0'544'0'0,"-3"0"1244"0"0,-1 0 548 0 0,0 0 109 0 0,0 0-245 0 0,0 0-1103 0 0,0 0-486 0 0,0 0-99 0 0,0 0-11 0 0,0 0 43 0 0,0 0 22 0 0,0 0 2 0 0,0 0-58 0 0,-5 6-79 0 0,1 0-302 0 0,1 0 0 0 0,0 0 0 0 0,1 1 0 0 0,0 0 0 0 0,-1-1 0 0 0,2 1 0 0 0,-1 0 0 0 0,1 1-129 0 0,-9 30 698 0 0,6-25-520 0 0,1 1-1 0 0,0-1 0 0 0,0 1 1 0 0,2 0-1 0 0,0 0 0 0 0,0 4-177 0 0,1-11 55 0 0,1 1-1 0 0,0-1 1 0 0,0 0-1 0 0,0 0 1 0 0,1 0-1 0 0,0 0 1 0 0,0 0-1 0 0,1 0 1 0 0,0-1-1 0 0,0 1 1 0 0,1-1 0 0 0,0 0-1 0 0,1 2-54 0 0,1 0 46 0 0,0-1 0 0 0,1 1 0 0 0,0-1 0 0 0,0-1 0 0 0,0 0 0 0 0,1 0 0 0 0,0 0 0 0 0,0-1 0 0 0,6 3-46 0 0,-4-3-158 0 0,31 15 1190 0 0,-19-15-2360 0 0,-1-6-3279 0 0,-13-1 2930 0 0</inkml:trace>
  <inkml:trace contextRef="#ctx0" brushRef="#br1" timeOffset="29906.115">8008 9243 3224 0 0,'2'-4'47'0'0,"-1"2"-18"0"0,0 1 1 0 0,-1-1-1 0 0,1 0 1 0 0,0 0-1 0 0,-1 0 1 0 0,0 0-1 0 0,1 1 0 0 0,-1-1 1 0 0,0-1-30 0 0,0 1 174 0 0,0 1 0 0 0,1 0 0 0 0,-1 0 0 0 0,0 0 0 0 0,1 0 1 0 0,-1 0-1 0 0,0 0 0 0 0,1-1 0 0 0,0 1 0 0 0,-1 0 0 0 0,1 0 0 0 0,-1 0 0 0 0,1 1 1 0 0,0-1-1 0 0,0 0 0 0 0,0 0 0 0 0,-1 0 0 0 0,1 0 0 0 0,0 1 0 0 0,0-1 0 0 0,1 0-174 0 0,25-12 5788 0 0,-15 8-4519 0 0,-8 3-1090 0 0,-1 1 0 0 0,1 0 0 0 0,0 1 0 0 0,0-1 0 0 0,0 0 0 0 0,0 1 0 0 0,0 0 0 0 0,0 0 0 0 0,0 0 0 0 0,0 1 0 0 0,0-1 0 0 0,0 1 0 0 0,0 0 0 0 0,0 0 0 0 0,0 0 0 0 0,-1 1 0 0 0,2 0-179 0 0,6 2 330 0 0,0 1 0 0 0,-1 1 1 0 0,1 0-1 0 0,-1 0 0 0 0,2 3-330 0 0,-9-7 58 0 0,-1-1-1 0 0,0 1 1 0 0,0 0-1 0 0,0 0 1 0 0,-1 0-1 0 0,1 0 1 0 0,0 0-1 0 0,-1 0 1 0 0,0 1-1 0 0,1-1 1 0 0,-1 1-1 0 0,0-1 1 0 0,0 0-1 0 0,0 1 1 0 0,0 0-1 0 0,-1-1 1 0 0,1 1-1 0 0,-1-1 1 0 0,0 1-1 0 0,1 0 1 0 0,-1 2-58 0 0,-1-2 39 0 0,1 0-1 0 0,-1 0 1 0 0,1 0 0 0 0,-1 0-1 0 0,0 0 1 0 0,0 0 0 0 0,0 0-1 0 0,-1 0 1 0 0,1 0 0 0 0,-1-1-1 0 0,0 1 1 0 0,1 0 0 0 0,-1-1 0 0 0,0 0-1 0 0,-1 1 1 0 0,1-1 0 0 0,0 0-1 0 0,-2 1-38 0 0,-6 5 92 0 0,0 0-1 0 0,0-1 1 0 0,-1 0 0 0 0,0-1-1 0 0,0 0 1 0 0,-8 2-92 0 0,9-4 57 0 0,8-3-48 0 0,0 1-1 0 0,-1-1 1 0 0,1-1-1 0 0,-1 1 1 0 0,1 0-1 0 0,-1 0 1 0 0,1-1-1 0 0,-1 0 1 0 0,1 1-1 0 0,-1-1 1 0 0,1 0-1 0 0,-1 0 1 0 0,0-1-1 0 0,1 1 1 0 0,-1 0-1 0 0,1-1 1 0 0,-1 1-1 0 0,0-2-8 0 0,2 2 39 0 0,1 0-99 0 0,15 6-15 0 0,15 1 155 0 0,0-1 0 0 0,0-1 0 0 0,16 0-80 0 0,15-1-1668 0 0,-49-5-348 0 0,-3-1-2259 0 0,0-1-1677 0 0</inkml:trace>
  <inkml:trace contextRef="#ctx0" brushRef="#br1" timeOffset="30562.895">8542 9268 13128 0 0,'-3'-3'172'0'0,"0"2"1"0"0,0-1-1 0 0,0 0 1 0 0,0 0 0 0 0,0 1-1 0 0,0 0 1 0 0,-1-1-1 0 0,1 1 1 0 0,0 1 0 0 0,-1-1-1 0 0,1 0 1 0 0,-1 1-1 0 0,1 0 1 0 0,-1 0 0 0 0,1 0-1 0 0,-4 0-172 0 0,1 1 313 0 0,1-1 0 0 0,-1 1-1 0 0,0 1 1 0 0,0-1 0 0 0,1 1-1 0 0,-1 0 1 0 0,1 0 0 0 0,0 1-1 0 0,-5 2-312 0 0,6-2 270 0 0,-1 1-1 0 0,1 0 1 0 0,0 0-1 0 0,0 0 0 0 0,0 1 1 0 0,-1 2-270 0 0,1-2 101 0 0,2-2-72 0 0,0 0 0 0 0,0-1 0 0 0,1 1 0 0 0,-1 0 1 0 0,1 0-1 0 0,-1 0 0 0 0,1 1 0 0 0,0-1 0 0 0,0 0 1 0 0,1 0-1 0 0,-1 1 0 0 0,1-1 0 0 0,-1 0 0 0 0,1 1 0 0 0,0-1 1 0 0,1 0-1 0 0,-1 1 0 0 0,0-1 0 0 0,1 0 0 0 0,0 1 0 0 0,-1-1 1 0 0,1 0-1 0 0,1 0 0 0 0,-1 0 0 0 0,0 0 0 0 0,2 1-29 0 0,-1 0 17 0 0,0-1 1 0 0,1 0-1 0 0,0 0 0 0 0,0-1 0 0 0,0 1 0 0 0,0 0 0 0 0,0-1 0 0 0,0 0 0 0 0,1 0 0 0 0,-1 0 1 0 0,1 0-1 0 0,-1 0 0 0 0,1-1 0 0 0,0 0 0 0 0,0 1 0 0 0,0-2 0 0 0,1 2-17 0 0,0-2 32 0 0,1 0-1 0 0,0 1 0 0 0,-1-2 1 0 0,1 1-1 0 0,0 0 0 0 0,-1-1 1 0 0,1 0-1 0 0,-1-1 0 0 0,1 1 1 0 0,-1-1-1 0 0,4-2-31 0 0,-1 1 30 0 0,-1-1 1 0 0,1 0-1 0 0,-1 0 0 0 0,0-1 1 0 0,0 0-1 0 0,-1 0 0 0 0,1-1 1 0 0,-1 0-1 0 0,0 0 1 0 0,-1 0-1 0 0,0-1 0 0 0,0 1 1 0 0,0-1-1 0 0,-1-1 0 0 0,1 1 1 0 0,0-4-31 0 0,-1 0 13 0 0,-1 0 1 0 0,-1 1-1 0 0,1-1 1 0 0,-2-1-1 0 0,1 1 1 0 0,-2-3-14 0 0,1-11-220 0 0,-3-1 1 0 0,0-4 219 0 0,1 25-49 0 0,0 1 0 0 0,0-1 0 0 0,-1 0 0 0 0,1 1-1 0 0,-1 0 1 0 0,-1-3 49 0 0,-7-19-241 0 0,4 4 140 0 0,0 0 0 0 0,-1 1-1 0 0,-5-9 102 0 0,9 26 0 0 0,0-1 11 0 0,2 4 42 0 0,1 1 11 0 0,0 0 4 0 0,0 0 18 0 0,1 2-77 0 0,0-1 1 0 0,-1 1-1 0 0,1-1 1 0 0,-1 1-1 0 0,0-1 0 0 0,1 1 1 0 0,-1-1-1 0 0,0 1 1 0 0,0-1-1 0 0,0 1-9 0 0,-5 135 144 0 0,5-136-143 0 0,-2 17 37 0 0,1 1 1 0 0,1 0-1 0 0,0 0 1 0 0,2 0 0 0 0,0 0-1 0 0,2 2-38 0 0,3 19 338 0 0,-6-30-231 0 0,1 0-1 0 0,0 0 1 0 0,0-1-1 0 0,1 1 1 0 0,1 2-107 0 0,3 0 100 0 0,-6-9-79 0 0,0-1 0 0 0,1 0 0 0 0,-1 1 0 0 0,0-1 0 0 0,0 1 0 0 0,0-1 0 0 0,-1 1 0 0 0,1 1-21 0 0,0-3 15 0 0,-1 1 1 0 0,1 0-1 0 0,0-1 0 0 0,0 1 1 0 0,0 0-1 0 0,0-1 0 0 0,0 0 0 0 0,0 1 1 0 0,0-1-1 0 0,0 1 0 0 0,1-1 1 0 0,0 1-16 0 0,5 6 163 0 0,1-3 483 0 0,-5-3-3280 0 0,-2-1-1330 0 0,-1-1 2055 0 0</inkml:trace>
  <inkml:trace contextRef="#ctx0" brushRef="#br1" timeOffset="32084.47">8800 9107 2304 0 0,'0'0'401'0'0,"0"0"845"0"0,9-8 3589 0 0,-2 4-3792 0 0,0 2 0 0 0,0-1 0 0 0,0 1 0 0 0,1 0 0 0 0,0 1-1043 0 0,-3 0 195 0 0,-1 1 1 0 0,1-1 0 0 0,0 1-1 0 0,0 0 1 0 0,-1 0-1 0 0,1 1 1 0 0,0-1 0 0 0,-1 1-1 0 0,1 0 1 0 0,0 1-1 0 0,-1-1 1 0 0,1 1-1 0 0,1 0-195 0 0,-2 0 167 0 0,1 0 0 0 0,-1 1 0 0 0,0-1 0 0 0,0 1-1 0 0,0 0 1 0 0,0 0 0 0 0,0 0 0 0 0,0 0-1 0 0,-1 1 1 0 0,1 0 0 0 0,-1-1 0 0 0,0 1-1 0 0,2 4-166 0 0,3 6 199 0 0,-1 0-1 0 0,0 1 0 0 0,-1-1 0 0 0,0 1 0 0 0,-1 0 0 0 0,-1 1 0 0 0,0-1 0 0 0,-1 1 0 0 0,0 10-198 0 0,-2-7 83 0 0,0-11-33 0 0,0 0-1 0 0,-1 0 1 0 0,0-1-1 0 0,-1 6-49 0 0,0-2 75 0 0,-1 0-1 0 0,0-1 1 0 0,-1 1-1 0 0,0-1 1 0 0,-2 4-75 0 0,2-9 39 0 0,1 1-1 0 0,-1-1 1 0 0,0-1 0 0 0,0 1 0 0 0,0 0-1 0 0,-1-1 1 0 0,1 0 0 0 0,-1 0 0 0 0,0 0-1 0 0,0 0 1 0 0,-3 1-39 0 0,-48 36-135 0 0,44-32-332 0 0,8-9-7813 0 0,3 0 2788 0 0</inkml:trace>
  <inkml:trace contextRef="#ctx0" brushRef="#br1" timeOffset="34096.938">10290 9161 3168 0 0,'0'0'141'0'0,"7"-8"2311"0"0,4-9-900 0 0,-8 13-1086 0 0,0 0 1 0 0,-1 0 0 0 0,1 0-1 0 0,-1-1 1 0 0,0 1-1 0 0,0-1 1 0 0,0 1-1 0 0,0-1 1 0 0,-1 0-1 0 0,0 0 1 0 0,0 1 0 0 0,0-4-467 0 0,2-29 4431 0 0,-2 35-2215 0 0,-1 6-1032 0 0,1 17-826 0 0,1 20-588 0 0,14 87 230 0 0,0 7 0 0 0,-13-102 20 0 0,2 37 222 0 0,-5-69-152 0 0,0-1 18 0 0,0 0 52 0 0,0 0 28 0 0,0 0 4 0 0,0 0-53 0 0,0 0-223 0 0,-1-1 17 0 0,0 0 1 0 0,0 0-1 0 0,1 0 1 0 0,-1 0-1 0 0,0 0 1 0 0,1-1-1 0 0,-1 1 0 0 0,1 0 1 0 0,0 0-1 0 0,-1-1 1 0 0,1 1-1 0 0,0 0 1 0 0,0-1-1 0 0,0 0 67 0 0,0-6-336 0 0,1 0 0 0 0,0 1 0 0 0,0-1-1 0 0,1 1 1 0 0,0-1 0 0 0,0 1 0 0 0,1 0 336 0 0,22-49-1642 0 0,-23 53 1602 0 0,0-1 0 0 0,1 1 0 0 0,-1 0-1 0 0,1 0 1 0 0,-1 0 0 0 0,1 0-1 0 0,0 1 1 0 0,0-1 0 0 0,0 1-1 0 0,0 0 1 0 0,1 0 0 0 0,-1 0-1 0 0,1 0 1 0 0,2-1 40 0 0,3 0 15 0 0,0-1 0 0 0,0 2 0 0 0,0-1 0 0 0,0 1 0 0 0,4 0-15 0 0,-8 2 53 0 0,-1 0 1 0 0,0 1-1 0 0,1-1 0 0 0,-1 1 1 0 0,0 0-1 0 0,0 0 0 0 0,1 0 0 0 0,-1 0 1 0 0,0 1-1 0 0,0 0 0 0 0,2 1-53 0 0,1 1 147 0 0,0-1-1 0 0,0 2 1 0 0,-1-1-1 0 0,0 1 1 0 0,1 0-1 0 0,-1 1-146 0 0,0-1 183 0 0,-1 1-1 0 0,1 0 0 0 0,-1 1 0 0 0,0-1 0 0 0,-1 1 1 0 0,1 0-183 0 0,-5-5 47 0 0,1 0 1 0 0,0-1 0 0 0,0 1 0 0 0,0 0 0 0 0,-1 0 0 0 0,1 0 0 0 0,-1-1 0 0 0,0 1-1 0 0,1 0 1 0 0,-1 0 0 0 0,0 0 0 0 0,0 0 0 0 0,0 0 0 0 0,0 0 0 0 0,0-1-1 0 0,-1 1 1 0 0,1 0 0 0 0,-1 0 0 0 0,1 0 0 0 0,-1 0 0 0 0,1-1 0 0 0,-1 1 0 0 0,0 0-1 0 0,0-1 1 0 0,0 1 0 0 0,0 0 0 0 0,0-1 0 0 0,0 1 0 0 0,-1-1-48 0 0,-3 4 122 0 0,0-1 0 0 0,1-1 1 0 0,-2 1-1 0 0,1-1 0 0 0,0 0 1 0 0,-1 0-1 0 0,0 0 0 0 0,1-1 1 0 0,-1 0-1 0 0,0 0 0 0 0,-2 0-122 0 0,-13 3 95 0 0,1-2-1 0 0,-17 2-94 0 0,22-5-15 0 0,0 0-1 0 0,1-1 1 0 0,-1-1 0 0 0,0 0-1 0 0,1-1 1 0 0,-1-1-1 0 0,1 0 16 0 0,-4-4-354 0 0,17 7 154 0 0,0 1-1 0 0,1 0 1 0 0,-1-1 0 0 0,0 1-1 0 0,1-1 1 0 0,-1 1-1 0 0,0-1 1 0 0,1 1-1 0 0,-1-1 1 0 0,1 1-1 0 0,-1-1 1 0 0,1 0-1 0 0,0 1 1 0 0,-1-1-1 0 0,1 0 1 0 0,0 1-1 0 0,-1-1 1 0 0,1 0-1 0 0,0 0 1 0 0,0 1-1 0 0,-1-2 201 0 0,1 2-2127 0 0</inkml:trace>
  <inkml:trace contextRef="#ctx0" brushRef="#br1" timeOffset="34561.069">10750 9404 2760 0 0,'0'0'473'0'0,"0"0"949"0"0,0 0 419 0 0,10 8 3055 0 0,-6-2-4294 0 0,0 0 0 0 0,-1 0-1 0 0,0 1 1 0 0,0 0 0 0 0,0 0 0 0 0,-1 0 0 0 0,0 0 0 0 0,0 0 0 0 0,-1 0 0 0 0,1 7-602 0 0,-1-3 380 0 0,2 0-15 0 0,-2-7-247 0 0,-1-1 0 0 0,1 1 0 0 0,0 0 0 0 0,-1 0 0 0 0,0 0 0 0 0,0-1 0 0 0,0 1 0 0 0,0 0 0 0 0,-1 0 0 0 0,1-1 0 0 0,-2 3-118 0 0,1 1 142 0 0,-1-1-1 0 0,1 1 1 0 0,0-1-1 0 0,1 3-141 0 0,0-4 72 0 0,-1 0-1 0 0,1 0 1 0 0,-1 0-1 0 0,0-1 0 0 0,0 1 1 0 0,-1 0-1 0 0,1-1 0 0 0,-1 1-71 0 0,2-5 111 0 0,0 0-6 0 0,0 1-77 0 0,0-1-1 0 0,0 1 0 0 0,-1-1 0 0 0,1 1 1 0 0,0-1-1 0 0,0 1 0 0 0,0-1 0 0 0,0 1 1 0 0,0-1-1 0 0,0 1 0 0 0,-1-1 0 0 0,1 0 1 0 0,0 1-1 0 0,0-1 0 0 0,-1 1 1 0 0,1-1-1 0 0,0 0 0 0 0,-1 1 0 0 0,1-1 1 0 0,0 0-1 0 0,-1 1 0 0 0,1-1 0 0 0,0 0 1 0 0,-1 0-1 0 0,1 1 0 0 0,-1-1 0 0 0,1 0 1 0 0,0 0-1 0 0,-1 0 0 0 0,1 0 0 0 0,-1 1 1 0 0,1-1-1 0 0,-1 0 0 0 0,1 0 0 0 0,-1 0 1 0 0,1 0-1 0 0,-1 0 0 0 0,1 0 0 0 0,-1 0 1 0 0,1 0-1 0 0,0 0 0 0 0,-1 0 1 0 0,1-1-1 0 0,-1 1 0 0 0,1 0 0 0 0,-1 0 1 0 0,1 0-1 0 0,-1 0 0 0 0,1-1 0 0 0,0 1 1 0 0,-1 0-1 0 0,1-1 0 0 0,0 1 0 0 0,-1 0-27 0 0,-1-2 9 0 0,-1 0-1 0 0,1-1 1 0 0,0 1 0 0 0,0 0-1 0 0,0-1 1 0 0,0 1-1 0 0,0-1 1 0 0,0 0-1 0 0,1 1 1 0 0,-1-1 0 0 0,1 0-1 0 0,0 0 1 0 0,0 0-1 0 0,0 0 1 0 0,0 0-1 0 0,0 0 1 0 0,1 0 0 0 0,0-1-1 0 0,-1 1 1 0 0,1 0-1 0 0,0-1-8 0 0,0-3 19 0 0,1 0-1 0 0,-1 0 1 0 0,1 0-1 0 0,0 0 1 0 0,0 0-1 0 0,1 0 1 0 0,0 0-1 0 0,3-6-18 0 0,-1 3 0 0 0,-3 8 0 0 0,0-1 0 0 0,0 0 0 0 0,0 1 0 0 0,1-1 0 0 0,-1 1 0 0 0,1 0 0 0 0,0-1 0 0 0,4-5 5 0 0,-3 5 1 0 0,-1 0-1 0 0,0-1 0 0 0,1 2 1 0 0,0-1-1 0 0,0 0 0 0 0,0 0 1 0 0,0 1-1 0 0,0 0 1 0 0,0-1-1 0 0,1 1 0 0 0,1 0-5 0 0,18-8 3 0 0,-15 5-23 0 0,1 1 1 0 0,0 1 0 0 0,1 0 0 0 0,0 0 19 0 0,45-11-1444 0 0,-35 9-102 0 0</inkml:trace>
  <inkml:trace contextRef="#ctx0" brushRef="#br1" timeOffset="42347.788">12167 9291 2760 0 0,'0'0'125'0'0,"0"0"173"0"0,0 0 639 0 0,0 0 284 0 0,0 0 54 0 0,7-8 759 0 0,-6 7-1923 0 0,1-1-1 0 0,0 0 0 0 0,0 0 0 0 0,0 1 1 0 0,0-1-1 0 0,0 1 0 0 0,0-1 0 0 0,1 1 1 0 0,-1 0-1 0 0,0 0 0 0 0,1 0 0 0 0,-1 0 0 0 0,0 0 1 0 0,1 1-1 0 0,-1-1 0 0 0,1 1-110 0 0,14-6 1115 0 0,-16 6-1051 0 0,-1 0 1 0 0,0 0-1 0 0,1 0 0 0 0,-1-1 1 0 0,1 1-1 0 0,-1 0 0 0 0,0 0 1 0 0,1 0-1 0 0,-1 1 0 0 0,0-1 0 0 0,1 0 1 0 0,-1 0-1 0 0,1 0 0 0 0,-1 0 1 0 0,0 0-1 0 0,1 0 0 0 0,-1 0 1 0 0,0 1-1 0 0,1-1 0 0 0,-1 0 1 0 0,0 0-1 0 0,1 1 0 0 0,-1-1 1 0 0,0 0-1 0 0,1 0 0 0 0,-1 1 1 0 0,0-1-1 0 0,0 0 0 0 0,1 1 1 0 0,-1-1-1 0 0,0 0 0 0 0,0 1 0 0 0,0-1 1 0 0,0 0-1 0 0,0 1 0 0 0,1-1 1 0 0,-1 1-1 0 0,0-1 0 0 0,0 0 1 0 0,0 1-1 0 0,0-1 0 0 0,0 1 1 0 0,0-1-1 0 0,0 0 0 0 0,0 1 1 0 0,0-1-65 0 0,-11 13 248 0 0,11-13-238 0 0,0 1 1 0 0,-1-1-1 0 0,1 1 1 0 0,-1-1-1 0 0,1 0 0 0 0,-1 1 1 0 0,1-1-1 0 0,-1 0 1 0 0,1 0-1 0 0,-1 1 0 0 0,1-1 1 0 0,-1 0-1 0 0,0 0 1 0 0,1 0-1 0 0,-1 1 0 0 0,1-1 1 0 0,-1 0-1 0 0,1 0 1 0 0,-1 0-1 0 0,0 0 1 0 0,1 0-1 0 0,-1 0 0 0 0,1-1 1 0 0,-1 1-1 0 0,0 0 1 0 0,1 0-1 0 0,-1 0 0 0 0,1 0 1 0 0,-1-1-1 0 0,1 1 1 0 0,-1 0-1 0 0,1-1 1 0 0,-1 1-11 0 0,1 0 21 0 0,0 0-18 0 0,0 0-1 0 0,-1 0 1 0 0,1-1-1 0 0,0 1 1 0 0,0 0-1 0 0,0 0 1 0 0,0-1 0 0 0,-1 1-1 0 0,1 0 1 0 0,0 0-1 0 0,0-1 1 0 0,0 1-1 0 0,0 0 1 0 0,0 0-1 0 0,0-1 1 0 0,0 1-1 0 0,0 0 1 0 0,0-1-1 0 0,0 1 1 0 0,0 0-1 0 0,0 0 1 0 0,0-1-1 0 0,0 1 1 0 0,0 0-1 0 0,0 0 1 0 0,0-1-1 0 0,0 1 1 0 0,0 0-1 0 0,0-1 1 0 0,0 1-1 0 0,0 0 1 0 0,1 0-1 0 0,-1-1 1 0 0,0 1-1 0 0,0 0 1 0 0,0 0-1 0 0,0 0 1 0 0,1-1-3 0 0,0-1 0 0 0,0 1 22 0 0,-1 0 0 0 0,0 0-1 0 0,1 0 1 0 0,-1 0-1 0 0,1 1 1 0 0,0-1-1 0 0,-1 0 1 0 0,1 0-1 0 0,-1 1 1 0 0,1-1 0 0 0,0 0-1 0 0,0 1 1 0 0,-1-1-1 0 0,1 1 1 0 0,0-1-1 0 0,0 1 1 0 0,0-1 0 0 0,-1 1-1 0 0,1 0 1 0 0,0-1-1 0 0,0 1 1 0 0,0 0-1 0 0,0 0 1 0 0,0 0 0 0 0,0 0-1 0 0,0 0 1 0 0,0 0-1 0 0,0 0 1 0 0,0 0-1 0 0,0 0 1 0 0,-1 0 0 0 0,2 0-22 0 0,16 0 276 0 0,-17 0-154 0 0,-1 0-8 0 0,0 0-7 0 0,0 0-16 0 0,0 0-119 0 0,0 0-460 0 0,0 0-198 0 0,0 0-38 0 0</inkml:trace>
  <inkml:trace contextRef="#ctx0" brushRef="#br1" timeOffset="42947.73">12165 9532 2760 0 0,'0'0'463'0'0,"0"0"902"0"0,0 0 400 0 0,0 0 82 0 0,1-2 633 0 0,5-5-2360 0 0,-5 6 7301 0 0,-3 7-7324 0 0,1-5-17 0 0,1-1-8 0 0,0 0-5 0 0,0 0 5 0 0,4-2 8 0 0,2-7-71 0 0,0 4 34 0 0,-1 3-17 0 0,-4 1 49 0 0,0 1-62 0 0,0-1 1 0 0,0 1-1 0 0,0 0 0 0 0,0-1 1 0 0,-1 1-1 0 0,1 0 0 0 0,0 0 0 0 0,0-1 1 0 0,0 1-1 0 0,0 0 0 0 0,0 0 1 0 0,0 0-1 0 0,0 0 0 0 0,0 1 0 0 0,0-1 1 0 0,0 0-1 0 0,0 0 0 0 0,0 1 1 0 0,0-1-1 0 0,0 0 0 0 0,0 1 0 0 0,0-1 1 0 0,0 1-1 0 0,0-1 0 0 0,0 1-13 0 0,25 16 663 0 0,-25-16-590 0 0,3 1-4 0 0,0 1-1 0 0,-1 0 1 0 0,1 0 0 0 0,-1 0 0 0 0,0 1-1 0 0,0-1 1 0 0,0 1 0 0 0,-1 0-1 0 0,1-1 1 0 0,-1 1 0 0 0,0 0-1 0 0,0 0 1 0 0,0 1-69 0 0,-1-1 67 0 0,0-1 0 0 0,0 1-1 0 0,0 0 1 0 0,-1-1 0 0 0,0 1-1 0 0,0 0 1 0 0,0-1 0 0 0,0 1 0 0 0,0 0-1 0 0,-1-1 1 0 0,1 1 0 0 0,-1-1 0 0 0,-1 2-67 0 0,-2 6-3 0 0,0-1 1 0 0,-1 0 0 0 0,-1 0-1 0 0,0-1 1 0 0,0 0 0 0 0,-1 0 0 0 0,0 0-1 0 0,0-1 1 0 0,-3 2 2 0 0,1-1-1268 0 0,0 0 0 0 0,-10 8 1268 0 0,-5 0-6962 0 0</inkml:trace>
  <inkml:trace contextRef="#ctx0" brushRef="#br1" timeOffset="45602.119">13075 9115 2304 0 0,'4'-12'1815'0'0,"-1"10"-2729"0"0,-1-1 4006 0 0,-1 1 4346 0 0,-1 7-4454 0 0,-6 29-2240 0 0,3 0 0 0 0,1 0 0 0 0,1 1 0 0 0,2 5-744 0 0,0 9-272 0 0,2 30 272 0 0,-2-60 480 0 0,1 1 0 0 0,0-1 0 0 0,3 8-480 0 0,-1-18 454 0 0,-1-2-1880 0 0,-2-2-5041 0 0,-1-5 667 0 0</inkml:trace>
  <inkml:trace contextRef="#ctx0" brushRef="#br1" timeOffset="46135.549">13429 9109 3224 0 0,'0'0'143'0'0,"-15"-4"11908"0"0,10 4-12827 0 0,-12 5 1201 0 0,1 2 0 0 0,0 0-1 0 0,0 0 1 0 0,1 2 0 0 0,-4 2-425 0 0,2-1 145 0 0,4-2 64 0 0,-1 1 0 0 0,1 1 0 0 0,1 0 0 0 0,-1 1 0 0 0,2 1 0 0 0,0-1 0 0 0,0 2 0 0 0,-1 2-209 0 0,11-13 28 0 0,0-1-1 0 0,0 1 0 0 0,0 0 0 0 0,0 0 0 0 0,0 0 1 0 0,0 0-1 0 0,1-1 0 0 0,-1 1 0 0 0,1 0 0 0 0,-1 0 1 0 0,1 0-1 0 0,0 0 0 0 0,0 1 0 0 0,0-1 0 0 0,0 0 1 0 0,0 0-1 0 0,0 0 0 0 0,1 0 0 0 0,-1 0 1 0 0,1 0-1 0 0,-1 0 0 0 0,1-1 0 0 0,0 1 0 0 0,-1 0 1 0 0,1 0-1 0 0,0 0 0 0 0,0 0 0 0 0,1-1 0 0 0,0 2-27 0 0,0 1 51 0 0,1-1 0 0 0,1 1 0 0 0,-1-1 0 0 0,0 0 0 0 0,1 0 0 0 0,-1 0 0 0 0,1-1 0 0 0,0 1 0 0 0,0-1 0 0 0,0 0-1 0 0,0 0 1 0 0,4 1-51 0 0,26 6 97 0 0,22 3-97 0 0,-4-1 215 0 0,9 2-9 0 0,-4-1-4358 0 0,-44-9 2667 0 0</inkml:trace>
  <inkml:trace contextRef="#ctx0" brushRef="#br1" timeOffset="46914.141">13447 9565 3224 0 0,'0'0'143'0'0,"0"0"237"0"0,0 0 890 0 0,0 0 385 0 0,0 0 75 0 0,0-1-1256 0 0,0 1-1 0 0,-1-1 0 0 0,1 1 1 0 0,0 0-1 0 0,0-1 0 0 0,0 1 1 0 0,0-1-1 0 0,0 1 0 0 0,-1 0 1 0 0,1-1-1 0 0,0 1 0 0 0,0 0 1 0 0,0-1-1 0 0,-1 1 0 0 0,1 0 1 0 0,0 0-1 0 0,-1-1 0 0 0,1 1 0 0 0,0 0 1 0 0,-1 0-474 0 0,0 1 58 0 0,0 0 0 0 0,0 0 0 0 0,0 1 0 0 0,0-1 0 0 0,0 1 0 0 0,0-1 0 0 0,0 1 0 0 0,0-1 0 0 0,1 1 0 0 0,-1 0 0 0 0,1-1 0 0 0,-1 1 0 0 0,1 0 0 0 0,0 0 0 0 0,-1-1 0 0 0,1 3-58 0 0,0 1 188 0 0,1 1 0 0 0,-1-1-1 0 0,1 1 1 0 0,1 3-188 0 0,2 10 227 0 0,-4-18-217 0 0,0 0-1 0 0,0 0 0 0 0,0 0 0 0 0,0 0 1 0 0,0-1-1 0 0,1 1 0 0 0,-1 0 1 0 0,0 0-1 0 0,1 0 0 0 0,-1 0 0 0 0,0 0 1 0 0,1 0-1 0 0,-1-1 0 0 0,1 1 0 0 0,-1 0 1 0 0,1 0-1 0 0,0-1 0 0 0,-1 1 1 0 0,1 0-1 0 0,0-1 0 0 0,-1 1 0 0 0,1 0 1 0 0,0-1-10 0 0,3 4 48 0 0,-2-2 16 0 0,0-1-50 0 0,0 0 0 0 0,0 0-1 0 0,0 0 1 0 0,0-1 0 0 0,0 1 0 0 0,0 0 0 0 0,1-1 0 0 0,-1 1 0 0 0,0-1 0 0 0,0 0 0 0 0,1 0 0 0 0,-1 0-1 0 0,0 0 1 0 0,0 0 0 0 0,1 0 0 0 0,-1-1 0 0 0,0 1 0 0 0,0-1 0 0 0,0 1 0 0 0,0-1 0 0 0,0 0 0 0 0,1 0 0 0 0,-1 0-1 0 0,-1 0 1 0 0,1 0 0 0 0,0-1 0 0 0,0 1 0 0 0,0-1-14 0 0,0 1-3 0 0,2-3-87 0 0,0 1 1 0 0,0-1-1 0 0,0 0 0 0 0,0 0 0 0 0,-1 0 0 0 0,0-1 0 0 0,1-1 90 0 0,-3 5-120 0 0,-1 1 21 0 0,0 0 3 0 0,1 0 6 0 0,3-2 14 0 0,-3 2-15 0 0,-1 0 18 0 0,1 0 64 0 0,0 0 1 0 0,0 0 0 0 0,0 0-1 0 0,0 1 1 0 0,0-1 0 0 0,0 0 0 0 0,0 1-1 0 0,0-1 1 0 0,-1 1 0 0 0,1-1-1 0 0,0 1 1 0 0,0-1 0 0 0,0 1-1 0 0,-1-1 1 0 0,1 1 0 0 0,0 0-1 0 0,-1 0 1 0 0,1-1 0 0 0,0 1-1 0 0,-1 0 1 0 0,1 0 8 0 0,10 20-27 0 0,-6-10 7 0 0,19 23 34 0 0,-24-33 50 0 0,1-1-12 0 0,1 0 1 0 0,-1-1 0 0 0,0 1 0 0 0,0 0-1 0 0,0 0 1 0 0,1-1 0 0 0,-1 1 0 0 0,0-1-1 0 0,0 1 1 0 0,0-1 0 0 0,1 0-53 0 0,-2 1-18 0 0,5-5 76 0 0,-1 0 0 0 0,1 0-1 0 0,-1 0 1 0 0,-1-1-1 0 0,1 1 1 0 0,-1-1 0 0 0,0 0-1 0 0,0 0 1 0 0,1-3-58 0 0,3-12-105 0 0,0 1 1 0 0,0-6 104 0 0,-3 5-2887 0 0,-2 14 134 0 0,1-6-3396 0 0</inkml:trace>
  <inkml:trace contextRef="#ctx0" brushRef="#br1" timeOffset="48483.329">13950 9150 2304 0 0,'3'-14'415'0'0,"8"-12"6580"0"0,-10 25-6445 0 0,4-2 4243 0 0,-10 7-3316 0 0,-13 19-779 0 0,1-2-100 0 0,2 1 1 0 0,0 0-1 0 0,-3 9-598 0 0,13-19 114 0 0,0 0-1 0 0,0 0 0 0 0,1 1 1 0 0,1 0-1 0 0,0 0 0 0 0,1 0 1 0 0,0 0-1 0 0,1 0 0 0 0,0 1-113 0 0,1-6-5 0 0,1 1-1 0 0,-1-1 0 0 0,1 0 0 0 0,1 0 1 0 0,-1 0-1 0 0,1-1 0 0 0,1 1 0 0 0,-1 0 1 0 0,3 2 5 0 0,-3-5 16 0 0,1 0 1 0 0,0 0-1 0 0,1 0 1 0 0,-1 0 0 0 0,1-1-1 0 0,0 1 1 0 0,0-1-1 0 0,1 0 1 0 0,-1 0 0 0 0,1-1-1 0 0,0 1 1 0 0,0-1-1 0 0,2 1-16 0 0,-6-3-85 0 0,17 9 61 0 0,1 0 0 0 0,8 1 24 0 0,2-2-5769 0 0,-16-6-388 0 0</inkml:trace>
  <inkml:trace contextRef="#ctx0" brushRef="#br1" timeOffset="48892.984">14128 9243 10568 0 0,'2'-8'641'0'0,"-2"7"-604"0"0,0 0 1 0 0,0 0-1 0 0,0 0 1 0 0,0-1-1 0 0,1 1 1 0 0,-1 0-1 0 0,1 0 1 0 0,-1 0 0 0 0,1 0-1 0 0,-1 0 1 0 0,1 0-1 0 0,0 0 1 0 0,-1 0-1 0 0,1 0 1 0 0,0 0-1 0 0,0 0 1 0 0,0 0-1 0 0,-1 1 1 0 0,1-1-1 0 0,0 0 1 0 0,1 0-38 0 0,6-4 416 0 0,-7 4-338 0 0,0 0 1 0 0,1 0 0 0 0,-1 0-1 0 0,1 1 1 0 0,0-1 0 0 0,-1 0-1 0 0,1 1 1 0 0,0-1 0 0 0,-1 1 0 0 0,2-1-79 0 0,3 1 228 0 0,0-1 0 0 0,0 2 0 0 0,0-1 0 0 0,0 1 1 0 0,0-1-1 0 0,0 2 0 0 0,0-1 0 0 0,-1 1 0 0 0,1-1 0 0 0,4 4-228 0 0,19 4 663 0 0,-28-9-430 0 0,4 11 421 0 0,-2-6-508 0 0,-3-5-123 0 0,1 1 1 0 0,-1-1 0 0 0,1 1 0 0 0,-1-1 0 0 0,1 1 0 0 0,-1 0-1 0 0,1-1 1 0 0,-1 1 0 0 0,0 0 0 0 0,0-1 0 0 0,1 1 0 0 0,-1 0 0 0 0,0-1-1 0 0,0 1 1 0 0,0 0 0 0 0,0 0 0 0 0,0-1 0 0 0,0 1 0 0 0,0 0-1 0 0,0-1 1 0 0,0 1 0 0 0,0 0 0 0 0,0 0 0 0 0,0-1 0 0 0,0 1-1 0 0,-1 0 1 0 0,1-1 0 0 0,0 1 0 0 0,0 0 0 0 0,-1-1 0 0 0,1 1-1 0 0,-1 0-23 0 0,1 0 30 0 0,-1 0-1 0 0,1 0 0 0 0,-1 0 0 0 0,1 1 1 0 0,0-1-1 0 0,0 0 0 0 0,-1 0 0 0 0,1 0 1 0 0,0 0-1 0 0,0 1 0 0 0,0 0-29 0 0,-1 10 212 0 0,-3-5-128 0 0,0 0 0 0 0,0-1 0 0 0,-1 0 0 0 0,1 0 0 0 0,-1 0 0 0 0,-1 0 0 0 0,1-1 0 0 0,-2 1-84 0 0,-8 6 421 0 0,0-1-1 0 0,-12 7-420 0 0,27-18-9 0 0,-1 0-1 0 0,1 1 1 0 0,-1-1 0 0 0,1 0 0 0 0,-1 0-1 0 0,1 1 1 0 0,-1-1 0 0 0,1 0-1 0 0,-1 1 1 0 0,1-1 0 0 0,0 0-1 0 0,-1 1 1 0 0,1-1 0 0 0,0 0-1 0 0,-1 1 1 0 0,1-1 0 0 0,0 1 0 0 0,0-1-1 0 0,-1 1 1 0 0,1-1 0 0 0,0 1-1 0 0,0-1 1 0 0,0 1 0 0 0,-1-1-1 0 0,1 1 1 0 0,0-1 0 0 0,0 1 0 0 0,0-1-1 0 0,0 1 1 0 0,0-1 0 0 0,0 1-1 0 0,0-1 10 0 0,1 1 0 0 0,0 0 0 0 0,0 0 0 0 0,-1 0-1 0 0,1 0 1 0 0,0-1 0 0 0,0 1 0 0 0,0-1 0 0 0,0 1-1 0 0,0 0 1 0 0,0-1 0 0 0,0 1 0 0 0,1-1 0 0 0,-1 0-1 0 0,0 1 1 0 0,0-1 0 0 0,0 0 0 0 0,0 0 0 0 0,14 3 86 0 0,1-2-1 0 0,-1 1 1 0 0,0-2 0 0 0,1 0 0 0 0,-1-1 0 0 0,2-1-86 0 0,33 0 47 0 0,24-3-3847 0 0,-64 5-2263 0 0</inkml:trace>
  <inkml:trace contextRef="#ctx0" brushRef="#br1" timeOffset="49570.998">14704 9041 11056 0 0,'0'0'852'0'0,"-5"-2"111"0"0,4 3 3181 0 0,1 0-4136 0 0,0 0-1 0 0,0 0 0 0 0,1 0 0 0 0,-1 1 0 0 0,0-1 1 0 0,1 0-1 0 0,-1 0 0 0 0,1 0 0 0 0,-1 0 0 0 0,1 0 0 0 0,-1 0 1 0 0,1 0-1 0 0,0 0 0 0 0,-1 0 0 0 0,1-1 0 0 0,0 2-7 0 0,0-1 46 0 0,0 0 0 0 0,0 0-1 0 0,0 0 1 0 0,0 0 0 0 0,0 1-1 0 0,-1-1 1 0 0,1 0 0 0 0,0 1-1 0 0,-1-1 1 0 0,1 1 0 0 0,0 0-46 0 0,6 22 629 0 0,-5-20-549 0 0,-1 0-1 0 0,1 0 0 0 0,-1 0 0 0 0,0 0 0 0 0,0 0 0 0 0,-1 0 0 0 0,1 0 0 0 0,-1 0-79 0 0,2 26 412 0 0,-1-24-340 0 0,0-1 0 0 0,-1 1 1 0 0,0 0-1 0 0,0 0 0 0 0,0-1 0 0 0,0 1 1 0 0,-1 0-1 0 0,-2 5-72 0 0,3-8 33 0 0,-1 1 0 0 0,1-1 1 0 0,-1 0-1 0 0,1 0 1 0 0,0 1-1 0 0,0-1 0 0 0,0 0 1 0 0,1 3-34 0 0,0 17 86 0 0,-1-19-70 0 0,0 0-1 0 0,1 0 1 0 0,-1 1 0 0 0,1-1 0 0 0,0 0-1 0 0,0 0 1 0 0,0 0 0 0 0,1 1-1 0 0,0-1-15 0 0,4 17 72 0 0,0-13-61 0 0,-3-2 373 0 0,-3-6-375 0 0,-1 0 0 0 0,1 1 0 0 0,-1-1-1 0 0,1 0 1 0 0,0 0 0 0 0,-1 0 0 0 0,1 1 0 0 0,-1-1-1 0 0,1 0 1 0 0,-1 0 0 0 0,1 0 0 0 0,0 0 0 0 0,-1 0 0 0 0,1 0-1 0 0,-1 0 1 0 0,1 0 0 0 0,-1 0 0 0 0,1 0 0 0 0,-1 0 0 0 0,1 0-1 0 0,-1 0-8 0 0,-3-1 2 0 0,0 1-1 0 0,0-1 0 0 0,0 0 0 0 0,1 0 1 0 0,-1-1-1 0 0,0 1 0 0 0,0-1 0 0 0,1 0 0 0 0,-1 0 1 0 0,0 0-2 0 0,0-1-30 0 0,1 1 0 0 0,-1 0 0 0 0,1 1 0 0 0,-1-1 0 0 0,0 1-1 0 0,0 0 1 0 0,0 0 0 0 0,1 0 0 0 0,-1 0 0 0 0,-2 0 30 0 0,-2 1-78 0 0,5 0 66 0 0,0 0-1 0 0,0 0 0 0 0,0 0 1 0 0,0 0-1 0 0,1 0 1 0 0,-1 0-1 0 0,0 1 0 0 0,0 0 1 0 0,0-1-1 0 0,1 1 0 0 0,-1 0 1 0 0,0 0-1 0 0,1 1 1 0 0,-1-1-1 0 0,1 0 0 0 0,-1 2 13 0 0,-6 3 0 0 0,6-4 0 0 0,1-1 0 0 0,0 1 0 0 0,0 0 0 0 0,-1-1 0 0 0,1 1 0 0 0,1 0 0 0 0,-1 1 0 0 0,0-1 0 0 0,0 0 0 0 0,1 0 0 0 0,-2 3 0 0 0,1-1 6 0 0,-1 5 44 0 0,6 11-42 0 0,-2-19-4 0 0,-1 0-1 0 0,1 1 0 0 0,0-1 1 0 0,-1 0-1 0 0,1 1 1 0 0,0-1-1 0 0,0 0 0 0 0,0 0 1 0 0,0 0-1 0 0,0 0 0 0 0,0 0 1 0 0,0 0-1 0 0,0 0 1 0 0,0 0-1 0 0,0 0 0 0 0,1 0 1 0 0,-1-1-1 0 0,0 1 0 0 0,1 0 1 0 0,-1-1-4 0 0,33 10 45 0 0,-14-5-30 0 0,-13-3-19 0 0,-1-1-1 0 0,0 0 0 0 0,1 0 1 0 0,-1 0-1 0 0,1-1 0 0 0,-1 0 1 0 0,1 0-1 0 0,-1 0 0 0 0,7-2 5 0 0,11-2-3246 0 0,21-8 3246 0 0,-45 12-25 0 0,16-5-4371 0 0,-9-3-1198 0 0</inkml:trace>
  <inkml:trace contextRef="#ctx0" brushRef="#br1" timeOffset="49976.03">14888 9099 3224 0 0,'0'0'592'0'0,"11"10"8461"0"0,6 19-6767 0 0,9 8-2286 0 0,9 15 1956 0 0,14 26 484 0 0,-44-70-2287 0 0,0 0-1 0 0,-1 0 1 0 0,0 1-1 0 0,0-1 1 0 0,-1 1-1 0 0,0 0 1 0 0,-1 1-153 0 0,0-5 53 0 0,-1 1 1 0 0,-1-1 0 0 0,1 0 0 0 0,-1 0 0 0 0,0 1-1 0 0,0-1 1 0 0,-1 0 0 0 0,1 0 0 0 0,-1 0 0 0 0,0 1-1 0 0,-1-1 1 0 0,1 0 0 0 0,-2 1-54 0 0,-4 14 133 0 0,6-16-108 0 0,0 0 1 0 0,-1 0-1 0 0,0 0 0 0 0,1 0 0 0 0,-1 0 0 0 0,-1 0 0 0 0,1 0 0 0 0,-1-1 0 0 0,1 1 0 0 0,-4 2-25 0 0,-29 26-505 0 0,9-12-4872 0 0,-1-1-1419 0 0</inkml:trace>
  <inkml:trace contextRef="#ctx0" brushRef="#br1" timeOffset="51870.863">15262 9074 5640 0 0,'24'-8'512'0'0,"-11"-3"-408"0"0,-2 2 1056 0 0,-9 7-477 0 0,-1 1-1 0 0,1 0 1 0 0,-1-1-1 0 0,1 1 1 0 0,0 0-1 0 0,0 0 1 0 0,0 0-1 0 0,0 0 0 0 0,-1 1 1 0 0,3-2-683 0 0,-2 2 557 0 0,-2 0-11 0 0,0 0-29 0 0,0 0-113 0 0,1 1-55 0 0,0 0-307 0 0,0 0 0 0 0,0-1-1 0 0,0 1 1 0 0,0 0 0 0 0,0 0-1 0 0,-1 0 1 0 0,1 0 0 0 0,0 0-1 0 0,-1 0 1 0 0,1 0 0 0 0,-1 0 0 0 0,1 0-1 0 0,-1 0 1 0 0,1 0 0 0 0,-1 0-1 0 0,0 0 1 0 0,1 0 0 0 0,-1 0-1 0 0,0 1 1 0 0,0-1 0 0 0,0 0-1 0 0,0 1-41 0 0,6 16 389 0 0,-1-1-99 0 0,-3 16 175 0 0,-1-20-237 0 0,0 0 0 0 0,1 0 0 0 0,1 4-228 0 0,0 1 321 0 0,0-1 0 0 0,-1 15-321 0 0,-1-22 77 0 0,-1 72 474 0 0,0-74-508 0 0,0 0-1 0 0,0 0 1 0 0,-1 0 0 0 0,-1 0 0 0 0,-1 6-43 0 0,1-5 47 0 0,1 0-1 0 0,-1 1 1 0 0,1 5-47 0 0,1-7 80 0 0,-1 0 0 0 0,0 0 0 0 0,-1-1 0 0 0,1 1 0 0 0,-3 5-80 0 0,4-13 10 0 0,0 0-1 0 0,0-1 1 0 0,-1 1-1 0 0,1 0 0 0 0,0 0 1 0 0,0 0-1 0 0,0 0 1 0 0,0 0-1 0 0,0 0 0 0 0,0-1 1 0 0,0 1-1 0 0,0 0 1 0 0,0 0-1 0 0,0 0 0 0 0,-1 0 1 0 0,1 0-1 0 0,0 0 1 0 0,0 0-1 0 0,0 0 0 0 0,0-1 1 0 0,0 1-1 0 0,-1 0 1 0 0,1 0-1 0 0,0 0 0 0 0,0 0 1 0 0,0 0-1 0 0,0 0 1 0 0,0 0-1 0 0,-1 0 1 0 0,1 0-1 0 0,0 0 0 0 0,0 0 1 0 0,0 0-1 0 0,0 0 1 0 0,-1 0-1 0 0,1 0 0 0 0,0 0 1 0 0,0 0-1 0 0,0 0 1 0 0,0 0-1 0 0,0 0 0 0 0,-1 1 1 0 0,1-1-1 0 0,0 0 1 0 0,0 0-1 0 0,0 0 0 0 0,0 0 1 0 0,0 0-1 0 0,0 0 1 0 0,0 0-1 0 0,-1 0 0 0 0,1 1 1 0 0,0-1-1 0 0,0 0 1 0 0,0 0-1 0 0,0 0 0 0 0,0 0 1 0 0,0 0-1 0 0,0 1 1 0 0,0-1-1 0 0,0 0 1 0 0,0 0-1 0 0,0 0 0 0 0,0 0 1 0 0,0 0-1 0 0,0 1 1 0 0,0-1-10 0 0,-4-11-11 0 0,4 8-15 0 0,1 0-1 0 0,-1 0 0 0 0,1 0 0 0 0,0 1 0 0 0,0-1 1 0 0,0 0-1 0 0,0 0 0 0 0,1-1 27 0 0,0 1-112 0 0,-1 0 0 0 0,0 0 1 0 0,1 0-1 0 0,-1-1 0 0 0,-1 1 0 0 0,2-2 112 0 0,-1-5-209 0 0,0 1 0 0 0,1-1 0 0 0,1 1 0 0 0,-1 0 0 0 0,1 0 1 0 0,1 0-1 0 0,0 1 0 0 0,1-3 209 0 0,10-14-645 0 0,0 0 1 0 0,2 1 644 0 0,-2 4-343 0 0,-12 14 315 0 0,1 1-1 0 0,0 0 1 0 0,0 0-1 0 0,1 0 1 0 0,0 1-1 0 0,0-1 0 0 0,0 1 1 0 0,0 0-1 0 0,0 0 1 0 0,1 1-1 0 0,0 0 1 0 0,-1 0-1 0 0,1 0 0 0 0,5-1 29 0 0,-5 1 0 0 0,-6 2 0 0 0,1 1 0 0 0,0-1 0 0 0,0 1 0 0 0,0-1 0 0 0,-1 1 0 0 0,1-1 0 0 0,0 1 0 0 0,0 0 0 0 0,0 0 0 0 0,0-1 0 0 0,0 1 0 0 0,0 0 0 0 0,0 0 0 0 0,0 0 0 0 0,-1 0 0 0 0,1 0 0 0 0,0 0 0 0 0,0 0 0 0 0,1 0 0 0 0,6 0 53 0 0,7 1 8 0 0,-15 0 26 0 0,1-1-1 0 0,-1 0 1 0 0,1 1-1 0 0,0-1 1 0 0,-1 0-1 0 0,0 1 1 0 0,1-1-1 0 0,-1 1 1 0 0,1-1-1 0 0,-1 1 1 0 0,1-1-1 0 0,-1 1 0 0 0,0-1 1 0 0,1 1-1 0 0,-1-1 1 0 0,0 1-1 0 0,1 0-86 0 0,-1 1 46 0 0,-1 0 0 0 0,1 0 0 0 0,0 0-1 0 0,-1 1 1 0 0,1-1 0 0 0,-1 0-1 0 0,1 0 1 0 0,-2 2-46 0 0,1 0 48 0 0,0-2-34 0 0,0 1 1 0 0,0-1-1 0 0,0 0 1 0 0,0 0 0 0 0,0 0-1 0 0,0 0 1 0 0,-1 0-1 0 0,1 0 1 0 0,-1 0-1 0 0,1 0 1 0 0,-1-1 0 0 0,0 1-1 0 0,0-1 1 0 0,0 1-1 0 0,0-1 1 0 0,0 1-1 0 0,0-1 1 0 0,0 0-1 0 0,0 0 1 0 0,-1 0-15 0 0,-5 2 37 0 0,0 0-1 0 0,0-1 1 0 0,0 0 0 0 0,0-1-1 0 0,-1 1-36 0 0,-15 0 36 0 0,16-2-29 0 0,-1 1 0 0 0,0 0 0 0 0,1 1 0 0 0,-4 1-7 0 0,1-3 11 0 0,10 0 16 0 0,1 0-97 0 0,0 0 5 0 0,0 0 118 0 0,0 0 15 0 0,0 2-30 0 0,0-2-42 0 0,0 1 1 0 0,0-1 0 0 0,0 1-1 0 0,0 0 1 0 0,1-1 0 0 0,-1 1-1 0 0,0-1 1 0 0,0 1 0 0 0,0-1-1 0 0,1 1 1 0 0,-1 0 0 0 0,0-1-1 0 0,0 1 1 0 0,1-1-1 0 0,-1 1 1 0 0,1-1 0 0 0,-1 1-1 0 0,0-1 1 0 0,1 0 0 0 0,-1 1-1 0 0,1-1 1 0 0,-1 0 0 0 0,1 1-1 0 0,-1-1 4 0 0,1 0 4 0 0,-1 1 0 0 0,1-1 0 0 0,-1 0 0 0 0,1 0 0 0 0,-1 1 0 0 0,0-1 0 0 0,1 0-1 0 0,-1 1 1 0 0,0-1 0 0 0,1 1 0 0 0,-1-1 0 0 0,0 0 0 0 0,1 1 0 0 0,-1-1 0 0 0,0 1 0 0 0,0-1 0 0 0,0 1-1 0 0,1-1 1 0 0,-1 1 0 0 0,0-1 0 0 0,0 1 0 0 0,0-1-4 0 0,1 1 59 0 0,-1-1 31 0 0,10 12 742 0 0,-6-8-766 0 0,1-1-1080 0 0,-6-5-2524 0 0,1 2 2945 0 0,-3-7-878 0 0,2 4 1334 0 0,1 2 93 0 0,-1 0 1 0 0,1 0-1 0 0,-1-1 0 0 0,1 1 0 0 0,-1 0 0 0 0,1 0 0 0 0,-1 0 0 0 0,0 0 1 0 0,0 0-1 0 0,1 0 0 0 0,-1 0 0 0 0,0 0 0 0 0,0 0 0 0 0,0 0 44 0 0,0 0 28 0 0,1 0-1 0 0,0 0 1 0 0,-1 0-1 0 0,1 0 1 0 0,0 1-1 0 0,0-1 1 0 0,0 0-1 0 0,0 0 1 0 0,0 0-1 0 0,0 0 1 0 0,0 0-1 0 0,0 0 1 0 0,0 1-1 0 0,0-1 1 0 0,0 0-1 0 0,0 0 1 0 0,1 0-28 0 0,-2-12 984 0 0,1 11-910 0 0,-1 1-1 0 0,1-1 0 0 0,0 1 1 0 0,0-1-1 0 0,-1 1 1 0 0,1-1-1 0 0,0 1 0 0 0,0-1 1 0 0,0 1-1 0 0,1-1 0 0 0,-1 1 1 0 0,0-1-1 0 0,1 1 1 0 0,-1-1-1 0 0,1 1 0 0 0,-1 0 1 0 0,1-1-1 0 0,-1 1 1 0 0,1-1-1 0 0,0 1 0 0 0,0 0 1 0 0,0 0-1 0 0,0 0 0 0 0,0-1 1 0 0,0 1-74 0 0,2-3 156 0 0,0 1-1 0 0,0 0 1 0 0,0-1 0 0 0,1 1 0 0 0,-1 0 0 0 0,1 1 0 0 0,0-1-1 0 0,2-1-155 0 0,5-2 224 0 0,-7 4-144 0 0,0-1 0 0 0,1 1 0 0 0,-1 0 0 0 0,0 1 0 0 0,1-1 0 0 0,3 0-80 0 0,-2 1 73 0 0,1 0 0 0 0,-1 1-1 0 0,1 0 1 0 0,0 0-1 0 0,-1 0 1 0 0,1 1 0 0 0,-1 0-1 0 0,1 0 1 0 0,-1 1 0 0 0,0 0-1 0 0,1 0 1 0 0,-1 0-1 0 0,2 2-72 0 0,8 3 181 0 0,-13-6-147 0 0,0 0 0 0 0,1 0 0 0 0,-1 1 1 0 0,0 0-1 0 0,0-1 0 0 0,0 1 0 0 0,0 0 0 0 0,0 0 0 0 0,-1 1 0 0 0,1-1 0 0 0,-1 0 0 0 0,1 1 0 0 0,-1 0-34 0 0,0-1 26 0 0,-1 0 0 0 0,0-1 0 0 0,0 1 0 0 0,0 0 0 0 0,0 0 0 0 0,-1 0 0 0 0,1 0 0 0 0,0 0 0 0 0,-1 0 0 0 0,1 0 0 0 0,-1 0 0 0 0,0 0 0 0 0,0 0 0 0 0,0 1-1 0 0,0-1 1 0 0,0 0 0 0 0,0 0 0 0 0,0 0 0 0 0,-1 1-26 0 0,0 1 36 0 0,-1 0 0 0 0,1-1 1 0 0,-1 1-1 0 0,0 0 0 0 0,0-1 0 0 0,0 0 0 0 0,0 1 0 0 0,-1-1 0 0 0,1 0 0 0 0,-2 1-36 0 0,-5 4 77 0 0,0 1-1 0 0,-1-2 0 0 0,0 1 1 0 0,0-1-1 0 0,-1-1 0 0 0,-7 3-76 0 0,13-6-3 0 0,-1-1 1 0 0,0 1-1 0 0,0-2 0 0 0,0 1 0 0 0,0-1 0 0 0,-1 0 0 0 0,1 0 0 0 0,0 0 0 0 0,-1-1 0 0 0,1 0 0 0 0,0-1 0 0 0,0 1 0 0 0,-1-1 0 0 0,1 0 1 0 0,0-1-1 0 0,-6-1 3 0 0,0-1-95 0 0,9 3 33 0 0,-1 0 1 0 0,1-1-1 0 0,0 1 1 0 0,-1-1-1 0 0,1 0 1 0 0,0 1-1 0 0,0-1 1 0 0,-2-2 61 0 0,4 3-22 0 0,-1 0 1 0 0,1 0-1 0 0,0 0 0 0 0,-1-1 0 0 0,1 1 1 0 0,0 0-1 0 0,0-1 0 0 0,0 1 0 0 0,0-1 1 0 0,0 1-1 0 0,0-1 0 0 0,0 0 1 0 0,1 1-1 0 0,-1-1 0 0 0,0 0 22 0 0,1 1-6 0 0,0 0-61 0 0,1-5-126 0 0,-1 5 182 0 0,1 0-1 0 0,0 0 1 0 0,0 0-1 0 0,0 1 1 0 0,0-1 0 0 0,0 0-1 0 0,0 1 1 0 0,0-1-1 0 0,0 1 1 0 0,0-1 0 0 0,0 1-1 0 0,1-1 1 0 0,-1 1-1 0 0,0 0 1 0 0,0 0 0 0 0,0-1-1 0 0,1 1 1 0 0,-1 0 0 0 0,0 0-1 0 0,0 0 1 0 0,0 0-1 0 0,1 0 1 0 0,-1 1 0 0 0,0-1-1 0 0,0 0 1 0 0,0 1-1 0 0,0-1 1 0 0,1 0 0 0 0,-1 1-1 0 0,0-1 1 0 0,0 1-1 0 0,0 0 1 0 0,0-1 0 0 0,0 1-1 0 0,0 0 1 0 0,0 0-1 0 0,-1 0 1 0 0,1-1 0 0 0,0 1-1 0 0,0 0 1 0 0,-1 0-1 0 0,1 1 12 0 0,42 52 296 0 0,-32-41-25 0 0,-1 1 0 0 0,0 0 0 0 0,-1 1 0 0 0,0 0 0 0 0,-1 0-1 0 0,-1 1 1 0 0,2 7-271 0 0,-7-12 124 0 0,6 6 51 0 0,-7-15-418 0 0,0-1-1 0 0,0 0 1 0 0,0 1-1 0 0,0-1 1 0 0,0 0-1 0 0,1 0 1 0 0,-1 0-1 0 0,0 0 1 0 0,0 0-1 0 0,1 1 244 0 0,3-5-4995 0 0,2 0-1545 0 0</inkml:trace>
  <inkml:trace contextRef="#ctx0" brushRef="#br1" timeOffset="52271.185">15703 9434 3224 0 0,'0'0'557'0'0,"0"0"1133"0"0,0 0 497 0 0,0 0 100 0 0,5 3 876 0 0,21 28 248 0 0,-24-28-3216 0 0,0-1-1 0 0,-1 1 0 0 0,1 0 0 0 0,-1-1 0 0 0,1 1 0 0 0,-1 0 1 0 0,0 0-1 0 0,0 0 0 0 0,0 0 0 0 0,0 0 0 0 0,-1 2-194 0 0,1-1 96 0 0,6 18 341 0 0,-5-14-239 0 0,1 1-1 0 0,-1 0 1 0 0,-1 0-1 0 0,1 0 0 0 0,-1 6-197 0 0,-1-15 84 0 0,0 0-10 0 0,0 0 11 0 0,1 3 20 0 0,-1-3-77 0 0,0 0 1 0 0,0 0 0 0 0,0 1 0 0 0,0-1 0 0 0,0 0-1 0 0,0 0 1 0 0,0 0 0 0 0,0 1 0 0 0,0-1 0 0 0,0 0-1 0 0,0 0 1 0 0,0 0 0 0 0,1 0 0 0 0,-1 0 0 0 0,0 1-1 0 0,0-1 1 0 0,0 0 0 0 0,0 0 0 0 0,0 0 0 0 0,0 0-1 0 0,0 0 1 0 0,1 1 0 0 0,-1-1 0 0 0,0 0 0 0 0,0 0-1 0 0,0 0 1 0 0,0 0 0 0 0,0 0 0 0 0,1 0 0 0 0,-1 0-1 0 0,0 0 1 0 0,0 0 0 0 0,0 0 0 0 0,0 0 0 0 0,1 0-1 0 0,-1 0-28 0 0,3-2 45 0 0,1-1-1 0 0,-1 0 1 0 0,0 0-1 0 0,0 0 1 0 0,0 0-1 0 0,0 0 1 0 0,-1-1-1 0 0,1 1 1 0 0,0-2-45 0 0,19-38 566 0 0,-2 5-309 0 0,13-16-337 0 0,-23 43-3852 0 0,-10 10-2967 0 0</inkml:trace>
  <inkml:trace contextRef="#ctx0" brushRef="#br1" timeOffset="53788.162">16237 9136 2304 0 0,'-1'0'167'0'0,"-10"2"1671"0"0,6 0 3325 0 0,4-2-4167 0 0,1 0-32 0 0,0 0-54 0 0,0 0-207 0 0,0 0-95 0 0,0 0-21 0 0,0 0-15 0 0,12 5 454 0 0,-2-2-584 0 0,1 0 1 0 0,-1-1-1 0 0,1 0 0 0 0,0 0 1 0 0,0-1-1 0 0,3 0-442 0 0,19-1 942 0 0,14-3-942 0 0,16 0 341 0 0,7-5-122 0 0,-51 7-205 0 0,12 2 7 0 0,-19 1-137 0 0,1 0-602 0 0,-4-1-4991 0 0,-9-1 543 0 0</inkml:trace>
  <inkml:trace contextRef="#ctx0" brushRef="#br1" timeOffset="54192.382">16253 9287 7200 0 0,'-12'2'1698'0'0,"12"-2"-663"0"0,0 0 48 0 0,0 0-62 0 0,0 0-280 0 0,0 0-123 0 0,21 4 554 0 0,1-1 1 0 0,0-1-1 0 0,0-1 1 0 0,22-2-1173 0 0,-7 0 129 0 0,31-2 421 0 0,-23 1-1370 0 0,-14 1-2587 0 0,-31 1-2011 0 0</inkml:trace>
  <inkml:trace contextRef="#ctx0" brushRef="#br1" timeOffset="54632.296">16271 9409 3680 0 0,'0'0'284'0'0,"0"1"-187"0"0,-3 0 222 0 0,3 0 1279 0 0,0-1 556 0 0,0 0 107 0 0,0 0-244 0 0,0 0-1095 0 0,0 0-481 0 0,0 0-97 0 0,12 0 521 0 0,3-1-39 0 0,8 1 305 0 0,0 1 0 0 0,3 1-1131 0 0,104 4 1431 0 0,-100-4-1091 0 0,27-1-340 0 0,-35-1 24 0 0,27 0-3011 0 0,-30-2-3187 0 0</inkml:trace>
  <inkml:trace contextRef="#ctx0" brushRef="#br1" timeOffset="55048.29">17360 8856 13016 0 0,'0'0'596'0'0,"-2"-14"216"0"0,-2-1-333 0 0,4 14-421 0 0,0 0 0 0 0,0 1 0 0 0,0-1 0 0 0,-1 0 0 0 0,1 1 0 0 0,0-1 0 0 0,0 0 0 0 0,-1 1 0 0 0,1-1 0 0 0,0 0 0 0 0,-1 1 0 0 0,1-1 0 0 0,0 1 0 0 0,-1-1 0 0 0,1 0 0 0 0,-1 1 0 0 0,0-1-58 0 0,-4-7 664 0 0,4 7-577 0 0,1 0 0 0 0,-1 0 0 0 0,1 0 0 0 0,-1 1 0 0 0,1-1 0 0 0,-1 0-1 0 0,0 0 1 0 0,1 1 0 0 0,-1-1 0 0 0,0 0 0 0 0,0 1 0 0 0,0-1 0 0 0,1 1 0 0 0,-1-1 0 0 0,0 1-87 0 0,-7-4 220 0 0,0 1 1 0 0,0 0 0 0 0,-1 1-1 0 0,1-1 1 0 0,-1 2 0 0 0,1-1-1 0 0,-1 1 1 0 0,0 1 0 0 0,1 0-1 0 0,-3 0-220 0 0,8 0 32 0 0,0 0-1 0 0,0 1 0 0 0,-1 0 1 0 0,1-1-1 0 0,0 1 0 0 0,0 0 0 0 0,-1 1-31 0 0,-10 3 189 0 0,10-4-162 0 0,1 1 0 0 0,0-1-1 0 0,0 1 1 0 0,0 0-1 0 0,0 0 1 0 0,0 0-1 0 0,0 0 1 0 0,1 0-1 0 0,-1 1 1 0 0,1-1 0 0 0,-1 1-1 0 0,1-1 1 0 0,0 1-1 0 0,0 0 1 0 0,0 0-1 0 0,1 0 1 0 0,-1 0 0 0 0,1 1-1 0 0,-1-1 1 0 0,1 1-27 0 0,-4 11 41 0 0,0 0 1 0 0,1 0-1 0 0,-2 12-41 0 0,7-23 14 0 0,-1 0-1 0 0,1 0 0 0 0,0 0 1 0 0,-1 0-1 0 0,2 0 0 0 0,-1 0 1 0 0,0-1-1 0 0,1 1 0 0 0,0-1 1 0 0,0 1-1 0 0,0-1 0 0 0,0 1 1 0 0,0-1-1 0 0,1 0-13 0 0,-1 0 17 0 0,0-1 0 0 0,1 1-1 0 0,-1-1 1 0 0,1 0 0 0 0,-1 0 0 0 0,1 0 0 0 0,0 0 0 0 0,0-1-1 0 0,0 1 1 0 0,0-1 0 0 0,0 1 0 0 0,0-1 0 0 0,0 0 0 0 0,0 0-1 0 0,0-1 1 0 0,1 1 0 0 0,-1-1 0 0 0,0 1 0 0 0,1-1 0 0 0,-1 0-1 0 0,0 0 1 0 0,2-1-17 0 0,-1 1 21 0 0,0-1 0 0 0,0 0 0 0 0,0 0 0 0 0,-1 0 1 0 0,1 0-1 0 0,0-1 0 0 0,-1 0 0 0 0,1 1 0 0 0,-1-1 0 0 0,1-1 0 0 0,-1 1 0 0 0,0 0 0 0 0,0-1 0 0 0,0 1 0 0 0,0-1 0 0 0,-1 0 0 0 0,1 0 0 0 0,1-3-21 0 0,0-2 23 0 0,0 0 0 0 0,-1 0-1 0 0,0-1 1 0 0,0 0 0 0 0,-1 1-1 0 0,0-1 1 0 0,0 0 0 0 0,-1 0-1 0 0,0 0 1 0 0,-1-8-23 0 0,3-17-24 0 0,-3 33 56 0 0,0 1-34 0 0,1 0-1 0 0,-1 1 1 0 0,1-1 0 0 0,-1 1-1 0 0,1-1 1 0 0,-1 1 0 0 0,1-1-1 0 0,-1 1 1 0 0,1-1-1 0 0,-1 1 1 0 0,0-1 0 0 0,1 1-1 0 0,-1-1 1 0 0,0 1 0 0 0,1 0-1 0 0,-1-1 1 0 0,0 1 0 0 0,0 0-1 0 0,0-1 1 0 0,1 2 2 0 0,2 13 15 0 0,4 83 362 0 0,-5-61-209 0 0,-2-29-112 0 0,0 1 1 0 0,1-1-1 0 0,0 1 1 0 0,1 2-57 0 0,7 29 138 0 0,-8-39-74 0 0,-1-1 0 0 0,0 0-37 0 0,0 0-156 0 0,0 0-67 0 0,0 0-18 0 0,0 0-155 0 0,0 0-644 0 0,0 0-283 0 0,1-1-1106 0 0,7-2-4197 0 0</inkml:trace>
  <inkml:trace contextRef="#ctx0" brushRef="#br1" timeOffset="55532.293">17461 8924 3224 0 0,'0'0'604'0'0,"0"0"1328"0"0,0 0 585 0 0,0 4 2570 0 0,0 5-4081 0 0,-1 20 942 0 0,0-21-1297 0 0,1 0 1 0 0,-1 0-1 0 0,2 0 1 0 0,-1 0-1 0 0,2 3-651 0 0,0 11 826 0 0,-2-19-745 0 0,0 0 0 0 0,0 0 0 0 0,0 0-1 0 0,1 0 1 0 0,-1 0 0 0 0,1 0 0 0 0,0 0 0 0 0,0-1 0 0 0,0 1 0 0 0,1 2-81 0 0,1 3 208 0 0,-3-8-188 0 0,0 1 0 0 0,0-1 0 0 0,0 0 0 0 0,0 1 0 0 0,0-1-1 0 0,0 1 1 0 0,0-1 0 0 0,1 0 0 0 0,-1 1 0 0 0,0-1 0 0 0,0 1 0 0 0,0-1 0 0 0,1 0 0 0 0,-1 1-1 0 0,0-1 1 0 0,0 0 0 0 0,1 0 0 0 0,-1 1 0 0 0,0-1 0 0 0,1 0 0 0 0,-1 0 0 0 0,0 1-1 0 0,1-1 1 0 0,-1 0-20 0 0,1 1 70 0 0,-1-1 20 0 0,0 0 6 0 0,0 0 0 0 0,9-9 0 0 0,22-55-189 0 0,-15 41-62 0 0,-16 23 155 0 0,0 0 0 0 0,0-1 0 0 0,1 1 0 0 0,-1 0 0 0 0,0-1-1 0 0,0 1 1 0 0,1 0 0 0 0,-1-1 0 0 0,0 1 0 0 0,1 0 0 0 0,-1 0 0 0 0,0-1 0 0 0,1 1-1 0 0,-1 0 1 0 0,0 0 0 0 0,1-1 0 0 0,-1 1 0 0 0,0 0 0 0 0,1 0 0 0 0,-1 0-1 0 0,1 0 1 0 0,-1 0 0 0 0,0 0 0 0 0,1 0 0 0 0,-1 0 0 0 0,1 0 0 0 0,-1 0-1 0 0,0 0 1 0 0,1 0 0 0 0,-1 0 0 0 0,1 0 0 0 0,-1 0 0 0 0,0 0 0 0 0,1 0-1 0 0,-1 0 1 0 0,1 0 0 0 0,-1 1 0 0 0,0-1 0 0 0,1 0 0 0 0,-1 0 0 0 0,0 0 0 0 0,12 11-169 0 0,-11-9 70 0 0,2 1 44 0 0,0 0 1 0 0,0 0-1 0 0,-1 0 1 0 0,1 1-1 0 0,-1-1 0 0 0,2 4 55 0 0,-2-3 2 0 0,1-1 0 0 0,-1 1 0 0 0,1 0 0 0 0,0-1-1 0 0,1 2-1 0 0,2 1 0 0 0,-2 1 0 0 0,0-1 20 0 0,-3-5 84 0 0,-1-1 38 0 0,0 0 8 0 0,0 0-7 0 0,16-14 220 0 0,-7-27-189 0 0,1-17-540 0 0,-7 52-173 0 0,-1 4-6750 0 0,-2 2 5260 0 0</inkml:trace>
  <inkml:trace contextRef="#ctx0" brushRef="#br1" timeOffset="55955.801">17185 9287 3224 0 0,'0'0'569'0'0,"0"0"1182"0"0,0 0 517 0 0,0 0 106 0 0,1-1-227 0 0,2-2-1740 0 0,1 1 0 0 0,0-1 1 0 0,-1 1-1 0 0,1 0 0 0 0,0 0 0 0 0,0 1 1 0 0,0-1-1 0 0,0 1 0 0 0,1 0 0 0 0,2-1-407 0 0,6 0 1343 0 0,1 1 0 0 0,10 0-1343 0 0,-10 0 745 0 0,-1 1 1 0 0,12-4-746 0 0,-10 1 317 0 0,0 1-1 0 0,0 0 1 0 0,0 1-1 0 0,0 1 1 0 0,5 0-317 0 0,97 0 712 0 0,-97 0-543 0 0,-1 0 0 0 0,11-3-169 0 0,-14 1 34 0 0,-1 1 0 0 0,1 1 0 0 0,15 1-34 0 0,-23 0 12 0 0,0-1 0 0 0,0 0 0 0 0,0-1 0 0 0,1 0-12 0 0,17-1-508 0 0,-25 2-503 0 0,-1 0-316 0 0,0 0-713 0 0,0 0-2730 0 0,0 0-1171 0 0</inkml:trace>
  <inkml:trace contextRef="#ctx0" brushRef="#br1" timeOffset="56448.866">17249 9448 7656 0 0,'0'0'349'0'0,"0"0"-2"0"0,0 0-102 0 0,0 0 404 0 0,0 0 205 0 0,0 0 39 0 0,0 0-32 0 0,8 0 442 0 0,5 1-291 0 0,0 0 1 0 0,0-1-1 0 0,10-2-1012 0 0,-13 1 418 0 0,-1 0 0 0 0,1 1 0 0 0,-1 0 0 0 0,1 0 0 0 0,-1 1 0 0 0,1 1-1 0 0,6 1-417 0 0,-12-2 138 0 0,-1 0 0 0 0,0 1 0 0 0,0-1 0 0 0,0 1 0 0 0,-1-1 0 0 0,1 1-1 0 0,0 0 1 0 0,-1 0 0 0 0,1 0 0 0 0,-1 1 0 0 0,1-1-138 0 0,-2-1 29 0 0,0 1 1 0 0,0-1-1 0 0,0 0 1 0 0,0 1-1 0 0,-1-1 1 0 0,1 0-1 0 0,0 1 1 0 0,-1-1-1 0 0,1 1 1 0 0,-1-1-1 0 0,1 1 1 0 0,-1-1-1 0 0,0 1 1 0 0,0-1-1 0 0,0 1 0 0 0,0-1 1 0 0,0 1-1 0 0,0 0 1 0 0,0-1-1 0 0,0 1 1 0 0,-1-1-1 0 0,1 1 1 0 0,0-1-1 0 0,-1 1-29 0 0,-2 5 111 0 0,0 0 0 0 0,-1 0-1 0 0,0 0 1 0 0,0-1 0 0 0,0 0 0 0 0,-1 1-1 0 0,0-2 1 0 0,-5 6-111 0 0,-9 7 207 0 0,-21 15-207 0 0,6-5 227 0 0,-8 4-259 0 0,41-32 37 0 0,1 0-1 0 0,0 0 1 0 0,0 1-1 0 0,0-1 1 0 0,0 0-1 0 0,0 0 1 0 0,0 0-1 0 0,0 0 1 0 0,0 0-1 0 0,0 0 1 0 0,0 0-1 0 0,0 1 1 0 0,0-1-1 0 0,0 0 1 0 0,0 0-1 0 0,0 0 1 0 0,0 0-1 0 0,0 0 1 0 0,0 1 0 0 0,0-1-1 0 0,0 0 1 0 0,0 0-1 0 0,0 0 1 0 0,0 0-1 0 0,0 0 1 0 0,0 0-1 0 0,0 1 1 0 0,0-1-1 0 0,0 0 1 0 0,0 0-1 0 0,0 0 1 0 0,0 0-1 0 0,1 0 1 0 0,-1 0-1 0 0,0 0 1 0 0,0 0-1 0 0,0 1 1 0 0,0-1-1 0 0,0 0 1 0 0,0 0-1 0 0,0 0 1 0 0,0 0-1 0 0,1 0 1 0 0,-1 0-1 0 0,0 0 1 0 0,0 0-1 0 0,0 0-4 0 0,11 5 245 0 0,13 1 426 0 0,-4-5-519 0 0,-1-1 0 0 0,0-1 0 0 0,1-1 0 0 0,-1-1 0 0 0,11-3-152 0 0,-5 2-32 0 0,-1 0 1 0 0,2 1 0 0 0,2 2 31 0 0,21 5-1876 0 0,-39-4 46 0 0</inkml:trace>
  <inkml:trace contextRef="#ctx0" brushRef="#br1" timeOffset="151602.294">9091 6216 4608 0 0,'0'0'101'0'0,"0"0"22"0"0,0 0 5 0 0,-6 2 136 0 0,-7 2 1040 0 0,-15 4 234 0 0,20-8-515 0 0,7 0-877 0 0,0 0 0 0 0,0 0 1 0 0,0 0-1 0 0,0 0 0 0 0,0 0 0 0 0,0 0 0 0 0,0 0 1 0 0,0 0-1 0 0,0 1 0 0 0,1-1 0 0 0,-1 0 0 0 0,0 1 0 0 0,0-1 1 0 0,-1 1-147 0 0,1-1 201 0 0,0 0 0 0 0,0 1 0 0 0,0-1 0 0 0,-1 0 1 0 0,1 0-1 0 0,0 0 0 0 0,0 0 0 0 0,0 0 0 0 0,0 0 0 0 0,0 0 1 0 0,-1 0-202 0 0,-4-1 2395 0 0,3 2-193 0 0,4 0-954 0 0,8 1-701 0 0,-5-1-610 0 0,0-1-1 0 0,1 1 1 0 0,-1-1-1 0 0,0 0 0 0 0,3-1 64 0 0,16-3 0 0 0,-1 1 0 0 0,1 1 0 0 0,7 1 0 0 0,-20 0 0 0 0,19-1 0 0 0,-28 2 6 0 0,-1 0-1 0 0,1 0 0 0 0,-1 0 0 0 0,1 0 0 0 0,-1 0 1 0 0,1 1-1 0 0,-1-1 0 0 0,1 0 0 0 0,-1 0 0 0 0,1 1 0 0 0,-1-1 1 0 0,1 0-1 0 0,-1 0 0 0 0,1 1 0 0 0,-1-1 0 0 0,0 1 1 0 0,1-1-1 0 0,-1 0 0 0 0,1 1 0 0 0,-1-1 0 0 0,0 1 0 0 0,0-1 1 0 0,1 1-1 0 0,-1-1 0 0 0,0 1 0 0 0,0-1 0 0 0,0 1 1 0 0,1-1-1 0 0,-1 1 0 0 0,0-1 0 0 0,0 1 0 0 0,0-1 1 0 0,0 1-1 0 0,0-1 0 0 0,0 1 0 0 0,0 0 0 0 0,0-1 0 0 0,0 1 1 0 0,0-1-1 0 0,-1 1-5 0 0,-6 16 1232 0 0,0-7-1110 0 0,0-1 0 0 0,0 0-1 0 0,0 0 1 0 0,-1-1-1 0 0,-8 6-121 0 0,-2 3 0 0 0,0-1 0 0 0,1 2 0 0 0,-13 18 0 0 0,-23 27 0 0 0,42-51 0 0 0,8-10 0 0 0,1 0 0 0 0,-1 1 0 0 0,1-1 0 0 0,0 0 0 0 0,0 1 0 0 0,0-1 0 0 0,0 1 0 0 0,1 0 0 0 0,-1 0 0 0 0,1 0 0 0 0,0 0 0 0 0,0 0 0 0 0,0 0 0 0 0,0 0 0 0 0,0 0 0 0 0,1-2 0 0 0,0-1 0 0 0,0 0 0 0 0,0 0 0 0 0,0 0 0 0 0,-1 1 0 0 0,1-1 0 0 0,0 0 0 0 0,0 0 0 0 0,0 1 0 0 0,0-1 0 0 0,0 0 0 0 0,0 0 0 0 0,1 0 0 0 0,-1 1 0 0 0,0-1 0 0 0,0 0 0 0 0,0 0 0 0 0,0 1 0 0 0,0-1 0 0 0,0 0 0 0 0,0 0 0 0 0,0 0 0 0 0,0 1 0 0 0,1-1 0 0 0,-1 0 0 0 0,0 0 0 0 0,0 0 0 0 0,0 0 0 0 0,0 0 0 0 0,1 1 0 0 0,-1-1 0 0 0,0 0 0 0 0,0 0 0 0 0,0 0 0 0 0,1 0 0 0 0,-1 0 0 0 0,0 0 0 0 0,0 0 0 0 0,0 0 0 0 0,5 1 0 0 0,15 1 497 0 0,1-1 0 0 0,0-1-1 0 0,12-1-496 0 0,13-1 558 0 0,-3-4-558 0 0,-13-3-401 0 0,-29 8-74 0 0,-1 1-33 0 0,1-1-839 0 0,0 1 1272 0 0,-1 0 1 0 0,0 0-1 0 0,0 0 1 0 0,0 0-1 0 0,0 0 1 0 0,1 0 0 0 0,-1 0-1 0 0,0-1 1 0 0,0 1-1 0 0,0 0 1 0 0,0 0-1 0 0,0 0 1 0 0,1 0-1 0 0,-1 0 1 0 0,0 0-1 0 0,0 0 1 0 0,0 0-1 0 0,0-1 1 0 0,0 1-1 0 0,0 0 1 0 0,0 0-1 0 0,0 0 1 0 0,1 0-1 0 0,-1 0 1 0 0,0-1-1 0 0,0 1 1 0 0,0 0-1 0 0,0 0 1 0 0,0 0-1 0 0,0 0 1 0 0,0 0-1 0 0,0-1 1 0 0,0 1-1 0 0,0 0 1 0 0,0 0-1 0 0,0 0 1 0 0,0 0-1 0 0,0-1 1 0 0,0 1-1 0 0,0 0 1 0 0,0 0-1 0 0,0 0 1 0 0,0 0-1 0 0,-1 0 1 0 0,1-1-1 0 0,0 1 1 0 0,0 0-1 0 0,0 0 1 0 0,0 0-1 0 0,0 0 1 0 0,0 0 74 0 0,-13-12-2536 0 0,-2-1-21 0 0</inkml:trace>
  <inkml:trace contextRef="#ctx0" brushRef="#br1" timeOffset="152044.107">8911 6329 13824 0 0,'0'0'629'0'0,"0"0"-12"0"0,0 0-319 0 0,0 0 103 0 0,0 0 88 0 0,0 0 20 0 0,0 0-66 0 0,1 0-294 0 0,87-6 3939 0 0,-72 6-4088 0 0,-1 1 0 0 0,0-2 0 0 0,0 1 0 0 0,0-2 0 0 0,0 0 0 0 0,-1 0 0 0 0,4-2 0 0 0,19-4-735 0 0,-28 6-1821 0 0,1 1-1 0 0,0-2 0 0 0,8-2 2557 0 0,-2-1-3066 0 0</inkml:trace>
  <inkml:trace contextRef="#ctx0" brushRef="#br1" timeOffset="152045.107">9312 6280 17503 0 0,'22'-1'2523'0'0,"-1"-1"0"0"0,21-5-2523 0 0,20-2 946 0 0,-42 7-949 0 0,-14 0-5 0 0,0 1 0 0 0,1 1-1 0 0,-1-1 1 0 0,1 1 0 0 0,-1 1-1 0 0,0-1 1 0 0,6 2 8 0 0,-11-2-93 0 0,-1 0 0 0 0,0 0 0 0 0,1 0 0 0 0,-1 0 0 0 0,0 0-1 0 0,1 0 1 0 0,-1 1 0 0 0,0-1 0 0 0,1 0 0 0 0,-1 0 0 0 0,0 0 0 0 0,1 0 0 0 0,-1 1 0 0 0,0-1 0 0 0,1 0 0 0 0,-1 1 0 0 0,0-1-1 0 0,0 0 1 0 0,1 0 0 0 0,-1 1 0 0 0,0-1 0 0 0,0 0 0 0 0,0 1 0 0 0,1-1 0 0 0,-1 0 0 0 0,0 1 0 0 0,0-1 0 0 0,0 1 0 0 0,0-1 0 0 0,0 0-1 0 0,0 1 1 0 0,0-1 0 0 0,0 0 0 0 0,0 1 0 0 0,0-1 0 0 0,0 1 0 0 0,0-1 0 0 0,0 0 0 0 0,0 1 0 0 0,0-1 0 0 0,0 1 0 0 0,0-1-1 0 0,0 0 1 0 0,-1 1 0 0 0,1-1 0 0 0,0 0 93 0 0,-13 17-6799 0 0,4-9 1438 0 0</inkml:trace>
  <inkml:trace contextRef="#ctx0" brushRef="#br1" timeOffset="152429.575">9319 6410 15664 0 0,'0'0'356'0'0,"0"0"49"0"0,0 0 21 0 0,0 0-42 0 0,15 0-236 0 0,101-16 1892 0 0,-56 12-1735 0 0,-17 2-1166 0 0,-13-1-3076 0 0,-17-1 1411 0 0,-6-2-30 0 0</inkml:trace>
  <inkml:trace contextRef="#ctx0" brushRef="#br1" timeOffset="152791.343">9716 6317 17503 0 0,'0'0'399'0'0,"-6"5"1106"0"0,-2 8-1489 0 0,5-6-16 0 0,3 2 13 0 0,0-6 41 0 0,0 0 0 0 0,0 0-1 0 0,0-1 1 0 0,0 1 0 0 0,1 0 0 0 0,-1 0-1 0 0,1 0 1 0 0,0 1-54 0 0,8 33 1424 0 0,-8-27-1363 0 0,2-1-1 0 0,-1 1 0 0 0,4 8-60 0 0,-6-17 0 0 0,0-1 0 0 0,0 1 0 0 0,1-1 0 0 0,-1 1 0 0 0,0-1 0 0 0,0 1 0 0 0,0-1 0 0 0,0 1 0 0 0,0-1 0 0 0,1 0 0 0 0,-1 1 0 0 0,0-1 0 0 0,0 1 0 0 0,1-1 0 0 0,-1 0 0 0 0,0 1 0 0 0,1-1 0 0 0,-1 0 0 0 0,0 1 0 0 0,1-1 0 0 0,-1 0 0 0 0,1 0 0 0 0,-1 1 0 0 0,0-1 0 0 0,1 0 0 0 0,-1 0 0 0 0,1 0 0 0 0,-1 1 0 0 0,1-1 0 0 0,-1 0 0 0 0,1 0 0 0 0,-1 0 0 0 0,1 0 0 0 0,1 0 0 0 0,-1 1 14 0 0,0-1 1 0 0,0 1-1 0 0,0 0 0 0 0,0-1 0 0 0,1 1 0 0 0,-1-1 0 0 0,0 0 1 0 0,0 1-1 0 0,1-1 0 0 0,-1 0 0 0 0,0 0 0 0 0,0 0 0 0 0,1 0 0 0 0,-1 0 1 0 0,0 0-1 0 0,0 0 0 0 0,1 0 0 0 0,-1-1 0 0 0,0 1 0 0 0,2-1-14 0 0,0 0 160 0 0,0 0-44 0 0,0 0 0 0 0,0-1 0 0 0,0 1 1 0 0,0-1-1 0 0,-1 0 0 0 0,1 0 0 0 0,-1 0 0 0 0,1 0 0 0 0,-1 0 1 0 0,0 0-1 0 0,1 0 0 0 0,-1-1 0 0 0,0 0-116 0 0,4-5 32 0 0,0-1 0 0 0,0 0-1 0 0,1-3-31 0 0,0 0 0 0 0,-1-1 0 0 0,-1-1 0 0 0,0 1 0 0 0,-1-1 0 0 0,0 1 0 0 0,1-11 0 0 0,-4 16 0 0 0,0 1 0 0 0,0-1 0 0 0,-1 0 0 0 0,0 0 0 0 0,0 0 0 0 0,-1 0 0 0 0,0 0 0 0 0,-1 0 0 0 0,0 1 0 0 0,0-1 0 0 0,0 0 0 0 0,-3-4 0 0 0,4 10-3 0 0,0 1-1 0 0,0-1 0 0 0,0 1 0 0 0,0-1 1 0 0,0 1-1 0 0,0-1 0 0 0,0 1 0 0 0,0 0 1 0 0,-1 0-1 0 0,1-1 0 0 0,-1 1 0 0 0,1 0 1 0 0,-1 0-1 0 0,1 0 0 0 0,-1 1 0 0 0,1-1 1 0 0,-1 0-1 0 0,0 1 0 0 0,0-1 0 0 0,1 1 1 0 0,-1-1-1 0 0,0 1 0 0 0,0 0 0 0 0,0-1 1 0 0,1 1-1 0 0,-1 0 0 0 0,0 0 0 0 0,0 1 1 0 0,0-1-1 0 0,1 0 0 0 0,-1 1 0 0 0,0-1 1 0 0,-1 1 3 0 0,-7 2-234 0 0,1 1 1 0 0,-1 0-1 0 0,1 0 1 0 0,0 1-1 0 0,-4 3 234 0 0,10-7-93 0 0,-21 13-419 0 0</inkml:trace>
  <inkml:trace contextRef="#ctx0" brushRef="#br1" timeOffset="158476.014">5736 2668 4608 0 0,'0'0'208'0'0,"0"0"67"0"0,-9-12 1604 0 0,3 8-1403 0 0,1-1-1 0 0,-1 1 0 0 0,0 1 0 0 0,-1-1 0 0 0,1 1 0 0 0,-1 0 0 0 0,1 0 0 0 0,-1 0 0 0 0,0 1 0 0 0,0 0 1 0 0,0 1-1 0 0,-2-1-475 0 0,-31-8 1004 0 0,30 7-674 0 0,1 0 1 0 0,-1 1-1 0 0,0 0 0 0 0,0 0 1 0 0,-8 1-331 0 0,-14 1 0 0 0,1 1 0 0 0,-1 1 0 0 0,1 2 0 0 0,-3 2 0 0 0,3-1 0 0 0,22-4 0 0 0,0 0 0 0 0,1 1 0 0 0,-1 0 0 0 0,-7 3 0 0 0,15-4 0 0 0,-36 14 0 0 0,-5 6 0 0 0,23-9 0 0 0,14-8 0 0 0,-22 21 0 0 0,7-5 0 0 0,6-8 0 0 0,0 1 0 0 0,1 1 0 0 0,-3 5 0 0 0,-18 21 0 0 0,32-39 63 0 0,1 1 0 0 0,0-1 0 0 0,0 0 0 0 0,1 1 0 0 0,-1-1 0 0 0,0 1 1 0 0,0-1-1 0 0,1 1 0 0 0,-1-1 0 0 0,1 1 0 0 0,-1 0-63 0 0,-6 14 745 0 0,-28 43-137 0 0,34-58-608 0 0,1 0 0 0 0,-1 0 0 0 0,1 0 0 0 0,-1 0 0 0 0,1 0 0 0 0,-1 0 0 0 0,1 0 0 0 0,0 1 0 0 0,-1-1 0 0 0,1 0 0 0 0,0 0 0 0 0,0 0 0 0 0,0 0 0 0 0,0 1 0 0 0,-3 12 0 0 0,-1-5 0 0 0,2-6 0 0 0,1-1 0 0 0,0 0 0 0 0,-1 1 0 0 0,1-1 0 0 0,0 1 0 0 0,0 0 0 0 0,1-1 0 0 0,-1 1 0 0 0,1 0 0 0 0,-1 0 0 0 0,1-1 0 0 0,0 1 0 0 0,0 0 0 0 0,0 0 0 0 0,0-2 0 0 0,0 0 0 0 0,0 1 0 0 0,0-1 0 0 0,0 0 0 0 0,0 0 0 0 0,0 1 0 0 0,0-1 0 0 0,0 0 0 0 0,-1 0 0 0 0,1 1 0 0 0,-1-1 0 0 0,1 0 0 0 0,0 0 0 0 0,0 0 0 0 0,-1 0 0 0 0,1 0 0 0 0,0 0 0 0 0,0 0 0 0 0,0 0 0 0 0,0 0 0 0 0,0-1 0 0 0,0 1 0 0 0,0 0 0 0 0,0 0 0 0 0,0 0 0 0 0,0 0 0 0 0,1 0 0 0 0,-1 0 0 0 0,0 0 0 0 0,1 0 0 0 0,-1-1 0 0 0,1 2 0 0 0,-1-1 0 0 0,1-1 0 0 0,-1 1 0 0 0,0 0 0 0 0,0-1 0 0 0,1 1 0 0 0,-1 0 0 0 0,0-1 0 0 0,0 1 0 0 0,0 0 0 0 0,0 0 0 0 0,0-1 0 0 0,0 1 0 0 0,0 0 0 0 0,0 0 0 0 0,0-1 0 0 0,0 1 0 0 0,0 0 0 0 0,-1 0 0 0 0,1 13 0 0 0,1-10 0 0 0,0 1 0 0 0,0 0 0 0 0,-1-1 0 0 0,0 1 0 0 0,0 3 0 0 0,2 18 0 0 0,-2-25 0 0 0,0 0 0 0 0,0 0 0 0 0,0-1 0 0 0,0 1 0 0 0,0 0 0 0 0,-1 0 0 0 0,1 0 0 0 0,0-1 0 0 0,0 1 0 0 0,0 0 0 0 0,-1 0 0 0 0,1-1 0 0 0,0 1 0 0 0,-1 0 0 0 0,1-1 0 0 0,-1 1 0 0 0,1 0 0 0 0,0-1 0 0 0,-1 1 0 0 0,1 0 0 0 0,-1-1 0 0 0,1 1 0 0 0,-1 0 0 0 0,1-1 0 0 0,0 1 0 0 0,-1 0 0 0 0,1 0 0 0 0,0-1 0 0 0,0 1 0 0 0,0 0 0 0 0,-1 0 0 0 0,1 0 0 0 0,0-1 0 0 0,0 1 0 0 0,0 0 0 0 0,0 0 0 0 0,0 0 0 0 0,3 28 0 0 0,-3-24 0 0 0,0 1 0 0 0,1-1 0 0 0,-1 0 0 0 0,1 1 0 0 0,2 4 0 0 0,-1 7 0 0 0,-2-15 0 0 0,0 0 0 0 0,0-1 0 0 0,1 1 0 0 0,-1-1 0 0 0,0 1 0 0 0,0-1 0 0 0,1 1 0 0 0,-1-1 0 0 0,1 1 0 0 0,-1-1 0 0 0,1 1 0 0 0,0-1 0 0 0,0 1 0 0 0,14 36 0 0 0,-13-35 0 0 0,-1 1 0 0 0,1 0 0 0 0,-1 0 0 0 0,0 0 0 0 0,0 0 0 0 0,1 3 0 0 0,3 13 0 0 0,-1-5 430 0 0,-4-14-354 0 0,0 0 1 0 0,0 0-1 0 0,0 0 1 0 0,1 0-1 0 0,-1 1 1 0 0,0-1-1 0 0,1 0 1 0 0,-1 0-1 0 0,1 0 1 0 0,-1 0-1 0 0,1 0 1 0 0,-1 0-1 0 0,1 0 1 0 0,0 0-1 0 0,-1 0 1 0 0,1 0-1 0 0,0 0 1 0 0,0 0-1 0 0,0 0-76 0 0,0-1 14 0 0,0 1-1 0 0,-1 0 1 0 0,1 0-1 0 0,-1 0 1 0 0,1 0-1 0 0,-1 0 1 0 0,1 0 0 0 0,-1 0-1 0 0,1 0 1 0 0,-1 0-1 0 0,0 0 1 0 0,0 0-1 0 0,1 1-13 0 0,3 9-11 0 0,6 2 11 0 0,-8-10 0 0 0,0 1 0 0 0,1-1 0 0 0,-1 0 0 0 0,1 0 0 0 0,0-1 0 0 0,0 1 0 0 0,2 2 0 0 0,14 13 0 0 0,6 16 0 0 0,20 8 0 0 0,-26-19 0 0 0,6-4 0 0 0,-2 0 0 0 0,9 0 0 0 0,-29-18 0 0 0,6 3 0 0 0,0-2 0 0 0,1 1 0 0 0,7 0 0 0 0,-16-3 0 0 0,22 3 288 0 0,-1-2 0 0 0,0 0 0 0 0,0-2 0 0 0,0 0 0 0 0,17-4-288 0 0,-23 4 530 0 0,-10 1-519 0 0,-1-1 1 0 0,1 0-1 0 0,-1 0 0 0 0,0 0 0 0 0,1 0 0 0 0,-1-1 0 0 0,2 0-11 0 0,34-13 0 0 0,8-3 0 0 0,0-1 0 0 0,18-13 0 0 0,-37 17 0 0 0,-13 6 0 0 0,0 0 0 0 0,11-8 0 0 0,-15 9 0 0 0,-10 6 0 0 0,0 1 0 0 0,-1-1 0 0 0,1 0 0 0 0,0 0 0 0 0,-1 0 0 0 0,3-2 0 0 0,24-24 0 0 0,-17 19 0 0 0,-1-1 0 0 0,0-1 0 0 0,3-4 0 0 0,-4 4 0 0 0,0-1 0 0 0,-1-1 0 0 0,4-6 0 0 0,16-21 0 0 0,-6 4 0 0 0,-6 4 0 0 0,-1-1 0 0 0,-2-1 0 0 0,-1 0 0 0 0,4-21 0 0 0,-14 42 0 0 0,0-1 0 0 0,-1 0 0 0 0,-1 1 0 0 0,0-1 0 0 0,-1 0 0 0 0,0 0 0 0 0,-1 1 0 0 0,-1-1 0 0 0,0 0 0 0 0,-1 1 0 0 0,-2-7 0 0 0,-2-1 269 0 0,0-1 0 0 0,-2 1 0 0 0,-5-10-269 0 0,10 24 124 0 0,-1-1 0 0 0,0 1 1 0 0,0-1-1 0 0,0 2 0 0 0,-1-1 0 0 0,0 0 0 0 0,0 1 0 0 0,-1 0 0 0 0,1 1 0 0 0,-7-4-124 0 0,-7-4-134 0 0,0 2 0 0 0,-1 0-1 0 0,0 1 1 0 0,-1 1 0 0 0,-8-1 134 0 0,13 5-1239 0 0,-1 1 1 0 0,0 0-1 0 0,0 2 1 0 0,-14 0 1238 0 0,-17 2-2032 0 0,1 2-14 0 0</inkml:trace>
  <inkml:trace contextRef="#ctx0" brushRef="#br1" timeOffset="159455.9">5923 3556 6448 0 0,'-12'2'685'0'0,"14"-3"-427"0"0,-6-1 1632 0 0,4 2-1820 0 0,0 0 0 0 0,0-1 0 0 0,0 1 0 0 0,0 0 0 0 0,-1 0 0 0 0,1 0 0 0 0,0 0 0 0 0,0 0 0 0 0,0 0 0 0 0,-1 0-1 0 0,1 0 1 0 0,0 0 0 0 0,0-1 0 0 0,-1 1 0 0 0,1 0 0 0 0,0 0 0 0 0,0 0 0 0 0,0 0 0 0 0,-1 0 0 0 0,1 0 0 0 0,0 0-1 0 0,0 1 1 0 0,-1-1 0 0 0,1 0 0 0 0,0 0 0 0 0,0 0 0 0 0,0 0 0 0 0,-1 0 0 0 0,1 0 0 0 0,0 0 0 0 0,0 0-1 0 0,0 1 1 0 0,0-1 0 0 0,-1 0 0 0 0,1 0 0 0 0,0 0 0 0 0,0 0 0 0 0,0 0 0 0 0,0 1 0 0 0,0-1 0 0 0,-1 0-70 0 0,1 0 516 0 0,0 0-72 0 0,8 9 1168 0 0,21 27-791 0 0,8 12 997 0 0,-27-29-1817 0 0,-8-15 161 0 0,-1-1-1 0 0,1 1 1 0 0,0-1 0 0 0,0 1 0 0 0,0-1-1 0 0,1 0 1 0 0,-1 0 0 0 0,1 0-1 0 0,2 3-161 0 0,0-2 127 0 0,0 0 1 0 0,0 0-1 0 0,-1 1 0 0 0,0 0 0 0 0,3 4-127 0 0,15 17-28 0 0,-19-23 142 0 0,0 0-1 0 0,0 0 1 0 0,-1 1 0 0 0,1-1-1 0 0,-1 1 1 0 0,1 1-114 0 0,1 1 195 0 0,-1-1 0 0 0,1 1 0 0 0,1-1 1 0 0,-1 1-1 0 0,1-2 0 0 0,0 1 0 0 0,1 1-195 0 0,-3-2-64 0 0,-3-3-273 0 0,-2-2-23 0 0,1 0 0 0 0,0 0-1 0 0,-1 0 1 0 0,1 0 0 0 0,-1 0 0 0 0,1 0 0 0 0,0 0 0 0 0,0 0-1 0 0,0-1 1 0 0,0 1 0 0 0,0 0 0 0 0,0-1 0 0 0,0 1-1 0 0,0-1 1 0 0,0 1 0 0 0,0-1 360 0 0,-6-10-4439 0 0,-2 4-285 0 0</inkml:trace>
  <inkml:trace contextRef="#ctx0" brushRef="#br1" timeOffset="159816.261">6018 3551 8288 0 0,'0'0'190'0'0,"0"0"28"0"0,0 0 7 0 0,3-5 205 0 0,-1 4 6476 0 0,4 4-6749 0 0,0 0 1 0 0,0 0-1 0 0,-1 1 1 0 0,1-1-1 0 0,-1 1 0 0 0,0 0 1 0 0,0 1-1 0 0,0-1 1 0 0,1 3-158 0 0,10 12 1389 0 0,13 18-1389 0 0,-20-24 360 0 0,-4-4-360 0 0,1-1 0 0 0,-1 2 0 0 0,1 4 0 0 0,2 2 0 0 0,-4-7 0 0 0,-2-6 0 0 0,5 5 0 0 0,-2-3 0 0 0,4 4 14 0 0,-5-7-85 0 0,1 0-73 0 0,-4-1-907 0 0,-1-1-385 0 0,0 0-862 0 0,0 0-3155 0 0</inkml:trace>
  <inkml:trace contextRef="#ctx0" brushRef="#br1" timeOffset="160165.149">6306 3654 13824 0 0,'0'0'629'0'0,"-5"6"212"0"0,2-3-840 0 0,1 1 1 0 0,0 0-1 0 0,0 0 0 0 0,0 0 1 0 0,0 1-1 0 0,1-1 0 0 0,0 0 0 0 0,0 1 1 0 0,0-1-1 0 0,0 1 0 0 0,1-1 0 0 0,-1 1 1 0 0,1-1-1 0 0,0 1 0 0 0,1-1 0 0 0,-1 0 1 0 0,1 1-1 0 0,0-1 0 0 0,0 1 1 0 0,1 1-2 0 0,3 8 289 0 0,-4-12-179 0 0,0 1 0 0 0,0 0 1 0 0,0-1-1 0 0,0 1 1 0 0,0-1-1 0 0,1 0 1 0 0,-1 1-1 0 0,1-1 0 0 0,0 0 1 0 0,-1 0-1 0 0,1 0 1 0 0,0 0-1 0 0,0 0 1 0 0,1 0-1 0 0,-1 0 0 0 0,2 0-110 0 0,0 1 0 0 0,0-2 0 0 0,0 1 0 0 0,0 0 0 0 0,0-1 0 0 0,1 1 0 0 0,-1-1 0 0 0,0-1 0 0 0,1 1 0 0 0,-1 0 0 0 0,1-1 0 0 0,-1 0 0 0 0,1 0 0 0 0,-1-1 0 0 0,1 1 0 0 0,-1-1 0 0 0,0 0 0 0 0,1 0 0 0 0,3-2 0 0 0,1 0 0 0 0,1-1 0 0 0,-1 0 0 0 0,-1 0 0 0 0,1-1 0 0 0,-1 0 0 0 0,0-1 0 0 0,0 0 0 0 0,2-2 0 0 0,-8 6 24 0 0,0 1-1 0 0,-1-1 0 0 0,0 1 1 0 0,1-1-1 0 0,-1 0 0 0 0,0 0 0 0 0,0 0 1 0 0,0 0-1 0 0,0 0 0 0 0,0 0 0 0 0,0 0 1 0 0,0 0-1 0 0,-1 0 0 0 0,1 0 0 0 0,-1 0 1 0 0,1 0-1 0 0,-1-1 0 0 0,0 1 1 0 0,0 0-1 0 0,0 0 0 0 0,0 0 0 0 0,-1-1 1 0 0,1 1-1 0 0,0 0 0 0 0,-1 0 0 0 0,0 0 1 0 0,1 0-1 0 0,-1 0 0 0 0,0 0 0 0 0,0 0 1 0 0,0 0-1 0 0,0 0 0 0 0,0 0 0 0 0,-1 0 1 0 0,1 1-1 0 0,-1-1 0 0 0,1 1 1 0 0,-1-1-1 0 0,1 1 0 0 0,-3-2-23 0 0,-5-3 435 0 0,6 4-359 0 0,0-1 0 0 0,0 1 0 0 0,-1 0-1 0 0,1 1 1 0 0,-1-1 0 0 0,1 1 0 0 0,-1-1 0 0 0,0 1-1 0 0,-2 0-75 0 0,-3-1-254 0 0,-1 1 0 0 0,1 0 0 0 0,-1 1 0 0 0,1 0 0 0 0,-1 0 0 0 0,1 1 0 0 0,-1 0 0 0 0,-5 2 254 0 0,-47 10-4217 0 0,39-6 2683 0 0</inkml:trace>
  <inkml:trace contextRef="#ctx0" brushRef="#br1" timeOffset="161546.022">6135 4883 8288 0 0,'-5'-2'408'0'0,"-5"-5"-256"0"0,0 1 0 0 0,-1 1 0 0 0,-12-5-152 0 0,-18-9 76 0 0,8 7 888 0 0,19 7-234 0 0,0-1 0 0 0,-1 2 1 0 0,0 0-1 0 0,0 1 0 0 0,0 0 0 0 0,0 1 1 0 0,-5 1-731 0 0,0 0 345 0 0,-1 2 0 0 0,1 0 1 0 0,-1 1-1 0 0,1 1 0 0 0,0 1 0 0 0,-4 1-345 0 0,-22 10 0 0 0,22-9 0 0 0,1 2 0 0 0,0 1 0 0 0,-11 6 0 0 0,3-2 0 0 0,22-9 0 0 0,0 0 0 0 0,-1 1 0 0 0,-2 1 0 0 0,-25 15-2 0 0,-12 8 58 0 0,11-4 34 0 0,20-15 17 0 0,2 1 0 0 0,0 1-1 0 0,0 1-106 0 0,6-4 53 0 0,4-5-17 0 0,0 2 0 0 0,0-1 0 0 0,1 1 0 0 0,0 0 0 0 0,0 0 0 0 0,0 0-1 0 0,-2 6-35 0 0,-21 36 72 0 0,23-38-55 0 0,0-1 0 0 0,0 0 0 0 0,-3 4-17 0 0,3-7 2 0 0,1 0 0 0 0,1 0 1 0 0,-1 1-1 0 0,1-1 0 0 0,0 1 0 0 0,-2 7-2 0 0,-7 25 0 0 0,7-26 0 0 0,1-1 0 0 0,1 1 0 0 0,0 0 0 0 0,0 3 0 0 0,1 0-3 0 0,2-11 12 0 0,-1 0 0 0 0,0 0 0 0 0,1-1 0 0 0,0 1 0 0 0,0 0 0 0 0,1 0 0 0 0,-1 0 0 0 0,1-1 0 0 0,1 4-9 0 0,-1-2 24 0 0,-1 0 1 0 0,1 0-1 0 0,-1 0 0 0 0,0 1 1 0 0,0 4-25 0 0,-1-4 21 0 0,1 0 0 0 0,0-1 0 0 0,0 1-1 0 0,1 0 1 0 0,1 3-21 0 0,3 9 74 0 0,2 0 0 0 0,0 0-1 0 0,1-1 1 0 0,1 0-1 0 0,3 4-73 0 0,-5-9 25 0 0,1 1 0 0 0,1-2 0 0 0,7 11-25 0 0,-1-7 46 0 0,-5-3-22 0 0,2-1 0 0 0,0 0-1 0 0,1 0-23 0 0,11 8 44 0 0,2-2 0 0 0,0-1 0 0 0,0 0 0 0 0,2-2 0 0 0,0-2 0 0 0,1 0-44 0 0,9 3 0 0 0,-24-9 0 0 0,0-1 0 0 0,1 0 0 0 0,0-1 0 0 0,0-1 0 0 0,0 0 0 0 0,1-1 0 0 0,4 0 0 0 0,3-2 0 0 0,0-1 0 0 0,0-2 0 0 0,0 0 0 0 0,1-1 0 0 0,-2-1 0 0 0,1-2 0 0 0,-1 0 0 0 0,13-6 0 0 0,8-3 0 0 0,0-3 0 0 0,-2-1 0 0 0,0-2 0 0 0,8-8 0 0 0,-28 17 0 0 0,20-15 0 0 0,5-5 0 0 0,5-5 29 0 0,-20 15 277 0 0,-1-2 0 0 0,0-1 0 0 0,0-3-306 0 0,-9 7 303 0 0,-1-2 0 0 0,-1 0 0 0 0,-1-1 1 0 0,6-10-304 0 0,-19 25-8 0 0,1-1 1 0 0,-1 0 0 0 0,-1-1-1 0 0,0 1 1 0 0,0-1 0 0 0,-1 0-1 0 0,-1 1 1 0 0,0-1 0 0 0,0-1-1 0 0,-1 1 1 0 0,0 0 0 0 0,-1 0-1 0 0,-1-4 8 0 0,1 7 0 0 0,0-1 0 0 0,-1-1 0 0 0,0 1 0 0 0,-1-1 0 0 0,0 1 0 0 0,0 0 0 0 0,-1-1 0 0 0,0 1 0 0 0,-4-7 0 0 0,2 4 189 0 0,-1 1-1 0 0,-1 0 0 0 0,0 0 0 0 0,0 1 1 0 0,-1-1-1 0 0,-1 2 0 0 0,1-1 0 0 0,-1 1 1 0 0,-1 0-1 0 0,-2 0-188 0 0,1 1 96 0 0,-5-4-78 0 0,0 1-1 0 0,0 0 0 0 0,-1 1 0 0 0,-2 0-17 0 0,-4-1-16 0 0,15 7-48 0 0,0 0-1 0 0,0 1 1 0 0,0 0 0 0 0,-1 0 0 0 0,1 0 0 0 0,-3 1 64 0 0,3-1-461 0 0,0 1-1192 0 0,2 2-3366 0 0,0 3-1862 0 0</inkml:trace>
  <inkml:trace contextRef="#ctx0" brushRef="#br1" timeOffset="162212.68">6284 5737 2760 0 0,'0'0'405'0'0,"0"0"662"0"0,0 0 291 0 0,0 0 61 0 0,0 0-74 0 0,0 0-357 0 0,0 0-157 0 0,0 0-30 0 0,0 0-73 0 0,0 0-276 0 0,0 0-120 0 0,17 14 2467 0 0,1 8-1692 0 0,-14-18-952 0 0,0 0 0 0 0,-1 0 0 0 0,1 1 0 0 0,-1-1 0 0 0,0 1 0 0 0,1 2-155 0 0,26 50 53 0 0,-26-50-53 0 0,0 0 0 0 0,1 0 0 0 0,0 0 0 0 0,0 0 0 0 0,2 2 0 0 0,11 14 0 0 0,-17-20 0 0 0,12 11-133 0 0,-7-10-201 0 0,-3-4-6114 0 0,3-4 1924 0 0</inkml:trace>
  <inkml:trace contextRef="#ctx0" brushRef="#br1" timeOffset="162601.157">6439 5683 13824 0 0,'-2'0'48'0'0,"1"1"-1"0"0,0 0 1 0 0,0-1 0 0 0,0 1 0 0 0,0 0 0 0 0,0 0 0 0 0,0 0 0 0 0,0 0 0 0 0,0 0 0 0 0,0 0 0 0 0,0 0 0 0 0,0 1 0 0 0,1-1 0 0 0,-1 0 0 0 0,0 0 0 0 0,1 1 0 0 0,-1-1 0 0 0,1 0 0 0 0,0 1 0 0 0,-1-1 0 0 0,1 0 0 0 0,0 1 0 0 0,0-1 0 0 0,0 1 0 0 0,0-1 0 0 0,0 0-1 0 0,0 1 1 0 0,0-1 0 0 0,0 1 0 0 0,1-1 0 0 0,-1 0 0 0 0,0 1 0 0 0,1 0-48 0 0,2 13 763 0 0,-2-10-358 0 0,1 1 1 0 0,-1-1 0 0 0,1 1-1 0 0,1 2-405 0 0,13 34 1616 0 0,-2-15-1600 0 0,-10-17-16 0 0,1-1 0 0 0,1 1 0 0 0,0-1 0 0 0,0 1 0 0 0,5 4 0 0 0,-6-9-15 0 0,-1 0-22 0 0,0 0 0 0 0,0 0 0 0 0,-1 0-1 0 0,0 0 1 0 0,1 3 37 0 0,-4-7-1051 0 0,0-1-385 0 0,0 0-862 0 0,0 0-3155 0 0</inkml:trace>
  <inkml:trace contextRef="#ctx0" brushRef="#br1" timeOffset="162998.764">6631 6053 17503 0 0,'0'0'399'0'0,"0"0"60"0"0,-12 3 587 0 0,12-3-1045 0 0,-1 0 0 0 0,1 0-1 0 0,-1 0 1 0 0,1 0-1 0 0,-1 0 1 0 0,1 0 0 0 0,0 0-1 0 0,-1 1 1 0 0,1-1 0 0 0,-1 0-1 0 0,1 0 1 0 0,0 1-1 0 0,-1-1 1 0 0,1 0 0 0 0,0 1-1 0 0,-1-1 1 0 0,1 0-1 0 0,0 1 1 0 0,-1-1 0 0 0,1 0-1 0 0,0 1 1 0 0,0-1 0 0 0,-1 0-1 0 0,1 1 1 0 0,0 0-1 0 0,-1 0 0 0 0,0 1 0 0 0,0-1 0 0 0,0 0 0 0 0,1 0 0 0 0,-1 1 0 0 0,0-1 0 0 0,0 1 0 0 0,1-1 0 0 0,-1 0 0 0 0,1 1 0 0 0,-1 0 0 0 0,1-1 0 0 0,0 1 0 0 0,-1-1 0 0 0,1 1 0 0 0,0-1 0 0 0,0 1 0 0 0,0-1 0 0 0,1 3 0 0 0,-1-1 0 0 0,0 14 554 0 0,0 0-1 0 0,2-1 1 0 0,0 2-554 0 0,-1-13 35 0 0,0 0 0 0 0,0 0 1 0 0,1 1-1 0 0,0-1 0 0 0,0 0 0 0 0,0-1 0 0 0,0 1 1 0 0,1 0-1 0 0,0 0 0 0 0,0-1 0 0 0,2 2-35 0 0,-2-2 0 0 0,1 0 0 0 0,-1 0 0 0 0,1 0 0 0 0,0-1 0 0 0,0 0 0 0 0,0 0 0 0 0,1 1 0 0 0,-3-4 0 0 0,0 1 0 0 0,0 0 0 0 0,0 0 0 0 0,-1-1 0 0 0,1 1 0 0 0,0-1 0 0 0,0 1 0 0 0,0-1 0 0 0,0 0 0 0 0,0 0 0 0 0,0 0 0 0 0,0 0 0 0 0,0 0 0 0 0,0 0 0 0 0,0-1 0 0 0,0 1 0 0 0,0-1 0 0 0,-1 1 0 0 0,1-1 0 0 0,0 0 0 0 0,0 0 0 0 0,3-2 0 0 0,1 0 0 0 0,-1 0 0 0 0,0-1 0 0 0,0 0 0 0 0,0 0 0 0 0,0 0 0 0 0,-1-1 0 0 0,0 1 0 0 0,0-1 0 0 0,0 0 0 0 0,-1-1 0 0 0,1 1 0 0 0,-1 0 0 0 0,0-1 0 0 0,-1 0 0 0 0,1 0 0 0 0,-1 0 0 0 0,0 0 0 0 0,0 1 0 0 0,-1-1 0 0 0,1 1 0 0 0,-1-1 0 0 0,0 0 0 0 0,-1 0 0 0 0,1 1 0 0 0,-1-1 0 0 0,0 0 0 0 0,-1 0 0 0 0,1 0 0 0 0,-1 1 0 0 0,-1-1 0 0 0,1 0 0 0 0,-1 1 0 0 0,1-1 0 0 0,-2 1 0 0 0,0-3 0 0 0,1 5-4 0 0,0 0-1 0 0,-1 0 0 0 0,1 0 0 0 0,-1 1 1 0 0,1-1-1 0 0,-1 1 0 0 0,0 0 1 0 0,0 0-1 0 0,-2-2 5 0 0,-9-2-5864 0 0,4 5-821 0 0</inkml:trace>
  <inkml:trace contextRef="#ctx0" brushRef="#br1" timeOffset="166018.103">19721 4322 8288 0 0,'0'0'190'0'0,"0"0"28"0"0,0 0 7 0 0,1 0-33 0 0,1-3-153 0 0,-1-1 37 0 0,-4-9 1901 0 0,0 4-510 0 0,2 7-1025 0 0,-1 2-426 0 0,0-1-1 0 0,0 0 0 0 0,1 1 0 0 0,-1-1 1 0 0,0 0-1 0 0,1 0 0 0 0,-1 0 0 0 0,0-1 1 0 0,1 1-1 0 0,-1 0 0 0 0,0-1-15 0 0,-1-2-2 0 0,-2 0 74 0 0,5 3 298 0 0,-11-2 1070 0 0,-35-5-1274 0 0,43 6-166 0 0,-1 1 0 0 0,0-1 0 0 0,1 1 0 0 0,-1 0 0 0 0,0 0 0 0 0,0 0 0 0 0,0 1 0 0 0,0-1 0 0 0,0 1 0 0 0,-1 0 0 0 0,-43 4 0 0 0,8 0 0 0 0,18-3 0 0 0,-20 4 0 0 0,21 2 0 0 0,15-6 0 0 0,1 1 0 0 0,-1-1 0 0 0,1 1 0 0 0,-1 0 0 0 0,-2 2 0 0 0,-16 6 0 0 0,16-8 0 0 0,-1 1 0 0 0,0 1 0 0 0,-1-1 0 0 0,-2 3 0 0 0,-61 33 0 0 0,51-29-15 0 0,17-8 30 0 0,0 0-1 0 0,0 0 0 0 0,0 0 1 0 0,1 1-1 0 0,-1 0 1 0 0,-3 3-15 0 0,1-1 493 0 0,0 0 0 0 0,0 0 0 0 0,0-1 0 0 0,-6 2-493 0 0,-10 8 3 0 0,-1 0-3 0 0,10-6 0 0 0,0 1 0 0 0,0 1 0 0 0,-10 9 0 0 0,9 5 0 0 0,-3-3 1024 0 0,2 1 0 0 0,-5 8-1024 0 0,13-17 0 0 0,0 0 0 0 0,1 0 0 0 0,1 1 0 0 0,0 0 0 0 0,1 0 0 0 0,0 0 0 0 0,1 3 0 0 0,-4 12 0 0 0,-3 16 0 0 0,7-16 0 0 0,1-15 0 0 0,1 0 0 0 0,0 0 0 0 0,1 2 0 0 0,0 23 0 0 0,0-24 0 0 0,0-1 0 0 0,2 1 0 0 0,-1-1 0 0 0,2 1 0 0 0,4 64 0 0 0,-2-24 931 0 0,0-36-745 0 0,1 0 0 0 0,0 0 1 0 0,1-1-1 0 0,1 0 0 0 0,1 0 0 0 0,5 7-186 0 0,-4-7 0 0 0,-7-13 0 0 0,0 0 0 0 0,0 0 0 0 0,1 0 0 0 0,0 0 0 0 0,0-1 0 0 0,0 1 0 0 0,1-1 0 0 0,0 1 0 0 0,-1-1 0 0 0,2-1 0 0 0,1 3 0 0 0,-5-6 0 0 0,0 1 0 0 0,0-1 0 0 0,-1 1 0 0 0,1-1 0 0 0,0 1 0 0 0,0-1 0 0 0,-1 1 0 0 0,1 0 0 0 0,0-1 0 0 0,-1 1 0 0 0,1 0 0 0 0,-1-1 0 0 0,1 1 0 0 0,-1 0 0 0 0,1 0 0 0 0,-1-1 0 0 0,0 1 0 0 0,1 0 0 0 0,3 5 0 0 0,3-1 0 0 0,-1 0 0 0 0,1-1 0 0 0,0 0 0 0 0,0 0 0 0 0,0-1 0 0 0,0 0 0 0 0,1 0 0 0 0,0-1 0 0 0,-1 0 0 0 0,8 1 0 0 0,16 2 0 0 0,24 5 0 0 0,-35-5 0 0 0,-14-4 0 0 0,4 1 0 0 0,-1 0 0 0 0,1-1 0 0 0,-1 0 0 0 0,4 0 0 0 0,25 2 0 0 0,-26-2 0 0 0,1 0 0 0 0,-1 0 0 0 0,11-2 0 0 0,12-2 40 0 0,6-1 629 0 0,-1-1 1 0 0,1-2-1 0 0,27-9-669 0 0,-42 6 0 0 0,-1 0 0 0 0,0-2 0 0 0,17-10 0 0 0,-34 16 0 0 0,0 0 0 0 0,-1 0 0 0 0,1-1 0 0 0,-1 0 0 0 0,-1-1 0 0 0,1 0 0 0 0,7-7 0 0 0,12-13 0 0 0,-4 3 0 0 0,1 2 0 0 0,7-5 0 0 0,-13 13 0 0 0,-1-1 0 0 0,7-10 0 0 0,-6 7 0 0 0,-11 11 0 0 0,0 0 0 0 0,-1 0 0 0 0,0 0 0 0 0,0-1 0 0 0,-1 0 0 0 0,0-1 0 0 0,17-30 0 0 0,-10 19 0 0 0,0 0 0 0 0,-2-1 0 0 0,-1 0 0 0 0,5-16 0 0 0,-5 11 0 0 0,1-2 0 0 0,1-17 0 0 0,-1 6 0 0 0,-7 31 0 0 0,-1-1 0 0 0,1 1 0 0 0,-2-1 0 0 0,0 1 0 0 0,0-1 0 0 0,-1 0 0 0 0,0 1 0 0 0,0-1 0 0 0,-1 1 0 0 0,0 0 0 0 0,-1-1 0 0 0,0 1 0 0 0,-1 0 0 0 0,0 1 0 0 0,0-1 0 0 0,-1 1 0 0 0,-9-20 0 0 0,11 20 0 0 0,-1 1 0 0 0,0 0 0 0 0,0 0 0 0 0,-1 0 0 0 0,1 0 0 0 0,-4-2 0 0 0,5 6 0 0 0,-6-7 0 0 0,0-1 0 0 0,-1 2 0 0 0,0-1 0 0 0,-1 2 0 0 0,0-1 0 0 0,-1 1 0 0 0,-7-3 0 0 0,0 1 0 0 0,-104-48 0 0 0,41 22-1384 0 0,60 21-6298 0 0,20 14 5125 0 0</inkml:trace>
  <inkml:trace contextRef="#ctx0" brushRef="#br1" timeOffset="166733.847">19783 4177 10136 0 0,'0'0'230'0'0,"0"0"30"0"0,0 0 19 0 0,0 0 105 0 0,7-1 2407 0 0,54-57 2448 0 0,-46 44-4398 0 0,9-6-185 0 0,-2-2-1 0 0,3-5-655 0 0,36-35 0 0 0,-18 19 0 0 0,19-18 0 0 0,-45 50 902 0 0,-8 6-2559 0 0,-2-1-7770 0 0,-7 6 4994 0 0</inkml:trace>
  <inkml:trace contextRef="#ctx0" brushRef="#br1" timeOffset="167165.023">19930 4101 8288 0 0,'0'0'381'0'0,"0"0"-6"0"0,0 0-103 0 0,0 0 462 0 0,0 0 236 0 0,0 0 43 0 0,0-6 3082 0 0,5-2-3673 0 0,0 1 1 0 0,0 0-1 0 0,0 1 1 0 0,1-1 0 0 0,0 1-1 0 0,0 0 1 0 0,0 0 0 0 0,1 1-1 0 0,0 0 1 0 0,2-1-423 0 0,7-5 576 0 0,-1 0-1 0 0,4-5-575 0 0,15-12-34 0 0,-10 9-17 0 0,-2 0 0 0 0,0-2 0 0 0,15-18 51 0 0,1-8-7894 0 0,-32 39 2094 0 0</inkml:trace>
  <inkml:trace contextRef="#ctx0" brushRef="#br1" timeOffset="167570.82">20350 3494 13824 0 0,'0'0'314'0'0,"0"0"46"0"0,0 0 22 0 0,-15 2 74 0 0,11-1-325 0 0,0 0 1 0 0,-1 0-1 0 0,2 1 1 0 0,-1 0-1 0 0,0-1 1 0 0,0 1-1 0 0,0 1 1 0 0,1-1-1 0 0,-1 0 1 0 0,1 1-1 0 0,0 0 1 0 0,0 0-1 0 0,0 0 1 0 0,0 0-1 0 0,0 0 1 0 0,1 1-1 0 0,-1-1 1 0 0,-1 4-132 0 0,1 0 172 0 0,0-1 0 0 0,0 1 0 0 0,0-1 0 0 0,1 1 0 0 0,0 0 0 0 0,0 0 0 0 0,1 0 0 0 0,0 0 0 0 0,0 0 0 0 0,0 6-172 0 0,1-10 0 0 0,1-1 0 0 0,-1 0-1 0 0,0 1 1 0 0,1-1-1 0 0,-1 1 1 0 0,1-1-1 0 0,0 0 1 0 0,0 0 0 0 0,0 1-1 0 0,0-1 1 0 0,0 0-1 0 0,1 0 1 0 0,-1 0 0 0 0,1 0-1 0 0,-1 0 1 0 0,0-1 4 0 0,0 0-1 0 0,1 1 1 0 0,-1-1-1 0 0,0 0 1 0 0,0 0-1 0 0,1 0 1 0 0,-1 0 0 0 0,0-1-1 0 0,1 1 1 0 0,-1 0-1 0 0,1 0 1 0 0,-1-1-1 0 0,1 1 1 0 0,0-1-1 0 0,-1 0 1 0 0,1 1 0 0 0,-1-1-1 0 0,1 0 1 0 0,0 0-1 0 0,-1 0 1 0 0,1 0-1 0 0,0 0-3 0 0,10-2 210 0 0,-2-1 0 0 0,1 0 0 0 0,0-1 0 0 0,-1 0 1 0 0,1 0-1 0 0,-1-1 0 0 0,0 0 0 0 0,-1-1 0 0 0,1 0 0 0 0,1-3-210 0 0,-6 6-1 0 0,-1 0 0 0 0,-1 0 0 0 0,1-1 0 0 0,0 1 0 0 0,-1-1 0 0 0,0 0 0 0 0,0 0 0 0 0,0 0 0 0 0,0 0 0 0 0,-1-1 0 0 0,0 1 0 0 0,0-1 0 0 0,0 1 0 0 0,0-1 0 0 0,0 0 0 0 0,-1 0 0 0 0,0 0 0 0 0,0 0 0 0 0,-1 0 1 0 0,1 0-1 0 0,-1 0 0 0 0,0 0 0 0 0,0 0 0 0 0,-1 0 1 0 0,1 3 15 0 0,0 0 1 0 0,-1 1 0 0 0,1-1-1 0 0,-1 0 1 0 0,1 1 0 0 0,-1-1-1 0 0,0 1 1 0 0,0-1 0 0 0,1 1-1 0 0,-1-1 1 0 0,0 1-1 0 0,0-1 1 0 0,0 1 0 0 0,-1 0-1 0 0,1-1 1 0 0,0 1 0 0 0,0 0-1 0 0,-1 0 1 0 0,1 0 0 0 0,-1 0-1 0 0,0 0-15 0 0,-1 0 60 0 0,1 0 0 0 0,-1 0 1 0 0,0 0-1 0 0,0 0 0 0 0,0 1 0 0 0,0-1 0 0 0,0 1 0 0 0,0 0 0 0 0,0 0 0 0 0,0 0 0 0 0,-3 1-60 0 0,-4 1 157 0 0,-1 0 0 0 0,1 0 0 0 0,-1 2 0 0 0,1-1-1 0 0,0 1 1 0 0,-5 3-157 0 0,5-1-540 0 0,1-1 0 0 0,1 1 0 0 0,-1 1 0 0 0,1-1 1 0 0,0 2 539 0 0,-2 0-537 0 0,-2 1-2460 0 0,8-2 1463 0 0</inkml:trace>
  <inkml:trace contextRef="#ctx0" brushRef="#br1" timeOffset="168000.964">20225 3815 10136 0 0,'0'0'230'0'0,"0"0"30"0"0,0 0 19 0 0,0-1-40 0 0,2-2-114 0 0,-1 2 268 0 0,1-1 1024 0 0,-2 2-1200 0 0,0-1 1 0 0,0 1 0 0 0,1 0 0 0 0,-1-1-1 0 0,0 1 1 0 0,0 0 0 0 0,1-1 0 0 0,-1 1-1 0 0,0 0 1 0 0,0-1 0 0 0,1 1 0 0 0,-1 0-1 0 0,0 0 1 0 0,1-1 0 0 0,-1 1 0 0 0,0 0-1 0 0,1 0 1 0 0,-1 0 0 0 0,1-1 0 0 0,-1 1 0 0 0,0 0-1 0 0,1 0 1 0 0,-1 0 0 0 0,1 0-218 0 0,0 1 42 0 0,0 1 0 0 0,0-1 1 0 0,0 0-1 0 0,0 1 1 0 0,-1-1-1 0 0,1 1 0 0 0,0-1 1 0 0,-1 1-1 0 0,1-1 0 0 0,-1 1 1 0 0,1 0-1 0 0,-1-1 0 0 0,0 1 1 0 0,0 0-1 0 0,0-1 1 0 0,0 1-1 0 0,0 0 0 0 0,0-1 1 0 0,0 1-1 0 0,-1 0 0 0 0,1-1 1 0 0,0 1-1 0 0,-1-1 0 0 0,0 1 1 0 0,1-1-1 0 0,-1 1 1 0 0,0-1-1 0 0,0 1-42 0 0,-4 7 181 0 0,0 0-1 0 0,0-1 1 0 0,-1 1 0 0 0,-3 1-181 0 0,4-3 649 0 0,-50 50 402 0 0,18-24 389 0 0,21-16-1356 0 0,-2 0 0 0 0,-18 13-84 0 0,-6 5-3 0 0,33-26-47 0 0,1 0-1 0 0,0 1 0 0 0,-4 7 51 0 0,-1 1-724 0 0,7-8-858 0 0,3-3-3240 0 0,3-7 4568 0 0,-1 1-6627 0 0</inkml:trace>
  <inkml:trace contextRef="#ctx0" brushRef="#br1" timeOffset="192941.503">9251 12013 3224 0 0,'0'0'555'0'0,"0"0"1121"0"0,0 0 495 0 0,0 0 101 0 0,0 0-237 0 0,0 0-1083 0 0,0 0-472 0 0,0 0-96 0 0,2-5 376 0 0,1 3 1952 0 0,15-10-246 0 0,-16 12-2307 0 0,-2 0-6 0 0,0 0-10 0 0,0 0-40 0 0,0 0-21 0 0,0 0-2 0 0,0 0 0 0 0,0 0 0 0 0,0 0 0 0 0,0 0 0 0 0,0 0 0 0 0,0 0 0 0 0,0 0 0 0 0,0 0 0 0 0,0 0 3 0 0,0 0 12 0 0,0 0 7 0 0,5 6 108 0 0,-3-4-169 0 0,0 0-1 0 0,0 1 1 0 0,-1 0 0 0 0,1-1 0 0 0,-1 1 0 0 0,0 0 0 0 0,0 0-1 0 0,0 0 1 0 0,0 0 0 0 0,0-1 0 0 0,0 1 0 0 0,-1 1 0 0 0,0 1-41 0 0,1 9 73 0 0,-1 0 1 0 0,-1 10-74 0 0,0-13 25 0 0,0 0 0 0 0,1 0 0 0 0,2 9-25 0 0,-3-13 29 0 0,1-5-27 0 0,0-1-1 0 0,0 0 1 0 0,0 1 0 0 0,0-1 0 0 0,0 1 0 0 0,0-1 0 0 0,0 0 0 0 0,1 1 0 0 0,-1-1 0 0 0,0 1 0 0 0,1-1-1 0 0,-1 0 1 0 0,2 2-2 0 0,-1 0 6 0 0,3 5 52 0 0,6 7 6 0 0,-9-14-60 0 0,0 0 0 0 0,0 0 0 0 0,0 0 0 0 0,1 0 0 0 0,-1 0 0 0 0,0 0-1 0 0,0 0 1 0 0,1-1 0 0 0,-1 1 0 0 0,0 0 0 0 0,1-1 0 0 0,-1 1 0 0 0,1-1-1 0 0,-1 1 1 0 0,1-1 0 0 0,-1 0 0 0 0,1 0 0 0 0,-1 0 0 0 0,1 0 0 0 0,-1 0 0 0 0,1 0-1 0 0,-1 0 1 0 0,1 0 0 0 0,-1 0 0 0 0,1-1 0 0 0,-1 1 0 0 0,0-1 0 0 0,1 1-1 0 0,-1-1 1 0 0,1 1 0 0 0,0-2-4 0 0,3 0-115 0 0,-1 0 0 0 0,1-1 0 0 0,-1 1 0 0 0,1-1 0 0 0,-1 0 0 0 0,0 0 0 0 0,0-1 0 0 0,2-2 115 0 0,9-13-2897 0 0,-6 6 1186 0 0</inkml:trace>
  <inkml:trace contextRef="#ctx0" brushRef="#br1" timeOffset="193429.788">9281 11794 4608 0 0,'0'0'208'0'0,"4"-11"6812"0"0,-2 9-6388 0 0,1 0 1 0 0,-1 1 0 0 0,1-1 0 0 0,0 0-1 0 0,0 1 1 0 0,0 0 0 0 0,0 0 0 0 0,0 0-1 0 0,0 0 1 0 0,0 0 0 0 0,0 0 0 0 0,3 0-633 0 0,-8 1 17 0 0,1 0 0 0 0,-1 0 0 0 0,1 0 1 0 0,0-1-1 0 0,-1 1 0 0 0,1-1 0 0 0,-1 1 1 0 0,1-1-1 0 0,0 1 0 0 0,0-1 0 0 0,-1 0 0 0 0,0 0-17 0 0,-1-1 22 0 0,0-2 50 0 0,2 3 4 0 0,1 1-8 0 0,1 0-10 0 0,2-2-46 0 0,3 0-12 0 0,0-1 0 0 0,-5 2 0 0 0,0 1 0 0 0,0 0 0 0 0,-1-1 0 0 0,1 1 0 0 0,0 0 0 0 0,-1 0 0 0 0,1-1 0 0 0,0 1 0 0 0,0 0 0 0 0,0 0 0 0 0,-1 0 0 0 0,1 0 0 0 0,0 0 0 0 0,0 0 0 0 0,-1 0 0 0 0,1 0 0 0 0,0 1 0 0 0,0-1 0 0 0,-1 0 0 0 0,1 0 0 0 0,0 1 0 0 0,0-1 0 0 0,2 1 0 0 0,-2-1 0 0 0,-1 0 0 0 0,1 0 0 0 0,0 0 0 0 0,-1 0 0 0 0,1 0 0 0 0,-1 0 0 0 0,1 0 0 0 0,0 1 0 0 0,-1-1 0 0 0,1 0 0 0 0,-1 0 0 0 0,1 0 0 0 0,-1 1 0 0 0,1-1 0 0 0,-1 0 0 0 0,1 1 0 0 0,-1-1 0 0 0,1 1-1 0 0,-1-1 1 0 0,1 0 0 0 0,-1 1 0 0 0,6 6 21 0 0,-5-6 74 0 0,2 11 481 0 0,-4-10-530 0 0,0 0-28 0 0,0-1-1 0 0,0 0 0 0 0,0 1 1 0 0,0-1-1 0 0,0 0 0 0 0,0 0 1 0 0,0 0-1 0 0,0 1 1 0 0,-1-1-1 0 0,1 0 0 0 0,0-1 1 0 0,-1 1-1 0 0,1 0-17 0 0,-8 2 141 0 0,7-4-3781 0 0,2-4 1945 0 0</inkml:trace>
  <inkml:trace contextRef="#ctx0" brushRef="#br1" timeOffset="194903.286">9806 12048 5064 0 0,'-6'-5'-533'0'0,"-1"-4"6888"0"0,7 8-6019 0 0,0 1 1 0 0,0 0 0 0 0,0-1-1 0 0,0 1 1 0 0,-1-1 0 0 0,1 1-1 0 0,0 0 1 0 0,0-1 0 0 0,0 1-1 0 0,0-1 1 0 0,0 1 0 0 0,0-1-1 0 0,0 1 1 0 0,0 0 0 0 0,0-1-1 0 0,0 1 1 0 0,1-1 0 0 0,-1 1-1 0 0,0 0 1 0 0,0-1 0 0 0,0 1-337 0 0,6-6 739 0 0,-3 4-549 0 0,0 1-1 0 0,-1-1 1 0 0,1 1-1 0 0,0 0 1 0 0,0 0-1 0 0,0 0 0 0 0,0 0 1 0 0,0 1-1 0 0,0-1 1 0 0,0 1-1 0 0,2 0-189 0 0,5-1 171 0 0,18-1 416 0 0,1 1 0 0 0,22 3-587 0 0,2-1 153 0 0,117 1 52 0 0,-75 4-196 0 0,-68-3-1301 0 0,-26-3 36 0 0,-1 0-700 0 0,0 0-2678 0 0,0 0-1143 0 0</inkml:trace>
  <inkml:trace contextRef="#ctx0" brushRef="#br1" timeOffset="195325.615">9883 12236 3680 0 0,'-1'1'167'0'0,"-5"2"669"0"0,4-3-2633 0 0,0 0 5118 0 0,-3-1 7210 0 0,42-4-8843 0 0,-29 5-1580 0 0,0 0 0 0 0,0 1 0 0 0,1 0 0 0 0,-1 0 1 0 0,0 1-1 0 0,0 0 0 0 0,0 0 0 0 0,0 1 0 0 0,-1 0 0 0 0,1 0 0 0 0,-1 1 0 0 0,0 0 0 0 0,0 0 0 0 0,0 1 0 0 0,0 0-108 0 0,-4-3 51 0 0,0 1 0 0 0,0-1 0 0 0,0 1 0 0 0,-1-1-1 0 0,1 1 1 0 0,-1 0 0 0 0,1 0 0 0 0,-1 0 0 0 0,0 0-1 0 0,0 1 1 0 0,-1-1 0 0 0,1 0 0 0 0,-1 1 0 0 0,0-1-1 0 0,1 1 1 0 0,-1 0 0 0 0,-1-1 0 0 0,1 1 0 0 0,-1 0-1 0 0,1-1 1 0 0,-1 1 0 0 0,0 0 0 0 0,0 0 0 0 0,-1-1 0 0 0,1 1-1 0 0,-1 0 1 0 0,0-1 0 0 0,0 1 0 0 0,0 0 0 0 0,0-1-1 0 0,-1 1 1 0 0,1-1 0 0 0,-1 0 0 0 0,0 1 0 0 0,0-1-1 0 0,0 0 1 0 0,0 0 0 0 0,-3 2-51 0 0,0 1 34 0 0,0-1 0 0 0,-1 1-1 0 0,0-1 1 0 0,0 0 0 0 0,0 0 0 0 0,-1-1-1 0 0,0 1 1 0 0,0-1 0 0 0,0-1 0 0 0,0 0 0 0 0,0 0-1 0 0,-1 0 1 0 0,1-1 0 0 0,-1 0 0 0 0,0 0-1 0 0,0-1 1 0 0,0 0 0 0 0,-3 0-34 0 0,7-1 53 0 0,0 2 15 0 0,3-2 12 0 0,1 0-12 0 0,0 0-4 0 0,0 0 0 0 0,0 0 6 0 0,16 3 156 0 0,41 3 406 0 0,2 3 215 0 0,-4-5 24 0 0,65 13 166 0 0,-42-2-2413 0 0,-77-15-1001 0 0,-1 0-5984 0 0</inkml:trace>
  <inkml:trace contextRef="#ctx0" brushRef="#br1" timeOffset="194077.737">9941 11555 3224 0 0,'0'0'661'0'0,"-1"-8"4492"0"0,-5-7 1728 0 0,-4 7-4533 0 0,8 7-2243 0 0,0 0 0 0 0,-1 1 0 0 0,1-1 0 0 0,0 1 0 0 0,0 0 0 0 0,-1 0 0 0 0,1 0 0 0 0,0 0 0 0 0,0 0 0 0 0,-1 0 0 0 0,1 1 0 0 0,0-1-105 0 0,-1 2 70 0 0,0 0-1 0 0,0-1 0 0 0,0 1 1 0 0,0 0-1 0 0,0 1 0 0 0,1-1 0 0 0,-1 0 1 0 0,1 1-1 0 0,0-1 0 0 0,-1 2-69 0 0,-1 1 99 0 0,-2 2-11 0 0,0 1 0 0 0,1-1 0 0 0,0 1 0 0 0,0 1 0 0 0,1-1-88 0 0,-17 27 120 0 0,17-27-75 0 0,0 0-1 0 0,0 0 1 0 0,0 0-1 0 0,1 0 1 0 0,0 1-1 0 0,1 0 1 0 0,0-1-1 0 0,0 1 1 0 0,1 0-1 0 0,0 0 1 0 0,1 0-1 0 0,0 0 1 0 0,0 2-45 0 0,0-10 16 0 0,0 0 1 0 0,1 1-1 0 0,-1-1 1 0 0,0 0-1 0 0,0 1 0 0 0,1-1 1 0 0,-1 0-1 0 0,1 1 0 0 0,-1-1 1 0 0,1 0-1 0 0,0 0 1 0 0,-1 0-1 0 0,1 0 0 0 0,0 1 1 0 0,0-1-1 0 0,0 0 1 0 0,0 0-1 0 0,0 0 0 0 0,0-1 1 0 0,0 1-1 0 0,0 0 1 0 0,0 0-1 0 0,0 0 0 0 0,0-1 1 0 0,0 1-1 0 0,1-1 0 0 0,-1 1 1 0 0,0-1-1 0 0,1 1 1 0 0,-1-1-1 0 0,1 0-16 0 0,1 1 16 0 0,1 0-1 0 0,-1 0 1 0 0,0-1 0 0 0,0 1 0 0 0,0-1-1 0 0,1 0 1 0 0,-1 0 0 0 0,0 0-1 0 0,0-1 1 0 0,0 1 0 0 0,1-1 0 0 0,-1 0-1 0 0,0 1 1 0 0,0-1 0 0 0,0-1-1 0 0,0 1 1 0 0,0 0 0 0 0,-1-1-1 0 0,1 1 1 0 0,0-1 0 0 0,0 0-16 0 0,2-2 24 0 0,-1 0-1 0 0,1 1 1 0 0,-1-1 0 0 0,0-1-1 0 0,-1 1 1 0 0,1-1 0 0 0,-1 1 0 0 0,1-1-1 0 0,-1 0 1 0 0,-1 0 0 0 0,2-4-24 0 0,7-18 75 0 0,1-15-75 0 0,-4 18-1 0 0,10-41 1 0 0,-17 59-1 0 0,-2-6 13 0 0,1 11 44 0 0,0 1 21 0 0,-5 17 3 0 0,2-1-80 0 0,1 0 0 0 0,-1 0 0 0 0,1 14 0 0 0,-4 58 76 0 0,5-69-61 0 0,2 1 1 0 0,1-1-1 0 0,2 12-15 0 0,-4-30-527 0 0,0 5 1523 0 0,1-4-2994 0 0,0-2-3346 0 0,6 0 3008 0 0</inkml:trace>
  <inkml:trace contextRef="#ctx0" brushRef="#br1" timeOffset="194477.401">10088 11642 14280 0 0,'0'0'654'0'0,"0"0"-11"0"0,0 2-376 0 0,4 134 3706 0 0,-6-123-3761 0 0,2-12-186 0 0,0-1-1 0 0,-1 1 0 0 0,1 0 1 0 0,0-1-1 0 0,0 1 0 0 0,-1 0 1 0 0,1-1-1 0 0,0 1 0 0 0,0 0 1 0 0,0 0-1 0 0,0-1 0 0 0,0 1 0 0 0,0 0 1 0 0,0-1-1 0 0,1 1 0 0 0,-1 0 1 0 0,0-1-1 0 0,0 1 0 0 0,0 0 1 0 0,1-1-1 0 0,-1 1 0 0 0,0 0 1 0 0,1-1-1 0 0,-1 1 0 0 0,0-1 1 0 0,1 1-1 0 0,-1 0 0 0 0,1-1 1 0 0,-1 1-1 0 0,1-1 0 0 0,-1 1 0 0 0,1-1 1 0 0,0 0-1 0 0,-1 1 0 0 0,1-1 1 0 0,-1 0-1 0 0,1 1 0 0 0,0-1-25 0 0,2 0 23 0 0,-1-1 1 0 0,0 0-1 0 0,1 0 0 0 0,-1 1 0 0 0,0-1 0 0 0,0-1 0 0 0,1 1 0 0 0,-1 0 0 0 0,0-1 0 0 0,0 1 0 0 0,1-1-23 0 0,-3 1-2 0 0,5-3-61 0 0,0-1-1 0 0,0 0 1 0 0,0-1-1 0 0,2-3 64 0 0,4-4-198 0 0,-6 9 105 0 0,-1 2 13 0 0,-4 1 11 0 0,11 5-21 0 0,-7-1 83 0 0,0 0-1 0 0,0 0 0 0 0,0 0 1 0 0,-1 1-1 0 0,1-1 0 0 0,-1 1 1 0 0,0 0-1 0 0,1 2 8 0 0,22 26 1 0 0,-25-31 18 0 0,0-1 0 0 0,-1 1 0 0 0,1 0 0 0 0,0 0 0 0 0,-1 0 0 0 0,1-1 0 0 0,0 1-1 0 0,0 0 1 0 0,0-1 0 0 0,0 1 0 0 0,0-1 0 0 0,0 1 0 0 0,0-1 0 0 0,0 1 0 0 0,0-1-1 0 0,0 0 1 0 0,0 1 0 0 0,0-1 0 0 0,0 0 0 0 0,0 0 0 0 0,0 0 0 0 0,0 0 0 0 0,0 0 0 0 0,0 0-1 0 0,0 0 1 0 0,0 0 0 0 0,0 0 0 0 0,0 0 0 0 0,1-1-19 0 0,0 0 26 0 0,0 0 1 0 0,0-1-1 0 0,-1 1 1 0 0,1-1-1 0 0,0 1 0 0 0,0-1 1 0 0,-1 0-1 0 0,1 1 1 0 0,-1-1-1 0 0,1-1-26 0 0,3-3 94 0 0,0 0-58 0 0,-1 0 1 0 0,1 0 0 0 0,-1 0-1 0 0,-1-1 1 0 0,1 1 0 0 0,-1-1-1 0 0,0 0 1 0 0,1-7-37 0 0,4-12-1044 0 0,2-23 1044 0 0,-5 25-1203 0 0,-3 12-213 0 0,-1 3-63 0 0</inkml:trace>
  <inkml:trace contextRef="#ctx0" brushRef="#br1" timeOffset="87583.613">6775 11332 2304 0 0,'0'0'101'0'0,"-2"-7"3960"0"0,3 6-3800 0 0,-1 1 1 0 0,0-1-1 0 0,0 1 0 0 0,0-1 0 0 0,0 0 0 0 0,0 1 0 0 0,0-1 0 0 0,0 0 0 0 0,0 1 0 0 0,0-1 0 0 0,0 0 0 0 0,0 1 0 0 0,0-1 0 0 0,0 0 0 0 0,0 1 0 0 0,0-1 0 0 0,-1 1 0 0 0,1-1 0 0 0,0 0 0 0 0,0 1 0 0 0,-1-1 0 0 0,1 1 0 0 0,-1-1 0 0 0,1 1 0 0 0,0-1 0 0 0,-1 1 0 0 0,1-1 0 0 0,-1 1 0 0 0,1 0 0 0 0,-1-1 0 0 0,1 1 0 0 0,-1-1 0 0 0,1 1 0 0 0,-1 0 0 0 0,0 0 0 0 0,1-1 0 0 0,-1 1 0 0 0,1 0 0 0 0,-1 0 0 0 0,0 0 0 0 0,0 0-261 0 0,-1-1 202 0 0,0 0 0 0 0,0 1 0 0 0,-1 0 0 0 0,1-1-1 0 0,0 1 1 0 0,0 0 0 0 0,-1 0 0 0 0,1 0 0 0 0,0 1-1 0 0,0-1 1 0 0,0 0 0 0 0,-1 1-202 0 0,-6 2 271 0 0,1 1 1 0 0,0 0-1 0 0,0 0 0 0 0,0 0 0 0 0,0 1 0 0 0,1 0 1 0 0,-4 4-272 0 0,8-6 68 0 0,0-1 0 0 0,0 1 0 0 0,0 0 1 0 0,1 0-1 0 0,-1 0 0 0 0,1 0 0 0 0,0 1 0 0 0,0-1 1 0 0,0 1-1 0 0,1-1 0 0 0,-1 1 0 0 0,1-1 1 0 0,0 1-1 0 0,0 0 0 0 0,0 0 0 0 0,0 0 0 0 0,1 0 1 0 0,-1 2-69 0 0,1-3 24 0 0,1-1 0 0 0,-1 0 0 0 0,1 0 0 0 0,-1 0-1 0 0,1 0 1 0 0,0 0 0 0 0,-1 0 0 0 0,1 0 0 0 0,0 0 0 0 0,1-1 0 0 0,-1 1 0 0 0,0 0 0 0 0,0 0 0 0 0,1-1 0 0 0,-1 1 0 0 0,1-1 0 0 0,-1 1 0 0 0,1-1 0 0 0,0 0 0 0 0,-1 0 0 0 0,1 1 0 0 0,0-1 0 0 0,0 0 0 0 0,0-1 0 0 0,0 1-24 0 0,3 2 58 0 0,0-1 0 0 0,1 0 0 0 0,-1-1 0 0 0,1 1 0 0 0,-1-1-1 0 0,1 0 1 0 0,0 0 0 0 0,4-1-58 0 0,20 1 256 0 0,-14 0-118 0 0,-1-1 0 0 0,8-1-138 0 0,24-4-174 0 0,17-6 174 0 0,-17-1-2698 0 0,-31 7 1210 0 0</inkml:trace>
  <inkml:trace contextRef="#ctx0" brushRef="#br1" timeOffset="89748.894">8411 11332 11720 0 0,'0'0'532'0'0,"0"0"-4"0"0,6-6-215 0 0,1 3 153 0 0,0 0 1 0 0,-1 0-1 0 0,2 0 1 0 0,-1 1-1 0 0,0 0 1 0 0,0 0-1 0 0,6 0-466 0 0,6-1 853 0 0,-1 2-1 0 0,11 0-852 0 0,-19 1 253 0 0,0 0-1 0 0,-1 1 0 0 0,1 0 1 0 0,-1 0-1 0 0,0 1 0 0 0,1 0 1 0 0,-1 1-1 0 0,0 0 0 0 0,0 0 0 0 0,0 1 1 0 0,-1 0-1 0 0,1 1 0 0 0,2 2-252 0 0,-10-6 22 0 0,0 0-1 0 0,0-1 0 0 0,0 1 0 0 0,0 0 1 0 0,-1 0-1 0 0,1 0 0 0 0,0 0 0 0 0,0 0 1 0 0,-1 1-1 0 0,1-1 0 0 0,-1 0 0 0 0,1 0 1 0 0,-1 0-1 0 0,0 1 0 0 0,1-1 0 0 0,-1 0 1 0 0,0 0-1 0 0,0 1 0 0 0,0-1 0 0 0,0 0 1 0 0,0 0-1 0 0,0 1 0 0 0,0-1 0 0 0,0 0 1 0 0,0 0-1 0 0,-1 1 0 0 0,1-1 0 0 0,0 0 1 0 0,-1 0-1 0 0,1 0 0 0 0,-1 1 0 0 0,1-1 1 0 0,-1 0-1 0 0,0 0 0 0 0,0 1-21 0 0,-4 4 18 0 0,0 1-1 0 0,0 0 1 0 0,0-1-1 0 0,-1 0 1 0 0,0 0-18 0 0,4-4 40 0 0,-111 100 460 0 0,112-98-441 0 0,1-4-55 0 0,0 1 0 0 0,0-1 0 0 0,0 1 0 0 0,0-1 0 0 0,0 0 0 0 0,0 1 0 0 0,0-1 0 0 0,0 0 0 0 0,0 1 0 0 0,0-1 0 0 0,0 1 0 0 0,0-1 0 0 0,0 0 0 0 0,0 1 0 0 0,0-1 0 0 0,0 0 0 0 0,-1 1 0 0 0,1-1 0 0 0,0 0 0 0 0,0 1 0 0 0,0-1 0 0 0,-1 0 0 0 0,1 1 0 0 0,0-1 0 0 0,0 0 0 0 0,-1 1-4 0 0,1-1 9 0 0,0 0 1 0 0,0 1-1 0 0,0-1 1 0 0,0 1-1 0 0,0-1 1 0 0,0 0-1 0 0,0 1 1 0 0,0-1-1 0 0,0 0 1 0 0,0 1-1 0 0,0-1 1 0 0,1 1-1 0 0,-1-1 1 0 0,0 0-1 0 0,0 1 0 0 0,0-1 1 0 0,0 0-1 0 0,1 1 1 0 0,-1-1-1 0 0,0 0 1 0 0,0 1-1 0 0,0-1 1 0 0,1 0-1 0 0,-1 0 1 0 0,0 1-1 0 0,1-1 1 0 0,-1 0-1 0 0,0 0 1 0 0,1 1-1 0 0,-1-1 1 0 0,0 0-1 0 0,1 0 0 0 0,-1 0-9 0 0,12 6 159 0 0,-5-4-57 0 0,-1-1 1 0 0,1 0-1 0 0,-1 0 1 0 0,1-1-1 0 0,-1 0 1 0 0,1 0 0 0 0,-1 0-1 0 0,1-1 1 0 0,1-1-103 0 0,19 0 186 0 0,244-22-455 0 0,-242 21-198 0 0,10-1-136 0 0</inkml:trace>
  <inkml:trace contextRef="#ctx0" brushRef="#br1" timeOffset="138657.017">6847 11721 2304 0 0,'0'0'344'0'0,"0"0"605"0"0,0 0 267 0 0,0 0 52 0 0,0 0-89 0 0,0 0-418 0 0,0 0-178 0 0,0 0-37 0 0,0 0-24 0 0,0 0-70 0 0,0 0-32 0 0,0 0-4 0 0,0 0 8 0 0,0 0 33 0 0,8 1 2598 0 0,-9 1-3044 0 0,-1-1 0 0 0,1 0 0 0 0,0 0 1 0 0,-1 0-1 0 0,1 0 0 0 0,-1 0 1 0 0,0 0-1 0 0,1 0 0 0 0,-1-1 0 0 0,0 1 1 0 0,1 0-1 0 0,-1-1 0 0 0,-1 1-11 0 0,-29 4 12 0 0,13-2 30 0 0,-2 0-3 0 0,-1-1 0 0 0,0-1 0 0 0,-1-1-39 0 0,-94-4 11 0 0,50-1 1738 0 0,67 6-1675 0 0,3 38 214 0 0,-3-30-251 0 0,0 19 482 0 0,1 0 0 0 0,3 17-519 0 0,-4 4 183 0 0,1-42-160 0 0,-1 0 0 0 0,0 0 0 0 0,-1 0 0 0 0,0 1-23 0 0,0 16 102 0 0,-5 172 766 0 0,6-163-368 0 0,3 0-1 0 0,2 16-499 0 0,-3-28 83 0 0,-1 1 0 0 0,-1 0 1 0 0,-3 20-84 0 0,1 20 103 0 0,-2-26-70 0 0,2-25-1 0 0,0 1 0 0 0,1-1-1 0 0,0 6-31 0 0,1 8 118 0 0,-1-15-87 0 0,1-2-85 0 0,11 0 649 0 0,-7-6-583 0 0,0-1 0 0 0,1 0 1 0 0,-1 0-1 0 0,0 0 1 0 0,1 0-1 0 0,-1-1 0 0 0,1 0 1 0 0,-1 0-1 0 0,1 0 1 0 0,0-1-13 0 0,56-7-339 0 0,1 2 0 0 0,-1 3 0 0 0,19 4 339 0 0,-74-1-163 0 0,22 0-4898 0 0,2 0-1695 0 0</inkml:trace>
  <inkml:trace contextRef="#ctx0" brushRef="#br1" timeOffset="140671.426">7012 12005 3224 0 0,'0'-11'288'0'0,"2"1"1149"0"0,1 1 1 0 0,0 0 0 0 0,0 0-1 0 0,4-7-1437 0 0,6-19 2826 0 0,-12 33-2816 0 0,4-11 4224 0 0,-4 13-2236 0 0,1 7-2366 0 0,2 14 640 0 0,-2 0-1 0 0,0 0 1 0 0,-1 4-272 0 0,3 72 414 0 0,2-35-190 0 0,-1-18 144 0 0,-2 21-368 0 0,-3-64 80 0 0,0-1 16 0 0,0 0 10 0 0,0 0 32 0 0,0 0-7 0 0,1-16 197 0 0,4-13-105 0 0,-2 10-314 0 0,0 0 0 0 0,2 1-1 0 0,0-1 1 0 0,1 1 0 0 0,1 0 0 0 0,5-8 91 0 0,-11 24-10 0 0,0 0-1 0 0,0 0 1 0 0,1 0-1 0 0,-1 1 1 0 0,0-1-1 0 0,1 0 1 0 0,-1 1-1 0 0,1-1 1 0 0,0 1-1 0 0,0 0 1 0 0,-1-1-1 0 0,1 1 1 0 0,0 0-1 0 0,0 0 1 0 0,0 0-1 0 0,0 0 1 0 0,0 1-1 0 0,1-1 1 0 0,-1 0-1 0 0,0 1 1 0 0,0 0-1 0 0,0-1 1 0 0,1 1-1 0 0,-1 0 1 0 0,0 0 0 0 0,0 0-1 0 0,0 0 1 0 0,1 1-1 0 0,-1-1 1 0 0,0 1-1 0 0,0-1 1 0 0,2 2 10 0 0,4 1-43 0 0,0 0-1 0 0,-1 1 1 0 0,1 0 0 0 0,-1 0 0 0 0,0 0 0 0 0,0 1 0 0 0,-1 0 0 0 0,3 3 43 0 0,2 2-28 0 0,0 1 1 0 0,-1 0-1 0 0,0 1 0 0 0,-1 0 0 0 0,7 13 28 0 0,-15-23 15 0 0,0-1 0 0 0,0 1 0 0 0,0 0-1 0 0,0-1 1 0 0,0 1 0 0 0,-1 0 0 0 0,1 0-1 0 0,0 0 1 0 0,-1 0 0 0 0,0-1-1 0 0,1 1 1 0 0,-1 0 0 0 0,0 0 0 0 0,0 0-1 0 0,0 0 1 0 0,0 0 0 0 0,0 0 0 0 0,-1 0-1 0 0,1 0 1 0 0,0 0 0 0 0,-1 0 0 0 0,0-1-1 0 0,1 1 1 0 0,-1 0 0 0 0,0 0-1 0 0,0-1 1 0 0,0 1 0 0 0,0 0 0 0 0,0-1-1 0 0,0 1 1 0 0,0-1 0 0 0,-1 1 0 0 0,1-1-1 0 0,-1 0 1 0 0,0 1-15 0 0,-3 2 66 0 0,0-1 0 0 0,-1 0 0 0 0,1-1 0 0 0,0 1 0 0 0,-1-1 0 0 0,1 0 0 0 0,-1 0 0 0 0,0-1 0 0 0,0 1 0 0 0,-6-1-66 0 0,2 1 33 0 0,0-1 0 0 0,0 0 0 0 0,0-1 0 0 0,0 0-1 0 0,0 0 1 0 0,0-1 0 0 0,0-1 0 0 0,0 0 0 0 0,0 0-1 0 0,-9-4-32 0 0,9 1-140 0 0,0 0 0 0 0,0 0 0 0 0,-5-6 140 0 0,11 9-209 0 0,3 1-228 0 0,1 1-98 0 0,0 0-17 0 0,0 0-249 0 0,1-1-1022 0 0,1-3-439 0 0</inkml:trace>
  <inkml:trace contextRef="#ctx0" brushRef="#br1" timeOffset="141129.568">7334 12283 8232 0 0,'0'0'374'0'0,"0"0"0"0"0,0 0-130 0 0,6 14 1901 0 0,3 6-423 0 0,-1 1 0 0 0,-1 1 0 0 0,2 14-1722 0 0,-5-18 472 0 0,-4-16-353 0 0,0-2-14 0 0,3 10 367 0 0,-3-10-445 0 0,0 1 0 0 0,0-1-1 0 0,0 1 1 0 0,1-1 0 0 0,-1 0-1 0 0,0 1 1 0 0,0-1-1 0 0,0 1 1 0 0,0-1 0 0 0,0 0-1 0 0,0 1 1 0 0,0-1 0 0 0,0 1-1 0 0,0-1 1 0 0,-1 1-1 0 0,1-1 1 0 0,0 0 0 0 0,0 1-1 0 0,0-1 1 0 0,0 0 0 0 0,-1 1-1 0 0,1-1 1 0 0,0 0-1 0 0,0 1 1 0 0,0-1 0 0 0,-1 0-1 0 0,1 1 1 0 0,0-1 0 0 0,-1 0-1 0 0,1 1 1 0 0,0-1-1 0 0,-1 0 1 0 0,1 0 0 0 0,0 0-1 0 0,-1 1 1 0 0,1-1-1 0 0,0 0 1 0 0,-1 0 0 0 0,1 0-1 0 0,-1 0 1 0 0,1 0 0 0 0,0 0-1 0 0,-1 0 1 0 0,1 0-1 0 0,-1 0 1 0 0,1 0 0 0 0,-1 0-1 0 0,1 0 1 0 0,0 0 0 0 0,-1 0-1 0 0,1 0 1 0 0,-1 0-1 0 0,1 0 1 0 0,0 0 0 0 0,-1-1-1 0 0,1 1 1 0 0,0 0 0 0 0,-1 0-1 0 0,1 0 1 0 0,0-1-1 0 0,-1 1-26 0 0,0-1 18 0 0,0 0-1 0 0,0-1 0 0 0,0 1 0 0 0,0 0 0 0 0,0-1 0 0 0,0 1 0 0 0,0-1 0 0 0,1 1 0 0 0,-1-1 1 0 0,1 1-1 0 0,-1-1 0 0 0,1 1 0 0 0,-1-1 0 0 0,1 1 0 0 0,0-1 0 0 0,0-1-17 0 0,-2-28 80 0 0,2 29-74 0 0,0-2 9 0 0,1-1 0 0 0,0 0-1 0 0,0 0 1 0 0,0 1-1 0 0,0-1 1 0 0,1 1 0 0 0,0-1-1 0 0,0 1 1 0 0,0-1-1 0 0,0 1 1 0 0,1 0 0 0 0,-1 0-1 0 0,1 0 1 0 0,0 1-1 0 0,1-1 1 0 0,-1 1 0 0 0,0-1-1 0 0,1 1 1 0 0,3-2-15 0 0,0 0-97 0 0,-1 0 1 0 0,1 1-1 0 0,0 0 1 0 0,1 0-1 0 0,-1 1 1 0 0,1 0-1 0 0,-1 0 1 0 0,1 1-1 0 0,0 0 1 0 0,0 0-1 0 0,2 1 97 0 0,30 0-3333 0 0,-31 1 1771 0 0</inkml:trace>
  <inkml:trace contextRef="#ctx0" brushRef="#br1" timeOffset="142178.654">7356 11704 2304 0 0,'0'0'477'0'0,"0"0"1166"0"0,0 0 511 0 0,6-11 4393 0 0,39 3-3763 0 0,38 6-599 0 0,-56 1-1676 0 0,0-2-1 0 0,8-2-508 0 0,-17 2 62 0 0,-4-1 226 0 0,-2 1-903 0 0,-4 3-4433 0 0,-8 0-198 0 0</inkml:trace>
  <inkml:trace contextRef="#ctx0" brushRef="#br1" timeOffset="142602.993">7509 11549 2760 0 0,'0'0'125'0'0,"0"0"282"0"0,0 0 1097 0 0,0 0 478 0 0,0 0 98 0 0,0 0-166 0 0,0 0-788 0 0,0 0-344 0 0,0 0-70 0 0,0 0-14 0 0,0 0-20 0 0,0 0-6 0 0,0 0 0 0 0,0 0-51 0 0,0 0-213 0 0,0 0-96 0 0,0 0-22 0 0,0 0-11 0 0,0 16 402 0 0,2-3-402 0 0,-1-1-1 0 0,-1 1 1 0 0,0-1-1 0 0,-2 12-278 0 0,1 14 446 0 0,-2 63 430 0 0,6-62-608 0 0,-4-33 148 0 0,1-5-787 0 0,0 0-1 0 0,0 0 1 0 0,0-1-1 0 0,0 1 1 0 0,0 0-1 0 0,0 0 1 0 0,-1-1-1 0 0,1 1 0 0 0,0 0 1 0 0,-1-1-1 0 0,1 1 1 0 0,0 0-1 0 0,-1-1 1 0 0,1 1-1 0 0,-1 0 372 0 0,0 0-1805 0 0,-10 1-2202 0 0,9-2 1977 0 0</inkml:trace>
  <inkml:trace contextRef="#ctx0" brushRef="#br1" timeOffset="143003.06">7383 11822 8496 0 0,'-13'0'920'0'0,"9"0"-803"0"0,3 0 491 0 0,1 0 208 0 0,0 0 43 0 0,0 0-21 0 0,0 0-104 0 0,0 0-44 0 0,0 0-8 0 0,0 0-36 0 0,0 0-140 0 0,0 0-68 0 0,0 0-13 0 0,0 0-3 0 0,0 0-13 0 0,4 1-151 0 0,0-1 0 0 0,0 1-1 0 0,0-1 1 0 0,0 1 0 0 0,2 1-258 0 0,-1 0 142 0 0,-1-1 1 0 0,1 0-1 0 0,-1-1 1 0 0,0 1-1 0 0,4 0-142 0 0,61 5 459 0 0,-24-2-514 0 0,61 3-288 0 0,-35-7-3567 0 0,-48 0 2312 0 0</inkml:trace>
  <inkml:trace contextRef="#ctx0" brushRef="#br1" timeOffset="144918.949">7929 11879 12896 0 0,'0'0'594'0'0,"0"0"-16"0"0,0 0-336 0 0,-9-5 440 0 0,7 5-653 0 0,1 0 0 0 0,0 1 0 0 0,-1-1 0 0 0,1 0 0 0 0,0 1 0 0 0,0-1 0 0 0,-1 1 0 0 0,1 0 0 0 0,0-1 0 0 0,0 1 1 0 0,0 0-1 0 0,0 0 0 0 0,0 0 0 0 0,0 0 0 0 0,0 0 0 0 0,-1 0-29 0 0,-16 18 687 0 0,16-17-621 0 0,0 0 1 0 0,1 0 0 0 0,-1 1 0 0 0,1-1-1 0 0,-1 1 1 0 0,1-1 0 0 0,0 1 0 0 0,0-1 0 0 0,0 1-1 0 0,0 0 1 0 0,1-1 0 0 0,-1 1 0 0 0,1 0-1 0 0,0-1 1 0 0,-1 1 0 0 0,1 0 0 0 0,1 0 0 0 0,-1 0-1 0 0,0-1 1 0 0,1 1 0 0 0,-1 0 0 0 0,1 0-1 0 0,0-1-66 0 0,3 14 173 0 0,-3-13-134 0 0,0-1 0 0 0,0 1 0 0 0,0 0 0 0 0,0 0-1 0 0,0 0 1 0 0,0 0 0 0 0,1-1 0 0 0,-1 1 0 0 0,1-1 0 0 0,0 1-1 0 0,1 0-38 0 0,-1-1 20 0 0,-1 0-1 0 0,1-1 1 0 0,-1 1-1 0 0,1-1 1 0 0,0 1-1 0 0,-1-1 0 0 0,1 0 1 0 0,0 0-1 0 0,0 0 1 0 0,0 0-1 0 0,0 0 1 0 0,0 0-1 0 0,0 0 0 0 0,0-1 1 0 0,0 1-1 0 0,1-1 1 0 0,-1 1-1 0 0,0-1 1 0 0,0 0-1 0 0,0 0 0 0 0,1 0 1 0 0,-1 0-1 0 0,0 0 1 0 0,0-1-1 0 0,0 1 1 0 0,1-1-1 0 0,-1 1 0 0 0,0-1-19 0 0,9-3 57 0 0,-1-1-1 0 0,1 0 1 0 0,-1 0-1 0 0,-1-1 1 0 0,1-1-1 0 0,2-2-56 0 0,1 0-80 0 0,-4 1-135 0 0,0 1-65 0 0,-9 7 266 0 0,0-1 0 0 0,1 1 0 0 0,-1 0 1 0 0,0 0-1 0 0,1 0 0 0 0,-1 0 1 0 0,0 0-1 0 0,1 0 0 0 0,-1 0 0 0 0,1 0 1 0 0,-1 0-1 0 0,0 0 0 0 0,1 0 0 0 0,-1 0 1 0 0,0 0-1 0 0,1 0 0 0 0,-1 0 0 0 0,0 0 1 0 0,0 0-1 0 0,1 1 0 0 0,-1-1 1 0 0,0 0-1 0 0,1 0 0 0 0,-1 0 0 0 0,0 1 1 0 0,1-1-1 0 0,-1 0 0 0 0,0 0 14 0 0,5 5-28 0 0,0-1-1 0 0,1 0 0 0 0,-1 0 1 0 0,1 0-1 0 0,0-1 1 0 0,0 0-1 0 0,1 0 29 0 0,-3-2 0 0 0,0 1 0 0 0,0-1 0 0 0,0 0-1 0 0,0-1 1 0 0,0 1 0 0 0,0-1-1 0 0,1 0 1 0 0,-1 0 0 0 0,0 0 0 0 0,0-1-1 0 0,4 0 1 0 0,-5 1-6 0 0,-1-1 19 0 0,1 1 0 0 0,0 0 0 0 0,-1-1 0 0 0,1 1 1 0 0,0-1-1 0 0,-1 0 0 0 0,1 0 0 0 0,-1 0 1 0 0,1 0-1 0 0,-1 0 0 0 0,1 0 0 0 0,-1-1 0 0 0,0 1 1 0 0,0-1-1 0 0,0 0 0 0 0,0 0 0 0 0,0 1 1 0 0,0-1-1 0 0,0 0 0 0 0,-1-1 0 0 0,1 1 0 0 0,0-1-13 0 0,0 1 18 0 0,0-1 0 0 0,-1 0 0 0 0,1 0 0 0 0,-1 0 0 0 0,1 0 0 0 0,-1 0 0 0 0,0 0 0 0 0,0 0 0 0 0,0 0 0 0 0,0-1-1 0 0,-1 1 1 0 0,1 0 0 0 0,-1-1 0 0 0,0 1 0 0 0,0 0 0 0 0,0-1 0 0 0,-1 1 0 0 0,1 0 0 0 0,-1 0 0 0 0,1-1 0 0 0,-1 1 0 0 0,0 0-1 0 0,-1-1-17 0 0,-19-64 192 0 0,8 36-620 0 0,13 31-737 0 0,0 1-385 0 0,0 0-77 0 0,0 0-18 0 0</inkml:trace>
  <inkml:trace contextRef="#ctx0" brushRef="#br1" timeOffset="145385.296">7828 12193 3224 0 0,'0'0'719'0'0,"0"0"1808"0"0,0 0 795 0 0,0 0 155 0 0,0 0-416 0 0,0 0-1898 0 0,12-3-505 0 0,-3 2-286 0 0,0 0 0 0 0,0 0 0 0 0,0 1 0 0 0,1 1 0 0 0,1-1-372 0 0,27 1 732 0 0,4-3-267 0 0,103-9-140 0 0,-117 7-624 0 0,0 2 0 0 0,0 0 0 0 0,0 2 0 0 0,0 1-1 0 0,0 1 1 0 0,0 2 0 0 0,0 1 299 0 0,-13-2-2266 0 0,-3-2-4115 0 0</inkml:trace>
  <inkml:trace contextRef="#ctx0" brushRef="#br1" timeOffset="145775.507">8073 12358 12728 0 0,'1'-2'191'0'0,"-1"1"-126"0"0,0 1-1 0 0,0-1 1 0 0,0 0 0 0 0,0 1-1 0 0,0-1 1 0 0,0 1-1 0 0,0-1 1 0 0,0 0-1 0 0,0 1 1 0 0,0-1-1 0 0,0 1 1 0 0,0-1-1 0 0,0 0 1 0 0,0 1-1 0 0,-1-1 1 0 0,1 1-1 0 0,0-1 1 0 0,-1 1-65 0 0,1-1 120 0 0,0 0 1 0 0,0 0 0 0 0,0 1-1 0 0,0-1 1 0 0,-1 0-1 0 0,1 0 1 0 0,0 1-1 0 0,-1-1 1 0 0,1 0-1 0 0,0 1 1 0 0,-1-1 0 0 0,1 0-1 0 0,-1 1 1 0 0,1-1-1 0 0,-1 1 1 0 0,1-1-1 0 0,-1 1 1 0 0,0-1-1 0 0,1 1 1 0 0,-1-1 0 0 0,0 1-1 0 0,1 0 1 0 0,-1-1-1 0 0,0 1 1 0 0,1 0-1 0 0,-1 0 1 0 0,0-1-121 0 0,-6-2 886 0 0,5 3-741 0 0,1-1 0 0 0,-1 1 1 0 0,0 0-1 0 0,0 0 0 0 0,0 0 0 0 0,1 0 0 0 0,-1 0 0 0 0,0 0 0 0 0,0 1 1 0 0,0-1-1 0 0,1 1 0 0 0,-1-1 0 0 0,0 1 0 0 0,0 0-145 0 0,-5 2 152 0 0,1 0 0 0 0,0 0 0 0 0,0 1 0 0 0,0 0 0 0 0,1 0 0 0 0,0 0 0 0 0,-5 5-152 0 0,-31 36 244 0 0,37-40-146 0 0,1-1 0 0 0,-1 1 0 0 0,1 1 0 0 0,0-1 0 0 0,1 0 0 0 0,-1 1 0 0 0,1-1 0 0 0,1 1 0 0 0,-2 3-98 0 0,3-7 24 0 0,-1 1 0 0 0,1-1 0 0 0,-1 0 0 0 0,1 1 0 0 0,0-1 0 0 0,0 0 0 0 0,0 1 0 0 0,0-1-1 0 0,0 1 1 0 0,1-1 0 0 0,-1 0 0 0 0,1 1 0 0 0,0-1 0 0 0,-1 0 0 0 0,1 0 0 0 0,0 1 0 0 0,0-1 0 0 0,1 0-1 0 0,-1 0 1 0 0,0 0 0 0 0,1 0 0 0 0,-1 0 0 0 0,1-1 0 0 0,0 2-24 0 0,2 0 47 0 0,0 1 1 0 0,0-1-1 0 0,0 0 0 0 0,0 0 1 0 0,0 0-1 0 0,1-1 0 0 0,-1 0 1 0 0,1 1-1 0 0,0-2 0 0 0,0 1 1 0 0,-1 0-1 0 0,6 0-47 0 0,6 1 179 0 0,-1-2 0 0 0,1 1 1 0 0,0-2-1 0 0,0 0 0 0 0,2-1-179 0 0,31-3-484 0 0,0-3-3617 0 0,-32 4 1466 0 0,24-2-4787 0 0</inkml:trace>
  <inkml:trace contextRef="#ctx0" brushRef="#br1" timeOffset="192512.602">8683 12160 5096 0 0,'0'0'232'0'0,"-5"-3"463"0"0,5 3 3331 0 0,0 0 4292 0 0,7 4-8101 0 0,0-1-1 0 0,0-1 0 0 0,0 1 0 0 0,1-1 0 0 0,3 0-216 0 0,11 4 199 0 0,-6-2-33 0 0,1-1 0 0 0,-1 0 0 0 0,0-2-1 0 0,1 1 1 0 0,-1-2 0 0 0,1-1-1 0 0,10-1-165 0 0,-14 0 106 0 0,-10 1-99 0 0,-1 0-1 0 0,0 1 1 0 0,0 0 0 0 0,0-1 0 0 0,0 1 0 0 0,0 0 0 0 0,1 0-1 0 0,0 1-6 0 0,5-1 19 0 0,-1 0 1 0 0,1 0-1 0 0,-1 0 0 0 0,1-1 0 0 0,3-1-19 0 0,23-1 223 0 0,-33 3-218 0 0,1 0 0 0 0,0 0 0 0 0,-1 0 0 0 0,1 0 0 0 0,0 0 0 0 0,-1-1 0 0 0,1 1 0 0 0,0-1 0 0 0,-1 1 0 0 0,1-1 0 0 0,0 0-5 0 0,3-2-4297 0 0,-2 1-1118 0 0,-1 0 370 0 0</inkml:trace>
  <inkml:trace contextRef="#ctx0" brushRef="#br1" timeOffset="200164.097">10665 12110 3224 0 0,'0'0'143'0'0,"0"0"334"0"0,0 0 1301 0 0,0 0 570 0 0,0 0 110 0 0,0 0-294 0 0,0 0-1340 0 0,9 0-474 0 0,1 1-55 0 0,-1 0 0 0 0,1 0 0 0 0,5 2-295 0 0,18 3 713 0 0,1 0 77 0 0,-25-4-545 0 0,0 0 1 0 0,1 0-1 0 0,-1-1 0 0 0,2-1-245 0 0,5 1 349 0 0,0-2 0 0 0,0 0 0 0 0,0-1 0 0 0,0 0-1 0 0,9-4-348 0 0,-14 4 252 0 0,1 0 0 0 0,-1 0 0 0 0,4 1-252 0 0,28-6 276 0 0,-27 5-319 0 0,-13 2 36 0 0,0 0 0 0 0,0 0 0 0 0,-1-1 1 0 0,1 1-1 0 0,0-1 0 0 0,0 0 0 0 0,-1 0 0 0 0,1 0 7 0 0,-2 0-250 0 0,-1 1-832 0 0,0 0-358 0 0,0 0-875 0 0,0 0-3243 0 0</inkml:trace>
  <inkml:trace contextRef="#ctx0" brushRef="#br1" timeOffset="200563.76">10842 11991 3680 0 0,'0'0'284'0'0,"0"0"132"0"0,0 0 1248 0 0,0 0 561 0 0,3 3 2070 0 0,7 5-3079 0 0,-2 2-619 0 0,-1 1 1 0 0,0 0-1 0 0,0 0 1 0 0,-1 1-1 0 0,-1 0 1 0 0,0 0-1 0 0,2 7-597 0 0,5 11 1028 0 0,10 41 229 0 0,-19-47-1097 0 0,2 0 40 0 0,-1-18-4381 0 0,-4-6-1925 0 0</inkml:trace>
  <inkml:trace contextRef="#ctx0" brushRef="#br1" timeOffset="210580.166">13265 12073 2760 0 0,'0'0'509'0'0,"0"0"1098"0"0,0 0 479 0 0,0 0 98 0 0,0 0-236 0 0,0 0-1078 0 0,19 6 580 0 0,58-10 2090 0 0,11-2-2297 0 0,-41 7-864 0 0,-17 0 141 0 0,1-1-1 0 0,3-2-519 0 0,-12-1 240 0 0,18-1 36 0 0,-29 2-711 0 0,-2 1-3179 0 0,-9 1 972 0 0</inkml:trace>
  <inkml:trace contextRef="#ctx0" brushRef="#br1" timeOffset="201262.124">11318 11887 10016 0 0,'0'0'462'0'0,"0"0"-12"0"0,1 1-292 0 0,4 4 53 0 0,-1-1 0 0 0,1 1 1 0 0,-1 1-1 0 0,-1-1 0 0 0,1 1 0 0 0,-1-1 0 0 0,1 1 0 0 0,-2 0 0 0 0,1 0 0 0 0,-1 0 0 0 0,0 1 0 0 0,0-1 0 0 0,0 0 0 0 0,-1 1 0 0 0,0-1 1 0 0,-1 1-212 0 0,11 50 1898 0 0,-6-29-1193 0 0,0-5-204 0 0,3 29 398 0 0,-5-41-762 0 0,0 1 0 0 0,0-1 0 0 0,1 1-1 0 0,0-1 1 0 0,1 0 0 0 0,1 0 0 0 0,3 5-137 0 0,-9-16 37 0 0,0 1 0 0 0,1 0 0 0 0,-1-1 0 0 0,0 1 0 0 0,1 0-1 0 0,-1-1 1 0 0,0 1 0 0 0,1-1 0 0 0,-1 1 0 0 0,1-1 0 0 0,-1 1 0 0 0,1-1 0 0 0,-1 1 0 0 0,1-1 0 0 0,-1 0 0 0 0,1 1 0 0 0,0-1 0 0 0,-1 0 0 0 0,1 1 0 0 0,0-1 0 0 0,-1 0 0 0 0,1 0 0 0 0,0 1 0 0 0,-1-1 0 0 0,1 0 0 0 0,0 0-37 0 0,0 0 25 0 0,0-1 0 0 0,-1 1 0 0 0,1 0 1 0 0,0-1-1 0 0,0 1 0 0 0,-1-1 0 0 0,1 1 1 0 0,0-1-1 0 0,-1 0 0 0 0,1 1 0 0 0,0-1 1 0 0,-1 1-1 0 0,1-1 0 0 0,-1 0 0 0 0,1 0 0 0 0,-1 1 1 0 0,1-1-1 0 0,-1 0-25 0 0,4-7 60 0 0,0 0 0 0 0,-1 0 0 0 0,0-1-1 0 0,0-1-59 0 0,-1 4 64 0 0,16-58-144 0 0,1-3-341 0 0,-15 57 415 0 0,-2 4-19 0 0,0 0 0 0 0,1 0 1 0 0,-1 1-1 0 0,1-1 1 0 0,0 1-1 0 0,1-1 0 0 0,0 1 25 0 0,11-17-43 0 0,-13 18 32 0 0,1 0-1 0 0,0 0 1 0 0,0 0-1 0 0,0 0 1 0 0,1 0 0 0 0,-1 1-1 0 0,1-1 1 0 0,0 1-1 0 0,0 0 1 0 0,1 0 11 0 0,-5 3 0 0 0,5-3-39 0 0,0 0 0 0 0,1 0 0 0 0,-1 0 0 0 0,5 0 39 0 0,-8 2-11 0 0,-1 1-1 0 0,1-1 1 0 0,0 1-1 0 0,0 0 1 0 0,-1 0-1 0 0,1 0 1 0 0,0 0-1 0 0,0 0 1 0 0,-1 0-1 0 0,1 0 1 0 0,0 1-1 0 0,0-1 1 0 0,-1 0-1 0 0,1 1 1 0 0,0 0-1 0 0,-1-1 1 0 0,1 1-1 0 0,0 0 12 0 0,1 1-15 0 0,-1 0 0 0 0,1 0 0 0 0,0 0 1 0 0,-1 0-1 0 0,1 1 0 0 0,-1-1 0 0 0,0 1 0 0 0,0-1 0 0 0,0 1 0 0 0,0 0 0 0 0,0 0 0 0 0,-1 0 0 0 0,1 0 0 0 0,-1 0 0 0 0,0 0 0 0 0,0 1 0 0 0,0-1 0 0 0,0 0 0 0 0,0 3 15 0 0,1 7 26 0 0,-1 1 0 0 0,-1 0 1 0 0,0-1-1 0 0,-1 7-26 0 0,-1 10 195 0 0,-1 32 29 0 0,1-38-40 0 0,0-12-20 0 0,1 0-1 0 0,0 1 1 0 0,1 5-164 0 0,0-17 53 0 0,1 0 11 0 0,0 3-38 0 0,0-3-168 0 0,-1-1-88 0 0,0 0-24 0 0,0 0-304 0 0,0 0-1272 0 0,0 0-541 0 0</inkml:trace>
  <inkml:trace contextRef="#ctx0" brushRef="#br1" timeOffset="202808.621">11552 11574 5552 0 0,'0'0'256'0'0,"0"0"-7"0"0,0 0-20 0 0,0 0 494 0 0,0 0 233 0 0,10 3 1864 0 0,6 0-1354 0 0,1-1 1 0 0,-1-1-1 0 0,1-1 1 0 0,14 0-1467 0 0,-1-1 484 0 0,-11 0-412 0 0,-1-1-1 0 0,1-1 0 0 0,0 0 0 0 0,-1-2-71 0 0,6 0-5 0 0,22-7-2340 0 0,-40 8 987 0 0</inkml:trace>
  <inkml:trace contextRef="#ctx0" brushRef="#br1" timeOffset="203278.717">11640 11446 8496 0 0,'0'0'388'0'0,"0"0"-11"0"0,0 0-158 0 0,0 0 209 0 0,0 0 116 0 0,0 0 28 0 0,0 0 38 0 0,0 0 148 0 0,0 0 66 0 0,19 6 3018 0 0,-15 2-3690 0 0,-1-1 0 0 0,-1 1 0 0 0,1 0 0 0 0,-1 0 0 0 0,-1 0 0 0 0,1 1 0 0 0,-1-1 0 0 0,-1 0 0 0 0,0 1-152 0 0,4 56 88 0 0,-4-61-72 0 0,1 0 0 0 0,0 0 0 0 0,0 0 0 0 0,0 0 0 0 0,0 0 0 0 0,2 2-16 0 0,3 14 29 0 0,-6-17-205 0 0,3 12 297 0 0,0-9-3147 0 0,-3-6 1284 0 0</inkml:trace>
  <inkml:trace contextRef="#ctx0" brushRef="#br1" timeOffset="204591.494">11530 11712 3824 0 0,'8'2'9031'0'0,"-1"2"-6650"0"0,-5-3-2359 0 0,0 0 1 0 0,-1 0 0 0 0,1 0 0 0 0,0 0 0 0 0,-1 0-1 0 0,1-1 1 0 0,0 1 0 0 0,0-1 0 0 0,0 1-1 0 0,0-1 1 0 0,0 0-23 0 0,62 6 1751 0 0,-44-5-1387 0 0,15-2 16 0 0,49-2-80 0 0,-50-1 47 0 0,-8 2-1827 0 0,0-2 0 0 0,-1-1 1 0 0,6-2 1479 0 0,-5-1-1525 0 0</inkml:trace>
  <inkml:trace contextRef="#ctx0" brushRef="#br1" timeOffset="207332.817">12032 11860 6016 0 0,'0'0'273'0'0,"0"0"-5"0"0,6-6-161 0 0,-1 1 1532 0 0,-3 6 3327 0 0,-2 7-712 0 0,-1 0-5916 0 0,-1 6 1786 0 0,-1-1-1 0 0,-4 10-123 0 0,-5 28 522 0 0,7-32-355 0 0,-1 5 21 0 0,-4 66 168 0 0,4-64-274 0 0,4-20-5 0 0,1-1 0 0 0,0 1 0 0 0,0 0 0 0 0,0 0-1 0 0,1 2-76 0 0,-1 4 124 0 0,1-8-92 0 0,0-1 0 0 0,0 0 1 0 0,0 1-1 0 0,0-1 0 0 0,1 0 0 0 0,-1 1 0 0 0,1-1 1 0 0,0 0-1 0 0,0 1-32 0 0,0-1 71 0 0,1 0 1 0 0,-1-1-1 0 0,1 1 1 0 0,0 0-1 0 0,-1-1 0 0 0,1 1 1 0 0,1-1-1 0 0,-1 0 1 0 0,0 1-1 0 0,0-1 1 0 0,1 0-1 0 0,-1-1 1 0 0,1 1-1 0 0,0 0 0 0 0,0-1 1 0 0,-1 1-1 0 0,1-1 1 0 0,0 0-1 0 0,0 0 1 0 0,0 0-1 0 0,0 0 1 0 0,0-1-1 0 0,1 1 0 0 0,2-1-71 0 0,67 19 1104 0 0,-50-13-746 0 0,-20-4-296 0 0,0-1 1 0 0,0 0 0 0 0,0 0-1 0 0,1 0 1 0 0,-1-1 0 0 0,3 1-63 0 0,-3-1 33 0 0,0 1 0 0 0,-1-1 0 0 0,0 1 0 0 0,1 0 1 0 0,-1-1-1 0 0,1 1 0 0 0,-1 1 0 0 0,0-1-33 0 0,9 3 100 0 0,3-2 7 0 0,-13-2-195 0 0,-1 0-636 0 0,0 0-284 0 0,0 0-59 0 0,0 0-157 0 0,1 0-613 0 0,4-2-268 0 0</inkml:trace>
  <inkml:trace contextRef="#ctx0" brushRef="#br1" timeOffset="207927.823">12532 11721 12872 0 0,'0'0'289'0'0,"0"0"40"0"0,0 0 23 0 0,0 0-36 0 0,0 0-121 0 0,0 0 260 0 0,0 0 138 0 0,0 0 23 0 0,0 0-36 0 0,0 0-178 0 0,0 0-76 0 0,-3 6 266 0 0,-1 2-446 0 0,0 0 1 0 0,1 1-1 0 0,0 0 1 0 0,1-1 0 0 0,0 1-1 0 0,0 0 1 0 0,0 5-147 0 0,0-5 63 0 0,2-6-10 0 0,-1 0 0 0 0,1-1-1 0 0,0 1 1 0 0,-1 0 0 0 0,1 0-1 0 0,0-1 1 0 0,1 1 0 0 0,-1 0 0 0 0,0-1-1 0 0,1 1 1 0 0,0 0 0 0 0,-1-1 0 0 0,1 1-1 0 0,0-1 1 0 0,0 1 0 0 0,1-1 0 0 0,-1 1-1 0 0,0-1 1 0 0,1 0 0 0 0,1 2-53 0 0,-1-2 28 0 0,0-1 1 0 0,0 1-1 0 0,0-1 0 0 0,0 0 1 0 0,0 1-1 0 0,0-1 1 0 0,0 0-1 0 0,0-1 1 0 0,1 1-1 0 0,-1 0 0 0 0,0-1 1 0 0,0 1-1 0 0,1-1 1 0 0,-1 1-1 0 0,1-1 1 0 0,-1 0-1 0 0,0 0 0 0 0,1 0 1 0 0,-1-1-1 0 0,0 1 1 0 0,1 0-1 0 0,-1-1 1 0 0,0 0-1 0 0,1 1 0 0 0,-1-1 1 0 0,0 0-1 0 0,0 0 1 0 0,1-1-29 0 0,8-4 91 0 0,1 0 0 0 0,-1-1 0 0 0,0-1 0 0 0,7-6-91 0 0,-9 7-83 0 0,7-8-61 0 0,-16 15 128 0 0,0 0-1 0 0,1 0 0 0 0,-1 0 1 0 0,0 0-1 0 0,1 0 1 0 0,-1 0-1 0 0,0 0 1 0 0,0 0-1 0 0,1 0 1 0 0,-1 0-1 0 0,0 0 1 0 0,0 0-1 0 0,1 0 1 0 0,-1 0-1 0 0,0 0 1 0 0,0 1-1 0 0,1-1 1 0 0,-1 0-1 0 0,0 0 1 0 0,0 0-1 0 0,0 0 1 0 0,1 0-1 0 0,-1 1 1 0 0,0-1-1 0 0,0 0 1 0 0,0 0-1 0 0,1 0 1 0 0,-1 0-1 0 0,0 1 1 0 0,0-1-1 0 0,0 0 1 0 0,0 0-1 0 0,0 1 1 0 0,1-1-1 0 0,-1 0 0 0 0,0 0 1 0 0,0 1-1 0 0,0-1 17 0 0,9 17-19 0 0,4 5 39 0 0,-9-18-20 0 0,0 1 0 0 0,1 0 0 0 0,-1-1 0 0 0,1 0 0 0 0,2 2 0 0 0,-6-5 0 0 0,1 0 0 0 0,-1 0 0 0 0,1 0 0 0 0,0-1 0 0 0,-1 1 0 0 0,1 0 0 0 0,0-1 0 0 0,0 1 0 0 0,0-1 0 0 0,-1 1 0 0 0,1-1 0 0 0,0 0 0 0 0,0 0 0 0 0,0 0 0 0 0,0 0 0 0 0,0 0 0 0 0,0 0 0 0 0,5-1 36 0 0,-1 0 0 0 0,0-1 0 0 0,0 0 0 0 0,1 0 0 0 0,-1 0-1 0 0,0-1 1 0 0,-1 0 0 0 0,1 0 0 0 0,-1 0 0 0 0,1-1-1 0 0,-1 1 1 0 0,0-2 0 0 0,0 1 0 0 0,0 0 0 0 0,-1-1 0 0 0,0 0-1 0 0,0 0 1 0 0,0 0 0 0 0,0 0 0 0 0,-1-1 0 0 0,0 0 0 0 0,0 1-1 0 0,2-6-35 0 0,-3 3 12 0 0,0 0 0 0 0,0 1 0 0 0,-1-1 0 0 0,0 0 0 0 0,-1 0-1 0 0,0-1-11 0 0,4-28-857 0 0,-3 27-2089 0 0,-1 7-101 0 0,0 3-3157 0 0</inkml:trace>
  <inkml:trace contextRef="#ctx0" brushRef="#br1" timeOffset="208264.58">12584 12073 10136 0 0,'0'0'777'0'0,"0"0"-282"0"0,0 0 687 0 0,2-1 354 0 0,80-20 5008 0 0,-43 12-5588 0 0,-27 7-721 0 0,0 0 1 0 0,-1 0-1 0 0,3-2-235 0 0,23-5 227 0 0,-13 5-259 0 0,0 2-1 0 0,0 0 0 0 0,0 1 1 0 0,0 1-1 0 0,0 2 0 0 0,-1 0 1 0 0,1 2-1 0 0,0 0 33 0 0,0 7-5061 0 0,-23-10 3144 0 0</inkml:trace>
  <inkml:trace contextRef="#ctx0" brushRef="#br1" timeOffset="208681.415">12713 12258 1840 0 0,'0'0'460'0'0,"0"0"1260"0"0,0 0 552 0 0,0 0 109 0 0,0 0-173 0 0,0 0-800 0 0,0 0-352 0 0,0 0-68 0 0,0 0-64 0 0,0 0-199 0 0,0 0-86 0 0,-6 13 914 0 0,-6 15-653 0 0,5-14-553 0 0,1 1 1 0 0,0 0-1 0 0,1 1 0 0 0,-1 8-347 0 0,3 15 464 0 0,3-38-443 0 0,0 0 0 0 0,0 1 0 0 0,0-1-1 0 0,0 0 1 0 0,0 0 0 0 0,0 1 0 0 0,0-1-1 0 0,1 0 1 0 0,-1 0 0 0 0,0 1 0 0 0,1-1-1 0 0,0 1-20 0 0,2 9 327 0 0,-2-8-247 0 0,0 0 0 0 0,0-1 0 0 0,0 1 0 0 0,1-1 0 0 0,-1 1 0 0 0,1-1 0 0 0,-1 0 0 0 0,1 1 0 0 0,1-1-80 0 0,0 1 87 0 0,0-1-1 0 0,1 0 0 0 0,-1 1 1 0 0,1-2-1 0 0,0 1 0 0 0,0 0 1 0 0,-1-1-1 0 0,1 0 0 0 0,0 0 1 0 0,0 0-1 0 0,0 0 0 0 0,0 0 1 0 0,0-1-1 0 0,1 0 0 0 0,-1 0 1 0 0,0 0-1 0 0,3-1-86 0 0,10-1 181 0 0,1-1-1 0 0,-1-1 1 0 0,10-3-181 0 0,-7 1 50 0 0,11-2-3 0 0,-1-1 1 0 0,15-7-48 0 0,-4-6-2365 0 0,-38 20 1800 0 0,0 0 1 0 0,-1 0-1 0 0,1-1 1 0 0,-1 1 0 0 0,0-1-1 0 0,1 0 1 0 0,-1 1-1 0 0,0-2 565 0 0,0 1-422 0 0,8-11-2133 0 0</inkml:trace>
  <inkml:trace contextRef="#ctx0" brushRef="#br1" timeOffset="220193.064">12079 11778 3456 0 0,'-2'0'54'0'0,"0"-1"-35"0"0,1-5 336 0 0,0-19 4017 0 0,1 24-3726 0 0,0 1-71 0 0,0-4 83 0 0,0 3-20 0 0,0 0 0 0 0,0-1 0 0 0,0 1 1 0 0,1 0-1 0 0,-1-1 0 0 0,0 1 0 0 0,0 0 1 0 0,1 0-1 0 0,-1 0 0 0 0,1-1 0 0 0,0 1-638 0 0,5-1 102 0 0,-5 2 68 0 0,-1 0 2 0 0,0 0-4 0 0,7 29 294 0 0,-12 11-261 0 0,1-16-128 0 0,-6 90 207 0 0,-6 0 140 0 0,12-83-156 0 0,-6 20-264 0 0,-2-18 458 0 0,6-13-382 0 0,5-18-76 0 0,0 0 0 0 0,0 0-1 0 0,0 0 1 0 0,0 0 0 0 0,1 0 0 0 0,-1 0 0 0 0,1 0-1 0 0,-1 2 1 0 0,1-3-77 0 0,0 0-6 0 0,-2 3 27 0 0,-3 7 220 0 0,5-11-152 0 0,0 0 1 0 0,0 1-1 0 0,-1-1 1 0 0,1 1-1 0 0,0-1 0 0 0,0 1 1 0 0,0-1-1 0 0,-1 1 1 0 0,1-1-1 0 0,0 1 1 0 0,0-1-1 0 0,0 1 1 0 0,0-1-1 0 0,0 0 0 0 0,0 1 1 0 0,0-1-1 0 0,0 1 1 0 0,0-1-1 0 0,0 1 1 0 0,0 0-13 0 0,1-1 20 0 0,0 1-1 0 0,0 0 1 0 0,0-1 0 0 0,0 1 0 0 0,0 0 0 0 0,0-1 0 0 0,0 1 0 0 0,1-1-1 0 0,-1 0 1 0 0,0 1 0 0 0,0-1 0 0 0,1 0-20 0 0,4 1 59 0 0,7-1 68 0 0,-1 0-89 0 0,1 0-1 0 0,0 0 1 0 0,-1-2-1 0 0,1 1 0 0 0,1-2-37 0 0,15-2 35 0 0,-20 4-14 0 0,0 0 0 0 0,-1-1-1 0 0,1 0 1 0 0,0-1-21 0 0,24-2 10 0 0,-26 5-10 0 0,-1 0 14 0 0,0 0 0 0 0,0-1 0 0 0,0 0 0 0 0,3 0-14 0 0,10-2 8 0 0,-3 2-8 0 0,-4-3 0 0 0,31-4 64 0 0,-37 8-64 0 0,0 0 0 0 0,0 0 0 0 0,-2 0 0 0 0,20 0 54 0 0,-18-1-44 0 0,-1 0 2 0 0,-4 0 48 0 0,-1 1 14 0 0,-6 2 15 0 0,-53 4 100 0 0,-54 13 267 0 0,21-5-705 0 0,12-6 290 0 0,56-8-1266 0 0,16 0-4333 0 0,7 0-906 0 0</inkml:trace>
  <inkml:trace contextRef="#ctx0" brushRef="#br1" timeOffset="215566.543">14576 12356 4608 0 0,'0'0'353'0'0,"0"0"38"0"0,6-2 2899 0 0,20-2 1566 0 0,-14 2-4521 0 0,1 1 0 0 0,0-1 1 0 0,2 2-336 0 0,7 0 564 0 0,-1 1 0 0 0,0 0 0 0 0,0 2 0 0 0,0 1 0 0 0,0 0 1 0 0,0 2-1 0 0,5 2-564 0 0,-23-7 64 0 0,-1 1 0 0 0,0-1 0 0 0,1 0 0 0 0,-1 1 0 0 0,0 0 0 0 0,0-1 0 0 0,0 1 0 0 0,-1 0 0 0 0,1 0 0 0 0,0 0 0 0 0,-1 0 1 0 0,1 0-1 0 0,-1 0 0 0 0,0 0 0 0 0,1 1 0 0 0,-1-1 0 0 0,0 1-64 0 0,4 7 23 0 0,-4-8-5 0 0,-1-1-1 0 0,1 1 1 0 0,-1-1 0 0 0,0 1 0 0 0,0-1 0 0 0,0 1 0 0 0,1-1-1 0 0,-1 1 1 0 0,0-1 0 0 0,-1 1 0 0 0,1-1 0 0 0,0 1 0 0 0,0-1-1 0 0,-1 1 1 0 0,1-1 0 0 0,-1 1 0 0 0,1-1 0 0 0,-1 0 0 0 0,0 2-18 0 0,-17 27 371 0 0,17-28-343 0 0,-8 15 130 0 0,8-14-138 0 0,0 1 0 0 0,-1-1 0 0 0,1 0 1 0 0,-1 0-1 0 0,0 0 0 0 0,0 0 0 0 0,0 0 0 0 0,-2 1-20 0 0,-3 2 39 0 0,5-6-33 0 0,1 1 1 0 0,0 0-1 0 0,0 0 0 0 0,0 0 1 0 0,0 0-1 0 0,0 0 0 0 0,0 0 1 0 0,0 0-1 0 0,0 1 0 0 0,0-1 1 0 0,0 0-1 0 0,1 0 0 0 0,-1 1 1 0 0,0-1-1 0 0,1 0 0 0 0,-1 1 1 0 0,1 0-7 0 0,-1-1 3 0 0,1 0-1 0 0,-1 0 1 0 0,1-1 0 0 0,-1 1 0 0 0,1 0 0 0 0,-1 0 0 0 0,1 0-1 0 0,-1-1 1 0 0,0 1 0 0 0,1 0 0 0 0,-1-1 0 0 0,0 1 0 0 0,0 0 0 0 0,1-1-1 0 0,-1 1 1 0 0,0-1-3 0 0,-6 5 657 0 0,18-1-329 0 0,0-3-197 0 0,0 0 0 0 0,0-1 0 0 0,0 0 0 0 0,0 0 0 0 0,0-2 1 0 0,-1 1-1 0 0,8-3-131 0 0,11-1 29 0 0,156-27-59 0 0,-66 5-5393 0 0,-88 19 3514 0 0</inkml:trace>
  <inkml:trace contextRef="#ctx0" brushRef="#br1" timeOffset="213668.293">14716 11279 3224 0 0,'0'0'143'0'0,"0"0"382"0"0,0 0 1503 0 0,0 0 657 0 0,0 0 130 0 0,0 0-302 0 0,0 0-1382 0 0,17 3 674 0 0,74 2 732 0 0,-57-4-2278 0 0,13-1 145 0 0,7-3-404 0 0,-38 3-327 0 0,20-3 1130 0 0,-34 2-1342 0 0,1 1 1 0 0,-1-1-1 0 0,0 1 0 0 0,1-1 1 0 0,-1 0-1 0 0,0 0 1 0 0,0 0-1 0 0,0 0 1 0 0,1 0-1 0 0,-1 0 1 0 0,0-1-1 0 0,0 0 539 0 0,-1 1-6058 0 0</inkml:trace>
  <inkml:trace contextRef="#ctx0" brushRef="#br1" timeOffset="214044.047">14885 11116 4144 0 0,'0'0'319'0'0,"6"4"3099"0"0,-4 33 1779 0 0,-1-35-5038 0 0,-1 1 0 0 0,0-1 0 0 0,0 1-1 0 0,0-1 1 0 0,0 1 0 0 0,-1-1 0 0 0,0 3-159 0 0,0 11 1026 0 0,0-2-350 0 0,1-9-481 0 0,0 1 0 0 0,0-1 0 0 0,0 0 0 0 0,1 0 1 0 0,-1 0-1 0 0,1 1 0 0 0,1 0-195 0 0,16 50 948 0 0,-16-42-753 0 0,-2-13-177 0 0,0 1-1 0 0,-1-1 1 0 0,2 0-1 0 0,-1 0 0 0 0,0 0 1 0 0,0 0-1 0 0,0 1 1 0 0,0-1-1 0 0,1 0 0 0 0,-1 0 1 0 0,1 1-18 0 0,0 1 2 0 0,0 0 0 0 0,0 0 1 0 0,0 0-1 0 0,0 1 0 0 0,-1-1 1 0 0,1 0-1 0 0,-1 1-2 0 0,3 16 84 0 0,0-12-18 0 0,-3-8-65 0 0,1 1 0 0 0,-1-1 0 0 0,0 1 0 0 0,0-1 0 0 0,1 1 0 0 0,-1-1 0 0 0,0 1-1 0 0,0-1 1 0 0,0 1 0 0 0,1-1 0 0 0,-1 1 0 0 0,0-1 0 0 0,0 1 0 0 0,0-1 0 0 0,0 1 0 0 0,0-1 0 0 0,0 1 0 0 0,0 0 0 0 0,0-1 0 0 0,0 1 0 0 0,-1-1 0 0 0,1 1 0 0 0,0-1 0 0 0,0 1 0 0 0,0-1 0 0 0,-1 1 0 0 0,1-1 0 0 0,0 1 0 0 0,0-1 0 0 0,-1 1 0 0 0,1-1 0 0 0,0 0 0 0 0,-1 1 0 0 0,1-1 0 0 0,-1 1 0 0 0,1-1-1 0 0,-1 1-116 0 0,1-1-11 0 0,-3 7-2081 0 0,2-5-127 0 0</inkml:trace>
  <inkml:trace contextRef="#ctx0" brushRef="#br1" timeOffset="214434.556">14691 11421 8752 0 0,'0'0'673'0'0,"-1"0"-437"0"0,-3 0-32 0 0,3 0 713 0 0,1 0 307 0 0,0 0 59 0 0,0 0-103 0 0,15 1 1057 0 0,-2 0 0 0 0,12 3-2237 0 0,-12-2 391 0 0,1 0 0 0 0,10-1-391 0 0,28 0 83 0 0,0 1 1 0 0,0 3-1 0 0,5 3-83 0 0,-45-5-1293 0 0,0 0-462 0 0</inkml:trace>
  <inkml:trace contextRef="#ctx0" brushRef="#br1" timeOffset="211219.76">14002 11895 3224 0 0,'0'0'143'0'0,"6"-14"26"0"0,8-6 1363 0 0,-12 19 184 0 0,-2 0 1147 0 0,4-6-1925 0 0,-3 5 7802 0 0,-1 11-8561 0 0,-1 1 1 0 0,-1-1 0 0 0,0 0-1 0 0,0 0 1 0 0,-1 2-180 0 0,0-2 128 0 0,0 0 0 0 0,1 1 0 0 0,1-1 0 0 0,0 1 0 0 0,0 3-128 0 0,-2 25 486 0 0,2-29-404 0 0,0 0 1 0 0,1 0 0 0 0,0 0-1 0 0,0 0 1 0 0,1 0 0 0 0,0 0-1 0 0,2 3-82 0 0,-1-5 45 0 0,0 0-1 0 0,0-1 0 0 0,1 0 0 0 0,0 1 1 0 0,0-1-1 0 0,0 0 0 0 0,3 2-44 0 0,-5-6 5 0 0,0 0-1 0 0,0-1 0 0 0,1 1 1 0 0,-1-1-1 0 0,0 0 0 0 0,1 0 1 0 0,-1 1-1 0 0,1-1 0 0 0,-1 0 1 0 0,1 0-1 0 0,-1 0 1 0 0,1 0-1 0 0,0-1 0 0 0,0 1 1 0 0,-1 0-1 0 0,1-1 0 0 0,0 1 1 0 0,0-1-1 0 0,0 0 0 0 0,0 1 1 0 0,-1-1-1 0 0,1 0 1 0 0,0 0-1 0 0,0 0 0 0 0,0 0 1 0 0,0-1-1 0 0,0 1 0 0 0,1-1-4 0 0,3-1-58 0 0,-3 2-309 0 0,0-1-1 0 0,0 0 1 0 0,-1 0 0 0 0,1 0-1 0 0,-1-1 1 0 0,1 1-1 0 0,-1 0 1 0 0,3-3 367 0 0,6-4-1627 0 0</inkml:trace>
  <inkml:trace contextRef="#ctx0" brushRef="#br1" timeOffset="211651.579">14063 11691 18743 0 0,'-17'-19'2194'0'0,"12"14"-718"0"0,12 15-1386 0 0,-2-4-964 0 0,0-1-1 0 0,1 0 0 0 0,-1-1 1 0 0,4 3 874 0 0,0-1-1950 0 0</inkml:trace>
  <inkml:trace contextRef="#ctx0" brushRef="#br1" timeOffset="213282.465">14538 11639 2304 0 0,'1'0'70'0'0,"1"0"-1"0"0,-1 1 1 0 0,0-1-1 0 0,0 0 1 0 0,0 0 0 0 0,1 0-1 0 0,-1 0 1 0 0,0 0-1 0 0,0 0 1 0 0,1 0 0 0 0,-1 0-1 0 0,0 0 1 0 0,0-1-1 0 0,0 1 1 0 0,1 0-1 0 0,-1-1 1 0 0,0 1 0 0 0,0-1-1 0 0,0 1 1 0 0,0-1-1 0 0,0 0 1 0 0,0 0 0 0 0,0 1-1 0 0,0-1 1 0 0,0-1-70 0 0,0 2 1701 0 0,-1 0 84 0 0,7-2 1393 0 0,-6 1-3050 0 0,-1 1-1 0 0,1 0 0 0 0,0-1 0 0 0,0 1 0 0 0,0 0 0 0 0,-1 0 1 0 0,1 0-1 0 0,0-1 0 0 0,0 1 0 0 0,0 0 0 0 0,-1 0 1 0 0,1 0-1 0 0,0 0 0 0 0,0 1 0 0 0,0-1 0 0 0,-1 0 1 0 0,1 0-1 0 0,0 0 0 0 0,1 1-127 0 0,-1 0 593 0 0,-1-1-7 0 0,0 0-29 0 0,0 0-501 0 0,0 0 0 0 0,1 0 0 0 0,-1 1 0 0 0,1-1-1 0 0,-1 0 1 0 0,0 0 0 0 0,0 1 0 0 0,1-1 0 0 0,-1 0 0 0 0,0 1 0 0 0,1-1 0 0 0,-1 1 0 0 0,0-1 0 0 0,0 0 0 0 0,0 1 0 0 0,0-1 0 0 0,1 1-1 0 0,-1-1 1 0 0,0 0 0 0 0,0 1 0 0 0,0-1 0 0 0,0 1 0 0 0,0-1 0 0 0,0 1 0 0 0,0-1 0 0 0,0 1 0 0 0,0-1-56 0 0,0 16 705 0 0,0-15-638 0 0,0 11 220 0 0,-1 0 0 0 0,-1-1 0 0 0,0 1 0 0 0,-1-1 0 0 0,0 1-1 0 0,0-1 1 0 0,-1 0 0 0 0,-1 0 0 0 0,-5 9-287 0 0,7-15 67 0 0,-1 0 0 0 0,0 1-1 0 0,0-1 1 0 0,0-1 0 0 0,-5 4-67 0 0,0 2 75 0 0,4-5-26 0 0,-1 0-1 0 0,0 0 1 0 0,0-1-1 0 0,0 1 1 0 0,-1-1 0 0 0,1-1-1 0 0,-1 1 1 0 0,0-1-1 0 0,0 0 1 0 0,-6 1-49 0 0,6-2 48 0 0,1-1 0 0 0,-1 1 0 0 0,0-1 0 0 0,1-1 0 0 0,-1 1 1 0 0,1-1-1 0 0,-6-1-48 0 0,9 1-13 0 0,0-1 0 0 0,0 1 0 0 0,1-1 0 0 0,-1 0 0 0 0,0 0 0 0 0,1 0 0 0 0,-1 0 0 0 0,1 0 0 0 0,-1-1 0 0 0,1 1 0 0 0,-1-1 0 0 0,1 1 0 0 0,0-1 0 0 0,0 0 0 0 0,0 0 0 0 0,0 0 0 0 0,0 0 0 0 0,0 0 0 0 0,1-1 0 0 0,-1 1 0 0 0,1-1 0 0 0,-1 1 0 0 0,1-1 0 0 0,0 1 0 0 0,0-1 0 0 0,0-1 13 0 0,0 0-74 0 0,0 1-1 0 0,0-1 1 0 0,0 0-1 0 0,1 0 0 0 0,-1 0 1 0 0,1 0-1 0 0,0 0 1 0 0,1 0-1 0 0,-1 0 1 0 0,1 1-1 0 0,-1-1 0 0 0,1 0 1 0 0,0 0-1 0 0,1 0 1 0 0,-1 1-1 0 0,1-1 0 0 0,-1 1 1 0 0,3-3 74 0 0,-1 2-14 0 0,0 1 1 0 0,0 0-1 0 0,0 0 1 0 0,0 0 0 0 0,0 0-1 0 0,1 0 1 0 0,-1 1-1 0 0,1-1 1 0 0,0 1-1 0 0,0 0 1 0 0,0 0-1 0 0,0 1 1 0 0,0-1 0 0 0,0 1-1 0 0,1 0 1 0 0,-1 0-1 0 0,0 0 1 0 0,1 1-1 0 0,-1 0 1 0 0,0 0-1 0 0,1 0 1 0 0,-1 0 0 0 0,1 0-1 0 0,-1 1 14 0 0,2-1-3 0 0,1 1 1 0 0,-1 0-1 0 0,0 1 0 0 0,0-1 1 0 0,0 1-1 0 0,0 0 0 0 0,-1 1 1 0 0,1-1-1 0 0,0 1 0 0 0,-1 0 1 0 0,0 1-1 0 0,0-1 0 0 0,0 1 1 0 0,0 0-1 0 0,0 0 0 0 0,1 3 3 0 0,4 4 1 0 0,-8-10 5 0 0,0 0 1 0 0,-1 1-1 0 0,1-1 0 0 0,-1 1 1 0 0,0-1-1 0 0,0 1 0 0 0,1-1 1 0 0,-1 1-1 0 0,0 0 0 0 0,0 0 0 0 0,-1 0 1 0 0,1 0-1 0 0,0 1-6 0 0,0 0 10 0 0,0 0-1 0 0,0-1 1 0 0,0 1-1 0 0,0 0 1 0 0,0-1 0 0 0,1 1-1 0 0,-1-1 1 0 0,2 2-10 0 0,7 15 51 0 0,-8-16-143 0 0,0 0 0 0 0,0 1 0 0 0,1-1 0 0 0,-1 0 0 0 0,1 0 0 0 0,0-1 0 0 0,-1 1-1 0 0,1 0 1 0 0,0-1 0 0 0,1 0 0 0 0,-1 1 0 0 0,0-1 0 0 0,1-1 0 0 0,-1 1 0 0 0,1 0 0 0 0,2 0 92 0 0,3-2-1873 0 0</inkml:trace>
  <inkml:trace contextRef="#ctx0" brushRef="#br1" timeOffset="214826.504">15050 11672 7920 0 0,'0'0'362'0'0,"0"0"-11"0"0,9-11-208 0 0,-6 6 121 0 0,-2 3 433 0 0,1 0 1 0 0,-1 0-1 0 0,1 0 0 0 0,-1 0 0 0 0,1 0 0 0 0,0 0 0 0 0,0 0 1 0 0,-1 0-1 0 0,1 1 0 0 0,1-1 0 0 0,-1 1 0 0 0,2-2-697 0 0,-3 3 535 0 0,-1 0-21 0 0,0 0-59 0 0,0 0-242 0 0,0 0-106 0 0,2 8 62 0 0,-2-3-127 0 0,1 0 0 0 0,-1 0-1 0 0,0 0 1 0 0,0 0-1 0 0,-1 0 1 0 0,1 0 0 0 0,-1-1-1 0 0,0 1 1 0 0,0 0-1 0 0,-1 0-41 0 0,1-2 29 0 0,0 0-1 0 0,1 0 0 0 0,-1 0 1 0 0,1 0-1 0 0,0 0 0 0 0,0 0 1 0 0,0 0-1 0 0,0 3-28 0 0,0 14 133 0 0,-2-10-63 0 0,2 0 0 0 0,-1 0 0 0 0,1-1 0 0 0,2 8-70 0 0,-2 38 206 0 0,-2-24-76 0 0,1-11-20 0 0,1-19-83 0 0,0 0 1 0 0,0 0 0 0 0,0-1 0 0 0,0 1 0 0 0,0 0-1 0 0,1 0 1 0 0,-1-1 0 0 0,0 1 0 0 0,1 0 0 0 0,-1-1-1 0 0,0 1 1 0 0,1 0 0 0 0,-1-1 0 0 0,1 1 0 0 0,-1 0-1 0 0,1-1 1 0 0,-1 1 0 0 0,1-1 0 0 0,-1 1 0 0 0,1-1-1 0 0,0 1 1 0 0,-1-1 0 0 0,1 0 0 0 0,0 1 0 0 0,-1-1-1 0 0,1 0 1 0 0,0 1 0 0 0,0-1 0 0 0,-1 0 0 0 0,1 0-1 0 0,0 0 1 0 0,0 0 0 0 0,-1 0 0 0 0,1 0-1 0 0,0 0 1 0 0,0 0-28 0 0,6 1 79 0 0,0-2 0 0 0,1 1 0 0 0,-1-1 0 0 0,2 0-79 0 0,6-1 250 0 0,8-1-146 0 0,1-1 0 0 0,-1-1 0 0 0,6-2-104 0 0,33-8 116 0 0,69-4-52 0 0,-104 16-177 0 0,8-1-1259 0 0,30 0 1372 0 0,-53 5-2049 0 0,-3 1-2527 0 0,-2-1-1833 0 0</inkml:trace>
  <inkml:trace contextRef="#ctx0" brushRef="#br1" timeOffset="215173.37">14486 12184 2760 0 0,'0'0'532'0'0,"0"0"1192"0"0,0 0 520 0 0,0 0 105 0 0,9 0 3330 0 0,80-2-1219 0 0,47-6-2309 0 0,-88 5-1791 0 0,136 0-20 0 0,-129 3-260 0 0,4 3-233 0 0,-34 0-3128 0 0,-13-1 1531 0 0</inkml:trace>
  <inkml:trace contextRef="#ctx0" brushRef="#br1" timeOffset="221495.617">15823 11391 3680 0 0,'0'0'167'0'0,"-8"-3"26"0"0,0-5 2938 0 0,15 8 2941 0 0,12 3-1916 0 0,16-4-3260 0 0,31-4-896 0 0,19-2 80 0 0,-76 5-86 0 0,-2 1 18 0 0,-1 1-1 0 0,1-1 1 0 0,-1 1 0 0 0,1 0 0 0 0,-1 1-1 0 0,7 1-11 0 0,-12-2 9 0 0,0 0 0 0 0,0 0 0 0 0,0 0 0 0 0,0 0 0 0 0,0 0 0 0 0,0 1 0 0 0,0-1-1 0 0,0 0 1 0 0,0 1 0 0 0,0-1 0 0 0,0 1 0 0 0,0-1 0 0 0,-1 1 0 0 0,1-1 0 0 0,0 1-9 0 0,3 2 74 0 0,2 10 99 0 0,-5-9-130 0 0,2 4 2 0 0,0 1 0 0 0,-1 0 0 0 0,1 0 0 0 0,-2 0 0 0 0,1 0 0 0 0,-1 0 0 0 0,-1 1-45 0 0,0 18 116 0 0,-2 19-116 0 0,1-22 36 0 0,0 0 0 0 0,2 4-36 0 0,0 19 183 0 0,-1 2-183 0 0,-1-14 161 0 0,2 1 0 0 0,4 18-161 0 0,5 64 394 0 0,-2-19-177 0 0,2 16-1 0 0,8 37 104 0 0,-16-118-283 0 0,-2-23-7 0 0,1 0 0 0 0,0 0 0 0 0,1 0 0 0 0,1 3-30 0 0,-1 5 51 0 0,0 2 53 0 0,-2-20-95 0 0,0 0 0 0 0,0 0 0 0 0,1 0 1 0 0,-1 0-1 0 0,0 0 0 0 0,-1 0 0 0 0,1 0 0 0 0,0 1-9 0 0,-1 13 87 0 0,3-1 405 0 0,-1-1-1 0 0,-1 10-491 0 0,0-22 46 0 0,0-1 0 0 0,0 0-1 0 0,0 1 1 0 0,-1-1-1 0 0,1 0 0 0 0,0 0 1 0 0,-1 0-1 0 0,1 0 1 0 0,-1 1-1 0 0,1-1 0 0 0,-1 0 1 0 0,0 0-1 0 0,1 0 1 0 0,-1 0-1 0 0,0 0 1 0 0,0-1-1 0 0,1 1-45 0 0,-1 0 73 0 0,1-1-1 0 0,-12 8 248 0 0,5-6-224 0 0,0-1 1 0 0,0 0-1 0 0,-1 0 0 0 0,1 0 0 0 0,0-1 0 0 0,0 0 0 0 0,0 0 0 0 0,-1 0 1 0 0,1-1-1 0 0,-2-1-96 0 0,-2 1 58 0 0,-13-3-63 0 0,0-1 1 0 0,1-1-1 0 0,-7-3 5 0 0,-33-8-3772 0 0,36 12-3893 0 0</inkml:trace>
  <inkml:trace contextRef="#ctx0" brushRef="#br1" timeOffset="342824.871">16397 11656 3224 0 0,'0'0'143'0'0,"0"-1"-3"0"0,0-1 44 0 0,0 1 613 0 0,-1-8 2851 0 0,1 5 2782 0 0,4 8-3653 0 0,1 2-2673 0 0,-4-5 0 0 0,0 0 0 0 0,57 77 600 0 0,-27-35-355 0 0,1 5-349 0 0,-31-46 6 0 0,2 3 15 0 0,3 3 22 0 0,-1 1 0 0 0,0 0 0 0 0,-1 0 0 0 0,4 8-43 0 0,-5-7 7 0 0,2 1 100 0 0,-1 1 0 0 0,-1-1 1 0 0,0 1-1 0 0,0 6-107 0 0,1 11 584 0 0,-1 28-584 0 0,-3-45 104 0 0,-1 0 0 0 0,0 0 0 0 0,-1 0 0 0 0,0 0 0 0 0,-1 0 0 0 0,-1 1-104 0 0,-9 37 319 0 0,1-14 222 0 0,-1 0-1 0 0,-14 22-540 0 0,18-41-661 0 0,-1 0 1 0 0,-1-1-1 0 0,-8 8 661 0 0,13-16-1178 0 0</inkml:trace>
  <inkml:trace contextRef="#ctx0" brushRef="#br1" timeOffset="392809.657">19928 7979 2304 0 0,'11'-5'912'0'0,"-4"1"2986"0"0,-2-2-2398 0 0,2-2 5042 0 0,-7 7-6444 0 0,0 1 1 0 0,0 0-1 0 0,0 0 0 0 0,0 0 0 0 0,0 0 0 0 0,0 0 0 0 0,1 0 1 0 0,-1 0-1 0 0,0 0 0 0 0,0 0 0 0 0,0 0 0 0 0,0 0 1 0 0,0 0-1 0 0,0 0 0 0 0,0 0 0 0 0,0 0 0 0 0,0-1 0 0 0,0 1 1 0 0,0 0-1 0 0,1 0 0 0 0,-1 0 0 0 0,0 0 0 0 0,0 0 0 0 0,0 0 1 0 0,0 0-1 0 0,0 0 0 0 0,0 0 0 0 0,0 0 0 0 0,0 0 0 0 0,0 0 1 0 0,0 0-1 0 0,1 0 0 0 0,-1 0 0 0 0,0 1 0 0 0,0-1 0 0 0,0 0 1 0 0,0 0-1 0 0,0 0 0 0 0,0 0 0 0 0,0 0 0 0 0,0 0 0 0 0,0 0 1 0 0,0 0-1 0 0,0 0 0 0 0,1 0 0 0 0,-1 0 0 0 0,0 0 0 0 0,0 0 1 0 0,0 0-1 0 0,0 1-98 0 0,-2 10 70 0 0,-5 10 273 0 0,-1 0 0 0 0,-10 19-343 0 0,-40 70 306 0 0,-7 4 602 0 0,46-75-740 0 0,-6 17-168 0 0,-13 29 258 0 0,11-31-248 0 0,11-20 23 0 0,12-23 25 0 0,0-1 1 0 0,-1 0-1 0 0,-3 4-58 0 0,3-6 29 0 0,1-1 1 0 0,0 1-1 0 0,1 0 0 0 0,0 0 0 0 0,0 0 0 0 0,0 2-29 0 0,2-6 1 0 0,-5 7 63 0 0,4-6-10 0 0,1 1-44 0 0,-1 1-26 0 0,1-6-112 0 0,1-1-212 0 0,0 0-64 0 0,0 0-4 0 0,0 0-124 0 0,0 0-522 0 0,4-8-2533 0 0,2 3-2575 0 0</inkml:trace>
  <inkml:trace contextRef="#ctx0" brushRef="#br1" timeOffset="393499.644">19552 8113 2304 0 0,'0'0'101'0'0,"0"-4"909"0"0,-2-10 8711 0 0,2 14-9613 0 0,0-1 1 0 0,0 1 0 0 0,0 0 0 0 0,0 0 0 0 0,0-1 0 0 0,0 1 0 0 0,0 0-1 0 0,0 0 1 0 0,1 0 0 0 0,-1-1 0 0 0,0 1 0 0 0,0 0 0 0 0,0 0 0 0 0,0 0-1 0 0,0 0 1 0 0,0-1 0 0 0,0 1 0 0 0,1 0 0 0 0,-1 0 0 0 0,0 0 0 0 0,0 0-1 0 0,0-1 1 0 0,0 1 0 0 0,1 0 0 0 0,-1 0 0 0 0,0 0 0 0 0,0 0-1 0 0,0 0 1 0 0,0 0 0 0 0,1 0 0 0 0,-1 0 0 0 0,0 0 0 0 0,0-1 0 0 0,1 1-1 0 0,-1 0 1 0 0,0 0 0 0 0,0 0 0 0 0,0 0-109 0 0,12 3 895 0 0,-9-2-880 0 0,0 0-1 0 0,0 1 1 0 0,0-1 0 0 0,0 1 0 0 0,-1 0-1 0 0,3 1-14 0 0,30 35 504 0 0,35 42-360 0 0,-23-13 272 0 0,40 32 812 0 0,-68-80-803 0 0,1 0-1 0 0,0-1 0 0 0,1-1 0 0 0,1-1-424 0 0,-16-12-26 0 0,11 14 151 0 0,28 17 371 0 0,-40-32-413 0 0,3 2-20 0 0,-4-3 35 0 0,-1-1-1 0 0,0 1 1 0 0,0 0-1 0 0,0 0 0 0 0,0 0 1 0 0,-1 1-1 0 0,1-1 0 0 0,0 0 1 0 0,-1 1-1 0 0,1 0-97 0 0,5 2 103 0 0,6 0-246 0 0,-9-3 154 0 0,-2-1 42 0 0,0 0 11 0 0,-2 0 0 0 0,-1-1 2 0 0,0 0 4 0 0,0 0 2 0 0,0 0-26 0 0,0 0-104 0 0,0 0-10 0 0,0 0-193 0 0,0 0-830 0 0,1-1-365 0 0,2-6-72 0 0</inkml:trace>
  <inkml:trace contextRef="#ctx0" brushRef="#br1" timeOffset="394225.839">20025 7500 9528 0 0,'0'0'432'0'0,"0"0"-4"0"0,1-1-274 0 0,1-3-14 0 0,-1 2 228 0 0,0 1 0 0 0,1-1 0 0 0,-1 1 0 0 0,0 0 0 0 0,1 0-1 0 0,-1-1 1 0 0,1 1 0 0 0,-1 0 0 0 0,1 0 0 0 0,0 0 0 0 0,-1 1 0 0 0,1-1-1 0 0,0 0 1 0 0,0 1 0 0 0,0-1 0 0 0,0 1 0 0 0,-1-1 0 0 0,1 1-1 0 0,0 0 1 0 0,1 0-368 0 0,8-1 130 0 0,0 1 1 0 0,0 1-1 0 0,4 1-130 0 0,10-1 665 0 0,35 1 292 0 0,-22-1-42 0 0,35-3-915 0 0,-48 1 49 0 0,-15 1-17 0 0,0-1-1 0 0,0 0 1 0 0,9-2-32 0 0,-18 3-111 0 0,-1 0-1 0 0,1 0 0 0 0,-1 0 0 0 0,0 0 1 0 0,1 0-1 0 0,-1 0 0 0 0,1 0 1 0 0,-1-1-1 0 0,1 1 0 0 0,-1 0 0 0 0,1 0 1 0 0,-1 0-1 0 0,1-1 0 0 0,-1 1 0 0 0,0 0 1 0 0,1 0-1 0 0,-1-1 0 0 0,1 1 1 0 0,-1 0-1 0 0,0-1 0 0 0,1 1 0 0 0,-1 0 1 0 0,0-1-1 0 0,0 1 0 0 0,1-1 0 0 0,-1 1 112 0 0,-4-8-4640 0 0,2 5 4332 0 0,-3-2-4798 0 0</inkml:trace>
  <inkml:trace contextRef="#ctx0" brushRef="#br1" timeOffset="394620.188">20188 7330 3224 0 0,'0'0'485'0'0,"0"0"829"0"0,0 0 360 0 0,0 0 77 0 0,0 0-119 0 0,0 0-539 0 0,0 0-240 0 0,0 0-49 0 0,0 0-22 0 0,0 0-53 0 0,0 0-22 0 0,0 0-3 0 0,0 0-28 0 0,0 0-119 0 0,0 0-56 0 0,0 0-12 0 0,10 12 847 0 0,-7 1-888 0 0,0 1-1 0 0,-1-1 1 0 0,0 1-1 0 0,-1 0 1 0 0,0 7-448 0 0,5 91 906 0 0,-2-70-843 0 0,-2-28 3 0 0,-1 0 0 0 0,1 10-66 0 0,-2-23-143 0 0,-6 11-5078 0 0,6-11-1225 0 0</inkml:trace>
  <inkml:trace contextRef="#ctx0" brushRef="#br1" timeOffset="395014.522">20016 7608 3224 0 0,'0'0'560'0'0,"0"0"1141"0"0,0 0 498 0 0,0 0 103 0 0,0 0-166 0 0,0 0-792 0 0,0 0-345 0 0,0 0-67 0 0,0 0-64 0 0,0 0-199 0 0,10 3 1007 0 0,-4-2-1421 0 0,0 1 0 0 0,1-1-1 0 0,-1-1 1 0 0,0 1 0 0 0,1-1 0 0 0,-1 0 0 0 0,2 0-255 0 0,22 0 532 0 0,-7 1-184 0 0,0-1 0 0 0,0-1-348 0 0,41 1 287 0 0,18 0-141 0 0,43 19-2563 0 0,-106-16 1522 0 0</inkml:trace>
  <inkml:trace contextRef="#ctx0" brushRef="#br1" timeOffset="395507.464">20302 8210 2760 0 0,'0'0'125'0'0,"0"0"293"0"0,0 0 1142 0 0,0 0 499 0 0,0 0 100 0 0,0 0-151 0 0,0 0-700 0 0,0 0-312 0 0,0 0-61 0 0,0 0-55 0 0,0 0-200 0 0,1 1-83 0 0,8 1-144 0 0,1 0 0 0 0,-1 0-1 0 0,1-1 1 0 0,-1-1 0 0 0,1 1 0 0 0,-1-2 0 0 0,10 0-453 0 0,12 0 600 0 0,163-1 880 0 0,-189 2-1486 0 0,0 0-1 0 0,0 0 0 0 0,0 1 1 0 0,0-1-1 0 0,-1 1 0 0 0,1 1 1 0 0,0-1-1 0 0,2 2 7 0 0,9 8-6226 0 0,-12-7-414 0 0</inkml:trace>
  <inkml:trace contextRef="#ctx0" brushRef="#br1" timeOffset="395918.357">20271 8412 6912 0 0,'0'0'314'0'0,"9"-6"116"0"0,9 0 1895 0 0,0 0 0 0 0,0 1-1 0 0,0 0 1 0 0,13 0-2325 0 0,-8 1 475 0 0,15-3 27 0 0,0 2-1 0 0,-1 2 1 0 0,1 2-1 0 0,1 1 1 0 0,-1 2-1 0 0,34 6-501 0 0,-24-3-529 0 0,-1-7-4128 0 0,-32 1 2820 0 0</inkml:trace>
  <inkml:trace contextRef="#ctx0" brushRef="#br1" timeOffset="396258.003">21531 7804 10512 0 0,'0'0'480'0'0,"0"0"-11"0"0,0 0-196 0 0,0 0 290 0 0,0 0 158 0 0,0 0 30 0 0,0 0-10 0 0,0 0-70 0 0,0 0-30 0 0,0 0-7 0 0,0 0-17 0 0,0 0-60 0 0,-1 1-21 0 0,-5 3-233 0 0,1 0-1 0 0,0 1 1 0 0,0-1 0 0 0,0 1-1 0 0,1 0 1 0 0,-1 0-1 0 0,0 2-302 0 0,-28 43 687 0 0,16-22-427 0 0,-51 86 26 0 0,-10 14-90 0 0,34-54-110 0 0,33-55-52 0 0,1 1-1 0 0,-3 10-33 0 0,-12 26 16 0 0,22-50-3 0 0,0 0 1 0 0,0 0-1 0 0,1 1 0 0 0,0 2-13 0 0,-10 22 11 0 0,9-23 12 0 0,0 0 1 0 0,1-1-1 0 0,0 1 1 0 0,0 0-1 0 0,0 3-23 0 0,-1 5 88 0 0,2-10-24 0 0,1 0-64 0 0,0-5-112 0 0,0-1-150 0 0,0 0-61 0 0,0 0-12 0 0,0 0-142 0 0,0 0-595 0 0,0 0-264 0 0,0-1-970 0 0,0-6-3686 0 0</inkml:trace>
  <inkml:trace contextRef="#ctx0" brushRef="#br1" timeOffset="396678.4">21041 8033 2760 0 0,'6'-16'1737'0'0,"-1"4"2478"0"0,7-9 622 0 0,-11 20-4656 0 0,0 0-1 0 0,0 0 1 0 0,0 0 0 0 0,0 1-1 0 0,0-1 1 0 0,0 0 0 0 0,0 0 0 0 0,1 0-1 0 0,-1 1 1 0 0,0-1 0 0 0,0 1-1 0 0,1-1 1 0 0,-1 1 0 0 0,0-1 0 0 0,1 1-1 0 0,-1 0 1 0 0,0 0 0 0 0,1 0-1 0 0,-1 0 1 0 0,1 0 0 0 0,-1 0 0 0 0,0 0-1 0 0,1 0 1 0 0,-1 0 0 0 0,1 1-1 0 0,-1-1 1 0 0,0 0 0 0 0,0 1 0 0 0,1-1-1 0 0,-1 1 1 0 0,0 0 0 0 0,0-1-1 0 0,1 1 1 0 0,-1 0 0 0 0,0 0 0 0 0,0-1-1 0 0,0 1-180 0 0,6 6-41 0 0,0-1-1 0 0,0 1 0 0 0,-1 0 1 0 0,0 0-1 0 0,2 3 42 0 0,1 1 330 0 0,70 76 184 0 0,-31-37 88 0 0,-20-25 11 0 0,22 26-613 0 0,-40-40 88 0 0,0 0 1 0 0,1-1-1 0 0,0 0 0 0 0,5 2-88 0 0,3 4 116 0 0,-1 0-1 0 0,-1 1 1 0 0,-1 1-1 0 0,14 20-115 0 0,-29-36 18 0 0,1-1 5 0 0,4 7 210 0 0,-5-6-179 0 0,-1 3-58 0 0,-3 8 340 0 0,2-12-1545 0 0,-1-2-4858 0 0,2 1-938 0 0</inkml:trace>
  <inkml:trace contextRef="#ctx0" brushRef="#br1" timeOffset="397181.566">21884 8104 2760 0 0,'-5'0'1468'0'0,"5"0"2125"0"0,0 0 3688 0 0,6 3-6920 0 0,1-1 0 0 0,-1-1 0 0 0,1 1-1 0 0,-1-1 1 0 0,1 0 0 0 0,-1-1 0 0 0,1 1 0 0 0,3-1-361 0 0,6 0 429 0 0,95 8 1062 0 0,-76-7-1330 0 0,24-3-161 0 0,-26 1 156 0 0,-1 1-1 0 0,6 2-155 0 0,-10-2 143 0 0,-17 0-7917 0 0,-11 0 2264 0 0</inkml:trace>
  <inkml:trace contextRef="#ctx0" brushRef="#br1" timeOffset="397585.33">22046 8001 11720 0 0,'0'0'264'0'0,"0"0"34"0"0,0 0 22 0 0,0 0-32 0 0,0 0-118 0 0,0 0 206 0 0,10 16 1908 0 0,-6-5-1503 0 0,-1 0 1 0 0,-1 0 0 0 0,1 1 0 0 0,-2-1 0 0 0,0 1 0 0 0,0 1-782 0 0,0 2 412 0 0,1 0 0 0 0,0 0 0 0 0,2 3-412 0 0,6 37 739 0 0,-8-38-697 0 0,1 0-1 0 0,4 9-41 0 0,1 21-991 0 0,-9-41-878 0 0,0-5-4254 0 0,1-1 3397 0 0</inkml:trace>
  <inkml:trace contextRef="#ctx0" brushRef="#br1" timeOffset="397992.193">21936 8347 3224 0 0,'-7'0'699'0'0,"5"0"1723"0"0,2 0 754 0 0,0 0 153 0 0,0 0-378 0 0,0 0-1707 0 0,0 0-754 0 0,0 0-148 0 0,14 3 974 0 0,117-3 2417 0 0,-3 0-3676 0 0,-80 1 28 0 0,-1 0-1573 0 0,-14-1-4812 0 0,-13-2-284 0 0</inkml:trace>
  <inkml:trace contextRef="#ctx0" brushRef="#br1" timeOffset="398387.837">22749 7948 7256 0 0,'0'0'330'0'0,"0"0"-7"0"0,6-15 781 0 0,0 2 5465 0 0,-5 12-2847 0 0,-5 7-3431 0 0,-13 36 285 0 0,10-22-413 0 0,-18 48 134 0 0,3 2-1 0 0,-2 21-296 0 0,17-56 15 0 0,4-16 18 0 0,-2 0-1 0 0,-1 3-32 0 0,-4 28 270 0 0,0 9-1 0 0,10-48-134 0 0,6-16-1001 0 0,8-20-3631 0 0,-8 12-1597 0 0</inkml:trace>
  <inkml:trace contextRef="#ctx0" brushRef="#br1" timeOffset="398753.203">22783 7938 2760 0 0,'1'-2'234'0'0,"9"-11"-382"0"0,-4 7 2874 0 0,-5 6 134 0 0,-1 0 144 0 0,3-1 538 0 0,-3 0-3441 0 0,1 1 0 0 0,-1 0 0 0 0,1 0 0 0 0,-1 0 0 0 0,1-1 0 0 0,-1 1 0 0 0,1 0 0 0 0,-1 0 0 0 0,1 0 0 0 0,0 0 0 0 0,-1 0 0 0 0,1 0 0 0 0,-1 0 0 0 0,1 0 0 0 0,-1 0 0 0 0,1 0 0 0 0,0 1-101 0 0,6 14 700 0 0,-3-7-485 0 0,0 0-1 0 0,-1 1 0 0 0,0-1 1 0 0,0 5-215 0 0,3 10 161 0 0,1-1 1 0 0,1 1 0 0 0,8 13-162 0 0,5 15 96 0 0,19 44-47 0 0,-31-75-45 0 0,4 5 78 0 0,8 13-82 0 0,-8-17 211 0 0,-2 0 0 0 0,1 4-211 0 0,-10-21 39 0 0,-1-3 53 0 0,-1 0-1 0 0,0 0 1 0 0,1-1 0 0 0,-1 1 0 0 0,0 0 0 0 0,0 0 0 0 0,1 0 0 0 0,-1 0 0 0 0,0-1 0 0 0,0 1 0 0 0,0 0 0 0 0,0 0 0 0 0,0 0 0 0 0,0 0-92 0 0,0-1 46 0 0,-1 1 1 0 0,1 0-1 0 0,-1-1 0 0 0,1 1 1 0 0,-1-1-1 0 0,1 1 1 0 0,-1-1-1 0 0,0 1 0 0 0,1-1 1 0 0,-1 1-1 0 0,1-1 1 0 0,-1 0-1 0 0,0 1 0 0 0,0-1 1 0 0,1 0-1 0 0,-1 1 1 0 0,0-1-1 0 0,1 0 1 0 0,-1 0-1 0 0,0 0 0 0 0,0 0-46 0 0,-12 3 245 0 0,0-1-1 0 0,0-1 0 0 0,0 0 1 0 0,-10-1-245 0 0,-17 1 170 0 0,-32 8-2 0 0,0 4 0 0 0,-57 17-168 0 0,116-27 0 0 0,8-2 0 0 0,1 0 0 0 0,-1 1 0 0 0,0-1 0 0 0,1 1 0 0 0,-4 2 0 0 0,-7 0-908 0 0,10-4-1441 0 0,9-4 437 0 0,5-1 2 0 0</inkml:trace>
  <inkml:trace contextRef="#ctx0" brushRef="#br1" timeOffset="400557.217">23423 8028 2760 0 0,'1'-1'207'0'0,"4"-3"106"0"0,-4 3 31 0 0,10-10 15531 0 0,-10 7-14552 0 0,-1 3-1158 0 0,0 1-55 0 0,0 0 86 0 0,0 0 48 0 0,0 0 10 0 0,0 0-40 0 0,-2-3-189 0 0,-11-5 24 0 0,9 6-49 0 0,-2 2 0 0 0,5 0 0 0 0,0 0 0 0 0,0 0 0 0 0,1 0 0 0 0,-1 0 0 0 0,0 0 0 0 0,0 0 0 0 0,0 1 0 0 0,0-1 0 0 0,1 0 0 0 0,-1 0 0 0 0,0 1 0 0 0,0-1 0 0 0,1 0 0 0 0,-1 1 0 0 0,0-1 0 0 0,0 1 0 0 0,1-1 0 0 0,-1 1 0 0 0,-2-1 0 0 0,-2 0-13 0 0,0-1-70 0 0,15 3 207 0 0,-1 1-115 0 0,5-2 184 0 0,-13-1-129 0 0,1 0-8 0 0,4 0-56 0 0,-4-1-32 0 0,1 0 64 0 0,3-2-22 0 0,0 0-10 0 0,-1 0 0 0 0,-4 3 0 0 0,2-3 0 0 0,1 0 0 0 0,-1 0 0 0 0,0 0 0 0 0,0-1 0 0 0,-1 1 0 0 0,1-1 0 0 0,-1 1 0 0 0,1-1 0 0 0,-1 0 0 0 0,0 0 0 0 0,-1 0 0 0 0,1 0 0 0 0,8-25 0 0 0,-7 25 0 0 0,0 2 0 0 0,9-15 0 0 0,-44 97 15 0 0,-15 15 218 0 0,17-40-233 0 0,-50 85 0 0 0,12-41 12 0 0,52-74 88 0 0,2 2-1 0 0,-2 6-99 0 0,-2 3 97 0 0,13-29-82 0 0,1 0 0 0 0,0 0-1 0 0,1 1 1 0 0,0 0 0 0 0,0-1 0 0 0,0 1 0 0 0,1 0 0 0 0,0 0-1 0 0,1 1 1 0 0,0 3-15 0 0,-3 1 43 0 0,-1-1 58 0 0,4-7-49 0 0,1-4-108 0 0,0-1-12 0 0,0 0 26 0 0,0 0 88 0 0,0 0 40 0 0,0 0 8 0 0,0 0-46 0 0,0 0-200 0 0,0 0-82 0 0,0 0-20 0 0,0 0-46 0 0,0 0-185 0 0,0 0-84 0 0,0 0-862 0 0,0-1-3537 0 0,0-4-1518 0 0</inkml:trace>
  <inkml:trace contextRef="#ctx0" brushRef="#br1" timeOffset="405119.28">20086 9522 2304 0 0,'0'0'317'0'0,"0"0"494"0"0,13-14 4125 0 0,-10 11-4125 0 0,-1 0 0 0 0,0 0 1 0 0,0 0-1 0 0,0 0 1 0 0,-1 0-1 0 0,1-1 0 0 0,0-2-811 0 0,0 2 977 0 0,-23 45 4849 0 0,-25 35-5615 0 0,24-41 463 0 0,-11 14-330 0 0,7-5-140 0 0,-1 0-1 0 0,-3-1 1 0 0,-2-1-204 0 0,-27 40 91 0 0,40-54-17 0 0,2 0 0 0 0,-6 18-74 0 0,17-32 115 0 0,6-12-96 0 0,-1 1 1 0 0,0-1 0 0 0,0 0-1 0 0,0 0 1 0 0,0 0-1 0 0,0 0 1 0 0,0 0-1 0 0,-1 0 1 0 0,1 0-1 0 0,-1 1-19 0 0,1-3-6 0 0,0 1 3 0 0,1-1 0 0 0,0 0 0 0 0,0 0 0 0 0,0 0 0 0 0,0 0-1 0 0,-1 1 1 0 0,1-1 0 0 0,0 0 0 0 0,0 0 0 0 0,0 0 0 0 0,0 1 0 0 0,0-1 0 0 0,0 0 0 0 0,-1 0 0 0 0,1 0-1 0 0,0 1 1 0 0,0-1 0 0 0,0 0 0 0 0,0 0 0 0 0,0 1 0 0 0,0-1 0 0 0,0 0 0 0 0,0 0 0 0 0,0 1 0 0 0,0-1 0 0 0,0 0-1 0 0,0 0 1 0 0,0 0 0 0 0,0 1 0 0 0,0-1 0 0 0,1 0 0 0 0,-1 0 3 0 0,0 1-207 0 0,0-1-25 0 0,0 0 0 0 0,0 0-52 0 0,0 0-217 0 0,0 0-91 0 0,0 0-16 0 0,5-22-6064 0 0,-5 12 4530 0 0</inkml:trace>
  <inkml:trace contextRef="#ctx0" brushRef="#br1" timeOffset="405598.231">19737 9562 3224 0 0,'0'-12'13335'0'0,"0"11"-12949"0"0,3 1-214 0 0,-1 0-1 0 0,0 0 1 0 0,0 0 0 0 0,1 0 0 0 0,-1 1 0 0 0,0-1 0 0 0,1 1-1 0 0,0 0-171 0 0,11 7 600 0 0,-1 0 0 0 0,1 1 0 0 0,-2 0 0 0 0,1 1 0 0 0,10 12-600 0 0,19 13 495 0 0,-28-22-359 0 0,0 0 0 0 0,-1 1 1 0 0,8 11-137 0 0,-5-6 96 0 0,9 8 57 0 0,-13-15 11 0 0,-1 1-1 0 0,11 14-163 0 0,5 11 245 0 0,13 23 182 0 0,9 23 69 0 0,-40-66-272 0 0,-9-17-128 0 0,0-1-4 0 0,0 0-17 0 0,1 1-20 0 0,1 3-66 0 0,-1-3-93 0 0,-1-1-11 0 0,0 0 3 0 0,0 0-77 0 0,0 0-326 0 0,0 0-145 0 0,0 0-32 0 0,0 0-256 0 0,0 0-1057 0 0,4-15-2191 0 0,-2 10 3367 0 0,7-14-1752 0 0</inkml:trace>
  <inkml:trace contextRef="#ctx0" brushRef="#br1" timeOffset="405981.514">20458 9707 3680 0 0,'0'0'284'0'0,"15"-3"2796"0"0,16 1 6747 0 0,15-4-7215 0 0,-15 1-1696 0 0,-11 3-505 0 0,1 0 0 0 0,0 1 0 0 0,0 1 0 0 0,2 2-411 0 0,14 0-43 0 0,3 1-310 0 0,-16 3-2640 0 0,-23-5-1712 0 0,-1-1-1316 0 0</inkml:trace>
  <inkml:trace contextRef="#ctx0" brushRef="#br1" timeOffset="406339.354">20460 9857 6448 0 0,'0'0'297'0'0,"0"0"-9"0"0,16 0-177 0 0,168-4 12008 0 0,-115 3-11415 0 0,-45 1-701 0 0,-1 0 0 0 0,7 2-3 0 0,26 1-104 0 0,-30-3-1283 0 0,1 2-5231 0 0</inkml:trace>
  <inkml:trace contextRef="#ctx0" brushRef="#br1" timeOffset="406757.659">21724 9081 2304 0 0,'1'-1'101'0'0,"4"-3"161"0"0,-1 1-1 0 0,1 0 0 0 0,-1 0 1 0 0,1 0-1 0 0,2 0-261 0 0,11-8 5173 0 0,-16 9-4749 0 0,0 0 22 0 0,0 0 1 0 0,0 1 0 0 0,1-1 0 0 0,-1 0 0 0 0,0 1 0 0 0,1-1 0 0 0,0 1-447 0 0,-1 0 827 0 0,-2 1 5 0 0,-5 9 5181 0 0,-13 17-5736 0 0,7-10 56 0 0,-27 46 12 0 0,3 1 0 0 0,-13 38-345 0 0,13-28 459 0 0,-3-2 0 0 0,-23 31-459 0 0,49-83-34 0 0,1 1 0 0 0,0 2 34 0 0,3-4 48 0 0,6-14-2469 0 0,2-8-735 0 0,0-2-3102 0 0</inkml:trace>
  <inkml:trace contextRef="#ctx0" brushRef="#br1" timeOffset="407169.716">21461 9263 2760 0 0,'3'-6'272'0'0,"10"-8"3941"0"0,-5 7 3947 0 0,-7 7-8026 0 0,-1-1 1 0 0,1 1-1 0 0,0 0 1 0 0,-1 0 0 0 0,1 0-1 0 0,0 0 1 0 0,-1 0-1 0 0,1 0 1 0 0,0 0-1 0 0,0 0 1 0 0,-1 0-1 0 0,1 0 1 0 0,0 0-1 0 0,-1 0 1 0 0,1 0-1 0 0,0 0 1 0 0,-1 1-1 0 0,1-1 1 0 0,0 0-1 0 0,-1 1 1 0 0,1-1 0 0 0,0 0-1 0 0,-1 1 1 0 0,1-1-1 0 0,-1 1 1 0 0,1-1-135 0 0,16 13 464 0 0,-3 3 66 0 0,1 0 0 0 0,-2 1-1 0 0,11 18-529 0 0,9 11 667 0 0,-25-35-484 0 0,-1-3-96 0 0,0 1-1 0 0,1-1 0 0 0,-1 0 0 0 0,3 1-86 0 0,17 16 125 0 0,-19-16-44 0 0,2 0 0 0 0,-1-1 0 0 0,2 1-81 0 0,31 24 115 0 0,-26-19-20 0 0,1-2-1 0 0,3 2-94 0 0,-7-4 80 0 0,15 7-288 0 0,-27-17-49 0 0,-1 0-254 0 0,0 0-1042 0 0,0 0-446 0 0</inkml:trace>
  <inkml:trace contextRef="#ctx0" brushRef="#br1" timeOffset="407806.236">21807 8827 2304 0 0,'0'0'101'0'0,"0"0"274"0"0,0 0 1065 0 0,0 0 469 0 0,0 0 91 0 0,0 0-188 0 0,0 0-849 0 0,8 3 639 0 0,13 4-220 0 0,-20-7-1313 0 0,0 1 1 0 0,0-1 0 0 0,0 0 0 0 0,0 1 0 0 0,0-1 0 0 0,0 1-1 0 0,0-1 1 0 0,0 1 0 0 0,-1-1 0 0 0,1 1 0 0 0,0 0-1 0 0,0-1 1 0 0,-1 1-70 0 0,5 3 195 0 0,12 2 239 0 0,0-1-1 0 0,-1 0 0 0 0,2-1 0 0 0,-1-1 1 0 0,18 1-434 0 0,-21-2 52 0 0,0-2-1 0 0,0 0 1 0 0,1 0 0 0 0,-1-1-1 0 0,9-2-51 0 0,-22 3-85 0 0,0 0 0 0 0,-1 0 0 0 0,1 0 0 0 0,0 0 0 0 0,-1 0-1 0 0,1 0 1 0 0,0-1 0 0 0,0 1 0 0 0,-1 0 0 0 0,1 0 0 0 0,0 0-1 0 0,-1-1 1 0 0,1 1 0 0 0,-1 0 0 0 0,1-1 0 0 0,0 1-1 0 0,-1-1 1 0 0,1 1 0 0 0,-1-1 0 0 0,1 1 0 0 0,0-1 85 0 0,0-1-426 0 0,3-3-791 0 0</inkml:trace>
  <inkml:trace contextRef="#ctx0" brushRef="#br1" timeOffset="408172.738">22022 8704 9760 0 0,'0'0'446'0'0,"0"0"-10"0"0,0 0-280 0 0,0-2-58 0 0,0 1 312 0 0,0 1 128 0 0,0 0 26 0 0,0 0 20 0 0,0 0 66 0 0,0 3-294 0 0,-1 0-1 0 0,1 0 0 0 0,-1 0 0 0 0,0 0 1 0 0,0-1-1 0 0,0 1 0 0 0,-1 0-355 0 0,-4 13 1254 0 0,3-5-584 0 0,2-7-503 0 0,0 0 0 0 0,0 0 0 0 0,0 0 0 0 0,0 0-1 0 0,1 2-166 0 0,-7 36 896 0 0,1 55 24 0 0,5-82-803 0 0,2 12 110 0 0,-1-21-181 0 0,3 14-12 0 0,-3-12-21 0 0,0-7 13 0 0,0 0-1 0 0,0 0 1 0 0,0 0-1 0 0,0 0 1 0 0,0 0-1 0 0,0 0 1 0 0,0 1 0 0 0,0-1-1 0 0,0 0 1 0 0,1 0-1 0 0,-1 0 1 0 0,0 0-1 0 0,1 0 1 0 0,0 0-26 0 0,-1 0-64 0 0,0-1-963 0 0,0 0-3928 0 0,0 0-1689 0 0</inkml:trace>
  <inkml:trace contextRef="#ctx0" brushRef="#br1" timeOffset="409248.351">22114 9304 2304 0 0,'0'0'337'0'0,"0"0"578"0"0,0 0 254 0 0,0 0 51 0 0,0 0 1822 0 0,1 3 9912 0 0,0-1-11950 0 0,0-2-3391 0 0,4 2 2459 0 0,-1-1-1 0 0,0-1 1 0 0,1 1-1 0 0,-1-1 1 0 0,0 0 0 0 0,1 0-1 0 0,-1 0 1 0 0,1 0-1 0 0,-1-1 1 0 0,0 0 0 0 0,3 0-72 0 0,21-3 117 0 0,18 2 38 0 0,-30 1-116 0 0,0 0 0 0 0,0 1 0 0 0,3 1-39 0 0,-10 0 18 0 0,1-1 0 0 0,-1 0 1 0 0,6-2-19 0 0,25 1 69 0 0,21 5 41 0 0,18-3-110 0 0,-73-3-198 0 0,-4 2-6224 0 0,-2 0 4353 0 0</inkml:trace>
  <inkml:trace contextRef="#ctx0" brushRef="#br1" timeOffset="409654.775">22384 9167 6912 0 0,'0'0'314'0'0,"0"0"-6"0"0,0 0-42 0 0,0 0 555 0 0,0 0 267 0 0,0 0 52 0 0,0 0-21 0 0,0 0-133 0 0,0 0-52 0 0,0 0-8 0 0,0 0-31 0 0,0 0-114 0 0,0 0-49 0 0,0 0-11 0 0,-4 16 1609 0 0,4-9-2201 0 0,-1 0 0 0 0,2 0 1 0 0,-1 0-1 0 0,1 0 0 0 0,1 5-129 0 0,-1-2 96 0 0,5 43 96 0 0,-5-31-129 0 0,2-1 0 0 0,0 1 1 0 0,2 3-64 0 0,-2-6 275 0 0,3 7-96 0 0,-5-25-206 0 0,-1 0-1 0 0,0-1 0 0 0,0 1 0 0 0,0 0 0 0 0,0 0 0 0 0,1-1 1 0 0,-1 1-1 0 0,0 0 0 0 0,0 0 0 0 0,0-1 0 0 0,0 1 0 0 0,-1 0 1 0 0,1 0-1 0 0,0-1 0 0 0,0 1 28 0 0,-1 6-523 0 0,1-6-773 0 0,0-1-369 0 0,0 0-77 0 0</inkml:trace>
  <inkml:trace contextRef="#ctx0" brushRef="#br1" timeOffset="410163.575">23178 8924 1840 0 0,'-1'1'10971'0'0,"-1"2"-5587"0"0,-16 16-4756 0 0,-8 18 386 0 0,1 1 0 0 0,-14 30-1014 0 0,-35 83 506 0 0,23-45-56 0 0,32-66-116 0 0,-2 11-334 0 0,11-23 232 0 0,-5 22-232 0 0,13-41-91 0 0,1-9-1424 0 0,3-15-2469 0 0,-1 4 3470 0 0,0-9-1419 0 0</inkml:trace>
  <inkml:trace contextRef="#ctx0" brushRef="#br1" timeOffset="410568.042">22866 9052 11256 0 0,'0'0'514'0'0,"0"0"-6"0"0,2-14 1800 0 0,0 11 2385 0 0,1 5-4624 0 0,0 0-1 0 0,0 0 1 0 0,0 1-1 0 0,0-1 1 0 0,-1 1-1 0 0,1 0 1 0 0,-1 0-1 0 0,0-1 1 0 0,1 3-69 0 0,20 32 171 0 0,-17-25-195 0 0,25 44 600 0 0,3 15-576 0 0,18 36 396 0 0,-31-69-48 0 0,2 0-1 0 0,1-2 1 0 0,3 1-348 0 0,-22-32 31 0 0,0 0 0 0 0,0 0 0 0 0,1-1 1 0 0,-1 1-1 0 0,1-1 0 0 0,1 0-31 0 0,13 10 98 0 0,-15-11-132 0 0,-4-3-153 0 0,-1 0-92 0 0,0 0-941 0 0,0 0-3834 0 0,0 0-1643 0 0</inkml:trace>
  <inkml:trace contextRef="#ctx0" brushRef="#br1" timeOffset="411212.092">23313 8821 4664 0 0,'-7'2'209'0'0,"5"-2"193"0"0,2 0 657 0 0,0 0 285 0 0,0 0 58 0 0,0 0-90 0 0,0 0-406 0 0,0 0-183 0 0,0 0-34 0 0,0 0-25 0 0,0 0-76 0 0,2 0-38 0 0,15 0 398 0 0,-2 0 106 0 0,0 0 1 0 0,0 1-1 0 0,5 1-1054 0 0,-11-1 253 0 0,1-1 0 0 0,0 0 0 0 0,-1 0 1 0 0,1-1-1 0 0,-1 0 0 0 0,1-1 0 0 0,1-1-253 0 0,2 1 215 0 0,0 0-1 0 0,0 0 1 0 0,3 1-215 0 0,13-2 178 0 0,-21 1-150 0 0,-1 1 1 0 0,0 0-1 0 0,1 0 0 0 0,0 1-28 0 0,-7 0-84 0 0,-1 0-567 0 0,0 0-254 0 0,0 0-1155 0 0,0 0-4426 0 0</inkml:trace>
  <inkml:trace contextRef="#ctx0" brushRef="#br1" timeOffset="412051.219">23430 9607 2304 0 0,'0'0'101'0'0,"0"0"199"0"0,0 0 751 0 0,0 0 329 0 0,0 0 69 0 0,0 0-101 0 0,0 0-480 0 0,0 0-209 0 0,0 0-41 0 0,0 0 4 0 0,0 0 48 0 0,0 0 24 0 0,0 0 2 0 0,0 0-38 0 0,0 0-156 0 0,0 0-72 0 0,-10 2 828 0 0,-9-1-878 0 0,-8 1 8 0 0,-36 9 34 0 0,47-8-397 0 0,-174 18 503 0 0,168-17-445 0 0,-35 4 474 0 0,-17 0-557 0 0,-2-1 523 0 0,-42 10-523 0 0,33-1 118 0 0,11-2-119 0 0,-16-1 1 0 0,-71-4 11 0 0,-85 9 42 0 0,223-16 53 0 0,-20-2-106 0 0,-14 1 76 0 0,23 1-65 0 0,11-1-11 0 0,0 1-1 0 0,-4 1 1 0 0,-115 20-88 0 0,80-16 133 0 0,0-2-1 0 0,-59-4-44 0 0,112-1-1 0 0,-98-3 1 0 0,93 3 0 0 0,6-1 0 0 0,1 2 0 0 0,-1-1 0 0 0,0 1 0 0 0,-6 1 0 0 0,12-1-296 0 0,-2-1 643 0 0,-5-1-6372 0 0,9 1 472 0 0</inkml:trace>
  <inkml:trace contextRef="#ctx0" brushRef="#br1" timeOffset="412596.626">22193 9956 4608 0 0,'0'0'208'0'0,"2"-1"-9"0"0,4-2 1541 0 0,0 0 1 0 0,0 1 0 0 0,0 0 0 0 0,1 0 0 0 0,-1 0-1 0 0,4 1-1740 0 0,-1 0 782 0 0,0 0 0 0 0,0 1 0 0 0,0 1 0 0 0,1 0 0 0 0,5 1-782 0 0,7 1 434 0 0,-17-3-374 0 0,0 1 0 0 0,0 0 0 0 0,-1 1 0 0 0,1-1 0 0 0,0 1 0 0 0,-1 0-1 0 0,1 0 1 0 0,-1 0 0 0 0,0 1 0 0 0,0-1 0 0 0,0 1 0 0 0,0 0 0 0 0,0 0-1 0 0,-1 1 1 0 0,1-1 0 0 0,-1 1 0 0 0,0 0 0 0 0,0-1 0 0 0,2 5-60 0 0,-4-6 8 0 0,-1-1 0 0 0,1 1 0 0 0,-1-1 1 0 0,0 1-1 0 0,1 0 0 0 0,-1-1 0 0 0,0 1 0 0 0,0-1 1 0 0,0 1-1 0 0,0-1 0 0 0,0 1 0 0 0,0 0 1 0 0,-1-1-1 0 0,1 1 0 0 0,0-1 0 0 0,-1 1 0 0 0,1-1 1 0 0,-1 1-1 0 0,0-1 0 0 0,1 1-8 0 0,-2 1 18 0 0,0 1 1 0 0,1 0-1 0 0,-1-1 1 0 0,-1 0-1 0 0,1 1 1 0 0,0-1-1 0 0,-1 0-18 0 0,-11 10 67 0 0,1 0 1 0 0,-2-1-1 0 0,0-1 0 0 0,-13 8-67 0 0,-12-2 72 0 0,6 3-8 0 0,33-20-63 0 0,1 0-1 0 0,0 0 0 0 0,0 0 0 0 0,0 0 0 0 0,0 0 0 0 0,0 0 1 0 0,-1 0-1 0 0,1 0 0 0 0,0 0 0 0 0,0 1 0 0 0,0-1 0 0 0,0 0 1 0 0,0 0-1 0 0,0 0 0 0 0,-1 0 0 0 0,1 0 0 0 0,0 0 1 0 0,0 1-1 0 0,0-1 0 0 0,0 0 0 0 0,0 0 0 0 0,0 0 0 0 0,0 0 1 0 0,0 1-1 0 0,0-1 0 0 0,0 0 0 0 0,0 0 0 0 0,0 0 0 0 0,0 0 1 0 0,0 1-1 0 0,0-1 0 0 0,0 0 0 0 0,0 0 0 0 0,0 0 0 0 0,0 1 1 0 0,0-1-1 0 0,0 0 0 0 0,0 0 0 0 0,0 0 0 0 0,0 0 1 0 0,0 0-1 0 0,0 1 0 0 0,1-1 0 0 0,-1 0 0 0 0,0 0 0 0 0,0 0 1 0 0,0 0-1 0 0,0 0 0 0 0,0 0 0 0 0,0 1 0 0 0,1-1 0 0 0,-1 0 1 0 0,0 0-1 0 0,0 0 0 0 0,0 0 0 0 0,0 0 0 0 0,0 0 1 0 0,1 0-1 0 0,-1 0 0 0 0,0 0 0 0 0,0 0 0 0 0,0 0 0 0 0,0 0 1 0 0,1 0-1 0 0,-1 0 0 0 0,0 0 0 0 0,0 0 0 0 0,11 3 38 0 0,-11-3-34 0 0,23 4 181 0 0,0-2 1 0 0,0-1 0 0 0,21-1-186 0 0,30 2 109 0 0,-49 0-557 0 0,36 3 1037 0 0,-21-5-6883 0 0,-16-2-664 0 0</inkml:trace>
  <inkml:trace contextRef="#ctx0" brushRef="#br1" timeOffset="417176.99">19847 10713 3680 0 0,'0'0'284'0'0,"0"-1"-187"0"0,0 0 266 0 0,0 1 0 0 0,1-1-1 0 0,-1 1 1 0 0,0 0 0 0 0,0-1-1 0 0,0 1 1 0 0,0-1 0 0 0,0 1-1 0 0,0 0 1 0 0,0-1 0 0 0,0 1-1 0 0,0 0 1 0 0,-1-1 0 0 0,1 1-1 0 0,0-1 1 0 0,0 1 0 0 0,0 0-1 0 0,0-1 1 0 0,0 1 0 0 0,-1 0-1 0 0,1-1 1 0 0,0 1 0 0 0,0 0 0 0 0,-1-1-1 0 0,1 1 1 0 0,0 0 0 0 0,0 0-1 0 0,-1-1 1 0 0,1 1 0 0 0,0 0-1 0 0,-1 0 1 0 0,1-1-363 0 0,-1 2 145 0 0,0-1-1 0 0,1 0 1 0 0,-1 0 0 0 0,0 1-1 0 0,1-1 1 0 0,-1 0 0 0 0,1 1 0 0 0,-1-1-1 0 0,0 1 1 0 0,1-1 0 0 0,-1 0-1 0 0,1 1 1 0 0,-1-1 0 0 0,1 1-1 0 0,-1 0-144 0 0,-15 22-591 0 0,1 13 1271 0 0,1 0 0 0 0,-8 37-680 0 0,21-71 12 0 0,-27 117 1113 0 0,11-54-205 0 0,-4 40-920 0 0,19-93 190 0 0,0 0-1 0 0,1 0 0 0 0,1 1-189 0 0,16-25 191 0 0,-13 8-232 0 0,1-1 0 0 0,-1 1 0 0 0,0-1 0 0 0,0 1 0 0 0,0-1 0 0 0,-1 0 0 0 0,1 0 0 0 0,0-4 41 0 0,13-47-466 0 0,-7 23 117 0 0,58-185-2587 0 0,-61 197 3113 0 0,2 0 0 0 0,0 0 0 0 0,1 0 0 0 0,6-10-177 0 0,-14 31 11 0 0,-1-1 0 0 0,0 1-1 0 0,0-1 1 0 0,1 1 0 0 0,-1-1-1 0 0,0 1 1 0 0,1-1-1 0 0,-1 1 1 0 0,0 0 0 0 0,1-1-1 0 0,-1 1 1 0 0,1-1 0 0 0,-1 1-1 0 0,0 0 1 0 0,1-1-1 0 0,-1 1 1 0 0,1 0 0 0 0,-1 0-1 0 0,1-1 1 0 0,-1 1 0 0 0,1 0-1 0 0,0 0 1 0 0,-1 0-1 0 0,1 0 1 0 0,-1 0 0 0 0,1 0-1 0 0,-1 0 1 0 0,1 0 0 0 0,0 0-1 0 0,-1 0 1 0 0,1 0-1 0 0,-1 0 1 0 0,1 0 0 0 0,-1 0-1 0 0,1 0 1 0 0,-1 1 0 0 0,1-1-1 0 0,-1 0 1 0 0,1 0-1 0 0,-1 1 1 0 0,1-1 0 0 0,-1 0-1 0 0,1 0 1 0 0,-1 1 0 0 0,1-1-1 0 0,-1 1 1 0 0,0-1-1 0 0,1 1 1 0 0,-1-1 0 0 0,0 0-1 0 0,1 1 1 0 0,-1-1 0 0 0,0 1-1 0 0,1 0-10 0 0,1 1 1 0 0,-1 1 0 0 0,1 0-1 0 0,0-1 1 0 0,-1 1 0 0 0,1 0-1 0 0,-1 0 1 0 0,0 1 0 0 0,0-1-1 0 0,1 2 0 0 0,10 56-94 0 0,5 7 94 0 0,-2-8 70 0 0,-12-46-78 0 0,2 0-1 0 0,0-1 0 0 0,1 0 0 0 0,0 0 0 0 0,0 0 0 0 0,5 5 9 0 0,9 11 27 0 0,0-1-1 0 0,3 0-26 0 0,-21-25 1 0 0,1 0 1 0 0,0 1 0 0 0,0 0-1 0 0,-1-1 1 0 0,1 1-1 0 0,-1 0 1 0 0,0 0-1 0 0,0 2-1 0 0,-2-5 8 0 0,0-1 0 0 0,0 1 0 0 0,0-1 0 0 0,0 1 0 0 0,0 0 0 0 0,0-1-1 0 0,0 1 1 0 0,0-1 0 0 0,0 1 0 0 0,-1-1 0 0 0,1 1 0 0 0,0-1 0 0 0,0 1-1 0 0,0-1 1 0 0,-1 1 0 0 0,1-1 0 0 0,0 1 0 0 0,-1-1 0 0 0,1 1 0 0 0,0-1 0 0 0,-1 0-1 0 0,1 1 1 0 0,-1-1 0 0 0,1 1 0 0 0,-1-1 0 0 0,1 0 0 0 0,-1 0 0 0 0,1 1-1 0 0,-1-1 1 0 0,1 0 0 0 0,-1 0 0 0 0,1 1-8 0 0,-19 6 291 0 0,19-7-286 0 0,-15 4 264 0 0,0-1-1 0 0,-1 0 0 0 0,-12-1-268 0 0,-14 3 230 0 0,-15 5-127 0 0,9-1-68 0 0,-1-3 0 0 0,-44 1-35 0 0,66-4 254 0 0,1 0-3370 0 0,28-4 751 0 0,5-4-3351 0 0</inkml:trace>
  <inkml:trace contextRef="#ctx0" brushRef="#br1" timeOffset="418027.419">20145 10858 6912 0 0,'0'0'528'0'0,"9"-13"5124"0"0,-6 11-4497 0 0,-3 1-991 0 0,1 1 1 0 0,0-1-1 0 0,-1 0 1 0 0,1 1-1 0 0,0-1 1 0 0,-1 1-1 0 0,1-1 1 0 0,0 1-1 0 0,0 0 1 0 0,-1-1-1 0 0,1 1 1 0 0,0 0-1 0 0,0 0 1 0 0,0-1-1 0 0,0 1 1 0 0,-1 0-1 0 0,1 0 1 0 0,0 0-1 0 0,0 0 0 0 0,0 0 1 0 0,0 0-1 0 0,0 0 1 0 0,0 0-1 0 0,-1 1 1 0 0,1-1-1 0 0,0 0 1 0 0,0 0-1 0 0,0 1 1 0 0,0-1-165 0 0,25 9 1542 0 0,-16-6-1353 0 0,0 1 0 0 0,0 0-1 0 0,0 1 1 0 0,0 0 0 0 0,-1 1-1 0 0,0 0 1 0 0,0 0 0 0 0,0 1-189 0 0,70 45 780 0 0,-69-45-661 0 0,-1 0 1 0 0,0 1 0 0 0,0 1-1 0 0,0 0 1 0 0,4 6-120 0 0,-3-3 108 0 0,1-1 0 0 0,0 0 0 0 0,3 1-108 0 0,-4-2 43 0 0,0 0 0 0 0,0 0 0 0 0,-1 1 0 0 0,7 10-43 0 0,5 6 52 0 0,7 17 272 0 0,-23-38-264 0 0,-1-1-37 0 0,-2-2 30 0 0,-1-3 11 0 0,-1 0 0 0 0,0 0 0 0 0,0 0 0 0 0,0 0-61 0 0,0 0-259 0 0,0 0-116 0 0,0 0-20 0 0,0 0-184 0 0,-1-8-2391 0 0,-1-1 1255 0 0</inkml:trace>
  <inkml:trace contextRef="#ctx0" brushRef="#br1" timeOffset="418426.656">20820 10920 11520 0 0,'0'0'528'0'0,"0"0"-16"0"0,12-5-304 0 0,-7 3 402 0 0,0 0-1 0 0,-1 1 1 0 0,1 0 0 0 0,0 0 0 0 0,0 0 0 0 0,1 1 0 0 0,-1 0 0 0 0,0 0 0 0 0,0 0-610 0 0,32-3 1772 0 0,-27 2-1566 0 0,1 0 1 0 0,0 1-1 0 0,0 0 1 0 0,0 0-1 0 0,7 2-206 0 0,23 1 114 0 0,-22-2-237 0 0,0 1 0 0 0,7 2 123 0 0,-17-3-146 0 0,6 4-2171 0 0,-15-5 47 0 0,0 0-112 0 0,0 0-16 0 0</inkml:trace>
  <inkml:trace contextRef="#ctx0" brushRef="#br1" timeOffset="418813.746">20845 11065 4608 0 0,'0'0'353'0'0,"12"3"2160"0"0,-5-3 153 0 0,24 0 3755 0 0,40-3-4288 0 0,99-5-185 0 0,-136 6-2702 0 0,0 2 0 0 0,26 4 754 0 0,-41-3-591 0 0</inkml:trace>
  <inkml:trace contextRef="#ctx0" brushRef="#br1" timeOffset="419852.333">21826 10577 2304 0 0,'0'0'101'0'0,"5"0"-88"0"0,-5 0 3372 0 0,0 1 3652 0 0,-20 20-5127 0 0,2 1 0 0 0,0 0-1 0 0,-6 12-1909 0 0,-44 77 1966 0 0,30-47-1152 0 0,14-25-440 0 0,2 1 0 0 0,2 1 0 0 0,-12 33-374 0 0,23-48 100 0 0,8-25-17 0 0,1-1-66 0 0,0 0-237 0 0,0 0-106 0 0,0 0-24 0 0,0 0-200 0 0,0 0-837 0 0,1-1-370 0 0,2-6-68 0 0</inkml:trace>
  <inkml:trace contextRef="#ctx0" brushRef="#br1" timeOffset="420247.889">21528 10645 11000 0 0,'0'0'498'0'0,"0"0"-3"0"0,3-6-296 0 0,-3 2-94 0 0,0 4 439 0 0,1-1-324 0 0,-1 1-1 0 0,0-1 1 0 0,1 1 0 0 0,-1 0-1 0 0,0-1 1 0 0,1 1 0 0 0,-1 0-1 0 0,0-1 1 0 0,1 1 0 0 0,-1 0-1 0 0,1 0 1 0 0,-1-1 0 0 0,0 1-1 0 0,1 0 1 0 0,-1 0 0 0 0,1 0-1 0 0,0-1-219 0 0,4 2 567 0 0,-3 0-461 0 0,-1-1-1 0 0,0 0 1 0 0,1 0-1 0 0,-1 1 1 0 0,1-1-1 0 0,-1 0 1 0 0,0 1 0 0 0,1 0-1 0 0,-1-1 1 0 0,0 1-1 0 0,0 0 1 0 0,1 0-106 0 0,12 8 499 0 0,-12-8-443 0 0,0 0 0 0 0,-1 0 0 0 0,1 0 0 0 0,0 1 0 0 0,0-1 0 0 0,0 0 1 0 0,-1 1-1 0 0,2 1-56 0 0,42 54 887 0 0,-15-18-36 0 0,33 33-851 0 0,-49-57 56 0 0,20 17 27 0 0,-7-7 23 0 0,-21-19-71 0 0,1 0 0 0 0,0 0 0 0 0,0 0-1 0 0,0-1-34 0 0,-1-1-162 0 0,9 7 377 0 0,-14-11-409 0 0,-1 0 0 0 0,1 1 0 0 0,0-1 0 0 0,-1 0 1 0 0,1 1-1 0 0,-1-1 0 0 0,1 0 0 0 0,0 0 1 0 0,-1 0-1 0 0,1 0 0 0 0,0 1 0 0 0,-1-1 0 0 0,1 0 1 0 0,0 0-1 0 0,-1 0 0 0 0,1 0 0 0 0,0-1 0 0 0,-1 1 1 0 0,1 0-1 0 0,0 0 0 0 0,0 0 194 0 0,4-3-6438 0 0</inkml:trace>
  <inkml:trace contextRef="#ctx0" brushRef="#br1" timeOffset="420733.743">21805 10414 2760 0 0,'0'0'543'0'0,"0"0"1237"0"0,0 0 539 0 0,0 0 107 0 0,0 0-201 0 0,0 0-946 0 0,0 0-414 0 0,0 0-86 0 0,14-4 1027 0 0,40 8 203 0 0,-46-2-1821 0 0,10-1 9 0 0,25 6-35 0 0,-29-4-67 0 0,0-1 0 0 0,1-1 0 0 0,-1 0 0 0 0,1-1 0 0 0,3-1-95 0 0,8 0-1003 0 0,-25 1 148 0 0,0 0-1040 0 0,7-5-4021 0 0</inkml:trace>
  <inkml:trace contextRef="#ctx0" brushRef="#br1" timeOffset="421125.624">21967 10269 12784 0 0,'0'0'289'0'0,"0"0"40"0"0,0 0 22 0 0,0 0-40 0 0,3 7 113 0 0,0 0-75 0 0,-2-2 73 0 0,1-1 0 0 0,-1 1-1 0 0,0-1 1 0 0,-1 1 0 0 0,1 3-422 0 0,5 61 2903 0 0,-7-34-2624 0 0,-2 0 0 0 0,-5 23-279 0 0,7-52-301 0 0,1 1 0 0 0,0-1 1 0 0,0 0-1 0 0,0 0 0 0 0,1 0 0 0 0,0 0 0 0 0,0 1 301 0 0,0-5-2277 0 0</inkml:trace>
  <inkml:trace contextRef="#ctx0" brushRef="#br1" timeOffset="421620.715">22062 10703 4520 0 0,'0'0'201'0'0,"0"0"173"0"0,0 0 575 0 0,0 0 252 0 0,0 0 51 0 0,0 0-88 0 0,0 0-415 0 0,0 0-186 0 0,0 0-34 0 0,0 0-27 0 0,0 0-86 0 0,0 0-38 0 0,0 0-8 0 0,0 0-30 0 0,0 0-118 0 0,0 0-50 0 0,0 0-10 0 0,0 0 15 0 0,0 0 74 0 0,0 0 33 0 0,0 0 4 0 0,0 0 4 0 0,0 0 17 0 0,0 0 10 0 0,0 0 1 0 0,0 0-18 0 0,0 0-73 0 0,0 0-33 0 0,0 0-4 0 0,0 0-5 0 0,7 10 2666 0 0,0-7-2754 0 0,-1 0 0 0 0,1 0-1 0 0,1-1 1 0 0,-1 0-1 0 0,0-1 1 0 0,0 0-1 0 0,7 1-98 0 0,10-1 160 0 0,19-2-160 0 0,-24 0 27 0 0,0 1 0 0 0,0 0 0 0 0,7 3-27 0 0,24 2 173 0 0,-31-1-151 0 0,-9-1-1730 0 0,0-1-5172 0 0,-10-2 1343 0 0</inkml:trace>
  <inkml:trace contextRef="#ctx0" brushRef="#br1" timeOffset="423121.598">23000 10433 7776 0 0,'0'0'356'0'0,"0"0"-8"0"0,3-5-332 0 0,-3 5 3098 0 0,0 0 3374 0 0,-16 13-6138 0 0,1 0-1 0 0,1 2 1 0 0,0-1-1 0 0,2 2 1 0 0,-3 2-350 0 0,-37 50 1087 0 0,-27 25-1087 0 0,-19 23 114 0 0,73-84-43 0 0,2 0-1 0 0,1 2 0 0 0,-15 32-70 0 0,30-54 46 0 0,6-10-57 0 0,0 0 1 0 0,0-1 0 0 0,0 1-1 0 0,0 0 1 0 0,0 0-1 0 0,0 1 1 0 0,1-1-1 0 0,-1 0 1 0 0,1 0-1 0 0,-1 1 11 0 0,1-2-218 0 0,0-1-20 0 0,0 0-92 0 0,0 0-382 0 0,0 0-168 0 0,0-6-5059 0 0,0-2 377 0 0</inkml:trace>
  <inkml:trace contextRef="#ctx0" brushRef="#br1" timeOffset="423485.678">22567 10612 10680 0 0,'0'-3'168'0'0,"0"0"0"0"0,0 1 1 0 0,0-1-1 0 0,1 0 0 0 0,-1 0 0 0 0,1 1 1 0 0,-1-1-1 0 0,1 0 0 0 0,0 1 0 0 0,0-1 1 0 0,0 1-1 0 0,0-1 0 0 0,1 1 1 0 0,-1-1-169 0 0,1-1 1668 0 0,3-1 2871 0 0,1 8-4327 0 0,5 6 122 0 0,-5-4-167 0 0,0-1-1 0 0,-1 1 1 0 0,0 0-1 0 0,4 5-166 0 0,13 22 283 0 0,-16-22-216 0 0,1 0-1 0 0,7 9-66 0 0,-6-10 27 0 0,-1 1-1 0 0,0 0 0 0 0,0 1-26 0 0,19 26 57 0 0,-5-11-41 0 0,-15-17 23 0 0,1 0 0 0 0,0-1-1 0 0,1 0 1 0 0,0 0 0 0 0,0-1-1 0 0,7 5-38 0 0,7 4 90 0 0,-19-13-124 0 0,0 0-1 0 0,0 0 0 0 0,1-1 0 0 0,-1 1 1 0 0,1-1-1 0 0,0 0 0 0 0,0 0 1 0 0,0 0-1 0 0,0-1 0 0 0,0 0 35 0 0,6 2-85 0 0,-9-2-132 0 0,0-1 1 0 0,0 1-1 0 0,0-1 0 0 0,1 1 0 0 0,-1-1 1 0 0,0 0-1 0 0,0 0 0 0 0,1 0 0 0 0,-1 0 1 0 0,0 0-1 0 0,0 0 0 0 0,1 0 0 0 0,-1 0 1 0 0,0 0-1 0 0,0 0 0 0 0,1-1 0 0 0,-1 1 1 0 0,0 0-1 0 0,0-1 0 0 0,0 1 0 0 0,0-1 1 0 0,1 0-1 0 0,-1 1 0 0 0,0-1 0 0 0,0 0 1 0 0,0 0-1 0 0,0 0 217 0 0,10-8-1941 0 0</inkml:trace>
  <inkml:trace contextRef="#ctx0" brushRef="#br1" timeOffset="424279.807">23056 10261 3224 0 0,'0'0'495'0'0,"0"0"867"0"0,0 0 381 0 0,0 0 75 0 0,9-9 2709 0 0,-8 8-4428 0 0,3-3 503 0 0,7 4-932 0 0,-4 0-245 0 0,1 0-4038 0 0</inkml:trace>
  <inkml:trace contextRef="#ctx0" brushRef="#br1" timeOffset="427671.28">22963 10160 5496 0 0,'0'0'249'0'0,"0"0"-1"0"0,0 0-75 0 0,0 0 259 0 0,0 0 134 0 0,0 0 30 0 0,0 0-52 0 0,0 0-235 0 0,0 0-100 0 0,0 0-17 0 0,0 0 35 0 0,0 0 172 0 0,0 0 75 0 0,0 0 20 0 0,0 0 4 0 0,0 0 12 0 0,0 0 2 0 0,0 0 0 0 0,0 0-20 0 0,0 0-83 0 0,0 0-32 0 0,0 0-7 0 0,0 0-26 0 0,0 0-102 0 0,7 2 140 0 0,3-2-108 0 0,0 1 1 0 0,0-1 0 0 0,8-2-275 0 0,11 1 232 0 0,85-5-14 0 0,-81 4-165 0 0,12-4 499 0 0,-44 6-410 0 0,15-2 1930 0 0,-22 4-2168 0 0,-7 0-3379 0 0,7-2-2351 0 0</inkml:trace>
  <inkml:trace contextRef="#ctx0" brushRef="#br1" timeOffset="454915.284">391 14434 2304 0 0,'24'0'4868'0'0,"6"-6"-536"0"0,-7 6 486 0 0,-19 0-2160 0 0,-16 0-1880 0 0,-122-3-497 0 0,13 6-281 0 0,104-3 10 0 0,-27 0 61 0 0,40 0-41 0 0,0-1 1 0 0,0 1-1 0 0,1-1 0 0 0,-1 0 0 0 0,0 0 0 0 0,0-1 0 0 0,0 1 0 0 0,1-1 0 0 0,-1 0-30 0 0,3 2 19 0 0,1-1 0 0 0,0 1 0 0 0,-1 0 0 0 0,1-1 0 0 0,-1 1 0 0 0,1 0-1 0 0,-1-1 1 0 0,0 1 0 0 0,1 0 0 0 0,-1 0 0 0 0,1-1 0 0 0,-1 1 0 0 0,1 0 0 0 0,-1 0-1 0 0,0 0 1 0 0,1 0 0 0 0,-1 0 0 0 0,0 0 0 0 0,1 0 0 0 0,-1 0 0 0 0,1 0-1 0 0,-1 0 1 0 0,0 0 0 0 0,1 0 0 0 0,-1 0 0 0 0,1 0 0 0 0,-1 1 0 0 0,0-1 0 0 0,1 0-1 0 0,-1 0 1 0 0,1 1 0 0 0,-1-1 0 0 0,1 0 0 0 0,-1 1 0 0 0,1-1 0 0 0,-1 1 0 0 0,1-1-1 0 0,-1 0 1 0 0,1 1 0 0 0,0-1 0 0 0,-1 1 0 0 0,1-1 0 0 0,0 1 0 0 0,-1 0-1 0 0,1-1 1 0 0,0 1 0 0 0,0-1 0 0 0,0 1 0 0 0,-1-1 0 0 0,1 2-19 0 0,-1 4 38 0 0,0 1 1 0 0,0 0 0 0 0,1 0 0 0 0,-1-1-1 0 0,2 3-38 0 0,-1-4-2 0 0,0 207 51 0 0,-2-184-54 0 0,0 1 0 0 0,-2 2 5 0 0,0-3 78 0 0,1 0 1 0 0,2 3-79 0 0,-3 55 925 0 0,4-85-849 0 0,2 0 0 0 0,4 4-12 0 0,-2-2-55 0 0,5 1 50 0 0,-5-3-45 0 0,0-1 0 0 0,0 1-1 0 0,1-1 1 0 0,-1 1 0 0 0,0-1-1 0 0,0-1 1 0 0,1 1 0 0 0,-1-1-14 0 0,11 1 92 0 0,20-2 149 0 0,9-2-241 0 0,-41 4 1 0 0,60-2 251 0 0,-24 5 191 0 0,-6 1-414 0 0,9 2-58 0 0,-42-6-91 0 0,0 0-88 0 0,0 0-16 0 0,0 0-152 0 0,0 0-612 0 0,0 0-268 0 0,0 0-1160 0 0,0 0-4442 0 0</inkml:trace>
  <inkml:trace contextRef="#ctx0" brushRef="#br1" timeOffset="455271.773">15 14687 4608 0 0,'0'0'208'0'0,"0"-1"-9"0"0,0 0 181 0 0,0 0 1373 0 0,0 1 591 0 0,0 0 109 0 0,0 0-286 0 0,0 0-1275 0 0,0 0-558 0 0,0 0-115 0 0,0 0 24 0 0,2 1 199 0 0,18 4 1024 0 0,-16-3-1268 0 0,1 0 0 0 0,-1-1 0 0 0,1 0 0 0 0,0 0 1 0 0,0 0-1 0 0,-1-1 0 0 0,1 0 0 0 0,0 0 0 0 0,0 0-198 0 0,5 0 246 0 0,-1 0 0 0 0,1 0 0 0 0,-1 1 0 0 0,7 2-246 0 0,-5-2 121 0 0,-1 1 0 0 0,1-2 0 0 0,0 1 0 0 0,2-2-121 0 0,20 2 195 0 0,-26 0-161 0 0,1-1-1 0 0,-1 1 1 0 0,1-2 0 0 0,5 0-34 0 0,17-1 35 0 0,-24 2-310 0 0,1 0 0 0 0,-1 0 0 0 0,0-1 0 0 0,0 0 0 0 0,1-1 275 0 0,11-1-3553 0 0,-12-2-2563 0 0</inkml:trace>
  <inkml:trace contextRef="#ctx0" brushRef="#br1" timeOffset="455650.977">56 14180 3224 0 0,'0'0'625'0'0,"0"0"1418"0"0,0 0 623 0 0,0 0 129 0 0,0 0-346 0 0,0 0-1533 0 0,0 0-673 0 0,0 0-136 0 0,0 0 17 0 0,0 0 197 0 0,0 0 88 0 0,15 5 735 0 0,9-1-524 0 0,-1 0 0 0 0,1-2-1 0 0,0-1 1 0 0,22-1-620 0 0,-24 0 274 0 0,186-5 680 0 0,-203 5-961 0 0,-2 0 4 0 0,-1 0-1 0 0,1 0 1 0 0,0-1 0 0 0,-1 1 0 0 0,1-1 0 0 0,-1 0 0 0 0,1 1 0 0 0,1-2 3 0 0,-1 1-32 0 0,12-4-3552 0 0,-14 5 1739 0 0</inkml:trace>
  <inkml:trace contextRef="#ctx0" brushRef="#br1" timeOffset="456056.853">310 14054 5528 0 0,'0'0'249'0'0,"0"0"-1"0"0,7 3 116 0 0,42 11 7085 0 0,-24-4-7116 0 0,10 6 2855 0 0,18 10-3188 0 0,-39-18 625 0 0,20 11 381 0 0,-32-18-901 0 0,0 0 0 0 0,0 0 1 0 0,0 0-1 0 0,-1 1 0 0 0,1-1 0 0 0,-1 1 1 0 0,1-1-1 0 0,-1 1 0 0 0,1 0 0 0 0,-1 0 1 0 0,0-1-1 0 0,0 1 0 0 0,1 2-105 0 0,-2-3 233 0 0,0-1-1 0 0,0 14 327 0 0,-1-12-511 0 0,0 0 1 0 0,0 1-1 0 0,0-1 1 0 0,0 0-1 0 0,0 0 0 0 0,0 0 1 0 0,0 0-1 0 0,-1 0 1 0 0,1-1-1 0 0,-1 1 0 0 0,0 0 1 0 0,1-1-1 0 0,-1 1 1 0 0,-1 0-49 0 0,-3 3 67 0 0,0-1-1 0 0,0 0 1 0 0,-1 0 0 0 0,1 0-67 0 0,-89 36-1733 0 0,71-32 746 0 0</inkml:trace>
  <inkml:trace contextRef="#ctx0" brushRef="#br1" timeOffset="477976.6">819 14663 3224 0 0,'0'0'413'0'0,"0"0"527"0"0,-7-1 3352 0 0,0-2-2564 0 0,7 6 1873 0 0,6 4-599 0 0,0-2-3954 0 0,-1-2 1135 0 0,1 1 0 0 0,0-1 0 0 0,0-1 1 0 0,0 1-1 0 0,0-1 0 0 0,0 0 0 0 0,1 0 1 0 0,-1 0-1 0 0,4-1-183 0 0,22 5 437 0 0,-24-4-308 0 0,-1-1 0 0 0,0 1 0 0 0,0-1 0 0 0,0-1 0 0 0,1 0 0 0 0,-1 0 0 0 0,2 0-129 0 0,57 0 714 0 0,-49-2-511 0 0,-4 1-72 0 0,0 0-1 0 0,0-2 1 0 0,0 1 0 0 0,0-1-1 0 0,4-3-130 0 0,-11 5 35 0 0,0-1 1 0 0,-1 1-1 0 0,1 1 0 0 0,0-1 0 0 0,0 1 0 0 0,2 0-35 0 0,0 1 396 0 0,-4 0-2101 0 0,-1 0-5239 0 0,-3-1 4715 0 0</inkml:trace>
  <inkml:trace contextRef="#ctx0" brushRef="#br1" timeOffset="478372.153">856 14861 2304 0 0,'22'0'6109'0'0,"-8"0"-4517"0"0,-6 0-179 0 0,0 0 0 0 0,0 0 0 0 0,0 1 0 0 0,7 1-1413 0 0,53 7 2476 0 0,-50-8-1985 0 0,0 0 1 0 0,1-1-1 0 0,17-2-491 0 0,-30 2 126 0 0,1 0-1 0 0,-1 0 1 0 0,0 0-1 0 0,5 2-125 0 0,18 1 418 0 0,-17-3-284 0 0,-5 0-58 0 0,1 0 1 0 0,-1 0-1 0 0,1 0 0 0 0,-1 1 0 0 0,2 1-76 0 0,5 3 163 0 0,-5-3-259 0 0,2-2-5480 0 0,-11 0-277 0 0</inkml:trace>
  <inkml:trace contextRef="#ctx0" brushRef="#br1" timeOffset="478815.368">1798 14398 14368 0 0,'0'0'661'0'0,"0"0"-17"0"0,-1-1-415 0 0,-3 0-169 0 0,-7 16 768 0 0,7-8-517 0 0,1 0-1 0 0,0 0 1 0 0,-1 1-1 0 0,2-1 1 0 0,-1 1-1 0 0,1-1 1 0 0,1 1-1 0 0,-2 7-310 0 0,2 0 508 0 0,0 0-1 0 0,0 0 0 0 0,1 1 0 0 0,2 2-507 0 0,-1-10 122 0 0,0 0 0 0 0,1 0 0 0 0,0-1 0 0 0,0 1 0 0 0,1 0-1 0 0,0-1 1 0 0,1 0 0 0 0,0 2-122 0 0,-3-8 9 0 0,4 13 230 0 0,1 0 0 0 0,-2 0 0 0 0,0 1 0 0 0,0 0-239 0 0,3 15 460 0 0,-6-28-340 0 0,-1-2 0 0 0,-9 0 0 0 0,4 2-105 0 0,4-2 57 0 0,1 0 7 0 0,0 0-7 0 0,0 0 13 0 0,0 0-46 0 0,0 0-135 0 0,0 0-58 0 0,0 0-7 0 0,0 0-139 0 0,0 0-561 0 0,0 0-246 0 0,0 0-49 0 0,0 0-201 0 0,0-1-803 0 0,3-3-345 0 0</inkml:trace>
  <inkml:trace contextRef="#ctx0" brushRef="#br1" timeOffset="479235.484">1599 14905 8288 0 0,'0'0'381'0'0,"0"0"-6"0"0,15-5 2107 0 0,8-1-497 0 0,0 0 0 0 0,0 2 0 0 0,1 1 1 0 0,11 1-1986 0 0,97 0 1609 0 0,-70 3-1312 0 0,-31-3-244 0 0,-26 1-86 0 0,1 0 1 0 0,0 0 0 0 0,-1 1-1 0 0,1 0 1 0 0,0 0-1 0 0,0 1 1 0 0,-1-1-1 0 0,1 1 1 0 0,5 2 32 0 0,-10-3 30 0 0,0 1-124 0 0,-1-1-1 0 0,1 0 1 0 0,-1 0-1 0 0,1 0 1 0 0,-1 0-1 0 0,1 1 1 0 0,-1-1-1 0 0,1 0 1 0 0,-1 0-1 0 0,1 1 1 0 0,-1-1-1 0 0,1 1 1 0 0,-1-1-1 0 0,0 0 1 0 0,1 1-1 0 0,-1-1 1 0 0,0 1-1 0 0,1-1 1 0 0,-1 1-1 0 0,0-1 95 0 0,1 1-1547 0 0,-2 0-899 0 0,-1 6-3331 0 0</inkml:trace>
  <inkml:trace contextRef="#ctx0" brushRef="#br1" timeOffset="479620.469">1663 15082 5984 0 0,'0'0'273'0'0,"0"0"-5"0"0,0 0 25 0 0,0 0 742 0 0,2 0 344 0 0,10-3 998 0 0,-5 0-1874 0 0,0 2 0 0 0,0-1 0 0 0,0 1 0 0 0,0 0 0 0 0,0 0 0 0 0,1 1 0 0 0,-1 0 0 0 0,0 0 0 0 0,1 0 0 0 0,1 2-503 0 0,14 1 753 0 0,-18-3-637 0 0,0 1 0 0 0,0-1-1 0 0,0 1 1 0 0,0 0-1 0 0,0 1 1 0 0,0-1 0 0 0,-1 1-1 0 0,1 0 1 0 0,1 1-116 0 0,1 1 174 0 0,-4-3-87 0 0,-1 1 0 0 0,1-1 0 0 0,-1 1-1 0 0,0 0 1 0 0,0 0 0 0 0,0 0 0 0 0,0 0 0 0 0,0 0 0 0 0,2 3-87 0 0,-2-3 50 0 0,-1 0 1 0 0,0 0-1 0 0,1 0 1 0 0,-1 0-1 0 0,0 1 1 0 0,0-1-1 0 0,0 1 0 0 0,-1-1 1 0 0,1 1-1 0 0,0-1 1 0 0,-1 1-1 0 0,0-1 1 0 0,1 1-1 0 0,-1-1 1 0 0,0 1-1 0 0,-1 2-50 0 0,1-2 45 0 0,-1 1 0 0 0,0 0 0 0 0,0-1 0 0 0,-1 1-1 0 0,1-1 1 0 0,-1 1 0 0 0,1-1 0 0 0,-1 1 0 0 0,0-1 0 0 0,-2 2-45 0 0,-7 7 95 0 0,0 0-1 0 0,0-1 1 0 0,-1 0 0 0 0,-1-1 0 0 0,-2 1-95 0 0,4-3 88 0 0,-3 2-28 0 0,-1-1 0 0 0,0-1 0 0 0,-1 0 0 0 0,-1 0-60 0 0,1-5 8 0 0,10-3 33 0 0,14 3-15 0 0,-2-3 22 0 0,1 1 1 0 0,-1-1-1 0 0,0 0 1 0 0,1-1-1 0 0,4 0-48 0 0,16-1 131 0 0,56-4 121 0 0,-47 5-244 0 0,-15 0-274 0 0,-1 1 0 0 0,0 1 0 0 0,14 3 266 0 0,-11-3-3291 0 0,-21-1 713 0 0</inkml:trace>
  <inkml:trace contextRef="#ctx0" brushRef="#br1" timeOffset="480492.87">2632 14467 10680 0 0,'0'0'489'0'0,"0"0"-8"0"0,0 0-238 0 0,0 0 146 0 0,0 0 99 0 0,0 0 22 0 0,1-1-212 0 0,-1 0 0 0 0,0 1 0 0 0,0-1 0 0 0,0 1 1 0 0,0-1-1 0 0,0 0 0 0 0,0 1 0 0 0,0-1 0 0 0,0 0 0 0 0,0 1 1 0 0,0-1-1 0 0,0 0 0 0 0,0 1 0 0 0,-1-1 0 0 0,1 1 1 0 0,0-1-1 0 0,0 0-298 0 0,-28 3 157 0 0,1 0 1 0 0,-2 2-158 0 0,-28 2-451 0 0,42-4 307 0 0,-2-1 66 0 0,1 0 0 0 0,0-1 0 0 0,-1 0 0 0 0,1-1 0 0 0,-4-2 78 0 0,7 3-5 0 0,13 0 10 0 0,0 0 0 0 0,0 0 0 0 0,0 0 0 0 0,-1 1 0 0 0,1-1-1 0 0,0 0 1 0 0,0 0 0 0 0,-1 0 0 0 0,1 0 0 0 0,0 0 0 0 0,0 1 0 0 0,0-1 0 0 0,0 0 0 0 0,-1 0 0 0 0,1 0-1 0 0,0 1 1 0 0,0-1 0 0 0,0 0 0 0 0,0 0 0 0 0,0 0 0 0 0,0 1 0 0 0,0-1 0 0 0,-1 0 0 0 0,1 0 0 0 0,0 1-1 0 0,0-1 1 0 0,0 0-5 0 0,0 2 46 0 0,1 0 0 0 0,-1 0-1 0 0,1 0 1 0 0,-1 0-1 0 0,1-1 1 0 0,-1 1 0 0 0,1 0-1 0 0,0 0 1 0 0,0 0-46 0 0,4 10 150 0 0,-1-3-47 0 0,-1 0 0 0 0,0 0 0 0 0,-1 1 0 0 0,0-1 0 0 0,0 1 0 0 0,-1-1 0 0 0,0 1 0 0 0,-1 7-103 0 0,-2 75 358 0 0,-2-42-272 0 0,3-21-34 0 0,-4 15-52 0 0,-16 84 858 0 0,21-125-708 0 0,-1-1 0 0 0,1 0 1 0 0,0 1-1 0 0,0-1 0 0 0,0 0 1 0 0,0 1-1 0 0,0-1 0 0 0,0 1 1 0 0,1-1-1 0 0,-1 0 0 0 0,1 0 1 0 0,0 2-151 0 0,2-2 68 0 0,-1 0 1 0 0,0-1 0 0 0,1 1-1 0 0,-1-1 1 0 0,1 1 0 0 0,2 0-69 0 0,0-1 117 0 0,0 0 1 0 0,1 0-1 0 0,-1 0 1 0 0,1-1-1 0 0,-1 0 1 0 0,0 0-1 0 0,1 0 1 0 0,-1-1 0 0 0,1 0-1 0 0,-1 0 1 0 0,0 0-1 0 0,3-1-117 0 0,-3 0 36 0 0,0 1 0 0 0,0 0 0 0 0,-1 0-1 0 0,1 1 1 0 0,1-1-36 0 0,17-2 121 0 0,12-5 63 0 0,1 2 0 0 0,0 2-184 0 0,-10 2-22 0 0,18 1 22 0 0,-41 1-11 0 0,-2 0-126 0 0,-1 0-21 0 0,0 0-143 0 0,0 0-595 0 0,0 0-264 0 0,0 0-805 0 0,-1-1-3176 0 0,-5-4-1363 0 0</inkml:trace>
  <inkml:trace contextRef="#ctx0" brushRef="#br1" timeOffset="480866.736">2252 14772 3224 0 0,'12'-6'2617'0'0,"-9"4"-1363"0"0,0 0 0 0 0,0 0 0 0 0,1 0 0 0 0,-1 1 0 0 0,0 0 0 0 0,1 0 0 0 0,2-1-1254 0 0,7-1 937 0 0,0 1 0 0 0,11 0-937 0 0,-6 1 1626 0 0,-8 0-1167 0 0,0 2-1 0 0,-1-1 0 0 0,1 1 0 0 0,-1 0 1 0 0,8 3-459 0 0,-5-1 155 0 0,0-2-1 0 0,-1 1 1 0 0,6-1-155 0 0,7 0 167 0 0,-1 1-1 0 0,6 2-166 0 0,-1 0-1635 0 0,2-2-3576 0 0,-10-1-967 0 0</inkml:trace>
  <inkml:trace contextRef="#ctx0" brushRef="#br1" timeOffset="481288.308">2929 14812 9328 0 0,'0'0'208'0'0,"0"0"33"0"0,-2 8 234 0 0,0 4-429 0 0,2-10-35 0 0,0 0-1 0 0,0 0 1 0 0,-1 0-1 0 0,1 0 1 0 0,-1 0-1 0 0,1 0 1 0 0,-1 0-1 0 0,-1 1-10 0 0,-2 11 914 0 0,-4 4 356 0 0,6-14-939 0 0,0 1-1 0 0,0-1 1 0 0,1 1-1 0 0,-1-1 1 0 0,1 1-1 0 0,0 0 0 0 0,0-1 1 0 0,1 1-1 0 0,-1 0 1 0 0,1 0-1 0 0,0 0 1 0 0,1-1-1 0 0,-1 2-330 0 0,8 25 1827 0 0,-7-30-1437 0 0,12 10 637 0 0,-5-2-767 0 0,-4-8-160 0 0,0 1-1 0 0,0-1 1 0 0,0 0 0 0 0,0 0 0 0 0,0 0-1 0 0,0-1 1 0 0,0 1 0 0 0,0-1-1 0 0,0 0 1 0 0,0 0 0 0 0,0 0 0 0 0,0-1-1 0 0,1 1 1 0 0,-1-1 0 0 0,0 0-1 0 0,-1 0 1 0 0,4-2-100 0 0,-3 2 79 0 0,-1 0 0 0 0,1-1 0 0 0,0 1 0 0 0,-1-1 0 0 0,1 0 0 0 0,-1 0 0 0 0,0 0 0 0 0,0-1 0 0 0,1 1 0 0 0,-2-1 0 0 0,1 1 0 0 0,0-1 0 0 0,0 0 0 0 0,-1 0 0 0 0,0 0 0 0 0,0-1 0 0 0,0 1 0 0 0,1-3-79 0 0,-2 3 53 0 0,0 0-1 0 0,0 0 1 0 0,-1 1 0 0 0,1-1-1 0 0,-1 0 1 0 0,0 0-1 0 0,0 0 1 0 0,0 0 0 0 0,0 0-1 0 0,0 0 1 0 0,-1 0 0 0 0,1 0-1 0 0,-1 0 1 0 0,0 0-1 0 0,0 0 1 0 0,0 0 0 0 0,0 1-1 0 0,-1-1 1 0 0,1 0-1 0 0,-1 1 1 0 0,1-1 0 0 0,-1 1-1 0 0,0 0 1 0 0,0-1-1 0 0,0 1 1 0 0,0 0 0 0 0,-1 0-1 0 0,1 0 1 0 0,0 1-1 0 0,-1-1 1 0 0,-1 0-53 0 0,0-1-236 0 0,0 1-1 0 0,0 0 1 0 0,0 0 0 0 0,-1 0-1 0 0,1 0 1 0 0,-1 1 0 0 0,0-1-1 0 0,1 1 1 0 0,-1 1-1 0 0,0-1 1 0 0,0 0 0 0 0,1 1-1 0 0,-1 0 1 0 0,0 0 0 0 0,0 1-1 0 0,0-1 1 0 0,1 1 0 0 0,-1 0-1 0 0,-1 1 237 0 0,-3 2-7559 0 0</inkml:trace>
  <inkml:trace contextRef="#ctx0" brushRef="#br1" timeOffset="494533.486">3573 14638 6248 0 0,'-14'6'2356'0'0,"13"-6"-1261"0"0,1 2-680 0 0,-1 0 0 0 0,1-1 0 0 0,-1 1 0 0 0,1 0 0 0 0,0 0 0 0 0,0 0 0 0 0,0-1 1 0 0,0 1-1 0 0,0 0 0 0 0,0 0 0 0 0,1 0-415 0 0,2 0 247 0 0,0-1 0 0 0,1 1 0 0 0,-1-1 0 0 0,1 1 0 0 0,0-1 0 0 0,-1-1 0 0 0,1 1-1 0 0,0 0 1 0 0,0-1 0 0 0,-1 0 0 0 0,1 0 0 0 0,2 0-247 0 0,5-1 292 0 0,0 0 0 0 0,-1-1 0 0 0,1 0-1 0 0,0-1-291 0 0,-4 1 33 0 0,-1-1 0 0 0,0 0 0 0 0,1-1 0 0 0,-1 1 0 0 0,0-1 0 0 0,-1-1 0 0 0,1 1 0 0 0,-1-1 0 0 0,0 0 0 0 0,0 0 0 0 0,0 0 0 0 0,-1-1 0 0 0,1 1 0 0 0,-1-1 0 0 0,-1 0 0 0 0,1-1 0 0 0,-1 1 0 0 0,0 0 0 0 0,-1-1-1 0 0,0 0 1 0 0,2-6-33 0 0,-3 6 21 0 0,-1 0 0 0 0,0 1-1 0 0,0-1 1 0 0,-1 1-1 0 0,1-1 1 0 0,-1 0-1 0 0,-1 1 1 0 0,1-1 0 0 0,-1 1-1 0 0,-1 0 1 0 0,-2-6-21 0 0,4 8 63 0 0,-1 0 0 0 0,-1 0 1 0 0,1 0-1 0 0,0 0 1 0 0,-1 0-1 0 0,0 1 0 0 0,0-1 1 0 0,0 1-1 0 0,0 0 1 0 0,0 0-1 0 0,-1 0 0 0 0,1 0 1 0 0,-1 1-1 0 0,0 0 1 0 0,0-1-1 0 0,0 1 0 0 0,-3-1-63 0 0,5 2 75 0 0,-1 1-1 0 0,1-1 0 0 0,0 1 0 0 0,0-1 0 0 0,0 1 1 0 0,0 0-1 0 0,0 0 0 0 0,0 0 0 0 0,0 0 0 0 0,-1 0 1 0 0,1 1-1 0 0,0-1 0 0 0,0 1 0 0 0,0-1 0 0 0,0 1 1 0 0,0 0-1 0 0,0-1 0 0 0,0 2-74 0 0,-1-1 49 0 0,1 1-1 0 0,-1 0 1 0 0,1 0 0 0 0,0 0 0 0 0,0 0-1 0 0,0 0 1 0 0,0 1 0 0 0,0-1-1 0 0,0 1 1 0 0,1-1 0 0 0,-2 3-49 0 0,-2 8 9 0 0,0-1 1 0 0,1 1 0 0 0,0 0-1 0 0,1 0 1 0 0,0 6-10 0 0,0-7 26 0 0,0 9 115 0 0,1 1 0 0 0,1 0 0 0 0,0 0 0 0 0,2 2-141 0 0,0 9 170 0 0,-2-17 17 0 0,1-9-53 0 0,0 0 0 0 0,0 0 1 0 0,0 0-1 0 0,1 0 0 0 0,0 0 0 0 0,1 0-134 0 0,2 11 160 0 0,2 0 0 0 0,0-1 0 0 0,1 0 0 0 0,2 3-160 0 0,7 11 265 0 0,-13-21-117 0 0,2-1 1 0 0,-1 0-1 0 0,1-1 1 0 0,1 1-1 0 0,0-1 1 0 0,0 0-1 0 0,1 0-148 0 0,-4-5 43 0 0,1 0-1 0 0,0-1 1 0 0,0 1-1 0 0,0-1 0 0 0,0 0 1 0 0,0 0-1 0 0,1 0 1 0 0,-1 0-1 0 0,0-1 1 0 0,1 0-1 0 0,0 0 1 0 0,1 0-43 0 0,-5 0 10 0 0,1-1 1 0 0,-1 0 0 0 0,0 0 0 0 0,1 0 0 0 0,-1 0 0 0 0,1 0 0 0 0,-1 0 0 0 0,0 0 0 0 0,1 0-1 0 0,-1 0 1 0 0,1-1 0 0 0,-1 1 0 0 0,2-1-11 0 0,0 0 5 0 0,2 0-52 0 0,-1 0 0 0 0,0-1 0 0 0,1 0 0 0 0,-1 1 0 0 0,0-2 0 0 0,1 1 0 0 0,-1 0 0 0 0,0-1-1 0 0,-1 0 1 0 0,1 1 0 0 0,0-1 0 0 0,-1-1 0 0 0,1 0 47 0 0,11-14-2800 0 0,-3 0-3568 0 0,-3 2-915 0 0</inkml:trace>
  <inkml:trace contextRef="#ctx0" brushRef="#br1" timeOffset="495086.142">3724 13924 12096 0 0,'0'0'553'0'0,"0"-1"-16"0"0,-1-4-345 0 0,0 1 3609 0 0,-1 5-1535 0 0,1 10-890 0 0,0 14-1110 0 0,2-2 262 0 0,-1-13-304 0 0,1 1-1 0 0,-2 0 1 0 0,1-1-1 0 0,-2 1 1 0 0,0 3-224 0 0,1-6 69 0 0,0 0 1 0 0,1 0-1 0 0,0 0 1 0 0,0 1 0 0 0,1-1-1 0 0,0 0 1 0 0,1 1-70 0 0,0 3 38 0 0,-2-9-24 0 0,0-1-4 0 0,1 0 1 0 0,-1 0-1 0 0,0 0 0 0 0,1 0 0 0 0,-1-1 1 0 0,1 1-1 0 0,0 0 0 0 0,0 0 0 0 0,0-1 0 0 0,-1 1 1 0 0,2 0-11 0 0,-2-1-127 0 0,0-1-238 0 0,9-14-1342 0 0,-2-14-2666 0 0,-1 10 1832 0 0</inkml:trace>
  <inkml:trace contextRef="#ctx0" brushRef="#br1" timeOffset="495493.381">3733 13722 4144 0 0,'-12'-16'408'0'0,"6"7"2689"0"0,3 3 5119 0 0,12 10-3694 0 0,6 8-6435 0 0,-9-5 774 0 0</inkml:trace>
  <inkml:trace contextRef="#ctx0" brushRef="#br1" timeOffset="495862.545">3902 13812 4144 0 0,'0'0'319'0'0,"0"0"78"0"0,0 0 1111 0 0,0 0 510 0 0,0 0 102 0 0,0 1-218 0 0,-1 20-86 0 0,-2-1 0 0 0,0 1 1 0 0,-5 15-1817 0 0,-2 12 1372 0 0,8-35-1079 0 0,0 0 0 0 0,0 0 0 0 0,1 0 0 0 0,1 0 0 0 0,0 0 0 0 0,1 0 0 0 0,0 0 0 0 0,2 3-293 0 0,-2-12 54 0 0,0 1 38 0 0,0 1 0 0 0,1-1 0 0 0,0 0 0 0 0,0 1 0 0 0,3 4-92 0 0,-5-9 11 0 0,1 0 0 0 0,-1-1 1 0 0,1 1-1 0 0,-1 0 0 0 0,1 0 1 0 0,0 0-1 0 0,0-1 0 0 0,-1 1 1 0 0,1 0-1 0 0,0 0 0 0 0,0-1 0 0 0,0 1 1 0 0,0-1-1 0 0,0 1 0 0 0,0-1 1 0 0,0 1-1 0 0,0-1 0 0 0,0 0 1 0 0,0 1-1 0 0,0-1 0 0 0,0 0 1 0 0,0 0-1 0 0,0 0 0 0 0,0 0 1 0 0,0 0-1 0 0,0 0 0 0 0,0 0 0 0 0,0 0 1 0 0,0 0-1 0 0,0 0 0 0 0,0-1 1 0 0,0 1-1 0 0,0 0 0 0 0,1-1-11 0 0,5-2 34 0 0,-1-1-1 0 0,1 1 1 0 0,0-1-1 0 0,-1 0 1 0 0,0-1-1 0 0,0 0 1 0 0,0 0-1 0 0,-1 0 1 0 0,0-1-1 0 0,0 1 1 0 0,2-4-34 0 0,-1 0-92 0 0,0 0 1 0 0,0 0-1 0 0,-1 0 1 0 0,0-1-1 0 0,-1 0 1 0 0,0 0-1 0 0,-1 0 0 0 0,0-1 92 0 0,-2 4-58 0 0,-1 6-10 0 0,0 1-10 0 0,0 19-63 0 0,-1-2 291 0 0,0-14-136 0 0,1 0 0 0 0,0 1 0 0 0,0-1 0 0 0,0 0 0 0 0,0 0 0 0 0,0 0-1 0 0,1 0 1 0 0,0 1-14 0 0,5 26 11 0 0,-5-23 36 0 0,1 0 1 0 0,-1 0-1 0 0,1 0 1 0 0,1 0-1 0 0,1 2-47 0 0,-3-5 8 0 0,1-1-1 0 0,-1 0 0 0 0,1 0 0 0 0,0 0 0 0 0,0 0 1 0 0,1 0-1 0 0,-1 0 0 0 0,1 0 0 0 0,-1-1 0 0 0,2 1-7 0 0,-3-2 10 0 0,1 0-1 0 0,0 0 0 0 0,0 0 1 0 0,0 0-1 0 0,0 0 1 0 0,0 0-1 0 0,0-1 0 0 0,0 1 1 0 0,0-1-1 0 0,0 0 0 0 0,0 0 1 0 0,0 1-1 0 0,0-1 1 0 0,0 0-1 0 0,0-1 0 0 0,0 1 1 0 0,0 0-1 0 0,0-1 0 0 0,0 1 1 0 0,0-1-1 0 0,0 1 1 0 0,0-1-1 0 0,0 0 0 0 0,0 0 1 0 0,0 0-1 0 0,-1 0 0 0 0,1 0-9 0 0,5-2 173 0 0,-2 0-92 0 0,0 1 0 0 0,0-1 0 0 0,0 0 1 0 0,-1 0-1 0 0,1-1 0 0 0,-1 1 1 0 0,0-1-1 0 0,0 0 0 0 0,0 0 0 0 0,0 0 1 0 0,-1-1-1 0 0,1 1 0 0 0,2-5-81 0 0,-2 0 48 0 0,1-1-1 0 0,-1 1 0 0 0,-1-1 1 0 0,1 0-1 0 0,-2 0 0 0 0,1 0 1 0 0,-1 0-48 0 0,-1 4 4 0 0,0 1 8 0 0,0 1 0 0 0,-1 0-1 0 0,1-1 1 0 0,-1 1 0 0 0,0-1-1 0 0,-1-3-11 0 0,0-19-5 0 0,1 20-110 0 0,0 0 0 0 0,0 1 0 0 0,-1-1 0 0 0,0-1 115 0 0,-2-11-605 0 0,-3-9-4506 0 0,3 20-1627 0 0</inkml:trace>
  <inkml:trace contextRef="#ctx0" brushRef="#br1" timeOffset="496231.527">4469 13577 5528 0 0,'-1'0'110'0'0,"0"0"1"0"0,0-1-1 0 0,0 1 1 0 0,1 0-1 0 0,-1 0 1 0 0,0 0-1 0 0,0 0 1 0 0,0 0-1 0 0,1 0 1 0 0,-1 0-1 0 0,0 1 1 0 0,0-1 0 0 0,0 0-1 0 0,1 0 1 0 0,-1 1-1 0 0,0-1 1 0 0,0 0-1 0 0,0 1-110 0 0,0 0 749 0 0,0-1 1685 0 0,1 4 2062 0 0,0 6-3154 0 0,0-8-1258 0 0,0 0 1 0 0,0-1-1 0 0,0 1 0 0 0,0 0 0 0 0,0 0 1 0 0,0-1-1 0 0,0 1 0 0 0,0 0 0 0 0,1-1 1 0 0,-1 1-1 0 0,1 0 0 0 0,0-1 0 0 0,0 2-84 0 0,0-1 99 0 0,-1-1 0 0 0,1 1 1 0 0,-1-1-1 0 0,1 1 0 0 0,-1 0 0 0 0,1-1 0 0 0,-1 1 0 0 0,0 0 0 0 0,0 0 0 0 0,0-1 0 0 0,0 1 0 0 0,0 0 0 0 0,0 0-99 0 0,-5 13 693 0 0,4-11-524 0 0,0 0 0 0 0,0 0 0 0 0,0 0 1 0 0,0 0-1 0 0,1 1 0 0 0,-1 1-169 0 0,1 3 154 0 0,-1-1 1 0 0,-1 0-1 0 0,1 0 1 0 0,-2 0-1 0 0,1 0 1 0 0,-3 6-155 0 0,1-5 93 0 0,1 0 0 0 0,1 1-1 0 0,-1-1 1 0 0,0 9-93 0 0,-1 13 178 0 0,2-22-109 0 0,1-1-1 0 0,0 0 0 0 0,0 1 1 0 0,1-1-1 0 0,0 3-68 0 0,-2 22 227 0 0,1-28-174 0 0,1 0 1 0 0,-1 0 0 0 0,1 0-1 0 0,0 0 1 0 0,0 0 0 0 0,0 0 0 0 0,1 0-1 0 0,0 1-53 0 0,6 36 478 0 0,-5-22-188 0 0,-1-18-253 0 0,-1 1 0 0 0,1-1 0 0 0,-1 0 0 0 0,1 0-1 0 0,0 0 1 0 0,0 0 0 0 0,0 0 0 0 0,1 0 0 0 0,0 2-37 0 0,-1-3 34 0 0,0 1 0 0 0,0 0 0 0 0,0 0 0 0 0,0 0 0 0 0,0 0 0 0 0,0 0 0 0 0,0 0 0 0 0,-1 0 0 0 0,1 1 0 0 0,-1-1-34 0 0,1 0 16 0 0,0 1-1 0 0,0-1 0 0 0,1 1 1 0 0,-1-1-1 0 0,1 0 1 0 0,-1 0-1 0 0,1 0 0 0 0,0 0 1 0 0,-1 0-1 0 0,1 0 1 0 0,0 0-1 0 0,0-1 0 0 0,0 1 1 0 0,1 0-16 0 0,1 1 16 0 0,-2-2 2 0 0,0 0 0 0 0,0 0 0 0 0,-1 0 0 0 0,1 0 0 0 0,0-1 0 0 0,0 1 0 0 0,0-1 0 0 0,0 1 0 0 0,0-1 0 0 0,1 0-18 0 0,0 1 18 0 0,2-1 9 0 0,0 0 0 0 0,0 0 0 0 0,0-1 0 0 0,0 0 1 0 0,0 0-1 0 0,-1 0 0 0 0,1 0 0 0 0,0-1 0 0 0,0 0 1 0 0,-1 0-1 0 0,1 0 0 0 0,-1 0 0 0 0,1-1-27 0 0,-1 1 25 0 0,1-1-68 0 0,8-3 112 0 0,-1 0 1 0 0,-1-1-1 0 0,10-7-69 0 0,-18 11-252 0 0,0 0 0 0 0,1 0 0 0 0,-1 0 0 0 0,-1 0-1 0 0,1 0 1 0 0,0-1 0 0 0,-1 0 0 0 0,1 1 0 0 0,-1-1 0 0 0,0 0-1 0 0,0 0 1 0 0,-1 0 0 0 0,2-4 252 0 0,0-10-2599 0 0</inkml:trace>
  <inkml:trace contextRef="#ctx0" brushRef="#br1" timeOffset="496630.899">4292 13858 17679 0 0,'0'0'811'0'0,"0"0"-19"0"0,1 0-507 0 0,25-5 257 0 0,-1 1-1 0 0,1 2 0 0 0,10 0-541 0 0,-20 1 266 0 0,85-7 1452 0 0,35 3-1138 0 0,-82 8-3530 0 0,-38-3-4599 0 0</inkml:trace>
  <inkml:trace contextRef="#ctx0" brushRef="#br1" timeOffset="500257.345">4963 14008 2304 0 0,'-5'1'67'0'0,"-17"3"259"0"0,7-1 2000 0 0,14-2-940 0 0,1-1-107 0 0,0 0-502 0 0,0 0-216 0 0,0 0-45 0 0,0 0 11 0 0,0 0 88 0 0,0 0 38 0 0,0 0 10 0 0,0 0 13 0 0,0 0 52 0 0,0 0 28 0 0,0 0 4 0 0,0 0-58 0 0,0 0-240 0 0,11-4 1277 0 0,-3 2-1444 0 0,2 0-14 0 0,-1 0-1 0 0,0 1 0 0 0,1 0 1 0 0,-1 0-1 0 0,0 1 0 0 0,1 0 1 0 0,8 2-281 0 0,-15-2 40 0 0,39 3 740 0 0,24-1-780 0 0,-19-6 130 0 0,-16 0-39 0 0,-29 4-272 0 0,14-2 428 0 0,-10 1-4309 0 0,-6 1 2136 0 0</inkml:trace>
  <inkml:trace contextRef="#ctx0" brushRef="#br1" timeOffset="500761.156">5513 13949 3224 0 0,'0'0'627'0'0,"0"0"1422"0"0,0 0 625 0 0,0 0 129 0 0,0 0-342 0 0,0 0-1515 0 0,0 0-666 0 0,0 0-138 0 0,0 0 8 0 0,0 0 116 0 0,15 2 1899 0 0,-12-2-2107 0 0,-1-1 0 0 0,1 1-1 0 0,0-1 1 0 0,-1 0 0 0 0,1 0-1 0 0,0 0 1 0 0,-1 0 0 0 0,1 0-1 0 0,-1 0 1 0 0,0-1-1 0 0,1 1 1 0 0,-1-1 0 0 0,0 0-1 0 0,0 0 1 0 0,0 0 0 0 0,0 0-1 0 0,0 0 1 0 0,0 0 0 0 0,-1 0-1 0 0,1 0 1 0 0,-1-1-1 0 0,1-1-57 0 0,9-15 64 0 0,-2 0 0 0 0,0-1 0 0 0,-1 0 0 0 0,-1 0 0 0 0,1-7-64 0 0,-7 18 599 0 0,-4 16-331 0 0,-5 26 281 0 0,-4 28 307 0 0,8-41-587 0 0,0 4 28 0 0,0 10 12 0 0,3-28-239 0 0,0 0 0 0 0,1 0 0 0 0,-1 0 1 0 0,1 0-1 0 0,0 0 0 0 0,1 2-70 0 0,0 8 406 0 0,0 0 0 0 0,0 9-406 0 0,-1-20 98 0 0,0-3-78 0 0,1-1 0 0 0,0 1 0 0 0,0-1 0 0 0,0 0-1 0 0,0 1 1 0 0,0-1 0 0 0,0 0 0 0 0,0 0 0 0 0,0 0 0 0 0,0 0 0 0 0,2 1-20 0 0,0 2 53 0 0,-1-3-43 0 0,0 0 1 0 0,-1 0-1 0 0,1 0 1 0 0,0 0-1 0 0,-1-1 1 0 0,1 1-1 0 0,0 0 1 0 0,0-1-1 0 0,0 1 1 0 0,0-1 0 0 0,0 0-1 0 0,0 0 1 0 0,0 0-1 0 0,-1 0 1 0 0,1 0-1 0 0,0 0 1 0 0,0 0-1 0 0,0 0 1 0 0,0-1-1 0 0,1 0-10 0 0,5 0-30 0 0,1-2 0 0 0,-1 1-1 0 0,0-1 1 0 0,1-1 30 0 0,-2-1-422 0 0,0 1-1 0 0,0-1 1 0 0,-1 0 0 0 0,1 0-1 0 0,-1-1 1 0 0,0 0 0 0 0,-1 0-1 0 0,1-1 1 0 0,-1 1 0 0 0,-1-2 422 0 0,-3 8-25 0 0,12-19-1414 0 0</inkml:trace>
  <inkml:trace contextRef="#ctx0" brushRef="#br1" timeOffset="501193.825">5770 13561 7832 0 0,'0'0'602'0'0,"0"0"-76"0"0,0 0 1148 0 0,0 0 544 0 0,0 0 107 0 0,0 0-261 0 0,0 0-1168 0 0,0 0-510 0 0,0 0-104 0 0,0 0-1 0 0,-4 16 1314 0 0,3-14-1571 0 0,0-1 1 0 0,0 1 0 0 0,0-1 0 0 0,-1 0-1 0 0,1 1 1 0 0,0-1 0 0 0,-1 0 0 0 0,0 0-1 0 0,1 0 1 0 0,-1 0 0 0 0,1 0 0 0 0,-1 0-1 0 0,0-1 1 0 0,0 1 0 0 0,1-1-1 0 0,-1 1 1 0 0,0-1 0 0 0,0 1 0 0 0,0-1-1 0 0,0 0 1 0 0,0 0 0 0 0,1 0 0 0 0,-1 0-1 0 0,0 0 1 0 0,0 0 0 0 0,0-1 0 0 0,0 1-1 0 0,0-1 1 0 0,1 1 0 0 0,-1-1-1 0 0,0 0 1 0 0,0 1 0 0 0,1-1 0 0 0,-1 0-1 0 0,1 0 1 0 0,-1 0 0 0 0,1-1 0 0 0,-1 1-1 0 0,1 0 1 0 0,-1 0 0 0 0,1-1 0 0 0,0 1-1 0 0,0-1 1 0 0,0 1 0 0 0,0-1-1 0 0,0 0 1 0 0,0 1 0 0 0,0-1 0 0 0,0-1-25 0 0,1 1 1 0 0,-1 0 1 0 0,1 0-1 0 0,0 0 1 0 0,0 0-1 0 0,0 0 1 0 0,0 0 0 0 0,0 0-1 0 0,1 1 1 0 0,-1-1-1 0 0,1-2-1 0 0,1-8-454 0 0,15 2-3633 0 0,-9 8-2320 0 0</inkml:trace>
  <inkml:trace contextRef="#ctx0" brushRef="#br1" timeOffset="501845.016">6401 13319 2760 0 0,'25'-8'4152'0'0,"-18"5"-2571"0"0,-3 2-729 0 0,-7-1 6598 0 0,-12 1-6860 0 0,0 0-1 0 0,-1 0 0 0 0,-14 3-589 0 0,-6-1 252 0 0,-99-1 482 0 0,104 8-57 0 0,31-8-669 0 0,0 0 0 0 0,-1 1 0 0 0,1-1 0 0 0,-1 0 0 0 0,1 1 0 0 0,0-1 0 0 0,-1 0 0 0 0,1 1 0 0 0,0-1 0 0 0,-1 0 0 0 0,1 1 0 0 0,0-1 0 0 0,0 1 0 0 0,-1-1 0 0 0,1 1 0 0 0,0-1 0 0 0,0 1 0 0 0,0-1 0 0 0,0 1 0 0 0,0-1 0 0 0,-1 0 0 0 0,1 1 0 0 0,0-1 0 0 0,0 1 0 0 0,0-1 0 0 0,0 1-8 0 0,0 13 53 0 0,1 10 26 0 0,1 1-1 0 0,2 6-78 0 0,0-7 107 0 0,-1 0 0 0 0,-2 8-107 0 0,1 19 145 0 0,-1-19 237 0 0,-3 29-382 0 0,-14 145 1116 0 0,5-37-698 0 0,7-115-354 0 0,1 3 0 0 0,0-33-3 0 0,2-14-26 0 0,-1 1 0 0 0,0-1 0 0 0,0 0-1 0 0,-2 4-34 0 0,-1-5-2 0 0,4-7 10 0 0,0 0 1 0 0,0 0-1 0 0,0 1 1 0 0,0-1-1 0 0,0 0 1 0 0,0 1 0 0 0,0-1-1 0 0,1 1 1 0 0,-1-1-1 0 0,1 1 1 0 0,0-1-1 0 0,0 1 1 0 0,0-1 0 0 0,0 3-9 0 0,0 1 21 0 0,0-5 4 0 0,0 0 0 0 0,0 1 0 0 0,0-1 0 0 0,0 0 0 0 0,1 0 0 0 0,-1 0 0 0 0,0 0 0 0 0,0 0 0 0 0,1 0 0 0 0,-1 0 0 0 0,1 0 0 0 0,-1 0 0 0 0,1 0 0 0 0,-1 0 0 0 0,1 0 0 0 0,0 0 0 0 0,-1 0 0 0 0,1 0 0 0 0,0-1 0 0 0,0 1 0 0 0,0 0 0 0 0,-1 0 0 0 0,2 0-25 0 0,0 0 45 0 0,0 0 0 0 0,0 0 0 0 0,0-1 0 0 0,1 1 0 0 0,-1-1 0 0 0,0 1 0 0 0,0-1 0 0 0,0 1 0 0 0,1-1 0 0 0,-1 0-1 0 0,2 0-44 0 0,5-1 112 0 0,0 0 0 0 0,0 0 0 0 0,0-1-1 0 0,0-1 1 0 0,4-1-112 0 0,138-39 297 0 0,-122 36-1061 0 0,0 2-1 0 0,1 1 1 0 0,29 0 764 0 0,-41 2-1275 0 0</inkml:trace>
  <inkml:trace contextRef="#ctx0" brushRef="#br1" timeOffset="510427.995">10275 11233 2760 0 0,'0'0'447'0'0,"0"0"835"0"0,0 0 371 0 0,0 0 71 0 0,0 0-177 0 0,0 0-814 0 0,0 0-353 0 0,0 0-76 0 0,0 0 43 0 0,0 0 238 0 0,0 0 102 0 0,0 0 17 0 0,0 0-37 0 0,16-8 970 0 0,32 4-318 0 0,1 2 0 0 0,36 3-1319 0 0,-14 1 131 0 0,-67-2-225 0 0,-1 0-1 0 0,1 0 1 0 0,-1-1-1 0 0,0 1 1 0 0,1-1-1 0 0,-1 0 1 0 0,0 1-1 0 0,1-2 95 0 0,9-4-3416 0 0,-9 3 1506 0 0</inkml:trace>
  <inkml:trace contextRef="#ctx0" brushRef="#br1" timeOffset="510796.838">10428 11116 3224 0 0,'0'0'143'0'0,"1"0"-3"0"0,1-3 121 0 0,-1 3 939 0 0,-2-1 2075 0 0,2-4-2514 0 0,-1 5 2213 0 0,0 0 3318 0 0,12 60-5323 0 0,-11-49-928 0 0,-1 1 0 0 0,0-1 0 0 0,0 0 0 0 0,-2 7-41 0 0,0 21-4 0 0,-4 32-413 0 0,2-56-5112 0 0,-2-9 404 0 0</inkml:trace>
  <inkml:trace contextRef="#ctx0" brushRef="#br1" timeOffset="511202.309">10268 11377 3224 0 0,'0'0'457'0'0,"0"0"711"0"0,0 0 311 0 0,0 0 66 0 0,0 0-88 0 0,0 0-423 0 0,20 9 3818 0 0,-13-6-4428 0 0,0 0 0 0 0,0-1 1 0 0,1 0-1 0 0,-1 0 0 0 0,0-1 1 0 0,1 0-1 0 0,-1 0 1 0 0,1 0-1 0 0,0-1-424 0 0,20-1 968 0 0,24-3-968 0 0,-17 0 132 0 0,-9 2-333 0 0,0 1 0 0 0,0 1 0 0 0,0 1 0 0 0,0 1 0 0 0,19 5 201 0 0,-26-2-675 0 0</inkml:trace>
  <inkml:trace contextRef="#ctx0" brushRef="#br1" timeOffset="526328.323">6635 13768 2304 0 0,'0'0'101'0'0,"8"-11"22"0"0,-6 4 752 0 0,14-48 7852 0 0,-11 30-7477 0 0,-2 10-6 0 0,2-1 1 0 0,0 1-1 0 0,4-10-1244 0 0,5-10 1205 0 0,-12 29-903 0 0,0 0 0 0 0,0 0-1 0 0,0 0 1 0 0,1 1 0 0 0,0-1-1 0 0,1 1 1 0 0,2-3-302 0 0,-3 1 600 0 0,-2 8 584 0 0,-1 4-1065 0 0,13 117-55 0 0,-12-108-53 0 0,0-9-11 0 0,-1 0-1 0 0,1 0 1 0 0,-1-1 0 0 0,0 1 0 0 0,-1 1 0 0 0,1 0 0 0 0,0 0 0 0 0,0 0 0 0 0,0 0 0 0 0,1 3 0 0 0,1 15 54 0 0,7 52 114 0 0,-9-73-152 0 0,0 0 1 0 0,0 0 0 0 0,0 0-1 0 0,0 0 1 0 0,-1 0-1 0 0,0 0 1 0 0,1-1 0 0 0,-2 3-17 0 0,1-1 17 0 0,0-2 47 0 0,1-2 28 0 0,0 0-1 0 0,0 0-22 0 0,0 0-50 0 0,-1 0 0 0 0,1 0-1 0 0,-1-1 1 0 0,1 1 0 0 0,-1 0-1 0 0,1 0 1 0 0,-1 0 0 0 0,1-1-1 0 0,0 1 1 0 0,-1 0 0 0 0,1 0-1 0 0,-1-1 1 0 0,1 1 0 0 0,0 0-1 0 0,-1-1 1 0 0,1 1 0 0 0,0-1-1 0 0,-1 1 1 0 0,1 0 0 0 0,0-1-1 0 0,-1 0-18 0 0,0-5 4 0 0,-1-1-1 0 0,1 0 0 0 0,1 0 0 0 0,0 1 1 0 0,-1-1-1 0 0,2 0 0 0 0,-1 0 0 0 0,1 0 1 0 0,0 1-1 0 0,1-1 0 0 0,-1 1 1 0 0,1-1-1 0 0,1 1 0 0 0,-1-1 0 0 0,1 1 1 0 0,0 0-1 0 0,1 0 0 0 0,-1 0 0 0 0,1 1 1 0 0,0-1-1 0 0,1 1 0 0 0,3-4-3 0 0,-3 6-26 0 0,-1 0 0 0 0,1 0 0 0 0,0 0-1 0 0,1 1 1 0 0,-1-1 0 0 0,0 1 0 0 0,1 0 0 0 0,-1 1-1 0 0,1 0 1 0 0,-1 0 0 0 0,1 0 0 0 0,0 0 0 0 0,0 1-1 0 0,-1 0 1 0 0,1 0 0 0 0,0 0 0 0 0,3 2 26 0 0,-6-2 2 0 0,1 0 0 0 0,0 1 0 0 0,-1 0 1 0 0,0-1-1 0 0,1 2 0 0 0,-1-1 0 0 0,0 0 0 0 0,1 1 1 0 0,-1-1-1 0 0,0 1 0 0 0,0 0 0 0 0,0 0 0 0 0,0 0 1 0 0,-1 0-1 0 0,1 1 0 0 0,0-1 0 0 0,-1 1 0 0 0,0-1 1 0 0,1 1-1 0 0,-1 0 0 0 0,0 0 0 0 0,-1 0 0 0 0,1 0 1 0 0,0 0-1 0 0,-1 1 0 0 0,0-1 0 0 0,0 0 0 0 0,0 2-2 0 0,0-2 14 0 0,-1 1 0 0 0,0-1 0 0 0,0 1-1 0 0,0-1 1 0 0,0 1 0 0 0,-1-1 0 0 0,1 1-1 0 0,-1-1 1 0 0,0 1 0 0 0,0-1 0 0 0,0 0-1 0 0,-1 1 1 0 0,1-1 0 0 0,-1 0 0 0 0,0 0-1 0 0,0 0 1 0 0,0 0 0 0 0,0 0 0 0 0,0 0-1 0 0,-2 1-13 0 0,-6 6 151 0 0,-1 0 0 0 0,0-1-1 0 0,0 0 1 0 0,-6 2-151 0 0,8-5-14 0 0,1 0 7 0 0,-1-1 0 0 0,0 0-1 0 0,0-1 1 0 0,0 0 0 0 0,0 0-1 0 0,-2-1 8 0 0,5-1-5 0 0,-1 0 0 0 0,1-1 1 0 0,-1 0-1 0 0,0 0 0 0 0,0 0 0 0 0,1-1 0 0 0,-1 0 0 0 0,0 0 0 0 0,-4-1 5 0 0,10 1-58 0 0,0 0-1 0 0,1-1 0 0 0,-1 1 0 0 0,0 0 1 0 0,0 0-1 0 0,0-1 0 0 0,0 1 0 0 0,0 0 1 0 0,1-1-1 0 0,-1 1 0 0 0,0-1 0 0 0,0 1 1 0 0,1-1-1 0 0,-1 0 0 0 0,0 0 59 0 0,0 1-111 0 0,1 0 0 0 0,0-1-1 0 0,0 1 1 0 0,0-1 0 0 0,-1 1 0 0 0,1-1 0 0 0,0 1-1 0 0,0-1 1 0 0,0 1 0 0 0,0-1 0 0 0,0 1 0 0 0,0-1-1 0 0,0 1 1 0 0,0-1 0 0 0,0 1 0 0 0,0 0 0 0 0,0-1-1 0 0,0 1 1 0 0,0-1 0 0 0,0 0 111 0 0,2-2-851 0 0,-1 0-1 0 0,0 1 1 0 0,1-1 0 0 0,0 0-1 0 0,0 1 1 0 0,0-1-1 0 0,1 0 852 0 0,0-1-1140 0 0,1-4-4806 0 0</inkml:trace>
  <inkml:trace contextRef="#ctx0" brushRef="#br1" timeOffset="526839.863">7003 13885 2760 0 0,'0'0'553'0'0,"0"0"1285"0"0,0 0 567 0 0,0 0 112 0 0,7 0 1840 0 0,-5 1-4145 0 0,0-1-1 0 0,0 1 1 0 0,0 0 0 0 0,0-1-1 0 0,0 1 1 0 0,0 0 0 0 0,0 0-1 0 0,0 0 1 0 0,0 1 0 0 0,-1-1-1 0 0,1 0 1 0 0,0 1-1 0 0,-1-1 1 0 0,0 1 0 0 0,1-1-1 0 0,-1 1 1 0 0,0 0 0 0 0,1 0-1 0 0,-1-1 1 0 0,0 1-1 0 0,0 0 1 0 0,-1 0-212 0 0,5 8 372 0 0,0 0 1 0 0,-1 0-1 0 0,-1 0 0 0 0,1 0-372 0 0,-2 2 233 0 0,0 1-1 0 0,0-1 0 0 0,-1 0 1 0 0,-1 1-1 0 0,-1 8-232 0 0,1-4 150 0 0,0-15-129 0 0,0-1 0 0 0,0 0 0 0 0,0 1 0 0 0,0-1 0 0 0,0 0 0 0 0,0 0 0 0 0,-1 1 0 0 0,1-1 0 0 0,0 0 0 0 0,-1 0 0 0 0,1 0 0 0 0,-1 1-1 0 0,0-1 1 0 0,0 1-21 0 0,-11 24 703 0 0,11-25-615 0 0,-6-12 232 0 0,6 5-303 0 0,0 0 0 0 0,1 0 0 0 0,0 0 1 0 0,0 0-1 0 0,0 1 0 0 0,1-1 0 0 0,0 0 0 0 0,0 0 0 0 0,1 1 0 0 0,-1-1 0 0 0,3-4-17 0 0,3-8-10 0 0,2 1 0 0 0,9-16 10 0 0,-16 30 4 0 0,1-2 15 0 0,1 0 0 0 0,0 0 0 0 0,0 0 0 0 0,0 0 0 0 0,1 0 0 0 0,-1 1-1 0 0,1 0 1 0 0,1 0 0 0 0,-1 0 0 0 0,0 1 0 0 0,1-1 0 0 0,-1 1 0 0 0,1 1 0 0 0,1-1-19 0 0,2 0-539 0 0,0-1 1 0 0,1 2 0 0 0,9-3 538 0 0,-7 4-2344 0 0,-1-1-1 0 0,1 2 1 0 0,1-1 2344 0 0,-4 1-6504 0 0</inkml:trace>
  <inkml:trace contextRef="#ctx0" brushRef="#br1" timeOffset="528863.842">7465 13553 6736 0 0,'0'0'306'0'0,"0"0"-4"0"0,4-14-182 0 0,-2 4 1708 0 0,0-1 0 0 0,-1 0 0 0 0,0 1 0 0 0,-1-4-1828 0 0,0 13 552 0 0,0 1-10 0 0,0 0-34 0 0,0 0-124 0 0,-1 0-308 0 0,1-1 0 0 0,0 1 0 0 0,0 0 0 0 0,-1 0 0 0 0,1 0 0 0 0,0 0-1 0 0,0 0 1 0 0,0 0 0 0 0,-1 0 0 0 0,1 0 0 0 0,0 0 0 0 0,0 0 0 0 0,-1 0 0 0 0,1 0 0 0 0,0 0 0 0 0,0 0-1 0 0,-1 0 1 0 0,1 0 0 0 0,0 0 0 0 0,0 0 0 0 0,-1 0 0 0 0,1 0 0 0 0,0 1 0 0 0,0-1 0 0 0,0 0 0 0 0,-1 0 0 0 0,1 0-1 0 0,0 0-75 0 0,-4 3 116 0 0,1 0 0 0 0,0 0 0 0 0,0 1 0 0 0,0-1 0 0 0,0 1 0 0 0,1 0 0 0 0,-1-1 0 0 0,1 1 0 0 0,0 0 0 0 0,0 0 0 0 0,0 2-116 0 0,-2 3 157 0 0,1 1 0 0 0,0-1 0 0 0,0 0 0 0 0,0 9-157 0 0,2-12 36 0 0,1 0-1 0 0,0-1 0 0 0,0 1 1 0 0,0 0-1 0 0,1-1 0 0 0,0 1 1 0 0,0 0-1 0 0,0-1 0 0 0,1 1 1 0 0,0-1-1 0 0,0 1 0 0 0,0-1 1 0 0,1 0-1 0 0,1 3-35 0 0,-3-7 9 0 0,-1-1-1 0 0,1 1 0 0 0,0 0 1 0 0,-1 0-1 0 0,1 0 1 0 0,0-1-1 0 0,0 1 1 0 0,-1 0-1 0 0,1 0 1 0 0,0-1-1 0 0,0 1 1 0 0,0-1-1 0 0,0 1 1 0 0,0-1-1 0 0,0 1 1 0 0,0-1-1 0 0,0 0 1 0 0,0 1-9 0 0,2-1 20 0 0,-2 1 3 0 0,1-1-1 0 0,0 1 1 0 0,0-1-1 0 0,0 0 1 0 0,0 1-1 0 0,0-1 1 0 0,0 0-1 0 0,0 0 1 0 0,0 0-1 0 0,0-1 1 0 0,0 1-1 0 0,0 0 1 0 0,0-1-1 0 0,0 0 1 0 0,-1 1-1 0 0,1-1 1 0 0,0 0-1 0 0,0 0 1 0 0,-1 0-1 0 0,1 0 1 0 0,0 0-1 0 0,-1 0 1 0 0,1 0-1 0 0,-1 0 0 0 0,1-1-21 0 0,6-5 64 0 0,-1-1 0 0 0,0 1 1 0 0,-1-1-1 0 0,2-2-65 0 0,-6 7 12 0 0,3-5 24 0 0,0 0 0 0 0,0 0 0 0 0,-1 0 0 0 0,0-1-1 0 0,0 0 1 0 0,-1 0 0 0 0,2-8-36 0 0,-4 13 31 0 0,0 3-79 0 0,0 2 43 0 0,0 0 0 0 0,-1 0 1 0 0,1 0-1 0 0,0 1 0 0 0,0-1 1 0 0,-1 0-1 0 0,1 0 1 0 0,-1 0-1 0 0,1 1 0 0 0,-1-1 1 0 0,0 0-1 0 0,1 1 0 0 0,-1 0 5 0 0,1 2-5 0 0,3 12 5 0 0,-4-11 0 0 0,1-1 0 0 0,0 1 0 0 0,0-1 0 0 0,1 1 0 0 0,-1-1 0 0 0,2 1 0 0 0,0 1 0 0 0,1-1 19 0 0,-3-5-7 0 0,0 1 0 0 0,-1-1 0 0 0,1 0 0 0 0,0 0 0 0 0,-1 1 0 0 0,1-1 0 0 0,0 0 0 0 0,-1 0 0 0 0,1 0 0 0 0,0 0 0 0 0,-1 0 0 0 0,1 0 0 0 0,0 0 0 0 0,-1 0 0 0 0,1 0 0 0 0,0 0 0 0 0,-1 0 0 0 0,1 0 0 0 0,0 0 0 0 0,-1-1 0 0 0,1 1 0 0 0,0 0-12 0 0,13-6 224 0 0,-10 2-132 0 0,0-1 0 0 0,0 1 1 0 0,0-1-1 0 0,-1 1 0 0 0,0-1 0 0 0,1 0 1 0 0,-1-1-93 0 0,2-2 39 0 0,-5 8-38 0 0,3-4 18 0 0,0-1 1 0 0,-1 1 0 0 0,1-1-1 0 0,-1 0 1 0 0,0 0-1 0 0,0 0 1 0 0,0 0 0 0 0,-1-1-20 0 0,6-18 65 0 0,-3 13-126 0 0,-1-1 0 0 0,0 0 0 0 0,0-5 61 0 0,2-17-1356 0 0,-5 32 468 0 0,0 2-814 0 0,0 0-3275 0 0,0 0-1403 0 0</inkml:trace>
  <inkml:trace contextRef="#ctx0" brushRef="#br1" timeOffset="529272.347">7395 13877 2760 0 0,'0'0'125'0'0,"0"0"321"0"0,0 0 1259 0 0,1 0-931 0 0,-1-1 1 0 0,1 1 0 0 0,-1-1-1 0 0,1 1 1 0 0,-1-1-1 0 0,1 1 1 0 0,-1 0-1 0 0,1-1 1 0 0,0 1-1 0 0,-1 0 1 0 0,1-1 0 0 0,0 1-1 0 0,-1 0 1 0 0,1 0-1 0 0,0 0-774 0 0,9 0 759 0 0,0 2 1 0 0,1-1-1 0 0,-1 2 0 0 0,2 0-759 0 0,21 4 1060 0 0,-21-6-850 0 0,1 0 0 0 0,-1 0 0 0 0,1-2 0 0 0,0 0 0 0 0,-1 0 1 0 0,2-1-211 0 0,29-7 277 0 0,5-2-277 0 0,-17 3 50 0 0,-10 3-93 0 0,1 2 0 0 0,-1 0-1 0 0,0 1 1 0 0,8 1 43 0 0,3 4-1598 0 0,-13 3-3089 0 0,-12-1-1346 0 0</inkml:trace>
  <inkml:trace contextRef="#ctx0" brushRef="#br1" timeOffset="529665.486">7643 14011 4144 0 0,'0'0'319'0'0,"0"0"127"0"0,-12-3 10077 0 0,7 3-8460 0 0,0 3-1797 0 0,0 0 0 0 0,1 0-1 0 0,-1 0 1 0 0,1 1-1 0 0,0-1 1 0 0,0 1-1 0 0,0 0 1 0 0,1 0-1 0 0,-1 1 1 0 0,1-1-1 0 0,-3 5-265 0 0,-9 11 287 0 0,10-13-215 0 0,0-1-1 0 0,1 1 1 0 0,0 0-1 0 0,0 1 1 0 0,0-1-1 0 0,1 1 0 0 0,0 0 1 0 0,1 0-1 0 0,-1 0 1 0 0,2 0-1 0 0,-1 0 1 0 0,1 2-72 0 0,1-8 55 0 0,0 0 0 0 0,0 0 0 0 0,0 0 0 0 0,0 0 1 0 0,1 0-1 0 0,-1 0 0 0 0,1 0 0 0 0,0 0 0 0 0,-1 0 0 0 0,1 0 1 0 0,0 0-1 0 0,0-1 0 0 0,0 1 0 0 0,0 0 0 0 0,0-1 0 0 0,1 1 1 0 0,-1-1-1 0 0,1 1-55 0 0,0 0 74 0 0,1 0 1 0 0,0 0 0 0 0,-1 0-1 0 0,1 0 1 0 0,0-1 0 0 0,0 0-1 0 0,0 1 1 0 0,0-1 0 0 0,0 0-1 0 0,3 0-74 0 0,5 1 104 0 0,0-1-1 0 0,0 0 0 0 0,0 0 0 0 0,0-1 0 0 0,0-1 0 0 0,4-1-103 0 0,14-1-408 0 0,47-5 1318 0 0,-26 1-7998 0 0,-32 3-365 0 0</inkml:trace>
  <inkml:trace contextRef="#ctx0" brushRef="#br1" timeOffset="530139.273">8116 13792 6448 0 0,'0'0'498'0'0,"-8"-4"2734"0"0,1 0 6177 0 0,253-4-4669 0 0,-227 8-4702 0 0,-4 0-13 0 0,1 0-1 0 0,0 1 1 0 0,-1 0-1 0 0,7 3-24 0 0,-7-1-125 0 0,-1-1 0 0 0,1 0 1 0 0,5-1 124 0 0,-19-1-435 0 0,-1 0-21 0 0,6 0-3969 0 0,-6 0 2259 0 0</inkml:trace>
  <inkml:trace contextRef="#ctx0" brushRef="#br1" timeOffset="530887.121">8767 13550 2304 0 0,'5'-9'491'0'0,"-1"2"1986"0"0,10-22 4499 0 0,-9 19-5671 0 0,-2 0 1 0 0,1 1 0 0 0,1-9-1306 0 0,-2-5 951 0 0,-2 13-113 0 0,-1 10-793 0 0,0 0 0 0 0,0 0 0 0 0,0 1 0 0 0,0-1 0 0 0,0 0 0 0 0,0 0 0 0 0,0 0-1 0 0,0 0 1 0 0,0 0 0 0 0,-1 0 0 0 0,1 0 0 0 0,0 0 0 0 0,0 0 0 0 0,0 0 0 0 0,0 0 0 0 0,0 0 0 0 0,0 0 0 0 0,0 0 0 0 0,0 0 0 0 0,0 0 0 0 0,0 0-1 0 0,0 0 1 0 0,0 0 0 0 0,0 0 0 0 0,0 0 0 0 0,0 0 0 0 0,0 0 0 0 0,0 0 0 0 0,0 0 0 0 0,-1 0 0 0 0,1 0 0 0 0,0 0 0 0 0,0 0 0 0 0,0 0-1 0 0,0 0 1 0 0,0 0 0 0 0,0 0 0 0 0,0-1 0 0 0,0 1 0 0 0,0 0 0 0 0,0 0 0 0 0,0 0 0 0 0,0 0 0 0 0,0 0 0 0 0,0 0 0 0 0,0 0 0 0 0,0 0 0 0 0,0 0-1 0 0,0 0 1 0 0,0 0 0 0 0,0 0 0 0 0,0 0 0 0 0,0 0 0 0 0,0 0 0 0 0,0 0 0 0 0,0 0 0 0 0,0 0 0 0 0,0 0 0 0 0,0-1-45 0 0,-5 9 50 0 0,1-1 0 0 0,0 0 0 0 0,0 1 1 0 0,0 0-1 0 0,1 0 0 0 0,1 0 0 0 0,-1 0 0 0 0,1 1 1 0 0,0 2-51 0 0,-2 16 644 0 0,2-14-487 0 0,0 1 0 0 0,1 8-157 0 0,1-17 19 0 0,2 0 0 0 0,-1 0 0 0 0,0-1 0 0 0,1 1 0 0 0,0-1 0 0 0,0 1 0 0 0,0-1 0 0 0,0 1 0 0 0,1-1-19 0 0,-2-2 9 0 0,1-1-1 0 0,-1 0 1 0 0,0 1 0 0 0,0-1-1 0 0,1 0 1 0 0,-1 0-1 0 0,1 0 1 0 0,-1 0 0 0 0,1 0-1 0 0,0 0 1 0 0,-1 0 0 0 0,1-1-1 0 0,0 1 1 0 0,-1-1 0 0 0,1 1-1 0 0,0-1 1 0 0,0 1-1 0 0,0-1 1 0 0,-1 0 0 0 0,1 0-1 0 0,0 0 1 0 0,1 0-9 0 0,1 0-31 0 0,-1 0-1 0 0,1-1 1 0 0,0 1 0 0 0,-1-1 0 0 0,1 0-1 0 0,0 0 1 0 0,-1 0 0 0 0,4-1 31 0 0,-5 1-192 0 0,0 0 0 0 0,0 0 0 0 0,0-1 0 0 0,0 1 0 0 0,0 0 0 0 0,0-1 0 0 0,-1 1 0 0 0,1-1 0 0 0,0 1 0 0 0,-1-1 0 0 0,1 0 0 0 0,-1 0 0 0 0,0 1 0 0 0,1-1 0 0 0,-1-1 192 0 0,3-8-2295 0 0</inkml:trace>
  <inkml:trace contextRef="#ctx0" brushRef="#br1" timeOffset="531282.71">8809 13245 11520 0 0,'-6'-6'986'0'0,"-2"-1"1579"0"0,4 2 2610 0 0,3 4-4907 0 0,1 1 44 0 0,0 0 21 0 0,0 0 3 0 0,0 0-45 0 0,3 1-192 0 0,34 14-2441 0 0,-28-12 1014 0 0</inkml:trace>
  <inkml:trace contextRef="#ctx0" brushRef="#br1" timeOffset="531792.013">9297 13375 8840 0 0,'0'-3'296'0'0,"1"0"1"0"0,-1 0-1 0 0,1 0 1 0 0,0 0-1 0 0,0 0 1 0 0,0 0-1 0 0,0-1-296 0 0,1 1 535 0 0,-1 0-1 0 0,0 0 0 0 0,-1 0 1 0 0,1 0-1 0 0,0 0 0 0 0,-1-1 1 0 0,1 0-535 0 0,-1-5 1675 0 0,0 6-1195 0 0,0 0 1 0 0,0 1-1 0 0,0-1 0 0 0,0 0 1 0 0,0 1-1 0 0,0-1 1 0 0,-1 0-1 0 0,0-1-480 0 0,1 3 49 0 0,-1 0 0 0 0,1 1 0 0 0,-1-1 0 0 0,1 0 0 0 0,-1 1 0 0 0,1-1 0 0 0,-1 1 0 0 0,0-1 0 0 0,1 1 0 0 0,-1-1 0 0 0,1 1 0 0 0,-1-1 0 0 0,0 1 0 0 0,0 0 0 0 0,1-1 0 0 0,-1 1 0 0 0,0 0 0 0 0,1 0 0 0 0,-1-1 0 0 0,0 1 0 0 0,0 0 0 0 0,0 0 0 0 0,1 0 0 0 0,-1 0 0 0 0,0 0 0 0 0,0 0 0 0 0,0 0 0 0 0,1 0 0 0 0,-1 0 0 0 0,0 1 0 0 0,0-1 0 0 0,1 0 0 0 0,-1 1-49 0 0,-7 1 56 0 0,0 0 0 0 0,0 1 0 0 0,0 0 0 0 0,0 1 0 0 0,1 0 0 0 0,0 0 0 0 0,0 1 0 0 0,0-1 0 0 0,0 2 0 0 0,1-1 0 0 0,-3 3-56 0 0,-20 16 0 0 0,24-20 0 0 0,-1 0 0 0 0,1 1 0 0 0,0-1 0 0 0,0 1 0 0 0,1 0 0 0 0,-1 0 0 0 0,1 1 0 0 0,-1 1 0 0 0,-1 5 0 0 0,0 0 0 0 0,0 0 0 0 0,1 1 0 0 0,1-1 0 0 0,-1 8 0 0 0,4-17 0 0 0,1 1 0 0 0,-1-1 0 0 0,1 0 0 0 0,0 0 0 0 0,1 0 0 0 0,-1 0 0 0 0,0 0 0 0 0,1 0 0 0 0,0 0 0 0 0,0 0 0 0 0,0 0 0 0 0,1 3 0 0 0,-2-5 0 0 0,1 0 0 0 0,-1 1 0 0 0,1-1 0 0 0,0 0 0 0 0,0 1 0 0 0,0-1 0 0 0,0 0 0 0 0,-1 0 0 0 0,2 1 0 0 0,-1-1 0 0 0,0 0 0 0 0,0 0 0 0 0,0 0 0 0 0,0 0 0 0 0,1-1 0 0 0,-1 1 0 0 0,0 0 0 0 0,1 0 0 0 0,-1-1 0 0 0,1 1 0 0 0,-1-1 0 0 0,1 1 0 0 0,-1-1 0 0 0,1 0 0 0 0,0 0 0 0 0,5 0 15 0 0,0-1-1 0 0,-1 0 0 0 0,1 0 0 0 0,-1 0 1 0 0,0-1-1 0 0,1 0 0 0 0,-1 0 1 0 0,0-1-1 0 0,0 0 0 0 0,0 0 0 0 0,-1 0 1 0 0,1-1-1 0 0,-1 0 0 0 0,0 0 1 0 0,0 0-1 0 0,0-1 0 0 0,0 0-14 0 0,5-5 24 0 0,-1-1-1 0 0,-1 0 1 0 0,1 0 0 0 0,-2-1-1 0 0,1 0 1 0 0,-2 0-1 0 0,3-8-23 0 0,6-17 0 0 0,-1 0 0 0 0,3-19 0 0 0,-14 36 0 0 0,-3 18 0 0 0,0 7 0 0 0,0 3 0 0 0,-2 49 56 0 0,1-25 16 0 0,1 0 0 0 0,2 11-72 0 0,17 60 118 0 0,-19-92-92 0 0,0-10-58 0 0,0 1 1 0 0,0-1 0 0 0,0 0-1 0 0,0 1 1 0 0,1-1-1 0 0,-1 1 1 0 0,0-1-1 0 0,1 0 1 0 0,-1 0 0 0 0,1 1 31 0 0,0 3-274 0 0,-2-3-5548 0 0,1-2 3785 0 0</inkml:trace>
  <inkml:trace contextRef="#ctx0" brushRef="#br1" timeOffset="532370.621">9466 13507 3224 0 0,'2'-3'316'0'0,"0"0"0"0"0,0 0 1 0 0,0-1-1 0 0,0 1 0 0 0,-1 0 1 0 0,1-1-1 0 0,-1 1 0 0 0,0-1 1 0 0,0 1-1 0 0,0-3-316 0 0,9-20 5007 0 0,-10 25-4235 0 0,0-1 2639 0 0,0 0-539 0 0,-3 6-2971 0 0,-12 18 1244 0 0,10-16-1007 0 0,1-1 1 0 0,1 1-1 0 0,-1 0 0 0 0,1 0 1 0 0,0 0-1 0 0,1 0 0 0 0,-2 5-138 0 0,-1 7 275 0 0,2-11-152 0 0,1 0 1 0 0,1 1 0 0 0,-1-1-1 0 0,1 1 1 0 0,0-1-1 0 0,1 2-123 0 0,0-8 17 0 0,0-1 0 0 0,0 1 0 0 0,0 0 0 0 0,0 0 0 0 0,0-1 0 0 0,0 1 0 0 0,0 0 0 0 0,1 0 0 0 0,-1-1 0 0 0,0 1 0 0 0,0 0 0 0 0,1 0 0 0 0,-1-1 0 0 0,0 1 0 0 0,1 0 0 0 0,-1-1 0 0 0,1 1 0 0 0,-1-1 0 0 0,1 1 0 0 0,-1-1 0 0 0,1 1 0 0 0,0-1 0 0 0,-1 1 0 0 0,1-1 0 0 0,-1 1 0 0 0,1-1 0 0 0,0 0 0 0 0,-1 1 0 0 0,1-1 0 0 0,0 0 0 0 0,0 1 0 0 0,-1-1 0 0 0,1 0 0 0 0,0 0 0 0 0,0 0 0 0 0,-1 0 0 0 0,1 0 0 0 0,0 0 0 0 0,0 0 0 0 0,0 0 0 0 0,-1 0 0 0 0,1 0 0 0 0,0 0 0 0 0,0 0 0 0 0,0-1-17 0 0,2 1 16 0 0,0-1 0 0 0,0 0 1 0 0,0 0-1 0 0,0 0 0 0 0,0 0 1 0 0,0-1-1 0 0,-1 1 0 0 0,1-1 1 0 0,0 0-1 0 0,-1 0 0 0 0,1 0-16 0 0,19-20 38 0 0,-16 15-64 0 0,-1 1-1 0 0,1 1 1 0 0,1-1-1 0 0,-1 1 1 0 0,1 0 0 0 0,0 0-1 0 0,0 1 1 0 0,0 0-1 0 0,1 0 27 0 0,-6 4-53 0 0,-1 1 52 0 0,0-1 1 0 0,0 1-1 0 0,0 0 0 0 0,0-1 0 0 0,0 1 1 0 0,-1 0-1 0 0,1 0 0 0 0,0-1 1 0 0,-1 1-1 0 0,1 0 0 0 0,0 0 1 0 0,-1 0-1 0 0,1 0 0 0 0,-1 0 0 0 0,1 0 1 0 0,-1 0-1 0 0,0 0 1 0 0,2 3-9 0 0,-2-3 4 0 0,1 0 0 0 0,-1 1 0 0 0,1-1 0 0 0,-1 0 0 0 0,0 1 0 0 0,1-1 0 0 0,-1 0 0 0 0,0 1 0 0 0,0-1 0 0 0,0 0 0 0 0,0 1 5 0 0,0 0 0 0 0,0-1 0 0 0,0 1 0 0 0,0-1 0 0 0,0 1 0 0 0,1-1 1 0 0,-1 1-1 0 0,1-1 0 0 0,-1 1 0 0 0,1-1 0 0 0,-1 1 0 0 0,1 0 0 0 0,8 22 3 0 0,-7-20 13 0 0,-1 1-1 0 0,0-1 0 0 0,1 0 1 0 0,0 0-1 0 0,2 3-15 0 0,-4-7 56 0 0,0 1-1 0 0,1 0 0 0 0,-1-1 0 0 0,1 1 0 0 0,-1 0 1 0 0,0-1-1 0 0,1 1 0 0 0,0-1 0 0 0,-1 1 0 0 0,1-1 1 0 0,-1 1-1 0 0,1-1 0 0 0,0 1 0 0 0,-1-1 0 0 0,1 0 1 0 0,0 1-1 0 0,-1-1 0 0 0,1 0 0 0 0,0 1-55 0 0,0-2 47 0 0,0 1 1 0 0,0 0-1 0 0,0 0 0 0 0,0-1 0 0 0,0 1 0 0 0,-1 0 0 0 0,1-1 0 0 0,0 1 1 0 0,0-1-1 0 0,0 1 0 0 0,0-1 0 0 0,-1 1 0 0 0,1-1 0 0 0,0 0 0 0 0,-1 1-47 0 0,5-6 60 0 0,-1 1 0 0 0,1 0 0 0 0,-2-1 0 0 0,1 0 0 0 0,-1 0 0 0 0,1 0 0 0 0,-2-1 0 0 0,1 1 0 0 0,1-6-60 0 0,-2 7-12 0 0,13-40-2263 0 0,-2 0 1 0 0,0-13 2274 0 0,-12 50-1847 0 0</inkml:trace>
  <inkml:trace contextRef="#ctx0" brushRef="#br1" timeOffset="532940.813">9039 13796 1840 0 0,'0'0'385'0'0,"0"0"947"0"0,0-2 751 0 0,5-10 8593 0 0,-3 9-9850 0 0,0 2-594 0 0,-1 1-1 0 0,1-1 0 0 0,0 0 1 0 0,-1 1-1 0 0,1-1 1 0 0,0 1-1 0 0,0-1 0 0 0,0 1 1 0 0,1 0-232 0 0,8-2 933 0 0,-4 0-543 0 0,0 1-1 0 0,0 0 0 0 0,-1 0 1 0 0,1 1-1 0 0,0-1 1 0 0,0 2-1 0 0,6 0-389 0 0,28-1 1043 0 0,0-2-503 0 0,1 1-1 0 0,8 3-539 0 0,18-1 381 0 0,147 7 279 0 0,-112 0-930 0 0,-102-8-208 0 0,-1 0-30 0 0,0 0-270 0 0,0 0-1122 0 0,-1 2-496 0 0,-7 4-100 0 0,-4 0-21 0 0</inkml:trace>
  <inkml:trace contextRef="#ctx0" brushRef="#br1" timeOffset="533449.814">9132 13990 3224 0 0,'0'0'641'0'0,"0"0"1486"0"0,0 0 654 0 0,0 0 130 0 0,0 0-275 0 0,0 0-1274 0 0,1-1-561 0 0,9-3-194 0 0,1 1-1 0 0,0-1 0 0 0,-1 2 0 0 0,1 0 0 0 0,0 0 0 0 0,0 1 0 0 0,7 0-606 0 0,0 1 270 0 0,0 0-1 0 0,0 1 1 0 0,-1 1-1 0 0,1 0 1 0 0,0 2-1 0 0,12 4-269 0 0,-27-7 20 0 0,0 0-1 0 0,0 0 0 0 0,-1 0 1 0 0,1 1-1 0 0,-1-1 0 0 0,1 1 0 0 0,-1 0 1 0 0,1 0-1 0 0,-1 0 0 0 0,0 0 1 0 0,0 0-1 0 0,0 0 0 0 0,0 0 1 0 0,-1 1-1 0 0,1-1 0 0 0,0 2-19 0 0,-1-3 20 0 0,-1 1-1 0 0,1 0 0 0 0,0 0 1 0 0,-1-1-1 0 0,0 1 0 0 0,1 0 1 0 0,-1 0-1 0 0,0 0 0 0 0,0 0 0 0 0,0 0 1 0 0,0-1-1 0 0,0 1 0 0 0,-1 0 1 0 0,1 0-1 0 0,-1 0 0 0 0,1 0 1 0 0,-1-1-1 0 0,1 1 0 0 0,-1 0 1 0 0,0-1-1 0 0,0 1 0 0 0,0 0 1 0 0,0-1-1 0 0,0 1 0 0 0,-1 0-19 0 0,-5 6 128 0 0,0-1 0 0 0,0 0 0 0 0,0 0-1 0 0,-1-1 1 0 0,0 0 0 0 0,-7 4-128 0 0,-14 7 251 0 0,-12 4-251 0 0,-8 5-52 0 0,21-12 9 0 0,28-14 44 0 0,0 0 0 0 0,0 0 0 0 0,0 1 1 0 0,0-1-1 0 0,0 0 0 0 0,0 0 0 0 0,-1 0 0 0 0,1 0 0 0 0,0 0 1 0 0,0 1-1 0 0,0-1 0 0 0,0 0 0 0 0,0 0 0 0 0,0 0 0 0 0,0 0 0 0 0,0 1 1 0 0,0-1-1 0 0,0 0 0 0 0,0 0 0 0 0,0 0 0 0 0,0 1 0 0 0,0-1 1 0 0,0 0-1 0 0,0 0 0 0 0,0 0 0 0 0,0 0 0 0 0,0 1 0 0 0,0-1 1 0 0,0 0-1 0 0,0 0 0 0 0,0 0 0 0 0,0 0 0 0 0,1 1 0 0 0,-1-1 1 0 0,0 0-1 0 0,0 0 0 0 0,0 0 0 0 0,0 0 0 0 0,0 0 0 0 0,0 1 1 0 0,1-1-1 0 0,-1 0 0 0 0,0 0 0 0 0,0 0 0 0 0,0 0 0 0 0,0 0 0 0 0,0 0 1 0 0,1 0-1 0 0,-1 0 0 0 0,0 0-1 0 0,10 6-9 0 0,-9-6 13 0 0,4 3 27 0 0,0-1 0 0 0,1 0 0 0 0,-1-1 0 0 0,0 1 1 0 0,1-1-1 0 0,-1 0 0 0 0,1 0 0 0 0,0-1 0 0 0,-1 0 0 0 0,6 0-31 0 0,28 4 257 0 0,-31-3-207 0 0,0 0 0 0 0,-1 0 0 0 0,8-1-50 0 0,-8 0 40 0 0,0 0 1 0 0,-1 1-1 0 0,1-1 1 0 0,-1 1-1 0 0,6 2-40 0 0,7 1 197 0 0,-11-3 32 0 0,-1 1 0 0 0,1 0-1 0 0,-1 0 1 0 0,6 3-229 0 0,12 6-213 0 0,-24-11 116 0 0,-1 0 1 0 0,0 0-44 0 0,0 0-212 0 0,0 0-96 0 0,0 0-22 0 0,0 0-210 0 0,0 0-873 0 0,0 0-382 0 0,0 0-73 0 0</inkml:trace>
  <inkml:trace contextRef="#ctx0" brushRef="#br1" timeOffset="535828.307">10063 13779 2304 0 0,'0'0'484'0'0,"0"0"1192"0"0,0 0 520 0 0,0 0 106 0 0,0 0-207 0 0,0 0-966 0 0,0 0-422 0 0,0 0-88 0 0,0 0-6 0 0,0 0 24 0 0,0 0 17 0 0,0 0 2 0 0,0 0-3 0 0,0 0-12 0 0,0 0-8 0 0,0 0-1 0 0,0 0-52 0 0,13-7 311 0 0,0 3-513 0 0,-1 2-1 0 0,1-1 1 0 0,0 2-1 0 0,0 0 1 0 0,0 0-1 0 0,0 1 1 0 0,10 2-378 0 0,11-1 353 0 0,16-3 308 0 0,-28 0-385 0 0,0 2 0 0 0,9 1-276 0 0,20 1 59 0 0,-32-1-78 0 0,-1 0-1 0 0,1 0 0 0 0,0 2 20 0 0,5 0-260 0 0,-13-3-4096 0 0,-11 0 2412 0 0</inkml:trace>
  <inkml:trace contextRef="#ctx0" brushRef="#br1" timeOffset="536211.792">10300 13643 12728 0 0,'0'0'580'0'0,"0"0"-11"0"0,0 0-296 0 0,0 0 107 0 0,0 0 90 0 0,0 0 11 0 0,13 7 1517 0 0,-9-2-1609 0 0,0 0-1 0 0,-1 1 0 0 0,0 0 0 0 0,0-1 0 0 0,0 1 1 0 0,0 0-1 0 0,-1 1 0 0 0,0-1 0 0 0,0 0 0 0 0,-1 1 1 0 0,0-1-1 0 0,0 4-388 0 0,1 5 92 0 0,-2 0 0 0 0,0-1 1 0 0,0 1-1 0 0,-2 0 0 0 0,0 3-92 0 0,0-4 27 0 0,2 0 0 0 0,0 0 0 0 0,1 1-27 0 0,-1 9-177 0 0,4-8-885 0 0,-1-12-2846 0 0,-3-4 1631 0 0</inkml:trace>
  <inkml:trace contextRef="#ctx0" brushRef="#br1" timeOffset="536567.562">10683 13567 15200 0 0,'0'0'696'0'0,"0"0"-14"0"0,3 3-358 0 0,1 1-166 0 0,0 0 0 0 0,-1 0 0 0 0,0 0 0 0 0,0 1 0 0 0,0 0 0 0 0,0-1 0 0 0,-1 1 0 0 0,0 0 0 0 0,0 0 0 0 0,0 1 0 0 0,-1-1 0 0 0,1 3-158 0 0,3 15 519 0 0,-2 0 1 0 0,0 8-520 0 0,-3-31 20 0 0,19 133 1638 0 0,-15-122-748 0 0,-4-11-890 0 0,1 0-1 0 0,-1-1 1 0 0,0 1 0 0 0,1-1 0 0 0,-1 1 0 0 0,1-1 0 0 0,-1 1 0 0 0,0-1 0 0 0,1 1-1 0 0,-1-1 1 0 0,0 1 0 0 0,0-1 0 0 0,1 1 0 0 0,-1-1 0 0 0,0 1 0 0 0,0-1 0 0 0,0 1-1 0 0,0-1 1 0 0,0 0 0 0 0,0 1 0 0 0,0-1 0 0 0,0 0-20 0 0,10-41 187 0 0,-7 25-300 0 0,1 0 0 0 0,0 1 0 0 0,6-13 113 0 0,-6 20-117 0 0,0-1 1 0 0,1 1-1 0 0,0 0 0 0 0,1 0 1 0 0,4-5 116 0 0,-8 12-15 0 0,0-1 0 0 0,0 1 0 0 0,0 0 0 0 0,0 0 0 0 0,0 0 0 0 0,0 1 1 0 0,1-1-1 0 0,-1 0 0 0 0,1 1 0 0 0,-1 0 0 0 0,1-1 0 0 0,0 1 0 0 0,-1 0 0 0 0,1 0 1 0 0,0 1-1 0 0,0-1 0 0 0,0 0 0 0 0,0 1 0 0 0,-1 0 0 0 0,1 0 0 0 0,0 0 0 0 0,3 0 15 0 0,-1 1 23 0 0,0 0-1 0 0,0 0 0 0 0,0 0 1 0 0,0 1-1 0 0,-1 0 0 0 0,1 0 0 0 0,-1 0 1 0 0,1 0-1 0 0,-1 1 0 0 0,0 0 1 0 0,1 0-1 0 0,-2 0 0 0 0,1 0 0 0 0,0 0 1 0 0,-1 1-1 0 0,1 0 0 0 0,-1 0 1 0 0,0 0-23 0 0,2 3 96 0 0,-1-2-32 0 0,0 0 0 0 0,-1 1 0 0 0,1 0 1 0 0,-1 0-1 0 0,0 0 0 0 0,-1 0 0 0 0,1 1 0 0 0,0 2-64 0 0,-1 2-31 0 0,5 25 285 0 0,-7-33-321 0 0,0-1-1 0 0,0 1 1 0 0,-1 0 0 0 0,1-1 0 0 0,0 1 0 0 0,-1-1 0 0 0,0 1 0 0 0,0-1 0 0 0,0 1 0 0 0,0-1-1 0 0,0 1 1 0 0,-1 1 67 0 0,1-3-838 0 0,1-1-818 0 0,0 0-3305 0 0,0 0-1411 0 0</inkml:trace>
  <inkml:trace contextRef="#ctx0" brushRef="#br1" timeOffset="536920.223">11134 13427 5064 0 0,'3'-2'294'0'0,"-1"0"0"0"0,1 0 0 0 0,0 1 0 0 0,-1-1-1 0 0,1 0 1 0 0,0 1 0 0 0,0 0 0 0 0,0-1 0 0 0,2 1-294 0 0,-4 1 438 0 0,0-1 0 0 0,0 1-1 0 0,0 0 1 0 0,1 0 0 0 0,-1 0 0 0 0,0 0 0 0 0,0 0-1 0 0,0 0 1 0 0,1 0 0 0 0,-1 0 0 0 0,0 0-1 0 0,0 1 1 0 0,0-1 0 0 0,0 0 0 0 0,1 1 0 0 0,-1-1-1 0 0,0 1 1 0 0,0-1 0 0 0,0 1 0 0 0,0 0 0 0 0,0-1-1 0 0,0 1-437 0 0,1 1 271 0 0,0 0 1 0 0,-1 0-1 0 0,1 0 0 0 0,0 0 0 0 0,-1 0 0 0 0,1 1 1 0 0,-1-1-1 0 0,0 1 0 0 0,0-1 0 0 0,0 1-271 0 0,2 6 122 0 0,0 0 1 0 0,-1 0-1 0 0,0 0 0 0 0,0 1 0 0 0,-1 5-122 0 0,-1 7 106 0 0,0 0-1 0 0,-2 1 0 0 0,0-1 1 0 0,-3 5-106 0 0,-1 15 85 0 0,-1-9-7 0 0,5-26-3 0 0,0 0 0 0 0,0 0 0 0 0,1 0 0 0 0,0 1 0 0 0,1 0-75 0 0,0-7 128 0 0,0 1 57 0 0,1 6 166 0 0,3-6-257 0 0,-1 0-1 0 0,1-1 1 0 0,0 1-1 0 0,0-1 1 0 0,0 0-1 0 0,0 0 1 0 0,0 0-1 0 0,0 0 1 0 0,0-1 0 0 0,0 1-1 0 0,0-1 1 0 0,0 0-1 0 0,4-1-93 0 0,9-1 413 0 0,-1 0-1 0 0,15-5-412 0 0,-23 5 103 0 0,17-3 21 0 0,-1 0 0 0 0,1 2 0 0 0,-1 2 0 0 0,1 0 0 0 0,0 1 0 0 0,7 2-124 0 0,8 6-450 0 0,-15 2-3525 0 0,-18-5-3663 0 0</inkml:trace>
  <inkml:trace contextRef="#ctx0" brushRef="#br1" timeOffset="537478.979">11762 13359 7832 0 0,'-1'-2'-712'0'0,"-2"-6"414"0"0,-2 1 5150 0 0,5 7-4551 0 0,-1 0 0 0 0,0 0-1 0 0,1 0 1 0 0,-1 0 0 0 0,0 0 0 0 0,1 0 0 0 0,-1 0 0 0 0,1 0 0 0 0,-1 1 0 0 0,0-1 0 0 0,1 0 0 0 0,-1 0 0 0 0,1 0 0 0 0,-1 1 0 0 0,1-1-1 0 0,-1 0 1 0 0,1 1 0 0 0,-1-1 0 0 0,1 0 0 0 0,-1 1 0 0 0,1-1 0 0 0,-1 1 0 0 0,1-1 0 0 0,-1 1 0 0 0,1 0-301 0 0,-3 1 126 0 0,1 1 0 0 0,0 0 0 0 0,-1 0-1 0 0,1 0 1 0 0,0 0 0 0 0,1 1 0 0 0,-1-1 0 0 0,1 1 0 0 0,-1-1 0 0 0,1 1 0 0 0,0-1 0 0 0,0 3-126 0 0,-2 8 194 0 0,1 0-1 0 0,-1 9-193 0 0,3-17 68 0 0,-1 0 0 0 0,1-1 0 0 0,0 1 0 0 0,1 0-1 0 0,0-1 1 0 0,-1 1 0 0 0,2 0 0 0 0,-1-1 0 0 0,1 1-1 0 0,-1-1 1 0 0,2 0 0 0 0,-1 1 0 0 0,0-1 0 0 0,2 1-68 0 0,0-1 37 0 0,-3-4-27 0 0,0 0-1 0 0,0-1 1 0 0,-1 1 0 0 0,1-1-1 0 0,0 1 1 0 0,0-1 0 0 0,0 1 0 0 0,0-1-1 0 0,0 0 1 0 0,-1 1 0 0 0,1-1-1 0 0,0 0 1 0 0,0 0 0 0 0,0 0 0 0 0,0 0-1 0 0,0 0 1 0 0,0 0 0 0 0,0 0-1 0 0,0 0 1 0 0,0 0 0 0 0,0 0-1 0 0,0 0 1 0 0,0 0 0 0 0,0-1 0 0 0,0 1-1 0 0,-1 0 1 0 0,1-1 0 0 0,0 1-1 0 0,0-1-9 0 0,4-1 68 0 0,3-1-25 0 0,0-1 0 0 0,0 1 0 0 0,0-1 0 0 0,-1-1 0 0 0,1 1 0 0 0,-1-1 0 0 0,-1-1 1 0 0,1 1-1 0 0,-1-1 0 0 0,5-5-43 0 0,1-1 12 0 0,-10 11-23 0 0,-1 0 1 0 0,1 0-1 0 0,-1 0 0 0 0,1 0 0 0 0,0 0 1 0 0,-1 0-1 0 0,1 0 0 0 0,0 0 0 0 0,0 1 1 0 0,-1-1-1 0 0,1 1 0 0 0,0-1 0 0 0,0 1 1 0 0,0 0-1 0 0,0 0 0 0 0,0 0 0 0 0,0 0 1 0 0,0 0-1 0 0,0 0 0 0 0,-1 0 1 0 0,1 1-1 0 0,0-1 0 0 0,0 1 0 0 0,0-1 1 0 0,0 1-1 0 0,-1 0 0 0 0,1 0 0 0 0,0 0 1 0 0,-1 0-1 0 0,1 0 0 0 0,-1 0 0 0 0,1 0 1 0 0,-1 0-1 0 0,1 1 0 0 0,-1-1 1 0 0,0 1-1 0 0,1-1 0 0 0,-1 1 0 0 0,0 0 11 0 0,3 3-1 0 0,-1-1 0 0 0,0 0 0 0 0,1 0 0 0 0,0-1 0 0 0,0 1 0 0 0,0-1 0 0 0,0 0 0 0 0,1 0 0 0 0,-1 0 0 0 0,1 0 0 0 0,0-1 0 0 0,0 0 0 0 0,0 0 0 0 0,0 0 1 0 0,-2-1 15 0 0,0-1 0 0 0,0 1 0 0 0,0-1 0 0 0,0 1-1 0 0,0-1 1 0 0,0 0 0 0 0,0 0 0 0 0,0-1 0 0 0,-1 1 0 0 0,1-1 0 0 0,0 1-1 0 0,0-1 1 0 0,0 0 0 0 0,0 0 0 0 0,0 0 0 0 0,-1 0 0 0 0,1-1 0 0 0,-1 1-1 0 0,1-1 1 0 0,-1 0 0 0 0,1 1 0 0 0,-1-1 0 0 0,0 0 0 0 0,0 0 0 0 0,1-2-15 0 0,0 0 32 0 0,0 0 1 0 0,0 0-1 0 0,0 0 1 0 0,-1-1-1 0 0,1 0 1 0 0,-1 1-1 0 0,-1-1 1 0 0,1 0-1 0 0,-1 0 1 0 0,1 0 0 0 0,-1-2-33 0 0,1-7 62 0 0,0-1 0 0 0,-1 1 0 0 0,-1-7-62 0 0,-7-84-303 0 0,5 94 380 0 0,1 9-9047 0 0,-1 6 2841 0 0</inkml:trace>
  <inkml:trace contextRef="#ctx0" brushRef="#br1" timeOffset="537890.857">11814 13736 13824 0 0,'0'0'1061'0'0,"0"0"-522"0"0,0 0 374 0 0,0 0 235 0 0,0 0 48 0 0,0 0-111 0 0,2 0-506 0 0,86-6 3310 0 0,13-2-3068 0 0,-62 5-733 0 0,-19 1-91 0 0,0 1 0 0 0,1 0-1 0 0,-1 2 1 0 0,20 3 3 0 0,-23-2-279 0 0,14 4-836 0 0,-13 3-4638 0 0,-17-8-1054 0 0</inkml:trace>
  <inkml:trace contextRef="#ctx0" brushRef="#br1" timeOffset="538311.946">12039 13990 3224 0 0,'4'-3'1725'0'0,"-1"2"1408"0"0,7-5 3307 0 0,-10 6-6295 0 0,0 0 1 0 0,0-1-1 0 0,0 1 0 0 0,0 0 1 0 0,0 0-1 0 0,0 0 0 0 0,0 0 1 0 0,0-1-1 0 0,0 1 0 0 0,1 0 1 0 0,-1 0-1 0 0,0 0 0 0 0,-1 0 1 0 0,1-1-1 0 0,0 1 1 0 0,0 0-1 0 0,0 0 0 0 0,0 0 1 0 0,0 0-1 0 0,0 0 0 0 0,0-1 1 0 0,0 1-1 0 0,0 0 0 0 0,0 0 1 0 0,0 0-1 0 0,0 0 1 0 0,0 0-1 0 0,0-1 0 0 0,-1 1 1 0 0,1 0-1 0 0,0 0 0 0 0,0 0 1 0 0,0 0-1 0 0,0 0 0 0 0,0 0 1 0 0,0 0-1 0 0,-1 0-145 0 0,-8-4 3083 0 0,-4 4-3528 0 0,5 1 556 0 0,0 1 0 0 0,1 0-1 0 0,-1 0 1 0 0,1 1 0 0 0,-1 0 0 0 0,1 0 0 0 0,0 1 0 0 0,-1 1-111 0 0,-6 3 178 0 0,1 1 0 0 0,0 1 0 0 0,-6 6-178 0 0,12-10 40 0 0,0 1-1 0 0,1 1 1 0 0,0-1-1 0 0,1 1 1 0 0,-1 0 0 0 0,-1 4-40 0 0,7-11 12 0 0,-1 1 1 0 0,0-1 0 0 0,0 0 0 0 0,1 1 0 0 0,-1-1-1 0 0,1 0 1 0 0,0 1 0 0 0,-1-1 0 0 0,1 0 0 0 0,0 1-1 0 0,0-1 1 0 0,0 1 0 0 0,0-1 0 0 0,0 1 0 0 0,0-1-1 0 0,0 1 1 0 0,0-1 0 0 0,0 0 0 0 0,1 1 0 0 0,-1-1 0 0 0,1 2-13 0 0,0-1 21 0 0,0-1 1 0 0,1 1 0 0 0,-1-1 0 0 0,0 0 0 0 0,0 1 0 0 0,1-1 0 0 0,-1 0-1 0 0,1 0 1 0 0,-1 0 0 0 0,1 0 0 0 0,0 0 0 0 0,-1 0 0 0 0,1 0 0 0 0,1 0-22 0 0,7 2 94 0 0,0 0 1 0 0,0-1 0 0 0,0 0 0 0 0,1 0-1 0 0,4-1-94 0 0,-15-1 1 0 0,34 1 229 0 0,0-2-1 0 0,0-1 1 0 0,3-2-230 0 0,33-1 224 0 0,-49 3-1572 0 0,1-1-1 0 0,-1 0 0 0 0,0-2 1 0 0,18-5 1348 0 0,-7-2-1974 0 0</inkml:trace>
  <inkml:trace contextRef="#ctx0" brushRef="#br1" timeOffset="539273.191">12514 13877 2304 0 0,'0'0'523'0'0,"0"0"1354"0"0,0 0 591 0 0,0 0 116 0 0,0 0-208 0 0,0 0-987 0 0,0 0-432 0 0,0 0-86 0 0,0 0-50 0 0,12 9 1744 0 0,-6-6-2177 0 0,1 1-1 0 0,-1-1 0 0 0,1 0 0 0 0,0 0 0 0 0,-1-1 0 0 0,1 0 1 0 0,0-1-1 0 0,0 1 0 0 0,0-1 0 0 0,1 0 0 0 0,5-1-387 0 0,14 0 772 0 0,1-1-1 0 0,12-3-771 0 0,-20 2 190 0 0,75-5 102 0 0,-69 3-1336 0 0,-24 4 63 0 0,2 0-6211 0 0,-3 0 366 0 0</inkml:trace>
  <inkml:trace contextRef="#ctx0" brushRef="#br1" timeOffset="539656.185">13127 13724 6912 0 0,'0'0'528'0'0,"0"0"-63"0"0,0 0 1002 0 0,0 0 475 0 0,0 0 98 0 0,0 0-204 0 0,0 0-942 0 0,0 0-413 0 0,0 0-87 0 0,0 0 33 0 0,0 0 178 0 0,0 2 78 0 0,-1 45 2001 0 0,0-26-2400 0 0,0 0-1 0 0,2 0 0 0 0,0 0 0 0 0,1 0 1 0 0,1 0-1 0 0,3 7-283 0 0,-4-18 42 0 0,-2-7-23 0 0,1 0-1 0 0,0 0 1 0 0,-1-1-1 0 0,1 1 1 0 0,0 0-1 0 0,0-1 0 0 0,0 1 1 0 0,1-1-1 0 0,-1 1 1 0 0,1-1-1 0 0,0 2-18 0 0,0-2 2 0 0,0-1-1 0 0,-1 1 0 0 0,1-1 0 0 0,0 0 0 0 0,0 1 1 0 0,0-1-1 0 0,0 0 0 0 0,0 0 0 0 0,0 0 1 0 0,1-1-1 0 0,-1 1 0 0 0,0 0 0 0 0,0-1 1 0 0,1 1-2 0 0,12-7-1924 0 0,-9 2-162 0 0</inkml:trace>
  <inkml:trace contextRef="#ctx0" brushRef="#br1" timeOffset="540041.431">13155 13623 3224 0 0,'0'-2'288'0'0,"-6"-13"7036"0"0,6 14-3260 0 0,0 1-506 0 0,0 0-2270 0 0,0 0-1000 0 0,0 0-175 0 0,0 0 59 0 0,0 0 19 0 0,0 0-6 0 0,0 0-21 0 0,1 1-77 0 0,4 2-157 0 0,-1-1 1 0 0,0 1-1 0 0,1 0 0 0 0,-1 1 1 0 0,0-1-1 0 0,3 5 70 0 0,5 5-5846 0 0,-6-7-476 0 0</inkml:trace>
  <inkml:trace contextRef="#ctx0" brushRef="#br1" timeOffset="540470.125">13741 13528 15032 0 0,'0'0'686'0'0,"0"0"-15"0"0,7 1 217 0 0,-5 0-731 0 0,-1-1-32 0 0,0 0 0 0 0,0 1 0 0 0,0-1 0 0 0,0 1 0 0 0,-1-1 0 0 0,1 1 0 0 0,0-1 0 0 0,0 1 0 0 0,0 0 0 0 0,0-1 0 0 0,-1 1 0 0 0,1 0 0 0 0,0 0 0 0 0,-1-1 0 0 0,1 1 0 0 0,0 0 0 0 0,-1 0 0 0 0,1 0 0 0 0,-1 0 0 0 0,0 0 0 0 0,1 0 0 0 0,-1 0 0 0 0,0 0 0 0 0,1 0 0 0 0,-1 0 0 0 0,0 0 1 0 0,0 0-1 0 0,0 0 0 0 0,0 0 0 0 0,0 0 0 0 0,0 0 0 0 0,0 0 0 0 0,0 0 0 0 0,0 0 0 0 0,-1 0 0 0 0,1 0 0 0 0,0 0 0 0 0,-1 0-125 0 0,-3 10 103 0 0,-1 0 0 0 0,0-1 0 0 0,-1 1 0 0 0,0-1 0 0 0,-1 0 0 0 0,0-1 0 0 0,0 0 0 0 0,-1 0 0 0 0,-3 2-103 0 0,-1 1 40 0 0,-1-1 1 0 0,0 0 0 0 0,-1-1 0 0 0,0 0 0 0 0,0-2 0 0 0,-6 3-41 0 0,10-6-27 0 0,1-1 1 0 0,-2 0 0 0 0,1-1 0 0 0,0 0-1 0 0,-11 1 27 0 0,17-3-33 0 0,0 0 0 0 0,0-1 0 0 0,0 1 0 0 0,0-1 0 0 0,0 0-1 0 0,-1-1 1 0 0,1 1 0 0 0,0-1 0 0 0,0 0 0 0 0,0 0 0 0 0,0 0 0 0 0,0 0 0 0 0,0-1-1 0 0,0 1 1 0 0,1-1 0 0 0,-1 0 0 0 0,0-1 33 0 0,-6-4-288 0 0,8 6 222 0 0,0 0 0 0 0,0 0 1 0 0,0 0-1 0 0,1-1 0 0 0,-1 1 1 0 0,0-1-1 0 0,1 0 0 0 0,-1 1 1 0 0,1-1-1 0 0,-1 0 0 0 0,1 0 1 0 0,0 0-1 0 0,0 0 0 0 0,0 0 0 0 0,0 0 1 0 0,0 0-1 0 0,0 0 0 0 0,0-1 66 0 0,-2-6-205 0 0,3 8 156 0 0,-1-1 0 0 0,0 1-1 0 0,1-1 1 0 0,0 0 0 0 0,-1 1 0 0 0,1-1-1 0 0,0 0 1 0 0,-1 1 0 0 0,1-1 0 0 0,0 0-1 0 0,0 1 1 0 0,1-1 0 0 0,-1 0 0 0 0,0 1-1 0 0,1-2 50 0 0,2-10-290 0 0,-3 11 275 0 0,0 1-1 0 0,1-1 0 0 0,-1 0 1 0 0,0 1-1 0 0,1-1 0 0 0,-1 0 1 0 0,1 1-1 0 0,0-1 0 0 0,0 1 1 0 0,-1-1-1 0 0,1 1 1 0 0,0-1-1 0 0,0 1 0 0 0,0-1 1 0 0,1 1-1 0 0,-1 0 0 0 0,1-1 16 0 0,1 0 46 0 0,0 0 0 0 0,1 0 0 0 0,-1 1 0 0 0,1-1-1 0 0,0 1 1 0 0,-1 0 0 0 0,1 0 0 0 0,0 0-1 0 0,-1 0 1 0 0,1 1 0 0 0,0-1 0 0 0,0 1-1 0 0,0 0 1 0 0,0 0 0 0 0,0 1 0 0 0,-1-1 0 0 0,1 1-1 0 0,0 0 1 0 0,0 0 0 0 0,-1 0 0 0 0,1 0-1 0 0,0 1 1 0 0,-1-1 0 0 0,3 3-46 0 0,5 2 240 0 0,-1 1 0 0 0,0 0 0 0 0,-1 0 0 0 0,0 1-1 0 0,0 0 1 0 0,5 7-240 0 0,-2-3 192 0 0,16 15 22 0 0,-12-13-46 0 0,-1 1 0 0 0,6 8-168 0 0,-16-17-61 0 0,-1 0-1 0 0,1-1 0 0 0,1 0 0 0 0,-1 0 1 0 0,1 0-1 0 0,5 3 62 0 0,-9-6-1071 0 0,1-1 1 0 0,-1 0-1 0 0,1 0 1 0 0,0 0-1 0 0,-1 0 1 0 0,1 0 0 0 0,1 0 1070 0 0,2-1-6516 0 0</inkml:trace>
  <inkml:trace contextRef="#ctx0" brushRef="#br1" timeOffset="540885.007">14024 13406 3224 0 0,'0'0'671'0'0,"8"13"7710"0"0,-5-7-7764 0 0,-1-1 0 0 0,0 0 0 0 0,-1 1 0 0 0,0 0 1 0 0,0-1-1 0 0,0 1 0 0 0,0 0 0 0 0,-1-1 0 0 0,0 1 1 0 0,0 2-618 0 0,-2 14 648 0 0,-1-1 1 0 0,-1 4-649 0 0,-2 18 690 0 0,0-12-499 0 0,4-23-104 0 0,0 1 0 0 0,1 0 0 0 0,0 8-87 0 0,0 4 161 0 0,0-17-101 0 0,0-1 1 0 0,1 1-1 0 0,0-1 1 0 0,0 1-1 0 0,0 0 1 0 0,0-1 0 0 0,1 1-1 0 0,0-1 1 0 0,-1 1-1 0 0,1-1 1 0 0,0 0-1 0 0,0 1 1 0 0,1-1-1 0 0,0 2-60 0 0,-1-4 85 0 0,1 1 0 0 0,-1 0 0 0 0,1 0 0 0 0,-1-1 0 0 0,1 1 0 0 0,0-1-1 0 0,0 1 1 0 0,0-1 0 0 0,0 0 0 0 0,0 0 0 0 0,0 0 0 0 0,0 0 0 0 0,0 0 0 0 0,0 0-1 0 0,0 0 1 0 0,0-1 0 0 0,1 1 0 0 0,-1-1 0 0 0,0 0 0 0 0,0 0 0 0 0,1 1 0 0 0,-1-2-1 0 0,1 1-83 0 0,9 0 116 0 0,-1-1 0 0 0,1-1 0 0 0,-1 0 1 0 0,3-2-118 0 0,-5 2 122 0 0,35-8 1 0 0,74-14 382 0 0,-96 21-762 0 0,0 1 1 0 0,0 1-1 0 0,0 0 1 0 0,9 2 256 0 0,-19 2-1086 0 0,-2 0-38 0 0</inkml:trace>
  <inkml:trace contextRef="#ctx0" brushRef="#br1" timeOffset="541834.636">13603 13990 5296 0 0,'0'0'241'0'0,"-1"0"-10"0"0,-1 1-83 0 0,0-1 0 0 0,0 0 0 0 0,0 1 1 0 0,1-1-1 0 0,-1 0 0 0 0,0 0 0 0 0,0 1 1 0 0,0-2-1 0 0,0 1 0 0 0,-2 0-148 0 0,3 0 168 0 0,1 0 0 0 0,-1-1 0 0 0,0 1 0 0 0,1 0 0 0 0,-1 0 0 0 0,0 0 0 0 0,1 0 0 0 0,-1 0-1 0 0,0 0 1 0 0,0 1 0 0 0,1-1 0 0 0,-1 0 0 0 0,0 0 0 0 0,1 0 0 0 0,-1 1 0 0 0,0-1 0 0 0,0 1-168 0 0,1-1 501 0 0,-19 0 3691 0 0,49 4-202 0 0,-9-1-3608 0 0,0 0-1 0 0,3-2-381 0 0,653-1 3644 0 0,-603 3-4676 0 0,-56-1-2477 0 0,-9-1-3393 0 0</inkml:trace>
  <inkml:trace contextRef="#ctx0" brushRef="#br1" timeOffset="542365.857">13826 14174 13272 0 0,'0'0'605'0'0,"0"0"-9"0"0,2 0-323 0 0,22-6 820 0 0,-13 3-680 0 0,1 0-1 0 0,-1 0 0 0 0,1 2 0 0 0,-1-1 0 0 0,1 1 0 0 0,0 1 0 0 0,-1 0 1 0 0,1 1-1 0 0,9 1-412 0 0,-2 2 352 0 0,-13-3-253 0 0,0 0 0 0 0,0 0-1 0 0,0 1 1 0 0,0 0 0 0 0,-1 0 0 0 0,2 1-99 0 0,-3-2 43 0 0,-1 1-1 0 0,0 0 1 0 0,0 0-1 0 0,0 0 1 0 0,0 1-1 0 0,-1-1 1 0 0,1 0-1 0 0,0 1 1 0 0,-1 0-1 0 0,0 0 1 0 0,1 0-43 0 0,-2-1 10 0 0,0 0 0 0 0,0-1 1 0 0,0 1-1 0 0,-1 0 0 0 0,1 0 0 0 0,0 0 0 0 0,-1 0 0 0 0,0-1 1 0 0,1 1-1 0 0,-1 0 0 0 0,0 0 0 0 0,0 0 0 0 0,0 0 1 0 0,0 0-1 0 0,0 0 0 0 0,0 0 0 0 0,-1 0 0 0 0,1 0 1 0 0,-1 0-1 0 0,1 0 0 0 0,-1-1 0 0 0,0 1-10 0 0,-3 6 57 0 0,1-1 1 0 0,-2-1-1 0 0,1 1 1 0 0,-1-1-1 0 0,0 1 1 0 0,0-1-1 0 0,-1-1 0 0 0,1 1 1 0 0,-1-1-1 0 0,-1 0 1 0 0,1 0-1 0 0,-1-1 0 0 0,1 0 1 0 0,-1 0-1 0 0,-4 1-57 0 0,-21 16 232 0 0,31-20-162 0 0,1-1 20 0 0,-1 2 43 0 0,1-2-124 0 0,-1 0 0 0 0,1 0-1 0 0,0 0 1 0 0,0 0 0 0 0,0 1 0 0 0,0-1 0 0 0,0 0-1 0 0,0 0 1 0 0,0 0 0 0 0,-1 0 0 0 0,1 0 0 0 0,0 0-1 0 0,0 0 1 0 0,0 1 0 0 0,0-1 0 0 0,0 0 0 0 0,0 0-1 0 0,0 0 1 0 0,0 0 0 0 0,0 0 0 0 0,0 1 0 0 0,0-1-1 0 0,0 0 1 0 0,0 0 0 0 0,0 0 0 0 0,0 0 0 0 0,0 0-1 0 0,0 1 1 0 0,0-1 0 0 0,0 0 0 0 0,0 0-1 0 0,0 0 1 0 0,0 0 0 0 0,0 0 0 0 0,0 1 0 0 0,0-1-9 0 0,2 3 92 0 0,0 0 1 0 0,0 0-1 0 0,0 0 0 0 0,1 0 1 0 0,-1-1-1 0 0,1 1 1 0 0,0-1-1 0 0,-1 1 1 0 0,1-1-1 0 0,0 0 0 0 0,0 0 1 0 0,1 0-1 0 0,-1-1 1 0 0,0 1-1 0 0,1-1 1 0 0,3 2-93 0 0,6 1 173 0 0,1 0 0 0 0,0-1 0 0 0,13 2-173 0 0,-5-4 13 0 0,1 0-1 0 0,-1-1 0 0 0,1-2 1 0 0,-1 0-13 0 0,-6 0-163 0 0,2-1-2415 0 0,-7 1-1832 0 0,7 0-3240 0 0</inkml:trace>
  <inkml:trace contextRef="#ctx0" brushRef="#br1" timeOffset="543491.995">14560 13468 7832 0 0,'0'-1'7378'0'0,"5"-1"-3496"0"0,32-14-2351 0 0,22-3-913 0 0,-38 11-474 0 0,1 1 1 0 0,1 1-145 0 0,16-5 380 0 0,-28 8-383 0 0,0 0 1 0 0,1 0-1 0 0,-1 1 0 0 0,1 0 1 0 0,2 1 2 0 0,-12 1 94 0 0,-2 0 1 0 0,0 0-6 0 0,15 6 439 0 0,-14-5-516 0 0,0-1-1 0 0,0 1 1 0 0,-1 0-1 0 0,1-1 1 0 0,0 1-1 0 0,-1 0 1 0 0,1 0 0 0 0,-1 0-1 0 0,1-1 1 0 0,-1 1-1 0 0,1 0 1 0 0,-1 0-1 0 0,0 0 1 0 0,1 0-1 0 0,-1 0 1 0 0,0 0-1 0 0,0 0 1 0 0,1 0-1 0 0,-1 0 1 0 0,0 0-1 0 0,0 0 1 0 0,0 1-12 0 0,0-1 14 0 0,0 1-1 0 0,0 0 1 0 0,0-1 0 0 0,1 1 0 0 0,-1 0-1 0 0,1-1 1 0 0,-1 1 0 0 0,1-1 0 0 0,0 2-14 0 0,2 2 53 0 0,-1 1 1 0 0,0 1 0 0 0,0-1-1 0 0,0 0 1 0 0,0 0 0 0 0,-1 1 0 0 0,0-1-1 0 0,-1 1 1 0 0,1-1 0 0 0,-1 1-1 0 0,-1-1 1 0 0,1 1 0 0 0,-1-1-1 0 0,0 1 1 0 0,0-1 0 0 0,-1 1 0 0 0,0-1-1 0 0,-1 2-53 0 0,2-2 0 0 0,-1 0 0 0 0,1 0 0 0 0,0 0 0 0 0,1 3 0 0 0,0-3 0 0 0,-1-1 0 0 0,0 0 0 0 0,0 1 0 0 0,0-1 0 0 0,0 0 0 0 0,-1 2 0 0 0,-1 1-8 0 0,1 0-1 0 0,1 0 1 0 0,0 0 0 0 0,0 0-1 0 0,0 6 9 0 0,-3 20-22 0 0,3-23 22 0 0,0 0 0 0 0,0 0 0 0 0,1 0 0 0 0,1 7 0 0 0,0-5 0 0 0,-1 1 0 0 0,-2 10 0 0 0,2-13-14 0 0,-1-1-1 0 0,2 0 0 0 0,-1 0 0 0 0,3 9 15 0 0,-1-7 21 0 0,-1-1-1 0 0,0 1 1 0 0,-1 10-21 0 0,-1-14 4 0 0,2 1 0 0 0,-1-1 0 0 0,1 0 1 0 0,2 5-5 0 0,1 25-4 0 0,4 80 68 0 0,-8-113-64 0 0,0 0 0 0 0,1 0 0 0 0,0 0 0 0 0,0 0 0 0 0,2 4 0 0 0,4 23 0 0 0,-6-26 0 0 0,-1-2 0 0 0,0-1 0 0 0,0 1 0 0 0,0-1 0 0 0,1 1 0 0 0,0-1 0 0 0,0 1 0 0 0,0-1 0 0 0,0 0 0 0 0,0 1 0 0 0,1-1 0 0 0,-1 0 0 0 0,1 1 0 0 0,14 30 79 0 0,-16-34-70 0 0,0 1 1 0 0,0-1-1 0 0,0 0 0 0 0,0 1 0 0 0,0-1 1 0 0,1 0-1 0 0,-1 0 0 0 0,0 1 1 0 0,0-1-1 0 0,0 0 0 0 0,0 1 1 0 0,0-1-1 0 0,0 0 0 0 0,0 1 1 0 0,-1-1-1 0 0,1 0 0 0 0,0 1 1 0 0,0-1-1 0 0,0 0 0 0 0,0 1 0 0 0,0-1 1 0 0,0 0-1 0 0,-1 0 0 0 0,1 1 1 0 0,0-1-1 0 0,0 0 0 0 0,0 0 1 0 0,-1 1-1 0 0,1-1 0 0 0,0 0 1 0 0,0 0-10 0 0,-8 7 216 0 0,-2-3-93 0 0,-1 0-1 0 0,1 0 0 0 0,-1-1 1 0 0,0-1-1 0 0,0 0 0 0 0,-6 1-122 0 0,-14 0 674 0 0,-24-2-674 0 0,21-1-279 0 0,4 1-978 0 0,0-2 0 0 0,0-1 0 0 0,-21-4 1257 0 0,4-3-1976 0 0,5-3-22 0 0</inkml:trace>
  <inkml:trace contextRef="#ctx0" brushRef="#br1" timeOffset="546432.996">15088 13501 2304 0 0,'-6'-2'914'0'0,"6"2"3150"0"0,0-1 4275 0 0,2 1-8156 0 0,0 0 1 0 0,-1-1-1 0 0,1 1 1 0 0,0 0-1 0 0,0 0 1 0 0,-1 1-1 0 0,1-1 1 0 0,0 0-1 0 0,-1 0 1 0 0,1 1-1 0 0,0-1 1 0 0,-1 1-1 0 0,1 0 1 0 0,0-1-1 0 0,-1 1 1 0 0,1 0-1 0 0,-1 0 1 0 0,1 0-1 0 0,-1 0 1 0 0,0 0-1 0 0,1 0 1 0 0,-1 0-184 0 0,31 29 595 0 0,-20-17-295 0 0,1-1 1 0 0,9 7-301 0 0,-15-12 96 0 0,0 0 1 0 0,0 1-1 0 0,-1-1 1 0 0,0 1-1 0 0,4 8-96 0 0,8 8 63 0 0,-14-17-58 0 0,1 0 0 0 0,-1 1 0 0 0,-1 0-1 0 0,1 0 1 0 0,-2 0 0 0 0,1 1-5 0 0,6 14 151 0 0,-2-3 13 0 0,-1 1-1 0 0,0 0 0 0 0,-2 1-163 0 0,7 23-72 0 0,-9-34 70 0 0,-1 1-1 0 0,0-1 1 0 0,0 1 0 0 0,-1 0 0 0 0,-2 10 2 0 0,1 12 71 0 0,1-24-24 0 0,-1-1 1 0 0,0 1 0 0 0,-1-1 0 0 0,0 1-1 0 0,-3 7-47 0 0,4-13 24 0 0,0 0-1 0 0,1 0 0 0 0,-1 1 0 0 0,1-1 0 0 0,0 3-23 0 0,0-4 16 0 0,0 1-1 0 0,0-1 1 0 0,0 0-1 0 0,-1 1 1 0 0,0-1-1 0 0,1 0 1 0 0,-1 1-1 0 0,-1 1-15 0 0,-7 14-10 0 0,0 0-1 0 0,-2 0 1 0 0,-8 12 10 0 0,-9 1-5970 0 0,7-12-1124 0 0</inkml:trace>
  <inkml:trace contextRef="#ctx0" brushRef="#br1" timeOffset="550236.758">14860 14772 11000 0 0,'16'-10'498'0'0,"-16"9"-483"0"0,0 1 0 0 0,0 0 0 0 0,0 0 0 0 0,1-1 0 0 0,-1 1 1 0 0,0 0-1 0 0,0 0 0 0 0,0-1 0 0 0,0 1 0 0 0,0 0 0 0 0,0-1 0 0 0,0 1 0 0 0,0 0 0 0 0,-1 0 0 0 0,1-1 0 0 0,0 1 0 0 0,0 0 0 0 0,0 0 0 0 0,0-1 0 0 0,0 1 0 0 0,0 0 0 0 0,0 0 0 0 0,-1-1 0 0 0,1 1 0 0 0,0 0 0 0 0,0 0 0 0 0,0 0 0 0 0,-1-1 0 0 0,1 1 0 0 0,0 0 0 0 0,0 0 0 0 0,0 0 0 0 0,-1 0 1 0 0,1-1-1 0 0,0 1 0 0 0,-1 0-15 0 0,-3-6 152 0 0,5-1 297 0 0,-1-3 835 0 0,1 3 304 0 0,-1 6-1527 0 0,0 1 0 0 0,0 0 0 0 0,1 0-1 0 0,-1-1 1 0 0,0 1 0 0 0,0 0 0 0 0,0 0 0 0 0,0-1 0 0 0,0 1 0 0 0,0 0-1 0 0,0-1 1 0 0,0 1 0 0 0,0 0 0 0 0,0 0 0 0 0,0-1 0 0 0,0 1 0 0 0,0 0 0 0 0,0-1-1 0 0,0 1 1 0 0,0 0 0 0 0,0 0 0 0 0,0-1 0 0 0,0 1 0 0 0,0 0 0 0 0,-1-1 0 0 0,1 1-1 0 0,0 0 1 0 0,0 0 0 0 0,0-1-61 0 0,-1 1 451 0 0,1 0 70 0 0,0 0 30 0 0,0 0 7 0 0,4-2 478 0 0,-3 2-566 0 0,-5 0-158 0 0,3 0-26 0 0,1 0 2 0 0,-2 2 57 0 0,2-2-340 0 0,-1 0 0 0 0,1 0 0 0 0,0 0 1 0 0,0 0-1 0 0,0 0 0 0 0,0 0 0 0 0,-1 1 1 0 0,1-1-1 0 0,0 0 0 0 0,0 0 0 0 0,0 0 1 0 0,0 0-1 0 0,0 0 0 0 0,-1 0 0 0 0,1 0 1 0 0,0 1-1 0 0,0-1 0 0 0,0 0 0 0 0,0 0 1 0 0,0 0-1 0 0,0 0 0 0 0,0 1 0 0 0,0-1 1 0 0,0 0-1 0 0,0 0 0 0 0,-1 0 0 0 0,1 0 1 0 0,0 1-1 0 0,0-1 0 0 0,0 0 0 0 0,0 0 1 0 0,0 0-1 0 0,0 1 0 0 0,0-1 0 0 0,0 0-5 0 0,0 6 35 0 0,-1 0 0 0 0,0 0 0 0 0,-1 0 0 0 0,0 0-1 0 0,0 0-34 0 0,-3 12 178 0 0,4-16-160 0 0,0 0 0 0 0,0 0-1 0 0,0 0 1 0 0,0 0 0 0 0,0-1-1 0 0,0 1 1 0 0,-1 0 0 0 0,0 0-18 0 0,1 0 15 0 0,-1 0 1 0 0,1 0 0 0 0,0-1-1 0 0,0 1 1 0 0,0 0 0 0 0,0 0 0 0 0,0 0-1 0 0,0 0 1 0 0,0 1-16 0 0,-1 2 28 0 0,0 0-1 0 0,0 0 1 0 0,-1 0-1 0 0,1 0 1 0 0,-1 0-1 0 0,0 0 1 0 0,-1-1-1 0 0,1 1 1 0 0,-5 3-28 0 0,-11 16 67 0 0,-10 12 13 0 0,3-6 8 0 0,0-2-6 0 0,19-23-68 0 0,2 1 0 0 0,-1 0 0 0 0,1 1 0 0 0,-4 4-14 0 0,-3 5 11 0 0,5-7 14 0 0,7-7-3 0 0,0 0-16 0 0,-8 12 402 0 0,8-14-329 0 0,0 0-162 0 0,0 0-23 0 0,0 0 11 0 0,9-6-60 0 0,-5 3 111 0 0,0 0 0 0 0,0-1 0 0 0,0 1 0 0 0,-1-1 0 0 0,1 0 0 0 0,-1 0 0 0 0,2-3 44 0 0,21-27-464 0 0,-20 28 319 0 0,-1-1 0 0 0,0 0 0 0 0,0 0 0 0 0,3-5 145 0 0,-3 2-141 0 0,1 1 0 0 0,0 0 0 0 0,0 1 0 0 0,2-1 141 0 0,-3 2-80 0 0,1 0-1 0 0,-1 0 0 0 0,0-1 0 0 0,0 1 0 0 0,2-8 81 0 0,12-18-184 0 0,-16 28 152 0 0,1-1 1 0 0,-1 0-1 0 0,0 0 1 0 0,0 0-1 0 0,0 0 1 0 0,1-5 31 0 0,-3 3-5 0 0,1 0-9 0 0,11-11 130 0 0,-13 18 104 0 0,0 1 28 0 0,0 0 0 0 0,0 0-25 0 0,-5 5-31 0 0,3-3-174 0 0,1-2-12 0 0,0 1 0 0 0,0-1 1 0 0,0 1-1 0 0,0-1 0 0 0,1 1 1 0 0,-1-1-1 0 0,0 1 0 0 0,0 0 1 0 0,1-1-1 0 0,-1 1 0 0 0,1 0 1 0 0,-1 0-1 0 0,0-1 0 0 0,1 1 1 0 0,-1 0-1 0 0,1 0 1 0 0,0 0-1 0 0,-1 0 0 0 0,1 0 1 0 0,0-1-1 0 0,-1 1 0 0 0,1 0 1 0 0,0 0-1 0 0,0 0 0 0 0,0 0 1 0 0,0 1-7 0 0,-1 0 10 0 0,1 1 1 0 0,-1-1-1 0 0,0 1 1 0 0,0-1 0 0 0,0 0-1 0 0,-1 0 1 0 0,1 1-1 0 0,0-1 1 0 0,-1 0 0 0 0,1 0-1 0 0,-1 0 1 0 0,0-1-1 0 0,0 1 1 0 0,-1 1-11 0 0,-10 12 38 0 0,-8 15 78 0 0,7-10 19 0 0,-10 18-135 0 0,-12 16 53 0 0,2 17 11 0 0,31-64-65 0 0,2-5-11 0 0,0 0-1 0 0,0-1 0 0 0,0 1 1 0 0,1 0-1 0 0,-1 0 0 0 0,1-1 0 0 0,-1 1 1 0 0,1 0-1 0 0,0 0 0 0 0,0 0 13 0 0,-1 1-147 0 0,1-1 1 0 0,-1 0-1 0 0,1 0 0 0 0,-1 0 0 0 0,0 0 0 0 0,0-1 0 0 0,1 1 0 0 0,-1 0 0 0 0,-1 0 1 0 0,1 0-1 0 0,0-1 0 0 0,-1 2 147 0 0,0 0-884 0 0,1-2-1262 0 0</inkml:trace>
  <inkml:trace contextRef="#ctx0" brushRef="#br1" timeOffset="550633.183">14576 14902 9760 0 0,'-1'-1'96'0'0,"0"-1"0"0"0,0 1 0 0 0,0 0 0 0 0,0-1 0 0 0,0 1 0 0 0,1 0 0 0 0,-1-1 0 0 0,0 1 0 0 0,1-1 0 0 0,-1 1 0 0 0,1-2-96 0 0,-1 1 648 0 0,1 0 0 0 0,0 0 0 0 0,-1 0 0 0 0,1 0 0 0 0,0 0 0 0 0,0 0 0 0 0,0 0 0 0 0,0 0-1 0 0,1-2-647 0 0,-1 3 874 0 0,0 1-162 0 0,16-10 1822 0 0,-9 7-2255 0 0,0 1 0 0 0,1 1 0 0 0,0-1 0 0 0,-1 1 0 0 0,1 1-1 0 0,0 0 1 0 0,7 0-279 0 0,-15 0 8 0 0,3 0 90 0 0,0 1-1 0 0,-1 0 0 0 0,1-1 1 0 0,0 1-1 0 0,0 0 0 0 0,-1 0 1 0 0,3 2-98 0 0,3 0 134 0 0,52 18 1066 0 0,40 7-1200 0 0,-63-12 182 0 0,-29-15-162 0 0,0 1 0 0 0,0 1 0 0 0,-1-1 0 0 0,1 1 0 0 0,-1 0 0 0 0,1 1 1 0 0,-1-1-1 0 0,0 1 0 0 0,4 4-20 0 0,-3-5 56 0 0,-7-3-54 0 0,0 0-1 0 0,0 0 1 0 0,0 1 0 0 0,-1-1 0 0 0,1 0-1 0 0,0 0 1 0 0,0 1 0 0 0,0-1-1 0 0,-1 0 1 0 0,1 1 0 0 0,0-1-1 0 0,0 1 1 0 0,-1-1 0 0 0,1 1-1 0 0,0 0 1 0 0,-1-1 0 0 0,1 1-1 0 0,-1 0 1 0 0,1-1 0 0 0,-1 1-1 0 0,1 0 1 0 0,-1-1 0 0 0,1 1-2 0 0,2 3-426 0 0,-1 0 1 0 0,1 0 0 0 0,-1 0 0 0 0,0 0 0 0 0,0 1 0 0 0,0-1 0 0 0,0 1 425 0 0,-5 2-1562 0 0</inkml:trace>
  <inkml:trace contextRef="#ctx0" brushRef="#br1" timeOffset="555364.983">15996 14106 4144 0 0,'0'0'319'0'0,"-4"-3"1808"0"0,-3-2 2053 0 0,4 5-3582 0 0,0 0 0 0 0,1-1-1 0 0,-1 0 1 0 0,1 1-1 0 0,-1-1 1 0 0,1 0 0 0 0,-2-1-598 0 0,1 1 231 0 0,0-1 1 0 0,0 1 0 0 0,0 0-1 0 0,0 1 1 0 0,0-1 0 0 0,0 0-1 0 0,-2 1-231 0 0,-30-4 2934 0 0,31 4-2750 0 0,0 1 0 0 0,-1-1 0 0 0,1 1 1 0 0,0 0-1 0 0,0 0 0 0 0,-2 1-184 0 0,-6 2 247 0 0,11-4-247 0 0,1 1 1 0 0,-1-1-1 0 0,1 0 1 0 0,-1 1-1 0 0,1-1 1 0 0,-1 1 0 0 0,1 0-1 0 0,-1-1 1 0 0,1 1-1 0 0,0-1 1 0 0,-1 1-1 0 0,1 0 1 0 0,0-1-1 0 0,-1 1 1 0 0,1-1 0 0 0,0 1-1 0 0,0 0 1 0 0,0-1-1 0 0,0 1 1 0 0,0 0-1 0 0,0 0 0 0 0,-1 13-1 0 0,1-13 1 0 0,1 9 7 0 0,0 0 0 0 0,1 0 0 0 0,0 0 0 0 0,0-1 1 0 0,1 1-1 0 0,3 5-7 0 0,7 27 21 0 0,-6-19 33 0 0,-2-1-1 0 0,-1 1 0 0 0,-1 1 1 0 0,-1-1-1 0 0,-1 0 0 0 0,-2 13-53 0 0,1-25 85 0 0,-1-1-1 0 0,0 1 1 0 0,-1 0-1 0 0,0-1 1 0 0,-1 1-1 0 0,0-1 0 0 0,0 0 1 0 0,-1 0-1 0 0,-3 4-84 0 0,4-9 51 0 0,0 2-2 0 0,-1 0-1 0 0,-1 0 1 0 0,1 0-1 0 0,-1-1 1 0 0,0 0-1 0 0,0 0 1 0 0,-1 0-1 0 0,0-1 1 0 0,0 1-1 0 0,0-2-48 0 0,-41 31 243 0 0,38-29-213 0 0,5-3-7 0 0,0 0 0 0 0,0-1 0 0 0,0 0 0 0 0,-1 0 0 0 0,1 0 0 0 0,-1 0-23 0 0,2 0 14 0 0,-11 1 37 0 0,7-3 8 0 0,5 0-4 0 0,0 0-33 0 0,1 0 12 0 0,1 0-98 0 0,13 9-111 0 0,-5-5 165 0 0,-1 0 0 0 0,0 1 0 0 0,0 0 0 0 0,0 0 0 0 0,-1 1 0 0 0,0 0 0 0 0,0 0 0 0 0,0 1 0 0 0,-1 0 0 0 0,0-1 0 0 0,0 2 0 0 0,0-1 0 0 0,-1 1 0 0 0,0-1 0 0 0,1 6 10 0 0,0-1-1 0 0,-1 0 0 0 0,0 1 0 0 0,0-1 1 0 0,-2 1-1 0 0,1-1 0 0 0,-2 1 0 0 0,0 0 0 0 0,0 0 0 0 0,-1 0 0 0 0,-1 2 1 0 0,-1 28 0 0 0,2-25 0 0 0,-1-1 0 0 0,-2 9 0 0 0,-4 10 66 0 0,3-22-55 0 0,1 1-1 0 0,1-1 0 0 0,0 1 1 0 0,1 0-1 0 0,1 0 0 0 0,0 6-10 0 0,1-13 15 0 0,1 0 0 0 0,0 0 0 0 0,0 1 0 0 0,1-1 1 0 0,0 0-1 0 0,0-1 0 0 0,1 1 0 0 0,0-1 0 0 0,0 1 0 0 0,1-1 0 0 0,0 0 0 0 0,0-1 0 0 0,1 1 0 0 0,0-1 0 0 0,0 0 0 0 0,0-1 0 0 0,1 1 0 0 0,-1-1 0 0 0,1-1 0 0 0,1 1 0 0 0,4 2-15 0 0,40 18-517 0 0,-30-16-5322 0 0,-4-3-1408 0 0</inkml:trace>
  <inkml:trace contextRef="#ctx0" brushRef="#br1" timeOffset="584467.9">16697 14591 2304 0 0,'0'0'101'0'0,"-5"3"262"0"0,5-2 882 0 0,0-1 430 0 0,0 0 79 0 0,0 0-148 0 0,0 0-702 0 0,-1-1-744 0 0,1 0-1 0 0,0 0 1 0 0,0 0 0 0 0,0 0 0 0 0,0 1 0 0 0,0-1-1 0 0,0 0 1 0 0,0 0 0 0 0,0 0 0 0 0,0 0 0 0 0,1 0 0 0 0,-1 1-1 0 0,0-1 1 0 0,1 0-160 0 0,0-6 2121 0 0,-1 7-2057 0 0,0 0 1 0 0,0 0-1 0 0,0 0 0 0 0,0 0 0 0 0,-1 0 0 0 0,1 0 0 0 0,0 0 1 0 0,0 0-1 0 0,0 0 0 0 0,0 0 0 0 0,0 0 0 0 0,0 0 0 0 0,0 0 0 0 0,0 0 1 0 0,0 0-1 0 0,-1 0 0 0 0,1 0 0 0 0,0 0 0 0 0,0 0 0 0 0,0 0 1 0 0,0 0-1 0 0,0 0 0 0 0,0 0 0 0 0,0 0 0 0 0,0 0 0 0 0,0 0 1 0 0,-1 0-1 0 0,1 0 0 0 0,0 0 0 0 0,0 0 0 0 0,0 0 0 0 0,0 0 1 0 0,0-1-1 0 0,0 1 0 0 0,0 0 0 0 0,0 0 0 0 0,0 0 0 0 0,0 0 0 0 0,0 0 1 0 0,0 0-1 0 0,0 0 0 0 0,-1 0 0 0 0,1 0 0 0 0,0 0 0 0 0,0-1 1 0 0,0 1-1 0 0,0 0 0 0 0,0 0 0 0 0,0 0 0 0 0,0 0 0 0 0,0 0 1 0 0,0 0-1 0 0,0 0 0 0 0,0 0 0 0 0,0-1 0 0 0,0 1-64 0 0,-7 12 46 0 0,3-5 228 0 0,-7 4 102 0 0,0 1 0 0 0,-5 8-376 0 0,-3 3 287 0 0,-18 32 81 0 0,21-32-244 0 0,2 1-1 0 0,1 1 1 0 0,0 2-124 0 0,-4 7 246 0 0,-6 7-246 0 0,-29 49 251 0 0,22-39-142 0 0,29-50-183 0 0,1-1-61 0 0,0 0-269 0 0,0 0-120 0 0,0 0-20 0 0,0 0-160 0 0,0 0-647 0 0,0 0-286 0 0,0 0-703 0 0,0 0-2602 0 0</inkml:trace>
  <inkml:trace contextRef="#ctx0" brushRef="#br1" timeOffset="584860.987">16413 14673 8320 0 0,'0'0'381'0'0,"-3"-5"127"0"0,2 4 70 0 0,1 0 0 0 0,0-1 0 0 0,-1 1 0 0 0,1 0 0 0 0,0-1 0 0 0,-1 1 0 0 0,1 0 0 0 0,0-1 0 0 0,0 1 1 0 0,0 0-1 0 0,0-1 0 0 0,0 1 0 0 0,1-1-578 0 0,-1 2 75 0 0,0 0 0 0 0,0 0 0 0 0,0-1 0 0 0,0 1 0 0 0,1 0 0 0 0,-1 0 0 0 0,0-1 0 0 0,0 1 0 0 0,0 0 0 0 0,0 0 0 0 0,1 0 1 0 0,-1-1-1 0 0,0 1 0 0 0,0 0 0 0 0,1 0 0 0 0,-1 0 0 0 0,0 0 0 0 0,0 0 0 0 0,1 0 0 0 0,-1-1 0 0 0,0 1 0 0 0,0 0 0 0 0,1 0 0 0 0,-1 0 1 0 0,0 0-1 0 0,1 0 0 0 0,-1 0 0 0 0,0 0 0 0 0,0 0 0 0 0,1 0 0 0 0,-1 0 0 0 0,0 0 0 0 0,1 1-75 0 0,1-1 28 0 0,0 1-1 0 0,0 0 1 0 0,0 0-1 0 0,0 0 1 0 0,0 0-1 0 0,0 0 1 0 0,0 0-1 0 0,0 0 1 0 0,1 2-28 0 0,18 17 294 0 0,2-1-1 0 0,0-2 1 0 0,5 3-294 0 0,88 52 917 0 0,-67-34-853 0 0,-35-29-45 0 0,-10-6-2 0 0,1 0 1 0 0,-1 0-1 0 0,0 0 1 0 0,0 1-1 0 0,0-1 1 0 0,0 1-1 0 0,-1 0 1 0 0,1 0-1 0 0,-1 1 1 0 0,0-1-1 0 0,2 5-17 0 0,-4-8 63 0 0,1 3 142 0 0,-1-3-196 0 0,-1 0 0 0 0,0 0-1 0 0,1 0 1 0 0,-1 0 0 0 0,1 0 0 0 0,-1 0 0 0 0,1 0 0 0 0,-1 0 0 0 0,1 0 0 0 0,0 0-1 0 0,0 0 1 0 0,-1 0 0 0 0,1-1 0 0 0,0 1-9 0 0,0 0-863 0 0,-1-1-315 0 0,0 0-712 0 0,0 0-2727 0 0,0 0-1165 0 0</inkml:trace>
  <inkml:trace contextRef="#ctx0" brushRef="#br1" timeOffset="585452.364">16498 14439 3224 0 0,'0'0'529'0'0,"0"0"1015"0"0,0 0 448 0 0,0 0 89 0 0,0 0-191 0 0,0 0-888 0 0,0 0-384 0 0,0 0-77 0 0,9-17 2649 0 0,-7 8-2841 0 0,0 1 0 0 0,0 0-1 0 0,1 1 1 0 0,0-1 0 0 0,1 0-1 0 0,2-3-348 0 0,23-41 451 0 0,-14 27-355 0 0,-1-1 0 0 0,4-13-96 0 0,-15 33 9 0 0,0 0 0 0 0,0 0 0 0 0,0 0 0 0 0,1 1 0 0 0,-1 0-1 0 0,3-2-8 0 0,-5 3 1 0 0,-1 4-1 0 0,1-1 1 0 0,-1 1-1 0 0,0-1 0 0 0,0 1 1 0 0,0-1-1 0 0,1 1 1 0 0,-1-1-1 0 0,0 1 0 0 0,1-1 1 0 0,-1 1-1 0 0,0-1 1 0 0,1 1-1 0 0,-1 0 1 0 0,1-1-1 0 0,-1 1 0 0 0,0 0 1 0 0,1-1-1 0 0,-1 1 1 0 0,1 0-1 0 0,-1 0 0 0 0,1-1 1 0 0,-1 1-1 0 0,1 0 1 0 0,-1 0-1 0 0,1 0 0 0 0,-1 0 5 0 0,1-1-1 0 0,0 1 1 0 0,-1 0-1 0 0,1 0 1 0 0,-1 0-1 0 0,1 0 1 0 0,0 0 0 0 0,-1 0-1 0 0,1 0 1 0 0,-1 1-1 0 0,1-1 1 0 0,0 0-1 0 0,-1 0 1 0 0,1 0 0 0 0,-1 0-1 0 0,1 1 1 0 0,-1-1-1 0 0,1 0 1 0 0,-1 1-1 0 0,1-1 1 0 0,-1 0-1 0 0,1 1 1 0 0,-1-1 0 0 0,1 1-1 0 0,-1-1 1 0 0,0 1-1 0 0,1-1 1 0 0,-1 1-5 0 0,11 15-20 0 0,-8-11 29 0 0,3 6 9 0 0,0 0-1 0 0,3 10-17 0 0,-4-10 99 0 0,1 1-1 0 0,5 8-98 0 0,3 4 41 0 0,-9-16-15 0 0,0 0 0 0 0,0 0 0 0 0,0 0 0 0 0,1-1 1 0 0,0 0-1 0 0,6 5-26 0 0,15 21-3250 0 0,-20-27 1399 0 0</inkml:trace>
  <inkml:trace contextRef="#ctx0" brushRef="#br1" timeOffset="585856.849">16943 14624 3680 0 0,'0'0'284'0'0,"0"0"175"0"0,0 0 1427 0 0,0 0 642 0 0,0 0 127 0 0,0 0-281 0 0,0 0-1292 0 0,0 0-564 0 0,0 0-114 0 0,0 0 8 0 0,12 5 1259 0 0,-5-4-1343 0 0,0 0 1 0 0,-1-1-1 0 0,1 0 1 0 0,-1 0-1 0 0,4-1-328 0 0,27 0 444 0 0,-29 2-378 0 0,0-1 0 0 0,0 0 0 0 0,0-1 0 0 0,7-1-66 0 0,17-1 91 0 0,54-2-407 0 0,-85 5 28 0 0,-1 0-185 0 0,0 0-751 0 0,0 0-326 0 0,2-6-4344 0 0,-1 1 1269 0 0</inkml:trace>
  <inkml:trace contextRef="#ctx0" brushRef="#br1" timeOffset="586220.468">17080 14490 7056 0 0,'0'0'322'0'0,"0"0"-7"0"0,0 0-39 0 0,0 0 592 0 0,0 0 277 0 0,0 0 58 0 0,0 0-75 0 0,0 0-363 0 0,0 0-158 0 0,13 12 1133 0 0,-8-4-1264 0 0,0 0 0 0 0,0 1 0 0 0,-1-1 0 0 0,0 1 0 0 0,0 0 0 0 0,-1 1 0 0 0,0-1 0 0 0,-1 0 0 0 0,0 1 0 0 0,-1 0 0 0 0,1 2-476 0 0,8 38 545 0 0,-9-44-499 0 0,0 1 0 0 0,0 0 0 0 0,-1 0 1 0 0,1 0-1 0 0,-2 3-46 0 0,1 0 40 0 0,2-1 34 0 0,-1 3 30 0 0,-2 2-90 0 0,1-8-6335 0 0,0-6 501 0 0</inkml:trace>
  <inkml:trace contextRef="#ctx0" brushRef="#br1" timeOffset="586221.468">17363 14545 7832 0 0,'0'0'602'0'0,"0"0"-128"0"0,0 0 930 0 0,0 0 445 0 0,0 1 87 0 0,8 21 824 0 0,-2 0 1 0 0,0 1-2761 0 0,3 23 2189 0 0,0 14-2189 0 0,3 11 390 0 0,-12-68-382 0 0,0-2-10 0 0,8 16 78 0 0,-7-16-337 0 0,-1-1-779 0 0,5-1-2767 0 0,-1-3-2612 0 0</inkml:trace>
  <inkml:trace contextRef="#ctx0" brushRef="#br1" timeOffset="586625.381">17427 14409 10136 0 0,'-3'-12'748'0'0,"-3"-8"2904"0"0,6 19-1818 0 0,0-2 226 0 0,0 3-2033 0 0,0 0 0 0 0,0 0 0 0 0,0 0 0 0 0,0 0 0 0 0,0 0 0 0 0,0 0 0 0 0,0 0 0 0 0,0 0 0 0 0,0 0 0 0 0,0 0 0 0 0,0 0 0 0 0,0 0 0 0 0,0 0 0 0 0,1 0 0 0 0,-1 0 0 0 0,0 0 0 0 0,0 0-1 0 0,0 0 1 0 0,0 0 0 0 0,0 0 0 0 0,0 0 0 0 0,0 0 0 0 0,0 0 0 0 0,0 0 0 0 0,0 0 0 0 0,0 0 0 0 0,0 0 0 0 0,0 0 0 0 0,0 0 0 0 0,0 0 0 0 0,0 0 0 0 0,0 0 0 0 0,0-1 0 0 0,0 1 0 0 0,0 0-1 0 0,0 0 1 0 0,0 0 0 0 0,0 0 0 0 0,0 0 0 0 0,0 0 0 0 0,0 0 0 0 0,0 0 0 0 0,0 0 0 0 0,0 0 0 0 0,0 0 0 0 0,0 0 0 0 0,0 0 0 0 0,0 0 0 0 0,0 0 0 0 0,0 0 0 0 0,0 0-27 0 0,15 21-2751 0 0,-13-16 1185 0 0</inkml:trace>
  <inkml:trace contextRef="#ctx0" brushRef="#br1" timeOffset="587024.162">17560 14447 4144 0 0,'0'0'191'0'0,"2"8"26"0"0,-1 21 4387 0 0,-2-24-3112 0 0,1 1 0 0 0,1-1 0 0 0,-1 1 1 0 0,1 0-1 0 0,1 3-1492 0 0,3 23 1162 0 0,-5-28-1034 0 0,1 1 1 0 0,0 0-1 0 0,-1 0 1 0 0,2-1-1 0 0,-1 1 1 0 0,0 0-1 0 0,1-1 1 0 0,0 1-1 0 0,0-1-128 0 0,3 4 198 0 0,-2-1-107 0 0,1-1 1 0 0,0 0 0 0 0,0 0 0 0 0,0 0-1 0 0,0-1 1 0 0,1 1 0 0 0,0-1-1 0 0,0 0 1 0 0,2 1-92 0 0,-2-3 96 0 0,0 0 0 0 0,0 0 1 0 0,0 0-1 0 0,0 0 0 0 0,4 1-96 0 0,-6-3 40 0 0,-1-1 0 0 0,0 1 0 0 0,1-1 0 0 0,-1 0 0 0 0,0 0 0 0 0,1 1 0 0 0,-1-2 0 0 0,0 1-1 0 0,1 0 1 0 0,-1 0 0 0 0,0-1 0 0 0,1 1 0 0 0,-1-1 0 0 0,0 0 0 0 0,2-1-40 0 0,0 1 38 0 0,-1-1 0 0 0,0-1 0 0 0,1 1-1 0 0,-1 0 1 0 0,0-1 0 0 0,0 0 0 0 0,-1 0 0 0 0,1 0 0 0 0,-1 0-1 0 0,1 0 1 0 0,-1 0 0 0 0,0 0 0 0 0,0-1 0 0 0,1-1-38 0 0,5-12-431 0 0,-1 0 1 0 0,2-11 430 0 0,-4 14-482 0 0,2 1 76 0 0,-7 13 391 0 0,0 0-1 0 0,0 0 1 0 0,0 0-1 0 0,1-1 1 0 0,-1 1-1 0 0,0 0 1 0 0,0 0-1 0 0,0 0 1 0 0,1 0-1 0 0,-1-1 1 0 0,0 1-1 0 0,0 0 1 0 0,1 0-1 0 0,-1 0 1 0 0,0 0-1 0 0,1 0 0 0 0,-1 0 1 0 0,0 0-1 0 0,0 0 1 0 0,1 0-1 0 0,-1 0 1 0 0,0 0-1 0 0,0 0 1 0 0,1 0-1 0 0,-1 0 1 0 0,0 0 15 0 0,2 1-31 0 0,0 0 1 0 0,-1 0 0 0 0,1 0-1 0 0,-1 1 1 0 0,1-1 0 0 0,-1 1-1 0 0,1-1 1 0 0,-1 1 0 0 0,0-1-1 0 0,1 2 31 0 0,0-1 30 0 0,3 5-47 0 0,0 0 0 0 0,-1 0 0 0 0,0 1 0 0 0,0 0 0 0 0,0 0 0 0 0,-1 0 0 0 0,2 7 17 0 0,3 16 250 0 0,2 17-250 0 0,-5-19 72 0 0,2 10 402 0 0,-2 0-1 0 0,-2 0 1 0 0,-2 30-474 0 0,-1-52 344 0 0,-2 0 1 0 0,1 0-1 0 0,-2 0 0 0 0,-4 15-344 0 0,6-28 57 0 0,-1 0-1 0 0,1 0 1 0 0,-1 0-1 0 0,0-1 1 0 0,-1 1 0 0 0,1-1-1 0 0,-1 1 1 0 0,1-1-1 0 0,-1 0 1 0 0,0 0-1 0 0,0 0 1 0 0,0 0-1 0 0,-1-1 1 0 0,1 1-1 0 0,0-1 1 0 0,-1 0 0 0 0,0 0-1 0 0,0 0 1 0 0,1 0-1 0 0,-1-1 1 0 0,0 0-1 0 0,-3 1-56 0 0,-3 1 142 0 0,0-1-1 0 0,0 0 1 0 0,0-1-1 0 0,-1 0 1 0 0,1 0-1 0 0,0-1 1 0 0,-1-1-1 0 0,-4 0-141 0 0,11 0-246 0 0,0 0 0 0 0,0 1 0 0 0,1-2 0 0 0,-1 1 0 0 0,1 0 0 0 0,-1 0 0 0 0,1-1 0 0 0,-1 0 0 0 0,1 0 0 0 0,0 0 0 0 0,0 0 0 0 0,0 0 0 0 0,0-1 0 0 0,0 0 0 0 0,0 1 0 0 0,1-1 0 0 0,0 0 0 0 0,-1 0 0 0 0,1 0 0 0 0,0 0 0 0 0,0-1 0 0 0,1 1 0 0 0,-1 0 0 0 0,1-1 0 0 0,-1 0 0 0 0,1 1 0 0 0,0-1 0 0 0,0-1 246 0 0,-2-10-6623 0 0</inkml:trace>
  <inkml:trace contextRef="#ctx0" brushRef="#br1" timeOffset="587442.321">17682 14374 3680 0 0,'-4'-12'791'0'0,"4"9"293"0"0,-1 1 1 0 0,1 0 0 0 0,0 0 0 0 0,0 0 0 0 0,0-1-1 0 0,0 1 1 0 0,0 0 0 0 0,0 0 0 0 0,1 0 0 0 0,-1-1-1 0 0,1 1 1 0 0,-1 0 0 0 0,1 0-1085 0 0,1-4-1259 0 0,0-2 1812 0 0,1 0 0 0 0,0 0 1 0 0,0 1-1 0 0,1-1 0 0 0,-1 1 0 0 0,2 0 0 0 0,-1 0 0 0 0,3-2-553 0 0,1-3 295 0 0,1 1 0 0 0,0 0 0 0 0,1 1 0 0 0,0 0 0 0 0,12-9-295 0 0,-20 17 50 0 0,1 0 1 0 0,0 0-1 0 0,0 0 0 0 0,0 1 0 0 0,0-1 0 0 0,0 1 1 0 0,0-1-1 0 0,1 1 0 0 0,-1 0 0 0 0,0 0 0 0 0,1 0 1 0 0,-1 1-1 0 0,1-1 0 0 0,-1 1 0 0 0,1 0 0 0 0,-1 0 1 0 0,1 0-1 0 0,-1 0 0 0 0,1 1 0 0 0,-1 0 0 0 0,0-1 1 0 0,1 1-1 0 0,-1 0 0 0 0,0 0 0 0 0,0 1 0 0 0,4 1-50 0 0,-4-1-13 0 0,1 0 0 0 0,0 0 0 0 0,-1 0-1 0 0,0 1 1 0 0,1-1 0 0 0,-1 1 0 0 0,0 0-1 0 0,0 0 1 0 0,-1 0 0 0 0,1 0 0 0 0,-1 0 0 0 0,1 1 13 0 0,3 5-56 0 0,0 0 1 0 0,-1 0 0 0 0,0 1 0 0 0,-1 0-1 0 0,0 0 1 0 0,2 8 55 0 0,-4-11-621 0 0,-1 0 0 0 0,0-1 0 0 0,-1 1 0 0 0,0 4 621 0 0,0 2-2484 0 0,0 1-4593 0 0</inkml:trace>
  <inkml:trace contextRef="#ctx0" brushRef="#br1" timeOffset="587865.694">16232 14417 3224 0 0,'0'-1'143'0'0,"15"-14"-121"0"0,-3 3 1898 0 0,0 3 3549 0 0,-12 8-4814 0 0,0 1-58 0 0,5-2 322 0 0,-4 2 2653 0 0,0 2-3430 0 0,0 0 0 0 0,0 0 0 0 0,0 1 0 0 0,0-1 1 0 0,-1 0-1 0 0,1 0 0 0 0,-1 1 0 0 0,1-1 0 0 0,-1 0 0 0 0,0 1 0 0 0,0-1 1 0 0,0 0-1 0 0,0 1 0 0 0,-1-1 0 0 0,1 0 0 0 0,-1 1 0 0 0,0 1-142 0 0,-2 6 434 0 0,-1 0-1 0 0,0-1 1 0 0,-4 7-434 0 0,-3 7 296 0 0,-1 8 163 0 0,2 0 0 0 0,2 1 0 0 0,1 0-1 0 0,-1 15-458 0 0,-10 131-138 0 0,16-145 237 0 0,1-17-75 0 0,1 0 0 0 0,1 0 0 0 0,1 0 0 0 0,0 1 0 0 0,1-1 0 0 0,1-1 0 0 0,1 1 0 0 0,0-1 0 0 0,1 1 0 0 0,3 6-24 0 0,-3-12-123 0 0,0 1 0 0 0,1-1 0 0 0,0 0 0 0 0,0-1-1 0 0,1 0 1 0 0,0 0 0 0 0,1-1 0 0 0,0 0 0 0 0,0 0 0 0 0,1-1 0 0 0,0 0 0 0 0,0 0 0 0 0,1-2-1 0 0,0 1 1 0 0,9 2 123 0 0,7 1-1900 0 0</inkml:trace>
  <inkml:trace contextRef="#ctx0" brushRef="#br1" timeOffset="588517.549">18142 14347 10448 0 0,'0'0'480'0'0,"0"0"-11"0"0,0 0-198 0 0,0 0 278 0 0,0 0 156 0 0,0 0 30 0 0,0 0-36 0 0,0 0-186 0 0,0 0-86 0 0,0 0-13 0 0,0 0-6 0 0,4 7 793 0 0,17 20 473 0 0,-2 1-1 0 0,10 20-1673 0 0,-13-23 405 0 0,-8-10-193 0 0,-1-1 0 0 0,0 1 1 0 0,-1 1-1 0 0,0-1 0 0 0,-2 1 0 0 0,0 0 0 0 0,0 2-212 0 0,0 6 240 0 0,-1-1 1 0 0,-1 1-1 0 0,-1 0 1 0 0,-2 15-241 0 0,-3 2 392 0 0,-2 1 0 0 0,-6 20-392 0 0,4-35 138 0 0,-1 1 0 0 0,-2-1 0 0 0,0-1 0 0 0,-2 0 0 0 0,-12 18-138 0 0,-5 12 207 0 0,22-42-232 0 0,-1 0 0 0 0,-1-1 0 0 0,0 0 0 0 0,-9 8 25 0 0,-7 10-1313 0 0,5-9-2626 0 0,11-13-3428 0 0</inkml:trace>
  <inkml:trace contextRef="#ctx0" brushRef="#br1" timeOffset="590412.051">18547 14578 2760 0 0,'1'1'207'0'0,"3"2"5"0"0,-3-2 668 0 0,-1-1 282 0 0,3 13 3383 0 0,-1-11-4265 0 0,0 0-1 0 0,0 0 1 0 0,0-1-1 0 0,0 1 1 0 0,1-1-1 0 0,-1 1 1 0 0,0-1-1 0 0,1 0 1 0 0,-1 0-1 0 0,1 0 1 0 0,-1 0-1 0 0,1-1 0 0 0,-1 1 1 0 0,1-1-1 0 0,0 1 1 0 0,-1-1-1 0 0,1 0 1 0 0,0 0-1 0 0,-1 0 1 0 0,1 0-1 0 0,0-1 1 0 0,1 0-280 0 0,9-1 529 0 0,0-1 0 0 0,0-1 0 0 0,0 0 0 0 0,1-2-529 0 0,10-2 412 0 0,-19 6-234 0 0,1 0 0 0 0,-1 0 0 0 0,1 0-1 0 0,-1-1 1 0 0,0 0 0 0 0,0 0 0 0 0,0 0-1 0 0,0-1 1 0 0,-1 0 0 0 0,1 1 0 0 0,-1-2-1 0 0,0 1 1 0 0,0 0 0 0 0,-1-1 0 0 0,1 0-1 0 0,0-1-177 0 0,-3 4 38 0 0,0 0-1 0 0,0-1 1 0 0,-1 1-1 0 0,1 0 1 0 0,-1 0-1 0 0,1-1 1 0 0,-1 1-1 0 0,0 0 1 0 0,0-1-1 0 0,0 1 1 0 0,0 0-1 0 0,0-1 0 0 0,0 1 1 0 0,-1 0-1 0 0,1-1 1 0 0,-1 1-1 0 0,0 0 1 0 0,0-1-38 0 0,0 0 22 0 0,-1-1 0 0 0,1 0 0 0 0,-1 1 0 0 0,0-1 1 0 0,0 1-1 0 0,-1 0 0 0 0,1 0 0 0 0,-1 0 0 0 0,1 0 0 0 0,-3-1-22 0 0,2 0 0 0 0,3 4 0 0 0,-1 0 0 0 0,1-1 0 0 0,0 1 0 0 0,0 0 0 0 0,0 0 0 0 0,0 0 0 0 0,-1 0 0 0 0,1 0 0 0 0,0 0 0 0 0,0-1 0 0 0,0 1 0 0 0,-1 0 0 0 0,1 0 0 0 0,0 0 0 0 0,0 0 0 0 0,0 0 0 0 0,-1 0 0 0 0,1 0 0 0 0,0 0 0 0 0,0 0 0 0 0,0 0 0 0 0,-1 0 0 0 0,1 0 0 0 0,0 0 0 0 0,0 0 0 0 0,-1 0 0 0 0,1 0 0 0 0,0 0 0 0 0,0 0 0 0 0,-10 0 0 0 0,8-1 0 0 0,0 0 0 0 0,-12 6 0 0 0,8-2 0 0 0,-4 5-11 0 0,8-6 28 0 0,0-1 1 0 0,1 1-1 0 0,-1-1 0 0 0,0 1 0 0 0,0 0 0 0 0,1 0 0 0 0,0 0 0 0 0,-1 0 0 0 0,1 0 0 0 0,-1 2-17 0 0,-20 23-84 0 0,4-2-35 0 0,13-20 149 0 0,0 1 1 0 0,1 0 0 0 0,0 0-1 0 0,0 0 1 0 0,0 1-1 0 0,1-1 1 0 0,0 1 0 0 0,-2 6-31 0 0,-11 22 382 0 0,8-11-166 0 0,5-19-154 0 0,1 1 0 0 0,0 0 0 0 0,0-1 0 0 0,1 1 0 0 0,-1 5-62 0 0,-4 52 562 0 0,9 3-40 0 0,-2-63-467 0 0,0 1 1 0 0,0-1 0 0 0,0 0 0 0 0,1 0 0 0 0,0 0 0 0 0,-1 0 0 0 0,1 0 0 0 0,0 0 0 0 0,0 0 0 0 0,0-1 0 0 0,1 1-1 0 0,-1-1 1 0 0,1 0 0 0 0,0 1-56 0 0,1 0 55 0 0,1 0 0 0 0,0 0 1 0 0,0-1-1 0 0,0 1 0 0 0,0-1 0 0 0,1 0 0 0 0,-1 0 0 0 0,1-1 0 0 0,-1 0 0 0 0,1 0 0 0 0,-1 0 1 0 0,1-1-1 0 0,0 1 0 0 0,-1-1 0 0 0,1-1 0 0 0,0 1 0 0 0,-1-1 0 0 0,3 0-55 0 0,5-2 59 0 0,0 0 0 0 0,0-1-1 0 0,-1 0 1 0 0,1-1 0 0 0,-1 0-1 0 0,9-6-58 0 0,-11 5-1603 0 0,-1 1 0 0 0,1 1 0 0 0,6-2 1603 0 0,-5 1-2465 0 0,10-3-5780 0 0</inkml:trace>
  <inkml:trace contextRef="#ctx0" brushRef="#br1" timeOffset="622803.205">18673 13858 3224 0 0,'0'0'371'0'0,"0"0"347"0"0,0 0 156 0 0,0 0 28 0 0,0 0-90 0 0,0 0-412 0 0,0 0-177 0 0,0 0-37 0 0,0 0 26 0 0,0 0 143 0 0,-8-7 2051 0 0,5 4 6372 0 0,13 2-8520 0 0,0 0 1 0 0,0 0 0 0 0,4-2-259 0 0,-6 1 120 0 0,1 0 0 0 0,-1 1 0 0 0,1 0 1 0 0,-1 1-1 0 0,1 0 0 0 0,2 0-120 0 0,24 2 299 0 0,-25-2-225 0 0,0 0 0 0 0,0 1 0 0 0,7 2-74 0 0,-13-3 2 0 0,0 1 0 0 0,0-1 0 0 0,0 0 0 0 0,1 0-1 0 0,2-1-1 0 0,-4 1 16 0 0,0 0-1 0 0,0-1 0 0 0,0 1 1 0 0,0 0-1 0 0,0 1 0 0 0,0-1 0 0 0,-1 1 1 0 0,1-1-1 0 0,1 1-15 0 0,-2-1 43 0 0,14-5-161 0 0,-15 5-100 0 0,-1 0-649 0 0,10-8-6599 0 0,-8 2 1834 0 0</inkml:trace>
  <inkml:trace contextRef="#ctx0" brushRef="#br1" timeOffset="623202.919">19078 13676 4144 0 0,'0'0'319'0'0,"11"-9"1395"0"0,-10 9-1375 0 0,-1-1-1 0 0,1 1 1 0 0,-1-1 0 0 0,1 1-1 0 0,-1-1 1 0 0,1 1 0 0 0,-1 0-1 0 0,1-1 1 0 0,-1 1-1 0 0,1 0 1 0 0,-1 0 0 0 0,1-1-1 0 0,-1 1 1 0 0,1 0 0 0 0,-1 0-1 0 0,1 0 1 0 0,0 0-1 0 0,-1 0 1 0 0,1 0 0 0 0,-1 0-1 0 0,1 0 1 0 0,0 0 0 0 0,-1 0-1 0 0,1 0 1 0 0,0 0 0 0 0,-1 0-1 0 0,1 0 1 0 0,-1 0-1 0 0,1 1-338 0 0,3 6 3356 0 0,-2 6-4278 0 0,-3-4 1146 0 0,0 0 0 0 0,-1 1 0 0 0,1-1 0 0 0,-2 0 0 0 0,0 0-224 0 0,-5 29 631 0 0,2-11-204 0 0,4-22-322 0 0,1 1 0 0 0,0 0 1 0 0,0 0-1 0 0,0 0 0 0 0,1 1-105 0 0,1 16 398 0 0,0 0-1 0 0,2 0 0 0 0,4 18-397 0 0,-7-36 0 0 0,0-4 0 0 0,0 0 0 0 0,0 0 0 0 0,0 0 0 0 0,0-1 0 0 0,0 1 0 0 0,1 0 0 0 0,-1 0 0 0 0,0 0 0 0 0,1 0 0 0 0,-1 0 0 0 0,0 0 0 0 0,1 0 0 0 0,-1 0 0 0 0,1-1 0 0 0,-1 1 0 0 0,1 0 0 0 0,0 0 0 0 0,-1 0 0 0 0,1-1 36 0 0,5 8-727 0 0,1-7-2742 0 0,-3-3 1610 0 0</inkml:trace>
  <inkml:trace contextRef="#ctx0" brushRef="#br1" timeOffset="623555.157">19139 13545 18831 0 0,'-12'-20'2007'0'0,"4"7"-1429"0"0,8 13-554 0 0,0-1 0 0 0,0 1 0 0 0,0 0 0 0 0,1 0 0 0 0,-1 0 0 0 0,0 0 0 0 0,0 0 0 0 0,0 0 0 0 0,0 0 0 0 0,0-1 0 0 0,0 1 0 0 0,0 0 0 0 0,0 0 0 0 0,0 0 0 0 0,0 0 0 0 0,1 0 0 0 0,-1 0 0 0 0,0 0 0 0 0,0 0 0 0 0,0 0 0 0 0,0 0 0 0 0,0 0 0 0 0,0 0 0 0 0,0 0 0 0 0,1 0 0 0 0,-1 0 0 0 0,0 0 0 0 0,0-1 0 0 0,0 1 0 0 0,0 0 0 0 0,0 0 0 0 0,0 1 1 0 0,1-1-1 0 0,-1 0 0 0 0,0 0 0 0 0,0 0 0 0 0,0 0 0 0 0,0 0 0 0 0,0 0 0 0 0,0 0 0 0 0,1 0 0 0 0,-1 0 0 0 0,0 0 0 0 0,0 0 0 0 0,0 0 0 0 0,0 0 0 0 0,0 0 0 0 0,0 0-24 0 0,20 12 779 0 0,-18-11-1124 0 0,4 3-617 0 0,0 0 0 0 0,1 0 0 0 0,-1 0 0 0 0,1-1 0 0 0,0 0 0 0 0,0-1 0 0 0,0 1-1 0 0,0-1 1 0 0,1-1 0 0 0,0 1 962 0 0,7-2-2030 0 0</inkml:trace>
  <inkml:trace contextRef="#ctx0" brushRef="#br1" timeOffset="623965.896">19626 13472 15408 0 0,'0'0'704'0'0,"0"0"-15"0"0,-6-9-419 0 0,5 8-186 0 0,-1 0-1 0 0,1 1 0 0 0,0-1 0 0 0,-1 0 1 0 0,1 1-1 0 0,-1-1 0 0 0,1 1 0 0 0,-1-1 1 0 0,1 1-1 0 0,-1 0 0 0 0,1 0 0 0 0,-1 0 1 0 0,1 0-1 0 0,-1 0 0 0 0,1 0 0 0 0,-1 0 1 0 0,1 0-1 0 0,-1 0 0 0 0,0 1 0 0 0,1-1-83 0 0,-34 13 1307 0 0,27-10-1055 0 0,-1 1-86 0 0,0 0-1 0 0,1 1 1 0 0,-1 0-1 0 0,1 0 0 0 0,0 1 1 0 0,0 0-1 0 0,1 1 1 0 0,0-1-1 0 0,-6 7-165 0 0,8-7 36 0 0,1 0-1 0 0,-1 0 1 0 0,1 0 0 0 0,0 1-1 0 0,1 0 1 0 0,0-1 0 0 0,0 1-1 0 0,0 0 1 0 0,1 0-1 0 0,0 1 1 0 0,0-1 0 0 0,1 0-1 0 0,-1 3-35 0 0,2-1 17 0 0,0 0 0 0 0,0 0 0 0 0,1 0 0 0 0,0 0-1 0 0,1 0 1 0 0,0 0 0 0 0,0-1 0 0 0,1 1 0 0 0,0-1 0 0 0,0 0-1 0 0,1 0 1 0 0,0 0 0 0 0,2 3-17 0 0,5 7 73 0 0,-1 1 1 0 0,0 3-74 0 0,15 38 96 0 0,-17-39-31 0 0,-5-16-35 0 0,-1 1 0 0 0,0-1 0 0 0,-1 1 0 0 0,1-1-1 0 0,-1 1 1 0 0,0 0 0 0 0,0 5-30 0 0,0 11 97 0 0,0-13 93 0 0,-1 0 1 0 0,0-1-1 0 0,-1 1 1 0 0,0 2-191 0 0,1-8 36 0 0,-1-1 1 0 0,0 1 0 0 0,1 0 0 0 0,-1 0-1 0 0,0-1 1 0 0,-1 1 0 0 0,1-1-1 0 0,0 1 1 0 0,-1-1 0 0 0,1 0 0 0 0,-1 1-1 0 0,0-1 1 0 0,0 0 0 0 0,0 0 0 0 0,-1 0-37 0 0,-1 2 58 0 0,0-1 1 0 0,-1 0-1 0 0,0 0 1 0 0,1 0-1 0 0,-1-1 1 0 0,0 0-1 0 0,0 0 1 0 0,-1 0-1 0 0,1 0 1 0 0,0-1-1 0 0,-1 0 1 0 0,1 0-1 0 0,0-1 1 0 0,-5 1-59 0 0,10-1 1 0 0,-4 0 40 0 0,0 1 0 0 0,0-1 1 0 0,0 0-1 0 0,0 0 1 0 0,-1-1-1 0 0,1 1 1 0 0,0-1-1 0 0,0 0 1 0 0,0 0-1 0 0,0 0 0 0 0,0-1 1 0 0,0 1-1 0 0,1-1 1 0 0,-1 0-1 0 0,0-1-41 0 0,1 2 38 0 0,1-1 0 0 0,0 0-1 0 0,-1 0 1 0 0,1 0 0 0 0,0 0-1 0 0,0 0 1 0 0,1 0 0 0 0,-1-1-1 0 0,0 1 1 0 0,1 0 0 0 0,-1-1-1 0 0,1 0 1 0 0,0 1 0 0 0,0-1-1 0 0,0 0 1 0 0,0 0 0 0 0,1 1-1 0 0,-1-1 1 0 0,1 0 0 0 0,-1 0-1 0 0,1 0 1 0 0,0-1-38 0 0,0-3 43 0 0,1 1-1 0 0,0-1 1 0 0,0 0 0 0 0,0 1-1 0 0,1-1 1 0 0,0 1 0 0 0,0-1-1 0 0,0 1 1 0 0,1 0-1 0 0,0 0 1 0 0,0 0 0 0 0,1 0-1 0 0,0 1 1 0 0,0-1-1 0 0,0 1 1 0 0,0 0 0 0 0,1 0-1 0 0,2-1-42 0 0,5-4-170 0 0,1 0-1 0 0,-1 1 0 0 0,2 1 0 0 0,-1 0 1 0 0,1 1-1 0 0,0 0 0 0 0,6-1 171 0 0,-4 2-2216 0 0,-1-2-6483 0 0</inkml:trace>
  <inkml:trace contextRef="#ctx0" brushRef="#br1" timeOffset="626676.068">19320 14780 4864 0 0,'0'0'223'0'0,"0"0"129"0"0,0 0 437 0 0,0 0 188 0 0,0 0 42 0 0,0 0-27 0 0,0 0-135 0 0,0-3-365 0 0,4-6 8150 0 0,-2 8-8512 0 0,0-1-1 0 0,1 1 0 0 0,-1 0 0 0 0,1-1 0 0 0,0 1 0 0 0,-1 0 0 0 0,1 1 0 0 0,0-1 0 0 0,0 0 0 0 0,0 1 0 0 0,0 0 0 0 0,-1-1 1 0 0,2 1-130 0 0,43 2 609 0 0,-19-1-149 0 0,2-2-314 0 0,19-4-146 0 0,-12 1 109 0 0,49-9 26 0 0,-18 2-9 0 0,-47 10-2156 0 0,-21 1 1936 0 0,0 0 0 0 0,1 0-1 0 0,-1 0 1 0 0,0 0 0 0 0,1 0 0 0 0,-1 0-1 0 0,0 0 1 0 0,1 0 0 0 0,-1 0-1 0 0,0 0 1 0 0,1 0 0 0 0,-1 0-1 0 0,0 0 1 0 0,1-1 0 0 0,-1 1-1 0 0,0 0 1 0 0,1 0 0 0 0,-1 0-1 0 0,0-1 1 0 0,0 1 0 0 0,1 0-1 0 0,-1 0 1 0 0,0-1 0 0 0,0 1 94 0 0,1-1-233 0 0,0 0-4384 0 0,-4-1-1151 0 0</inkml:trace>
  <inkml:trace contextRef="#ctx0" brushRef="#br1" timeOffset="627080.756">19556 14608 7368 0 0,'0'0'333'0'0,"0"0"0"0"0,0 0 69 0 0,0 0 1071 0 0,0 0 492 0 0,0 0 98 0 0,0 0-214 0 0,0 0-961 0 0,0 6 817 0 0,4 5-1084 0 0,-2 0 0 0 0,1 0 0 0 0,-2 0 0 0 0,1 1-621 0 0,-1 2 349 0 0,1-2 1 0 0,1 1-1 0 0,0 1-349 0 0,1-1 138 0 0,-2 1-1 0 0,1-1 1 0 0,-2 6-138 0 0,1-2 55 0 0,12 78 141 0 0,-14-92-281 0 0,0 0 0 0 0,1 0 0 0 0,-1 0-1 0 0,1 0 1 0 0,0-1 0 0 0,0 1 0 0 0,0 0 0 0 0,0 0-1 0 0,1 0 1 0 0,-1-1 0 0 0,1 1 85 0 0,-1-2-675 0 0,-1-1-1295 0 0,0 0-560 0 0</inkml:trace>
  <inkml:trace contextRef="#ctx0" brushRef="#br1" timeOffset="627438.46">19939 14387 2760 0 0,'10'-16'497'0'0,"-6"1"3894"0"0,-3 11-3448 0 0,0-1-1 0 0,1 1 0 0 0,0-1 0 0 0,0 1 1 0 0,0-2-943 0 0,-1 5 898 0 0,-1 1 29 0 0,0 0-48 0 0,0 0-235 0 0,0 0-107 0 0,0 0-23 0 0,1-3 3410 0 0,-2 9-2788 0 0,-15 27-897 0 0,2 1 0 0 0,2 1-1 0 0,1 0 1 0 0,2 0 0 0 0,1 1-1 0 0,2 0 1 0 0,0 15-239 0 0,5-35 149 0 0,2 0 0 0 0,0 0 0 0 0,0 0-1 0 0,2 0 1 0 0,0 0 0 0 0,4 12-149 0 0,9 8 0 0 0,-1-3 0 0 0,-13-27 20 0 0,1-1 0 0 0,-1 0 0 0 0,1 0 0 0 0,0 0 0 0 0,0 0 0 0 0,1 0 0 0 0,0-1 0 0 0,-1 1 0 0 0,1-1 0 0 0,1 0 0 0 0,-1 0 0 0 0,1-1 0 0 0,-1 1 0 0 0,6 2-20 0 0,2 1-52 0 0,1 0-1 0 0,1-1 0 0 0,-1-1 0 0 0,1 0 0 0 0,5 1 53 0 0,-14-5-410 0 0,0 0 0 0 0,-1 0-1 0 0,1-1 1 0 0,0 0 0 0 0,0 0 0 0 0,0 0-1 0 0,0-1 411 0 0,8 0-1512 0 0</inkml:trace>
  <inkml:trace contextRef="#ctx0" brushRef="#br1" timeOffset="628271.237">20399 14603 5528 0 0,'0'0'422'0'0,"-11"-17"10546"0"0,11 14-10696 0 0,1 0-1 0 0,0 0 1 0 0,0 0-1 0 0,0 0 1 0 0,0 0 0 0 0,0 0-1 0 0,1 0 1 0 0,-1 0-1 0 0,1 1 1 0 0,0-1-1 0 0,0 1 1 0 0,0-1 0 0 0,0 1-1 0 0,0 0 1 0 0,0 0-1 0 0,1-1 1 0 0,-1 2 0 0 0,1-2-272 0 0,5-3 128 0 0,0 1 0 0 0,0 0 0 0 0,0 0 0 0 0,1 0 0 0 0,4-1-128 0 0,6-1 55 0 0,0 1-1 0 0,0 1 1 0 0,0 1-1 0 0,1 0 0 0 0,6 1-54 0 0,-23 3 4 0 0,-1 0 1 0 0,1-1-1 0 0,0 2 0 0 0,-1-1 0 0 0,1 0 0 0 0,0 0 0 0 0,-1 1 1 0 0,1 0-1 0 0,-1-1 0 0 0,1 1 0 0 0,-1 0 0 0 0,1 0 0 0 0,-1 0 1 0 0,0 1-1 0 0,1-1 0 0 0,-1 0 0 0 0,0 1 0 0 0,0 0 0 0 0,0-1 1 0 0,0 1-1 0 0,0 0 0 0 0,0 0 0 0 0,-1 0 0 0 0,1 0 0 0 0,-1 1 1 0 0,1-1-1 0 0,-1 0 0 0 0,0 1 0 0 0,0-1 0 0 0,0 1 0 0 0,0-1 1 0 0,0 1-1 0 0,0-1 0 0 0,-1 1 0 0 0,0-1 0 0 0,1 1 0 0 0,-1 0 1 0 0,0-1-1 0 0,0 1 0 0 0,0 0 0 0 0,-1-1 0 0 0,1 1 0 0 0,-1 0 1 0 0,1-1-1 0 0,-1 1 0 0 0,0-1 0 0 0,0 1 0 0 0,0 0-4 0 0,-10 24 81 0 0,-7 17 30 0 0,10-29-54 0 0,-1 0 1 0 0,-1-1-1 0 0,0 0 0 0 0,-11 12-57 0 0,13-18 31 0 0,0 0 0 0 0,0 0 0 0 0,-1-1 0 0 0,0 0 0 0 0,0 0 0 0 0,-1-1 1 0 0,1-1-1 0 0,-3 2-31 0 0,10-6 14 0 0,-8 1 49 0 0,10-2-60 0 0,0 0 0 0 0,-1 0 0 0 0,1 0 0 0 0,0 0 0 0 0,-1 0-1 0 0,1-1 1 0 0,0 1 0 0 0,-1 0 0 0 0,1 0 0 0 0,0 0 0 0 0,-1 0 0 0 0,1 0 0 0 0,0-1 0 0 0,0 1 0 0 0,-1 0 0 0 0,1 0 0 0 0,0-1-1 0 0,0 1 1 0 0,-1 0 0 0 0,1 0 0 0 0,0-1 0 0 0,0 1 0 0 0,0 0 0 0 0,0 0 0 0 0,0-1 0 0 0,-1 1 0 0 0,1 0 0 0 0,0-1-1 0 0,0 1 1 0 0,0 0 0 0 0,0-1 0 0 0,0 1 0 0 0,0 0 0 0 0,0-1 0 0 0,0 1 0 0 0,0 0 0 0 0,0-1 0 0 0,0 1 0 0 0,0 0 0 0 0,0-1-1 0 0,0 1 1 0 0,0 0 0 0 0,1-1 0 0 0,-1 1 0 0 0,0 0-3 0 0,5-14 109 0 0,13-15-183 0 0,2 0 1 0 0,1 2-1 0 0,1 0 1 0 0,1 2-1 0 0,12-10 74 0 0,-4 6-117 0 0,26-26-99 0 0,-50 50 279 0 0,7-3-28 0 0,-14 8-35 0 0,0 0 0 0 0,1 0 0 0 0,-1 0 0 0 0,0 0 0 0 0,0 0 0 0 0,0 0 0 0 0,0 0 0 0 0,1 0 0 0 0,-1 0 0 0 0,0 0 0 0 0,0 1 0 0 0,0-1 0 0 0,0 0 0 0 0,0 0 0 0 0,1 0 0 0 0,-1 0 0 0 0,0 0 0 0 0,0 0 0 0 0,0 0 0 0 0,0 0 0 0 0,0 1 0 0 0,0-1 0 0 0,0 0 0 0 0,1 0 0 0 0,-1 0 0 0 0,0 0 0 0 0,0 0 0 0 0,0 1 0 0 0,0-1 0 0 0,0 0 0 0 0,0 0 0 0 0,0 0 0 0 0,0 0 0 0 0,0 1 0 0 0,0-1 0 0 0,0 0 0 0 0,0 0 0 0 0,0 0 0 0 0,0 0 0 0 0,0 1 0 0 0,0-1 0 0 0,0 0 0 0 0,0 0 0 0 0,0 0 0 0 0,0 0 0 0 0,0 1 0 0 0,0 6 0 0 0,-1-1 9 0 0,0 1-1 0 0,0 0 0 0 0,-1-1 0 0 0,0 0 1 0 0,0 1-1 0 0,-3 3-8 0 0,-3 11 14 0 0,1 2 15 0 0,-3 19-29 0 0,9-34 28 0 0,-1 0-1 0 0,2 0 1 0 0,-1 0 0 0 0,1 0 0 0 0,1 0 0 0 0,-1 0 0 0 0,2 2-28 0 0,-2-4 59 0 0,1-5-40 0 0,-1 1 0 0 0,0-1 1 0 0,1 1-1 0 0,-1-1 0 0 0,1 0 1 0 0,-1 1-1 0 0,1-1 0 0 0,0 1 0 0 0,0-1 1 0 0,-1 0-1 0 0,1 0 0 0 0,0 1 1 0 0,0-1-1 0 0,0 0 0 0 0,1 0 1 0 0,-1 0-1 0 0,1 1-19 0 0,0-1 15 0 0,0 1-1 0 0,0-1 1 0 0,0 1 0 0 0,0-1-1 0 0,1 0 1 0 0,-1 0 0 0 0,0 0-1 0 0,1 0 1 0 0,-1 0 0 0 0,0 0-1 0 0,1-1 1 0 0,-1 1 0 0 0,1-1-1 0 0,-1 0 1 0 0,1 1 0 0 0,0-1-1 0 0,-1-1 1 0 0,1 1 0 0 0,-1 0-1 0 0,1 0 1 0 0,1-1-15 0 0,3-1-49 0 0,-1 1-1 0 0,0-1 1 0 0,1 0 0 0 0,-1-1-1 0 0,0 1 1 0 0,0-1 0 0 0,3-2 49 0 0,-8 4-124 0 0,0 0 0 0 0,-1 0 0 0 0,1 0 1 0 0,0 0-1 0 0,0 0 0 0 0,0 0 0 0 0,-1 0 0 0 0,1 0 1 0 0,-1 0-1 0 0,1 0 0 0 0,-1 0 0 0 0,1 0 1 0 0,-1 0-1 0 0,1 0 0 0 0,-1-1 0 0 0,0 1 0 0 0,0 0 1 0 0,0 0-1 0 0,0 0 0 0 0,0-1 0 0 0,0 1 1 0 0,0 0-1 0 0,0 0 0 0 0,0-1 124 0 0,0-3-883 0 0,0-4-965 0 0</inkml:trace>
  <inkml:trace contextRef="#ctx0" brushRef="#br1" timeOffset="628670.981">20523 14339 3680 0 0,'-19'-14'118'0'0,"3"2"5089"0"0,16 12-4891 0 0,-1-1-1 0 0,1 1 1 0 0,0 0-1 0 0,-1 0 1 0 0,1 0-1 0 0,0-1 1 0 0,-1 1-1 0 0,1 0 1 0 0,0-1-1 0 0,-1 1 1 0 0,1 0-1 0 0,0 0 1 0 0,0-1-1 0 0,-1 1 1 0 0,1-1-1 0 0,0 1 1 0 0,0 0-1 0 0,0-1 1 0 0,0 1 0 0 0,0 0-1 0 0,-1-1 1 0 0,1 1-1 0 0,0-1 1 0 0,0 1-1 0 0,0 0 1 0 0,0-1-1 0 0,0 1 1 0 0,0-1-1 0 0,0 1 1 0 0,0 0-1 0 0,0-1-315 0 0,1 0 256 0 0,-1 0 0 0 0,1 0 0 0 0,0 0 0 0 0,-1 0 0 0 0,1 0 0 0 0,-1 0 0 0 0,1 1 1 0 0,0-1-1 0 0,0 0 0 0 0,0 0 0 0 0,0 0 0 0 0,0 1-256 0 0,32-20-812 0 0,-26 16 1907 0 0,16-10-828 0 0,0-2 0 0 0,-2-1 0 0 0,0 0-1 0 0,1-4-266 0 0,3 0 374 0 0,-18 14-271 0 0,2 0-1 0 0,-1 0 0 0 0,1 1 1 0 0,0 1-1 0 0,1-1-102 0 0,-9 6-2 0 0,0 0 3 0 0,-1-1 0 0 0,0 1 0 0 0,1 0 0 0 0,-1 0 0 0 0,1 0 0 0 0,-1-1-1 0 0,0 1 1 0 0,1 0 0 0 0,-1 0 0 0 0,0-1 0 0 0,1 1 0 0 0,-1 0 0 0 0,0-1 0 0 0,1 1 0 0 0,-1 0 0 0 0,0-1-1 0 0,0 1 1 0 0,0-1 0 0 0,1 1 0 0 0,-1 0 0 0 0,0-1 0 0 0,0 1 0 0 0,0-1-1 0 0,1 1 10 0 0,0 0 0 0 0,-1 0 0 0 0,1 0-1 0 0,0 0 1 0 0,0 0 0 0 0,-1 0 0 0 0,1 0 0 0 0,0 0 0 0 0,-1 0 0 0 0,1 0-1 0 0,0 0 1 0 0,0 0 0 0 0,-1 1 0 0 0,1-1 0 0 0,0 0 0 0 0,-1 1 0 0 0,1-1-1 0 0,-1 0 1 0 0,1 1 0 0 0,0-1 0 0 0,-1 1 0 0 0,1-1 0 0 0,-1 1 0 0 0,1 0-10 0 0,13 9 62 0 0,-5 0-60 0 0,0 0 1 0 0,-1 0-1 0 0,0 1 1 0 0,-1 0 0 0 0,0 2-3 0 0,22 31-3 0 0,-19-32-1592 0 0,-2 1 0 0 0,1 0 0 0 0,-2 1 1595 0 0,-1-6-7270 0 0</inkml:trace>
  <inkml:trace contextRef="#ctx0" brushRef="#br1" timeOffset="629016.195">20998 14603 5984 0 0,'16'-7'3475'0'0,"9"-2"4618"0"0,-9 5-6698 0 0,7-3-303 0 0,-5 1-42 0 0,11 1-269 0 0,0 1-1 0 0,1 1 1 0 0,26 1-781 0 0,-34 3-969 0 0,21 3 969 0 0,-4-4-3260 0 0,-35 1 2482 0 0,0-1 0 0 0,0 0 1 0 0,-1-1-1 0 0,1 1 0 0 0,0-1 0 0 0,1 0 778 0 0,-1 1-651 0 0,10-3-2089 0 0</inkml:trace>
  <inkml:trace contextRef="#ctx0" brushRef="#br1" timeOffset="629386.896">21541 14428 4144 0 0,'0'0'191'0'0,"0"14"3044"0"0,2 11 6241 0 0,-1 11-6528 0 0,-4 63-868 0 0,3-88-2073 0 0,0 0 0 0 0,0 0 0 0 0,2 6-7 0 0,-1 2 56 0 0,0-12-32 0 0,0 0 1 0 0,0 1-1 0 0,1-1 0 0 0,0 0 0 0 0,0 0 0 0 0,0 0 0 0 0,3 4-24 0 0,-3-8 12 0 0,-1 0 0 0 0,1 0-1 0 0,0 0 1 0 0,0 0 0 0 0,0-1 0 0 0,0 1-1 0 0,0 0 1 0 0,0-1 0 0 0,1 0-1 0 0,-1 0 1 0 0,1 0 0 0 0,0 0-1 0 0,0 0 1 0 0,0 0 0 0 0,0-1 0 0 0,0 1-1 0 0,2 0-11 0 0,-2-1-80 0 0,-1 0-1 0 0,1-1 0 0 0,-1 1 1 0 0,1-1-1 0 0,-1 0 0 0 0,1 1 1 0 0,-1-1-1 0 0,1 0 1 0 0,-1-1-1 0 0,1 1 0 0 0,-1 0 1 0 0,1-1-1 0 0,-1 1 0 0 0,1-1 1 0 0,-1 0-1 0 0,1 0 0 0 0,-1 0 1 0 0,0 0-1 0 0,0 0 1 0 0,1-1-1 0 0,-1 1 0 0 0,0-1 1 0 0,0 1-1 0 0,0-1 0 0 0,0 0 81 0 0,10-8-2008 0 0</inkml:trace>
  <inkml:trace contextRef="#ctx0" brushRef="#br1" timeOffset="629387.896">21593 14366 11976 0 0,'-4'-4'171'0'0,"1"0"0"0"0,0 0 1 0 0,0 0-1 0 0,0 0 1 0 0,0 0-1 0 0,1-1 0 0 0,0 1 1 0 0,0-1-1 0 0,0 0-171 0 0,1 4 1279 0 0,1 1 435 0 0,0 0 81 0 0,0 0-172 0 0,0 0-799 0 0,0 0-354 0 0,0 0-71 0 0,0 0-62 0 0,0 0-198 0 0,4 0-248 0 0,0 1-1 0 0,0 0 1 0 0,-1 0 0 0 0,1 0 0 0 0,-1 1-1 0 0,1-1 1 0 0,-1 1 0 0 0,1 0 0 0 0,-1 0-1 0 0,0 0 1 0 0,0 0 0 0 0,0 1 0 0 0,0-1-1 0 0,0 1 110 0 0,-2-1-411 0 0,9 6-1835 0 0</inkml:trace>
  <inkml:trace contextRef="#ctx0" brushRef="#br1" timeOffset="629830.468">21841 14415 13824 0 0,'0'0'1061'0'0,"-3"14"-528"0"0,7 26 3027 0 0,-2-29-3108 0 0,-1-3-174 0 0,0 0-1 0 0,1 0 1 0 0,0 0 0 0 0,0 0 0 0 0,1 0-1 0 0,0 0 1 0 0,1 1-278 0 0,0-3 107 0 0,-1 1 0 0 0,1-1 1 0 0,0 0-1 0 0,1-1 0 0 0,-1 1 0 0 0,1-1 0 0 0,0 0 1 0 0,6 5-108 0 0,-9-9 16 0 0,0 1 0 0 0,0-1 0 0 0,0 0 0 0 0,0 0 0 0 0,0 0 0 0 0,0 0 0 0 0,1 0 0 0 0,-1 0 0 0 0,0 0 0 0 0,1-1-1 0 0,-1 1 1 0 0,1-1 0 0 0,-1 0 0 0 0,1 0 0 0 0,-1 1 0 0 0,0-2 0 0 0,1 1 0 0 0,-1 0 0 0 0,1 0 0 0 0,-1-1 0 0 0,0 1 0 0 0,1-1 0 0 0,-1 0 0 0 0,0 0 0 0 0,1 0 0 0 0,-1 0 0 0 0,2-1-16 0 0,8-6-105 0 0,1-1 0 0 0,-2 0 0 0 0,1-1 0 0 0,-1 0 0 0 0,9-12 105 0 0,-14 16-168 0 0,-5 4 119 0 0,0 0 1 0 0,1 0-1 0 0,-1 1 0 0 0,1-1 0 0 0,0 0 0 0 0,0 1 0 0 0,0 0 0 0 0,-1-1 0 0 0,1 1 1 0 0,1 0-1 0 0,-1 0 0 0 0,0 0 0 0 0,0 0 0 0 0,1 0 49 0 0,-2 1-7 0 0,-1 0 0 0 0,1 0 0 0 0,0 0-1 0 0,0 0 1 0 0,0 0 0 0 0,0 0 0 0 0,0 0 0 0 0,-1 1 0 0 0,1-1 0 0 0,0 0 0 0 0,0 0-1 0 0,0 1 1 0 0,-1-1 0 0 0,1 0 0 0 0,0 1 0 0 0,0-1 0 0 0,-1 1 0 0 0,1-1-1 0 0,0 1 1 0 0,-1 0 0 0 0,1-1 0 0 0,0 1 0 0 0,-1-1 0 0 0,1 1 0 0 0,-1 0 7 0 0,12 17-47 0 0,-7-2 17 0 0,0 1 1 0 0,-1 0-1 0 0,-1 0 1 0 0,1 10 29 0 0,2 15 0 0 0,-3-19 0 0 0,-1 0 0 0 0,-1 21 0 0 0,3 27 0 0 0,5 42 104 0 0,-3-24 480 0 0,-5-77-354 0 0,-1-1 0 0 0,0 1-1 0 0,-1 10-229 0 0,0-18 80 0 0,1-1-1 0 0,-1 1 0 0 0,0-1 1 0 0,1 1-1 0 0,-1-1 0 0 0,-1 1 1 0 0,1-1-1 0 0,-1 1 1 0 0,1-1-1 0 0,-1 0 0 0 0,0 0 1 0 0,0 0-1 0 0,0 0 0 0 0,-1 1-79 0 0,2-3 15 0 0,-1 0 0 0 0,1 0 0 0 0,0 0 0 0 0,-1 0 0 0 0,1 0 0 0 0,0-1 0 0 0,-1 1 0 0 0,1 0 0 0 0,-1-1 0 0 0,1 1 0 0 0,-1-1 0 0 0,0 0 0 0 0,1 1 0 0 0,-1-1 0 0 0,0 0 0 0 0,1 0 0 0 0,-1 0 0 0 0,-1 0-15 0 0,0 0 53 0 0,0-1 0 0 0,0 0 0 0 0,0 0 0 0 0,1 0 0 0 0,-1 0 1 0 0,0 0-1 0 0,0 0 0 0 0,1-1 0 0 0,-3-1-53 0 0,-5-4 178 0 0,1-1 0 0 0,0 0 0 0 0,0 0 1 0 0,-5-8-179 0 0,12 14 3 0 0,-3-4-92 0 0,1 0 0 0 0,0 0 0 0 0,0 0 0 0 0,1 0 0 0 0,-1-1 0 0 0,1 1 0 0 0,-1-6 89 0 0,-1-4-505 0 0,1 1-1 0 0,0 0 0 0 0,1-2 506 0 0,0-5-1901 0 0,3-4-90 0 0</inkml:trace>
  <inkml:trace contextRef="#ctx0" brushRef="#br1" timeOffset="630230.759">22006 14201 16439 0 0,'0'0'754'0'0,"0"0"-17"0"0,-1-1-558 0 0,1 0-1 0 0,-1 0 1 0 0,0 0-1 0 0,1 1 1 0 0,-1-1 0 0 0,1 0-1 0 0,-1 0 1 0 0,1-1-1 0 0,0 1 1 0 0,-1 0-1 0 0,1 0 1 0 0,0 0 0 0 0,0 0-1 0 0,0 0 1 0 0,0 0-1 0 0,0 0 1 0 0,0 0 0 0 0,0-1-1 0 0,0 1 1 0 0,0 0-1 0 0,0 0 1 0 0,0 0-1 0 0,1 0 1 0 0,-1 0 0 0 0,1 0-1 0 0,-1 0 1 0 0,1-1-179 0 0,2-4 138 0 0,0 0 1 0 0,1 0-1 0 0,0 0 1 0 0,1-1-139 0 0,4-5 48 0 0,44-64 69 0 0,-51 74-117 0 0,0-1 0 0 0,1 1 0 0 0,0-1 0 0 0,-1 1 0 0 0,1 0 0 0 0,0 0 0 0 0,0 0 0 0 0,0 0 0 0 0,0 1 0 0 0,0-1 0 0 0,3 0 0 0 0,-5 2 0 0 0,0 0 0 0 0,0 0 0 0 0,-1 0 0 0 0,1 0 0 0 0,0 0 0 0 0,0 0 0 0 0,-1 0 0 0 0,1 0 0 0 0,0 0 0 0 0,0 0 0 0 0,-1 0 0 0 0,1 1 0 0 0,0-1 0 0 0,-1 0 0 0 0,1 1 0 0 0,0-1 0 0 0,-1 1 0 0 0,1-1 0 0 0,0 0 0 0 0,-1 1 0 0 0,1-1 0 0 0,-1 1 0 0 0,1 0 0 0 0,-1-1 0 0 0,1 1 0 0 0,-1-1 0 0 0,1 1 0 0 0,-1 0 0 0 0,0-1 0 0 0,1 1 0 0 0,1 3 0 0 0,10 8-1 0 0,-9-10-9 0 0,-1 0 0 0 0,1 1 0 0 0,-1 0 1 0 0,0 0-1 0 0,1-1 0 0 0,-1 1 0 0 0,0 0 0 0 0,0 2 10 0 0,24 55-289 0 0,0 11 289 0 0,-18-47 76 0 0,6 16-347 0 0,-2-14-2705 0 0,-8-18-4299 0 0</inkml:trace>
  <inkml:trace contextRef="#ctx0" brushRef="#br1" timeOffset="630603.555">22445 14153 18055 0 0,'0'0'827'0'0,"0"0"-22"0"0,8 1-418 0 0,8 18 263 0 0,0 0 1 0 0,-1 2-1 0 0,-2-1 1 0 0,11 22-651 0 0,13 19 539 0 0,-14-24-169 0 0,-2 2-1 0 0,-2 0 0 0 0,9 28-369 0 0,-22-53 34 0 0,0 1 0 0 0,-2 0 0 0 0,0 1 0 0 0,-1-1 0 0 0,0 1 0 0 0,-1-1 0 0 0,-1 1-1 0 0,0 0 1 0 0,-1-1 0 0 0,-1 1 0 0 0,-1 0 0 0 0,0-1 0 0 0,-1 1 0 0 0,-1-1 0 0 0,0 0 0 0 0,-1 0-1 0 0,0 0 1 0 0,-1 0 0 0 0,-7 10-34 0 0,2-6 9 0 0,0 0 1 0 0,-1-1-1 0 0,-1 0 0 0 0,-1-1 0 0 0,-1-1 0 0 0,0 0 0 0 0,-5 2-9 0 0,-22 15 0 0 0</inkml:trace>
  <inkml:trace contextRef="#ctx0" brushRef="#br1" timeOffset="632569.418">22884 14444 12440 0 0,'0'0'565'0'0,"0"0"-5"0"0,-6 12-341 0 0,8 19 1778 0 0,-2-30-1392 0 0,13 9 1904 0 0,-11-9-2362 0 0,-1 0-1 0 0,1-1 1 0 0,0 1-1 0 0,0-1 1 0 0,0 1-1 0 0,-1-1 1 0 0,1 0-1 0 0,0 1 1 0 0,0-1-1 0 0,0 0 1 0 0,0 0-1 0 0,0 0 1 0 0,0-1-1 0 0,-1 1 1 0 0,1 0 0 0 0,0-1-1 0 0,1 0-146 0 0,33-13 1152 0 0,-29 11-980 0 0,0-1-4 0 0,0-1-1 0 0,0 1 1 0 0,0-1-1 0 0,0 0 1 0 0,-1 0-1 0 0,0-1 1 0 0,3-3-168 0 0,5-7 222 0 0,-1-1 0 0 0,4-5-222 0 0,-14 17 27 0 0,4-5-17 0 0,0 0 0 0 0,-1-1 0 0 0,2-3-10 0 0,-7 12 8 0 0,0 0 1 0 0,0-1-1 0 0,0 1 1 0 0,0 0-1 0 0,0-1 1 0 0,-1 1-1 0 0,1-1 1 0 0,-1 1 0 0 0,0 0-1 0 0,0-1 1 0 0,0 1-1 0 0,0-1 1 0 0,0 1-1 0 0,0-1 1 0 0,0 1-1 0 0,-1 0 1 0 0,0-1-1 0 0,1 1 1 0 0,-1-1-9 0 0,0 2 6 0 0,1 0 0 0 0,0-1 0 0 0,-1 1-1 0 0,1 0 1 0 0,-1 0 0 0 0,1 0 0 0 0,-1 0 0 0 0,0 0 0 0 0,1 0 0 0 0,-1 0 0 0 0,0 0-1 0 0,0 1 1 0 0,0-1 0 0 0,0 0 0 0 0,1 0 0 0 0,-1 1 0 0 0,0-1 0 0 0,0 0 0 0 0,-1 1 0 0 0,1-1-1 0 0,0 1 1 0 0,0-1 0 0 0,0 1 0 0 0,0 0 0 0 0,0-1 0 0 0,0 1 0 0 0,-1 0 0 0 0,1 0-1 0 0,0 0 1 0 0,0 0 0 0 0,0 0 0 0 0,0 0 0 0 0,-1 0 0 0 0,1 0 0 0 0,0 1 0 0 0,0-1 0 0 0,0 0-1 0 0,0 1 1 0 0,-1-1-6 0 0,-4 2-4 0 0,0 1-1 0 0,0 0 0 0 0,0 0 0 0 0,0 1 1 0 0,0-1-1 0 0,0 1 0 0 0,1 0 1 0 0,0 1-1 0 0,0-1 0 0 0,0 1 0 0 0,0 0 1 0 0,1 0-1 0 0,0 1 0 0 0,0-1 1 0 0,0 1-1 0 0,1 0 0 0 0,-2 4 5 0 0,-1 3-10 0 0,1-1 0 0 0,0 1 0 0 0,1 1 0 0 0,0-1 0 0 0,1 1 0 0 0,0-1 0 0 0,1 1 0 0 0,1 3 10 0 0,1-5 19 0 0,0 0 0 0 0,1 0 0 0 0,1 0-1 0 0,0 0 1 0 0,0-1 0 0 0,1 1 0 0 0,0-1-1 0 0,1 0 1 0 0,1 1 0 0 0,0-2 0 0 0,0 1-1 0 0,1 0 1 0 0,5 6-19 0 0,-5-9 40 0 0,0-1 0 0 0,0 0-1 0 0,0 0 1 0 0,1-1 0 0 0,0 0-1 0 0,1 0 1 0 0,-1 0 0 0 0,1-1-1 0 0,0 0 1 0 0,0-1 0 0 0,1 0-1 0 0,-1 0 1 0 0,1-1 0 0 0,0 0-1 0 0,0 0 1 0 0,0-1 0 0 0,0 0-1 0 0,0-1 1 0 0,0 0 0 0 0,4 0-40 0 0,3-1 39 0 0,-1-1 1 0 0,0 0-1 0 0,0-1 1 0 0,10-3-40 0 0,-19 4-241 0 0,-1-1-1 0 0,0 0 1 0 0,0 0-1 0 0,0 0 1 0 0,0 0-1 0 0,0-1 1 0 0,0 0-1 0 0,0 0 1 0 0,-1 0-1 0 0,1 0 1 0 0,-1-1-1 0 0,0 0 1 0 0,0 0-1 0 0,0-1 242 0 0,8-9-1615 0 0</inkml:trace>
  <inkml:trace contextRef="#ctx0" brushRef="#br1" timeOffset="632968.805">22684 13749 13416 0 0,'0'0'613'0'0,"0"0"-10"0"0,0 0-327 0 0,0 0 56 0 0,0 0 69 0 0,7-2 467 0 0,76-7 3612 0 0,42 4-3190 0 0,-58 2-1514 0 0,-48-1-281 0 0,-12-1-5823 0 0,-2 0-222 0 0</inkml:trace>
  <inkml:trace contextRef="#ctx0" brushRef="#br1" timeOffset="633352.538">22887 13600 8752 0 0,'0'0'673'0'0,"0"0"-188"0"0,0 0 833 0 0,0 0 408 0 0,0 0 88 0 0,1 15 1035 0 0,3 4-1990 0 0,1 5 2014 0 0,6 18-2873 0 0,-5-18 670 0 0,0-1 0 0 0,0 8-670 0 0,7 33 412 0 0,-11-57-372 0 0,-1 1 1 0 0,0 0-1 0 0,0 0 1 0 0,-1 0-1 0 0,-1 5-40 0 0,3 24-252 0 0,-2-34 209 0 0,0 0-4024 0 0,0-3-2914 0 0</inkml:trace>
  <inkml:trace contextRef="#ctx0" brushRef="#br1" timeOffset="633753.118">23261 13559 6448 0 0,'0'0'498'0'0,"0"0"-399"0"0,0 0 0 0 0,0 0 0 0 0,0 0 0 0 0,-1 0 0 0 0,1-1 0 0 0,0 1 0 0 0,0 0 0 0 0,0 0 0 0 0,0 0 0 0 0,0 0 0 0 0,0 0 0 0 0,0 0 0 0 0,-1 0 0 0 0,1 0 0 0 0,0 0 0 0 0,0-1 0 0 0,0 1 0 0 0,0 0 0 0 0,0 0 0 0 0,0 0 0 0 0,0 0 0 0 0,0 0 0 0 0,0-1 0 0 0,0 1 0 0 0,0 0 0 0 0,0 0 0 0 0,0 0 0 0 0,0 0 0 0 0,0 0 0 0 0,0-1 0 0 0,0 1 0 0 0,0 0 0 0 0,0 0 0 0 0,0 0 0 0 0,0 0 0 0 0,0 0 0 0 0,0-1-99 0 0,4-1 2307 0 0,-4 2-2126 0 0,0 0-1 0 0,0 0 1 0 0,0 0 0 0 0,1 0-1 0 0,-1 0 1 0 0,0 0-1 0 0,0 0 1 0 0,0 0-1 0 0,1 0 1 0 0,-1 0-1 0 0,0 0 1 0 0,0 0-1 0 0,0-1 1 0 0,1 1-1 0 0,-1 0 1 0 0,0 0-1 0 0,0 0 1 0 0,0 0-1 0 0,0 0 1 0 0,0 0-1 0 0,1-1 1 0 0,-1 1-1 0 0,0 0 1 0 0,0 0-1 0 0,0 0 1 0 0,0 0-1 0 0,0-1 1 0 0,0 1-1 0 0,0 0 1 0 0,0 0-1 0 0,1 0 1 0 0,-1-1-1 0 0,0 1 1 0 0,0 0-1 0 0,0 0 1 0 0,0 0-1 0 0,0-1 1 0 0,0 1-1 0 0,0 0 1 0 0,0 0-1 0 0,0-1 1 0 0,0 1-1 0 0,0 0 1 0 0,-1 0-1 0 0,1 0-180 0 0,0-1 90 0 0,0 1 4 0 0,0 0-3 0 0,0 0-22 0 0,0 0-5 0 0,0 0 0 0 0,0 0 0 0 0,0 0-8 0 0,0-1-36 0 0,0 1-1 0 0,-1-1 1 0 0,1 1 0 0 0,0-1 0 0 0,0 1 0 0 0,0-1 0 0 0,-1 1 0 0 0,1-1-1 0 0,0 1 1 0 0,0-1 0 0 0,-1 1 0 0 0,1-1 0 0 0,-1 1 0 0 0,1 0-1 0 0,0-1 1 0 0,-1 1 0 0 0,1-1 0 0 0,-1 1 0 0 0,1 0 0 0 0,-1 0-1 0 0,1-1 1 0 0,-1 1-20 0 0,0-1 60 0 0,1 1 12 0 0,0 0 0 0 0,0 0 0 0 0,0 0 3 0 0,0 0 6 0 0,0 0-13 0 0,0 0-4 0 0,-1 3-47 0 0,0 0-1 0 0,0-1 0 0 0,-1 1 0 0 0,1 0 1 0 0,-1-1-1 0 0,1 1 0 0 0,-1-1 1 0 0,0 1-1 0 0,0-1-16 0 0,-4 7 49 0 0,2-2-30 0 0,1 0 0 0 0,0 1 0 0 0,1-1-1 0 0,-1 1-18 0 0,-7 21 69 0 0,6-19-59 0 0,0 0-1 0 0,1 0 1 0 0,0 0-1 0 0,1 1 1 0 0,0-1-1 0 0,0 1 1 0 0,1 0-1 0 0,1 9-9 0 0,-2-4 1 0 0,1-13 4 0 0,1 0-1 0 0,0 1 0 0 0,-1-1 1 0 0,1 0-1 0 0,1 1 0 0 0,-1-1 1 0 0,0 0-1 0 0,1 1 1 0 0,0-1-1 0 0,-1 0 0 0 0,1 0 1 0 0,1 3-5 0 0,0-3 23 0 0,-1 1 1 0 0,1 0 0 0 0,0-1 0 0 0,0 1 0 0 0,0-1 0 0 0,0 0 0 0 0,1 0 0 0 0,-1 0-1 0 0,1 0 1 0 0,0 1-24 0 0,-2-4-71 0 0,0 0 0 0 0,0 1 0 0 0,0-1 0 0 0,0 0-1 0 0,0 1 1 0 0,0-1 0 0 0,1 0 0 0 0,-1 0 0 0 0,0 0-1 0 0,0 0 1 0 0,0 0 0 0 0,0 0 0 0 0,0-1 71 0 0,10 0-3695 0 0,-9 1 1678 0 0,8-2-5165 0 0</inkml:trace>
  <inkml:trace contextRef="#ctx0" brushRef="#br1" timeOffset="634145.187">23369 13387 10592 0 0,'-2'-5'164'0'0,"0"1"1"0"0,0 0-1 0 0,0 0 1 0 0,-1 1 0 0 0,0-1-1 0 0,1 0 1 0 0,-4-2-165 0 0,2 2 1568 0 0,1 0 1 0 0,0-1 0 0 0,0 0 0 0 0,0 0 0 0 0,0 0 0 0 0,0-1-1569 0 0,-2 1 1626 0 0,5 5-1611 0 0,0 1 1 0 0,0-1 0 0 0,0 0 0 0 0,0 0-1 0 0,-1 0 1 0 0,1 1 0 0 0,0-1 0 0 0,0 0-1 0 0,0 0 1 0 0,0 0 0 0 0,0 1 0 0 0,0-1 0 0 0,0 0-1 0 0,0 0 1 0 0,0 1 0 0 0,0-1 0 0 0,0 0-1 0 0,0 0 1 0 0,0 1 0 0 0,0-1 0 0 0,0 0-1 0 0,0 0 1 0 0,0 1 0 0 0,0-1 0 0 0,0 0-1 0 0,0 0 1 0 0,0 0 0 0 0,1 1 0 0 0,-1-1 0 0 0,0 0-1 0 0,0 0-15 0 0,1 3-411 0 0,1-1 0 0 0,0 1 0 0 0,-1-1 0 0 0,1 1-1 0 0,0-1 1 0 0,0 0 0 0 0,0 0 0 0 0,1 0 0 0 0,-1 0 0 0 0,0 0-1 0 0,1-1 1 0 0,-1 1 0 0 0,1-1 0 0 0,0 0 0 0 0,-1 1 0 0 0,1-1-1 0 0,0 0 1 0 0,2 0 411 0 0,17 5-2534 0 0</inkml:trace>
  <inkml:trace contextRef="#ctx0" brushRef="#br1" timeOffset="634556.064">23739 13326 4608 0 0,'-3'-1'316'0'0,"-1"0"1"0"0,1-1-1 0 0,-1 1 1 0 0,1 1-1 0 0,-1-1 1 0 0,0 0-1 0 0,0 1-316 0 0,-2 0 1131 0 0,1 0-1 0 0,-1 0 1 0 0,0 1 0 0 0,1 0-1 0 0,-1 0 1 0 0,0 0 0 0 0,0 1-1131 0 0,-4 1 1999 0 0,1 1 1 0 0,-1 0 0 0 0,-6 4-2000 0 0,-10 8-1191 0 0,20-12 1230 0 0,1 0-1 0 0,1 0 0 0 0,-1 1 1 0 0,1 0-1 0 0,0 0 1 0 0,0 0-1 0 0,0 0 1 0 0,0 1-1 0 0,1-1 1 0 0,0 1-1 0 0,0 0 0 0 0,1 0 1 0 0,0 0-1 0 0,0 0 1 0 0,0 1-1 0 0,0 2-38 0 0,0 1 7 0 0,1 1 0 0 0,-1 0 0 0 0,2-1 0 0 0,0 1 0 0 0,0 0 0 0 0,1-1 0 0 0,0 1-1 0 0,1-1 1 0 0,2 7-7 0 0,0 1 13 0 0,2-1-1 0 0,0 0 1 0 0,1 0-1 0 0,1-1 1 0 0,0 0-1 0 0,2 1-12 0 0,-3-6 31 0 0,8 15 34 0 0,2 0 0 0 0,18 19-65 0 0,-28-36 95 0 0,0 0 0 0 0,-1 1 0 0 0,3 4-95 0 0,-6-10 122 0 0,-1 0 0 0 0,0 0-1 0 0,-1 1 1 0 0,1-1 0 0 0,-1 0 0 0 0,1 1 0 0 0,-1-1-1 0 0,0 1 1 0 0,-1-1 0 0 0,1 1-122 0 0,-1-3 23 0 0,-1-1 0 0 0,1 0 0 0 0,0 0 0 0 0,-1 1 0 0 0,1-1 0 0 0,0 0 0 0 0,-1 0 0 0 0,1 0 0 0 0,-1 0 0 0 0,0 0 0 0 0,1 0 0 0 0,-1 0 0 0 0,0 0 0 0 0,0 0-1 0 0,0 0 1 0 0,0 0 0 0 0,0 0 0 0 0,1 0 0 0 0,-1-1 0 0 0,-1 1 0 0 0,1 0 0 0 0,0-1 0 0 0,0 1-23 0 0,-27 11 768 0 0,22-11-650 0 0,0 1 0 0 0,0-1 0 0 0,0-1 0 0 0,0 1 0 0 0,0-1 0 0 0,-1 0 0 0 0,1 0 0 0 0,0-1 0 0 0,-2 0-118 0 0,-3-1 54 0 0,0-1 0 0 0,0 0-1 0 0,0 0 1 0 0,-5-3-54 0 0,11 3 28 0 0,-1-1-1 0 0,1 1 1 0 0,0-1-1 0 0,0 0 1 0 0,0 0-1 0 0,1 0 1 0 0,-1-1-1 0 0,1 0 1 0 0,0 0-1 0 0,1 0 1 0 0,-1 0-1 0 0,1 0 1 0 0,0-1-28 0 0,0 1 9 0 0,1 1 1 0 0,0-1 0 0 0,1 0 0 0 0,-1 1 0 0 0,1-1 0 0 0,0 0 0 0 0,0 0-1 0 0,1 0 1 0 0,-1 0 0 0 0,1 0 0 0 0,0 0 0 0 0,0 0 0 0 0,1 0 0 0 0,-1 1-1 0 0,1-1 1 0 0,0 0 0 0 0,1-2-10 0 0,0 3-131 0 0,-1 0 1 0 0,1 0-1 0 0,0 1 0 0 0,0-1 0 0 0,0 0 0 0 0,1 1 0 0 0,-1 0 1 0 0,1-1-1 0 0,0 1 0 0 0,0 0 0 0 0,0 1 0 0 0,0-1 0 0 0,0 0 0 0 0,1 1 1 0 0,-1 0-1 0 0,1 0 0 0 0,0 0 0 0 0,-1 0 0 0 0,1 0 0 0 0,0 1 1 0 0,0 0 130 0 0,15-4-2466 0 0,2-1-4869 0 0</inkml:trace>
  <inkml:trace contextRef="#ctx0" brushRef="#br1" timeOffset="636188.891">23696 14169 8032 0 0,'0'0'365'0'0,"0"0"-4"0"0,8-3-98 0 0,4-3 833 0 0,-9 4-693 0 0,1 0 0 0 0,-1 0 0 0 0,1 1 0 0 0,-1 0 0 0 0,1-1 0 0 0,-1 1 0 0 0,1 1 0 0 0,0-1 0 0 0,3 0-403 0 0,47 1 3482 0 0,-53 0-3426 0 0,0 0-1 0 0,0 1 0 0 0,-1-1 1 0 0,1 0-1 0 0,0 1 1 0 0,-1-1-1 0 0,1 0 0 0 0,0 1 1 0 0,-1-1-1 0 0,1 1 1 0 0,-1-1-1 0 0,1 1 0 0 0,-1-1 1 0 0,1 1-1 0 0,-1 0 0 0 0,1-1 1 0 0,-1 1-1 0 0,1 0 1 0 0,-1-1-1 0 0,0 1 0 0 0,1 0 1 0 0,-1-1-1 0 0,0 1 1 0 0,0 0-1 0 0,1 0-55 0 0,4 19 762 0 0,-5-19-696 0 0,1 6 143 0 0,-1 0 0 0 0,-1 0 0 0 0,1-1 0 0 0,-1 1 0 0 0,0 0 0 0 0,-1-1 0 0 0,1 1 0 0 0,-1 0 0 0 0,-1-1 0 0 0,1 0 0 0 0,-1 1-209 0 0,-2 6 291 0 0,-32 78 983 0 0,27-43-842 0 0,9-44-396 0 0,0 0-1 0 0,0 0 0 0 0,1 0 1 0 0,-1 0-1 0 0,1 0 1 0 0,0 0-1 0 0,0 0 1 0 0,1 0-1 0 0,-1 0 0 0 0,1 0 1 0 0,0-1-1 0 0,0 1 1 0 0,0 0-1 0 0,1 0 0 0 0,-1 0 1 0 0,1-1-1 0 0,1 4-35 0 0,3 2 72 0 0,1 1 0 0 0,0-1 1 0 0,1 0-1 0 0,0-1 0 0 0,0 0 0 0 0,3 3-72 0 0,-8-8 41 0 0,-1-1-35 0 0,-1-1 1 0 0,0 0-1 0 0,1 0 1 0 0,-1 1-1 0 0,1-1 1 0 0,0 0-1 0 0,-1 0 1 0 0,1-1-1 0 0,0 1 1 0 0,0 0-1 0 0,-1-1 1 0 0,1 1-7 0 0,-2 0-4 0 0,0-1 0 0 0,0 1 0 0 0,-1-1 0 0 0,1 1 0 0 0,-1 0 0 0 0,1-1 0 0 0,0 1 0 0 0,-1-1 0 0 0,1 1 0 0 0,-1-1 0 0 0,1 0 0 0 0,-1 1 0 0 0,1-1 0 0 0,-1 1 0 0 0,0-1 0 0 0,1 0 0 0 0,-1 1 0 0 0,1-1 4 0 0,-1 0-2 0 0,-9 6 2 0 0,0 0 0 0 0,0-1 0 0 0,0 0 0 0 0,-6 1 0 0 0,7-3 0 0 0,0 1 0 0 0,0 0 0 0 0,0 0 0 0 0,1 1 0 0 0,0 0 0 0 0,0 0 0 0 0,-1 2 0 0 0,-3 3-26 0 0,1 1-1 0 0,-9 11 27 0 0,16-16-10 0 0,0 0 0 0 0,0 0 0 0 0,1 0 0 0 0,0 0 0 0 0,0 0-1 0 0,0 1 1 0 0,-1 5 10 0 0,2-3-18 0 0,0 0 0 0 0,0 0-1 0 0,1 1 1 0 0,1-1-1 0 0,0 0 1 0 0,0 0 0 0 0,0 1-1 0 0,1-1 1 0 0,1 0 0 0 0,0 0-1 0 0,1 5 19 0 0,7 16-14 0 0,0 0 1 0 0,13 21 13 0 0,-17-37 1 0 0,19 36-26 0 0,-17-34 9 0 0,1 0 0 0 0,-2 0 1 0 0,0 1-1 0 0,-2 0 0 0 0,1 0 0 0 0,0 9 16 0 0,-2-8 22 0 0,-3-16-16 0 0,0 1 1 0 0,0 0 0 0 0,-1-1 0 0 0,1 1 0 0 0,-1 0 0 0 0,1 0-1 0 0,-1 0 1 0 0,0-1 0 0 0,0 1 0 0 0,0 0 0 0 0,-1 0 0 0 0,1-1 0 0 0,0 1-1 0 0,-1 0 1 0 0,0 0-7 0 0,-2 5 16 0 0,1-3 11 0 0,1-1 0 0 0,-1 1 1 0 0,0-1-1 0 0,-1 0 0 0 0,1 0 0 0 0,-1 0 1 0 0,1 0-1 0 0,-1 0 0 0 0,0 0 0 0 0,-1-1 1 0 0,1 0-1 0 0,-4 3-27 0 0,-6 3 66 0 0,0 0 1 0 0,0-1-1 0 0,-1-1 0 0 0,0 0 1 0 0,0-1-1 0 0,-1-1 0 0 0,-6 2-66 0 0,-34 7-7049 0 0,28-9-776 0 0</inkml:trace>
  <inkml:trace contextRef="#ctx0" brushRef="#br1" timeOffset="640798.989">4285 15464 2760 0 0,'0'0'125'0'0,"7"-6"22"0"0,9-7 133 0 0,11-6 4605 0 0,6-5-412 0 0,-25 17-3801 0 0,-6 6-355 0 0,0-1 1 0 0,0 1-1 0 0,1-1 0 0 0,-2 0 1 0 0,1 1-1 0 0,0-1 0 0 0,0 0 1 0 0,-1-1-1 0 0,1 1 0 0 0,-1 0 1 0 0,1-1-318 0 0,-2 2 509 0 0,-4-3 594 0 0,4 3-1042 0 0,-1 0 0 0 0,1 1 0 0 0,0-1 0 0 0,-1 0 0 0 0,1 1 1 0 0,-1-1-1 0 0,1 0 0 0 0,-1 1 0 0 0,0-1 0 0 0,1 1 1 0 0,-1-1-1 0 0,0 1 0 0 0,1 0 0 0 0,-1-1 0 0 0,0 1 0 0 0,0 0-61 0 0,-15 0 88 0 0,0 1-1 0 0,0 1 0 0 0,0 1 0 0 0,0 1 1 0 0,1 0-1 0 0,-1 0 0 0 0,1 2 1 0 0,0 0-1 0 0,0 1 0 0 0,1 0 0 0 0,-10 7-87 0 0,20-12 5 0 0,0 1-1 0 0,0 0 1 0 0,1 0-1 0 0,-1 0 1 0 0,1 0-1 0 0,-1 1 1 0 0,1 0-1 0 0,0-1 1 0 0,0 1-1 0 0,1 0 1 0 0,-1 0-1 0 0,1 1 1 0 0,0-1-1 0 0,-1 3-4 0 0,2-4 5 0 0,0 1-1 0 0,0 0 0 0 0,0 0 0 0 0,1 0 0 0 0,0-1 1 0 0,0 1-1 0 0,0 0 0 0 0,0 0 0 0 0,0 0 0 0 0,1 0 1 0 0,-1 0-1 0 0,1-1 0 0 0,0 1 0 0 0,0 0 0 0 0,1-1 1 0 0,-1 1-1 0 0,1-1 0 0 0,0 1-4 0 0,23 46 57 0 0,-7-14-7 0 0,19 28-50 0 0,-4-3 74 0 0,-11-10 250 0 0,-19-43-256 0 0,-2-3 2 0 0,1-1-1 0 0,-1 1 1 0 0,-1-1 0 0 0,1 1-1 0 0,0-1 1 0 0,-1 1-1 0 0,0 0 1 0 0,0-1-1 0 0,-1 1 1 0 0,1-1-1 0 0,-1 1 1 0 0,0-1-1 0 0,0 1 1 0 0,0-1-1 0 0,-2 4-69 0 0,2-5 65 0 0,-1 1 1 0 0,0-1-1 0 0,1 1 0 0 0,-1-1 0 0 0,-1 0 0 0 0,1 0 0 0 0,0 0 0 0 0,-1 0 0 0 0,1-1 0 0 0,-1 1 0 0 0,0-1 0 0 0,0 1 0 0 0,0-1 0 0 0,0 0 0 0 0,0 0 0 0 0,-1 0 0 0 0,1 0 0 0 0,-1-1 0 0 0,0 1-65 0 0,-2 0 95 0 0,0 0-7 0 0,1 0 1 0 0,-1 0-1 0 0,1-1 0 0 0,-1 0 0 0 0,0 0 0 0 0,1 0 0 0 0,-1 0 1 0 0,0-1-1 0 0,0 0 0 0 0,0 0 0 0 0,1-1 0 0 0,-4 0-88 0 0,4 0 67 0 0,0-1 1 0 0,1 1-1 0 0,-1-1 0 0 0,1 0 0 0 0,-1 0 1 0 0,1-1-1 0 0,0 1 0 0 0,0-1-67 0 0,2 2 37 0 0,1 0 0 0 0,-1-1-1 0 0,1 1 1 0 0,0 0 0 0 0,0-1 0 0 0,0 1 0 0 0,0-1-1 0 0,0 1 1 0 0,0-1 0 0 0,0 0 0 0 0,0 1 0 0 0,0-1-1 0 0,1 0 1 0 0,-1 1 0 0 0,1-1 0 0 0,-1 0-1 0 0,1 0 1 0 0,0 0 0 0 0,-1 0 0 0 0,1 1 0 0 0,0-1-1 0 0,0 0 1 0 0,1-1-37 0 0,0-3 20 0 0,0 0 0 0 0,1 1 0 0 0,0-1 0 0 0,0 1-1 0 0,0-1 1 0 0,0 1 0 0 0,1 0 0 0 0,0 0 0 0 0,0 0 0 0 0,1 0 0 0 0,-1 1-1 0 0,1-1 1 0 0,4-3-20 0 0,6-6 61 0 0,1 2 0 0 0,0-1-1 0 0,11-5-60 0 0,-16 12-415 0 0,0 0 0 0 0,1 0 0 0 0,0 1-1 0 0,0 1 1 0 0,5-2 415 0 0,0 1-8691 0 0</inkml:trace>
  <inkml:trace contextRef="#ctx0" brushRef="#br1" timeOffset="642479.546">4594 15466 3224 0 0,'0'0'143'0'0,"0"0"247"0"0,0 0 938 0 0,0 0 411 0 0,0 0 79 0 0,0 0-128 0 0,0 0-621 0 0,0 0-276 0 0,9 0 653 0 0,2 0-876 0 0,-9 0-52 0 0,-2 0-8 0 0,2 0-14 0 0,13-2 298 0 0,0 1 0 0 0,0 0 0 0 0,1 1 0 0 0,8 1-794 0 0,8 0 363 0 0,202-1 383 0 0,-212 2-686 0 0,-11 0 88 0 0,-1-1-661 0 0,-4 0-4485 0 0,-6-1-582 0 0</inkml:trace>
  <inkml:trace contextRef="#ctx0" brushRef="#br1" timeOffset="642869.892">4675 15548 3224 0 0,'-5'-2'4198'0'0,"4"2"5154"0"0,10 0-8506 0 0,-1 1 0 0 0,0 1 0 0 0,6 1-846 0 0,17 2 207 0 0,3 3-63 0 0,67-2 0 0 0,-38-9 366 0 0,-32 1-1505 0 0,2 1-4545 0 0,-19 1-394 0 0</inkml:trace>
  <inkml:trace contextRef="#ctx0" brushRef="#br1" timeOffset="643280.292">4662 15734 6912 0 0,'0'0'528'0'0,"0"0"-188"0"0,0 0 474 0 0,0 0 245 0 0,0 0 49 0 0,11 3 1236 0 0,0 0-1603 0 0,0 0 0 0 0,0-1-1 0 0,0 0 1 0 0,0 0 0 0 0,0-2 0 0 0,0 1-1 0 0,10-2-740 0 0,21-2 1201 0 0,20-4-1201 0 0,-11 0 788 0 0,-15 8-233 0 0,-14 0-414 0 0,42 5 119 0 0,-47-4-247 0 0,-14 1-14 0 0,0-1 1 0 0,23 9-1636 0 0,-25-10-176 0 0</inkml:trace>
  <inkml:trace contextRef="#ctx0" brushRef="#br1" timeOffset="645731.166">5785 15290 2304 0 0,'0'0'492'0'0,"0"0"1227"0"0,0 0 538 0 0,0 0 109 0 0,0 0-214 0 0,0 0-993 0 0,0 0-434 0 0,0 0-86 0 0,0 0-26 0 0,0 0-25 0 0,0 0-10 0 0,0 0-2 0 0,0 0-33 0 0,-2 16 561 0 0,-29 153 1574 0 0,7-39-1838 0 0,18-94-523 0 0,2 1 0 0 0,0 24-317 0 0,2-45 453 0 0,1-12 148 0 0,1-10-393 0 0,11-90-116 0 0,-3 18-244 0 0,-5 54 6 0 0,5-32-196 0 0,-3 37 240 0 0,-3 5 50 0 0,1 0-1 0 0,1 0 1 0 0,1 0-1 0 0,0 0 0 0 0,1 1 1 0 0,0 0-1 0 0,2-2 53 0 0,-4 8-30 0 0,-2 3 17 0 0,0 1 1 0 0,0 0-1 0 0,0 0 0 0 0,0 0 1 0 0,1 1-1 0 0,-1-1 1 0 0,1 0-1 0 0,-1 1 0 0 0,2-1 13 0 0,-3 2-6 0 0,0 1 0 0 0,0-1 0 0 0,1 1 0 0 0,-1 0 0 0 0,0 0 0 0 0,0-1 0 0 0,0 1 0 0 0,0 0 0 0 0,0 0 0 0 0,1 0 0 0 0,-1 0 0 0 0,0 0 0 0 0,0 0 0 0 0,0 0 0 0 0,0 1 0 0 0,0-1 0 0 0,0 0 0 0 0,1 1 0 0 0,-1-1 0 0 0,0 1 0 0 0,0-1 0 0 0,0 1 0 0 0,0-1 0 0 0,0 1 0 0 0,0 0 0 0 0,-1-1 0 0 0,1 1 0 0 0,0 0 0 0 0,0 0 0 0 0,0 0 0 0 0,-1-1 0 0 0,1 1 0 0 0,0 0 0 0 0,0 1 6 0 0,6 11-38 0 0,0-1-1 0 0,4 13 39 0 0,-2-4 5 0 0,2 5 110 0 0,-9-18-57 0 0,1-1 0 0 0,1 0-1 0 0,3 7-57 0 0,70 103-376 0 0,-71-108 362 0 0,-2-3 16 0 0,-1 0 0 0 0,0 0-1 0 0,0 1 1 0 0,-1-1 0 0 0,2 7-2 0 0,-3-13 2 0 0,-1 1 0 0 0,0-1 0 0 0,1 1 0 0 0,-1 0-1 0 0,0-1 1 0 0,0 1 0 0 0,0 0 0 0 0,0-1 0 0 0,1 1 0 0 0,-1 0 0 0 0,0 0 0 0 0,0-1-1 0 0,0 1 1 0 0,0 0 0 0 0,0-1 0 0 0,-1 1 0 0 0,1 0 0 0 0,0-1 0 0 0,0 1 0 0 0,0 0 0 0 0,-1-1-1 0 0,1 1 1 0 0,0 0 0 0 0,0-1 0 0 0,-1 1 0 0 0,1-1 0 0 0,-1 1 0 0 0,1 0 0 0 0,-1-1-2 0 0,0 2 14 0 0,-1 1 23 0 0,0 0 0 0 0,1-1 0 0 0,-2 1 0 0 0,1 0-1 0 0,0-1 1 0 0,0 1 0 0 0,-1-1 0 0 0,0 0 0 0 0,1 0-1 0 0,-1 0 1 0 0,0 0 0 0 0,0 0 0 0 0,0-1 0 0 0,0 1-1 0 0,-2 0-36 0 0,-8 2 143 0 0,0 0-1 0 0,0 0 0 0 0,-6 0-142 0 0,-10 2 56 0 0,16-2-20 0 0,-12 4 57 0 0,-1-2 1 0 0,1 0-1 0 0,-1-2 0 0 0,-24 1-93 0 0,48-6 8 0 0,-8 4-20 0 0,9-3-68 0 0,1 0-16 0 0,0 0-64 0 0,6-6-818 0 0,19-9-2212 0 0,-13 7 958 0 0</inkml:trace>
  <inkml:trace contextRef="#ctx0" brushRef="#br1" timeOffset="646842.012">6113 15350 8032 0 0,'0'0'365'0'0,"0"0"-4"0"0,6-8 967 0 0,-2 5 6104 0 0,0 8-7292 0 0,0 0-1 0 0,-1 1 1 0 0,0-1-1 0 0,0 1 1 0 0,0 0-1 0 0,-1-1 1 0 0,0 1 0 0 0,0 0-1 0 0,0 0 1 0 0,-1 1-1 0 0,0-1 1 0 0,0 2-140 0 0,4 16 334 0 0,2 15 289 0 0,3 41-623 0 0,-8-58 97 0 0,12 71 711 0 0,-10-73-541 0 0,-2-13-90 0 0,-1 0 1 0 0,0 0 0 0 0,0 0-1 0 0,0 1 1 0 0,-1 2-178 0 0,1-5 60 0 0,1 12 1131 0 0,-2-21-1171 0 0,0-3 5 0 0,0 1 0 0 0,0-1 1 0 0,-1 0-1 0 0,1 1 0 0 0,-2-1-25 0 0,1-4 0 0 0,1 0 0 0 0,-1 0 0 0 0,2 0 0 0 0,-1 1 0 0 0,2-1 0 0 0,-1 0 0 0 0,2-1 0 0 0,-1 1 0 0 0,-1 8-7 0 0,0 0-1 0 0,0-1 0 0 0,0 1 1 0 0,1 0-1 0 0,-1 0 0 0 0,1 0 1 0 0,0 1-1 0 0,-1-1 0 0 0,1 0 0 0 0,1 1 1 0 0,-1-1-1 0 0,0 1 0 0 0,1 0 1 0 0,-1-1-1 0 0,1 1 0 0 0,0 1 1 0 0,-1-1-1 0 0,1 0 0 0 0,0 1 1 0 0,0-1-1 0 0,0 1 0 0 0,1 0 8 0 0,6-3-37 0 0,1 0-1 0 0,0 1 1 0 0,-1 0 0 0 0,2 1-1 0 0,9-1 38 0 0,-18 2-14 0 0,12 2-44 0 0,-11-1 51 0 0,-1 1 0 0 0,1 0-1 0 0,-1 0 1 0 0,0 0 0 0 0,1 0-1 0 0,-1 0 1 0 0,0 0 0 0 0,0 1-1 0 0,0 0 1 0 0,0-1-1 0 0,0 1 1 0 0,0 0 0 0 0,-1 1-1 0 0,1-1 1 0 0,0 0 0 0 0,-1 1-1 0 0,0-1 1 0 0,1 2 7 0 0,9 9-2 0 0,-11-12-2 0 0,0 0 1 0 0,-1 0-1 0 0,1 0 1 0 0,0 0-1 0 0,-1 0 1 0 0,1 0-1 0 0,-1 0 1 0 0,1 0-1 0 0,-1 0 1 0 0,1 0-1 0 0,-1 0 1 0 0,0 0-1 0 0,0 1 1 0 0,1-1 3 0 0,-1 3-5 0 0,1-3 5 0 0,-1 1 0 0 0,1-1 0 0 0,-1 1 0 0 0,1-1 0 0 0,-1 0 0 0 0,0 1 0 0 0,0-1 0 0 0,0 1 0 0 0,0-1 0 0 0,0 1 0 0 0,0-1 0 0 0,0 1 0 0 0,0-1 0 0 0,-1 1 0 0 0,1-1 0 0 0,-1 1 0 0 0,0 3 0 0 0,0-2 3 0 0,1-1 0 0 0,-1 0 0 0 0,0 1 0 0 0,0-1 0 0 0,0 1 0 0 0,0-1 0 0 0,0 0 0 0 0,0 0-1 0 0,-1 0 1 0 0,1 0 0 0 0,-1 0 0 0 0,0 0 0 0 0,1 0 0 0 0,-1 0 0 0 0,0-1 0 0 0,0 1 0 0 0,0-1 0 0 0,-2 2-3 0 0,-6 2 22 0 0,1 0 1 0 0,0-1 0 0 0,-1 0 0 0 0,-2 0-23 0 0,-12 6 30 0 0,9-4 10 0 0,1-1 0 0 0,-1-1 1 0 0,0 0-1 0 0,0-1 0 0 0,0 0 1 0 0,0-1-1 0 0,0-1 0 0 0,-6 0-40 0 0,18-1-3 0 0,0-1 0 0 0,0 1 0 0 0,0-1-1 0 0,0 1 1 0 0,0-1 0 0 0,0 0-1 0 0,0 0 1 0 0,0 0 0 0 0,0-1 3 0 0,2 2-152 0 0,1 0-52 0 0,0 0-11 0 0,0 0-125 0 0,0 0-522 0 0,0 0-236 0 0,0 0-43 0 0,3-8-1824 0 0,3 0 1060 0 0</inkml:trace>
  <inkml:trace contextRef="#ctx0" brushRef="#br1" timeOffset="652943.653">6423 15848 3224 0 0,'0'0'143'0'0,"-12"-6"-71"0"0,10 5 3135 0 0,0-1 3459 0 0,5 7-1360 0 0,0-1-5187 0 0,0 1 1 0 0,0 0-1 0 0,-1 0 1 0 0,0 0-1 0 0,2 5-119 0 0,8 47 884 0 0,0 3-579 0 0,-6-30-155 0 0,-3-14-59 0 0,-3-15-19 0 0,1 0 13 0 0,3 3-10 0 0,-3-3 15 0 0,-1-1 6 0 0,0 0 2 0 0,0 0 4 0 0,0 0 2 0 0,-9-20 424 0 0,-3-88-160 0 0,12 100-373 0 0,0 0 0 0 0,1-1 0 0 0,0 1-1 0 0,0 0 1 0 0,1 0 0 0 0,0 0 0 0 0,1-3 5 0 0,2-6-52 0 0,-4 14 63 0 0,-1 1-1 0 0,1 0 0 0 0,0 0 0 0 0,1 0 0 0 0,-1-1 1 0 0,0 1-1 0 0,0 0 0 0 0,1 0 0 0 0,-1 1 0 0 0,1-1 1 0 0,0 0-1 0 0,0 0 0 0 0,-1 1 0 0 0,1-1 1 0 0,0 1-1 0 0,0 0 0 0 0,0 0 0 0 0,1-1 0 0 0,-1 1 1 0 0,0 0-1 0 0,0 1 0 0 0,2-2-10 0 0,1 1-257 0 0,0 0-1 0 0,-1 0 1 0 0,1 0-1 0 0,0 1 1 0 0,0-1 0 0 0,-1 1-1 0 0,1 0 1 0 0,0 1 0 0 0,0-1-1 0 0,0 1 1 0 0,0 0 257 0 0,2 1-1426 0 0</inkml:trace>
  <inkml:trace contextRef="#ctx0" brushRef="#br1" timeOffset="662305.723">6702 15606 3680 0 0,'0'0'167'0'0,"0"0"151"0"0,0 0 533 0 0,0 0 226 0 0,24-8 9693 0 0,-16 5-10032 0 0,-7 3-714 0 0,-1-1 0 0 0,1 1 1 0 0,0 0-1 0 0,-1 0 1 0 0,1-1-1 0 0,-1 1 1 0 0,1 0-1 0 0,0 0 0 0 0,-1 0 1 0 0,1 0-1 0 0,0-1 1 0 0,-1 1-1 0 0,1 0 1 0 0,-1 0-1 0 0,1 0 0 0 0,0 1-24 0 0,11 0 319 0 0,0-1-1 0 0,0 0 0 0 0,8-1-318 0 0,10 0 221 0 0,-4 0-121 0 0,0-1 0 0 0,-1-1-1 0 0,5-2-99 0 0,-10 2 49 0 0,0 1 0 0 0,0 1 0 0 0,3 1-49 0 0,29 5 82 0 0,-42-2 62 0 0,-6-3-3128 0 0,0-4 1457 0 0</inkml:trace>
  <inkml:trace contextRef="#ctx0" brushRef="#br1" timeOffset="662707.645">6917 15464 3680 0 0,'0'0'284'0'0,"0"0"171"0"0,0 0 1410 0 0,0 0 632 0 0,0 0 126 0 0,0 0-278 0 0,0 0-1284 0 0,0 0-562 0 0,0 0-108 0 0,-1 9 539 0 0,-17 50 2039 0 0,6-23-2121 0 0,-14 68 112 0 0,24-93-956 0 0,0-4 13 0 0,1 0 1 0 0,0 0-1 0 0,0 0 1 0 0,0 5-18 0 0,0-5 19 0 0,0-6-15 0 0,1 0 0 0 0,-1 0 0 0 0,1 0 0 0 0,0 1 0 0 0,0-1 0 0 0,-1 0 0 0 0,1 0 0 0 0,0 0 0 0 0,0 1-1 0 0,0-1 1 0 0,0 0 0 0 0,1 0 0 0 0,-1 1 0 0 0,0-1 0 0 0,0 0 0 0 0,1 0 0 0 0,-1 0 0 0 0,1 0 0 0 0,0 1-4 0 0,-1-1-157 0 0,1 0-1 0 0,-1-1 0 0 0,1 1 0 0 0,-1-1 1 0 0,1 1-1 0 0,-1-1 0 0 0,1 1 0 0 0,-1-1 1 0 0,1 1-1 0 0,0-1 0 0 0,-1 1 0 0 0,1-1 0 0 0,0 0 1 0 0,-1 1-1 0 0,1-1 0 0 0,0 0 0 0 0,0 0 1 0 0,-1 0-1 0 0,1 0 0 0 0,0 1 0 0 0,0-1 1 0 0,-1 0-1 0 0,1 0 0 0 0,0 0 0 0 0,0 0 1 0 0,0-1-1 0 0,-1 1 0 0 0,1 0 0 0 0,0 0 1 0 0,-1 0-1 0 0,2-1 158 0 0,7-1-6229 0 0</inkml:trace>
  <inkml:trace contextRef="#ctx0" brushRef="#br1" timeOffset="663220.596">7337 15352 10880 0 0,'0'0'497'0'0,"0"0"-8"0"0,0 0-247 0 0,0 0 108 0 0,0 0 88 0 0,0 0 11 0 0,0 0 8 0 0,0 0 13 0 0,0 0 2 0 0,0 0 0 0 0,0 0 10 0 0,0 0 45 0 0,-3 8 567 0 0,-2 6-416 0 0,0 1 0 0 0,1 0 0 0 0,0-1 0 0 0,0 13-678 0 0,-3 13 521 0 0,-2 26-218 0 0,8-57-298 0 0,0 1-1 0 0,-1-1 0 0 0,-1 4-4 0 0,-5 23 51 0 0,-4 15 33 0 0,7-16 64 0 0,5-34-72 0 0,0-1 0 0 0,0 0-4 0 0,0 0 6 0 0,0 0 22 0 0,0 0 10 0 0,0 0 2 0 0,5-14 184 0 0,-2 7-260 0 0,-1 0-1 0 0,-1 0 0 0 0,1-1 1 0 0,-1 1-1 0 0,0-3-35 0 0,2-11-1 0 0,7-42-91 0 0,-5 33 50 0 0,0 1 0 0 0,2-1 0 0 0,9-23 42 0 0,-8 27-57 0 0,-5 18 37 0 0,-1 0 0 0 0,2 0 0 0 0,-1 0 0 0 0,1 0-1 0 0,3-5 21 0 0,-7 13 0 0 0,0-1 0 0 0,0 1 0 0 0,0 0 0 0 0,0-1 0 0 0,1 1 0 0 0,-1 0 0 0 0,0-1 0 0 0,0 1 0 0 0,0 0 0 0 0,0-1 0 0 0,1 1 0 0 0,-1 0 0 0 0,0-1 0 0 0,0 1 0 0 0,1 0 0 0 0,-1 0 0 0 0,0-1 0 0 0,1 1 0 0 0,-1 0 0 0 0,0 0 0 0 0,1 0 0 0 0,-1 0 0 0 0,0-1 0 0 0,1 1 0 0 0,-1 0 0 0 0,0 0 0 0 0,1 0 0 0 0,-1 0 0 0 0,0 0 0 0 0,1 0 0 0 0,-1 0 0 0 0,1 0 0 0 0,-1 0 0 0 0,0 0 0 0 0,1 0 0 0 0,-1 0 0 0 0,0 0 0 0 0,1 0 0 0 0,-1 0 0 0 0,1 1 0 0 0,1-2-7 0 0,0 1 0 0 0,0 0-1 0 0,0 0 1 0 0,-1 0 0 0 0,1 0 0 0 0,0 0-1 0 0,0 1 1 0 0,0-1 0 0 0,0 0-1 0 0,0 1 1 0 0,0 0 0 0 0,0-1 0 0 0,-1 1-1 0 0,1 0 1 0 0,0 0 0 0 0,-1 0-1 0 0,1 0 1 0 0,0 0 0 0 0,-1 0 0 0 0,1 0-1 0 0,-1 1 1 0 0,0-1 0 0 0,1 1-1 0 0,-1-1 1 0 0,0 1 0 0 0,0-1 0 0 0,1 2 7 0 0,3 6 36 0 0,-1-1 0 0 0,1 2 0 0 0,-2-1 0 0 0,1 0 0 0 0,-1 2-36 0 0,5 12 114 0 0,15 45-559 0 0,-15-40 456 0 0,7 12-11 0 0,3 12 0 0 0,-14-36 0 0 0,-4-15 3 0 0,0-1 0 0 0,1 1-1 0 0,-1 0 1 0 0,0-1 0 0 0,0 1-1 0 0,0 0 1 0 0,0-1 0 0 0,0 1-1 0 0,0 0 1 0 0,0-1-1 0 0,0 1 1 0 0,0 0 0 0 0,0 0-1 0 0,0-1 1 0 0,0 1 0 0 0,0 0-1 0 0,-1-1 1 0 0,1 1 0 0 0,0-1-1 0 0,-1 1 1 0 0,1 0 0 0 0,0-1-1 0 0,-1 1 1 0 0,1-1 0 0 0,0 1-1 0 0,-1-1 1 0 0,1 1 0 0 0,-1-1-1 0 0,1 1 1 0 0,-1-1 0 0 0,1 1-1 0 0,-1-1 1 0 0,0 1-1 0 0,1-1 1 0 0,-1 0 0 0 0,0 0-3 0 0,0 1 6 0 0,-9 4 41 0 0,-1 0 0 0 0,0-1 0 0 0,0 0 0 0 0,0-1 0 0 0,-1 0 0 0 0,1 0 0 0 0,-1-2 0 0 0,-6 1-47 0 0,-3 1 42 0 0,-18 1-43 0 0,27-4 23 0 0,0 1 0 0 0,1 1-1 0 0,-11 2-21 0 0,16-3-121 0 0,0 0 0 0 0,0 0 0 0 0,0-1 0 0 0,0 0 0 0 0,-2 0 121 0 0,0 0-1264 0 0,10-2-244 0 0,3-5-75 0 0</inkml:trace>
  <inkml:trace contextRef="#ctx0" brushRef="#br1" timeOffset="663876.767">7647 15420 5064 0 0,'0'0'389'0'0,"0"0"27"0"0,0 0 1040 0 0,-4 7 4335 0 0,-5 63-3154 0 0,13 109-295 0 0,-4-172-2249 0 0,-1-1 22 0 0,1-1 0 0 0,0 1 0 0 0,1 0 0 0 0,-1-1 0 0 0,1 1 0 0 0,0-1 0 0 0,2 6-115 0 0,-3-10 57 0 0,2 1 643 0 0,-2-3 198 0 0,-2-9-499 0 0,3-7-321 0 0,0-1 0 0 0,2 1 0 0 0,0 0 0 0 0,3-11-78 0 0,24-67-336 0 0,-28 87 289 0 0,2 0 0 0 0,0 0 0 0 0,0 1 0 0 0,0-1 0 0 0,4-4 47 0 0,-5 8-13 0 0,-1 1-1 0 0,2-1 0 0 0,-1 0 1 0 0,0 1-1 0 0,1 0 0 0 0,0 0 0 0 0,-1 0 1 0 0,1 0-1 0 0,1 1 0 0 0,1-2 14 0 0,-4 3-3 0 0,0 1-1 0 0,0 0 1 0 0,0 0-1 0 0,0 0 0 0 0,0 0 1 0 0,0 0-1 0 0,-1 0 0 0 0,1 0 1 0 0,0 0-1 0 0,0 1 1 0 0,0-1-1 0 0,0 1 0 0 0,-1 0 1 0 0,1-1-1 0 0,0 1 0 0 0,0 0 1 0 0,-1 0-1 0 0,1 0 1 0 0,-1 0-1 0 0,1 0 0 0 0,1 2 4 0 0,-1-1 0 0 0,1 0 0 0 0,0 1 0 0 0,-1-1 0 0 0,0 1 0 0 0,1 0 0 0 0,-1 0 0 0 0,0 0 0 0 0,0 0 0 0 0,-1 0 0 0 0,1 0 0 0 0,-1 1 0 0 0,1-1 0 0 0,-1 0 0 0 0,0 1 0 0 0,0-1 0 0 0,-1 1 0 0 0,1 3 0 0 0,1 3 0 0 0,1 8 200 0 0,-2 0 0 0 0,0 0 0 0 0,0 0 0 0 0,-2 0 0 0 0,0 0 0 0 0,-2 7-200 0 0,2-14 112 0 0,1-8-75 0 0,0 0 1 0 0,-1 0-1 0 0,1-1 1 0 0,0 1-1 0 0,-1-1 0 0 0,1 1 1 0 0,-1 0-1 0 0,0-1 0 0 0,-1 3-37 0 0,1-4 72 0 0,1-1 0 0 0,0 0-1 0 0,0 0-88 0 0,0 0-350 0 0,0 0-154 0 0,0 0-30 0 0,0 0-314 0 0,2-2-1289 0 0,-1 0 1612 0 0,1 0 0 0 0,0 0-1 0 0,-1-1 1 0 0,1 1 0 0 0,-1-1-1 0 0,0 1 1 0 0,0-1 0 0 0,0-1 542 0 0,4-7-1203 0 0,7-13-1643 0 0</inkml:trace>
  <inkml:trace contextRef="#ctx0" brushRef="#br1" timeOffset="664335.638">8046 15342 2760 0 0,'0'0'404'0'0,"0"0"656"0"0,17-14 14134 0 0,-16 14-14999 0 0,-1 0-17 0 0,0 0-2 0 0,0 0-4 0 0,0 0-17 0 0,0 0-10 0 0,0 0-1 0 0,0 0-8 0 0,0 0-34 0 0,0 0-20 0 0,0 0-2 0 0,0 0-2 0 0,0 0-6 0 0,0 0 13 0 0,0 0-16 0 0,0 0-5 0 0,0 0 0 0 0,0 0 0 0 0,13 9 176 0 0,-6-1-201 0 0,-5-3-20 0 0,0 4 15 0 0,0-1-15 0 0,-1 0-1 0 0,-1 0 1 0 0,1 0-1 0 0,-2 0 1 0 0,1 0-1 0 0,-1 1-18 0 0,0 17 67 0 0,0 0 1 0 0,-4 22-68 0 0,1-23 6 0 0,1 24-6 0 0,1-33 11 0 0,1-12 2 0 0,0 2 15 0 0,2 22-5 0 0,-1-11 41 0 0,1-14-11 0 0,1 3 14 0 0,-2-5-46 0 0,1-1-1 0 0,-1 1 1 0 0,0 0-1 0 0,1 0 1 0 0,-1-1-1 0 0,1 1 1 0 0,-1-1 0 0 0,1 1-1 0 0,0-1 1 0 0,-1 1-1 0 0,1-1 1 0 0,0 1-1 0 0,-1-1 1 0 0,1 1 0 0 0,0-1-1 0 0,-1 0 1 0 0,1 1-1 0 0,0-1 1 0 0,0 0-1 0 0,0 0 1 0 0,-1 1 0 0 0,1-1-1 0 0,0 0 1 0 0,0 0-1 0 0,0 0 1 0 0,-1 0-1 0 0,1 0-20 0 0,26-3 397 0 0,-13 1-72 0 0,101-8 179 0 0,-37 11-2213 0 0,-5 0-3423 0 0,-63-1-2290 0 0</inkml:trace>
  <inkml:trace contextRef="#ctx0" brushRef="#br1" timeOffset="665138.702">5662 15129 10080 0 0,'0'0'462'0'0,"0"0"-12"0"0,-11-4-204 0 0,4 2 376 0 0,5 2-93 0 0,0 0-264 0 0,0 0 0 0 0,0 0 0 0 0,0 0 0 0 0,0 0 0 0 0,0 0 0 0 0,0 0 0 0 0,0 1 0 0 0,0-1 0 0 0,0 1 0 0 0,0-1 0 0 0,0 1 0 0 0,1 0 0 0 0,-1 0 0 0 0,0-1 0 0 0,0 2 0 0 0,1-1 0 0 0,-1 0 0 0 0,0 0-1 0 0,0 1-264 0 0,-6 6 253 0 0,0 1-1 0 0,0 0 1 0 0,1 0-1 0 0,1 0 1 0 0,-1 1-1 0 0,1 0 1 0 0,1 0-1 0 0,0 1 0 0 0,0 1-252 0 0,-8 21 349 0 0,5-16-117 0 0,1 1 1 0 0,1 1-1 0 0,-3 14-232 0 0,3-3 132 0 0,1-11 3 0 0,2 0-1 0 0,-1 11-134 0 0,-11 50 228 0 0,14-57-206 0 0,1-9 20 0 0,-1-1 1 0 0,-3 13-43 0 0,2-13 26 0 0,1-1 1 0 0,0 0 0 0 0,0 1-1 0 0,2-1 1 0 0,-1 1 0 0 0,3 10-27 0 0,-3 11 96 0 0,0-29-77 0 0,-1 0 0 0 0,1 0 0 0 0,0 1 0 0 0,1-1 0 0 0,0 0 0 0 0,-1 0-19 0 0,2 3 30 0 0,3 16 148 0 0,8 21-178 0 0,-10-38 17 0 0,0 0 1 0 0,0 0 0 0 0,0-1 0 0 0,1 1-1 0 0,0-1 1 0 0,0 0 0 0 0,1 0 0 0 0,1 2-18 0 0,15 15 61 0 0,-15-15-31 0 0,0-1 1 0 0,1 0-1 0 0,0 0 1 0 0,0 0-1 0 0,0-1 1 0 0,1 0-1 0 0,4 2-30 0 0,9 3-61 0 0,0-1 1 0 0,0-1-1 0 0,1 0 0 0 0,8 0 61 0 0,23 6-6079 0 0,-17-7-862 0 0</inkml:trace>
  <inkml:trace contextRef="#ctx0" brushRef="#br1" timeOffset="665891.264">8294 15268 8376 0 0,'12'-8'896'0'0,"-7"6"-726"0"0,-1 1 1 0 0,1 0-1 0 0,0 0 1 0 0,0 0-1 0 0,-1 1 1 0 0,1 0 0 0 0,0 0-1 0 0,0 0 1 0 0,-1 0-1 0 0,1 1 1 0 0,0 0-1 0 0,0 0-170 0 0,-2 0 247 0 0,0 0-1 0 0,0 0 0 0 0,0 1 1 0 0,-1 0-1 0 0,1-1 0 0 0,0 1 1 0 0,0 0-1 0 0,-1 0 0 0 0,0 1 1 0 0,1-1-1 0 0,-1 0 0 0 0,0 1 1 0 0,0-1-1 0 0,0 1 0 0 0,0 0 1 0 0,-1 0-1 0 0,1 0 0 0 0,-1-1 1 0 0,1 2-247 0 0,1 5 405 0 0,1 0 0 0 0,-1 0 0 0 0,-1 0 0 0 0,1 0 0 0 0,-2 0 0 0 0,1 2-405 0 0,0 22 976 0 0,-1 0-1 0 0,-2 0 1 0 0,-5 29-976 0 0,6-62 11 0 0,-9 122 1097 0 0,7-90-857 0 0,-2-1-1 0 0,-2 0 0 0 0,-1 0 1 0 0,-1-1-1 0 0,-4 9-250 0 0,6-26 83 0 0,0 1 0 0 0,-1-1 0 0 0,-1 0 0 0 0,0-1 0 0 0,-8 10-83 0 0,-14 14-205 0 0,-8 5 205 0 0,-15 18-2904 0 0,48-54 454 0 0,4-4-4453 0 0</inkml:trace>
  <inkml:trace contextRef="#ctx0" brushRef="#br1" timeOffset="666460.928">8815 15131 4608 0 0,'0'0'208'0'0,"-9"8"32"0"0,1 1 1387 0 0,0 1-1 0 0,1-1 1 0 0,1 1 0 0 0,0 0 0 0 0,0 1 0 0 0,1-1 0 0 0,-4 11-1627 0 0,3-7 426 0 0,1 0 0 0 0,1 0 0 0 0,-3 13-426 0 0,6-21 101 0 0,0 1 1 0 0,1-1-1 0 0,-1 0 0 0 0,1 0 1 0 0,1 0-1 0 0,-1 1 0 0 0,1-1 1 0 0,0 0-1 0 0,0 0 0 0 0,1 3-101 0 0,-1-8 32 0 0,0 1 0 0 0,-1 0 0 0 0,1 0 0 0 0,0-1 0 0 0,0 1 0 0 0,0-1 0 0 0,0 1 0 0 0,0-1 0 0 0,0 1 0 0 0,0-1 0 0 0,1 1 0 0 0,-1-1 0 0 0,1 0-1 0 0,-1 0 1 0 0,0 0 0 0 0,1 0 0 0 0,0 0 0 0 0,-1 0 0 0 0,1 0 0 0 0,1 0-32 0 0,0 0 62 0 0,0 0 0 0 0,0-1-1 0 0,1 1 1 0 0,-1-1 0 0 0,1 0-1 0 0,-1 0 1 0 0,0 0 0 0 0,1 0 0 0 0,-1 0-1 0 0,0-1 1 0 0,1 0-62 0 0,5-1 79 0 0,-1 0 0 0 0,1-1 0 0 0,-1-1 0 0 0,0 1 0 0 0,0-1 0 0 0,0 0 0 0 0,0-1 0 0 0,3-3-79 0 0,-9 6 7 0 0,-2 1-7 0 0,0 1 0 0 0,1-1 1 0 0,-1 1-1 0 0,0-1 0 0 0,1 1 0 0 0,-1-1 0 0 0,1 1 0 0 0,-1-1 0 0 0,1 1 1 0 0,-1-1-1 0 0,1 1 0 0 0,-1 0 0 0 0,1-1 0 0 0,-1 1 0 0 0,1 0 1 0 0,0 0-1 0 0,-1-1 0 0 0,1 1 0 0 0,-1 0 0 0 0,1 0 0 0 0,0 0 0 0 0,-1 0 0 0 0,1 0 0 0 0,-1-1 0 0 0,0 1 0 0 0,1 0 0 0 0,-1 0 0 0 0,0 0 0 0 0,1 0 0 0 0,-1 0 0 0 0,0 0 0 0 0,1 0 0 0 0,-1 0 0 0 0,0 0 0 0 0,1 0 0 0 0,-1 0 0 0 0,0 0 0 0 0,1 0 0 0 0,-1 0 0 0 0,0 0 0 0 0,1 0 0 0 0,-1 0 0 0 0,0 1 0 0 0,1-1 0 0 0,-1 0 0 0 0,0 0 0 0 0,1 0 0 0 0,-1 1 0 0 0,0-1 0 0 0,1 0 0 0 0,1 4 0 0 0,-1-2-2 0 0,1 0 0 0 0,-1 1 0 0 0,0-1 0 0 0,1 1 0 0 0,-1-1 0 0 0,-1 1-1 0 0,1-1 1 0 0,0 1 0 0 0,0 0 0 0 0,-1 0 0 0 0,0-1 0 0 0,1 4 2 0 0,2 15-47 0 0,5 12 43 0 0,-7-24 28 0 0,1 0 0 0 0,1 0 0 0 0,1 4-24 0 0,-3-12 22 0 0,-1 0-1 0 0,1 0 1 0 0,-1 0-1 0 0,1 0 1 0 0,0 0-1 0 0,0 0 0 0 0,-1-1 1 0 0,1 1-1 0 0,0 0 1 0 0,0 0-1 0 0,0-1 1 0 0,0 1-1 0 0,0 0 0 0 0,0-1 1 0 0,0 1-1 0 0,0-1 1 0 0,0 0-1 0 0,0 1 1 0 0,0-1-1 0 0,1 0-21 0 0,20 3 527 0 0,-17-3-407 0 0,-3 0-66 0 0,1 0 1 0 0,-1 0-1 0 0,1 0 0 0 0,-1 0 0 0 0,1 0 0 0 0,-1-1 0 0 0,1 1 1 0 0,-1-1-1 0 0,0 0 0 0 0,1 1 0 0 0,-1-1 0 0 0,0 0 0 0 0,2-2-54 0 0,16-8 250 0 0,-15 9-214 0 0,0-1 1 0 0,-1 1-1 0 0,1-1 1 0 0,-1 0-1 0 0,0-1 1 0 0,0 1-1 0 0,0-1 1 0 0,2-2-37 0 0,4-6 67 0 0,0-1 1 0 0,-1 0 0 0 0,-1-1 0 0 0,0 0-1 0 0,0-2-67 0 0,-2 3 33 0 0,0 2-13 0 0,-1-1 0 0 0,0 0-1 0 0,0 0 1 0 0,1-9-20 0 0,4-23-294 0 0,-10 44-50 0 0,1-4 900 0 0,0 2-5411 0 0,-1 2-1999 0 0</inkml:trace>
  <inkml:trace contextRef="#ctx0" brushRef="#br1" timeOffset="666852.037">8852 15679 10136 0 0,'6'-17'1533'0'0,"-6"15"-1116"0"0,1 0-1 0 0,-1 1 1 0 0,0-1 0 0 0,1 1 0 0 0,-1-1-1 0 0,1 0 1 0 0,0 1 0 0 0,-1 0 0 0 0,1-1-1 0 0,0 1 1 0 0,0-1 0 0 0,0 1-1 0 0,0 0 1 0 0,0 0 0 0 0,0-1 0 0 0,1 1-1 0 0,-1 0 1 0 0,0 0-417 0 0,2-1 171 0 0,0-1-1 0 0,1 1 1 0 0,-1 0-1 0 0,0 1 1 0 0,1-1-1 0 0,-1 0 1 0 0,1 1-1 0 0,-1 0 1 0 0,1 0-1 0 0,-1 0 1 0 0,1 0-1 0 0,0 1 1 0 0,0-1-1 0 0,-1 1 1 0 0,1 0-1 0 0,0 0 1 0 0,0 0-1 0 0,0 1 1 0 0,2 0-171 0 0,8 1 87 0 0,1 0 1 0 0,0-1-1 0 0,-1 0 0 0 0,2-2-87 0 0,2 1 32 0 0,0 1 0 0 0,4 1-32 0 0,55 5 120 0 0,-44-5-458 0 0,29 5 338 0 0,-23 1-2638 0 0,-26-5 190 0 0</inkml:trace>
  <inkml:trace contextRef="#ctx0" brushRef="#br1" timeOffset="667226.352">8911 15911 3224 0 0,'0'0'143'0'0,"0"0"347"0"0,4-4 6345 0 0,1 1-5774 0 0,7-5 4745 0 0,-9 9-3512 0 0,-5 5-2012 0 0,-5 3-88 0 0,1-1-1 0 0,-1 0 0 0 0,0 0 0 0 0,0 0 0 0 0,-1-1 1 0 0,0 0-1 0 0,-5 2-193 0 0,4-1 255 0 0,4-3-207 0 0,-1 1-1 0 0,2 0 0 0 0,-1 0 0 0 0,1 0 0 0 0,-1 1 1 0 0,0 3-48 0 0,0-1 148 0 0,4-9-125 0 0,1 1 0 0 0,0 0 0 0 0,0-1-1 0 0,0 1 1 0 0,0 0 0 0 0,0-1 0 0 0,0 1-1 0 0,0-1 1 0 0,0 1 0 0 0,0 0 0 0 0,0-1-1 0 0,0 1 1 0 0,0 0 0 0 0,1-1 0 0 0,-1 1-1 0 0,0-1 1 0 0,0 1 0 0 0,1-1 0 0 0,-1 1-1 0 0,0-1 1 0 0,1 1 0 0 0,-1-1 0 0 0,0 1-23 0 0,10 10 311 0 0,-6-9-215 0 0,0 0 0 0 0,0 0 0 0 0,0 0 0 0 0,0-1 0 0 0,0 1 0 0 0,0-1 0 0 0,0 0 0 0 0,1 0 0 0 0,-1-1 0 0 0,3 1-96 0 0,46-1 670 0 0,-29-1-489 0 0,4 2-41 0 0,-5-1-64 0 0,1 0 0 0 0,-1-2 0 0 0,11-2-76 0 0,73-7 6 0 0,-90 8-1070 0 0,1 1-396 0 0</inkml:trace>
  <inkml:trace contextRef="#ctx0" brushRef="#br1" timeOffset="667984.11">9276 15704 6880 0 0,'0'0'314'0'0,"0"0"-6"0"0,0 0-128 0 0,0 0 198 0 0,0 0 108 0 0,0 0 24 0 0,0 0-30 0 0,0 0-135 0 0,0 0-60 0 0,0 0-11 0 0,6-7 1437 0 0,-4 2 2290 0 0,-3 4-3921 0 0,1 0 1 0 0,-1 0-1 0 0,0 0 1 0 0,0 1-1 0 0,0-1 1 0 0,0 0 0 0 0,0 0-1 0 0,0 1 1 0 0,0-1-1 0 0,0 1 1 0 0,0-1-1 0 0,0 1 1 0 0,0-1 0 0 0,0 1-1 0 0,0-1 1 0 0,-1 1-1 0 0,1 0 1 0 0,0 0-1 0 0,0 0-80 0 0,-27-1 983 0 0,18 1-737 0 0,-39 5 450 0 0,-7 0-411 0 0,29-2-50 0 0,-15 1 901 0 0,-14-2-1136 0 0,38-2 148 0 0,0-1-1 0 0,0 0 0 0 0,0-2 1 0 0,-15-3-148 0 0,25 5 43 0 0,-1 0 1 0 0,0 0 0 0 0,1 1-1 0 0,-1 0 1 0 0,-7 1-44 0 0,-10 0 110 0 0,-68 5 260 0 0,72-6-316 0 0,18 0-42 0 0,0 0-1 0 0,0 0 1 0 0,0 0 0 0 0,0 0 0 0 0,0 0 0 0 0,1 1 0 0 0,-2 0-12 0 0,-1-1-9 0 0,-11 0 84 0 0,15 0-32 0 0,10-5-1597 0 0,2 3-3343 0 0,4 1-2129 0 0</inkml:trace>
  <inkml:trace contextRef="#ctx0" brushRef="#br1" timeOffset="670857.537">9591 15723 2304 0 0,'0'0'393'0'0,"0"0"813"0"0,0 0 354 0 0,0 0 67 0 0,0 0-85 0 0,0 0-434 0 0,0 0-188 0 0,0 0-38 0 0,0 0-40 0 0,0 0-137 0 0,0 0-58 0 0,0 0-9 0 0,0 0-19 0 0,0 0-64 0 0,0 0-31 0 0,0 0-5 0 0,0 0-13 0 0,0 0-62 0 0,0 0-27 0 0,0 0-8 0 0,0 0-21 0 0,0 0-82 0 0,10-3 684 0 0,16 1-242 0 0,-25 2-636 0 0,17 4 208 0 0,23 0 12 0 0,1-2 1 0 0,10-2-333 0 0,-36 0 66 0 0,19 6 347 0 0,-32-6-335 0 0,0 0-450 0 0,-1 0 0 0 0,1 0 0 0 0,0 0 0 0 0,0-1 0 0 0,0 1 0 0 0,0-1 1 0 0,0 1-1 0 0,0-1 0 0 0,0 0 0 0 0,0-1 372 0 0,3 0-1887 0 0</inkml:trace>
  <inkml:trace contextRef="#ctx0" brushRef="#br1" timeOffset="671221.032">10106 15546 7368 0 0,'0'0'568'0'0,"0"0"-132"0"0,0 0 836 0 0,0 0 404 0 0,-2 1 1726 0 0,-8 6-2283 0 0,7-6-958 0 0,1 1 0 0 0,0 0 1 0 0,0 0-1 0 0,0 0 0 0 0,0 0 1 0 0,1 0-1 0 0,-1 0 0 0 0,1 0 1 0 0,-1 1-1 0 0,1-1 0 0 0,0 1 1 0 0,0-1-1 0 0,-1 2-161 0 0,-9 36 1445 0 0,6-20-1050 0 0,4-12-272 0 0,0 0-1 0 0,0 0 1 0 0,0 0 0 0 0,1 0-1 0 0,0 1 1 0 0,1-1 0 0 0,0 0-1 0 0,2 7-122 0 0,-2-11 31 0 0,0 0-1 0 0,0 0 1 0 0,1 0-1 0 0,-1-1 0 0 0,1 1 1 0 0,0 0-1 0 0,0-1 1 0 0,1 1-1 0 0,-1-1 0 0 0,0 0 1 0 0,1 0-1 0 0,0 0 1 0 0,0 0-1 0 0,0 0 0 0 0,0 0 1 0 0,1-1-1 0 0,-1 0 1 0 0,1 1-1 0 0,-1-1 0 0 0,3 0-30 0 0,-1 1 29 0 0,1-1 0 0 0,-1 0-1 0 0,0 0 1 0 0,1-1 0 0 0,-1 0-1 0 0,1 0 1 0 0,0 0 0 0 0,-1 0-1 0 0,1-1 1 0 0,0 0-1 0 0,-1 0 1 0 0,5-1-29 0 0,-6 0-1031 0 0,1 0 0 0 0,-1-1-1 0 0,1 1 1 0 0,-1-1 0 0 0,0 1 0 0 0,1-1 1031 0 0,8-6-6676 0 0</inkml:trace>
  <inkml:trace contextRef="#ctx0" brushRef="#br1" timeOffset="671630.413">10155 15423 10592 0 0,'-26'-21'2002'0'0,"1"-4"4054"0"0,23 24-5596 0 0,-3-6 236 0 0,10 7 288 0 0,12 8-3172 0 0,-8-2-4598 0 0</inkml:trace>
  <inkml:trace contextRef="#ctx0" brushRef="#br1" timeOffset="672003.345">10570 15156 8952 0 0,'0'0'406'0'0,"0"0"-4"0"0,0 0-134 0 0,0 0 389 0 0,0 0 198 0 0,0 0 38 0 0,0 0-8 0 0,0 0-73 0 0,0 0-38 0 0,-10 5 1240 0 0,7-3-1828 0 0,-1-1 1 0 0,1 1-1 0 0,-1 0 0 0 0,1-1 1 0 0,0 1-1 0 0,0 1 0 0 0,0-1 1 0 0,0 0-1 0 0,0 1 0 0 0,-2 2-186 0 0,-1 3 268 0 0,0 1-1 0 0,1-1 1 0 0,-2 4-268 0 0,-4 6 375 0 0,5-7-186 0 0,0 1 0 0 0,1-1 0 0 0,0 1 0 0 0,1 2-189 0 0,-11 24 299 0 0,7-18-211 0 0,1 1 0 0 0,1 0 0 0 0,1 0 0 0 0,1 1 1 0 0,0 0-1 0 0,2-1 0 0 0,0 1 0 0 0,2 0 0 0 0,0 0 0 0 0,2 0 0 0 0,0 0 0 0 0,4 14-88 0 0,-2-18 77 0 0,0 1 0 0 0,1-1 0 0 0,1 0 0 0 0,0-1 1 0 0,5 8-78 0 0,-6-15 31 0 0,0-1 1 0 0,1 1 0 0 0,0-1 0 0 0,1 0 0 0 0,0 0 0 0 0,1-1 0 0 0,-1 1-1 0 0,2-2 1 0 0,5 6-32 0 0,7 2 230 0 0,0 0 0 0 0,1-2-1 0 0,15 8-229 0 0,-27-17-2277 0 0,0 1 0 0 0,0-2 0 0 0,7 2 2277 0 0,-8-3-7137 0 0</inkml:trace>
  <inkml:trace contextRef="#ctx0" brushRef="#br1" timeOffset="673745.947">10818 15315 2304 0 0,'0'0'101'0'0,"6"-12"282"0"0,2-7 5420 0 0,-6 14-4868 0 0,-1 1 0 0 0,1-1 0 0 0,-1 1 0 0 0,1-1 0 0 0,-1 0 0 0 0,-1 1 0 0 0,1-2-935 0 0,9-12 3247 0 0,-10 17-2815 0 0,0 1-74 0 0,0 0-20 0 0,0 0-31 0 0,0 0-123 0 0,0 0-51 0 0,0 0-6 0 0,0 8-6 0 0,-10 25 26 0 0,5-9-44 0 0,0 0 0 0 0,-2 0 1 0 0,0-1-1 0 0,-2 2-103 0 0,-10 31 108 0 0,15-48-57 0 0,3-6-34 0 0,0 0-1 0 0,1 0 0 0 0,-1 0 0 0 0,0 0 0 0 0,1-1 0 0 0,-1 1 1 0 0,1 0-1 0 0,0 0 0 0 0,-1 0 0 0 0,1 0 0 0 0,0 0 0 0 0,0 0 1 0 0,0 0-1 0 0,1 1-16 0 0,-1-2 80 0 0,0-1 8 0 0,0 0 12 0 0,0 0 17 0 0,0 0-17 0 0,0 0-11 0 0,9-11 143 0 0,-8 9-211 0 0,4-8 71 0 0,0 1 0 0 0,-1-1 0 0 0,-1 0 1 0 0,1-1-93 0 0,11-59 121 0 0,-7 34-88 0 0,8-27-33 0 0,-9 35 0 0 0,-6 22 0 0 0,0 0 0 0 0,1 0 0 0 0,0 0 0 0 0,0 1 0 0 0,2-5 0 0 0,2-12 0 0 0,-2 19-13 0 0,1 6-54 0 0,-2-1 48 0 0,-1 1 0 0 0,0-1 0 0 0,0 1 0 0 0,0-1-1 0 0,0 1 1 0 0,0 0 0 0 0,0 0 0 0 0,-1 0 0 0 0,0 0-1 0 0,1 2 20 0 0,8 14-48 0 0,2 2 13 0 0,-1 0-1 0 0,2 6 36 0 0,15 29-65 0 0,-10-20 65 0 0,-13-29 1 0 0,-1 1 0 0 0,0-1 0 0 0,0 1-1 0 0,0 0 1 0 0,-1 0-1 0 0,1 2 7 0 0,-4-10-3 0 0,0 1 0 0 0,0-1 1 0 0,0 1-1 0 0,0-1 0 0 0,0 1 0 0 0,0-1 0 0 0,0 1 1 0 0,0-1-1 0 0,0 1 0 0 0,0-1 0 0 0,-1 0 0 0 0,1 1 1 0 0,0-1-1 0 0,0 1 0 0 0,0-1 0 0 0,-1 0 0 0 0,1 1 1 0 0,0-1-1 0 0,0 1 0 0 0,-1-1 0 0 0,1 0 1 0 0,0 0-1 0 0,-1 1 0 0 0,1-1 0 0 0,-1 0 0 0 0,1 1-4 0 0,-10 6 62 0 0,-3-2-37 0 0,0-1-1 0 0,0 0 1 0 0,0-1 0 0 0,0-1 0 0 0,0 0 0 0 0,-1 0 0 0 0,-2-1-25 0 0,-20 3 28 0 0,31-4-24 0 0,-1 1 0 0 0,1-1-1 0 0,-1-1 1 0 0,1 1 0 0 0,0-1 0 0 0,-4 0-4 0 0,-29-3-115 0 0,38 4-540 0 0,-3-2 1506 0 0,3 1-3106 0 0,0 0-3293 0 0,5-3-880 0 0</inkml:trace>
  <inkml:trace contextRef="#ctx0" brushRef="#br1" timeOffset="675931.275">11358 15282 8496 0 0,'16'-53'3100'0'0,"-7"24"304"0"0,-10 28-3284 0 0,1-1 0 0 0,-1 1 0 0 0,0 0 0 0 0,1-1 0 0 0,-1 1 0 0 0,0 0 0 0 0,0 0 0 0 0,1 0 0 0 0,-1-1 0 0 0,0 1 0 0 0,0 0 0 0 0,-1 0-1 0 0,1 0 1 0 0,0 1 0 0 0,-1-2-120 0 0,-5-4 883 0 0,7 5-857 0 0,-1 1-1 0 0,1-1 1 0 0,0 1 0 0 0,0-1-1 0 0,-1 1 1 0 0,1-1 0 0 0,-1 1-1 0 0,1 0 1 0 0,0-1 0 0 0,-1 1-1 0 0,1 0 1 0 0,-1-1 0 0 0,1 1-1 0 0,-1 0 1 0 0,1 0 0 0 0,-1-1-1 0 0,1 1 1 0 0,-1 0 0 0 0,1 0-1 0 0,-1 0-25 0 0,-3-1 129 0 0,0 1 0 0 0,0 0 0 0 0,-1 0 0 0 0,1 1 0 0 0,0-1 0 0 0,0 1 0 0 0,0 0 0 0 0,0 0 0 0 0,0 0 0 0 0,0 0 0 0 0,1 1 0 0 0,-1 0 0 0 0,0 0 0 0 0,1 0 0 0 0,-1 0 0 0 0,1 0 0 0 0,0 1 0 0 0,-1 0 0 0 0,-1 2-129 0 0,-7 6 124 0 0,1 1 1 0 0,1 0-1 0 0,0 1 0 0 0,-3 5-124 0 0,7-10 86 0 0,1-1-1 0 0,1 1 0 0 0,-1 0 1 0 0,1 1-1 0 0,1-1 0 0 0,-2 4-85 0 0,1 2 105 0 0,3-12-88 0 0,0 0 0 0 0,0 1 0 0 0,0-1-1 0 0,1 1 1 0 0,-1-1 0 0 0,1 1 0 0 0,0-1 0 0 0,-1 1-1 0 0,1-1-16 0 0,0 5 43 0 0,-1-6-31 0 0,1 1 0 0 0,0 0 0 0 0,0 0 0 0 0,0 0 0 0 0,0 0 1 0 0,0 0-1 0 0,0 0 0 0 0,0-1 0 0 0,1 1 0 0 0,-1 0 0 0 0,1 1-12 0 0,0-1 23 0 0,-1 1 0 0 0,1-1 0 0 0,0 0 0 0 0,1 0 0 0 0,-1 1 0 0 0,0-1 0 0 0,2 1-23 0 0,2 5 111 0 0,-4-7-97 0 0,0 0 1 0 0,0 1-1 0 0,0-1 0 0 0,1 0 0 0 0,-1 0 0 0 0,0 0 0 0 0,1 0 0 0 0,-1 0 1 0 0,1 0-1 0 0,-1-1 0 0 0,1 1 0 0 0,-1 0 0 0 0,1-1 0 0 0,0 1 0 0 0,-1-1 1 0 0,1 0-1 0 0,0 1-14 0 0,2-1 33 0 0,0 1 0 0 0,1-1 1 0 0,-1 1-1 0 0,0-1 0 0 0,0-1 0 0 0,1 1-33 0 0,0-1 37 0 0,0 0 1 0 0,1 0-1 0 0,-1 0 0 0 0,0-1 0 0 0,0 0 0 0 0,0 0 0 0 0,0 0 0 0 0,-1-1 1 0 0,1 0-1 0 0,-1 0 0 0 0,1 0 0 0 0,-1 0 0 0 0,0-1 0 0 0,2-2-37 0 0,-1 2 25 0 0,-1-1 0 0 0,1 0 0 0 0,-1 0 0 0 0,-1-1-1 0 0,1 1 1 0 0,-1-1 0 0 0,0 0 0 0 0,1-3-25 0 0,18-51 34 0 0,-18 49-27 0 0,-4 4-3 0 0,1-3-81 0 0,-1 9 34 0 0,-1 4 7 0 0,-1 9 31 0 0,0-1 0 0 0,1 1-1 0 0,0 8 6 0 0,1-4 0 0 0,-1-11 0 0 0,1 1 0 0 0,0-1 0 0 0,0 0 0 0 0,0 1 0 0 0,1-1 0 0 0,0 0 0 0 0,0 0 0 0 0,0 1 0 0 0,1-1 0 0 0,0 0 0 0 0,0 0 0 0 0,0 0 0 0 0,0-1 0 0 0,1 1 0 0 0,2 3 0 0 0,-4-6-21 0 0,1 0 0 0 0,-1-1 0 0 0,0 1-1 0 0,1 0 1 0 0,-1 0 0 0 0,1-1 0 0 0,0 1-1 0 0,0-1 1 0 0,0 1 0 0 0,0-1 0 0 0,0 0-1 0 0,0 0 1 0 0,0 0 0 0 0,0 0 0 0 0,0 0-1 0 0,0 0 1 0 0,0 0 0 0 0,1-1 0 0 0,-1 1-1 0 0,0-1 1 0 0,1 0 0 0 0,-1 1 0 0 0,0-1-1 0 0,1 0 1 0 0,-1-1 0 0 0,0 1 0 0 0,1 0 0 0 0,-1-1-1 0 0,2 0 22 0 0,6-1-585 0 0,-8 1 115 0 0,0 1 0 0 0,1 0 0 0 0,-1-1 0 0 0,0 0 0 0 0,0 0 0 0 0,0 0-1 0 0,0 0 1 0 0,0 0 0 0 0,0 0 0 0 0,0 0 0 0 0,0 0 0 0 0,-1-1 470 0 0,6-5-6269 0 0</inkml:trace>
  <inkml:trace contextRef="#ctx0" brushRef="#br1" timeOffset="676405.687">11570 15245 3224 0 0,'0'0'547'0'0,"0"0"1086"0"0,0 0 477 0 0,0 0 98 0 0,0 0-184 0 0,0 0-858 0 0,0 0-376 0 0,-1 9 608 0 0,-12 41 1502 0 0,9-36-2500 0 0,0 0 0 0 0,1 0 0 0 0,1 0-1 0 0,0 0 1 0 0,0 8-400 0 0,2-21 23 0 0,0 1 0 0 0,-1 0-1 0 0,1 0 1 0 0,0 0-1 0 0,0-1 1 0 0,1 1 0 0 0,-1 0-1 0 0,0 0 1 0 0,1 0-1 0 0,-1-1 1 0 0,1 1 0 0 0,-1 0-1 0 0,1-1 1 0 0,0 1-1 0 0,0 0 1 0 0,-1-1 0 0 0,1 1-1 0 0,1-1 1 0 0,-1 1-1 0 0,0-1 1 0 0,0 1-23 0 0,1-1 76 0 0,-2-1-11 0 0,12 8 143 0 0,-11-7-192 0 0,1-1 1 0 0,-1 0-1 0 0,1 1 0 0 0,-1-1 0 0 0,1 0 0 0 0,-1 0 0 0 0,1 0 0 0 0,-1 0 0 0 0,1-1 0 0 0,-1 1 0 0 0,1 0 0 0 0,-1-1 0 0 0,0 1 0 0 0,1-1 1 0 0,-1 1-1 0 0,1-1 0 0 0,-1 1 0 0 0,0-1 0 0 0,1 0 0 0 0,-1 0 0 0 0,0 0 0 0 0,0 0 0 0 0,1 0-16 0 0,4-5 28 0 0,0 0-1 0 0,0 0 1 0 0,-1-1 0 0 0,0 0-28 0 0,12-12-106 0 0,4-3-229 0 0,-20 21 254 0 0,11 10-163 0 0,-8-4 222 0 0,0 1-1 0 0,0-1 1 0 0,-1 1-1 0 0,1 0 1 0 0,-1 0 0 0 0,-1 1-1 0 0,1-1 1 0 0,0 7 22 0 0,0-5 8 0 0,-2-7-7 0 0,-1 0-1 0 0,0 0 0 0 0,1 0 0 0 0,-1 0 0 0 0,1 0 1 0 0,-1 1-1 0 0,1-1 0 0 0,0 0 0 0 0,-1-1 0 0 0,1 1 0 0 0,0 0 1 0 0,0 0-1 0 0,-1 0 0 0 0,2 0 0 0 0,-2-1 11 0 0,0 1 0 0 0,1-1-1 0 0,-1 0 1 0 0,0 0 0 0 0,0 0 0 0 0,0 0-1 0 0,1 1 1 0 0,-1-1 0 0 0,0 0 0 0 0,0 0-1 0 0,0 0 1 0 0,0 1 0 0 0,0-1 0 0 0,0 0 0 0 0,0 0-1 0 0,1 1 1 0 0,-1-1 0 0 0,0 0 0 0 0,0 0-1 0 0,0 1 1 0 0,0-1 0 0 0,0 0 0 0 0,0 0-1 0 0,0 1 1 0 0,0-1 0 0 0,0 0 0 0 0,0 0-11 0 0,1 1 53 0 0,0-1 1 0 0,0 1 0 0 0,0-1-1 0 0,0 0 1 0 0,0 0-1 0 0,0 0 1 0 0,0 1 0 0 0,0-1-1 0 0,1 0 1 0 0,-1 0-1 0 0,0-1 1 0 0,0 1 0 0 0,0 0-1 0 0,0 0 1 0 0,0 0-1 0 0,0-1 1 0 0,0 1 0 0 0,0-1-1 0 0,1 1-53 0 0,3-6 51 0 0,0 0 0 0 0,0 0 1 0 0,0 0-1 0 0,-1 0 0 0 0,0-1 0 0 0,-1 0 0 0 0,1 0 0 0 0,-1 0 0 0 0,-1 0 0 0 0,1 0 0 0 0,-1 0 0 0 0,0-1 0 0 0,-1 0-51 0 0,1-3-161 0 0,10-37-80 0 0,-1 18-2731 0 0,-8 24 1570 0 0</inkml:trace>
  <inkml:trace contextRef="#ctx0" brushRef="#br1" timeOffset="677057.975">11854 15604 2760 0 0,'0'-2'462'0'0,"0"1"0"0"0,0 0 0 0 0,0 0 0 0 0,0 0 0 0 0,-1-1 0 0 0,1 1 1 0 0,0 0-1 0 0,-1 0 0 0 0,1 0 0 0 0,-1 0 0 0 0,0 0 0 0 0,1 0 0 0 0,-1 0 0 0 0,0 0 0 0 0,1 0 0 0 0,-1 0 0 0 0,0 0 0 0 0,0 0 1 0 0,0 0-1 0 0,0 1 0 0 0,0-1 0 0 0,0 0-462 0 0,-3-1 421 0 0,1 0 1 0 0,0 1 0 0 0,0-1-1 0 0,-1 1 1 0 0,1 0 0 0 0,-1 0-1 0 0,1 1 1 0 0,-3-1-422 0 0,-5 0 206 0 0,1 0-1 0 0,-1 1 1 0 0,1 0 0 0 0,-1 1-1 0 0,-9 1-205 0 0,-6 2 400 0 0,-1-2 0 0 0,0-1 0 0 0,-15-2-400 0 0,2 0 304 0 0,-14 2 107 0 0,14 0 306 0 0,-20-2-717 0 0,19-1 447 0 0,0 3 0 0 0,-4 2-447 0 0,23-2 112 0 0,-24 2 29 0 0,-38 2-13 0 0,50-5-101 0 0,0 2-1 0 0,-20 4-26 0 0,37-5 69 0 0,0 0 0 0 0,1-1 0 0 0,-15-1-69 0 0,-8-1 177 0 0,34 2-166 0 0,4 0 10 0 0,1 0-111 0 0,0 0-10 0 0,0 0-135 0 0,0 0-608 0 0,0 0-263 0 0,6-2-5183 0 0,0-3 649 0 0</inkml:trace>
  <inkml:trace contextRef="#ctx0" brushRef="#br1" timeOffset="680197.952">11250 15911 7400 0 0,'0'0'333'0'0,"13"-1"134"0"0,3-2-266 0 0,-7 1 1150 0 0,1 0 1 0 0,0 1 0 0 0,6-1-1352 0 0,-1-1 1118 0 0,-11 2 641 0 0,-8 2 3259 0 0,-7 2-4904 0 0,0-1-1 0 0,-1 0 1 0 0,1-1 0 0 0,0 0-1 0 0,-1-1 1 0 0,-2 0-114 0 0,-224 5 878 0 0,255-21-875 0 0,0 4 15 0 0,1 2-1 0 0,0 0 1 0 0,12-5-18 0 0,13-6 0 0 0,-13 2-1 0 0,9-8 17 0 0,-38 26 53 0 0,-1 1-1 0 0,0 0-4 0 0,0 0 2 0 0,-1 8-33 0 0,0 0 1 0 0,0-1-1 0 0,0 1 1 0 0,-1-1-1 0 0,0 1 1 0 0,-2 1-34 0 0,1 1 99 0 0,0-1 1 0 0,1 1 0 0 0,-2 8-100 0 0,2-4 87 0 0,-1-1 0 0 0,-4 12-87 0 0,3-10 78 0 0,0 0 0 0 0,0 9-78 0 0,1-6 67 0 0,0 5 169 0 0,1 1 0 0 0,0 11-236 0 0,2-33 43 0 0,1-1-86 0 0,-1 0 1 0 0,1 0-1 0 0,-1 0 0 0 0,0 1 1 0 0,1-1-1 0 0,0 0 1 0 0,-1 0-1 0 0,1 0 1 0 0,0 0-1 0 0,-1 0 1 0 0,1-1-1 0 0,0 1 1 0 0,0 0-1 0 0,0 0 0 0 0,0 0 43 0 0,4 1-6653 0 0,1 0-388 0 0</inkml:trace>
  <inkml:trace contextRef="#ctx0" brushRef="#br1" timeOffset="684989.345">8472 15947 5984 0 0,'0'0'273'0'0,"0"0"-5"0"0,-17 3 1535 0 0,14-2-1552 0 0,-3 2 2688 0 0,5-3-1835 0 0,2-2-1222 0 0,0 1 198 0 0,-1 2-62 0 0,1-1 0 0 0,-1-1 0 0 0,0 1 1 0 0,0 0-1 0 0,1 0 0 0 0,-1 0 1 0 0,0 0-1 0 0,1 0 0 0 0,-1 0 0 0 0,0 0 1 0 0,0 0-1 0 0,1 0 0 0 0,-1 0 1 0 0,0-1-1 0 0,0 1 0 0 0,0 0 0 0 0,1 0 1 0 0,-1 0-1 0 0,0 0 0 0 0,0-1 0 0 0,0 1 1 0 0,1 0-1 0 0,-1 0 0 0 0,0-1 1 0 0,0 1-1 0 0,0 0 0 0 0,0 0 0 0 0,0-1 1 0 0,1 1-1 0 0,-1 0 0 0 0,0 0 1 0 0,0-1-1 0 0,0 1 0 0 0,0 0 0 0 0,0 0 1 0 0,0-1-1 0 0,0 1 0 0 0,0 0-18 0 0,0-1 188 0 0,0 1 18 0 0,2-2 105 0 0,-1 1 0 0 0,1-1 0 0 0,0 1 0 0 0,-1-1 0 0 0,1 1 0 0 0,-1-1 0 0 0,0 0 0 0 0,2-1-311 0 0,-3 2 30 0 0,0 0 0 0 0,0 0 1 0 0,1 0-1 0 0,-1 1 1 0 0,0-1-1 0 0,1 0 1 0 0,-1 0-1 0 0,1 1 0 0 0,-1-1 1 0 0,1 0-1 0 0,-1 1 1 0 0,1-1-1 0 0,0 1 1 0 0,-1-1-1 0 0,1 0 1 0 0,0 1-1 0 0,-1-1 0 0 0,1 1 1 0 0,0 0-1 0 0,0-1 1 0 0,0 1-31 0 0,9-9 1046 0 0,-9 8-1025 0 0,0-1 0 0 0,0 1 0 0 0,0 0 0 0 0,0-1 0 0 0,0 1 0 0 0,1 0 0 0 0,-1 0 0 0 0,0 0 1 0 0,1 0-1 0 0,-1 0 0 0 0,1 0 0 0 0,-1 1 0 0 0,1-1 0 0 0,0 0 0 0 0,1 0-21 0 0,-1 0 46 0 0,-1 1 25 0 0,2-2-29 0 0,-1 1 0 0 0,0 0 0 0 0,1-1 0 0 0,-1 1 0 0 0,1 0-1 0 0,0 0 1 0 0,-1 1 0 0 0,1-1 0 0 0,0 0 0 0 0,-1 1 0 0 0,1 0 0 0 0,1 0-42 0 0,-3-1 6 0 0,6 1 24 0 0,16 9 134 0 0,-15-4-71 0 0,-8-5-5 0 0,15 22 765 0 0,-11 7-594 0 0,-4-28-206 0 0,-7 20 217 0 0,5-15-144 0 0,-8 11 41 0 0,8-13-154 0 0,1-1 0 0 0,-1 1 0 0 0,0-1 0 0 0,0 1 0 0 0,0-1 0 0 0,-1 0 0 0 0,0 1-13 0 0,1-2-3 0 0,-25 24 71 0 0,19-19-19 0 0,-12 9 27 0 0,-1-1-1 0 0,-12 5-75 0 0,17-9 41 0 0,7-6-60 0 0,0 0-1 0 0,-1-1 0 0 0,0 0 1 0 0,0 0 19 0 0,-4 2 164 0 0,97-17 1814 0 0,-48 4-1482 0 0,18 0-496 0 0,6-1 160 0 0,-39 5-142 0 0,1 2 0 0 0,-1 0-1 0 0,0 1 1 0 0,19 3-18 0 0,-27-1-1138 0 0,-5 0-2747 0 0,-4-1 2209 0 0,7 1-5791 0 0</inkml:trace>
  <inkml:trace contextRef="#ctx0" brushRef="#br1" timeOffset="691347.557">12094 15524 2304 0 0,'0'0'251'0'0,"0"0"211"0"0,0 0 92 0 0,0 0 19 0 0,0 0 4 0 0,0 0 7 0 0,0 0 7 0 0,0 0 1 0 0,0 0-35 0 0,0 0-144 0 0,0 0-58 0 0,0 0-16 0 0,-20-5 4101 0 0,-3 10-2201 0 0,18-3-1422 0 0,4-2-687 0 0,1 0 13 0 0,-22 6 1591 0 0,16-7-1506 0 0,5 0-208 0 0,0 1-1 0 0,1 0 1 0 0,-1 0 0 0 0,0 0 0 0 0,0-1-1 0 0,0 1 1 0 0,0 0 0 0 0,1 0 0 0 0,-1 0-1 0 0,0 0 1 0 0,0 0 0 0 0,0 1 0 0 0,1-1-1 0 0,-1 0 1 0 0,0 0 0 0 0,0 0 0 0 0,0 1-1 0 0,1-1 1 0 0,-2 1-20 0 0,1-1 76 0 0,1 0-4 0 0,0 0-7 0 0,0 0-1 0 0,0 0 0 0 0,0 0 0 0 0,0 0 0 0 0,0 0 0 0 0,0 0 6 0 0,31 2 84 0 0,45 4-90 0 0,-44-3 11 0 0,29 5 170 0 0,-47-8-221 0 0,-14 0 99 0 0,2 0-102 0 0,-1 1 0 0 0,1-1 0 0 0,-1 0 0 0 0,1 0 0 0 0,-1 1 0 0 0,0-1 0 0 0,1 0 0 0 0,-1 1 0 0 0,1-1 0 0 0,-1 1 0 0 0,1 0-21 0 0,0 0-88 0 0,2-1 82 0 0,62 0 797 0 0,-55-2-708 0 0,-8 1-63 0 0,0 0 0 0 0,0 1 0 0 0,0-1 0 0 0,-1 1 1 0 0,1-1-1 0 0,0 1 0 0 0,2 0-20 0 0,44 0-1240 0 0,-49 0 205 0 0</inkml:trace>
  <inkml:trace contextRef="#ctx0" brushRef="#br1" timeOffset="698255.991">12167 15439 3248 0 0,'0'0'149'0'0,"0"0"127"0"0,0 0 448 0 0,-2-7 2607 0 0,11-37 2246 0 0,-8 39-4875 0 0,0 0 2961 0 0,-6 10-2128 0 0,2-1-1435 0 0,0 0 0 0 0,1 0-1 0 0,-1 1 1 0 0,1-1 0 0 0,0 1 0 0 0,1-1 0 0 0,-2 6-100 0 0,-5 12 91 0 0,0-2-48 0 0,1 1-1 0 0,1-1 1 0 0,0 1-1 0 0,2 0 1 0 0,1 1-1 0 0,0-1 1 0 0,2 0 0 0 0,0 1-1 0 0,2 0-42 0 0,4-1-1439 0 0,-1-9-1951 0 0,-2-8 1254 0 0,6 7-21 0 0</inkml:trace>
  <inkml:trace contextRef="#ctx0" brushRef="#br1" timeOffset="702722.376">12688 15328 3224 0 0,'-5'-5'1553'0'0,"-2"2"9982"0"0,2 6-11417 0 0,2 3-26 0 0,-3 7 334 0 0,2-1 9 0 0,3-11-325 0 0,1 1 0 0 0,0 0 0 0 0,-1-1 0 0 0,0 1 0 0 0,1 0 0 0 0,-1-1 0 0 0,0 1 0 0 0,0-1 0 0 0,-1 2-110 0 0,0 0 1071 0 0,6-11-572 0 0,6-19-162 0 0,-2 4-196 0 0,11-26 23 0 0,-14 34-133 0 0,1 0 0 0 0,4-9-31 0 0,6-9 32 0 0,-1 0 0 0 0,4-21-32 0 0,-16 47 10 0 0,-1-1-1 0 0,2 0 0 0 0,-1 1 0 0 0,1 0 0 0 0,0 0 0 0 0,0 0 0 0 0,2-1-9 0 0,-4 4 2 0 0,-2 3 5 0 0,1 0-1 0 0,-1 0 1 0 0,0 1-1 0 0,1-1 0 0 0,-1 1 1 0 0,0-1-1 0 0,1 0 1 0 0,-1 1-1 0 0,0-1 0 0 0,1 1 1 0 0,-1-1-1 0 0,1 1 1 0 0,-1-1-1 0 0,1 1 0 0 0,0-1 1 0 0,-1 1-1 0 0,1 0 1 0 0,-1-1-7 0 0,5 0 10 0 0,-1 4-23 0 0,-3-2-3 0 0,6 11-35 0 0,-4 0 38 0 0,0 0-1 0 0,-1 1 0 0 0,0-1 0 0 0,-1 1 0 0 0,0 7 14 0 0,-1-6 1 0 0,1 0 1 0 0,1 0-1 0 0,0 0 0 0 0,4 9-1 0 0,3 4-63 0 0,9 15 63 0 0,-7-17-9 0 0,5 21 9 0 0,-11-37 1 0 0,-3-7 5 0 0,-1-1 0 0 0,0 1 1 0 0,0 0-1 0 0,0 0 0 0 0,0 0 1 0 0,0 0-1 0 0,-1 0 1 0 0,1 0-1 0 0,0 0 0 0 0,-1 2-6 0 0,0-3 14 0 0,0-1-1 0 0,0 1 0 0 0,0-1 0 0 0,0 1 1 0 0,0-1-1 0 0,0 0 0 0 0,0 1 0 0 0,-1-1 1 0 0,1 1-1 0 0,0-1 0 0 0,0 1 0 0 0,-1-1 0 0 0,1 1 1 0 0,0-1-1 0 0,0 0 0 0 0,-1 1 0 0 0,1-1 1 0 0,-1 0-1 0 0,1 1 0 0 0,0-1 0 0 0,-1 0 1 0 0,1 1-1 0 0,-1-1 0 0 0,1 0-13 0 0,-17 5 211 0 0,-23-4 79 0 0,29-1-173 0 0,-15-1 151 0 0,-27-4-268 0 0,4-1 23 0 0,28-1-12 0 0,21 6-230 0 0,0 1-64 0 0,0 0-6 0 0,-6 0-1125 0 0,3 0-6592 0 0,0-3 2892 0 0</inkml:trace>
  <inkml:trace contextRef="#ctx0" brushRef="#br1" timeOffset="703435.699">13361 15044 14336 0 0,'0'0'330'0'0,"0"0"45"0"0,0 0 17 0 0,0 0-47 0 0,-13 9-58 0 0,0 5 323 0 0,0 1 0 0 0,1 1 1 0 0,0 0-1 0 0,1 0 0 0 0,1 1 1 0 0,-1 5-611 0 0,-20 31 448 0 0,2-3-207 0 0,21-34-118 0 0,0-1 0 0 0,-1-1 0 0 0,-1 0 0 0 0,0 0 0 0 0,-2 1-123 0 0,7-11 142 0 0,1 1 0 0 0,-1 0 0 0 0,0-1-1 0 0,0 0 1 0 0,0 0 0 0 0,-1-1-1 0 0,-3 3-141 0 0,7-6 19 0 0,1 1-1 0 0,-1-1 0 0 0,1 1 1 0 0,-1-1-1 0 0,1 1 0 0 0,0-1 0 0 0,-1 0 1 0 0,0 0-1 0 0,1 1 0 0 0,-1-1 1 0 0,1 0-1 0 0,-1-1 0 0 0,1 1 0 0 0,-1 0 1 0 0,1 0-1 0 0,-1-1 0 0 0,1 1 1 0 0,-1-1-1 0 0,1 1 0 0 0,0-1 0 0 0,-1 1 1 0 0,1-1-1 0 0,0 0 0 0 0,-1 0 0 0 0,1 0 1 0 0,0 0-1 0 0,0 0 0 0 0,0 0 1 0 0,0 0-1 0 0,0 0 0 0 0,0 0 0 0 0,0 0 1 0 0,0-1-1 0 0,0 1 0 0 0,0-1-18 0 0,-2-3-8 0 0,0-1 0 0 0,1 1 0 0 0,0 0 0 0 0,-1-1 0 0 0,2 0-1 0 0,-1 0 1 0 0,1 1 0 0 0,0-1 0 0 0,0 0 0 0 0,1 0 0 0 0,-1 0 0 0 0,2-3 8 0 0,0-13-278 0 0,1 0 0 0 0,5-18 278 0 0,-1 8-44 0 0,-5 24 56 0 0,0-1 0 0 0,1 1 0 0 0,0-1 1 0 0,1 1-1 0 0,0 0 0 0 0,0 0 0 0 0,1 0 0 0 0,0 0 0 0 0,0 1 0 0 0,6-7-12 0 0,-4 9 0 0 0,0 5 0 0 0,-4 0-1 0 0,0 1-1 0 0,-1 0 0 0 0,1-1 1 0 0,0 1-1 0 0,-1 0 0 0 0,1 0 1 0 0,0 0-1 0 0,-1 0 0 0 0,1 0 1 0 0,-1 1-1 0 0,0-1 0 0 0,1 0 1 0 0,-1 1-1 0 0,0-1 0 0 0,0 1 1 0 0,0-1-1 0 0,0 1 0 0 0,0 0 1 0 0,0-1-1 0 0,0 1 0 0 0,-1 0 1 0 0,2 1 1 0 0,1 4-82 0 0,22 45-386 0 0,-8-13 470 0 0,-7-21-2 0 0,0-1 0 0 0,0 0 0 0 0,2 0 0 0 0,1 0 0 0 0,-2 0 0 0 0,3 2 0 0 0,-8-13-49 0 0,-1-2-215 0 0,0 0-1 0 0,-1 0 1 0 0,2 0 0 0 0,2 2 264 0 0,4 4-3563 0 0,-5-7-2711 0 0</inkml:trace>
  <inkml:trace contextRef="#ctx0" brushRef="#br1" timeOffset="704424.341">13634 15025 2760 0 0,'0'0'409'0'0,"0"0"679"0"0,0-9 3404 0 0,0 8 4426 0 0,-2 21-8456 0 0,0-1-1 0 0,0 1 0 0 0,-5 12-461 0 0,2-7 276 0 0,-3 25-276 0 0,5-28 186 0 0,-1 0 0 0 0,-1 0-1 0 0,-3 8-185 0 0,-4 17 323 0 0,-2-13-122 0 0,12-30-165 0 0,0 1 1 0 0,0-1 0 0 0,0 1 0 0 0,0 0 0 0 0,1 0 0 0 0,0 0 0 0 0,0 0 0 0 0,0 2-37 0 0,0-6 35 0 0,1 1-1 0 0,0-1 1 0 0,0 0-1 0 0,0 0 1 0 0,-1 0-1 0 0,1 1 1 0 0,0-1-1 0 0,-1 0 1 0 0,1 0 0 0 0,-1 0-1 0 0,0 1-34 0 0,-1 5 741 0 0,2-7-727 0 0,1 1-1 0 0,-1-1 1 0 0,1 1-1 0 0,-1-1 1 0 0,0 1 0 0 0,1-1-1 0 0,0 1 1 0 0,-1-1 0 0 0,1 0-1 0 0,-1 1 1 0 0,1-1-1 0 0,-1 0 1 0 0,1 0 0 0 0,0 1-1 0 0,-1-1 1 0 0,1 0-1 0 0,0 0-13 0 0,4 2 39 0 0,1-1 0 0 0,0 0 0 0 0,0 0 0 0 0,0-1 0 0 0,0 1 0 0 0,-1-1-1 0 0,1 0 1 0 0,0-1 0 0 0,0 0 0 0 0,4-1-39 0 0,11 0 78 0 0,47-8 65 0 0,12-1-27 0 0,-80 11-117 0 0,25-2-22 0 0,0 1 0 0 0,-1 1 0 0 0,14 2 23 0 0,3-1-3040 0 0,-26-1 1384 0 0</inkml:trace>
  <inkml:trace contextRef="#ctx0" brushRef="#br1" timeOffset="704951.86">13682 15600 2760 0 0,'0'0'125'0'0,"0"0"298"0"0,0 0 1165 0 0,0 0 510 0 0,0 0 101 0 0,-1-1 638 0 0,-10-3-1923 0 0,6 2-620 0 0,1 1 0 0 0,-1 1 1 0 0,0-1-1 0 0,1 0 1 0 0,-1 1-1 0 0,0 0 0 0 0,0 0 1 0 0,-4 1-295 0 0,-8 0 477 0 0,-237 7 1674 0 0,49-2-543 0 0,39-6 264 0 0,129-1-1714 0 0,34 0-166 0 0,2 1-92 0 0,1 0-47 0 0,0 0-12 0 0,0 0-153 0 0,19 0-4123 0 0,-10 0-1681 0 0</inkml:trace>
  <inkml:trace contextRef="#ctx0" brushRef="#br1" timeOffset="705662.204">13317 15924 13416 0 0,'0'0'613'0'0,"0"0"-10"0"0,-24 0 993 0 0,-32 3 1911 0 0,31-2-2979 0 0,-1 0 0 0 0,-7-2-528 0 0,-139-13 1592 0 0,157 14-1462 0 0,12 1-106 0 0,-1-1 0 0 0,1 0 0 0 0,-1-1 0 0 0,1 1 0 0 0,0-1 0 0 0,-1 1 0 0 0,1-1 0 0 0,-1 0 0 0 0,-1-1-24 0 0,4 2 4 0 0,1-1-1 0 0,0 1 1 0 0,0 0 0 0 0,0 0 0 0 0,0 0 0 0 0,-1 0 0 0 0,1-1 0 0 0,0 1-1 0 0,0 0 1 0 0,0 0 0 0 0,0-1 0 0 0,0 1 0 0 0,0 0 0 0 0,-1 0 0 0 0,1 0 0 0 0,0-1-1 0 0,0 1 1 0 0,0 0 0 0 0,0 0 0 0 0,0-1 0 0 0,0 1 0 0 0,0 0 0 0 0,0 0 0 0 0,0-1-1 0 0,0 1 1 0 0,0 0 0 0 0,0 0 0 0 0,1-1 0 0 0,-1 1 0 0 0,0 0 0 0 0,0 0-1 0 0,0-1 1 0 0,0 1 0 0 0,0 0 0 0 0,0 0 0 0 0,1 0 0 0 0,-1-1 0 0 0,0 1-4 0 0,5-8 54 0 0,44-38 95 0 0,-34 32-149 0 0,0 0 0 0 0,-1-1 0 0 0,7-10 0 0 0,3 1 0 0 0,-22 20-12 0 0,1 3-36 0 0,3 0 26 0 0,-4 0-32 0 0,-2 1-14 0 0,8 12-82 0 0,4 18 136 0 0,-10-8 14 0 0,-2-14 0 0 0,0-1 0 0 0,1 0 0 0 0,0 0 0 0 0,1 0 0 0 0,-1 0 0 0 0,1 3 0 0 0,0 0 0 0 0,-1 0 0 0 0,0 0 0 0 0,0 0 0 0 0,-2 9 0 0 0,1-6 0 0 0,-1 25 33 0 0,0-24-8 0 0,0 0 0 0 0,1 0 0 0 0,1-1-1 0 0,0 1 1 0 0,1 0 0 0 0,0-1 0 0 0,1 1 0 0 0,1-1-1 0 0,5 12-24 0 0,-9-23-92 0 0,1-1-1 0 0,-1 0 1 0 0,1 0-1 0 0,0 0 0 0 0,0 0 1 0 0,-1 0-1 0 0,1 0 1 0 0,0-1-1 0 0,0 1 1 0 0,0 0-1 0 0,0 0 1 0 0,0 0-1 0 0,0-1 0 0 0,0 1 1 0 0,0-1-1 0 0,0 1 1 0 0,1-1-1 0 0,-1 1 93 0 0,13 0-6875 0 0,-5-3 641 0 0</inkml:trace>
  <inkml:trace contextRef="#ctx0" brushRef="#br1" timeOffset="706382.528">14081 15144 4112 0 0,'0'0'191'0'0,"0"0"-11"0"0,-1-7-798 0 0,-2-2 5422 0 0,2 4 2877 0 0,10 14-5382 0 0,-4-2-2174 0 0,-1 1 0 0 0,1 0 1 0 0,-1 0-1 0 0,0 1 1 0 0,-1-1-1 0 0,0 1 0 0 0,-1-1 1 0 0,1 2-126 0 0,0-1 99 0 0,10 36 499 0 0,-2 1 0 0 0,4 40-598 0 0,-11 2 438 0 0,-4-52-107 0 0,0 1 0 0 0,-4 10-331 0 0,2-15-16 0 0,-5 58 274 0 0,5-70-24 0 0,-2-1 0 0 0,0 1 0 0 0,-5 14-234 0 0,4-18 180 0 0,2-6-249 0 0,0-1 0 0 0,0 0 0 0 0,-1 0 0 0 0,-1 0 0 0 0,1 0 0 0 0,-1-1 0 0 0,-1 1-1 0 0,0-1 1 0 0,0-1 0 0 0,0 1 0 0 0,-1-1 0 0 0,0 0 0 0 0,-1-1 0 0 0,1 0 0 0 0,-1 0 0 0 0,-1 0-1 0 0,1-1 1 0 0,-3 1 69 0 0,-5 0-1768 0 0</inkml:trace>
  <inkml:trace contextRef="#ctx0" brushRef="#br1" timeOffset="945396.828">23101 8098 2304 0 0,'0'0'101'0'0,"0"0"195"0"0,-8-10 5970 0 0,3 4-5235 0 0,4 6-420 0 0,1 0-64 0 0,-16-16 2975 0 0,16 15-3210 0 0,-1 1-256 0 0,1-1-1 0 0,-1 1 0 0 0,1-1 1 0 0,0 0-1 0 0,-1 1 1 0 0,1-1-1 0 0,0 1 1 0 0,-1-1-1 0 0,1 1 0 0 0,0-1 1 0 0,0 0-1 0 0,-1 1 1 0 0,1-1-1 0 0,0 0 0 0 0,0 1 1 0 0,0-1-1 0 0,0 0 1 0 0,0 1-1 0 0,0-1-55 0 0,-1-14 739 0 0,1 10-605 0 0,0 4-47 0 0,-1 0-1 0 0,1 0 1 0 0,0 0-1 0 0,0 0 1 0 0,0 0-1 0 0,0 0 1 0 0,0 0-1 0 0,1 0 1 0 0,-1 0-1 0 0,0 0 1 0 0,0 0-1 0 0,1-1 1 0 0,-1 1-1 0 0,1 0-86 0 0,-1 0 87 0 0,0 1-6 0 0,0 0-3 0 0,0 0-12 0 0,0 0 0 0 0,0 0 4 0 0,0 0 2 0 0,2 1 0 0 0,3 1 6 0 0,1 1 0 0 0,-1 0 0 0 0,0 1 0 0 0,3 2-78 0 0,4 3 94 0 0,-7-5-63 0 0,-1 0 1 0 0,1 0-1 0 0,-1 1 1 0 0,0-1-1 0 0,3 4-31 0 0,0 0 46 0 0,0 0 0 0 0,1 0 0 0 0,0-1-1 0 0,1 0 1 0 0,-1-1 0 0 0,1 0 0 0 0,2 0-46 0 0,2 2 32 0 0,-1 1 0 0 0,0 0 0 0 0,0 2-32 0 0,20 15 95 0 0,-22-18-58 0 0,0 0-1 0 0,0 1 0 0 0,2 3-36 0 0,14 16 197 0 0,-5-6-28 0 0,-1 2-1 0 0,11 16-168 0 0,18 33 332 0 0,-19-19-64 0 0,-18-35-42 0 0,-12-18-128 0 0,2 2 465 0 0,0 0-4192 0 0,-2-3 1366 0 0</inkml:trace>
  <inkml:trace contextRef="#ctx0" brushRef="#br1" timeOffset="1.00767E6">20516 10748 3312 0 0,'0'0'149'0'0,"0"0"65"0"0,3-17 2109 0 0,-1 14-2022 0 0,-1 0 0 0 0,1 0 0 0 0,-1-1-1 0 0,0 1 1 0 0,0 0 0 0 0,0-1-1 0 0,-1 1 1 0 0,1-1-301 0 0,4-16 2204 0 0,-11 33 1316 0 0,-21 44-2575 0 0,9-24-322 0 0,-15 24 207 0 0,22-38-314 0 0,0 0 0 0 0,-5 16-516 0 0,4-8 384 0 0,-1-3-12 0 0,0-1-1 0 0,-1 0 1 0 0,-1-1 0 0 0,-5 3-372 0 0,10-10 323 0 0,0 0 0 0 0,0 1 0 0 0,-2 6-323 0 0,-6 13 385 0 0,15-1-117 0 0,2-27-641 0 0,1 0-1 0 0,-2 0 0 0 0,1 0 0 0 0,-1 0 0 0 0,-2 5 374 0 0,1-2-1964 0 0,0-2-4390 0 0</inkml:trace>
  <inkml:trace contextRef="#ctx0" brushRef="#br1" timeOffset="1.02518E6">23829 7896 4608 0 0,'0'0'208'0'0,"6"-14"32"0"0,11-29 6544 0 0,-16 42-6262 0 0,-1 1-54 0 0,0 0-20 0 0,0 0-6 0 0,0 0-17 0 0,0 0-60 0 0,0 0-21 0 0,0 0-6 0 0,0 0-21 0 0,0 0-77 0 0,0 0-31 0 0,0 0-7 0 0,0 0 2 0 0,0 2-138 0 0,0 0 1 0 0,0 0 0 0 0,0 0 0 0 0,0 0-1 0 0,0 0 1 0 0,0 0 0 0 0,0 0 0 0 0,-1 0 0 0 0,1 0-1 0 0,-1 0 1 0 0,0 0 0 0 0,1 0 0 0 0,-1-1-1 0 0,0 1 1 0 0,0 0 0 0 0,-1 1-67 0 0,-3 7 183 0 0,-7 28 489 0 0,-1-1 0 0 0,-10 17-672 0 0,-33 76 1040 0 0,44-102-874 0 0,1 0-1 0 0,2 0 0 0 0,-2 17-165 0 0,7-35 88 0 0,1 0-1 0 0,-2 0 0 0 0,-2 6-87 0 0,-8 16 128 0 0,5-7-37 0 0,7-18-77 0 0,-1 0-1 0 0,2 0 1 0 0,-1 1-1 0 0,1-1 1 0 0,0 0 0 0 0,1 1-1 0 0,0-1 1 0 0,-1 3-14 0 0,2-6 17 0 0,0 1 1 0 0,-1-1-1 0 0,0 0 1 0 0,0 0-1 0 0,0 0 1 0 0,0-1 0 0 0,-1 1-1 0 0,0 2-17 0 0,-5 10 129 0 0,4-10 776 0 0,1-4-2847 0 0,2-1-5675 0 0,0-1 2117 0 0</inkml:trace>
  <inkml:trace contextRef="#ctx0" brushRef="#br1" timeOffset="1.02566E6">23869 8210 2760 0 0,'5'-12'1737'0'0,"-3"9"-1036"0"0,-1 0 0 0 0,1 0 0 0 0,0 1 0 0 0,0-1 0 0 0,0 0-1 0 0,0 1 1 0 0,0-1 0 0 0,0 1 0 0 0,1-1 0 0 0,0 1 0 0 0,-1 0 0 0 0,3-1-701 0 0,-1 0 1433 0 0,-4 2-1330 0 0,0 1-1 0 0,0 0 0 0 0,1 0 0 0 0,-1 0 0 0 0,0-1 0 0 0,0 1 0 0 0,0 0 1 0 0,1 0-1 0 0,-1 0 0 0 0,0 0 0 0 0,0-1 0 0 0,1 1 0 0 0,-1 0 0 0 0,0 0 1 0 0,0 0-1 0 0,1 0 0 0 0,-1 0 0 0 0,0 0 0 0 0,0 0 0 0 0,1 0 0 0 0,-1 0 1 0 0,0 0-1 0 0,1 0 0 0 0,-1 0 0 0 0,0 0 0 0 0,0 0 0 0 0,1 0 0 0 0,-1 0 0 0 0,0 0-102 0 0,2 0 32 0 0,0 1 0 0 0,-1-1-1 0 0,1 1 1 0 0,-1-1-1 0 0,1 1 1 0 0,-1 0-1 0 0,1-1 1 0 0,-1 1-1 0 0,0 0 1 0 0,1 0-1 0 0,-1 0 1 0 0,0 0-1 0 0,0 0 1 0 0,1 0-1 0 0,-1 1 1 0 0,0-1-1 0 0,0 0 1 0 0,0 1-1 0 0,-1-1 1 0 0,1 0-1 0 0,0 1 1 0 0,0-1-1 0 0,-1 1 1 0 0,1-1-1 0 0,-1 2-31 0 0,2 2 50 0 0,0 1-1 0 0,0-1 1 0 0,-1 1-1 0 0,0 0 1 0 0,0-1 0 0 0,-1 1-1 0 0,1 0-49 0 0,-2 6 70 0 0,-1 0 1 0 0,0-1-1 0 0,-1 1 0 0 0,0-1 0 0 0,-1 0 1 0 0,-2 7-71 0 0,4-15 17 0 0,-7 24 64 0 0,-2-1 1 0 0,-1 0 0 0 0,-1-1-1 0 0,-8 11-81 0 0,3-2 548 0 0,17-33-484 0 0,1-1 0 0 0,1 2-27 0 0,0-1 0 0 0,0 1-1 0 0,0 0 1 0 0,1-1-1 0 0,-1 1 1 0 0,0-1 0 0 0,1 1-1 0 0,-1-1 1 0 0,1 1-37 0 0,2-1 91 0 0,0 0 0 0 0,0 0 1 0 0,1 0-1 0 0,-1 0 0 0 0,0-1 1 0 0,1 0-1 0 0,-1 0 0 0 0,0 0 1 0 0,1 0-1 0 0,-1-1 0 0 0,0 1 1 0 0,1-1-1 0 0,1-1-91 0 0,7-3 313 0 0,0 0 1 0 0,0-1-1 0 0,7-4-313 0 0,-7 3 263 0 0,0 1 0 0 0,14-5-263 0 0,6 5 144 0 0,-32 6-453 0 0,1 1-137 0 0,5 2-30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45:2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14434 2304 0 0,'24'0'4868'0'0,"6"-6"-536"0"0,-7 6 486 0 0,-19 0-2160 0 0,-16 0-1880 0 0,-122-3-497 0 0,13 6-281 0 0,104-3 10 0 0,-27 0 61 0 0,40 0-41 0 0,0-1 1 0 0,0 1-1 0 0,1-1 0 0 0,-1 0 0 0 0,0 0 0 0 0,0-1 0 0 0,0 1 0 0 0,1-1 0 0 0,-1 0-30 0 0,3 2 19 0 0,1-1 0 0 0,0 1 0 0 0,-1 0 0 0 0,1-1 0 0 0,-1 1 0 0 0,1 0-1 0 0,-1-1 1 0 0,0 1 0 0 0,1 0 0 0 0,-1 0 0 0 0,1-1 0 0 0,-1 1 0 0 0,1 0 0 0 0,-1 0-1 0 0,0 0 1 0 0,1 0 0 0 0,-1 0 0 0 0,0 0 0 0 0,1 0 0 0 0,-1 0 0 0 0,1 0-1 0 0,-1 0 1 0 0,0 0 0 0 0,1 0 0 0 0,-1 0 0 0 0,1 0 0 0 0,-1 1 0 0 0,0-1 0 0 0,1 0-1 0 0,-1 0 1 0 0,1 1 0 0 0,-1-1 0 0 0,1 0 0 0 0,-1 1 0 0 0,1-1 0 0 0,-1 1 0 0 0,1-1-1 0 0,-1 0 1 0 0,1 1 0 0 0,0-1 0 0 0,-1 1 0 0 0,1-1 0 0 0,0 1 0 0 0,-1 0-1 0 0,1-1 1 0 0,0 1 0 0 0,0-1 0 0 0,0 1 0 0 0,-1-1 0 0 0,1 2-19 0 0,-1 4 38 0 0,0 1 1 0 0,0 0 0 0 0,1 0 0 0 0,-1-1-1 0 0,2 3-38 0 0,-1-4-2 0 0,0 207 51 0 0,-2-184-54 0 0,0 1 0 0 0,-2 2 5 0 0,0-3 78 0 0,1 0 1 0 0,2 3-79 0 0,-3 55 925 0 0,4-85-849 0 0,2 0 0 0 0,4 4-12 0 0,-2-2-55 0 0,5 1 50 0 0,-5-3-45 0 0,0-1 0 0 0,0 1-1 0 0,1-1 1 0 0,-1 1 0 0 0,0-1-1 0 0,0-1 1 0 0,1 1 0 0 0,-1-1-14 0 0,11 1 92 0 0,20-2 149 0 0,9-2-241 0 0,-41 4 1 0 0,60-2 251 0 0,-24 5 191 0 0,-6 1-414 0 0,9 2-58 0 0,-42-6-91 0 0,0 0-88 0 0,0 0-16 0 0,0 0-152 0 0,0 0-612 0 0,0 0-268 0 0,0 0-1160 0 0,0 0-4442 0 0</inkml:trace>
  <inkml:trace contextRef="#ctx0" brushRef="#br0" timeOffset="1">15 14687 4608 0 0,'0'0'208'0'0,"0"-1"-9"0"0,0 0 181 0 0,0 0 1373 0 0,0 1 591 0 0,0 0 109 0 0,0 0-286 0 0,0 0-1275 0 0,0 0-558 0 0,0 0-115 0 0,0 0 24 0 0,2 1 199 0 0,18 4 1024 0 0,-16-3-1268 0 0,1 0 0 0 0,-1-1 0 0 0,1 0 0 0 0,0 0 1 0 0,0 0-1 0 0,-1-1 0 0 0,1 0 0 0 0,0 0 0 0 0,0 0-198 0 0,5 0 246 0 0,-1 0 0 0 0,1 0 0 0 0,-1 1 0 0 0,7 2-246 0 0,-5-2 121 0 0,-1 1 0 0 0,1-2 0 0 0,0 1 0 0 0,2-2-121 0 0,20 2 195 0 0,-26 0-161 0 0,1-1-1 0 0,-1 1 1 0 0,1-2 0 0 0,5 0-34 0 0,17-1 35 0 0,-24 2-310 0 0,1 0 0 0 0,-1 0 0 0 0,0-1 0 0 0,0 0 0 0 0,1-1 275 0 0,11-1-3553 0 0,-12-2-2563 0 0</inkml:trace>
  <inkml:trace contextRef="#ctx0" brushRef="#br0" timeOffset="2">56 14180 3224 0 0,'0'0'625'0'0,"0"0"1418"0"0,0 0 623 0 0,0 0 129 0 0,0 0-346 0 0,0 0-1533 0 0,0 0-673 0 0,0 0-136 0 0,0 0 17 0 0,0 0 197 0 0,0 0 88 0 0,15 5 735 0 0,9-1-524 0 0,-1 0 0 0 0,1-2-1 0 0,0-1 1 0 0,22-1-620 0 0,-24 0 274 0 0,186-5 680 0 0,-203 5-961 0 0,-2 0 4 0 0,-1 0-1 0 0,1 0 1 0 0,0-1 0 0 0,-1 1 0 0 0,1-1 0 0 0,-1 0 0 0 0,1 1 0 0 0,1-2 3 0 0,-1 1-32 0 0,12-4-3552 0 0,-14 5 1739 0 0</inkml:trace>
  <inkml:trace contextRef="#ctx0" brushRef="#br0" timeOffset="3">310 14054 5528 0 0,'0'0'249'0'0,"0"0"-1"0"0,7 3 116 0 0,42 11 7085 0 0,-24-4-7116 0 0,10 6 2855 0 0,18 10-3188 0 0,-39-18 625 0 0,20 11 381 0 0,-32-18-901 0 0,0 0 0 0 0,0 0 1 0 0,0 0-1 0 0,-1 1 0 0 0,1-1 0 0 0,-1 1 1 0 0,1-1-1 0 0,-1 1 0 0 0,1 0 0 0 0,-1 0 1 0 0,0-1-1 0 0,0 1 0 0 0,1 2-105 0 0,-2-3 233 0 0,0-1-1 0 0,0 14 327 0 0,-1-12-511 0 0,0 0 1 0 0,0 1-1 0 0,0-1 1 0 0,0 0-1 0 0,0 0 0 0 0,0 0 1 0 0,0 0-1 0 0,-1 0 1 0 0,1-1-1 0 0,-1 1 0 0 0,0 0 1 0 0,1-1-1 0 0,-1 1 1 0 0,-1 0-49 0 0,-3 3 67 0 0,0-1-1 0 0,0 0 1 0 0,-1 0 0 0 0,1 0-67 0 0,-89 36-1733 0 0,71-32 746 0 0</inkml:trace>
  <inkml:trace contextRef="#ctx0" brushRef="#br0" timeOffset="4">819 14663 3224 0 0,'0'0'413'0'0,"0"0"527"0"0,-7-1 3352 0 0,0-2-2564 0 0,7 6 1873 0 0,6 4-599 0 0,0-2-3954 0 0,-1-2 1135 0 0,1 1 0 0 0,0-1 0 0 0,0-1 1 0 0,0 1-1 0 0,0-1 0 0 0,0 0 0 0 0,1 0 1 0 0,-1 0-1 0 0,4-1-183 0 0,22 5 437 0 0,-24-4-308 0 0,-1-1 0 0 0,0 1 0 0 0,0-1 0 0 0,0-1 0 0 0,1 0 0 0 0,-1 0 0 0 0,2 0-129 0 0,57 0 714 0 0,-49-2-511 0 0,-4 1-72 0 0,0 0-1 0 0,0-2 1 0 0,0 1 0 0 0,0-1-1 0 0,4-3-130 0 0,-11 5 35 0 0,0-1 1 0 0,-1 1-1 0 0,1 1 0 0 0,0-1 0 0 0,0 1 0 0 0,2 0-35 0 0,0 1 396 0 0,-4 0-2101 0 0,-1 0-5239 0 0,-3-1 4715 0 0</inkml:trace>
  <inkml:trace contextRef="#ctx0" brushRef="#br0" timeOffset="5">856 14861 2304 0 0,'22'0'6109'0'0,"-8"0"-4517"0"0,-6 0-179 0 0,0 0 0 0 0,0 0 0 0 0,0 1 0 0 0,7 1-1413 0 0,53 7 2476 0 0,-50-8-1985 0 0,0 0 1 0 0,1-1-1 0 0,17-2-491 0 0,-30 2 126 0 0,1 0-1 0 0,-1 0 1 0 0,0 0-1 0 0,5 2-125 0 0,18 1 418 0 0,-17-3-284 0 0,-5 0-58 0 0,1 0 1 0 0,-1 0-1 0 0,1 0 0 0 0,-1 1 0 0 0,2 1-76 0 0,5 3 163 0 0,-5-3-259 0 0,2-2-5480 0 0,-11 0-277 0 0</inkml:trace>
  <inkml:trace contextRef="#ctx0" brushRef="#br0" timeOffset="6">1798 14398 14368 0 0,'0'0'661'0'0,"0"0"-17"0"0,-1-1-415 0 0,-3 0-169 0 0,-7 16 768 0 0,7-8-517 0 0,1 0-1 0 0,0 0 1 0 0,-1 1-1 0 0,2-1 1 0 0,-1 1-1 0 0,1-1 1 0 0,1 1-1 0 0,-2 7-310 0 0,2 0 508 0 0,0 0-1 0 0,0 0 0 0 0,1 1 0 0 0,2 2-507 0 0,-1-10 122 0 0,0 0 0 0 0,1 0 0 0 0,0-1 0 0 0,0 1 0 0 0,1 0-1 0 0,0-1 1 0 0,1 0 0 0 0,0 2-122 0 0,-3-8 9 0 0,4 13 230 0 0,1 0 0 0 0,-2 0 0 0 0,0 1 0 0 0,0 0-239 0 0,3 15 460 0 0,-6-28-340 0 0,-1-2 0 0 0,-9 0 0 0 0,4 2-105 0 0,4-2 57 0 0,1 0 7 0 0,0 0-7 0 0,0 0 13 0 0,0 0-46 0 0,0 0-135 0 0,0 0-58 0 0,0 0-7 0 0,0 0-139 0 0,0 0-561 0 0,0 0-246 0 0,0 0-49 0 0,0 0-201 0 0,0-1-803 0 0,3-3-345 0 0</inkml:trace>
  <inkml:trace contextRef="#ctx0" brushRef="#br0" timeOffset="7">1599 14905 8288 0 0,'0'0'381'0'0,"0"0"-6"0"0,15-5 2107 0 0,8-1-497 0 0,0 0 0 0 0,0 2 0 0 0,1 1 1 0 0,11 1-1986 0 0,97 0 1609 0 0,-70 3-1312 0 0,-31-3-244 0 0,-26 1-86 0 0,1 0 1 0 0,0 0 0 0 0,-1 1-1 0 0,1 0 1 0 0,0 0-1 0 0,0 1 1 0 0,-1-1-1 0 0,1 1 1 0 0,5 2 32 0 0,-10-3 30 0 0,0 1-124 0 0,-1-1-1 0 0,1 0 1 0 0,-1 0-1 0 0,1 0 1 0 0,-1 0-1 0 0,1 1 1 0 0,-1-1-1 0 0,1 0 1 0 0,-1 0-1 0 0,1 1 1 0 0,-1-1-1 0 0,1 1 1 0 0,-1-1-1 0 0,0 0 1 0 0,1 1-1 0 0,-1-1 1 0 0,0 1-1 0 0,1-1 1 0 0,-1 1-1 0 0,0-1 95 0 0,1 1-1547 0 0,-2 0-899 0 0,-1 6-3331 0 0</inkml:trace>
  <inkml:trace contextRef="#ctx0" brushRef="#br0" timeOffset="8">1663 15082 5984 0 0,'0'0'273'0'0,"0"0"-5"0"0,0 0 25 0 0,0 0 742 0 0,2 0 344 0 0,10-3 998 0 0,-5 0-1874 0 0,0 2 0 0 0,0-1 0 0 0,0 1 0 0 0,0 0 0 0 0,0 0 0 0 0,1 1 0 0 0,-1 0 0 0 0,0 0 0 0 0,1 0 0 0 0,1 2-503 0 0,14 1 753 0 0,-18-3-637 0 0,0 1 0 0 0,0-1-1 0 0,0 1 1 0 0,0 0-1 0 0,0 1 1 0 0,0-1 0 0 0,-1 1-1 0 0,1 0 1 0 0,1 1-116 0 0,1 1 174 0 0,-4-3-87 0 0,-1 1 0 0 0,1-1 0 0 0,-1 1-1 0 0,0 0 1 0 0,0 0 0 0 0,0 0 0 0 0,0 0 0 0 0,0 0 0 0 0,2 3-87 0 0,-2-3 50 0 0,-1 0 1 0 0,0 0-1 0 0,1 0 1 0 0,-1 0-1 0 0,0 1 1 0 0,0-1-1 0 0,0 1 0 0 0,-1-1 1 0 0,1 1-1 0 0,0-1 1 0 0,-1 1-1 0 0,0-1 1 0 0,1 1-1 0 0,-1-1 1 0 0,0 1-1 0 0,-1 2-50 0 0,1-2 45 0 0,-1 1 0 0 0,0 0 0 0 0,0-1 0 0 0,-1 1-1 0 0,1-1 1 0 0,-1 1 0 0 0,1-1 0 0 0,-1 1 0 0 0,0-1 0 0 0,-2 2-45 0 0,-7 7 95 0 0,0 0-1 0 0,0-1 1 0 0,-1 0 0 0 0,-1-1 0 0 0,-2 1-95 0 0,4-3 88 0 0,-3 2-28 0 0,-1-1 0 0 0,0-1 0 0 0,-1 0 0 0 0,-1 0-60 0 0,1-5 8 0 0,10-3 33 0 0,14 3-15 0 0,-2-3 22 0 0,1 1 1 0 0,-1-1-1 0 0,0 0 1 0 0,1-1-1 0 0,4 0-48 0 0,16-1 131 0 0,56-4 121 0 0,-47 5-244 0 0,-15 0-274 0 0,-1 1 0 0 0,0 1 0 0 0,14 3 266 0 0,-11-3-3291 0 0,-21-1 713 0 0</inkml:trace>
  <inkml:trace contextRef="#ctx0" brushRef="#br0" timeOffset="9">2632 14467 10680 0 0,'0'0'489'0'0,"0"0"-8"0"0,0 0-238 0 0,0 0 146 0 0,0 0 99 0 0,0 0 22 0 0,1-1-212 0 0,-1 0 0 0 0,0 1 0 0 0,0-1 0 0 0,0 1 1 0 0,0-1-1 0 0,0 0 0 0 0,0 1 0 0 0,0-1 0 0 0,0 0 0 0 0,0 1 1 0 0,0-1-1 0 0,0 0 0 0 0,0 1 0 0 0,-1-1 0 0 0,1 1 1 0 0,0-1-1 0 0,0 0-298 0 0,-28 3 157 0 0,1 0 1 0 0,-2 2-158 0 0,-28 2-451 0 0,42-4 307 0 0,-2-1 66 0 0,1 0 0 0 0,0-1 0 0 0,-1 0 0 0 0,1-1 0 0 0,-4-2 78 0 0,7 3-5 0 0,13 0 10 0 0,0 0 0 0 0,0 0 0 0 0,0 0 0 0 0,-1 1 0 0 0,1-1-1 0 0,0 0 1 0 0,0 0 0 0 0,-1 0 0 0 0,1 0 0 0 0,0 0 0 0 0,0 1 0 0 0,0-1 0 0 0,0 0 0 0 0,-1 0 0 0 0,1 0-1 0 0,0 1 1 0 0,0-1 0 0 0,0 0 0 0 0,0 0 0 0 0,0 0 0 0 0,0 1 0 0 0,0-1 0 0 0,-1 0 0 0 0,1 0 0 0 0,0 1-1 0 0,0-1 1 0 0,0 0-5 0 0,0 2 46 0 0,1 0 0 0 0,-1 0-1 0 0,1 0 1 0 0,-1 0-1 0 0,1-1 1 0 0,-1 1 0 0 0,1 0-1 0 0,0 0 1 0 0,0 0-46 0 0,4 10 150 0 0,-1-3-47 0 0,-1 0 0 0 0,0 0 0 0 0,-1 1 0 0 0,0-1 0 0 0,0 1 0 0 0,-1-1 0 0 0,0 1 0 0 0,-1 7-103 0 0,-2 75 358 0 0,-2-42-272 0 0,3-21-34 0 0,-4 15-52 0 0,-16 84 858 0 0,21-125-708 0 0,-1-1 0 0 0,1 0 1 0 0,0 1-1 0 0,0-1 0 0 0,0 0 1 0 0,0 1-1 0 0,0-1 0 0 0,0 1 1 0 0,1-1-1 0 0,-1 0 0 0 0,1 0 1 0 0,0 2-151 0 0,2-2 68 0 0,-1 0 1 0 0,0-1 0 0 0,1 1-1 0 0,-1-1 1 0 0,1 1 0 0 0,2 0-69 0 0,0-1 117 0 0,0 0 1 0 0,1 0-1 0 0,-1 0 1 0 0,1-1-1 0 0,-1 0 1 0 0,0 0-1 0 0,1 0 1 0 0,-1-1 0 0 0,1 0-1 0 0,-1 0 1 0 0,0 0-1 0 0,3-1-117 0 0,-3 0 36 0 0,0 1 0 0 0,0 0 0 0 0,-1 0-1 0 0,1 1 1 0 0,1-1-36 0 0,17-2 121 0 0,12-5 63 0 0,1 2 0 0 0,0 2-184 0 0,-10 2-22 0 0,18 1 22 0 0,-41 1-11 0 0,-2 0-126 0 0,-1 0-21 0 0,0 0-143 0 0,0 0-595 0 0,0 0-264 0 0,0 0-805 0 0,-1-1-3176 0 0,-5-4-1363 0 0</inkml:trace>
  <inkml:trace contextRef="#ctx0" brushRef="#br0" timeOffset="10">2252 14772 3224 0 0,'12'-6'2617'0'0,"-9"4"-1363"0"0,0 0 0 0 0,0 0 0 0 0,1 0 0 0 0,-1 1 0 0 0,0 0 0 0 0,1 0 0 0 0,2-1-1254 0 0,7-1 937 0 0,0 1 0 0 0,11 0-937 0 0,-6 1 1626 0 0,-8 0-1167 0 0,0 2-1 0 0,-1-1 0 0 0,1 1 0 0 0,-1 0 1 0 0,8 3-459 0 0,-5-1 155 0 0,0-2-1 0 0,-1 1 1 0 0,6-1-155 0 0,7 0 167 0 0,-1 1-1 0 0,6 2-166 0 0,-1 0-1635 0 0,2-2-3576 0 0,-10-1-967 0 0</inkml:trace>
  <inkml:trace contextRef="#ctx0" brushRef="#br0" timeOffset="11">2929 14812 9328 0 0,'0'0'208'0'0,"0"0"33"0"0,-2 8 234 0 0,0 4-429 0 0,2-10-35 0 0,0 0-1 0 0,0 0 1 0 0,-1 0-1 0 0,1 0 1 0 0,-1 0-1 0 0,1 0 1 0 0,-1 0-1 0 0,-1 1-10 0 0,-2 11 914 0 0,-4 4 356 0 0,6-14-939 0 0,0 1-1 0 0,0-1 1 0 0,1 1-1 0 0,-1-1 1 0 0,1 1-1 0 0,0 0 0 0 0,0-1 1 0 0,1 1-1 0 0,-1 0 1 0 0,1 0-1 0 0,0 0 1 0 0,1-1-1 0 0,-1 2-330 0 0,8 25 1827 0 0,-7-30-1437 0 0,12 10 637 0 0,-5-2-767 0 0,-4-8-160 0 0,0 1-1 0 0,0-1 1 0 0,0 0 0 0 0,0 0 0 0 0,0 0-1 0 0,0-1 1 0 0,0 1 0 0 0,0-1-1 0 0,0 0 1 0 0,0 0 0 0 0,0 0 0 0 0,0-1-1 0 0,1 1 1 0 0,-1-1 0 0 0,0 0-1 0 0,-1 0 1 0 0,4-2-100 0 0,-3 2 79 0 0,-1 0 0 0 0,1-1 0 0 0,0 1 0 0 0,-1-1 0 0 0,1 0 0 0 0,-1 0 0 0 0,0 0 0 0 0,0-1 0 0 0,1 1 0 0 0,-2-1 0 0 0,1 1 0 0 0,0-1 0 0 0,0 0 0 0 0,-1 0 0 0 0,0 0 0 0 0,0-1 0 0 0,0 1 0 0 0,1-3-79 0 0,-2 3 53 0 0,0 0-1 0 0,0 0 1 0 0,-1 1 0 0 0,1-1-1 0 0,-1 0 1 0 0,0 0-1 0 0,0 0 1 0 0,0 0 0 0 0,0 0-1 0 0,0 0 1 0 0,-1 0 0 0 0,1 0-1 0 0,-1 0 1 0 0,0 0-1 0 0,0 0 1 0 0,0 0 0 0 0,0 1-1 0 0,-1-1 1 0 0,1 0-1 0 0,-1 1 1 0 0,1-1 0 0 0,-1 1-1 0 0,0 0 1 0 0,0-1-1 0 0,0 1 1 0 0,0 0 0 0 0,-1 0-1 0 0,1 0 1 0 0,0 1-1 0 0,-1-1 1 0 0,-1 0-53 0 0,0-1-236 0 0,0 1-1 0 0,0 0 1 0 0,0 0 0 0 0,-1 0-1 0 0,1 0 1 0 0,-1 1 0 0 0,0-1-1 0 0,1 1 1 0 0,-1 1-1 0 0,0-1 1 0 0,0 0 0 0 0,1 1-1 0 0,-1 0 1 0 0,0 0 0 0 0,0 1-1 0 0,0-1 1 0 0,1 1 0 0 0,-1 0-1 0 0,-1 1 237 0 0,-3 2-7559 0 0</inkml:trace>
  <inkml:trace contextRef="#ctx0" brushRef="#br0" timeOffset="12">3573 14638 6248 0 0,'-14'6'2356'0'0,"13"-6"-1261"0"0,1 2-680 0 0,-1 0 0 0 0,1-1 0 0 0,-1 1 0 0 0,1 0 0 0 0,0 0 0 0 0,0 0 0 0 0,0-1 1 0 0,0 1-1 0 0,0 0 0 0 0,0 0 0 0 0,1 0-415 0 0,2 0 247 0 0,0-1 0 0 0,1 1 0 0 0,-1-1 0 0 0,1 1 0 0 0,0-1 0 0 0,-1-1 0 0 0,1 1-1 0 0,0 0 1 0 0,0-1 0 0 0,-1 0 0 0 0,1 0 0 0 0,2 0-247 0 0,5-1 292 0 0,0 0 0 0 0,-1-1 0 0 0,1 0-1 0 0,0-1-291 0 0,-4 1 33 0 0,-1-1 0 0 0,0 0 0 0 0,1-1 0 0 0,-1 1 0 0 0,0-1 0 0 0,-1-1 0 0 0,1 1 0 0 0,-1-1 0 0 0,0 0 0 0 0,0 0 0 0 0,0 0 0 0 0,-1-1 0 0 0,1 1 0 0 0,-1-1 0 0 0,-1 0 0 0 0,1-1 0 0 0,-1 1 0 0 0,0 0 0 0 0,-1-1-1 0 0,0 0 1 0 0,2-6-33 0 0,-3 6 21 0 0,-1 0 0 0 0,0 1-1 0 0,0-1 1 0 0,-1 1-1 0 0,1-1 1 0 0,-1 0-1 0 0,-1 1 1 0 0,1-1 0 0 0,-1 1-1 0 0,-1 0 1 0 0,-2-6-21 0 0,4 8 63 0 0,-1 0 0 0 0,-1 0 1 0 0,1 0-1 0 0,0 0 1 0 0,-1 0-1 0 0,0 1 0 0 0,0-1 1 0 0,0 1-1 0 0,0 0 1 0 0,0 0-1 0 0,-1 0 0 0 0,1 0 1 0 0,-1 1-1 0 0,0 0 1 0 0,0-1-1 0 0,0 1 0 0 0,-3-1-63 0 0,5 2 75 0 0,-1 1-1 0 0,1-1 0 0 0,0 1 0 0 0,0-1 0 0 0,0 1 1 0 0,0 0-1 0 0,0 0 0 0 0,0 0 0 0 0,0 0 0 0 0,-1 0 1 0 0,1 1-1 0 0,0-1 0 0 0,0 1 0 0 0,0-1 0 0 0,0 1 1 0 0,0 0-1 0 0,0-1 0 0 0,0 2-74 0 0,-1-1 49 0 0,1 1-1 0 0,-1 0 1 0 0,1 0 0 0 0,0 0 0 0 0,0 0-1 0 0,0 0 1 0 0,0 1 0 0 0,0-1-1 0 0,0 1 1 0 0,1-1 0 0 0,-2 3-49 0 0,-2 8 9 0 0,0-1 1 0 0,1 1 0 0 0,0 0-1 0 0,1 0 1 0 0,0 6-10 0 0,0-7 26 0 0,0 9 115 0 0,1 1 0 0 0,1 0 0 0 0,0 0 0 0 0,2 2-141 0 0,0 9 170 0 0,-2-17 17 0 0,1-9-53 0 0,0 0 0 0 0,0 0 1 0 0,0 0-1 0 0,1 0 0 0 0,0 0 0 0 0,1 0-134 0 0,2 11 160 0 0,2 0 0 0 0,0-1 0 0 0,1 0 0 0 0,2 3-160 0 0,7 11 265 0 0,-13-21-117 0 0,2-1 1 0 0,-1 0-1 0 0,1-1 1 0 0,1 1-1 0 0,0-1 1 0 0,0 0-1 0 0,1 0-148 0 0,-4-5 43 0 0,1 0-1 0 0,0-1 1 0 0,0 1-1 0 0,0-1 0 0 0,0 0 1 0 0,0 0-1 0 0,1 0 1 0 0,-1 0-1 0 0,0-1 1 0 0,1 0-1 0 0,0 0 1 0 0,1 0-43 0 0,-5 0 10 0 0,1-1 1 0 0,-1 0 0 0 0,0 0 0 0 0,1 0 0 0 0,-1 0 0 0 0,1 0 0 0 0,-1 0 0 0 0,0 0 0 0 0,1 0-1 0 0,-1 0 1 0 0,1-1 0 0 0,-1 1 0 0 0,2-1-11 0 0,0 0 5 0 0,2 0-52 0 0,-1 0 0 0 0,0-1 0 0 0,1 0 0 0 0,-1 1 0 0 0,0-2 0 0 0,1 1 0 0 0,-1 0 0 0 0,0-1-1 0 0,-1 0 1 0 0,1 1 0 0 0,0-1 0 0 0,-1-1 0 0 0,1 0 47 0 0,11-14-2800 0 0,-3 0-3568 0 0,-3 2-915 0 0</inkml:trace>
  <inkml:trace contextRef="#ctx0" brushRef="#br0" timeOffset="13">3724 13924 12096 0 0,'0'0'553'0'0,"0"-1"-16"0"0,-1-4-345 0 0,0 1 3609 0 0,-1 5-1535 0 0,1 10-890 0 0,0 14-1110 0 0,2-2 262 0 0,-1-13-304 0 0,1 1-1 0 0,-2 0 1 0 0,1-1-1 0 0,-2 1 1 0 0,0 3-224 0 0,1-6 69 0 0,0 0 1 0 0,1 0-1 0 0,0 0 1 0 0,0 1 0 0 0,1-1-1 0 0,0 0 1 0 0,1 1-70 0 0,0 3 38 0 0,-2-9-24 0 0,0-1-4 0 0,1 0 1 0 0,-1 0-1 0 0,0 0 0 0 0,1 0 0 0 0,-1-1 1 0 0,1 1-1 0 0,0 0 0 0 0,0 0 0 0 0,0-1 0 0 0,-1 1 1 0 0,2 0-11 0 0,-2-1-127 0 0,0-1-238 0 0,9-14-1342 0 0,-2-14-2666 0 0,-1 10 1832 0 0</inkml:trace>
  <inkml:trace contextRef="#ctx0" brushRef="#br0" timeOffset="14">3733 13722 4144 0 0,'-12'-16'408'0'0,"6"7"2689"0"0,3 3 5119 0 0,12 10-3694 0 0,6 8-6435 0 0,-9-5 774 0 0</inkml:trace>
  <inkml:trace contextRef="#ctx0" brushRef="#br0" timeOffset="15">3902 13812 4144 0 0,'0'0'319'0'0,"0"0"78"0"0,0 0 1111 0 0,0 0 510 0 0,0 0 102 0 0,0 1-218 0 0,-1 20-86 0 0,-2-1 0 0 0,0 1 1 0 0,-5 15-1817 0 0,-2 12 1372 0 0,8-35-1079 0 0,0 0 0 0 0,0 0 0 0 0,1 0 0 0 0,1 0 0 0 0,0 0 0 0 0,1 0 0 0 0,0 0 0 0 0,2 3-293 0 0,-2-12 54 0 0,0 1 38 0 0,0 1 0 0 0,1-1 0 0 0,0 0 0 0 0,0 1 0 0 0,3 4-92 0 0,-5-9 11 0 0,1 0 0 0 0,-1-1 1 0 0,1 1-1 0 0,-1 0 0 0 0,1 0 1 0 0,0 0-1 0 0,0-1 0 0 0,-1 1 1 0 0,1 0-1 0 0,0 0 0 0 0,0-1 0 0 0,0 1 1 0 0,0-1-1 0 0,0 1 0 0 0,0-1 1 0 0,0 1-1 0 0,0-1 0 0 0,0 0 1 0 0,0 1-1 0 0,0-1 0 0 0,0 0 1 0 0,0 0-1 0 0,0 0 0 0 0,0 0 1 0 0,0 0-1 0 0,0 0 0 0 0,0 0 0 0 0,0 0 1 0 0,0 0-1 0 0,0 0 0 0 0,0-1 1 0 0,0 1-1 0 0,0 0 0 0 0,1-1-11 0 0,5-2 34 0 0,-1-1-1 0 0,1 1 1 0 0,0-1-1 0 0,-1 0 1 0 0,0-1-1 0 0,0 0 1 0 0,0 0-1 0 0,-1 0 1 0 0,0-1-1 0 0,0 1 1 0 0,2-4-34 0 0,-1 0-92 0 0,0 0 1 0 0,0 0-1 0 0,-1 0 1 0 0,0-1-1 0 0,-1 0 1 0 0,0 0-1 0 0,-1 0 0 0 0,0-1 92 0 0,-2 4-58 0 0,-1 6-10 0 0,0 1-10 0 0,0 19-63 0 0,-1-2 291 0 0,0-14-136 0 0,1 0 0 0 0,0 1 0 0 0,0-1 0 0 0,0 0 0 0 0,0 0 0 0 0,0 0-1 0 0,1 0 1 0 0,0 1-14 0 0,5 26 11 0 0,-5-23 36 0 0,1 0 1 0 0,-1 0-1 0 0,1 0 1 0 0,1 0-1 0 0,1 2-47 0 0,-3-5 8 0 0,1-1-1 0 0,-1 0 0 0 0,1 0 0 0 0,0 0 0 0 0,0 0 1 0 0,1 0-1 0 0,-1 0 0 0 0,1 0 0 0 0,-1-1 0 0 0,2 1-7 0 0,-3-2 10 0 0,1 0-1 0 0,0 0 0 0 0,0 0 1 0 0,0 0-1 0 0,0 0 1 0 0,0 0-1 0 0,0-1 0 0 0,0 1 1 0 0,0-1-1 0 0,0 0 0 0 0,0 0 1 0 0,0 1-1 0 0,0-1 1 0 0,0 0-1 0 0,0-1 0 0 0,0 1 1 0 0,0 0-1 0 0,0-1 0 0 0,0 1 1 0 0,0-1-1 0 0,0 1 1 0 0,0-1-1 0 0,0 0 0 0 0,0 0 1 0 0,0 0-1 0 0,-1 0 0 0 0,1 0-9 0 0,5-2 173 0 0,-2 0-92 0 0,0 1 0 0 0,0-1 0 0 0,0 0 1 0 0,-1 0-1 0 0,1-1 0 0 0,-1 1 1 0 0,0-1-1 0 0,0 0 0 0 0,0 0 0 0 0,0 0 1 0 0,-1-1-1 0 0,1 1 0 0 0,2-5-81 0 0,-2 0 48 0 0,1-1-1 0 0,-1 1 0 0 0,-1-1 1 0 0,1 0-1 0 0,-2 0 0 0 0,1 0 1 0 0,-1 0-48 0 0,-1 4 4 0 0,0 1 8 0 0,0 1 0 0 0,-1 0-1 0 0,1-1 1 0 0,-1 1 0 0 0,0-1-1 0 0,-1-3-11 0 0,0-19-5 0 0,1 20-110 0 0,0 0 0 0 0,0 1 0 0 0,-1-1 0 0 0,0-1 115 0 0,-2-11-605 0 0,-3-9-4506 0 0,3 20-1627 0 0</inkml:trace>
  <inkml:trace contextRef="#ctx0" brushRef="#br0" timeOffset="16">4469 13577 5528 0 0,'-1'0'110'0'0,"0"0"1"0"0,0-1-1 0 0,0 1 1 0 0,1 0-1 0 0,-1 0 1 0 0,0 0-1 0 0,0 0 1 0 0,0 0-1 0 0,1 0 1 0 0,-1 0-1 0 0,0 1 1 0 0,0-1 0 0 0,0 0-1 0 0,1 0 1 0 0,-1 1-1 0 0,0-1 1 0 0,0 0-1 0 0,0 1-110 0 0,0 0 749 0 0,0-1 1685 0 0,1 4 2062 0 0,0 6-3154 0 0,0-8-1258 0 0,0 0 1 0 0,0-1-1 0 0,0 1 0 0 0,0 0 0 0 0,0 0 1 0 0,0-1-1 0 0,0 1 0 0 0,0 0 0 0 0,1-1 1 0 0,-1 1-1 0 0,1 0 0 0 0,0-1 0 0 0,0 2-84 0 0,0-1 99 0 0,-1-1 0 0 0,1 1 1 0 0,-1-1-1 0 0,1 1 0 0 0,-1 0 0 0 0,1-1 0 0 0,-1 1 0 0 0,0 0 0 0 0,0 0 0 0 0,0-1 0 0 0,0 1 0 0 0,0 0 0 0 0,0 0-99 0 0,-5 13 693 0 0,4-11-524 0 0,0 0 0 0 0,0 0 0 0 0,0 0 1 0 0,0 0-1 0 0,1 1 0 0 0,-1 1-169 0 0,1 3 154 0 0,-1-1 1 0 0,-1 0-1 0 0,1 0 1 0 0,-2 0-1 0 0,1 0 1 0 0,-3 6-155 0 0,1-5 93 0 0,1 0 0 0 0,1 1-1 0 0,-1-1 1 0 0,0 9-93 0 0,-1 13 178 0 0,2-22-109 0 0,1-1-1 0 0,0 0 0 0 0,0 1 1 0 0,1-1-1 0 0,0 3-68 0 0,-2 22 227 0 0,1-28-174 0 0,1 0 1 0 0,-1 0 0 0 0,1 0-1 0 0,0 0 1 0 0,0 0 0 0 0,0 0 0 0 0,1 0-1 0 0,0 1-53 0 0,6 36 478 0 0,-5-22-188 0 0,-1-18-253 0 0,-1 1 0 0 0,1-1 0 0 0,-1 0 0 0 0,1 0-1 0 0,0 0 1 0 0,0 0 0 0 0,0 0 0 0 0,1 0 0 0 0,0 2-37 0 0,-1-3 34 0 0,0 1 0 0 0,0 0 0 0 0,0 0 0 0 0,0 0 0 0 0,0 0 0 0 0,0 0 0 0 0,0 0 0 0 0,-1 0 0 0 0,1 1 0 0 0,-1-1-34 0 0,1 0 16 0 0,0 1-1 0 0,0-1 0 0 0,1 1 1 0 0,-1-1-1 0 0,1 0 1 0 0,-1 0-1 0 0,1 0 0 0 0,0 0 1 0 0,-1 0-1 0 0,1 0 1 0 0,0 0-1 0 0,0-1 0 0 0,0 1 1 0 0,1 0-16 0 0,1 1 16 0 0,-2-2 2 0 0,0 0 0 0 0,0 0 0 0 0,-1 0 0 0 0,1 0 0 0 0,0-1 0 0 0,0 1 0 0 0,0-1 0 0 0,0 1 0 0 0,0-1 0 0 0,1 0-18 0 0,0 1 18 0 0,2-1 9 0 0,0 0 0 0 0,0 0 0 0 0,0-1 0 0 0,0 0 1 0 0,0 0-1 0 0,-1 0 0 0 0,1 0 0 0 0,0-1 0 0 0,0 0 1 0 0,-1 0-1 0 0,1 0 0 0 0,-1 0 0 0 0,1-1-27 0 0,-1 1 25 0 0,1-1-68 0 0,8-3 112 0 0,-1 0 1 0 0,-1-1-1 0 0,10-7-69 0 0,-18 11-252 0 0,0 0 0 0 0,1 0 0 0 0,-1 0 0 0 0,-1 0-1 0 0,1 0 1 0 0,0-1 0 0 0,-1 0 0 0 0,1 1 0 0 0,-1-1 0 0 0,0 0-1 0 0,0 0 1 0 0,-1 0 0 0 0,2-4 252 0 0,0-10-2599 0 0</inkml:trace>
  <inkml:trace contextRef="#ctx0" brushRef="#br0" timeOffset="17">4292 13858 17679 0 0,'0'0'811'0'0,"0"0"-19"0"0,1 0-507 0 0,25-5 257 0 0,-1 1-1 0 0,1 2 0 0 0,10 0-541 0 0,-20 1 266 0 0,85-7 1452 0 0,35 3-1138 0 0,-82 8-3530 0 0,-38-3-4599 0 0</inkml:trace>
  <inkml:trace contextRef="#ctx0" brushRef="#br0" timeOffset="18">4963 14008 2304 0 0,'-5'1'67'0'0,"-17"3"259"0"0,7-1 2000 0 0,14-2-940 0 0,1-1-107 0 0,0 0-502 0 0,0 0-216 0 0,0 0-45 0 0,0 0 11 0 0,0 0 88 0 0,0 0 38 0 0,0 0 10 0 0,0 0 13 0 0,0 0 52 0 0,0 0 28 0 0,0 0 4 0 0,0 0-58 0 0,0 0-240 0 0,11-4 1277 0 0,-3 2-1444 0 0,2 0-14 0 0,-1 0-1 0 0,0 1 0 0 0,1 0 1 0 0,-1 0-1 0 0,0 1 0 0 0,1 0 1 0 0,8 2-281 0 0,-15-2 40 0 0,39 3 740 0 0,24-1-780 0 0,-19-6 130 0 0,-16 0-39 0 0,-29 4-272 0 0,14-2 428 0 0,-10 1-4309 0 0,-6 1 2136 0 0</inkml:trace>
  <inkml:trace contextRef="#ctx0" brushRef="#br0" timeOffset="19">5513 13949 3224 0 0,'0'0'627'0'0,"0"0"1422"0"0,0 0 625 0 0,0 0 129 0 0,0 0-342 0 0,0 0-1515 0 0,0 0-666 0 0,0 0-138 0 0,0 0 8 0 0,0 0 116 0 0,15 2 1899 0 0,-12-2-2107 0 0,-1-1 0 0 0,1 1-1 0 0,0-1 1 0 0,-1 0 0 0 0,1 0-1 0 0,0 0 1 0 0,-1 0 0 0 0,1 0-1 0 0,-1 0 1 0 0,0-1-1 0 0,1 1 1 0 0,-1-1 0 0 0,0 0-1 0 0,0 0 1 0 0,0 0 0 0 0,0 0-1 0 0,0 0 1 0 0,0 0 0 0 0,-1 0-1 0 0,1 0 1 0 0,-1-1-1 0 0,1-1-57 0 0,9-15 64 0 0,-2 0 0 0 0,0-1 0 0 0,-1 0 0 0 0,-1 0 0 0 0,1-7-64 0 0,-7 18 599 0 0,-4 16-331 0 0,-5 26 281 0 0,-4 28 307 0 0,8-41-587 0 0,0 4 28 0 0,0 10 12 0 0,3-28-239 0 0,0 0 0 0 0,1 0 0 0 0,-1 0 1 0 0,1 0-1 0 0,0 0 0 0 0,1 2-70 0 0,0 8 406 0 0,0 0 0 0 0,0 9-406 0 0,-1-20 98 0 0,0-3-78 0 0,1-1 0 0 0,0 1 0 0 0,0-1 0 0 0,0 0-1 0 0,0 1 1 0 0,0-1 0 0 0,0 0 0 0 0,0 0 0 0 0,0 0 0 0 0,0 0 0 0 0,2 1-20 0 0,0 2 53 0 0,-1-3-43 0 0,0 0 1 0 0,-1 0-1 0 0,1 0 1 0 0,0 0-1 0 0,-1-1 1 0 0,1 1-1 0 0,0 0 1 0 0,0-1-1 0 0,0 1 1 0 0,0-1 0 0 0,0 0-1 0 0,0 0 1 0 0,0 0-1 0 0,-1 0 1 0 0,1 0-1 0 0,0 0 1 0 0,0 0-1 0 0,0 0 1 0 0,0-1-1 0 0,1 0-10 0 0,5 0-30 0 0,1-2 0 0 0,-1 1-1 0 0,0-1 1 0 0,1-1 30 0 0,-2-1-422 0 0,0 1-1 0 0,0-1 1 0 0,-1 0 0 0 0,1 0-1 0 0,-1-1 1 0 0,0 0 0 0 0,-1 0-1 0 0,1-1 1 0 0,-1 1 0 0 0,-1-2 422 0 0,-3 8-25 0 0,12-19-1414 0 0</inkml:trace>
  <inkml:trace contextRef="#ctx0" brushRef="#br0" timeOffset="20">5770 13561 7832 0 0,'0'0'602'0'0,"0"0"-76"0"0,0 0 1148 0 0,0 0 544 0 0,0 0 107 0 0,0 0-261 0 0,0 0-1168 0 0,0 0-510 0 0,0 0-104 0 0,0 0-1 0 0,-4 16 1314 0 0,3-14-1571 0 0,0-1 1 0 0,0 1 0 0 0,0-1 0 0 0,-1 0-1 0 0,1 1 1 0 0,0-1 0 0 0,-1 0 0 0 0,0 0-1 0 0,1 0 1 0 0,-1 0 0 0 0,1 0 0 0 0,-1 0-1 0 0,0-1 1 0 0,0 1 0 0 0,1-1-1 0 0,-1 1 1 0 0,0-1 0 0 0,0 1 0 0 0,0-1-1 0 0,0 0 1 0 0,0 0 0 0 0,1 0 0 0 0,-1 0-1 0 0,0 0 1 0 0,0 0 0 0 0,0-1 0 0 0,0 1-1 0 0,0-1 1 0 0,1 1 0 0 0,-1-1-1 0 0,0 0 1 0 0,0 1 0 0 0,1-1 0 0 0,-1 0-1 0 0,1 0 1 0 0,-1 0 0 0 0,1-1 0 0 0,-1 1-1 0 0,1 0 1 0 0,-1 0 0 0 0,1-1 0 0 0,0 1-1 0 0,0-1 1 0 0,0 1 0 0 0,0-1-1 0 0,0 0 1 0 0,0 1 0 0 0,0-1 0 0 0,0-1-25 0 0,1 1 1 0 0,-1 0 1 0 0,1 0-1 0 0,0 0 1 0 0,0 0-1 0 0,0 0 1 0 0,0 0 0 0 0,0 0-1 0 0,1 1 1 0 0,-1-1-1 0 0,1-2-1 0 0,1-8-454 0 0,15 2-3633 0 0,-9 8-2320 0 0</inkml:trace>
  <inkml:trace contextRef="#ctx0" brushRef="#br0" timeOffset="21">6401 13319 2760 0 0,'25'-8'4152'0'0,"-18"5"-2571"0"0,-3 2-729 0 0,-7-1 6598 0 0,-12 1-6860 0 0,0 0-1 0 0,-1 0 0 0 0,-14 3-589 0 0,-6-1 252 0 0,-99-1 482 0 0,104 8-57 0 0,31-8-669 0 0,0 0 0 0 0,-1 1 0 0 0,1-1 0 0 0,-1 0 0 0 0,1 1 0 0 0,0-1 0 0 0,-1 0 0 0 0,1 1 0 0 0,0-1 0 0 0,-1 0 0 0 0,1 1 0 0 0,0-1 0 0 0,0 1 0 0 0,-1-1 0 0 0,1 1 0 0 0,0-1 0 0 0,0 1 0 0 0,0-1 0 0 0,0 1 0 0 0,0-1 0 0 0,-1 0 0 0 0,1 1 0 0 0,0-1 0 0 0,0 1 0 0 0,0-1 0 0 0,0 1-8 0 0,0 13 53 0 0,1 10 26 0 0,1 1-1 0 0,2 6-78 0 0,0-7 107 0 0,-1 0 0 0 0,-2 8-107 0 0,1 19 145 0 0,-1-19 237 0 0,-3 29-382 0 0,-14 145 1116 0 0,5-37-698 0 0,7-115-354 0 0,1 3 0 0 0,0-33-3 0 0,2-14-26 0 0,-1 1 0 0 0,0-1 0 0 0,0 0-1 0 0,-2 4-34 0 0,-1-5-2 0 0,4-7 10 0 0,0 0 1 0 0,0 0-1 0 0,0 1 1 0 0,0-1-1 0 0,0 0 1 0 0,0 1 0 0 0,0-1-1 0 0,1 1 1 0 0,-1-1-1 0 0,1 1 1 0 0,0-1-1 0 0,0 1 1 0 0,0-1 0 0 0,0 3-9 0 0,0 1 21 0 0,0-5 4 0 0,0 0 0 0 0,0 1 0 0 0,0-1 0 0 0,0 0 0 0 0,1 0 0 0 0,-1 0 0 0 0,0 0 0 0 0,0 0 0 0 0,1 0 0 0 0,-1 0 0 0 0,1 0 0 0 0,-1 0 0 0 0,1 0 0 0 0,-1 0 0 0 0,1 0 0 0 0,0 0 0 0 0,-1 0 0 0 0,1 0 0 0 0,0-1 0 0 0,0 1 0 0 0,0 0 0 0 0,-1 0 0 0 0,2 0-25 0 0,0 0 45 0 0,0 0 0 0 0,0 0 0 0 0,0-1 0 0 0,1 1 0 0 0,-1-1 0 0 0,0 1 0 0 0,0-1 0 0 0,0 1 0 0 0,1-1 0 0 0,-1 0-1 0 0,2 0-44 0 0,5-1 112 0 0,0 0 0 0 0,0 0 0 0 0,0-1-1 0 0,0-1 1 0 0,4-1-112 0 0,138-39 297 0 0,-122 36-1061 0 0,0 2-1 0 0,1 1 1 0 0,29 0 764 0 0,-41 2-1275 0 0</inkml:trace>
  <inkml:trace contextRef="#ctx0" brushRef="#br0" timeOffset="22">6635 13768 2304 0 0,'0'0'101'0'0,"8"-11"22"0"0,-6 4 752 0 0,14-48 7852 0 0,-11 30-7477 0 0,-2 10-6 0 0,2-1 1 0 0,0 1-1 0 0,4-10-1244 0 0,5-10 1205 0 0,-12 29-903 0 0,0 0 0 0 0,0 0-1 0 0,0 0 1 0 0,1 1 0 0 0,0-1-1 0 0,1 1 1 0 0,2-3-302 0 0,-3 1 600 0 0,-2 8 584 0 0,-1 4-1065 0 0,13 117-55 0 0,-12-108-53 0 0,0-9-11 0 0,-1 0-1 0 0,1 0 1 0 0,-1-1 0 0 0,0 1 0 0 0,-1 1 0 0 0,1 0 0 0 0,0 0 0 0 0,0 0 0 0 0,0 0 0 0 0,1 3 0 0 0,1 15 54 0 0,7 52 114 0 0,-9-73-152 0 0,0 0 1 0 0,0 0 0 0 0,0 0-1 0 0,0 0 1 0 0,-1 0-1 0 0,0 0 1 0 0,1-1 0 0 0,-2 3-17 0 0,1-1 17 0 0,0-2 47 0 0,1-2 28 0 0,0 0-1 0 0,0 0-22 0 0,0 0-50 0 0,-1 0 0 0 0,1 0-1 0 0,-1-1 1 0 0,1 1 0 0 0,-1 0-1 0 0,1 0 1 0 0,-1 0 0 0 0,1-1-1 0 0,0 1 1 0 0,-1 0 0 0 0,1 0-1 0 0,-1-1 1 0 0,1 1 0 0 0,0 0-1 0 0,-1-1 1 0 0,1 1 0 0 0,0-1-1 0 0,-1 1 1 0 0,1 0 0 0 0,0-1-1 0 0,-1 0-18 0 0,0-5 4 0 0,-1-1-1 0 0,1 0 0 0 0,1 0 0 0 0,0 1 1 0 0,-1-1-1 0 0,2 0 0 0 0,-1 0 0 0 0,1 0 1 0 0,0 1-1 0 0,1-1 0 0 0,-1 1 1 0 0,1-1-1 0 0,1 1 0 0 0,-1-1 0 0 0,1 1 1 0 0,0 0-1 0 0,1 0 0 0 0,-1 0 0 0 0,1 1 1 0 0,0-1-1 0 0,1 1 0 0 0,3-4-3 0 0,-3 6-26 0 0,-1 0 0 0 0,1 0 0 0 0,0 0-1 0 0,1 1 1 0 0,-1-1 0 0 0,0 1 0 0 0,1 0 0 0 0,-1 1-1 0 0,1 0 1 0 0,-1 0 0 0 0,1 0 0 0 0,0 0 0 0 0,0 1-1 0 0,-1 0 1 0 0,1 0 0 0 0,0 0 0 0 0,3 2 26 0 0,-6-2 2 0 0,1 0 0 0 0,0 1 0 0 0,-1 0 1 0 0,0-1-1 0 0,1 2 0 0 0,-1-1 0 0 0,0 0 0 0 0,1 1 1 0 0,-1-1-1 0 0,0 1 0 0 0,0 0 0 0 0,0 0 0 0 0,0 0 1 0 0,-1 0-1 0 0,1 1 0 0 0,0-1 0 0 0,-1 1 0 0 0,0-1 1 0 0,1 1-1 0 0,-1 0 0 0 0,0 0 0 0 0,-1 0 0 0 0,1 0 1 0 0,0 0-1 0 0,-1 1 0 0 0,0-1 0 0 0,0 0 0 0 0,0 2-2 0 0,0-2 14 0 0,-1 1 0 0 0,0-1 0 0 0,0 1-1 0 0,0-1 1 0 0,0 1 0 0 0,-1-1 0 0 0,1 1-1 0 0,-1-1 1 0 0,0 1 0 0 0,0-1 0 0 0,0 0-1 0 0,-1 1 1 0 0,1-1 0 0 0,-1 0 0 0 0,0 0-1 0 0,0 0 1 0 0,0 0 0 0 0,0 0 0 0 0,0 0-1 0 0,-2 1-13 0 0,-6 6 151 0 0,-1 0 0 0 0,0-1-1 0 0,0 0 1 0 0,-6 2-151 0 0,8-5-14 0 0,1 0 7 0 0,-1-1 0 0 0,0 0-1 0 0,0-1 1 0 0,0 0 0 0 0,0 0-1 0 0,-2-1 8 0 0,5-1-5 0 0,-1 0 0 0 0,1-1 1 0 0,-1 0-1 0 0,0 0 0 0 0,0 0 0 0 0,1-1 0 0 0,-1 0 0 0 0,0 0 0 0 0,-4-1 5 0 0,10 1-58 0 0,0 0-1 0 0,1-1 0 0 0,-1 1 0 0 0,0 0 1 0 0,0 0-1 0 0,0-1 0 0 0,0 1 0 0 0,0 0 1 0 0,1-1-1 0 0,-1 1 0 0 0,0-1 0 0 0,0 1 1 0 0,1-1-1 0 0,-1 0 0 0 0,0 0 59 0 0,0 1-111 0 0,1 0 0 0 0,0-1-1 0 0,0 1 1 0 0,0-1 0 0 0,-1 1 0 0 0,1-1 0 0 0,0 1-1 0 0,0-1 1 0 0,0 1 0 0 0,0-1 0 0 0,0 1 0 0 0,0-1-1 0 0,0 1 1 0 0,0-1 0 0 0,0 1 0 0 0,0 0 0 0 0,0-1-1 0 0,0 1 1 0 0,0-1 0 0 0,0 0 111 0 0,2-2-851 0 0,-1 0-1 0 0,0 1 1 0 0,1-1 0 0 0,0 0-1 0 0,0 1 1 0 0,0-1-1 0 0,1 0 852 0 0,0-1-1140 0 0,1-4-4806 0 0</inkml:trace>
  <inkml:trace contextRef="#ctx0" brushRef="#br0" timeOffset="23">7003 13885 2760 0 0,'0'0'553'0'0,"0"0"1285"0"0,0 0 567 0 0,0 0 112 0 0,7 0 1840 0 0,-5 1-4145 0 0,0-1-1 0 0,0 1 1 0 0,0 0 0 0 0,0-1-1 0 0,0 1 1 0 0,0 0 0 0 0,0 0-1 0 0,0 0 1 0 0,0 1 0 0 0,-1-1-1 0 0,1 0 1 0 0,0 1-1 0 0,-1-1 1 0 0,0 1 0 0 0,1-1-1 0 0,-1 1 1 0 0,0 0 0 0 0,1 0-1 0 0,-1-1 1 0 0,0 1-1 0 0,0 0 1 0 0,-1 0-212 0 0,5 8 372 0 0,0 0 1 0 0,-1 0-1 0 0,-1 0 0 0 0,1 0-372 0 0,-2 2 233 0 0,0 1-1 0 0,0-1 0 0 0,-1 0 1 0 0,-1 1-1 0 0,-1 8-232 0 0,1-4 150 0 0,0-15-129 0 0,0-1 0 0 0,0 0 0 0 0,0 1 0 0 0,0-1 0 0 0,0 0 0 0 0,0 0 0 0 0,-1 1 0 0 0,1-1 0 0 0,0 0 0 0 0,-1 0 0 0 0,1 0 0 0 0,-1 1-1 0 0,0-1 1 0 0,0 1-21 0 0,-11 24 703 0 0,11-25-615 0 0,-6-12 232 0 0,6 5-303 0 0,0 0 0 0 0,1 0 0 0 0,0 0 1 0 0,0 0-1 0 0,0 1 0 0 0,1-1 0 0 0,0 0 0 0 0,0 0 0 0 0,1 1 0 0 0,-1-1 0 0 0,3-4-17 0 0,3-8-10 0 0,2 1 0 0 0,9-16 10 0 0,-16 30 4 0 0,1-2 15 0 0,1 0 0 0 0,0 0 0 0 0,0 0 0 0 0,0 0 0 0 0,1 0 0 0 0,-1 1-1 0 0,1 0 1 0 0,1 0 0 0 0,-1 0 0 0 0,0 1 0 0 0,1-1 0 0 0,-1 1 0 0 0,1 1 0 0 0,1-1-19 0 0,2 0-539 0 0,0-1 1 0 0,1 2 0 0 0,9-3 538 0 0,-7 4-2344 0 0,-1-1-1 0 0,1 2 1 0 0,1-1 2344 0 0,-4 1-6504 0 0</inkml:trace>
  <inkml:trace contextRef="#ctx0" brushRef="#br0" timeOffset="24">7465 13553 6736 0 0,'0'0'306'0'0,"0"0"-4"0"0,4-14-182 0 0,-2 4 1708 0 0,0-1 0 0 0,-1 0 0 0 0,0 1 0 0 0,-1-4-1828 0 0,0 13 552 0 0,0 1-10 0 0,0 0-34 0 0,0 0-124 0 0,-1 0-308 0 0,1-1 0 0 0,0 1 0 0 0,0 0 0 0 0,-1 0 0 0 0,1 0 0 0 0,0 0-1 0 0,0 0 1 0 0,0 0 0 0 0,-1 0 0 0 0,1 0 0 0 0,0 0 0 0 0,0 0 0 0 0,-1 0 0 0 0,1 0 0 0 0,0 0 0 0 0,0 0-1 0 0,-1 0 1 0 0,1 0 0 0 0,0 0 0 0 0,0 0 0 0 0,-1 0 0 0 0,1 0 0 0 0,0 1 0 0 0,0-1 0 0 0,0 0 0 0 0,-1 0 0 0 0,1 0-1 0 0,0 0-75 0 0,-4 3 116 0 0,1 0 0 0 0,0 0 0 0 0,0 1 0 0 0,0-1 0 0 0,0 1 0 0 0,1 0 0 0 0,-1-1 0 0 0,1 1 0 0 0,0 0 0 0 0,0 0 0 0 0,0 2-116 0 0,-2 3 157 0 0,1 1 0 0 0,0-1 0 0 0,0 0 0 0 0,0 9-157 0 0,2-12 36 0 0,1 0-1 0 0,0-1 0 0 0,0 1 1 0 0,0 0-1 0 0,1-1 0 0 0,0 1 1 0 0,0 0-1 0 0,0-1 0 0 0,1 1 1 0 0,0-1-1 0 0,0 1 0 0 0,0-1 1 0 0,1 0-1 0 0,1 3-35 0 0,-3-7 9 0 0,-1-1-1 0 0,1 1 0 0 0,0 0 1 0 0,-1 0-1 0 0,1 0 1 0 0,0-1-1 0 0,0 1 1 0 0,-1 0-1 0 0,1 0 1 0 0,0-1-1 0 0,0 1 1 0 0,0-1-1 0 0,0 1 1 0 0,0-1-1 0 0,0 1 1 0 0,0-1-1 0 0,0 0 1 0 0,0 1-9 0 0,2-1 20 0 0,-2 1 3 0 0,1-1-1 0 0,0 1 1 0 0,0-1-1 0 0,0 0 1 0 0,0 1-1 0 0,0-1 1 0 0,0 0-1 0 0,0 0 1 0 0,0 0-1 0 0,0-1 1 0 0,0 1-1 0 0,0 0 1 0 0,0-1-1 0 0,0 0 1 0 0,-1 1-1 0 0,1-1 1 0 0,0 0-1 0 0,0 0 1 0 0,-1 0-1 0 0,1 0 1 0 0,0 0-1 0 0,-1 0 1 0 0,1 0-1 0 0,-1 0 0 0 0,1-1-21 0 0,6-5 64 0 0,-1-1 0 0 0,0 1 1 0 0,-1-1-1 0 0,2-2-65 0 0,-6 7 12 0 0,3-5 24 0 0,0 0 0 0 0,0 0 0 0 0,-1 0 0 0 0,0-1-1 0 0,0 0 1 0 0,-1 0 0 0 0,2-8-36 0 0,-4 13 31 0 0,0 3-79 0 0,0 2 43 0 0,0 0 0 0 0,-1 0 1 0 0,1 0-1 0 0,0 1 0 0 0,0-1 1 0 0,-1 0-1 0 0,1 0 1 0 0,-1 0-1 0 0,1 1 0 0 0,-1-1 1 0 0,0 0-1 0 0,1 1 0 0 0,-1 0 5 0 0,1 2-5 0 0,3 12 5 0 0,-4-11 0 0 0,1-1 0 0 0,0 1 0 0 0,0-1 0 0 0,1 1 0 0 0,-1-1 0 0 0,2 1 0 0 0,0 1 0 0 0,1-1 19 0 0,-3-5-7 0 0,0 1 0 0 0,-1-1 0 0 0,1 0 0 0 0,0 0 0 0 0,-1 1 0 0 0,1-1 0 0 0,0 0 0 0 0,-1 0 0 0 0,1 0 0 0 0,0 0 0 0 0,-1 0 0 0 0,1 0 0 0 0,0 0 0 0 0,-1 0 0 0 0,1 0 0 0 0,0 0 0 0 0,-1 0 0 0 0,1 0 0 0 0,0 0 0 0 0,-1-1 0 0 0,1 1 0 0 0,0 0-12 0 0,13-6 224 0 0,-10 2-132 0 0,0-1 0 0 0,0 1 1 0 0,0-1-1 0 0,-1 1 0 0 0,0-1 0 0 0,1 0 1 0 0,-1-1-93 0 0,2-2 39 0 0,-5 8-38 0 0,3-4 18 0 0,0-1 1 0 0,-1 1 0 0 0,1-1-1 0 0,-1 0 1 0 0,0 0-1 0 0,0 0 1 0 0,0 0 0 0 0,-1-1-20 0 0,6-18 65 0 0,-3 13-126 0 0,-1-1 0 0 0,0 0 0 0 0,0-5 61 0 0,2-17-1356 0 0,-5 32 468 0 0,0 2-814 0 0,0 0-3275 0 0,0 0-1403 0 0</inkml:trace>
  <inkml:trace contextRef="#ctx0" brushRef="#br0" timeOffset="25">7395 13877 2760 0 0,'0'0'125'0'0,"0"0"321"0"0,0 0 1259 0 0,1 0-931 0 0,-1-1 1 0 0,1 1 0 0 0,-1-1-1 0 0,1 1 1 0 0,-1-1-1 0 0,1 1 1 0 0,-1 0-1 0 0,1-1 1 0 0,0 1-1 0 0,-1 0 1 0 0,1-1 0 0 0,0 1-1 0 0,-1 0 1 0 0,1 0-1 0 0,0 0-774 0 0,9 0 759 0 0,0 2 1 0 0,1-1-1 0 0,-1 2 0 0 0,2 0-759 0 0,21 4 1060 0 0,-21-6-850 0 0,1 0 0 0 0,-1 0 0 0 0,1-2 0 0 0,0 0 0 0 0,-1 0 1 0 0,2-1-211 0 0,29-7 277 0 0,5-2-277 0 0,-17 3 50 0 0,-10 3-93 0 0,1 2 0 0 0,-1 0-1 0 0,0 1 1 0 0,8 1 43 0 0,3 4-1598 0 0,-13 3-3089 0 0,-12-1-1346 0 0</inkml:trace>
  <inkml:trace contextRef="#ctx0" brushRef="#br0" timeOffset="26">7643 14011 4144 0 0,'0'0'319'0'0,"0"0"127"0"0,-12-3 10077 0 0,7 3-8460 0 0,0 3-1797 0 0,0 0 0 0 0,1 0-1 0 0,-1 0 1 0 0,1 1-1 0 0,0-1 1 0 0,0 1-1 0 0,0 0 1 0 0,1 0-1 0 0,-1 1 1 0 0,1-1-1 0 0,-3 5-265 0 0,-9 11 287 0 0,10-13-215 0 0,0-1-1 0 0,1 1 1 0 0,0 0-1 0 0,0 1 1 0 0,0-1-1 0 0,1 1 0 0 0,0 0 1 0 0,1 0-1 0 0,-1 0 1 0 0,2 0-1 0 0,-1 0 1 0 0,1 2-72 0 0,1-8 55 0 0,0 0 0 0 0,0 0 0 0 0,0 0 0 0 0,0 0 1 0 0,1 0-1 0 0,-1 0 0 0 0,1 0 0 0 0,0 0 0 0 0,-1 0 0 0 0,1 0 1 0 0,0 0-1 0 0,0-1 0 0 0,0 1 0 0 0,0 0 0 0 0,0-1 0 0 0,1 1 1 0 0,-1-1-1 0 0,1 1-55 0 0,0 0 74 0 0,1 0 1 0 0,0 0 0 0 0,-1 0-1 0 0,1 0 1 0 0,0-1 0 0 0,0 0-1 0 0,0 1 1 0 0,0-1 0 0 0,0 0-1 0 0,3 0-74 0 0,5 1 104 0 0,0-1-1 0 0,0 0 0 0 0,0 0 0 0 0,0-1 0 0 0,0-1 0 0 0,4-1-103 0 0,14-1-408 0 0,47-5 1318 0 0,-26 1-7998 0 0,-32 3-365 0 0</inkml:trace>
  <inkml:trace contextRef="#ctx0" brushRef="#br0" timeOffset="27">8116 13792 6448 0 0,'0'0'498'0'0,"-8"-4"2734"0"0,1 0 6177 0 0,253-4-4669 0 0,-227 8-4702 0 0,-4 0-13 0 0,1 0-1 0 0,0 1 1 0 0,-1 0-1 0 0,7 3-24 0 0,-7-1-125 0 0,-1-1 0 0 0,1 0 1 0 0,5-1 124 0 0,-19-1-435 0 0,-1 0-21 0 0,6 0-3969 0 0,-6 0 2259 0 0</inkml:trace>
  <inkml:trace contextRef="#ctx0" brushRef="#br0" timeOffset="28">8767 13550 2304 0 0,'5'-9'491'0'0,"-1"2"1986"0"0,10-22 4499 0 0,-9 19-5671 0 0,-2 0 1 0 0,1 1 0 0 0,1-9-1306 0 0,-2-5 951 0 0,-2 13-113 0 0,-1 10-793 0 0,0 0 0 0 0,0 0 0 0 0,0 1 0 0 0,0-1 0 0 0,0 0 0 0 0,0 0 0 0 0,0 0-1 0 0,0 0 1 0 0,0 0 0 0 0,-1 0 0 0 0,1 0 0 0 0,0 0 0 0 0,0 0 0 0 0,0 0 0 0 0,0 0 0 0 0,0 0 0 0 0,0 0 0 0 0,0 0 0 0 0,0 0 0 0 0,0 0 0 0 0,0 0-1 0 0,0 0 1 0 0,0 0 0 0 0,0 0 0 0 0,0 0 0 0 0,0 0 0 0 0,0 0 0 0 0,0 0 0 0 0,0 0 0 0 0,-1 0 0 0 0,1 0 0 0 0,0 0 0 0 0,0 0 0 0 0,0 0-1 0 0,0 0 1 0 0,0 0 0 0 0,0 0 0 0 0,0-1 0 0 0,0 1 0 0 0,0 0 0 0 0,0 0 0 0 0,0 0 0 0 0,0 0 0 0 0,0 0 0 0 0,0 0 0 0 0,0 0 0 0 0,0 0 0 0 0,0 0-1 0 0,0 0 1 0 0,0 0 0 0 0,0 0 0 0 0,0 0 0 0 0,0 0 0 0 0,0 0 0 0 0,0 0 0 0 0,0 0 0 0 0,0 0 0 0 0,0 0 0 0 0,0-1-45 0 0,-5 9 50 0 0,1-1 0 0 0,0 0 0 0 0,0 1 1 0 0,0 0-1 0 0,1 0 0 0 0,1 0 0 0 0,-1 0 0 0 0,1 1 1 0 0,0 2-51 0 0,-2 16 644 0 0,2-14-487 0 0,0 1 0 0 0,1 8-157 0 0,1-17 19 0 0,2 0 0 0 0,-1 0 0 0 0,0-1 0 0 0,1 1 0 0 0,0-1 0 0 0,0 1 0 0 0,0-1 0 0 0,0 1 0 0 0,1-1-19 0 0,-2-2 9 0 0,1-1-1 0 0,-1 0 1 0 0,0 1 0 0 0,0-1-1 0 0,1 0 1 0 0,-1 0-1 0 0,1 0 1 0 0,-1 0 0 0 0,1 0-1 0 0,0 0 1 0 0,-1 0 0 0 0,1-1-1 0 0,0 1 1 0 0,-1-1 0 0 0,1 1-1 0 0,0-1 1 0 0,0 1-1 0 0,0-1 1 0 0,-1 0 0 0 0,1 0-1 0 0,0 0 1 0 0,1 0-9 0 0,1 0-31 0 0,-1 0-1 0 0,1-1 1 0 0,0 1 0 0 0,-1-1 0 0 0,1 0-1 0 0,0 0 1 0 0,-1 0 0 0 0,4-1 31 0 0,-5 1-192 0 0,0 0 0 0 0,0 0 0 0 0,0-1 0 0 0,0 1 0 0 0,0 0 0 0 0,0-1 0 0 0,-1 1 0 0 0,1-1 0 0 0,0 1 0 0 0,-1-1 0 0 0,1 0 0 0 0,-1 0 0 0 0,0 1 0 0 0,1-1 0 0 0,-1-1 192 0 0,3-8-2295 0 0</inkml:trace>
  <inkml:trace contextRef="#ctx0" brushRef="#br0" timeOffset="29">8809 13245 11520 0 0,'-6'-6'986'0'0,"-2"-1"1579"0"0,4 2 2610 0 0,3 4-4907 0 0,1 1 44 0 0,0 0 21 0 0,0 0 3 0 0,0 0-45 0 0,3 1-192 0 0,34 14-2441 0 0,-28-12 1014 0 0</inkml:trace>
  <inkml:trace contextRef="#ctx0" brushRef="#br0" timeOffset="30">9297 13375 8840 0 0,'0'-3'296'0'0,"1"0"1"0"0,-1 0-1 0 0,1 0 1 0 0,0 0-1 0 0,0 0 1 0 0,0 0-1 0 0,0-1-296 0 0,1 1 535 0 0,-1 0-1 0 0,0 0 0 0 0,-1 0 1 0 0,1 0-1 0 0,0 0 0 0 0,-1-1 1 0 0,1 0-535 0 0,-1-5 1675 0 0,0 6-1195 0 0,0 0 1 0 0,0 1-1 0 0,0-1 0 0 0,0 0 1 0 0,0 1-1 0 0,0-1 1 0 0,-1 0-1 0 0,0-1-480 0 0,1 3 49 0 0,-1 0 0 0 0,1 1 0 0 0,-1-1 0 0 0,1 0 0 0 0,-1 1 0 0 0,1-1 0 0 0,-1 1 0 0 0,0-1 0 0 0,1 1 0 0 0,-1-1 0 0 0,1 1 0 0 0,-1-1 0 0 0,0 1 0 0 0,0 0 0 0 0,1-1 0 0 0,-1 1 0 0 0,0 0 0 0 0,1 0 0 0 0,-1-1 0 0 0,0 1 0 0 0,0 0 0 0 0,0 0 0 0 0,1 0 0 0 0,-1 0 0 0 0,0 0 0 0 0,0 0 0 0 0,0 0 0 0 0,1 0 0 0 0,-1 0 0 0 0,0 1 0 0 0,0-1 0 0 0,1 0 0 0 0,-1 1-49 0 0,-7 1 56 0 0,0 0 0 0 0,0 1 0 0 0,0 0 0 0 0,0 1 0 0 0,1 0 0 0 0,0 0 0 0 0,0 1 0 0 0,0-1 0 0 0,0 2 0 0 0,1-1 0 0 0,-3 3-56 0 0,-20 16 0 0 0,24-20 0 0 0,-1 0 0 0 0,1 1 0 0 0,0-1 0 0 0,0 1 0 0 0,1 0 0 0 0,-1 0 0 0 0,1 1 0 0 0,-1 1 0 0 0,-1 5 0 0 0,0 0 0 0 0,0 0 0 0 0,1 1 0 0 0,1-1 0 0 0,-1 8 0 0 0,4-17 0 0 0,1 1 0 0 0,-1-1 0 0 0,1 0 0 0 0,0 0 0 0 0,1 0 0 0 0,-1 0 0 0 0,0 0 0 0 0,1 0 0 0 0,0 0 0 0 0,0 0 0 0 0,0 0 0 0 0,1 3 0 0 0,-2-5 0 0 0,1 0 0 0 0,-1 1 0 0 0,1-1 0 0 0,0 0 0 0 0,0 1 0 0 0,0-1 0 0 0,0 0 0 0 0,-1 0 0 0 0,2 1 0 0 0,-1-1 0 0 0,0 0 0 0 0,0 0 0 0 0,0 0 0 0 0,0 0 0 0 0,1-1 0 0 0,-1 1 0 0 0,0 0 0 0 0,1 0 0 0 0,-1-1 0 0 0,1 1 0 0 0,-1-1 0 0 0,1 1 0 0 0,-1-1 0 0 0,1 0 0 0 0,0 0 0 0 0,5 0 15 0 0,0-1-1 0 0,-1 0 0 0 0,1 0 0 0 0,-1 0 1 0 0,0-1-1 0 0,1 0 0 0 0,-1 0 1 0 0,0-1-1 0 0,0 0 0 0 0,0 0 0 0 0,-1 0 1 0 0,1-1-1 0 0,-1 0 0 0 0,0 0 1 0 0,0 0-1 0 0,0-1 0 0 0,0 0-14 0 0,5-5 24 0 0,-1-1-1 0 0,-1 0 1 0 0,1 0 0 0 0,-2-1-1 0 0,1 0 1 0 0,-2 0-1 0 0,3-8-23 0 0,6-17 0 0 0,-1 0 0 0 0,3-19 0 0 0,-14 36 0 0 0,-3 18 0 0 0,0 7 0 0 0,0 3 0 0 0,-2 49 56 0 0,1-25 16 0 0,1 0 0 0 0,2 11-72 0 0,17 60 118 0 0,-19-92-92 0 0,0-10-58 0 0,0 1 1 0 0,0-1 0 0 0,0 0-1 0 0,0 1 1 0 0,1-1-1 0 0,-1 1 1 0 0,0-1-1 0 0,1 0 1 0 0,-1 0 0 0 0,1 1 31 0 0,0 3-274 0 0,-2-3-5548 0 0,1-2 3785 0 0</inkml:trace>
  <inkml:trace contextRef="#ctx0" brushRef="#br0" timeOffset="31">9466 13507 3224 0 0,'2'-3'316'0'0,"0"0"0"0"0,0 0 1 0 0,0-1-1 0 0,0 1 0 0 0,-1 0 1 0 0,1-1-1 0 0,-1 1 0 0 0,0-1 1 0 0,0 1-1 0 0,0-3-316 0 0,9-20 5007 0 0,-10 25-4235 0 0,0-1 2639 0 0,0 0-539 0 0,-3 6-2971 0 0,-12 18 1244 0 0,10-16-1007 0 0,1-1 1 0 0,1 1-1 0 0,-1 0 0 0 0,1 0 1 0 0,0 0-1 0 0,1 0 0 0 0,-2 5-138 0 0,-1 7 275 0 0,2-11-152 0 0,1 0 1 0 0,1 1 0 0 0,-1-1-1 0 0,1 1 1 0 0,0-1-1 0 0,1 2-123 0 0,0-8 17 0 0,0-1 0 0 0,0 1 0 0 0,0 0 0 0 0,0 0 0 0 0,0-1 0 0 0,0 1 0 0 0,0 0 0 0 0,1 0 0 0 0,-1-1 0 0 0,0 1 0 0 0,0 0 0 0 0,1 0 0 0 0,-1-1 0 0 0,0 1 0 0 0,1 0 0 0 0,-1-1 0 0 0,1 1 0 0 0,-1-1 0 0 0,1 1 0 0 0,-1-1 0 0 0,1 1 0 0 0,0-1 0 0 0,-1 1 0 0 0,1-1 0 0 0,-1 1 0 0 0,1-1 0 0 0,0 0 0 0 0,-1 1 0 0 0,1-1 0 0 0,0 0 0 0 0,0 1 0 0 0,-1-1 0 0 0,1 0 0 0 0,0 0 0 0 0,0 0 0 0 0,-1 0 0 0 0,1 0 0 0 0,0 0 0 0 0,0 0 0 0 0,0 0 0 0 0,-1 0 0 0 0,1 0 0 0 0,0 0 0 0 0,0 0 0 0 0,0-1-17 0 0,2 1 16 0 0,0-1 0 0 0,0 0 1 0 0,0 0-1 0 0,0 0 0 0 0,0 0 1 0 0,0-1-1 0 0,-1 1 0 0 0,1-1 1 0 0,0 0-1 0 0,-1 0 0 0 0,1 0-16 0 0,19-20 38 0 0,-16 15-64 0 0,-1 1-1 0 0,1 1 1 0 0,1-1-1 0 0,-1 1 1 0 0,1 0 0 0 0,0 0-1 0 0,0 1 1 0 0,0 0-1 0 0,1 0 27 0 0,-6 4-53 0 0,-1 1 52 0 0,0-1 1 0 0,0 1-1 0 0,0 0 0 0 0,0-1 0 0 0,0 1 1 0 0,-1 0-1 0 0,1 0 0 0 0,0-1 1 0 0,-1 1-1 0 0,1 0 0 0 0,0 0 1 0 0,-1 0-1 0 0,1 0 0 0 0,-1 0 0 0 0,1 0 1 0 0,-1 0-1 0 0,0 0 1 0 0,2 3-9 0 0,-2-3 4 0 0,1 0 0 0 0,-1 1 0 0 0,1-1 0 0 0,-1 0 0 0 0,0 1 0 0 0,1-1 0 0 0,-1 0 0 0 0,0 1 0 0 0,0-1 0 0 0,0 0 0 0 0,0 1 5 0 0,0 0 0 0 0,0-1 0 0 0,0 1 0 0 0,0-1 0 0 0,0 1 0 0 0,1-1 1 0 0,-1 1-1 0 0,1-1 0 0 0,-1 1 0 0 0,1-1 0 0 0,-1 1 0 0 0,1 0 0 0 0,8 22 3 0 0,-7-20 13 0 0,-1 1-1 0 0,0-1 0 0 0,1 0 1 0 0,0 0-1 0 0,2 3-15 0 0,-4-7 56 0 0,0 1-1 0 0,1 0 0 0 0,-1-1 0 0 0,1 1 0 0 0,-1 0 1 0 0,0-1-1 0 0,1 1 0 0 0,0-1 0 0 0,-1 1 0 0 0,1-1 1 0 0,-1 1-1 0 0,1-1 0 0 0,0 1 0 0 0,-1-1 0 0 0,1 0 1 0 0,0 1-1 0 0,-1-1 0 0 0,1 0 0 0 0,0 1-55 0 0,0-2 47 0 0,0 1 1 0 0,0 0-1 0 0,0 0 0 0 0,0-1 0 0 0,0 1 0 0 0,-1 0 0 0 0,1-1 0 0 0,0 1 1 0 0,0-1-1 0 0,0 1 0 0 0,0-1 0 0 0,-1 1 0 0 0,1-1 0 0 0,0 0 0 0 0,-1 1-47 0 0,5-6 60 0 0,-1 1 0 0 0,1 0 0 0 0,-2-1 0 0 0,1 0 0 0 0,-1 0 0 0 0,1 0 0 0 0,-2-1 0 0 0,1 1 0 0 0,1-6-60 0 0,-2 7-12 0 0,13-40-2263 0 0,-2 0 1 0 0,0-13 2274 0 0,-12 50-1847 0 0</inkml:trace>
  <inkml:trace contextRef="#ctx0" brushRef="#br0" timeOffset="32">9039 13796 1840 0 0,'0'0'385'0'0,"0"0"947"0"0,0-2 751 0 0,5-10 8593 0 0,-3 9-9850 0 0,0 2-594 0 0,-1 1-1 0 0,1-1 0 0 0,0 0 1 0 0,-1 1-1 0 0,1-1 1 0 0,0 1-1 0 0,0-1 0 0 0,0 1 1 0 0,1 0-232 0 0,8-2 933 0 0,-4 0-543 0 0,0 1-1 0 0,0 0 0 0 0,-1 0 1 0 0,1 1-1 0 0,0-1 1 0 0,0 2-1 0 0,6 0-389 0 0,28-1 1043 0 0,0-2-503 0 0,1 1-1 0 0,8 3-539 0 0,18-1 381 0 0,147 7 279 0 0,-112 0-930 0 0,-102-8-208 0 0,-1 0-30 0 0,0 0-270 0 0,0 0-1122 0 0,-1 2-496 0 0,-7 4-100 0 0,-4 0-21 0 0</inkml:trace>
  <inkml:trace contextRef="#ctx0" brushRef="#br0" timeOffset="33">9132 13990 3224 0 0,'0'0'641'0'0,"0"0"1486"0"0,0 0 654 0 0,0 0 130 0 0,0 0-275 0 0,0 0-1274 0 0,1-1-561 0 0,9-3-194 0 0,1 1-1 0 0,0-1 0 0 0,-1 2 0 0 0,1 0 0 0 0,0 0 0 0 0,0 1 0 0 0,7 0-606 0 0,0 1 270 0 0,0 0-1 0 0,0 1 1 0 0,-1 1-1 0 0,1 0 1 0 0,0 2-1 0 0,12 4-269 0 0,-27-7 20 0 0,0 0-1 0 0,0 0 0 0 0,-1 0 1 0 0,1 1-1 0 0,-1-1 0 0 0,1 1 0 0 0,-1 0 1 0 0,1 0-1 0 0,-1 0 0 0 0,0 0 1 0 0,0 0-1 0 0,0 0 0 0 0,0 0 1 0 0,-1 1-1 0 0,1-1 0 0 0,0 2-19 0 0,-1-3 20 0 0,-1 1-1 0 0,1 0 0 0 0,0 0 1 0 0,-1-1-1 0 0,0 1 0 0 0,1 0 1 0 0,-1 0-1 0 0,0 0 0 0 0,0 0 0 0 0,0 0 1 0 0,0-1-1 0 0,0 1 0 0 0,-1 0 1 0 0,1 0-1 0 0,-1 0 0 0 0,1 0 1 0 0,-1-1-1 0 0,1 1 0 0 0,-1 0 1 0 0,0-1-1 0 0,0 1 0 0 0,0 0 1 0 0,0-1-1 0 0,0 1 0 0 0,-1 0-19 0 0,-5 6 128 0 0,0-1 0 0 0,0 0 0 0 0,0 0-1 0 0,-1-1 1 0 0,0 0 0 0 0,-7 4-128 0 0,-14 7 251 0 0,-12 4-251 0 0,-8 5-52 0 0,21-12 9 0 0,28-14 44 0 0,0 0 0 0 0,0 0 0 0 0,0 1 1 0 0,0-1-1 0 0,0 0 0 0 0,0 0 0 0 0,-1 0 0 0 0,1 0 0 0 0,0 0 1 0 0,0 1-1 0 0,0-1 0 0 0,0 0 0 0 0,0 0 0 0 0,0 0 0 0 0,0 0 0 0 0,0 1 1 0 0,0-1-1 0 0,0 0 0 0 0,0 0 0 0 0,0 0 0 0 0,0 1 0 0 0,0-1 1 0 0,0 0-1 0 0,0 0 0 0 0,0 0 0 0 0,0 0 0 0 0,0 1 0 0 0,0-1 1 0 0,0 0-1 0 0,0 0 0 0 0,0 0 0 0 0,0 0 0 0 0,1 1 0 0 0,-1-1 1 0 0,0 0-1 0 0,0 0 0 0 0,0 0 0 0 0,0 0 0 0 0,0 0 0 0 0,0 1 1 0 0,1-1-1 0 0,-1 0 0 0 0,0 0 0 0 0,0 0 0 0 0,0 0 0 0 0,0 0 0 0 0,0 0 1 0 0,1 0-1 0 0,-1 0 0 0 0,0 0-1 0 0,10 6-9 0 0,-9-6 13 0 0,4 3 27 0 0,0-1 0 0 0,1 0 0 0 0,-1-1 0 0 0,0 1 1 0 0,1-1-1 0 0,-1 0 0 0 0,1 0 0 0 0,0-1 0 0 0,-1 0 0 0 0,6 0-31 0 0,28 4 257 0 0,-31-3-207 0 0,0 0 0 0 0,-1 0 0 0 0,8-1-50 0 0,-8 0 40 0 0,0 0 1 0 0,-1 1-1 0 0,1-1 1 0 0,-1 1-1 0 0,6 2-40 0 0,7 1 197 0 0,-11-3 32 0 0,-1 1 0 0 0,1 0-1 0 0,-1 0 1 0 0,6 3-229 0 0,12 6-213 0 0,-24-11 116 0 0,-1 0 1 0 0,0 0-44 0 0,0 0-212 0 0,0 0-96 0 0,0 0-22 0 0,0 0-210 0 0,0 0-873 0 0,0 0-382 0 0,0 0-73 0 0</inkml:trace>
  <inkml:trace contextRef="#ctx0" brushRef="#br0" timeOffset="34">10063 13779 2304 0 0,'0'0'484'0'0,"0"0"1192"0"0,0 0 520 0 0,0 0 106 0 0,0 0-207 0 0,0 0-966 0 0,0 0-422 0 0,0 0-88 0 0,0 0-6 0 0,0 0 24 0 0,0 0 17 0 0,0 0 2 0 0,0 0-3 0 0,0 0-12 0 0,0 0-8 0 0,0 0-1 0 0,0 0-52 0 0,13-7 311 0 0,0 3-513 0 0,-1 2-1 0 0,1-1 1 0 0,0 2-1 0 0,0 0 1 0 0,0 0-1 0 0,0 1 1 0 0,10 2-378 0 0,11-1 353 0 0,16-3 308 0 0,-28 0-385 0 0,0 2 0 0 0,9 1-276 0 0,20 1 59 0 0,-32-1-78 0 0,-1 0-1 0 0,1 0 0 0 0,0 2 20 0 0,5 0-260 0 0,-13-3-4096 0 0,-11 0 2412 0 0</inkml:trace>
  <inkml:trace contextRef="#ctx0" brushRef="#br0" timeOffset="35">10300 13643 12728 0 0,'0'0'580'0'0,"0"0"-11"0"0,0 0-296 0 0,0 0 107 0 0,0 0 90 0 0,0 0 11 0 0,13 7 1517 0 0,-9-2-1609 0 0,0 0-1 0 0,-1 1 0 0 0,0 0 0 0 0,0-1 0 0 0,0 1 1 0 0,0 0-1 0 0,-1 1 0 0 0,0-1 0 0 0,0 0 0 0 0,-1 1 1 0 0,0-1-1 0 0,0 4-388 0 0,1 5 92 0 0,-2 0 0 0 0,0-1 1 0 0,0 1-1 0 0,-2 0 0 0 0,0 3-92 0 0,0-4 27 0 0,2 0 0 0 0,0 0 0 0 0,1 1-27 0 0,-1 9-177 0 0,4-8-885 0 0,-1-12-2846 0 0,-3-4 1631 0 0</inkml:trace>
  <inkml:trace contextRef="#ctx0" brushRef="#br0" timeOffset="36">10683 13567 15200 0 0,'0'0'696'0'0,"0"0"-14"0"0,3 3-358 0 0,1 1-166 0 0,0 0 0 0 0,-1 0 0 0 0,0 0 0 0 0,0 1 0 0 0,0 0 0 0 0,0-1 0 0 0,-1 1 0 0 0,0 0 0 0 0,0 0 0 0 0,0 1 0 0 0,-1-1 0 0 0,1 3-158 0 0,3 15 519 0 0,-2 0 1 0 0,0 8-520 0 0,-3-31 20 0 0,19 133 1638 0 0,-15-122-748 0 0,-4-11-890 0 0,1 0-1 0 0,-1-1 1 0 0,0 1 0 0 0,1-1 0 0 0,-1 1 0 0 0,1-1 0 0 0,-1 1 0 0 0,0-1 0 0 0,1 1-1 0 0,-1-1 1 0 0,0 1 0 0 0,0-1 0 0 0,1 1 0 0 0,-1-1 0 0 0,0 1 0 0 0,0-1 0 0 0,0 1-1 0 0,0-1 1 0 0,0 0 0 0 0,0 1 0 0 0,0-1 0 0 0,0 0-20 0 0,10-41 187 0 0,-7 25-300 0 0,1 0 0 0 0,0 1 0 0 0,6-13 113 0 0,-6 20-117 0 0,0-1 1 0 0,1 1-1 0 0,0 0 0 0 0,1 0 1 0 0,4-5 116 0 0,-8 12-15 0 0,0-1 0 0 0,0 1 0 0 0,0 0 0 0 0,0 0 0 0 0,0 0 0 0 0,0 1 1 0 0,1-1-1 0 0,-1 0 0 0 0,1 1 0 0 0,-1 0 0 0 0,1-1 0 0 0,0 1 0 0 0,-1 0 0 0 0,1 0 1 0 0,0 1-1 0 0,0-1 0 0 0,0 0 0 0 0,0 1 0 0 0,-1 0 0 0 0,1 0 0 0 0,0 0 0 0 0,3 0 15 0 0,-1 1 23 0 0,0 0-1 0 0,0 0 0 0 0,0 0 1 0 0,0 1-1 0 0,-1 0 0 0 0,1 0 0 0 0,-1 0 1 0 0,1 0-1 0 0,-1 1 0 0 0,0 0 1 0 0,1 0-1 0 0,-2 0 0 0 0,1 0 0 0 0,0 0 1 0 0,-1 1-1 0 0,1 0 0 0 0,-1 0 1 0 0,0 0-23 0 0,2 3 96 0 0,-1-2-32 0 0,0 0 0 0 0,-1 1 0 0 0,1 0 1 0 0,-1 0-1 0 0,0 0 0 0 0,-1 0 0 0 0,1 1 0 0 0,0 2-64 0 0,-1 2-31 0 0,5 25 285 0 0,-7-33-321 0 0,0-1-1 0 0,0 1 1 0 0,-1 0 0 0 0,1-1 0 0 0,0 1 0 0 0,-1-1 0 0 0,0 1 0 0 0,0-1 0 0 0,0 1 0 0 0,0-1-1 0 0,0 1 1 0 0,-1 1 67 0 0,1-3-838 0 0,1-1-818 0 0,0 0-3305 0 0,0 0-1411 0 0</inkml:trace>
  <inkml:trace contextRef="#ctx0" brushRef="#br0" timeOffset="37">11134 13427 5064 0 0,'3'-2'294'0'0,"-1"0"0"0"0,1 0 0 0 0,0 1 0 0 0,-1-1-1 0 0,1 0 1 0 0,0 1 0 0 0,0 0 0 0 0,0-1 0 0 0,2 1-294 0 0,-4 1 438 0 0,0-1 0 0 0,0 1-1 0 0,0 0 1 0 0,1 0 0 0 0,-1 0 0 0 0,0 0 0 0 0,0 0-1 0 0,0 0 1 0 0,1 0 0 0 0,-1 0 0 0 0,0 0-1 0 0,0 1 1 0 0,0-1 0 0 0,0 0 0 0 0,1 1 0 0 0,-1-1-1 0 0,0 1 1 0 0,0-1 0 0 0,0 1 0 0 0,0 0 0 0 0,0-1-1 0 0,0 1-437 0 0,1 1 271 0 0,0 0 1 0 0,-1 0-1 0 0,1 0 0 0 0,0 0 0 0 0,-1 0 0 0 0,1 1 1 0 0,-1-1-1 0 0,0 1 0 0 0,0-1 0 0 0,0 1-271 0 0,2 6 122 0 0,0 0 1 0 0,-1 0-1 0 0,0 0 0 0 0,0 1 0 0 0,-1 5-122 0 0,-1 7 106 0 0,0 0-1 0 0,-2 1 0 0 0,0-1 1 0 0,-3 5-106 0 0,-1 15 85 0 0,-1-9-7 0 0,5-26-3 0 0,0 0 0 0 0,0 0 0 0 0,1 0 0 0 0,0 1 0 0 0,1 0-75 0 0,0-7 128 0 0,0 1 57 0 0,1 6 166 0 0,3-6-257 0 0,-1 0-1 0 0,1-1 1 0 0,0 1-1 0 0,0-1 1 0 0,0 0-1 0 0,0 0 1 0 0,0 0-1 0 0,0 0 1 0 0,0-1 0 0 0,0 1-1 0 0,0-1 1 0 0,0 0-1 0 0,4-1-93 0 0,9-1 413 0 0,-1 0-1 0 0,15-5-412 0 0,-23 5 103 0 0,17-3 21 0 0,-1 0 0 0 0,1 2 0 0 0,-1 2 0 0 0,1 0 0 0 0,0 1 0 0 0,7 2-124 0 0,8 6-450 0 0,-15 2-3525 0 0,-18-5-3663 0 0</inkml:trace>
  <inkml:trace contextRef="#ctx0" brushRef="#br0" timeOffset="38">11762 13359 7832 0 0,'-1'-2'-712'0'0,"-2"-6"414"0"0,-2 1 5150 0 0,5 7-4551 0 0,-1 0 0 0 0,0 0-1 0 0,1 0 1 0 0,-1 0 0 0 0,0 0 0 0 0,1 0 0 0 0,-1 0 0 0 0,1 0 0 0 0,-1 1 0 0 0,0-1 0 0 0,1 0 0 0 0,-1 0 0 0 0,1 0 0 0 0,-1 1 0 0 0,1-1-1 0 0,-1 0 1 0 0,1 1 0 0 0,-1-1 0 0 0,1 0 0 0 0,-1 1 0 0 0,1-1 0 0 0,-1 1 0 0 0,1-1 0 0 0,-1 1 0 0 0,1 0-301 0 0,-3 1 126 0 0,1 1 0 0 0,0 0 0 0 0,-1 0-1 0 0,1 0 1 0 0,0 0 0 0 0,1 1 0 0 0,-1-1 0 0 0,1 1 0 0 0,-1-1 0 0 0,1 1 0 0 0,0-1 0 0 0,0 3-126 0 0,-2 8 194 0 0,1 0-1 0 0,-1 9-193 0 0,3-17 68 0 0,-1 0 0 0 0,1-1 0 0 0,0 1 0 0 0,1 0-1 0 0,0-1 1 0 0,-1 1 0 0 0,2 0 0 0 0,-1-1 0 0 0,1 1-1 0 0,-1-1 1 0 0,2 0 0 0 0,-1 1 0 0 0,0-1 0 0 0,2 1-68 0 0,0-1 37 0 0,-3-4-27 0 0,0 0-1 0 0,0-1 1 0 0,-1 1 0 0 0,1-1-1 0 0,0 1 1 0 0,0-1 0 0 0,0 1 0 0 0,0-1-1 0 0,0 0 1 0 0,-1 1 0 0 0,1-1-1 0 0,0 0 1 0 0,0 0 0 0 0,0 0 0 0 0,0 0-1 0 0,0 0 1 0 0,0 0 0 0 0,0 0-1 0 0,0 0 1 0 0,0 0 0 0 0,0 0-1 0 0,0 0 1 0 0,0 0 0 0 0,0-1 0 0 0,0 1-1 0 0,-1 0 1 0 0,1-1 0 0 0,0 1-1 0 0,0-1-9 0 0,4-1 68 0 0,3-1-25 0 0,0-1 0 0 0,0 1 0 0 0,0-1 0 0 0,-1-1 0 0 0,1 1 0 0 0,-1-1 0 0 0,-1-1 1 0 0,1 1-1 0 0,-1-1 0 0 0,5-5-43 0 0,1-1 12 0 0,-10 11-23 0 0,-1 0 1 0 0,1 0-1 0 0,-1 0 0 0 0,1 0 0 0 0,0 0 1 0 0,-1 0-1 0 0,1 0 0 0 0,0 0 0 0 0,0 1 1 0 0,-1-1-1 0 0,1 1 0 0 0,0-1 0 0 0,0 1 1 0 0,0 0-1 0 0,0 0 0 0 0,0 0 0 0 0,0 0 1 0 0,0 0-1 0 0,0 0 0 0 0,-1 0 1 0 0,1 1-1 0 0,0-1 0 0 0,0 1 0 0 0,0-1 1 0 0,0 1-1 0 0,-1 0 0 0 0,1 0 0 0 0,0 0 1 0 0,-1 0-1 0 0,1 0 0 0 0,-1 0 0 0 0,1 0 1 0 0,-1 0-1 0 0,1 1 0 0 0,-1-1 1 0 0,0 1-1 0 0,1-1 0 0 0,-1 1 0 0 0,0 0 11 0 0,3 3-1 0 0,-1-1 0 0 0,0 0 0 0 0,1 0 0 0 0,0-1 0 0 0,0 1 0 0 0,0-1 0 0 0,0 0 0 0 0,1 0 0 0 0,-1 0 0 0 0,1 0 0 0 0,0-1 0 0 0,0 0 0 0 0,0 0 0 0 0,0 0 1 0 0,-2-1 15 0 0,0-1 0 0 0,0 1 0 0 0,0-1 0 0 0,0 1-1 0 0,0-1 1 0 0,0 0 0 0 0,0 0 0 0 0,0-1 0 0 0,-1 1 0 0 0,1-1 0 0 0,0 1-1 0 0,0-1 1 0 0,0 0 0 0 0,0 0 0 0 0,0 0 0 0 0,-1 0 0 0 0,1-1 0 0 0,-1 1-1 0 0,1-1 1 0 0,-1 0 0 0 0,1 1 0 0 0,-1-1 0 0 0,0 0 0 0 0,0 0 0 0 0,1-2-15 0 0,0 0 32 0 0,0 0 1 0 0,0 0-1 0 0,0 0 1 0 0,-1-1-1 0 0,1 0 1 0 0,-1 1-1 0 0,-1-1 1 0 0,1 0-1 0 0,-1 0 1 0 0,1 0 0 0 0,-1-2-33 0 0,1-7 62 0 0,0-1 0 0 0,-1 1 0 0 0,-1-7-62 0 0,-7-84-303 0 0,5 94 380 0 0,1 9-9047 0 0,-1 6 2841 0 0</inkml:trace>
  <inkml:trace contextRef="#ctx0" brushRef="#br0" timeOffset="39">11814 13736 13824 0 0,'0'0'1061'0'0,"0"0"-522"0"0,0 0 374 0 0,0 0 235 0 0,0 0 48 0 0,0 0-111 0 0,2 0-506 0 0,86-6 3310 0 0,13-2-3068 0 0,-62 5-733 0 0,-19 1-91 0 0,0 1 0 0 0,1 0-1 0 0,-1 2 1 0 0,20 3 3 0 0,-23-2-279 0 0,14 4-836 0 0,-13 3-4638 0 0,-17-8-1054 0 0</inkml:trace>
  <inkml:trace contextRef="#ctx0" brushRef="#br0" timeOffset="40">12039 13990 3224 0 0,'4'-3'1725'0'0,"-1"2"1408"0"0,7-5 3307 0 0,-10 6-6295 0 0,0 0 1 0 0,0-1-1 0 0,0 1 0 0 0,0 0 1 0 0,0 0-1 0 0,0 0 0 0 0,0 0 1 0 0,0-1-1 0 0,0 1 0 0 0,1 0 1 0 0,-1 0-1 0 0,0 0 0 0 0,-1 0 1 0 0,1-1-1 0 0,0 1 1 0 0,0 0-1 0 0,0 0 0 0 0,0 0 1 0 0,0 0-1 0 0,0 0 0 0 0,0-1 1 0 0,0 1-1 0 0,0 0 0 0 0,0 0 1 0 0,0 0-1 0 0,0 0 1 0 0,0 0-1 0 0,0-1 0 0 0,-1 1 1 0 0,1 0-1 0 0,0 0 0 0 0,0 0 1 0 0,0 0-1 0 0,0 0 0 0 0,0 0 1 0 0,0 0-1 0 0,-1 0-145 0 0,-8-4 3083 0 0,-4 4-3528 0 0,5 1 556 0 0,0 1 0 0 0,1 0-1 0 0,-1 0 1 0 0,1 1 0 0 0,-1 0 0 0 0,1 0 0 0 0,0 1 0 0 0,-1 1-111 0 0,-6 3 178 0 0,1 1 0 0 0,0 1 0 0 0,-6 6-178 0 0,12-10 40 0 0,0 1-1 0 0,1 1 1 0 0,0-1-1 0 0,1 1 1 0 0,-1 0 0 0 0,-1 4-40 0 0,7-11 12 0 0,-1 1 1 0 0,0-1 0 0 0,0 0 0 0 0,1 1 0 0 0,-1-1-1 0 0,1 0 1 0 0,0 1 0 0 0,-1-1 0 0 0,1 0 0 0 0,0 1-1 0 0,0-1 1 0 0,0 1 0 0 0,0-1 0 0 0,0 1 0 0 0,0-1-1 0 0,0 1 1 0 0,0-1 0 0 0,0 0 0 0 0,1 1 0 0 0,-1-1 0 0 0,1 2-13 0 0,0-1 21 0 0,0-1 1 0 0,1 1 0 0 0,-1-1 0 0 0,0 0 0 0 0,0 1 0 0 0,1-1 0 0 0,-1 0-1 0 0,1 0 1 0 0,-1 0 0 0 0,1 0 0 0 0,0 0 0 0 0,-1 0 0 0 0,1 0 0 0 0,1 0-22 0 0,7 2 94 0 0,0 0 1 0 0,0-1 0 0 0,0 0 0 0 0,1 0-1 0 0,4-1-94 0 0,-15-1 1 0 0,34 1 229 0 0,0-2-1 0 0,0-1 1 0 0,3-2-230 0 0,33-1 224 0 0,-49 3-1572 0 0,1-1-1 0 0,-1 0 0 0 0,0-2 1 0 0,18-5 1348 0 0,-7-2-1974 0 0</inkml:trace>
  <inkml:trace contextRef="#ctx0" brushRef="#br0" timeOffset="41">12514 13877 2304 0 0,'0'0'523'0'0,"0"0"1354"0"0,0 0 591 0 0,0 0 116 0 0,0 0-208 0 0,0 0-987 0 0,0 0-432 0 0,0 0-86 0 0,0 0-50 0 0,12 9 1744 0 0,-6-6-2177 0 0,1 1-1 0 0,-1-1 0 0 0,1 0 0 0 0,0 0 0 0 0,-1-1 0 0 0,1 0 1 0 0,0-1-1 0 0,0 1 0 0 0,0-1 0 0 0,1 0 0 0 0,5-1-387 0 0,14 0 772 0 0,1-1-1 0 0,12-3-771 0 0,-20 2 190 0 0,75-5 102 0 0,-69 3-1336 0 0,-24 4 63 0 0,2 0-6211 0 0,-3 0 366 0 0</inkml:trace>
  <inkml:trace contextRef="#ctx0" brushRef="#br0" timeOffset="42">13127 13724 6912 0 0,'0'0'528'0'0,"0"0"-63"0"0,0 0 1002 0 0,0 0 475 0 0,0 0 98 0 0,0 0-204 0 0,0 0-942 0 0,0 0-413 0 0,0 0-87 0 0,0 0 33 0 0,0 0 178 0 0,0 2 78 0 0,-1 45 2001 0 0,0-26-2400 0 0,0 0-1 0 0,2 0 0 0 0,0 0 0 0 0,1 0 1 0 0,1 0-1 0 0,3 7-283 0 0,-4-18 42 0 0,-2-7-23 0 0,1 0-1 0 0,0 0 1 0 0,-1-1-1 0 0,1 1 1 0 0,0 0-1 0 0,0-1 0 0 0,0 1 1 0 0,1-1-1 0 0,-1 1 1 0 0,1-1-1 0 0,0 2-18 0 0,0-2 2 0 0,0-1-1 0 0,-1 1 0 0 0,1-1 0 0 0,0 0 0 0 0,0 1 1 0 0,0-1-1 0 0,0 0 0 0 0,0 0 0 0 0,0 0 1 0 0,1-1-1 0 0,-1 1 0 0 0,0 0 0 0 0,0-1 1 0 0,1 1-2 0 0,12-7-1924 0 0,-9 2-162 0 0</inkml:trace>
  <inkml:trace contextRef="#ctx0" brushRef="#br0" timeOffset="43">13155 13623 3224 0 0,'0'-2'288'0'0,"-6"-13"7036"0"0,6 14-3260 0 0,0 1-506 0 0,0 0-2270 0 0,0 0-1000 0 0,0 0-175 0 0,0 0 59 0 0,0 0 19 0 0,0 0-6 0 0,0 0-21 0 0,1 1-77 0 0,4 2-157 0 0,-1-1 1 0 0,0 1-1 0 0,1 0 0 0 0,-1 1 1 0 0,0-1-1 0 0,3 5 70 0 0,5 5-5846 0 0,-6-7-476 0 0</inkml:trace>
  <inkml:trace contextRef="#ctx0" brushRef="#br0" timeOffset="44">13741 13528 15032 0 0,'0'0'686'0'0,"0"0"-15"0"0,7 1 217 0 0,-5 0-731 0 0,-1-1-32 0 0,0 0 0 0 0,0 1 0 0 0,0-1 0 0 0,0 1 0 0 0,-1-1 0 0 0,1 1 0 0 0,0-1 0 0 0,0 1 0 0 0,0 0 0 0 0,0-1 0 0 0,-1 1 0 0 0,1 0 0 0 0,0 0 0 0 0,-1-1 0 0 0,1 1 0 0 0,0 0 0 0 0,-1 0 0 0 0,1 0 0 0 0,-1 0 0 0 0,0 0 0 0 0,1 0 0 0 0,-1 0 0 0 0,0 0 0 0 0,1 0 0 0 0,-1 0 0 0 0,0 0 1 0 0,0 0-1 0 0,0 0 0 0 0,0 0 0 0 0,0 0 0 0 0,0 0 0 0 0,0 0 0 0 0,0 0 0 0 0,0 0 0 0 0,-1 0 0 0 0,1 0 0 0 0,0 0 0 0 0,-1 0-125 0 0,-3 10 103 0 0,-1 0 0 0 0,0-1 0 0 0,-1 1 0 0 0,0-1 0 0 0,-1 0 0 0 0,0-1 0 0 0,0 0 0 0 0,-1 0 0 0 0,-3 2-103 0 0,-1 1 40 0 0,-1-1 1 0 0,0 0 0 0 0,-1-1 0 0 0,0 0 0 0 0,0-2 0 0 0,-6 3-41 0 0,10-6-27 0 0,1-1 1 0 0,-2 0 0 0 0,1-1 0 0 0,0 0-1 0 0,-11 1 27 0 0,17-3-33 0 0,0 0 0 0 0,0-1 0 0 0,0 1 0 0 0,0-1 0 0 0,0 0-1 0 0,-1-1 1 0 0,1 1 0 0 0,0-1 0 0 0,0 0 0 0 0,0 0 0 0 0,0 0 0 0 0,0 0 0 0 0,0-1-1 0 0,0 1 1 0 0,1-1 0 0 0,-1 0 0 0 0,0-1 33 0 0,-6-4-288 0 0,8 6 222 0 0,0 0 0 0 0,0 0 1 0 0,0 0-1 0 0,1-1 0 0 0,-1 1 1 0 0,0-1-1 0 0,1 0 0 0 0,-1 1 1 0 0,1-1-1 0 0,-1 0 0 0 0,1 0 1 0 0,0 0-1 0 0,0 0 0 0 0,0 0 0 0 0,0 0 1 0 0,0 0-1 0 0,0 0 0 0 0,0-1 66 0 0,-2-6-205 0 0,3 8 156 0 0,-1-1 0 0 0,0 1-1 0 0,1-1 1 0 0,0 0 0 0 0,-1 1 0 0 0,1-1-1 0 0,0 0 1 0 0,-1 1 0 0 0,1-1 0 0 0,0 0-1 0 0,0 1 1 0 0,1-1 0 0 0,-1 0 0 0 0,0 1-1 0 0,1-2 50 0 0,2-10-290 0 0,-3 11 275 0 0,0 1-1 0 0,1-1 0 0 0,-1 0 1 0 0,0 1-1 0 0,1-1 0 0 0,-1 0 1 0 0,1 1-1 0 0,0-1 0 0 0,0 1 1 0 0,-1-1-1 0 0,1 1 1 0 0,0-1-1 0 0,0 1 0 0 0,0-1 1 0 0,1 1-1 0 0,-1 0 0 0 0,1-1 16 0 0,1 0 46 0 0,0 0 0 0 0,1 0 0 0 0,-1 1 0 0 0,1-1-1 0 0,0 1 1 0 0,-1 0 0 0 0,1 0 0 0 0,0 0-1 0 0,-1 0 1 0 0,1 1 0 0 0,0-1 0 0 0,0 1-1 0 0,0 0 1 0 0,0 0 0 0 0,0 1 0 0 0,-1-1 0 0 0,1 1-1 0 0,0 0 1 0 0,0 0 0 0 0,-1 0 0 0 0,1 0-1 0 0,0 1 1 0 0,-1-1 0 0 0,3 3-46 0 0,5 2 240 0 0,-1 1 0 0 0,0 0 0 0 0,-1 0 0 0 0,0 1-1 0 0,0 0 1 0 0,5 7-240 0 0,-2-3 192 0 0,16 15 22 0 0,-12-13-46 0 0,-1 1 0 0 0,6 8-168 0 0,-16-17-61 0 0,-1 0-1 0 0,1-1 0 0 0,1 0 0 0 0,-1 0 1 0 0,1 0-1 0 0,5 3 62 0 0,-9-6-1071 0 0,1-1 1 0 0,-1 0-1 0 0,1 0 1 0 0,0 0-1 0 0,-1 0 1 0 0,1 0 0 0 0,1 0 1070 0 0,2-1-6516 0 0</inkml:trace>
  <inkml:trace contextRef="#ctx0" brushRef="#br0" timeOffset="45">14024 13406 3224 0 0,'0'0'671'0'0,"8"13"7710"0"0,-5-7-7764 0 0,-1-1 0 0 0,0 0 0 0 0,-1 1 0 0 0,0 0 1 0 0,0-1-1 0 0,0 1 0 0 0,0 0 0 0 0,-1-1 0 0 0,0 1 1 0 0,0 2-618 0 0,-2 14 648 0 0,-1-1 1 0 0,-1 4-649 0 0,-2 18 690 0 0,0-12-499 0 0,4-23-104 0 0,0 1 0 0 0,1 0 0 0 0,0 8-87 0 0,0 4 161 0 0,0-17-101 0 0,0-1 1 0 0,1 1-1 0 0,0-1 1 0 0,0 1-1 0 0,0 0 1 0 0,0-1 0 0 0,1 1-1 0 0,0-1 1 0 0,-1 1-1 0 0,1-1 1 0 0,0 0-1 0 0,0 1 1 0 0,1-1-1 0 0,0 2-60 0 0,-1-4 85 0 0,1 1 0 0 0,-1 0 0 0 0,1 0 0 0 0,-1-1 0 0 0,1 1 0 0 0,0-1-1 0 0,0 1 1 0 0,0-1 0 0 0,0 0 0 0 0,0 0 0 0 0,0 0 0 0 0,0 0 0 0 0,0 0 0 0 0,0 0-1 0 0,0 0 1 0 0,0-1 0 0 0,1 1 0 0 0,-1-1 0 0 0,0 0 0 0 0,0 0 0 0 0,1 1 0 0 0,-1-2-1 0 0,1 1-83 0 0,9 0 116 0 0,-1-1 0 0 0,1-1 0 0 0,-1 0 1 0 0,3-2-118 0 0,-5 2 122 0 0,35-8 1 0 0,74-14 382 0 0,-96 21-762 0 0,0 1 1 0 0,0 1-1 0 0,0 0 1 0 0,9 2 256 0 0,-19 2-1086 0 0,-2 0-38 0 0</inkml:trace>
  <inkml:trace contextRef="#ctx0" brushRef="#br0" timeOffset="46">13603 13990 5296 0 0,'0'0'241'0'0,"-1"0"-10"0"0,-1 1-83 0 0,0-1 0 0 0,0 0 0 0 0,0 1 1 0 0,1-1-1 0 0,-1 0 0 0 0,0 0 0 0 0,0 1 1 0 0,0-2-1 0 0,0 1 0 0 0,-2 0-148 0 0,3 0 168 0 0,1 0 0 0 0,-1-1 0 0 0,0 1 0 0 0,1 0 0 0 0,-1 0 0 0 0,0 0 0 0 0,1 0 0 0 0,-1 0-1 0 0,0 0 1 0 0,0 1 0 0 0,1-1 0 0 0,-1 0 0 0 0,0 0 0 0 0,1 0 0 0 0,-1 1 0 0 0,0-1 0 0 0,0 1-168 0 0,1-1 501 0 0,-19 0 3691 0 0,49 4-202 0 0,-9-1-3608 0 0,0 0-1 0 0,3-2-381 0 0,653-1 3644 0 0,-603 3-4676 0 0,-56-1-2477 0 0,-9-1-3393 0 0</inkml:trace>
  <inkml:trace contextRef="#ctx0" brushRef="#br0" timeOffset="47">13826 14174 13272 0 0,'0'0'605'0'0,"0"0"-9"0"0,2 0-323 0 0,22-6 820 0 0,-13 3-680 0 0,1 0-1 0 0,-1 0 0 0 0,1 2 0 0 0,-1-1 0 0 0,1 1 0 0 0,0 1 0 0 0,-1 0 1 0 0,1 1-1 0 0,9 1-412 0 0,-2 2 352 0 0,-13-3-253 0 0,0 0 0 0 0,0 0-1 0 0,0 1 1 0 0,0 0 0 0 0,-1 0 0 0 0,2 1-99 0 0,-3-2 43 0 0,-1 1-1 0 0,0 0 1 0 0,0 0-1 0 0,0 0 1 0 0,0 1-1 0 0,-1-1 1 0 0,1 0-1 0 0,0 1 1 0 0,-1 0-1 0 0,0 0 1 0 0,1 0-43 0 0,-2-1 10 0 0,0 0 0 0 0,0-1 1 0 0,0 1-1 0 0,-1 0 0 0 0,1 0 0 0 0,0 0 0 0 0,-1 0 0 0 0,0-1 1 0 0,1 1-1 0 0,-1 0 0 0 0,0 0 0 0 0,0 0 0 0 0,0 0 1 0 0,0 0-1 0 0,0 0 0 0 0,0 0 0 0 0,-1 0 0 0 0,1 0 1 0 0,-1 0-1 0 0,1 0 0 0 0,-1-1 0 0 0,0 1-10 0 0,-3 6 57 0 0,1-1 1 0 0,-2-1-1 0 0,1 1 1 0 0,-1-1-1 0 0,0 1 1 0 0,0-1-1 0 0,-1-1 0 0 0,1 1 1 0 0,-1-1-1 0 0,-1 0 1 0 0,1 0-1 0 0,-1-1 0 0 0,1 0 1 0 0,-1 0-1 0 0,-4 1-57 0 0,-21 16 232 0 0,31-20-162 0 0,1-1 20 0 0,-1 2 43 0 0,1-2-124 0 0,-1 0 0 0 0,1 0-1 0 0,0 0 1 0 0,0 0 0 0 0,0 1 0 0 0,0-1 0 0 0,0 0-1 0 0,0 0 1 0 0,0 0 0 0 0,-1 0 0 0 0,1 0 0 0 0,0 0-1 0 0,0 0 1 0 0,0 1 0 0 0,0-1 0 0 0,0 0 0 0 0,0 0-1 0 0,0 0 1 0 0,0 0 0 0 0,0 0 0 0 0,0 1 0 0 0,0-1-1 0 0,0 0 1 0 0,0 0 0 0 0,0 0 0 0 0,0 0 0 0 0,0 0-1 0 0,0 1 1 0 0,0-1 0 0 0,0 0 0 0 0,0 0-1 0 0,0 0 1 0 0,0 0 0 0 0,0 0 0 0 0,0 1 0 0 0,0-1-9 0 0,2 3 92 0 0,0 0 1 0 0,0 0-1 0 0,0 0 0 0 0,1 0 1 0 0,-1-1-1 0 0,1 1 1 0 0,0-1-1 0 0,-1 1 1 0 0,1-1-1 0 0,0 0 0 0 0,0 0 1 0 0,1 0-1 0 0,-1-1 1 0 0,0 1-1 0 0,1-1 1 0 0,3 2-93 0 0,6 1 173 0 0,1 0 0 0 0,0-1 0 0 0,13 2-173 0 0,-5-4 13 0 0,1 0-1 0 0,-1-1 0 0 0,1-2 1 0 0,-1 0-13 0 0,-6 0-163 0 0,2-1-2415 0 0,-7 1-1832 0 0,7 0-3240 0 0</inkml:trace>
  <inkml:trace contextRef="#ctx0" brushRef="#br0" timeOffset="48">14560 13468 7832 0 0,'0'-1'7378'0'0,"5"-1"-3496"0"0,32-14-2351 0 0,22-3-913 0 0,-38 11-474 0 0,1 1 1 0 0,1 1-145 0 0,16-5 380 0 0,-28 8-383 0 0,0 0 1 0 0,1 0-1 0 0,-1 1 0 0 0,1 0 1 0 0,2 1 2 0 0,-12 1 94 0 0,-2 0 1 0 0,0 0-6 0 0,15 6 439 0 0,-14-5-516 0 0,0-1-1 0 0,0 1 1 0 0,-1 0-1 0 0,1-1 1 0 0,0 1-1 0 0,-1 0 1 0 0,1 0 0 0 0,-1 0-1 0 0,1-1 1 0 0,-1 1-1 0 0,1 0 1 0 0,-1 0-1 0 0,0 0 1 0 0,1 0-1 0 0,-1 0 1 0 0,0 0-1 0 0,0 0 1 0 0,1 0-1 0 0,-1 0 1 0 0,0 0-1 0 0,0 0 1 0 0,0 1-12 0 0,0-1 14 0 0,0 1-1 0 0,0 0 1 0 0,0-1 0 0 0,1 1 0 0 0,-1 0-1 0 0,1-1 1 0 0,-1 1 0 0 0,1-1 0 0 0,0 2-14 0 0,2 2 53 0 0,-1 1 1 0 0,0 1 0 0 0,0-1-1 0 0,0 0 1 0 0,0 0 0 0 0,-1 1 0 0 0,0-1-1 0 0,-1 1 1 0 0,1-1 0 0 0,-1 1-1 0 0,-1-1 1 0 0,1 1 0 0 0,-1-1-1 0 0,0 1 1 0 0,0-1 0 0 0,-1 1 0 0 0,0-1-1 0 0,-1 2-53 0 0,2-2 0 0 0,-1 0 0 0 0,1 0 0 0 0,0 0 0 0 0,1 3 0 0 0,0-3 0 0 0,-1-1 0 0 0,0 0 0 0 0,0 1 0 0 0,0-1 0 0 0,0 0 0 0 0,-1 2 0 0 0,-1 1-8 0 0,1 0-1 0 0,1 0 1 0 0,0 0 0 0 0,0 0-1 0 0,0 6 9 0 0,-3 20-22 0 0,3-23 22 0 0,0 0 0 0 0,0 0 0 0 0,1 0 0 0 0,1 7 0 0 0,0-5 0 0 0,-1 1 0 0 0,-2 10 0 0 0,2-13-14 0 0,-1-1-1 0 0,2 0 0 0 0,-1 0 0 0 0,3 9 15 0 0,-1-7 21 0 0,-1-1-1 0 0,0 1 1 0 0,-1 10-21 0 0,-1-14 4 0 0,2 1 0 0 0,-1-1 0 0 0,1 0 1 0 0,2 5-5 0 0,1 25-4 0 0,4 80 68 0 0,-8-113-64 0 0,0 0 0 0 0,1 0 0 0 0,0 0 0 0 0,0 0 0 0 0,2 4 0 0 0,4 23 0 0 0,-6-26 0 0 0,-1-2 0 0 0,0-1 0 0 0,0 1 0 0 0,0-1 0 0 0,1 1 0 0 0,0-1 0 0 0,0 1 0 0 0,0-1 0 0 0,0 0 0 0 0,0 1 0 0 0,1-1 0 0 0,-1 0 0 0 0,1 1 0 0 0,14 30 79 0 0,-16-34-70 0 0,0 1 1 0 0,0-1-1 0 0,0 0 0 0 0,0 1 0 0 0,0-1 1 0 0,1 0-1 0 0,-1 0 0 0 0,0 1 1 0 0,0-1-1 0 0,0 0 0 0 0,0 1 1 0 0,0-1-1 0 0,0 0 0 0 0,0 1 1 0 0,-1-1-1 0 0,1 0 0 0 0,0 1 1 0 0,0-1-1 0 0,0 0 0 0 0,0 1 0 0 0,0-1 1 0 0,0 0-1 0 0,-1 0 0 0 0,1 1 1 0 0,0-1-1 0 0,0 0 0 0 0,0 0 1 0 0,-1 1-1 0 0,1-1 0 0 0,0 0 1 0 0,0 0-10 0 0,-8 7 216 0 0,-2-3-93 0 0,-1 0-1 0 0,1 0 0 0 0,-1-1 1 0 0,0-1-1 0 0,0 0 0 0 0,-6 1-122 0 0,-14 0 674 0 0,-24-2-674 0 0,21-1-279 0 0,4 1-978 0 0,0-2 0 0 0,0-1 0 0 0,-21-4 1257 0 0,4-3-1976 0 0,5-3-22 0 0</inkml:trace>
  <inkml:trace contextRef="#ctx0" brushRef="#br0" timeOffset="49">15088 13501 2304 0 0,'-6'-2'914'0'0,"6"2"3150"0"0,0-1 4275 0 0,2 1-8156 0 0,0 0 1 0 0,-1-1-1 0 0,1 1 1 0 0,0 0-1 0 0,0 0 1 0 0,-1 1-1 0 0,1-1 1 0 0,0 0-1 0 0,-1 0 1 0 0,1 1-1 0 0,0-1 1 0 0,-1 1-1 0 0,1 0 1 0 0,0-1-1 0 0,-1 1 1 0 0,1 0-1 0 0,-1 0 1 0 0,1 0-1 0 0,-1 0 1 0 0,0 0-1 0 0,1 0 1 0 0,-1 0-184 0 0,31 29 595 0 0,-20-17-295 0 0,1-1 1 0 0,9 7-301 0 0,-15-12 96 0 0,0 0 1 0 0,0 1-1 0 0,-1-1 1 0 0,0 1-1 0 0,4 8-96 0 0,8 8 63 0 0,-14-17-58 0 0,1 0 0 0 0,-1 1 0 0 0,-1 0-1 0 0,1 0 1 0 0,-2 0 0 0 0,1 1-5 0 0,6 14 151 0 0,-2-3 13 0 0,-1 1-1 0 0,0 0 0 0 0,-2 1-163 0 0,7 23-72 0 0,-9-34 70 0 0,-1 1-1 0 0,0-1 1 0 0,0 1 0 0 0,-1 0 0 0 0,-2 10 2 0 0,1 12 71 0 0,1-24-24 0 0,-1-1 1 0 0,0 1 0 0 0,-1-1 0 0 0,0 1-1 0 0,-3 7-47 0 0,4-13 24 0 0,0 0-1 0 0,1 0 0 0 0,-1 1 0 0 0,1-1 0 0 0,0 3-23 0 0,0-4 16 0 0,0 1-1 0 0,0-1 1 0 0,0 0-1 0 0,-1 1 1 0 0,0-1-1 0 0,1 0 1 0 0,-1 1-1 0 0,-1 1-15 0 0,-7 14-10 0 0,0 0-1 0 0,-2 0 1 0 0,-8 12 10 0 0,-9 1-5970 0 0,7-12-1124 0 0</inkml:trace>
  <inkml:trace contextRef="#ctx0" brushRef="#br0" timeOffset="50">14860 14772 11000 0 0,'16'-10'498'0'0,"-16"9"-483"0"0,0 1 0 0 0,0 0 0 0 0,0 0 0 0 0,1-1 0 0 0,-1 1 1 0 0,0 0-1 0 0,0 0 0 0 0,0-1 0 0 0,0 1 0 0 0,0 0 0 0 0,0-1 0 0 0,0 1 0 0 0,0 0 0 0 0,-1 0 0 0 0,1-1 0 0 0,0 1 0 0 0,0 0 0 0 0,0 0 0 0 0,0-1 0 0 0,0 1 0 0 0,0 0 0 0 0,0 0 0 0 0,-1-1 0 0 0,1 1 0 0 0,0 0 0 0 0,0 0 0 0 0,0 0 0 0 0,-1-1 0 0 0,1 1 0 0 0,0 0 0 0 0,0 0 0 0 0,0 0 0 0 0,-1 0 1 0 0,1-1-1 0 0,0 1 0 0 0,-1 0-15 0 0,-3-6 152 0 0,5-1 297 0 0,-1-3 835 0 0,1 3 304 0 0,-1 6-1527 0 0,0 1 0 0 0,0 0 0 0 0,1 0-1 0 0,-1-1 1 0 0,0 1 0 0 0,0 0 0 0 0,0 0 0 0 0,0-1 0 0 0,0 1 0 0 0,0 0-1 0 0,0-1 1 0 0,0 1 0 0 0,0 0 0 0 0,0 0 0 0 0,0-1 0 0 0,0 1 0 0 0,0 0 0 0 0,0-1-1 0 0,0 1 1 0 0,0 0 0 0 0,0 0 0 0 0,0-1 0 0 0,0 1 0 0 0,0 0 0 0 0,-1-1 0 0 0,1 1-1 0 0,0 0 1 0 0,0 0 0 0 0,0-1-61 0 0,-1 1 451 0 0,1 0 70 0 0,0 0 30 0 0,0 0 7 0 0,4-2 478 0 0,-3 2-566 0 0,-5 0-158 0 0,3 0-26 0 0,1 0 2 0 0,-2 2 57 0 0,2-2-340 0 0,-1 0 0 0 0,1 0 0 0 0,0 0 1 0 0,0 0-1 0 0,0 0 0 0 0,0 0 0 0 0,-1 1 1 0 0,1-1-1 0 0,0 0 0 0 0,0 0 0 0 0,0 0 1 0 0,0 0-1 0 0,0 0 0 0 0,-1 0 0 0 0,1 0 1 0 0,0 1-1 0 0,0-1 0 0 0,0 0 0 0 0,0 0 1 0 0,0 0-1 0 0,0 0 0 0 0,0 1 0 0 0,0-1 1 0 0,0 0-1 0 0,0 0 0 0 0,-1 0 0 0 0,1 0 1 0 0,0 1-1 0 0,0-1 0 0 0,0 0 0 0 0,0 0 1 0 0,0 0-1 0 0,0 1 0 0 0,0-1 0 0 0,0 0-5 0 0,0 6 35 0 0,-1 0 0 0 0,0 0 0 0 0,-1 0 0 0 0,0 0-1 0 0,0 0-34 0 0,-3 12 178 0 0,4-16-160 0 0,0 0 0 0 0,0 0-1 0 0,0 0 1 0 0,0 0 0 0 0,0-1-1 0 0,0 1 1 0 0,-1 0 0 0 0,0 0-18 0 0,1 0 15 0 0,-1 0 1 0 0,1 0 0 0 0,0-1-1 0 0,0 1 1 0 0,0 0 0 0 0,0 0 0 0 0,0 0-1 0 0,0 0 1 0 0,0 1-16 0 0,-1 2 28 0 0,0 0-1 0 0,0 0 1 0 0,-1 0-1 0 0,1 0 1 0 0,-1 0-1 0 0,0 0 1 0 0,-1-1-1 0 0,1 1 1 0 0,-5 3-28 0 0,-11 16 67 0 0,-10 12 13 0 0,3-6 8 0 0,0-2-6 0 0,19-23-68 0 0,2 1 0 0 0,-1 0 0 0 0,1 1 0 0 0,-4 4-14 0 0,-3 5 11 0 0,5-7 14 0 0,7-7-3 0 0,0 0-16 0 0,-8 12 402 0 0,8-14-329 0 0,0 0-162 0 0,0 0-23 0 0,0 0 11 0 0,9-6-60 0 0,-5 3 111 0 0,0 0 0 0 0,0-1 0 0 0,0 1 0 0 0,-1-1 0 0 0,1 0 0 0 0,-1 0 0 0 0,2-3 44 0 0,21-27-464 0 0,-20 28 319 0 0,-1-1 0 0 0,0 0 0 0 0,0 0 0 0 0,3-5 145 0 0,-3 2-141 0 0,1 1 0 0 0,0 0 0 0 0,0 1 0 0 0,2-1 141 0 0,-3 2-80 0 0,1 0-1 0 0,-1 0 0 0 0,0-1 0 0 0,0 1 0 0 0,2-8 81 0 0,12-18-184 0 0,-16 28 152 0 0,1-1 1 0 0,-1 0-1 0 0,0 0 1 0 0,0 0-1 0 0,0 0 1 0 0,1-5 31 0 0,-3 3-5 0 0,1 0-9 0 0,11-11 130 0 0,-13 18 104 0 0,0 1 28 0 0,0 0 0 0 0,0 0-25 0 0,-5 5-31 0 0,3-3-174 0 0,1-2-12 0 0,0 1 0 0 0,0-1 1 0 0,0 1-1 0 0,0-1 0 0 0,1 1 1 0 0,-1-1-1 0 0,0 1 0 0 0,0 0 1 0 0,1-1-1 0 0,-1 1 0 0 0,1 0 1 0 0,-1 0-1 0 0,0-1 0 0 0,1 1 1 0 0,-1 0-1 0 0,1 0 1 0 0,0 0-1 0 0,-1 0 0 0 0,1 0 1 0 0,0-1-1 0 0,-1 1 0 0 0,1 0 1 0 0,0 0-1 0 0,0 0 0 0 0,0 0 1 0 0,0 1-7 0 0,-1 0 10 0 0,1 1 1 0 0,-1-1-1 0 0,0 1 1 0 0,0-1 0 0 0,0 0-1 0 0,-1 0 1 0 0,1 1-1 0 0,0-1 1 0 0,-1 0 0 0 0,1 0-1 0 0,-1 0 1 0 0,0-1-1 0 0,0 1 1 0 0,-1 1-11 0 0,-10 12 38 0 0,-8 15 78 0 0,7-10 19 0 0,-10 18-135 0 0,-12 16 53 0 0,2 17 11 0 0,31-64-65 0 0,2-5-11 0 0,0 0-1 0 0,0-1 0 0 0,0 1 1 0 0,1 0-1 0 0,-1 0 0 0 0,1-1 0 0 0,-1 1 1 0 0,1 0-1 0 0,0 0 0 0 0,0 0 13 0 0,-1 1-147 0 0,1-1 1 0 0,-1 0-1 0 0,1 0 0 0 0,-1 0 0 0 0,0 0 0 0 0,0-1 0 0 0,1 1 0 0 0,-1 0 0 0 0,-1 0 1 0 0,1 0-1 0 0,0-1 0 0 0,-1 2 147 0 0,0 0-884 0 0,1-2-1262 0 0</inkml:trace>
  <inkml:trace contextRef="#ctx0" brushRef="#br0" timeOffset="51">14576 14902 9760 0 0,'-1'-1'96'0'0,"0"-1"0"0"0,0 1 0 0 0,0 0 0 0 0,0-1 0 0 0,0 1 0 0 0,1 0 0 0 0,-1-1 0 0 0,0 1 0 0 0,1-1 0 0 0,-1 1 0 0 0,1-2-96 0 0,-1 1 648 0 0,1 0 0 0 0,0 0 0 0 0,-1 0 0 0 0,1 0 0 0 0,0 0 0 0 0,0 0 0 0 0,0 0 0 0 0,0 0-1 0 0,1-2-647 0 0,-1 3 874 0 0,0 1-162 0 0,16-10 1822 0 0,-9 7-2255 0 0,0 1 0 0 0,1 1 0 0 0,0-1 0 0 0,-1 1 0 0 0,1 1-1 0 0,0 0 1 0 0,7 0-279 0 0,-15 0 8 0 0,3 0 90 0 0,0 1-1 0 0,-1 0 0 0 0,1-1 1 0 0,0 1-1 0 0,0 0 0 0 0,-1 0 1 0 0,3 2-98 0 0,3 0 134 0 0,52 18 1066 0 0,40 7-1200 0 0,-63-12 182 0 0,-29-15-162 0 0,0 1 0 0 0,0 1 0 0 0,-1-1 0 0 0,1 1 0 0 0,-1 0 0 0 0,1 1 1 0 0,-1-1-1 0 0,0 1 0 0 0,4 4-20 0 0,-3-5 56 0 0,-7-3-54 0 0,0 0-1 0 0,0 0 1 0 0,0 1 0 0 0,-1-1 0 0 0,1 0-1 0 0,0 0 1 0 0,0 1 0 0 0,0-1-1 0 0,-1 0 1 0 0,1 1 0 0 0,0-1-1 0 0,0 1 1 0 0,-1-1 0 0 0,1 1-1 0 0,0 0 1 0 0,-1-1 0 0 0,1 1-1 0 0,-1 0 1 0 0,1-1 0 0 0,-1 1-1 0 0,1 0 1 0 0,-1-1 0 0 0,1 1-2 0 0,2 3-426 0 0,-1 0 1 0 0,1 0 0 0 0,-1 0 0 0 0,0 0 0 0 0,0 1 0 0 0,0-1 0 0 0,0 1 425 0 0,-5 2-1562 0 0</inkml:trace>
  <inkml:trace contextRef="#ctx0" brushRef="#br0" timeOffset="52">15996 14106 4144 0 0,'0'0'319'0'0,"-4"-3"1808"0"0,-3-2 2053 0 0,4 5-3582 0 0,0 0 0 0 0,1-1-1 0 0,-1 0 1 0 0,1 1-1 0 0,-1-1 1 0 0,1 0 0 0 0,-2-1-598 0 0,1 1 231 0 0,0-1 1 0 0,0 1 0 0 0,0 0-1 0 0,0 1 1 0 0,0-1 0 0 0,0 0-1 0 0,-2 1-231 0 0,-30-4 2934 0 0,31 4-2750 0 0,0 1 0 0 0,-1-1 0 0 0,1 1 1 0 0,0 0-1 0 0,0 0 0 0 0,-2 1-184 0 0,-6 2 247 0 0,11-4-247 0 0,1 1 1 0 0,-1-1-1 0 0,1 0 1 0 0,-1 1-1 0 0,1-1 1 0 0,-1 1 0 0 0,1 0-1 0 0,-1-1 1 0 0,1 1-1 0 0,0-1 1 0 0,-1 1-1 0 0,1 0 1 0 0,0-1-1 0 0,-1 1 1 0 0,1-1 0 0 0,0 1-1 0 0,0 0 1 0 0,0-1-1 0 0,0 1 1 0 0,0 0-1 0 0,0 0 0 0 0,-1 13-1 0 0,1-13 1 0 0,1 9 7 0 0,0 0 0 0 0,1 0 0 0 0,0 0 0 0 0,0-1 1 0 0,1 1-1 0 0,3 5-7 0 0,7 27 21 0 0,-6-19 33 0 0,-2-1-1 0 0,-1 1 0 0 0,-1 1 1 0 0,-1-1-1 0 0,-1 0 0 0 0,-2 13-53 0 0,1-25 85 0 0,-1-1-1 0 0,0 1 1 0 0,-1 0-1 0 0,0-1 1 0 0,-1 1-1 0 0,0-1 0 0 0,0 0 1 0 0,-1 0-1 0 0,-3 4-84 0 0,4-9 51 0 0,0 2-2 0 0,-1 0-1 0 0,-1 0 1 0 0,1 0-1 0 0,-1-1 1 0 0,0 0-1 0 0,0 0 1 0 0,-1 0-1 0 0,0-1 1 0 0,0 1-1 0 0,0-2-48 0 0,-41 31 243 0 0,38-29-213 0 0,5-3-7 0 0,0 0 0 0 0,0-1 0 0 0,0 0 0 0 0,-1 0 0 0 0,1 0 0 0 0,-1 0-23 0 0,2 0 14 0 0,-11 1 37 0 0,7-3 8 0 0,5 0-4 0 0,0 0-33 0 0,1 0 12 0 0,1 0-98 0 0,13 9-111 0 0,-5-5 165 0 0,-1 0 0 0 0,0 1 0 0 0,0 0 0 0 0,0 0 0 0 0,-1 1 0 0 0,0 0 0 0 0,0 0 0 0 0,0 1 0 0 0,-1 0 0 0 0,0-1 0 0 0,0 2 0 0 0,0-1 0 0 0,-1 1 0 0 0,0-1 0 0 0,1 6 10 0 0,0-1-1 0 0,-1 0 0 0 0,0 1 0 0 0,0-1 1 0 0,-2 1-1 0 0,1-1 0 0 0,-2 1 0 0 0,0 0 0 0 0,0 0 0 0 0,-1 0 0 0 0,-1 2 1 0 0,-1 28 0 0 0,2-25 0 0 0,-1-1 0 0 0,-2 9 0 0 0,-4 10 66 0 0,3-22-55 0 0,1 1-1 0 0,1-1 0 0 0,0 1 1 0 0,1 0-1 0 0,1 0 0 0 0,0 6-10 0 0,1-13 15 0 0,1 0 0 0 0,0 0 0 0 0,0 1 0 0 0,1-1 1 0 0,0 0-1 0 0,0-1 0 0 0,1 1 0 0 0,0-1 0 0 0,0 1 0 0 0,1-1 0 0 0,0 0 0 0 0,0-1 0 0 0,1 1 0 0 0,0-1 0 0 0,0 0 0 0 0,0-1 0 0 0,1 1 0 0 0,-1-1 0 0 0,1-1 0 0 0,1 1 0 0 0,4 2-15 0 0,40 18-517 0 0,-30-16-5322 0 0,-4-3-1408 0 0</inkml:trace>
  <inkml:trace contextRef="#ctx0" brushRef="#br0" timeOffset="53">16697 14591 2304 0 0,'0'0'101'0'0,"-5"3"262"0"0,5-2 882 0 0,0-1 430 0 0,0 0 79 0 0,0 0-148 0 0,0 0-702 0 0,-1-1-744 0 0,1 0-1 0 0,0 0 1 0 0,0 0 0 0 0,0 0 0 0 0,0 1 0 0 0,0-1-1 0 0,0 0 1 0 0,0 0 0 0 0,0 0 0 0 0,0 0 0 0 0,1 0 0 0 0,-1 1-1 0 0,0-1 1 0 0,1 0-160 0 0,0-6 2121 0 0,-1 7-2057 0 0,0 0 1 0 0,0 0-1 0 0,0 0 0 0 0,0 0 0 0 0,-1 0 0 0 0,1 0 0 0 0,0 0 1 0 0,0 0-1 0 0,0 0 0 0 0,0 0 0 0 0,0 0 0 0 0,0 0 0 0 0,0 0 0 0 0,0 0 1 0 0,0 0-1 0 0,-1 0 0 0 0,1 0 0 0 0,0 0 0 0 0,0 0 0 0 0,0 0 1 0 0,0 0-1 0 0,0 0 0 0 0,0 0 0 0 0,0 0 0 0 0,0 0 0 0 0,0 0 1 0 0,-1 0-1 0 0,1 0 0 0 0,0 0 0 0 0,0 0 0 0 0,0 0 0 0 0,0 0 1 0 0,0-1-1 0 0,0 1 0 0 0,0 0 0 0 0,0 0 0 0 0,0 0 0 0 0,0 0 0 0 0,0 0 1 0 0,0 0-1 0 0,0 0 0 0 0,-1 0 0 0 0,1 0 0 0 0,0 0 0 0 0,0-1 1 0 0,0 1-1 0 0,0 0 0 0 0,0 0 0 0 0,0 0 0 0 0,0 0 0 0 0,0 0 1 0 0,0 0-1 0 0,0 0 0 0 0,0 0 0 0 0,0-1 0 0 0,0 1-64 0 0,-7 12 46 0 0,3-5 228 0 0,-7 4 102 0 0,0 1 0 0 0,-5 8-376 0 0,-3 3 287 0 0,-18 32 81 0 0,21-32-244 0 0,2 1-1 0 0,1 1 1 0 0,0 2-124 0 0,-4 7 246 0 0,-6 7-246 0 0,-29 49 251 0 0,22-39-142 0 0,29-50-183 0 0,1-1-61 0 0,0 0-269 0 0,0 0-120 0 0,0 0-20 0 0,0 0-160 0 0,0 0-647 0 0,0 0-286 0 0,0 0-703 0 0,0 0-2602 0 0</inkml:trace>
  <inkml:trace contextRef="#ctx0" brushRef="#br0" timeOffset="54">16413 14673 8320 0 0,'0'0'381'0'0,"-3"-5"127"0"0,2 4 70 0 0,1 0 0 0 0,0-1 0 0 0,-1 1 0 0 0,1 0 0 0 0,0-1 0 0 0,-1 1 0 0 0,1 0 0 0 0,0-1 0 0 0,0 1 1 0 0,0 0-1 0 0,0-1 0 0 0,0 1 0 0 0,1-1-578 0 0,-1 2 75 0 0,0 0 0 0 0,0 0 0 0 0,0-1 0 0 0,0 1 0 0 0,1 0 0 0 0,-1 0 0 0 0,0-1 0 0 0,0 1 0 0 0,0 0 0 0 0,0 0 0 0 0,1 0 1 0 0,-1-1-1 0 0,0 1 0 0 0,0 0 0 0 0,1 0 0 0 0,-1 0 0 0 0,0 0 0 0 0,0 0 0 0 0,1 0 0 0 0,-1-1 0 0 0,0 1 0 0 0,0 0 0 0 0,1 0 0 0 0,-1 0 1 0 0,0 0-1 0 0,1 0 0 0 0,-1 0 0 0 0,0 0 0 0 0,0 0 0 0 0,1 0 0 0 0,-1 0 0 0 0,0 0 0 0 0,1 1-75 0 0,1-1 28 0 0,0 1-1 0 0,0 0 1 0 0,0 0-1 0 0,0 0 1 0 0,0 0-1 0 0,0 0 1 0 0,0 0-1 0 0,0 0 1 0 0,1 2-28 0 0,18 17 294 0 0,2-1-1 0 0,0-2 1 0 0,5 3-294 0 0,88 52 917 0 0,-67-34-853 0 0,-35-29-45 0 0,-10-6-2 0 0,1 0 1 0 0,-1 0-1 0 0,0 0 1 0 0,0 1-1 0 0,0-1 1 0 0,0 1-1 0 0,-1 0 1 0 0,1 0-1 0 0,-1 1 1 0 0,0-1-1 0 0,2 5-17 0 0,-4-8 63 0 0,1 3 142 0 0,-1-3-196 0 0,-1 0 0 0 0,0 0-1 0 0,1 0 1 0 0,-1 0 0 0 0,1 0 0 0 0,-1 0 0 0 0,1 0 0 0 0,-1 0 0 0 0,1 0 0 0 0,0 0-1 0 0,0 0 1 0 0,-1 0 0 0 0,1-1 0 0 0,0 1-9 0 0,0 0-863 0 0,-1-1-315 0 0,0 0-712 0 0,0 0-2727 0 0,0 0-1165 0 0</inkml:trace>
  <inkml:trace contextRef="#ctx0" brushRef="#br0" timeOffset="55">16498 14439 3224 0 0,'0'0'529'0'0,"0"0"1015"0"0,0 0 448 0 0,0 0 89 0 0,0 0-191 0 0,0 0-888 0 0,0 0-384 0 0,0 0-77 0 0,9-17 2649 0 0,-7 8-2841 0 0,0 1 0 0 0,0 0-1 0 0,1 1 1 0 0,0-1 0 0 0,1 0-1 0 0,2-3-348 0 0,23-41 451 0 0,-14 27-355 0 0,-1-1 0 0 0,4-13-96 0 0,-15 33 9 0 0,0 0 0 0 0,0 0 0 0 0,0 0 0 0 0,1 1 0 0 0,-1 0-1 0 0,3-2-8 0 0,-5 3 1 0 0,-1 4-1 0 0,1-1 1 0 0,-1 1-1 0 0,0-1 0 0 0,0 1 1 0 0,0-1-1 0 0,1 1 1 0 0,-1-1-1 0 0,0 1 0 0 0,1-1 1 0 0,-1 1-1 0 0,0-1 1 0 0,1 1-1 0 0,-1 0 1 0 0,1-1-1 0 0,-1 1 0 0 0,0 0 1 0 0,1-1-1 0 0,-1 1 1 0 0,1 0-1 0 0,-1 0 0 0 0,1-1 1 0 0,-1 1-1 0 0,1 0 1 0 0,-1 0-1 0 0,1 0 0 0 0,-1 0 5 0 0,1-1-1 0 0,0 1 1 0 0,-1 0-1 0 0,1 0 1 0 0,-1 0-1 0 0,1 0 1 0 0,0 0 0 0 0,-1 0-1 0 0,1 0 1 0 0,-1 1-1 0 0,1-1 1 0 0,0 0-1 0 0,-1 0 1 0 0,1 0 0 0 0,-1 0-1 0 0,1 1 1 0 0,-1-1-1 0 0,1 0 1 0 0,-1 1-1 0 0,1-1 1 0 0,-1 0-1 0 0,1 1 1 0 0,-1-1 0 0 0,1 1-1 0 0,-1-1 1 0 0,0 1-1 0 0,1-1 1 0 0,-1 1-5 0 0,11 15-20 0 0,-8-11 29 0 0,3 6 9 0 0,0 0-1 0 0,3 10-17 0 0,-4-10 99 0 0,1 1-1 0 0,5 8-98 0 0,3 4 41 0 0,-9-16-15 0 0,0 0 0 0 0,0 0 0 0 0,0 0 0 0 0,1-1 1 0 0,0 0-1 0 0,6 5-26 0 0,15 21-3250 0 0,-20-27 1399 0 0</inkml:trace>
  <inkml:trace contextRef="#ctx0" brushRef="#br0" timeOffset="56">16943 14624 3680 0 0,'0'0'284'0'0,"0"0"175"0"0,0 0 1427 0 0,0 0 642 0 0,0 0 127 0 0,0 0-281 0 0,0 0-1292 0 0,0 0-564 0 0,0 0-114 0 0,0 0 8 0 0,12 5 1259 0 0,-5-4-1343 0 0,0 0 1 0 0,-1-1-1 0 0,1 0 1 0 0,-1 0-1 0 0,4-1-328 0 0,27 0 444 0 0,-29 2-378 0 0,0-1 0 0 0,0 0 0 0 0,0-1 0 0 0,7-1-66 0 0,17-1 91 0 0,54-2-407 0 0,-85 5 28 0 0,-1 0-185 0 0,0 0-751 0 0,0 0-326 0 0,2-6-4344 0 0,-1 1 1269 0 0</inkml:trace>
  <inkml:trace contextRef="#ctx0" brushRef="#br0" timeOffset="57">17080 14490 7056 0 0,'0'0'322'0'0,"0"0"-7"0"0,0 0-39 0 0,0 0 592 0 0,0 0 277 0 0,0 0 58 0 0,0 0-75 0 0,0 0-363 0 0,0 0-158 0 0,13 12 1133 0 0,-8-4-1264 0 0,0 0 0 0 0,0 1 0 0 0,-1-1 0 0 0,0 1 0 0 0,0 0 0 0 0,-1 1 0 0 0,0-1 0 0 0,-1 0 0 0 0,0 1 0 0 0,-1 0 0 0 0,1 2-476 0 0,8 38 545 0 0,-9-44-499 0 0,0 1 0 0 0,0 0 0 0 0,-1 0 1 0 0,1 0-1 0 0,-2 3-46 0 0,1 0 40 0 0,2-1 34 0 0,-1 3 30 0 0,-2 2-90 0 0,1-8-6335 0 0,0-6 501 0 0</inkml:trace>
  <inkml:trace contextRef="#ctx0" brushRef="#br0" timeOffset="58">17363 14545 7832 0 0,'0'0'602'0'0,"0"0"-128"0"0,0 0 930 0 0,0 0 445 0 0,0 1 87 0 0,8 21 824 0 0,-2 0 1 0 0,0 1-2761 0 0,3 23 2189 0 0,0 14-2189 0 0,3 11 390 0 0,-12-68-382 0 0,0-2-10 0 0,8 16 78 0 0,-7-16-337 0 0,-1-1-779 0 0,5-1-2767 0 0,-1-3-2612 0 0</inkml:trace>
  <inkml:trace contextRef="#ctx0" brushRef="#br0" timeOffset="59">17427 14409 10136 0 0,'-3'-12'748'0'0,"-3"-8"2904"0"0,6 19-1818 0 0,0-2 226 0 0,0 3-2033 0 0,0 0 0 0 0,0 0 0 0 0,0 0 0 0 0,0 0 0 0 0,0 0 0 0 0,0 0 0 0 0,0 0 0 0 0,0 0 0 0 0,0 0 0 0 0,0 0 0 0 0,0 0 0 0 0,0 0 0 0 0,0 0 0 0 0,1 0 0 0 0,-1 0 0 0 0,0 0 0 0 0,0 0-1 0 0,0 0 1 0 0,0 0 0 0 0,0 0 0 0 0,0 0 0 0 0,0 0 0 0 0,0 0 0 0 0,0 0 0 0 0,0 0 0 0 0,0 0 0 0 0,0 0 0 0 0,0 0 0 0 0,0 0 0 0 0,0 0 0 0 0,0 0 0 0 0,0 0 0 0 0,0-1 0 0 0,0 1 0 0 0,0 0-1 0 0,0 0 1 0 0,0 0 0 0 0,0 0 0 0 0,0 0 0 0 0,0 0 0 0 0,0 0 0 0 0,0 0 0 0 0,0 0 0 0 0,0 0 0 0 0,0 0 0 0 0,0 0 0 0 0,0 0 0 0 0,0 0 0 0 0,0 0 0 0 0,0 0 0 0 0,0 0-27 0 0,15 21-2751 0 0,-13-16 1185 0 0</inkml:trace>
  <inkml:trace contextRef="#ctx0" brushRef="#br0" timeOffset="60">17560 14447 4144 0 0,'0'0'191'0'0,"2"8"26"0"0,-1 21 4387 0 0,-2-24-3112 0 0,1 1 0 0 0,1-1 0 0 0,-1 1 1 0 0,1 0-1 0 0,1 3-1492 0 0,3 23 1162 0 0,-5-28-1034 0 0,1 1 1 0 0,0 0-1 0 0,-1 0 1 0 0,2-1-1 0 0,-1 1 1 0 0,0 0-1 0 0,1-1 1 0 0,0 1-1 0 0,0-1-128 0 0,3 4 198 0 0,-2-1-107 0 0,1-1 1 0 0,0 0 0 0 0,0 0 0 0 0,0 0-1 0 0,0-1 1 0 0,1 1 0 0 0,0-1-1 0 0,0 0 1 0 0,2 1-92 0 0,-2-3 96 0 0,0 0 0 0 0,0 0 1 0 0,0 0-1 0 0,0 0 0 0 0,4 1-96 0 0,-6-3 40 0 0,-1-1 0 0 0,0 1 0 0 0,1-1 0 0 0,-1 0 0 0 0,0 0 0 0 0,1 1 0 0 0,-1-2 0 0 0,0 1-1 0 0,1 0 1 0 0,-1 0 0 0 0,0-1 0 0 0,1 1 0 0 0,-1-1 0 0 0,0 0 0 0 0,2-1-40 0 0,0 1 38 0 0,-1-1 0 0 0,0-1 0 0 0,1 1-1 0 0,-1 0 1 0 0,0-1 0 0 0,0 0 0 0 0,-1 0 0 0 0,1 0 0 0 0,-1 0-1 0 0,1 0 1 0 0,-1 0 0 0 0,0 0 0 0 0,0-1 0 0 0,1-1-38 0 0,5-12-431 0 0,-1 0 1 0 0,2-11 430 0 0,-4 14-482 0 0,2 1 76 0 0,-7 13 391 0 0,0 0-1 0 0,0 0 1 0 0,0 0-1 0 0,1-1 1 0 0,-1 1-1 0 0,0 0 1 0 0,0 0-1 0 0,0 0 1 0 0,1 0-1 0 0,-1-1 1 0 0,0 1-1 0 0,0 0 1 0 0,1 0-1 0 0,-1 0 1 0 0,0 0-1 0 0,1 0 0 0 0,-1 0 1 0 0,0 0-1 0 0,0 0 1 0 0,1 0-1 0 0,-1 0 1 0 0,0 0-1 0 0,0 0 1 0 0,1 0-1 0 0,-1 0 1 0 0,0 0 15 0 0,2 1-31 0 0,0 0 1 0 0,-1 0 0 0 0,1 0-1 0 0,-1 1 1 0 0,1-1 0 0 0,-1 1-1 0 0,1-1 1 0 0,-1 1 0 0 0,0-1-1 0 0,1 2 31 0 0,0-1 30 0 0,3 5-47 0 0,0 0 0 0 0,-1 0 0 0 0,0 1 0 0 0,0 0 0 0 0,0 0 0 0 0,-1 0 0 0 0,2 7 17 0 0,3 16 250 0 0,2 17-250 0 0,-5-19 72 0 0,2 10 402 0 0,-2 0-1 0 0,-2 0 1 0 0,-2 30-474 0 0,-1-52 344 0 0,-2 0 1 0 0,1 0-1 0 0,-2 0 0 0 0,-4 15-344 0 0,6-28 57 0 0,-1 0-1 0 0,1 0 1 0 0,-1 0-1 0 0,0-1 1 0 0,-1 1 0 0 0,1-1-1 0 0,-1 1 1 0 0,1-1-1 0 0,-1 0 1 0 0,0 0-1 0 0,0 0 1 0 0,0 0-1 0 0,-1-1 1 0 0,1 1-1 0 0,0-1 1 0 0,-1 0 0 0 0,0 0-1 0 0,0 0 1 0 0,1 0-1 0 0,-1-1 1 0 0,0 0-1 0 0,-3 1-56 0 0,-3 1 142 0 0,0-1-1 0 0,0 0 1 0 0,0-1-1 0 0,-1 0 1 0 0,1 0-1 0 0,0-1 1 0 0,-1-1-1 0 0,-4 0-141 0 0,11 0-246 0 0,0 0 0 0 0,0 1 0 0 0,1-2 0 0 0,-1 1 0 0 0,1 0 0 0 0,-1 0 0 0 0,1-1 0 0 0,-1 0 0 0 0,1 0 0 0 0,0 0 0 0 0,0 0 0 0 0,0 0 0 0 0,0-1 0 0 0,0 0 0 0 0,0 1 0 0 0,1-1 0 0 0,0 0 0 0 0,-1 0 0 0 0,1 0 0 0 0,0 0 0 0 0,0-1 0 0 0,1 1 0 0 0,-1 0 0 0 0,1-1 0 0 0,-1 0 0 0 0,1 1 0 0 0,0-1 0 0 0,0-1 246 0 0,-2-10-6623 0 0</inkml:trace>
  <inkml:trace contextRef="#ctx0" brushRef="#br0" timeOffset="61">17682 14374 3680 0 0,'-4'-12'791'0'0,"4"9"293"0"0,-1 1 1 0 0,1 0 0 0 0,0 0 0 0 0,0 0 0 0 0,0-1-1 0 0,0 1 1 0 0,0 0 0 0 0,0 0 0 0 0,1 0 0 0 0,-1-1-1 0 0,1 1 1 0 0,-1 0 0 0 0,1 0-1085 0 0,1-4-1259 0 0,0-2 1812 0 0,1 0 0 0 0,0 0 1 0 0,0 1-1 0 0,1-1 0 0 0,-1 1 0 0 0,2 0 0 0 0,-1 0 0 0 0,3-2-553 0 0,1-3 295 0 0,1 1 0 0 0,0 0 0 0 0,1 1 0 0 0,0 0 0 0 0,12-9-295 0 0,-20 17 50 0 0,1 0 1 0 0,0 0-1 0 0,0 0 0 0 0,0 1 0 0 0,0-1 0 0 0,0 1 1 0 0,0-1-1 0 0,1 1 0 0 0,-1 0 0 0 0,0 0 0 0 0,1 0 1 0 0,-1 1-1 0 0,1-1 0 0 0,-1 1 0 0 0,1 0 0 0 0,-1 0 1 0 0,1 0-1 0 0,-1 0 0 0 0,1 1 0 0 0,-1 0 0 0 0,0-1 1 0 0,1 1-1 0 0,-1 0 0 0 0,0 0 0 0 0,0 1 0 0 0,4 1-50 0 0,-4-1-13 0 0,1 0 0 0 0,0 0 0 0 0,-1 0-1 0 0,0 1 1 0 0,1-1 0 0 0,-1 1 0 0 0,0 0-1 0 0,0 0 1 0 0,-1 0 0 0 0,1 0 0 0 0,-1 0 0 0 0,1 1 13 0 0,3 5-56 0 0,0 0 1 0 0,-1 0 0 0 0,0 1 0 0 0,-1 0-1 0 0,0 0 1 0 0,2 8 55 0 0,-4-11-621 0 0,-1 0 0 0 0,0-1 0 0 0,-1 1 0 0 0,0 4 621 0 0,0 2-2484 0 0,0 1-4593 0 0</inkml:trace>
  <inkml:trace contextRef="#ctx0" brushRef="#br0" timeOffset="62">16232 14417 3224 0 0,'0'-1'143'0'0,"15"-14"-121"0"0,-3 3 1898 0 0,0 3 3549 0 0,-12 8-4814 0 0,0 1-58 0 0,5-2 322 0 0,-4 2 2653 0 0,0 2-3430 0 0,0 0 0 0 0,0 0 0 0 0,0 1 0 0 0,0-1 1 0 0,-1 0-1 0 0,1 0 0 0 0,-1 1 0 0 0,1-1 0 0 0,-1 0 0 0 0,0 1 0 0 0,0-1 1 0 0,0 0-1 0 0,0 1 0 0 0,-1-1 0 0 0,1 0 0 0 0,-1 1 0 0 0,0 1-142 0 0,-2 6 434 0 0,-1 0-1 0 0,0-1 1 0 0,-4 7-434 0 0,-3 7 296 0 0,-1 8 163 0 0,2 0 0 0 0,2 1 0 0 0,1 0-1 0 0,-1 15-458 0 0,-10 131-138 0 0,16-145 237 0 0,1-17-75 0 0,1 0 0 0 0,1 0 0 0 0,1 0 0 0 0,0 1 0 0 0,1-1 0 0 0,1-1 0 0 0,1 1 0 0 0,0-1 0 0 0,1 1 0 0 0,3 6-24 0 0,-3-12-123 0 0,0 1 0 0 0,1-1 0 0 0,0 0 0 0 0,0-1-1 0 0,1 0 1 0 0,0 0 0 0 0,1-1 0 0 0,0 0 0 0 0,0 0 0 0 0,1-1 0 0 0,0 0 0 0 0,0 0 0 0 0,1-2-1 0 0,0 1 1 0 0,9 2 123 0 0,7 1-1900 0 0</inkml:trace>
  <inkml:trace contextRef="#ctx0" brushRef="#br0" timeOffset="63">18142 14347 10448 0 0,'0'0'480'0'0,"0"0"-11"0"0,0 0-198 0 0,0 0 278 0 0,0 0 156 0 0,0 0 30 0 0,0 0-36 0 0,0 0-186 0 0,0 0-86 0 0,0 0-13 0 0,0 0-6 0 0,4 7 793 0 0,17 20 473 0 0,-2 1-1 0 0,10 20-1673 0 0,-13-23 405 0 0,-8-10-193 0 0,-1-1 0 0 0,0 1 1 0 0,-1 1-1 0 0,0-1 0 0 0,-2 1 0 0 0,0 0 0 0 0,0 2-212 0 0,0 6 240 0 0,-1-1 1 0 0,-1 1-1 0 0,-1 0 1 0 0,-2 15-241 0 0,-3 2 392 0 0,-2 1 0 0 0,-6 20-392 0 0,4-35 138 0 0,-1 1 0 0 0,-2-1 0 0 0,0-1 0 0 0,-2 0 0 0 0,-12 18-138 0 0,-5 12 207 0 0,22-42-232 0 0,-1 0 0 0 0,-1-1 0 0 0,0 0 0 0 0,-9 8 25 0 0,-7 10-1313 0 0,5-9-2626 0 0,11-13-3428 0 0</inkml:trace>
  <inkml:trace contextRef="#ctx0" brushRef="#br0" timeOffset="64">18547 14578 2760 0 0,'1'1'207'0'0,"3"2"5"0"0,-3-2 668 0 0,-1-1 282 0 0,3 13 3383 0 0,-1-11-4265 0 0,0 0-1 0 0,0 0 1 0 0,0-1-1 0 0,0 1 1 0 0,1-1-1 0 0,-1 1 1 0 0,0-1-1 0 0,1 0 1 0 0,-1 0-1 0 0,1 0 1 0 0,-1 0-1 0 0,1-1 0 0 0,-1 1 1 0 0,1-1-1 0 0,0 1 1 0 0,-1-1-1 0 0,1 0 1 0 0,0 0-1 0 0,-1 0 1 0 0,1 0-1 0 0,0-1 1 0 0,1 0-280 0 0,9-1 529 0 0,0-1 0 0 0,0-1 0 0 0,0 0 0 0 0,1-2-529 0 0,10-2 412 0 0,-19 6-234 0 0,1 0 0 0 0,-1 0 0 0 0,1 0-1 0 0,-1-1 1 0 0,0 0 0 0 0,0 0 0 0 0,0 0-1 0 0,0-1 1 0 0,-1 0 0 0 0,1 1 0 0 0,-1-2-1 0 0,0 1 1 0 0,0 0 0 0 0,-1-1 0 0 0,1 0-1 0 0,0-1-177 0 0,-3 4 38 0 0,0 0-1 0 0,0-1 1 0 0,-1 1-1 0 0,1 0 1 0 0,-1 0-1 0 0,1-1 1 0 0,-1 1-1 0 0,0 0 1 0 0,0-1-1 0 0,0 1 1 0 0,0 0-1 0 0,0-1 0 0 0,0 1 1 0 0,-1 0-1 0 0,1-1 1 0 0,-1 1-1 0 0,0 0 1 0 0,0-1-38 0 0,0 0 22 0 0,-1-1 0 0 0,1 0 0 0 0,-1 1 0 0 0,0-1 1 0 0,0 1-1 0 0,-1 0 0 0 0,1 0 0 0 0,-1 0 0 0 0,1 0 0 0 0,-3-1-22 0 0,2 0 0 0 0,3 4 0 0 0,-1 0 0 0 0,1-1 0 0 0,0 1 0 0 0,0 0 0 0 0,0 0 0 0 0,0 0 0 0 0,-1 0 0 0 0,1 0 0 0 0,0 0 0 0 0,0-1 0 0 0,0 1 0 0 0,-1 0 0 0 0,1 0 0 0 0,0 0 0 0 0,0 0 0 0 0,0 0 0 0 0,-1 0 0 0 0,1 0 0 0 0,0 0 0 0 0,0 0 0 0 0,0 0 0 0 0,-1 0 0 0 0,1 0 0 0 0,0 0 0 0 0,0 0 0 0 0,-1 0 0 0 0,1 0 0 0 0,0 0 0 0 0,0 0 0 0 0,-10 0 0 0 0,8-1 0 0 0,0 0 0 0 0,-12 6 0 0 0,8-2 0 0 0,-4 5-11 0 0,8-6 28 0 0,0-1 1 0 0,1 1-1 0 0,-1-1 0 0 0,0 1 0 0 0,0 0 0 0 0,1 0 0 0 0,0 0 0 0 0,-1 0 0 0 0,1 0 0 0 0,-1 2-17 0 0,-20 23-84 0 0,4-2-35 0 0,13-20 149 0 0,0 1 1 0 0,1 0 0 0 0,0 0-1 0 0,0 0 1 0 0,0 1-1 0 0,1-1 1 0 0,0 1 0 0 0,-2 6-31 0 0,-11 22 382 0 0,8-11-166 0 0,5-19-154 0 0,1 1 0 0 0,0 0 0 0 0,0-1 0 0 0,1 1 0 0 0,-1 5-62 0 0,-4 52 562 0 0,9 3-40 0 0,-2-63-467 0 0,0 1 1 0 0,0-1 0 0 0,0 0 0 0 0,1 0 0 0 0,0 0 0 0 0,-1 0 0 0 0,1 0 0 0 0,0 0 0 0 0,0 0 0 0 0,0-1 0 0 0,1 1-1 0 0,-1-1 1 0 0,1 0 0 0 0,0 1-56 0 0,1 0 55 0 0,1 0 0 0 0,0 0 1 0 0,0-1-1 0 0,0 1 0 0 0,0-1 0 0 0,1 0 0 0 0,-1 0 0 0 0,1-1 0 0 0,-1 0 0 0 0,1 0 0 0 0,-1 0 1 0 0,1-1-1 0 0,0 1 0 0 0,-1-1 0 0 0,1-1 0 0 0,0 1 0 0 0,-1-1 0 0 0,3 0-55 0 0,5-2 59 0 0,0 0 0 0 0,0-1-1 0 0,-1 0 1 0 0,1-1 0 0 0,-1 0-1 0 0,9-6-58 0 0,-11 5-1603 0 0,-1 1 0 0 0,1 1 0 0 0,6-2 1603 0 0,-5 1-2465 0 0,10-3-5780 0 0</inkml:trace>
  <inkml:trace contextRef="#ctx0" brushRef="#br0" timeOffset="65">18673 13858 3224 0 0,'0'0'371'0'0,"0"0"347"0"0,0 0 156 0 0,0 0 28 0 0,0 0-90 0 0,0 0-412 0 0,0 0-177 0 0,0 0-37 0 0,0 0 26 0 0,0 0 143 0 0,-8-7 2051 0 0,5 4 6372 0 0,13 2-8520 0 0,0 0 1 0 0,0 0 0 0 0,4-2-259 0 0,-6 1 120 0 0,1 0 0 0 0,-1 1 0 0 0,1 0 1 0 0,-1 1-1 0 0,1 0 0 0 0,2 0-120 0 0,24 2 299 0 0,-25-2-225 0 0,0 0 0 0 0,0 1 0 0 0,7 2-74 0 0,-13-3 2 0 0,0 1 0 0 0,0-1 0 0 0,0 0 0 0 0,1 0-1 0 0,2-1-1 0 0,-4 1 16 0 0,0 0-1 0 0,0-1 0 0 0,0 1 1 0 0,0 0-1 0 0,0 1 0 0 0,0-1 0 0 0,-1 1 1 0 0,1-1-1 0 0,1 1-15 0 0,-2-1 43 0 0,14-5-161 0 0,-15 5-100 0 0,-1 0-649 0 0,10-8-6599 0 0,-8 2 1834 0 0</inkml:trace>
  <inkml:trace contextRef="#ctx0" brushRef="#br0" timeOffset="66">19078 13676 4144 0 0,'0'0'319'0'0,"11"-9"1395"0"0,-10 9-1375 0 0,-1-1-1 0 0,1 1 1 0 0,-1-1 0 0 0,1 1-1 0 0,-1-1 1 0 0,1 1 0 0 0,-1 0-1 0 0,1-1 1 0 0,-1 1-1 0 0,1 0 1 0 0,-1 0 0 0 0,1-1-1 0 0,-1 1 1 0 0,1 0 0 0 0,-1 0-1 0 0,1 0 1 0 0,0 0-1 0 0,-1 0 1 0 0,1 0 0 0 0,-1 0-1 0 0,1 0 1 0 0,0 0 0 0 0,-1 0-1 0 0,1 0 1 0 0,0 0 0 0 0,-1 0-1 0 0,1 0 1 0 0,-1 0-1 0 0,1 1-338 0 0,3 6 3356 0 0,-2 6-4278 0 0,-3-4 1146 0 0,0 0 0 0 0,-1 1 0 0 0,1-1 0 0 0,-2 0 0 0 0,0 0-224 0 0,-5 29 631 0 0,2-11-204 0 0,4-22-322 0 0,1 1 0 0 0,0 0 1 0 0,0 0-1 0 0,0 0 0 0 0,1 1-105 0 0,1 16 398 0 0,0 0-1 0 0,2 0 0 0 0,4 18-397 0 0,-7-36 0 0 0,0-4 0 0 0,0 0 0 0 0,0 0 0 0 0,0 0 0 0 0,0-1 0 0 0,0 1 0 0 0,1 0 0 0 0,-1 0 0 0 0,0 0 0 0 0,1 0 0 0 0,-1 0 0 0 0,0 0 0 0 0,1 0 0 0 0,-1 0 0 0 0,1-1 0 0 0,-1 1 0 0 0,1 0 0 0 0,0 0 0 0 0,-1 0 0 0 0,1-1 36 0 0,5 8-727 0 0,1-7-2742 0 0,-3-3 1610 0 0</inkml:trace>
  <inkml:trace contextRef="#ctx0" brushRef="#br0" timeOffset="67">19139 13545 18831 0 0,'-12'-20'2007'0'0,"4"7"-1429"0"0,8 13-554 0 0,0-1 0 0 0,0 1 0 0 0,0 0 0 0 0,1 0 0 0 0,-1 0 0 0 0,0 0 0 0 0,0 0 0 0 0,0 0 0 0 0,0 0 0 0 0,0-1 0 0 0,0 1 0 0 0,0 0 0 0 0,0 0 0 0 0,0 0 0 0 0,0 0 0 0 0,1 0 0 0 0,-1 0 0 0 0,0 0 0 0 0,0 0 0 0 0,0 0 0 0 0,0 0 0 0 0,0 0 0 0 0,0 0 0 0 0,0 0 0 0 0,1 0 0 0 0,-1 0 0 0 0,0 0 0 0 0,0-1 0 0 0,0 1 0 0 0,0 0 0 0 0,0 0 0 0 0,0 1 1 0 0,1-1-1 0 0,-1 0 0 0 0,0 0 0 0 0,0 0 0 0 0,0 0 0 0 0,0 0 0 0 0,0 0 0 0 0,0 0 0 0 0,1 0 0 0 0,-1 0 0 0 0,0 0 0 0 0,0 0 0 0 0,0 0 0 0 0,0 0 0 0 0,0 0 0 0 0,0 0-24 0 0,20 12 779 0 0,-18-11-1124 0 0,4 3-617 0 0,0 0 0 0 0,1 0 0 0 0,-1 0 0 0 0,1-1 0 0 0,0 0 0 0 0,0-1 0 0 0,0 1-1 0 0,0-1 1 0 0,1-1 0 0 0,0 1 962 0 0,7-2-2030 0 0</inkml:trace>
  <inkml:trace contextRef="#ctx0" brushRef="#br0" timeOffset="68">19626 13472 15408 0 0,'0'0'704'0'0,"0"0"-15"0"0,-6-9-419 0 0,5 8-186 0 0,-1 0-1 0 0,1 1 0 0 0,0-1 0 0 0,-1 0 1 0 0,1 1-1 0 0,-1-1 0 0 0,1 1 0 0 0,-1-1 1 0 0,1 1-1 0 0,-1 0 0 0 0,1 0 0 0 0,-1 0 1 0 0,1 0-1 0 0,-1 0 0 0 0,1 0 0 0 0,-1 0 1 0 0,1 0-1 0 0,-1 0 0 0 0,0 1 0 0 0,1-1-83 0 0,-34 13 1307 0 0,27-10-1055 0 0,-1 1-86 0 0,0 0-1 0 0,1 1 1 0 0,-1 0-1 0 0,1 0 0 0 0,0 1 1 0 0,0 0-1 0 0,1 1 1 0 0,0-1-1 0 0,-6 7-165 0 0,8-7 36 0 0,1 0-1 0 0,-1 0 1 0 0,1 0 0 0 0,0 1-1 0 0,1 0 1 0 0,0-1 0 0 0,0 1-1 0 0,0 0 1 0 0,1 0-1 0 0,0 1 1 0 0,0-1 0 0 0,1 0-1 0 0,-1 3-35 0 0,2-1 17 0 0,0 0 0 0 0,0 0 0 0 0,1 0 0 0 0,0 0-1 0 0,1 0 1 0 0,0 0 0 0 0,0-1 0 0 0,1 1 0 0 0,0-1 0 0 0,0 0-1 0 0,1 0 1 0 0,0 0 0 0 0,2 3-17 0 0,5 7 73 0 0,-1 1 1 0 0,0 3-74 0 0,15 38 96 0 0,-17-39-31 0 0,-5-16-35 0 0,-1 1 0 0 0,0-1 0 0 0,-1 1 0 0 0,1-1-1 0 0,-1 1 1 0 0,0 0 0 0 0,0 5-30 0 0,0 11 97 0 0,0-13 93 0 0,-1 0 1 0 0,0-1-1 0 0,-1 1 1 0 0,0 2-191 0 0,1-8 36 0 0,-1-1 1 0 0,0 1 0 0 0,1 0 0 0 0,-1 0-1 0 0,0-1 1 0 0,-1 1 0 0 0,1-1-1 0 0,0 1 1 0 0,-1-1 0 0 0,1 0 0 0 0,-1 1-1 0 0,0-1 1 0 0,0 0 0 0 0,0 0 0 0 0,-1 0-37 0 0,-1 2 58 0 0,0-1 1 0 0,-1 0-1 0 0,0 0 1 0 0,1 0-1 0 0,-1-1 1 0 0,0 0-1 0 0,0 0 1 0 0,-1 0-1 0 0,1 0 1 0 0,0-1-1 0 0,-1 0 1 0 0,1 0-1 0 0,0-1 1 0 0,-5 1-59 0 0,10-1 1 0 0,-4 0 40 0 0,0 1 0 0 0,0-1 1 0 0,0 0-1 0 0,0 0 1 0 0,-1-1-1 0 0,1 1 1 0 0,0-1-1 0 0,0 0 1 0 0,0 0-1 0 0,0 0 0 0 0,0-1 1 0 0,0 1-1 0 0,1-1 1 0 0,-1 0-1 0 0,0-1-41 0 0,1 2 38 0 0,1-1 0 0 0,0 0-1 0 0,-1 0 1 0 0,1 0 0 0 0,0 0-1 0 0,0 0 1 0 0,1 0 0 0 0,-1-1-1 0 0,0 1 1 0 0,1 0 0 0 0,-1-1-1 0 0,1 0 1 0 0,0 1 0 0 0,0-1-1 0 0,0 0 1 0 0,0 0 0 0 0,1 1-1 0 0,-1-1 1 0 0,1 0 0 0 0,-1 0-1 0 0,1 0 1 0 0,0-1-38 0 0,0-3 43 0 0,1 1-1 0 0,0-1 1 0 0,0 0 0 0 0,0 1-1 0 0,1-1 1 0 0,0 1 0 0 0,0-1-1 0 0,0 1 1 0 0,1 0-1 0 0,0 0 1 0 0,0 0 0 0 0,1 0-1 0 0,0 1 1 0 0,0-1-1 0 0,0 1 1 0 0,0 0 0 0 0,1 0-1 0 0,2-1-42 0 0,5-4-170 0 0,1 0-1 0 0,-1 1 0 0 0,2 1 0 0 0,-1 0 1 0 0,1 1-1 0 0,0 0 0 0 0,6-1 171 0 0,-4 2-2216 0 0,-1-2-6483 0 0</inkml:trace>
  <inkml:trace contextRef="#ctx0" brushRef="#br0" timeOffset="69">19320 14780 4864 0 0,'0'0'223'0'0,"0"0"129"0"0,0 0 437 0 0,0 0 188 0 0,0 0 42 0 0,0 0-27 0 0,0 0-135 0 0,0-3-365 0 0,4-6 8150 0 0,-2 8-8512 0 0,0-1-1 0 0,1 1 0 0 0,-1 0 0 0 0,1-1 0 0 0,0 1 0 0 0,-1 0 0 0 0,1 1 0 0 0,0-1 0 0 0,0 0 0 0 0,0 1 0 0 0,0 0 0 0 0,-1-1 1 0 0,2 1-130 0 0,43 2 609 0 0,-19-1-149 0 0,2-2-314 0 0,19-4-146 0 0,-12 1 109 0 0,49-9 26 0 0,-18 2-9 0 0,-47 10-2156 0 0,-21 1 1936 0 0,0 0 0 0 0,1 0-1 0 0,-1 0 1 0 0,0 0 0 0 0,1 0 0 0 0,-1 0-1 0 0,0 0 1 0 0,1 0 0 0 0,-1 0-1 0 0,0 0 1 0 0,1 0 0 0 0,-1 0-1 0 0,0 0 1 0 0,1-1 0 0 0,-1 1-1 0 0,0 0 1 0 0,1 0 0 0 0,-1 0-1 0 0,0-1 1 0 0,0 1 0 0 0,1 0-1 0 0,-1 0 1 0 0,0-1 0 0 0,0 1 94 0 0,1-1-233 0 0,0 0-4384 0 0,-4-1-1151 0 0</inkml:trace>
  <inkml:trace contextRef="#ctx0" brushRef="#br0" timeOffset="70">19556 14608 7368 0 0,'0'0'333'0'0,"0"0"0"0"0,0 0 69 0 0,0 0 1071 0 0,0 0 492 0 0,0 0 98 0 0,0 0-214 0 0,0 0-961 0 0,0 6 817 0 0,4 5-1084 0 0,-2 0 0 0 0,1 0 0 0 0,-2 0 0 0 0,1 1-621 0 0,-1 2 349 0 0,1-2 1 0 0,1 1-1 0 0,0 1-349 0 0,1-1 138 0 0,-2 1-1 0 0,1-1 1 0 0,-2 6-138 0 0,1-2 55 0 0,12 78 141 0 0,-14-92-281 0 0,0 0 0 0 0,1 0 0 0 0,-1 0-1 0 0,1 0 1 0 0,0-1 0 0 0,0 1 0 0 0,0 0 0 0 0,0 0-1 0 0,1 0 1 0 0,-1-1 0 0 0,1 1 85 0 0,-1-2-675 0 0,-1-1-1295 0 0,0 0-560 0 0</inkml:trace>
  <inkml:trace contextRef="#ctx0" brushRef="#br0" timeOffset="71">19939 14387 2760 0 0,'10'-16'497'0'0,"-6"1"3894"0"0,-3 11-3448 0 0,0-1-1 0 0,1 1 0 0 0,0-1 0 0 0,0 1 1 0 0,0-2-943 0 0,-1 5 898 0 0,-1 1 29 0 0,0 0-48 0 0,0 0-235 0 0,0 0-107 0 0,0 0-23 0 0,1-3 3410 0 0,-2 9-2788 0 0,-15 27-897 0 0,2 1 0 0 0,2 1-1 0 0,1 0 1 0 0,2 0 0 0 0,1 1-1 0 0,2 0 1 0 0,0 15-239 0 0,5-35 149 0 0,2 0 0 0 0,0 0 0 0 0,0 0-1 0 0,2 0 1 0 0,0 0 0 0 0,4 12-149 0 0,9 8 0 0 0,-1-3 0 0 0,-13-27 20 0 0,1-1 0 0 0,-1 0 0 0 0,1 0 0 0 0,0 0 0 0 0,0 0 0 0 0,1 0 0 0 0,0-1 0 0 0,-1 1 0 0 0,1-1 0 0 0,1 0 0 0 0,-1 0 0 0 0,1-1 0 0 0,-1 1 0 0 0,6 2-20 0 0,2 1-52 0 0,1 0-1 0 0,1-1 0 0 0,-1-1 0 0 0,1 0 0 0 0,5 1 53 0 0,-14-5-410 0 0,0 0 0 0 0,-1 0-1 0 0,1-1 1 0 0,0 0 0 0 0,0 0 0 0 0,0 0-1 0 0,0-1 411 0 0,8 0-1512 0 0</inkml:trace>
  <inkml:trace contextRef="#ctx0" brushRef="#br0" timeOffset="72">20399 14603 5528 0 0,'0'0'422'0'0,"-11"-17"10546"0"0,11 14-10696 0 0,1 0-1 0 0,0 0 1 0 0,0 0-1 0 0,0 0 1 0 0,0 0 0 0 0,0 0-1 0 0,1 0 1 0 0,-1 0-1 0 0,1 1 1 0 0,0-1-1 0 0,0 1 1 0 0,0-1 0 0 0,0 1-1 0 0,0 0 1 0 0,0 0-1 0 0,1-1 1 0 0,-1 2 0 0 0,1-2-272 0 0,5-3 128 0 0,0 1 0 0 0,0 0 0 0 0,0 0 0 0 0,1 0 0 0 0,4-1-128 0 0,6-1 55 0 0,0 1-1 0 0,0 1 1 0 0,0 1-1 0 0,1 0 0 0 0,6 1-54 0 0,-23 3 4 0 0,-1 0 1 0 0,1-1-1 0 0,0 2 0 0 0,-1-1 0 0 0,1 0 0 0 0,0 0 0 0 0,-1 1 1 0 0,1 0-1 0 0,-1-1 0 0 0,1 1 0 0 0,-1 0 0 0 0,1 0 0 0 0,-1 0 1 0 0,0 1-1 0 0,1-1 0 0 0,-1 0 0 0 0,0 1 0 0 0,0 0 0 0 0,0-1 1 0 0,0 1-1 0 0,0 0 0 0 0,0 0 0 0 0,-1 0 0 0 0,1 0 0 0 0,-1 1 1 0 0,1-1-1 0 0,-1 0 0 0 0,0 1 0 0 0,0-1 0 0 0,0 1 0 0 0,0-1 1 0 0,0 1-1 0 0,0-1 0 0 0,-1 1 0 0 0,0-1 0 0 0,1 1 0 0 0,-1 0 1 0 0,0-1-1 0 0,0 1 0 0 0,0 0 0 0 0,-1-1 0 0 0,1 1 0 0 0,-1 0 1 0 0,1-1-1 0 0,-1 1 0 0 0,0-1 0 0 0,0 1 0 0 0,0 0-4 0 0,-10 24 81 0 0,-7 17 30 0 0,10-29-54 0 0,-1 0 1 0 0,-1-1-1 0 0,0 0 0 0 0,-11 12-57 0 0,13-18 31 0 0,0 0 0 0 0,0 0 0 0 0,-1-1 0 0 0,0 0 0 0 0,0 0 0 0 0,-1-1 1 0 0,1-1-1 0 0,-3 2-31 0 0,10-6 14 0 0,-8 1 49 0 0,10-2-60 0 0,0 0 0 0 0,-1 0 0 0 0,1 0 0 0 0,0 0 0 0 0,-1 0-1 0 0,1-1 1 0 0,0 1 0 0 0,-1 0 0 0 0,1 0 0 0 0,0 0 0 0 0,-1 0 0 0 0,1 0 0 0 0,0-1 0 0 0,0 1 0 0 0,-1 0 0 0 0,1 0 0 0 0,0-1-1 0 0,0 1 1 0 0,-1 0 0 0 0,1 0 0 0 0,0-1 0 0 0,0 1 0 0 0,0 0 0 0 0,0 0 0 0 0,0-1 0 0 0,-1 1 0 0 0,1 0 0 0 0,0-1-1 0 0,0 1 1 0 0,0 0 0 0 0,0-1 0 0 0,0 1 0 0 0,0 0 0 0 0,0-1 0 0 0,0 1 0 0 0,0 0 0 0 0,0-1 0 0 0,0 1 0 0 0,0 0 0 0 0,0-1-1 0 0,0 1 1 0 0,0 0 0 0 0,1-1 0 0 0,-1 1 0 0 0,0 0-3 0 0,5-14 109 0 0,13-15-183 0 0,2 0 1 0 0,1 2-1 0 0,1 0 1 0 0,1 2-1 0 0,12-10 74 0 0,-4 6-117 0 0,26-26-99 0 0,-50 50 279 0 0,7-3-28 0 0,-14 8-35 0 0,0 0 0 0 0,1 0 0 0 0,-1 0 0 0 0,0 0 0 0 0,0 0 0 0 0,0 0 0 0 0,0 0 0 0 0,1 0 0 0 0,-1 0 0 0 0,0 0 0 0 0,0 1 0 0 0,0-1 0 0 0,0 0 0 0 0,0 0 0 0 0,1 0 0 0 0,-1 0 0 0 0,0 0 0 0 0,0 0 0 0 0,0 0 0 0 0,0 0 0 0 0,0 1 0 0 0,0-1 0 0 0,0 0 0 0 0,1 0 0 0 0,-1 0 0 0 0,0 0 0 0 0,0 0 0 0 0,0 1 0 0 0,0-1 0 0 0,0 0 0 0 0,0 0 0 0 0,0 0 0 0 0,0 0 0 0 0,0 1 0 0 0,0-1 0 0 0,0 0 0 0 0,0 0 0 0 0,0 0 0 0 0,0 0 0 0 0,0 1 0 0 0,0-1 0 0 0,0 0 0 0 0,0 0 0 0 0,0 0 0 0 0,0 0 0 0 0,0 1 0 0 0,0 6 0 0 0,-1-1 9 0 0,0 1-1 0 0,0 0 0 0 0,-1-1 0 0 0,0 0 1 0 0,0 1-1 0 0,-3 3-8 0 0,-3 11 14 0 0,1 2 15 0 0,-3 19-29 0 0,9-34 28 0 0,-1 0-1 0 0,2 0 1 0 0,-1 0 0 0 0,1 0 0 0 0,1 0 0 0 0,-1 0 0 0 0,2 2-28 0 0,-2-4 59 0 0,1-5-40 0 0,-1 1 0 0 0,0-1 1 0 0,1 1-1 0 0,-1-1 0 0 0,1 0 1 0 0,-1 1-1 0 0,1-1 0 0 0,0 1 0 0 0,0-1 1 0 0,-1 0-1 0 0,1 0 0 0 0,0 1 1 0 0,0-1-1 0 0,0 0 0 0 0,1 0 1 0 0,-1 0-1 0 0,1 1-19 0 0,0-1 15 0 0,0 1-1 0 0,0-1 1 0 0,0 1 0 0 0,0-1-1 0 0,1 0 1 0 0,-1 0 0 0 0,0 0-1 0 0,1 0 1 0 0,-1 0 0 0 0,0 0-1 0 0,1-1 1 0 0,-1 1 0 0 0,1-1-1 0 0,-1 0 1 0 0,1 1 0 0 0,0-1-1 0 0,-1-1 1 0 0,1 1 0 0 0,-1 0-1 0 0,1 0 1 0 0,1-1-15 0 0,3-1-49 0 0,-1 1-1 0 0,0-1 1 0 0,1 0 0 0 0,-1-1-1 0 0,0 1 1 0 0,0-1 0 0 0,3-2 49 0 0,-8 4-124 0 0,0 0 0 0 0,-1 0 0 0 0,1 0 1 0 0,0 0-1 0 0,0 0 0 0 0,0 0 0 0 0,-1 0 0 0 0,1 0 1 0 0,-1 0-1 0 0,1 0 0 0 0,-1 0 0 0 0,1 0 1 0 0,-1 0-1 0 0,1 0 0 0 0,-1-1 0 0 0,0 1 0 0 0,0 0 1 0 0,0 0-1 0 0,0 0 0 0 0,0-1 0 0 0,0 1 1 0 0,0 0-1 0 0,0 0 0 0 0,0-1 124 0 0,0-3-883 0 0,0-4-965 0 0</inkml:trace>
  <inkml:trace contextRef="#ctx0" brushRef="#br0" timeOffset="73">20523 14339 3680 0 0,'-19'-14'118'0'0,"3"2"5089"0"0,16 12-4891 0 0,-1-1-1 0 0,1 1 1 0 0,0 0-1 0 0,-1 0 1 0 0,1 0-1 0 0,0-1 1 0 0,-1 1-1 0 0,1 0 1 0 0,0-1-1 0 0,-1 1 1 0 0,1 0-1 0 0,0 0 1 0 0,0-1-1 0 0,-1 1 1 0 0,1-1-1 0 0,0 1 1 0 0,0 0-1 0 0,0-1 1 0 0,0 1 0 0 0,0 0-1 0 0,-1-1 1 0 0,1 1-1 0 0,0-1 1 0 0,0 1-1 0 0,0 0 1 0 0,0-1-1 0 0,0 1 1 0 0,0-1-1 0 0,0 1 1 0 0,0 0-1 0 0,0-1-315 0 0,1 0 256 0 0,-1 0 0 0 0,1 0 0 0 0,0 0 0 0 0,-1 0 0 0 0,1 0 0 0 0,-1 0 0 0 0,1 1 1 0 0,0-1-1 0 0,0 0 0 0 0,0 0 0 0 0,0 0 0 0 0,0 1-256 0 0,32-20-812 0 0,-26 16 1907 0 0,16-10-828 0 0,0-2 0 0 0,-2-1 0 0 0,0 0-1 0 0,1-4-266 0 0,3 0 374 0 0,-18 14-271 0 0,2 0-1 0 0,-1 0 0 0 0,1 1 1 0 0,0 1-1 0 0,1-1-102 0 0,-9 6-2 0 0,0 0 3 0 0,-1-1 0 0 0,0 1 0 0 0,1 0 0 0 0,-1 0 0 0 0,1 0 0 0 0,-1-1-1 0 0,0 1 1 0 0,1 0 0 0 0,-1 0 0 0 0,0-1 0 0 0,1 1 0 0 0,-1 0 0 0 0,0-1 0 0 0,1 1 0 0 0,-1 0 0 0 0,0-1-1 0 0,0 1 1 0 0,0-1 0 0 0,1 1 0 0 0,-1 0 0 0 0,0-1 0 0 0,0 1 0 0 0,0-1-1 0 0,1 1 10 0 0,0 0 0 0 0,-1 0 0 0 0,1 0-1 0 0,0 0 1 0 0,0 0 0 0 0,-1 0 0 0 0,1 0 0 0 0,0 0 0 0 0,-1 0 0 0 0,1 0-1 0 0,0 0 1 0 0,0 0 0 0 0,-1 1 0 0 0,1-1 0 0 0,0 0 0 0 0,-1 1 0 0 0,1-1-1 0 0,-1 0 1 0 0,1 1 0 0 0,0-1 0 0 0,-1 1 0 0 0,1-1 0 0 0,-1 1 0 0 0,1 0-10 0 0,13 9 62 0 0,-5 0-60 0 0,0 0 1 0 0,-1 0-1 0 0,0 1 1 0 0,-1 0 0 0 0,0 2-3 0 0,22 31-3 0 0,-19-32-1592 0 0,-2 1 0 0 0,1 0 0 0 0,-2 1 1595 0 0,-1-6-7270 0 0</inkml:trace>
  <inkml:trace contextRef="#ctx0" brushRef="#br0" timeOffset="74">20998 14603 5984 0 0,'16'-7'3475'0'0,"9"-2"4618"0"0,-9 5-6698 0 0,7-3-303 0 0,-5 1-42 0 0,11 1-269 0 0,0 1-1 0 0,1 1 1 0 0,26 1-781 0 0,-34 3-969 0 0,21 3 969 0 0,-4-4-3260 0 0,-35 1 2482 0 0,0-1 0 0 0,0 0 1 0 0,-1-1-1 0 0,1 1 0 0 0,0-1 0 0 0,1 0 778 0 0,-1 1-651 0 0,10-3-2089 0 0</inkml:trace>
  <inkml:trace contextRef="#ctx0" brushRef="#br0" timeOffset="75">21541 14428 4144 0 0,'0'0'191'0'0,"0"14"3044"0"0,2 11 6241 0 0,-1 11-6528 0 0,-4 63-868 0 0,3-88-2073 0 0,0 0 0 0 0,0 0 0 0 0,2 6-7 0 0,-1 2 56 0 0,0-12-32 0 0,0 0 1 0 0,0 1-1 0 0,1-1 0 0 0,0 0 0 0 0,0 0 0 0 0,0 0 0 0 0,3 4-24 0 0,-3-8 12 0 0,-1 0 0 0 0,1 0-1 0 0,0 0 1 0 0,0 0 0 0 0,0-1 0 0 0,0 1-1 0 0,0 0 1 0 0,0-1 0 0 0,1 0-1 0 0,-1 0 1 0 0,1 0 0 0 0,0 0-1 0 0,0 0 1 0 0,0 0 0 0 0,0-1 0 0 0,0 1-1 0 0,2 0-11 0 0,-2-1-80 0 0,-1 0-1 0 0,1-1 0 0 0,-1 1 1 0 0,1-1-1 0 0,-1 0 0 0 0,1 1 1 0 0,-1-1-1 0 0,1 0 1 0 0,-1-1-1 0 0,1 1 0 0 0,-1 0 1 0 0,1-1-1 0 0,-1 1 0 0 0,1-1 1 0 0,-1 0-1 0 0,1 0 0 0 0,-1 0 1 0 0,0 0-1 0 0,0 0 1 0 0,1-1-1 0 0,-1 1 0 0 0,0-1 1 0 0,0 1-1 0 0,0-1 0 0 0,0 0 81 0 0,10-8-2008 0 0</inkml:trace>
  <inkml:trace contextRef="#ctx0" brushRef="#br0" timeOffset="76">21593 14366 11976 0 0,'-4'-4'171'0'0,"1"0"0"0"0,0 0 1 0 0,0 0-1 0 0,0 0 1 0 0,0 0-1 0 0,1-1 0 0 0,0 1 1 0 0,0-1-1 0 0,0 0-171 0 0,1 4 1279 0 0,1 1 435 0 0,0 0 81 0 0,0 0-172 0 0,0 0-799 0 0,0 0-354 0 0,0 0-71 0 0,0 0-62 0 0,0 0-198 0 0,4 0-248 0 0,0 1-1 0 0,0 0 1 0 0,-1 0 0 0 0,1 0 0 0 0,-1 1-1 0 0,1-1 1 0 0,-1 1 0 0 0,1 0 0 0 0,-1 0-1 0 0,0 0 1 0 0,0 0 0 0 0,0 1 0 0 0,0-1-1 0 0,0 1 110 0 0,-2-1-411 0 0,9 6-1835 0 0</inkml:trace>
  <inkml:trace contextRef="#ctx0" brushRef="#br0" timeOffset="77">21841 14415 13824 0 0,'0'0'1061'0'0,"-3"14"-528"0"0,7 26 3027 0 0,-2-29-3108 0 0,-1-3-174 0 0,0 0-1 0 0,1 0 1 0 0,0 0 0 0 0,0 0 0 0 0,1 0-1 0 0,0 0 1 0 0,1 1-278 0 0,0-3 107 0 0,-1 1 0 0 0,1-1 1 0 0,0 0-1 0 0,1-1 0 0 0,-1 1 0 0 0,1-1 0 0 0,0 0 1 0 0,6 5-108 0 0,-9-9 16 0 0,0 1 0 0 0,0-1 0 0 0,0 0 0 0 0,0 0 0 0 0,0 0 0 0 0,0 0 0 0 0,1 0 0 0 0,-1 0 0 0 0,0 0 0 0 0,1-1-1 0 0,-1 1 1 0 0,1-1 0 0 0,-1 0 0 0 0,1 0 0 0 0,-1 1 0 0 0,0-2 0 0 0,1 1 0 0 0,-1 0 0 0 0,1 0 0 0 0,-1-1 0 0 0,0 1 0 0 0,1-1 0 0 0,-1 0 0 0 0,0 0 0 0 0,1 0 0 0 0,-1 0 0 0 0,2-1-16 0 0,8-6-105 0 0,1-1 0 0 0,-2 0 0 0 0,1-1 0 0 0,-1 0 0 0 0,9-12 105 0 0,-14 16-168 0 0,-5 4 119 0 0,0 0 1 0 0,1 0-1 0 0,-1 1 0 0 0,1-1 0 0 0,0 0 0 0 0,0 1 0 0 0,0 0 0 0 0,-1-1 0 0 0,1 1 1 0 0,1 0-1 0 0,-1 0 0 0 0,0 0 0 0 0,0 0 0 0 0,1 0 49 0 0,-2 1-7 0 0,-1 0 0 0 0,1 0 0 0 0,0 0-1 0 0,0 0 1 0 0,0 0 0 0 0,0 0 0 0 0,0 0 0 0 0,-1 1 0 0 0,1-1 0 0 0,0 0 0 0 0,0 0-1 0 0,0 1 1 0 0,-1-1 0 0 0,1 0 0 0 0,0 1 0 0 0,0-1 0 0 0,-1 1 0 0 0,1-1-1 0 0,0 1 1 0 0,-1 0 0 0 0,1-1 0 0 0,0 1 0 0 0,-1-1 0 0 0,1 1 0 0 0,-1 0 7 0 0,12 17-47 0 0,-7-2 17 0 0,0 1 1 0 0,-1 0-1 0 0,-1 0 1 0 0,1 10 29 0 0,2 15 0 0 0,-3-19 0 0 0,-1 0 0 0 0,-1 21 0 0 0,3 27 0 0 0,5 42 104 0 0,-3-24 480 0 0,-5-77-354 0 0,-1-1 0 0 0,0 1-1 0 0,-1 10-229 0 0,0-18 80 0 0,1-1-1 0 0,-1 1 0 0 0,0-1 1 0 0,1 1-1 0 0,-1-1 0 0 0,-1 1 1 0 0,1-1-1 0 0,-1 1 1 0 0,1-1-1 0 0,-1 0 0 0 0,0 0 1 0 0,0 0-1 0 0,0 0 0 0 0,-1 1-79 0 0,2-3 15 0 0,-1 0 0 0 0,1 0 0 0 0,0 0 0 0 0,-1 0 0 0 0,1 0 0 0 0,0-1 0 0 0,-1 1 0 0 0,1 0 0 0 0,-1-1 0 0 0,1 1 0 0 0,-1-1 0 0 0,0 0 0 0 0,1 1 0 0 0,-1-1 0 0 0,0 0 0 0 0,1 0 0 0 0,-1 0 0 0 0,-1 0-15 0 0,0 0 53 0 0,0-1 0 0 0,0 0 0 0 0,0 0 0 0 0,1 0 0 0 0,-1 0 1 0 0,0 0-1 0 0,0 0 0 0 0,1-1 0 0 0,-3-1-53 0 0,-5-4 178 0 0,1-1 0 0 0,0 0 0 0 0,0 0 1 0 0,-5-8-179 0 0,12 14 3 0 0,-3-4-92 0 0,1 0 0 0 0,0 0 0 0 0,0 0 0 0 0,1 0 0 0 0,-1-1 0 0 0,1 1 0 0 0,-1-6 89 0 0,-1-4-505 0 0,1 1-1 0 0,0 0 0 0 0,1-2 506 0 0,0-5-1901 0 0,3-4-90 0 0</inkml:trace>
  <inkml:trace contextRef="#ctx0" brushRef="#br0" timeOffset="78">22006 14201 16439 0 0,'0'0'754'0'0,"0"0"-17"0"0,-1-1-558 0 0,1 0-1 0 0,-1 0 1 0 0,0 0-1 0 0,1 1 1 0 0,-1-1 0 0 0,1 0-1 0 0,-1 0 1 0 0,1-1-1 0 0,0 1 1 0 0,-1 0-1 0 0,1 0 1 0 0,0 0 0 0 0,0 0-1 0 0,0 0 1 0 0,0 0-1 0 0,0 0 1 0 0,0 0 0 0 0,0-1-1 0 0,0 1 1 0 0,0 0-1 0 0,0 0 1 0 0,0 0-1 0 0,1 0 1 0 0,-1 0 0 0 0,1 0-1 0 0,-1 0 1 0 0,1-1-179 0 0,2-4 138 0 0,0 0 1 0 0,1 0-1 0 0,0 0 1 0 0,1-1-139 0 0,4-5 48 0 0,44-64 69 0 0,-51 74-117 0 0,0-1 0 0 0,1 1 0 0 0,0-1 0 0 0,-1 1 0 0 0,1 0 0 0 0,0 0 0 0 0,0 0 0 0 0,0 0 0 0 0,0 1 0 0 0,0-1 0 0 0,3 0 0 0 0,-5 2 0 0 0,0 0 0 0 0,0 0 0 0 0,-1 0 0 0 0,1 0 0 0 0,0 0 0 0 0,0 0 0 0 0,-1 0 0 0 0,1 0 0 0 0,0 0 0 0 0,0 0 0 0 0,-1 0 0 0 0,1 1 0 0 0,0-1 0 0 0,-1 0 0 0 0,1 1 0 0 0,0-1 0 0 0,-1 1 0 0 0,1-1 0 0 0,0 0 0 0 0,-1 1 0 0 0,1-1 0 0 0,-1 1 0 0 0,1 0 0 0 0,-1-1 0 0 0,1 1 0 0 0,-1-1 0 0 0,1 1 0 0 0,-1 0 0 0 0,0-1 0 0 0,1 1 0 0 0,1 3 0 0 0,10 8-1 0 0,-9-10-9 0 0,-1 0 0 0 0,1 1 0 0 0,-1 0 1 0 0,0 0-1 0 0,1-1 0 0 0,-1 1 0 0 0,0 0 0 0 0,0 2 10 0 0,24 55-289 0 0,0 11 289 0 0,-18-47 76 0 0,6 16-347 0 0,-2-14-2705 0 0,-8-18-4299 0 0</inkml:trace>
  <inkml:trace contextRef="#ctx0" brushRef="#br0" timeOffset="79">22445 14153 18055 0 0,'0'0'827'0'0,"0"0"-22"0"0,8 1-418 0 0,8 18 263 0 0,0 0 1 0 0,-1 2-1 0 0,-2-1 1 0 0,11 22-651 0 0,13 19 539 0 0,-14-24-169 0 0,-2 2-1 0 0,-2 0 0 0 0,9 28-369 0 0,-22-53 34 0 0,0 1 0 0 0,-2 0 0 0 0,0 1 0 0 0,-1-1 0 0 0,0 1 0 0 0,-1-1 0 0 0,-1 1-1 0 0,0 0 1 0 0,-1-1 0 0 0,-1 1 0 0 0,-1 0 0 0 0,0-1 0 0 0,-1 1 0 0 0,-1-1 0 0 0,0 0 0 0 0,-1 0-1 0 0,0 0 1 0 0,-1 0 0 0 0,-7 10-34 0 0,2-6 9 0 0,0 0 1 0 0,-1-1-1 0 0,-1 0 0 0 0,-1-1 0 0 0,-1-1 0 0 0,0 0 0 0 0,-5 2-9 0 0,-22 15 0 0 0</inkml:trace>
  <inkml:trace contextRef="#ctx0" brushRef="#br0" timeOffset="80">22884 14444 12440 0 0,'0'0'565'0'0,"0"0"-5"0"0,-6 12-341 0 0,8 19 1778 0 0,-2-30-1392 0 0,13 9 1904 0 0,-11-9-2362 0 0,-1 0-1 0 0,1-1 1 0 0,0 1-1 0 0,0-1 1 0 0,0 1-1 0 0,-1-1 1 0 0,1 0-1 0 0,0 1 1 0 0,0-1-1 0 0,0 0 1 0 0,0 0-1 0 0,0 0 1 0 0,0-1-1 0 0,-1 1 1 0 0,1 0 0 0 0,0-1-1 0 0,1 0-146 0 0,33-13 1152 0 0,-29 11-980 0 0,0-1-4 0 0,0-1-1 0 0,0 1 1 0 0,0-1-1 0 0,0 0 1 0 0,-1 0-1 0 0,0-1 1 0 0,3-3-168 0 0,5-7 222 0 0,-1-1 0 0 0,4-5-222 0 0,-14 17 27 0 0,4-5-17 0 0,0 0 0 0 0,-1-1 0 0 0,2-3-10 0 0,-7 12 8 0 0,0 0 1 0 0,0-1-1 0 0,0 1 1 0 0,0 0-1 0 0,0-1 1 0 0,-1 1-1 0 0,1-1 1 0 0,-1 1 0 0 0,0 0-1 0 0,0-1 1 0 0,0 1-1 0 0,0-1 1 0 0,0 1-1 0 0,0-1 1 0 0,0 1-1 0 0,-1 0 1 0 0,0-1-1 0 0,1 1 1 0 0,-1-1-9 0 0,0 2 6 0 0,1 0 0 0 0,0-1 0 0 0,-1 1-1 0 0,1 0 1 0 0,-1 0 0 0 0,1 0 0 0 0,-1 0 0 0 0,0 0 0 0 0,1 0 0 0 0,-1 0 0 0 0,0 0-1 0 0,0 1 1 0 0,0-1 0 0 0,0 0 0 0 0,1 0 0 0 0,-1 1 0 0 0,0-1 0 0 0,0 0 0 0 0,-1 1 0 0 0,1-1-1 0 0,0 1 1 0 0,0-1 0 0 0,0 1 0 0 0,0 0 0 0 0,0-1 0 0 0,0 1 0 0 0,-1 0 0 0 0,1 0-1 0 0,0 0 1 0 0,0 0 0 0 0,0 0 0 0 0,0 0 0 0 0,-1 0 0 0 0,1 0 0 0 0,0 1 0 0 0,0-1 0 0 0,0 0-1 0 0,0 1 1 0 0,-1-1-6 0 0,-4 2-4 0 0,0 1-1 0 0,0 0 0 0 0,0 0 0 0 0,0 1 1 0 0,0-1-1 0 0,0 1 0 0 0,1 0 1 0 0,0 1-1 0 0,0-1 0 0 0,0 1 0 0 0,0 0 1 0 0,1 0-1 0 0,0 1 0 0 0,0-1 1 0 0,0 1-1 0 0,1 0 0 0 0,-2 4 5 0 0,-1 3-10 0 0,1-1 0 0 0,0 1 0 0 0,1 1 0 0 0,0-1 0 0 0,1 1 0 0 0,0-1 0 0 0,1 1 0 0 0,1 3 10 0 0,1-5 19 0 0,0 0 0 0 0,1 0 0 0 0,1 0-1 0 0,0 0 1 0 0,0-1 0 0 0,1 1 0 0 0,0-1-1 0 0,1 0 1 0 0,1 1 0 0 0,0-2 0 0 0,0 1-1 0 0,1 0 1 0 0,5 6-19 0 0,-5-9 40 0 0,0-1 0 0 0,0 0-1 0 0,0 0 1 0 0,1-1 0 0 0,0 0-1 0 0,1 0 1 0 0,-1 0 0 0 0,1-1-1 0 0,0 0 1 0 0,0-1 0 0 0,1 0-1 0 0,-1 0 1 0 0,1-1 0 0 0,0 0-1 0 0,0 0 1 0 0,0-1 0 0 0,0 0-1 0 0,0-1 1 0 0,0 0 0 0 0,4 0-40 0 0,3-1 39 0 0,-1-1 1 0 0,0 0-1 0 0,0-1 1 0 0,10-3-40 0 0,-19 4-241 0 0,-1-1-1 0 0,0 0 1 0 0,0 0-1 0 0,0 0 1 0 0,0 0-1 0 0,0-1 1 0 0,0 0-1 0 0,0 0 1 0 0,-1 0-1 0 0,1 0 1 0 0,-1-1-1 0 0,0 0 1 0 0,0 0-1 0 0,0-1 242 0 0,8-9-1615 0 0</inkml:trace>
  <inkml:trace contextRef="#ctx0" brushRef="#br0" timeOffset="81">22684 13749 13416 0 0,'0'0'613'0'0,"0"0"-10"0"0,0 0-327 0 0,0 0 56 0 0,0 0 69 0 0,7-2 467 0 0,76-7 3612 0 0,42 4-3190 0 0,-58 2-1514 0 0,-48-1-281 0 0,-12-1-5823 0 0,-2 0-222 0 0</inkml:trace>
  <inkml:trace contextRef="#ctx0" brushRef="#br0" timeOffset="82">22887 13600 8752 0 0,'0'0'673'0'0,"0"0"-188"0"0,0 0 833 0 0,0 0 408 0 0,0 0 88 0 0,1 15 1035 0 0,3 4-1990 0 0,1 5 2014 0 0,6 18-2873 0 0,-5-18 670 0 0,0-1 0 0 0,0 8-670 0 0,7 33 412 0 0,-11-57-372 0 0,-1 1 1 0 0,0 0-1 0 0,0 0 1 0 0,-1 0-1 0 0,-1 5-40 0 0,3 24-252 0 0,-2-34 209 0 0,0 0-4024 0 0,0-3-2914 0 0</inkml:trace>
  <inkml:trace contextRef="#ctx0" brushRef="#br0" timeOffset="83">23261 13559 6448 0 0,'0'0'498'0'0,"0"0"-399"0"0,0 0 0 0 0,0 0 0 0 0,0 0 0 0 0,-1 0 0 0 0,1-1 0 0 0,0 1 0 0 0,0 0 0 0 0,0 0 0 0 0,0 0 0 0 0,0 0 0 0 0,0 0 0 0 0,0 0 0 0 0,-1 0 0 0 0,1 0 0 0 0,0 0 0 0 0,0-1 0 0 0,0 1 0 0 0,0 0 0 0 0,0 0 0 0 0,0 0 0 0 0,0 0 0 0 0,0 0 0 0 0,0-1 0 0 0,0 1 0 0 0,0 0 0 0 0,0 0 0 0 0,0 0 0 0 0,0 0 0 0 0,0 0 0 0 0,0-1 0 0 0,0 1 0 0 0,0 0 0 0 0,0 0 0 0 0,0 0 0 0 0,0 0 0 0 0,0 0 0 0 0,0-1-99 0 0,4-1 2307 0 0,-4 2-2126 0 0,0 0-1 0 0,0 0 1 0 0,0 0 0 0 0,1 0-1 0 0,-1 0 1 0 0,0 0-1 0 0,0 0 1 0 0,0 0-1 0 0,1 0 1 0 0,-1 0-1 0 0,0 0 1 0 0,0 0-1 0 0,0-1 1 0 0,1 1-1 0 0,-1 0 1 0 0,0 0-1 0 0,0 0 1 0 0,0 0-1 0 0,0 0 1 0 0,0 0-1 0 0,1-1 1 0 0,-1 1-1 0 0,0 0 1 0 0,0 0-1 0 0,0 0 1 0 0,0 0-1 0 0,0-1 1 0 0,0 1-1 0 0,0 0 1 0 0,0 0-1 0 0,1 0 1 0 0,-1-1-1 0 0,0 1 1 0 0,0 0-1 0 0,0 0 1 0 0,0 0-1 0 0,0-1 1 0 0,0 1-1 0 0,0 0 1 0 0,0 0-1 0 0,0-1 1 0 0,0 1-1 0 0,0 0 1 0 0,-1 0-1 0 0,1 0-180 0 0,0-1 90 0 0,0 1 4 0 0,0 0-3 0 0,0 0-22 0 0,0 0-5 0 0,0 0 0 0 0,0 0 0 0 0,0 0-8 0 0,0-1-36 0 0,0 1-1 0 0,-1-1 1 0 0,1 1 0 0 0,0-1 0 0 0,0 1 0 0 0,0-1 0 0 0,-1 1 0 0 0,1-1-1 0 0,0 1 1 0 0,0-1 0 0 0,-1 1 0 0 0,1-1 0 0 0,-1 1 0 0 0,1 0-1 0 0,0-1 1 0 0,-1 1 0 0 0,1-1 0 0 0,-1 1 0 0 0,1 0 0 0 0,-1 0-1 0 0,1-1 1 0 0,-1 1-20 0 0,0-1 60 0 0,1 1 12 0 0,0 0 0 0 0,0 0 0 0 0,0 0 3 0 0,0 0 6 0 0,0 0-13 0 0,0 0-4 0 0,-1 3-47 0 0,0 0-1 0 0,0-1 0 0 0,-1 1 0 0 0,1 0 1 0 0,-1-1-1 0 0,1 1 0 0 0,-1-1 1 0 0,0 1-1 0 0,0-1-16 0 0,-4 7 49 0 0,2-2-30 0 0,1 0 0 0 0,0 1 0 0 0,1-1-1 0 0,-1 1-18 0 0,-7 21 69 0 0,6-19-59 0 0,0 0-1 0 0,1 0 1 0 0,0 0-1 0 0,1 1 1 0 0,0-1-1 0 0,0 1 1 0 0,1 0-1 0 0,1 9-9 0 0,-2-4 1 0 0,1-13 4 0 0,1 0-1 0 0,0 1 0 0 0,-1-1 1 0 0,1 0-1 0 0,1 1 0 0 0,-1-1 1 0 0,0 0-1 0 0,1 1 1 0 0,0-1-1 0 0,-1 0 0 0 0,1 0 1 0 0,1 3-5 0 0,0-3 23 0 0,-1 1 1 0 0,1 0 0 0 0,0-1 0 0 0,0 1 0 0 0,0-1 0 0 0,0 0 0 0 0,1 0 0 0 0,-1 0-1 0 0,1 0 1 0 0,0 1-24 0 0,-2-4-71 0 0,0 0 0 0 0,0 1 0 0 0,0-1 0 0 0,0 0-1 0 0,0 1 1 0 0,0-1 0 0 0,1 0 0 0 0,-1 0 0 0 0,0 0-1 0 0,0 0 1 0 0,0 0 0 0 0,0 0 0 0 0,0-1 71 0 0,10 0-3695 0 0,-9 1 1678 0 0,8-2-5165 0 0</inkml:trace>
  <inkml:trace contextRef="#ctx0" brushRef="#br0" timeOffset="84">23369 13387 10592 0 0,'-2'-5'164'0'0,"0"1"1"0"0,0 0-1 0 0,0 0 1 0 0,-1 1 0 0 0,0-1-1 0 0,1 0 1 0 0,-4-2-165 0 0,2 2 1568 0 0,1 0 1 0 0,0-1 0 0 0,0 0 0 0 0,0 0 0 0 0,0 0 0 0 0,0-1-1569 0 0,-2 1 1626 0 0,5 5-1611 0 0,0 1 1 0 0,0-1 0 0 0,0 0 0 0 0,0 0-1 0 0,-1 0 1 0 0,1 1 0 0 0,0-1 0 0 0,0 0-1 0 0,0 0 1 0 0,0 0 0 0 0,0 1 0 0 0,0-1 0 0 0,0 0-1 0 0,0 0 1 0 0,0 1 0 0 0,0-1 0 0 0,0 0-1 0 0,0 0 1 0 0,0 1 0 0 0,0-1 0 0 0,0 0-1 0 0,0 0 1 0 0,0 1 0 0 0,0-1 0 0 0,0 0-1 0 0,0 0 1 0 0,0 0 0 0 0,1 1 0 0 0,-1-1 0 0 0,0 0-1 0 0,0 0-15 0 0,1 3-411 0 0,1-1 0 0 0,0 1 0 0 0,-1-1 0 0 0,1 1-1 0 0,0-1 1 0 0,0 0 0 0 0,0 0 0 0 0,1 0 0 0 0,-1 0 0 0 0,0 0-1 0 0,1-1 1 0 0,-1 1 0 0 0,1-1 0 0 0,0 0 0 0 0,-1 1 0 0 0,1-1-1 0 0,0 0 1 0 0,2 0 411 0 0,17 5-2534 0 0</inkml:trace>
  <inkml:trace contextRef="#ctx0" brushRef="#br0" timeOffset="85">23739 13326 4608 0 0,'-3'-1'316'0'0,"-1"0"1"0"0,1-1-1 0 0,-1 1 1 0 0,1 1-1 0 0,-1-1 1 0 0,0 0-1 0 0,0 1-316 0 0,-2 0 1131 0 0,1 0-1 0 0,-1 0 1 0 0,0 1 0 0 0,1 0-1 0 0,-1 0 1 0 0,0 0 0 0 0,0 1-1131 0 0,-4 1 1999 0 0,1 1 1 0 0,-1 0 0 0 0,-6 4-2000 0 0,-10 8-1191 0 0,20-12 1230 0 0,1 0-1 0 0,1 0 0 0 0,-1 1 1 0 0,1 0-1 0 0,0 0 1 0 0,0 0-1 0 0,0 0 1 0 0,0 1-1 0 0,1-1 1 0 0,0 1-1 0 0,0 0 0 0 0,1 0 1 0 0,0 0-1 0 0,0 0 1 0 0,0 1-1 0 0,0 2-38 0 0,0 1 7 0 0,1 1 0 0 0,-1 0 0 0 0,2-1 0 0 0,0 1 0 0 0,0 0 0 0 0,1-1 0 0 0,0 1-1 0 0,1-1 1 0 0,2 7-7 0 0,0 1 13 0 0,2-1-1 0 0,0 0 1 0 0,1 0-1 0 0,1-1 1 0 0,0 0-1 0 0,2 1-12 0 0,-3-6 31 0 0,8 15 34 0 0,2 0 0 0 0,18 19-65 0 0,-28-36 95 0 0,0 0 0 0 0,-1 1 0 0 0,3 4-95 0 0,-6-10 122 0 0,-1 0 0 0 0,0 0-1 0 0,-1 1 1 0 0,1-1 0 0 0,-1 0 0 0 0,1 1 0 0 0,-1-1-1 0 0,0 1 1 0 0,-1-1 0 0 0,1 1-122 0 0,-1-3 23 0 0,-1-1 0 0 0,1 0 0 0 0,0 0 0 0 0,-1 1 0 0 0,1-1 0 0 0,0 0 0 0 0,-1 0 0 0 0,1 0 0 0 0,-1 0 0 0 0,0 0 0 0 0,1 0 0 0 0,-1 0 0 0 0,0 0 0 0 0,0 0-1 0 0,0 0 1 0 0,0 0 0 0 0,0 0 0 0 0,1 0 0 0 0,-1-1 0 0 0,-1 1 0 0 0,1 0 0 0 0,0-1 0 0 0,0 1-23 0 0,-27 11 768 0 0,22-11-650 0 0,0 1 0 0 0,0-1 0 0 0,0-1 0 0 0,0 1 0 0 0,0-1 0 0 0,-1 0 0 0 0,1 0 0 0 0,0-1 0 0 0,-2 0-118 0 0,-3-1 54 0 0,0-1 0 0 0,0 0-1 0 0,0 0 1 0 0,-5-3-54 0 0,11 3 28 0 0,-1-1-1 0 0,1 1 1 0 0,0-1-1 0 0,0 0 1 0 0,0 0-1 0 0,1 0 1 0 0,-1-1-1 0 0,1 0 1 0 0,0 0-1 0 0,1 0 1 0 0,-1 0-1 0 0,1 0 1 0 0,0-1-28 0 0,0 1 9 0 0,1 1 1 0 0,0-1 0 0 0,1 0 0 0 0,-1 1 0 0 0,1-1 0 0 0,0 0 0 0 0,0 0-1 0 0,1 0 1 0 0,-1 0 0 0 0,1 0 0 0 0,0 0 0 0 0,0 0 0 0 0,1 0 0 0 0,-1 1-1 0 0,1-1 1 0 0,0 0 0 0 0,1-2-10 0 0,0 3-131 0 0,-1 0 1 0 0,1 0-1 0 0,0 1 0 0 0,0-1 0 0 0,0 0 0 0 0,1 1 0 0 0,-1 0 1 0 0,1-1-1 0 0,0 1 0 0 0,0 0 0 0 0,0 1 0 0 0,0-1 0 0 0,0 0 0 0 0,1 1 1 0 0,-1 0-1 0 0,1 0 0 0 0,0 0 0 0 0,-1 0 0 0 0,1 0 0 0 0,0 1 1 0 0,0 0 130 0 0,15-4-2466 0 0,2-1-4869 0 0</inkml:trace>
  <inkml:trace contextRef="#ctx0" brushRef="#br0" timeOffset="86">23696 14169 8032 0 0,'0'0'365'0'0,"0"0"-4"0"0,8-3-98 0 0,4-3 833 0 0,-9 4-693 0 0,1 0 0 0 0,-1 0 0 0 0,1 1 0 0 0,-1 0 0 0 0,1-1 0 0 0,-1 1 0 0 0,1 1 0 0 0,0-1 0 0 0,3 0-403 0 0,47 1 3482 0 0,-53 0-3426 0 0,0 0-1 0 0,0 1 0 0 0,-1-1 1 0 0,1 0-1 0 0,0 1 1 0 0,-1-1-1 0 0,1 0 0 0 0,0 1 1 0 0,-1-1-1 0 0,1 1 1 0 0,-1-1-1 0 0,1 1 0 0 0,-1-1 1 0 0,1 1-1 0 0,-1 0 0 0 0,1-1 1 0 0,-1 1-1 0 0,1 0 1 0 0,-1-1-1 0 0,0 1 0 0 0,1 0 1 0 0,-1-1-1 0 0,0 1 1 0 0,0 0-1 0 0,1 0-55 0 0,4 19 762 0 0,-5-19-696 0 0,1 6 143 0 0,-1 0 0 0 0,-1 0 0 0 0,1-1 0 0 0,-1 1 0 0 0,0 0 0 0 0,-1-1 0 0 0,1 1 0 0 0,-1 0 0 0 0,-1-1 0 0 0,1 0 0 0 0,-1 1-209 0 0,-2 6 291 0 0,-32 78 983 0 0,27-43-842 0 0,9-44-396 0 0,0 0-1 0 0,0 0 0 0 0,1 0 1 0 0,-1 0-1 0 0,1 0 1 0 0,0 0-1 0 0,0 0 1 0 0,1 0-1 0 0,-1 0 0 0 0,1 0 1 0 0,0-1-1 0 0,0 1 1 0 0,0 0-1 0 0,1 0 0 0 0,-1 0 1 0 0,1-1-1 0 0,1 4-35 0 0,3 2 72 0 0,1 1 0 0 0,0-1 1 0 0,1 0-1 0 0,0-1 0 0 0,0 0 0 0 0,3 3-72 0 0,-8-8 41 0 0,-1-1-35 0 0,-1-1 1 0 0,0 0-1 0 0,1 0 1 0 0,-1 1-1 0 0,1-1 1 0 0,0 0-1 0 0,-1 0 1 0 0,1-1-1 0 0,0 1 1 0 0,0 0-1 0 0,-1-1 1 0 0,1 1-7 0 0,-2 0-4 0 0,0-1 0 0 0,0 1 0 0 0,-1-1 0 0 0,1 1 0 0 0,-1 0 0 0 0,1-1 0 0 0,0 1 0 0 0,-1-1 0 0 0,1 1 0 0 0,-1-1 0 0 0,1 0 0 0 0,-1 1 0 0 0,1-1 0 0 0,-1 1 0 0 0,0-1 0 0 0,1 0 0 0 0,-1 1 0 0 0,1-1 4 0 0,-1 0-2 0 0,-9 6 2 0 0,0 0 0 0 0,0-1 0 0 0,0 0 0 0 0,-6 1 0 0 0,7-3 0 0 0,0 1 0 0 0,0 0 0 0 0,0 0 0 0 0,1 1 0 0 0,0 0 0 0 0,0 0 0 0 0,-1 2 0 0 0,-3 3-26 0 0,1 1-1 0 0,-9 11 27 0 0,16-16-10 0 0,0 0 0 0 0,0 0 0 0 0,1 0 0 0 0,0 0 0 0 0,0 0-1 0 0,0 1 1 0 0,-1 5 10 0 0,2-3-18 0 0,0 0 0 0 0,0 0-1 0 0,1 1 1 0 0,1-1-1 0 0,0 0 1 0 0,0 0 0 0 0,0 1-1 0 0,1-1 1 0 0,1 0 0 0 0,0 0-1 0 0,1 5 19 0 0,7 16-14 0 0,0 0 1 0 0,13 21 13 0 0,-17-37 1 0 0,19 36-26 0 0,-17-34 9 0 0,1 0 0 0 0,-2 0 1 0 0,0 1-1 0 0,-2 0 0 0 0,1 0 0 0 0,0 9 16 0 0,-2-8 22 0 0,-3-16-16 0 0,0 1 1 0 0,0 0 0 0 0,-1-1 0 0 0,1 1 0 0 0,-1 0 0 0 0,1 0-1 0 0,-1 0 1 0 0,0-1 0 0 0,0 1 0 0 0,0 0 0 0 0,-1 0 0 0 0,1-1 0 0 0,0 1-1 0 0,-1 0 1 0 0,0 0-7 0 0,-2 5 16 0 0,1-3 11 0 0,1-1 0 0 0,-1 1 1 0 0,0-1-1 0 0,-1 0 0 0 0,1 0 0 0 0,-1 0 1 0 0,1 0-1 0 0,-1 0 0 0 0,0 0 0 0 0,-1-1 1 0 0,1 0-1 0 0,-4 3-27 0 0,-6 3 66 0 0,0 0 1 0 0,0-1-1 0 0,-1-1 0 0 0,0 0 1 0 0,0-1-1 0 0,-1-1 0 0 0,-6 2-66 0 0,-34 7-7049 0 0,28-9-776 0 0</inkml:trace>
  <inkml:trace contextRef="#ctx0" brushRef="#br0" timeOffset="87">4285 15464 2760 0 0,'0'0'125'0'0,"7"-6"22"0"0,9-7 133 0 0,11-6 4605 0 0,6-5-412 0 0,-25 17-3801 0 0,-6 6-355 0 0,0-1 1 0 0,0 1-1 0 0,1-1 0 0 0,-2 0 1 0 0,1 1-1 0 0,0-1 0 0 0,0 0 1 0 0,-1-1-1 0 0,1 1 0 0 0,-1 0 1 0 0,1-1-318 0 0,-2 2 509 0 0,-4-3 594 0 0,4 3-1042 0 0,-1 0 0 0 0,1 1 0 0 0,0-1 0 0 0,-1 0 0 0 0,1 1 1 0 0,-1-1-1 0 0,1 0 0 0 0,-1 1 0 0 0,0-1 0 0 0,1 1 1 0 0,-1-1-1 0 0,0 1 0 0 0,1 0 0 0 0,-1-1 0 0 0,0 1 0 0 0,0 0-61 0 0,-15 0 88 0 0,0 1-1 0 0,0 1 0 0 0,0 1 0 0 0,0 1 1 0 0,1 0-1 0 0,-1 0 0 0 0,1 2 1 0 0,0 0-1 0 0,0 1 0 0 0,1 0 0 0 0,-10 7-87 0 0,20-12 5 0 0,0 1-1 0 0,0 0 1 0 0,1 0-1 0 0,-1 0 1 0 0,1 0-1 0 0,-1 1 1 0 0,1 0-1 0 0,0-1 1 0 0,0 1-1 0 0,1 0 1 0 0,-1 0-1 0 0,1 1 1 0 0,0-1-1 0 0,-1 3-4 0 0,2-4 5 0 0,0 1-1 0 0,0 0 0 0 0,0 0 0 0 0,1 0 0 0 0,0-1 1 0 0,0 1-1 0 0,0 0 0 0 0,0 0 0 0 0,0 0 0 0 0,1 0 1 0 0,-1 0-1 0 0,1-1 0 0 0,0 1 0 0 0,0 0 0 0 0,1-1 1 0 0,-1 1-1 0 0,1-1 0 0 0,0 1-4 0 0,23 46 57 0 0,-7-14-7 0 0,19 28-50 0 0,-4-3 74 0 0,-11-10 250 0 0,-19-43-256 0 0,-2-3 2 0 0,1-1-1 0 0,-1 1 1 0 0,-1-1 0 0 0,1 1-1 0 0,0-1 1 0 0,-1 1-1 0 0,0 0 1 0 0,0-1-1 0 0,-1 1 1 0 0,1-1-1 0 0,-1 1 1 0 0,0-1-1 0 0,0 1 1 0 0,0-1-1 0 0,-2 4-69 0 0,2-5 65 0 0,-1 1 1 0 0,0-1-1 0 0,1 1 0 0 0,-1-1 0 0 0,-1 0 0 0 0,1 0 0 0 0,0 0 0 0 0,-1 0 0 0 0,1-1 0 0 0,-1 1 0 0 0,0-1 0 0 0,0 1 0 0 0,0-1 0 0 0,0 0 0 0 0,0 0 0 0 0,-1 0 0 0 0,1 0 0 0 0,-1-1 0 0 0,0 1-65 0 0,-2 0 95 0 0,0 0-7 0 0,1 0 1 0 0,-1 0-1 0 0,1-1 0 0 0,-1 0 0 0 0,0 0 0 0 0,1 0 0 0 0,-1 0 1 0 0,0-1-1 0 0,0 0 0 0 0,0 0 0 0 0,1-1 0 0 0,-4 0-88 0 0,4 0 67 0 0,0-1 1 0 0,1 1-1 0 0,-1-1 0 0 0,1 0 0 0 0,-1 0 1 0 0,1-1-1 0 0,0 1 0 0 0,0-1-67 0 0,2 2 37 0 0,1 0 0 0 0,-1-1-1 0 0,1 1 1 0 0,0 0 0 0 0,0-1 0 0 0,0 1 0 0 0,0-1-1 0 0,0 1 1 0 0,0-1 0 0 0,0 0 0 0 0,0 1 0 0 0,0-1-1 0 0,1 0 1 0 0,-1 1 0 0 0,1-1 0 0 0,-1 0-1 0 0,1 0 1 0 0,0 0 0 0 0,-1 0 0 0 0,1 1 0 0 0,0-1-1 0 0,0 0 1 0 0,1-1-37 0 0,0-3 20 0 0,0 0 0 0 0,1 1 0 0 0,0-1 0 0 0,0 1-1 0 0,0-1 1 0 0,0 1 0 0 0,1 0 0 0 0,0 0 0 0 0,0 0 0 0 0,1 0 0 0 0,-1 1-1 0 0,1-1 1 0 0,4-3-20 0 0,6-6 61 0 0,1 2 0 0 0,0-1-1 0 0,11-5-60 0 0,-16 12-415 0 0,0 0 0 0 0,1 0 0 0 0,0 1-1 0 0,0 1 1 0 0,5-2 415 0 0,0 1-8691 0 0</inkml:trace>
  <inkml:trace contextRef="#ctx0" brushRef="#br0" timeOffset="88">4594 15466 3224 0 0,'0'0'143'0'0,"0"0"247"0"0,0 0 938 0 0,0 0 411 0 0,0 0 79 0 0,0 0-128 0 0,0 0-621 0 0,0 0-276 0 0,9 0 653 0 0,2 0-876 0 0,-9 0-52 0 0,-2 0-8 0 0,2 0-14 0 0,13-2 298 0 0,0 1 0 0 0,0 0 0 0 0,1 1 0 0 0,8 1-794 0 0,8 0 363 0 0,202-1 383 0 0,-212 2-686 0 0,-11 0 88 0 0,-1-1-661 0 0,-4 0-4485 0 0,-6-1-582 0 0</inkml:trace>
  <inkml:trace contextRef="#ctx0" brushRef="#br0" timeOffset="89">4675 15548 3224 0 0,'-5'-2'4198'0'0,"4"2"5154"0"0,10 0-8506 0 0,-1 1 0 0 0,0 1 0 0 0,6 1-846 0 0,17 2 207 0 0,3 3-63 0 0,67-2 0 0 0,-38-9 366 0 0,-32 1-1505 0 0,2 1-4545 0 0,-19 1-394 0 0</inkml:trace>
  <inkml:trace contextRef="#ctx0" brushRef="#br0" timeOffset="90">4662 15734 6912 0 0,'0'0'528'0'0,"0"0"-188"0"0,0 0 474 0 0,0 0 245 0 0,0 0 49 0 0,11 3 1236 0 0,0 0-1603 0 0,0 0 0 0 0,0-1-1 0 0,0 0 1 0 0,0 0 0 0 0,0-2 0 0 0,0 1-1 0 0,10-2-740 0 0,21-2 1201 0 0,20-4-1201 0 0,-11 0 788 0 0,-15 8-233 0 0,-14 0-414 0 0,42 5 119 0 0,-47-4-247 0 0,-14 1-14 0 0,0-1 1 0 0,23 9-1636 0 0,-25-10-176 0 0</inkml:trace>
  <inkml:trace contextRef="#ctx0" brushRef="#br0" timeOffset="91">5785 15290 2304 0 0,'0'0'492'0'0,"0"0"1227"0"0,0 0 538 0 0,0 0 109 0 0,0 0-214 0 0,0 0-993 0 0,0 0-434 0 0,0 0-86 0 0,0 0-26 0 0,0 0-25 0 0,0 0-10 0 0,0 0-2 0 0,0 0-33 0 0,-2 16 561 0 0,-29 153 1574 0 0,7-39-1838 0 0,18-94-523 0 0,2 1 0 0 0,0 24-317 0 0,2-45 453 0 0,1-12 148 0 0,1-10-393 0 0,11-90-116 0 0,-3 18-244 0 0,-5 54 6 0 0,5-32-196 0 0,-3 37 240 0 0,-3 5 50 0 0,1 0-1 0 0,1 0 1 0 0,1 0-1 0 0,0 0 0 0 0,1 1 1 0 0,0 0-1 0 0,2-2 53 0 0,-4 8-30 0 0,-2 3 17 0 0,0 1 1 0 0,0 0-1 0 0,0 0 0 0 0,0 0 1 0 0,1 1-1 0 0,-1-1 1 0 0,1 0-1 0 0,-1 1 0 0 0,2-1 13 0 0,-3 2-6 0 0,0 1 0 0 0,0-1 0 0 0,1 1 0 0 0,-1 0 0 0 0,0 0 0 0 0,0-1 0 0 0,0 1 0 0 0,0 0 0 0 0,0 0 0 0 0,1 0 0 0 0,-1 0 0 0 0,0 0 0 0 0,0 0 0 0 0,0 0 0 0 0,0 1 0 0 0,0-1 0 0 0,0 0 0 0 0,1 1 0 0 0,-1-1 0 0 0,0 1 0 0 0,0-1 0 0 0,0 1 0 0 0,0-1 0 0 0,0 1 0 0 0,0 0 0 0 0,-1-1 0 0 0,1 1 0 0 0,0 0 0 0 0,0 0 0 0 0,0 0 0 0 0,-1-1 0 0 0,1 1 0 0 0,0 0 0 0 0,0 1 6 0 0,6 11-38 0 0,0-1-1 0 0,4 13 39 0 0,-2-4 5 0 0,2 5 110 0 0,-9-18-57 0 0,1-1 0 0 0,1 0-1 0 0,3 7-57 0 0,70 103-376 0 0,-71-108 362 0 0,-2-3 16 0 0,-1 0 0 0 0,0 0-1 0 0,0 1 1 0 0,-1-1 0 0 0,2 7-2 0 0,-3-13 2 0 0,-1 1 0 0 0,0-1 0 0 0,1 1 0 0 0,-1 0-1 0 0,0-1 1 0 0,0 1 0 0 0,0 0 0 0 0,0-1 0 0 0,1 1 0 0 0,-1 0 0 0 0,0 0 0 0 0,0-1-1 0 0,0 1 1 0 0,0 0 0 0 0,0-1 0 0 0,-1 1 0 0 0,1 0 0 0 0,0-1 0 0 0,0 1 0 0 0,0 0 0 0 0,-1-1-1 0 0,1 1 1 0 0,0 0 0 0 0,0-1 0 0 0,-1 1 0 0 0,1-1 0 0 0,-1 1 0 0 0,1 0 0 0 0,-1-1-2 0 0,0 2 14 0 0,-1 1 23 0 0,0 0 0 0 0,1-1 0 0 0,-2 1 0 0 0,1 0-1 0 0,0-1 1 0 0,0 1 0 0 0,-1-1 0 0 0,0 0 0 0 0,1 0-1 0 0,-1 0 1 0 0,0 0 0 0 0,0 0 0 0 0,0-1 0 0 0,0 1-1 0 0,-2 0-36 0 0,-8 2 143 0 0,0 0-1 0 0,0 0 0 0 0,-6 0-142 0 0,-10 2 56 0 0,16-2-20 0 0,-12 4 57 0 0,-1-2 1 0 0,1 0-1 0 0,-1-2 0 0 0,-24 1-93 0 0,48-6 8 0 0,-8 4-20 0 0,9-3-68 0 0,1 0-16 0 0,0 0-64 0 0,6-6-818 0 0,19-9-2212 0 0,-13 7 958 0 0</inkml:trace>
  <inkml:trace contextRef="#ctx0" brushRef="#br0" timeOffset="92">6113 15350 8032 0 0,'0'0'365'0'0,"0"0"-4"0"0,6-8 967 0 0,-2 5 6104 0 0,0 8-7292 0 0,0 0-1 0 0,-1 1 1 0 0,0-1-1 0 0,0 1 1 0 0,0 0-1 0 0,-1-1 1 0 0,0 1 0 0 0,0 0-1 0 0,0 0 1 0 0,-1 1-1 0 0,0-1 1 0 0,0 2-140 0 0,4 16 334 0 0,2 15 289 0 0,3 41-623 0 0,-8-58 97 0 0,12 71 711 0 0,-10-73-541 0 0,-2-13-90 0 0,-1 0 1 0 0,0 0 0 0 0,0 0-1 0 0,0 1 1 0 0,-1 2-178 0 0,1-5 60 0 0,1 12 1131 0 0,-2-21-1171 0 0,0-3 5 0 0,0 1 0 0 0,0-1 1 0 0,-1 0-1 0 0,1 1 0 0 0,-2-1-25 0 0,1-4 0 0 0,1 0 0 0 0,-1 0 0 0 0,2 0 0 0 0,-1 1 0 0 0,2-1 0 0 0,-1 0 0 0 0,2-1 0 0 0,-1 1 0 0 0,-1 8-7 0 0,0 0-1 0 0,0-1 0 0 0,0 1 1 0 0,1 0-1 0 0,-1 0 0 0 0,1 0 1 0 0,0 1-1 0 0,-1-1 0 0 0,1 0 0 0 0,1 1 1 0 0,-1-1-1 0 0,0 1 0 0 0,1 0 1 0 0,-1-1-1 0 0,1 1 0 0 0,0 1 1 0 0,-1-1-1 0 0,1 0 0 0 0,0 1 1 0 0,0-1-1 0 0,0 1 0 0 0,1 0 8 0 0,6-3-37 0 0,1 0-1 0 0,0 1 1 0 0,-1 0 0 0 0,2 1-1 0 0,9-1 38 0 0,-18 2-14 0 0,12 2-44 0 0,-11-1 51 0 0,-1 1 0 0 0,1 0-1 0 0,-1 0 1 0 0,0 0 0 0 0,1 0-1 0 0,-1 0 1 0 0,0 0 0 0 0,0 1-1 0 0,0 0 1 0 0,0-1-1 0 0,0 1 1 0 0,0 0 0 0 0,-1 1-1 0 0,1-1 1 0 0,0 0 0 0 0,-1 1-1 0 0,0-1 1 0 0,1 2 7 0 0,9 9-2 0 0,-11-12-2 0 0,0 0 1 0 0,-1 0-1 0 0,1 0 1 0 0,0 0-1 0 0,-1 0 1 0 0,1 0-1 0 0,-1 0 1 0 0,1 0-1 0 0,-1 0 1 0 0,1 0-1 0 0,-1 0 1 0 0,0 0-1 0 0,0 1 1 0 0,1-1 3 0 0,-1 3-5 0 0,1-3 5 0 0,-1 1 0 0 0,1-1 0 0 0,-1 1 0 0 0,1-1 0 0 0,-1 0 0 0 0,0 1 0 0 0,0-1 0 0 0,0 1 0 0 0,0-1 0 0 0,0 1 0 0 0,0-1 0 0 0,0 1 0 0 0,0-1 0 0 0,-1 1 0 0 0,1-1 0 0 0,-1 1 0 0 0,0 3 0 0 0,0-2 3 0 0,1-1 0 0 0,-1 0 0 0 0,0 1 0 0 0,0-1 0 0 0,0 1 0 0 0,0-1 0 0 0,0 0 0 0 0,0 0-1 0 0,-1 0 1 0 0,1 0 0 0 0,-1 0 0 0 0,0 0 0 0 0,1 0 0 0 0,-1 0 0 0 0,0-1 0 0 0,0 1 0 0 0,0-1 0 0 0,-2 2-3 0 0,-6 2 22 0 0,1 0 1 0 0,0-1 0 0 0,-1 0 0 0 0,-2 0-23 0 0,-12 6 30 0 0,9-4 10 0 0,1-1 0 0 0,-1-1 1 0 0,0 0-1 0 0,0-1 0 0 0,0 0 1 0 0,0-1-1 0 0,0-1 0 0 0,-6 0-40 0 0,18-1-3 0 0,0-1 0 0 0,0 1 0 0 0,0-1-1 0 0,0 1 1 0 0,0-1 0 0 0,0 0-1 0 0,0 0 1 0 0,0 0 0 0 0,0-1 3 0 0,2 2-152 0 0,1 0-52 0 0,0 0-11 0 0,0 0-125 0 0,0 0-522 0 0,0 0-236 0 0,0 0-43 0 0,3-8-1824 0 0,3 0 1060 0 0</inkml:trace>
  <inkml:trace contextRef="#ctx0" brushRef="#br0" timeOffset="93">6423 15848 3224 0 0,'0'0'143'0'0,"-12"-6"-71"0"0,10 5 3135 0 0,0-1 3459 0 0,5 7-1360 0 0,0-1-5187 0 0,0 1 1 0 0,0 0-1 0 0,-1 0 1 0 0,0 0-1 0 0,2 5-119 0 0,8 47 884 0 0,0 3-579 0 0,-6-30-155 0 0,-3-14-59 0 0,-3-15-19 0 0,1 0 13 0 0,3 3-10 0 0,-3-3 15 0 0,-1-1 6 0 0,0 0 2 0 0,0 0 4 0 0,0 0 2 0 0,-9-20 424 0 0,-3-88-160 0 0,12 100-373 0 0,0 0 0 0 0,1-1 0 0 0,0 1-1 0 0,0 0 1 0 0,1 0 0 0 0,0 0 0 0 0,1-3 5 0 0,2-6-52 0 0,-4 14 63 0 0,-1 1-1 0 0,1 0 0 0 0,0 0 0 0 0,1 0 0 0 0,-1-1 1 0 0,0 1-1 0 0,0 0 0 0 0,1 0 0 0 0,-1 1 0 0 0,1-1 1 0 0,0 0-1 0 0,0 0 0 0 0,-1 1 0 0 0,1-1 1 0 0,0 1-1 0 0,0 0 0 0 0,0 0 0 0 0,1-1 0 0 0,-1 1 1 0 0,0 0-1 0 0,0 1 0 0 0,2-2-10 0 0,1 1-257 0 0,0 0-1 0 0,-1 0 1 0 0,1 0-1 0 0,0 1 1 0 0,0-1 0 0 0,-1 1-1 0 0,1 0 1 0 0,0 1 0 0 0,0-1-1 0 0,0 1 1 0 0,0 0 257 0 0,2 1-1426 0 0</inkml:trace>
  <inkml:trace contextRef="#ctx0" brushRef="#br0" timeOffset="94">6702 15606 3680 0 0,'0'0'167'0'0,"0"0"151"0"0,0 0 533 0 0,0 0 226 0 0,24-8 9693 0 0,-16 5-10032 0 0,-7 3-714 0 0,-1-1 0 0 0,1 1 1 0 0,0 0-1 0 0,-1 0 1 0 0,1-1-1 0 0,-1 1 1 0 0,1 0-1 0 0,0 0 0 0 0,-1 0 1 0 0,1 0-1 0 0,0-1 1 0 0,-1 1-1 0 0,1 0 1 0 0,-1 0-1 0 0,1 0 0 0 0,0 1-24 0 0,11 0 319 0 0,0-1-1 0 0,0 0 0 0 0,8-1-318 0 0,10 0 221 0 0,-4 0-121 0 0,0-1 0 0 0,-1-1-1 0 0,5-2-99 0 0,-10 2 49 0 0,0 1 0 0 0,0 1 0 0 0,3 1-49 0 0,29 5 82 0 0,-42-2 62 0 0,-6-3-3128 0 0,0-4 1457 0 0</inkml:trace>
  <inkml:trace contextRef="#ctx0" brushRef="#br0" timeOffset="95">6917 15464 3680 0 0,'0'0'284'0'0,"0"0"171"0"0,0 0 1410 0 0,0 0 632 0 0,0 0 126 0 0,0 0-278 0 0,0 0-1284 0 0,0 0-562 0 0,0 0-108 0 0,-1 9 539 0 0,-17 50 2039 0 0,6-23-2121 0 0,-14 68 112 0 0,24-93-956 0 0,0-4 13 0 0,1 0 1 0 0,0 0-1 0 0,0 0 1 0 0,0 5-18 0 0,0-5 19 0 0,0-6-15 0 0,1 0 0 0 0,-1 0 0 0 0,1 0 0 0 0,0 1 0 0 0,0-1 0 0 0,-1 0 0 0 0,1 0 0 0 0,0 0 0 0 0,0 1-1 0 0,0-1 1 0 0,0 0 0 0 0,1 0 0 0 0,-1 1 0 0 0,0-1 0 0 0,0 0 0 0 0,1 0 0 0 0,-1 0 0 0 0,1 0 0 0 0,0 1-4 0 0,-1-1-157 0 0,1 0-1 0 0,-1-1 0 0 0,1 1 0 0 0,-1-1 1 0 0,1 1-1 0 0,-1-1 0 0 0,1 1 0 0 0,-1-1 1 0 0,1 1-1 0 0,0-1 0 0 0,-1 1 0 0 0,1-1 0 0 0,0 0 1 0 0,-1 1-1 0 0,1-1 0 0 0,0 0 0 0 0,0 0 1 0 0,-1 0-1 0 0,1 0 0 0 0,0 1 0 0 0,0-1 1 0 0,-1 0-1 0 0,1 0 0 0 0,0 0 0 0 0,0 0 1 0 0,0-1-1 0 0,-1 1 0 0 0,1 0 0 0 0,0 0 1 0 0,-1 0-1 0 0,2-1 158 0 0,7-1-6229 0 0</inkml:trace>
  <inkml:trace contextRef="#ctx0" brushRef="#br0" timeOffset="96">7337 15352 10880 0 0,'0'0'497'0'0,"0"0"-8"0"0,0 0-247 0 0,0 0 108 0 0,0 0 88 0 0,0 0 11 0 0,0 0 8 0 0,0 0 13 0 0,0 0 2 0 0,0 0 0 0 0,0 0 10 0 0,0 0 45 0 0,-3 8 567 0 0,-2 6-416 0 0,0 1 0 0 0,1 0 0 0 0,0-1 0 0 0,0 13-678 0 0,-3 13 521 0 0,-2 26-218 0 0,8-57-298 0 0,0 1-1 0 0,-1-1 0 0 0,-1 4-4 0 0,-5 23 51 0 0,-4 15 33 0 0,7-16 64 0 0,5-34-72 0 0,0-1 0 0 0,0 0-4 0 0,0 0 6 0 0,0 0 22 0 0,0 0 10 0 0,0 0 2 0 0,5-14 184 0 0,-2 7-260 0 0,-1 0-1 0 0,-1 0 0 0 0,1-1 1 0 0,-1 1-1 0 0,0-3-35 0 0,2-11-1 0 0,7-42-91 0 0,-5 33 50 0 0,0 1 0 0 0,2-1 0 0 0,9-23 42 0 0,-8 27-57 0 0,-5 18 37 0 0,-1 0 0 0 0,2 0 0 0 0,-1 0 0 0 0,1 0-1 0 0,3-5 21 0 0,-7 13 0 0 0,0-1 0 0 0,0 1 0 0 0,0 0 0 0 0,0-1 0 0 0,1 1 0 0 0,-1 0 0 0 0,0-1 0 0 0,0 1 0 0 0,0 0 0 0 0,0-1 0 0 0,1 1 0 0 0,-1 0 0 0 0,0-1 0 0 0,0 1 0 0 0,1 0 0 0 0,-1 0 0 0 0,0-1 0 0 0,1 1 0 0 0,-1 0 0 0 0,0 0 0 0 0,1 0 0 0 0,-1 0 0 0 0,0-1 0 0 0,1 1 0 0 0,-1 0 0 0 0,0 0 0 0 0,1 0 0 0 0,-1 0 0 0 0,0 0 0 0 0,1 0 0 0 0,-1 0 0 0 0,1 0 0 0 0,-1 0 0 0 0,0 0 0 0 0,1 0 0 0 0,-1 0 0 0 0,0 0 0 0 0,1 0 0 0 0,-1 0 0 0 0,1 1 0 0 0,1-2-7 0 0,0 1 0 0 0,0 0-1 0 0,0 0 1 0 0,-1 0 0 0 0,1 0 0 0 0,0 0-1 0 0,0 1 1 0 0,0-1 0 0 0,0 0-1 0 0,0 1 1 0 0,0 0 0 0 0,0-1 0 0 0,-1 1-1 0 0,1 0 1 0 0,0 0 0 0 0,-1 0-1 0 0,1 0 1 0 0,0 0 0 0 0,-1 0 0 0 0,1 0-1 0 0,-1 1 1 0 0,0-1 0 0 0,1 1-1 0 0,-1-1 1 0 0,0 1 0 0 0,0-1 0 0 0,1 2 7 0 0,3 6 36 0 0,-1-1 0 0 0,1 2 0 0 0,-2-1 0 0 0,1 0 0 0 0,-1 2-36 0 0,5 12 114 0 0,15 45-559 0 0,-15-40 456 0 0,7 12-11 0 0,3 12 0 0 0,-14-36 0 0 0,-4-15 3 0 0,0-1 0 0 0,1 1-1 0 0,-1 0 1 0 0,0-1 0 0 0,0 1-1 0 0,0 0 1 0 0,0-1 0 0 0,0 1-1 0 0,0 0 1 0 0,0-1-1 0 0,0 1 1 0 0,0 0 0 0 0,0 0-1 0 0,0-1 1 0 0,0 1 0 0 0,0 0-1 0 0,-1-1 1 0 0,1 1 0 0 0,0-1-1 0 0,-1 1 1 0 0,1 0 0 0 0,0-1-1 0 0,-1 1 1 0 0,1-1 0 0 0,0 1-1 0 0,-1-1 1 0 0,1 1 0 0 0,-1-1-1 0 0,1 1 1 0 0,-1-1 0 0 0,1 1-1 0 0,-1-1 1 0 0,0 1-1 0 0,1-1 1 0 0,-1 0 0 0 0,0 0-3 0 0,0 1 6 0 0,-9 4 41 0 0,-1 0 0 0 0,0-1 0 0 0,0 0 0 0 0,0-1 0 0 0,-1 0 0 0 0,1 0 0 0 0,-1-2 0 0 0,-6 1-47 0 0,-3 1 42 0 0,-18 1-43 0 0,27-4 23 0 0,0 1 0 0 0,1 1-1 0 0,-11 2-21 0 0,16-3-121 0 0,0 0 0 0 0,0 0 0 0 0,0-1 0 0 0,0 0 0 0 0,-2 0 121 0 0,0 0-1264 0 0,10-2-244 0 0,3-5-75 0 0</inkml:trace>
  <inkml:trace contextRef="#ctx0" brushRef="#br0" timeOffset="97">7647 15420 5064 0 0,'0'0'389'0'0,"0"0"27"0"0,0 0 1040 0 0,-4 7 4335 0 0,-5 63-3154 0 0,13 109-295 0 0,-4-172-2249 0 0,-1-1 22 0 0,1-1 0 0 0,0 1 0 0 0,1 0 0 0 0,-1-1 0 0 0,1 1 0 0 0,0-1 0 0 0,2 6-115 0 0,-3-10 57 0 0,2 1 643 0 0,-2-3 198 0 0,-2-9-499 0 0,3-7-321 0 0,0-1 0 0 0,2 1 0 0 0,0 0 0 0 0,3-11-78 0 0,24-67-336 0 0,-28 87 289 0 0,2 0 0 0 0,0 0 0 0 0,0 1 0 0 0,0-1 0 0 0,4-4 47 0 0,-5 8-13 0 0,-1 1-1 0 0,2-1 0 0 0,-1 0 1 0 0,0 1-1 0 0,1 0 0 0 0,0 0 0 0 0,-1 0 1 0 0,1 0-1 0 0,1 1 0 0 0,1-2 14 0 0,-4 3-3 0 0,0 1-1 0 0,0 0 1 0 0,0 0-1 0 0,0 0 0 0 0,0 0 1 0 0,0 0-1 0 0,-1 0 0 0 0,1 0 1 0 0,0 0-1 0 0,0 1 1 0 0,0-1-1 0 0,0 1 0 0 0,-1 0 1 0 0,1-1-1 0 0,0 1 0 0 0,0 0 1 0 0,-1 0-1 0 0,1 0 1 0 0,-1 0-1 0 0,1 0 0 0 0,1 2 4 0 0,-1-1 0 0 0,1 0 0 0 0,0 1 0 0 0,-1-1 0 0 0,0 1 0 0 0,1 0 0 0 0,-1 0 0 0 0,0 0 0 0 0,0 0 0 0 0,-1 0 0 0 0,1 0 0 0 0,-1 1 0 0 0,1-1 0 0 0,-1 0 0 0 0,0 1 0 0 0,0-1 0 0 0,-1 1 0 0 0,1 3 0 0 0,1 3 0 0 0,1 8 200 0 0,-2 0 0 0 0,0 0 0 0 0,0 0 0 0 0,-2 0 0 0 0,0 0 0 0 0,-2 7-200 0 0,2-14 112 0 0,1-8-75 0 0,0 0 1 0 0,-1 0-1 0 0,1-1 1 0 0,0 1-1 0 0,-1-1 0 0 0,1 1 1 0 0,-1 0-1 0 0,0-1 0 0 0,-1 3-37 0 0,1-4 72 0 0,1-1 0 0 0,0 0-1 0 0,0 0-88 0 0,0 0-350 0 0,0 0-154 0 0,0 0-30 0 0,0 0-314 0 0,2-2-1289 0 0,-1 0 1612 0 0,1 0 0 0 0,0 0-1 0 0,-1-1 1 0 0,1 1 0 0 0,-1-1-1 0 0,0 1 1 0 0,0-1 0 0 0,0-1 542 0 0,4-7-1203 0 0,7-13-1643 0 0</inkml:trace>
  <inkml:trace contextRef="#ctx0" brushRef="#br0" timeOffset="98">8046 15342 2760 0 0,'0'0'404'0'0,"0"0"656"0"0,17-14 14134 0 0,-16 14-14999 0 0,-1 0-17 0 0,0 0-2 0 0,0 0-4 0 0,0 0-17 0 0,0 0-10 0 0,0 0-1 0 0,0 0-8 0 0,0 0-34 0 0,0 0-20 0 0,0 0-2 0 0,0 0-2 0 0,0 0-6 0 0,0 0 13 0 0,0 0-16 0 0,0 0-5 0 0,0 0 0 0 0,0 0 0 0 0,13 9 176 0 0,-6-1-201 0 0,-5-3-20 0 0,0 4 15 0 0,0-1-15 0 0,-1 0-1 0 0,-1 0 1 0 0,1 0-1 0 0,-2 0 1 0 0,1 0-1 0 0,-1 1-18 0 0,0 17 67 0 0,0 0 1 0 0,-4 22-68 0 0,1-23 6 0 0,1 24-6 0 0,1-33 11 0 0,1-12 2 0 0,0 2 15 0 0,2 22-5 0 0,-1-11 41 0 0,1-14-11 0 0,1 3 14 0 0,-2-5-46 0 0,1-1-1 0 0,-1 1 1 0 0,0 0-1 0 0,1 0 1 0 0,-1-1-1 0 0,1 1 1 0 0,-1-1 0 0 0,1 1-1 0 0,0-1 1 0 0,-1 1-1 0 0,1-1 1 0 0,0 1-1 0 0,-1-1 1 0 0,1 1 0 0 0,0-1-1 0 0,-1 0 1 0 0,1 1-1 0 0,0-1 1 0 0,0 0-1 0 0,0 0 1 0 0,-1 1 0 0 0,1-1-1 0 0,0 0 1 0 0,0 0-1 0 0,0 0 1 0 0,-1 0-1 0 0,1 0-20 0 0,26-3 397 0 0,-13 1-72 0 0,101-8 179 0 0,-37 11-2213 0 0,-5 0-3423 0 0,-63-1-2290 0 0</inkml:trace>
  <inkml:trace contextRef="#ctx0" brushRef="#br0" timeOffset="99">5662 15129 10080 0 0,'0'0'462'0'0,"0"0"-12"0"0,-11-4-204 0 0,4 2 376 0 0,5 2-93 0 0,0 0-264 0 0,0 0 0 0 0,0 0 0 0 0,0 0 0 0 0,0 0 0 0 0,0 0 0 0 0,0 0 0 0 0,0 1 0 0 0,0-1 0 0 0,0 1 0 0 0,0-1 0 0 0,0 1 0 0 0,1 0 0 0 0,-1 0 0 0 0,0-1 0 0 0,0 2 0 0 0,1-1 0 0 0,-1 0 0 0 0,0 0-1 0 0,0 1-264 0 0,-6 6 253 0 0,0 1-1 0 0,0 0 1 0 0,1 0-1 0 0,1 0 1 0 0,-1 1-1 0 0,1 0 1 0 0,1 0-1 0 0,0 1 0 0 0,0 1-252 0 0,-8 21 349 0 0,5-16-117 0 0,1 1 1 0 0,1 1-1 0 0,-3 14-232 0 0,3-3 132 0 0,1-11 3 0 0,2 0-1 0 0,-1 11-134 0 0,-11 50 228 0 0,14-57-206 0 0,1-9 20 0 0,-1-1 1 0 0,-3 13-43 0 0,2-13 26 0 0,1-1 1 0 0,0 0 0 0 0,0 1-1 0 0,2-1 1 0 0,-1 1 0 0 0,3 10-27 0 0,-3 11 96 0 0,0-29-77 0 0,-1 0 0 0 0,1 0 0 0 0,0 1 0 0 0,1-1 0 0 0,0 0 0 0 0,-1 0-19 0 0,2 3 30 0 0,3 16 148 0 0,8 21-178 0 0,-10-38 17 0 0,0 0 1 0 0,0 0 0 0 0,0-1 0 0 0,1 1-1 0 0,0-1 1 0 0,0 0 0 0 0,1 0 0 0 0,1 2-18 0 0,15 15 61 0 0,-15-15-31 0 0,0-1 1 0 0,1 0-1 0 0,0 0 1 0 0,0 0-1 0 0,0-1 1 0 0,1 0-1 0 0,4 2-30 0 0,9 3-61 0 0,0-1 1 0 0,0-1-1 0 0,1 0 0 0 0,8 0 61 0 0,23 6-6079 0 0,-17-7-862 0 0</inkml:trace>
  <inkml:trace contextRef="#ctx0" brushRef="#br0" timeOffset="100">8294 15268 8376 0 0,'12'-8'896'0'0,"-7"6"-726"0"0,-1 1 1 0 0,1 0-1 0 0,0 0 1 0 0,0 0-1 0 0,-1 1 1 0 0,1 0 0 0 0,0 0-1 0 0,0 0 1 0 0,-1 0-1 0 0,1 1 1 0 0,0 0-1 0 0,0 0-170 0 0,-2 0 247 0 0,0 0-1 0 0,0 0 0 0 0,0 1 1 0 0,-1 0-1 0 0,1-1 0 0 0,0 1 1 0 0,0 0-1 0 0,-1 0 0 0 0,0 1 1 0 0,1-1-1 0 0,-1 0 0 0 0,0 1 1 0 0,0-1-1 0 0,0 1 0 0 0,0 0 1 0 0,-1 0-1 0 0,1 0 0 0 0,-1-1 1 0 0,1 2-247 0 0,1 5 405 0 0,1 0 0 0 0,-1 0 0 0 0,-1 0 0 0 0,1 0 0 0 0,-2 0 0 0 0,1 2-405 0 0,0 22 976 0 0,-1 0-1 0 0,-2 0 1 0 0,-5 29-976 0 0,6-62 11 0 0,-9 122 1097 0 0,7-90-857 0 0,-2-1-1 0 0,-2 0 0 0 0,-1 0 1 0 0,-1-1-1 0 0,-4 9-250 0 0,6-26 83 0 0,0 1 0 0 0,-1-1 0 0 0,-1 0 0 0 0,0-1 0 0 0,-8 10-83 0 0,-14 14-205 0 0,-8 5 205 0 0,-15 18-2904 0 0,48-54 454 0 0,4-4-4453 0 0</inkml:trace>
  <inkml:trace contextRef="#ctx0" brushRef="#br0" timeOffset="101">8815 15131 4608 0 0,'0'0'208'0'0,"-9"8"32"0"0,1 1 1387 0 0,0 1-1 0 0,1-1 1 0 0,1 1 0 0 0,0 0 0 0 0,0 1 0 0 0,1-1 0 0 0,-4 11-1627 0 0,3-7 426 0 0,1 0 0 0 0,1 0 0 0 0,-3 13-426 0 0,6-21 101 0 0,0 1 1 0 0,1-1-1 0 0,-1 0 0 0 0,1 0 1 0 0,1 0-1 0 0,-1 1 0 0 0,1-1 1 0 0,0 0-1 0 0,0 0 0 0 0,1 3-101 0 0,-1-8 32 0 0,0 1 0 0 0,-1 0 0 0 0,1 0 0 0 0,0-1 0 0 0,0 1 0 0 0,0-1 0 0 0,0 1 0 0 0,0-1 0 0 0,0 1 0 0 0,0-1 0 0 0,1 1 0 0 0,-1-1 0 0 0,1 0-1 0 0,-1 0 1 0 0,0 0 0 0 0,1 0 0 0 0,0 0 0 0 0,-1 0 0 0 0,1 0 0 0 0,1 0-32 0 0,0 0 62 0 0,0 0 0 0 0,0-1-1 0 0,1 1 1 0 0,-1-1 0 0 0,1 0-1 0 0,-1 0 1 0 0,0 0 0 0 0,1 0 0 0 0,-1 0-1 0 0,0-1 1 0 0,1 0-62 0 0,5-1 79 0 0,-1 0 0 0 0,1-1 0 0 0,-1-1 0 0 0,0 1 0 0 0,0-1 0 0 0,0 0 0 0 0,0-1 0 0 0,3-3-79 0 0,-9 6 7 0 0,-2 1-7 0 0,0 1 0 0 0,1-1 1 0 0,-1 1-1 0 0,0-1 0 0 0,1 1 0 0 0,-1-1 0 0 0,1 1 0 0 0,-1-1 0 0 0,1 1 1 0 0,-1-1-1 0 0,1 1 0 0 0,-1 0 0 0 0,1-1 0 0 0,-1 1 0 0 0,1 0 1 0 0,0 0-1 0 0,-1-1 0 0 0,1 1 0 0 0,-1 0 0 0 0,1 0 0 0 0,0 0 0 0 0,-1 0 0 0 0,1 0 0 0 0,-1-1 0 0 0,0 1 0 0 0,1 0 0 0 0,-1 0 0 0 0,0 0 0 0 0,1 0 0 0 0,-1 0 0 0 0,0 0 0 0 0,1 0 0 0 0,-1 0 0 0 0,0 0 0 0 0,1 0 0 0 0,-1 0 0 0 0,0 0 0 0 0,1 0 0 0 0,-1 0 0 0 0,0 0 0 0 0,1 0 0 0 0,-1 0 0 0 0,0 1 0 0 0,1-1 0 0 0,-1 0 0 0 0,0 0 0 0 0,1 0 0 0 0,-1 1 0 0 0,0-1 0 0 0,1 0 0 0 0,1 4 0 0 0,-1-2-2 0 0,1 0 0 0 0,-1 1 0 0 0,0-1 0 0 0,1 1 0 0 0,-1-1 0 0 0,-1 1-1 0 0,1-1 1 0 0,0 1 0 0 0,0 0 0 0 0,-1 0 0 0 0,0-1 0 0 0,1 4 2 0 0,2 15-47 0 0,5 12 43 0 0,-7-24 28 0 0,1 0 0 0 0,1 0 0 0 0,1 4-24 0 0,-3-12 22 0 0,-1 0-1 0 0,1 0 1 0 0,-1 0-1 0 0,1 0 1 0 0,0 0-1 0 0,0 0 0 0 0,-1-1 1 0 0,1 1-1 0 0,0 0 1 0 0,0 0-1 0 0,0-1 1 0 0,0 1-1 0 0,0 0 0 0 0,0-1 1 0 0,0 1-1 0 0,0-1 1 0 0,0 0-1 0 0,0 1 1 0 0,0-1-1 0 0,1 0-21 0 0,20 3 527 0 0,-17-3-407 0 0,-3 0-66 0 0,1 0 1 0 0,-1 0-1 0 0,1 0 0 0 0,-1 0 0 0 0,1 0 0 0 0,-1-1 0 0 0,1 1 1 0 0,-1-1-1 0 0,0 0 0 0 0,1 1 0 0 0,-1-1 0 0 0,0 0 0 0 0,2-2-54 0 0,16-8 250 0 0,-15 9-214 0 0,0-1 1 0 0,-1 1-1 0 0,1-1 1 0 0,-1 0-1 0 0,0-1 1 0 0,0 1-1 0 0,0-1 1 0 0,2-2-37 0 0,4-6 67 0 0,0-1 1 0 0,-1 0 0 0 0,-1-1 0 0 0,0 0-1 0 0,0-2-67 0 0,-2 3 33 0 0,0 2-13 0 0,-1-1 0 0 0,0 0-1 0 0,0 0 1 0 0,1-9-20 0 0,4-23-294 0 0,-10 44-50 0 0,1-4 900 0 0,0 2-5411 0 0,-1 2-1999 0 0</inkml:trace>
  <inkml:trace contextRef="#ctx0" brushRef="#br0" timeOffset="102">8852 15679 10136 0 0,'6'-17'1533'0'0,"-6"15"-1116"0"0,1 0-1 0 0,-1 1 1 0 0,0-1 0 0 0,1 1 0 0 0,-1-1-1 0 0,1 0 1 0 0,0 1 0 0 0,-1 0 0 0 0,1-1-1 0 0,0 1 1 0 0,0-1 0 0 0,0 1-1 0 0,0 0 1 0 0,0 0 0 0 0,0-1 0 0 0,1 1-1 0 0,-1 0 1 0 0,0 0-417 0 0,2-1 171 0 0,0-1-1 0 0,1 1 1 0 0,-1 0-1 0 0,0 1 1 0 0,1-1-1 0 0,-1 0 1 0 0,1 1-1 0 0,-1 0 1 0 0,1 0-1 0 0,-1 0 1 0 0,1 0-1 0 0,0 1 1 0 0,0-1-1 0 0,-1 1 1 0 0,1 0-1 0 0,0 0 1 0 0,0 0-1 0 0,0 1 1 0 0,2 0-171 0 0,8 1 87 0 0,1 0 1 0 0,0-1-1 0 0,-1 0 0 0 0,2-2-87 0 0,2 1 32 0 0,0 1 0 0 0,4 1-32 0 0,55 5 120 0 0,-44-5-458 0 0,29 5 338 0 0,-23 1-2638 0 0,-26-5 190 0 0</inkml:trace>
  <inkml:trace contextRef="#ctx0" brushRef="#br0" timeOffset="103">8911 15911 3224 0 0,'0'0'143'0'0,"0"0"347"0"0,4-4 6345 0 0,1 1-5774 0 0,7-5 4745 0 0,-9 9-3512 0 0,-5 5-2012 0 0,-5 3-88 0 0,1-1-1 0 0,-1 0 0 0 0,0 0 0 0 0,0 0 0 0 0,-1-1 1 0 0,0 0-1 0 0,-5 2-193 0 0,4-1 255 0 0,4-3-207 0 0,-1 1-1 0 0,2 0 0 0 0,-1 0 0 0 0,1 0 0 0 0,-1 1 1 0 0,0 3-48 0 0,0-1 148 0 0,4-9-125 0 0,1 1 0 0 0,0 0 0 0 0,0-1-1 0 0,0 1 1 0 0,0 0 0 0 0,0-1 0 0 0,0 1-1 0 0,0-1 1 0 0,0 1 0 0 0,0 0 0 0 0,0-1-1 0 0,0 1 1 0 0,0 0 0 0 0,1-1 0 0 0,-1 1-1 0 0,0-1 1 0 0,0 1 0 0 0,1-1 0 0 0,-1 1-1 0 0,0-1 1 0 0,1 1 0 0 0,-1-1 0 0 0,0 1-23 0 0,10 10 311 0 0,-6-9-215 0 0,0 0 0 0 0,0 0 0 0 0,0 0 0 0 0,0-1 0 0 0,0 1 0 0 0,0-1 0 0 0,0 0 0 0 0,1 0 0 0 0,-1-1 0 0 0,3 1-96 0 0,46-1 670 0 0,-29-1-489 0 0,4 2-41 0 0,-5-1-64 0 0,1 0 0 0 0,-1-2 0 0 0,11-2-76 0 0,73-7 6 0 0,-90 8-1070 0 0,1 1-396 0 0</inkml:trace>
  <inkml:trace contextRef="#ctx0" brushRef="#br0" timeOffset="104">9276 15704 6880 0 0,'0'0'314'0'0,"0"0"-6"0"0,0 0-128 0 0,0 0 198 0 0,0 0 108 0 0,0 0 24 0 0,0 0-30 0 0,0 0-135 0 0,0 0-60 0 0,0 0-11 0 0,6-7 1437 0 0,-4 2 2290 0 0,-3 4-3921 0 0,1 0 1 0 0,-1 0-1 0 0,0 0 1 0 0,0 1-1 0 0,0-1 1 0 0,0 0 0 0 0,0 0-1 0 0,0 1 1 0 0,0-1-1 0 0,0 1 1 0 0,0-1-1 0 0,0 1 1 0 0,0-1 0 0 0,0 1-1 0 0,0-1 1 0 0,-1 1-1 0 0,1 0 1 0 0,0 0-1 0 0,0 0-80 0 0,-27-1 983 0 0,18 1-737 0 0,-39 5 450 0 0,-7 0-411 0 0,29-2-50 0 0,-15 1 901 0 0,-14-2-1136 0 0,38-2 148 0 0,0-1-1 0 0,0 0 0 0 0,0-2 1 0 0,-15-3-148 0 0,25 5 43 0 0,-1 0 1 0 0,0 0 0 0 0,1 1-1 0 0,-1 0 1 0 0,-7 1-44 0 0,-10 0 110 0 0,-68 5 260 0 0,72-6-316 0 0,18 0-42 0 0,0 0-1 0 0,0 0 1 0 0,0 0 0 0 0,0 0 0 0 0,0 0 0 0 0,1 1 0 0 0,-2 0-12 0 0,-1-1-9 0 0,-11 0 84 0 0,15 0-32 0 0,10-5-1597 0 0,2 3-3343 0 0,4 1-2129 0 0</inkml:trace>
  <inkml:trace contextRef="#ctx0" brushRef="#br0" timeOffset="105">9591 15723 2304 0 0,'0'0'393'0'0,"0"0"813"0"0,0 0 354 0 0,0 0 67 0 0,0 0-85 0 0,0 0-434 0 0,0 0-188 0 0,0 0-38 0 0,0 0-40 0 0,0 0-137 0 0,0 0-58 0 0,0 0-9 0 0,0 0-19 0 0,0 0-64 0 0,0 0-31 0 0,0 0-5 0 0,0 0-13 0 0,0 0-62 0 0,0 0-27 0 0,0 0-8 0 0,0 0-21 0 0,0 0-82 0 0,10-3 684 0 0,16 1-242 0 0,-25 2-636 0 0,17 4 208 0 0,23 0 12 0 0,1-2 1 0 0,10-2-333 0 0,-36 0 66 0 0,19 6 347 0 0,-32-6-335 0 0,0 0-450 0 0,-1 0 0 0 0,1 0 0 0 0,0 0 0 0 0,0-1 0 0 0,0 1 0 0 0,0-1 1 0 0,0 1-1 0 0,0-1 0 0 0,0 0 0 0 0,0-1 372 0 0,3 0-1887 0 0</inkml:trace>
  <inkml:trace contextRef="#ctx0" brushRef="#br0" timeOffset="106">10106 15546 7368 0 0,'0'0'568'0'0,"0"0"-132"0"0,0 0 836 0 0,0 0 404 0 0,-2 1 1726 0 0,-8 6-2283 0 0,7-6-958 0 0,1 1 0 0 0,0 0 1 0 0,0 0-1 0 0,0 0 0 0 0,0 0 1 0 0,1 0-1 0 0,-1 0 0 0 0,1 0 1 0 0,-1 1-1 0 0,1-1 0 0 0,0 1 1 0 0,0-1-1 0 0,-1 2-161 0 0,-9 36 1445 0 0,6-20-1050 0 0,4-12-272 0 0,0 0-1 0 0,0 0 1 0 0,0 0 0 0 0,1 0-1 0 0,0 1 1 0 0,1-1 0 0 0,0 0-1 0 0,2 7-122 0 0,-2-11 31 0 0,0 0-1 0 0,0 0 1 0 0,1 0-1 0 0,-1-1 0 0 0,1 1 1 0 0,0 0-1 0 0,0-1 1 0 0,1 1-1 0 0,-1-1 0 0 0,0 0 1 0 0,1 0-1 0 0,0 0 1 0 0,0 0-1 0 0,0 0 0 0 0,0 0 1 0 0,1-1-1 0 0,-1 0 1 0 0,1 1-1 0 0,-1-1 0 0 0,3 0-30 0 0,-1 1 29 0 0,1-1 0 0 0,-1 0-1 0 0,0 0 1 0 0,1-1 0 0 0,-1 0-1 0 0,1 0 1 0 0,0 0 0 0 0,-1 0-1 0 0,1-1 1 0 0,0 0-1 0 0,-1 0 1 0 0,5-1-29 0 0,-6 0-1031 0 0,1 0 0 0 0,-1-1-1 0 0,1 1 1 0 0,-1-1 0 0 0,0 1 0 0 0,1-1 1031 0 0,8-6-6676 0 0</inkml:trace>
  <inkml:trace contextRef="#ctx0" brushRef="#br0" timeOffset="107">10155 15423 10592 0 0,'-26'-21'2002'0'0,"1"-4"4054"0"0,23 24-5596 0 0,-3-6 236 0 0,10 7 288 0 0,12 8-3172 0 0,-8-2-4598 0 0</inkml:trace>
  <inkml:trace contextRef="#ctx0" brushRef="#br0" timeOffset="108">10570 15156 8952 0 0,'0'0'406'0'0,"0"0"-4"0"0,0 0-134 0 0,0 0 389 0 0,0 0 198 0 0,0 0 38 0 0,0 0-8 0 0,0 0-73 0 0,0 0-38 0 0,-10 5 1240 0 0,7-3-1828 0 0,-1-1 1 0 0,1 1-1 0 0,-1 0 0 0 0,1-1 1 0 0,0 1-1 0 0,0 1 0 0 0,0-1 1 0 0,0 0-1 0 0,0 1 0 0 0,-2 2-186 0 0,-1 3 268 0 0,0 1-1 0 0,1-1 1 0 0,-2 4-268 0 0,-4 6 375 0 0,5-7-186 0 0,0 1 0 0 0,1-1 0 0 0,0 1 0 0 0,1 2-189 0 0,-11 24 299 0 0,7-18-211 0 0,1 1 0 0 0,1 0 0 0 0,1 0 0 0 0,1 1 1 0 0,0 0-1 0 0,2-1 0 0 0,0 1 0 0 0,2 0 0 0 0,0 0 0 0 0,2 0 0 0 0,0 0 0 0 0,4 14-88 0 0,-2-18 77 0 0,0 1 0 0 0,1-1 0 0 0,1 0 0 0 0,0-1 1 0 0,5 8-78 0 0,-6-15 31 0 0,0-1 1 0 0,1 1 0 0 0,0-1 0 0 0,1 0 0 0 0,0 0 0 0 0,1-1 0 0 0,-1 1-1 0 0,2-2 1 0 0,5 6-32 0 0,7 2 230 0 0,0 0 0 0 0,1-2-1 0 0,15 8-229 0 0,-27-17-2277 0 0,0 1 0 0 0,0-2 0 0 0,7 2 2277 0 0,-8-3-7137 0 0</inkml:trace>
  <inkml:trace contextRef="#ctx0" brushRef="#br0" timeOffset="109">10818 15315 2304 0 0,'0'0'101'0'0,"6"-12"282"0"0,2-7 5420 0 0,-6 14-4868 0 0,-1 1 0 0 0,1-1 0 0 0,-1 1 0 0 0,1-1 0 0 0,-1 0 0 0 0,-1 1 0 0 0,1-2-935 0 0,9-12 3247 0 0,-10 17-2815 0 0,0 1-74 0 0,0 0-20 0 0,0 0-31 0 0,0 0-123 0 0,0 0-51 0 0,0 0-6 0 0,0 8-6 0 0,-10 25 26 0 0,5-9-44 0 0,0 0 0 0 0,-2 0 1 0 0,0-1-1 0 0,-2 2-103 0 0,-10 31 108 0 0,15-48-57 0 0,3-6-34 0 0,0 0-1 0 0,1 0 0 0 0,-1 0 0 0 0,0 0 0 0 0,1-1 0 0 0,-1 1 1 0 0,1 0-1 0 0,0 0 0 0 0,-1 0 0 0 0,1 0 0 0 0,0 0 0 0 0,0 0 1 0 0,0 0-1 0 0,1 1-16 0 0,-1-2 80 0 0,0-1 8 0 0,0 0 12 0 0,0 0 17 0 0,0 0-17 0 0,0 0-11 0 0,9-11 143 0 0,-8 9-211 0 0,4-8 71 0 0,0 1 0 0 0,-1-1 0 0 0,-1 0 1 0 0,1-1-93 0 0,11-59 121 0 0,-7 34-88 0 0,8-27-33 0 0,-9 35 0 0 0,-6 22 0 0 0,0 0 0 0 0,1 0 0 0 0,0 0 0 0 0,0 1 0 0 0,2-5 0 0 0,2-12 0 0 0,-2 19-13 0 0,1 6-54 0 0,-2-1 48 0 0,-1 1 0 0 0,0-1 0 0 0,0 1 0 0 0,0-1-1 0 0,0 1 1 0 0,0 0 0 0 0,0 0 0 0 0,-1 0 0 0 0,0 0-1 0 0,1 2 20 0 0,8 14-48 0 0,2 2 13 0 0,-1 0-1 0 0,2 6 36 0 0,15 29-65 0 0,-10-20 65 0 0,-13-29 1 0 0,-1 1 0 0 0,0-1 0 0 0,0 1-1 0 0,0 0 1 0 0,-1 0-1 0 0,1 2 7 0 0,-4-10-3 0 0,0 1 0 0 0,0-1 1 0 0,0 1-1 0 0,0-1 0 0 0,0 1 0 0 0,0-1 0 0 0,0 1 1 0 0,0-1-1 0 0,0 1 0 0 0,0-1 0 0 0,-1 0 0 0 0,1 1 1 0 0,0-1-1 0 0,0 1 0 0 0,0-1 0 0 0,-1 0 0 0 0,1 1 1 0 0,0-1-1 0 0,0 1 0 0 0,-1-1 0 0 0,1 0 1 0 0,0 0-1 0 0,-1 1 0 0 0,1-1 0 0 0,-1 0 0 0 0,1 1-4 0 0,-10 6 62 0 0,-3-2-37 0 0,0-1-1 0 0,0 0 1 0 0,0-1 0 0 0,0-1 0 0 0,0 0 0 0 0,-1 0 0 0 0,-2-1-25 0 0,-20 3 28 0 0,31-4-24 0 0,-1 1 0 0 0,1-1-1 0 0,-1-1 1 0 0,1 1 0 0 0,0-1 0 0 0,-4 0-4 0 0,-29-3-115 0 0,38 4-540 0 0,-3-2 1506 0 0,3 1-3106 0 0,0 0-3293 0 0,5-3-880 0 0</inkml:trace>
  <inkml:trace contextRef="#ctx0" brushRef="#br0" timeOffset="110">11358 15282 8496 0 0,'16'-53'3100'0'0,"-7"24"304"0"0,-10 28-3284 0 0,1-1 0 0 0,-1 1 0 0 0,0 0 0 0 0,1-1 0 0 0,-1 1 0 0 0,0 0 0 0 0,0 0 0 0 0,1 0 0 0 0,-1-1 0 0 0,0 1 0 0 0,0 0 0 0 0,-1 0-1 0 0,1 0 1 0 0,0 1 0 0 0,-1-2-120 0 0,-5-4 883 0 0,7 5-857 0 0,-1 1-1 0 0,1-1 1 0 0,0 1 0 0 0,0-1-1 0 0,-1 1 1 0 0,1-1 0 0 0,-1 1-1 0 0,1 0 1 0 0,0-1 0 0 0,-1 1-1 0 0,1 0 1 0 0,-1-1 0 0 0,1 1-1 0 0,-1 0 1 0 0,1 0 0 0 0,-1-1-1 0 0,1 1 1 0 0,-1 0 0 0 0,1 0-1 0 0,-1 0-25 0 0,-3-1 129 0 0,0 1 0 0 0,0 0 0 0 0,-1 0 0 0 0,1 1 0 0 0,0-1 0 0 0,0 1 0 0 0,0 0 0 0 0,0 0 0 0 0,0 0 0 0 0,0 0 0 0 0,1 1 0 0 0,-1 0 0 0 0,0 0 0 0 0,1 0 0 0 0,-1 0 0 0 0,1 0 0 0 0,0 1 0 0 0,-1 0 0 0 0,-1 2-129 0 0,-7 6 124 0 0,1 1 1 0 0,1 0-1 0 0,0 1 0 0 0,-3 5-124 0 0,7-10 86 0 0,1-1-1 0 0,1 1 0 0 0,-1 0 1 0 0,1 1-1 0 0,1-1 0 0 0,-2 4-85 0 0,1 2 105 0 0,3-12-88 0 0,0 0 0 0 0,0 1 0 0 0,0-1-1 0 0,1 1 1 0 0,-1-1 0 0 0,1 1 0 0 0,0-1 0 0 0,-1 1-1 0 0,1-1-16 0 0,0 5 43 0 0,-1-6-31 0 0,1 1 0 0 0,0 0 0 0 0,0 0 0 0 0,0 0 0 0 0,0 0 1 0 0,0 0-1 0 0,0 0 0 0 0,0-1 0 0 0,1 1 0 0 0,-1 0 0 0 0,1 1-12 0 0,0-1 23 0 0,-1 1 0 0 0,1-1 0 0 0,0 0 0 0 0,1 0 0 0 0,-1 1 0 0 0,0-1 0 0 0,2 1-23 0 0,2 5 111 0 0,-4-7-97 0 0,0 0 1 0 0,0 1-1 0 0,0-1 0 0 0,1 0 0 0 0,-1 0 0 0 0,0 0 0 0 0,1 0 0 0 0,-1 0 1 0 0,1 0-1 0 0,-1-1 0 0 0,1 1 0 0 0,-1 0 0 0 0,1-1 0 0 0,0 1 0 0 0,-1-1 1 0 0,1 0-1 0 0,0 1-14 0 0,2-1 33 0 0,0 1 0 0 0,1-1 1 0 0,-1 1-1 0 0,0-1 0 0 0,0-1 0 0 0,1 1-33 0 0,0-1 37 0 0,0 0 1 0 0,1 0-1 0 0,-1 0 0 0 0,0-1 0 0 0,0 0 0 0 0,0 0 0 0 0,0 0 0 0 0,-1-1 1 0 0,1 0-1 0 0,-1 0 0 0 0,1 0 0 0 0,-1 0 0 0 0,0-1 0 0 0,2-2-37 0 0,-1 2 25 0 0,-1-1 0 0 0,1 0 0 0 0,-1 0 0 0 0,-1-1-1 0 0,1 1 1 0 0,-1-1 0 0 0,0 0 0 0 0,1-3-25 0 0,18-51 34 0 0,-18 49-27 0 0,-4 4-3 0 0,1-3-81 0 0,-1 9 34 0 0,-1 4 7 0 0,-1 9 31 0 0,0-1 0 0 0,1 1-1 0 0,0 8 6 0 0,1-4 0 0 0,-1-11 0 0 0,1 1 0 0 0,0-1 0 0 0,0 0 0 0 0,0 1 0 0 0,1-1 0 0 0,0 0 0 0 0,0 0 0 0 0,0 1 0 0 0,1-1 0 0 0,0 0 0 0 0,0 0 0 0 0,0 0 0 0 0,0-1 0 0 0,1 1 0 0 0,2 3 0 0 0,-4-6-21 0 0,1 0 0 0 0,-1-1 0 0 0,0 1-1 0 0,1 0 1 0 0,-1 0 0 0 0,1-1 0 0 0,0 1-1 0 0,0-1 1 0 0,0 1 0 0 0,0-1 0 0 0,0 0-1 0 0,0 0 1 0 0,0 0 0 0 0,0 0 0 0 0,0 0-1 0 0,0 0 1 0 0,0 0 0 0 0,1-1 0 0 0,-1 1-1 0 0,0-1 1 0 0,1 0 0 0 0,-1 1 0 0 0,0-1-1 0 0,1 0 1 0 0,-1-1 0 0 0,0 1 0 0 0,1 0 0 0 0,-1-1-1 0 0,2 0 22 0 0,6-1-585 0 0,-8 1 115 0 0,0 1 0 0 0,1 0 0 0 0,-1-1 0 0 0,0 0 0 0 0,0 0 0 0 0,0 0-1 0 0,0 0 1 0 0,0 0 0 0 0,0 0 0 0 0,0 0 0 0 0,0 0 0 0 0,-1-1 470 0 0,6-5-6269 0 0</inkml:trace>
  <inkml:trace contextRef="#ctx0" brushRef="#br0" timeOffset="111">11570 15245 3224 0 0,'0'0'547'0'0,"0"0"1086"0"0,0 0 477 0 0,0 0 98 0 0,0 0-184 0 0,0 0-858 0 0,0 0-376 0 0,-1 9 608 0 0,-12 41 1502 0 0,9-36-2500 0 0,0 0 0 0 0,1 0 0 0 0,1 0-1 0 0,0 0 1 0 0,0 8-400 0 0,2-21 23 0 0,0 1 0 0 0,-1 0-1 0 0,1 0 1 0 0,0 0-1 0 0,0-1 1 0 0,1 1 0 0 0,-1 0-1 0 0,0 0 1 0 0,1 0-1 0 0,-1-1 1 0 0,1 1 0 0 0,-1 0-1 0 0,1-1 1 0 0,0 1-1 0 0,0 0 1 0 0,-1-1 0 0 0,1 1-1 0 0,1-1 1 0 0,-1 1-1 0 0,0-1 1 0 0,0 1-23 0 0,1-1 76 0 0,-2-1-11 0 0,12 8 143 0 0,-11-7-192 0 0,1-1 1 0 0,-1 0-1 0 0,1 1 0 0 0,-1-1 0 0 0,1 0 0 0 0,-1 0 0 0 0,1 0 0 0 0,-1 0 0 0 0,1-1 0 0 0,-1 1 0 0 0,1 0 0 0 0,-1-1 0 0 0,0 1 0 0 0,1-1 1 0 0,-1 1-1 0 0,1-1 0 0 0,-1 1 0 0 0,0-1 0 0 0,1 0 0 0 0,-1 0 0 0 0,0 0 0 0 0,0 0 0 0 0,1 0-16 0 0,4-5 28 0 0,0 0-1 0 0,0 0 1 0 0,-1-1 0 0 0,0 0-28 0 0,12-12-106 0 0,4-3-229 0 0,-20 21 254 0 0,11 10-163 0 0,-8-4 222 0 0,0 1-1 0 0,0-1 1 0 0,-1 1-1 0 0,1 0 1 0 0,-1 0 0 0 0,-1 1-1 0 0,1-1 1 0 0,0 7 22 0 0,0-5 8 0 0,-2-7-7 0 0,-1 0-1 0 0,0 0 0 0 0,1 0 0 0 0,-1 0 0 0 0,1 0 1 0 0,-1 1-1 0 0,1-1 0 0 0,0 0 0 0 0,-1-1 0 0 0,1 1 0 0 0,0 0 1 0 0,0 0-1 0 0,-1 0 0 0 0,2 0 0 0 0,-2-1 11 0 0,0 1 0 0 0,1-1-1 0 0,-1 0 1 0 0,0 0 0 0 0,0 0 0 0 0,0 0-1 0 0,1 1 1 0 0,-1-1 0 0 0,0 0 0 0 0,0 0-1 0 0,0 0 1 0 0,0 1 0 0 0,0-1 0 0 0,0 0 0 0 0,0 0-1 0 0,1 1 1 0 0,-1-1 0 0 0,0 0 0 0 0,0 0-1 0 0,0 1 1 0 0,0-1 0 0 0,0 0 0 0 0,0 0-1 0 0,0 1 1 0 0,0-1 0 0 0,0 0 0 0 0,0 0-11 0 0,1 1 53 0 0,0-1 1 0 0,0 1 0 0 0,0-1-1 0 0,0 0 1 0 0,0 0-1 0 0,0 0 1 0 0,0 1 0 0 0,0-1-1 0 0,1 0 1 0 0,-1 0-1 0 0,0-1 1 0 0,0 1 0 0 0,0 0-1 0 0,0 0 1 0 0,0 0-1 0 0,0-1 1 0 0,0 1 0 0 0,0-1-1 0 0,1 1-53 0 0,3-6 51 0 0,0 0 0 0 0,0 0 1 0 0,0 0-1 0 0,-1 0 0 0 0,0-1 0 0 0,-1 0 0 0 0,1 0 0 0 0,-1 0 0 0 0,-1 0 0 0 0,1 0 0 0 0,-1 0 0 0 0,0-1 0 0 0,-1 0-51 0 0,1-3-161 0 0,10-37-80 0 0,-1 18-2731 0 0,-8 24 1570 0 0</inkml:trace>
  <inkml:trace contextRef="#ctx0" brushRef="#br0" timeOffset="112">11854 15604 2760 0 0,'0'-2'462'0'0,"0"1"0"0"0,0 0 0 0 0,0 0 0 0 0,0 0 0 0 0,-1-1 0 0 0,1 1 1 0 0,0 0-1 0 0,-1 0 0 0 0,1 0 0 0 0,-1 0 0 0 0,0 0 0 0 0,1 0 0 0 0,-1 0 0 0 0,0 0 0 0 0,1 0 0 0 0,-1 0 0 0 0,0 0 0 0 0,0 0 1 0 0,0 0-1 0 0,0 1 0 0 0,0-1 0 0 0,0 0-462 0 0,-3-1 421 0 0,1 0 1 0 0,0 1 0 0 0,0-1-1 0 0,-1 1 1 0 0,1 0 0 0 0,-1 0-1 0 0,1 1 1 0 0,-3-1-422 0 0,-5 0 206 0 0,1 0-1 0 0,-1 1 1 0 0,1 0 0 0 0,-1 1-1 0 0,-9 1-205 0 0,-6 2 400 0 0,-1-2 0 0 0,0-1 0 0 0,-15-2-400 0 0,2 0 304 0 0,-14 2 107 0 0,14 0 306 0 0,-20-2-717 0 0,19-1 447 0 0,0 3 0 0 0,-4 2-447 0 0,23-2 112 0 0,-24 2 29 0 0,-38 2-13 0 0,50-5-101 0 0,0 2-1 0 0,-20 4-26 0 0,37-5 69 0 0,0 0 0 0 0,1-1 0 0 0,-15-1-69 0 0,-8-1 177 0 0,34 2-166 0 0,4 0 10 0 0,1 0-111 0 0,0 0-10 0 0,0 0-135 0 0,0 0-608 0 0,0 0-263 0 0,6-2-5183 0 0,0-3 649 0 0</inkml:trace>
  <inkml:trace contextRef="#ctx0" brushRef="#br0" timeOffset="113">11250 15911 7400 0 0,'0'0'333'0'0,"13"-1"134"0"0,3-2-266 0 0,-7 1 1150 0 0,1 0 1 0 0,0 1 0 0 0,6-1-1352 0 0,-1-1 1118 0 0,-11 2 641 0 0,-8 2 3259 0 0,-7 2-4904 0 0,0-1-1 0 0,-1 0 1 0 0,1-1 0 0 0,0 0-1 0 0,-1-1 1 0 0,-2 0-114 0 0,-224 5 878 0 0,255-21-875 0 0,0 4 15 0 0,1 2-1 0 0,0 0 1 0 0,12-5-18 0 0,13-6 0 0 0,-13 2-1 0 0,9-8 17 0 0,-38 26 53 0 0,-1 1-1 0 0,0 0-4 0 0,0 0 2 0 0,-1 8-33 0 0,0 0 1 0 0,0-1-1 0 0,0 1 1 0 0,-1-1-1 0 0,0 1 1 0 0,-2 1-34 0 0,1 1 99 0 0,0-1 1 0 0,1 1 0 0 0,-2 8-100 0 0,2-4 87 0 0,-1-1 0 0 0,-4 12-87 0 0,3-10 78 0 0,0 0 0 0 0,0 9-78 0 0,1-6 67 0 0,0 5 169 0 0,1 1 0 0 0,0 11-236 0 0,2-33 43 0 0,1-1-86 0 0,-1 0 1 0 0,1 0-1 0 0,-1 0 0 0 0,0 1 1 0 0,1-1-1 0 0,0 0 1 0 0,-1 0-1 0 0,1 0 1 0 0,0 0-1 0 0,-1 0 1 0 0,1-1-1 0 0,0 1 1 0 0,0 0-1 0 0,0 0 0 0 0,0 0 43 0 0,4 1-6653 0 0,1 0-388 0 0</inkml:trace>
  <inkml:trace contextRef="#ctx0" brushRef="#br0" timeOffset="114">8472 15947 5984 0 0,'0'0'273'0'0,"0"0"-5"0"0,-17 3 1535 0 0,14-2-1552 0 0,-3 2 2688 0 0,5-3-1835 0 0,2-2-1222 0 0,0 1 198 0 0,-1 2-62 0 0,1-1 0 0 0,-1-1 0 0 0,0 1 1 0 0,0 0-1 0 0,1 0 0 0 0,-1 0 1 0 0,0 0-1 0 0,1 0 0 0 0,-1 0 0 0 0,0 0 1 0 0,0 0-1 0 0,1 0 0 0 0,-1 0 1 0 0,0-1-1 0 0,0 1 0 0 0,0 0 0 0 0,1 0 1 0 0,-1 0-1 0 0,0 0 0 0 0,0-1 0 0 0,0 1 1 0 0,1 0-1 0 0,-1 0 0 0 0,0-1 1 0 0,0 1-1 0 0,0 0 0 0 0,0 0 0 0 0,0-1 1 0 0,1 1-1 0 0,-1 0 0 0 0,0 0 1 0 0,0-1-1 0 0,0 1 0 0 0,0 0 0 0 0,0 0 1 0 0,0-1-1 0 0,0 1 0 0 0,0 0-18 0 0,0-1 188 0 0,0 1 18 0 0,2-2 105 0 0,-1 1 0 0 0,1-1 0 0 0,0 1 0 0 0,-1-1 0 0 0,1 1 0 0 0,-1-1 0 0 0,0 0 0 0 0,2-1-311 0 0,-3 2 30 0 0,0 0 0 0 0,0 0 1 0 0,1 0-1 0 0,-1 1 1 0 0,0-1-1 0 0,1 0 1 0 0,-1 0-1 0 0,1 1 0 0 0,-1-1 1 0 0,1 0-1 0 0,-1 1 1 0 0,1-1-1 0 0,0 1 1 0 0,-1-1-1 0 0,1 0 1 0 0,0 1-1 0 0,-1-1 0 0 0,1 1 1 0 0,0 0-1 0 0,0-1 1 0 0,0 1-31 0 0,9-9 1046 0 0,-9 8-1025 0 0,0-1 0 0 0,0 1 0 0 0,0 0 0 0 0,0-1 0 0 0,0 1 0 0 0,1 0 0 0 0,-1 0 0 0 0,0 0 1 0 0,1 0-1 0 0,-1 0 0 0 0,1 0 0 0 0,-1 1 0 0 0,1-1 0 0 0,0 0 0 0 0,1 0-21 0 0,-1 0 46 0 0,-1 1 25 0 0,2-2-29 0 0,-1 1 0 0 0,0 0 0 0 0,1-1 0 0 0,-1 1 0 0 0,1 0-1 0 0,0 0 1 0 0,-1 1 0 0 0,1-1 0 0 0,0 0 0 0 0,-1 1 0 0 0,1 0 0 0 0,1 0-42 0 0,-3-1 6 0 0,6 1 24 0 0,16 9 134 0 0,-15-4-71 0 0,-8-5-5 0 0,15 22 765 0 0,-11 7-594 0 0,-4-28-206 0 0,-7 20 217 0 0,5-15-144 0 0,-8 11 41 0 0,8-13-154 0 0,1-1 0 0 0,-1 1 0 0 0,0-1 0 0 0,0 1 0 0 0,0-1 0 0 0,-1 0 0 0 0,0 1-13 0 0,1-2-3 0 0,-25 24 71 0 0,19-19-19 0 0,-12 9 27 0 0,-1-1-1 0 0,-12 5-75 0 0,17-9 41 0 0,7-6-60 0 0,0 0-1 0 0,-1-1 0 0 0,0 0 1 0 0,0 0 19 0 0,-4 2 164 0 0,97-17 1814 0 0,-48 4-1482 0 0,18 0-496 0 0,6-1 160 0 0,-39 5-142 0 0,1 2 0 0 0,-1 0-1 0 0,0 1 1 0 0,19 3-18 0 0,-27-1-1138 0 0,-5 0-2747 0 0,-4-1 2209 0 0,7 1-5791 0 0</inkml:trace>
  <inkml:trace contextRef="#ctx0" brushRef="#br0" timeOffset="115">12094 15524 2304 0 0,'0'0'251'0'0,"0"0"211"0"0,0 0 92 0 0,0 0 19 0 0,0 0 4 0 0,0 0 7 0 0,0 0 7 0 0,0 0 1 0 0,0 0-35 0 0,0 0-144 0 0,0 0-58 0 0,0 0-16 0 0,-20-5 4101 0 0,-3 10-2201 0 0,18-3-1422 0 0,4-2-687 0 0,1 0 13 0 0,-22 6 1591 0 0,16-7-1506 0 0,5 0-208 0 0,0 1-1 0 0,1 0 1 0 0,-1 0 0 0 0,0 0 0 0 0,0-1-1 0 0,0 1 1 0 0,0 0 0 0 0,1 0 0 0 0,-1 0-1 0 0,0 0 1 0 0,0 0 0 0 0,0 1 0 0 0,1-1-1 0 0,-1 0 1 0 0,0 0 0 0 0,0 0 0 0 0,0 1-1 0 0,1-1 1 0 0,-2 1-20 0 0,1-1 76 0 0,1 0-4 0 0,0 0-7 0 0,0 0-1 0 0,0 0 0 0 0,0 0 0 0 0,0 0 0 0 0,0 0 0 0 0,0 0 6 0 0,31 2 84 0 0,45 4-90 0 0,-44-3 11 0 0,29 5 170 0 0,-47-8-221 0 0,-14 0 99 0 0,2 0-102 0 0,-1 1 0 0 0,1-1 0 0 0,-1 0 0 0 0,1 0 0 0 0,-1 1 0 0 0,0-1 0 0 0,1 0 0 0 0,-1 1 0 0 0,1-1 0 0 0,-1 1 0 0 0,1 0-21 0 0,0 0-88 0 0,2-1 82 0 0,62 0 797 0 0,-55-2-708 0 0,-8 1-63 0 0,0 0 0 0 0,0 1 0 0 0,0-1 0 0 0,-1 1 1 0 0,1-1-1 0 0,0 1 0 0 0,2 0-20 0 0,44 0-1240 0 0,-49 0 205 0 0</inkml:trace>
  <inkml:trace contextRef="#ctx0" brushRef="#br0" timeOffset="116">12167 15439 3248 0 0,'0'0'149'0'0,"0"0"127"0"0,0 0 448 0 0,-2-7 2607 0 0,11-37 2246 0 0,-8 39-4875 0 0,0 0 2961 0 0,-6 10-2128 0 0,2-1-1435 0 0,0 0 0 0 0,1 0-1 0 0,-1 1 1 0 0,1-1 0 0 0,0 1 0 0 0,1-1 0 0 0,-2 6-100 0 0,-5 12 91 0 0,0-2-48 0 0,1 1-1 0 0,1-1 1 0 0,0 1-1 0 0,2 0 1 0 0,1 1-1 0 0,0-1 1 0 0,2 0 0 0 0,0 1-1 0 0,2 0-42 0 0,4-1-1439 0 0,-1-9-1951 0 0,-2-8 1254 0 0,6 7-21 0 0</inkml:trace>
  <inkml:trace contextRef="#ctx0" brushRef="#br0" timeOffset="117">12688 15328 3224 0 0,'-5'-5'1553'0'0,"-2"2"9982"0"0,2 6-11417 0 0,2 3-26 0 0,-3 7 334 0 0,2-1 9 0 0,3-11-325 0 0,1 1 0 0 0,0 0 0 0 0,-1-1 0 0 0,0 1 0 0 0,1 0 0 0 0,-1-1 0 0 0,0 1 0 0 0,0-1 0 0 0,-1 2-110 0 0,0 0 1071 0 0,6-11-572 0 0,6-19-162 0 0,-2 4-196 0 0,11-26 23 0 0,-14 34-133 0 0,1 0 0 0 0,4-9-31 0 0,6-9 32 0 0,-1 0 0 0 0,4-21-32 0 0,-16 47 10 0 0,-1-1-1 0 0,2 0 0 0 0,-1 1 0 0 0,1 0 0 0 0,0 0 0 0 0,0 0 0 0 0,2-1-9 0 0,-4 4 2 0 0,-2 3 5 0 0,1 0-1 0 0,-1 0 1 0 0,0 1-1 0 0,1-1 0 0 0,-1 1 1 0 0,0-1-1 0 0,1 0 1 0 0,-1 1-1 0 0,0-1 0 0 0,1 1 1 0 0,-1-1-1 0 0,1 1 1 0 0,-1-1-1 0 0,1 1 0 0 0,0-1 1 0 0,-1 1-1 0 0,1 0 1 0 0,-1-1-7 0 0,5 0 10 0 0,-1 4-23 0 0,-3-2-3 0 0,6 11-35 0 0,-4 0 38 0 0,0 0-1 0 0,-1 1 0 0 0,0-1 0 0 0,-1 1 0 0 0,0 7 14 0 0,-1-6 1 0 0,1 0 1 0 0,1 0-1 0 0,0 0 0 0 0,4 9-1 0 0,3 4-63 0 0,9 15 63 0 0,-7-17-9 0 0,5 21 9 0 0,-11-37 1 0 0,-3-7 5 0 0,-1-1 0 0 0,0 1 1 0 0,0 0-1 0 0,0 0 0 0 0,0 0 1 0 0,0 0-1 0 0,-1 0 1 0 0,1 0-1 0 0,0 0 0 0 0,-1 2-6 0 0,0-3 14 0 0,0-1-1 0 0,0 1 0 0 0,0-1 0 0 0,0 1 1 0 0,0-1-1 0 0,0 0 0 0 0,0 1 0 0 0,-1-1 1 0 0,1 1-1 0 0,0-1 0 0 0,0 1 0 0 0,-1-1 0 0 0,1 1 1 0 0,0-1-1 0 0,0 0 0 0 0,-1 1 0 0 0,1-1 1 0 0,-1 0-1 0 0,1 1 0 0 0,0-1 0 0 0,-1 0 1 0 0,1 1-1 0 0,-1-1 0 0 0,1 0-13 0 0,-17 5 211 0 0,-23-4 79 0 0,29-1-173 0 0,-15-1 151 0 0,-27-4-268 0 0,4-1 23 0 0,28-1-12 0 0,21 6-230 0 0,0 1-64 0 0,0 0-6 0 0,-6 0-1125 0 0,3 0-6592 0 0,0-3 2892 0 0</inkml:trace>
  <inkml:trace contextRef="#ctx0" brushRef="#br0" timeOffset="118">13361 15044 14336 0 0,'0'0'330'0'0,"0"0"45"0"0,0 0 17 0 0,0 0-47 0 0,-13 9-58 0 0,0 5 323 0 0,0 1 0 0 0,1 1 1 0 0,0 0-1 0 0,1 0 0 0 0,1 1 1 0 0,-1 5-611 0 0,-20 31 448 0 0,2-3-207 0 0,21-34-118 0 0,0-1 0 0 0,-1-1 0 0 0,-1 0 0 0 0,0 0 0 0 0,-2 1-123 0 0,7-11 142 0 0,1 1 0 0 0,-1 0 0 0 0,0-1-1 0 0,0 0 1 0 0,0 0 0 0 0,-1-1-1 0 0,-3 3-141 0 0,7-6 19 0 0,1 1-1 0 0,-1-1 0 0 0,1 1 1 0 0,-1-1-1 0 0,1 1 0 0 0,0-1 0 0 0,-1 0 1 0 0,0 0-1 0 0,1 1 0 0 0,-1-1 1 0 0,1 0-1 0 0,-1-1 0 0 0,1 1 0 0 0,-1 0 1 0 0,1 0-1 0 0,-1-1 0 0 0,1 1 1 0 0,-1-1-1 0 0,1 1 0 0 0,0-1 0 0 0,-1 1 1 0 0,1-1-1 0 0,0 0 0 0 0,-1 0 0 0 0,1 0 1 0 0,0 0-1 0 0,0 0 0 0 0,0 0 1 0 0,0 0-1 0 0,0 0 0 0 0,0 0 0 0 0,0 0 1 0 0,0-1-1 0 0,0 1 0 0 0,0-1-18 0 0,-2-3-8 0 0,0-1 0 0 0,1 1 0 0 0,0 0 0 0 0,-1-1 0 0 0,2 0-1 0 0,-1 0 1 0 0,1 1 0 0 0,0-1 0 0 0,0 0 0 0 0,1 0 0 0 0,-1 0 0 0 0,2-3 8 0 0,0-13-278 0 0,1 0 0 0 0,5-18 278 0 0,-1 8-44 0 0,-5 24 56 0 0,0-1 0 0 0,1 1 0 0 0,0-1 1 0 0,1 1-1 0 0,0 0 0 0 0,0 0 0 0 0,1 0 0 0 0,0 0 0 0 0,0 1 0 0 0,6-7-12 0 0,-4 9 0 0 0,0 5 0 0 0,-4 0-1 0 0,0 1-1 0 0,-1 0 0 0 0,1-1 1 0 0,0 1-1 0 0,-1 0 0 0 0,1 0 1 0 0,0 0-1 0 0,-1 0 0 0 0,1 0 1 0 0,-1 1-1 0 0,0-1 0 0 0,1 0 1 0 0,-1 1-1 0 0,0-1 0 0 0,0 1 1 0 0,0-1-1 0 0,0 1 0 0 0,0 0 1 0 0,0-1-1 0 0,0 1 0 0 0,-1 0 1 0 0,2 1 1 0 0,1 4-82 0 0,22 45-386 0 0,-8-13 470 0 0,-7-21-2 0 0,0-1 0 0 0,0 0 0 0 0,2 0 0 0 0,1 0 0 0 0,-2 0 0 0 0,3 2 0 0 0,-8-13-49 0 0,-1-2-215 0 0,0 0-1 0 0,-1 0 1 0 0,2 0 0 0 0,2 2 264 0 0,4 4-3563 0 0,-5-7-2711 0 0</inkml:trace>
  <inkml:trace contextRef="#ctx0" brushRef="#br0" timeOffset="119">13634 15025 2760 0 0,'0'0'409'0'0,"0"0"679"0"0,0-9 3404 0 0,0 8 4426 0 0,-2 21-8456 0 0,0-1-1 0 0,0 1 0 0 0,-5 12-461 0 0,2-7 276 0 0,-3 25-276 0 0,5-28 186 0 0,-1 0 0 0 0,-1 0-1 0 0,-3 8-185 0 0,-4 17 323 0 0,-2-13-122 0 0,12-30-165 0 0,0 1 1 0 0,0-1 0 0 0,0 1 0 0 0,0 0 0 0 0,1 0 0 0 0,0 0 0 0 0,0 0 0 0 0,0 2-37 0 0,0-6 35 0 0,1 1-1 0 0,0-1 1 0 0,0 0-1 0 0,0 0 1 0 0,-1 0-1 0 0,1 1 1 0 0,0-1-1 0 0,-1 0 1 0 0,1 0 0 0 0,-1 0-1 0 0,0 1-34 0 0,-1 5 741 0 0,2-7-727 0 0,1 1-1 0 0,-1-1 1 0 0,1 1-1 0 0,-1-1 1 0 0,0 1 0 0 0,1-1-1 0 0,0 1 1 0 0,-1-1 0 0 0,1 0-1 0 0,-1 1 1 0 0,1-1-1 0 0,-1 0 1 0 0,1 0 0 0 0,0 1-1 0 0,-1-1 1 0 0,1 0-1 0 0,0 0-13 0 0,4 2 39 0 0,1-1 0 0 0,0 0 0 0 0,0 0 0 0 0,0-1 0 0 0,0 1 0 0 0,-1-1-1 0 0,1 0 1 0 0,0-1 0 0 0,0 0 0 0 0,4-1-39 0 0,11 0 78 0 0,47-8 65 0 0,12-1-27 0 0,-80 11-117 0 0,25-2-22 0 0,0 1 0 0 0,-1 1 0 0 0,14 2 23 0 0,3-1-3040 0 0,-26-1 1384 0 0</inkml:trace>
  <inkml:trace contextRef="#ctx0" brushRef="#br0" timeOffset="120">13682 15600 2760 0 0,'0'0'125'0'0,"0"0"298"0"0,0 0 1165 0 0,0 0 510 0 0,0 0 101 0 0,-1-1 638 0 0,-10-3-1923 0 0,6 2-620 0 0,1 1 0 0 0,-1 1 1 0 0,0-1-1 0 0,1 0 1 0 0,-1 1-1 0 0,0 0 0 0 0,0 0 1 0 0,-4 1-295 0 0,-8 0 477 0 0,-237 7 1674 0 0,49-2-543 0 0,39-6 264 0 0,129-1-1714 0 0,34 0-166 0 0,2 1-92 0 0,1 0-47 0 0,0 0-12 0 0,0 0-153 0 0,19 0-4123 0 0,-10 0-1681 0 0</inkml:trace>
  <inkml:trace contextRef="#ctx0" brushRef="#br0" timeOffset="121">13317 15924 13416 0 0,'0'0'613'0'0,"0"0"-10"0"0,-24 0 993 0 0,-32 3 1911 0 0,31-2-2979 0 0,-1 0 0 0 0,-7-2-528 0 0,-139-13 1592 0 0,157 14-1462 0 0,12 1-106 0 0,-1-1 0 0 0,1 0 0 0 0,-1-1 0 0 0,1 1 0 0 0,0-1 0 0 0,-1 1 0 0 0,1-1 0 0 0,-1 0 0 0 0,-1-1-24 0 0,4 2 4 0 0,1-1-1 0 0,0 1 1 0 0,0 0 0 0 0,0 0 0 0 0,0 0 0 0 0,-1 0 0 0 0,1-1 0 0 0,0 1-1 0 0,0 0 1 0 0,0 0 0 0 0,0-1 0 0 0,0 1 0 0 0,0 0 0 0 0,-1 0 0 0 0,1 0 0 0 0,0-1-1 0 0,0 1 1 0 0,0 0 0 0 0,0 0 0 0 0,0-1 0 0 0,0 1 0 0 0,0 0 0 0 0,0 0 0 0 0,0-1-1 0 0,0 1 1 0 0,0 0 0 0 0,0 0 0 0 0,1-1 0 0 0,-1 1 0 0 0,0 0 0 0 0,0 0-1 0 0,0-1 1 0 0,0 1 0 0 0,0 0 0 0 0,0 0 0 0 0,1 0 0 0 0,-1-1 0 0 0,0 1-4 0 0,5-8 54 0 0,44-38 95 0 0,-34 32-149 0 0,0 0 0 0 0,-1-1 0 0 0,7-10 0 0 0,3 1 0 0 0,-22 20-12 0 0,1 3-36 0 0,3 0 26 0 0,-4 0-32 0 0,-2 1-14 0 0,8 12-82 0 0,4 18 136 0 0,-10-8 14 0 0,-2-14 0 0 0,0-1 0 0 0,1 0 0 0 0,0 0 0 0 0,1 0 0 0 0,-1 0 0 0 0,1 3 0 0 0,0 0 0 0 0,-1 0 0 0 0,0 0 0 0 0,0 0 0 0 0,-2 9 0 0 0,1-6 0 0 0,-1 25 33 0 0,0-24-8 0 0,0 0 0 0 0,1 0 0 0 0,1-1-1 0 0,0 1 1 0 0,1 0 0 0 0,0-1 0 0 0,1 1 0 0 0,1-1-1 0 0,5 12-24 0 0,-9-23-92 0 0,1-1-1 0 0,-1 0 1 0 0,1 0-1 0 0,0 0 0 0 0,0 0 1 0 0,-1 0-1 0 0,1 0 1 0 0,0-1-1 0 0,0 1 1 0 0,0 0-1 0 0,0 0 1 0 0,0 0-1 0 0,0-1 0 0 0,0 1 1 0 0,0-1-1 0 0,0 1 1 0 0,1-1-1 0 0,-1 1 93 0 0,13 0-6875 0 0,-5-3 641 0 0</inkml:trace>
  <inkml:trace contextRef="#ctx0" brushRef="#br0" timeOffset="122">14081 15144 4112 0 0,'0'0'191'0'0,"0"0"-11"0"0,-1-7-798 0 0,-2-2 5422 0 0,2 4 2877 0 0,10 14-5382 0 0,-4-2-2174 0 0,-1 1 0 0 0,1 0 1 0 0,-1 0-1 0 0,0 1 1 0 0,-1-1-1 0 0,0 1 0 0 0,-1-1 1 0 0,1 2-126 0 0,0-1 99 0 0,10 36 499 0 0,-2 1 0 0 0,4 40-598 0 0,-11 2 438 0 0,-4-52-107 0 0,0 1 0 0 0,-4 10-331 0 0,2-15-16 0 0,-5 58 274 0 0,5-70-24 0 0,-2-1 0 0 0,0 1 0 0 0,-5 14-234 0 0,4-18 180 0 0,2-6-249 0 0,0-1 0 0 0,0 0 0 0 0,-1 0 0 0 0,-1 0 0 0 0,1 0 0 0 0,-1-1 0 0 0,-1 1-1 0 0,0-1 1 0 0,0-1 0 0 0,0 1 0 0 0,-1-1 0 0 0,0 0 0 0 0,-1-1 0 0 0,1 0 0 0 0,-1 0 0 0 0,-1 0-1 0 0,1-1 1 0 0,-3 1 69 0 0,-5 0-1768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52:50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15996 14106 4144 0 0,'0'0'319'0'0,"-4"-3"1808"0"0,-3-2 2053 0 0,4 5-3582 0 0,0 0 0 0 0,1-1-1 0 0,-1 0 1 0 0,1 1-1 0 0,-1-1 1 0 0,1 0 0 0 0,-2-1-598 0 0,1 1 231 0 0,0-1 1 0 0,0 1 0 0 0,0 0-1 0 0,0 1 1 0 0,0-1 0 0 0,0 0-1 0 0,-2 1-231 0 0,-30-4 2934 0 0,31 4-2750 0 0,0 1 0 0 0,-1-1 0 0 0,1 1 1 0 0,0 0-1 0 0,0 0 0 0 0,-2 1-184 0 0,-6 2 247 0 0,11-4-247 0 0,1 1 1 0 0,-1-1-1 0 0,1 0 1 0 0,-1 1-1 0 0,1-1 1 0 0,-1 1 0 0 0,1 0-1 0 0,-1-1 1 0 0,1 1-1 0 0,0-1 1 0 0,-1 1-1 0 0,1 0 1 0 0,0-1-1 0 0,-1 1 1 0 0,1-1 0 0 0,0 1-1 0 0,0 0 1 0 0,0-1-1 0 0,0 1 1 0 0,0 0-1 0 0,0 0 0 0 0,-1 13-1 0 0,1-13 1 0 0,1 9 7 0 0,0 0 0 0 0,1 0 0 0 0,0 0 0 0 0,0-1 1 0 0,1 1-1 0 0,3 5-7 0 0,7 27 21 0 0,-6-19 33 0 0,-2-1-1 0 0,-1 1 0 0 0,-1 1 1 0 0,-1-1-1 0 0,-1 0 0 0 0,-2 13-53 0 0,1-25 85 0 0,-1-1-1 0 0,0 1 1 0 0,-1 0-1 0 0,0-1 1 0 0,-1 1-1 0 0,0-1 0 0 0,0 0 1 0 0,-1 0-1 0 0,-3 4-84 0 0,4-9 51 0 0,0 2-2 0 0,-1 0-1 0 0,-1 0 1 0 0,1 0-1 0 0,-1-1 1 0 0,0 0-1 0 0,0 0 1 0 0,-1 0-1 0 0,0-1 1 0 0,0 1-1 0 0,0-2-48 0 0,-41 31 243 0 0,38-29-213 0 0,5-3-7 0 0,0 0 0 0 0,0-1 0 0 0,0 0 0 0 0,-1 0 0 0 0,1 0 0 0 0,-1 0-23 0 0,2 0 14 0 0,-11 1 37 0 0,7-3 8 0 0,5 0-4 0 0,0 0-33 0 0,1 0 12 0 0,1 0-98 0 0,13 9-111 0 0,-5-5 165 0 0,-1 0 0 0 0,0 1 0 0 0,0 0 0 0 0,0 0 0 0 0,-1 1 0 0 0,0 0 0 0 0,0 0 0 0 0,0 1 0 0 0,-1 0 0 0 0,0-1 0 0 0,0 2 0 0 0,0-1 0 0 0,-1 1 0 0 0,0-1 0 0 0,1 6 10 0 0,0-1-1 0 0,-1 0 0 0 0,0 1 0 0 0,0-1 1 0 0,-2 1-1 0 0,1-1 0 0 0,-2 1 0 0 0,0 0 0 0 0,0 0 0 0 0,-1 0 0 0 0,-1 2 1 0 0,-1 28 0 0 0,2-25 0 0 0,-1-1 0 0 0,-2 9 0 0 0,-4 10 66 0 0,3-22-55 0 0,1 1-1 0 0,1-1 0 0 0,0 1 1 0 0,1 0-1 0 0,1 0 0 0 0,0 6-10 0 0,1-13 15 0 0,1 0 0 0 0,0 0 0 0 0,0 1 0 0 0,1-1 1 0 0,0 0-1 0 0,0-1 0 0 0,1 1 0 0 0,0-1 0 0 0,0 1 0 0 0,1-1 0 0 0,0 0 0 0 0,0-1 0 0 0,1 1 0 0 0,0-1 0 0 0,0 0 0 0 0,0-1 0 0 0,1 1 0 0 0,-1-1 0 0 0,1-1 0 0 0,1 1 0 0 0,4 2-15 0 0,40 18-517 0 0,-30-16-5322 0 0,-4-3-1408 0 0</inkml:trace>
  <inkml:trace contextRef="#ctx0" brushRef="#br0" timeOffset="1">16697 14591 2304 0 0,'0'0'101'0'0,"-5"3"262"0"0,5-2 882 0 0,0-1 430 0 0,0 0 79 0 0,0 0-148 0 0,0 0-702 0 0,-1-1-744 0 0,1 0-1 0 0,0 0 1 0 0,0 0 0 0 0,0 0 0 0 0,0 1 0 0 0,0-1-1 0 0,0 0 1 0 0,0 0 0 0 0,0 0 0 0 0,0 0 0 0 0,1 0 0 0 0,-1 1-1 0 0,0-1 1 0 0,1 0-160 0 0,0-6 2121 0 0,-1 7-2057 0 0,0 0 1 0 0,0 0-1 0 0,0 0 0 0 0,0 0 0 0 0,-1 0 0 0 0,1 0 0 0 0,0 0 1 0 0,0 0-1 0 0,0 0 0 0 0,0 0 0 0 0,0 0 0 0 0,0 0 0 0 0,0 0 0 0 0,0 0 1 0 0,0 0-1 0 0,-1 0 0 0 0,1 0 0 0 0,0 0 0 0 0,0 0 0 0 0,0 0 1 0 0,0 0-1 0 0,0 0 0 0 0,0 0 0 0 0,0 0 0 0 0,0 0 0 0 0,0 0 1 0 0,-1 0-1 0 0,1 0 0 0 0,0 0 0 0 0,0 0 0 0 0,0 0 0 0 0,0 0 1 0 0,0-1-1 0 0,0 1 0 0 0,0 0 0 0 0,0 0 0 0 0,0 0 0 0 0,0 0 0 0 0,0 0 1 0 0,0 0-1 0 0,0 0 0 0 0,-1 0 0 0 0,1 0 0 0 0,0 0 0 0 0,0-1 1 0 0,0 1-1 0 0,0 0 0 0 0,0 0 0 0 0,0 0 0 0 0,0 0 0 0 0,0 0 1 0 0,0 0-1 0 0,0 0 0 0 0,0 0 0 0 0,0-1 0 0 0,0 1-64 0 0,-7 12 46 0 0,3-5 228 0 0,-7 4 102 0 0,0 1 0 0 0,-5 8-376 0 0,-3 3 287 0 0,-18 32 81 0 0,21-32-244 0 0,2 1-1 0 0,1 1 1 0 0,0 2-124 0 0,-4 7 246 0 0,-6 7-246 0 0,-29 49 251 0 0,22-39-142 0 0,29-50-183 0 0,1-1-61 0 0,0 0-269 0 0,0 0-120 0 0,0 0-20 0 0,0 0-160 0 0,0 0-647 0 0,0 0-286 0 0,0 0-703 0 0,0 0-2602 0 0</inkml:trace>
  <inkml:trace contextRef="#ctx0" brushRef="#br0" timeOffset="2">16413 14673 8320 0 0,'0'0'381'0'0,"-3"-5"127"0"0,2 4 70 0 0,1 0 0 0 0,0-1 0 0 0,-1 1 0 0 0,1 0 0 0 0,0-1 0 0 0,-1 1 0 0 0,1 0 0 0 0,0-1 0 0 0,0 1 1 0 0,0 0-1 0 0,0-1 0 0 0,0 1 0 0 0,1-1-578 0 0,-1 2 75 0 0,0 0 0 0 0,0 0 0 0 0,0-1 0 0 0,0 1 0 0 0,1 0 0 0 0,-1 0 0 0 0,0-1 0 0 0,0 1 0 0 0,0 0 0 0 0,0 0 0 0 0,1 0 1 0 0,-1-1-1 0 0,0 1 0 0 0,0 0 0 0 0,1 0 0 0 0,-1 0 0 0 0,0 0 0 0 0,0 0 0 0 0,1 0 0 0 0,-1-1 0 0 0,0 1 0 0 0,0 0 0 0 0,1 0 0 0 0,-1 0 1 0 0,0 0-1 0 0,1 0 0 0 0,-1 0 0 0 0,0 0 0 0 0,0 0 0 0 0,1 0 0 0 0,-1 0 0 0 0,0 0 0 0 0,1 1-75 0 0,1-1 28 0 0,0 1-1 0 0,0 0 1 0 0,0 0-1 0 0,0 0 1 0 0,0 0-1 0 0,0 0 1 0 0,0 0-1 0 0,0 0 1 0 0,1 2-28 0 0,18 17 294 0 0,2-1-1 0 0,0-2 1 0 0,5 3-294 0 0,88 52 917 0 0,-67-34-853 0 0,-35-29-45 0 0,-10-6-2 0 0,1 0 1 0 0,-1 0-1 0 0,0 0 1 0 0,0 1-1 0 0,0-1 1 0 0,0 1-1 0 0,-1 0 1 0 0,1 0-1 0 0,-1 1 1 0 0,0-1-1 0 0,2 5-17 0 0,-4-8 63 0 0,1 3 142 0 0,-1-3-196 0 0,-1 0 0 0 0,0 0-1 0 0,1 0 1 0 0,-1 0 0 0 0,1 0 0 0 0,-1 0 0 0 0,1 0 0 0 0,-1 0 0 0 0,1 0 0 0 0,0 0-1 0 0,0 0 1 0 0,-1 0 0 0 0,1-1 0 0 0,0 1-9 0 0,0 0-863 0 0,-1-1-315 0 0,0 0-712 0 0,0 0-2727 0 0,0 0-1165 0 0</inkml:trace>
  <inkml:trace contextRef="#ctx0" brushRef="#br0" timeOffset="3">16498 14439 3224 0 0,'0'0'529'0'0,"0"0"1015"0"0,0 0 448 0 0,0 0 89 0 0,0 0-191 0 0,0 0-888 0 0,0 0-384 0 0,0 0-77 0 0,9-17 2649 0 0,-7 8-2841 0 0,0 1 0 0 0,0 0-1 0 0,1 1 1 0 0,0-1 0 0 0,1 0-1 0 0,2-3-348 0 0,23-41 451 0 0,-14 27-355 0 0,-1-1 0 0 0,4-13-96 0 0,-15 33 9 0 0,0 0 0 0 0,0 0 0 0 0,0 0 0 0 0,1 1 0 0 0,-1 0-1 0 0,3-2-8 0 0,-5 3 1 0 0,-1 4-1 0 0,1-1 1 0 0,-1 1-1 0 0,0-1 0 0 0,0 1 1 0 0,0-1-1 0 0,1 1 1 0 0,-1-1-1 0 0,0 1 0 0 0,1-1 1 0 0,-1 1-1 0 0,0-1 1 0 0,1 1-1 0 0,-1 0 1 0 0,1-1-1 0 0,-1 1 0 0 0,0 0 1 0 0,1-1-1 0 0,-1 1 1 0 0,1 0-1 0 0,-1 0 0 0 0,1-1 1 0 0,-1 1-1 0 0,1 0 1 0 0,-1 0-1 0 0,1 0 0 0 0,-1 0 5 0 0,1-1-1 0 0,0 1 1 0 0,-1 0-1 0 0,1 0 1 0 0,-1 0-1 0 0,1 0 1 0 0,0 0 0 0 0,-1 0-1 0 0,1 0 1 0 0,-1 1-1 0 0,1-1 1 0 0,0 0-1 0 0,-1 0 1 0 0,1 0 0 0 0,-1 0-1 0 0,1 1 1 0 0,-1-1-1 0 0,1 0 1 0 0,-1 1-1 0 0,1-1 1 0 0,-1 0-1 0 0,1 1 1 0 0,-1-1 0 0 0,1 1-1 0 0,-1-1 1 0 0,0 1-1 0 0,1-1 1 0 0,-1 1-5 0 0,11 15-20 0 0,-8-11 29 0 0,3 6 9 0 0,0 0-1 0 0,3 10-17 0 0,-4-10 99 0 0,1 1-1 0 0,5 8-98 0 0,3 4 41 0 0,-9-16-15 0 0,0 0 0 0 0,0 0 0 0 0,0 0 0 0 0,1-1 1 0 0,0 0-1 0 0,6 5-26 0 0,15 21-3250 0 0,-20-27 1399 0 0</inkml:trace>
  <inkml:trace contextRef="#ctx0" brushRef="#br0" timeOffset="4">16943 14624 3680 0 0,'0'0'284'0'0,"0"0"175"0"0,0 0 1427 0 0,0 0 642 0 0,0 0 127 0 0,0 0-281 0 0,0 0-1292 0 0,0 0-564 0 0,0 0-114 0 0,0 0 8 0 0,12 5 1259 0 0,-5-4-1343 0 0,0 0 1 0 0,-1-1-1 0 0,1 0 1 0 0,-1 0-1 0 0,4-1-328 0 0,27 0 444 0 0,-29 2-378 0 0,0-1 0 0 0,0 0 0 0 0,0-1 0 0 0,7-1-66 0 0,17-1 91 0 0,54-2-407 0 0,-85 5 28 0 0,-1 0-185 0 0,0 0-751 0 0,0 0-326 0 0,2-6-4344 0 0,-1 1 1269 0 0</inkml:trace>
  <inkml:trace contextRef="#ctx0" brushRef="#br0" timeOffset="5">17080 14490 7056 0 0,'0'0'322'0'0,"0"0"-7"0"0,0 0-39 0 0,0 0 592 0 0,0 0 277 0 0,0 0 58 0 0,0 0-75 0 0,0 0-363 0 0,0 0-158 0 0,13 12 1133 0 0,-8-4-1264 0 0,0 0 0 0 0,0 1 0 0 0,-1-1 0 0 0,0 1 0 0 0,0 0 0 0 0,-1 1 0 0 0,0-1 0 0 0,-1 0 0 0 0,0 1 0 0 0,-1 0 0 0 0,1 2-476 0 0,8 38 545 0 0,-9-44-499 0 0,0 1 0 0 0,0 0 0 0 0,-1 0 1 0 0,1 0-1 0 0,-2 3-46 0 0,1 0 40 0 0,2-1 34 0 0,-1 3 30 0 0,-2 2-90 0 0,1-8-6335 0 0,0-6 501 0 0</inkml:trace>
  <inkml:trace contextRef="#ctx0" brushRef="#br0" timeOffset="6">17363 14545 7832 0 0,'0'0'602'0'0,"0"0"-128"0"0,0 0 930 0 0,0 0 445 0 0,0 1 87 0 0,8 21 824 0 0,-2 0 1 0 0,0 1-2761 0 0,3 23 2189 0 0,0 14-2189 0 0,3 11 390 0 0,-12-68-382 0 0,0-2-10 0 0,8 16 78 0 0,-7-16-337 0 0,-1-1-779 0 0,5-1-2767 0 0,-1-3-2612 0 0</inkml:trace>
  <inkml:trace contextRef="#ctx0" brushRef="#br0" timeOffset="7">17427 14409 10136 0 0,'-3'-12'748'0'0,"-3"-8"2904"0"0,6 19-1818 0 0,0-2 226 0 0,0 3-2033 0 0,0 0 0 0 0,0 0 0 0 0,0 0 0 0 0,0 0 0 0 0,0 0 0 0 0,0 0 0 0 0,0 0 0 0 0,0 0 0 0 0,0 0 0 0 0,0 0 0 0 0,0 0 0 0 0,0 0 0 0 0,0 0 0 0 0,1 0 0 0 0,-1 0 0 0 0,0 0 0 0 0,0 0-1 0 0,0 0 1 0 0,0 0 0 0 0,0 0 0 0 0,0 0 0 0 0,0 0 0 0 0,0 0 0 0 0,0 0 0 0 0,0 0 0 0 0,0 0 0 0 0,0 0 0 0 0,0 0 0 0 0,0 0 0 0 0,0 0 0 0 0,0 0 0 0 0,0 0 0 0 0,0-1 0 0 0,0 1 0 0 0,0 0-1 0 0,0 0 1 0 0,0 0 0 0 0,0 0 0 0 0,0 0 0 0 0,0 0 0 0 0,0 0 0 0 0,0 0 0 0 0,0 0 0 0 0,0 0 0 0 0,0 0 0 0 0,0 0 0 0 0,0 0 0 0 0,0 0 0 0 0,0 0 0 0 0,0 0 0 0 0,0 0-27 0 0,15 21-2751 0 0,-13-16 1185 0 0</inkml:trace>
  <inkml:trace contextRef="#ctx0" brushRef="#br0" timeOffset="8">17560 14447 4144 0 0,'0'0'191'0'0,"2"8"26"0"0,-1 21 4387 0 0,-2-24-3112 0 0,1 1 0 0 0,1-1 0 0 0,-1 1 1 0 0,1 0-1 0 0,1 3-1492 0 0,3 23 1162 0 0,-5-28-1034 0 0,1 1 1 0 0,0 0-1 0 0,-1 0 1 0 0,2-1-1 0 0,-1 1 1 0 0,0 0-1 0 0,1-1 1 0 0,0 1-1 0 0,0-1-128 0 0,3 4 198 0 0,-2-1-107 0 0,1-1 1 0 0,0 0 0 0 0,0 0 0 0 0,0 0-1 0 0,0-1 1 0 0,1 1 0 0 0,0-1-1 0 0,0 0 1 0 0,2 1-92 0 0,-2-3 96 0 0,0 0 0 0 0,0 0 1 0 0,0 0-1 0 0,0 0 0 0 0,4 1-96 0 0,-6-3 40 0 0,-1-1 0 0 0,0 1 0 0 0,1-1 0 0 0,-1 0 0 0 0,0 0 0 0 0,1 1 0 0 0,-1-2 0 0 0,0 1-1 0 0,1 0 1 0 0,-1 0 0 0 0,0-1 0 0 0,1 1 0 0 0,-1-1 0 0 0,0 0 0 0 0,2-1-40 0 0,0 1 38 0 0,-1-1 0 0 0,0-1 0 0 0,1 1-1 0 0,-1 0 1 0 0,0-1 0 0 0,0 0 0 0 0,-1 0 0 0 0,1 0 0 0 0,-1 0-1 0 0,1 0 1 0 0,-1 0 0 0 0,0 0 0 0 0,0-1 0 0 0,1-1-38 0 0,5-12-431 0 0,-1 0 1 0 0,2-11 430 0 0,-4 14-482 0 0,2 1 76 0 0,-7 13 391 0 0,0 0-1 0 0,0 0 1 0 0,0 0-1 0 0,1-1 1 0 0,-1 1-1 0 0,0 0 1 0 0,0 0-1 0 0,0 0 1 0 0,1 0-1 0 0,-1-1 1 0 0,0 1-1 0 0,0 0 1 0 0,1 0-1 0 0,-1 0 1 0 0,0 0-1 0 0,1 0 0 0 0,-1 0 1 0 0,0 0-1 0 0,0 0 1 0 0,1 0-1 0 0,-1 0 1 0 0,0 0-1 0 0,0 0 1 0 0,1 0-1 0 0,-1 0 1 0 0,0 0 15 0 0,2 1-31 0 0,0 0 1 0 0,-1 0 0 0 0,1 0-1 0 0,-1 1 1 0 0,1-1 0 0 0,-1 1-1 0 0,1-1 1 0 0,-1 1 0 0 0,0-1-1 0 0,1 2 31 0 0,0-1 30 0 0,3 5-47 0 0,0 0 0 0 0,-1 0 0 0 0,0 1 0 0 0,0 0 0 0 0,0 0 0 0 0,-1 0 0 0 0,2 7 17 0 0,3 16 250 0 0,2 17-250 0 0,-5-19 72 0 0,2 10 402 0 0,-2 0-1 0 0,-2 0 1 0 0,-2 30-474 0 0,-1-52 344 0 0,-2 0 1 0 0,1 0-1 0 0,-2 0 0 0 0,-4 15-344 0 0,6-28 57 0 0,-1 0-1 0 0,1 0 1 0 0,-1 0-1 0 0,0-1 1 0 0,-1 1 0 0 0,1-1-1 0 0,-1 1 1 0 0,1-1-1 0 0,-1 0 1 0 0,0 0-1 0 0,0 0 1 0 0,0 0-1 0 0,-1-1 1 0 0,1 1-1 0 0,0-1 1 0 0,-1 0 0 0 0,0 0-1 0 0,0 0 1 0 0,1 0-1 0 0,-1-1 1 0 0,0 0-1 0 0,-3 1-56 0 0,-3 1 142 0 0,0-1-1 0 0,0 0 1 0 0,0-1-1 0 0,-1 0 1 0 0,1 0-1 0 0,0-1 1 0 0,-1-1-1 0 0,-4 0-141 0 0,11 0-246 0 0,0 0 0 0 0,0 1 0 0 0,1-2 0 0 0,-1 1 0 0 0,1 0 0 0 0,-1 0 0 0 0,1-1 0 0 0,-1 0 0 0 0,1 0 0 0 0,0 0 0 0 0,0 0 0 0 0,0 0 0 0 0,0-1 0 0 0,0 0 0 0 0,0 1 0 0 0,1-1 0 0 0,0 0 0 0 0,-1 0 0 0 0,1 0 0 0 0,0 0 0 0 0,0-1 0 0 0,1 1 0 0 0,-1 0 0 0 0,1-1 0 0 0,-1 0 0 0 0,1 1 0 0 0,0-1 0 0 0,0-1 246 0 0,-2-10-6623 0 0</inkml:trace>
  <inkml:trace contextRef="#ctx0" brushRef="#br0" timeOffset="9">17682 14374 3680 0 0,'-4'-12'791'0'0,"4"9"293"0"0,-1 1 1 0 0,1 0 0 0 0,0 0 0 0 0,0 0 0 0 0,0-1-1 0 0,0 1 1 0 0,0 0 0 0 0,0 0 0 0 0,1 0 0 0 0,-1-1-1 0 0,1 1 1 0 0,-1 0 0 0 0,1 0-1085 0 0,1-4-1259 0 0,0-2 1812 0 0,1 0 0 0 0,0 0 1 0 0,0 1-1 0 0,1-1 0 0 0,-1 1 0 0 0,2 0 0 0 0,-1 0 0 0 0,3-2-553 0 0,1-3 295 0 0,1 1 0 0 0,0 0 0 0 0,1 1 0 0 0,0 0 0 0 0,12-9-295 0 0,-20 17 50 0 0,1 0 1 0 0,0 0-1 0 0,0 0 0 0 0,0 1 0 0 0,0-1 0 0 0,0 1 1 0 0,0-1-1 0 0,1 1 0 0 0,-1 0 0 0 0,0 0 0 0 0,1 0 1 0 0,-1 1-1 0 0,1-1 0 0 0,-1 1 0 0 0,1 0 0 0 0,-1 0 1 0 0,1 0-1 0 0,-1 0 0 0 0,1 1 0 0 0,-1 0 0 0 0,0-1 1 0 0,1 1-1 0 0,-1 0 0 0 0,0 0 0 0 0,0 1 0 0 0,4 1-50 0 0,-4-1-13 0 0,1 0 0 0 0,0 0 0 0 0,-1 0-1 0 0,0 1 1 0 0,1-1 0 0 0,-1 1 0 0 0,0 0-1 0 0,0 0 1 0 0,-1 0 0 0 0,1 0 0 0 0,-1 0 0 0 0,1 1 13 0 0,3 5-56 0 0,0 0 1 0 0,-1 0 0 0 0,0 1 0 0 0,-1 0-1 0 0,0 0 1 0 0,2 8 55 0 0,-4-11-621 0 0,-1 0 0 0 0,0-1 0 0 0,-1 1 0 0 0,0 4 621 0 0,0 2-2484 0 0,0 1-4593 0 0</inkml:trace>
  <inkml:trace contextRef="#ctx0" brushRef="#br0" timeOffset="10">16232 14417 3224 0 0,'0'-1'143'0'0,"15"-14"-121"0"0,-3 3 1898 0 0,0 3 3549 0 0,-12 8-4814 0 0,0 1-58 0 0,5-2 322 0 0,-4 2 2653 0 0,0 2-3430 0 0,0 0 0 0 0,0 0 0 0 0,0 1 0 0 0,0-1 1 0 0,-1 0-1 0 0,1 0 0 0 0,-1 1 0 0 0,1-1 0 0 0,-1 0 0 0 0,0 1 0 0 0,0-1 1 0 0,0 0-1 0 0,0 1 0 0 0,-1-1 0 0 0,1 0 0 0 0,-1 1 0 0 0,0 1-142 0 0,-2 6 434 0 0,-1 0-1 0 0,0-1 1 0 0,-4 7-434 0 0,-3 7 296 0 0,-1 8 163 0 0,2 0 0 0 0,2 1 0 0 0,1 0-1 0 0,-1 15-458 0 0,-10 131-138 0 0,16-145 237 0 0,1-17-75 0 0,1 0 0 0 0,1 0 0 0 0,1 0 0 0 0,0 1 0 0 0,1-1 0 0 0,1-1 0 0 0,1 1 0 0 0,0-1 0 0 0,1 1 0 0 0,3 6-24 0 0,-3-12-123 0 0,0 1 0 0 0,1-1 0 0 0,0 0 0 0 0,0-1-1 0 0,1 0 1 0 0,0 0 0 0 0,1-1 0 0 0,0 0 0 0 0,0 0 0 0 0,1-1 0 0 0,0 0 0 0 0,0 0 0 0 0,1-2-1 0 0,0 1 1 0 0,9 2 123 0 0,7 1-1900 0 0</inkml:trace>
  <inkml:trace contextRef="#ctx0" brushRef="#br0" timeOffset="11">18142 14347 10448 0 0,'0'0'480'0'0,"0"0"-11"0"0,0 0-198 0 0,0 0 278 0 0,0 0 156 0 0,0 0 30 0 0,0 0-36 0 0,0 0-186 0 0,0 0-86 0 0,0 0-13 0 0,0 0-6 0 0,4 7 793 0 0,17 20 473 0 0,-2 1-1 0 0,10 20-1673 0 0,-13-23 405 0 0,-8-10-193 0 0,-1-1 0 0 0,0 1 1 0 0,-1 1-1 0 0,0-1 0 0 0,-2 1 0 0 0,0 0 0 0 0,0 2-212 0 0,0 6 240 0 0,-1-1 1 0 0,-1 1-1 0 0,-1 0 1 0 0,-2 15-241 0 0,-3 2 392 0 0,-2 1 0 0 0,-6 20-392 0 0,4-35 138 0 0,-1 1 0 0 0,-2-1 0 0 0,0-1 0 0 0,-2 0 0 0 0,-12 18-138 0 0,-5 12 207 0 0,22-42-232 0 0,-1 0 0 0 0,-1-1 0 0 0,0 0 0 0 0,-9 8 25 0 0,-7 10-1313 0 0,5-9-2626 0 0,11-13-3428 0 0</inkml:trace>
  <inkml:trace contextRef="#ctx0" brushRef="#br0" timeOffset="12">18547 14578 2760 0 0,'1'1'207'0'0,"3"2"5"0"0,-3-2 668 0 0,-1-1 282 0 0,3 13 3383 0 0,-1-11-4265 0 0,0 0-1 0 0,0 0 1 0 0,0-1-1 0 0,0 1 1 0 0,1-1-1 0 0,-1 1 1 0 0,0-1-1 0 0,1 0 1 0 0,-1 0-1 0 0,1 0 1 0 0,-1 0-1 0 0,1-1 0 0 0,-1 1 1 0 0,1-1-1 0 0,0 1 1 0 0,-1-1-1 0 0,1 0 1 0 0,0 0-1 0 0,-1 0 1 0 0,1 0-1 0 0,0-1 1 0 0,1 0-280 0 0,9-1 529 0 0,0-1 0 0 0,0-1 0 0 0,0 0 0 0 0,1-2-529 0 0,10-2 412 0 0,-19 6-234 0 0,1 0 0 0 0,-1 0 0 0 0,1 0-1 0 0,-1-1 1 0 0,0 0 0 0 0,0 0 0 0 0,0 0-1 0 0,0-1 1 0 0,-1 0 0 0 0,1 1 0 0 0,-1-2-1 0 0,0 1 1 0 0,0 0 0 0 0,-1-1 0 0 0,1 0-1 0 0,0-1-177 0 0,-3 4 38 0 0,0 0-1 0 0,0-1 1 0 0,-1 1-1 0 0,1 0 1 0 0,-1 0-1 0 0,1-1 1 0 0,-1 1-1 0 0,0 0 1 0 0,0-1-1 0 0,0 1 1 0 0,0 0-1 0 0,0-1 0 0 0,0 1 1 0 0,-1 0-1 0 0,1-1 1 0 0,-1 1-1 0 0,0 0 1 0 0,0-1-38 0 0,0 0 22 0 0,-1-1 0 0 0,1 0 0 0 0,-1 1 0 0 0,0-1 1 0 0,0 1-1 0 0,-1 0 0 0 0,1 0 0 0 0,-1 0 0 0 0,1 0 0 0 0,-3-1-22 0 0,2 0 0 0 0,3 4 0 0 0,-1 0 0 0 0,1-1 0 0 0,0 1 0 0 0,0 0 0 0 0,0 0 0 0 0,0 0 0 0 0,-1 0 0 0 0,1 0 0 0 0,0 0 0 0 0,0-1 0 0 0,0 1 0 0 0,-1 0 0 0 0,1 0 0 0 0,0 0 0 0 0,0 0 0 0 0,0 0 0 0 0,-1 0 0 0 0,1 0 0 0 0,0 0 0 0 0,0 0 0 0 0,0 0 0 0 0,-1 0 0 0 0,1 0 0 0 0,0 0 0 0 0,0 0 0 0 0,-1 0 0 0 0,1 0 0 0 0,0 0 0 0 0,0 0 0 0 0,-10 0 0 0 0,8-1 0 0 0,0 0 0 0 0,-12 6 0 0 0,8-2 0 0 0,-4 5-11 0 0,8-6 28 0 0,0-1 1 0 0,1 1-1 0 0,-1-1 0 0 0,0 1 0 0 0,0 0 0 0 0,1 0 0 0 0,0 0 0 0 0,-1 0 0 0 0,1 0 0 0 0,-1 2-17 0 0,-20 23-84 0 0,4-2-35 0 0,13-20 149 0 0,0 1 1 0 0,1 0 0 0 0,0 0-1 0 0,0 0 1 0 0,0 1-1 0 0,1-1 1 0 0,0 1 0 0 0,-2 6-31 0 0,-11 22 382 0 0,8-11-166 0 0,5-19-154 0 0,1 1 0 0 0,0 0 0 0 0,0-1 0 0 0,1 1 0 0 0,-1 5-62 0 0,-4 52 562 0 0,9 3-40 0 0,-2-63-467 0 0,0 1 1 0 0,0-1 0 0 0,0 0 0 0 0,1 0 0 0 0,0 0 0 0 0,-1 0 0 0 0,1 0 0 0 0,0 0 0 0 0,0 0 0 0 0,0-1 0 0 0,1 1-1 0 0,-1-1 1 0 0,1 0 0 0 0,0 1-56 0 0,1 0 55 0 0,1 0 0 0 0,0 0 1 0 0,0-1-1 0 0,0 1 0 0 0,0-1 0 0 0,1 0 0 0 0,-1 0 0 0 0,1-1 0 0 0,-1 0 0 0 0,1 0 0 0 0,-1 0 1 0 0,1-1-1 0 0,0 1 0 0 0,-1-1 0 0 0,1-1 0 0 0,0 1 0 0 0,-1-1 0 0 0,3 0-55 0 0,5-2 59 0 0,0 0 0 0 0,0-1-1 0 0,-1 0 1 0 0,1-1 0 0 0,-1 0-1 0 0,9-6-58 0 0,-11 5-1603 0 0,-1 1 0 0 0,1 1 0 0 0,6-2 1603 0 0,-5 1-2465 0 0,10-3-5780 0 0</inkml:trace>
  <inkml:trace contextRef="#ctx0" brushRef="#br0" timeOffset="13">18673 13858 3224 0 0,'0'0'371'0'0,"0"0"347"0"0,0 0 156 0 0,0 0 28 0 0,0 0-90 0 0,0 0-412 0 0,0 0-177 0 0,0 0-37 0 0,0 0 26 0 0,0 0 143 0 0,-8-7 2051 0 0,5 4 6372 0 0,13 2-8520 0 0,0 0 1 0 0,0 0 0 0 0,4-2-259 0 0,-6 1 120 0 0,1 0 0 0 0,-1 1 0 0 0,1 0 1 0 0,-1 1-1 0 0,1 0 0 0 0,2 0-120 0 0,24 2 299 0 0,-25-2-225 0 0,0 0 0 0 0,0 1 0 0 0,7 2-74 0 0,-13-3 2 0 0,0 1 0 0 0,0-1 0 0 0,0 0 0 0 0,1 0-1 0 0,2-1-1 0 0,-4 1 16 0 0,0 0-1 0 0,0-1 0 0 0,0 1 1 0 0,0 0-1 0 0,0 1 0 0 0,0-1 0 0 0,-1 1 1 0 0,1-1-1 0 0,1 1-15 0 0,-2-1 43 0 0,14-5-161 0 0,-15 5-100 0 0,-1 0-649 0 0,10-8-6599 0 0,-8 2 1834 0 0</inkml:trace>
  <inkml:trace contextRef="#ctx0" brushRef="#br0" timeOffset="14">19078 13676 4144 0 0,'0'0'319'0'0,"11"-9"1395"0"0,-10 9-1375 0 0,-1-1-1 0 0,1 1 1 0 0,-1-1 0 0 0,1 1-1 0 0,-1-1 1 0 0,1 1 0 0 0,-1 0-1 0 0,1-1 1 0 0,-1 1-1 0 0,1 0 1 0 0,-1 0 0 0 0,1-1-1 0 0,-1 1 1 0 0,1 0 0 0 0,-1 0-1 0 0,1 0 1 0 0,0 0-1 0 0,-1 0 1 0 0,1 0 0 0 0,-1 0-1 0 0,1 0 1 0 0,0 0 0 0 0,-1 0-1 0 0,1 0 1 0 0,0 0 0 0 0,-1 0-1 0 0,1 0 1 0 0,-1 0-1 0 0,1 1-338 0 0,3 6 3356 0 0,-2 6-4278 0 0,-3-4 1146 0 0,0 0 0 0 0,-1 1 0 0 0,1-1 0 0 0,-2 0 0 0 0,0 0-224 0 0,-5 29 631 0 0,2-11-204 0 0,4-22-322 0 0,1 1 0 0 0,0 0 1 0 0,0 0-1 0 0,0 0 0 0 0,1 1-105 0 0,1 16 398 0 0,0 0-1 0 0,2 0 0 0 0,4 18-397 0 0,-7-36 0 0 0,0-4 0 0 0,0 0 0 0 0,0 0 0 0 0,0 0 0 0 0,0-1 0 0 0,0 1 0 0 0,1 0 0 0 0,-1 0 0 0 0,0 0 0 0 0,1 0 0 0 0,-1 0 0 0 0,0 0 0 0 0,1 0 0 0 0,-1 0 0 0 0,1-1 0 0 0,-1 1 0 0 0,1 0 0 0 0,0 0 0 0 0,-1 0 0 0 0,1-1 36 0 0,5 8-727 0 0,1-7-2742 0 0,-3-3 1610 0 0</inkml:trace>
  <inkml:trace contextRef="#ctx0" brushRef="#br0" timeOffset="15">19139 13545 18831 0 0,'-12'-20'2007'0'0,"4"7"-1429"0"0,8 13-554 0 0,0-1 0 0 0,0 1 0 0 0,0 0 0 0 0,1 0 0 0 0,-1 0 0 0 0,0 0 0 0 0,0 0 0 0 0,0 0 0 0 0,0 0 0 0 0,0-1 0 0 0,0 1 0 0 0,0 0 0 0 0,0 0 0 0 0,0 0 0 0 0,0 0 0 0 0,1 0 0 0 0,-1 0 0 0 0,0 0 0 0 0,0 0 0 0 0,0 0 0 0 0,0 0 0 0 0,0 0 0 0 0,0 0 0 0 0,0 0 0 0 0,1 0 0 0 0,-1 0 0 0 0,0 0 0 0 0,0-1 0 0 0,0 1 0 0 0,0 0 0 0 0,0 0 0 0 0,0 1 1 0 0,1-1-1 0 0,-1 0 0 0 0,0 0 0 0 0,0 0 0 0 0,0 0 0 0 0,0 0 0 0 0,0 0 0 0 0,0 0 0 0 0,1 0 0 0 0,-1 0 0 0 0,0 0 0 0 0,0 0 0 0 0,0 0 0 0 0,0 0 0 0 0,0 0 0 0 0,0 0-24 0 0,20 12 779 0 0,-18-11-1124 0 0,4 3-617 0 0,0 0 0 0 0,1 0 0 0 0,-1 0 0 0 0,1-1 0 0 0,0 0 0 0 0,0-1 0 0 0,0 1-1 0 0,0-1 1 0 0,1-1 0 0 0,0 1 962 0 0,7-2-2030 0 0</inkml:trace>
  <inkml:trace contextRef="#ctx0" brushRef="#br0" timeOffset="16">19626 13472 15408 0 0,'0'0'704'0'0,"0"0"-15"0"0,-6-9-419 0 0,5 8-186 0 0,-1 0-1 0 0,1 1 0 0 0,0-1 0 0 0,-1 0 1 0 0,1 1-1 0 0,-1-1 0 0 0,1 1 0 0 0,-1-1 1 0 0,1 1-1 0 0,-1 0 0 0 0,1 0 0 0 0,-1 0 1 0 0,1 0-1 0 0,-1 0 0 0 0,1 0 0 0 0,-1 0 1 0 0,1 0-1 0 0,-1 0 0 0 0,0 1 0 0 0,1-1-83 0 0,-34 13 1307 0 0,27-10-1055 0 0,-1 1-86 0 0,0 0-1 0 0,1 1 1 0 0,-1 0-1 0 0,1 0 0 0 0,0 1 1 0 0,0 0-1 0 0,1 1 1 0 0,0-1-1 0 0,-6 7-165 0 0,8-7 36 0 0,1 0-1 0 0,-1 0 1 0 0,1 0 0 0 0,0 1-1 0 0,1 0 1 0 0,0-1 0 0 0,0 1-1 0 0,0 0 1 0 0,1 0-1 0 0,0 1 1 0 0,0-1 0 0 0,1 0-1 0 0,-1 3-35 0 0,2-1 17 0 0,0 0 0 0 0,0 0 0 0 0,1 0 0 0 0,0 0-1 0 0,1 0 1 0 0,0 0 0 0 0,0-1 0 0 0,1 1 0 0 0,0-1 0 0 0,0 0-1 0 0,1 0 1 0 0,0 0 0 0 0,2 3-17 0 0,5 7 73 0 0,-1 1 1 0 0,0 3-74 0 0,15 38 96 0 0,-17-39-31 0 0,-5-16-35 0 0,-1 1 0 0 0,0-1 0 0 0,-1 1 0 0 0,1-1-1 0 0,-1 1 1 0 0,0 0 0 0 0,0 5-30 0 0,0 11 97 0 0,0-13 93 0 0,-1 0 1 0 0,0-1-1 0 0,-1 1 1 0 0,0 2-191 0 0,1-8 36 0 0,-1-1 1 0 0,0 1 0 0 0,1 0 0 0 0,-1 0-1 0 0,0-1 1 0 0,-1 1 0 0 0,1-1-1 0 0,0 1 1 0 0,-1-1 0 0 0,1 0 0 0 0,-1 1-1 0 0,0-1 1 0 0,0 0 0 0 0,0 0 0 0 0,-1 0-37 0 0,-1 2 58 0 0,0-1 1 0 0,-1 0-1 0 0,0 0 1 0 0,1 0-1 0 0,-1-1 1 0 0,0 0-1 0 0,0 0 1 0 0,-1 0-1 0 0,1 0 1 0 0,0-1-1 0 0,-1 0 1 0 0,1 0-1 0 0,0-1 1 0 0,-5 1-59 0 0,10-1 1 0 0,-4 0 40 0 0,0 1 0 0 0,0-1 1 0 0,0 0-1 0 0,0 0 1 0 0,-1-1-1 0 0,1 1 1 0 0,0-1-1 0 0,0 0 1 0 0,0 0-1 0 0,0 0 0 0 0,0-1 1 0 0,0 1-1 0 0,1-1 1 0 0,-1 0-1 0 0,0-1-41 0 0,1 2 38 0 0,1-1 0 0 0,0 0-1 0 0,-1 0 1 0 0,1 0 0 0 0,0 0-1 0 0,0 0 1 0 0,1 0 0 0 0,-1-1-1 0 0,0 1 1 0 0,1 0 0 0 0,-1-1-1 0 0,1 0 1 0 0,0 1 0 0 0,0-1-1 0 0,0 0 1 0 0,0 0 0 0 0,1 1-1 0 0,-1-1 1 0 0,1 0 0 0 0,-1 0-1 0 0,1 0 1 0 0,0-1-38 0 0,0-3 43 0 0,1 1-1 0 0,0-1 1 0 0,0 0 0 0 0,0 1-1 0 0,1-1 1 0 0,0 1 0 0 0,0-1-1 0 0,0 1 1 0 0,1 0-1 0 0,0 0 1 0 0,0 0 0 0 0,1 0-1 0 0,0 1 1 0 0,0-1-1 0 0,0 1 1 0 0,0 0 0 0 0,1 0-1 0 0,2-1-42 0 0,5-4-170 0 0,1 0-1 0 0,-1 1 0 0 0,2 1 0 0 0,-1 0 1 0 0,1 1-1 0 0,0 0 0 0 0,6-1 171 0 0,-4 2-2216 0 0,-1-2-6483 0 0</inkml:trace>
  <inkml:trace contextRef="#ctx0" brushRef="#br0" timeOffset="17">19320 14780 4864 0 0,'0'0'223'0'0,"0"0"129"0"0,0 0 437 0 0,0 0 188 0 0,0 0 42 0 0,0 0-27 0 0,0 0-135 0 0,0-3-365 0 0,4-6 8150 0 0,-2 8-8512 0 0,0-1-1 0 0,1 1 0 0 0,-1 0 0 0 0,1-1 0 0 0,0 1 0 0 0,-1 0 0 0 0,1 1 0 0 0,0-1 0 0 0,0 0 0 0 0,0 1 0 0 0,0 0 0 0 0,-1-1 1 0 0,2 1-130 0 0,43 2 609 0 0,-19-1-149 0 0,2-2-314 0 0,19-4-146 0 0,-12 1 109 0 0,49-9 26 0 0,-18 2-9 0 0,-47 10-2156 0 0,-21 1 1936 0 0,0 0 0 0 0,1 0-1 0 0,-1 0 1 0 0,0 0 0 0 0,1 0 0 0 0,-1 0-1 0 0,0 0 1 0 0,1 0 0 0 0,-1 0-1 0 0,0 0 1 0 0,1 0 0 0 0,-1 0-1 0 0,0 0 1 0 0,1-1 0 0 0,-1 1-1 0 0,0 0 1 0 0,1 0 0 0 0,-1 0-1 0 0,0-1 1 0 0,0 1 0 0 0,1 0-1 0 0,-1 0 1 0 0,0-1 0 0 0,0 1 94 0 0,1-1-233 0 0,0 0-4384 0 0,-4-1-1151 0 0</inkml:trace>
  <inkml:trace contextRef="#ctx0" brushRef="#br0" timeOffset="18">19556 14608 7368 0 0,'0'0'333'0'0,"0"0"0"0"0,0 0 69 0 0,0 0 1071 0 0,0 0 492 0 0,0 0 98 0 0,0 0-214 0 0,0 0-961 0 0,0 6 817 0 0,4 5-1084 0 0,-2 0 0 0 0,1 0 0 0 0,-2 0 0 0 0,1 1-621 0 0,-1 2 349 0 0,1-2 1 0 0,1 1-1 0 0,0 1-349 0 0,1-1 138 0 0,-2 1-1 0 0,1-1 1 0 0,-2 6-138 0 0,1-2 55 0 0,12 78 141 0 0,-14-92-281 0 0,0 0 0 0 0,1 0 0 0 0,-1 0-1 0 0,1 0 1 0 0,0-1 0 0 0,0 1 0 0 0,0 0 0 0 0,0 0-1 0 0,1 0 1 0 0,-1-1 0 0 0,1 1 85 0 0,-1-2-675 0 0,-1-1-1295 0 0,0 0-560 0 0</inkml:trace>
  <inkml:trace contextRef="#ctx0" brushRef="#br0" timeOffset="19">19939 14387 2760 0 0,'10'-16'497'0'0,"-6"1"3894"0"0,-3 11-3448 0 0,0-1-1 0 0,1 1 0 0 0,0-1 0 0 0,0 1 1 0 0,0-2-943 0 0,-1 5 898 0 0,-1 1 29 0 0,0 0-48 0 0,0 0-235 0 0,0 0-107 0 0,0 0-23 0 0,1-3 3410 0 0,-2 9-2788 0 0,-15 27-897 0 0,2 1 0 0 0,2 1-1 0 0,1 0 1 0 0,2 0 0 0 0,1 1-1 0 0,2 0 1 0 0,0 15-239 0 0,5-35 149 0 0,2 0 0 0 0,0 0 0 0 0,0 0-1 0 0,2 0 1 0 0,0 0 0 0 0,4 12-149 0 0,9 8 0 0 0,-1-3 0 0 0,-13-27 20 0 0,1-1 0 0 0,-1 0 0 0 0,1 0 0 0 0,0 0 0 0 0,0 0 0 0 0,1 0 0 0 0,0-1 0 0 0,-1 1 0 0 0,1-1 0 0 0,1 0 0 0 0,-1 0 0 0 0,1-1 0 0 0,-1 1 0 0 0,6 2-20 0 0,2 1-52 0 0,1 0-1 0 0,1-1 0 0 0,-1-1 0 0 0,1 0 0 0 0,5 1 53 0 0,-14-5-410 0 0,0 0 0 0 0,-1 0-1 0 0,1-1 1 0 0,0 0 0 0 0,0 0 0 0 0,0 0-1 0 0,0-1 411 0 0,8 0-1512 0 0</inkml:trace>
  <inkml:trace contextRef="#ctx0" brushRef="#br0" timeOffset="20">20399 14603 5528 0 0,'0'0'422'0'0,"-11"-17"10546"0"0,11 14-10696 0 0,1 0-1 0 0,0 0 1 0 0,0 0-1 0 0,0 0 1 0 0,0 0 0 0 0,0 0-1 0 0,1 0 1 0 0,-1 0-1 0 0,1 1 1 0 0,0-1-1 0 0,0 1 1 0 0,0-1 0 0 0,0 1-1 0 0,0 0 1 0 0,0 0-1 0 0,1-1 1 0 0,-1 2 0 0 0,1-2-272 0 0,5-3 128 0 0,0 1 0 0 0,0 0 0 0 0,0 0 0 0 0,1 0 0 0 0,4-1-128 0 0,6-1 55 0 0,0 1-1 0 0,0 1 1 0 0,0 1-1 0 0,1 0 0 0 0,6 1-54 0 0,-23 3 4 0 0,-1 0 1 0 0,1-1-1 0 0,0 2 0 0 0,-1-1 0 0 0,1 0 0 0 0,0 0 0 0 0,-1 1 1 0 0,1 0-1 0 0,-1-1 0 0 0,1 1 0 0 0,-1 0 0 0 0,1 0 0 0 0,-1 0 1 0 0,0 1-1 0 0,1-1 0 0 0,-1 0 0 0 0,0 1 0 0 0,0 0 0 0 0,0-1 1 0 0,0 1-1 0 0,0 0 0 0 0,0 0 0 0 0,-1 0 0 0 0,1 0 0 0 0,-1 1 1 0 0,1-1-1 0 0,-1 0 0 0 0,0 1 0 0 0,0-1 0 0 0,0 1 0 0 0,0-1 1 0 0,0 1-1 0 0,0-1 0 0 0,-1 1 0 0 0,0-1 0 0 0,1 1 0 0 0,-1 0 1 0 0,0-1-1 0 0,0 1 0 0 0,0 0 0 0 0,-1-1 0 0 0,1 1 0 0 0,-1 0 1 0 0,1-1-1 0 0,-1 1 0 0 0,0-1 0 0 0,0 1 0 0 0,0 0-4 0 0,-10 24 81 0 0,-7 17 30 0 0,10-29-54 0 0,-1 0 1 0 0,-1-1-1 0 0,0 0 0 0 0,-11 12-57 0 0,13-18 31 0 0,0 0 0 0 0,0 0 0 0 0,-1-1 0 0 0,0 0 0 0 0,0 0 0 0 0,-1-1 1 0 0,1-1-1 0 0,-3 2-31 0 0,10-6 14 0 0,-8 1 49 0 0,10-2-60 0 0,0 0 0 0 0,-1 0 0 0 0,1 0 0 0 0,0 0 0 0 0,-1 0-1 0 0,1-1 1 0 0,0 1 0 0 0,-1 0 0 0 0,1 0 0 0 0,0 0 0 0 0,-1 0 0 0 0,1 0 0 0 0,0-1 0 0 0,0 1 0 0 0,-1 0 0 0 0,1 0 0 0 0,0-1-1 0 0,0 1 1 0 0,-1 0 0 0 0,1 0 0 0 0,0-1 0 0 0,0 1 0 0 0,0 0 0 0 0,0 0 0 0 0,0-1 0 0 0,-1 1 0 0 0,1 0 0 0 0,0-1-1 0 0,0 1 1 0 0,0 0 0 0 0,0-1 0 0 0,0 1 0 0 0,0 0 0 0 0,0-1 0 0 0,0 1 0 0 0,0 0 0 0 0,0-1 0 0 0,0 1 0 0 0,0 0 0 0 0,0-1-1 0 0,0 1 1 0 0,0 0 0 0 0,1-1 0 0 0,-1 1 0 0 0,0 0-3 0 0,5-14 109 0 0,13-15-183 0 0,2 0 1 0 0,1 2-1 0 0,1 0 1 0 0,1 2-1 0 0,12-10 74 0 0,-4 6-117 0 0,26-26-99 0 0,-50 50 279 0 0,7-3-28 0 0,-14 8-35 0 0,0 0 0 0 0,1 0 0 0 0,-1 0 0 0 0,0 0 0 0 0,0 0 0 0 0,0 0 0 0 0,0 0 0 0 0,1 0 0 0 0,-1 0 0 0 0,0 0 0 0 0,0 1 0 0 0,0-1 0 0 0,0 0 0 0 0,0 0 0 0 0,1 0 0 0 0,-1 0 0 0 0,0 0 0 0 0,0 0 0 0 0,0 0 0 0 0,0 0 0 0 0,0 1 0 0 0,0-1 0 0 0,0 0 0 0 0,1 0 0 0 0,-1 0 0 0 0,0 0 0 0 0,0 0 0 0 0,0 1 0 0 0,0-1 0 0 0,0 0 0 0 0,0 0 0 0 0,0 0 0 0 0,0 0 0 0 0,0 1 0 0 0,0-1 0 0 0,0 0 0 0 0,0 0 0 0 0,0 0 0 0 0,0 0 0 0 0,0 1 0 0 0,0-1 0 0 0,0 0 0 0 0,0 0 0 0 0,0 0 0 0 0,0 0 0 0 0,0 1 0 0 0,0 6 0 0 0,-1-1 9 0 0,0 1-1 0 0,0 0 0 0 0,-1-1 0 0 0,0 0 1 0 0,0 1-1 0 0,-3 3-8 0 0,-3 11 14 0 0,1 2 15 0 0,-3 19-29 0 0,9-34 28 0 0,-1 0-1 0 0,2 0 1 0 0,-1 0 0 0 0,1 0 0 0 0,1 0 0 0 0,-1 0 0 0 0,2 2-28 0 0,-2-4 59 0 0,1-5-40 0 0,-1 1 0 0 0,0-1 1 0 0,1 1-1 0 0,-1-1 0 0 0,1 0 1 0 0,-1 1-1 0 0,1-1 0 0 0,0 1 0 0 0,0-1 1 0 0,-1 0-1 0 0,1 0 0 0 0,0 1 1 0 0,0-1-1 0 0,0 0 0 0 0,1 0 1 0 0,-1 0-1 0 0,1 1-19 0 0,0-1 15 0 0,0 1-1 0 0,0-1 1 0 0,0 1 0 0 0,0-1-1 0 0,1 0 1 0 0,-1 0 0 0 0,0 0-1 0 0,1 0 1 0 0,-1 0 0 0 0,0 0-1 0 0,1-1 1 0 0,-1 1 0 0 0,1-1-1 0 0,-1 0 1 0 0,1 1 0 0 0,0-1-1 0 0,-1-1 1 0 0,1 1 0 0 0,-1 0-1 0 0,1 0 1 0 0,1-1-15 0 0,3-1-49 0 0,-1 1-1 0 0,0-1 1 0 0,1 0 0 0 0,-1-1-1 0 0,0 1 1 0 0,0-1 0 0 0,3-2 49 0 0,-8 4-124 0 0,0 0 0 0 0,-1 0 0 0 0,1 0 1 0 0,0 0-1 0 0,0 0 0 0 0,0 0 0 0 0,-1 0 0 0 0,1 0 1 0 0,-1 0-1 0 0,1 0 0 0 0,-1 0 0 0 0,1 0 1 0 0,-1 0-1 0 0,1 0 0 0 0,-1-1 0 0 0,0 1 0 0 0,0 0 1 0 0,0 0-1 0 0,0 0 0 0 0,0-1 0 0 0,0 1 1 0 0,0 0-1 0 0,0 0 0 0 0,0-1 124 0 0,0-3-883 0 0,0-4-965 0 0</inkml:trace>
  <inkml:trace contextRef="#ctx0" brushRef="#br0" timeOffset="21">20523 14339 3680 0 0,'-19'-14'118'0'0,"3"2"5089"0"0,16 12-4891 0 0,-1-1-1 0 0,1 1 1 0 0,0 0-1 0 0,-1 0 1 0 0,1 0-1 0 0,0-1 1 0 0,-1 1-1 0 0,1 0 1 0 0,0-1-1 0 0,-1 1 1 0 0,1 0-1 0 0,0 0 1 0 0,0-1-1 0 0,-1 1 1 0 0,1-1-1 0 0,0 1 1 0 0,0 0-1 0 0,0-1 1 0 0,0 1 0 0 0,0 0-1 0 0,-1-1 1 0 0,1 1-1 0 0,0-1 1 0 0,0 1-1 0 0,0 0 1 0 0,0-1-1 0 0,0 1 1 0 0,0-1-1 0 0,0 1 1 0 0,0 0-1 0 0,0-1-315 0 0,1 0 256 0 0,-1 0 0 0 0,1 0 0 0 0,0 0 0 0 0,-1 0 0 0 0,1 0 0 0 0,-1 0 0 0 0,1 1 1 0 0,0-1-1 0 0,0 0 0 0 0,0 0 0 0 0,0 0 0 0 0,0 1-256 0 0,32-20-812 0 0,-26 16 1907 0 0,16-10-828 0 0,0-2 0 0 0,-2-1 0 0 0,0 0-1 0 0,1-4-266 0 0,3 0 374 0 0,-18 14-271 0 0,2 0-1 0 0,-1 0 0 0 0,1 1 1 0 0,0 1-1 0 0,1-1-102 0 0,-9 6-2 0 0,0 0 3 0 0,-1-1 0 0 0,0 1 0 0 0,1 0 0 0 0,-1 0 0 0 0,1 0 0 0 0,-1-1-1 0 0,0 1 1 0 0,1 0 0 0 0,-1 0 0 0 0,0-1 0 0 0,1 1 0 0 0,-1 0 0 0 0,0-1 0 0 0,1 1 0 0 0,-1 0 0 0 0,0-1-1 0 0,0 1 1 0 0,0-1 0 0 0,1 1 0 0 0,-1 0 0 0 0,0-1 0 0 0,0 1 0 0 0,0-1-1 0 0,1 1 10 0 0,0 0 0 0 0,-1 0 0 0 0,1 0-1 0 0,0 0 1 0 0,0 0 0 0 0,-1 0 0 0 0,1 0 0 0 0,0 0 0 0 0,-1 0 0 0 0,1 0-1 0 0,0 0 1 0 0,0 0 0 0 0,-1 1 0 0 0,1-1 0 0 0,0 0 0 0 0,-1 1 0 0 0,1-1-1 0 0,-1 0 1 0 0,1 1 0 0 0,0-1 0 0 0,-1 1 0 0 0,1-1 0 0 0,-1 1 0 0 0,1 0-10 0 0,13 9 62 0 0,-5 0-60 0 0,0 0 1 0 0,-1 0-1 0 0,0 1 1 0 0,-1 0 0 0 0,0 2-3 0 0,22 31-3 0 0,-19-32-1592 0 0,-2 1 0 0 0,1 0 0 0 0,-2 1 1595 0 0,-1-6-7270 0 0</inkml:trace>
  <inkml:trace contextRef="#ctx0" brushRef="#br0" timeOffset="22">20998 14603 5984 0 0,'16'-7'3475'0'0,"9"-2"4618"0"0,-9 5-6698 0 0,7-3-303 0 0,-5 1-42 0 0,11 1-269 0 0,0 1-1 0 0,1 1 1 0 0,26 1-781 0 0,-34 3-969 0 0,21 3 969 0 0,-4-4-3260 0 0,-35 1 2482 0 0,0-1 0 0 0,0 0 1 0 0,-1-1-1 0 0,1 1 0 0 0,0-1 0 0 0,1 0 778 0 0,-1 1-651 0 0,10-3-2089 0 0</inkml:trace>
  <inkml:trace contextRef="#ctx0" brushRef="#br0" timeOffset="23">21541 14428 4144 0 0,'0'0'191'0'0,"0"14"3044"0"0,2 11 6241 0 0,-1 11-6528 0 0,-4 63-868 0 0,3-88-2073 0 0,0 0 0 0 0,0 0 0 0 0,2 6-7 0 0,-1 2 56 0 0,0-12-32 0 0,0 0 1 0 0,0 1-1 0 0,1-1 0 0 0,0 0 0 0 0,0 0 0 0 0,0 0 0 0 0,3 4-24 0 0,-3-8 12 0 0,-1 0 0 0 0,1 0-1 0 0,0 0 1 0 0,0 0 0 0 0,0-1 0 0 0,0 1-1 0 0,0 0 1 0 0,0-1 0 0 0,1 0-1 0 0,-1 0 1 0 0,1 0 0 0 0,0 0-1 0 0,0 0 1 0 0,0 0 0 0 0,0-1 0 0 0,0 1-1 0 0,2 0-11 0 0,-2-1-80 0 0,-1 0-1 0 0,1-1 0 0 0,-1 1 1 0 0,1-1-1 0 0,-1 0 0 0 0,1 1 1 0 0,-1-1-1 0 0,1 0 1 0 0,-1-1-1 0 0,1 1 0 0 0,-1 0 1 0 0,1-1-1 0 0,-1 1 0 0 0,1-1 1 0 0,-1 0-1 0 0,1 0 0 0 0,-1 0 1 0 0,0 0-1 0 0,0 0 1 0 0,1-1-1 0 0,-1 1 0 0 0,0-1 1 0 0,0 1-1 0 0,0-1 0 0 0,0 0 81 0 0,10-8-2008 0 0</inkml:trace>
  <inkml:trace contextRef="#ctx0" brushRef="#br0" timeOffset="24">21593 14366 11976 0 0,'-4'-4'171'0'0,"1"0"0"0"0,0 0 1 0 0,0 0-1 0 0,0 0 1 0 0,0 0-1 0 0,1-1 0 0 0,0 1 1 0 0,0-1-1 0 0,0 0-171 0 0,1 4 1279 0 0,1 1 435 0 0,0 0 81 0 0,0 0-172 0 0,0 0-799 0 0,0 0-354 0 0,0 0-71 0 0,0 0-62 0 0,0 0-198 0 0,4 0-248 0 0,0 1-1 0 0,0 0 1 0 0,-1 0 0 0 0,1 0 0 0 0,-1 1-1 0 0,1-1 1 0 0,-1 1 0 0 0,1 0 0 0 0,-1 0-1 0 0,0 0 1 0 0,0 0 0 0 0,0 1 0 0 0,0-1-1 0 0,0 1 110 0 0,-2-1-411 0 0,9 6-1835 0 0</inkml:trace>
  <inkml:trace contextRef="#ctx0" brushRef="#br0" timeOffset="25">21841 14415 13824 0 0,'0'0'1061'0'0,"-3"14"-528"0"0,7 26 3027 0 0,-2-29-3108 0 0,-1-3-174 0 0,0 0-1 0 0,1 0 1 0 0,0 0 0 0 0,0 0 0 0 0,1 0-1 0 0,0 0 1 0 0,1 1-278 0 0,0-3 107 0 0,-1 1 0 0 0,1-1 1 0 0,0 0-1 0 0,1-1 0 0 0,-1 1 0 0 0,1-1 0 0 0,0 0 1 0 0,6 5-108 0 0,-9-9 16 0 0,0 1 0 0 0,0-1 0 0 0,0 0 0 0 0,0 0 0 0 0,0 0 0 0 0,0 0 0 0 0,1 0 0 0 0,-1 0 0 0 0,0 0 0 0 0,1-1-1 0 0,-1 1 1 0 0,1-1 0 0 0,-1 0 0 0 0,1 0 0 0 0,-1 1 0 0 0,0-2 0 0 0,1 1 0 0 0,-1 0 0 0 0,1 0 0 0 0,-1-1 0 0 0,0 1 0 0 0,1-1 0 0 0,-1 0 0 0 0,0 0 0 0 0,1 0 0 0 0,-1 0 0 0 0,2-1-16 0 0,8-6-105 0 0,1-1 0 0 0,-2 0 0 0 0,1-1 0 0 0,-1 0 0 0 0,9-12 105 0 0,-14 16-168 0 0,-5 4 119 0 0,0 0 1 0 0,1 0-1 0 0,-1 1 0 0 0,1-1 0 0 0,0 0 0 0 0,0 1 0 0 0,0 0 0 0 0,-1-1 0 0 0,1 1 1 0 0,1 0-1 0 0,-1 0 0 0 0,0 0 0 0 0,0 0 0 0 0,1 0 49 0 0,-2 1-7 0 0,-1 0 0 0 0,1 0 0 0 0,0 0-1 0 0,0 0 1 0 0,0 0 0 0 0,0 0 0 0 0,0 0 0 0 0,-1 1 0 0 0,1-1 0 0 0,0 0 0 0 0,0 0-1 0 0,0 1 1 0 0,-1-1 0 0 0,1 0 0 0 0,0 1 0 0 0,0-1 0 0 0,-1 1 0 0 0,1-1-1 0 0,0 1 1 0 0,-1 0 0 0 0,1-1 0 0 0,0 1 0 0 0,-1-1 0 0 0,1 1 0 0 0,-1 0 7 0 0,12 17-47 0 0,-7-2 17 0 0,0 1 1 0 0,-1 0-1 0 0,-1 0 1 0 0,1 10 29 0 0,2 15 0 0 0,-3-19 0 0 0,-1 0 0 0 0,-1 21 0 0 0,3 27 0 0 0,5 42 104 0 0,-3-24 480 0 0,-5-77-354 0 0,-1-1 0 0 0,0 1-1 0 0,-1 10-229 0 0,0-18 80 0 0,1-1-1 0 0,-1 1 0 0 0,0-1 1 0 0,1 1-1 0 0,-1-1 0 0 0,-1 1 1 0 0,1-1-1 0 0,-1 1 1 0 0,1-1-1 0 0,-1 0 0 0 0,0 0 1 0 0,0 0-1 0 0,0 0 0 0 0,-1 1-79 0 0,2-3 15 0 0,-1 0 0 0 0,1 0 0 0 0,0 0 0 0 0,-1 0 0 0 0,1 0 0 0 0,0-1 0 0 0,-1 1 0 0 0,1 0 0 0 0,-1-1 0 0 0,1 1 0 0 0,-1-1 0 0 0,0 0 0 0 0,1 1 0 0 0,-1-1 0 0 0,0 0 0 0 0,1 0 0 0 0,-1 0 0 0 0,-1 0-15 0 0,0 0 53 0 0,0-1 0 0 0,0 0 0 0 0,0 0 0 0 0,1 0 0 0 0,-1 0 1 0 0,0 0-1 0 0,0 0 0 0 0,1-1 0 0 0,-3-1-53 0 0,-5-4 178 0 0,1-1 0 0 0,0 0 0 0 0,0 0 1 0 0,-5-8-179 0 0,12 14 3 0 0,-3-4-92 0 0,1 0 0 0 0,0 0 0 0 0,0 0 0 0 0,1 0 0 0 0,-1-1 0 0 0,1 1 0 0 0,-1-6 89 0 0,-1-4-505 0 0,1 1-1 0 0,0 0 0 0 0,1-2 506 0 0,0-5-1901 0 0,3-4-90 0 0</inkml:trace>
  <inkml:trace contextRef="#ctx0" brushRef="#br0" timeOffset="26">22006 14201 16439 0 0,'0'0'754'0'0,"0"0"-17"0"0,-1-1-558 0 0,1 0-1 0 0,-1 0 1 0 0,0 0-1 0 0,1 1 1 0 0,-1-1 0 0 0,1 0-1 0 0,-1 0 1 0 0,1-1-1 0 0,0 1 1 0 0,-1 0-1 0 0,1 0 1 0 0,0 0 0 0 0,0 0-1 0 0,0 0 1 0 0,0 0-1 0 0,0 0 1 0 0,0 0 0 0 0,0-1-1 0 0,0 1 1 0 0,0 0-1 0 0,0 0 1 0 0,0 0-1 0 0,1 0 1 0 0,-1 0 0 0 0,1 0-1 0 0,-1 0 1 0 0,1-1-179 0 0,2-4 138 0 0,0 0 1 0 0,1 0-1 0 0,0 0 1 0 0,1-1-139 0 0,4-5 48 0 0,44-64 69 0 0,-51 74-117 0 0,0-1 0 0 0,1 1 0 0 0,0-1 0 0 0,-1 1 0 0 0,1 0 0 0 0,0 0 0 0 0,0 0 0 0 0,0 0 0 0 0,0 1 0 0 0,0-1 0 0 0,3 0 0 0 0,-5 2 0 0 0,0 0 0 0 0,0 0 0 0 0,-1 0 0 0 0,1 0 0 0 0,0 0 0 0 0,0 0 0 0 0,-1 0 0 0 0,1 0 0 0 0,0 0 0 0 0,0 0 0 0 0,-1 0 0 0 0,1 1 0 0 0,0-1 0 0 0,-1 0 0 0 0,1 1 0 0 0,0-1 0 0 0,-1 1 0 0 0,1-1 0 0 0,0 0 0 0 0,-1 1 0 0 0,1-1 0 0 0,-1 1 0 0 0,1 0 0 0 0,-1-1 0 0 0,1 1 0 0 0,-1-1 0 0 0,1 1 0 0 0,-1 0 0 0 0,0-1 0 0 0,1 1 0 0 0,1 3 0 0 0,10 8-1 0 0,-9-10-9 0 0,-1 0 0 0 0,1 1 0 0 0,-1 0 1 0 0,0 0-1 0 0,1-1 0 0 0,-1 1 0 0 0,0 0 0 0 0,0 2 10 0 0,24 55-289 0 0,0 11 289 0 0,-18-47 76 0 0,6 16-347 0 0,-2-14-2705 0 0,-8-18-4299 0 0</inkml:trace>
  <inkml:trace contextRef="#ctx0" brushRef="#br0" timeOffset="27">22445 14153 18055 0 0,'0'0'827'0'0,"0"0"-22"0"0,8 1-418 0 0,8 18 263 0 0,0 0 1 0 0,-1 2-1 0 0,-2-1 1 0 0,11 22-651 0 0,13 19 539 0 0,-14-24-169 0 0,-2 2-1 0 0,-2 0 0 0 0,9 28-369 0 0,-22-53 34 0 0,0 1 0 0 0,-2 0 0 0 0,0 1 0 0 0,-1-1 0 0 0,0 1 0 0 0,-1-1 0 0 0,-1 1-1 0 0,0 0 1 0 0,-1-1 0 0 0,-1 1 0 0 0,-1 0 0 0 0,0-1 0 0 0,-1 1 0 0 0,-1-1 0 0 0,0 0 0 0 0,-1 0-1 0 0,0 0 1 0 0,-1 0 0 0 0,-7 10-34 0 0,2-6 9 0 0,0 0 1 0 0,-1-1-1 0 0,-1 0 0 0 0,-1-1 0 0 0,-1-1 0 0 0,0 0 0 0 0,-5 2-9 0 0,-22 15 0 0 0</inkml:trace>
  <inkml:trace contextRef="#ctx0" brushRef="#br0" timeOffset="28">22884 14444 12440 0 0,'0'0'565'0'0,"0"0"-5"0"0,-6 12-341 0 0,8 19 1778 0 0,-2-30-1392 0 0,13 9 1904 0 0,-11-9-2362 0 0,-1 0-1 0 0,1-1 1 0 0,0 1-1 0 0,0-1 1 0 0,0 1-1 0 0,-1-1 1 0 0,1 0-1 0 0,0 1 1 0 0,0-1-1 0 0,0 0 1 0 0,0 0-1 0 0,0 0 1 0 0,0-1-1 0 0,-1 1 1 0 0,1 0 0 0 0,0-1-1 0 0,1 0-146 0 0,33-13 1152 0 0,-29 11-980 0 0,0-1-4 0 0,0-1-1 0 0,0 1 1 0 0,0-1-1 0 0,0 0 1 0 0,-1 0-1 0 0,0-1 1 0 0,3-3-168 0 0,5-7 222 0 0,-1-1 0 0 0,4-5-222 0 0,-14 17 27 0 0,4-5-17 0 0,0 0 0 0 0,-1-1 0 0 0,2-3-10 0 0,-7 12 8 0 0,0 0 1 0 0,0-1-1 0 0,0 1 1 0 0,0 0-1 0 0,0-1 1 0 0,-1 1-1 0 0,1-1 1 0 0,-1 1 0 0 0,0 0-1 0 0,0-1 1 0 0,0 1-1 0 0,0-1 1 0 0,0 1-1 0 0,0-1 1 0 0,0 1-1 0 0,-1 0 1 0 0,0-1-1 0 0,1 1 1 0 0,-1-1-9 0 0,0 2 6 0 0,1 0 0 0 0,0-1 0 0 0,-1 1-1 0 0,1 0 1 0 0,-1 0 0 0 0,1 0 0 0 0,-1 0 0 0 0,0 0 0 0 0,1 0 0 0 0,-1 0 0 0 0,0 0-1 0 0,0 1 1 0 0,0-1 0 0 0,0 0 0 0 0,1 0 0 0 0,-1 1 0 0 0,0-1 0 0 0,0 0 0 0 0,-1 1 0 0 0,1-1-1 0 0,0 1 1 0 0,0-1 0 0 0,0 1 0 0 0,0 0 0 0 0,0-1 0 0 0,0 1 0 0 0,-1 0 0 0 0,1 0-1 0 0,0 0 1 0 0,0 0 0 0 0,0 0 0 0 0,0 0 0 0 0,-1 0 0 0 0,1 0 0 0 0,0 1 0 0 0,0-1 0 0 0,0 0-1 0 0,0 1 1 0 0,-1-1-6 0 0,-4 2-4 0 0,0 1-1 0 0,0 0 0 0 0,0 0 0 0 0,0 1 1 0 0,0-1-1 0 0,0 1 0 0 0,1 0 1 0 0,0 1-1 0 0,0-1 0 0 0,0 1 0 0 0,0 0 1 0 0,1 0-1 0 0,0 1 0 0 0,0-1 1 0 0,0 1-1 0 0,1 0 0 0 0,-2 4 5 0 0,-1 3-10 0 0,1-1 0 0 0,0 1 0 0 0,1 1 0 0 0,0-1 0 0 0,1 1 0 0 0,0-1 0 0 0,1 1 0 0 0,1 3 10 0 0,1-5 19 0 0,0 0 0 0 0,1 0 0 0 0,1 0-1 0 0,0 0 1 0 0,0-1 0 0 0,1 1 0 0 0,0-1-1 0 0,1 0 1 0 0,1 1 0 0 0,0-2 0 0 0,0 1-1 0 0,1 0 1 0 0,5 6-19 0 0,-5-9 40 0 0,0-1 0 0 0,0 0-1 0 0,0 0 1 0 0,1-1 0 0 0,0 0-1 0 0,1 0 1 0 0,-1 0 0 0 0,1-1-1 0 0,0 0 1 0 0,0-1 0 0 0,1 0-1 0 0,-1 0 1 0 0,1-1 0 0 0,0 0-1 0 0,0 0 1 0 0,0-1 0 0 0,0 0-1 0 0,0-1 1 0 0,0 0 0 0 0,4 0-40 0 0,3-1 39 0 0,-1-1 1 0 0,0 0-1 0 0,0-1 1 0 0,10-3-40 0 0,-19 4-241 0 0,-1-1-1 0 0,0 0 1 0 0,0 0-1 0 0,0 0 1 0 0,0 0-1 0 0,0-1 1 0 0,0 0-1 0 0,0 0 1 0 0,-1 0-1 0 0,1 0 1 0 0,-1-1-1 0 0,0 0 1 0 0,0 0-1 0 0,0-1 242 0 0,8-9-1615 0 0</inkml:trace>
  <inkml:trace contextRef="#ctx0" brushRef="#br0" timeOffset="29">22684 13749 13416 0 0,'0'0'613'0'0,"0"0"-10"0"0,0 0-327 0 0,0 0 56 0 0,0 0 69 0 0,7-2 467 0 0,76-7 3612 0 0,42 4-3190 0 0,-58 2-1514 0 0,-48-1-281 0 0,-12-1-5823 0 0,-2 0-222 0 0</inkml:trace>
  <inkml:trace contextRef="#ctx0" brushRef="#br0" timeOffset="30">22887 13600 8752 0 0,'0'0'673'0'0,"0"0"-188"0"0,0 0 833 0 0,0 0 408 0 0,0 0 88 0 0,1 15 1035 0 0,3 4-1990 0 0,1 5 2014 0 0,6 18-2873 0 0,-5-18 670 0 0,0-1 0 0 0,0 8-670 0 0,7 33 412 0 0,-11-57-372 0 0,-1 1 1 0 0,0 0-1 0 0,0 0 1 0 0,-1 0-1 0 0,-1 5-40 0 0,3 24-252 0 0,-2-34 209 0 0,0 0-4024 0 0,0-3-2914 0 0</inkml:trace>
  <inkml:trace contextRef="#ctx0" brushRef="#br0" timeOffset="31">23261 13559 6448 0 0,'0'0'498'0'0,"0"0"-399"0"0,0 0 0 0 0,0 0 0 0 0,0 0 0 0 0,-1 0 0 0 0,1-1 0 0 0,0 1 0 0 0,0 0 0 0 0,0 0 0 0 0,0 0 0 0 0,0 0 0 0 0,0 0 0 0 0,0 0 0 0 0,-1 0 0 0 0,1 0 0 0 0,0 0 0 0 0,0-1 0 0 0,0 1 0 0 0,0 0 0 0 0,0 0 0 0 0,0 0 0 0 0,0 0 0 0 0,0 0 0 0 0,0-1 0 0 0,0 1 0 0 0,0 0 0 0 0,0 0 0 0 0,0 0 0 0 0,0 0 0 0 0,0 0 0 0 0,0-1 0 0 0,0 1 0 0 0,0 0 0 0 0,0 0 0 0 0,0 0 0 0 0,0 0 0 0 0,0 0 0 0 0,0-1-99 0 0,4-1 2307 0 0,-4 2-2126 0 0,0 0-1 0 0,0 0 1 0 0,0 0 0 0 0,1 0-1 0 0,-1 0 1 0 0,0 0-1 0 0,0 0 1 0 0,0 0-1 0 0,1 0 1 0 0,-1 0-1 0 0,0 0 1 0 0,0 0-1 0 0,0-1 1 0 0,1 1-1 0 0,-1 0 1 0 0,0 0-1 0 0,0 0 1 0 0,0 0-1 0 0,0 0 1 0 0,0 0-1 0 0,1-1 1 0 0,-1 1-1 0 0,0 0 1 0 0,0 0-1 0 0,0 0 1 0 0,0 0-1 0 0,0-1 1 0 0,0 1-1 0 0,0 0 1 0 0,0 0-1 0 0,1 0 1 0 0,-1-1-1 0 0,0 1 1 0 0,0 0-1 0 0,0 0 1 0 0,0 0-1 0 0,0-1 1 0 0,0 1-1 0 0,0 0 1 0 0,0 0-1 0 0,0-1 1 0 0,0 1-1 0 0,0 0 1 0 0,-1 0-1 0 0,1 0-180 0 0,0-1 90 0 0,0 1 4 0 0,0 0-3 0 0,0 0-22 0 0,0 0-5 0 0,0 0 0 0 0,0 0 0 0 0,0 0-8 0 0,0-1-36 0 0,0 1-1 0 0,-1-1 1 0 0,1 1 0 0 0,0-1 0 0 0,0 1 0 0 0,0-1 0 0 0,-1 1 0 0 0,1-1-1 0 0,0 1 1 0 0,0-1 0 0 0,-1 1 0 0 0,1-1 0 0 0,-1 1 0 0 0,1 0-1 0 0,0-1 1 0 0,-1 1 0 0 0,1-1 0 0 0,-1 1 0 0 0,1 0 0 0 0,-1 0-1 0 0,1-1 1 0 0,-1 1-20 0 0,0-1 60 0 0,1 1 12 0 0,0 0 0 0 0,0 0 0 0 0,0 0 3 0 0,0 0 6 0 0,0 0-13 0 0,0 0-4 0 0,-1 3-47 0 0,0 0-1 0 0,0-1 0 0 0,-1 1 0 0 0,1 0 1 0 0,-1-1-1 0 0,1 1 0 0 0,-1-1 1 0 0,0 1-1 0 0,0-1-16 0 0,-4 7 49 0 0,2-2-30 0 0,1 0 0 0 0,0 1 0 0 0,1-1-1 0 0,-1 1-18 0 0,-7 21 69 0 0,6-19-59 0 0,0 0-1 0 0,1 0 1 0 0,0 0-1 0 0,1 1 1 0 0,0-1-1 0 0,0 1 1 0 0,1 0-1 0 0,1 9-9 0 0,-2-4 1 0 0,1-13 4 0 0,1 0-1 0 0,0 1 0 0 0,-1-1 1 0 0,1 0-1 0 0,1 1 0 0 0,-1-1 1 0 0,0 0-1 0 0,1 1 1 0 0,0-1-1 0 0,-1 0 0 0 0,1 0 1 0 0,1 3-5 0 0,0-3 23 0 0,-1 1 1 0 0,1 0 0 0 0,0-1 0 0 0,0 1 0 0 0,0-1 0 0 0,0 0 0 0 0,1 0 0 0 0,-1 0-1 0 0,1 0 1 0 0,0 1-24 0 0,-2-4-71 0 0,0 0 0 0 0,0 1 0 0 0,0-1 0 0 0,0 0-1 0 0,0 1 1 0 0,0-1 0 0 0,1 0 0 0 0,-1 0 0 0 0,0 0-1 0 0,0 0 1 0 0,0 0 0 0 0,0 0 0 0 0,0-1 71 0 0,10 0-3695 0 0,-9 1 1678 0 0,8-2-5165 0 0</inkml:trace>
  <inkml:trace contextRef="#ctx0" brushRef="#br0" timeOffset="32">23369 13387 10592 0 0,'-2'-5'164'0'0,"0"1"1"0"0,0 0-1 0 0,0 0 1 0 0,-1 1 0 0 0,0-1-1 0 0,1 0 1 0 0,-4-2-165 0 0,2 2 1568 0 0,1 0 1 0 0,0-1 0 0 0,0 0 0 0 0,0 0 0 0 0,0 0 0 0 0,0-1-1569 0 0,-2 1 1626 0 0,5 5-1611 0 0,0 1 1 0 0,0-1 0 0 0,0 0 0 0 0,0 0-1 0 0,-1 0 1 0 0,1 1 0 0 0,0-1 0 0 0,0 0-1 0 0,0 0 1 0 0,0 0 0 0 0,0 1 0 0 0,0-1 0 0 0,0 0-1 0 0,0 0 1 0 0,0 1 0 0 0,0-1 0 0 0,0 0-1 0 0,0 0 1 0 0,0 1 0 0 0,0-1 0 0 0,0 0-1 0 0,0 0 1 0 0,0 1 0 0 0,0-1 0 0 0,0 0-1 0 0,0 0 1 0 0,0 0 0 0 0,1 1 0 0 0,-1-1 0 0 0,0 0-1 0 0,0 0-15 0 0,1 3-411 0 0,1-1 0 0 0,0 1 0 0 0,-1-1 0 0 0,1 1-1 0 0,0-1 1 0 0,0 0 0 0 0,0 0 0 0 0,1 0 0 0 0,-1 0 0 0 0,0 0-1 0 0,1-1 1 0 0,-1 1 0 0 0,1-1 0 0 0,0 0 0 0 0,-1 1 0 0 0,1-1-1 0 0,0 0 1 0 0,2 0 411 0 0,17 5-2534 0 0</inkml:trace>
  <inkml:trace contextRef="#ctx0" brushRef="#br0" timeOffset="33">23739 13326 4608 0 0,'-3'-1'316'0'0,"-1"0"1"0"0,1-1-1 0 0,-1 1 1 0 0,1 1-1 0 0,-1-1 1 0 0,0 0-1 0 0,0 1-316 0 0,-2 0 1131 0 0,1 0-1 0 0,-1 0 1 0 0,0 1 0 0 0,1 0-1 0 0,-1 0 1 0 0,0 0 0 0 0,0 1-1131 0 0,-4 1 1999 0 0,1 1 1 0 0,-1 0 0 0 0,-6 4-2000 0 0,-10 8-1191 0 0,20-12 1230 0 0,1 0-1 0 0,1 0 0 0 0,-1 1 1 0 0,1 0-1 0 0,0 0 1 0 0,0 0-1 0 0,0 0 1 0 0,0 1-1 0 0,1-1 1 0 0,0 1-1 0 0,0 0 0 0 0,1 0 1 0 0,0 0-1 0 0,0 0 1 0 0,0 1-1 0 0,0 2-38 0 0,0 1 7 0 0,1 1 0 0 0,-1 0 0 0 0,2-1 0 0 0,0 1 0 0 0,0 0 0 0 0,1-1 0 0 0,0 1-1 0 0,1-1 1 0 0,2 7-7 0 0,0 1 13 0 0,2-1-1 0 0,0 0 1 0 0,1 0-1 0 0,1-1 1 0 0,0 0-1 0 0,2 1-12 0 0,-3-6 31 0 0,8 15 34 0 0,2 0 0 0 0,18 19-65 0 0,-28-36 95 0 0,0 0 0 0 0,-1 1 0 0 0,3 4-95 0 0,-6-10 122 0 0,-1 0 0 0 0,0 0-1 0 0,-1 1 1 0 0,1-1 0 0 0,-1 0 0 0 0,1 1 0 0 0,-1-1-1 0 0,0 1 1 0 0,-1-1 0 0 0,1 1-122 0 0,-1-3 23 0 0,-1-1 0 0 0,1 0 0 0 0,0 0 0 0 0,-1 1 0 0 0,1-1 0 0 0,0 0 0 0 0,-1 0 0 0 0,1 0 0 0 0,-1 0 0 0 0,0 0 0 0 0,1 0 0 0 0,-1 0 0 0 0,0 0 0 0 0,0 0-1 0 0,0 0 1 0 0,0 0 0 0 0,0 0 0 0 0,1 0 0 0 0,-1-1 0 0 0,-1 1 0 0 0,1 0 0 0 0,0-1 0 0 0,0 1-23 0 0,-27 11 768 0 0,22-11-650 0 0,0 1 0 0 0,0-1 0 0 0,0-1 0 0 0,0 1 0 0 0,0-1 0 0 0,-1 0 0 0 0,1 0 0 0 0,0-1 0 0 0,-2 0-118 0 0,-3-1 54 0 0,0-1 0 0 0,0 0-1 0 0,0 0 1 0 0,-5-3-54 0 0,11 3 28 0 0,-1-1-1 0 0,1 1 1 0 0,0-1-1 0 0,0 0 1 0 0,0 0-1 0 0,1 0 1 0 0,-1-1-1 0 0,1 0 1 0 0,0 0-1 0 0,1 0 1 0 0,-1 0-1 0 0,1 0 1 0 0,0-1-28 0 0,0 1 9 0 0,1 1 1 0 0,0-1 0 0 0,1 0 0 0 0,-1 1 0 0 0,1-1 0 0 0,0 0 0 0 0,0 0-1 0 0,1 0 1 0 0,-1 0 0 0 0,1 0 0 0 0,0 0 0 0 0,0 0 0 0 0,1 0 0 0 0,-1 1-1 0 0,1-1 1 0 0,0 0 0 0 0,1-2-10 0 0,0 3-131 0 0,-1 0 1 0 0,1 0-1 0 0,0 1 0 0 0,0-1 0 0 0,0 0 0 0 0,1 1 0 0 0,-1 0 1 0 0,1-1-1 0 0,0 1 0 0 0,0 0 0 0 0,0 1 0 0 0,0-1 0 0 0,0 0 0 0 0,1 1 1 0 0,-1 0-1 0 0,1 0 0 0 0,0 0 0 0 0,-1 0 0 0 0,1 0 0 0 0,0 1 1 0 0,0 0 130 0 0,15-4-2466 0 0,2-1-4869 0 0</inkml:trace>
  <inkml:trace contextRef="#ctx0" brushRef="#br0" timeOffset="34">23696 14169 8032 0 0,'0'0'365'0'0,"0"0"-4"0"0,8-3-98 0 0,4-3 833 0 0,-9 4-693 0 0,1 0 0 0 0,-1 0 0 0 0,1 1 0 0 0,-1 0 0 0 0,1-1 0 0 0,-1 1 0 0 0,1 1 0 0 0,0-1 0 0 0,3 0-403 0 0,47 1 3482 0 0,-53 0-3426 0 0,0 0-1 0 0,0 1 0 0 0,-1-1 1 0 0,1 0-1 0 0,0 1 1 0 0,-1-1-1 0 0,1 0 0 0 0,0 1 1 0 0,-1-1-1 0 0,1 1 1 0 0,-1-1-1 0 0,1 1 0 0 0,-1-1 1 0 0,1 1-1 0 0,-1 0 0 0 0,1-1 1 0 0,-1 1-1 0 0,1 0 1 0 0,-1-1-1 0 0,0 1 0 0 0,1 0 1 0 0,-1-1-1 0 0,0 1 1 0 0,0 0-1 0 0,1 0-55 0 0,4 19 762 0 0,-5-19-696 0 0,1 6 143 0 0,-1 0 0 0 0,-1 0 0 0 0,1-1 0 0 0,-1 1 0 0 0,0 0 0 0 0,-1-1 0 0 0,1 1 0 0 0,-1 0 0 0 0,-1-1 0 0 0,1 0 0 0 0,-1 1-209 0 0,-2 6 291 0 0,-32 78 983 0 0,27-43-842 0 0,9-44-396 0 0,0 0-1 0 0,0 0 0 0 0,1 0 1 0 0,-1 0-1 0 0,1 0 1 0 0,0 0-1 0 0,0 0 1 0 0,1 0-1 0 0,-1 0 0 0 0,1 0 1 0 0,0-1-1 0 0,0 1 1 0 0,0 0-1 0 0,1 0 0 0 0,-1 0 1 0 0,1-1-1 0 0,1 4-35 0 0,3 2 72 0 0,1 1 0 0 0,0-1 1 0 0,1 0-1 0 0,0-1 0 0 0,0 0 0 0 0,3 3-72 0 0,-8-8 41 0 0,-1-1-35 0 0,-1-1 1 0 0,0 0-1 0 0,1 0 1 0 0,-1 1-1 0 0,1-1 1 0 0,0 0-1 0 0,-1 0 1 0 0,1-1-1 0 0,0 1 1 0 0,0 0-1 0 0,-1-1 1 0 0,1 1-7 0 0,-2 0-4 0 0,0-1 0 0 0,0 1 0 0 0,-1-1 0 0 0,1 1 0 0 0,-1 0 0 0 0,1-1 0 0 0,0 1 0 0 0,-1-1 0 0 0,1 1 0 0 0,-1-1 0 0 0,1 0 0 0 0,-1 1 0 0 0,1-1 0 0 0,-1 1 0 0 0,0-1 0 0 0,1 0 0 0 0,-1 1 0 0 0,1-1 4 0 0,-1 0-2 0 0,-9 6 2 0 0,0 0 0 0 0,0-1 0 0 0,0 0 0 0 0,-6 1 0 0 0,7-3 0 0 0,0 1 0 0 0,0 0 0 0 0,0 0 0 0 0,1 1 0 0 0,0 0 0 0 0,0 0 0 0 0,-1 2 0 0 0,-3 3-26 0 0,1 1-1 0 0,-9 11 27 0 0,16-16-10 0 0,0 0 0 0 0,0 0 0 0 0,1 0 0 0 0,0 0 0 0 0,0 0-1 0 0,0 1 1 0 0,-1 5 10 0 0,2-3-18 0 0,0 0 0 0 0,0 0-1 0 0,1 1 1 0 0,1-1-1 0 0,0 0 1 0 0,0 0 0 0 0,0 1-1 0 0,1-1 1 0 0,1 0 0 0 0,0 0-1 0 0,1 5 19 0 0,7 16-14 0 0,0 0 1 0 0,13 21 13 0 0,-17-37 1 0 0,19 36-26 0 0,-17-34 9 0 0,1 0 0 0 0,-2 0 1 0 0,0 1-1 0 0,-2 0 0 0 0,1 0 0 0 0,0 9 16 0 0,-2-8 22 0 0,-3-16-16 0 0,0 1 1 0 0,0 0 0 0 0,-1-1 0 0 0,1 1 0 0 0,-1 0 0 0 0,1 0-1 0 0,-1 0 1 0 0,0-1 0 0 0,0 1 0 0 0,0 0 0 0 0,-1 0 0 0 0,1-1 0 0 0,0 1-1 0 0,-1 0 1 0 0,0 0-7 0 0,-2 5 16 0 0,1-3 11 0 0,1-1 0 0 0,-1 1 1 0 0,0-1-1 0 0,-1 0 0 0 0,1 0 0 0 0,-1 0 1 0 0,1 0-1 0 0,-1 0 0 0 0,0 0 0 0 0,-1-1 1 0 0,1 0-1 0 0,-4 3-27 0 0,-6 3 66 0 0,0 0 1 0 0,0-1-1 0 0,-1-1 0 0 0,0 0 1 0 0,0-1-1 0 0,-1-1 0 0 0,-6 2-66 0 0,-34 7-7049 0 0,28-9-776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54:40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607 8 2760 0 0,'0'0'125'0'0,"-10"0"22"0"0,8 0-37 0 0,-33 0 2351 0 0,1-1 0 0 0,-9-3-2461 0 0,35 3 66 0 0,-1 0 0 0 0,0 1-1 0 0,1 0 1 0 0,-1 0 0 0 0,0 1 0 0 0,0 0 0 0 0,1 1 0 0 0,-1 0 0 0 0,1 0 0 0 0,-1 1-1 0 0,1 0 1 0 0,0 0 0 0 0,0 1 0 0 0,0 0 0 0 0,1 0 0 0 0,-1 1 0 0 0,1 1-66 0 0,-54 35 72 0 0,43-25 733 0 0,1 1-1 0 0,-8 9-804 0 0,3-1 367 0 0,13-15-367 0 0,1 1 0 0 0,1 0 0 0 0,-1 0 0 0 0,0 4 0 0 0,0-2 0 0 0,-2 7 116 0 0,1 0 0 0 0,1 1 0 0 0,1-1 0 0 0,-1 5-116 0 0,-16 46 466 0 0,-16 32 652 0 0,34-82-1118 0 0,1 1 0 0 0,0 3 0 0 0,-7 30 0 0 0,10-43 61 0 0,0 0 0 0 0,1 0 1 0 0,0 0-1 0 0,1 0 0 0 0,0 2-61 0 0,0 0 136 0 0,-1 26 333 0 0,0-23-185 0 0,1 0 0 0 0,0 1 0 0 0,1-1 1 0 0,3 10-285 0 0,-3-3 0 0 0,-1-20 0 0 0,0 0 0 0 0,0 0 0 0 0,0 0 0 0 0,1 0 0 0 0,0 3 0 0 0,3 10 0 0 0,-1-1 0 0 0,0 7 0 0 0,-1-8 0 0 0,1 0 0 0 0,3 14 0 0 0,-2-13 12 0 0,0-1 1 0 0,0 14-13 0 0,-3-21 47 0 0,3 13 994 0 0,1 0 1 0 0,3 5-1042 0 0,-4-12-108 0 0,0-5 108 0 0,-1 0 0 0 0,2-1 0 0 0,4 9 0 0 0,3 6 0 0 0,-8-16 0 0 0,0 0 0 0 0,0 0 0 0 0,1 0 0 0 0,0 0 0 0 0,0-1 0 0 0,1 0 0 0 0,0 0 0 0 0,0-1 0 0 0,0 0 0 0 0,0 0 0 0 0,1 0 0 0 0,0-1 0 0 0,0 1 0 0 0,0-2 0 0 0,1 1 0 0 0,-1-1 0 0 0,1 0 0 0 0,1-1 0 0 0,1 2 0 0 0,2 0 0 0 0,0-1 0 0 0,0 0 0 0 0,0 0 0 0 0,1-1 0 0 0,-1 0 0 0 0,7-1 0 0 0,2-1 0 0 0,-5 1 0 0 0,0-1 0 0 0,1-1 0 0 0,-1-1 0 0 0,0 0 0 0 0,-1-1 0 0 0,3-1 0 0 0,-3 0 104 0 0,0-1-1 0 0,0-1 1 0 0,0 0-1 0 0,-1-1 0 0 0,0-1 1 0 0,0 0-1 0 0,-1-1 1 0 0,0 0-1 0 0,3-4-103 0 0,24-19 1132 0 0,-22 19-1147 0 0,-13 10 15 0 0,-4 2 0 0 0,1 0 0 0 0,0 0 0 0 0,0-1 0 0 0,0 1 0 0 0,-1-1 0 0 0,1 0 0 0 0,0 0 0 0 0,-1 1 0 0 0,0-1 0 0 0,1 0 0 0 0,-1 0 0 0 0,0-1 0 0 0,30-42 0 0 0,-15 19 0 0 0,-13 21 0 0 0,1 0 0 0 0,-1-1 0 0 0,0 1 0 0 0,0-1 0 0 0,1-5 0 0 0,20-50 0 0 0,-14 37 0 0 0,-1-1 0 0 0,-1 0 0 0 0,17-52 0 0 0,4-15 0 0 0,-5-7 0 0 0,-21 76 0 0 0,-1 0 0 0 0,0 0 0 0 0,-2 0 0 0 0,-1 0 0 0 0,0-1 0 0 0,-4-8 0 0 0,5 31 0 0 0,-4-66 0 0 0,3 33 0 0 0,-7-33 0 0 0,6 52 0 0 0,-4-16 0 0 0,-2 6 0 0 0,6 18 0 0 0,-1 0 0 0 0,1 0 0 0 0,-1 0 0 0 0,0 0 0 0 0,-1 1 0 0 0,0-1 0 0 0,0 1 0 0 0,0 0 0 0 0,-5-6 0 0 0,-1 1 0 0 0,-1 0 0 0 0,0 0 0 0 0,0 2 0 0 0,-1-1 0 0 0,-10-6 0 0 0,-14-6-293 0 0,-34-22 361 0 0,26 13-6253 0 0,34 23 572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50:05.31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  <inkml:brush xml:id="br3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24126 9954 12496 0 0,'-33'-4'9193'0'0,"15"3"-8943"0"0,0 2 1 0 0,0 0 0 0 0,-9 3-251 0 0,-45 7 158 0 0,31-2-158 0 0,25-5 0 0 0,13-3 0 0 0,-12 7 0 0 0,14-6 6 0 0,0-1 0 0 0,0 1 0 0 0,0 0 0 0 0,1 0 0 0 0,-1 0 0 0 0,0 0 0 0 0,1 0 0 0 0,0 0 0 0 0,-1 0 0 0 0,1 0 0 0 0,0 1 0 0 0,0-1-6 0 0,1 56 643 0 0,-1-1 307 0 0,-1 0 0 0 0,-4 9-950 0 0,3-54 85 0 0,1-6-34 0 0,0 1 1 0 0,1 0-1 0 0,0-1 0 0 0,0 1 0 0 0,0 0 0 0 0,1-1 0 0 0,0 1 1 0 0,1 4-52 0 0,-2-10 5 0 0,0-1 0 0 0,0 1 1 0 0,0-1-1 0 0,0 1 1 0 0,0-1-1 0 0,0 1 0 0 0,0-1 1 0 0,0 1-1 0 0,0-1 0 0 0,0 1 1 0 0,1-1-1 0 0,-1 1 1 0 0,0-1-1 0 0,0 1 0 0 0,1-1 1 0 0,-1 1-1 0 0,0-1 1 0 0,1 1-1 0 0,-1-1 0 0 0,0 0 1 0 0,1 1-1 0 0,-1-1 1 0 0,0 0-1 0 0,1 1 0 0 0,-1-1 1 0 0,1 0-1 0 0,-1 1 1 0 0,1-1-6 0 0,0 1 19 0 0,2 1-4 0 0,-1-1 1 0 0,0 1-1 0 0,1 0 0 0 0,-1-1 1 0 0,1 0-1 0 0,0 1 0 0 0,-1-1 0 0 0,1 0 1 0 0,0 0-1 0 0,0-1 0 0 0,-1 1 0 0 0,1 0 1 0 0,0-1-1 0 0,0 0 0 0 0,0 0 0 0 0,0 0 1 0 0,0 0-1 0 0,0 0 0 0 0,0 0-15 0 0,10-2 46 0 0,0 0 0 0 0,1-1 0 0 0,8-4-46 0 0,-4 2 32 0 0,19-4-24 0 0,88-26-676 0 0,-120 33 68 0 0,22-8 455 0 0,-11 0-8444 0 0,-11 5 1532 0 0</inkml:trace>
  <inkml:trace contextRef="#ctx0" brushRef="#br0" timeOffset="419.444">23751 10225 13824 0 0,'0'0'629'0'0,"4"-4"212"0"0,1 1-733 0 0,0 1 0 0 0,0 0 0 0 0,1 0 0 0 0,-1 0 0 0 0,1 1 0 0 0,-1-1 0 0 0,1 1 0 0 0,0 1 0 0 0,-1-1 0 0 0,1 1 1 0 0,0 0-109 0 0,16-3 524 0 0,53-6-2 0 0,-18 2-1436 0 0,-19 1-3347 0 0,-15 1-1045 0 0</inkml:trace>
  <inkml:trace contextRef="#ctx0" brushRef="#br0" timeOffset="765.918">24245 10210 16559 0 0,'-4'12'1763'0'0,"3"-6"-1533"0"0,0 0-1 0 0,1 0 1 0 0,0 1-1 0 0,0-1 1 0 0,1 0 0 0 0,0 0-1 0 0,0 0 1 0 0,0 0-1 0 0,1 0 1 0 0,0 0-1 0 0,2 5-229 0 0,-4-10 200 0 0,0-1-9 0 0,0 0-19 0 0,3 0-144 0 0,-1 0 0 0 0,0 0-1 0 0,0 0 1 0 0,1 0 0 0 0,-1-1 0 0 0,0 1 0 0 0,0-1-1 0 0,0 1 1 0 0,0-1 0 0 0,1 0 0 0 0,-1 0 0 0 0,0 0 0 0 0,0 0-1 0 0,0 0-27 0 0,2-3-97 0 0,1 0 0 0 0,-1 0 0 0 0,0 0 0 0 0,0 0 0 0 0,0-1-1 0 0,0 0 98 0 0,8-10-439 0 0,3-5-27 0 0,-14 17 437 0 0,1 0 0 0 0,0 0-1 0 0,0 0 1 0 0,0 1 0 0 0,0-1-1 0 0,1 0 1 0 0,-1 1 0 0 0,1 0-1 0 0,-1 0 1 0 0,1-1 0 0 0,0 1-1 0 0,0 1 1 0 0,3-3 29 0 0,-3 4-53 0 0,-3 0 62 0 0,1 0-1 0 0,0 0 1 0 0,0 0 0 0 0,-1 0 0 0 0,1 0 0 0 0,0 0 0 0 0,0 0 0 0 0,-1 0-1 0 0,1 0 1 0 0,0 0 0 0 0,0 0 0 0 0,-1 0 0 0 0,1 1 0 0 0,0-1 0 0 0,-1 0-1 0 0,1 1 1 0 0,0-1 0 0 0,-1 0 0 0 0,1 1 0 0 0,0-1 0 0 0,-1 1 0 0 0,1-1-1 0 0,-1 1 1 0 0,1-1 0 0 0,-1 1 0 0 0,1 0 0 0 0,-1-1 0 0 0,1 1-9 0 0,3 4 176 0 0,-2-2-93 0 0,0-1 0 0 0,0 1 1 0 0,0-1-1 0 0,-1 1 0 0 0,1 0 1 0 0,-1-1-1 0 0,1 1 0 0 0,-1 0 0 0 0,0 0 1 0 0,0 0-1 0 0,0 0 0 0 0,0 0 1 0 0,-1 0-1 0 0,0 0 0 0 0,1 0 1 0 0,-1 0-1 0 0,0 1-83 0 0,4 21 336 0 0,-2-12-144 0 0,0 0 1 0 0,0 0 0 0 0,-1 7-193 0 0,-1-5 277 0 0,2 0 0 0 0,1 8-277 0 0,3 18 677 0 0,-4-28-379 0 0,-1 0 0 0 0,2-1 1 0 0,0 1-1 0 0,0 0-298 0 0,-2-10 40 0 0,0 0-1 0 0,0 0 0 0 0,0 0 0 0 0,-1-1 1 0 0,1 1-1 0 0,-1 0 0 0 0,0 0 1 0 0,0 0-1 0 0,0 0 0 0 0,0 0 1 0 0,-1 0-1 0 0,1 0 0 0 0,-1 0 1 0 0,0 0-1 0 0,0 0 0 0 0,0 0 0 0 0,0 0 1 0 0,0 0-40 0 0,-2 1 41 0 0,1 0 1 0 0,-1 0 0 0 0,0 0-1 0 0,0-1 1 0 0,0 1-1 0 0,-1-1 1 0 0,0 1 0 0 0,1-1-1 0 0,-1 0 1 0 0,-4 2-42 0 0,-1 0 35 0 0,0 0 1 0 0,-1 0-1 0 0,1-1 0 0 0,-1 0 1 0 0,0-1-1 0 0,-1 0 0 0 0,1 0 1 0 0,0-1-1 0 0,-1-1 1 0 0,0 1-36 0 0,-4-2 25 0 0,0 0 0 0 0,0-1 0 0 0,-14-2-25 0 0,23 2-32 0 0,-1-1 0 0 0,0 1 0 0 0,1-1 0 0 0,0 0 0 0 0,-1-1-1 0 0,1 1 1 0 0,0-1 0 0 0,0-1 0 0 0,-4-2 32 0 0,8 5-36 0 0,1 0-1 0 0,-1 0 0 0 0,1-1 1 0 0,0 1-1 0 0,-1 0 1 0 0,1-1-1 0 0,0 1 1 0 0,0-1-1 0 0,0 1 0 0 0,0-1 1 0 0,0 1-1 0 0,0-1 1 0 0,1 0-1 0 0,-1 1 1 0 0,0-1-1 0 0,1 0 0 0 0,-1 0 1 0 0,1 1-1 0 0,0-1 1 0 0,0 0-1 0 0,-1 0 1 0 0,1 0-1 0 0,0 0 0 0 0,1 0 1 0 0,-1 1-1 0 0,0-1 1 0 0,0 0-1 0 0,1 0 1 0 0,-1 0-1 0 0,1 1 0 0 0,0-1 1 0 0,-1 0-1 0 0,1 0 37 0 0,3-4-604 0 0,0-1-1 0 0,0 1 0 0 0,1 0 0 0 0,-1 0 1 0 0,1 1-1 0 0,1 0 0 0 0,4-5 605 0 0,11-8-7655 0 0</inkml:trace>
  <inkml:trace contextRef="#ctx0" brushRef="#br0" timeOffset="-2240.344">23757 9254 12496 0 0,'0'0'572'0'0,"0"0"-11"0"0,4-4 720 0 0,2 3 3586 0 0,-4 3-4772 0 0,-1 0 0 0 0,0 0 1 0 0,0 0-1 0 0,0 0 1 0 0,0 0-1 0 0,0 0 0 0 0,0 1 1 0 0,-1-1-1 0 0,1 0 1 0 0,-1 1-1 0 0,0-1 0 0 0,1 0 1 0 0,-1 1-1 0 0,0-1 0 0 0,0 0 1 0 0,0 1-1 0 0,-1 1-95 0 0,-1 10 227 0 0,0 1 0 0 0,-3 6-227 0 0,3-13 155 0 0,-9 55 155 0 0,5 0-364 0 0,5-59 67 0 0,1 0-1 0 0,0 1 0 0 0,0-1 1 0 0,0 0-1 0 0,0 0 0 0 0,1 0 0 0 0,0 1 1 0 0,0-1-1 0 0,0 0 0 0 0,1 1-12 0 0,-1-3 17 0 0,0 1-1 0 0,0-1 0 0 0,0 1 1 0 0,0-1-1 0 0,1 0 0 0 0,-1 0 0 0 0,1 0 1 0 0,0 0-1 0 0,-1 0 0 0 0,1 0 1 0 0,0 0-1 0 0,0-1 0 0 0,0 1 0 0 0,1-1 1 0 0,-1 1-1 0 0,0-1 0 0 0,1 0-16 0 0,0 0 43 0 0,0 0-1 0 0,0 0 1 0 0,0 0-1 0 0,0 0 1 0 0,0-1-1 0 0,1 0 0 0 0,-1 0 1 0 0,0 0-1 0 0,1 0 1 0 0,-1 0-1 0 0,2-1-42 0 0,38-8 411 0 0,-25 4-289 0 0,-9 2-232 0 0,-1 1-1 0 0,0-1 0 0 0,0-1 1 0 0,0 0-1 0 0,0 0 0 0 0,3-3 111 0 0,-10 6-280 0 0,0 1-1 0 0,-1-1 0 0 0,1 1 0 0 0,-1-1 0 0 0,1 0 1 0 0,-1 1-1 0 0,0-1 0 0 0,1 0 0 0 0,-1 1 0 0 0,1-1 1 0 0,-1 0-1 0 0,0 0 0 0 0,0 1 0 0 0,0-1 0 0 0,1 0 281 0 0,-1 1 68 0 0,0-6-1980 0 0</inkml:trace>
  <inkml:trace contextRef="#ctx0" brushRef="#br0" timeOffset="-1820.321">23699 9404 4144 0 0,'0'0'319'0'0,"2"0"205"0"0,32-9 8507 0 0,3 5-5245 0 0,40 6-3922 0 0,-22 0 1146 0 0,-35-2-903 0 0,6 1 148 0 0,-1-2 0 0 0,1-1-255 0 0,-18-1 470 0 0,-5 1-1725 0 0,1 1-3294 0 0,1-1-1452 0 0</inkml:trace>
  <inkml:trace contextRef="#ctx0" brushRef="#br0" timeOffset="-1392.398">23720 9189 9216 0 0,'17'-9'587'0'0,"0"0"2340"0"0,2 1 0 0 0,12-5-2927 0 0,-8 6 6 0 0,1 2 1 0 0,0 0-1 0 0,0 1 0 0 0,0 1 1 0 0,1 1-1 0 0,-1 2 0 0 0,0 0 1 0 0,1 2-1 0 0,20 3-6 0 0,-32-3-922 0 0</inkml:trace>
  <inkml:trace contextRef="#ctx0" brushRef="#br0" timeOffset="-1391.398">24064 9294 3680 0 0,'0'0'284'0'0,"0"0"255"0"0,3 6 4855 0 0,0-1-4154 0 0,0 0 0 0 0,-1 0-1 0 0,1 0 1 0 0,-1 0 0 0 0,-1 0 0 0 0,2 2-1240 0 0,0 8 1365 0 0,-1 0 1 0 0,0 0 0 0 0,0 1-1366 0 0,-2-3 392 0 0,2 1 0 0 0,0-1 0 0 0,1 0 0 0 0,1 5-392 0 0,2-6 200 0 0,-5-10-141 0 0,0 0 0 0 0,0 1 0 0 0,0-1-1 0 0,0 0 1 0 0,-1 1 0 0 0,1-1 0 0 0,-1 1-1 0 0,1-1-58 0 0,0 2 58 0 0,0 0 0 0 0,0 0 0 0 0,1 0 0 0 0,-1 0-1 0 0,1-1 1 0 0,0 1 0 0 0,0-1 0 0 0,1 2-58 0 0,8 16 193 0 0,-10-20-181 0 0,-1 0-1 0 0,1-1 1 0 0,-1 1-1 0 0,1 0 0 0 0,0-1 1 0 0,-1 1-1 0 0,1 0 1 0 0,0-1-1 0 0,0 1 1 0 0,-1-1-1 0 0,1 1 1 0 0,1-1-12 0 0,5 5 108 0 0,-3-2-733 0 0,1 0 1 0 0,-1-1 0 0 0,1 1 0 0 0,0-1-1 0 0,5 2 625 0 0,-14-9-3942 0 0,-2-5 1913 0 0</inkml:trace>
  <inkml:trace contextRef="#ctx0" brushRef="#br0" timeOffset="-973.851">23978 9455 12896 0 0,'1'0'997'0'0,"1"-2"-745"0"0,0 1-1 0 0,0 0 1 0 0,0-1 0 0 0,1 1 0 0 0,-1 0 0 0 0,1 0-1 0 0,-1 1 1 0 0,1-1 0 0 0,-1 0 0 0 0,1 1 0 0 0,0-1-252 0 0,4 0 906 0 0,14-3-82 0 0,0 1 0 0 0,0 1 0 0 0,0 1 0 0 0,0 1 0 0 0,5 1-824 0 0,11 0 133 0 0,-7 1-122 0 0,8 0-406 0 0,-14-7-3392 0 0,-15 0 1544 0 0</inkml:trace>
  <inkml:trace contextRef="#ctx0" brushRef="#br0" timeOffset="-569.535">24331 9300 15896 0 0,'0'0'727'0'0,"0"0"-16"0"0,0 2-458 0 0,21 100 2086 0 0,-18-90-1939 0 0,-2-7-234 0 0,0 0 1 0 0,0 0-1 0 0,1-1 1 0 0,-1 1-1 0 0,1 0 0 0 0,0 0 1 0 0,0-1-1 0 0,1 0 1 0 0,0 1-1 0 0,0 0-166 0 0,-2-5 19 0 0,-1 1-1 0 0,1 0 1 0 0,0-1 0 0 0,-1 1 0 0 0,1 0-1 0 0,0-1 1 0 0,0 1 0 0 0,0-1 0 0 0,-1 1-1 0 0,1-1 1 0 0,0 0 0 0 0,0 1 0 0 0,0-1-1 0 0,0 0 1 0 0,0 0 0 0 0,0 1 0 0 0,0-1-1 0 0,0 0 1 0 0,0 0 0 0 0,0 0 0 0 0,0 0-1 0 0,0 0 1 0 0,-1 0 0 0 0,1 0 0 0 0,0-1-1 0 0,0 1 1 0 0,0 0 0 0 0,0-1 0 0 0,0 1-1 0 0,0 0 1 0 0,0-1 0 0 0,0 1 0 0 0,-1-1-1 0 0,1 1 1 0 0,0-1-19 0 0,4-2-37 0 0,-1-1 0 0 0,0 1 0 0 0,0-1 0 0 0,0 0 1 0 0,2-3 36 0 0,-2 3-93 0 0,-2 1-50 0 0,0 0 1 0 0,0 0-1 0 0,0 0 1 0 0,0 0-1 0 0,-1 0 1 0 0,1-1 142 0 0,9-15-757 0 0,23-27-1894 0 0,-34 45 2480 0 0,0 1 42 0 0,0 0 154 0 0,10 6 231 0 0,-7-1-169 0 0,0 0-1 0 0,-1 0 1 0 0,0 0-1 0 0,0 0 0 0 0,-1 1 1 0 0,0-1-1 0 0,1 1 1 0 0,-2-1-1 0 0,1 1 1 0 0,-1 1-87 0 0,1 14 379 0 0,-1 0 1 0 0,-1 3-380 0 0,-3 1 319 0 0,-1-1 0 0 0,-1 0 0 0 0,0 0 0 0 0,-2 0 0 0 0,-6 10-319 0 0,12-28 103 0 0,0 0 31 0 0,-1 0 0 0 0,1 0 1 0 0,-1 0-1 0 0,-1-1 0 0 0,1 1 1 0 0,-1-1-1 0 0,0 0 0 0 0,-3 4-134 0 0,6-8 53 0 0,-1 1 0 0 0,0-1 0 0 0,0 0-1 0 0,1 1 1 0 0,-1-1 0 0 0,0 0 0 0 0,0 0-1 0 0,0 0 1 0 0,0 0 0 0 0,0-1 0 0 0,0 1-1 0 0,-1 0 1 0 0,1-1 0 0 0,0 1-1 0 0,0-1 1 0 0,0 0 0 0 0,-1 0 0 0 0,1 0-1 0 0,0 0 1 0 0,0 0 0 0 0,0-1 0 0 0,-1 1-1 0 0,1 0 1 0 0,0-1 0 0 0,0 0 0 0 0,0 0-1 0 0,-1 0-52 0 0,-1-1 48 0 0,-1 0 0 0 0,1 0 0 0 0,-1-1 0 0 0,1 0 0 0 0,0 0-1 0 0,0 0 1 0 0,0 0 0 0 0,1-1 0 0 0,-1 1 0 0 0,1-1 0 0 0,0 0-1 0 0,-1-1-47 0 0,-5-9-190 0 0,1 0-1 0 0,0 0 1 0 0,1-2 190 0 0,-1-1-655 0 0,5 5 15 0 0,2 10-5798 0 0,1 2 341 0 0</inkml:trace>
  <inkml:trace contextRef="#ctx0" brushRef="#br0" timeOffset="-568.535">23827 9835 2760 0 0,'-5'-9'272'0'0,"5"9"-60"0"0,0-1 1 0 0,0 1-1 0 0,0-1 1 0 0,0 1-1 0 0,0-1 1 0 0,0 0 0 0 0,0 1-1 0 0,0-1 1 0 0,0 1-1 0 0,0-1 1 0 0,0 1-1 0 0,0-1 1 0 0,1 1-1 0 0,-1-1 1 0 0,0 1-1 0 0,0-1 1 0 0,0 1-1 0 0,1-1 1 0 0,-1 1-1 0 0,0 0 1 0 0,1-1-1 0 0,-1 1 1 0 0,0-1-1 0 0,1 1 1 0 0,-1 0-1 0 0,1-1 1 0 0,-1 1-1 0 0,0 0 1 0 0,1 0-1 0 0,-1-1 1 0 0,1 1-1 0 0,-1 0 1 0 0,1 0 0 0 0,-1 0-1 0 0,1-1 1 0 0,-1 1-1 0 0,1 0 1 0 0,-1 0-1 0 0,1 0-212 0 0,3-1 2892 0 0,1-2-2130 0 0,0 0 0 0 0,0 1 0 0 0,1 0 0 0 0,-1 0 0 0 0,1 1 0 0 0,0 0 0 0 0,0 0 1 0 0,-1 0-1 0 0,5 0-762 0 0,59 0 645 0 0,-41 2 78 0 0,235 8 1019 0 0,-218-8-1519 0 0,10-2-223 0 0,-23 0-1127 0 0,-1 2-1 0 0,0 0 1 0 0,11 4 1127 0 0,-25-3-1615 0 0</inkml:trace>
  <inkml:trace contextRef="#ctx0" brushRef="#br0" timeOffset="-4013.91">22009 9529 14424 0 0,'0'0'330'0'0,"-10"-8"789"0"0,-14 5-672 0 0,17 5-65 0 0,5-2-236 0 0,-1 1 0 0 0,1-1 0 0 0,0 1 0 0 0,0 0-1 0 0,0 0 1 0 0,0 0 0 0 0,0 0 0 0 0,0 0-1 0 0,0 0 1 0 0,0 0 0 0 0,0 0 0 0 0,1 1 0 0 0,-1-1-1 0 0,0 1-145 0 0,-10 11 539 0 0,1 1 0 0 0,1 1 0 0 0,0 0 0 0 0,-3 7-539 0 0,7-12 212 0 0,1 0 1 0 0,1 1-1 0 0,0-1 1 0 0,0 1-1 0 0,1 0 1 0 0,0 0-1 0 0,0 7-212 0 0,2-9 20 0 0,1-1 0 0 0,0 0 0 0 0,0 0 1 0 0,0 1-1 0 0,1-1 0 0 0,1 0 0 0 0,-1 0 0 0 0,1 0 1 0 0,1 0-1 0 0,1 4-20 0 0,-2-8 8 0 0,-1-1-1 0 0,1 0 1 0 0,-1 0 0 0 0,1 0 0 0 0,0 0 0 0 0,0 0-1 0 0,1 0 1 0 0,-1-1 0 0 0,0 1 0 0 0,1-1 0 0 0,0 0 0 0 0,-1 1-1 0 0,1-1 1 0 0,0 0 0 0 0,0-1 0 0 0,0 1 0 0 0,1 0-1 0 0,-1-1 1 0 0,0 0 0 0 0,0 0 0 0 0,1 0 0 0 0,-1 0-1 0 0,1 0 1 0 0,3 0-8 0 0,-1-1-95 0 0,0 0 1 0 0,1 0-1 0 0,-1-1 0 0 0,0 1 0 0 0,1-2 0 0 0,-1 1 1 0 0,0 0-1 0 0,0-1 0 0 0,0 0 0 0 0,0-1 0 0 0,0 0 0 0 0,-1 1 1 0 0,3-3 94 0 0,4-3-347 0 0,0 0 0 0 0,-1-1 0 0 0,0-1 0 0 0,-1 0 1 0 0,4-4 346 0 0,-9 10-111 0 0,-4 4 86 0 0,0-1 0 0 0,0 0 1 0 0,0 0-1 0 0,0 0 0 0 0,-1 1 0 0 0,1-1 1 0 0,0 0-1 0 0,0 0 0 0 0,0 0 0 0 0,-1-1 1 0 0,1 1-1 0 0,-1 0 0 0 0,1 0 1 0 0,-1 0-1 0 0,1 0 0 0 0,-1-1 25 0 0,1 1-47 0 0,-1 1 139 0 0,0 0 82 0 0,0 0 18 0 0,-12 3 438 0 0,8 0-579 0 0,1-1 0 0 0,0 1 0 0 0,0 0 0 0 0,0 1 0 0 0,0-1 0 0 0,0 0 0 0 0,1 1 0 0 0,0 0-1 0 0,-1-1 1 0 0,1 1 0 0 0,1 0 0 0 0,-1 0 0 0 0,1 0 0 0 0,-1 3-51 0 0,0-1 8 0 0,0 1 0 0 0,1-1 0 0 0,0 1 0 0 0,0-1 0 0 0,1 1 0 0 0,-1-1-1 0 0,1 1 1 0 0,1-1 0 0 0,0 3-8 0 0,-1-7 0 0 0,1 0 0 0 0,-1-1 0 0 0,0 1 0 0 0,1-1 0 0 0,0 1 0 0 0,-1 0 0 0 0,1-1 0 0 0,0 1 0 0 0,0-1 0 0 0,0 0 0 0 0,0 1 0 0 0,0-1 0 0 0,0 0 0 0 0,0 0 0 0 0,0 1 0 0 0,1-1 0 0 0,-1 0 0 0 0,0 0 0 0 0,1 0 0 0 0,-1 0 0 0 0,1-1 0 0 0,-1 1 0 0 0,1 0 0 0 0,-1-1 0 0 0,2 1 0 0 0,0 0 0 0 0,0 0 0 0 0,0-1 0 0 0,0 0 0 0 0,0 1 0 0 0,0-1 0 0 0,1 0 0 0 0,-1 0 0 0 0,0-1 0 0 0,0 1 0 0 0,0-1 0 0 0,0 0 0 0 0,3 0 0 0 0,3-3-27 0 0,1 0-1 0 0,0 0 1 0 0,-1-1-1 0 0,0 0 0 0 0,0 0 1 0 0,0-1-1 0 0,-1-1 1 0 0,5-4 27 0 0,-8 6-11 0 0,1 0 1 0 0,-2 0 0 0 0,1-1 0 0 0,0 0-1 0 0,-1 1 1 0 0,0-2 0 0 0,-1 1-1 0 0,0 0 1 0 0,1-1 0 0 0,-2 0 0 0 0,1 0-1 0 0,0-4 11 0 0,-2 8 4 0 0,-1 0-1 0 0,0 0 1 0 0,1 0-1 0 0,-1 0 0 0 0,-1 0 1 0 0,1 0-1 0 0,0 0 0 0 0,-1 0 1 0 0,1 0-1 0 0,-1 0 1 0 0,0 0-1 0 0,0 0 0 0 0,0 0 1 0 0,0 1-1 0 0,-1-1 0 0 0,1 0 1 0 0,-1 1-1 0 0,1-1 1 0 0,-1 1-1 0 0,0-1 0 0 0,0 1 1 0 0,0 0-1 0 0,-1-1-3 0 0,-1 0-29 0 0,0 0 0 0 0,0 0 0 0 0,0 0 0 0 0,0 0 0 0 0,0 1 0 0 0,0 0 0 0 0,-1-1 0 0 0,1 2 0 0 0,-1-1 0 0 0,0 0 0 0 0,1 1 0 0 0,-1 0 0 0 0,0 0 0 0 0,-1 0 29 0 0,-6 0-260 0 0,0 1-1 0 0,0 0 0 0 0,-7 1 261 0 0,16-1-237 0 0,-1 1 0 0 0,0 0 0 0 0,0-1 0 0 0,1 2 0 0 0,-1-1 1 0 0,1 0-1 0 0,-1 1 0 0 0,1-1 0 0 0,0 1 0 0 0,-1 0 0 0 0,1 0 0 0 0,0 0 0 0 0,-1 2 237 0 0,-5 2-1813 0 0,2-3-391 0 0</inkml:trace>
  <inkml:trace contextRef="#ctx0" brushRef="#br0" timeOffset="-3672.041">22353 9573 3680 0 0,'0'0'167'0'0,"0"0"-7"0"0,2-3 340 0 0,-2 3 1919 0 0,0 0 832 0 0,0 0 158 0 0,0 0-409 0 0,-2 17-1272 0 0,1-6-1578 0 0,-1 0-64 0 0,1 0 0 0 0,0 0-1 0 0,1 7-85 0 0,0-14 0 0 0,0 0 0 0 0,1 0 0 0 0,0 0 0 0 0,0 0 0 0 0,0-1-1 0 0,0 1 1 0 0,0-1 0 0 0,1 1 0 0 0,0-1 0 0 0,0 1 0 0 0,0-1-1 0 0,1 2 1 0 0,4 4 0 0 0,0 1 0 0 0,1-2 0 0 0,6 6 0 0 0,26 24 0 0 0,-35-34 3 0 0,1 1 0 0 0,-1 0 0 0 0,0 0 0 0 0,0 0 0 0 0,0 0 0 0 0,-1 1 0 0 0,0-1 0 0 0,0 1 0 0 0,1 3-3 0 0,-5-7 56 0 0,1-1 0 0 0,-1 1 0 0 0,0-1 0 0 0,0 1 0 0 0,0-1-1 0 0,0 1 1 0 0,0 0 0 0 0,0-1 0 0 0,0 1 0 0 0,0-1 0 0 0,-1 1 0 0 0,1-1 0 0 0,-1 1 0 0 0,1 0 0 0 0,-1-1-1 0 0,0 0 1 0 0,1 1 0 0 0,-1-1 0 0 0,0 1 0 0 0,0-1 0 0 0,0 0 0 0 0,0 0 0 0 0,0 0 0 0 0,0 1 0 0 0,0-1-1 0 0,-2 1-55 0 0,-2 2 160 0 0,-1 1 0 0 0,0-1 0 0 0,0 0-1 0 0,0 0 1 0 0,-2 0-160 0 0,-18 9-161 0 0,0-1 0 0 0,-5 0 161 0 0,19-8-1944 0 0,-1 0 0 0 0,0-1 1 0 0,-7 1 1943 0 0,8-4-1973 0 0</inkml:trace>
  <inkml:trace contextRef="#ctx0" brushRef="#br0" timeOffset="-3119.705">22680 9628 3224 0 0,'-6'11'572'0'0,"3"1"3619"0"0,1 0 1 0 0,0 13-4192 0 0,1-4 1066 0 0,1 0 1 0 0,1 0-1 0 0,1 0 1 0 0,4 14-1067 0 0,0-7 614 0 0,-4-21-261 0 0,0 1-1 0 0,0 0 1 0 0,-1-1 0 0 0,0 7-353 0 0,0-14 35 0 0,-1 1 0 0 0,0-1 0 0 0,0 1-1 0 0,0-1 1 0 0,0 0 0 0 0,1 1 0 0 0,-1-1 0 0 0,0 1 0 0 0,0-1 0 0 0,1 0-1 0 0,-1 1 1 0 0,0-1 0 0 0,0 0 0 0 0,1 0 0 0 0,-1 1 0 0 0,1-1-1 0 0,-1 0 1 0 0,0 0 0 0 0,1 1 0 0 0,-1-1 0 0 0,0 0 0 0 0,1 0-1 0 0,-1 0 1 0 0,1 0 0 0 0,-1 0 0 0 0,0 0 0 0 0,1 1 0 0 0,-1-1-1 0 0,1 0 1 0 0,-1 0 0 0 0,1 0 0 0 0,-1 0 0 0 0,0-1 0 0 0,1 1 0 0 0,-1 0-1 0 0,1 0 1 0 0,-1 0-35 0 0,16-3 680 0 0,-13 2-599 0 0,0-1-1 0 0,0 0 0 0 0,0 1 1 0 0,0-1-1 0 0,-1 0 0 0 0,1-1 1 0 0,-1 1-1 0 0,0 0 0 0 0,1-1 0 0 0,-1 1 1 0 0,0-1-1 0 0,0 0 0 0 0,0 0 1 0 0,0 0-81 0 0,4-9 113 0 0,0-1 0 0 0,3-11-113 0 0,-6 17-7 0 0,1-6-68 0 0,-1 0 1 0 0,0 0-1 0 0,-1 0 0 0 0,0-1 0 0 0,-1 1 0 0 0,-1-1 0 0 0,0 1 1 0 0,0-1-1 0 0,-2 1 0 0 0,0 0 0 0 0,0-1 0 0 0,-1 1 0 0 0,-1 0 1 0 0,0 0-1 0 0,-4-8 75 0 0,6 18-29 0 0,0-1 0 0 0,0 0-1 0 0,0 1 1 0 0,-1 0 0 0 0,1-1 0 0 0,-1 1 0 0 0,0 0 0 0 0,0 1 0 0 0,0-1 0 0 0,0 0 0 0 0,-1 0 29 0 0,2 2 8 0 0,0-1 0 0 0,-1 1 0 0 0,1 0 0 0 0,0-1 1 0 0,0 1-1 0 0,-1 0 0 0 0,1 0 0 0 0,-1 1 0 0 0,1-1 0 0 0,-1 0 0 0 0,1 1 1 0 0,-1 0-1 0 0,1 0 0 0 0,-1-1 0 0 0,1 1 0 0 0,-1 1 0 0 0,0-1 0 0 0,-1 1-8 0 0,-1 0 26 0 0,0 1 0 0 0,0 0 0 0 0,0 0 1 0 0,0 0-1 0 0,0 1 0 0 0,1 0 0 0 0,-1 0 0 0 0,1 0 0 0 0,0 0 0 0 0,0 1 0 0 0,0-1 0 0 0,-1 2-26 0 0,3-2 10 0 0,-1 0 0 0 0,1 0-1 0 0,0 0 1 0 0,0 0 0 0 0,0 0 0 0 0,1 1 0 0 0,-1-1 0 0 0,1 0 0 0 0,0 1 0 0 0,0-1 0 0 0,0 1 0 0 0,0-1 0 0 0,0 1-1 0 0,1 0 1 0 0,0-1 0 0 0,0 1 0 0 0,0 0 0 0 0,0 3-10 0 0,1-1 69 0 0,0 0 1 0 0,0 0-1 0 0,1 0 1 0 0,0 0-1 0 0,0 0 0 0 0,0-1 1 0 0,1 1-1 0 0,-1-1 1 0 0,1 0-1 0 0,1 2-69 0 0,-1-4 74 0 0,-1 0 0 0 0,1 0 0 0 0,0 0 0 0 0,0 0 0 0 0,0-1 1 0 0,0 1-1 0 0,1-1 0 0 0,-1 0 0 0 0,1 1 0 0 0,-1-2 0 0 0,1 1 0 0 0,0 0 0 0 0,0-1 0 0 0,0 0 0 0 0,3 1-74 0 0,-1-1 105 0 0,0 0 0 0 0,1 0 0 0 0,-1-1 0 0 0,0 0 0 0 0,0 0-1 0 0,0 0 1 0 0,1-1 0 0 0,-1 0 0 0 0,0 0 0 0 0,0-1 0 0 0,0 0 0 0 0,2-1-105 0 0,30-14-1139 0 0,-2-3-5724 0 0,-26 15-41 0 0</inkml:trace>
  <inkml:trace contextRef="#ctx0" brushRef="#br0" timeOffset="-2729.273">23061 9674 10136 0 0,'0'0'777'0'0,"16"2"-250"0"0,0-1 1915 0 0,0 0 1 0 0,0-1-1 0 0,16-2-2442 0 0,-17 1-9 0 0,-1 0 0 0 0,1 1-1 0 0,0 1 1 0 0,14 2 9 0 0,-23-2-4564 0 0,0-1-1530 0 0</inkml:trace>
  <inkml:trace contextRef="#ctx0" brushRef="#br0" timeOffset="-2728.273">23027 9799 6448 0 0,'0'0'297'0'0,"0"0"-9"0"0,0 1-188 0 0,0 0 164 0 0,0 0-1 0 0,1 1 1 0 0,-1-1-1 0 0,0 1 1 0 0,0-1-1 0 0,1 0 1 0 0,-1 1 0 0 0,1-1-1 0 0,-1 0 1 0 0,1 1-1 0 0,0-1 1 0 0,-1 0-1 0 0,1 0 1 0 0,0 0 0 0 0,0 0-1 0 0,0 0 1 0 0,0 0-1 0 0,0 0 1 0 0,0 0-1 0 0,0 0 1 0 0,0 0-1 0 0,0 0 1 0 0,2 0-264 0 0,1 1 972 0 0,0 0-1 0 0,1 0 1 0 0,-1 0 0 0 0,1-1-1 0 0,3 1-971 0 0,-6-1-80 0 0,34 6 1332 0 0,1-1 0 0 0,28 1-1252 0 0,-48-5-271 0 0,17-2-2028 0 0,-18-3-4216 0 0</inkml:trace>
  <inkml:trace contextRef="#ctx0" brushRef="#br0" timeOffset="252108.53">2917 8768 6912 0 0,'0'0'314'0'0,"0"0"-6"0"0,6 0 230 0 0,30-3 8819 0 0,-14 0-6972 0 0,37 1-2062 0 0,29 3-323 0 0,-11 1 142 0 0,-75-2-140 0 0,3 0-491 0 0,1 0-1 0 0,-1 0 1 0 0,0 0-1 0 0,1 1 0 0 0,-1 0 1 0 0,0 0-1 0 0,5 2 490 0 0,-1 2-1838 0 0</inkml:trace>
  <inkml:trace contextRef="#ctx0" brushRef="#br0" timeOffset="252520.227">2931 8932 16096 0 0,'-4'3'1839'0'0,"16"2"-1536"0"0,1-1 0 0 0,0-1-1 0 0,1 0 1 0 0,-1-1 0 0 0,1 0-303 0 0,69 3 851 0 0,-32-2-856 0 0,91 0-1289 0 0,-112-3-3026 0 0,-8 0-1993 0 0</inkml:trace>
  <inkml:trace contextRef="#ctx0" brushRef="#br0" timeOffset="250832.125">2012 8615 2304 0 0,'13'0'167'0'0,"-6"0"5"0"0,-5 1 205 0 0,-1-1 1 0 0,1 0 0 0 0,-1 0-1 0 0,0 0 1 0 0,1-1 0 0 0,-1 1 0 0 0,1 0-1 0 0,-1 0 1 0 0,0-1 0 0 0,1 1-1 0 0,-1-1 1 0 0,0 1 0 0 0,0-1 0 0 0,1 0-1 0 0,-1 1 1 0 0,0-1 0 0 0,1-1-378 0 0,-2 1 810 0 0,0 1 20 0 0,0 0-30 0 0,-12-2 1250 0 0,11 1-1978 0 0,0 1 0 0 0,0-1 0 0 0,0 1 0 0 0,-1 0-1 0 0,1 0 1 0 0,0-1 0 0 0,0 1 0 0 0,-1 0 0 0 0,1 0 0 0 0,0 0 0 0 0,-1 0-72 0 0,-133 21 548 0 0,55-10-501 0 0,4-7 157 0 0,3 0-66 0 0,36-3 1189 0 0,27 4-666 0 0,9-5-618 0 0,1 0 0 0 0,-1 0 0 0 0,0 0 1 0 0,0 0-1 0 0,1 0 0 0 0,-1 1 0 0 0,0-1 0 0 0,1 0 0 0 0,-1 0 0 0 0,1 1 0 0 0,-1-1 0 0 0,0 0 1 0 0,1 1-1 0 0,-1-1 0 0 0,1 0 0 0 0,-1 1 0 0 0,1-1 0 0 0,-1 1 0 0 0,1-1 0 0 0,-1 1 0 0 0,1-1 1 0 0,-1 1-1 0 0,1 0 0 0 0,-1-1-43 0 0,-2 4 903 0 0,2-4-892 0 0,1 1 1 0 0,-1-1-1 0 0,1 0 0 0 0,-1 1 1 0 0,0-1-1 0 0,1 1 0 0 0,-1-1 1 0 0,1 1-1 0 0,-1-1 0 0 0,1 1 1 0 0,-1 0-1 0 0,1-1 0 0 0,-1 1 1 0 0,1-1-1 0 0,0 1 0 0 0,-1 0 1 0 0,1-1-1 0 0,0 1 0 0 0,0 0-11 0 0,-2 6-26 0 0,0 0-1 0 0,1 0 0 0 0,0-1 1 0 0,1 1-1 0 0,0 0 0 0 0,0 0 1 0 0,0 0-1 0 0,1 0 0 0 0,1 5 27 0 0,0 1 6 0 0,-1-9 25 0 0,0 1-1 0 0,-1 0 0 0 0,0-1 0 0 0,1 1 1 0 0,-1 0-1 0 0,-1-1 0 0 0,1 1 0 0 0,-1 4-30 0 0,-5 33 244 0 0,0 1-80 0 0,-4-5 2 0 0,1 0-1 0 0,3 2-165 0 0,3-2 167 0 0,3-35-107 0 0,0 0 0 0 0,1 0 1 0 0,-1 0-1 0 0,0 0 0 0 0,1-1 0 0 0,-1 1 1 0 0,1 0-1 0 0,0-1 0 0 0,0 1 0 0 0,0 0 0 0 0,1 1-60 0 0,0-1 180 0 0,4 2 74 0 0,8 1-240 0 0,-12-4-7 0 0,1-1-1 0 0,0 0 0 0 0,-1 0 1 0 0,1 0-1 0 0,0 0 1 0 0,-1-1-1 0 0,1 1 0 0 0,0-1 1 0 0,0 0-1 0 0,0 0 0 0 0,-1 0 1 0 0,1 0-1 0 0,0 0 1 0 0,2-1-7 0 0,9 0 157 0 0,27 0 179 0 0,3-3-336 0 0,-10 1 1292 0 0,-23 1-1466 0 0,0 0-1 0 0,-1 0 1 0 0,4-2 174 0 0,28-5-152 0 0,-23 2 217 0 0,-2 0-951 0 0,-17 7 728 0 0,1 0-1 0 0,-1 0 1 0 0,1 0-1 0 0,-1-1 1 0 0,0 1 0 0 0,1 0-1 0 0,-1 0 1 0 0,0-1-1 0 0,1 1 1 0 0,-1 0 0 0 0,0-1-1 0 0,1 1 1 0 0,-1 0-1 0 0,0-1 1 0 0,0 1 0 0 0,0 0-1 0 0,1-1 1 0 0,-1 1-1 0 0,0-1 1 0 0,0 1 0 0 0,0 0-1 0 0,0-1 1 0 0,0 1 0 0 0,1-1-1 0 0,-1 1 1 0 0,0-1-1 0 0,0 1 1 0 0,0-1 0 0 0,0 1-1 0 0,0-1 159 0 0,0-3-2034 0 0</inkml:trace>
  <inkml:trace contextRef="#ctx0" brushRef="#br0" timeOffset="251247.67">1521 8910 7368 0 0,'-3'-3'762'0'0,"3"2"-519"0"0,0 0-1 0 0,0 0 0 0 0,0 0 0 0 0,0 0 0 0 0,0 0 0 0 0,0 0 0 0 0,0 0 0 0 0,0 0 1 0 0,1 0-1 0 0,-1 0 0 0 0,0 0 0 0 0,0 0 0 0 0,1 0 0 0 0,-1 0 0 0 0,1 0 0 0 0,-1 0 1 0 0,1 0-1 0 0,-1 1 0 0 0,1-1 0 0 0,0 0 0 0 0,-1 0 0 0 0,1 1 0 0 0,0-1 0 0 0,0 0 1 0 0,-1 0-1 0 0,1 1 0 0 0,0-1 0 0 0,0 1 0 0 0,0-1 0 0 0,1 0-242 0 0,4-1 267 0 0,0 0 1 0 0,0 0-1 0 0,0 1 0 0 0,0-1 0 0 0,1 1 1 0 0,-1 0-1 0 0,5 1-267 0 0,47 2 1884 0 0,-16 0-1636 0 0,61 2 32 0 0,-67-5-285 0 0,8 0-329 0 0,-15 3-5176 0 0,-18-2-438 0 0</inkml:trace>
  <inkml:trace contextRef="#ctx0" brushRef="#br0" timeOffset="251631.817">2076 8886 6448 0 0,'0'0'297'0'0,"0"0"-9"0"0,0 0 84 0 0,0 0 1049 0 0,0 0 475 0 0,0 0 96 0 0,0 0-156 0 0,0 0-742 0 0,0 0-328 0 0,0 0-59 0 0,0 0-33 0 0,0 0-68 0 0,1 0-29 0 0,0 0-498 0 0,0-1-1 0 0,0 1 0 0 0,0 0 1 0 0,-1 0-1 0 0,1 0 1 0 0,0 0-1 0 0,0 0 1 0 0,0 0-1 0 0,0 0 1 0 0,-1 0-1 0 0,1 1 0 0 0,0-1 1 0 0,0 0-1 0 0,0 0 1 0 0,-1 1-1 0 0,1-1 1 0 0,0 0-1 0 0,0 1 1 0 0,-1-1-1 0 0,1 1 0 0 0,0-1-78 0 0,1 2 64 0 0,0 0 0 0 0,0 0 0 0 0,0 0 0 0 0,0 0 0 0 0,-1 0 0 0 0,1 0 0 0 0,0 2-64 0 0,1 0 19 0 0,-1 0 0 0 0,0-1-1 0 0,-1 1 1 0 0,1 0-1 0 0,-1 0 1 0 0,0 0 0 0 0,0 1-1 0 0,0-1 1 0 0,0 0-1 0 0,-1 0-18 0 0,-1 28 242 0 0,-3-1-1 0 0,0 1 0 0 0,-2-1 0 0 0,-4 9-241 0 0,0 1 283 0 0,-4 40-283 0 0,13-69 104 0 0,1 0 0 0 0,0 1 0 0 0,1-1 0 0 0,0 0 0 0 0,2 4-104 0 0,-3-13 23 0 0,1-1 0 0 0,0 0 0 0 0,-1 0 0 0 0,1 0-1 0 0,0 0 1 0 0,0 0 0 0 0,1 0 0 0 0,-1-1 0 0 0,0 1-1 0 0,1 0 1 0 0,-1-1 0 0 0,1 1 0 0 0,-1-1 0 0 0,1 1 0 0 0,0-1-1 0 0,0 1 1 0 0,-1-1 0 0 0,1 0 0 0 0,0 0 0 0 0,0 0-1 0 0,0 0 1 0 0,0-1 0 0 0,0 1 0 0 0,1 0 0 0 0,0-1-23 0 0,2 2 39 0 0,1-1 1 0 0,-1-1 0 0 0,0 1-1 0 0,0-1 1 0 0,0 0-1 0 0,0 0 1 0 0,0 0 0 0 0,1-1-1 0 0,-1 0 1 0 0,4-1-40 0 0,14-5-12 0 0,4 0 10 0 0,-1-2 1 0 0,20-9 1 0 0,-43 16-377 0 0,1 0 0 0 0,-1 0 0 0 0,0-1 0 0 0,0 1 0 0 0,0-1 0 0 0,0 0 0 0 0,-1 0 0 0 0,1 0 0 0 0,-1 0 0 0 0,0 0 0 0 0,0-1 0 0 0,1-1 377 0 0,1-3-7187 0 0</inkml:trace>
  <inkml:trace contextRef="#ctx0" brushRef="#br0" timeOffset="251632.817">2000 9120 8752 0 0,'-1'-1'30'0'0,"1"1"1"0"0,0 0-1 0 0,-1-1 1 0 0,1 1-1 0 0,0-1 0 0 0,0 1 1 0 0,0 0-1 0 0,-1-1 1 0 0,1 1-1 0 0,0-1 1 0 0,0 1-1 0 0,0-1 1 0 0,0 1-1 0 0,0-1 1 0 0,0 1-1 0 0,0-1 0 0 0,0 1 1 0 0,0-1-1 0 0,0 1 1 0 0,0-1-1 0 0,0 1 1 0 0,0-1-1 0 0,0 1 1 0 0,0-1-1 0 0,1 1 1 0 0,-1 0-1 0 0,0-1 0 0 0,0 1 1 0 0,0-1-1 0 0,1 1 1 0 0,-1-1-31 0 0,2-1 364 0 0,-1 1 0 0 0,1-1 0 0 0,0 0 0 0 0,-1 1 0 0 0,1-1 0 0 0,0 1 0 0 0,0-1 0 0 0,1 1-364 0 0,6-4 1662 0 0,0 0 1 0 0,1 1-1 0 0,2-1-1662 0 0,3 0 367 0 0,0 1 0 0 0,1 0 0 0 0,0 1 0 0 0,12 0-367 0 0,67-3-2223 0 0,-49 5-1668 0 0,-24-1-1674 0 0</inkml:trace>
  <inkml:trace contextRef="#ctx0" brushRef="#br0" timeOffset="286839.445">4011 8660 9072 0 0,'0'0'413'0'0,"0"0"-10"0"0,16-6 845 0 0,26-10 4533 0 0,-57 14-2523 0 0,-28-1-3214 0 0,-125 19 51 0 0,112-3-42 0 0,54-12-45 0 0,-1 0 0 0 0,1-1 0 0 0,-1 1 0 0 0,1 0 0 0 0,-1 0 0 0 0,1 1 0 0 0,0-1 0 0 0,0 0 0 0 0,0 1 0 0 0,-1 0-8 0 0,2-1 75 0 0,1-1-6 0 0,-1 0-15 0 0,-3 2-33 0 0,4 0-9 0 0,0 0 0 0 0,0 0 0 0 0,0 0 0 0 0,0 0 0 0 0,0 0 0 0 0,0 0 0 0 0,0 0 0 0 0,1-1 0 0 0,-1 1 0 0 0,1 1-12 0 0,-1-3 8 0 0,11 40 180 0 0,-7-26-78 0 0,0 1 0 0 0,1 10-110 0 0,1 15 154 0 0,0-3-31 0 0,-1 10-123 0 0,-4-15 182 0 0,-2 0-1 0 0,-1 0 0 0 0,-3 17-181 0 0,4-21 81 0 0,-1 4-14 0 0,1-31-59 0 0,1 0-1 0 0,0-1 1 0 0,0 1 0 0 0,0 0-1 0 0,0 0 1 0 0,0 0-1 0 0,0-1 1 0 0,0 1 0 0 0,0 0-1 0 0,0 0 1 0 0,0-1-1 0 0,1 1 1 0 0,-1 0-1 0 0,0 0 1 0 0,0-1 0 0 0,1 1-1 0 0,-1 0 1 0 0,0-1-1 0 0,1 1 1 0 0,-1 0-1 0 0,1-1 1 0 0,-1 1 0 0 0,1-1-1 0 0,-1 1 1 0 0,1-1-1 0 0,0 1 1 0 0,-1-1-1 0 0,1 1 1 0 0,-1-1 0 0 0,1 1-8 0 0,2 1 22 0 0,-2-1 2 0 0,0 0 1 0 0,0-1-1 0 0,-1 1 0 0 0,1 0 1 0 0,0-1-1 0 0,0 1 1 0 0,0-1-1 0 0,0 1 0 0 0,0-1 1 0 0,0 1-1 0 0,0-1 1 0 0,0 0-1 0 0,0 1 1 0 0,0-1-1 0 0,1 0-24 0 0,17 2 268 0 0,-5-3-88 0 0,0 0 0 0 0,0-2-1 0 0,0 1-179 0 0,7-2 149 0 0,79-22 169 0 0,-45 13-366 0 0,-42 9-487 0 0,-10 4-4845 0 0,-3 0 3130 0 0</inkml:trace>
  <inkml:trace contextRef="#ctx0" brushRef="#br0" timeOffset="287176.316">3772 8918 3680 0 0,'0'0'284'0'0,"0"0"248"0"0,0 0 1736 0 0,0 0 777 0 0,0 0 156 0 0,3-1 356 0 0,9-3-3006 0 0,-6 2-255 0 0,1 1-1 0 0,-1 0 1 0 0,0 0-1 0 0,1 0 1 0 0,-1 0-1 0 0,1 1 1 0 0,1 0-296 0 0,16-1 691 0 0,56-7 277 0 0,-55 4-983 0 0,1 2-1 0 0,20 0 16 0 0,-4 2-5142 0 0,-34 0 3363 0 0,8 0-4211 0 0</inkml:trace>
  <inkml:trace contextRef="#ctx0" brushRef="#br0" timeOffset="287529.114">4251 9036 13992 0 0,'0'0'638'0'0,"0"0"-8"0"0,-6 14-77 0 0,-9 38 961 0 0,10-30-760 0 0,3-16-516 0 0,1 0-1 0 0,0 0 0 0 0,0 0 1 0 0,0 0-1 0 0,1 0 1 0 0,0 0-1 0 0,0 0 0 0 0,0 1 1 0 0,1-1-1 0 0,0 0 1 0 0,1 5-238 0 0,0-7 69 0 0,-1-1 1 0 0,1 0 0 0 0,-1 0-1 0 0,1 1 1 0 0,0-1-1 0 0,0-1 1 0 0,1 1 0 0 0,-1 0-1 0 0,1 0 1 0 0,-1-1-1 0 0,1 1 1 0 0,0-1 0 0 0,0 0-1 0 0,0 0 1 0 0,0 0-1 0 0,0 0 1 0 0,0-1 0 0 0,1 1-1 0 0,1 0-69 0 0,-1-2 34 0 0,0 0-1 0 0,-1-1 0 0 0,1 1 0 0 0,0-1 0 0 0,0 1 1 0 0,0-1-1 0 0,-1 0 0 0 0,1 0 0 0 0,-1-1 0 0 0,3 0-33 0 0,0-1 41 0 0,0 0 0 0 0,-1 0 0 0 0,0 0 0 0 0,0-1 0 0 0,0 0 0 0 0,0 1 0 0 0,-1-2 0 0 0,1 1 0 0 0,-1-1 0 0 0,0 1 0 0 0,0-1 0 0 0,-1 0 0 0 0,3-4-41 0 0,-5 7 8 0 0,0 0 0 0 0,0-1 0 0 0,0 1 1 0 0,0 0-1 0 0,0 0 0 0 0,0-1 0 0 0,-1 1 0 0 0,1 0 1 0 0,-1-1-1 0 0,0 1 0 0 0,1 0 0 0 0,-1-1 1 0 0,0 1-1 0 0,0-1 0 0 0,-1 1 0 0 0,1 0 0 0 0,0-1 1 0 0,-1 1-1 0 0,0 0 0 0 0,1-1 0 0 0,-1 1 0 0 0,0 0 1 0 0,0 0-1 0 0,0 0 0 0 0,-1 0 0 0 0,1 0 0 0 0,0 0 1 0 0,-1 0-1 0 0,1 0 0 0 0,-1 0 0 0 0,0 1 0 0 0,1-1 1 0 0,-1 0-1 0 0,0 1 0 0 0,0 0 0 0 0,0-1-8 0 0,-1 1-46 0 0,0-1-1 0 0,0 1 1 0 0,0-1-1 0 0,0 1 1 0 0,-1 0-1 0 0,1 0 1 0 0,0 0-1 0 0,0 1 0 0 0,-1-1 1 0 0,1 1-1 0 0,-1 0 1 0 0,1 0-1 0 0,0 0 1 0 0,-1 0-1 0 0,1 1 1 0 0,-4 0 46 0 0,-1 1-702 0 0,-1 0 0 0 0,1 1 1 0 0,0 0-1 0 0,-1 0 0 0 0,-6 5 702 0 0,6-3-1755 0 0</inkml:trace>
  <inkml:trace contextRef="#ctx0" brushRef="#br0" timeOffset="291911.742">4741 9001 4608 0 0,'0'0'353'0'0,"0"0"-33"0"0,0 0 724 0 0,0 0 343 0 0,0 0 70 0 0,0 0-154 0 0,0 0-705 0 0,0 0-307 0 0,0 0-60 0 0,13 2 618 0 0,-4-3-559 0 0,-1-1-1 0 0,1 0 1 0 0,-1 0-1 0 0,0-1 1 0 0,1 0 0 0 0,-1-1-1 0 0,-1 0 1 0 0,1 0 0 0 0,4-3-290 0 0,-3 0 94 0 0,0 1 1 0 0,-1-1 0 0 0,1 0-1 0 0,-2-1 1 0 0,1 0 0 0 0,-1 0-1 0 0,0-1 1 0 0,0 0 0 0 0,-1 0-1 0 0,1-4-94 0 0,-4 9 23 0 0,0-1 0 0 0,0-1 0 0 0,0 1 0 0 0,-1 0-1 0 0,0-1 1 0 0,0 1 0 0 0,-1-1 0 0 0,1 0 0 0 0,-1 1 0 0 0,0-1 0 0 0,-1 0-1 0 0,0 0 1 0 0,0 0 0 0 0,0-2-23 0 0,-1 3 38 0 0,1 4-21 0 0,0 0 0 0 0,0 0 1 0 0,0-1-1 0 0,-1 1 0 0 0,1 0 0 0 0,0 0 1 0 0,-1 0-1 0 0,1 0 0 0 0,-1 0 0 0 0,1 0 1 0 0,-1 0-1 0 0,1 0 0 0 0,-1 0 0 0 0,0 0 1 0 0,1 0-1 0 0,-1 0 0 0 0,0 0 0 0 0,0 0 1 0 0,0 0-1 0 0,-1 0-17 0 0,-5-5 241 0 0,6 5-204 0 0,0 1 1 0 0,1-1 0 0 0,-1 0-1 0 0,0 0 1 0 0,0 1 0 0 0,0-1-1 0 0,0 1 1 0 0,0-1 0 0 0,0 1-1 0 0,1-1 1 0 0,-1 1 0 0 0,0-1-1 0 0,0 1 1 0 0,0 0 0 0 0,-1 0 0 0 0,1 0-1 0 0,0-1 1 0 0,0 1 0 0 0,0 0-1 0 0,0 0 1 0 0,0 0 0 0 0,0 0-1 0 0,0 1 1 0 0,0-1 0 0 0,0 0-1 0 0,0 0 1 0 0,0 1 0 0 0,0-1-1 0 0,0 0 1 0 0,0 1 0 0 0,0-1-1 0 0,0 1-37 0 0,-8 4 199 0 0,0 0 0 0 0,0 1-1 0 0,1 0 1 0 0,0 0 0 0 0,0 1-1 0 0,-2 3-198 0 0,4-4 56 0 0,1 1 0 0 0,0 1 0 0 0,1-1 0 0 0,-1 1-1 0 0,1-1 1 0 0,1 1 0 0 0,-3 6-56 0 0,-1 5 175 0 0,1-1 1 0 0,1 1-1 0 0,0 1 0 0 0,1-1 0 0 0,2 0 0 0 0,-1 1 1 0 0,2 17-176 0 0,0-17 199 0 0,0-15-120 0 0,1 1-1 0 0,0-1 1 0 0,0 0-1 0 0,0 0 1 0 0,0 0-1 0 0,2 4-78 0 0,-1-2 113 0 0,1-1-1 0 0,0 0 0 0 0,0 0 1 0 0,1 0-1 0 0,-1 0 0 0 0,1 0 0 0 0,0-1 1 0 0,1 1-1 0 0,2 2-112 0 0,-4-5 51 0 0,1-1 0 0 0,-1 0-1 0 0,1 0 1 0 0,-1 0 0 0 0,1 0-1 0 0,0 0 1 0 0,0 0 0 0 0,0-1 0 0 0,0 0-1 0 0,0 1 1 0 0,0-1 0 0 0,0 0 0 0 0,0 0-1 0 0,0-1 1 0 0,1 1 0 0 0,-1-1-1 0 0,0 1 1 0 0,1-1 0 0 0,1 0-51 0 0,0 0 45 0 0,4 0 50 0 0,0 0 0 0 0,0-1 1 0 0,0 0-1 0 0,0 0 1 0 0,-1-1-1 0 0,8-1-95 0 0,12-7 278 0 0,1-1-1 0 0,1-2-277 0 0,-19 7-851 0 0,-1 0 0 0 0,10-7 851 0 0,-14 9-1828 0 0,0-1 1 0 0,0-1-1 0 0,0 1 0 0 0,4-6 1828 0 0,3-6-6805 0 0</inkml:trace>
  <inkml:trace contextRef="#ctx0" brushRef="#br0" timeOffset="-55853.939">975 1522 3224 0 0,'0'0'-3'0'0,"0"0"0"0"0,0 0-1 0 0,1 0 1 0 0,-1 1 0 0 0,0-1 0 0 0,0 0 0 0 0,0 0-1 0 0,0 0 1 0 0,0 0 0 0 0,1-1 0 0 0,-1 1 0 0 0,0 0 0 0 0,0 0-1 0 0,0 0 1 0 0,0 0 0 0 0,0 0 0 0 0,0 0 0 0 0,1 0-1 0 0,-1 0 1 0 0,0 0 0 0 0,0 0 0 0 0,0 0 0 0 0,0 0 0 0 0,0 0-1 0 0,0 0 1 0 0,0-1 0 0 0,1 1 0 0 0,-1 0 0 0 0,0 0-1 0 0,0 0 1 0 0,0 0 0 0 0,0 0 0 0 0,0 0 0 0 0,0-1-1 0 0,0 1 1 0 0,0 0 0 0 0,0 0 0 0 0,0 0 0 0 0,0 0 0 0 0,0 0-1 0 0,0-1 4 0 0,2-10 509 0 0,-4-20 3364 0 0,1 16 1280 0 0,0-1-2910 0 0,0-1 0 0 0,-3-7-2243 0 0,3 21 253 0 0,0-9 885 0 0,0 0 0 0 0,1-11-1138 0 0,0 10 524 0 0,-1 6-110 0 0,2-5 124 0 0,0 3-43 0 0,-1 8-458 0 0,0 0 0 0 0,0 1 0 0 0,0-1 1 0 0,0 0-1 0 0,0 1 0 0 0,1-1 1 0 0,-1 0-1 0 0,0 1 0 0 0,0-1 0 0 0,0 0 1 0 0,1 1-1 0 0,-1-1 0 0 0,0 1 1 0 0,1-1-1 0 0,-1 1 0 0 0,0-1 0 0 0,1 0 1 0 0,-1 1-38 0 0,1-1 141 0 0,0-1 110 0 0,1 5 132 0 0,1 5-92 0 0,1 5-41 0 0,-4-10-195 0 0,1-1 0 0 0,0 1 0 0 0,-1 0 0 0 0,1-1 0 0 0,-1 1-1 0 0,0 0 1 0 0,0-1 0 0 0,0 1 0 0 0,0 1-55 0 0,-1 6-43 0 0,0 1 0 0 0,1 0 1 0 0,1 8 42 0 0,0-8-44 0 0,-1 1 0 0 0,0-1 0 0 0,-1 2 44 0 0,-1 5 47 0 0,0 0 0 0 0,2 1-1 0 0,0-1 1 0 0,1 1 0 0 0,2 4-47 0 0,-2-12-14 0 0,0 1 1 0 0,-1 0 0 0 0,0 0-1 0 0,-1 5 14 0 0,1-10-18 0 0,0-1 1 0 0,0 1-1 0 0,0-1 0 0 0,1 0 0 0 0,0 1 1 0 0,1-1-1 0 0,-1 0 0 0 0,1 1 0 0 0,3 4 18 0 0,-4-8 6 0 0,0 0 0 0 0,1 0 0 0 0,-1 0-1 0 0,1 0 1 0 0,0 0 0 0 0,0-1 0 0 0,0 1 0 0 0,0-1-1 0 0,1 1-5 0 0,3 4 12 0 0,7 4 26 0 0,-1-3 127 0 0,-12-8-164 0 0,2 1-3 0 0,-1 0 0 0 0,0 0 0 0 0,1 0 0 0 0,-1-1 0 0 0,1 1 0 0 0,-1-1 0 0 0,1 1 0 0 0,-1-1 0 0 0,1 1 0 0 0,-1-1 1 0 0,1 0-1 0 0,-1 0 0 0 0,1 0 2 0 0,1 1-15 0 0,10 0 89 0 0,-1 0 0 0 0,0-1 0 0 0,1 0 0 0 0,0-1-74 0 0,16 0 98 0 0,-20 0-78 0 0,0 0 1 0 0,0 0 0 0 0,6-3-21 0 0,20-2 12 0 0,-32 6 86 0 0,0-1-1 0 0,1 1 1 0 0,-1 0-1 0 0,1-1 0 0 0,-1 0 1 0 0,1 0-1 0 0,-1 0-97 0 0,6-1-1944 0 0,1 1-5932 0 0,-10 1 5943 0 0</inkml:trace>
  <inkml:trace contextRef="#ctx0" brushRef="#br0" timeOffset="-55460.878">950 1534 2760 0 0,'-3'-5'72'0'0,"-1"1"154"0"0,-3-1 4666 0 0,7 5-4608 0 0,0 0 0 0 0,-1 0 0 0 0,1-1 0 0 0,0 1 0 0 0,0 0 0 0 0,0-1-1 0 0,0 1 1 0 0,0 0 0 0 0,0-1 0 0 0,0 1 0 0 0,0 0 0 0 0,0-1 0 0 0,0 1 0 0 0,0 0-1 0 0,0 0 1 0 0,0-1 0 0 0,0 1 0 0 0,0 0 0 0 0,1-1 0 0 0,-1 1 0 0 0,0 0-1 0 0,0-1 1 0 0,0 1 0 0 0,0 0 0 0 0,0 0 0 0 0,1-1 0 0 0,-1 1 0 0 0,0 0-1 0 0,0 0 1 0 0,1-1-284 0 0,6-7 1684 0 0,3 3-1329 0 0,0 0 0 0 0,1 1 0 0 0,0 0 0 0 0,0 0 0 0 0,0 1 0 0 0,0 1 0 0 0,1 0 0 0 0,6 0-355 0 0,42-10 865 0 0,-18 3-213 0 0,7 0-652 0 0,37-9 136 0 0,-69 14-79 0 0,-13 4-116 0 0,0-1 0 0 0,0 0 0 0 0,0 0 0 0 0,-1 0 0 0 0,1 0 0 0 0,-1-1 0 0 0,3 0 59 0 0,-5 1-386 0 0,-1 1-20 0 0,0 0-160 0 0,0 0-668 0 0,-2-4-2744 0 0,-6 0-1947 0 0</inkml:trace>
  <inkml:trace contextRef="#ctx0" brushRef="#br0" timeOffset="-55095.665">966 1340 13504 0 0,'0'0'306'0'0,"-10"-8"745"0"0,10 7-1001 0 0,-1 1 0 0 0,1 0 1 0 0,-1-1-1 0 0,1 1 0 0 0,-1 0 1 0 0,1-1-1 0 0,-1 1 0 0 0,1-1 1 0 0,0 1-1 0 0,-1-1 0 0 0,1 1 0 0 0,0-1 1 0 0,-1 1-1 0 0,1-1 0 0 0,0 1 1 0 0,0-1-1 0 0,-1 0 0 0 0,1 1 0 0 0,0-1 1 0 0,0 1-1 0 0,0-1 0 0 0,0 0 1 0 0,0 1-1 0 0,0-1 0 0 0,0 1 0 0 0,0-1 1 0 0,0 0-1 0 0,0 1 0 0 0,0-1 1 0 0,1 1-1 0 0,-1-1 0 0 0,0 0 1 0 0,0 1-1 0 0,0-1 0 0 0,1 1 0 0 0,-1-1 1 0 0,0 1-1 0 0,1-1 0 0 0,-1 1 1 0 0,1-1-1 0 0,-1 1 0 0 0,0-1 0 0 0,1 1 1 0 0,-1 0-1 0 0,1-1 0 0 0,-1 1 1 0 0,1 0-1 0 0,-1-1 0 0 0,1 1 0 0 0,0 0-50 0 0,23-13 1369 0 0,-18 10-1127 0 0,0 0 0 0 0,0 0 0 0 0,0 0-1 0 0,6-1-241 0 0,17-4 467 0 0,5-1 41 0 0,1 1-1 0 0,-1 1 1 0 0,18 0-508 0 0,-43 7 40 0 0,7-2 33 0 0,-1 2 1 0 0,1 0 0 0 0,9 1-74 0 0,4 2-31 0 0,-17-2-797 0 0,0 0 1 0 0,0 1-1 0 0,0 0 1 0 0,1 1 827 0 0,-6 0-2613 0 0</inkml:trace>
  <inkml:trace contextRef="#ctx0" brushRef="#br0" timeOffset="-54702.909">1395 1711 2760 0 0,'0'0'125'0'0,"0"0"426"0"0,12 0 11142 0 0,-3 0-10005 0 0,-6-1-1446 0 0,-1 1 1 0 0,1-1 0 0 0,-1 1-1 0 0,1-1 1 0 0,-1 0 0 0 0,1 1-1 0 0,-1-1 1 0 0,0-1-1 0 0,1 1 1 0 0,-1 0 0 0 0,0 0-1 0 0,0-1-242 0 0,26-20 440 0 0,-23 17-315 0 0,0 0-8 0 0,0 1 1 0 0,0-1 0 0 0,-1 0 0 0 0,0 0 0 0 0,0-1-1 0 0,3-4-117 0 0,-6 9 152 0 0,-1 1 11 0 0,0 0 44 0 0,0 0 17 0 0,0 0 6 0 0,0 0-10 0 0,0 0-49 0 0,0 0-19 0 0,0 0-7 0 0,0 0-7 0 0,0 0-29 0 0,-1 19 110 0 0,0 1 1 0 0,0-1-1 0 0,-2 0 1 0 0,-1 0-1 0 0,-2 8-219 0 0,-24 96 118 0 0,21-87-17 0 0,1 1 0 0 0,1 13-101 0 0,6-46 19 0 0,1 1-1 0 0,0 0 1 0 0,0-1-1 0 0,1 1 1 0 0,-1-1-1 0 0,1 1 1 0 0,0 0-1 0 0,1 3-18 0 0,-1-7 8 0 0,-1 1 1 0 0,1 0-1 0 0,0 0 0 0 0,0-1 0 0 0,-1 1 0 0 0,1 0 1 0 0,0-1-1 0 0,0 1 0 0 0,0-1 0 0 0,1 1 0 0 0,-1-1 1 0 0,0 0-1 0 0,1 1 0 0 0,-1-1 0 0 0,0 0 0 0 0,1 0 0 0 0,0 0 1 0 0,-1 0-1 0 0,1 0 0 0 0,-1 0 0 0 0,3 0-8 0 0,1 0 28 0 0,1 0-1 0 0,-1 0 1 0 0,1-1-1 0 0,-1 0 1 0 0,1 0-1 0 0,-1 0 1 0 0,1-1-1 0 0,-1 1 1 0 0,1-1-1 0 0,0-1-27 0 0,-2 1 10 0 0,0 0-1 0 0,-1 0 0 0 0,1-1 1 0 0,0 1-1 0 0,-1-1 0 0 0,1 0 0 0 0,-1 0 1 0 0,0 0-1 0 0,0-1 0 0 0,0 1 1 0 0,0-1-1 0 0,0 1 0 0 0,0-1 1 0 0,0-1-10 0 0,11-11-22 0 0,-12 14-26 0 0,-1 0 1 0 0,1-1-1 0 0,-1 1 0 0 0,0 0 1 0 0,0-1-1 0 0,1 1 0 0 0,-1-1 1 0 0,0 0-1 0 0,0 1 0 0 0,-1-1 1 0 0,1 0-1 0 0,0 0 0 0 0,0 1 1 0 0,-1-1-1 0 0,1 0 0 0 0,-1 0 1 0 0,0 0 47 0 0,1-18-3190 0 0,-5 5-3292 0 0,-2 4 181 0 0</inkml:trace>
  <inkml:trace contextRef="#ctx0" brushRef="#br0" timeOffset="-54343.515">1327 1864 3224 0 0,'0'0'637'0'0,"0"0"1468"0"0,0 0 646 0 0,0 0 128 0 0,1-1 257 0 0,6-2-2444 0 0,6-1-71 0 0,1 1 0 0 0,0 0 0 0 0,0 1 1 0 0,0 1-1 0 0,0 0 0 0 0,0 1 1 0 0,0 0-1 0 0,0 1 0 0 0,4 1-621 0 0,-6-1 112 0 0,1-1-1 0 0,-1-1 0 0 0,12-1-111 0 0,-3 0 45 0 0,21-2-439 0 0,-26 2-5225 0 0,-8 2-994 0 0</inkml:trace>
  <inkml:trace contextRef="#ctx0" brushRef="#br0" timeOffset="-52769.42">1951 1594 7600 0 0,'0'0'348'0'0,"0"0"-7"0"0,-6 0 373 0 0,6 0 3253 0 0,1-1 4185 0 0,10-2-7783 0 0,1 0 0 0 0,0 1 1 0 0,0 0-1 0 0,0 1 0 0 0,2 0-369 0 0,41-6 401 0 0,42-15-203 0 0,-69 18-248 0 0,-23 4-249 0 0,0-1-1 0 0,1 0 0 0 0,-1 0 1 0 0,0 0-1 0 0,0 0 0 0 0,1-1 0 0 0,-1 0 300 0 0,-4 1-1573 0 0,-1 1-379 0 0,0 0-78 0 0</inkml:trace>
  <inkml:trace contextRef="#ctx0" brushRef="#br0" timeOffset="-52373.085">1962 1749 3224 0 0,'3'0'859'0'0,"11"0"8930"0"0,72-3-2208 0 0,-62 2-7003 0 0,-1-1 1 0 0,1-1 0 0 0,3-2-579 0 0,13-3 100 0 0,32-5 342 0 0,-22 10-4960 0 0,-42 2 2512 0 0,-1-1-9 0 0</inkml:trace>
  <inkml:trace contextRef="#ctx0" brushRef="#br0" timeOffset="-51948.765">2766 1323 2304 0 0,'0'0'489'0'0,"0"0"1215"0"0,0 0 531 0 0,0 0 107 0 0,0 0-216 0 0,0 0-1005 0 0,0 0-436 0 0,0 0-86 0 0,0 0-11 0 0,0 0 36 0 0,13-1 3484 0 0,-10 3-3970 0 0,0 1-1 0 0,0 0 1 0 0,0 0 0 0 0,-1 0 0 0 0,1 1 0 0 0,-1-1-1 0 0,0 0 1 0 0,0 1 0 0 0,0 0 0 0 0,-1-1 0 0 0,1 1 0 0 0,-1 0-1 0 0,0 0 1 0 0,0 0 0 0 0,0 0 0 0 0,0 0 0 0 0,-1 0 0 0 0,0 0-1 0 0,0 4-137 0 0,1 23 265 0 0,0-14-114 0 0,-1 1-1 0 0,-1 6-150 0 0,-6 93 224 0 0,3-75 85 0 0,2 30-309 0 0,-2-42 341 0 0,5-29-322 0 0,-1 0-1 0 0,0 0 1 0 0,1 0 0 0 0,-1 0-1 0 0,1-1 1 0 0,-1 1-1 0 0,1 0 1 0 0,-1 0-1 0 0,1 0 1 0 0,-1-1-1 0 0,1 1 1 0 0,0 0-1 0 0,-1-1 1 0 0,1 1 0 0 0,0-1-1 0 0,0 1 1 0 0,0-1-1 0 0,-1 1 1 0 0,1-1-19 0 0,15 8 247 0 0,-13-7-176 0 0,1 0-1 0 0,0-1 0 0 0,0 0 0 0 0,0 0 0 0 0,0 0 1 0 0,0 0-1 0 0,1-1-70 0 0,7 1 147 0 0,26-5 258 0 0,-14 2-209 0 0,-17 2-136 0 0,20-2 71 0 0,1-1 1 0 0,-1-1-1 0 0,1-2-131 0 0,-11 2-554 0 0,-19 5-3924 0 0,1 0 3840 0 0,-5 0-1274 0 0</inkml:trace>
  <inkml:trace contextRef="#ctx0" brushRef="#br0" timeOffset="-51559.389">2696 1582 2760 0 0,'7'-6'2405'0'0,"19"-1"4659"0"0,-18 4-6224 0 0,-1 1 0 0 0,1 0 1 0 0,0 0-1 0 0,-1 1 1 0 0,1 0-1 0 0,2 1-840 0 0,29-2 1483 0 0,1-2 0 0 0,-1-1 0 0 0,2-3-1483 0 0,8 0 341 0 0,6-7-589 0 0,-54 15 126 0 0,0 0 1 0 0,0 0 0 0 0,0 0-1 0 0,-1 0 1 0 0,1-1 0 0 0,0 1-1 0 0,0 0 1 0 0,0-1 0 0 0,0 1-1 0 0,-1-1 1 0 0,1 1 0 0 0,0-1-1 0 0,0 1 122 0 0,0-1-1661 0 0,-1 0-3033 0 0,5-6-1298 0 0</inkml:trace>
  <inkml:trace contextRef="#ctx0" brushRef="#br0" timeOffset="-51193.429">2701 1329 3224 0 0,'-11'-10'964'0'0,"5"9"3846"0"0,5 1-1772 0 0,1 0-316 0 0,0 0-1444 0 0,0 0-632 0 0,2-1-125 0 0,4-2-124 0 0,0 0-1 0 0,1 0 0 0 0,-1 1 0 0 0,1-1 1 0 0,0 1-1 0 0,-1 1 0 0 0,4-1-396 0 0,53-6 765 0 0,-41 6-572 0 0,143-12 306 0 0,-112 7-386 0 0,-11 2-2252 0 0,-15 4-3856 0 0,-17 1 206 0 0</inkml:trace>
  <inkml:trace contextRef="#ctx0" brushRef="#br0" timeOffset="-50857.757">3368 1705 2304 0 0,'0'0'496'0'0,"0"0"1243"0"0,0 0 542 0 0,0-1 1049 0 0,1-3-2894 0 0,0 4 3120 0 0,0 0 3989 0 0,-1 1-7473 0 0,0 1-1 0 0,0-1 0 0 0,0 0 0 0 0,0 1 0 0 0,0-1 0 0 0,0 0 1 0 0,-1 1-1 0 0,1-1 0 0 0,0 0 0 0 0,-1 0 0 0 0,1 1 0 0 0,-1-1 1 0 0,1 0-1 0 0,-1 0 0 0 0,0 1-71 0 0,-10 21 416 0 0,-6 4-252 0 0,-2 0 0 0 0,-2 1-164 0 0,-20 29 156 0 0,7-12-325 0 0,22-32-7 0 0,1 1 0 0 0,-6 11 176 0 0,13-18-664 0 0,-1 0 0 0 0,1 0 0 0 0,-6 4 664 0 0,8-9-603 0 0,0 0-1 0 0,0 0 1 0 0,0 0-1 0 0,0-1 1 0 0,0 1-1 0 0,0-1 1 0 0,-1 0-1 0 0,0 1 604 0 0,3-2-186 0 0,-1 1-1 0 0,1-1 1 0 0,-1 0-1 0 0,1 0 1 0 0,-1 0-1 0 0,1 0 1 0 0,-1 0 0 0 0,1 0-1 0 0,-1 0 1 0 0,1 0-1 0 0,-1 0 1 0 0,1 0-1 0 0,0 0 1 0 0,-1 0-1 0 0,1 0 1 0 0,-1 0 0 0 0,1 0-1 0 0,-1-1 1 0 0,0 1 186 0 0,0 0-486 0 0,-3-3-4248 0 0</inkml:trace>
  <inkml:trace contextRef="#ctx0" brushRef="#br0" timeOffset="-50440.257">3116 1831 2760 0 0,'15'-19'487'0'0,"-7"7"2467"0"0,2 1 4381 0 0,2-2-2538 0 0,-11 13-4610 0 0,0-1 0 0 0,0 1 0 0 0,0-1 1 0 0,0 1-1 0 0,0 0 0 0 0,0-1 0 0 0,0 1 0 0 0,0 0 0 0 0,0 0 1 0 0,0 0-1 0 0,0 0 0 0 0,0 0 0 0 0,0 0 0 0 0,0 0 1 0 0,0 0-1 0 0,0 0 0 0 0,0 0 0 0 0,0 1 0 0 0,0-1 0 0 0,0 0 1 0 0,1 1-188 0 0,20 12 413 0 0,-7-3 77 0 0,-5-4-201 0 0,0 0-1 0 0,8 8-288 0 0,-7-5 173 0 0,1-1 0 0 0,7 4-173 0 0,24 17 73 0 0,-7-4-50 0 0,-5-1-1751 0 0,-22-18 725 0 0</inkml:trace>
  <inkml:trace contextRef="#ctx0" brushRef="#br0" timeOffset="6500.277">4668 1517 5064 0 0,'0'0'389'0'0,"0"0"130"0"0,0 2 1470 0 0,-1 14 2823 0 0,0-9-3320 0 0,1 1 1 0 0,0-1-1 0 0,1 8-1492 0 0,0-2 492 0 0,0-1 1 0 0,-1 1-1 0 0,-2 10-492 0 0,1-8 565 0 0,1-1 1 0 0,0 0-1 0 0,1 2-565 0 0,0 7 554 0 0,-1-18-457 0 0,0-1 1 0 0,0 1-1 0 0,1 0 1 0 0,-1-1 0 0 0,1 1-1 0 0,0 0 1 0 0,0-1 0 0 0,1 1-1 0 0,1 3-97 0 0,1 1 128 0 0,-3-6-79 0 0,1 0 0 0 0,-1 0 0 0 0,1 0 0 0 0,0 0 0 0 0,0 0 0 0 0,0 0 0 0 0,0-1 1 0 0,0 1-50 0 0,-1-2 19 0 0,1 0 1 0 0,-1-1 0 0 0,0 1 0 0 0,0 0 0 0 0,0-1-1 0 0,1 1 1 0 0,-1-1 0 0 0,0 1 0 0 0,1-1 0 0 0,-1 0 0 0 0,0 0-1 0 0,1 1 1 0 0,-1-1 0 0 0,0 0 0 0 0,1 0 0 0 0,-1 0-1 0 0,0 0 1 0 0,1 0 0 0 0,-1-1 0 0 0,0 1 0 0 0,1 0 0 0 0,-1-1-1 0 0,0 1-19 0 0,6-3 105 0 0,-1 1-1 0 0,1-1 1 0 0,-1 0-1 0 0,0-1 0 0 0,0 1 1 0 0,0-1-1 0 0,-1 0 1 0 0,1-1-1 0 0,-1 1 1 0 0,0-1-1 0 0,4-5-104 0 0,-1 1 36 0 0,0-2-1 0 0,0 1 1 0 0,-1-1-1 0 0,-1 0 1 0 0,6-12-36 0 0,-10 19 13 0 0,-1 0 0 0 0,0-1 1 0 0,0 1-1 0 0,0 0 0 0 0,0-1 0 0 0,-1 0 0 0 0,1 1 1 0 0,-1-1-1 0 0,0 1 0 0 0,-1-2-13 0 0,-8-49 244 0 0,2 18-91 0 0,5 20-148 0 0,-1 0-1 0 0,-1 0 0 0 0,-1 0 1 0 0,0 0-5 0 0,2 9-1 0 0,-1-1 1 0 0,1 1 0 0 0,-1 1 0 0 0,-1-1 0 0 0,1 1 0 0 0,-1 0-1 0 0,-1 0 1 0 0,-5-6 0 0 0,10 12-2 0 0,0 0 0 0 0,0 0-1 0 0,0 0 1 0 0,0 0-1 0 0,0 0 1 0 0,0 0 0 0 0,0 1-1 0 0,-1-1 1 0 0,1 1-1 0 0,0-1 1 0 0,0 1 0 0 0,-1-1-1 0 0,1 1 1 0 0,0-1 0 0 0,0 1-1 0 0,-1 0 1 0 0,1 0-1 0 0,0 0 1 0 0,-1 0 0 0 0,1 0-1 0 0,-1 0 1 0 0,1 0 2 0 0,-2 1-8 0 0,1 0 1 0 0,0-1-1 0 0,0 1 1 0 0,0 0-1 0 0,0 0 1 0 0,0 0-1 0 0,0 1 1 0 0,0-1-1 0 0,1 0 1 0 0,-1 1-1 0 0,0-1 1 0 0,-1 2 7 0 0,-1 3-35 0 0,-1-1 0 0 0,1 1 1 0 0,0 0-1 0 0,0 0 0 0 0,1 1 1 0 0,0-1-1 0 0,0 1 0 0 0,0 1 35 0 0,-2 5-8 0 0,1 0-1 0 0,1 0 1 0 0,1 1-1 0 0,-1-1 1 0 0,2 1-1 0 0,0 3 9 0 0,1-13-1 0 0,0 0-1 0 0,0 0 1 0 0,0 0-1 0 0,1 0 1 0 0,-1 0-1 0 0,1 0 1 0 0,0 0-1 0 0,1 0 1 0 0,-1 0-1 0 0,0 0 1 0 0,1 0-1 0 0,0 0 1 0 0,0-1-1 0 0,0 1 1 0 0,1-1-1 0 0,-1 0 1 0 0,1 0-1 0 0,-1 1 1 0 0,1-2-1 0 0,0 1 1 0 0,0 0-1 0 0,3 1 2 0 0,-2-1-15 0 0,1-1-1 0 0,-1 0 1 0 0,1-1-1 0 0,0 1 1 0 0,-1-1 0 0 0,1 0-1 0 0,0 0 1 0 0,0 0-1 0 0,-1-1 1 0 0,1 0-1 0 0,0 0 1 0 0,0 0-1 0 0,0 0 1 0 0,0-1-1 0 0,4-1 16 0 0,11-2-274 0 0,-1-1-1 0 0,0-1 1 0 0,4-3 274 0 0,-16 7-127 0 0,12-7-1291 0 0,-1 1-70 0 0</inkml:trace>
  <inkml:trace contextRef="#ctx0" brushRef="#br0" timeOffset="5321.766">3747 1577 2760 0 0,'7'-6'247'0'0,"12"-19"-87"0"0,-15 19 1120 0 0,1 0 1 0 0,0 0-1 0 0,0 0 0 0 0,3-2-1280 0 0,14-19 3964 0 0,-18 22-3029 0 0,0 0 0 0 0,0 0 0 0 0,1 0 0 0 0,1-1-935 0 0,-4 3 3654 0 0,-9 5-2628 0 0,-13 7-1515 0 0,17-8 825 0 0,-4 4-324 0 0,-1 0 0 0 0,1 1-1 0 0,0 0 1 0 0,0 0 0 0 0,1 0-1 0 0,0 1 1 0 0,0 0-1 0 0,0 0 1 0 0,1 0 0 0 0,0 1-1 0 0,-3 7-11 0 0,7-13 0 0 0,1 0 0 0 0,-1 0 0 0 0,1 0 0 0 0,-1 0 0 0 0,1 1 0 0 0,0-1 0 0 0,0 0 0 0 0,0 0 0 0 0,0 0 0 0 0,0 1 0 0 0,1-1 0 0 0,-1 0 0 0 0,0 0 0 0 0,1 1 0 0 0,0-1-3 0 0,0 0 0 0 0,0-1 0 0 0,0 1 0 0 0,0 0 0 0 0,0-1 0 0 0,0 1 0 0 0,1-1 0 0 0,-1 1 0 0 0,0-1 0 0 0,1 0 0 0 0,-1 0 0 0 0,1 1 0 0 0,0-1 0 0 0,-1 0 0 0 0,1 0 0 0 0,0-1 0 0 0,0 1 0 0 0,-1 0 0 0 0,1 0 0 0 0,0-1 0 0 0,0 1-1 0 0,0-1 1 0 0,0 0 0 0 0,0 0 0 0 0,0 1 3 0 0,10 1 4 0 0,46 16-4 0 0,-39-13 0 0 0,0 1 0 0 0,0 1 0 0 0,-1 0 0 0 0,1 2 0 0 0,-15-7 12 0 0,0 0-1 0 0,-1 1 0 0 0,1-1 1 0 0,0 1-1 0 0,-1 0 0 0 0,0 0 1 0 0,0 0-1 0 0,0 1 0 0 0,3 2-11 0 0,-6-5 23 0 0,1 1 0 0 0,0-1 0 0 0,0 0 0 0 0,0 1 0 0 0,-1-1 0 0 0,1 1 0 0 0,-1-1 0 0 0,1 0 0 0 0,-1 1 0 0 0,0-1 0 0 0,1 1 0 0 0,-1-1 0 0 0,0 1 0 0 0,0 0 0 0 0,0-1 0 0 0,0 1 0 0 0,0-1 0 0 0,-1 1 0 0 0,1-1 0 0 0,0 1 0 0 0,-1-1 0 0 0,1 1 0 0 0,-1-1 0 0 0,1 0 0 0 0,-1 1 0 0 0,0-1 0 0 0,1 0 0 0 0,-1 1 0 0 0,0-1 0 0 0,-1 1-23 0 0,-3 5 131 0 0,1-2-10 0 0,-1 1 1 0 0,1-2-1 0 0,-1 1 0 0 0,0 0 1 0 0,0-1-1 0 0,-5 4-121 0 0,1-3 53 0 0,-15 10 99 0 0,0 0-1 0 0,-9 2-151 0 0,26-14 27 0 0,0 0-1 0 0,0 0 1 0 0,-1-1-1 0 0,1 0 1 0 0,0 0-1 0 0,-1-1 1 0 0,1 0-1 0 0,-1 0 1 0 0,0-1-1 0 0,1 0 1 0 0,-1 0-27 0 0,5-1-14 0 0,0 1 1 0 0,1-1-1 0 0,-1 1 1 0 0,1-1-1 0 0,-1 0 0 0 0,1 0 1 0 0,0 0-1 0 0,-1 0 0 0 0,1 0 1 0 0,0-1-1 0 0,0 1 1 0 0,0-1-1 0 0,0 1 0 0 0,0-1 1 0 0,0 0-1 0 0,0 0 1 0 0,1 0-1 0 0,-1 0 0 0 0,-1-2 14 0 0,2 2-327 0 0,0 0 0 0 0,0 0 0 0 0,0 0 0 0 0,0 0 0 0 0,0-1 0 0 0,1 1 0 0 0,-1 0 0 0 0,1-1 0 0 0,-1 1 0 0 0,1 0 0 0 0,0-1 0 0 0,0 1 0 0 0,0-1 0 0 0,0 1 327 0 0,2-10-2037 0 0</inkml:trace>
  <inkml:trace contextRef="#ctx0" brushRef="#br0" timeOffset="5718.427">4128 1639 4608 0 0,'0'0'208'0'0,"0"1"-9"0"0,3 27 10613 0 0,0-13-7366 0 0,-3-13-3381 0 0,1 3 423 0 0,0-1 0 0 0,0 1 0 0 0,-1 0 0 0 0,1-1 0 0 0,-2 5-488 0 0,1 1 629 0 0,0 66 1278 0 0,2-66-1477 0 0,0-3-1612 0 0,-2-2-3446 0 0,0-5 2453 0 0</inkml:trace>
  <inkml:trace contextRef="#ctx0" brushRef="#br0" timeOffset="5719.427">4186 1429 13936 0 0,'0'0'637'0'0,"0"0"-13"0"0,1 2-399 0 0,7 9-267 0 0,0 0 0 0 0,-1 1 1 0 0,-1 0-1 0 0,0 0 0 0 0,-1 1 0 0 0,0-1 0 0 0,2 10 42 0 0,10 24-4616 0 0,-10-26 95 0 0</inkml:trace>
  <inkml:trace contextRef="#ctx0" brushRef="#br0" timeOffset="6128.18">4297 1814 2760 0 0,'0'0'473'0'0,"0"0"949"0"0,0 0 419 0 0,-1-1 1576 0 0,-8-2-1810 0 0,8 2-1393 0 0,0 0 1 0 0,0 0-1 0 0,0 0 1 0 0,0 0-1 0 0,0 0 1 0 0,0 0-1 0 0,1 0 1 0 0,-1-1-1 0 0,0 1 1 0 0,1 0-1 0 0,-1-1 1 0 0,1 1-1 0 0,-1-1 1 0 0,1 1-1 0 0,0 0 1 0 0,-1-1 0 0 0,1 1-215 0 0,-3-28 1844 0 0,4 1 552 0 0,4-22-2396 0 0,-3 43 97 0 0,-1 0 0 0 0,1 0-1 0 0,0 0 1 0 0,0 0 0 0 0,1 0 0 0 0,0 1-1 0 0,0-1 1 0 0,2 0-97 0 0,-4 3 7 0 0,1 1 0 0 0,1 0 0 0 0,-1 0 0 0 0,0 0-1 0 0,1 0 1 0 0,-1 0 0 0 0,1 1 0 0 0,0-1 0 0 0,0 1 0 0 0,0 0 0 0 0,0 0 0 0 0,1 0 0 0 0,-1 0 0 0 0,0 0-1 0 0,1 1 1 0 0,0-1-7 0 0,2 1 12 0 0,19-4 94 0 0,-24 5-93 0 0,0 0-1 0 0,1 0 1 0 0,-1 1 0 0 0,0-1 0 0 0,0 0-1 0 0,0 1 1 0 0,0-1 0 0 0,1 0-1 0 0,-1 1 1 0 0,0-1 0 0 0,0 1 0 0 0,0 0-1 0 0,0-1 1 0 0,0 1 0 0 0,0 0-1 0 0,0 0 1 0 0,-1 0 0 0 0,1 0 0 0 0,0-1-1 0 0,0 1-12 0 0,16 14 86 0 0,-15-13-87 0 0,1 0 0 0 0,-1-1 1 0 0,0 1-1 0 0,1 0 0 0 0,-1 1 0 0 0,0-1 0 0 0,1 2 1 0 0,9 13 74 0 0,-1-2 31 0 0,-1 1 0 0 0,5 11-105 0 0,-12-21 14 0 0,0 0 1 0 0,-1 0-1 0 0,0 0 1 0 0,0 0-1 0 0,-1 1 0 0 0,0-1 1 0 0,0 1-1 0 0,0-1 1 0 0,-1 4-15 0 0,2 23 65 0 0,-1-24-36 0 0,-1 0 0 0 0,1 0-1 0 0,-2 0 1 0 0,1 0-1 0 0,-1-1 1 0 0,-1 2-29 0 0,-1 10 45 0 0,2-14-22 0 0,-1 1 1 0 0,1-1-1 0 0,-1 1 1 0 0,-1 1-24 0 0,-6 18-2 0 0,8-26-169 0 0,1 1 0 0 0,0-1 0 0 0,-1 1 0 0 0,1-1-1 0 0,0 1 1 0 0,-1-1 0 0 0,1 1 0 0 0,-1-1 0 0 0,1 1-1 0 0,-1-1 1 0 0,1 1 0 0 0,-1-1 0 0 0,1 0 0 0 0,-1 1-1 0 0,0-1 1 0 0,1 0 0 0 0,-1 1 0 0 0,1-1 0 0 0,-1 0-1 0 0,0 0 1 0 0,1 0 0 0 0,-1 0 0 0 0,0 0 0 0 0,1 1-1 0 0,-1-1 1 0 0,0 0 0 0 0,1-1 0 0 0,-1 1-1 0 0,0 0 1 0 0,1 0 0 0 0,-1 0 0 0 0,0 0 0 0 0,1 0-1 0 0,-1-1 1 0 0,0 1 0 0 0,1 0 0 0 0,-1 0 171 0 0,-4-5-2261 0 0</inkml:trace>
  <inkml:trace contextRef="#ctx0" brushRef="#br0" timeOffset="12394.224">7943 1555 16208 0 0,'0'17'1233'0'0,"-5"113"1513"0"0,5-121-2543 0 0,-1 6 234 0 0,2 1-1 0 0,0-1 0 0 0,2 6-436 0 0,-2-16 82 0 0,0 0-1 0 0,0 0 0 0 0,1 0 1 0 0,0 0-1 0 0,0 0 0 0 0,0-1 1 0 0,0 1-1 0 0,1-1 0 0 0,0 1 1 0 0,0-1-1 0 0,0 0 0 0 0,1 0-81 0 0,-3-2 30 0 0,1-1-1 0 0,-1 0 1 0 0,1 0 0 0 0,0 0-1 0 0,-1 0 1 0 0,1 0-1 0 0,0 0 1 0 0,0 0-1 0 0,0-1 1 0 0,0 1 0 0 0,-1-1-1 0 0,1 1 1 0 0,0-1-1 0 0,0 0 1 0 0,0 1 0 0 0,0-1-1 0 0,0 0 1 0 0,0 0-1 0 0,0-1 1 0 0,0 1-1 0 0,0 0 1 0 0,0-1 0 0 0,0 1-1 0 0,0-1 1 0 0,0 1-1 0 0,0-1 1 0 0,-1 0-1 0 0,1 0 1 0 0,0 0 0 0 0,0 0-30 0 0,5-3 97 0 0,0-1 1 0 0,0 1 0 0 0,-1-1-1 0 0,0 0 1 0 0,1-1 0 0 0,4-5-98 0 0,-6 4 35 0 0,0 1 0 0 0,0-1 1 0 0,-1-1-1 0 0,0 1 0 0 0,0 0 0 0 0,-1-1 1 0 0,0 0-1 0 0,0 0 0 0 0,-1 0 1 0 0,0 0-1 0 0,-1 0 0 0 0,1-1 1 0 0,-1-6-36 0 0,0-5 33 0 0,-1-1 1 0 0,-1 1-1 0 0,0-1 1 0 0,-2 1-1 0 0,-1-3-33 0 0,1 11-3 0 0,1 1-1 0 0,-2-1 1 0 0,0 1 0 0 0,0 0-1 0 0,-1 0 1 0 0,0 1-1 0 0,-3-3 4 0 0,7 9-3 0 0,-2 1 1 0 0,1-1-1 0 0,0 1 0 0 0,-1 0 0 0 0,1 0 0 0 0,-1 0 0 0 0,0 0 0 0 0,0 0 0 0 0,0 1 0 0 0,0-1 0 0 0,0 1 0 0 0,-1 0 0 0 0,1 0 1 0 0,-1 0-1 0 0,0 0 0 0 0,1 1 0 0 0,-1 0 0 0 0,0-1 0 0 0,0 1 0 0 0,0 1 0 0 0,0-1 0 0 0,-2 0 3 0 0,4 2-2 0 0,-1-1 0 0 0,0 0 1 0 0,1 1-1 0 0,-1 0 0 0 0,1 0 0 0 0,0-1 0 0 0,-1 1 0 0 0,1 1 0 0 0,0-1 0 0 0,-1 0 1 0 0,1 1-1 0 0,0-1 0 0 0,0 1 0 0 0,0-1 0 0 0,0 1 0 0 0,0 0 0 0 0,0 1 2 0 0,-3 2-5 0 0,1 0 0 0 0,0 1-1 0 0,1-1 1 0 0,-1 1 0 0 0,1 0-1 0 0,0 1 6 0 0,-1 0 3 0 0,1 1 1 0 0,0 0-1 0 0,0 0 0 0 0,1 0 0 0 0,0 0 0 0 0,1 0 0 0 0,-1 0 1 0 0,2 1-4 0 0,0-4 4 0 0,0-1 1 0 0,0 1 0 0 0,1 0-1 0 0,-1-1 1 0 0,1 1 0 0 0,1 0-1 0 0,-1-1 1 0 0,1 1 0 0 0,-1-1-1 0 0,1 0 1 0 0,0 1 0 0 0,1-1-1 0 0,-1 0 1 0 0,3 3-5 0 0,-3-5 26 0 0,1 1 0 0 0,-1-1 1 0 0,1 1-1 0 0,-1-1 0 0 0,1 0 0 0 0,0 0 0 0 0,0 0 1 0 0,0-1-1 0 0,0 1 0 0 0,0-1 0 0 0,0 1 0 0 0,0-1 1 0 0,1 0-1 0 0,-1 0 0 0 0,0 0 0 0 0,1-1 0 0 0,-1 1 1 0 0,1-1-1 0 0,-1 0 0 0 0,1 0 0 0 0,-1 0 0 0 0,0-1 1 0 0,3 1-27 0 0,11-3 190 0 0,0 0 0 0 0,0-2 1 0 0,-1 1-1 0 0,6-4-190 0 0,0 1 57 0 0,94-29-1797 0 0,-103 30-6959 0 0</inkml:trace>
  <inkml:trace contextRef="#ctx0" brushRef="#br0" timeOffset="11567.603">7079 1435 4608 0 0,'0'0'208'0'0,"0"0"383"0"0,0 0 1480 0 0,-7 1 5149 0 0,-2 1-4987 0 0,5 3-1770 0 0,-1 0 0 0 0,0 0 0 0 0,1 1 0 0 0,0-1 0 0 0,0 1 0 0 0,1 0 0 0 0,0 0 0 0 0,0 0 0 0 0,0 1 0 0 0,-1 3-463 0 0,-3 13 475 0 0,1 0-1 0 0,0 10-474 0 0,4-23 39 0 0,1 0 0 0 0,0 0 0 0 0,1 0 1 0 0,0 0-1 0 0,1 9-39 0 0,0-13 13 0 0,-1-1 1 0 0,2 1-1 0 0,-1-1 1 0 0,0 0 0 0 0,1 0-1 0 0,0 0 1 0 0,0 0-1 0 0,1 0 1 0 0,-1 0 0 0 0,1 0-1 0 0,2 1-13 0 0,-4-5 7 0 0,0 1-1 0 0,0-1 0 0 0,1 0 0 0 0,-1 0 1 0 0,0 0-1 0 0,1 0 0 0 0,-1 0 1 0 0,1-1-1 0 0,0 1 0 0 0,-1 0 0 0 0,1-1 1 0 0,-1 1-1 0 0,1-1 0 0 0,0 0 1 0 0,-1 1-1 0 0,1-1 0 0 0,0 0 0 0 0,0 0 1 0 0,-1 0-1 0 0,2 0-6 0 0,3-1 18 0 0,0 1 1 0 0,-1-1-1 0 0,1 0 0 0 0,0-1 1 0 0,2-1-19 0 0,1-1-151 0 0,-1 0 1 0 0,0-1-1 0 0,0 0 1 0 0,-1 0-1 0 0,0-1 1 0 0,0 0-1 0 0,0 0 1 0 0,-1-1-1 0 0,0 1 1 0 0,1-2 150 0 0,11-12-541 0 0,-8 9 288 0 0,14-12-298 0 0,-18 42 663 0 0,-6-16-60 0 0,1 1-1 0 0,-1 0 1 0 0,0 0-1 0 0,0-1 1 0 0,-1 1-1 0 0,1 0 1 0 0,-1 0-1 0 0,0 1-51 0 0,-2 19 126 0 0,1-9-78 0 0,2-14-45 0 0,-1 0-1 0 0,1 1 1 0 0,-1-1-1 0 0,1 1 1 0 0,0-1 0 0 0,0 0-1 0 0,0 1 1 0 0,0-1-1 0 0,0 1 1 0 0,0-1 0 0 0,0 1-1 0 0,0-1 1 0 0,1 1-1 0 0,-1-1 1 0 0,0 0-1 0 0,1 1 1 0 0,-1-1 0 0 0,1 0-1 0 0,0 1 1 0 0,-1-1-1 0 0,1 0 1 0 0,0 1-3 0 0,0-2 3 0 0,0 1 1 0 0,0 1 0 0 0,0-1 0 0 0,0 0 0 0 0,1 0 0 0 0,-1 0 1 0 0,1 0-1 0 0,-1 0 0 0 0,1 0 0 0 0,-1 0 0 0 0,1 0 0 0 0,-1 0 0 0 0,1-1 0 0 0,0 1 1 0 0,-1-1-1 0 0,1 1 0 0 0,0-1 0 0 0,-1 0 0 0 0,1 1 0 0 0,0-1 0 0 0,0 0-4 0 0,-1 0 167 0 0,2-1 61 0 0,5-2-69 0 0,-3 2-109 0 0,-1-1 0 0 0,1 0 0 0 0,0 0-1 0 0,-1 0 1 0 0,1 0 0 0 0,-1-1 0 0 0,0 1-1 0 0,2-3-49 0 0,5-3-7 0 0,-9 6 27 0 0,1 0 1 0 0,-1 1-1 0 0,1-1 0 0 0,-1 0 0 0 0,0 0 1 0 0,0-1-1 0 0,0 1 0 0 0,0 0 0 0 0,0-1 1 0 0,-1 1-1 0 0,1-1 0 0 0,-1 0 0 0 0,1-1-20 0 0,3-11 48 0 0,-2 8-38 0 0,-1-1-1 0 0,0 0 1 0 0,0 0-1 0 0,0-5-9 0 0,-2 10 7 0 0,0 1 0 0 0,0-1 0 0 0,0 0 0 0 0,-1 0 0 0 0,1 0 0 0 0,-1 1 0 0 0,1-1-1 0 0,-1 0 1 0 0,0 1 0 0 0,0-1 0 0 0,0 0 0 0 0,0 1 0 0 0,-1 0 0 0 0,1-1 0 0 0,-2-1-7 0 0,0 0 24 0 0,-1 0 1 0 0,1 0 0 0 0,-1 1-1 0 0,0-1 1 0 0,0 1 0 0 0,0 0-1 0 0,0 0 1 0 0,0 0 0 0 0,-1 1-1 0 0,0-1 1 0 0,1 1 0 0 0,-5-1-25 0 0,6 2-181 0 0,-1 0 0 0 0,1 0 0 0 0,-1 1 0 0 0,1-1 0 0 0,-1 1 0 0 0,1 0 0 0 0,-1 0-1 0 0,1 0 1 0 0,-1 0 181 0 0,1 1-626 0 0,0-1 0 0 0,1 1-1 0 0,-1 0 1 0 0,0 0-1 0 0,0 0 1 0 0,1 0 0 0 0,-1 0-1 0 0,1 1 1 0 0,-1-1-1 0 0,1 1 1 0 0,-2 1 626 0 0,0 0-5461 0 0</inkml:trace>
  <inkml:trace contextRef="#ctx0" brushRef="#br0" timeOffset="11983.099">7606 1421 16184 0 0,'7'1'773'0'0,"-6"3"884"0"0,-11 10 28 0 0,10-13-1747 0 0,-4 3 69 0 0,0 1 1 0 0,1 0 0 0 0,-1 0-1 0 0,1 0 1 0 0,0 1-1 0 0,1-1 1 0 0,-1 1-1 0 0,1-1 1 0 0,0 1 0 0 0,1 0-1 0 0,-1 0 1 0 0,1 0-1 0 0,0 0 1 0 0,1 0 0 0 0,-1 0-1 0 0,1 0 1 0 0,0 0-1 0 0,1 0 1 0 0,0 0 0 0 0,0 0-1 0 0,0 0 1 0 0,0 0-1 0 0,1 0 1 0 0,0-1 0 0 0,0 1-1 0 0,1 0 1 0 0,0-1-1 0 0,0 0 1 0 0,0 0 0 0 0,0 0-1 0 0,1 0 1 0 0,0 0-1 0 0,3 3-7 0 0,16 16 11 0 0,19 14-11 0 0,-42-37 3 0 0,0-1 1 0 0,1 0-1 0 0,-1 0 1 0 0,0 1-1 0 0,0-1 1 0 0,1 0-1 0 0,-1 1 0 0 0,0-1 1 0 0,1 0-1 0 0,-1 1 1 0 0,0-1-1 0 0,0 0 1 0 0,0 1-1 0 0,0-1 0 0 0,1 0 1 0 0,-1 1-1 0 0,0-1 1 0 0,0 0-1 0 0,0 1 0 0 0,0-1 1 0 0,0 1-1 0 0,0-1 1 0 0,0 0-1 0 0,0 1 1 0 0,0-1-1 0 0,0 1 0 0 0,0-1 1 0 0,0 0-1 0 0,0 1-3 0 0,-9 9 163 0 0,-18 2 284 0 0,11-6-624 0 0,0-1-1 0 0,-1 0 1 0 0,0-2-1 0 0,0 0 1 0 0,0 0-1 0 0,-11-1 178 0 0,3 0-3037 0 0,14-4 1276 0 0</inkml:trace>
  <inkml:trace contextRef="#ctx0" brushRef="#br0" timeOffset="9309.151">5885 1367 3224 0 0,'4'-11'4009'0'0,"6"1"210"0"0,-8 9-3351 0 0,0-1 0 0 0,0 0-1 0 0,0 1 1 0 0,0-1 0 0 0,0 0 0 0 0,-1 0-1 0 0,1-1 1 0 0,0 1-868 0 0,-2 1 67 0 0,0 1 0 0 0,1 0 0 0 0,-1-1 1 0 0,1 1-1 0 0,-1 0 0 0 0,1-1 0 0 0,-1 1 0 0 0,1 0 0 0 0,-1 0 0 0 0,1 0 1 0 0,-1 0-1 0 0,1 0 0 0 0,-1-1 0 0 0,1 1 0 0 0,-1 0 0 0 0,1 0 0 0 0,-1 0 0 0 0,1 0 1 0 0,-1 0-1 0 0,1 1 0 0 0,-1-1 0 0 0,1 0 0 0 0,0 0 0 0 0,-1 0 0 0 0,1 0 1 0 0,-1 0-1 0 0,0 1 0 0 0,1-1 0 0 0,-1 0 0 0 0,1 1-67 0 0,0-1 71 0 0,1 1 0 0 0,-1 0 0 0 0,1-1 0 0 0,-1 1-1 0 0,1 0 1 0 0,-1 0 0 0 0,0 0 0 0 0,1 0 0 0 0,0 1-71 0 0,0 3 126 0 0,1-1 0 0 0,-1 1 0 0 0,0 0-1 0 0,0 0 1 0 0,-1 0 0 0 0,1 0 0 0 0,-1 0 0 0 0,0 1 0 0 0,-1-1 0 0 0,1 0-1 0 0,-1 0-125 0 0,0 16 175 0 0,-1 0-1 0 0,-1 4-174 0 0,1-12 76 0 0,-13 125 360 0 0,9-107-410 0 0,2-9 39 0 0,0-1 0 0 0,1 16-65 0 0,2-34 38 0 0,0 0 1 0 0,0 0-1 0 0,0 0 0 0 0,1 0 0 0 0,0-1 0 0 0,-1 1 1 0 0,1 0-1 0 0,0 0 0 0 0,0 0 0 0 0,1-1 0 0 0,0 2-38 0 0,-1-2-5 0 0,0-1 0 0 0,0 0 0 0 0,-1 0 0 0 0,1 0 0 0 0,1 0 0 0 0,-1 1 0 0 0,0-1 0 0 0,0-1 0 0 0,0 1 0 0 0,0 0 0 0 0,1 0 0 0 0,-1 0 0 0 0,0-1 0 0 0,1 1 0 0 0,-1-1 0 0 0,1 1 0 0 0,-1-1-1 0 0,1 1 1 0 0,-1-1 0 0 0,1 0 0 0 0,-1 0 0 0 0,1 0 0 0 0,-1 1 5 0 0,15-3 94 0 0,-1 1 0 0 0,1-2-1 0 0,-1 0 1 0 0,0 0 0 0 0,0-2-1 0 0,13-5-93 0 0,36-10 118 0 0,-47 15-87 0 0,24-4-14 0 0,-36 8 42 0 0,-4 0-8963 0 0,-1 1 2158 0 0</inkml:trace>
  <inkml:trace contextRef="#ctx0" brushRef="#br0" timeOffset="9742.336">5873 1522 14336 0 0,'0'0'330'0'0,"0"0"45"0"0,7 0 362 0 0,12-5-599 0 0,-15 4-93 0 0,1-1 0 0 0,-1 1 0 0 0,0 0 0 0 0,0 1 0 0 0,5-1-45 0 0,221-4 2160 0 0,-159 0-1975 0 0,-69 5-878 0 0,-2 0-274 0 0,0 0-953 0 0,0 0-3610 0 0</inkml:trace>
  <inkml:trace contextRef="#ctx0" brushRef="#br0" timeOffset="9743.336">5845 1296 5528 0 0,'9'-5'589'0'0,"-2"-4"-470"0"0,12-9 8681 0 0,-8 12-7702 0 0,44-13 1660 0 0,-37 15-2182 0 0,0 0-1 0 0,0 1 1 0 0,12 0-576 0 0,2 0 211 0 0,38-2-10 0 0,-60 5-208 0 0,0 0 0 0 0,0 1-1 0 0,0 0 1 0 0,-1 1 0 0 0,1 0-1 0 0,0 0 8 0 0,21 6-268 0 0,-6-2-1276 0 0,-8 0-3167 0 0,-7-1-1521 0 0</inkml:trace>
  <inkml:trace contextRef="#ctx0" brushRef="#br0" timeOffset="10242.881">6342 1555 13216 0 0,'9'16'1432'0'0,"5"24"1005"0"0,-10-28-1168 0 0,0 1-1 0 0,0-1 0 0 0,-1 1-1268 0 0,-3-11 112 0 0,1 0-1 0 0,0 0 0 0 0,0 0 1 0 0,0 0-1 0 0,0 0 1 0 0,0 0-1 0 0,0-1 1 0 0,1 1-1 0 0,-1 0 1 0 0,1-1-1 0 0,-1 1 1 0 0,2 0-112 0 0,7 10 282 0 0,-9-12-270 0 0,-1 1 0 0 0,1 0 0 0 0,0-1 0 0 0,0 1-1 0 0,0 0 1 0 0,-1-1 0 0 0,1 1 0 0 0,0-1 0 0 0,0 1 0 0 0,0-1 0 0 0,0 1 0 0 0,0-1-1 0 0,0 0 1 0 0,0 1-12 0 0,0-1 19 0 0,0 0 0 0 0,0 0 0 0 0,-1 1 0 0 0,1-1 0 0 0,0 0 0 0 0,0 1 0 0 0,-1-1 0 0 0,1 0 0 0 0,0 1 0 0 0,-1-1 0 0 0,1 1 0 0 0,0-1 0 0 0,-1 1 0 0 0,1 0 0 0 0,-1-1 0 0 0,1 1 0 0 0,-1 0-19 0 0,3-1 16 0 0,0 0 0 0 0,0 0-1 0 0,0 0 1 0 0,-1 0 0 0 0,1 0-1 0 0,0-1 1 0 0,0 1 0 0 0,2-1-16 0 0,-1-1 73 0 0,0 1 0 0 0,0-1 0 0 0,0 0 0 0 0,0 0 0 0 0,0 0 0 0 0,-1 0 1 0 0,1-1-1 0 0,-1 0 0 0 0,1 1 0 0 0,0-2-73 0 0,3-4 37 0 0,0 0 1 0 0,-1-1-1 0 0,0 1 1 0 0,2-4-38 0 0,-6 9 69 0 0,1 0-26 0 0,-2 3-50 0 0,-1 0-1 0 0,1 0 1 0 0,-1-1 0 0 0,1 1 0 0 0,-1 0-1 0 0,1 0 1 0 0,-1 0 0 0 0,1 0 0 0 0,-1 0-1 0 0,1 0 1 0 0,-1 0 0 0 0,1 0 0 0 0,-1 0-1 0 0,1 0 1 0 0,0 0 0 0 0,-1 0-1 0 0,1 0 1 0 0,-1 0 0 0 0,1 1 0 0 0,-1-1-1 0 0,0 0 1 0 0,1 0 0 0 0,-1 1 0 0 0,1-1-1 0 0,-1 0 1 0 0,1 1 0 0 0,-1-1 0 0 0,0 0-1 0 0,1 1 8 0 0,10 9-132 0 0,-11-10 132 0 0,4 6-28 0 0,0 0 1 0 0,0 0-1 0 0,0 0 0 0 0,-1 1 0 0 0,0 0 1 0 0,0-1-1 0 0,-1 1 0 0 0,2 6 28 0 0,0 2-6 0 0,-1 1 0 0 0,-1-1 0 0 0,1 9 6 0 0,0 30 11 0 0,-2 0 1 0 0,-2 2-12 0 0,-1-31 149 0 0,-1-1 0 0 0,-1 1 0 0 0,-1 0 0 0 0,-1-1 0 0 0,-5 12-149 0 0,8-27 123 0 0,-1 0-1 0 0,-1 0 1 0 0,0 0-1 0 0,0-1 1 0 0,-4 5-123 0 0,7-9 54 0 0,-1-1 1 0 0,1 0-1 0 0,-1 1 1 0 0,0-1-1 0 0,0 0 0 0 0,-1-1 1 0 0,1 1-1 0 0,0-1 1 0 0,-1 1-1 0 0,0-1 0 0 0,1 0 1 0 0,-1 0-1 0 0,-3 0-54 0 0,5-1 33 0 0,1 0 0 0 0,-1-1 1 0 0,0 0-1 0 0,0 1 0 0 0,0-1 0 0 0,1 0 0 0 0,-1 0 0 0 0,0 0 0 0 0,0 0 0 0 0,0 0 1 0 0,0 0-1 0 0,1-1 0 0 0,-1 1 0 0 0,0 0 0 0 0,0-1 0 0 0,0 0 0 0 0,1 1 0 0 0,-1-1 1 0 0,0 0-1 0 0,1 0 0 0 0,-1 0 0 0 0,1 0 0 0 0,-1 0 0 0 0,1 0 0 0 0,-1 0 0 0 0,1-1 1 0 0,0 1-1 0 0,0-1 0 0 0,-1 1 0 0 0,1-1 0 0 0,0 1 0 0 0,0-1 0 0 0,1 1 0 0 0,-1-1 0 0 0,0 0 1 0 0,0 1-1 0 0,1-1 0 0 0,-1 0 0 0 0,1-2-33 0 0,-1 0 16 0 0,0-1-1 0 0,0 0 1 0 0,1 0 0 0 0,0 0 0 0 0,0 0-1 0 0,0 0 1 0 0,0 0 0 0 0,1 0 0 0 0,0 0-1 0 0,0 0 1 0 0,0 0 0 0 0,1 1-1 0 0,0-1 1 0 0,1-2-16 0 0,4-5-49 0 0,0 0 1 0 0,1 1-1 0 0,0 0 0 0 0,1 1 0 0 0,1 0 0 0 0,-1 0 1 0 0,2 1-1 0 0,4-4 49 0 0,-1 2-2085 0 0,1 1 0 0 0,1 0 0 0 0,12-5 2085 0 0,-14 9-7578 0 0</inkml:trace>
  <inkml:trace contextRef="#ctx0" brushRef="#br0" timeOffset="8223.453">5238 1681 2760 0 0,'0'0'125'0'0,"0"0"278"0"0,0 0 1080 0 0,0 0 468 0 0,0 0 97 0 0,0 0-142 0 0,0 0-688 0 0,0 0-303 0 0,0 0-62 0 0,0 0-29 0 0,0 0-76 0 0,0 0-38 0 0,0 0-7 0 0,0 0-24 0 0,0 0-107 0 0,0 0-48 0 0,0 0-11 0 0,0 0-27 0 0,0 0-113 0 0,0 0-48 0 0,0 0-6 0 0,0 0-20 0 0,0 0-62 0 0,0 0-21 0 0,1 0-7 0 0,57 3 765 0 0,-10 2-871 0 0,-7-1 148 0 0,27 0-251 0 0,-47-4 40 0 0,67-2 166 0 0,-82 2-181 0 0,-2-1-51 0 0,1 1 1 0 0,0 0-1 0 0,0-1 0 0 0,-1 0 1 0 0,1 0-1 0 0,0-1 0 0 0,-1 1 1 0 0,1-1 25 0 0,-4 2-272 0 0,-1 0-666 0 0,0 0-292 0 0,0 0-720 0 0,0-1-2777 0 0,0-3-1189 0 0</inkml:trace>
  <inkml:trace contextRef="#ctx0" brushRef="#br0" timeOffset="8599.018">5428 1462 4608 0 0,'0'0'353'0'0,"0"0"90"0"0,0 0 1239 0 0,-3 2 6347 0 0,-2 2-6883 0 0,4 1-815 0 0,-1 0 1 0 0,1 0 0 0 0,1 0-1 0 0,-1 0 1 0 0,1 0 0 0 0,-1 0-1 0 0,1 0 1 0 0,1 0-1 0 0,-1 0 1 0 0,1 0 0 0 0,0 0-1 0 0,1 4-331 0 0,2 17 763 0 0,8 61 791 0 0,-2-33-1231 0 0,-4-26-196 0 0,-3-14-73 0 0,1-1-1 0 0,1 1 0 0 0,0-1 1 0 0,2 4-54 0 0,-5-14-114 0 0,0 1 0 0 0,0-1 0 0 0,0 0 0 0 0,0 0 0 0 0,1 0 0 0 0,-1 0 0 0 0,4 2 114 0 0,-4-3-538 0 0,-1-1-780 0 0,0-1-1136 0 0,4 0-4291 0 0</inkml:trace>
  <inkml:trace contextRef="#ctx0" brushRef="#br0" timeOffset="30950.559">1622 2537 2760 0 0,'2'-25'297'0'0,"-1"4"2782"0"0,-3-1 3739 0 0,2 22-6622 0 0,0-1-1 0 0,0 0 0 0 0,0 1 1 0 0,0-1-1 0 0,0 1 1 0 0,0-1-1 0 0,-1 1 0 0 0,1-1 1 0 0,0 1-1 0 0,0-1 0 0 0,0 1 1 0 0,-1-1-1 0 0,1 1 1 0 0,0-1-1 0 0,-1 1 0 0 0,1-1 1 0 0,0 1-1 0 0,-1-1 0 0 0,1 1 1 0 0,0 0-1 0 0,-1-1 1 0 0,1 1-1 0 0,-1-1 0 0 0,1 1 1 0 0,-1 0-1 0 0,1 0 0 0 0,-1-1 1 0 0,1 1-1 0 0,-1 0 1 0 0,1 0-1 0 0,-1 0 0 0 0,1-1 1 0 0,-1 1-1 0 0,1 0 1 0 0,-1 0-196 0 0,0 1 109 0 0,-1-1 1 0 0,1 1 0 0 0,0 0 0 0 0,0 0 0 0 0,0 0 0 0 0,0-1 0 0 0,0 1 0 0 0,0 0 0 0 0,0 0 0 0 0,1 0 0 0 0,-1 1 0 0 0,0-1 0 0 0,0 0-1 0 0,1 0 1 0 0,-1 0 0 0 0,0 1-110 0 0,-9 18 335 0 0,0 1 1 0 0,1 0-1 0 0,1 1 0 0 0,0 3-335 0 0,5-15 66 0 0,1 0 0 0 0,0 0 1 0 0,1 1-1 0 0,0-1 1 0 0,0 0-1 0 0,1 0 0 0 0,1 1 1 0 0,0-1-1 0 0,0 0 0 0 0,2 7-66 0 0,1-2 145 0 0,2 1-1 0 0,-1-1 0 0 0,2 0 1 0 0,4 6-145 0 0,-2 0 62 0 0,-7-15-42 0 0,1 0-1 0 0,-1 0 1 0 0,2 0 0 0 0,1 3-20 0 0,-3-6 7 0 0,-1-1 7 0 0,0 0-1 0 0,1 0 1 0 0,-1 0 0 0 0,1 0 0 0 0,-1-1-1 0 0,1 1 1 0 0,-1 0 0 0 0,1-1 0 0 0,0 1-1 0 0,0-1 1 0 0,0 1 0 0 0,0-1 0 0 0,0 0-1 0 0,0 0 1 0 0,0 0 0 0 0,0 0 0 0 0,0 0-1 0 0,0 0 1 0 0,1-1 0 0 0,-1 1 0 0 0,0-1-1 0 0,2 1-13 0 0,0-1 14 0 0,1 1 0 0 0,0-1 0 0 0,-1 0 0 0 0,1 0 0 0 0,0-1 0 0 0,-1 1 0 0 0,1-1-1 0 0,0 0 1 0 0,-1 0 0 0 0,1-1 0 0 0,-1 1 0 0 0,0-1 0 0 0,1 0 0 0 0,-1 0 0 0 0,0-1 0 0 0,0 1-1 0 0,0-1 1 0 0,0 0 0 0 0,1-1-14 0 0,1-2 14 0 0,0 0-1 0 0,0 0 0 0 0,0 0 1 0 0,-1-1-1 0 0,0 0 0 0 0,0 0 1 0 0,-1 0-1 0 0,0-1 0 0 0,0 1 1 0 0,-1-1-1 0 0,0 0 0 0 0,0-1-13 0 0,0-2 20 0 0,-1 0 0 0 0,0-1 0 0 0,0 1 0 0 0,-2 0 0 0 0,1-1 0 0 0,-1 1 0 0 0,-1-1 0 0 0,-1-8-20 0 0,0-3 2 0 0,1 12-6 0 0,0 0 0 0 0,-1 0 0 0 0,-1-3 4 0 0,2 10-9 0 0,-5-19-116 0 0,0 1 0 0 0,-2-1 0 0 0,-1 2-1 0 0,-8-16 126 0 0,14 31-11 0 0,0 0 0 0 0,-1 1-1 0 0,0-1 1 0 0,0 1-1 0 0,0 0 1 0 0,0 0 0 0 0,-1 1-1 0 0,0-1 1 0 0,0 1 0 0 0,0 0-1 0 0,-1 0 1 0 0,0 1-1 0 0,1 0 1 0 0,-1 0 0 0 0,0 0-1 0 0,0 0 1 0 0,-1 1 0 0 0,1 0-1 0 0,-3 0 12 0 0,5 2-6 0 0,0-1-1 0 0,-1 1 1 0 0,1 1-1 0 0,-1-1 1 0 0,1 1-1 0 0,0-1 0 0 0,-1 1 1 0 0,1 0-1 0 0,0 1 1 0 0,0-1-1 0 0,-1 1 1 0 0,1 0-1 0 0,0 0 1 0 0,1 0-1 0 0,-1 0 1 0 0,0 1-1 0 0,1 0 0 0 0,-1-1 1 0 0,1 1-1 0 0,0 1 1 0 0,0-1-1 0 0,-2 2 7 0 0,2 1-29 0 0,1-1 0 0 0,-1 0 0 0 0,1 1 0 0 0,0-1 0 0 0,1 1-1 0 0,-1 0 1 0 0,1 0 0 0 0,0 0 29 0 0,0 0-7 0 0,1-2 7 0 0,-1 0 0 0 0,1 1 0 0 0,0-1 0 0 0,1 0 0 0 0,-1 0 0 0 0,1 1 0 0 0,-1-1 0 0 0,1 0 0 0 0,0 0 0 0 0,1 0 0 0 0,-1 0 0 0 0,1 0 0 0 0,0 0 0 0 0,0 0 0 0 0,0-1 0 0 0,0 1 0 0 0,1-1 0 0 0,0 1 0 0 0,-1-1 0 0 0,1 0 0 0 0,0 0 0 0 0,3 2 0 0 0,3 1 53 0 0,0-1 0 0 0,0 0-1 0 0,1-1 1 0 0,-1 0-1 0 0,1-1 1 0 0,0 1 0 0 0,0-2-1 0 0,0 0 1 0 0,0 0 0 0 0,0-1-1 0 0,1 0 1 0 0,-1 0-1 0 0,0-1 1 0 0,0-1 0 0 0,1 0-1 0 0,-1 0 1 0 0,0-1-53 0 0,6-3 138 0 0,0 0 0 0 0,-1-1 0 0 0,0 0 0 0 0,0-2 1 0 0,0 0-139 0 0,-12 6 319 0 0,1-1-632 0 0,-2 3-8723 0 0,-2 0 6065 0 0</inkml:trace>
  <inkml:trace contextRef="#ctx0" brushRef="#br0" timeOffset="32495.901">2960 2362 14280 0 0,'0'0'1102'0'0,"0"0"-567"0"0,1-1 274 0 0,0 0 0 0 0,1-1 0 0 0,-1 1 0 0 0,1 0 0 0 0,-1 0 0 0 0,1 0 0 0 0,0 0 0 0 0,-1 1 0 0 0,2-1-809 0 0,-1 4 278 0 0,1 0 0 0 0,-1 0 0 0 0,0 0 0 0 0,0 0 0 0 0,0 0 0 0 0,0 1 0 0 0,0-1 0 0 0,0 1 0 0 0,0 2-278 0 0,1 3 250 0 0,-1-1 1 0 0,0 0-1 0 0,0 1 1 0 0,0 0-251 0 0,-2-4 78 0 0,0 0 1 0 0,0 0-1 0 0,0 0 0 0 0,-1 0 1 0 0,0 5-79 0 0,-2 19 281 0 0,-4 76 515 0 0,7 62-1145 0 0,5-144-320 0 0,-4-21 291 0 0,-1 1 1 0 0,1-1-1 0 0,0 0 1 0 0,-1 1-1 0 0,0-1 0 0 0,1 1 1 0 0,-1-1-1 0 0,0 1 0 0 0,0 0 1 0 0,0 0 377 0 0,-2 2-1818 0 0</inkml:trace>
  <inkml:trace contextRef="#ctx0" brushRef="#br0" timeOffset="31707.007">2322 2455 2760 0 0,'15'-11'2579'0'0,"-6"4"4510"0"0,-5 5-446 0 0,-5 9-4188 0 0,0-3-2327 0 0,-1 1-1 0 0,0-1 1 0 0,0 0-1 0 0,0 0 1 0 0,0 0-1 0 0,-1 0 1 0 0,0 0-1 0 0,1 0 1 0 0,-2-1-1 0 0,-1 3-127 0 0,-2 2 85 0 0,-1-1-1 0 0,1 0 0 0 0,-1-1 0 0 0,-5 3-84 0 0,-18 9 960 0 0,-21 8-960 0 0,7-4 212 0 0,37-18-129 0 0,2-1-5 0 0,1-1-1 0 0,0 1 1 0 0,0 0-1 0 0,-2 3-77 0 0,6-5 74 0 0,0-1-58 0 0,1 1-1 0 0,0-1 1 0 0,-1 1 0 0 0,1-1 0 0 0,-1 1 0 0 0,1-1 0 0 0,0 1 0 0 0,-1 0 0 0 0,1-1 0 0 0,0 1 0 0 0,-1-1 0 0 0,1 1 0 0 0,0 0 0 0 0,0-1 0 0 0,0 1 0 0 0,0 0-1 0 0,0-1 1 0 0,0 1 0 0 0,0 0 0 0 0,0 0-16 0 0,1 3 9 0 0,1 0-1 0 0,0 0 1 0 0,0 0-1 0 0,0 0 0 0 0,0-1 1 0 0,1 1-1 0 0,-1-1 1 0 0,1 1-1 0 0,0-1 1 0 0,0 0-1 0 0,0 0 1 0 0,1 0-9 0 0,14 11 155 0 0,0 1 0 0 0,-2 1 1 0 0,0 0-1 0 0,0 1 0 0 0,-2 1 1 0 0,0 0-1 0 0,-1 1 0 0 0,0 2-155 0 0,-8-11 22 0 0,-2-3-493 0 0,0 0-1 0 0,0 0 1 0 0,5 5 471 0 0,-7-11 603 0 0,-1 0-924 0 0,0-1 1 0 0,0 0-1 0 0,1 1 0 0 0,-1-1 1 0 0,0 0-1 0 0,0 0 1 0 0,1 1-1 0 0,-1-1 1 0 0,0 0-1 0 0,1 0 0 0 0,-1 0 1 0 0,0 1-1 0 0,1-1 1 0 0,-1 0-1 0 0,0 0 0 0 0,1 0 1 0 0,-1 0-1 0 0,0 0 1 0 0,1 0-1 0 0,-1 0 0 0 0,0 1 1 0 0,1-1 320 0 0,0 0-2110 0 0</inkml:trace>
  <inkml:trace contextRef="#ctx0" brushRef="#br0" timeOffset="32103.393">2618 2490 13824 0 0,'0'0'629'0'0,"0"0"-12"0"0,0 0-270 0 0,0 0 313 0 0,0 0 185 0 0,0 0 34 0 0,-11-5 2007 0 0,4 6-2600 0 0,0 0-1 0 0,0 1 0 0 0,0 0 0 0 0,1 1 0 0 0,-1-1 1 0 0,1 1-1 0 0,-1 0 0 0 0,1 1 0 0 0,-2 1-285 0 0,1-1 79 0 0,-34 17-108 0 0,23-13-19 0 0,0 1 0 0 0,0 1-1 0 0,1 1 49 0 0,-16 8 0 0 0,26-16 0 0 0,0 0 0 0 0,0 1 0 0 0,0 0 0 0 0,-5 5 0 0 0,8-4 0 0 0,1 0 0 0 0,3-4 0 0 0,0 0 0 0 0,0-1 0 0 0,0 1 0 0 0,0 0 0 0 0,-1 0 0 0 0,1-1 0 0 0,1 1 0 0 0,-1 0 0 0 0,0 0 0 0 0,0-1 0 0 0,0 1 0 0 0,0 0 0 0 0,0 0 0 0 0,1-1 0 0 0,-1 1 0 0 0,0 0 0 0 0,0-1 0 0 0,1 1 0 0 0,-1 0 0 0 0,1-1 0 0 0,-1 1 0 0 0,1-1 0 0 0,-1 1 0 0 0,1-1 0 0 0,-1 1 0 0 0,1 0 0 0 0,0 0 0 0 0,9 9 146 0 0,0-1-1 0 0,1 0 1 0 0,0-1-1 0 0,0 0 1 0 0,1-1-1 0 0,0 0 1 0 0,2 0-146 0 0,72 37-133 0 0,-50-24-287 0 0,-28-15 353 0 0,0 0 1 0 0,0-1-1 0 0,5 3 67 0 0,-10-6-574 0 0,0 0 1 0 0,0 0-1 0 0,1-1 0 0 0,-1 1 0 0 0,0-1 1 0 0,0 1-1 0 0,2-1 574 0 0,-1-1-2443 0 0,8-4-19 0 0</inkml:trace>
  <inkml:trace contextRef="#ctx0" brushRef="#br0" timeOffset="28985.655">340 2444 2304 0 0,'0'0'381'0'0,"0"0"762"0"0,0 0 333 0 0,14-8 5577 0 0,-8 11-6413 0 0,7 2 148 0 0,-13-5-763 0 0,0 0 0 0 0,1 0 0 0 0,-1 0 0 0 0,0 0 1 0 0,0 0-1 0 0,0 1 0 0 0,0-1 0 0 0,1 0 0 0 0,-1 0 0 0 0,0 0 0 0 0,0 0 1 0 0,0 0-1 0 0,0 0 0 0 0,1 0 0 0 0,-1 0 0 0 0,0 0 0 0 0,0 0 1 0 0,0 0-1 0 0,1 0 0 0 0,-1 0 0 0 0,0 0 0 0 0,0 0 0 0 0,0 0 0 0 0,0 0 1 0 0,1 0-1 0 0,-1 0 0 0 0,0-1 0 0 0,0 1 0 0 0,0 0 0 0 0,0 0 0 0 0,1 0 1 0 0,-1 0-1 0 0,0 0 0 0 0,0 0 0 0 0,0 0 0 0 0,0-1 0 0 0,0 1 0 0 0,0 0 1 0 0,1 0-1 0 0,-1 0 0 0 0,0 0 0 0 0,0 0 0 0 0,0-1-25 0 0,0 1 484 0 0,0 0-10 0 0,1-1 8 0 0,1 0 0 0 0,-1 0 1 0 0,1 0-1 0 0,-1 0 1 0 0,1 0-1 0 0,-1 0 1 0 0,0 0-1 0 0,0-1 1 0 0,0 1-1 0 0,1 0 0 0 0,-1-1 1 0 0,0 1-1 0 0,0-1-482 0 0,-3 0 20 0 0,1 0-1 0 0,-1 1 0 0 0,1-1 0 0 0,-1 1 0 0 0,0-1 1 0 0,1 1-1 0 0,-1 0 0 0 0,0 0 0 0 0,0-1 0 0 0,0 1 1 0 0,0 1-1 0 0,0-1 0 0 0,0 0 0 0 0,0 0 0 0 0,0 1 1 0 0,0-1-1 0 0,-1 1 0 0 0,0 0-19 0 0,-9-4 94 0 0,-9-2 19 0 0,0 0 0 0 0,-1 2 0 0 0,-13-2-113 0 0,-18-3 253 0 0,4-2 331 0 0,47 9-314 0 0,-7 2-105 0 0,9 1-90 0 0,-1 2-65 0 0,0 0 1 0 0,1 0 0 0 0,-1 0 0 0 0,1 1 0 0 0,-1-1 0 0 0,1 0 0 0 0,0 0 0 0 0,0 0-1 0 0,1 0 1 0 0,-1 1 0 0 0,1-1 0 0 0,0 0 0 0 0,0 2-11 0 0,3 19-3 0 0,1 11 3 0 0,-1-8 0 0 0,5 13-57 0 0,-7-32 51 0 0,0 0 0 0 0,0 0 1 0 0,0 0-1 0 0,-1 2 6 0 0,1 15 109 0 0,2 0 0 0 0,0 1-109 0 0,1-5 71 0 0,-2 0 1 0 0,-1 0-1 0 0,0 7-71 0 0,4 88 310 0 0,-3-65-66 0 0,-3-50-352 0 0,0-1 0 0 0,0 0-107 0 0,0 0-489 0 0,0 0-208 0 0,-4-5-6284 0 0,-4-1 278 0 0</inkml:trace>
  <inkml:trace contextRef="#ctx0" brushRef="#br0" timeOffset="29863.279">0 2678 3680 0 0,'0'0'167'0'0,"0"0"365"0"0,0 0 1427 0 0,0 0 621 0 0,1 1 983 0 0,4 0-2010 0 0,13 1-478 0 0,0-1-1 0 0,0-2 0 0 0,0 1 1 0 0,16-4-1075 0 0,34-1 515 0 0,-20 3-220 0 0,1-2-295 0 0,-1 0 772 0 0,2 2-772 0 0,-40 2-351 0 0,0-1-1 0 0,0 0 1 0 0,0-1-1 0 0,1 0 352 0 0,23-8-4255 0 0,-33 10 4185 0 0,-1 0 0 0 0,1 0 1 0 0,-1 0-1 0 0,1 0 0 0 0,-1 0 0 0 0,1-1 1 0 0,-1 1-1 0 0,1 0 0 0 0,-1 0 0 0 0,1 0 1 0 0,-1-1-1 0 0,0 1 0 0 0,1 0 0 0 0,-1-1 1 0 0,0 1-1 0 0,1 0 0 0 0,-1-1 0 0 0,0 1 1 0 0,1 0-1 0 0,-1-1 0 0 0,0 0 70 0 0,-6-3-139 0 0,4 4 322 0 0,-1-1 0 0 0,1 1 0 0 0,-1 0 0 0 0,1-1 0 0 0,-1 1 0 0 0,1 1 0 0 0,-1-1 0 0 0,1 0 0 0 0,-1 0-183 0 0,-6 3 507 0 0,1 1 0 0 0,0-1 1 0 0,-1 1-1 0 0,1 1 0 0 0,1-1 1 0 0,-1 1-1 0 0,1 1 0 0 0,0-1 1 0 0,0 1-1 0 0,-5 6-507 0 0,9-9 123 0 0,0 0-1 0 0,1 1 1 0 0,-1-1-1 0 0,1 1 1 0 0,0-1-1 0 0,0 1 1 0 0,0 0-1 0 0,1 0 1 0 0,-1 0-1 0 0,1 0 1 0 0,0 1-123 0 0,0-2 61 0 0,1 0 1 0 0,0 0 0 0 0,0 0-1 0 0,0 0 1 0 0,0 0 0 0 0,0 0-1 0 0,1 0 1 0 0,-1-1 0 0 0,1 1-1 0 0,0 0 1 0 0,0 0 0 0 0,0 0-1 0 0,0-1 1 0 0,0 1 0 0 0,1 0-1 0 0,1 2-61 0 0,0-1 72 0 0,0 0-1 0 0,1-1 0 0 0,-1 1 1 0 0,1-1-1 0 0,0 1 0 0 0,0-1 1 0 0,0 0-1 0 0,0-1 0 0 0,1 1 1 0 0,-1-1-1 0 0,1 1 0 0 0,0-2 0 0 0,0 1 1 0 0,-1 0-1 0 0,1-1 0 0 0,0 0 1 0 0,0 0-1 0 0,0 0 0 0 0,0-1 1 0 0,1 0-1 0 0,0 0-71 0 0,0 0 73 0 0,0 0 0 0 0,0 0-1 0 0,0-1 1 0 0,1 0 0 0 0,-1 0 0 0 0,-1 0-1 0 0,1-1 1 0 0,0 0 0 0 0,0 0 0 0 0,0-1-1 0 0,-1 1 1 0 0,0-1 0 0 0,1 0 0 0 0,-1-1-1 0 0,0 1 1 0 0,-1-1 0 0 0,4-3-73 0 0,-6 6 23 0 0,0-1-1 0 0,-1 0 1 0 0,1 1 0 0 0,0-1-1 0 0,-1 0 1 0 0,0 0 0 0 0,1 0-1 0 0,-1 0 1 0 0,0-1 0 0 0,0 1-1 0 0,0 0 1 0 0,0 0 0 0 0,0-1-1 0 0,-1 1 1 0 0,1 0 0 0 0,-1-1-1 0 0,1 1 1 0 0,-1-1 0 0 0,0 1-1 0 0,0-1 1 0 0,0 1 0 0 0,0 0-1 0 0,-1-1 1 0 0,1 1 0 0 0,-1-1-1 0 0,1 1 1 0 0,-1 0 0 0 0,0-1-1 0 0,0-1-22 0 0,-3-2-12 0 0,0-1-1 0 0,0 1 1 0 0,0 0-1 0 0,-1 0 1 0 0,0 0 0 0 0,0 1-1 0 0,0 0 1 0 0,-1 0-1 0 0,0 0 1 0 0,0 0-1 0 0,0 1 1 0 0,0 0-1 0 0,-1 1 1 0 0,0-1 0 0 0,0 1-1 0 0,0 0 1 0 0,0 1-1 0 0,0 0 13 0 0,2-2-3365 0 0,11 1 1130 0 0,21-2-671 0 0,-12 2 579 0 0,-5 1 710 0 0,0 0 0 0 0,0 1-1 0 0,0 0 1 0 0,0 0 0 0 0,1 1 1617 0 0,-7 1-458 0 0,0-1 0 0 0,0 0 0 0 0,0 1 0 0 0,0 0 0 0 0,0 0 0 0 0,1 0 458 0 0,4 2-336 0 0,4 7 2103 0 0,-9-6-1234 0 0,-2-2 44 0 0,0 0-1 0 0,0 1 1 0 0,1-1 0 0 0,-1 0 0 0 0,-1 1 0 0 0,1 0-1 0 0,0-1 1 0 0,0 2-577 0 0,8 12 3016 0 0,-5-10-1950 0 0,-1 0 0 0 0,0 0 0 0 0,-1 1-1 0 0,1-1 1 0 0,0 4-1066 0 0,1 2 592 0 0,-1 0 0 0 0,0 1 0 0 0,-1 0 0 0 0,0 7-592 0 0,4 3 540 0 0,-6-19-339 0 0,1 0 1 0 0,-1 0-1 0 0,0 1 0 0 0,0-1 1 0 0,0 0-1 0 0,-1 1 1 0 0,0 0-202 0 0,0-13 2318 0 0,-2-7-2061 0 0,1 1 0 0 0,2-12-257 0 0,0 16-5 0 0,1 0 0 0 0,0 0 0 0 0,1 0 0 0 0,0 1 0 0 0,0-1 0 0 0,1 1 0 0 0,0 0 0 0 0,1 0 1 0 0,0 0-1 0 0,1 1 0 0 0,0 0 0 0 0,0 0 0 0 0,0 0 0 0 0,1 1 0 0 0,0 0 0 0 0,1 0 0 0 0,-1 0 1 0 0,10-4 4 0 0,-15 9-19 0 0,1 0 1 0 0,0 1 0 0 0,1-1-1 0 0,-1 1 1 0 0,0 0 0 0 0,0 0-1 0 0,1 0 1 0 0,-1 0 0 0 0,0 0-1 0 0,1 1 1 0 0,-1 0 0 0 0,1 0-1 0 0,-1 0 1 0 0,0 0 0 0 0,1 0-1 0 0,-1 1 1 0 0,1-1 0 0 0,-1 1-1 0 0,0 0 1 0 0,1 0 18 0 0,7 4-1097 0 0,1 0-905 0 0,-4 1-3699 0 0,-1 0-1217 0 0</inkml:trace>
  <inkml:trace contextRef="#ctx0" brushRef="#br0" timeOffset="45063.187">4468 3297 8032 0 0,'0'0'4'0'0,"0"0"0"0"0,0 0 1 0 0,0 0-1 0 0,0 0 0 0 0,0 0 1 0 0,0 0-1 0 0,-1 0 0 0 0,1 0 1 0 0,0 0-1 0 0,0 0 0 0 0,0 0 0 0 0,0 0 1 0 0,0 0-1 0 0,0 0 0 0 0,0 0 1 0 0,0 0-1 0 0,0 0 0 0 0,-1 0 1 0 0,1-1-1 0 0,0 1 0 0 0,0 0 1 0 0,0 0-1 0 0,0 0 0 0 0,0 0 1 0 0,0 0-1 0 0,0 0 0 0 0,0 0 0 0 0,0 0 1 0 0,0 0-1 0 0,0-1 0 0 0,0 1 1 0 0,0 0-1 0 0,0 0 0 0 0,0 0 1 0 0,0 0-1 0 0,0 0 0 0 0,0 0 1 0 0,0 0-1 0 0,0-1 0 0 0,0 1 1 0 0,0 0-1 0 0,0 0 0 0 0,0 0 0 0 0,0 0 1 0 0,0 0-1 0 0,0 0 0 0 0,0 0 1 0 0,0 0-5 0 0,4-10 316 0 0,1-8 1 0 0,-1 7 264 0 0,-4 11-525 0 0,0-1 1 0 0,1 1 0 0 0,-1-1-1 0 0,0 1 1 0 0,1-1 0 0 0,-1 1-1 0 0,0-1 1 0 0,0 0 0 0 0,0 1-1 0 0,1-1 1 0 0,-1 1-1 0 0,0-1 1 0 0,0 0 0 0 0,0 1-1 0 0,0-1 1 0 0,0 0 0 0 0,0 1-1 0 0,0-1 1 0 0,-1 0-57 0 0,2-12 1328 0 0,1 1 943 0 0,-1 7-1826 0 0,-1 5-407 0 0,0-1 0 0 0,0 1 1 0 0,0 0-1 0 0,0-1 0 0 0,1 1 0 0 0,-1-1 1 0 0,0 1-1 0 0,0 0 0 0 0,0-1 1 0 0,0 1-1 0 0,0-1 0 0 0,-1 1 0 0 0,1-1 1 0 0,0 1-1 0 0,0 0 0 0 0,0-1 1 0 0,0 1-1 0 0,0 0 0 0 0,0-1 0 0 0,-1 1 1 0 0,1-1-1 0 0,0 1 0 0 0,0 0 1 0 0,-1 0-1 0 0,1-1 0 0 0,0 1 0 0 0,0 0 1 0 0,-1-1-1 0 0,1 1 0 0 0,0 0 1 0 0,-1 0-39 0 0,-5-7 5003 0 0,6 7-4285 0 0,-3 13-760 0 0,-15 43 224 0 0,16-48-120 0 0,1-1 1 0 0,-1 0-1 0 0,1 0 1 0 0,1 0-1 0 0,-1 1 0 0 0,1-1 1 0 0,0 0-1 0 0,1 1 1 0 0,0 0-63 0 0,0 17 32 0 0,0 20 235 0 0,2 1 0 0 0,1 0-1 0 0,6 16-266 0 0,-6-43 141 0 0,0 1 0 0 0,1-1 0 0 0,1 0 0 0 0,2 2-141 0 0,-5-15 40 0 0,0 1 0 0 0,1-1-1 0 0,0 0 1 0 0,0 0 0 0 0,0 0-1 0 0,0 0 1 0 0,1-1 0 0 0,0 0 0 0 0,0 0-1 0 0,1 0 1 0 0,0-1 0 0 0,-1 1-1 0 0,2-1-39 0 0,-5-3 16 0 0,1 0-1 0 0,-1 0 1 0 0,1 0-1 0 0,-1-1 1 0 0,1 1 0 0 0,-1 0-1 0 0,1-1 1 0 0,0 0-1 0 0,-1 0 1 0 0,1 0-1 0 0,0 0 1 0 0,-1 0-1 0 0,1 0 1 0 0,-1-1 0 0 0,1 1-1 0 0,-1-1 1 0 0,1 0-1 0 0,-1 0 1 0 0,1 0-1 0 0,-1 0 1 0 0,1-1-16 0 0,8-3 114 0 0,0-1 0 0 0,-1 0 1 0 0,9-8-115 0 0,-12 9 18 0 0,-1 0 1 0 0,0-1 0 0 0,0 0 0 0 0,-1 0-1 0 0,0-1 1 0 0,0 1 0 0 0,0-1 0 0 0,-1 0-1 0 0,0 0 1 0 0,0-1 0 0 0,-1 1 0 0 0,0-1 0 0 0,0 0-1 0 0,-1 0 1 0 0,0 0 0 0 0,1-3-19 0 0,-1-5 11 0 0,0 1-1 0 0,-1-1 1 0 0,-1 0 0 0 0,-1 1 0 0 0,0-1 0 0 0,-1 1-1 0 0,0-1 1 0 0,-2-3-11 0 0,-1 4 0 0 0,0 0 0 0 0,-1 0 0 0 0,-1 0 0 0 0,-5-8 0 0 0,7 14 0 0 0,0 1 0 0 0,1 0 0 0 0,-2 0 0 0 0,1 1 0 0 0,-1-1 0 0 0,0 1 0 0 0,-1 1 0 0 0,1-1 0 0 0,-2 1 0 0 0,2 1 0 0 0,1 1 0 0 0,-1 0 0 0 0,0 0 0 0 0,0 1 0 0 0,0 0 0 0 0,0 0 0 0 0,-1 0 0 0 0,1 1 0 0 0,-1 0 0 0 0,-7-1 0 0 0,12 3 0 0 0,0 0 0 0 0,-1 0 0 0 0,1 0 0 0 0,0 0 0 0 0,0 0 0 0 0,-1 1 0 0 0,1-1 0 0 0,0 1 0 0 0,0 0 0 0 0,-1 0 0 0 0,1-1 0 0 0,0 2 0 0 0,0-1 0 0 0,0 0 0 0 0,0 0 0 0 0,0 0 0 0 0,0 2 0 0 0,-1-1 0 0 0,0 0 0 0 0,1 0 0 0 0,0 1 0 0 0,-1-1 0 0 0,1 1 0 0 0,0 0 0 0 0,0 0 0 0 0,0 0 0 0 0,1 0 0 0 0,-1 0 0 0 0,0 1 0 0 0,-1 4 0 0 0,2-3 0 0 0,-1 0 0 0 0,0 0 0 0 0,1 0 0 0 0,0 0 0 0 0,0 0 0 0 0,0 0 0 0 0,1 0 0 0 0,0 2 0 0 0,0-3 0 0 0,0 0 1 0 0,0 0-1 0 0,1 0 0 0 0,-1 1 0 0 0,1-1 1 0 0,0 0-1 0 0,0 0 0 0 0,1 0 0 0 0,-1 0 0 0 0,1 0 1 0 0,0-1-1 0 0,0 1 0 0 0,0 0 0 0 0,0-1 1 0 0,1 1-1 0 0,0-1 0 0 0,-1 0 0 0 0,1 0 0 0 0,0 0 1 0 0,0 0-1 0 0,1-1 0 0 0,-1 1 0 0 0,1-1 1 0 0,-1 0-1 0 0,1 0 0 0 0,0 0 0 0 0,0 0 0 0 0,0-1 1 0 0,0 1-1 0 0,0-1 0 0 0,0 0 0 0 0,0 0 1 0 0,0-1-1 0 0,0 1 0 0 0,0-1 0 0 0,2 0 0 0 0,18-1-121 0 0,-1-2 1 0 0,1 0-1 0 0,-1-2 0 0 0,0 0 0 0 0,0-2 1 0 0,-1 0-1 0 0,9-6 121 0 0,-4 3-963 0 0</inkml:trace>
  <inkml:trace contextRef="#ctx0" brushRef="#br0" timeOffset="42972.858">3634 3084 7600 0 0,'0'0'348'0'0,"0"0"-7"0"0,11-2 1550 0 0,14-3 3749 0 0,-16 2-3765 0 0,-7 3-1228 0 0,-2 0-276 0 0,0 0-126 0 0,0 0-21 0 0,0 0 35 0 0,0 0 171 0 0,0 0 77 0 0,0 0 18 0 0,-1 0-497 0 0,1-1 0 0 0,0 1 1 0 0,0-1-1 0 0,-1 1 0 0 0,1-1 0 0 0,0 1 0 0 0,-1-1 0 0 0,1 1 0 0 0,-1 0 0 0 0,1-1 0 0 0,0 1 0 0 0,-1 0 0 0 0,1-1 0 0 0,-1 1 0 0 0,1 0 0 0 0,-1-1 0 0 0,1 1 0 0 0,-1 0 1 0 0,1 0-1 0 0,-1 0 0 0 0,1-1 0 0 0,-1 1 0 0 0,1 0 0 0 0,-1 0-28 0 0,-13-3-23 0 0,-15 1 422 0 0,0 1-1 0 0,-19 2-398 0 0,-2 1-8 0 0,-37-2 8 0 0,86 0 0 0 0,1 0 0 0 0,0-1 0 0 0,0 1 0 0 0,-1 0 0 0 0,1 0 0 0 0,0 0 0 0 0,-1 0 0 0 0,1 0 0 0 0,0 0 0 0 0,-1 0 0 0 0,1 0 0 0 0,0 0 0 0 0,0 1 0 0 0,-1-1 0 0 0,1 0 0 0 0,0 0 0 0 0,0 0 0 0 0,-1 0 0 0 0,1 0 0 0 0,0 0 0 0 0,0 0 0 0 0,-1 1 0 0 0,1-1 0 0 0,0 0 0 0 0,0 0 0 0 0,-1 0 0 0 0,1 1 0 0 0,0-1 0 0 0,0 0 0 0 0,0 0 0 0 0,0 1 0 0 0,-1-1 0 0 0,1 0 0 0 0,0 0 0 0 0,0 1 0 0 0,0-1 0 0 0,0 0 0 0 0,0 1 0 0 0,0-1 0 0 0,0 0 0 0 0,0 0 0 0 0,0 1 0 0 0,0-1 0 0 0,0 0 0 0 0,0 1 0 0 0,0-1 0 0 0,0 0 0 0 0,0 1 0 0 0,3 6 0 0 0,5 9-2 0 0,-3-6 48 0 0,0 1 0 0 0,1-1 0 0 0,4 5-46 0 0,-9-13 14 0 0,0 0 0 0 0,0 0 0 0 0,0 0 0 0 0,-1 0 0 0 0,1 0 0 0 0,0 1-1 0 0,-1-1 1 0 0,1 0 0 0 0,-1 2-14 0 0,5 15 110 0 0,2-7 11 0 0,-4-7-31 0 0,-1 0 1 0 0,1 1-1 0 0,-1-1 1 0 0,0 0-1 0 0,1 5-90 0 0,9 30 91 0 0,-7-23-233 0 0,0 0 0 0 0,-1 1-1 0 0,0 11 143 0 0,-1-10 94 0 0,1 0 0 0 0,3 9-94 0 0,1 4 116 0 0,2 10-175 0 0,-9-39 73 0 0,1 1 0 0 0,-1 0 0 0 0,1-1-1 0 0,-1 1 1 0 0,1-1 0 0 0,0 0 0 0 0,1 1 0 0 0,-1-1 0 0 0,1 0-14 0 0,-2-2 233 0 0,10 10 532 0 0,-11-9-749 0 0,1-1 0 0 0,0 1 0 0 0,0-1 0 0 0,0 0 0 0 0,0 1 0 0 0,0-1-1 0 0,1 0 1 0 0,-1 0 0 0 0,0 0 0 0 0,1 0 0 0 0,-1 0 0 0 0,0 0 0 0 0,1 0 0 0 0,-1-1 0 0 0,1 1-1 0 0,-1 0 1 0 0,1-1 0 0 0,0 1 0 0 0,-1-1 0 0 0,1 0 0 0 0,-1 1 0 0 0,1-1 0 0 0,0 0-1 0 0,0 0-15 0 0,3 1 43 0 0,9 0 144 0 0,1 0-1 0 0,13-1-186 0 0,-18 0 33 0 0,6 0-15 0 0,0-2 0 0 0,1 0 1 0 0,3-2-19 0 0,13-2-203 0 0,-16 0-213 0 0,-14 4-7980 0 0,-9-5 6015 0 0</inkml:trace>
  <inkml:trace contextRef="#ctx0" brushRef="#br0" timeOffset="43332.137">3505 3385 7832 0 0,'-3'-2'35'0'0,"1"0"64"0"0,0 0 1 0 0,0 1 0 0 0,0-1 0 0 0,0 1 0 0 0,0 0-1 0 0,-1 0 1 0 0,1 0 0 0 0,-2-1-100 0 0,2 2 84 0 0,0-1 0 0 0,0 0-1 0 0,1 0 1 0 0,-1-1 0 0 0,0 1 0 0 0,1 0 0 0 0,-1-1-1 0 0,-1 0-83 0 0,-4-5 5773 0 0,6 7-3672 0 0,1 0-932 0 0,0 0-412 0 0,0 0-79 0 0,0 0-60 0 0,0 0-168 0 0,10-3 292 0 0,10 0-643 0 0,0 0-1 0 0,1 1 1 0 0,-1 1 0 0 0,10 0-99 0 0,83 9 941 0 0,-53-3-977 0 0,-25 1 261 0 0,-10-2-1847 0 0,-7-3-3580 0 0,-3-1-1818 0 0</inkml:trace>
  <inkml:trace contextRef="#ctx0" brushRef="#br0" timeOffset="43724.158">4193 3509 3224 0 0,'0'0'143'0'0,"-1"1"-3"0"0,-1 3 338 0 0,1-3 1853 0 0,0 1 2819 0 0,-4 8-911 0 0,-13 30 952 0 0,11-26-4346 0 0,-1 0 0 0 0,0-1 0 0 0,-3 3-845 0 0,-30 47 1258 0 0,30-48-1195 0 0,-1 1-39 0 0,-1-1 0 0 0,0 0 0 0 0,-1 0-1 0 0,-14 10-23 0 0,11-10-95 0 0,14-11 44 0 0,-1-1 0 0 0,0 0 0 0 0,0 1 1 0 0,0-1-1 0 0,0-1 0 0 0,-1 1 51 0 0,-2 2-217 0 0,-1 0-496 0 0,7-5 137 0 0,-8-7-2256 0 0,7 6 2201 0 0,1 0 1 0 0,0 0-1 0 0,0 0 1 0 0,0 0-1 0 0,0 0 1 0 0,0-1 0 0 0,0 1-1 0 0,1 0 1 0 0,-1-1-1 0 0,0 1 1 0 0,1-1-1 0 0,-1 0 631 0 0,0 1-790 0 0,-2-7-4323 0 0</inkml:trace>
  <inkml:trace contextRef="#ctx0" brushRef="#br0" timeOffset="44095.893">3902 3635 2304 0 0,'5'-14'200'0'0,"-2"9"424"0"0,-2 3 138 0 0,0 0-1 0 0,0 0 1 0 0,0 1-1 0 0,0-1 1 0 0,1 0-1 0 0,-1 0 1 0 0,0 1-1 0 0,1-1 1 0 0,0 1-1 0 0,-1-1 1 0 0,1 1-1 0 0,0 0 1 0 0,1-2-762 0 0,-2 3 954 0 0,5-5 752 0 0,-4 4-1433 0 0,1 0 0 0 0,-1 0 1 0 0,0 0-1 0 0,0 0 1 0 0,1 1-1 0 0,-1-1 1 0 0,0 1-1 0 0,1-1 1 0 0,-1 1-1 0 0,0 0 0 0 0,1 0 1 0 0,-1 0-1 0 0,0 0 1 0 0,1 1-1 0 0,-1-1 1 0 0,2 1-274 0 0,5 2 388 0 0,1 0 0 0 0,0 0 0 0 0,3 2-388 0 0,3 2 592 0 0,54 23 1004 0 0,16 8-545 0 0,-68-28-908 0 0,6 7 23 0 0,-22-16-555 0 0,0 1-1 0 0,1-1 1 0 0,-1 1-1 0 0,0 0 1 0 0,-1 0 0 0 0,1 0-1 0 0,0 0 1 0 0,0 0-1 0 0,-1 0 1 0 0,1 1 389 0 0,-2-2-1836 0 0,0-1-322 0 0,0 0-67 0 0,0 0-13 0 0</inkml:trace>
  <inkml:trace contextRef="#ctx0" brushRef="#br0" timeOffset="40155.907">1658 3398 3224 0 0,'12'0'8'0'0,"21"-16"2381"0"0,5-3 1166 0 0,-33 18-2852 0 0,-1-2 0 0 0,0 1-1 0 0,0 0 1 0 0,0-1 0 0 0,1 0-703 0 0,1-2 1079 0 0,2-2 3827 0 0,-8 6-4858 0 0,0 1 1 0 0,0 0 0 0 0,0-1-1 0 0,0 1 1 0 0,0 0 0 0 0,-1-1-1 0 0,1 1 1 0 0,0 0-1 0 0,0 0 1 0 0,0-1 0 0 0,0 1-1 0 0,-1 0 1 0 0,1 0 0 0 0,0-1-1 0 0,0 1 1 0 0,-1 0-1 0 0,1 0 1 0 0,0-1 0 0 0,0 1-1 0 0,-1 0 1 0 0,1 0 0 0 0,0 0-1 0 0,0 0 1 0 0,-1-1-1 0 0,1 1 1 0 0,0 0 0 0 0,-1 0-1 0 0,1 0 1 0 0,0 0-1 0 0,-1 0 1 0 0,1 0 0 0 0,0 0-1 0 0,-1 0-48 0 0,-6-2 59 0 0,0 1-1 0 0,-1 0 1 0 0,1 0-1 0 0,-1 1 0 0 0,1 0 1 0 0,-1 0-1 0 0,1 1 0 0 0,-5 1-58 0 0,-21 0-3 0 0,15-2 5 0 0,-32 0 10 0 0,-3-3-12 0 0,15 1 96 0 0,17 1-15 0 0,0-1 0 0 0,0 0-1 0 0,-12-5-80 0 0,27 6 136 0 0,1 0 0 0 0,-1 1 0 0 0,0-1-1 0 0,0 1 1 0 0,-3 1-136 0 0,-1-1 397 0 0,9 0-297 0 0,-3 2 76 0 0,4-1-175 0 0,-1 0 0 0 0,0 0-1 0 0,1 0 1 0 0,-1 0 0 0 0,0 0-1 0 0,1 0 1 0 0,-1 0-1 0 0,1 1 1 0 0,-1-1 0 0 0,1 0-1 0 0,0 0 1 0 0,-1 0 0 0 0,1 0-1 0 0,0 1 1 0 0,0-1 0 0 0,0 0-1 0 0,0 0 1 0 0,0 1 0 0 0,0-1-1 0 0,0 0 1 0 0,1 0-1 0 0,-1 0 1 0 0,0 1-1 0 0,1 3 1 0 0,0 14-1 0 0,0 0 0 0 0,3 4 0 0 0,-2-5 0 0 0,0 1 0 0 0,-1 3 0 0 0,3 71 264 0 0,-4-76-172 0 0,2 0 0 0 0,0 1 0 0 0,1-1 0 0 0,4 12-92 0 0,-3-16 38 0 0,0 1 0 0 0,0-1 0 0 0,2 3-38 0 0,-3-10 96 0 0,0-1-1 0 0,0 1 1 0 0,1-1 0 0 0,-1 0 0 0 0,1 0 0 0 0,0 0-1 0 0,0-1 1 0 0,3 3-96 0 0,-4-5 56 0 0,0 1 0 0 0,1-1-1 0 0,-1 0 1 0 0,0 0 0 0 0,1-1-1 0 0,-1 1 1 0 0,1-1 0 0 0,-1 1-1 0 0,1-1 1 0 0,-1 0-1 0 0,1-1 1 0 0,0 1 0 0 0,0 0-1 0 0,1-1-55 0 0,9 0 114 0 0,0 0 0 0 0,0-1-1 0 0,5-1-113 0 0,1-1 167 0 0,41-7-230 0 0,-51 9-58 0 0,0-1 0 0 0,0 0-1 0 0,-1 0 1 0 0,1-1 0 0 0,-1 0-1 0 0,1 0 1 0 0,1-3 121 0 0,-10 6-989 0 0,-1 0-61 0 0,-4-10-4175 0 0,-5-3 2016 0 0,-2 6 628 0 0</inkml:trace>
  <inkml:trace contextRef="#ctx0" brushRef="#br0" timeOffset="40504.113">1401 3592 13760 0 0,'-3'-4'1246'0'0,"3"4"-1120"0"0,0-1 0 0 0,-1 0 1 0 0,1 0-1 0 0,0 1 0 0 0,-1-1 0 0 0,1 0 0 0 0,0 0 0 0 0,0 0 0 0 0,0 1 0 0 0,-1-1 0 0 0,1 0 0 0 0,0 0 1 0 0,0 0-1 0 0,0 1 0 0 0,0-1 0 0 0,1 0 0 0 0,-1 0 0 0 0,0 0 0 0 0,0 1 0 0 0,0-1 0 0 0,1 0 0 0 0,-1 0 1 0 0,0 1-1 0 0,1-1 0 0 0,-1 0 0 0 0,1 1 0 0 0,-1-1 0 0 0,1 0 0 0 0,0 0-126 0 0,0 0 271 0 0,1 0 1 0 0,0 0-1 0 0,0 1 0 0 0,0-1 1 0 0,0 0-1 0 0,-1 1 0 0 0,1-1 1 0 0,0 1-1 0 0,2-1-271 0 0,8-1-64 0 0,-1 0 238 0 0,-1 0 0 0 0,1 1 0 0 0,0 1 0 0 0,0 0 0 0 0,0 0 0 0 0,4 1-174 0 0,17 0-38 0 0,62 1-73 0 0,-52 2-6227 0 0,-24-4-364 0 0</inkml:trace>
  <inkml:trace contextRef="#ctx0" brushRef="#br0" timeOffset="40855.782">1938 3608 3224 0 0,'0'0'637'0'0,"0"0"1468"0"0,2 3 2524 0 0,5 8 233 0 0,3 29-2024 0 0,-11-20-1836 0 0,1 2 21 0 0,1 0 1 0 0,0 1-1 0 0,3 11-1023 0 0,-3-10 150 0 0,-1-20-117 0 0,0 0-1 0 0,0 1 0 0 0,0-1 1 0 0,1 0-1 0 0,0 1 0 0 0,0-1-32 0 0,3 19 151 0 0,-4-17-96 0 0,1-1 0 0 0,0 0 0 0 0,0 0 0 0 0,1 1-1 0 0,0-1-54 0 0,-2-3 30 0 0,1 0 0 0 0,0-1-1 0 0,0 1 1 0 0,0-1 0 0 0,0 1-1 0 0,0-1 1 0 0,0 1 0 0 0,1-1-1 0 0,-1 0 1 0 0,0 1 0 0 0,1-1-1 0 0,-1 0 1 0 0,1 0 0 0 0,-1 0-1 0 0,1 0 1 0 0,-1 0 0 0 0,2 0-30 0 0,1 1 52 0 0,-1 0 0 0 0,2-1 0 0 0,-1 1 0 0 0,0-1 0 0 0,0 0 1 0 0,0 0-1 0 0,1 0 0 0 0,-1 0 0 0 0,1-1 0 0 0,-1 1 1 0 0,0-1-1 0 0,1 0 0 0 0,-1-1 0 0 0,1 1 0 0 0,1-1-52 0 0,14-4 8 0 0,-10 3 9 0 0,1 0 0 0 0,-1-1-1 0 0,0 0 1 0 0,8-4-17 0 0,9-4 83 0 0,-19 9-232 0 0,-1-1-1 0 0,1-1 1 0 0,-1 1-1 0 0,4-3 150 0 0,-11 5-429 0 0,0-5-2286 0 0,-3-1 1123 0 0</inkml:trace>
  <inkml:trace contextRef="#ctx0" brushRef="#br0" timeOffset="41265.763">1870 3802 11520 0 0,'0'0'886'0'0,"0"0"-435"0"0,0 0 338 0 0,0 0 209 0 0,8-3 1013 0 0,2 0-1199 0 0,0 1 0 0 0,1 0 0 0 0,-1 1 0 0 0,10 0-812 0 0,-5-1 415 0 0,6 1-174 0 0,0 0-1 0 0,16 3-240 0 0,-21-2 87 0 0,-1 1 0 0 0,0-2 0 0 0,0 0 1 0 0,4-2-88 0 0,15-2-3154 0 0,-19 3-43 0 0,3 0-3168 0 0</inkml:trace>
  <inkml:trace contextRef="#ctx0" brushRef="#br0" timeOffset="41266.763">2431 3523 14424 0 0,'0'0'661'0'0,"0"0"-16"0"0,8-2-383 0 0,18-4 1651 0 0,1 1 1 0 0,1 1 0 0 0,10 1-1914 0 0,-25 2 414 0 0,29-1 1003 0 0,18 3-1417 0 0,-16 0 311 0 0,17-4-311 0 0,-13 0-618 0 0,-47 3-502 0 0,-1 0-352 0 0,0 0-1110 0 0,0 0-4181 0 0</inkml:trace>
  <inkml:trace contextRef="#ctx0" brushRef="#br0" timeOffset="41676.152">2465 3610 3224 0 0,'13'4'2768'0'0,"-1"-2"942"0"0,10 1 1092 0 0,15-1-2068 0 0,38-1 1499 0 0,2 4-4233 0 0,0-3 1039 0 0,-51-2-1374 0 0,1 0 1 0 0,-1 2-1 0 0,3 2 335 0 0,-17-2-1999 0 0,-2-2-5108 0 0</inkml:trace>
  <inkml:trace contextRef="#ctx0" brushRef="#br0" timeOffset="49829.102">6416 3344 9672 0 0,'-2'0'239'0'0,"1"0"-1"0"0,0 1 1 0 0,-1-1 0 0 0,1 0 0 0 0,0 1 0 0 0,0-1 0 0 0,0 1-1 0 0,-1-1 1 0 0,1 1 0 0 0,0 0 0 0 0,0 0 0 0 0,0-1 0 0 0,0 1-1 0 0,0 0 1 0 0,0 0 0 0 0,0 0 0 0 0,1 0 0 0 0,-1 0 0 0 0,0 0-1 0 0,0 0 1 0 0,1 0 0 0 0,-1 1 0 0 0,1-1 0 0 0,-1 0 0 0 0,1 0-1 0 0,-1 0 1 0 0,1 1 0 0 0,0-1 0 0 0,0 0 0 0 0,-1 1-239 0 0,-3 17 1637 0 0,4-17-1514 0 0,-1 0 0 0 0,0 0 1 0 0,1 0-1 0 0,-1 0 1 0 0,1 0-1 0 0,0 0 1 0 0,0 0-1 0 0,0 0 1 0 0,0 0-1 0 0,0 0 0 0 0,0 1-123 0 0,0 0 247 0 0,0 1-1 0 0,0 0 0 0 0,0-1 0 0 0,-1 1 1 0 0,1 0-1 0 0,-2 2-246 0 0,-1 17 1082 0 0,3-20-923 0 0,0 0 0 0 0,-1 1-1 0 0,1-1 1 0 0,-1 0 0 0 0,0 1-1 0 0,0-1 1 0 0,0 0-159 0 0,1-1 1 0 0,0-1 0 0 0,1 0 0 0 0,-1 0 0 0 0,0 0 0 0 0,1 0 0 0 0,-1 0 0 0 0,1 0 0 0 0,-1 0-1 0 0,1 0 1 0 0,-1 0 0 0 0,1 0 0 0 0,0 0 0 0 0,-1 0 0 0 0,1-1 0 0 0,0 1 0 0 0,0 0 0 0 0,0 0 0 0 0,0-1 0 0 0,-1 1 0 0 0,2 0-1 0 0,-1 0 0 0 0,0-1 0 0 0,0 1 0 0 0,0 0 0 0 0,0 0-1 0 0,0-1 1 0 0,0 1 0 0 0,0 0 0 0 0,0-1 0 0 0,1 1 0 0 0,-1-1 0 0 0,0 0 0 0 0,0 1 0 0 0,1-1 0 0 0,-1 0 0 0 0,0 0 0 0 0,1 0 0 0 0,-1 0 0 0 0,0 0-1 0 0,0 0 1 0 0,1 0 0 0 0,-1 0 0 0 0,3-2 71 0 0,-1 1-1 0 0,0-1 0 0 0,0 1 0 0 0,0-1 1 0 0,-1 0-1 0 0,1 0 0 0 0,0-1 1 0 0,-1 1-1 0 0,1 0 0 0 0,-1-1 0 0 0,1-1-70 0 0,3-2 189 0 0,0-1-139 0 0,5-4-5 0 0,-1 0 0 0 0,-1 0 0 0 0,0-1 0 0 0,1-4-45 0 0,-8 13-1 0 0,-2 2 0 0 0,0 0 1 0 0,1 1-1 0 0,-1-1 1 0 0,1 0-1 0 0,0 0 1 0 0,-1 0-1 0 0,1 1 0 0 0,0-1 1 0 0,-1 0-1 0 0,1 1 1 0 0,0-1-1 0 0,0 1 0 0 0,0-1 1 0 0,-1 1-1 0 0,1-1 1 0 0,0 1-1 0 0,0 0 0 0 0,0-1 1 0 0,0 1-1 0 0,0 0 1 0 0,0 0-1 0 0,0-1 1 0 0,0 1 0 0 0,0 0-6 0 0,0 0 1 0 0,-1 0 0 0 0,1 0-1 0 0,0 0 1 0 0,-1 0 0 0 0,1 1-1 0 0,-1-1 1 0 0,1 0 0 0 0,-1 0 0 0 0,1 0-1 0 0,0 1 1 0 0,-1-1 0 0 0,1 0-1 0 0,-1 0 1 0 0,1 1 0 0 0,-1-1-1 0 0,1 1 1 0 0,-1-1 0 0 0,1 0 0 0 0,-1 1-1 0 0,0-1 1 0 0,1 1 0 0 0,-1-1-1 0 0,1 1 6 0 0,9 14-41 0 0,-8-13 19 0 0,5 12 20 0 0,0 1-1 0 0,-1 0 1 0 0,0 0 0 0 0,-1 0 0 0 0,-1 2 2 0 0,1-1 0 0 0,11 37 169 0 0,6 43-169 0 0,-18-72 52 0 0,-1 1 0 0 0,-1-1 0 0 0,-1 1 0 0 0,-1-1 1 0 0,-2 6-53 0 0,1-22 196 0 0,1 3 75 0 0,-2 0 1 0 0,1-1-1 0 0,-4 10-271 0 0,5-18 19 0 0,-1 0 0 0 0,0 0-1 0 0,1 0 1 0 0,-1 0 0 0 0,0 0 0 0 0,0 0 0 0 0,0 0 0 0 0,0-1 0 0 0,0 1 0 0 0,0 0-1 0 0,-1-1 1 0 0,1 1 0 0 0,0-1 0 0 0,-1 1 0 0 0,0-1 0 0 0,1 0 0 0 0,-1 0-1 0 0,0 0 1 0 0,1 0 0 0 0,-1 0 0 0 0,0 0 0 0 0,-2 1-19 0 0,3-2 29 0 0,0 0 1 0 0,0 0-1 0 0,0 0 1 0 0,0 1-1 0 0,0-1 1 0 0,0 0-1 0 0,0 0 1 0 0,0-1-1 0 0,0 1 1 0 0,0 0-1 0 0,0 0 1 0 0,0 0-1 0 0,0-1 1 0 0,0 1-1 0 0,0 0 1 0 0,1-1-1 0 0,-1 1 1 0 0,0-1-1 0 0,0 1 1 0 0,0-1-1 0 0,0 0 1 0 0,1 1-1 0 0,-1-1 1 0 0,0 0-1 0 0,0 1 1 0 0,1-1-1 0 0,-1 0 1 0 0,1 0 0 0 0,-1 0-1 0 0,1 1 1 0 0,-1-1-1 0 0,1 0 1 0 0,-1 0-1 0 0,1 0 1 0 0,0 0-1 0 0,-1 0 1 0 0,1 0-1 0 0,0 0 1 0 0,0 0-1 0 0,0 0 1 0 0,0 0-30 0 0,-1-3 79 0 0,1 1 0 0 0,-1 0 0 0 0,1-1 0 0 0,0 1 0 0 0,0-1 0 0 0,1 1 0 0 0,-1 0 0 0 0,1-1 1 0 0,0 1-1 0 0,0 0 0 0 0,1-3-79 0 0,2-2 29 0 0,0 0 0 0 0,1 0 0 0 0,1 1-1 0 0,-1 0 1 0 0,1 0 0 0 0,0 0 0 0 0,1 1 0 0 0,0 0 0 0 0,0 0 0 0 0,0 1 0 0 0,8-5-29 0 0,6-2-26 0 0,1 0 1 0 0,0 2-1 0 0,22-7 26 0 0,-7 4-415 0 0,1 2 0 0 0,5 1 415 0 0,-3 2-2723 0 0,1 0-3469 0 0,-4 1-1966 0 0</inkml:trace>
  <inkml:trace contextRef="#ctx0" brushRef="#br0" timeOffset="49015.356">5745 3123 14568 0 0,'0'0'664'0'0,"2"0"-8"0"0,16 1-31 0 0,-12 3-343 0 0,-3-2-86 0 0,-3-2-145 0 0,0 1 0 0 0,0-1 0 0 0,0 1 0 0 0,1-1 0 0 0,-1 1 0 0 0,0-1-1 0 0,0 1 1 0 0,0-1 0 0 0,0 1 0 0 0,0-1 0 0 0,0 1 0 0 0,0 0-1 0 0,0-1 1 0 0,0 1 0 0 0,0-1 0 0 0,0 1 0 0 0,0-1 0 0 0,0 1-1 0 0,-1-1 1 0 0,1 1 0 0 0,0-1 0 0 0,0 1 0 0 0,-1-1-51 0 0,1 2 198 0 0,0-1-150 0 0,0 0-1 0 0,0 0 0 0 0,0 0 0 0 0,1 0 1 0 0,-1 0-1 0 0,0 0 0 0 0,0 0 1 0 0,1-1-1 0 0,-1 1 0 0 0,1 0 0 0 0,-1 0 1 0 0,1 0-1 0 0,-1-1 0 0 0,1 1 0 0 0,0 0-47 0 0,-1 0 29 0 0,1-1 0 0 0,-1 1-1 0 0,1-1 1 0 0,-1 1-1 0 0,0 0 1 0 0,1-1 0 0 0,-1 1-1 0 0,0 0 1 0 0,1-1-1 0 0,-1 1 1 0 0,0 0-1 0 0,0-1 1 0 0,1 1 0 0 0,-1 0-1 0 0,0 0 1 0 0,0-1-1 0 0,0 1 1 0 0,0 0 0 0 0,0 0-1 0 0,0-1 1 0 0,0 1-1 0 0,-1 0 1 0 0,1 0-29 0 0,-1 4 150 0 0,0-3-111 0 0,1 0 0 0 0,-1-1 0 0 0,1 1-1 0 0,-1-1 1 0 0,1 1 0 0 0,0 0 0 0 0,0-1 0 0 0,0 1 0 0 0,0 0 0 0 0,0-1 0 0 0,0 1 0 0 0,0-1 0 0 0,1 1 0 0 0,-1 0 0 0 0,0-1 0 0 0,1 1 0 0 0,0-1-1 0 0,-1 1 1 0 0,1 0-39 0 0,1 2 51 0 0,-1 1 0 0 0,0-1-1 0 0,0 0 1 0 0,-1 1 0 0 0,1-1-1 0 0,-1 1 1 0 0,0 3-51 0 0,-1-4 10 0 0,1 1 0 0 0,1-1 0 0 0,-1 0 0 0 0,0 0 0 0 0,1 0 0 0 0,0 0 0 0 0,0 0 0 0 0,0 0 0 0 0,1 0 0 0 0,1 3-10 0 0,-1-3 56 0 0,0 0 0 0 0,0-1 0 0 0,-1 1 0 0 0,1 0 1 0 0,-1 0-1 0 0,0 1 0 0 0,0-1 0 0 0,0 0 0 0 0,0 0 0 0 0,-1 0 0 0 0,0 1 0 0 0,1 0-56 0 0,-1-3 22 0 0,0 0 0 0 0,0-1 0 0 0,1 1 0 0 0,-1 0 1 0 0,1 0-1 0 0,-1 0 0 0 0,1-1 0 0 0,0 1 0 0 0,-1 0 0 0 0,1-1 0 0 0,0 1 0 0 0,0 0 0 0 0,0-1 0 0 0,2 2-22 0 0,-2-2 13 0 0,0 1 0 0 0,0-1 1 0 0,0 0-1 0 0,0 1 0 0 0,0-1 1 0 0,0 1-1 0 0,-1 0 0 0 0,1-1 1 0 0,0 1-1 0 0,-1 0 0 0 0,0-1 0 0 0,1 1 1 0 0,-1 0-1 0 0,0 1-13 0 0,-2 16 146 0 0,2-17-141 0 0,-1 0 1 0 0,1 0-1 0 0,0 0 0 0 0,-1 0 0 0 0,1 0 1 0 0,0 0-1 0 0,0 0 0 0 0,1 0 1 0 0,-1 0-1 0 0,0 0 0 0 0,1 0 1 0 0,-1 0-1 0 0,1-1 0 0 0,-1 1 0 0 0,1 0 1 0 0,0 0-1 0 0,0 1-5 0 0,1 1 32 0 0,0 0 0 0 0,0 0-1 0 0,-1 0 1 0 0,1 1 0 0 0,-1-1 0 0 0,0 2-32 0 0,-1-5 13 0 0,1 0 1 0 0,-1 0-1 0 0,1 0 1 0 0,-1-1-1 0 0,1 1 1 0 0,-1 0 0 0 0,1 0-1 0 0,-1-1 1 0 0,1 1-1 0 0,-1-1 1 0 0,1 1-1 0 0,0 0 1 0 0,-1-1 0 0 0,1 1-1 0 0,0-1 1 0 0,0 1-1 0 0,0-1-13 0 0,0 1 14 0 0,0-1-1 0 0,0 0 0 0 0,-1 1 1 0 0,1-1-1 0 0,0 1 1 0 0,-1-1-1 0 0,1 1 1 0 0,0 0-1 0 0,-1-1 0 0 0,1 1 1 0 0,-1 0-1 0 0,1-1 1 0 0,-1 1-1 0 0,1 0 1 0 0,-1-1-1 0 0,1 2-13 0 0,-1-2 23 0 0,0 1 1 0 0,0 0 0 0 0,0 0-1 0 0,0 0 1 0 0,1 0-1 0 0,-1 0 1 0 0,0 0-1 0 0,1-1 1 0 0,-1 1-1 0 0,1 0 1 0 0,-1 0-1 0 0,1-1 1 0 0,-1 1-1 0 0,1 0 1 0 0,0 0-1 0 0,-1-1 1 0 0,1 1-1 0 0,0-1 1 0 0,-1 1 0 0 0,1-1-1 0 0,0 1 1 0 0,0-1-1 0 0,0 1 1 0 0,-1-1-1 0 0,1 0 1 0 0,0 1-1 0 0,0-1 1 0 0,0 0-1 0 0,0 0 1 0 0,0 0-1 0 0,0 1-23 0 0,29 6 352 0 0,-9-1-184 0 0,0-1-1 0 0,2-1-167 0 0,-9-2 77 0 0,0-2 0 0 0,0 0 0 0 0,0-1 0 0 0,3 0-77 0 0,22-2 48 0 0,-20-5 213 0 0,-18 8-296 0 0,-1 0 1 0 0,1 0-1 0 0,-1 0 0 0 0,1 0 0 0 0,0 0 0 0 0,-1 0 0 0 0,1-1 1 0 0,-1 1-1 0 0,1 0 0 0 0,-1 0 0 0 0,1-1 0 0 0,-1 1 0 0 0,1 0 1 0 0,-1-1-1 0 0,1 1 0 0 0,-1 0 0 0 0,0-1 0 0 0,1 1 0 0 0,-1-1 1 0 0,1 1-1 0 0,-1-1 0 0 0,0 1 0 0 0,0-1 0 0 0,1 1 0 0 0,-1-1 1 0 0,0 1-1 0 0,0-1 0 0 0,1 1 0 0 0,-1-1 0 0 0,0 0 0 0 0,0 1 1 0 0,0-1-1 0 0,0 1 0 0 0,0-1 0 0 0,0 0 35 0 0,0 1-228 0 0,-1-1-1 0 0,1 0 0 0 0,0 0 1 0 0,-1 0-1 0 0,1 0 1 0 0,-1 0-1 0 0,1 1 1 0 0,-1-1-1 0 0,1 0 1 0 0,-1 1-1 0 0,0-1 0 0 0,1 0 1 0 0,-1 1-1 0 0,0-1 1 0 0,1 0-1 0 0,-1 1 1 0 0,0-1-1 0 0,0 1 229 0 0,-4-6-5104 0 0,7-5-1266 0 0</inkml:trace>
  <inkml:trace contextRef="#ctx0" brushRef="#br0" timeOffset="49392.91">5809 3330 12464 0 0,'-16'0'572'0'0,"16"0"-562"0"0,0 0 1 0 0,0 0 0 0 0,0 0-1 0 0,0 0 1 0 0,0 0 0 0 0,0 0-1 0 0,0 0 1 0 0,0 0 0 0 0,0 0 0 0 0,0 0-1 0 0,0 0 1 0 0,0 0 0 0 0,0 0-1 0 0,0-1 1 0 0,0 1 0 0 0,0 0-1 0 0,0 0 1 0 0,0 0 0 0 0,0 0 0 0 0,0 0-1 0 0,0 0 1 0 0,0 0 0 0 0,0 0-1 0 0,0 0 1 0 0,0 0 0 0 0,0 0-1 0 0,0 0 1 0 0,0 0 0 0 0,0 0 0 0 0,0 0-1 0 0,0-1 1 0 0,0 1 0 0 0,0 0-1 0 0,0 0 1 0 0,0 0 0 0 0,0 0-1 0 0,0 0 1 0 0,0 0 0 0 0,0 0-1 0 0,0 0 1 0 0,0 0 0 0 0,0 0 0 0 0,0 0-1 0 0,0 0 1 0 0,0 0 0 0 0,-1 0-11 0 0,4-2 208 0 0,-8 1-128 0 0,2 0 621 0 0,7-1 866 0 0,11-1 932 0 0,257 5 1573 0 0,-200-2-3941 0 0,-72 0-170 0 0,0 0 0 0 0,1 0 1 0 0,-1 1-1 0 0,0-1 0 0 0,0 0 0 0 0,1 0 1 0 0,-1 0-1 0 0,0 0 0 0 0,0 0 1 0 0,0 0-1 0 0,1 0 0 0 0,-1 0 0 0 0,0 0 1 0 0,0 0-1 0 0,1 0 0 0 0,-1 0 0 0 0,0 0 1 0 0,0 0-1 0 0,0-1 0 0 0,1 1 0 0 0,-1 0 1 0 0,0 0-1 0 0,0 0 0 0 0,0 0 0 0 0,1 0 1 0 0,-1 0-1 0 0,0 0 0 0 0,0-1 0 0 0,0 1 1 0 0,0 0-1 0 0,1 0 0 0 0,-1 0 0 0 0,0 0 1 0 0,0-1-1 0 0,0 1 0 0 0,0 0 0 0 0,0 0 1 0 0,0 0-1 0 0,1-1 0 0 0,-1 1 0 0 0,0 0 1 0 0,0 0-1 0 0,0-1 0 0 0,0 1 0 0 0,0 0 1 0 0,0 0-1 0 0,0 0 0 0 0,0-1 0 0 0,0 1 1 0 0,0 0-1 0 0,0 0 39 0 0,-8-12-4807 0 0,3 6 3976 0 0,-3-3-1813 0 0</inkml:trace>
  <inkml:trace contextRef="#ctx0" brushRef="#br0" timeOffset="49393.91">5676 3125 16439 0 0,'-18'-6'695'0'0,"17"6"-651"0"0,0 0 0 0 0,1 0 0 0 0,-1-1 0 0 0,0 1 0 0 0,1 0 0 0 0,-1-1-1 0 0,0 1 1 0 0,1-1 0 0 0,-1 1 0 0 0,1 0 0 0 0,-1-1 0 0 0,1 0 0 0 0,-1 1 0 0 0,1-1 0 0 0,-1 1-1 0 0,1-1 1 0 0,0 1 0 0 0,-1-1 0 0 0,1 0 0 0 0,0 1 0 0 0,0-1 0 0 0,-1 0 0 0 0,1 0 0 0 0,0 1-1 0 0,0-1-43 0 0,-1-2 16 0 0,1 3-5 0 0,0-1 0 0 0,-1 1 0 0 0,1 0 0 0 0,0-1 0 0 0,0 1 0 0 0,0 0 0 0 0,0-1 0 0 0,0 1 0 0 0,0 0 0 0 0,0-1 0 0 0,0 1-1 0 0,0 0 1 0 0,0-1 0 0 0,0 1 0 0 0,0 0 0 0 0,0-1 0 0 0,0 1 0 0 0,0 0 0 0 0,0-1 0 0 0,0 1 0 0 0,0 0 0 0 0,0 0 0 0 0,0-1-1 0 0,1 1 1 0 0,-1 0 0 0 0,0-1 0 0 0,0 1 0 0 0,0 0 0 0 0,1 0 0 0 0,-1-1 0 0 0,0 1 0 0 0,0 0 0 0 0,1 0 0 0 0,-1-1-1 0 0,0 1 1 0 0,0 0 0 0 0,1 0 0 0 0,-1 0 0 0 0,0 0 0 0 0,1-1 0 0 0,-1 1 0 0 0,0 0 0 0 0,1 0 0 0 0,-1 0 0 0 0,0 0 0 0 0,1 0-1 0 0,-1 0-10 0 0,3-2 298 0 0,1-1-37 0 0,0 0-1 0 0,0 0 1 0 0,1 1-1 0 0,-1 0 1 0 0,1-1 0 0 0,-1 1-1 0 0,1 1 1 0 0,0-1-1 0 0,-1 1 1 0 0,3-1-261 0 0,-1 0 271 0 0,19-4-50 0 0,1 1-1 0 0,0 0 0 0 0,0 2 1 0 0,6 1-221 0 0,16-2 69 0 0,9 0 73 0 0,36 3-142 0 0,-58 1 11 0 0,46 3-2924 0 0,-65-1 1298 0 0</inkml:trace>
  <inkml:trace contextRef="#ctx0" brushRef="#br0" timeOffset="48195.106">5121 3371 16064 0 0,'0'0'365'0'0,"0"0"56"0"0,0 0 24 0 0,0 0-57 0 0,-1 0-254 0 0,-3 2-82 0 0,3-2 140 0 0,1 0 60 0 0,0 0 10 0 0,-1 4 305 0 0,5 0-170 0 0,11 2 425 0 0,-13-6-524 0 0,1 1-176 0 0,0 0-1 0 0,-1-1 1 0 0,1 1-1 0 0,0-1 0 0 0,0 0 1 0 0,0 0-1 0 0,0 0 1 0 0,-1-1-1 0 0,1 1 0 0 0,1-1-121 0 0,33-8 738 0 0,-15 4-546 0 0,1 1-87 0 0,1 0-1 0 0,0 2 1 0 0,6 1-105 0 0,24 1 381 0 0,-3 4-338 0 0,-45-2-710 0 0,-9-1-511 0 0,2 0-1567 0 0,3-1-2632 0 0,-10 0-509 0 0</inkml:trace>
  <inkml:trace contextRef="#ctx0" brushRef="#br0" timeOffset="48578.734">5202 3264 13560 0 0,'12'-6'621'0'0,"-12"6"-608"0"0,0 0 0 0 0,0 0 0 0 0,0-1 0 0 0,0 1 1 0 0,0 0-1 0 0,0 0 0 0 0,0 0 0 0 0,0 0 0 0 0,0 0 0 0 0,1 0 0 0 0,-1 0 1 0 0,0-1-1 0 0,0 1 0 0 0,0 0 0 0 0,0 0 0 0 0,0 0 0 0 0,0 0 0 0 0,0 0 1 0 0,0 0-1 0 0,0-1 0 0 0,0 1 0 0 0,0 0 0 0 0,0 0 0 0 0,0 0 0 0 0,-1 0 0 0 0,1 0 1 0 0,0 0-1 0 0,0 0 0 0 0,0-1 0 0 0,0 1 0 0 0,0 0 0 0 0,0 0 0 0 0,0 0 1 0 0,0 0-1 0 0,0 0 0 0 0,0 0 0 0 0,0 0 0 0 0,0 0 0 0 0,-1 0 0 0 0,1 0 1 0 0,0-1-1 0 0,0 1 0 0 0,0 0 0 0 0,0 0 0 0 0,0 0 0 0 0,0 0 0 0 0,0 0 1 0 0,-1 0-1 0 0,1 0 0 0 0,0 0 0 0 0,0 0 0 0 0,0 0 0 0 0,0 0 0 0 0,0 0 1 0 0,0 0-1 0 0,-1 0 0 0 0,1 0 0 0 0,0 0 0 0 0,0 0-13 0 0,-3-2 157 0 0,2 2 262 0 0,1 0 131 0 0,0 0 23 0 0,0 0 14 0 0,0 0 44 0 0,0 0 17 0 0,0 0 6 0 0,0 0-48 0 0,0 0-214 0 0,8 16 469 0 0,-7-7-467 0 0,0-1 1 0 0,0 1-1 0 0,-1 0 1 0 0,0-1-1 0 0,-1 7-394 0 0,1-11 98 0 0,0 0-1 0 0,0 0 1 0 0,1 0-1 0 0,-1 0 1 0 0,1 0-1 0 0,0 0 1 0 0,0 0-1 0 0,0 0 1 0 0,1-1-1 0 0,0 2-97 0 0,-1-1 40 0 0,1 0 0 0 0,-1 0 1 0 0,1 0-1 0 0,-1 1 0 0 0,-1-1 0 0 0,1 1 0 0 0,-1-1-40 0 0,0 10 42 0 0,0-11-34 0 0,-1 0 1 0 0,1 1 0 0 0,0-1 0 0 0,1 0-1 0 0,-1 0 1 0 0,0 0 0 0 0,1 0 0 0 0,0 0 0 0 0,0 0-1 0 0,0 1-8 0 0,6 22-36 0 0,2 3-8 0 0,-1-7 45 0 0,-7-18-3 0 0,1 0-1 0 0,-1 0 1 0 0,1 0 0 0 0,0 0-1 0 0,0 0 1 0 0,1 1 2 0 0,4 7-417 0 0,-7-11 246 0 0,1-1 0 0 0,-1 1 1 0 0,0 0-1 0 0,0-1 0 0 0,1 1 0 0 0,-1 0 0 0 0,1-1 1 0 0,-1 1-1 0 0,1-1 0 0 0,-1 1 0 0 0,1-1 0 0 0,-1 1 1 0 0,1-1-1 0 0,-1 0 0 0 0,1 1 0 0 0,-1-1 0 0 0,1 1 1 0 0,0-1-1 0 0,-1 0 0 0 0,1 0 0 0 0,0 1 1 0 0,-1-1-1 0 0,1 0 0 0 0,0 0 0 0 0,-1 0 0 0 0,1 0 1 0 0,0 0-1 0 0,0 0 0 0 0,-1 0 0 0 0,1 0 0 0 0,0 0 1 0 0,-1 0-1 0 0,1 0 0 0 0,0 0 171 0 0,12 0-6818 0 0</inkml:trace>
  <inkml:trace contextRef="#ctx0" brushRef="#br0" timeOffset="66531.698">3085 4421 11976 0 0,'0'0'546'0'0,"6"7"182"0"0,-5-4-646 0 0,1-1 0 0 0,0 1 0 0 0,0-1-1 0 0,1 1 1 0 0,-1-1 0 0 0,0 0 0 0 0,1 0 0 0 0,-1 0-1 0 0,1-1 1 0 0,0 1 0 0 0,-1 0 0 0 0,1-1 0 0 0,0 0-1 0 0,0 1 1 0 0,0-1 0 0 0,0-1 0 0 0,0 1 0 0 0,0 0-1 0 0,0-1 1 0 0,1 1 0 0 0,-1-1 0 0 0,0 0 0 0 0,0 0-1 0 0,1 0-81 0 0,4-1 309 0 0,1-1 0 0 0,-1 1 0 0 0,0-1 0 0 0,0-1 0 0 0,0 0 0 0 0,0 0-1 0 0,5-3-308 0 0,-7 3 104 0 0,0-1-1 0 0,0 1 1 0 0,0-1-1 0 0,-1 0 0 0 0,0-1 1 0 0,0 0-1 0 0,0 0 1 0 0,0 0-1 0 0,1-2-103 0 0,-5 6-15 0 0,0 0-1 0 0,-1-1 1 0 0,1 1-1 0 0,-1 0 1 0 0,1 0-1 0 0,-1-1 1 0 0,1 1 0 0 0,-1-1-1 0 0,0 1 1 0 0,1 0-1 0 0,-1-1 1 0 0,0 1-1 0 0,0 0 1 0 0,0-1-1 0 0,0 1 1 0 0,-1-1-1 0 0,1 1 1 0 0,0 0 0 0 0,0-1-1 0 0,-1 1 1 0 0,1 0-1 0 0,-1-1 1 0 0,1 1-1 0 0,-1 0 1 0 0,0 0-1 0 0,0-1 1 0 0,1 1-1 0 0,-1 0 1 0 0,0 0 0 0 0,0 0-1 0 0,0 0 1 0 0,0 0-1 0 0,0 0 1 0 0,0 0-1 0 0,-1 0 16 0 0,0-1-21 0 0,0 1 1 0 0,-1-1-1 0 0,1 0 0 0 0,0 1 0 0 0,-1 0 0 0 0,0-1 0 0 0,1 1 0 0 0,-1 0 1 0 0,0 1-1 0 0,1-1 0 0 0,-1 0 0 0 0,0 1 0 0 0,0-1 0 0 0,0 1 0 0 0,1 0 0 0 0,-3 0 21 0 0,-3 1 44 0 0,6-1 69 0 0,-1 0 1 0 0,1 1 0 0 0,0-1-1 0 0,-1 1 1 0 0,1-1 0 0 0,0 1-1 0 0,-1 0 1 0 0,1-1 0 0 0,0 1 0 0 0,0 0-1 0 0,0 1 1 0 0,0-1 0 0 0,0 0-1 0 0,0 1 1 0 0,0-1 0 0 0,0 1-1 0 0,1-1-113 0 0,-3 3 4 0 0,2-1 101 0 0,-1-1 0 0 0,1 1-1 0 0,0 0 1 0 0,0 0 0 0 0,0 0 0 0 0,0 0 0 0 0,1 0-1 0 0,-1 0 1 0 0,0 3-105 0 0,0-1 210 0 0,1 0 1 0 0,0 0-1 0 0,0 1 1 0 0,0-1-1 0 0,1 1 1 0 0,-1-1-1 0 0,1 0 0 0 0,1 1 1 0 0,-1-1-1 0 0,1 1 1 0 0,0-1-1 0 0,0 0 0 0 0,0 0 1 0 0,1 1-1 0 0,2 2-210 0 0,-1-1 1 0 0,0 0 0 0 0,0 0 0 0 0,1-1 0 0 0,0 0-1 0 0,1 0 1 0 0,-1 0 0 0 0,1 0 0 0 0,1-1 0 0 0,-1 0-1 0 0,1 0 1 0 0,1 1-1 0 0,-2-3-2 0 0,1-1 0 0 0,-1 0 0 0 0,1-1 0 0 0,-1 1 0 0 0,1-1 0 0 0,0 0-1 0 0,-1-1 1 0 0,2 1 2 0 0,2 0-47 0 0,-3-1-179 0 0,-1 0-1 0 0,0 0 0 0 0,1-1 1 0 0,-1 1-1 0 0,0-1 1 0 0,1-1-1 0 0,-1 1 0 0 0,0-1 1 0 0,1 0 226 0 0,4-1-1576 0 0,0-2 0 0 0,-1 1 0 0 0,1-1 0 0 0,2-3 1576 0 0,6-4-5800 0 0</inkml:trace>
  <inkml:trace contextRef="#ctx0" brushRef="#br0" timeOffset="66904.74">3567 4328 17503 0 0,'0'0'399'0'0,"0"0"60"0"0,0 0 21 0 0,0 8 86 0 0,-2-1-563 0 0,-1 0-1 0 0,1 1 1 0 0,-1-2-1 0 0,0 1 1 0 0,-1 0-1 0 0,-2 2-2 0 0,-3 8 1 0 0,-6 7 239 0 0,11-19 60 0 0,0 1 0 0 0,0 0 0 0 0,1 0 0 0 0,-3 7-300 0 0,1 0 295 0 0,-1 0 1 0 0,-1 0-1 0 0,0-1 0 0 0,0 0 0 0 0,-1 0 0 0 0,-1-1 0 0 0,0 0 0 0 0,0 0 0 0 0,-7 4-295 0 0,10-8-62 0 0,3-4-34 0 0,0 0 0 0 0,0-1 0 0 0,0 1 0 0 0,0-1 0 0 0,-1 1 1 0 0,1-1-1 0 0,0 0 0 0 0,-2 0 96 0 0,5-2-176 0 0,-1 0-1 0 0,0 0 1 0 0,1 0 0 0 0,-1 0 0 0 0,0 0-1 0 0,1 0 1 0 0,-1 0 0 0 0,1-1-1 0 0,-1 1 1 0 0,0 0 0 0 0,1 0 0 0 0,-1-1-1 0 0,1 1 1 0 0,-1 0 0 0 0,1-1 0 0 0,-1 1-1 0 0,1-1 1 0 0,-1 1 0 0 0,1-1-1 0 0,0 1 1 0 0,-1-1 0 0 0,1 1 0 0 0,-1-1 176 0 0,-7-11-3686 0 0,4 4 1142 0 0,1-3-14 0 0</inkml:trace>
  <inkml:trace contextRef="#ctx0" brushRef="#br0" timeOffset="66905.74">3389 4415 15664 0 0,'0'0'356'0'0,"12"-2"1007"0"0,-8 3-1151 0 0,0 0 0 0 0,0 0 0 0 0,0 0 0 0 0,0 0 0 0 0,0 1 0 0 0,-1-1 0 0 0,1 1 0 0 0,-1 0 0 0 0,1 0 0 0 0,-1 1 0 0 0,0-1 0 0 0,0 1 0 0 0,0-1 0 0 0,3 4-212 0 0,20 14 937 0 0,9 8-754 0 0,-26-21-183 0 0,0 0 0 0 0,0 0 0 0 0,1-1 0 0 0,0 0 0 0 0,0-1 0 0 0,1 0 0 0 0,6 2 0 0 0,-7-3 0 0 0,-8-3-127 0 0,0 0 0 0 0,1 0-1 0 0,-1-1 1 0 0,1 1-1 0 0,0-1 1 0 0,-1 1 0 0 0,1-1-1 0 0,-1 0 1 0 0,1 0-1 0 0,0 0 1 0 0,-1 0 0 0 0,1-1-1 0 0,-1 1 1 0 0,3-1 127 0 0,-2 0-750 0 0,0 0 0 0 0,0-1 0 0 0,0 1 0 0 0,0 0 0 0 0,-1-1 0 0 0,1 0 0 0 0,2-1 750 0 0,3-3-5454 0 0</inkml:trace>
  <inkml:trace contextRef="#ctx0" brushRef="#br0" timeOffset="67306.321">3733 4366 15664 0 0,'0'0'356'0'0,"0"0"49"0"0,0 0 21 0 0,0 0-42 0 0,-4 8-236 0 0,3-2 33 0 0,-1 0 0 0 0,1 0 0 0 0,1 0 0 0 0,-1 1 0 0 0,1-1 0 0 0,0 0-1 0 0,1 0 1 0 0,-1 0 0 0 0,1 0 0 0 0,0 0 0 0 0,2 3-181 0 0,-1 9 466 0 0,20 187 1166 0 0,-21-136-1683 0 0,-2-43 796 0 0,2 1 1 0 0,3 21-746 0 0,-3-34 793 0 0,-1-4-6603 0 0,-1-10 3778 0 0,-2-2-14 0 0</inkml:trace>
  <inkml:trace contextRef="#ctx0" brushRef="#br0" timeOffset="67694.173">3815 4357 15664 0 0,'0'0'356'0'0,"13"-5"859"0"0,-9 4-1096 0 0,0 0-1 0 0,0 1 0 0 0,0-1 1 0 0,0 1-1 0 0,0 0 0 0 0,0 0 1 0 0,0 1-1 0 0,0-1 0 0 0,0 1 1 0 0,0 0-1 0 0,0 0 0 0 0,0 0 1 0 0,-1 0-1 0 0,1 1 0 0 0,0-1 1 0 0,1 2-119 0 0,6 3 581 0 0,-1 1 1 0 0,0 0 0 0 0,-1 0-1 0 0,8 9-581 0 0,-12-11 34 0 0,-1 0 0 0 0,0 0 0 0 0,-1 0 0 0 0,1 1 0 0 0,-1 0 0 0 0,1 2-34 0 0,-1-1 255 0 0,-2-5-182 0 0,0 0-1 0 0,0 0 1 0 0,-1 0 0 0 0,1 0-1 0 0,-1 0 1 0 0,1 0 0 0 0,-1 1-1 0 0,0-1 1 0 0,0 0 0 0 0,0 0-1 0 0,0 0 1 0 0,0 1-1 0 0,0-1 1 0 0,0 0 0 0 0,-1 0-1 0 0,1 0 1 0 0,-1 0 0 0 0,0 1-1 0 0,0-1 1 0 0,0 0 0 0 0,0 0-73 0 0,-1 2 8 0 0,0 0 0 0 0,-1-1 0 0 0,1 1 0 0 0,-1-1-1 0 0,0 0 1 0 0,0 0 0 0 0,0 0 0 0 0,0 0 0 0 0,0 0 0 0 0,-2 0-8 0 0,-6 4 0 0 0,-1-1 0 0 0,0 0 0 0 0,0-1 0 0 0,-6 2 0 0 0,-21 9 0 0 0,31-13-160 0 0,0 0-1 0 0,1-1 1 0 0,-1 0-1 0 0,0 0 1 0 0,-1-1-1 0 0,1 0 1 0 0,0 0-1 0 0,0-1 1 0 0,0 0-1 0 0,-1-1 0 0 0,1 1 1 0 0,0-2-1 0 0,0 1 1 0 0,0-1-1 0 0,-3-1 161 0 0,9 2-170 0 0,1 0 0 0 0,0 1 0 0 0,-1-1-1 0 0,1 0 1 0 0,0 0 0 0 0,0 1 0 0 0,0-1-1 0 0,0 0 1 0 0,0 0 0 0 0,0-1 0 0 0,0 1 0 0 0,0 0-1 0 0,0 0 1 0 0,0 0 0 0 0,0-1 0 0 0,1 1-1 0 0,-1-1 171 0 0,0 1-702 0 0,1 0 0 0 0,0-1 0 0 0,-1 1 0 0 0,1 0 0 0 0,0-1 0 0 0,0 1-1 0 0,0 0 1 0 0,0-1 0 0 0,0 1 0 0 0,0 0 0 0 0,0-1 0 0 0,0 1 702 0 0,2-5-4280 0 0</inkml:trace>
  <inkml:trace contextRef="#ctx0" brushRef="#br0" timeOffset="68117.252">3922 4532 11976 0 0,'10'3'200'0'0,"-6"-2"-33"0"0,1 0-1 0 0,0 0 1 0 0,-1 0 0 0 0,1 0-1 0 0,0-1 1 0 0,0 1-167 0 0,20 0 107 0 0,-18 0 48 0 0,-1-1-1 0 0,1 0 1 0 0,-1 0-1 0 0,1 0 1 0 0,-1-1-1 0 0,4 0-154 0 0,7-3 1441 0 0,0-1 1 0 0,-1 0-1 0 0,13-6-1441 0 0,-25 9 146 0 0,1 0-1 0 0,-1 0 1 0 0,0-1-1 0 0,0 1 1 0 0,0-1-1 0 0,0 0 1 0 0,0 0 0 0 0,0-1-1 0 0,-1 1 1 0 0,0-1-1 0 0,0 1 1 0 0,0-1 0 0 0,0 0-1 0 0,0 0 1 0 0,-1 0-1 0 0,0-1-145 0 0,3-6 425 0 0,-3 7-412 0 0,0-1 0 0 0,0 1 1 0 0,0 0-1 0 0,-1-1 0 0 0,0 1 0 0 0,0-1 1 0 0,0 1-1 0 0,0-1 0 0 0,-1-4-13 0 0,0-3-535 0 0,0 0 0 0 0,-1-1 1 0 0,-2-3 534 0 0,3 12-59 0 0,-1 1 0 0 0,0-1 0 0 0,0 1 0 0 0,0 0 0 0 0,0-1 0 0 0,-1 1 0 0 0,1 0 0 0 0,-1 0 0 0 0,0 0 0 0 0,0 0 1 0 0,0 0-1 0 0,-1 0 0 0 0,-1-2 59 0 0,3 5-51 0 0,0-1 1 0 0,0 0-1 0 0,0 0 0 0 0,0 1 1 0 0,0-1-1 0 0,0 1 1 0 0,0-1-1 0 0,0 1 0 0 0,0-1 1 0 0,0 1-1 0 0,-1 0 1 0 0,1-1-1 0 0,0 1 0 0 0,0 0 1 0 0,0 0-1 0 0,-1 0 1 0 0,1 0-1 0 0,0 0 0 0 0,0 0 1 0 0,0 0-1 0 0,0 1 1 0 0,-1-1-1 0 0,1 0 0 0 0,0 1 1 0 0,0-1-1 0 0,0 0 1 0 0,0 1-1 0 0,0 0 0 0 0,0-1 1 0 0,0 1-1 0 0,0-1 1 0 0,0 1 50 0 0,-2 2 1 0 0,0-1 1 0 0,0 0-1 0 0,0 1 1 0 0,1 0-1 0 0,-1 0 1 0 0,1 0-1 0 0,0 0 1 0 0,0 0-1 0 0,-1 2-1 0 0,-2 5-45 0 0,2-7 165 0 0,2 0-1 0 0,-1 1 0 0 0,0 0 0 0 0,0-1 0 0 0,1 1 0 0 0,0 0 0 0 0,0-1 0 0 0,0 1 0 0 0,0 0 0 0 0,1 0 0 0 0,-1 0 0 0 0,1 2-119 0 0,0 5 97 0 0,1 1 0 0 0,0-1-1 0 0,1 1 1 0 0,0-1 0 0 0,0 0-1 0 0,4 8-96 0 0,-5-15 51 0 0,1 0-1 0 0,-1 0 1 0 0,1 0-1 0 0,0 0 0 0 0,0 0 1 0 0,1-1-1 0 0,-1 1 1 0 0,1-1-1 0 0,-1 1 1 0 0,1-1-1 0 0,0 0 1 0 0,0 0-1 0 0,1 0 1 0 0,-1-1-1 0 0,1 1 1 0 0,-1-1-1 0 0,1 0 1 0 0,0 0-1 0 0,0 0-50 0 0,-2-1 61 0 0,0-1 1 0 0,1 1-1 0 0,-1-1 0 0 0,0 0 1 0 0,0 1-1 0 0,1-1 0 0 0,-1 0 0 0 0,0-1 1 0 0,1 1-1 0 0,-1 0 0 0 0,0-1 1 0 0,0 1-1 0 0,1-1 0 0 0,-1 1 0 0 0,0-1 1 0 0,0 0-1 0 0,0 0 0 0 0,0 0 1 0 0,0 0-1 0 0,1-2-61 0 0,5-2-48 0 0,0-1 0 0 0,-1-1 0 0 0,0 1 0 0 0,2-3 48 0 0,-4 3 83 0 0,28-29-176 0 0,-23 23-287 0 0,0 0 1 0 0,1 1-1 0 0,0 0 0 0 0,1 1 0 0 0,8-4 380 0 0,-9 6 0 0 0,-9 6 0 0 0,0 0 0 0 0,0 1 0 0 0,0-1 0 0 0,0 1 0 0 0,0-1 0 0 0,0 1 0 0 0,0 0 0 0 0,1 0 0 0 0,-1 0 0 0 0,0 0 0 0 0,1 0 0 0 0,-1 1 0 0 0,1-1 0 0 0,-1 1 0 0 0,1 0 0 0 0,-1-1 0 0 0,1 1 0 0 0,-1 0 0 0 0,1 0 0 0 0,1 1 0 0 0,-2 0 0 0 0,0-1 0 0 0,0 1 0 0 0,0 0 0 0 0,0 0 0 0 0,0 0 0 0 0,0 0 0 0 0,0 0 0 0 0,0 1 0 0 0,0-1 0 0 0,-1 1 0 0 0,1-1 0 0 0,0 1 0 0 0,-1-1 0 0 0,0 1 0 0 0,1 0 0 0 0,-1 0 0 0 0,0 0 0 0 0,0 0 0 0 0,0 0 0 0 0,0 0 0 0 0,0 0 0 0 0,0 0 0 0 0,-1 0 0 0 0,1 0 0 0 0,-1 0 0 0 0,1 1 0 0 0,-1-1 0 0 0,0 0 0 0 0,0 0 0 0 0,0 1 0 0 0,1 3 99 0 0,0 0-1 0 0,1 0 0 0 0,-1 0 0 0 0,1-1 1 0 0,0 1-1 0 0,1-1 0 0 0,-1 1 0 0 0,2 1-98 0 0,5 11 1041 0 0,-6-12-892 0 0,-3-6-148 0 0,0 0-1 0 0,0 0 0 0 0,0 0 1 0 0,0 1-1 0 0,1-1 0 0 0,-1 0 1 0 0,0 0-1 0 0,0 0 0 0 0,0 0 1 0 0,1 1-1 0 0,-1-1 0 0 0,0 0 1 0 0,0 0-1 0 0,0 0 0 0 0,1 0 1 0 0,-1 0-1 0 0,0 0 1 0 0,0 0-1 0 0,1 0 0 0 0,-1 1 1 0 0,0-1-1 0 0,0 0 0 0 0,1 0 1 0 0,-1 0-1 0 0,0 0 0 0 0,0 0 1 0 0,1 0-1 0 0,-1-1 0 0 0,0 1 1 0 0,0 0-1 0 0,0 0 0 0 0,1 0 1 0 0,-1 0-1 0 0,0 0 0 0 0,0 0 1 0 0,1 0-1 0 0,-1 0 0 0 0,0 0 1 0 0,0-1-1 0 0,0 1 0 0 0,1 0 1 0 0,-1 0-1 0 0,0 0 0 0 0,0 0 1 0 0,0-1-1 0 0,0 1 0 0 0,1 0 1 0 0,-1 0-1 0 0,0-1 0 0 0,0 1 1 0 0,0 0-1 0 0,7-11-2 0 0,0 0 2 0 0,-1 0 0 0 0,1 0 0 0 0,1 0 0 0 0,0 1 0 0 0,0 0 0 0 0,1 1 0 0 0,1 0 0 0 0,1-2 0 0 0,-6 7 0 0 0,-5 3 0 0 0,1 0 0 0 0,0 1 0 0 0,0-1 0 0 0,-1 0 0 0 0,1 1 0 0 0,0-1 0 0 0,0 1 0 0 0,0-1 0 0 0,-1 1 0 0 0,1-1 0 0 0,0 1 0 0 0,0-1 0 0 0,0 1 0 0 0,0 0 0 0 0,0-1 0 0 0,0 1 0 0 0,-1 0 0 0 0,0 0 0 0 0,1 0 0 0 0,-1 0 0 0 0,1 0 0 0 0,-1 0 0 0 0,1 0 0 0 0,-1-1 0 0 0,0 1 0 0 0,1 0 0 0 0,-1 1 0 0 0,1-1 0 0 0,-1 0 0 0 0,0 0 0 0 0,1 0 0 0 0,-1 0 0 0 0,1 0 0 0 0,-1 0 0 0 0,0 0 0 0 0,1 0 0 0 0,-1 1 0 0 0,1-1 0 0 0,-1 0 0 0 0,0 0 0 0 0,1 1 0 0 0,-1-1 0 0 0,0 0 0 0 0,1 0 0 0 0,-1 1 0 0 0,0-1 0 0 0,0 0 0 0 0,1 1 0 0 0,0 0 0 0 0,2 1 0 0 0,0 1 0 0 0,1-1 0 0 0,-1 1 0 0 0,0-1 0 0 0,-1 1 0 0 0,1 0 0 0 0,0 0 0 0 0,-1 0 0 0 0,0 1 0 0 0,1 0 0 0 0,20 39 0 0 0,-13-23 0 0 0,-2-2 0 0 0,-6-11 0 0 0,1-1 0 0 0,1 0 0 0 0,-1 1 0 0 0,4 2 0 0 0,-7-7-311 0 0,2 2 388 0 0,-1-2-5749 0 0,-1-2-1013 0 0</inkml:trace>
  <inkml:trace contextRef="#ctx0" brushRef="#br0" timeOffset="68510.027">4560 4194 17503 0 0,'0'-14'776'0'0,"0"14"160"0"0,0 0-744 0 0,0 0-192 0 0,0 0 0 0 0,0 0 0 0 0,0 0 64 0 0,0 0-64 0 0,7 0 80 0 0,-1 0-80 0 0,3 0 0 0 0,-3 6 0 0 0,0 0 0 0 0,3 4-80 0 0,-2-1-816 0 0,-1 1-168 0 0,-1-2-31 0 0,2 3-9 0 0</inkml:trace>
  <inkml:trace contextRef="#ctx0" brushRef="#br0" timeOffset="69781.856">4842 4333 13824 0 0,'0'0'314'0'0,"0"0"46"0"0,0 0 22 0 0,0 0-50 0 0,1 1-220 0 0,4 3 206 0 0,0 0 1 0 0,-1 1 0 0 0,0-1 0 0 0,0 1 0 0 0,1 1-319 0 0,6 7 1385 0 0,-10-12-873 0 0,3 7 110 0 0,4 6-564 0 0,-8-13 313 0 0,0-1 117 0 0,0 0 21 0 0,0 0-66 0 0,0 0-358 0 0,0 0-406 0 0,0 0-154 0 0,0 0-33 0 0,0 30-100 0 0,-2 0 608 0 0,-1 8 0 0 0,0-17 0 0 0,-2 1 1976 0 0,4-23-1975 0 0,-1 0-1 0 0,1 0 1 0 0,0 0 0 0 0,0 0-1 0 0,-1 0 1 0 0,1 0-1 0 0,0 0 1 0 0,0-1-1 0 0,0 1 1 0 0,0 0 0 0 0,1-1-1 0 0,-1 1 1 0 0,0-1-1 0 0,0 1 1 0 0,1-1-1 0 0,-1 1 1 0 0,1-1 0 0 0,0 0-1 0 0,-1 1 1 0 0,1-1-1 0 0,0 0 1 0 0,0 1-1 0 0,0-1 1 0 0,0 1-1 0 0,0-1 1 0 0,0 0 0 0 0,1 0-1 0 0,-2-12 0 0 0,1 9 0 0 0,-1 0 0 0 0,1 0 0 0 0,0 0 0 0 0,1-1 0 0 0,-1 1 0 0 0,1 0 0 0 0,0 0 0 0 0,0 1 0 0 0,1-2 0 0 0,17-45 0 0 0,-17 47 0 0 0,-1 0 0 0 0,1 1 0 0 0,-1 0 0 0 0,1 0 0 0 0,0 0 0 0 0,0 0 0 0 0,0 0 0 0 0,0 0 0 0 0,0 1 0 0 0,0-1 0 0 0,1 1 0 0 0,-1-1 0 0 0,1 1 0 0 0,0 0 0 0 0,0 0 0 0 0,0 0 0 0 0,0 1 0 0 0,0-1 0 0 0,0 1 0 0 0,0-1 0 0 0,1 1 0 0 0,-1 0 0 0 0,0 0 0 0 0,1 0 0 0 0,-1 1 0 0 0,1-1 0 0 0,1 1 0 0 0,-3 0-13 0 0,0 0-1 0 0,0 0 0 0 0,-1 1 1 0 0,1-1-1 0 0,0 1 0 0 0,-1-1 1 0 0,1 1-1 0 0,-1-1 0 0 0,1 1 1 0 0,0 0-1 0 0,-1-1 0 0 0,1 1 1 0 0,-1 0-1 0 0,0 0 0 0 0,1 0 1 0 0,-1 1-1 0 0,0-1 0 0 0,0 0 1 0 0,0 0-1 0 0,1 1 0 0 0,-1-1 1 0 0,0 0-1 0 0,-1 1 1 0 0,1-1-1 0 0,0 1 0 0 0,0 0 1 0 0,-1-1-1 0 0,1 1 14 0 0,2 6-247 0 0,-1 1 0 0 0,0 0 0 0 0,0 0 0 0 0,-1 0 0 0 0,0 0 247 0 0,2 13 511 0 0,0-4-142 0 0,-1 1-1 0 0,-1-1 1 0 0,-1 11-369 0 0,1-26 3 0 0,-5 9 66 0 0,4-11 302 0 0,0 0-344 0 0,0-1 1 0 0,0 0-1 0 0,0 0 1 0 0,0 0-1 0 0,0 1 1 0 0,0-1-1 0 0,0 0 1 0 0,-1 0-1 0 0,1 0 1 0 0,0 1-1 0 0,0-1 1 0 0,0 0-1 0 0,0 0 1 0 0,0 0-1 0 0,0 1 1 0 0,0-1-1 0 0,-1 0 1 0 0,1 0-1 0 0,0 0 1 0 0,0 0-1 0 0,0 0 1 0 0,0 1-1 0 0,-1-1 1 0 0,1 0-1 0 0,0 0 0 0 0,0 0 1 0 0,0 0-1 0 0,-1 0 1 0 0,1 0-1 0 0,0 0 1 0 0,0 0-1 0 0,0 0 1 0 0,-1 0-1 0 0,1 0 1 0 0,0 0-1 0 0,0 0 1 0 0,-1 0-1 0 0,1 0 1 0 0,0 0-1 0 0,0 0 1 0 0,0 0-1 0 0,-1 0 1 0 0,1 0-1 0 0,0 0 1 0 0,0 0-1 0 0,0 0 1 0 0,-1 0-1 0 0,1-1 1 0 0,0 1-1 0 0,0 0 0 0 0,0 0 1 0 0,0 0-1 0 0,-1 0 1 0 0,1 0-28 0 0,-10-6 121 0 0,9 4-115 0 0,-1 0-1 0 0,0 0 0 0 0,1 0 1 0 0,-1 1-1 0 0,1-1 0 0 0,0-1 1 0 0,-1 1-1 0 0,1 0 0 0 0,0 0 1 0 0,0 0-1 0 0,1-1 0 0 0,-1 1 1 0 0,0 0-1 0 0,1-1 0 0 0,-1 1 1 0 0,1-1-6 0 0,0-2-90 0 0,0 1 0 0 0,0-1 0 0 0,0 1 0 0 0,1 0 0 0 0,-1-1 0 0 0,1 1 1 0 0,0-1-1 0 0,0 1 0 0 0,1-1 90 0 0,0 0-138 0 0,0 0 1 0 0,0 1-1 0 0,0-1 1 0 0,0 1 0 0 0,1-1-1 0 0,0 1 1 0 0,0 0-1 0 0,0 0 1 0 0,1 0-1 0 0,-1 0 1 0 0,1 0-1 0 0,0 1 1 0 0,0 0 0 0 0,0 0-1 0 0,0 0 1 0 0,3-1 137 0 0,-5 3 10 0 0,1 1 1 0 0,-1-1 0 0 0,0 1 0 0 0,1-1 0 0 0,-1 1-1 0 0,1 0 1 0 0,-1 0 0 0 0,1 0 0 0 0,-1 0-1 0 0,1 0 1 0 0,-1 1 0 0 0,1-1 0 0 0,-1 1 0 0 0,1 0-1 0 0,-1 0 1 0 0,0 0 0 0 0,1 0 0 0 0,-1 0-1 0 0,0 0 1 0 0,0 0 0 0 0,1 1-11 0 0,3 2 108 0 0,0 1 0 0 0,0 0 0 0 0,0 0 0 0 0,0 0 0 0 0,-1 1 0 0 0,1 1-108 0 0,6 8 0 0 0,13 15 0 0 0,-14-20 27 0 0,-6-5 25 0 0,0 0 0 0 0,0-1 0 0 0,1 0 0 0 0,-1 0 0 0 0,1 0 0 0 0,0 0 0 0 0,0-1 0 0 0,1 0-52 0 0,9 4 784 0 0,-13-5-693 0 0,-1-1 0 0 0,1 0 0 0 0,0 0 1 0 0,0 0-1 0 0,0 0 0 0 0,0 0 1 0 0,0-1-1 0 0,0 1 0 0 0,3-1-91 0 0,-4 0 0 0 0,-1 0 0 0 0,0 0 0 0 0,0 0 0 0 0,1 0 0 0 0,-1 0 0 0 0,0-1 0 0 0,1 1 0 0 0,-1-1 0 0 0,0 1 0 0 0,0-1 0 0 0,0 1 0 0 0,1-1 0 0 0,-1 0 0 0 0,0 1 0 0 0,0-1 0 0 0,0 0 0 0 0,0 0 0 0 0,0 0 0 0 0,1-1 0 0 0,-2 2 0 0 0,0 0 0 0 0,0-1 0 0 0,1 1 0 0 0,-1 0 0 0 0,0-1 0 0 0,0 1 0 0 0,1-1 0 0 0,-1 1 0 0 0,0 0 0 0 0,0-1 0 0 0,0 1 0 0 0,0-1 0 0 0,0 1 0 0 0,0 0 0 0 0,0-1 0 0 0,0 1 0 0 0,0-1 0 0 0,0 1 0 0 0,0-1 0 0 0,0 1 0 0 0,0-1 0 0 0,0 1 0 0 0,0 0 0 0 0,0-1 0 0 0,0 1 0 0 0,0-1 0 0 0,-1 1 0 0 0,1 0 0 0 0,0-1 0 0 0,0 1 0 0 0,0 0 0 0 0,-1-1 0 0 0,1 1 0 0 0,0 0 0 0 0,-1-1 0 0 0,-2-10 0 0 0,6 1 3 0 0,-3 8-39 0 0,1 0-1 0 0,0 0 0 0 0,-1 1 0 0 0,0-1 0 0 0,1 0 1 0 0,-1 0-1 0 0,0 0 0 0 0,0 0 0 0 0,0 0 1 0 0,0 0-1 0 0,-1-2 37 0 0,1 1-114 0 0,-1 0 0 0 0,1 0 0 0 0,0 0 1 0 0,1 0-1 0 0,-1 0 0 0 0,0 0 0 0 0,1 0 0 0 0,-1 0 0 0 0,1 1 0 0 0,0-2 114 0 0,0 2-37 0 0,0-1-1 0 0,0 0 0 0 0,-1 1 1 0 0,1-1-1 0 0,-1 0 0 0 0,0 0 1 0 0,0 1-1 0 0,0-1 0 0 0,0 0 1 0 0,0 0-1 0 0,0 1 0 0 0,-1-3 38 0 0,0 3 0 0 0,0-1 0 0 0,0 0 0 0 0,0 0 0 0 0,0 1 0 0 0,0-1 0 0 0,1 0 0 0 0,0 0 0 0 0,-1 0 0 0 0,1 0 0 0 0,0 0 0 0 0,0 0 0 0 0,1-2 0 0 0,-1 5 0 0 0,0-1 0 0 0,0 0 0 0 0,0 0 0 0 0,0 1 0 0 0,0-1 0 0 0,0 0 0 0 0,0 0 0 0 0,0 1 0 0 0,0-1 0 0 0,-1 0 0 0 0,1 0 0 0 0,0 1 0 0 0,0-1 0 0 0,-1 0 0 0 0,1 0 0 0 0,-1 1 0 0 0,1-1 0 0 0,0 1 0 0 0,-1-1 0 0 0,1 0 0 0 0,-1 1 0 0 0,1-1 0 0 0,-1 1 0 0 0,0-1 0 0 0,1 1 0 0 0,-1-1 0 0 0,1 1 0 0 0,-1 0 0 0 0,0-1 0 0 0,0 1 0 0 0,-7-7 0 0 0,7 6 0 0 0,0 1 0 0 0,0-1 0 0 0,1 1 0 0 0,-1 0 0 0 0,0 0 0 0 0,0-1 0 0 0,0 1 0 0 0,1 0 0 0 0,-1 0 0 0 0,0 0 0 0 0,0 0 0 0 0,0 0 0 0 0,0 0 0 0 0,0 0 0 0 0,1 0 0 0 0,-1 0 0 0 0,0 1 0 0 0,0-1 0 0 0,0 0 0 0 0,1 0 0 0 0,-1 1 0 0 0,0-1 0 0 0,0 0 0 0 0,1 1 0 0 0,-1-1 0 0 0,0 1 0 0 0,1-1 0 0 0,-1 1 0 0 0,0-1 0 0 0,1 1 0 0 0,-1 0 0 0 0,1-1 0 0 0,-1 1 0 0 0,-15 18 0 0 0,14-15 0 0 0,0 1 0 0 0,0-1 0 0 0,0 1 0 0 0,1-1 0 0 0,-1 1 0 0 0,1-1 0 0 0,1 1 0 0 0,-1 0 0 0 0,1-1 0 0 0,-1 1 0 0 0,1 0 0 0 0,1 0 0 0 0,-1-1 0 0 0,1 1 0 0 0,0 0 0 0 0,0-1 0 0 0,0 1 0 0 0,0-1 0 0 0,1 1 0 0 0,0-1 0 0 0,1 3 0 0 0,4 11 0 0 0,-6-16 0 0 0,0 1 0 0 0,-1-1 0 0 0,1 0 0 0 0,0 0 0 0 0,0 1 0 0 0,1-1 0 0 0,-1 0 0 0 0,0 0 0 0 0,1 0 0 0 0,-1-1 0 0 0,1 2 0 0 0,2 1 160 0 0,1 0 0 0 0,0 0-1 0 0,-1 0 1 0 0,2-1-1 0 0,-1 0 1 0 0,3 2-160 0 0,-7-5 34 0 0,0 1 1 0 0,1 0-1 0 0,-1-1 1 0 0,0 1-1 0 0,1-1 1 0 0,-1 0-1 0 0,1 0 1 0 0,-1 1-1 0 0,1-1 1 0 0,-1 0-1 0 0,1 0 1 0 0,-1 0-1 0 0,1 0 1 0 0,-1-1-1 0 0,0 1 1 0 0,1 0-1 0 0,-1-1 0 0 0,1 1 1 0 0,-1-1-1 0 0,0 1 1 0 0,1-1-1 0 0,-1 1 1 0 0,0-1-1 0 0,1 0 1 0 0,-1 0-1 0 0,0 0 1 0 0,0 0-1 0 0,0 0 1 0 0,0 0-1 0 0,0 0-34 0 0,3-2 0 0 0,0-1 0 0 0,-1 2 0 0 0,1-1 0 0 0,0 0 0 0 0,0 1 0 0 0,2-1 0 0 0,-2 1 0 0 0,0 0 0 0 0,0-1 0 0 0,0 1 0 0 0,0-1 0 0 0,-1 0 0 0 0,0 1 0 0 0,1-1 0 0 0,1-3 0 0 0,-2 2-29 0 0,1 0 0 0 0,0 0-1 0 0,0 0 1 0 0,4-2 29 0 0,-5 4-115 0 0,0 0 0 0 0,0-1 0 0 0,0 1-1 0 0,0-1 1 0 0,-1 1 0 0 0,1-1 0 0 0,-1 0 0 0 0,0 0 0 0 0,0 0-1 0 0,0 0 1 0 0,0-1 115 0 0,-1 2-50 0 0,0 0 0 0 0,0-1-1 0 0,1 1 1 0 0,-1 0 0 0 0,1 0 0 0 0,-1 0-1 0 0,1 0 1 0 0,0 0 0 0 0,0 0-1 0 0,0 0 1 0 0,0 1 0 0 0,2-2 50 0 0,15-14-5 0 0,-12 12 5 0 0,1 4 0 0 0,-7 1 0 0 0,1 1 0 0 0,-1-1 0 0 0,0 1 0 0 0,0 0 0 0 0,0-1 0 0 0,0 1 0 0 0,1 0 0 0 0,-1 0 0 0 0,0 0 0 0 0,0 0 0 0 0,-1 0 0 0 0,1 0 0 0 0,0 0 0 0 0,0 0 0 0 0,0 0 0 0 0,-1 0 0 0 0,1 1 0 0 0,0-1 0 0 0,-1 0 0 0 0,0 0 0 0 0,1 1 0 0 0,-1-1 0 0 0,1 0 0 0 0,-1 1 0 0 0,7 15 0 0 0,-6-15 0 0 0,0 0 0 0 0,0 0 0 0 0,0-1 0 0 0,0 1 0 0 0,-1 0 0 0 0,1 0 0 0 0,-1 0 0 0 0,1 0 0 0 0,-1 0 0 0 0,0 1 0 0 0,0-1 0 0 0,0 0 0 0 0,0 0 0 0 0,0 0 0 0 0,0-1 0 0 0,1 1 0 0 0,-1-1 0 0 0,0 1 0 0 0,1-1 0 0 0,-1 1 0 0 0,1-1 0 0 0,-1 0 0 0 0,1 1 0 0 0,0-1 0 0 0,-1 0 0 0 0,1 1 0 0 0,0-1 0 0 0,1 1 0 0 0,-1-1 0 0 0,-1 0 0 0 0,1 0 0 0 0,0 1 0 0 0,0-1 0 0 0,0 0 0 0 0,-1 1 0 0 0,1-1 0 0 0,-1 1 0 0 0,1-1 0 0 0,-1 1 0 0 0,1-1 0 0 0,-1 1 0 0 0,0 0 0 0 0,0-1 27 0 0,0 0-1 0 0,1 1 1 0 0,-1-1-1 0 0,0 0 0 0 0,0 0 1 0 0,1 0-1 0 0,-1-1 0 0 0,0 1 1 0 0,1 0-1 0 0,-1 0 1 0 0,1 0-1 0 0,-1 0 0 0 0,1 0-26 0 0,3 6 533 0 0,-4-5-25 0 0,0-2-65 0 0,-2 4-294 0 0,2-4-148 0 0,0 0-1 0 0,-1 0 0 0 0,1 0 0 0 0,0 0 1 0 0,0 0-1 0 0,0 0 0 0 0,0 0 0 0 0,0 0 1 0 0,0 0-1 0 0,0 0 0 0 0,-1 0 0 0 0,1 0 1 0 0,0 0-1 0 0,0 0 0 0 0,0 0 0 0 0,0 0 1 0 0,0 0-1 0 0,0 0 0 0 0,0 0 0 0 0,0 0 0 0 0,-1 0 1 0 0,1-1-1 0 0,0 1 0 0 0,0 0 0 0 0,0 0 1 0 0,0 0-1 0 0,0 0 0 0 0,0 0 0 0 0,0 0 1 0 0,0 0-1 0 0,0 0 0 0 0,0-1 0 0 0,0 1 1 0 0,0 0-1 0 0,0 0 0 0 0,0 0 0 0 0,0 0 1 0 0,0 0-1 0 0,0 0 0 0 0,0 0 0 0 0,0-1 1 0 0,0 1-1 0 0,0 0 0 0 0,0 0 0 0 0,0 0 1 0 0,0 0-1 0 0,0 0 0 0 0,0 0 0 0 0,0 0 1 0 0,0-1-1 0 0,0 1 0 0 0,0 0 0 0 0,0 0 1 0 0,0 0-1 0 0,0 0 0 0 0,0 0 0 0 0,0 0 1 0 0,0 0-1 0 0,1 0 0 0 0,-1-1 1 0 0,9-15-1 0 0,-7 14 0 0 0,-1-1 0 0 0,1 1 0 0 0,-1-1 0 0 0,1 0 0 0 0,-1 0 0 0 0,0 1 0 0 0,0-1 0 0 0,0 0 0 0 0,1-3 0 0 0,0 0 0 0 0,0 1 0 0 0,1-1 0 0 0,0 1 0 0 0,3-5 0 0 0,2-4 0 0 0,-7 13 0 0 0,-1 0 0 0 0,1 0 0 0 0,-1 0 0 0 0,1 0 0 0 0,0 0 0 0 0,0 0 0 0 0,0 0 0 0 0,0 0 0 0 0,0 0 0 0 0,0 0 0 0 0,0 1 0 0 0,0-1 0 0 0,0 0 0 0 0,0 1 0 0 0,0-1 0 0 0,0 1 0 0 0,0-1 0 0 0,0 1 0 0 0,0 0 0 0 0,1-1 0 0 0,-1 1 0 0 0,0 0 0 0 0,0 0 0 0 0,1 0 0 0 0,-1 0 0 0 0,2 0 0 0 0,-1 1 0 0 0,1-1 0 0 0,-1 1 0 0 0,1 0 0 0 0,-1 0 0 0 0,0 0 0 0 0,1 0 0 0 0,-1 0 0 0 0,0 0 0 0 0,0 1 0 0 0,1-1 0 0 0,-1 1 0 0 0,-1-1 0 0 0,3 2 0 0 0,17 12 0 0 0,2-3 0 0 0,-15-8 0 0 0,0 0 0 0 0,0-1 0 0 0,1 1 0 0 0,-1-1 0 0 0,8 2 0 0 0,-14-4 0 0 0,1 0 0 0 0,-1 0 0 0 0,1 0 0 0 0,0-1 0 0 0,-1 1 0 0 0,1-1 0 0 0,0 1 0 0 0,-1-1 0 0 0,1 0 0 0 0,0 0 0 0 0,-1 0 0 0 0,1 0 0 0 0,0-1 0 0 0,-1 1 0 0 0,1-1 0 0 0,0 1 0 0 0,-1-1 0 0 0,1 0 0 0 0,-1 0 0 0 0,1 0 0 0 0,-1-1 0 0 0,1 1 0 0 0,0-1 0 0 0,2-1 0 0 0,-4 3 0 0 0,-1 0 0 0 0,1-1 0 0 0,0 1 0 0 0,-1 0 0 0 0,1-1 0 0 0,0 1 0 0 0,0-1 0 0 0,-1 1 0 0 0,1-1 0 0 0,-1 1 0 0 0,1-1 0 0 0,0 1 0 0 0,-1-1 0 0 0,1 0 0 0 0,-1 1 0 0 0,0-1 0 0 0,1 0 0 0 0,-1 1 0 0 0,1-1 0 0 0,-1 0 0 0 0,0 0 0 0 0,0 1 0 0 0,1-1 0 0 0,-1 0 0 0 0,0 0 0 0 0,0 0 0 0 0,0 1 0 0 0,0-1 0 0 0,0 0 0 0 0,0 0 0 0 0,0-2 0 0 0,1 0 0 0 0,-1 1 0 0 0,1-1 0 0 0,0 0 0 0 0,0 1 0 0 0,0-1 0 0 0,0 0 0 0 0,0 1 0 0 0,0-1 0 0 0,1 1 0 0 0,0-2 0 0 0,0 1 0 0 0,0 1 0 0 0,-1-1 0 0 0,1 0 0 0 0,-1 0 0 0 0,0 0 0 0 0,0 0 0 0 0,0 0 0 0 0,1-3 0 0 0,-2-5 0 0 0,0 9 0 0 0,0-1 0 0 0,0 1 0 0 0,0 0 0 0 0,0 0 0 0 0,0 0 0 0 0,1 0 0 0 0,-1 0 0 0 0,1 0 0 0 0,-1 0 0 0 0,2-1 0 0 0,-1 1 0 0 0,0-1 0 0 0,0 0 0 0 0,0 1 0 0 0,0-1 0 0 0,-1 0 0 0 0,1 1 0 0 0,-1-1 0 0 0,0 0 0 0 0,1 0 0 0 0,-1 0 0 0 0,0 1 0 0 0,-1-1 0 0 0,1 0 0 0 0,0 0 0 0 0,-1 0 0 0 0,0-1-48 0 0,1 1-1 0 0,0-1 0 0 0,0 0 1 0 0,0 1-1 0 0,1-1 0 0 0,-1 0 0 0 0,1 1 1 0 0,0-1 48 0 0,0 1-120 0 0,-1 0 0 0 0,1 0 0 0 0,-1 0 1 0 0,1 0-1 0 0,-1 0 0 0 0,0 0 0 0 0,0 0 1 0 0,0 0-1 0 0,-1 0 0 0 0,1 0 0 0 0,-1 1 1 0 0,0-4 119 0 0,-6-23-166 0 0,-1 30 166 0 0,8 0 0 0 0,-1 0 0 0 0,1-1 0 0 0,-1 1 0 0 0,1 0 0 0 0,-1 0 0 0 0,1-1 0 0 0,0 1 0 0 0,-1 0 0 0 0,1 0 0 0 0,0 0 0 0 0,-1-1 0 0 0,1 1 0 0 0,0 0 0 0 0,0 0 0 0 0,0 0 0 0 0,0 0 0 0 0,0 0 0 0 0,0 0 0 0 0,0-1 0 0 0,0 1 0 0 0,0 0 0 0 0,0 0 0 0 0,7 25 0 0 0,-2-5 0 0 0,-6-9 0 0 0,1-10 6 0 0,0 0 1 0 0,0 0-1 0 0,-1 0 1 0 0,1 0-1 0 0,0-1 1 0 0,1 1-1 0 0,-1 0 0 0 0,0 0 1 0 0,1 0-1 0 0,-1 1-6 0 0,5 8 172 0 0,-4-9-92 0 0,1 1 0 0 0,-1-1 0 0 0,0 1 0 0 0,0 0 0 0 0,0-1 0 0 0,-1 1 0 0 0,1 0 0 0 0,-1 0-80 0 0,6 84 1116 0 0,-6-66-1116 0 0,0-19 0 0 0,-1 1 0 0 0,1 0 0 0 0,0 0 0 0 0,1 0 0 0 0,-1 0 0 0 0,0 0 0 0 0,1 0 0 0 0,-1 0 0 0 0,1 0 0 0 0,1 1 0 0 0,-2-3 0 0 0,0 0 0 0 0,0-1 0 0 0,1 1 0 0 0,-1 0 0 0 0,0-1 0 0 0,0 1 0 0 0,0 0 0 0 0,0-1 0 0 0,0 1 0 0 0,0 0 0 0 0,0 0 0 0 0,0-1 0 0 0,0 1 0 0 0,0 0 0 0 0,0-1 0 0 0,-1 1 0 0 0,1 0 0 0 0,0-1 0 0 0,0 1 0 0 0,-1 0 0 0 0,1 0 0 0 0,-1-1 0 0 0,1 1 0 0 0,0 0 0 0 0,0-1 0 0 0,-1 1 0 0 0,1 0 0 0 0,0 0 0 0 0,0-1 0 0 0,0 1 0 0 0,0 0 0 0 0,0 0 0 0 0,0-1 0 0 0,0 1 0 0 0,0 0 0 0 0,0 0 0 0 0,2 4-133 0 0,-1-4-563 0 0,-1-1-257 0 0,0 0-831 0 0,0 0-3260 0 0,0 0-1393 0 0</inkml:trace>
  <inkml:trace contextRef="#ctx0" brushRef="#br0" timeOffset="70165.97">5802 4330 13824 0 0,'7'-2'674'0'0,"14"1"-546"0"0,-1 0 0 0 0,0 2 0 0 0,1 0 0 0 0,-1 1 0 0 0,0 1 0 0 0,7 3-128 0 0,2-1 70 0 0,53 5-1351 0 0,-27-7-4870 0 0,-39-3 2703 0 0</inkml:trace>
  <inkml:trace contextRef="#ctx0" brushRef="#br0" timeOffset="70166.97">6336 4303 11976 0 0,'-55'5'1001'0'0,"38"-4"-324"0"0,0 1 0 0 0,0 0 0 0 0,0 1-677 0 0,12-2 196 0 0,1 0-1 0 0,-1 1 0 0 0,1-1 0 0 0,-1 1 1 0 0,1 0-1 0 0,0 1 0 0 0,0-1 0 0 0,0 1 1 0 0,0-1-1 0 0,0 1 0 0 0,0 0 0 0 0,-2 3-195 0 0,5-4 101 0 0,0-1-1 0 0,0 1 1 0 0,1-1-1 0 0,-1 1 0 0 0,0-1 1 0 0,1 1-1 0 0,-1 0 0 0 0,1-1 1 0 0,-1 1-1 0 0,1 0 0 0 0,0 0 1 0 0,0-1-1 0 0,-1 1 0 0 0,1 0 1 0 0,1 0-1 0 0,-1-1 0 0 0,0 1 1 0 0,0 0-1 0 0,1 1-100 0 0,6 4 139 0 0,-6-6-138 0 0,0 0 1 0 0,-1-1-1 0 0,1 1 0 0 0,0 0 1 0 0,0 0-1 0 0,-1 0 0 0 0,1 0 1 0 0,0-1-1 0 0,-1 1 0 0 0,1 0 1 0 0,-1 0-1 0 0,1 0 0 0 0,-1 0 0 0 0,0 1 1 0 0,1-1-1 0 0,-1 0 0 0 0,0 0 1 0 0,0 0-1 0 0,0 0 0 0 0,0 0-1 0 0,0 1 0 0 0,0 0 0 0 0,1 0-1 0 0,-1-1 1 0 0,0 1 0 0 0,1 0-1 0 0,-1 0 1 0 0,1-1 0 0 0,-1 1 0 0 0,1-1-1 0 0,0 1 1 0 0,0 0 0 0 0,0-1-1 0 0,0 1 1 0 0,0-1 0 0 0,0 0-1 0 0,0 1 1 0 0,0-1 0 0 0,0 0-1 0 0,1 0 1 0 0,11 17 78 0 0,-12-16 42 0 0,0 0 0 0 0,1 0 0 0 0,-1 0-1 0 0,1 0 1 0 0,0 0 0 0 0,-1 0 0 0 0,1 0 0 0 0,1 0-120 0 0,-2-1 50 0 0,0 0 0 0 0,0 0 0 0 0,0 0 0 0 0,0-1 0 0 0,0 1 0 0 0,0 0 0 0 0,0 0 0 0 0,0 1 0 0 0,-1-1 0 0 0,1 0 1 0 0,0 0-1 0 0,-1 0 0 0 0,1 0 0 0 0,-1 1 0 0 0,1-1 0 0 0,-1 0 0 0 0,0 0 0 0 0,1 1 0 0 0,-1-1 0 0 0,0 1-50 0 0,0-1 15 0 0,1 0-1 0 0,-1 0 0 0 0,0-1 0 0 0,1 1 0 0 0,-1 0 0 0 0,1 0 1 0 0,-1 0-1 0 0,1 0 0 0 0,-1-1 0 0 0,1 1 0 0 0,0 0 0 0 0,-1 0 1 0 0,1-1-1 0 0,0 1 0 0 0,0 0-14 0 0,7 7 1316 0 0,-8-7-1300 0 0,1-1 0 0 0,-1 0-1 0 0,0 0 1 0 0,0 1 0 0 0,0-1 0 0 0,0 0-1 0 0,0 0 1 0 0,0 1 0 0 0,0-1 0 0 0,0 0-1 0 0,0 0 1 0 0,0 1 0 0 0,0-1 0 0 0,0 0-1 0 0,0 0 1 0 0,0 1 0 0 0,0-1-1 0 0,0 0 1 0 0,0 1 0 0 0,0-1 0 0 0,0 0-1 0 0,0 0 1 0 0,0 0 0 0 0,-1 1 0 0 0,1-1-1 0 0,0 0 1 0 0,0 0 0 0 0,0 1 0 0 0,0-1-1 0 0,-1 0 1 0 0,1 0 0 0 0,0 0 0 0 0,0 0-1 0 0,-1 1-15 0 0,-4 2-9 0 0,-1 1 0 0 0,0-1 1 0 0,0-1-1 0 0,0 1 0 0 0,0-1 0 0 0,0 0 0 0 0,-1 0 0 0 0,1-1 0 0 0,-1 0 0 0 0,1 0 0 0 0,-7 0 9 0 0,-14 3-731 0 0,-14 0-1233 0 0,20-2 941 0 0</inkml:trace>
  <inkml:trace contextRef="#ctx0" brushRef="#br0" timeOffset="64785.753">1417 4347 13824 0 0,'0'0'314'0'0,"0"0"46"0"0,0 0 22 0 0,0 0-50 0 0,2 8-138 0 0,0-4-72 0 0,1 9 489 0 0,1-1-1 0 0,1-1 0 0 0,0 1-610 0 0,-4-8 29 0 0,1 1-1 0 0,-1-1 1 0 0,0 0-1 0 0,0 0 1 0 0,0 1-1 0 0,-1 2-28 0 0,5 20 1285 0 0,-1-11-693 0 0,-2-11-504 0 0,-1-4 283 0 0,-1-15 1069 0 0,0 6-1575 0 0,1 1-1 0 0,1-1 1 0 0,-1 1-1 0 0,1 0 1 0 0,0 0 0 0 0,1-1-1 0 0,0 1 1 0 0,0 1-1 0 0,3-5 136 0 0,1-7-559 0 0,-6 16 553 0 0,0-1-1 0 0,1 0 1 0 0,-1 0 0 0 0,0 0 0 0 0,1 1 0 0 0,0-1 0 0 0,0 1 0 0 0,1-3 6 0 0,1 2 0 0 0,0-1 0 0 0,0 1 0 0 0,0 0 0 0 0,0 0 0 0 0,1 0 0 0 0,2-1 0 0 0,-6 3 0 0 0,0 1 0 0 0,0-1 0 0 0,1 0 0 0 0,-1 1 0 0 0,0-1 0 0 0,1 1 0 0 0,-1 0 0 0 0,1 0 0 0 0,-1-1 0 0 0,0 1 0 0 0,1 0 0 0 0,-1 0 0 0 0,1 0 0 0 0,-1 0 0 0 0,1 1 0 0 0,-1-1 0 0 0,0 0 0 0 0,1 1 0 0 0,-1-1 0 0 0,1 0 0 0 0,-1 1 0 0 0,0 0 0 0 0,0-1 0 0 0,1 1 0 0 0,-1 0 0 0 0,0 0 0 0 0,3 2 0 0 0,0-1 0 0 0,-1 1 0 0 0,0 0 0 0 0,1 0 0 0 0,-1 0 0 0 0,0 0 0 0 0,-1 0 0 0 0,1 1 0 0 0,0-1 0 0 0,-1 1 0 0 0,0 0 0 0 0,0 0 0 0 0,0 1 0 0 0,5 10-67 0 0,-2-5 446 0 0,0 0-1 0 0,-1 1 1 0 0,0-1 0 0 0,-1 1 0 0 0,0 2-379 0 0,3 12 165 0 0,-7-17-165 0 0,1-8 0 0 0,0 0 0 0 0,0 0 0 0 0,0-1 0 0 0,0 1 0 0 0,0 0 0 0 0,0 0 0 0 0,0 0 0 0 0,-1 0 0 0 0,1 0 0 0 0,0 0 0 0 0,0 0 0 0 0,0 0 0 0 0,0 0 0 0 0,0-1 0 0 0,0 1 0 0 0,0 0 0 0 0,0 0 0 0 0,0 0 0 0 0,-1 0 0 0 0,1 0 0 0 0,0 0 0 0 0,0 0 0 0 0,0 0 0 0 0,0 0 0 0 0,0 0 0 0 0,0 0 0 0 0,0 0 0 0 0,-1 0 0 0 0,1 0 0 0 0,0 0 0 0 0,0 0 0 0 0,0 0 0 0 0,0 0 0 0 0,0 0 0 0 0,0 0 0 0 0,0 0 0 0 0,-1 0 0 0 0,1 0 0 0 0,0 0 0 0 0,0 0 0 0 0,0 0 0 0 0,0 0 0 0 0,0 0 0 0 0,0 0 0 0 0,0 1 0 0 0,0-1 0 0 0,-1 0 0 0 0,1 0 0 0 0,0 0 0 0 0,0 0 0 0 0,0 0 0 0 0,0 0 0 0 0,0 0 0 0 0,0 0 0 0 0,0 1 0 0 0,0-1 0 0 0,0 0 0 0 0,-1-8 0 0 0,1 4 0 0 0,0 0 0 0 0,0 0 0 0 0,0 0 0 0 0,0-1 0 0 0,1 1 0 0 0,0 0 0 0 0,0 0 0 0 0,0 0 0 0 0,0 0 0 0 0,1 0 0 0 0,0-1 0 0 0,5-9 0 0 0,0 0 0 0 0,5-5 0 0 0,-1 1 0 0 0,10-11 0 0 0,-20 27 0 0 0,1 0 0 0 0,1-1 0 0 0,-1 1 0 0 0,0 0 0 0 0,0 0 0 0 0,1 0 0 0 0,-1 0 0 0 0,1 1 0 0 0,0-1 0 0 0,0 1 0 0 0,9-2 0 0 0,-9 5 0 0 0,-3-1 0 0 0,4 1 0 0 0,1 1 0 0 0,-1 0 0 0 0,0 0 0 0 0,0 1 0 0 0,0-1 0 0 0,-1 1 0 0 0,1 0 0 0 0,-1 0 0 0 0,0 0 0 0 0,1 3 0 0 0,5 6 0 0 0,-2 1 0 0 0,6 12 0 0 0,-6-11 0 0 0,-2-5 0 0 0,0 1 0 0 0,-1 0 0 0 0,2 10 0 0 0,1-4-438 0 0,-1-9-5030 0 0,0 0-1217 0 0</inkml:trace>
  <inkml:trace contextRef="#ctx0" brushRef="#br0" timeOffset="65154.982">1993 4393 17503 0 0,'0'0'399'0'0,"0"0"60"0"0,0 0 21 0 0,4 14 102 0 0,-4-11-582 0 0,1 1 0 0 0,-1-1 0 0 0,0 1 0 0 0,0-1 0 0 0,0 1 0 0 0,-1 2 0 0 0,0-2 0 0 0,1 0 0 0 0,0-1 0 0 0,-1 1 0 0 0,2 0 0 0 0,-1-1 0 0 0,1 5 0 0 0,0-4 38 0 0,0 0 0 0 0,0 1-1 0 0,1-1 1 0 0,-1 0 0 0 0,1 0 0 0 0,0 1-1 0 0,0-2 1 0 0,1 1 0 0 0,-1 0-1 0 0,1 0-37 0 0,-1-2 88 0 0,0 0 0 0 0,-1 0 0 0 0,1-1 0 0 0,0 1 0 0 0,0-1 0 0 0,0 1 0 0 0,0-1 0 0 0,0 0 0 0 0,0 0 0 0 0,1 0 0 0 0,-1 0 0 0 0,0 0 0 0 0,0-1 0 0 0,1 1 0 0 0,-1-1 0 0 0,1 1-1 0 0,-1-1 1 0 0,0 0 0 0 0,2 0-88 0 0,-1 0 0 0 0,0 0 0 0 0,-1 0 0 0 0,1-1 0 0 0,-1 1 0 0 0,1-1 0 0 0,-1 1 0 0 0,1-1 0 0 0,-1 0 0 0 0,1 0 0 0 0,-1 0 0 0 0,0-1 0 0 0,1 1 0 0 0,-1 0 0 0 0,0-1 0 0 0,0 0 0 0 0,0 1 0 0 0,0-1 0 0 0,0 0 0 0 0,-1 0 0 0 0,1 0 0 0 0,0 0 0 0 0,-1 0 0 0 0,0-1 0 0 0,1 1 0 0 0,-1 0 0 0 0,0-1 0 0 0,0 1 0 0 0,0-2 0 0 0,1-1 0 0 0,-1 0 0 0 0,0 1 0 0 0,0-1 0 0 0,-1 0 0 0 0,1 1 0 0 0,-1-1 0 0 0,0 0 0 0 0,0 0 0 0 0,-1 1 0 0 0,1-1 0 0 0,-1 0 0 0 0,0 0 0 0 0,0 1 0 0 0,-1-1 0 0 0,-1-3 0 0 0,0 2 0 0 0,0-1 0 0 0,-1 1 0 0 0,0 0 0 0 0,0 0 0 0 0,0 1 0 0 0,-1-1 0 0 0,0 1 0 0 0,-2-2 0 0 0,4 4 0 0 0,-1 0 0 0 0,1 1 0 0 0,0 0 0 0 0,-1 0 0 0 0,1 0 0 0 0,-1 0 0 0 0,0 0 0 0 0,0 0 0 0 0,0 1 0 0 0,1 0 0 0 0,-1 0 0 0 0,-1 0 0 0 0,1 0 0 0 0,0 1 0 0 0,-3 0 0 0 0,-5-1-17 0 0,10 0-7 0 0,0 1 0 0 0,0-1 0 0 0,0 1 0 0 0,0 0 0 0 0,0 0 0 0 0,1 0 0 0 0,-1 0 0 0 0,0 0 0 0 0,0 0 0 0 0,0 1 0 0 0,0-1 0 0 0,0 1 0 0 0,0-1 0 0 0,0 1 0 0 0,0 0 0 0 0,0 0 24 0 0,2-1-475 0 0,0 0 390 0 0,0 0 0 0 0,-1 0 0 0 0,1 0 0 0 0,0 0-1 0 0,-1 0 1 0 0,1 0 0 0 0,0 0 0 0 0,0 0 0 0 0,0 0-1 0 0,-1 1 1 0 0,1-1 0 0 0,0 0 0 0 0,0 0 0 0 0,-1 0-1 0 0,1 0 1 0 0,0 0 0 0 0,0 1 0 0 0,0-1 0 0 0,0 0-1 0 0,-1 0 1 0 0,1 0 0 0 0,0 1 0 0 0,0-1 0 0 0,0 0-1 0 0,0 0 1 0 0,0 1 0 0 0,0-1 0 0 0,-1 0 0 0 0,1 0-1 0 0,0 1 86 0 0,4 4-668 0 0,3 5-1880 0 0,4-4-1918 0 0,4-2 1909 0 0</inkml:trace>
  <inkml:trace contextRef="#ctx0" brushRef="#br0" timeOffset="65543.717">2273 4207 15664 0 0,'0'0'356'0'0,"0"0"49"0"0,-1 1 21 0 0,-50 34 106 0 0,44-30-367 0 0,1-1 0 0 0,0 1 0 0 0,0 0 0 0 0,0 1-1 0 0,1-1 1 0 0,-3 5-165 0 0,7-9 39 0 0,-1 1 0 0 0,1-1 0 0 0,0 1 0 0 0,0 0 0 0 0,0-1 0 0 0,0 1 0 0 0,0 0 0 0 0,1 0-1 0 0,-1 0 1 0 0,0 0 0 0 0,1 0 0 0 0,0 0 0 0 0,-1 0 0 0 0,1 0 0 0 0,0 0 0 0 0,0 0 0 0 0,0 0 0 0 0,0 0 0 0 0,0 0 0 0 0,1 0 0 0 0,-1 0 0 0 0,1 0 0 0 0,-1 0 0 0 0,1 0 0 0 0,-1 0-1 0 0,1-1 1 0 0,0 2-39 0 0,4 4 0 0 0,-1 0 0 0 0,1-1 0 0 0,0 1 0 0 0,0-1 0 0 0,1 0 0 0 0,0 0 0 0 0,0-1 0 0 0,1 1 0 0 0,7 4 0 0 0,0-1 0 0 0,0-1 0 0 0,10 5 0 0 0,-19-11 4 0 0,15 8 19 0 0,0 0 0 0 0,-1 2-1 0 0,18 13-22 0 0,-36-25 44 0 0,-1 1 0 0 0,1-1-1 0 0,0 1 1 0 0,-1-1-1 0 0,1 1 1 0 0,0-1 0 0 0,-1 1-1 0 0,1-1 1 0 0,-1 1 0 0 0,1 0-1 0 0,0-1 1 0 0,-1 1-1 0 0,0 0 1 0 0,1-1 0 0 0,-1 1-1 0 0,1 0 1 0 0,-1 0-1 0 0,0 0 1 0 0,0-1 0 0 0,1 1-1 0 0,-1 0 1 0 0,0 0 0 0 0,0 0-1 0 0,0-1 1 0 0,0 1-1 0 0,0 0 1 0 0,0 0 0 0 0,0 0-1 0 0,0 0 1 0 0,0-1-1 0 0,-1 1 1 0 0,1 0 0 0 0,0 0-1 0 0,0 0 1 0 0,-1-1 0 0 0,1 1-1 0 0,0 0 1 0 0,-1-1-1 0 0,1 1 1 0 0,-1 0 0 0 0,1-1-1 0 0,-1 1 1 0 0,0 0 0 0 0,1-1-1 0 0,-1 1 1 0 0,1-1-1 0 0,-1 1 1 0 0,0-1 0 0 0,1 1-1 0 0,-1-1-43 0 0,-5 4 206 0 0,1-2 0 0 0,0 1 0 0 0,0 0 0 0 0,-1-1-1 0 0,0 0 1 0 0,-2 1-206 0 0,-102 23 339 0 0,110-26-528 0 0,-1 1 15 0 0,0-1-1 0 0,1 0 1 0 0,-1 0-1 0 0,0 0 0 0 0,1 0 1 0 0,-1 1-1 0 0,0-1 1 0 0,1 0-1 0 0,-1 0 1 0 0,0 0-1 0 0,0 0 0 0 0,1 0 1 0 0,-1-1-1 0 0,0 1 1 0 0,0 0 174 0 0,-3-4-7679 0 0,1-1 2131 0 0</inkml:trace>
  <inkml:trace contextRef="#ctx0" brushRef="#br0" timeOffset="65937.668">2536 4192 15664 0 0,'0'0'356'0'0,"0"8"475"0"0,-1 2-674 0 0,0 0 0 0 0,-1 0 0 0 0,0 0-1 0 0,0 0 1 0 0,-2 1-157 0 0,-6 31 1180 0 0,-14 80-129 0 0,9-48 538 0 0,12-61-1585 0 0,1-1 0 0 0,-2 0 0 0 0,0 1 0 0 0,-2 2-4 0 0,5-13-95 0 0,0 0-1 0 0,0-1 1 0 0,0 1 0 0 0,0 0-1 0 0,-1-1 1 0 0,1 1-1 0 0,-1 0 1 0 0,-1 0 95 0 0,3-1-242 0 0,-1-1-1 0 0,0 1 1 0 0,1 0 0 0 0,-1-1-1 0 0,0 1 1 0 0,0-1-1 0 0,1 0 1 0 0,-1 1 0 0 0,0-1-1 0 0,0 1 1 0 0,0-1 0 0 0,0 0-1 0 0,0 0 1 0 0,0 0 0 0 0,1 1-1 0 0,-1-1 1 0 0,0 0 0 0 0,0 0-1 0 0,0 0 1 0 0,0 0 242 0 0,-5-3-2045 0 0</inkml:trace>
  <inkml:trace contextRef="#ctx0" brushRef="#br0" timeOffset="65938.668">2401 4349 15664 0 0,'16'-8'1187'0'0,"9"3"-668"0"0,-19 4-511 0 0,1-1 1 0 0,-1 1-1 0 0,0 0 1 0 0,1 1-1 0 0,-1 0 0 0 0,0 0 1 0 0,1 0-1 0 0,-1 0 1 0 0,1 1-1 0 0,0 1-8 0 0,129 35 676 0 0,-117-32-7142 0 0</inkml:trace>
  <inkml:trace contextRef="#ctx0" brushRef="#br0" timeOffset="62574.158">159 4300 11520 0 0,'-7'-20'1094'0'0,"8"12"3243"0"0,-3 11-4130 0 0,0 0-1 0 0,1 1 1 0 0,0-1-1 0 0,-1 1 0 0 0,1-1 1 0 0,1 1-1 0 0,-1 0 0 0 0,0-1 1 0 0,1 4-207 0 0,-1 36 614 0 0,7 57 801 0 0,0 9-782 0 0,-5-100-633 0 0,0 1 0 0 0,1-1 0 0 0,0 0 0 0 0,1 3 0 0 0,-1-9-16 0 0,-2-2 8 0 0,0-1 1 0 0,1 1 0 0 0,-1 0-1 0 0,0 0 1 0 0,1-1-1 0 0,-1 1 1 0 0,0 0 0 0 0,0 0-1 0 0,0 0 1 0 0,0 0 0 0 0,0-1-1 0 0,0 1 1 0 0,0 0-1 0 0,0 0 1 0 0,0 0 0 0 0,0 0-1 0 0,0-1 1 0 0,0 1-1 0 0,-1 0 1 0 0,1 0 0 0 0,0 0-1 0 0,-1-1 1 0 0,1 1-1 0 0,0 0 1 0 0,-1 0 7 0 0,0-1-211 0 0,1-1 1 0 0,0 1-1 0 0,-1 0 1 0 0,1 0-1 0 0,-1-1 0 0 0,1 1 1 0 0,-1-1-1 0 0,1 1 1 0 0,0 0-1 0 0,-1-1 1 0 0,1 1-1 0 0,0-1 0 0 0,0 1 1 0 0,-1-1-1 0 0,1 1 1 0 0,0 0-1 0 0,0-1 0 0 0,0 1 1 0 0,-1-1 210 0 0,-2-9-1533 0 0</inkml:trace>
  <inkml:trace contextRef="#ctx0" brushRef="#br0" timeOffset="62953.653">67 4273 15664 0 0,'0'0'356'0'0,"0"0"49"0"0,0 0 21 0 0,6-3 92 0 0,0 0-506 0 0,-5 1-12 0 0,1 1 0 0 0,-1 0 0 0 0,1 0 0 0 0,0 0 1 0 0,-1 0-1 0 0,1 1 0 0 0,0-1 0 0 0,0 0 1 0 0,0 1-1 0 0,-1-1 0 0 0,1 1 0 0 0,0 0 0 0 0,1-1 0 0 0,55-9 0 0 0,21 8 1077 0 0,-35 0-1033 0 0,0 2-1 0 0,18 3-43 0 0,-55-2-549 0 0,-1 0-1 0 0,0 0 0 0 0,-1 1 0 0 0,1-1 0 0 0,0 1 0 0 0,0 0 0 0 0,2 2 550 0 0,0-1-1524 0 0,-7-3-10 0 0</inkml:trace>
  <inkml:trace contextRef="#ctx0" brushRef="#br0" timeOffset="63308.598">98 4376 13824 0 0,'0'0'314'0'0,"0"0"46"0"0,0 0 22 0 0,0 0-50 0 0,1 1-220 0 0,0 0-112 0 0,0-1 1 0 0,-1 1 0 0 0,1-1-1 0 0,0 0 1 0 0,0 1 0 0 0,0-1-1 0 0,0 0 1 0 0,0 1 0 0 0,0-1-1 0 0,0 0 1 0 0,0 0 0 0 0,0 0-1 0 0,0 0 1 0 0,0 0 0 0 0,0 0 0 0 0,0 0-1 0 0,1 0 0 0 0,4-1 1 0 0,44 5 1310 0 0,87 11-583 0 0,-121-13-1897 0 0,1-1 0 0 0,14-2 1169 0 0,-13 1-2512 0 0,-3 0-2261 0 0</inkml:trace>
  <inkml:trace contextRef="#ctx0" brushRef="#br0" timeOffset="63309.598">454 4448 11976 0 0,'-6'3'1082'0'0,"-24"14"-719"0"0,16-10 798 0 0,2 1 1 0 0,-9 6-1162 0 0,18-11 279 0 0,1 0 0 0 0,-1 1 0 0 0,1 0 1 0 0,-1 0-1 0 0,1-1 0 0 0,0 1 0 0 0,0 1 1 0 0,1-1-1 0 0,-1 0 0 0 0,1 0 0 0 0,-1 2-279 0 0,2-4 33 0 0,0 0 0 0 0,0 0 0 0 0,0 0 0 0 0,0 0 0 0 0,1-1 0 0 0,-1 1 0 0 0,0 0 0 0 0,1 0 0 0 0,-1-1 0 0 0,1 1 0 0 0,0 0 0 0 0,-1 0 0 0 0,1-1 0 0 0,0 1 0 0 0,0-1 0 0 0,0 1 0 0 0,0-1 0 0 0,0 1 0 0 0,1-1 0 0 0,0 1-33 0 0,1 1-5 0 0,-1 0-1 0 0,1-1 0 0 0,1 1 0 0 0,-1-1 0 0 0,0 0 1 0 0,0 0-1 0 0,1 0 0 0 0,0 0 0 0 0,0 0 6 0 0,1-1 72 0 0,1 0 0 0 0,-1 0 0 0 0,1 0 0 0 0,-1 0 0 0 0,1-1-1 0 0,-1 0 1 0 0,1 0 0 0 0,-1 0 0 0 0,1-1 0 0 0,-1 0 0 0 0,0 0 0 0 0,1 0-1 0 0,-1-1 1 0 0,0 0 0 0 0,2-1-72 0 0,5-2 162 0 0,-1 0 0 0 0,0-1-1 0 0,0 0 1 0 0,-1-1 0 0 0,1 0-1 0 0,3-4-161 0 0,-12 8-41 0 0,1 1-1 0 0,0 0 0 0 0,-1-1 0 0 0,0 1 0 0 0,0-1 0 0 0,0 0 1 0 0,0 0-1 0 0,0 1 0 0 0,0-1 0 0 0,-1-1 0 0 0,1 1 1 0 0,-1 0-1 0 0,0 0 0 0 0,0 0 0 0 0,0-1 0 0 0,0 1 0 0 0,-1-1 1 0 0,1 1-1 0 0,-1 0 0 0 0,0-1 0 0 0,0 0 42 0 0,-1 0-62 0 0,1 0 0 0 0,-1 0 1 0 0,0 0-1 0 0,0 1 0 0 0,-1-1 0 0 0,1 1 0 0 0,-1-1 0 0 0,0 1 0 0 0,0-1 0 0 0,0 1 1 0 0,0 0-1 0 0,0 0 0 0 0,-1 0 0 0 0,1 0 0 0 0,-1 1 0 0 0,0-1 0 0 0,0 0 0 0 0,-2 0 62 0 0,-40-24 0 0 0,44 26 0 0 0,-1 0 0 0 0,1 0 0 0 0,-1 0 0 0 0,0 1 0 0 0,1-1 0 0 0,-1 1 0 0 0,1-1 0 0 0,-1 1 0 0 0,0-1 0 0 0,0 1 0 0 0,1 0 0 0 0,-1 0 0 0 0,-1 0 0 0 0,-13-2 0 0 0,11 0-72 0 0,-5 5-673 0 0,6-1-4904 0 0,4-2 36 0 0</inkml:trace>
  <inkml:trace contextRef="#ctx0" brushRef="#br0" timeOffset="63674.044">671 4407 11976 0 0,'0'0'266'0'0,"0"0"44"0"0,0 0 15 0 0,9 0 75 0 0,-8 0-381 0 0,1 1 1 0 0,-1-1-1 0 0,1 0 1 0 0,-1 0-1 0 0,0 1 1 0 0,1-1-1 0 0,-1 0 1 0 0,0 1-1 0 0,1 0 1 0 0,-1-1-1 0 0,0 1 1 0 0,1 0-20 0 0,2 1 213 0 0,1 1 57 0 0,-1 0 1 0 0,1 0-1 0 0,-1 0 1 0 0,0 0-1 0 0,0 1 1 0 0,0 0-1 0 0,0-1 1 0 0,-1 1-1 0 0,1 1 1 0 0,-1-1-1 0 0,0 1-270 0 0,8 11 374 0 0,-2 1 0 0 0,4 7-374 0 0,0 0 908 0 0,-5-10-528 0 0,0 1 0 0 0,-2 0 0 0 0,1 1-380 0 0,-7-15 371 0 0,0-1 117 0 0,0 0 21 0 0,0 0 3 0 0,0 0 0 0 0,0 0 0 0 0,0 0 0 0 0,0-2-440 0 0,-1 0 0 0 0,1-1-1 0 0,0 1 1 0 0,0 0 0 0 0,0 0-1 0 0,0 0 1 0 0,0 0 0 0 0,1-1-72 0 0,-1-2 34 0 0,1-3-34 0 0,-1 1 0 0 0,1 0 0 0 0,1 0 0 0 0,-1-1 0 0 0,1 1 0 0 0,1 0 0 0 0,-1 0 0 0 0,2-1 0 0 0,7-15 0 0 0,10-15 0 0 0,-19 35 0 0 0,3-4-409 0 0,0 1-1 0 0,0 0 1 0 0,1 0-1 0 0,-1 0 1 0 0,1 1-1 0 0,0 0 1 0 0,1 0-1 0 0,-1 1 1 0 0,2-1 409 0 0,4-3-1925 0 0,2-1-120 0 0</inkml:trace>
  <inkml:trace contextRef="#ctx0" brushRef="#br0" timeOffset="72751.111">7257 4093 13824 0 0,'-7'-10'1388'0'0,"7"10"-1383"0"0,0-1 1 0 0,-1 1 0 0 0,1 0 0 0 0,0 0 0 0 0,0 0 0 0 0,0 0 0 0 0,-1 0 0 0 0,1 0 0 0 0,0 0 0 0 0,0 0-1 0 0,0 0 1 0 0,-1 0 0 0 0,1 0 0 0 0,0 0 0 0 0,0 0 0 0 0,0 0 0 0 0,-1 0 0 0 0,1 0 0 0 0,0 0 0 0 0,0 1-1 0 0,0-1 1 0 0,-1 0 0 0 0,1 0 0 0 0,0 0 0 0 0,0 0 0 0 0,0 0 0 0 0,0 0 0 0 0,-1 0 0 0 0,1 1 0 0 0,0-1-1 0 0,0 0 1 0 0,0 0 0 0 0,0 0 0 0 0,0 0 0 0 0,0 1 0 0 0,0-1 0 0 0,-1 0 0 0 0,1 0 0 0 0,0 0 0 0 0,0 1-6 0 0,-4 6 293 0 0,4-6-262 0 0,-14 28 1168 0 0,-2 4 19 0 0,1 1 0 0 0,0 5-1218 0 0,-2 6 771 0 0,-2-1 0 0 0,-9 14-771 0 0,-5 10 522 0 0,11-22-522 0 0,30-59 1080 0 0,-4 6-947 0 0,1 0 1 0 0,-2 0-1 0 0,1-1 1 0 0,0-1-134 0 0,30-75-1974 0 0,6-9 390 0 0,6-18 1536 0 0,-37 98 48 0 0,-1-1 0 0 0,-6 8 0 0 0,3 4 0 0 0,-4 3 0 0 0,1-1 0 0 0,-1 1 0 0 0,1 0 0 0 0,-1 0 0 0 0,0 0 0 0 0,1 0 0 0 0,-1 0 0 0 0,0 0 0 0 0,0 0 0 0 0,0 0 0 0 0,0 0 0 0 0,0 1 0 0 0,0-1 0 0 0,0 0 0 0 0,0 1 0 0 0,15 24 0 0 0,-14-20 0 0 0,26 39 664 0 0,1 0 0 0 0,2-2 0 0 0,25 25-664 0 0,-46-58 0 0 0,-7-7 0 0 0,0 0 0 0 0,-1 0 0 0 0,1 1 0 0 0,-1-1 0 0 0,1 0 0 0 0,-1 1 0 0 0,0 0 0 0 0,0-1 0 0 0,0 1 0 0 0,-1 1 0 0 0,0-5 5 0 0,-1 1 0 0 0,0 0 0 0 0,1 0 0 0 0,-1 0-1 0 0,0 0 1 0 0,0 0 0 0 0,0 0 0 0 0,0 0 0 0 0,0 0 0 0 0,0 0-1 0 0,0 0 1 0 0,0-1 0 0 0,0 1 0 0 0,0 0 0 0 0,-1 0 0 0 0,1 0-1 0 0,0 0 1 0 0,-1 0 0 0 0,1 0 0 0 0,0 0 0 0 0,-1-1 0 0 0,1 1-1 0 0,-1 0 1 0 0,1 0 0 0 0,-1-1 0 0 0,0 1 0 0 0,1 0 0 0 0,-1-1-1 0 0,0 1 1 0 0,1 0 0 0 0,-1-1 0 0 0,0 1 0 0 0,0-1 0 0 0,0 1-1 0 0,1-1 1 0 0,-2 1-5 0 0,-1 0 181 0 0,-1 1 0 0 0,1-1 0 0 0,-1 0 0 0 0,0 1 0 0 0,0-2-1 0 0,0 1 1 0 0,0 0-181 0 0,-50 8 629 0 0,37-6-633 0 0,-1 0 0 0 0,0 0-1 0 0,0-2 1 0 0,-1 0 0 0 0,-8-2 4 0 0,16 1 0 0 0,-1 0 0 0 0,1 0 0 0 0,-1 1 0 0 0,-19 1 0 0 0,9 3 0 0 0,15-7-64 0 0,5 1-273 0 0,2 1-138 0 0,0 0-33 0 0,0 0-72 0 0,19-6-2296 0 0,33-15-4514 0 0,-37 13 2957 0 0</inkml:trace>
  <inkml:trace contextRef="#ctx0" brushRef="#br0" timeOffset="73280.089">7575 4044 13824 0 0,'0'0'314'0'0,"0"-3"189"0"0,0 1-328 0 0,0 3 781 0 0,-6 85 719 0 0,6-42-550 0 0,-1-9-478 0 0,2 1 0 0 0,3 17-647 0 0,1 41 1605 0 0,-6-66-1744 0 0,-1 4 1718 0 0,3-35-1498 0 0,-1 0 0 0 0,1 0 0 0 0,0 0 0 0 0,1 0 0 0 0,-1 0 0 0 0,0 0 0 0 0,2-1-81 0 0,-1-1 41 0 0,11-23-216 0 0,2 0 0 0 0,0 2 0 0 0,1 0 0 0 0,2 0-1 0 0,7-6 176 0 0,-20 27-266 0 0,1 0-1 0 0,0 0 0 0 0,0 0 1 0 0,3-1 266 0 0,8-6-50 0 0,-14 10 50 0 0,1-1 0 0 0,-1 2 0 0 0,0-1 0 0 0,1 0 0 0 0,-1 1 0 0 0,1-1 0 0 0,0 1 0 0 0,0 0 0 0 0,-1 0 0 0 0,1 1 0 0 0,0-1 0 0 0,2 1 0 0 0,-4 0 0 0 0,1-1 0 0 0,-1 1 0 0 0,0 0 0 0 0,1 1 0 0 0,-1-1 0 0 0,0 0 0 0 0,1 1 0 0 0,-1-1 0 0 0,0 1 0 0 0,1 0 0 0 0,-1-1 0 0 0,0 1 0 0 0,0 0 0 0 0,0 1 0 0 0,0-1 0 0 0,0 0 0 0 0,0 1 0 0 0,0-1 0 0 0,0 1 0 0 0,0 0 0 0 0,2 3 23 0 0,-1-1-1 0 0,1 1 0 0 0,-1 0 1 0 0,0 0-1 0 0,-1 1 0 0 0,1-1 0 0 0,-1 1 1 0 0,0-1-1 0 0,-1 1 0 0 0,1-1 1 0 0,-1 1-1 0 0,0 0 0 0 0,-1 0 0 0 0,1 0 1 0 0,-1 0-1 0 0,0-1 0 0 0,-1 1 1 0 0,0 2-23 0 0,0-4 141 0 0,0-1 0 0 0,0 1 0 0 0,-1 0 1 0 0,1-1-1 0 0,-1 1 0 0 0,0-1 1 0 0,0 0-1 0 0,0 0 0 0 0,-1 0 0 0 0,1 0 1 0 0,-2 1-142 0 0,-32 29 36 0 0,26-26-36 0 0,-1-1 0 0 0,0 1 0 0 0,0-2 0 0 0,-1 0 0 0 0,0 0 0 0 0,-6 1 0 0 0,4-1 0 0 0,12-4 0 0 0,-1 0-1 0 0,1-1 1 0 0,0 1 0 0 0,-1-1-1 0 0,1 0 1 0 0,-1 1-1 0 0,1-1 1 0 0,0 0-1 0 0,-3-1 1 0 0,-9 1-129 0 0,14 0-567 0 0,0 0-257 0 0,0-6-1548 0 0,-1 5 2287 0 0,1 1 0 0 0,0-1-1 0 0,0 0 1 0 0,0 1 0 0 0,0-1-1 0 0,0 0 1 0 0,1 0 0 0 0,-1 1-1 0 0,0-1 1 0 0,0 0 0 0 0,0 1 0 0 0,1-1-1 0 0,-1 0 1 0 0,0 1 0 0 0,0-1-1 0 0,1 0 1 0 0,-1 1 0 0 0,1-1 0 0 0,-1 1-1 0 0,1-1 215 0 0,13-13-2544 0 0,4 5-14 0 0</inkml:trace>
  <inkml:trace contextRef="#ctx0" brushRef="#br0" timeOffset="73665.474">7916 4357 11976 0 0,'0'0'266'0'0,"0"0"44"0"0,0 0 15 0 0,1 2-26 0 0,2 2-105 0 0,-1 1 0 0 0,0 0 0 0 0,0 0 0 0 0,0 0 0 0 0,-1 0 0 0 0,0 0 0 0 0,0 0 0 0 0,0 0 0 0 0,0 1-194 0 0,0 51 4544 0 0,-1-42-4611 0 0,-3 68 2582 0 0,-1-69-926 0 0,4-14-1588 0 0,0 0-1 0 0,0 0 0 0 0,0 0 0 0 0,0 0 1 0 0,0 1-1 0 0,0-1 0 0 0,0 0 1 0 0,0 0-1 0 0,0 0 0 0 0,0 0 1 0 0,0 0-1 0 0,0 1 0 0 0,0-1 1 0 0,0 0-1 0 0,0 0 0 0 0,0 0 0 0 0,0 0 1 0 0,0 0-1 0 0,0 0 0 0 0,0 1 1 0 0,0-1-1 0 0,0 0 0 0 0,0 0 1 0 0,0 0-1 0 0,-1 0 0 0 0,1 0 0 0 0,0 0 1 0 0,0 0-1 0 0,0 0 0 0 0,0 1 1 0 0,0-1-1 0 0,0 0 0 0 0,0 0 1 0 0,-1 0-1 0 0,1 0 0 0 0,0 0 0 0 0,0 0 1 0 0,0 0-1 0 0,0 0 0 0 0,0 0 1 0 0,0 0-1 0 0,-1 0 0 0 0,1 0 1 0 0,0 0-1 0 0,0 0 0 0 0,0 0 1 0 0,0 0-1 0 0,0 0 0 0 0,-1 0 0 0 0,1 0 1 0 0,0 0-1 0 0,0 0 0 0 0,0 0 1 0 0,0 0-1 0 0,0 0 0 0 0,0 0 1 0 0,-1 0-1 0 0,1-1 0 0 0,-5-4-3 0 0,5 5 4 0 0,-1-2 1 0 0,0 0-1 0 0,1 0 0 0 0,-1-1 0 0 0,1 1 0 0 0,-1 0 1 0 0,1 0-1 0 0,0 0 0 0 0,0-1 0 0 0,0 1 0 0 0,0 0 1 0 0,0 0-1 0 0,0-1 0 0 0,1 1 0 0 0,-1 0 1 0 0,1 0-1 0 0,0-2-1 0 0,2-5 323 0 0,1 0 0 0 0,0 1 0 0 0,3-5-323 0 0,2-5 894 0 0,-5 11-877 0 0,0 1 0 0 0,0 0 0 0 0,1 0 0 0 0,0 0 0 0 0,0 0 0 0 0,0 1 0 0 0,1 0 0 0 0,0 0 0 0 0,1-1-17 0 0,10-9 12 0 0,-15 14-53 0 0,-1-1 0 0 0,1 1 0 0 0,0 0 0 0 0,-1 0 0 0 0,1 0 0 0 0,0 0 0 0 0,0 0 0 0 0,0 0 1 0 0,0 0-1 0 0,0 1 0 0 0,0-1 0 0 0,0 1 0 0 0,0-1 0 0 0,0 1 0 0 0,0 0 0 0 0,0 0 0 0 0,0 0 0 0 0,2 0 41 0 0,16 5-2995 0 0,-2 5-5026 0 0,-18-10 5975 0 0</inkml:trace>
  <inkml:trace contextRef="#ctx0" brushRef="#br0" timeOffset="75177.796">8339 4475 10136 0 0,'0'0'230'0'0,"0"0"30"0"0,0 0 19 0 0,0 0 105 0 0,0 0 411 0 0,0 0 182 0 0,0 0 42 0 0,0 0-65 0 0,0 0-288 0 0,0 0-122 0 0,0 0-29 0 0,0 0-3 0 0,1 1 0 0 0,2 1-299 0 0,0 0 0 0 0,0 0 0 0 0,-1 0-1 0 0,1 0 1 0 0,-1 1 0 0 0,0-1 0 0 0,0 1-1 0 0,0 0 1 0 0,0-1 0 0 0,0 1 0 0 0,0 0-1 0 0,-1 0 1 0 0,1 0 0 0 0,-1 0 0 0 0,0 1-1 0 0,0-1 1 0 0,0 0 0 0 0,0 0 0 0 0,-1 1-1 0 0,1-1 1 0 0,-1 0 0 0 0,0 1 0 0 0,0 1-213 0 0,-1 1 64 0 0,1 0 1 0 0,-1 0 0 0 0,0-1 0 0 0,-1 1 0 0 0,1 0-1 0 0,-1-1 1 0 0,0 1 0 0 0,-1-1 0 0 0,1 0 0 0 0,-1 1 0 0 0,0-1-1 0 0,0 0 1 0 0,-3 2-65 0 0,-6 6-12 0 0,0-1-1 0 0,-2 0 1 0 0,0-1-1 0 0,0 0 0 0 0,-1-1 1 0 0,0 0 12 0 0,-32 23-801 0 0,26-18-1105 0 0,-1-1-5599 0 0</inkml:trace>
  <inkml:trace contextRef="#ctx0" brushRef="#br0" timeOffset="91826.573">8925 4178 9872 0 0,'1'-6'897'0'0,"2"-9"575"0"0,-3 15-1385 0 0,0 0 0 0 0,0 0-1 0 0,0 1 1 0 0,0-1 0 0 0,0 0-1 0 0,0 0 1 0 0,0 0 0 0 0,0 0-1 0 0,0 0 1 0 0,0 0 0 0 0,0 0 0 0 0,0 0-1 0 0,0 0 1 0 0,0 0 0 0 0,0 0-1 0 0,0 0 1 0 0,0 0 0 0 0,0 0-1 0 0,0 0 1 0 0,0 0 0 0 0,0 0-1 0 0,-1 0 1 0 0,1 0 0 0 0,0 0-1 0 0,0 0 1 0 0,0 0 0 0 0,0 0 0 0 0,0 0-1 0 0,0 0 1 0 0,0 0 0 0 0,0 0-1 0 0,0 0 1 0 0,0 0 0 0 0,0 0-1 0 0,0 0 1 0 0,0 0 0 0 0,0 0-1 0 0,0 0 1 0 0,0 0 0 0 0,0 0-1 0 0,0 0 1 0 0,0 0 0 0 0,-1 0 0 0 0,1 0-1 0 0,0 0 1 0 0,0 0 0 0 0,0 0-87 0 0,-5 11 3537 0 0,1-4-4719 0 0,-17 41 1748 0 0,-3-1 0 0 0,-2-1 0 0 0,-2-2 0 0 0,-22 29-566 0 0,12-29 176 0 0,-15 12-176 0 0,81-89-737 0 0,-1-1-1 0 0,-1-1 0 0 0,19-36 738 0 0,-38 59-153 0 0,31-52-644 0 0,-20 31 165 0 0,2 2-1 0 0,22-28 633 0 0,-25 43 11 0 0,-17 15 92 0 0,0 1 147 0 0,0 0 38 0 0,0 0 0 0 0,1 1-242 0 0,0-1-1 0 0,0 1 1 0 0,-1-1-1 0 0,1 1 1 0 0,0 0-1 0 0,-1-1 1 0 0,1 1-1 0 0,-1 0 0 0 0,1 0 1 0 0,-1-1-1 0 0,1 1 1 0 0,-1 0-1 0 0,1 1-45 0 0,6 39 570 0 0,-5-23-498 0 0,1 0 0 0 0,1 0-1 0 0,2 2-71 0 0,2 10 0 0 0,-6-20 0 0 0,1-1 0 0 0,-1 0 0 0 0,2 0 0 0 0,2 5 0 0 0,34 62 103 0 0,-25-54 133 0 0,0 3-183 0 0,-14-23-103 0 0,0-1 89 0 0,0 0 1 0 0,0 0-1 0 0,-1 1 0 0 0,1-1 1 0 0,0 0-1 0 0,-1 0 0 0 0,1 0 1 0 0,-1 1-1 0 0,0-1 0 0 0,1 0 0 0 0,-1 1 1 0 0,0-1-1 0 0,0 0 0 0 0,0 1 1 0 0,0-1-1 0 0,0 2-39 0 0,-1-2 22 0 0,0 1 1 0 0,-1-1-1 0 0,1 1 0 0 0,-1-1 0 0 0,0 0 1 0 0,1 0-1 0 0,-1 1 0 0 0,0-1 0 0 0,0 0 1 0 0,1-1-1 0 0,-1 1 0 0 0,0 0 0 0 0,0 0 1 0 0,-1-1-23 0 0,-32 7 477 0 0,15-3-239 0 0,-27 5-221 0 0,-1-2 0 0 0,-1-2-17 0 0,-37 1 0 0 0,69-8-4 0 0,7 1-384 0 0,9 1 11 0 0,1 0-914 0 0,1-1-401 0 0,5-4-78 0 0,5-3-19 0 0</inkml:trace>
  <inkml:trace contextRef="#ctx0" brushRef="#br0" timeOffset="92336.312">9464 4186 15200 0 0,'0'0'696'0'0,"0"0"-14"0"0,0 0-358 0 0,-5 8 664 0 0,-3 5-123 0 0,0 2 1 0 0,1-1-1 0 0,-2 7-865 0 0,-11 23 1121 0 0,10-25-789 0 0,-2 4 243 0 0,-15 22-575 0 0,22-38 51 0 0,-1-1-1 0 0,1 1 0 0 0,-1-1 1 0 0,0 0-1 0 0,-1 0 1 0 0,1 0-1 0 0,-1-1 1 0 0,-1 0-51 0 0,2-1 9 0 0,-4 3 13 0 0,1-1 1 0 0,-1-1-1 0 0,0 0 1 0 0,0 0-1 0 0,-1-1-22 0 0,8-3 3 0 0,0 0 1 0 0,1-1-1 0 0,-1 1 1 0 0,0-1-1 0 0,0 1 1 0 0,0-1-1 0 0,0 0 1 0 0,0 0-1 0 0,1 0 0 0 0,-1 0 1 0 0,0-1-1 0 0,0 1 1 0 0,0-1-1 0 0,0 0 1 0 0,1 0-1 0 0,-1 0 1 0 0,0 0-1 0 0,1 0 0 0 0,-1-1 1 0 0,1 1-1 0 0,-3-2-3 0 0,1-1-27 0 0,0 0-1 0 0,-1 0 0 0 0,2 0 1 0 0,-1 0-1 0 0,0-1 0 0 0,1 0 0 0 0,0 0 1 0 0,0 0-1 0 0,1 0 0 0 0,-1 0 1 0 0,1 0-1 0 0,0-1 0 0 0,-1-3 28 0 0,0-4-123 0 0,0 0 0 0 0,1 0 0 0 0,1 0 0 0 0,0 0-1 0 0,1-6 124 0 0,-1 12-222 0 0,1 5 192 0 0,0-1 1 0 0,1 1-1 0 0,-1-1 0 0 0,0 1 1 0 0,1-1-1 0 0,0 1 0 0 0,-1-1 1 0 0,1 1-1 0 0,0 0 0 0 0,0-1 1 0 0,0 1-1 0 0,1 0 0 0 0,-1-1 30 0 0,0 1 0 0 0,1-2 0 0 0,11-4 0 0 0,-12 7-6 0 0,1 1 0 0 0,0-1 1 0 0,-1 0-1 0 0,1 1 0 0 0,0 0 0 0 0,0-1 0 0 0,0 1 0 0 0,-1 0 0 0 0,1 0 0 0 0,0 0 0 0 0,0 0 0 0 0,0 0 0 0 0,0 1 0 0 0,-1-1 0 0 0,1 0 0 0 0,0 1 1 0 0,0-1-1 0 0,-1 1 0 0 0,1 0 0 0 0,0 0 0 0 0,-1-1 0 0 0,1 1 0 0 0,0 0 0 0 0,-1 0 0 0 0,1 1 6 0 0,4 3-19 0 0,1 1-1 0 0,-1 0 1 0 0,0 1-1 0 0,5 5 20 0 0,-1 0-26 0 0,2 3 78 0 0,-1 0-1 0 0,0 1 1 0 0,-1 0-1 0 0,2 7-51 0 0,19 28-2 0 0,-25-40 26 0 0,0 0-1 0 0,-1 0 1 0 0,1 3-24 0 0,-1-2 248 0 0,1 0 0 0 0,6 9-248 0 0,-6-8 30 0 0,-5-11-41 0 0,0-1-1 0 0,-1 1 0 0 0,1 0 0 0 0,0-1 0 0 0,0 0 0 0 0,0 1 1 0 0,0-1-1 0 0,0 1 0 0 0,0-1 0 0 0,1 1 12 0 0,2 2-2194 0 0,-4-3 2078 0 0,0-1 0 0 0,0 0 0 0 0,1 0 0 0 0,-1 0 0 0 0,0 0 0 0 0,0 0 0 0 0,0 0 0 0 0,0 1 0 0 0,0-1 0 0 0,0 0 0 0 0,0 0 0 0 0,0 0 0 0 0,1 0 0 0 0,-1 0 0 0 0,0 0 0 0 0,0 0 0 0 0,0 0 0 0 0,0 0 0 0 0,0 0-1 0 0,0 0 1 0 0,1 0 0 0 0,-1 0 0 0 0,0 0 0 0 0,0 1 0 0 0,0-1 0 0 0,0 0 0 0 0,0 0 0 0 0,1 0 0 0 0,-1 0 0 0 0,0-1 0 0 0,0 1 0 0 0,0 0 0 0 0,0 0 0 0 0,0 0 0 0 0,1 0 0 0 0,-1 0 0 0 0,0 0 0 0 0,0 0 0 0 0,0 0 0 0 0,0 0 0 0 0,0 0-1 0 0,0 0 1 0 0,0 0 0 0 0,1 0 0 0 0,-1 0 0 0 0,0-1 0 0 0,0 1 0 0 0,0 0 116 0 0,6-5-6122 0 0</inkml:trace>
  <inkml:trace contextRef="#ctx0" brushRef="#br0" timeOffset="92750.263">9587 4107 13824 0 0,'0'0'629'0'0,"0"0"-12"0"0,1 1-393 0 0,4 2-150 0 0,11 10 501 0 0,-16-13-540 0 0,1 1-1 0 0,-1-1 1 0 0,1 1-1 0 0,-1-1 1 0 0,0 1-1 0 0,1-1 1 0 0,-1 1-1 0 0,0-1 1 0 0,1 1-1 0 0,-1 0 1 0 0,0-1-1 0 0,1 1 1 0 0,-1-1-1 0 0,0 1 1 0 0,0 0-1 0 0,0-1 1 0 0,0 1 0 0 0,0 0-1 0 0,0-1 1 0 0,0 1-1 0 0,0 0 1 0 0,0-1-1 0 0,0 1 1 0 0,0-1-1 0 0,0 1-34 0 0,-1 1 59 0 0,1-1-25 0 0,0-1 1 0 0,-1 1-1 0 0,1 0 0 0 0,-1-1 1 0 0,1 1-1 0 0,0 0 1 0 0,-1 0-1 0 0,1-1 0 0 0,0 1 1 0 0,0 0-1 0 0,0 0 1 0 0,0-1-1 0 0,0 1 0 0 0,0 0 1 0 0,0 0-1 0 0,0 0 1 0 0,0-1-1 0 0,0 1 0 0 0,0 0 1 0 0,0 0-1 0 0,0-1 1 0 0,1 1-1 0 0,-1 0 1 0 0,0 0-1 0 0,1-1 0 0 0,-1 1 1 0 0,0 0-1 0 0,1-1 1 0 0,-1 1-1 0 0,1 0 0 0 0,-1-1 1 0 0,1 1-1 0 0,-1-1 1 0 0,1 1-1 0 0,0-1 0 0 0,0 1-34 0 0,2 3 125 0 0,0 0 0 0 0,0 0-1 0 0,0 1 1 0 0,-1-1-1 0 0,1 1 1 0 0,-1-1-1 0 0,0 1 1 0 0,-1 0 0 0 0,1 0-1 0 0,-1 0 1 0 0,0 0-1 0 0,0 0 1 0 0,0 5-125 0 0,0 4 402 0 0,0 1-1 0 0,-1-1 1 0 0,-1 1 0 0 0,-1 4-402 0 0,1-12 24 0 0,-1 1 0 0 0,0-1 0 0 0,0 0 0 0 0,0 0-24 0 0,-7 22 13 0 0,8-23-13 0 0,-1-1-1 0 0,1 1 0 0 0,-2-1 1 0 0,1 0-1 0 0,0 1 0 0 0,-2 1 1 0 0,1-3 8 0 0,1 0-1 0 0,-1 1 0 0 0,1-1 0 0 0,1 1 1 0 0,-1-1-1 0 0,1 1 0 0 0,-1 0 1 0 0,1 0-1 0 0,1 0 0 0 0,-1 0 0 0 0,1 1-7 0 0,0-5 63 0 0,0-1 0 0 0,0 1-1 0 0,0-1 1 0 0,1 1 0 0 0,-1-1-1 0 0,0 1 1 0 0,0-1 0 0 0,1 1-1 0 0,-1-1 1 0 0,0 1 0 0 0,1-1-1 0 0,-1 0 1 0 0,1 1 0 0 0,-1-1-1 0 0,0 0 1 0 0,1 1 0 0 0,-1-1-1 0 0,1 0 1 0 0,-1 1 0 0 0,1-1-1 0 0,-1 0 1 0 0,1 0 0 0 0,-1 0-1 0 0,1 0 1 0 0,0 1-63 0 0,13 2 421 0 0,-1-2-417 0 0,0-1 1 0 0,1 0-1 0 0,-1-1 0 0 0,11-3-4 0 0,31 0-1 0 0,-42 2-17 0 0,-8 2-17 0 0,-1-1 1 0 0,1 1-1 0 0,0 0 0 0 0,-1 0 0 0 0,1 1 1 0 0,-1-1-1 0 0,5 2 35 0 0,-7-1-192 0 0,1-1 0 0 0,-1 1 0 0 0,0 0 0 0 0,0 0 1 0 0,1 0-1 0 0,-1 0 0 0 0,0 0 0 0 0,0 1 192 0 0,6 2-2262 0 0,-7-4-2675 0 0,-1 0-1339 0 0</inkml:trace>
  <inkml:trace contextRef="#ctx0" brushRef="#br0" timeOffset="93415.674">10185 4415 1840 0 0,'0'0'411'0'0,"0"0"1050"0"0,0 0 453 0 0,0 0 94 0 0,0 0-106 0 0,0 0-536 0 0,0 0-234 0 0,0 0-48 0 0,0 0-56 0 0,0 0-190 0 0,0 0-81 0 0,0 0-19 0 0,0 0-31 0 0,0 0-124 0 0,0 0-58 0 0,0 0-12 0 0,0 0-14 0 0,0 0-56 0 0,0 0-26 0 0,0 0-8 0 0,0 0-42 0 0,0 0-172 0 0,-4-2 1223 0 0,7 3-1354 0 0,0 0 0 0 0,-1 0 0 0 0,1 0-1 0 0,-1 0 1 0 0,1 0 0 0 0,-1 1 0 0 0,1 0-1 0 0,-1-1 1 0 0,0 1 0 0 0,0 0 0 0 0,0 0-1 0 0,0 0 1 0 0,0 0 0 0 0,0 0 0 0 0,0 0-1 0 0,-1 1 1 0 0,1-1 0 0 0,-1 1-1 0 0,1-1 1 0 0,-1 3-64 0 0,1-1 59 0 0,-1 0 0 0 0,0 0 0 0 0,0 0 0 0 0,0 0 0 0 0,0 0 0 0 0,-1 0 0 0 0,0 0 0 0 0,0 0 0 0 0,0 1 0 0 0,0-1-1 0 0,-1 0 1 0 0,1 0 0 0 0,-1 0 0 0 0,-1 2-59 0 0,0 3 73 0 0,-1 0 0 0 0,-1 0 0 0 0,0 0 0 0 0,0 0 0 0 0,0-1 0 0 0,-1 0-1 0 0,0 0 1 0 0,-1 0 0 0 0,-4 4-73 0 0,-14 13 163 0 0,-1-1 0 0 0,-19 13-163 0 0,-19 17-2538 0 0,59-50 1555 0 0,0-1 0 0 0,0-1-1 0 0,-1 1 1 0 0,1 0 0 0 0,-1-1-1 0 0,0 0 1 0 0,0 0 0 0 0,-3 1 983 0 0,-9 0-5961 0 0</inkml:trace>
  <inkml:trace contextRef="#ctx0" brushRef="#br0" timeOffset="134238.743">7879 5119 11976 0 0,'8'-12'901'0'0,"-7"9"-693"0"0,6-15 65 0 0,-7 18 93 0 0,-4-4 1234 0 0,-5-5-157 0 0,6 8-1220 0 0,-1 1-1 0 0,1 0 0 0 0,-1 0 0 0 0,1 1 0 0 0,-1-1 0 0 0,1 1 0 0 0,-1 0 0 0 0,1-1 0 0 0,0 2 0 0 0,0-1 0 0 0,-2 1-222 0 0,-33 18 213 0 0,32-17-213 0 0,2 1 0 0 0,-1-1 0 0 0,0 1 0 0 0,1 0 0 0 0,-1 0 0 0 0,0 2 0 0 0,4-4 0 0 0,-1 0 0 0 0,0 0 0 0 0,1 1 0 0 0,0-1 0 0 0,-1 0 0 0 0,1 1 0 0 0,0-1 0 0 0,0 1 0 0 0,0 0 0 0 0,1-1 0 0 0,-1 1 0 0 0,1 0 0 0 0,-1-1 0 0 0,1 1 0 0 0,0 0 0 0 0,1 9 0 0 0,0 0 0 0 0,1 0 0 0 0,1 0 0 0 0,0 0 0 0 0,0-1 0 0 0,2 1 0 0 0,-1-1 0 0 0,1 0 0 0 0,3 3 0 0 0,1 2 0 0 0,1 0 0 0 0,0-1 0 0 0,2 0 0 0 0,0 0 0 0 0,2 0 0 0 0,17 22 0 0 0,-14-18 0 0 0,7 10 0 0 0,-17-18-191 0 0,-2-5 329 0 0,-1 0-1 0 0,0 1 0 0 0,-1 0 1 0 0,1 0-1 0 0,0 4-137 0 0,-3-9 55 0 0,0-1 1 0 0,-1 1-1 0 0,0-1 1 0 0,1 1-1 0 0,-1 0 1 0 0,0-1-1 0 0,0 1 0 0 0,0 0 1 0 0,0-1-1 0 0,0 1 1 0 0,0 0-1 0 0,-1-1 1 0 0,1 1-1 0 0,0-1 1 0 0,-1 1-1 0 0,1-1 0 0 0,-1 1 1 0 0,0 0-1 0 0,1-1 1 0 0,-1 0-1 0 0,0 1 1 0 0,0-1-1 0 0,0 0 1 0 0,0 1-1 0 0,0-1 0 0 0,0 0 1 0 0,0 0-1 0 0,-1 1-55 0 0,-3 1 89 0 0,1 0 0 0 0,-1-1 0 0 0,1 0 0 0 0,-1 1 0 0 0,0-2 0 0 0,0 1 0 0 0,0 0 0 0 0,0-1 0 0 0,0 0 0 0 0,0 0 0 0 0,-5 0-89 0 0,-3 0 245 0 0,-1-1-1 0 0,1 0 0 0 0,-12-2-244 0 0,17 1 36 0 0,0-1 0 0 0,0 0 0 0 0,1 0 0 0 0,-1-1 1 0 0,1 0-1 0 0,-1 0 0 0 0,1 0 0 0 0,0-1 0 0 0,0 0 0 0 0,-1-3-36 0 0,4 5 100 0 0,1 0 1 0 0,0-1-1 0 0,0 1 0 0 0,0-1 1 0 0,0 0-1 0 0,0 0 0 0 0,0 0 1 0 0,1-1-1 0 0,0 1 1 0 0,0 0-1 0 0,0-1 0 0 0,0 0 1 0 0,0 1-1 0 0,0-1 0 0 0,1 0 1 0 0,0 0-1 0 0,0 0 0 0 0,0 0 1 0 0,0 0-1 0 0,1-1-100 0 0,0 2-8 0 0,0 0-1 0 0,0 0 0 0 0,1 0 1 0 0,-1 1-1 0 0,1-1 1 0 0,0 0-1 0 0,0 0 0 0 0,0 1 1 0 0,0-1-1 0 0,0 1 1 0 0,0-1-1 0 0,1 1 0 0 0,0-1 1 0 0,-1 1-1 0 0,1 0 9 0 0,2-2 45 0 0,0 0 0 0 0,-1 0 0 0 0,1 1 1 0 0,1 0-1 0 0,-1 0 0 0 0,0 0 0 0 0,1 0 0 0 0,0 0-45 0 0,9-3-581 0 0,0 0 0 0 0,1 1 1 0 0,0 0-1 0 0,0 1 0 0 0,2 1 581 0 0,1 0-2709 0 0,2 0-4797 0 0</inkml:trace>
  <inkml:trace contextRef="#ctx0" brushRef="#br0" timeOffset="135235.22">8609 5178 10136 0 0,'12'-14'1056'0'0,"-9"12"-911"0"0,-2 2 602 0 0,-1 0 230 0 0,0 0 42 0 0,0 0-65 0 0,0 0-288 0 0,0 0-122 0 0,0 0-29 0 0,0 0-3 0 0,0 0 0 0 0,-8 9 375 0 0,0 0 0 0 0,-5 9-887 0 0,8-10-27 0 0,-1-1 0 0 0,1 0 1 0 0,-1 0-1 0 0,-1-1 0 0 0,-4 5 27 0 0,-24 18 11 0 0,17-13 133 0 0,-1-1 0 0 0,-1-1 0 0 0,-4 2-144 0 0,-10 5 1013 0 0,15-9-717 0 0,1-2 0 0 0,-8 3-296 0 0,-30 18 0 0 0,56-31 0 0 0,0 0 0 0 0,0 0 0 0 0,0 0 0 0 0,-1 0 0 0 0,1 0 0 0 0,0 0 0 0 0,0 1 0 0 0,0-1 0 0 0,0 0 0 0 0,-1 0 0 0 0,1 0 0 0 0,0 0 0 0 0,0 0 0 0 0,0 0 0 0 0,0 1 0 0 0,0-1 0 0 0,0 0 0 0 0,0 0 0 0 0,-1 0 0 0 0,1 1 0 0 0,0-1 0 0 0,0 0 0 0 0,0 0 0 0 0,0 0 0 0 0,0 0 0 0 0,0 1 0 0 0,0-1 0 0 0,0 0 0 0 0,0 0 0 0 0,0 0 0 0 0,0 1 0 0 0,0-1 0 0 0,0 0 0 0 0,0 0 0 0 0,0 0 0 0 0,0 1 0 0 0,0-1 0 0 0,0 0 0 0 0,1 0 0 0 0,-1 0 0 0 0,0 1 0 0 0,0-1 0 0 0,0 0 0 0 0,0 0 0 0 0,0 0 0 0 0,7 6 0 0 0,-6-5 0 0 0,7 5 90 0 0,0-1-1 0 0,1 0 1 0 0,0-1 0 0 0,-1 0-1 0 0,1 0 1 0 0,1-1-1 0 0,6 2-89 0 0,20 8 1256 0 0,0 1-1134 0 0,7 3-108 0 0,-1 2 1 0 0,-1 2-1 0 0,6 5-14 0 0,-41-20 0 0 0,-5-6 0 0 0,0 1 0 0 0,-1-1 0 0 0,1 1 0 0 0,0 0 0 0 0,0-1 0 0 0,-1 0 0 0 0,1 1 0 0 0,0-1 0 0 0,0 1 0 0 0,0-1 0 0 0,0 0 0 0 0,-1 0 0 0 0,1 1 0 0 0,1-1 0 0 0,9 3-13 0 0,-10 1-77 0 0,-1-3-8 0 0,2 0-518 0 0,1 3 625 0 0,-2-2-8880 0 0,-1-2 2879 0 0</inkml:trace>
  <inkml:trace contextRef="#ctx0" brushRef="#br0" timeOffset="135640.104">9020 5216 13824 0 0,'0'0'314'0'0,"0"0"46"0"0,0 0 22 0 0,0 0-50 0 0,0 0-150 0 0,-4 3 682 0 0,-10 5-415 0 0,0 0 0 0 0,1 1 0 0 0,-7 5-449 0 0,4-3 605 0 0,0 0 0 0 0,-4 1-605 0 0,-71 32 608 0 0,-66 22-608 0 0,157-66 0 0 0,-1 0 0 0 0,1 0 0 0 0,0 1 0 0 0,-1-1 0 0 0,1 0 0 0 0,0 0 0 0 0,-1 1-1 0 0,1-1 1 0 0,0 0 0 0 0,0 1 0 0 0,-1-1 0 0 0,1 0 0 0 0,0 1 0 0 0,0-1 0 0 0,0 0-1 0 0,-1 1 1 0 0,1-1 0 0 0,0 0 0 0 0,0 1 0 0 0,0-1 0 0 0,0 0 0 0 0,0 1 0 0 0,0-1-1 0 0,0 1 1 0 0,0-1 0 0 0,0 0 0 0 0,0 1 0 0 0,0-1 0 0 0,0 1 0 0 0,0-1 0 0 0,0 0-1 0 0,0 1 1 0 0,0-1 0 0 0,0 1 0 0 0,0-1 0 0 0,1 0 0 0 0,-1 1 0 0 0,0-1 0 0 0,0 0 0 0 0,7 11 76 0 0,13 4 925 0 0,0-1 0 0 0,14 7-1001 0 0,8 6-26 0 0,-29-19-4 0 0,0 0 1 0 0,1 0-1 0 0,-1-1 0 0 0,2-1 0 0 0,-1-1 0 0 0,1 1 30 0 0,-5-4-2264 0 0,-1 0 0 0 0,1 0 0 0 0,6 0 2264 0 0,-1-1-6244 0 0</inkml:trace>
  <inkml:trace contextRef="#ctx0" brushRef="#br0" timeOffset="132947.51">6140 5315 10136 0 0,'12'0'323'0'0,"-26"0"1379"0"0,221-5 1907 0 0,-192 4-3069 0 0,0 2 0 0 0,0 0 0 0 0,15 3-540 0 0,16 2-15 0 0,121-2 2063 0 0,-158-4-2064 0 0,0 0 0 0 0,0 1 0 0 0,0 0 0 0 0,7 2 16 0 0,-15-2-337 0 0,3 0-291 0 0,-4-1 555 0 0,0 0 0 0 0,1 0 0 0 0,-1 0 0 0 0,0 0 1 0 0,0 0-1 0 0,0 0 0 0 0,1 0 0 0 0,-1 0 1 0 0,0 0-1 0 0,0 0 0 0 0,0 0 0 0 0,1 0 0 0 0,-1 0 1 0 0,0 1-1 0 0,0-1 0 0 0,0 0 0 0 0,0 0 0 0 0,1 0 1 0 0,-1 0-1 0 0,0 0 0 0 0,0 0 0 0 0,0 0 0 0 0,0 1 1 0 0,1-1-1 0 0,-1 0 0 0 0,0 0 0 0 0,0 0 0 0 0,0 0 1 0 0,0 1-1 0 0,0-1 0 0 0,0 0 0 0 0,0 0 1 0 0,0 0 72 0 0,0 1-163 0 0,0 0 1 0 0,0 0 0 0 0,0 0 0 0 0,-1 0 0 0 0,1 0-1 0 0,0 0 1 0 0,-1 0 0 0 0,1 0 0 0 0,-1 0 0 0 0,0 0 0 0 0,1 0-1 0 0,-1 0 1 0 0,1-1 0 0 0,-1 1 0 0 0,0 0 0 0 0,0-1 0 0 0,1 1-1 0 0,-1 0 1 0 0,0-1 0 0 0,0 1 0 0 0,0-1 0 0 0,0 1 0 0 0,0-1-1 0 0,0 1 1 0 0,0-1 0 0 0,0 0 0 0 0,0 1 0 0 0,0-1-1 0 0,0 0 1 0 0,0 0 162 0 0,-12 5-1534 0 0</inkml:trace>
  <inkml:trace contextRef="#ctx0" brushRef="#br0" timeOffset="133358.697">6146 5424 11976 0 0,'6'0'311'0'0,"-4"0"-209"0"0,0 0 1 0 0,0 1 0 0 0,0-2-1 0 0,0 1 1 0 0,0 0 0 0 0,0 0-1 0 0,0-1 1 0 0,0 1-1 0 0,-1-1 1 0 0,1 1 0 0 0,0-1-1 0 0,0 0 1 0 0,0 0 0 0 0,0 0-103 0 0,3-1 424 0 0,1 0 1 0 0,0 1 0 0 0,0-1 0 0 0,0 1 0 0 0,-1 0-1 0 0,1 1 1 0 0,0-1 0 0 0,1 1-425 0 0,52 3 1694 0 0,-43-1-1252 0 0,167 15-277 0 0,-142-14-265 0 0,21 1-12 0 0,-21-6-3423 0 0,-31 2-2261 0 0</inkml:trace>
  <inkml:trace contextRef="#ctx0" brushRef="#br0" timeOffset="133756.922">6584 5160 11976 0 0,'0'-44'2234'0'0,"0"43"-2191"0"0,0 1 1 0 0,0 0-1 0 0,0 0 0 0 0,0-1 0 0 0,0 1 0 0 0,0 0 0 0 0,0 0 0 0 0,0-1 1 0 0,0 1-1 0 0,0 0 0 0 0,0 0 0 0 0,0-1 0 0 0,0 1 0 0 0,0 0 0 0 0,0 0 1 0 0,0-1-1 0 0,1 1 0 0 0,-1 0 0 0 0,0 0 0 0 0,0 0 0 0 0,0-1 1 0 0,0 1-1 0 0,0 0 0 0 0,0 0 0 0 0,1 0 0 0 0,-1-1 0 0 0,0 1 0 0 0,0 0 1 0 0,0 0-1 0 0,1 0 0 0 0,-1 0 0 0 0,0 0 0 0 0,0-1 0 0 0,0 1 1 0 0,1 0-1 0 0,-1 0 0 0 0,0 0 0 0 0,0 0 0 0 0,1 0 0 0 0,-1 0 0 0 0,0 0 1 0 0,0 0-1 0 0,1 0 0 0 0,-1 0 0 0 0,0 0 0 0 0,0 0 0 0 0,1 0 0 0 0,-1 0 1 0 0,0 0-1 0 0,0 0 0 0 0,1 0 0 0 0,-1 0 0 0 0,0 0 0 0 0,0 0 1 0 0,0 1-1 0 0,1-1 0 0 0,-1 0 0 0 0,0 0 0 0 0,0 0 0 0 0,1 0-43 0 0,15 13 1738 0 0,-10-8-1460 0 0,8 5-82 0 0,0 1-1 0 0,-1 0 1 0 0,5 6-196 0 0,5 4 21 0 0,103 99-21 0 0,-117-112 0 0 0,4 4 0 0 0,0 0 0 0 0,0 1 0 0 0,8 11 0 0 0,-18-21 0 0 0,-1 0 0 0 0,0 0 0 0 0,0 0 0 0 0,0 0 0 0 0,0 1 0 0 0,-1-1 0 0 0,1 1 0 0 0,-1-1 0 0 0,0 1 0 0 0,0-1 0 0 0,0 1 0 0 0,0 0 0 0 0,-1-1 0 0 0,1 1 0 0 0,-1 0 0 0 0,0 0 0 0 0,0-1 0 0 0,-1 1 0 0 0,1 0 0 0 0,-1 2 0 0 0,-1-3 2 0 0,1 1-1 0 0,-1-1 0 0 0,0 1 0 0 0,0-1 1 0 0,-1 0-1 0 0,1 0 0 0 0,0 0 0 0 0,-1 0 1 0 0,0 0-1 0 0,0 0 0 0 0,0-1 0 0 0,-2 2-1 0 0,-4 3 306 0 0,0-1-1 0 0,-1 0 0 0 0,-6 3-305 0 0,-119 53 1117 0 0,90-41-1346 0 0,18-5-4290 0 0,25-15 149 0 0,2-1-991 0 0</inkml:trace>
  <inkml:trace contextRef="#ctx0" brushRef="#br0" timeOffset="136144.749">9412 5247 11976 0 0,'3'-15'1274'0'0,"22"-55"1220"0"0,-6 35 65 0 0,-14 25-1772 0 0,-4 9-750 0 0,0-1 0 0 0,0 1 0 0 0,0-1 0 0 0,0 1 0 0 0,-1-1 0 0 0,1 0 0 0 0,-1 1 0 0 0,1-1 0 0 0,0-1-37 0 0,7-16 443 0 0,-8 18 45 0 0,5-12 613 0 0,-4 8-1085 0 0,-1 2 56 0 0,0 3 299 0 0,0 0 117 0 0,0 0 21 0 0,0 0-134 0 0,0 0-576 0 0,0 0-250 0 0,0 0-49 0 0,1 1 59 0 0,3 6 415 0 0,0 0 0 0 0,-1 0 1 0 0,1 1-1 0 0,-2-1 0 0 0,1 1 1 0 0,-1 0-1 0 0,1 7 26 0 0,8 57 14 0 0,-10-48-17 0 0,-1 20 3 0 0,0-27 347 0 0,0 0-1 0 0,1 0 1 0 0,0 0 0 0 0,2 4-347 0 0,3 6 608 0 0,1 27-608 0 0,-7-52 0 0 0,0 0 0 0 0,0 0 0 0 0,0 0 0 0 0,0 1 0 0 0,1-1 0 0 0,-1 0 0 0 0,1 0 0 0 0,0 0 0 0 0,-1 0 0 0 0,1 1 0 0 0,1-1 0 0 0,1 6 0 0 0,-2-4 2 0 0,1 16 68 0 0,-2-18 301 0 0,2-1 117 0 0,7 6 522 0 0,-5-4-5105 0 0,-4-3 2561 0 0</inkml:trace>
  <inkml:trace contextRef="#ctx0" brushRef="#br0" timeOffset="140010.47">9437 5480 2760 0 0,'10'-10'5940'0'0,"4"0"-2186"0"0,-12 7-3420 0 0,1 1 1 0 0,0 0-1 0 0,0 0 0 0 0,0 0 0 0 0,0 1 0 0 0,0-1 0 0 0,1 1 1 0 0,-1-1-335 0 0,8-2 999 0 0,3 0-95 0 0,2 5-614 0 0,0 1-1 0 0,0 1 0 0 0,0 0 0 0 0,-1 1 0 0 0,1 0 0 0 0,-1 2 0 0 0,14 6-289 0 0,-22-9 22 0 0,-3 1 1 0 0,0 2 7 0 0,-4-5 37 0 0,0-1 66 0 0,0 0 26 0 0,-13 10 425 0 0,-7-3-212 0 0,1-1 1 0 0,-1-1-1 0 0,-21 3-372 0 0,-5 2 100 0 0,22-5-57 0 0,1-2 0 0 0,-5 0-43 0 0,8-1 31 0 0,-5-1-30 0 0,20-2 10 0 0,0 1-1 0 0,0 1 1 0 0,0-1-1 0 0,-1 0 1 0 0,1 1-1 0 0,-1 1-10 0 0,1 0-13 0 0,10-4-60 0 0,-1 1 0 0 0,0 0 0 0 0,0 0 0 0 0,1 0 0 0 0,-1 1 0 0 0,1-1 0 0 0,-1 1-1 0 0,1 0 74 0 0,17-2-763 0 0,4-2-249 0 0,1-2-47 0 0</inkml:trace>
  <inkml:trace contextRef="#ctx0" brushRef="#br0" timeOffset="174132.207">8391 7158 5840 0 0,'0'0'266'0'0,"0"0"1"0"0,-5-2 1223 0 0,-5-3 6493 0 0,9 4-7899 0 0,1 0-1 0 0,0 0 1 0 0,0 0-1 0 0,-1-1 1 0 0,1 1-1 0 0,0 0 1 0 0,0 0-1 0 0,0 0 1 0 0,0-1-1 0 0,1 1 0 0 0,-1 0 1 0 0,0 0-1 0 0,0 0 1 0 0,1 0-1 0 0,-1-1 1 0 0,1 1-1 0 0,-1 0 1 0 0,1 0-1 0 0,-1 0-83 0 0,15-26 614 0 0,-8 16-429 0 0,22-38 398 0 0,-25 43-462 0 0,0 1 0 0 0,0 0 1 0 0,0 0-1 0 0,1 0 1 0 0,0 1-1 0 0,-1-1 0 0 0,5-1-121 0 0,-8 5 6 0 0,0 0-1 0 0,1 1 0 0 0,-1-1 0 0 0,0 0 1 0 0,0 1-1 0 0,1-1 0 0 0,-1 1 1 0 0,0 0-1 0 0,1-1 0 0 0,-1 1 0 0 0,1 0 1 0 0,-1 0-1 0 0,0 0 0 0 0,1 0 0 0 0,-1 0 1 0 0,0 0-1 0 0,1 0 0 0 0,-1 1 0 0 0,2-1-5 0 0,-1 1-4 0 0,0 0 0 0 0,1 0 1 0 0,-1 1-1 0 0,0-1 0 0 0,0 0 0 0 0,0 1 0 0 0,0-1 0 0 0,0 1 0 0 0,0 0 0 0 0,1 1 4 0 0,2 4-4 0 0,0 0 1 0 0,0 0 0 0 0,-1 0-1 0 0,0 0 1 0 0,0 1-1 0 0,0 2 4 0 0,-2-7 29 0 0,-1 0 1 0 0,1 0-1 0 0,0 0 0 0 0,0-1 0 0 0,0 1 0 0 0,0 0 0 0 0,3 1-29 0 0,-1 1-53 0 0,1 0 0 0 0,-2 0 0 0 0,1 0 0 0 0,1 2 53 0 0,-4-6 76 0 0,3 1 66 0 0,-2-1-136 0 0,0 0-1 0 0,0 0 1 0 0,0 0 0 0 0,0 0 0 0 0,1 0-1 0 0,-1-1 1 0 0,0 1 0 0 0,0-1 0 0 0,2 1-6 0 0,5-3 208 0 0,0-1 0 0 0,0 0 0 0 0,0 0 0 0 0,0-1 0 0 0,-1 0 0 0 0,1 0 0 0 0,-1-1 0 0 0,0 0 0 0 0,-1 0 0 0 0,3-3-208 0 0,3-3 262 0 0,-1 0 0 0 0,0-1 0 0 0,-1-1 0 0 0,0 0 0 0 0,3-5-262 0 0,26-42 352 0 0,-29 43-301 0 0,-8 13-47 0 0,-1 1 0 0 0,0 0 0 0 0,1-1 1 0 0,0 1-1 0 0,0 0 0 0 0,1-2-4 0 0,15-16 272 0 0,-19 20-262 0 0,0 1-297 0 0,0 0-128 0 0,0 0-29 0 0,0 0-254 0 0,5 3-3277 0 0,-4-3 1665 0 0</inkml:trace>
  <inkml:trace contextRef="#ctx0" brushRef="#br0" timeOffset="174674.502">8542 7340 4144 0 0,'-19'0'688'0'0,"16"-1"486"0"0,0 0-1 0 0,0 0 1 0 0,0 0 0 0 0,0-1 0 0 0,0 1 0 0 0,1 0 0 0 0,-2-2-1174 0 0,-2-4 1097 0 0,5 6-371 0 0,1 1 11 0 0,4-17 1809 0 0,-3 14-2421 0 0,1 0 0 0 0,0 0-1 0 0,0 0 1 0 0,0 0-1 0 0,0 1 1 0 0,0-1-1 0 0,0 0 1 0 0,1 1-1 0 0,2-2-124 0 0,28-21 962 0 0,-21 17-863 0 0,-4 2 53 0 0,1 1 0 0 0,0 0 1 0 0,0 1-1 0 0,0 0 0 0 0,8-2-152 0 0,-15 6 4 0 0,1-1 1 0 0,0 1-1 0 0,-1 0 1 0 0,1 0-1 0 0,0 0 0 0 0,-1 0 1 0 0,1 0-1 0 0,0 1 1 0 0,-1-1-1 0 0,1 1 0 0 0,0 0 1 0 0,-1-1-1 0 0,2 2-4 0 0,1 0 1 0 0,0 0 0 0 0,0 1 1 0 0,0-1-1 0 0,-1 1 0 0 0,1 0 0 0 0,2 3-1 0 0,18 12 62 0 0,-5-6 5 0 0,-17-10-25 0 0,1 0 0 0 0,0 0 0 0 0,-1 0 0 0 0,1-1 0 0 0,0 0 0 0 0,0 1 0 0 0,0-1 0 0 0,0 0 0 0 0,0-1 0 0 0,1 1 0 0 0,-1-1 0 0 0,0 0 0 0 0,0 0 0 0 0,0 0 0 0 0,1 0 0 0 0,-1-1 0 0 0,0 0 0 0 0,0 0 0 0 0,0 0 0 0 0,0 0 0 0 0,0-1-42 0 0,9-4 197 0 0,0 0 0 0 0,0-1 0 0 0,-1-1 0 0 0,0 0 0 0 0,4-5-197 0 0,2 1-65 0 0,-9 5 5 0 0,1 1-1 0 0,-1 0 1 0 0,2 1 0 0 0,0-1 60 0 0,14-3-3045 0 0,-16 7 1421 0 0</inkml:trace>
  <inkml:trace contextRef="#ctx0" brushRef="#br0" timeOffset="-227732.44">14562 238 10136 0 0,'-2'-8'490'0'0,"0"-1"-234"0"0,-1 0 0 0 0,0 0 0 0 0,0 1-1 0 0,0-1 1 0 0,-1 1 0 0 0,-3-5-256 0 0,6 13 511 0 0,1-5 280 0 0,0 5 3105 0 0,2 30-3887 0 0,1 0-1 0 0,2 10-8 0 0,4 29-1 0 0,9 58 2033 0 0,-16-110-2024 0 0,1 0 0 0 0,4 12-8 0 0,-4-22-64 0 0,-2-6-273 0 0,-1-1-138 0 0,5-21-2468 0 0,-4-3 957 0 0,-1 0 0 0 0,-1 1 1 0 0,-2-1-1 0 0,-3-17 1986 0 0,-2-25-2493 0 0,5 39 3287 0 0,2 0 1 0 0,1 0 0 0 0,3-14-795 0 0,-2 25 583 0 0,-1 13-374 0 0,0-1 0 0 0,0 0 1 0 0,1 0-1 0 0,0 0 0 0 0,-1 1 0 0 0,1-1 1 0 0,1-1-210 0 0,1-1 421 0 0,-1 1 0 0 0,1-1 0 0 0,0 1 1 0 0,1 0-1 0 0,-1 0 0 0 0,1 0 1 0 0,0 0-1 0 0,0 1 0 0 0,0 0 0 0 0,1-1 1 0 0,0 2-1 0 0,0-1 0 0 0,4-2-421 0 0,-2 2 21 0 0,0 1-1 0 0,0 0 1 0 0,0 0 0 0 0,0 1-1 0 0,0 0 1 0 0,0 0 0 0 0,1 1 0 0 0,-1 0-1 0 0,1 0 1 0 0,-1 0 0 0 0,3 1-21 0 0,-5 0-16 0 0,-1 0 121 0 0,0 0 1 0 0,0 0 0 0 0,-1 0 0 0 0,1 0-1 0 0,0 1 1 0 0,0-1 0 0 0,0 1-1 0 0,-1 0 1 0 0,1 0 0 0 0,-1 1-1 0 0,1-1 1 0 0,-1 1 0 0 0,1 0-1 0 0,2 1-105 0 0,-4-2 27 0 0,0 1-1 0 0,-1-1 0 0 0,1 0 0 0 0,0 1 0 0 0,-1-1 0 0 0,1 1 1 0 0,-1 0-1 0 0,1-1 0 0 0,-1 1 0 0 0,0 0 0 0 0,1 0 1 0 0,-1 0-1 0 0,0 0 0 0 0,0 0 0 0 0,-1 0 0 0 0,1 0 0 0 0,0 0 1 0 0,-1 0-1 0 0,1 1 0 0 0,-1-1 0 0 0,0 0 0 0 0,0 0 0 0 0,0 1 1 0 0,0-1-1 0 0,0 2-26 0 0,-1 0 116 0 0,0 1 0 0 0,0-1 0 0 0,0 0 0 0 0,-1 0 0 0 0,1 0 1 0 0,-1 0-1 0 0,0 0 0 0 0,0 0 0 0 0,-1 0 0 0 0,1 0 0 0 0,-1-1 0 0 0,-1 3-116 0 0,-5 3 111 0 0,-1 0 1 0 0,1 0-1 0 0,-2-1 0 0 0,1 0 0 0 0,-1-1 0 0 0,-10 6-111 0 0,-17 7-111 0 0,-18 5 111 0 0,18-9 52 0 0,24-11 308 0 0,13-5-2459 0 0,1 1-3819 0 0,0-1 3872 0 0</inkml:trace>
  <inkml:trace contextRef="#ctx0" brushRef="#br0" timeOffset="-227324.953">14820 364 15664 0 0,'0'0'356'0'0,"0"0"49"0"0,0 0 21 0 0,-10 10 106 0 0,9-8-448 0 0,0-1 0 0 0,0 0 0 0 0,0 0 0 0 0,0 0 0 0 0,0 1 0 0 0,1-1 0 0 0,-1 1-1 0 0,0-1 1 0 0,1 0 0 0 0,-1 1 0 0 0,1-1 0 0 0,-1 1 0 0 0,1 0 0 0 0,0-1-1 0 0,-1 1 1 0 0,1-1 0 0 0,0 2-84 0 0,0 4 449 0 0,-12 85 1748 0 0,13-63-2180 0 0,0-9-18 0 0,0-12 14 0 0,0 1-1 0 0,0-1 0 0 0,1 0 0 0 0,0 1 1 0 0,0-1-1 0 0,1 0 0 0 0,3 6-12 0 0,7 23-1868 0 0,-10-26 857 0 0,3-3-12 0 0</inkml:trace>
  <inkml:trace contextRef="#ctx0" brushRef="#br0" timeOffset="-222352.93">20782 201 11976 0 0,'0'0'546'0'0,"0"0"-10"0"0,-3 8-249 0 0,-3 14 394 0 0,1 0 0 0 0,2 0 0 0 0,0 0-681 0 0,-4 29 1379 0 0,2-20-488 0 0,2 1-1 0 0,1 0 0 0 0,3 21-890 0 0,-1-51-15 0 0,0-19 5 0 0,-1-30-381 0 0,-1-23-1616 0 0,1 48 1204 0 0,1 0 0 0 0,2-16 803 0 0,0-11-25 0 0,-2 33 25 0 0,2 0 0 0 0,0 0 0 0 0,1 0 0 0 0,1 0 0 0 0,2-5 0 0 0,-6 18 0 0 0,6-22-3 0 0,-5 19 102 0 0,-1 1 0 0 0,1 0 0 0 0,1 0 0 0 0,-1 0 0 0 0,1 1 0 0 0,0-1 0 0 0,0 0 0 0 0,0 0 0 0 0,1 1 0 0 0,-1 0 0 0 0,1-1 0 0 0,0 1 0 0 0,1 0 0 0 0,2-3-99 0 0,-2 4 17 0 0,-1 0 0 0 0,1 0 0 0 0,0 0 0 0 0,-1 1 0 0 0,1-1 0 0 0,0 1 0 0 0,0 0 0 0 0,1 0-1 0 0,-1 1 1 0 0,0-1 0 0 0,1 1 0 0 0,-1 0 0 0 0,1 0 0 0 0,-1 0 0 0 0,1 1 0 0 0,-1-1 0 0 0,1 1-1 0 0,-1 0 1 0 0,1 1 0 0 0,-1-1 0 0 0,1 1 0 0 0,-1 0 0 0 0,1 0 0 0 0,-1 0 0 0 0,1 1 0 0 0,-1-1-1 0 0,0 1 1 0 0,0 0 0 0 0,0 1 0 0 0,0-1 0 0 0,0 1 0 0 0,0-1 0 0 0,-1 1 0 0 0,1 0 0 0 0,-1 0-1 0 0,2 2-16 0 0,-2-1 135 0 0,0-1-1 0 0,0 1 1 0 0,-1 0-1 0 0,1 0 1 0 0,-1 0-1 0 0,0 0 1 0 0,0 0-1 0 0,0 0 1 0 0,-1 1-1 0 0,1-1 1 0 0,-1 1-1 0 0,0-1 1 0 0,0 1-1 0 0,-1 0-134 0 0,1 0 70 0 0,-1-1-62 0 0,1 1 1 0 0,-1-1 0 0 0,1 0-1 0 0,-1 1 1 0 0,-1-1 0 0 0,1 0 0 0 0,-1 1-1 0 0,1-1 1 0 0,-1 0 0 0 0,0 0-1 0 0,-2 4-8 0 0,1-4 122 0 0,-1 1 0 0 0,0-1-1 0 0,1 0 1 0 0,-1 0 0 0 0,-1-1-1 0 0,1 1 1 0 0,-1-1-1 0 0,1 1 1 0 0,-1-1 0 0 0,0 0-1 0 0,0 0 1 0 0,0-1 0 0 0,-5 3-122 0 0,-2 0 93 0 0,0 0 0 0 0,0 0 1 0 0,-1-1-1 0 0,1-1 0 0 0,-3 1-93 0 0,1-1-461 0 0,-1-1 0 0 0,0 0-1 0 0,-2-1 462 0 0,14-1-512 0 0,2 0 0 0 0,0 0 0 0 0,0 0 0 0 0,0 0-204 0 0,3-11-4841 0 0,1 6 3511 0 0</inkml:trace>
  <inkml:trace contextRef="#ctx0" brushRef="#br0" timeOffset="-221956.523">21037 279 13824 0 0,'0'0'314'0'0,"0"0"46"0"0,0 0 22 0 0,0 0-50 0 0,0 0-82 0 0,0 0 482 0 0,0 0 237 0 0,0 0 45 0 0,0 0-129 0 0,0 1-581 0 0,5 9-268 0 0,1-2-39 0 0,13 19 461 0 0,-18-27 38 0 0,6 19 606 0 0,-6-15-1100 0 0,-1-1 0 0 0,0 1 0 0 0,0-1-1 0 0,0 1 1 0 0,0-1 0 0 0,0 1 0 0 0,-1-1 0 0 0,0 0-1 0 0,0 1-1 0 0,1-3 0 0 0,-2 4 0 0 0,0-1 0 0 0,-1 1 0 0 0,1-1 0 0 0,-1 1 0 0 0,0-1 0 0 0,0 0 0 0 0,-1 0 0 0 0,1-1 0 0 0,-3 2 0 0 0,4-3 6 0 0,-13 7 60 0 0,15-9-36 0 0,0 0 1 0 0,0 0-1 0 0,0 0 0 0 0,0 0 0 0 0,0 1 0 0 0,-1-1 0 0 0,1 0 0 0 0,0 0 0 0 0,0 0 1 0 0,0 0-1 0 0,0 0 0 0 0,0 1 0 0 0,0-1 0 0 0,0 0 0 0 0,-1 0 0 0 0,1 0 0 0 0,0 0 1 0 0,0 1-1 0 0,0-1 0 0 0,0 0 0 0 0,0 0 0 0 0,0 0 0 0 0,0 1 0 0 0,0-1 0 0 0,0 0 0 0 0,0 0 1 0 0,0 0-1 0 0,0 0 0 0 0,0 1 0 0 0,0-1 0 0 0,0 0 0 0 0,0 0 0 0 0,0 0 0 0 0,1 1 1 0 0,-1-1-1 0 0,0 0 0 0 0,0 0 0 0 0,0 0 0 0 0,0 0 0 0 0,0 0 0 0 0,0 1 0 0 0,0-1 1 0 0,1 0-1 0 0,-1 0 0 0 0,0 0 0 0 0,0 0 0 0 0,0 0 0 0 0,0 0 0 0 0,0 1 0 0 0,1-1 0 0 0,-1 0 1 0 0,0 0-1 0 0,0 0 0 0 0,0 0 0 0 0,1 0 0 0 0,-1 0 0 0 0,0 0 0 0 0,0 0-30 0 0,10 5 229 0 0,0-4-229 0 0,-1-2 0 0 0,1 1 0 0 0,0-1 0 0 0,0-1 0 0 0,8-2 0 0 0,-6 1 0 0 0,11-1-40 0 0,0 0 0 0 0,1 1-1 0 0,0 1 1 0 0,-1 1 0 0 0,20 2 40 0 0,-40 0-843 0 0,1 0 0 0 0,0-1 0 0 0,0 1 0 0 0,-1 0 0 0 0,1 1-1 0 0,1 0 844 0 0,1 0-6819 0 0</inkml:trace>
  <inkml:trace contextRef="#ctx0" brushRef="#br0" timeOffset="-237161.399">19138 923 3224 0 0,'16'-4'1816'0'0,"-11"3"-1207"0"0,1 0 1 0 0,-1 0 0 0 0,0 0-1 0 0,0 1 1 0 0,1 0-610 0 0,-3 0 497 0 0,-1-1 1 0 0,0 1-1 0 0,1-1 0 0 0,-1 0 1 0 0,0 1-1 0 0,0-1 0 0 0,2-1-497 0 0,-2 0 2580 0 0,-11 7-2113 0 0,3-3-295 0 0,0 0 0 0 0,1-1 0 0 0,-1 0 0 0 0,-5 1-172 0 0,-3 0 160 0 0,3 0-64 0 0,1-1 1 0 0,-1-1-1 0 0,1 0 1 0 0,-7 0-97 0 0,-23 0 104 0 0,-11 2-120 0 0,-36-3 16 0 0,20 0 323 0 0,-49 0 791 0 0,-10-6-1114 0 0,-86-6 0 0 0,187 12 73 0 0,1 1 0 0 0,-3 1-73 0 0,4 0 943 0 0,-1-1 0 0 0,-4-1-943 0 0,-9-1-265 0 0,-15-2-1011 0 0,5 3 2722 0 0,12 0-1335 0 0,-13-1-111 0 0,-38 4 0 0 0,11 0 0 0 0,44-3 0 0 0,13 0 0 0 0,0 1 0 0 0,1 1 0 0 0,-16 3 0 0 0,23-3 0 0 0,0 0 0 0 0,0-1 0 0 0,0 0 0 0 0,0-1 0 0 0,-5-1 0 0 0,-24 0 0 0 0,-117 2 0 0 0,45 6 0 0 0,-51 1 0 0 0,51-1 0 0 0,51 0 0 0 0,33-5 0 0 0,0 1 0 0 0,-17 5 0 0 0,40-6 0 0 0,-112 9 0 0 0,99-9 0 0 0,14-1 0 0 0,-1 0 0 0 0,1 0 0 0 0,0 0 0 0 0,-1 1 0 0 0,1-1 0 0 0,-2 2 0 0 0,0-1 0 0 0,0 0 0 0 0,-1-1 0 0 0,1 1 0 0 0,-1-1 0 0 0,1 0 0 0 0,-1 0 0 0 0,1 0 0 0 0,0 0 0 0 0,0 0 0 0 0,0 0 0 0 0,-1 1 0 0 0,1 0 0 0 0,-5 1 0 0 0,6-1 0 0 0,-1 0 0 0 0,1-1 0 0 0,-1 1 0 0 0,0-1 0 0 0,1-1 0 0 0,-1 1 0 0 0,1-1 0 0 0,-4 0 0 0 0,-18-2 0 0 0,-93-1 0 0 0,48-2 0 0 0,60 5 0 0 0,10 1 0 0 0,-1 0 0 0 0,1-1 0 0 0,-1 1 0 0 0,1 0 0 0 0,-1 0 0 0 0,1 0 0 0 0,-1 1 0 0 0,1-1 0 0 0,-1 0 0 0 0,1 0 0 0 0,0 1 0 0 0,1-1 0 0 0,0 0 0 0 0,-1 0 0 0 0,1 0 0 0 0,-1 1 0 0 0,1-1 0 0 0,0 0 0 0 0,-1 0 0 0 0,1 0 0 0 0,-1 0 0 0 0,1 0 0 0 0,0 0 0 0 0,-1 0 0 0 0,1 0 0 0 0,-1 0 0 0 0,1 0 0 0 0,0 0 0 0 0,-1 0 0 0 0,1 0 0 0 0,-1-1 0 0 0,1 1 0 0 0,0 0 0 0 0,-1 0 0 0 0,1 0 0 0 0,0 0 0 0 0,-1-1 0 0 0,1 1 0 0 0,0 0 0 0 0,-1 0 0 0 0,1-1 0 0 0,-1 0 0 0 0,-48-7 0 0 0,28 8 0 0 0,4 0 0 0 0,-15 0 0 0 0,31 0 0 0 0,0 0 0 0 0,1 0 0 0 0,-1 1 0 0 0,0-1 0 0 0,0 0 0 0 0,1 1 0 0 0,-1-1 0 0 0,0 0 0 0 0,1 1 0 0 0,-1-1 0 0 0,1 1 0 0 0,-1-1 0 0 0,0 1 0 0 0,1 0 0 0 0,-1-1 0 0 0,1 1 0 0 0,-1-1 0 0 0,1 1 0 0 0,0 0 0 0 0,-1-1 0 0 0,1 1 0 0 0,0 0 0 0 0,-1 0 0 0 0,1 0 0 0 0,-5 16 0 0 0,4-16 0 0 0,-1 9 0 0 0,0 0 0 0 0,0 0 0 0 0,1 0 0 0 0,0 8 0 0 0,0-1 0 0 0,1 13 0 0 0,1-20 0 0 0,-1-1 0 0 0,0 1 0 0 0,0 0 0 0 0,-2 5 0 0 0,1-4 0 0 0,0 0 0 0 0,1 0 0 0 0,0 3 0 0 0,0-5 0 0 0,0 0 0 0 0,0 0 0 0 0,-2 7 0 0 0,-1 17 0 0 0,2-12 0 0 0,0-14 0 0 0,1-1 0 0 0,0 1 0 0 0,0-1 0 0 0,1 5 0 0 0,0-5 0 0 0,-1 1 0 0 0,0-1 0 0 0,0 1 0 0 0,-2 6 0 0 0,1 13 0 0 0,-2 127 2048 0 0,3-150-2048 0 0,0 0 0 0 0,0 0 0 0 0,1 1 0 0 0,-1-1 0 0 0,1 0 0 0 0,-1 0 0 0 0,1 0 0 0 0,0 0 0 0 0,1 3 0 0 0,1 1 0 0 0,4 20 0 0 0,-5-19 0 0 0,1-2 0 0 0,1 1 0 0 0,1-2-64 0 0,-4-4-273 0 0,-1-1-138 0 0,6 2-3183 0 0,-5-1 3546 0 0,-1-1 0 0 0,1 1 1 0 0,0 0-1 0 0,-1-1 0 0 0,1 1 1 0 0,0 0-1 0 0,-1 0 0 0 0,1-1 1 0 0,-1 1-1 0 0,0 0 0 0 0,1 0 1 0 0,-1 0-1 0 0,0 0 0 0 0,1 0 112 0 0,0 4-4885 0 0,-1-4 3861 0 0,0-1 0 0 0,0 0 69 0 0,0 0 825 0 0,0 1 0 0 0,0 0 0 0 0,0 0 0 0 0,0 0 0 0 0,-1 0 0 0 0,1-1 0 0 0,0 1 0 0 0,0 0-1 0 0,0 0 1 0 0,-1 0 0 0 0,1 0 0 0 0,0-1 0 0 0,-1 1 0 0 0,1 0 0 0 0,-1-1 0 0 0,1 1 0 0 0,-1 0 0 0 0,0 0 130 0 0,1-1 386 0 0,0 0 102 0 0,0 0 22 0 0,0 0 2 0 0,0 0 0 0 0,0 0 0 0 0,0 0 0 0 0,0 0-70 0 0,0 0-220 0 0,0 0 164 0 0,0 0 102 0 0,0 0 22 0 0,0 0-68 0 0,0 0-220 0 0,0 0 164 0 0,0 0 102 0 0,0 0 22 0 0,0 0-68 0 0,-3 15 1756 0 0,3 4-2182 0 0,-1-14 72 0 0,1 0 1 0 0,-1 0-1 0 0,0 0 1 0 0,0 0-1 0 0,-1 5-88 0 0,-1-3 402 0 0,1 1-1 0 0,0-1 0 0 0,0 1 0 0 0,0 2-401 0 0,-4 29 443 0 0,3-31 370 0 0,2-7-753 0 0,1 1 1 0 0,-1-1 0 0 0,0 0 0 0 0,1 0-1 0 0,-1 1 1 0 0,1-1 0 0 0,0 0-1 0 0,-1 1 1 0 0,1-1 0 0 0,0 0 0 0 0,0 1-1 0 0,0 0-60 0 0,0-1-337 0 0,0-1-138 0 0,0 0-33 0 0,0 0-140 0 0,0 0-571 0 0,0 0-255 0 0,0 0-50 0 0,0 0-10 0 0</inkml:trace>
  <inkml:trace contextRef="#ctx0" brushRef="#br0" timeOffset="-235796.631">16316 1800 8288 0 0,'0'0'381'0'0,"0"0"-6"0"0,-12-2 569 0 0,11 2 4380 0 0,18 4-5320 0 0,0-1 0 0 0,0-1 0 0 0,0-1 0 0 0,9 0-4 0 0,332-9 2031 0 0,-295 5-2129 0 0,367-15 534 0 0,0 16 1290 0 0,-296 6-1726 0 0,201 4 0 0 0,-37 0 0 0 0,-154-1 0 0 0,-54 0 0 0 0,-19-2 0 0 0,53 1 27 0 0,-67-7 82 0 0,1-3 1 0 0,-1-2-1 0 0,16-6-109 0 0,-39 5 283 0 0,15-7-283 0 0,-39 11-167 0 0,-2 1-24 0 0,15-7 369 0 0,-16 5-119 0 0,0-1 1 0 0,0 1-1 0 0,1 0 0 0 0,0 0 1 0 0,0 1-1 0 0,0 0 1 0 0,0 1-1 0 0,1 0 0 0 0,0 0-59 0 0,2-1 5 0 0,-8 2-30 0 0,-1 0-1 0 0,1 0 1 0 0,-1 0 0 0 0,1 1-1 0 0,-1 0 1 0 0,1-1-1 0 0,0 1 1 0 0,1 0 25 0 0,-3 0 15 0 0,0 0 0 0 0,-1-1 0 0 0,1 1 0 0 0,0 0 0 0 0,-1-1 0 0 0,1 1 0 0 0,-1-1-1 0 0,1 1 1 0 0,0-1 0 0 0,-1 1 0 0 0,1-1 0 0 0,-1 1 0 0 0,1-1 0 0 0,-1 1 0 0 0,0-1 0 0 0,1 0 0 0 0,-1 1 0 0 0,0-1 0 0 0,1 0 0 0 0,-1 1 0 0 0,0-1 0 0 0,0 0 0 0 0,1 1 0 0 0,-1-1 0 0 0,0 0 0 0 0,0 1 0 0 0,0-1 0 0 0,0 0 0 0 0,0 0 0 0 0,0 1 0 0 0,0-1 0 0 0,0 0 0 0 0,-1 0 0 0 0,1 1 0 0 0,0-1-15 0 0,0-1 11 0 0,-1 1 0 0 0,1 0-1 0 0,0 0 1 0 0,-1-1 0 0 0,1 1 0 0 0,-1 0 0 0 0,1 0 0 0 0,-1 0 0 0 0,1 0 0 0 0,-1 0 0 0 0,0 0 0 0 0,0 0 0 0 0,0 0 0 0 0,1 0 0 0 0,-2-1-11 0 0,-4-5 49 0 0,-1-3-23 0 0,0 0 0 0 0,1-1 0 0 0,0 0 0 0 0,1 0 0 0 0,0 0 0 0 0,0-5-26 0 0,-6-10 53 0 0,5 8-25 0 0,1 0-1 0 0,0-1 0 0 0,1 0 0 0 0,1 0-26 0 0,-5-22 99 0 0,1-3 100 0 0,2 0 0 0 0,-1-43-200 0 0,3 20 758 0 0,0-44-148 0 0,0-9-384 0 0,-1 55-242 0 0,4 64-61 0 0,0 1-4 0 0,-3-6-2722 0 0,3 6 1284 0 0</inkml:trace>
  <inkml:trace contextRef="#ctx0" brushRef="#br0" timeOffset="-233457.683">17451 1877 8288 0 0,'0'0'381'0'0,"0"0"-6"0"0,3-4-227 0 0,-4-5 53 0 0,-1 8 456 0 0,2 0-416 0 0,-1 0-1 0 0,0 0 1 0 0,0 0-1 0 0,0 0 1 0 0,0-1-1 0 0,0 1 1 0 0,0 1-1 0 0,-1-1 1 0 0,1 0 0 0 0,0 0-1 0 0,0 0 1 0 0,-1 1-1 0 0,1-1 1 0 0,0 0-1 0 0,-1 1 1 0 0,1-1-1 0 0,-1 1 1 0 0,0 0-241 0 0,-1-1 266 0 0,-1 1 1 0 0,1 0 0 0 0,-1 0 0 0 0,1 0 0 0 0,0 0 0 0 0,-1 0 0 0 0,1 1-1 0 0,-3 0-266 0 0,0 1 305 0 0,0 0-1 0 0,0 0 0 0 0,0 0 0 0 0,0 1 0 0 0,1 0 0 0 0,-1 0 0 0 0,1 0 0 0 0,-1 1 0 0 0,0 0-304 0 0,0 2 14 0 0,0 1-1 0 0,1 0 1 0 0,0 0-1 0 0,0 0 0 0 0,0 0 1 0 0,1 1-1 0 0,0-1 0 0 0,0 1 1 0 0,1 1-1 0 0,0-1 0 0 0,0 0 1 0 0,1 1-1 0 0,0-1 0 0 0,0 4-13 0 0,0-2-1 0 0,1 0 0 0 0,0 0 0 0 0,1 0-1 0 0,0 1 1 0 0,1-1 0 0 0,0 0 0 0 0,0 0-1 0 0,1 0 1 0 0,1 0 0 0 0,-1 0 0 0 0,2 0-1 0 0,0 1 2 0 0,-2-6 82 0 0,1 1 0 0 0,-1-1 0 0 0,1 0 0 0 0,1 0 0 0 0,-1 0 0 0 0,1-1 0 0 0,-1 1 0 0 0,1-1 0 0 0,1 1 0 0 0,-1-1-1 0 0,1-1 1 0 0,-1 1 0 0 0,1-1 0 0 0,0 0 0 0 0,0 0 0 0 0,1 0 0 0 0,-1 0 0 0 0,0-1 0 0 0,1 0 0 0 0,0 0 0 0 0,-1-1 0 0 0,1 0 0 0 0,0 0-1 0 0,0 0 1 0 0,1 0-82 0 0,3-1 0 0 0,0-1 0 0 0,-1 0 0 0 0,1 0 0 0 0,0-1 0 0 0,-1 0 0 0 0,0-1 0 0 0,1 0 0 0 0,-1 0 0 0 0,0-1 0 0 0,-1 0 0 0 0,9-5 0 0 0,-11 5 0 0 0,0 0 0 0 0,-1-1 0 0 0,1 1 0 0 0,-1-1 0 0 0,0 0 0 0 0,-1 0 0 0 0,1-1 0 0 0,-1 1 0 0 0,0-1 0 0 0,-1 0 0 0 0,1 0 0 0 0,-1-1 0 0 0,0 1 0 0 0,0-1 0 0 0,-1 1 0 0 0,1-5 0 0 0,-1 6 0 0 0,-2 4 0 0 0,1-1 0 0 0,-1 1 0 0 0,0 0 0 0 0,1 0 0 0 0,-1-1 0 0 0,0 1 0 0 0,0 0 0 0 0,0 0 0 0 0,0-1 0 0 0,0 1 0 0 0,0 0 0 0 0,0 0 0 0 0,0-1 0 0 0,0 1 0 0 0,-1 0 0 0 0,1 0 0 0 0,0 0 0 0 0,-1-1 0 0 0,1 1 0 0 0,-1 0 0 0 0,1 0 0 0 0,-2-1 0 0 0,2 1 0 0 0,-1 0 0 0 0,1 0 0 0 0,-1 0 0 0 0,0 1 0 0 0,0-1 0 0 0,0 0 0 0 0,1 0 0 0 0,-1 0 0 0 0,0 1 0 0 0,0-1 0 0 0,0 0 0 0 0,0 1 0 0 0,0-1 0 0 0,0 1 0 0 0,0-1 0 0 0,0 1 0 0 0,-1 0 0 0 0,1-1 0 0 0,0 1 0 0 0,0 0 0 0 0,0 0 0 0 0,0 0 0 0 0,0 0 0 0 0,-1 0 0 0 0,1 0 0 0 0,0 0 0 0 0,0 0 0 0 0,0 0 0 0 0,0 1 0 0 0,-1-1 0 0 0,1 0 0 0 0,0 1 0 0 0,0-1 0 0 0,0 1 0 0 0,0-1 0 0 0,0 1 0 0 0,0-1 0 0 0,0 1 0 0 0,0 0 0 0 0,0 0 0 0 0,0 0 0 0 0,-2 1 0 0 0,0 0 0 0 0,0 1 0 0 0,0 0 0 0 0,0 0 0 0 0,0 0 0 0 0,0 0 0 0 0,1 0 0 0 0,0 1 0 0 0,-1-1 0 0 0,0 4 0 0 0,-4 6 0 0 0,6-11 0 0 0,0 0 0 0 0,0 0 0 0 0,0-1 0 0 0,0 1 0 0 0,1 0 0 0 0,-1 0 0 0 0,0 0 0 0 0,1 0 0 0 0,-1 0 0 0 0,1 0 0 0 0,0 0 0 0 0,0 0 0 0 0,0 0 0 0 0,0 0 0 0 0,0 0 0 0 0,0 0 0 0 0,0 0 0 0 0,0 0 0 0 0,1 0 0 0 0,-1 0 0 0 0,1 1 0 0 0,8 23 0 0 0,-7-20 0 0 0,-1 0 0 0 0,1 0 0 0 0,1-1 0 0 0,-1 1 0 0 0,1 0 0 0 0,1 0 0 0 0,-1-1 0 0 0,0 0 0 0 0,0-1 0 0 0,1 0 0 0 0,0 0 0 0 0,0 0 0 0 0,0 0 0 0 0,0 0 0 0 0,3 1 0 0 0,-3-3 0 0 0,0 0 0 0 0,-1 0 0 0 0,1-1 0 0 0,0 1 0 0 0,0-1 0 0 0,0 0 0 0 0,0 0 0 0 0,0 0 0 0 0,0-1 0 0 0,0 1 0 0 0,0-1 0 0 0,1 0 0 0 0,25-3 0 0 0,-26 2 99 0 0,-1-1-1 0 0,1 0 1 0 0,-1 0-1 0 0,0 0 1 0 0,0 0-1 0 0,0-1 1 0 0,0 1-1 0 0,0-1 1 0 0,-1 0-1 0 0,1 1 1 0 0,-1-1-1 0 0,0-1 1 0 0,1 1-1 0 0,-1 0 1 0 0,0-2-99 0 0,1-2 81 0 0,0-1 1 0 0,-1 1-1 0 0,0-1 1 0 0,0 1-1 0 0,-1-1 1 0 0,0 0-1 0 0,0-1-81 0 0,2-12 0 0 0,-2 15 0 0 0,0 1 0 0 0,0 0 0 0 0,-1 0 0 0 0,0-1 0 0 0,0 1 0 0 0,-1-5 0 0 0,3-12 0 0 0,-2 18 0 0 0,1 1 0 0 0,-1-1 0 0 0,0 0 0 0 0,0 1 0 0 0,0-1 0 0 0,0 0 0 0 0,-1-4 0 0 0,0 1 0 0 0,1-1 0 0 0,0 0 0 0 0,0 0 0 0 0,1 1 0 0 0,0-1 0 0 0,0 0 0 0 0,1-1 0 0 0,-5-15-1976 0 0,-1 70 1960 0 0,2-27 16 0 0,1 0 0 0 0,1 0 0 0 0,0 0 0 0 0,2 7 0 0 0,0 26 0 0 0,-2-42 0 0 0,0-1 0 0 0,1 0 0 0 0,0 0 0 0 0,1 0 0 0 0,-1 0 0 0 0,2-1 0 0 0,-1 1 0 0 0,1 0 0 0 0,1-1 0 0 0,0 2 0 0 0,-3-9 0 0 0,0 0 0 0 0,-1 0 0 0 0,1 0 0 0 0,-1-1 0 0 0,1 1 0 0 0,0 0 0 0 0,0 0 0 0 0,-1-1 0 0 0,1 1 0 0 0,0 0 0 0 0,0-1 0 0 0,0 1 0 0 0,0-1 0 0 0,0 1 0 0 0,0-1 0 0 0,0 0 0 0 0,0 1 0 0 0,0-1 0 0 0,0 0 0 0 0,0 1 0 0 0,0-1 0 0 0,0 0 0 0 0,0 0 0 0 0,0 0 0 0 0,0 0 0 0 0,0 0 0 0 0,0 0 0 0 0,0-1 0 0 0,0 1 0 0 0,0 0 0 0 0,0 0 0 0 0,0-1 0 0 0,0 1 0 0 0,0-1 0 0 0,0 1 0 0 0,0-1 0 0 0,0 1 0 0 0,3-2 0 0 0,0-1 0 0 0,-1 1 0 0 0,1-1 0 0 0,-1 1 0 0 0,0-1 0 0 0,2-2 0 0 0,0-1-14 0 0,-1 1 0 0 0,0-1 0 0 0,0-1 0 0 0,0 1 0 0 0,-1 0 0 0 0,0-1 0 0 0,0 0 0 0 0,-1 0 0 0 0,2-4 14 0 0,2-15-1369 0 0,3-26 1369 0 0,-4 22-537 0 0,0-1 521 0 0,-1-18 16 0 0,-4 69 130 0 0,0 16 491 0 0,1 0-1 0 0,2-1 1 0 0,2 12-621 0 0,-1-22 0 0 0,-4-19 0 0 0,1 0 0 0 0,0 1 0 0 0,0-1 0 0 0,1-1 0 0 0,-1 1 0 0 0,1 0 0 0 0,1 0 0 0 0,-1-1 0 0 0,2 4 0 0 0,-2-7 0 0 0,4 8 0 0 0,0-1 0 0 0,0 0 0 0 0,2 0 0 0 0,-1 0 0 0 0,5 4 0 0 0,-10-12-4 0 0,-1 0 0 0 0,0 1 0 0 0,1-1 0 0 0,0 0 0 0 0,-1 0 0 0 0,1 0 1 0 0,0 0-1 0 0,0 0 0 0 0,-1 0 0 0 0,1 0 0 0 0,0-1 0 0 0,0 1 0 0 0,0-1 0 0 0,0 1 0 0 0,2-1 4 0 0,11-4-5847 0 0,-8-1-838 0 0</inkml:trace>
  <inkml:trace contextRef="#ctx0" brushRef="#br0" timeOffset="-230795.676">15196 896 4608 0 0,'35'0'3968'0'0,"-36"0"-3456"0"0,1 0 0 0 0,0 0 0 0 0,0 0 0 0 0,-1 0-70 0 0,-18-2 502 0 0,18 2-738 0 0,0 0 1 0 0,1-1-1 0 0,-1 1 0 0 0,0 0 1 0 0,0 0-1 0 0,0 0 0 0 0,0 0 1 0 0,0 1-1 0 0,1-1 0 0 0,-1 0 1 0 0,0 0-1 0 0,0 0 0 0 0,0 1 1 0 0,0-1-1 0 0,1 0 1 0 0,-2 1-207 0 0,-2 0 3 0 0,-1 0 0 0 0,0 0 0 0 0,0 0 0 0 0,0-1 1 0 0,0 0-1 0 0,-3 0-3 0 0,-16 1-3 0 0,-30 2 685 0 0,0-1 1 0 0,-1-3-1 0 0,-33-6-682 0 0,-12 2 0 0 0,46 3 0 0 0,-19 3 0 0 0,16 0 0 0 0,-2-2 0 0 0,19 0 0 0 0,-22 3 0 0 0,-7 1 0 0 0,49-4 0 0 0,14 0 0 0 0,1 1 0 0 0,-1 0 0 0 0,1 0 0 0 0,-1 0 0 0 0,-2 1 0 0 0,-16-3 0 0 0,7 1 0 0 0,13 1 0 0 0,1-1 0 0 0,-1 1 0 0 0,1 0 0 0 0,0 0 0 0 0,-1 1 0 0 0,1-1 0 0 0,-1 1 0 0 0,-18 4 0 0 0,0 1 2032 0 0,17-4-2016 0 0,1 1-16 0 0,-1-2 0 0 0,1 4 0 0 0,4 0 0 0 0,0 3 0 0 0,0-6 0 0 0,0-1 0 0 0,0 1 0 0 0,1 0 0 0 0,-1 0 0 0 0,0-1 0 0 0,1 1 0 0 0,-1 0 0 0 0,1-1 0 0 0,0 1 0 0 0,-1-1 0 0 0,1 1 0 0 0,0 0 0 0 0,0-1 0 0 0,0 0 0 0 0,1 1 0 0 0,-1 0 0 0 0,1 0 0 0 0,-1 0 0 0 0,0 0 0 0 0,0 1 0 0 0,0-1 0 0 0,0 0 0 0 0,0 0 0 0 0,0 1 0 0 0,0 0 0 0 0,20 128 2048 0 0,-19-114-2048 0 0,-2 1 0 0 0,0 10 0 0 0,-1 2 0 0 0,1-11 0 0 0,0 29 0 0 0,-3 7 0 0 0,3-39 0 0 0,0-1 0 0 0,1 10 0 0 0,1 11 0 0 0,-11 84 0 0 0,8-95 0 0 0,1 17 0 0 0,0-5 0 0 0,-1-27 0 0 0,1-1 0 0 0,0 0 0 0 0,1 5 0 0 0,1 9 0 0 0,-1 0 0 0 0,-1 8 0 0 0,0-10 0 0 0,0-17 0 0 0,-1-2 0 0 0,1-1 0 0 0,0 0 0 0 0,0 0 0 0 0,-1 0 0 0 0,1 0 0 0 0,0 1 0 0 0,0-1 0 0 0,1 0 0 0 0,-1 0 0 0 0,0 0 0 0 0,0 1 0 0 0,0-1 0 0 0,1 0 0 0 0,-1 0 0 0 0,1 0 0 0 0,-1 0 0 0 0,0 0 0 0 0,0-1 0 0 0,0 1 0 0 0,1-1 0 0 0,-1 0 0 0 0,0 1 0 0 0,0-1 0 0 0,0 0 0 0 0,0 1 0 0 0,0-1 0 0 0,0 0 0 0 0,1 1 0 0 0,-1-1 0 0 0,0 0 0 0 0,0 0 0 0 0,1 1 0 0 0,-1-1 0 0 0,0 0 0 0 0,0 0 0 0 0,1 1 0 0 0,-1-1 0 0 0,0 0 0 0 0,1 0 0 0 0,-1 0 0 0 0,0 0 0 0 0,1 1 0 0 0,-1-1 0 0 0,0 0 0 0 0,1 0 0 0 0,-1 0 0 0 0,0 0 0 0 0,1 0 0 0 0,-1 0 0 0 0,1 0 0 0 0,-1 0 0 0 0,1 0 0 0 0,-1 0 0 0 0,1 0 0 0 0,0 0 0 0 0,-1 0 0 0 0,1 0 0 0 0,-1 0 0 0 0,1 1 0 0 0,-1-1 0 0 0,1 0 0 0 0,-1 0 0 0 0,1 0 0 0 0,-1 1 0 0 0,1-1 0 0 0,-1 0 0 0 0,1 1 0 0 0,-1-1 0 0 0,6 4 0 0 0,0-2 0 0 0,5 1 0 0 0,-10-1 0 0 0,1 0 0 0 0,8 1 0 0 0,-4-1 0 0 0,12-1 0 0 0,6-1 0 0 0,-1 0 0 0 0,1-1 0 0 0,1 0 0 0 0,0-2 0 0 0,45-5 0 0 0,-53 7 0 0 0,7-2 0 0 0,0-1 0 0 0,1 0 0 0 0,-1 1 0 0 0,1 1 0 0 0,0 1 0 0 0,12 2 0 0 0,-8-1 0 0 0,116 8 0 0 0,-102-5 0 0 0,-29-2 0 0 0,0 0 0 0 0,0-1 0 0 0,10-2 0 0 0,1 1 0 0 0,-16 1 0 0 0,0 0 0 0 0,0 0 0 0 0,0-1 0 0 0,0-1 0 0 0,0 0 0 0 0,0 0 0 0 0,-1 0 0 0 0,2-2 0 0 0,-2 2 0 0 0,-5 2 0 0 0,0-1 0 0 0,0 1 0 0 0,-1-1 0 0 0,1 0 0 0 0,-1 0 0 0 0,1 0 0 0 0,0 0 0 0 0,-1-1 0 0 0,0 1 0 0 0,1-1 0 0 0,-1 1 0 0 0,0-1 0 0 0,0 0 0 0 0,0 0 0 0 0,0 0 0 0 0,0 0 0 0 0,0 0 0 0 0,1-2 0 0 0,3-3 0 0 0,-5 6 0 0 0,0 0 0 0 0,-1 0 0 0 0,1 0 0 0 0,0-1 0 0 0,-1 1 0 0 0,1 0 0 0 0,-1 0 0 0 0,1 0 0 0 0,-1-1 0 0 0,0 1 0 0 0,1 0 0 0 0,-1 0 0 0 0,0-1 0 0 0,0 1 0 0 0,0 0 0 0 0,0 0 0 0 0,0-1 0 0 0,0-1 0 0 0,0-1 0 0 0,0 1 0 0 0,-1 0 0 0 0,1-1 0 0 0,-1 1 0 0 0,0-2 0 0 0,0 4 0 0 0,1 0 0 0 0,-1 0 0 0 0,1-1 0 0 0,0 1 0 0 0,0 0 0 0 0,0-1 0 0 0,-1 1 0 0 0,1 0 0 0 0,0 0 0 0 0,1-1 0 0 0,-1 1 0 0 0,0 0 0 0 0,0-1 0 0 0,0 1 0 0 0,1 0 0 0 0,-1 0 0 0 0,1-1 0 0 0,0-3 0 0 0,-1 4 0 0 0,1 0 0 0 0,-1 0 0 0 0,0 0 0 0 0,0 0 0 0 0,0 0 0 0 0,0 0 0 0 0,-1 0 0 0 0,1 0 0 0 0,0-1 0 0 0,0 1 0 0 0,-1 0 0 0 0,1 0 0 0 0,-1 0 0 0 0,1 0 0 0 0,-1 0 0 0 0,1 0 0 0 0,-1 0 0 0 0,1 0 0 0 0,-1 0 0 0 0,0 0 0 0 0,0 0 0 0 0,0 0 0 0 0,1-1 0 0 0,-1 1 0 0 0,1 0 0 0 0,-1-1 0 0 0,1 1 0 0 0,-1 0 0 0 0,1-1 0 0 0,0 1 0 0 0,-1-2 0 0 0,9-43 0 0 0,-8 39 0 0 0,1 0 0 0 0,0 0 0 0 0,0 0 0 0 0,1 0 0 0 0,0-1 0 0 0,0 3 0 0 0,0 0 0 0 0,-1-1 0 0 0,0 1 0 0 0,0 0 0 0 0,-1 0 0 0 0,1-1 0 0 0,-1 1 0 0 0,-1-5 0 0 0,1 9 0 0 0,-1-3 0 0 0,0 0 0 0 0,1 1 0 0 0,-1-1 0 0 0,1 0 0 0 0,0 0 0 0 0,0 0 0 0 0,0 1 0 0 0,0-1 0 0 0,1 0 0 0 0,0 0 0 0 0,-1 1 0 0 0,2-1 0 0 0,-1 1 0 0 0,0-2 0 0 0,0 3 0 0 0,0 0 0 0 0,-1 0 0 0 0,1-1 0 0 0,-1 1 0 0 0,1 0 0 0 0,-1-1 0 0 0,0 1 0 0 0,0 0 0 0 0,0-1 0 0 0,0 1 0 0 0,0 0 0 0 0,-1-1 0 0 0,1 1 0 0 0,-1 0 0 0 0,-1-4 0 0 0,0 0 0 0 0,-1 0 0 0 0,1 0 0 0 0,-3-1 0 0 0,-4-12 0 0 0,8 17 0 0 0,1 0 0 0 0,-1 0 0 0 0,1 1 0 0 0,-1-1 0 0 0,1 0 0 0 0,0 0 0 0 0,0 0 0 0 0,0 0 0 0 0,0 0 0 0 0,0 0 0 0 0,0 1 0 0 0,0-1 0 0 0,1 0 0 0 0,-1 0 0 0 0,1 0 0 0 0,-1 1 0 0 0,2-3 0 0 0,-1 2 0 0 0,0 0 0 0 0,-1-1 0 0 0,1 1 0 0 0,-1-1 0 0 0,1 1 0 0 0,-1-1 0 0 0,0 1 0 0 0,0-1 0 0 0,0 1 0 0 0,0-1 0 0 0,-4-11 0 0 0,3 12 0 0 0,0 0 0 0 0,1 0 0 0 0,-1-1 0 0 0,0 1 0 0 0,1 0 0 0 0,0 0 0 0 0,0-1 0 0 0,-1 1 0 0 0,1 0 0 0 0,1-1 0 0 0,1-9 0 0 0,-1 9 0 0 0,0 1 0 0 0,-1 0 0 0 0,1 0 0 0 0,-1-1 0 0 0,1 1 0 0 0,-1 0 0 0 0,0-1 0 0 0,0 1 0 0 0,0-1 0 0 0,-1 1 0 0 0,1-1 0 0 0,-2-4 0 0 0,1 4 0 0 0,0 0 0 0 0,1 0 0 0 0,-1 0 0 0 0,1 0 0 0 0,-1 1 0 0 0,1-1 0 0 0,0 0 0 0 0,0 0 0 0 0,0 0 0 0 0,1 0 0 0 0,-1 0 0 0 0,1 0 0 0 0,-1 0 0 0 0,1 1 0 0 0,0-2 0 0 0,1 1 0 0 0,-1-1 0 0 0,0 1 0 0 0,0 0 0 0 0,0 0 0 0 0,0-1 0 0 0,-1 1 0 0 0,1-1 0 0 0,-1 1 0 0 0,0-1 0 0 0,0 1 0 0 0,0-1 0 0 0,-1-2 0 0 0,0 4 0 0 0,1 0 0 0 0,0 0 0 0 0,0 0 0 0 0,0 0 0 0 0,0 0 0 0 0,0 0 0 0 0,1 0 0 0 0,-1 0 0 0 0,0 0 0 0 0,1 0 0 0 0,0 0 0 0 0,-1 1 0 0 0,1-1 0 0 0,0 0 0 0 0,0 0 0 0 0,0 1 0 0 0,0-1 0 0 0,1-1 0 0 0,2-4 0 0 0,-3 6 0 0 0,0-1 0 0 0,-1 1 0 0 0,1-1 0 0 0,-1 0 0 0 0,0 1 0 0 0,1-1 0 0 0,-1 1 0 0 0,0-1 0 0 0,0 0 0 0 0,0 1 0 0 0,0-2 0 0 0,0 2 0 0 0,0-1 0 0 0,0 1 0 0 0,0-1 0 0 0,0 1 0 0 0,0-1 0 0 0,1 0 0 0 0,-1 1 0 0 0,1-1 0 0 0,-1 1 0 0 0,1 0 0 0 0,-1-1 0 0 0,1 0 0 0 0,0 1 0 0 0,-1 1 0 0 0,0-1 0 0 0,1 0 0 0 0,-1 1 0 0 0,0-1 0 0 0,1 0 0 0 0,-1 0 0 0 0,0 0 0 0 0,0 1 0 0 0,0-1 0 0 0,0 0 0 0 0,0 0 0 0 0,0 0 0 0 0,0 1 0 0 0,0-1 0 0 0,0 0 0 0 0,0 0 0 0 0,0 0 0 0 0,-1 1 0 0 0,1-1 0 0 0,0 0 0 0 0,0 0 0 0 0,-1 1 0 0 0,1-1 0 0 0,-1 0 0 0 0,1 1 0 0 0,0-1 0 0 0,-1 0 0 0 0,0 0 0 0 0,1 0 0 0 0,-1 0 0 0 0,1 0 0 0 0,-1 0 0 0 0,1 1 0 0 0,-1-1 0 0 0,1 0 0 0 0,0 0 0 0 0,-1 0 0 0 0,1-1 0 0 0,0 1 0 0 0,0 0 0 0 0,0 0 0 0 0,0 0 0 0 0,0 0 0 0 0,0 0 0 0 0,0 0 0 0 0,0 0 0 0 0,0 1 0 0 0,1 0 0 0 0,-1-1 0 0 0,0 1 0 0 0,0 0 0 0 0,0 0 0 0 0,0-1 0 0 0,0 1 0 0 0,0 0 0 0 0,0 0 0 0 0,0-1 0 0 0,0 1 0 0 0,0 0 0 0 0,0-1 0 0 0,0 1 0 0 0,0 0 0 0 0,0 0 0 0 0,0-1 0 0 0,0 1 0 0 0,0 0 0 0 0,0 0 0 0 0,0-1 0 0 0,0 1 0 0 0,0 0 0 0 0,0 0 0 0 0,0-1 0 0 0,-1 1 0 0 0,1 0 0 0 0,0 0 0 0 0,0-1 0 0 0,0 1 0 0 0,-1 0 0 0 0,1 0 0 0 0,0 0 0 0 0,0-1 0 0 0,0 1 0 0 0,-1 0 0 0 0,1 0 0 0 0,0 0 0 0 0,0 0 0 0 0,-11-10 0 0 0,7 5 0 0 0,9 2 0 0 0,3 1-64 0 0,-7 1-273 0 0,-1 1-138 0 0,-1 0 178 0 0,0-1-1 0 0,0 1 1 0 0,0 0 0 0 0,0-1-1 0 0,-1 1 1 0 0,1 0-1 0 0,0 0 1 0 0,0 0-1 0 0,0 0 1 0 0,-1 0-1 0 0,1 0 298 0 0,-14 5-3525 0 0,14-5 1493 0 0,1 0-14 0 0</inkml:trace>
  <inkml:trace contextRef="#ctx0" brushRef="#br0" timeOffset="-230262.759">15126 898 8288 0 0,'-7'0'3'0'0,"5"-1"420"0"0,0 1-1 0 0,-1 0 1 0 0,1 0 0 0 0,-1 0-1 0 0,1 1 1 0 0,0-1-1 0 0,-1 1 1 0 0,1-1 0 0 0,0 1-1 0 0,-1 0 1 0 0,1 0-1 0 0,0 0 1 0 0,0 0 0 0 0,-1 0-423 0 0,2 0 512 0 0,-8 8 96 0 0,1 4-608 0 0,7-10 0 0 0,-1 0 0 0 0,0 0 0 0 0,1 0 0 0 0,-1 0 0 0 0,-1 0 0 0 0,0 1 0 0 0,-48 53 2031 0 0,7-11-2015 0 0,37-38-16 0 0,-1 0 0 0 0,1 1 0 0 0,0 0 0 0 0,0 2 0 0 0,-15 17 0 0 0,3-5 0 0 0,-1-1 0 0 0,-8 5 0 0 0,-30 30 1440 0 0,-3-9-796 0 0,8-5-680 0 0,-8 10 36 0 0,8 0 0 0 0,-20 29 0 0 0,38-42 0 0 0,-1-2 0 0 0,-12 8 0 0 0,35-33 0 0 0,0 0 0 0 0,-7 12 0 0 0,19-23 0 0 0,-17 11 0 0 0,18-13-67 0 0,0 1-1 0 0,0-1 0 0 0,0 0 0 0 0,-1 0 0 0 0,1 1 1 0 0,0-1-1 0 0,0 0 0 0 0,0 0 0 0 0,0 1 1 0 0,0-1-1 0 0,0 0 0 0 0,-1 0 0 0 0,1 1 0 0 0,0-1 1 0 0,0 0-1 0 0,0 1 0 0 0,0-1 0 0 0,0 0 1 0 0,0 1-1 0 0,0-1 0 0 0,0 0 0 0 0,0 0 0 0 0,1 1 1 0 0,-1-1-1 0 0,0 0 0 0 0,0 1 0 0 0,0-1 0 0 0,0 0 1 0 0,0 0-1 0 0,0 1 0 0 0,0-1 0 0 0,1 0 1 0 0,-1 0-1 0 0,0 1 0 0 0,0-1 0 0 0,0 0 0 0 0,1 0 1 0 0,-1 0-1 0 0,0 1 0 0 0,0-1 0 0 0,1 0 1 0 0,-1 0-1 0 0,0 0 0 0 0,0 0 0 0 0,1 0 0 0 0,-1 1 1 0 0,0-1-1 0 0,1 0 0 0 0,-1 0 0 0 0,0 0 0 0 0,0 0 1 0 0,1 0-1 0 0,-1 0 0 0 0,0 0 0 0 0,1 0 1 0 0,-1 0-1 0 0,0 0 0 0 0,1 0 0 0 0,-1 0 0 0 0,0 0 1 0 0,0 0-1 0 0,1-1 68 0 0,6 1-1533 0 0</inkml:trace>
  <inkml:trace contextRef="#ctx0" brushRef="#br0" timeOffset="-225329.506">21316 838 6448 0 0,'0'0'297'0'0,"0"0"-9"0"0,0 0-117 0 0,0 0 205 0 0,0 0 110 0 0,7 3 2514 0 0,-3-3-2778 0 0,-3 0 164 0 0,-1 0 102 0 0,0 0 22 0 0,0 0 2 0 0,0 0 0 0 0,0 0 0 0 0,0 0 0 0 0,0 0 0 0 0,0 0 0 0 0,0 0 0 0 0,0 0-1 0 0,0 0-68 0 0,-16 0-278 0 0,1 1-165 0 0,1 0 0 0 0,-1 1 0 0 0,-2 2 0 0 0,-17 1 0 0 0,-54 4 0 0 0,58-6 660 0 0,0-1-1 0 0,0-1 0 0 0,0-1-659 0 0,-53 1 70 0 0,-37 2-70 0 0,1 5 0 0 0,99-6 0 0 0,0-2 0 0 0,-1 0 0 0 0,0-1 0 0 0,-20 3 0 0 0,16-1 0 0 0,1 0 0 0 0,-1-2 0 0 0,-11 0 0 0 0,2-1 0 0 0,31 2 0 0 0,-2 2 0 0 0,1 2 0 0 0,4 1 0 0 0,-1 2 0 0 0,-4 13 0 0 0,4-18 0 0 0,1 0 0 0 0,-1 1 0 0 0,1-1 0 0 0,0 0 0 0 0,0 1 0 0 0,0-1 0 0 0,0 1 0 0 0,0 0 0 0 0,1 7 0 0 0,-6 65 0 0 0,2-13 0 0 0,0-21 0 0 0,2 13 0 0 0,1-14 0 0 0,-3 16 0 0 0,-6 64 0 0 0,6-99 1 0 0,-1 20 441 0 0,2 93 1163 0 0,1-95-1605 0 0,-1-1 0 0 0,-2-17 0 0 0,4-19 0 0 0,1 5 0 0 0,1 1 0 0 0,-1-6 0 0 0,4 15 0 0 0,-3-12 685 0 0,6 5-11329 0 0,-7-9 9620 0 0,-1-1 69 0 0,0 0 290 0 0,0 0 121 0 0,0 0 28 0 0,0 0 4 0 0</inkml:trace>
  <inkml:trace contextRef="#ctx0" brushRef="#br0" timeOffset="-224582.189">20383 1784 6448 0 0,'0'0'297'0'0,"0"0"-9"0"0,1 1-188 0 0,4 0-19 0 0,8 4 1290 0 0,-11-3-1079 0 0,1-1-1 0 0,0 0 0 0 0,-1 0 0 0 0,1 0 0 0 0,0-1 0 0 0,0 1 1 0 0,0-1-292 0 0,10 2 769 0 0,10 1 210 0 0,-1-1 1 0 0,3-1-980 0 0,31-2 1976 0 0,27-3-1976 0 0,-59 2 780 0 0,0 1 1 0 0,6 2-781 0 0,7 0 486 0 0,92 5-486 0 0,-99-5 0 0 0,-1 2 0 0 0,2 2 0 0 0,0-1 0 0 0,26 5 0 0 0,28 9 0 0 0,-70-17 0 0 0,7-1 0 0 0,-12-1 604 0 0,1 1 0 0 0,-1-2 0 0 0,3 0-604 0 0,9-1 236 0 0,-12 3-236 0 0,-2-4 0 0 0,-7 2 0 0 0,1 1 0 0 0,0-1 0 0 0,-1 0 0 0 0,0 1 0 0 0,1-1 0 0 0,-1 0 0 0 0,0 0 0 0 0,0 0 0 0 0,0 0 0 0 0,0 0 0 0 0,0 0 0 0 0,0-1 0 0 0,-1 1 0 0 0,1 0 0 0 0,-1 0 0 0 0,1-1 0 0 0,-1 1 0 0 0,0 0 0 0 0,0 0 0 0 0,0-1 0 0 0,0 1 0 0 0,-1-2 0 0 0,1-4 0 0 0,-1-45 0 0 0,-3-8 0 0 0,3 44 0 0 0,1 0 0 0 0,2-10 0 0 0,0-13 0 0 0,-1 7 0 0 0,2 0 0 0 0,2-5 0 0 0,0 5 0 0 0,-2 0 0 0 0,-2-5 0 0 0,1 12-3 0 0,0-1-1 0 0,6-21 4 0 0,-2 15 79 0 0,-1-17-79 0 0,-4 43 103 0 0,0-19 834 0 0,0 0-1 0 0,-3-21-936 0 0,2 38 0 0 0,0 1 0 0 0,0-1 0 0 0,1 0 0 0 0,1-5 0 0 0,1-22 0 0 0,-2 20-3 0 0,-1-1 11 0 0,-9-29-77 0 0,2 29-8812 0 0,4 12 4107 0 0</inkml:trace>
  <inkml:trace contextRef="#ctx0" brushRef="#br0" timeOffset="-224162.347">21300 835 10136 0 0,'0'0'230'0'0,"0"0"30"0"0,0 0 19 0 0,-12 9 8 0 0,-12 9 1242 0 0,0 2 0 0 0,1 0 1 0 0,2 2-1 0 0,-12 14-1529 0 0,27-30 50 0 0,-11 14 233 0 0,-11 18-283 0 0,-8 8 1173 0 0,12-16-707 0 0,-12 13-359 0 0,-1-2 0 0 0,-13 9-107 0 0,7-12 1063 0 0,-61 59-150 0 0,72-67-917 0 0,-10 12 80 0 0,-11 14 1307 0 0,17-18-790 0 0,-6 11-593 0 0,22-26 0 0 0,-9 8 0 0 0,-8 8 0 0 0,-28 27 0 0 0,51-55 4 0 0,13-10-12 0 0,-1 1 1 0 0,0-1-1 0 0,0 0 1 0 0,1 1-1 0 0,-1-1 1 0 0,1 1-1 0 0,-1-1 1 0 0,1 1-1 0 0,-1 1 8 0 0,1-2-337 0 0,0 0-42 0 0,-1 0-4773 0 0,2-1-1331 0 0</inkml:trace>
  <inkml:trace contextRef="#ctx0" brushRef="#br0" timeOffset="-215112.931">20110 2539 13824 0 0,'0'0'314'0'0,"0"0"46"0"0,0 0 22 0 0,0 0-50 0 0,0-1-220 0 0,0-3-30 0 0,0 3 284 0 0,-2 15 1141 0 0,-6 50 637 0 0,8-60-2225 0 0,-3 27 2210 0 0,-5 23-2129 0 0,7-46 0 0 0,1-8 0 0 0,0 0 0 0 0,1 0 0 0 0,-1 0 0 0 0,0 0 0 0 0,0 0 0 0 0,0 0 0 0 0,0 0 0 0 0,0-1 0 0 0,0 1 0 0 0,0 0 0 0 0,0 0 0 0 0,0 0 0 0 0,1 0 0 0 0,-1 0 0 0 0,0 0 0 0 0,0 0 0 0 0,0 0 0 0 0,0 0 0 0 0,0 0 0 0 0,0 0 0 0 0,0 0 0 0 0,1 0 0 0 0,-1 0 0 0 0,0 0 0 0 0,0 0 0 0 0,0 0 0 0 0,0 0 0 0 0,0 0 0 0 0,0 0 0 0 0,0 0 0 0 0,1 1 0 0 0,-1-1 0 0 0,0 0 0 0 0,0 0 0 0 0,0 0 0 0 0,0 0 0 0 0,0 0 0 0 0,0 0 0 0 0,0 0 0 0 0,0 0 0 0 0,0 0 0 0 0,0 0 0 0 0,1 0 0 0 0,-1 1 0 0 0,0-1 0 0 0,0 0 0 0 0,0 0 0 0 0,0 0 0 0 0,0 0 0 0 0,0 0 0 0 0,0 0 0 0 0,0 0 0 0 0,0 1 0 0 0,5-12 0 0 0,56-223 0 0 0,-60 234 0 0 0,3-16 0 0 0,1 1 0 0 0,1-1 0 0 0,6-11 0 0 0,-10 24 0 0 0,0-1 0 0 0,0 0 0 0 0,0 1 0 0 0,1-1 0 0 0,-1 1 0 0 0,1 0 0 0 0,0-1 0 0 0,0 2 0 0 0,1-1 0 0 0,-1 0 0 0 0,0 1 0 0 0,1-1 0 0 0,0 1 0 0 0,-1 0 0 0 0,1 0 0 0 0,0 0 0 0 0,0 1 0 0 0,-2 0 0 0 0,-1 1-1 0 0,1-1 1 0 0,-1 1-1 0 0,1 0 1 0 0,-1 0-1 0 0,1 0 1 0 0,-1 0-1 0 0,0 0 1 0 0,1 0-1 0 0,-1 0 1 0 0,1 1-1 0 0,-1-1 0 0 0,1 1 1 0 0,-1-1-1 0 0,0 1 1 0 0,1-1-1 0 0,-1 1 1 0 0,1 0 0 0 0,1 1 3 0 0,-1 0 0 0 0,1 0 0 0 0,-1 0 0 0 0,1 0 0 0 0,-1 0 0 0 0,0 1 1 0 0,0-1-1 0 0,2 3-3 0 0,0 2 237 0 0,1 0 1 0 0,-1 1-1 0 0,-1 0 0 0 0,1 0 1 0 0,-1 0-1 0 0,0 3-237 0 0,34 105 608 0 0,-34-104-608 0 0,2 0 0 0 0,-2 1 0 0 0,1 0 0 0 0,-2 0 0 0 0,0 0 0 0 0,0 6 0 0 0,4 22 0 0 0,-6-40-24 0 0,0-1-1 0 0,0 0 0 0 0,0 1 1 0 0,0-1-1 0 0,1 0 0 0 0,-1 1 0 0 0,0-1 1 0 0,0 0-1 0 0,0 1 0 0 0,0-1 1 0 0,0 0-1 0 0,0 1 0 0 0,-1-1 1 0 0,1 0-1 0 0,0 1 0 0 0,0-1 0 0 0,0 0 1 0 0,0 0-1 0 0,0 1 0 0 0,0-1 1 0 0,0 0-1 0 0,-1 1 0 0 0,1-1 1 0 0,0 0-1 0 0,0 0 0 0 0,0 1 1 0 0,-1-1-1 0 0,1 0 0 0 0,0 0 0 0 0,0 1 1 0 0,-1-1-1 0 0,1 0 0 0 0,0 0 1 0 0,-1 0-1 0 0,1 0 0 0 0,0 1 1 0 0,-1-1-1 0 0,1 0 0 0 0,0 0 1 0 0,-1 0-1 0 0,1 0 0 0 0,0 0 0 0 0,-1 0 1 0 0,1 0-1 0 0,0 0 0 0 0,-1 0 1 0 0,1 0-1 0 0,0 0 0 0 0,-1 0 1 0 0,1 0-1 0 0,0 0 0 0 0,-1 0 0 0 0,1-1 25 0 0,-11-6-3529 0 0,4 1-1312 0 0,-1-1-1151 0 0</inkml:trace>
  <inkml:trace contextRef="#ctx0" brushRef="#br0" timeOffset="-214595.709">20162 2506 11976 0 0,'-5'0'262'0'0,"4"0"-172"0"0,0 0 1 0 0,0 0-1 0 0,0 0 0 0 0,-1 0 1 0 0,1 0-1 0 0,0-1 1 0 0,0 1-1 0 0,0 0 0 0 0,-1-1 1 0 0,1 1-1 0 0,0-1 1 0 0,0 1-1 0 0,0-1-90 0 0,0 1 731 0 0,1 0 241 0 0,0 0 41 0 0,0 0-128 0 0,8-1-473 0 0,83-13 1585 0 0,-47 9-1975 0 0,-29 4-233 0 0,-1-1-1 0 0,14-3 212 0 0,13-3-1584 0 0,-28 5-2095 0 0,1 0 0 0 0,-1 0 0 0 0,9-4 3679 0 0,-21 7-11 0 0,-1-1-1 0 0,1 1 0 0 0,-1 0 1 0 0,0 0-1 0 0,1 0 1 0 0,-1 0-1 0 0,1 0 1 0 0,-1 0-1 0 0,1 0 0 0 0,-1 0 1 0 0,1 0-1 0 0,-1 0 1 0 0,1 0-1 0 0,-1 0 0 0 0,1 0 1 0 0,-1 0-1 0 0,1 0 1 0 0,-1 0-1 0 0,1 0 1 0 0,-1 1-1 0 0,1-1 0 0 0,-1 0 1 0 0,0 0-1 0 0,1 0 1 0 0,-1 1-1 0 0,1-1 1 0 0,-1 0-1 0 0,0 1 0 0 0,1-1 1 0 0,-1 0-1 0 0,0 1 1 0 0,1-1-1 0 0,-1 1 1 0 0,0-1-1 0 0,0 0 0 0 0,1 1 1 0 0,-1-1-1 0 0,0 1 1 0 0,0-1-1 0 0,0 1 0 0 0,1-1 12 0 0,2 23 5570 0 0,-2-18-4472 0 0,8 126 3683 0 0,-7-119-4098 0 0,1 0 0 0 0,0 0-1 0 0,1 0-682 0 0,-1-35-77 0 0,-1-1 159 0 0,2 0-1 0 0,0 0-81 0 0,-2 17-107 0 0,0 0 0 0 0,0 0 0 0 0,0 1 0 0 0,1-1 1 0 0,0 1-1 0 0,1 0 0 0 0,-1-1 0 0 0,1 1 0 0 0,1 0 107 0 0,-3 3-225 0 0,-1 2 145 0 0,0-1 1 0 0,0 1-1 0 0,0 0 1 0 0,0-1-1 0 0,1 1 1 0 0,-1 0-1 0 0,1 0 1 0 0,-1 0-1 0 0,1 0 1 0 0,-1 0-1 0 0,1 0 80 0 0,-2 1 0 0 0,1 0 0 0 0,-1-1-1 0 0,0 1 1 0 0,1 0 0 0 0,-1 0-1 0 0,1-1 1 0 0,-1 1-1 0 0,0 0 1 0 0,1 0 0 0 0,-1 0-1 0 0,1-1 1 0 0,-1 1-1 0 0,1 0 1 0 0,-1 0 0 0 0,1 0-1 0 0,-1 0 1 0 0,1 0-1 0 0,-1 0 1 0 0,1 0 0 0 0,-1 0-1 0 0,1 0 1 0 0,-1 0 0 0 0,1 0-1 0 0,-1 0 1 0 0,1 0-1 0 0,-1 0 1 0 0,0 1 0 0 0,1-1-1 0 0,-1 0 1 0 0,1 0-1 0 0,-1 1 1 0 0,1-1 0 0 0,-1 0-1 0 0,0 0 1 0 0,1 1-1 0 0,-1-1 1 0 0,0 0 0 0 0,1 1 0 0 0,1 1-2 0 0,3 1 160 0 0,0 0-1 0 0,-1 0 0 0 0,1 1 0 0 0,-1-1 0 0 0,0 1 0 0 0,0 0 0 0 0,0 1 1 0 0,-1-1-1 0 0,1 0 0 0 0,-1 1 0 0 0,2 3-157 0 0,1 3 66 0 0,-1 1 0 0 0,0 0 0 0 0,0 0-1 0 0,1 9-65 0 0,8 23-2096 0 0,-14-42-301 0 0,0-2-129 0 0,0 0-30 0 0</inkml:trace>
  <inkml:trace contextRef="#ctx0" brushRef="#br0" timeOffset="-214233.786">20760 2463 13824 0 0,'0'0'629'0'0,"0"0"-12"0"0,-1 8-367 0 0,-33 66 2733 0 0,30-65-2677 0 0,2 1 0 0 0,-1-1-1 0 0,1 1 1 0 0,0 7-306 0 0,1-13 148 0 0,1-1 1 0 0,0 1-1 0 0,0 0 1 0 0,0 0-1 0 0,1 0 0 0 0,-1 0 1 0 0,1 0-1 0 0,0 0 1 0 0,0 0-1 0 0,0-1 0 0 0,0 1 1 0 0,1 0-1 0 0,0 0-148 0 0,2 1 16 0 0,-4-4-16 0 0,0-1 0 0 0,0 0 0 0 0,0 1 0 0 0,0-1 0 0 0,1 0 0 0 0,-1 0 0 0 0,0 1 0 0 0,0-1 0 0 0,1 0 0 0 0,-1 0 0 0 0,0 1 0 0 0,0-1 0 0 0,1 0 0 0 0,-1 0 0 0 0,0 0 0 0 0,1 1 0 0 0,-1-1 0 0 0,0 0 0 0 0,1 0 0 0 0,-1 0 0 0 0,0 0 0 0 0,1 0 0 0 0,-1 0 0 0 0,1 0 0 0 0,-1 0 0 0 0,0 0 0 0 0,1 0 0 0 0,-1 0 0 0 0,0 0 0 0 0,1 0 0 0 0,-1 0 0 0 0,0 0 0 0 0,1 0 0 0 0,-1 0 0 0 0,0 0 0 0 0,1 0 0 0 0,-1-1 0 0 0,0 1 0 0 0,1 0 0 0 0,-1 0 0 0 0,0 0 0 0 0,1-1 0 0 0,-1 1 0 0 0,0 0 0 0 0,0 0 0 0 0,4-2-136 0 0,0 0-1 0 0,0 0 1 0 0,-1 0-1 0 0,1 0 1 0 0,-1-1-1 0 0,0 1 1 0 0,1-1-1 0 0,-1 0 0 0 0,0 0 1 0 0,-1 0-1 0 0,1 0 1 0 0,-1 0-1 0 0,2-4 137 0 0,5-6-88 0 0,-2-1 0 0 0,0-1 0 0 0,-1 0 88 0 0,3-5 47 0 0,7 0-47 0 0,-11 15 0 0 0,2 3 0 0 0,-7 2 0 0 0,1 0 0 0 0,-1 0 0 0 0,0 0 0 0 0,1 0 0 0 0,-1 0 0 0 0,1 0 0 0 0,-1 0 0 0 0,0 0 0 0 0,1 0 0 0 0,-1 0 0 0 0,1 0 0 0 0,-1 0 0 0 0,0 0 0 0 0,1 0 0 0 0,-1 1 0 0 0,1-1 0 0 0,-1 0 0 0 0,0 0 0 0 0,1 0 0 0 0,-1 1 0 0 0,0-1 0 0 0,1 0 0 0 0,-1 1 0 0 0,0-1 0 0 0,1 0 0 0 0,-1 0 0 0 0,0 1 0 0 0,0-1 0 0 0,0 1 0 0 0,1-1 0 0 0,-1 0 0 0 0,0 1 0 0 0,0-1 0 0 0,0 1 0 0 0,0-1 0 0 0,11 11 2 0 0,10 14 60 0 0,-13-13 530 0 0,15 24 744 0 0,4 1-1336 0 0,-26-36-120 0 0,0 0-1 0 0,0 0 0 0 0,0 0 1 0 0,0 0-1 0 0,0 0 0 0 0,0 0 1 0 0,1 0-1 0 0,-1 0 1 0 0,0-1-1 0 0,1 1 0 0 0,-1 0 1 0 0,0-1-1 0 0,1 1 0 0 0,-1-1 1 0 0,1 0-1 0 0,-1 1 0 0 0,1-1 121 0 0,-1 0-224 0 0,0 0-1 0 0,0 0 0 0 0,0 0 0 0 0,0 0 1 0 0,0 0-1 0 0,-1-1 0 0 0,1 1 0 0 0,0 0 1 0 0,0 0-1 0 0,0-1 0 0 0,0 1 0 0 0,0-1 0 0 0,0 1 1 0 0,-1-1-1 0 0,1 1 0 0 0,0-1 0 0 0,0 1 1 0 0,-1-1-1 0 0,1 0 0 0 0,0 1 0 0 0,-1-1 1 0 0,1 0-1 0 0,0 0 0 0 0,-1 1 0 0 0,1-1 1 0 0,-1 0-1 0 0,0 0 0 0 0,1 0 0 0 0,-1-1 225 0 0,7-17-2544 0 0,-1 0-14 0 0</inkml:trace>
  <inkml:trace contextRef="#ctx0" brushRef="#br0" timeOffset="-213851.786">20994 2351 13824 0 0,'0'0'314'0'0,"0"0"46"0"0,0 14 466 0 0,4 10-776 0 0,-1 5 1671 0 0,2 0-1 0 0,6 17-1720 0 0,-1-6 616 0 0,-7-27-631 0 0,0 0 1 0 0,1 0 0 0 0,0 0 0 0 0,1 0-1 0 0,4 7 15 0 0,-8-18-130 0 0,0-1-1 0 0,0 0 0 0 0,0 1 1 0 0,0-1-1 0 0,0 0 0 0 0,0 0 0 0 0,0 0 1 0 0,0 0-1 0 0,0 0 0 0 0,1 0 1 0 0,-1 0-1 0 0,0 0 0 0 0,1 0 131 0 0,-1-1-268 0 0,0 0 0 0 0,0 0 1 0 0,-1 1-1 0 0,1-1 0 0 0,0 0 0 0 0,0 0 0 0 0,0 0 0 0 0,0 0 0 0 0,0 0 0 0 0,0 0 0 0 0,0 0 0 0 0,0 0 0 0 0,0 0 1 0 0,-1 0-1 0 0,1-1 0 0 0,0 1 0 0 0,0 0 0 0 0,0 0 0 0 0,0-1 0 0 0,0 1 0 0 0,-1-1 0 0 0,2 0 268 0 0,4-4-2046 0 0</inkml:trace>
  <inkml:trace contextRef="#ctx0" brushRef="#br0" timeOffset="-213434.685">21187 2457 13824 0 0,'0'0'314'0'0,"0"0"46"0"0,0 0 22 0 0,0 17 74 0 0,1 1 527 0 0,1 1 1 0 0,1-1 0 0 0,0 0 0 0 0,6 16-984 0 0,-2-8 152 0 0,-7-26-152 0 0,0 1 0 0 0,0-1 0 0 0,0 1 0 0 0,1 0 0 0 0,-1-1 0 0 0,0 1 0 0 0,0-1 0 0 0,0 1 0 0 0,1-1 0 0 0,-1 1 0 0 0,0-1 0 0 0,1 1 0 0 0,-1-1 0 0 0,0 1 0 0 0,1-1 0 0 0,-1 0 0 0 0,1 1 0 0 0,-1-1 0 0 0,1 1 0 0 0,-1-1 0 0 0,1 0 0 0 0,-1 1 0 0 0,1-1 0 0 0,-1 0 0 0 0,1 0 0 0 0,-1 0 0 0 0,1 1 0 0 0,-1-1 0 0 0,1 0 0 0 0,0 0 0 0 0,-1 0 0 0 0,1 0 0 0 0,-1 0 0 0 0,1 0 0 0 0,-1 0 0 0 0,1 0 0 0 0,0 0 0 0 0,-1 0 0 0 0,1 0 0 0 0,-1 0 0 0 0,1-1 0 0 0,2 0 0 0 0,0 0 0 0 0,0-1 0 0 0,0 1 0 0 0,0-1 0 0 0,0 1 0 0 0,1-2 0 0 0,-1 1 0 0 0,15-12 224 0 0,-13 10-475 0 0,0 0 0 0 0,1 0 0 0 0,-1 1 0 0 0,1-1 0 0 0,0 1 0 0 0,2-1 251 0 0,-6 4-25 0 0,-1 0 1 0 0,1-1-1 0 0,-1 1 1 0 0,1 0-1 0 0,-1-1 1 0 0,1 1-1 0 0,-1 0 1 0 0,1 0 0 0 0,-1 0-1 0 0,1 0 1 0 0,-1 1-1 0 0,1-1 1 0 0,-1 0-1 0 0,1 1 1 0 0,-1-1-1 0 0,1 1 1 0 0,-1-1-1 0 0,0 1 1 0 0,1-1 0 0 0,-1 1-1 0 0,0 0 1 0 0,1 0-1 0 0,-1 0 1 0 0,0 0-1 0 0,0 0 1 0 0,0 0-1 0 0,0 0 1 0 0,0 0-1 0 0,0 1 25 0 0,3 4 8 0 0,0 0-1 0 0,0 0 0 0 0,-1 0 0 0 0,0 1 0 0 0,0 0 0 0 0,-1-1 1 0 0,0 1-1 0 0,1 6-7 0 0,3 7 344 0 0,-4-9 40 0 0,0-1 0 0 0,0 2 0 0 0,-1-1 0 0 0,0 4-384 0 0,0 4 470 0 0,1 16 446 0 0,-2-1 0 0 0,-1 1 0 0 0,-1-1 0 0 0,-2 3-916 0 0,2-30 2 0 0,1 1 0 0 0,-1-1 0 0 0,0 0 0 0 0,-1 0 0 0 0,0 0 0 0 0,0-1 0 0 0,0 1 0 0 0,-1-1 0 0 0,0 1-2 0 0,1-3 0 0 0,0 0 0 0 0,1-1-1 0 0,-1 1 1 0 0,0-1 0 0 0,-1 0 0 0 0,1 0 0 0 0,0 0 0 0 0,-1 0 0 0 0,0 0 0 0 0,0-1 0 0 0,1 0 0 0 0,-2 0-1 0 0,1 0 1 0 0,0 0 0 0 0,-1 0 0 0 0,3-2-6 0 0,-1 1 0 0 0,1-1 0 0 0,0 0-1 0 0,0 0 1 0 0,-1 0 0 0 0,1 0-1 0 0,0 0 1 0 0,0-1 0 0 0,0 1 0 0 0,-1-1-1 0 0,1 1 1 0 0,0-1 0 0 0,0 0 0 0 0,0 0-1 0 0,0 0 1 0 0,0 0 0 0 0,0 0 0 0 0,0 0-1 0 0,1 0 1 0 0,-1-1 0 0 0,0 1 0 0 0,1-1-1 0 0,-1 1 1 0 0,0-2 6 0 0,-2-2-227 0 0,0 1 1 0 0,1-1-1 0 0,-1 0 0 0 0,1 0 0 0 0,0-1 1 0 0,1 1-1 0 0,-1-1 0 0 0,0-2 227 0 0,1 0-633 0 0,1 1-1 0 0,0-1 1 0 0,0 1-1 0 0,0-1 0 0 0,1 1 1 0 0,0-1-1 0 0,1 1 1 0 0,0-5 633 0 0,3-11-4721 0 0,5-23 4721 0 0,4 12-2046 0 0</inkml:trace>
  <inkml:trace contextRef="#ctx0" brushRef="#br0" timeOffset="-212947.505">21515 2465 15664 0 0,'0'0'356'0'0,"0"0"49"0"0,0 0 21 0 0,0 0-42 0 0,2 0-250 0 0,4 0-132 0 0,1 0 0 0 0,0 1 0 0 0,-1-1 0 0 0,1 1 0 0 0,-1 1 0 0 0,1-1 0 0 0,3 3-2 0 0,-1-1 0 0 0,12 7 71 0 0,-20-10 294 0 0,-1 0 122 0 0,0 1-407 0 0,1 0 0 0 0,-1 1 0 0 0,1-1-1 0 0,-1 0 1 0 0,0 0 0 0 0,1 1 0 0 0,-1-1 0 0 0,0 0-1 0 0,0 1 1 0 0,0-1 0 0 0,0 0 0 0 0,0 1 0 0 0,0-1-1 0 0,0 0-79 0 0,-4 9 0 0 0,-1-1 0 0 0,1 1 0 0 0,-4 4 0 0 0,-5 9 0 0 0,4-7 0 0 0,6-10 0 0 0,-1 0 0 0 0,1 0 0 0 0,1 1 0 0 0,-1-1 0 0 0,-1 7 0 0 0,-14 25 0 0 0,10-25 2032 0 0,25-39-2016 0 0,-12 19-16 0 0,-4 6 0 0 0,0 0 0 0 0,0-1 0 0 0,0 1 0 0 0,0 0 0 0 0,0 0 0 0 0,1-1 0 0 0,-1 1 0 0 0,0 0 0 0 0,1 0 0 0 0,-1 1 0 0 0,1-1 0 0 0,-1 0 0 0 0,1 0 0 0 0,0 1 0 0 0,-1-1 0 0 0,1 1 0 0 0,0-1 0 0 0,-1 1 0 0 0,1 0 0 0 0,0 0 0 0 0,0-1 0 0 0,7-1 0 0 0,-8 2 0 0 0,1-1 0 0 0,-1 1 0 0 0,1-1 0 0 0,0 1 0 0 0,-1 0 0 0 0,1 0 0 0 0,-1 0 0 0 0,1 0 0 0 0,-1 0 0 0 0,1 0 0 0 0,0 0 0 0 0,-1 0 0 0 0,1 1 0 0 0,-1-1 0 0 0,1 1 0 0 0,44 15 0 0 0,-21-4 0 0 0,-15-8 0 0 0,-1 1 0 0 0,0 0 0 0 0,-1 0 0 0 0,1 1 0 0 0,-1 0 0 0 0,3 3 0 0 0,-6-4 111 0 0,1 0 0 0 0,-1 0 0 0 0,-1 1 0 0 0,1 0 0 0 0,-1 0 0 0 0,0 1 0 0 0,0-1 0 0 0,-1 1 0 0 0,2 4-111 0 0,-3-5 87 0 0,-1-1 1 0 0,1 1-1 0 0,-1-1 1 0 0,0 1-1 0 0,-1 0 0 0 0,1-1 1 0 0,-1 1-1 0 0,0 0 1 0 0,-1-1-1 0 0,1 1 1 0 0,-1 0-1 0 0,-1 3-87 0 0,-1 0 0 0 0,0-1 0 0 0,0 1 0 0 0,-1-1 0 0 0,0 0 0 0 0,0 0 0 0 0,-1 0 0 0 0,0 0 0 0 0,-3 3 0 0 0,-11 11 0 0 0,0-1 0 0 0,-2 1 0 0 0,11-13 0 0 0,-1-1 0 0 0,0 0 0 0 0,0-1 0 0 0,0 0 0 0 0,-1-1 0 0 0,0 0 0 0 0,0-1 0 0 0,0 0 0 0 0,-1-1 0 0 0,-7 2 0 0 0,18-6 4 0 0,1 1-1 0 0,-1-1 1 0 0,1 0-1 0 0,-1 0 1 0 0,1 1 0 0 0,-1-1-1 0 0,1 0 1 0 0,-1 0-1 0 0,1 0 1 0 0,-1 0-1 0 0,1-1 1 0 0,-1 1-1 0 0,1 0 1 0 0,-1-1-1 0 0,1 1 1 0 0,-1-1-1 0 0,1 1 1 0 0,0-1 0 0 0,-1 0-1 0 0,1 1 1 0 0,0-1-1 0 0,-1 0 1 0 0,1 0-1 0 0,0 0 1 0 0,0 0-1 0 0,0 0 1 0 0,0 0-1 0 0,0 0 1 0 0,0-1 0 0 0,0 1-1 0 0,0 0-3 0 0,0-2-97 0 0,-1 0 0 0 0,1 0-1 0 0,0-1 1 0 0,0 1 0 0 0,1 0-1 0 0,-1 0 1 0 0,0 0 0 0 0,1-1 0 0 0,0 1-1 0 0,0 0 1 0 0,0 0 0 0 0,0-1 0 0 0,1 1-1 0 0,0-3 98 0 0,6-30-4008 0 0,-2 15-2811 0 0</inkml:trace>
  <inkml:trace contextRef="#ctx0" brushRef="#br0" timeOffset="-212216.369">21812 2572 11976 0 0,'0'0'266'0'0,"0"0"44"0"0,0 0 15 0 0,0 0-26 0 0,2 1-127 0 0,1 0 101 0 0,-1 1 0 0 0,1-1 1 0 0,0 0-1 0 0,0 0 1 0 0,0 0-1 0 0,0 0 0 0 0,1 0 1 0 0,-1-1-1 0 0,0 1 1 0 0,0-1-1 0 0,0 0 0 0 0,0 0 1 0 0,1 0-1 0 0,-1 0 0 0 0,0-1 1 0 0,0 1-1 0 0,0-1 1 0 0,0 0-1 0 0,0 0 0 0 0,2-1-273 0 0,-2 1 19 0 0,1-1-1 0 0,-1 1 1 0 0,0-1-1 0 0,0 0 1 0 0,-1 1-1 0 0,1-1 0 0 0,0-1 1 0 0,-1 1-1 0 0,1 0 1 0 0,-1-1-1 0 0,0 1 1 0 0,1-1-1 0 0,-1 0 0 0 0,0 1 1 0 0,-1-1-1 0 0,1 0 1 0 0,0 0-1 0 0,-1-1 0 0 0,0 1 1 0 0,0 0-1 0 0,0 0 1 0 0,0-1-1 0 0,0 1 1 0 0,-1 0-1 0 0,1-1 0 0 0,-1 1 1 0 0,0-1-1 0 0,0 1 1 0 0,0 0-1 0 0,-1-1 1 0 0,1 1-1 0 0,-1-1 0 0 0,0 0-18 0 0,-2-9 0 0 0,2 9 0 0 0,0 1 0 0 0,0-1 0 0 0,0 0 0 0 0,-1 1 0 0 0,1-1 0 0 0,-1 1 0 0 0,-1-4 0 0 0,2 6 0 0 0,0 1 0 0 0,1-1 0 0 0,-1 0 0 0 0,0 1 0 0 0,0-1 0 0 0,1 0 0 0 0,-1 1 0 0 0,0-1 0 0 0,0 1 0 0 0,0 0 0 0 0,0-1 0 0 0,0 1 0 0 0,0-1 0 0 0,0 1 0 0 0,0 0 0 0 0,0 0 0 0 0,0 0 0 0 0,0 0 0 0 0,0 0 0 0 0,0 0 0 0 0,0 0 0 0 0,0 0 0 0 0,0 0 0 0 0,1 0 0 0 0,-1 0 0 0 0,0 0 0 0 0,0 1 0 0 0,0-1 0 0 0,0 0 0 0 0,0 1 0 0 0,0-1 0 0 0,0 1 0 0 0,0 0 0 0 0,-2 1-3 0 0,-1-1 0 0 0,2 2 0 0 0,-1-1 0 0 0,0 0 1 0 0,0 1-1 0 0,1-1 0 0 0,-1 1 0 0 0,1 0 0 0 0,0-1 0 0 0,0 1 0 0 0,0 0 0 0 0,0 1 0 0 0,-1 1 3 0 0,0 1 80 0 0,0 0 0 0 0,1 0 0 0 0,0 0 1 0 0,0 1-1 0 0,0-1 0 0 0,0 5-80 0 0,1-4 146 0 0,0-1 0 0 0,0 1 0 0 0,1 0 0 0 0,0-1 0 0 0,0 1 0 0 0,0 0 0 0 0,1-1 0 0 0,0 1-1 0 0,1-1 1 0 0,-1 1 0 0 0,3 3-146 0 0,-3-6 0 0 0,1-1 0 0 0,0 0 0 0 0,-1 0 0 0 0,1 0 0 0 0,1 0 0 0 0,-1 0 0 0 0,0 0 0 0 0,1-1 0 0 0,0 1 0 0 0,-1-1 0 0 0,1 0 0 0 0,0 1 0 0 0,-1-2 0 0 0,0-1 0 0 0,0 1 0 0 0,0 0 0 0 0,-1 0 0 0 0,1-1 0 0 0,0 1 0 0 0,0-1 0 0 0,0 1 0 0 0,0-1 0 0 0,0 0 0 0 0,0 0 0 0 0,0 0 0 0 0,0 0 0 0 0,0 0 0 0 0,0 0 0 0 0,0-1 0 0 0,0 1 0 0 0,0 0 0 0 0,0-1 0 0 0,0 0 0 0 0,0 0 0 0 0,0 1 0 0 0,9-6-28 0 0,-1-1 0 0 0,1 1 0 0 0,-1-1 0 0 0,0-1 0 0 0,-1 0 0 0 0,0 0 0 0 0,0-1 0 0 0,4-6 28 0 0,-5 6-177 0 0,-6 7 39 0 0,10-11-344 0 0,1 1 0 0 0,0 0 0 0 0,2 0 482 0 0,-11 9-1 0 0,-1 1 1 0 0,0 0-1 0 0,0 0 1 0 0,1 0 0 0 0,-1 0-1 0 0,1 0 1 0 0,-1 1 0 0 0,1-1-1 0 0,0 1 1 0 0,0 0-1 0 0,0 0 1 0 0,0 1 0 0 0,-1-1-1 0 0,1 1 1 0 0,0 0-1 0 0,3 0 1 0 0,-5 1 3 0 0,0-1 0 0 0,1 1 0 0 0,-1 0 0 0 0,0-1 0 0 0,0 1 0 0 0,-1 0-1 0 0,1 1 1 0 0,0-1 0 0 0,0 0 0 0 0,0 0 0 0 0,-1 1 0 0 0,1-1-1 0 0,-1 1 1 0 0,1-1 0 0 0,-1 1 0 0 0,0 0 0 0 0,1 0 0 0 0,-1 0 0 0 0,0-1-1 0 0,0 1 1 0 0,0 0 0 0 0,0 0 0 0 0,-1 0 0 0 0,1 1 0 0 0,-1-1 0 0 0,1 0-1 0 0,-1 0 1 0 0,1 2-3 0 0,0 5 350 0 0,0 1-1 0 0,-1-1 0 0 0,0 1 1 0 0,0 0-1 0 0,-2 8-349 0 0,0-9 220 0 0,0 0-1 0 0,0-1 1 0 0,-1 1 0 0 0,0-1 0 0 0,0 1-1 0 0,-1-1 1 0 0,0 0 0 0 0,-1 0 0 0 0,0-1-1 0 0,-5 7-219 0 0,10-13 2 0 0,0-1-1 0 0,0 0 0 0 0,0 0 0 0 0,0 0 1 0 0,0 0-1 0 0,-1 1 0 0 0,1-1 1 0 0,0 0-1 0 0,0 0 0 0 0,0 0 1 0 0,0 0-1 0 0,0 0 0 0 0,-1 0 0 0 0,1 1 1 0 0,0-1-1 0 0,0 0 0 0 0,0 0 1 0 0,0 0-1 0 0,-1 0 0 0 0,1 0 0 0 0,0 0 1 0 0,0 0-1 0 0,0 0 0 0 0,0 0 1 0 0,-1 0-1 0 0,1 0 0 0 0,0 0 0 0 0,0 0 1 0 0,0 0-1 0 0,-1 0 0 0 0,1 0 1 0 0,0 0-1 0 0,0 0 0 0 0,0 0 1 0 0,-1 0-1 0 0,1 0 0 0 0,0 0 0 0 0,0 0 1 0 0,0 0-1 0 0,0 0 0 0 0,-1-1 1 0 0,1 1-1 0 0,0 0 0 0 0,0 0 0 0 0,0 0 1 0 0,0 0-1 0 0,0 0 0 0 0,0 0 1 0 0,-1-1-1 0 0,1 1 0 0 0,0 0 1 0 0,0 0-1 0 0,0 0 0 0 0,0 0 0 0 0,0-1 1 0 0,0 1-1 0 0,0 0-1 0 0,-3-9 385 0 0,4 4-230 0 0,-1 0 0 0 0,1-1 1 0 0,0 1-1 0 0,1 0 0 0 0,-1 0 0 0 0,1 0 1 0 0,0 0-1 0 0,0 0 0 0 0,1 0 0 0 0,-1 0 1 0 0,2 0-156 0 0,8-14-99 0 0,1 1 0 0 0,3-1 99 0 0,-9 9 95 0 0,8-6-383 0 0,0 0-1 0 0,1 0 1 0 0,0 2 0 0 0,1 0-1 0 0,2 0 289 0 0,15-9-4807 0 0,7-3 4807 0 0,-23 16-1535 0 0</inkml:trace>
  <inkml:trace contextRef="#ctx0" brushRef="#br0" timeOffset="-219356.464">14010 2515 13824 0 0,'0'0'314'0'0,"-3"0"1935"0"0,0 3-1869 0 0,-1 5-176 0 0,1 0 0 0 0,0 1-1 0 0,1-1 1 0 0,0 1 0 0 0,0-1-1 0 0,1 1 1 0 0,0 0 0 0 0,0 1-204 0 0,0 20 2634 0 0,3 23-2634 0 0,0-1 440 0 0,7 59-440 0 0,-6-82 0 0 0,-2-22 0 0 0,-1 0 0 0 0,1 0 0 0 0,-1 0 0 0 0,0 0 0 0 0,0 0 0 0 0,-2 6 0 0 0,0-8-64 0 0,1-4-273 0 0,1-62-5094 0 0,-7-30 1710 0 0,2 38 2255 0 0,2 16-114 0 0,-1-12-113 0 0,3 0 1693 0 0,1 32 1106 0 0,1 0 0 0 0,0 0 0 0 0,2 0 1 0 0,3-14-1107 0 0,-5 27 104 0 0,1 1 1 0 0,-1-1-1 0 0,1 1 1 0 0,-1 0-1 0 0,1 0 1 0 0,0 0-1 0 0,0 0 1 0 0,1 0-1 0 0,-1 0 1 0 0,0 0-1 0 0,1 1 1 0 0,0-1-1 0 0,0 1 1 0 0,-1 0-1 0 0,1-1 1 0 0,1 1-1 0 0,0 0-104 0 0,4-2 370 0 0,1 0 1 0 0,0 0-1 0 0,0 1 0 0 0,0 0 1 0 0,9-2-371 0 0,-15 4 153 0 0,0 1 1 0 0,-1 0 0 0 0,1-1-1 0 0,-1 1 1 0 0,1 0 0 0 0,0 0-1 0 0,-1 0 1 0 0,1 1 0 0 0,-1-1 0 0 0,1 0-1 0 0,0 1 1 0 0,-1 0 0 0 0,1 0-1 0 0,-1 0 1 0 0,1 0 0 0 0,0 1-154 0 0,-1-1 75 0 0,-1 0 0 0 0,1 0 1 0 0,-1 0-1 0 0,0 0 0 0 0,1 1 1 0 0,-1-1-1 0 0,0 0 0 0 0,0 1 1 0 0,0 0-1 0 0,0-1 0 0 0,0 1 1 0 0,0-1-1 0 0,0 1 0 0 0,-1 0 1 0 0,1 0-1 0 0,0-1 0 0 0,-1 1 1 0 0,0 0-1 0 0,1 0 0 0 0,-1 0 1 0 0,0 0-1 0 0,0-1 0 0 0,0 2-75 0 0,0 1 85 0 0,0 0 0 0 0,-1 1 0 0 0,1-1 0 0 0,-1 0 0 0 0,0 0 0 0 0,0 0 0 0 0,-1 0 0 0 0,1 0 0 0 0,-1 0 0 0 0,-1 1-85 0 0,-3 6 394 0 0,0-2 0 0 0,-1 1 0 0 0,-2 1-394 0 0,-2 1 3 0 0,0-1-1 0 0,0 0 0 0 0,-1-1 0 0 0,0-1 1 0 0,-1 0-1 0 0,0 0 0 0 0,-2 0-2 0 0,-13 3-70 0 0,16-11-3292 0 0,12-2 2665 0 0,1-1 0 0 0,-1 0 0 0 0,1 0 0 0 0,0 0 0 0 0,-1 1 0 0 0,1-1 0 0 0,0 0 0 0 0,0 1 0 0 0,0-1 697 0 0,4-6-2046 0 0</inkml:trace>
  <inkml:trace contextRef="#ctx0" brushRef="#br0" timeOffset="-218981.69">14154 2570 11976 0 0,'-9'10'1274'0'0,"0"11"-1334"0"0,5-14 523 0 0,1 0 0 0 0,0 0 1 0 0,0 0-1 0 0,1 1 0 0 0,0-1 0 0 0,0 1 1 0 0,1 0-1 0 0,0 0 0 0 0,0 3-463 0 0,1-10 1 0 0,0 0 0 0 0,1 0-1 0 0,-1 0 1 0 0,0 0-1 0 0,1 0 1 0 0,-1 0-1 0 0,1 0 1 0 0,-1 0-1 0 0,1 0 1 0 0,0 0-1 0 0,-1 0 1 0 0,1 0 0 0 0,0 0-1 0 0,0 0 1 0 0,-1 0-1 0 0,1-1 1 0 0,0 1-1 0 0,0 0 1 0 0,0-1-1 0 0,0 1 1 0 0,0-1-1 0 0,0 1 1 0 0,0-1 0 0 0,0 1-1 0 0,0-1 1 0 0,0 0-1 0 0,0 1 1 0 0,0-1-1 0 0,1 0 1 0 0,-1 0-1 0 0,0 0 1 0 0,0 0-1 0 0,2 0 0 0 0,-1 1 0 0 0,0-1 0 0 0,1 0 0 0 0,-1 0-1 0 0,1 0 1 0 0,-1 0 0 0 0,1-1 0 0 0,-1 1 0 0 0,0-1 0 0 0,1 1 0 0 0,-1-1 0 0 0,0 0 0 0 0,1 0 0 0 0,-1 0-1 0 0,1-1 1 0 0,45-25 0 0 0,-40 21-39 0 0,4-3 112 0 0,-1 0-1 0 0,0 0 0 0 0,0-3-72 0 0,-8 10 116 0 0,-1 0 0 0 0,0-1 0 0 0,0 0 0 0 0,0 1 0 0 0,0-1 0 0 0,0 0 0 0 0,-1 0-1 0 0,1 0 1 0 0,-1 0 0 0 0,0 0 0 0 0,0 0 0 0 0,0-1 0 0 0,0 1 0 0 0,0 0 0 0 0,-1-1-1 0 0,0 1-115 0 0,0 1 1 0 0,0 0 0 0 0,0 0 0 0 0,0 0 0 0 0,0 0-1 0 0,-1 0 1 0 0,1 0 0 0 0,-1 0 0 0 0,1 0 0 0 0,-1 0-1 0 0,0 0 1 0 0,0 0 0 0 0,0 1 0 0 0,0-1-1 0 0,0 0 1 0 0,0 1 0 0 0,0-1 0 0 0,0 1 0 0 0,-1-1-1 0 0,1 1 1 0 0,-1-1 0 0 0,1 1 0 0 0,-1 0-1 0 0,-1-1 0 0 0,0 0 0 0 0,0 1-1 0 0,0-1 1 0 0,-1 1 0 0 0,1 0 0 0 0,0 0 0 0 0,0 0 0 0 0,-1 1 0 0 0,1-1 0 0 0,-1 1 0 0 0,1 0-1 0 0,-3 0 1 0 0,0 0-210 0 0,1 0-1 0 0,-1 0 0 0 0,0 1 1 0 0,0 0-1 0 0,0 0 0 0 0,1 1 1 0 0,-1-1-1 0 0,1 1 0 0 0,-1 1 211 0 0,5-3-512 0 0,0 1-157 0 0,-1 0 214 0 0,2-1-4310 0 0,0 0 3231 0 0</inkml:trace>
  <inkml:trace contextRef="#ctx0" brushRef="#br0" timeOffset="-218603.02">14394 2294 13824 0 0,'0'0'314'0'0,"0"0"46"0"0,0 0 22 0 0,0 0-50 0 0,0 0-150 0 0,0 0 196 0 0,0 0 108 0 0,0 0 23 0 0,0 0 3 0 0,2 8 512 0 0,0-2-721 0 0,-1 0 0 0 0,-1 0-1 0 0,1-1 1 0 0,-1 1 0 0 0,0 0 0 0 0,0 0-1 0 0,-1 0 1 0 0,0 5-303 0 0,-1 7 581 0 0,-1 9-402 0 0,-5 19-179 0 0,4-30-2 0 0,1 0-1 0 0,1 1 1 0 0,1-1 0 0 0,0 0 0 0 0,1 1-1 0 0,1 9 3 0 0,5 17 0 0 0,-6-42-56 0 0,0 1-1 0 0,0-1 0 0 0,1 1 0 0 0,-1 0 1 0 0,0-1-1 0 0,0 1 0 0 0,1-1 0 0 0,-1 1 1 0 0,1-1-1 0 0,-1 0 0 0 0,1 1 57 0 0,0-1-109 0 0,-1-1 1 0 0,0 1-1 0 0,1-1 0 0 0,-1 1 0 0 0,0-1 0 0 0,1 0 1 0 0,-1 1-1 0 0,1-1 0 0 0,-1 1 0 0 0,1-1 0 0 0,-1 0 1 0 0,1 0-1 0 0,-1 1 0 0 0,1-1 0 0 0,-1 0 0 0 0,1 0 0 0 0,-1 0 1 0 0,1 1-1 0 0,0-1 109 0 0,1 0-791 0 0,0 0 0 0 0,0-1 0 0 0,0 1 0 0 0,0 0 0 0 0,0-1 0 0 0,0 1 0 0 0,0-1 0 0 0,0 0 0 0 0,-1 1 0 0 0,3-2 791 0 0,-4 2-2 0 0,9-5-4722 0 0</inkml:trace>
  <inkml:trace contextRef="#ctx0" brushRef="#br0" timeOffset="-218197.956">14568 2419 15664 0 0,'0'0'356'0'0,"0"0"49"0"0,0 0 21 0 0,0 0-42 0 0,-9 12-236 0 0,1-4 169 0 0,1 0-1 0 0,0 1 1 0 0,0 1-1 0 0,1-1 0 0 0,0 1 1 0 0,1 0-1 0 0,0 0 0 0 0,0 1 1 0 0,1-1-1 0 0,1 1 0 0 0,-2 8-316 0 0,1-4 525 0 0,3-13-519 0 0,1-1 0 0 0,-1 1 0 0 0,1 0 0 0 0,-1 0 0 0 0,1-1 0 0 0,0 1 0 0 0,0 0 0 0 0,0 0 0 0 0,0 0 0 0 0,0 0-1 0 0,0 0 1 0 0,1-1 0 0 0,-1 1 0 0 0,0 1-6 0 0,1 0 0 0 0,2 11 0 0 0,-2-13 0 0 0,0 1 0 0 0,-1-1 0 0 0,1 1 0 0 0,0-1 0 0 0,0 0 0 0 0,0 0 0 0 0,0 0 0 0 0,1 1 0 0 0,-1-1 0 0 0,0 0 0 0 0,0 0 0 0 0,1-1 0 0 0,-1 1 0 0 0,0 0 0 0 0,1 0 0 0 0,-1-1 0 0 0,1 1 0 0 0,-1 0 0 0 0,1-1 0 0 0,-1 0 0 0 0,1 1 0 0 0,0-1 0 0 0,-1 0 0 0 0,1 0 0 0 0,-1 0 0 0 0,1 0 0 0 0,0 0 0 0 0,-1 0 0 0 0,1 0 0 0 0,-1-1 0 0 0,1 1 0 0 0,1-1 0 0 0,3 0 0 0 0,-1-1 0 0 0,1 0 0 0 0,-1 0 0 0 0,1 0 0 0 0,-1 0 0 0 0,0-1 0 0 0,0 0 0 0 0,4-3 0 0 0,-3 1 0 0 0,1-1 0 0 0,-1 0 0 0 0,0 0 0 0 0,0 0 0 0 0,-1-1 0 0 0,1 0 0 0 0,0-3 0 0 0,-3 5 0 0 0,0 0 0 0 0,0 0 0 0 0,-1 0 0 0 0,0-1 0 0 0,0 1 0 0 0,0-1 0 0 0,-1 1 0 0 0,1-1 0 0 0,-1 0 0 0 0,-1 1 0 0 0,1-4 0 0 0,0-2 0 0 0,-1 10 0 0 0,1 0 0 0 0,-1 0 0 0 0,0 0 0 0 0,0 0 0 0 0,0 0 0 0 0,0 0 0 0 0,0 0 0 0 0,0 0 0 0 0,0 1 0 0 0,0-1 0 0 0,0 0 0 0 0,0 0 0 0 0,-1 0 0 0 0,1 0 0 0 0,0 0 0 0 0,-1 0 0 0 0,1 0 0 0 0,0 1 0 0 0,-1-1 0 0 0,1 0 0 0 0,-1 0 0 0 0,1 1 0 0 0,0 0 0 0 0,0 0 0 0 0,-1-1 0 0 0,1 1 0 0 0,0 0 0 0 0,0 0 0 0 0,0 0 0 0 0,0 0 0 0 0,0 0 0 0 0,0 0 0 0 0,-1 0 0 0 0,1 0 0 0 0,0 0 0 0 0,0 0 0 0 0,0 0 0 0 0,0-1 0 0 0,-1 1 0 0 0,1 0 0 0 0,0 0 0 0 0,0 0 0 0 0,0 0 0 0 0,0 0 0 0 0,-1 0 0 0 0,1 0 0 0 0,0 1 0 0 0,0-1 0 0 0,0 0 0 0 0,0 0 0 0 0,-1 0 0 0 0,1 0 0 0 0,0 0 0 0 0,0 0 0 0 0,0 0 0 0 0,0 0 0 0 0,0 0 0 0 0,-1 0 0 0 0,1 0 0 0 0,0 1 0 0 0,0-1 0 0 0,0 0 0 0 0,0 0 0 0 0,0 0 0 0 0,0 0 0 0 0,0 0 0 0 0,0 0 0 0 0,-1 1 0 0 0,1-1 0 0 0,0 0 0 0 0,0 0 0 0 0,0 0 0 0 0,0 0 0 0 0,0 1 0 0 0,-3 8 0 0 0,3-8 0 0 0,-17 64 0 0 0,16-56 0 0 0,0-1 0 0 0,0 1 0 0 0,1-1 0 0 0,0 1 0 0 0,0 0 0 0 0,2 6 0 0 0,4 13 0 0 0,-5-28-70 0 0,-1 1 0 0 0,0 0 0 0 0,0 0-1 0 0,0-1 1 0 0,1 1 0 0 0,-1 0 0 0 0,0 0-1 0 0,1-1 1 0 0,-1 1 0 0 0,0 0 0 0 0,1-1-1 0 0,-1 1 1 0 0,1-1 0 0 0,-1 1 0 0 0,1 0-1 0 0,0-1 1 0 0,-1 1 0 0 0,1-1 0 0 0,-1 0-1 0 0,1 1 1 0 0,0-1 0 0 0,-1 1 0 0 0,1-1-1 0 0,0 0 1 0 0,0 0 0 0 0,-1 1 0 0 0,1-1-1 0 0,0 0 1 0 0,0 0 0 0 0,-1 0 0 0 0,1 0-1 0 0,0 0 1 0 0,0 0 0 0 0,0 0 70 0 0,1 0-20 0 0,0 1-492 0 0,4-6-784 0 0,-2 2 96 0 0,-1 1-1 0 0,0-1 0 0 0,0-1 0 0 0,-1 1 0 0 0,1 0 0 0 0,1-3 1201 0 0,2-3-4090 0 0</inkml:trace>
  <inkml:trace contextRef="#ctx0" brushRef="#br0" timeOffset="-217817.941">14755 2485 13824 0 0,'0'0'314'0'0,"0"0"46"0"0,0 0 22 0 0,1 1-50 0 0,2 2-113 0 0,0 1 1 0 0,0 0 0 0 0,0 0 0 0 0,-1 1 0 0 0,1-1 0 0 0,-1 0 0 0 0,-1 1 0 0 0,1 0 0 0 0,-1-1 0 0 0,1 1 0 0 0,-1 0 0 0 0,0 0 0 0 0,-1-1 0 0 0,1 6-220 0 0,0 2 524 0 0,5 54 527 0 0,-5-26 538 0 0,-1-32-1573 0 0,3-3 56 0 0,3-15 1296 0 0,3-34-760 0 0,2 10-582 0 0,-9 25-133 0 0,0 1 0 0 0,1 0 1 0 0,0 0-1 0 0,1-1 107 0 0,3-7-265 0 0,1 1 0 0 0,1 0 0 0 0,0 1 0 0 0,1 0-1 0 0,1 0 1 0 0,5-4 265 0 0,-10 11-42 0 0,-4 5-191 0 0,0 0 0 0 0,0 0 0 0 0,1 0 0 0 0,-1 0 0 0 0,1 0 0 0 0,1-1 233 0 0,16-10-6273 0 0,-12 10 4227 0 0</inkml:trace>
  <inkml:trace contextRef="#ctx0" brushRef="#br0" timeOffset="-217421.114">15013 2471 13824 0 0,'0'0'629'0'0,"0"0"-12"0"0,0 0-319 0 0,2 14 1101 0 0,-4-1-592 0 0,2-11-669 0 0,-1-1 0 0 0,1 1 0 0 0,0 0 0 0 0,0 0 0 0 0,-1 0 0 0 0,1-1 0 0 0,0 1-1 0 0,1 0 1 0 0,-1 2-138 0 0,0 13 975 0 0,0-16-904 0 0,0 1 1 0 0,0-1-1 0 0,0 1 1 0 0,0-1 0 0 0,0 1-1 0 0,0-1 1 0 0,0 1-1 0 0,0-1 1 0 0,1 1-1 0 0,-1-1 1 0 0,0 1 0 0 0,1-1-1 0 0,0 0 1 0 0,-1 1-1 0 0,1-1-71 0 0,0 2 167 0 0,0 0 0 0 0,0 0 0 0 0,0 0 0 0 0,0 0 0 0 0,-1 1 0 0 0,0-1 0 0 0,1 0 0 0 0,-1 0 0 0 0,0 0 0 0 0,0 2-167 0 0,-1-1 139 0 0,1 0-1 0 0,1 0 1 0 0,-1 0 0 0 0,0 0-1 0 0,1 0 1 0 0,0-1-1 0 0,0 2-138 0 0,2 23 16 0 0,0-16 24 0 0,-3-3-481 0 0,6-20-1395 0 0,-7 4 303 0 0,0 4 1075 0 0,1 1-1 0 0,0 0 1 0 0,0 0 0 0 0,0-1-1 0 0,0 1 1 0 0,0 0 0 0 0,0 0-1 0 0,1-1 459 0 0,6-27-3038 0 0,0 2-30 0 0</inkml:trace>
  <inkml:trace contextRef="#ctx0" brushRef="#br0" timeOffset="-217420.114">15043 2327 13824 0 0,'0'0'608'0'0,"0"0"128"0"0,0 0-584 0 0,0 0-152 0 0,0 0 0 0 0,0 0 0 0 0,7 2 0 0 0,-7-2 0 0 0,0 8 0 0 0,0 0 0 0 0,0-8 0 0 0,2 12 0 0 0,-2-4 0 0 0,0 3 0 0 0,-2-5-1200 0 0,2-6-272 0 0,9 13-48 0 0,-7-3-16 0 0</inkml:trace>
  <inkml:trace contextRef="#ctx0" brushRef="#br0" timeOffset="-216847.185">15218 2419 13824 0 0,'26'-4'1029'0'0,"15"-2"376"0"0,-6 2 1152 0 0,-20 13-1949 0 0,-14-9-608 0 0,0 1 0 0 0,0-1 0 0 0,0 1 0 0 0,0-1 0 0 0,0 1 0 0 0,0-1 0 0 0,0 1 0 0 0,0-1 0 0 0,0 1 0 0 0,-1 0 0 0 0,1-1 0 0 0,0 1 0 0 0,0 0 0 0 0,-1 0 0 0 0,1 0 0 0 0,0 0 0 0 0,-1-1 0 0 0,1 1 0 0 0,-1 0 0 0 0,1 0 0 0 0,-1 0 0 0 0,0 0 0 0 0,1 0 0 0 0,-1 0 0 0 0,0 0 0 0 0,0 0 0 0 0,1 1 0 0 0,-1-1 0 0 0,0 0 0 0 0,0 0 0 0 0,0 0 0 0 0,-1 0 0 0 0,1 0 0 0 0,0 0 0 0 0,0 8 0 0 0,1-8 35 0 0,-1 0-1 0 0,0 0 0 0 0,0 0 0 0 0,0 0 0 0 0,1 0 0 0 0,-1 1 1 0 0,0-1-1 0 0,0 0 0 0 0,-1 0 0 0 0,1 0 0 0 0,0 0 0 0 0,0 0 0 0 0,0 0 1 0 0,-1 0-1 0 0,1 0 0 0 0,-1 0 0 0 0,1 0 0 0 0,-1 0 0 0 0,1 0 1 0 0,-1 0-1 0 0,1 0 0 0 0,-1 0 0 0 0,0 0 0 0 0,0 0 0 0 0,1 0 1 0 0,-1-1-1 0 0,-1 1-34 0 0,-4 7 517 0 0,1-1-108 0 0,5-6-393 0 0,-1 1-1 0 0,1-1 0 0 0,-1 0 1 0 0,0 0-1 0 0,0 0 0 0 0,1 0 0 0 0,-1 0 1 0 0,0 0-1 0 0,0 0 0 0 0,0 0 1 0 0,0 0-1 0 0,0-1 0 0 0,-1 2-15 0 0,-20 11 0 0 0,15-8 0 0 0,0-1 0 0 0,0 0 0 0 0,0 0 0 0 0,-2 0 0 0 0,-45 15 0 0 0,45-15 0 0 0,3 0 0 0 0,7 0 0 0 0,-2 0 0 0 0,1-3 0 0 0,0-1 0 0 0,-1 1 0 0 0,1-1 0 0 0,0 0 0 0 0,0 1 0 0 0,0-1 0 0 0,-1 1 0 0 0,1-1 0 0 0,0 1 0 0 0,0-1 0 0 0,0 1 0 0 0,0 0 0 0 0,0-1 0 0 0,0 1 0 0 0,0-1 0 0 0,0 1 0 0 0,0-1 0 0 0,0 1 0 0 0,1-1 0 0 0,-1 1 0 0 0,0-1 0 0 0,0 1 0 0 0,5 5 0 0 0,2 8 0 0 0,-6-14 0 0 0,-1 1 0 0 0,1-1 0 0 0,-1 1 0 0 0,0 0 0 0 0,1-1 0 0 0,-1 1 0 0 0,0 0 0 0 0,1-1 0 0 0,-1 1 0 0 0,0 0 0 0 0,0 0 0 0 0,0-1 0 0 0,0 1 0 0 0,0 0 0 0 0,1-1 0 0 0,-1 1 0 0 0,0 0 0 0 0,-1 0 0 0 0,-1 4 0 0 0,2-5-5 0 0,0 0 0 0 0,0 0 0 0 0,-1 0 0 0 0,1 0-1 0 0,0 0 1 0 0,0 1 0 0 0,0-1 0 0 0,0 0 0 0 0,0 0 0 0 0,0 0-1 0 0,0 0 1 0 0,0 0 0 0 0,0 0 0 0 0,0 0 0 0 0,0 0 0 0 0,0 0-1 0 0,0 0 1 0 0,0 1 0 0 0,0-1 0 0 0,0 0 0 0 0,0 0 0 0 0,0 0-1 0 0,0 0 1 0 0,0 0 0 0 0,0 0 0 0 0,0 0 0 0 0,0 0 0 0 0,0 0-1 0 0,0 1 1 0 0,0-1 0 0 0,0 0 0 0 0,0 0 0 0 0,0 0 0 0 0,0 0-1 0 0,0 0 1 0 0,0 0 0 0 0,0 0 0 0 0,0 0 0 0 0,0 0-1 0 0,0 0 1 0 0,0 0 0 0 0,0 1 0 0 0,0-1 0 0 0,0 0 0 0 0,1 0-1 0 0,-1 0 1 0 0,0 0 0 0 0,0 0 0 0 0,0 0 0 0 0,0 0 0 0 0,0 0 5 0 0,8 3 681 0 0,9-2 784 0 0,11-7-1300 0 0,11-1-165 0 0,-2-4 0 0 0,-34 10 0 0 0,-1 1 0 0 0,0 0 0 0 0,-1 0 0 0 0,1 0 0 0 0,0-1 0 0 0,-1 1 0 0 0,1 1 0 0 0,0-1 0 0 0,-1 0 0 0 0,1 0 0 0 0,0 1 0 0 0,-1-1 0 0 0,1 1 0 0 0,0-1 0 0 0,-1 1 0 0 0,1 0 0 0 0,4 1 0 0 0,0 1 0 0 0,0 0 0 0 0,-1 0 0 0 0,1 0 0 0 0,-1 0 0 0 0,0 1 0 0 0,0 0 0 0 0,0 0 0 0 0,0 1 0 0 0,1 1 0 0 0,-4-2 0 0 0,1-1 0 0 0,-1 1 0 0 0,0 0 0 0 0,-1 0 0 0 0,1 0 0 0 0,0 0 0 0 0,-2 0 0 0 0,0 0 0 0 0,0 1 0 0 0,-1-1 0 0 0,1 0 0 0 0,-1 0 0 0 0,0 0 0 0 0,0-1 0 0 0,0 1 0 0 0,0 0 0 0 0,-1 0 0 0 0,0 0 0 0 0,1-1 0 0 0,-1 1 0 0 0,-1-1 0 0 0,1 0 0 0 0,-3 3 0 0 0,-7 15 0 0 0,5-10 0 0 0,-1 1 0 0 0,-1-1 0 0 0,1-1 0 0 0,-5 4 0 0 0,-2 2 0 0 0,5-4 0 0 0,0-2 0 0 0,-1 1 0 0 0,0-2 0 0 0,0 1 0 0 0,-9 3 0 0 0,7-2 0 0 0,11-9 0 0 0,0 0 0 0 0,-1 0 0 0 0,1 0 0 0 0,-1 0 0 0 0,1-1 0 0 0,-1 1 0 0 0,0-1 0 0 0,-14 8 0 0 0,12-7 0 0 0,0 1 0 0 0,1-1 0 0 0,-1 1 0 0 0,0-2 0 0 0,0 1 0 0 0,-1 0 0 0 0,1-1 0 0 0,0 0 0 0 0,0 0 0 0 0,-1-1 0 0 0,1 1 0 0 0,-1-1 0 0 0,1-1 0 0 0,-5 0 0 0 0,1-1 0 0 0,9 2-1 0 0,-1 0 0 0 0,1 0 0 0 0,0 0 0 0 0,0 0 0 0 0,-1 0 0 0 0,1 0 0 0 0,0 0-1 0 0,0-1 1 0 0,-1 1 0 0 0,1 0 0 0 0,0 0 0 0 0,0 0 0 0 0,-1 0 0 0 0,1-1 0 0 0,0 1 0 0 0,0 0 0 0 0,0 0-1 0 0,-1-1 1 0 0,1 1 0 0 0,0 0 0 0 0,0 0 0 0 0,0-1 0 0 0,0 1 0 0 0,0 0 0 0 0,-1-1 0 0 0,1 1 0 0 0,0 0-1 0 0,0 0 1 0 0,0-1 0 0 0,0 1 0 0 0,0 0 0 0 0,0-1 0 0 0,0 1 0 0 0,0 0 0 0 0,0-1 0 0 0,0 1 0 0 0,0 0 0 0 0,1 0-1 0 0,-1-1 1 0 0,0 1 0 0 0,0 0 0 0 0,0-1 0 0 0,0 1 0 0 0,0 0 0 0 0,0 0 0 0 0,1-1 0 0 0,-1 1 0 0 0,0 0-1 0 0,0 0 2 0 0,0 0-10 0 0,2-6-391 0 0,0 0 0 0 0,0 1 0 0 0,0-1 0 0 0,0 1 0 0 0,1-1 0 0 0,0 1 0 0 0,0 0 0 0 0,1 0 0 0 0,3-4 401 0 0,-6 8-221 0 0,0 0 0 0 0,0 0 1 0 0,-1-1-1 0 0,1 1 0 0 0,0 0 0 0 0,-1 0 0 0 0,1-1 0 0 0,0 1 1 0 0,-1 0-1 0 0,0-1 0 0 0,1 1 0 0 0,-1-1 0 0 0,0 1 0 0 0,0 0 1 0 0,0-2 220 0 0,1-2-672 0 0,3-11-1374 0 0</inkml:trace>
  <inkml:trace contextRef="#ctx0" brushRef="#br0" timeOffset="-216180.613">15541 2547 15664 0 0,'-25'0'1571'0'0,"25"1"-1437"0"0,1 4-120 0 0,2 2-14 0 0,-3-6 75 0 0,0-1 0 0 0,0 1 0 0 0,1-1 0 0 0,-1 1 0 0 0,0-1 0 0 0,0 1 0 0 0,0 0 0 0 0,0-1 0 0 0,1 1 0 0 0,-1-1 0 0 0,0 1 0 0 0,0-1 0 0 0,1 0 0 0 0,-1 1 0 0 0,0-1 0 0 0,1 1 0 0 0,-1-1 0 0 0,1 0 0 0 0,-1 1 0 0 0,1-1 0 0 0,-1 0 0 0 0,0 1 0 0 0,1-1 0 0 0,0 0-75 0 0,-1 0 27 0 0,1 0-1 0 0,-1 0 1 0 0,1 0-1 0 0,-1 0 1 0 0,1 0-1 0 0,-1 0 1 0 0,1 0-1 0 0,-1-1 1 0 0,0 1-1 0 0,1 0 1 0 0,-1 0-1 0 0,1-1 1 0 0,-1 1-1 0 0,1 0 1 0 0,-1-1-1 0 0,0 1 1 0 0,1 0-1 0 0,-1-1 1 0 0,0 1-1 0 0,1-1-26 0 0,13-21 767 0 0,-13 20-384 0 0,1-2-296 0 0,0-1 0 0 0,0 1 0 0 0,0-1 0 0 0,0 0 0 0 0,-1 0-1 0 0,0 0 1 0 0,0-3-87 0 0,6-8 0 0 0,-6 15 0 0 0,-1 1 0 0 0,1-1 0 0 0,-1 0 0 0 0,1 0 0 0 0,-1 1 0 0 0,0-1 0 0 0,1 0 0 0 0,-1 0 0 0 0,0 0 0 0 0,1 1 0 0 0,-1-1 0 0 0,0 0 0 0 0,0 0 0 0 0,0 0 0 0 0,0 0 0 0 0,0 0 0 0 0,0 1 0 0 0,0-1 0 0 0,0 0 0 0 0,0 0 0 0 0,0 0 0 0 0,0 0 0 0 0,-1 0 0 0 0,1 1 0 0 0,0-1 0 0 0,-1 0 0 0 0,1 0 0 0 0,0 0 0 0 0,-1 0 0 0 0,1 1 0 0 0,-1-1 0 0 0,1 0 0 0 0,0 0 0 0 0,-1 0 0 0 0,1 1 0 0 0,0-1 0 0 0,0 0 0 0 0,0 0 0 0 0,-1 0 0 0 0,1 0 0 0 0,0 0 0 0 0,0 1 0 0 0,0-1 0 0 0,1 0 0 0 0,-1 0 0 0 0,0 0 0 0 0,0 0 0 0 0,0 1 0 0 0,0-1 0 0 0,1 0 0 0 0,-1 1 0 0 0,0-1 0 0 0,0 0 0 0 0,0 1 0 0 0,0-1 0 0 0,-1 0 0 0 0,1 1 0 0 0,0-1 0 0 0,0 0 0 0 0,0 1 0 0 0,0-1 0 0 0,-1 0 0 0 0,1 1 0 0 0,0-1 0 0 0,0 1 0 0 0,-1-1 0 0 0,1 1 0 0 0,-1-1 0 0 0,1 0 0 0 0,-1 1 0 0 0,1-1 0 0 0,0 1 0 0 0,-1 0 0 0 0,1-1 0 0 0,-1 1 0 0 0,0-1 0 0 0,0 1 0 0 0,0-1 0 0 0,0 0 0 0 0,0 1 0 0 0,0-1 0 0 0,0 1 0 0 0,0-1 0 0 0,0 1 0 0 0,0 0 0 0 0,0-1 0 0 0,0 1 0 0 0,0 0 0 0 0,0 0 0 0 0,0 0 0 0 0,0-1 0 0 0,-1 1 0 0 0,1 0 0 0 0,0 1 0 0 0,-1-1 0 0 0,0 0 0 0 0,1 0 0 0 0,1 0 0 0 0,-1 0 0 0 0,1 0 0 0 0,0 0 0 0 0,-1 0 0 0 0,1 0 0 0 0,-1 0 0 0 0,1 0 0 0 0,0 0 0 0 0,-1 0 0 0 0,1 0 0 0 0,-1 0 0 0 0,1 0 0 0 0,0 0 0 0 0,-1 0 0 0 0,1 1 0 0 0,0-1 0 0 0,-1 0 0 0 0,1 0 0 0 0,0 0 0 0 0,-1 1 0 0 0,1-1 0 0 0,0 0 0 0 0,-1 0 0 0 0,1 1 0 0 0,0-1 0 0 0,0 0 0 0 0,-1 1 0 0 0,1-1 0 0 0,0 0 0 0 0,0 1 0 0 0,0-1 0 0 0,-1 0 0 0 0,1 1 0 0 0,0-1 0 0 0,0 1 0 0 0,0 0 0 0 0,-2 0 0 0 0,0 1 0 0 0,0 0 0 0 0,0 1 0 0 0,1-1 0 0 0,-1 0 0 0 0,1 0 0 0 0,-1 1 0 0 0,1-1 0 0 0,0 1 0 0 0,0-1 0 0 0,0 1 0 0 0,0-1 0 0 0,0 1 0 0 0,1 0 0 0 0,-1-1 0 0 0,1 1 0 0 0,0 0 0 0 0,0 0 0 0 0,-6 15 0 0 0,5-16 0 0 0,0 0 0 0 0,0 0 0 0 0,0 0 0 0 0,0 0 0 0 0,1 0 0 0 0,-1 1 0 0 0,1-1 0 0 0,-1 2 0 0 0,2 5 0 0 0,0-7 0 0 0,-1-1 0 0 0,0 1 0 0 0,0 0 0 0 0,1-1 0 0 0,-1 1 0 0 0,-1 0 0 0 0,1-1 0 0 0,0 1 0 0 0,0-1 0 0 0,0 1 0 0 0,-1 0 0 0 0,-1 3 0 0 0,1 1 0 0 0,-1-1 0 0 0,1 1 0 0 0,0-1 0 0 0,1 1 0 0 0,-1 0 0 0 0,1-1 0 0 0,1 1 0 0 0,-1 0 0 0 0,1-1 0 0 0,-1 1 0 0 0,2-1 0 0 0,-1 1 0 0 0,1-1 0 0 0,0 1 0 0 0,-1 3 0 0 0,-1-9 0 0 0,0 0 0 0 0,0 1 0 0 0,1-1 0 0 0,-1 1 0 0 0,0-1 0 0 0,0 1 0 0 0,0-1 0 0 0,0 1 0 0 0,1-1 0 0 0,-1 0 0 0 0,0 1 0 0 0,0-1 0 0 0,0 0 0 0 0,1 1 0 0 0,-1-1 0 0 0,0 1 0 0 0,1-1 0 0 0,-1 0 0 0 0,0 0 0 0 0,1 1 0 0 0,-1-1 0 0 0,1 0 0 0 0,-1 0 0 0 0,0 1 0 0 0,1-1 0 0 0,-1 0 0 0 0,1 0 0 0 0,-1 0 0 0 0,0 0 0 0 0,1 0 0 0 0,0 1 0 0 0,13 0 0 0 0,-12-1 0 0 0,5-1 0 0 0,0 1 0 0 0,0-1 0 0 0,1 0 0 0 0,-1 0 0 0 0,6-3 0 0 0,-9 3 0 0 0,-1 0 0 0 0,1 0 0 0 0,-1-1 0 0 0,0 1 0 0 0,0-1 0 0 0,0 0 0 0 0,0 0 0 0 0,0 0 0 0 0,0-1 0 0 0,0 1 0 0 0,-1-1 0 0 0,1 0 0 0 0,1-1-85 0 0,0 1 0 0 0,0-1 0 0 0,0 0-1 0 0,4-2 86 0 0,-4 4-149 0 0,-1-1 0 0 0,1 0 0 0 0,-1 0 0 0 0,0 0 0 0 0,0 0 0 0 0,0 0 0 0 0,1-2 149 0 0,36-46-3456 0 0,-34 38 2437 0 0,-6 12 937 0 0,0 0 0 0 0,0 0 0 0 0,1 0 1 0 0,-1 0-1 0 0,1 0 0 0 0,-1 0 1 0 0,1 0-1 0 0,-1 0 0 0 0,1 0 0 0 0,0 0 1 0 0,-1 0-1 0 0,1 0 0 0 0,0 0 1 0 0,0 0 81 0 0,2-2 59 0 0,0 1 0 0 0,0 0 0 0 0,1 0 0 0 0,-1 0 0 0 0,0 1 0 0 0,1-1 1 0 0,-1 1-1 0 0,1 0 0 0 0,-1 0 0 0 0,1 0 0 0 0,1 0-59 0 0,-3 2 172 0 0,-1 0 0 0 0,1 0 0 0 0,0 1-1 0 0,0-1 1 0 0,-1 0 0 0 0,1 1 0 0 0,-1-1 0 0 0,1 1-1 0 0,-1 0 1 0 0,0 0 0 0 0,0-1 0 0 0,0 1-1 0 0,0 0-171 0 0,0 0 14 0 0,-1-1 0 0 0,0 0-1 0 0,0 0 1 0 0,0 1-1 0 0,0-1 1 0 0,0 0-1 0 0,0 1 1 0 0,0-1-1 0 0,0 0 1 0 0,0 1-1 0 0,-1-1 1 0 0,1 0 0 0 0,0 0-1 0 0,-1 1 1 0 0,1-1-1 0 0,-1 0 1 0 0,0 0-1 0 0,0 1-13 0 0,1-1 68 0 0,-1 0 0 0 0,0 0 0 0 0,1 0-1 0 0,-1 1 1 0 0,1-1 0 0 0,-1 0 0 0 0,1 0 0 0 0,0 1-1 0 0,0-1 1 0 0,-1 0 0 0 0,1 1 0 0 0,0-1-1 0 0,0 0 1 0 0,0 1 0 0 0,0-1 0 0 0,1 0 0 0 0,-1 1-1 0 0,0 0-67 0 0,2 1 59 0 0,-1 1-1 0 0,0-1 1 0 0,0 1-1 0 0,0 0 0 0 0,0-1 1 0 0,0 1-1 0 0,-1 0 0 0 0,0 0 1 0 0,0-1-1 0 0,0 1 0 0 0,0 0 1 0 0,-1 0-1 0 0,1 0 1 0 0,-1-1-1 0 0,0 1 0 0 0,0 0 1 0 0,0-1-1 0 0,-1 1-58 0 0,2-3 73 0 0,-1 0-1 0 0,1 1 0 0 0,0-1 1 0 0,-1 0-1 0 0,1 1 1 0 0,0-1-1 0 0,0 0 1 0 0,0 1-1 0 0,0-1 0 0 0,0 0 1 0 0,0 0-1 0 0,0 1-72 0 0,0 0 48 0 0,1-1 0 0 0,-1 0 0 0 0,0 0 0 0 0,0 0 0 0 0,0 0 0 0 0,0 0 0 0 0,0 0 0 0 0,-1 0 0 0 0,1 0 0 0 0,0 0 0 0 0,0 0 0 0 0,-1 0 0 0 0,1 0 0 0 0,-1 0 0 0 0,0 1-48 0 0,0-1 14 0 0,1 0-12 0 0,-1-1 1 0 0,1 0 0 0 0,0 0-1 0 0,-1 1 1 0 0,1-1 0 0 0,0 0-1 0 0,0 1 1 0 0,-1-1 0 0 0,1 1-1 0 0,0-1 1 0 0,0 0 0 0 0,-1 1-1 0 0,1-1 1 0 0,0 1 0 0 0,0-1-1 0 0,0 0 1 0 0,0 1 0 0 0,0-1-1 0 0,0 1 1 0 0,0-1 0 0 0,0 1-1 0 0,0-1 1 0 0,0 0 0 0 0,0 1-1 0 0,0-1 1 0 0,0 1 0 0 0,0-1-1 0 0,0 1-2 0 0,0 0 371 0 0,0-1-342 0 0,0 0 1 0 0,-1 1-1 0 0,1-1 0 0 0,0 0 0 0 0,0 0 1 0 0,-1 0-1 0 0,1 0 0 0 0,0 0 0 0 0,-1 0 1 0 0,1 0-1 0 0,0 1 0 0 0,0-1 0 0 0,-1 0 1 0 0,1 0-1 0 0,0 0 0 0 0,-1 0 0 0 0,1 0 1 0 0,0 0-1 0 0,-1-1 0 0 0,1 1 0 0 0,0 0 1 0 0,0 0-1 0 0,-1 0 0 0 0,1 0 0 0 0,0 0 1 0 0,-1 0-1 0 0,1 0 0 0 0,0-1 0 0 0,0 1 1 0 0,-1 0-1 0 0,1 0 0 0 0,0 0 0 0 0,0-1 1 0 0,0 1-1 0 0,-1 0 0 0 0,1 0 0 0 0,0-1 1 0 0,0 1-1 0 0,0 0 0 0 0,0 0 0 0 0,-1-1 1 0 0,1 1-30 0 0,-3-15 429 0 0,2 7-482 0 0,0 6 53 0 0,0 0 0 0 0,0 0 0 0 0,0 0 0 0 0,0 0 0 0 0,1 0 0 0 0,-1 0 0 0 0,1 0 0 0 0,0 0 0 0 0,-1 0 0 0 0,1 0 0 0 0,0 0 0 0 0,0-1 0 0 0,0 1 0 0 0,1 0 0 0 0,-1 0 0 0 0,0 0 0 0 0,1 0 0 0 0,-1 0 0 0 0,1 0 0 0 0,0 0 0 0 0,0 0 0 0 0,0 0 0 0 0,0 0 0 0 0,0-1 26 0 0,0 1-1 0 0,-1 0 0 0 0,1 0 1 0 0,-1-1-1 0 0,0 1 0 0 0,1 0 1 0 0,-1-1-1 0 0,0 1 0 0 0,0 0-25 0 0,-1 0 71 0 0,1-1-1 0 0,0 1 0 0 0,1 0 0 0 0,-1 0 1 0 0,0 0-1 0 0,1 0 0 0 0,-1 0 0 0 0,1 0 1 0 0,-1 0-1 0 0,2-1-70 0 0,24-43 1101 0 0,-19 38-1166 0 0,-1-1 0 0 0,1 2 1 0 0,1-1-1 0 0,-1 1 0 0 0,1 0 0 0 0,0 1 0 0 0,1 0 0 0 0,3-1 65 0 0,15-13-1850 0 0,-9 7-3869 0 0,6 1-1800 0 0</inkml:trace>
  <inkml:trace contextRef="#ctx0" brushRef="#br1" timeOffset="-202211.283">13314 1348 2760 0 0,'0'0'125'0'0,"1"0"70"0"0,10 3 339 0 0,-1-1 1 0 0,1 0-1 0 0,0-1 1 0 0,9 1-535 0 0,5 0 800 0 0,4-1 292 0 0,14 0-1092 0 0,-24-2 26 0 0,71 2-26 0 0,134-3 0 0 0,-114 1 0 0 0,41-10 0 0 0,-92 6 265 0 0,142-6 1518 0 0,-7 8-343 0 0,-153 3-1243 0 0,13 0 8 0 0,0-2 1 0 0,1-2-206 0 0,-27 2 0 0 0,1 1 0 0 0,19 3 0 0 0,4-1 0 0 0,74-6 0 0 0,-70 2 0 0 0,-1 2 0 0 0,51 5 0 0 0,-42 1 0 0 0,-30-3 0 0 0,19 5 0 0 0,31 0 0 0 0,-50-5 0 0 0,34-4 0 0 0,-35 0 0 0 0,1 2 0 0 0,14 3 0 0 0,13-2 0 0 0,-42-1 0 0 0,-1 0 0 0 0,1 1 0 0 0,7 2 0 0 0,-11-1 0 0 0,0-1 0 0 0,0 0 0 0 0,12-2 0 0 0,1 1 0 0 0,103-8 0 0 0,96 3 0 0 0,63-4 0 0 0,-195 7 0 0 0,44 0 0 0 0,-81 3 0 0 0,24-5 0 0 0,24 0 0 0 0,436 4 0 0 0,-318 3 0 0 0,-202-3 0 0 0,272 4 0 0 0,-209 0 0 0 0,42-7 0 0 0,55 2 0 0 0,-23 0 0 0 0,160-13 0 0 0,-166 14 0 0 0,104-11 0 0 0,-185 9 0 0 0,1 3 0 0 0,-6 0 0 0 0,24-1 0 0 0,-32-2 0 0 0,6 3 0 0 0,-8 0 0 0 0,113 4 0 0 0,-41-1 0 0 0,-29-4 0 0 0,-71 0 254 0 0,20 2-254 0 0,9 0 162 0 0,-49-1-162 0 0,1 0 0 0 0,0 0 0 0 0,4 2 0 0 0,-4-1 0 0 0,0 0 0 0 0,1-1 0 0 0,4 0 0 0 0,70 7-360 0 0,38-5 360 0 0,-25 3 257 0 0,-46-2-154 0 0,64 2-103 0 0,-34 0 0 0 0,44-4 0 0 0,-107-2 0 0 0,30 0 0 0 0,0 3 0 0 0,12 3 0 0 0,-12-1 0 0 0,18-2 0 0 0,-19-1 0 0 0,23-1 0 0 0,14 1 0 0 0,28 3 0 0 0,-87-4 7 0 0,34 3 39 0 0,-43-3-13 0 0,-1 0 0 0 0,0-1-1 0 0,3-1-31 0 0,36 1-17 0 0,-1 2-64 0 0,19-3 80 0 0,-9 0 0 0 0,178 1 209 0 0,-198-2-142 0 0,-20 1 43 0 0,18 1-110 0 0,-8 0 102 0 0,17-1-102 0 0,4-1 61 0 0,55 4 5 0 0,-25 0-1352 0 0,43-5 1286 0 0,-107 2-3985 0 0</inkml:trace>
  <inkml:trace contextRef="#ctx0" brushRef="#br1" timeOffset="-200284.328">21810 1247 8288 0 0,'0'0'190'0'0,"0"0"28"0"0,0 0 7 0 0,0 0 43 0 0,0 0 159 0 0,0 0 70 0 0,0 0 14 0 0,0 0 1 0 0,0 0 0 0 0,0 0 0 0 0,0 0 0 0 0,-4-4 2128 0 0,3 0-2382 0 0,-1 0 0 0 0,1 0 0 0 0,0 0 0 0 0,1-1-1 0 0,-1 1 1 0 0,1 0 0 0 0,0 0 0 0 0,0-2-258 0 0,-1 0 0 0 0,0 1 72 0 0,1 5-27 0 0,-5-7 752 0 0,3 6-506 0 0,0 10 552 0 0,2-8-843 0 0,0-1 0 0 0,0 1 0 0 0,0-1 0 0 0,0 1 0 0 0,0-1 0 0 0,0 1 0 0 0,0-1 0 0 0,0 0 0 0 0,0 1 0 0 0,0-1 0 0 0,0 1 0 0 0,0-1 0 0 0,0 1 0 0 0,1-1 0 0 0,-1 0 0 0 0,0 1 0 0 0,0-1 0 0 0,0 1 0 0 0,1-1 0 0 0,-1 0 0 0 0,0 1 0 0 0,0-1 0 0 0,1 0 0 0 0,-1 1 0 0 0,0-1 0 0 0,1 0 0 0 0,-1 1 0 0 0,1 0 0 0 0,11 15 0 0 0,1-1 0 0 0,0 0 0 0 0,1 0 0 0 0,7 5 0 0 0,4 7 0 0 0,-19-19 0 0 0,1-1 0 0 0,0 1 0 0 0,1-2 0 0 0,-1 1 0 0 0,4 2 0 0 0,-3-4 39 0 0,-3-1-119 0 0,1 6 564 0 0,-6-9-392 0 0,0-1 1 0 0,1 0-1 0 0,-1 1 0 0 0,0-1 0 0 0,0 1 0 0 0,1-1 1 0 0,-1 1-1 0 0,0-1 0 0 0,0 1 0 0 0,0-1 1 0 0,0 1-1 0 0,0-1 0 0 0,0 1 0 0 0,1-1 1 0 0,-1 1-1 0 0,-1-1 0 0 0,1 1 0 0 0,0-1 1 0 0,0 1-1 0 0,0-1 0 0 0,0 1 0 0 0,0-1 0 0 0,0 1 1 0 0,0-1-1 0 0,-1 1 0 0 0,1 0-92 0 0,-12 11 1044 0 0,-20 4-833 0 0,31-16-211 0 0,-28 11 128 0 0,-25 6-128 0 0,31-11-807 0 0,0 1 0 0 0,1 1 0 0 0,-19 9 807 0 0,32-11-5241 0 0,3-2-1640 0 0</inkml:trace>
  <inkml:trace contextRef="#ctx0" brushRef="#br1" timeOffset="-199148.355">12648 1631 13824 0 0,'0'0'629'0'0,"0"0"-12"0"0,-9 12 82 0 0,2 9 45 0 0,2 0-1 0 0,0 1 1 0 0,1-1 0 0 0,1 1 0 0 0,0 13-744 0 0,3-28 351 0 0,-6 94 1281 0 0,5-64-1632 0 0,-2 8 0 0 0,3-14-1252 0 0,-2-52-1585 0 0,0 0 0 0 0,-2 0 0 0 0,-3-8 2837 0 0,4 15-580 0 0,-3-17-956 0 0</inkml:trace>
  <inkml:trace contextRef="#ctx0" brushRef="#br1" timeOffset="-198782.14">12568 1645 10136 0 0,'0'0'230'0'0,"6"-6"309"0"0,-3 2-350 0 0,0 0 0 0 0,0 1 0 0 0,0 0 0 0 0,0-1 1 0 0,1 1-1 0 0,0 1 0 0 0,-1-1 0 0 0,1 0 0 0 0,0 1 0 0 0,0 0 0 0 0,0 0 0 0 0,1 0 0 0 0,-1 0 1 0 0,0 1-1 0 0,1 0 0 0 0,-1 0 0 0 0,1 0 0 0 0,-1 0 0 0 0,1 1 0 0 0,0-1 0 0 0,-1 1 0 0 0,1 0 1 0 0,-1 1-1 0 0,1-1 0 0 0,0 1 0 0 0,-1 0 0 0 0,1 0 0 0 0,-1 0 0 0 0,0 1 0 0 0,1 0 0 0 0,-1 0-189 0 0,-1-1 152 0 0,-1 1-1 0 0,1-1 0 0 0,-1 1 0 0 0,0 0 1 0 0,1 0-1 0 0,-1 0 0 0 0,0 1 0 0 0,0-1 0 0 0,0 0 1 0 0,-1 1-1 0 0,1-1 0 0 0,-1 1 0 0 0,1 0 1 0 0,-1-1-1 0 0,0 1 0 0 0,0 0 0 0 0,0 0 0 0 0,0 0 1 0 0,0 0-1 0 0,-1 0 0 0 0,1 0 0 0 0,-1 0 1 0 0,0 0-1 0 0,0 0 0 0 0,0 0 0 0 0,-1 0 0 0 0,1 0 1 0 0,0 0-1 0 0,-1 0 0 0 0,0 0 0 0 0,0 1-151 0 0,-5 5 2 0 0,-1 0 0 0 0,0-1 0 0 0,0 1 0 0 0,0-2 0 0 0,-1 1 0 0 0,0-1 0 0 0,0 0 0 0 0,-6 2-2 0 0,11-6 0 0 0,-7 4 360 0 0,0 0 0 0 0,-1-1 0 0 0,0 0 0 0 0,-1 0-360 0 0,11-6-51 0 0,1 0-1 0 0,-1 1 1 0 0,1-1 0 0 0,-1 0-1 0 0,1 0 1 0 0,-1 0-1 0 0,1 0 1 0 0,0 0 0 0 0,-1 1-1 0 0,1-1 1 0 0,-1 0-1 0 0,1 0 1 0 0,-1 0-1 0 0,1 0 1 0 0,-1 0 0 0 0,1 0-1 0 0,-1-1 1 0 0,1 1-1 0 0,-1 0 1 0 0,1 0 0 0 0,-1 0-1 0 0,1 0 1 0 0,0 0-1 0 0,-1-1 1 0 0,1 1-1 0 0,-1 0 1 0 0,1 0 0 0 0,0-1-1 0 0,-1 1 1 0 0,1 0-1 0 0,0-1 1 0 0,-1 1-1 0 0,1 0 1 0 0,0-1 0 0 0,-1 1-1 0 0,1-1 1 0 0,0 1-1 0 0,0 0 1 0 0,-1-1 0 0 0,1 1-1 0 0,0-1 1 0 0,0 1-1 0 0,0-1 1 0 0,0 1-1 0 0,0-1 1 0 0,0 1 0 0 0,0-1-1 0 0,0 1 1 0 0,0 0-1 0 0,0-1 52 0 0,-1-1-321 0 0,1 1 0 0 0,0-1 0 0 0,0 0 0 0 0,0 1 0 0 0,0-1 0 0 0,1 0 0 0 0,-1 1 0 0 0,0-1 0 0 0,1 0 0 0 0,-1 1 0 0 0,1-1 0 0 0,-1 1 0 0 0,1-1 0 0 0,0 0 321 0 0,5-6-2645 0 0,1 0-2468 0 0</inkml:trace>
  <inkml:trace contextRef="#ctx0" brushRef="#br1" timeOffset="-198391.77">12832 1662 11976 0 0,'0'0'266'0'0,"0"0"44"0"0,6 6 314 0 0,6 29-76 0 0,-8-11 960 0 0,-4-20-1272 0 0,1-1 1 0 0,-1 1 0 0 0,0 0 0 0 0,0 0 0 0 0,0 0 0 0 0,0-1 0 0 0,0 1 0 0 0,-1 0-1 0 0,0 0 1 0 0,0 1-237 0 0,-1 6 703 0 0,-1-2 108 0 0,-5 6-502 0 0,20-32 825 0 0,-7 11-906 0 0,0-1 1 0 0,0 0 0 0 0,0 0-1 0 0,-1-1-228 0 0,9-17-308 0 0,1 1 0 0 0,8-9 308 0 0,-9 12-1210 0 0,0 5 1084 0 0,-10 14-186 0 0,-1-1-1 0 0,1 0 0 0 0,-1 0 1 0 0,0 0-1 0 0,0 0 0 0 0,0-1 313 0 0,11-5-3481 0 0,-4-1-2777 0 0,-5 6 2810 0 0</inkml:trace>
  <inkml:trace contextRef="#ctx0" brushRef="#br1" timeOffset="-197958.309">12995 1604 11976 0 0,'0'0'266'0'0,"0"0"44"0"0,0 8 314 0 0,-5 19 896 0 0,1 0 1 0 0,2 0-1 0 0,1 0 1 0 0,1 4-1521 0 0,0-28 12 0 0,0 0 0 0 0,0-1 0 0 0,0 1-1 0 0,0 0 1 0 0,1 0 0 0 0,-1-1 0 0 0,1 1 0 0 0,0-1-1 0 0,0 1 1 0 0,0 0 0 0 0,0-1 0 0 0,0 0 0 0 0,1 1-1 0 0,0 1-11 0 0,2 2 0 0 0,-3-5 1 0 0,-1-1 0 0 0,0 1 0 0 0,1 0-1 0 0,-1-1 1 0 0,1 1 0 0 0,-1-1 0 0 0,1 1-1 0 0,0 0 1 0 0,-1-1 0 0 0,1 1 0 0 0,0-1-1 0 0,-1 1 1 0 0,1-1 0 0 0,0 0 0 0 0,-1 1-1 0 0,1-1 1 0 0,0 0 0 0 0,0 1 0 0 0,0-1-1 0 0,-1 0 1 0 0,1 0 0 0 0,0 0 0 0 0,0 0-1 0 0,1 1 54 0 0,0-1 47 0 0,-1 0-1 0 0,1 1 1 0 0,0-1-1 0 0,0 0 1 0 0,0 0-1 0 0,0 0 1 0 0,0-1-1 0 0,0 1 0 0 0,0 0 1 0 0,0-1-1 0 0,0 1 1 0 0,0-1-1 0 0,0 1 1 0 0,0-1-1 0 0,-1 0 1 0 0,1 0-1 0 0,0 0 1 0 0,0 0-1 0 0,-1 0 0 0 0,1-1-100 0 0,5-1-33 0 0,-3 0 33 0 0,0 0 0 0 0,0 0 0 0 0,-1 0 0 0 0,1 0 0 0 0,0-1 0 0 0,-1 0 0 0 0,0 1 0 0 0,0-1 0 0 0,0-1 0 0 0,-1 1 0 0 0,1 0 0 0 0,-1 0 0 0 0,0-1 0 0 0,0 1 0 0 0,-1-1 0 0 0,1 0 0 0 0,-1 2 0 0 0,0 0 0 0 0,0 0 0 0 0,0 0 0 0 0,0 0 0 0 0,-1 0 0 0 0,1 0 0 0 0,-1 0 0 0 0,0 0 0 0 0,0 0 0 0 0,0 0 0 0 0,0 0 0 0 0,-1 0 0 0 0,1 0 0 0 0,-1 0 0 0 0,1 0 0 0 0,-1 0 0 0 0,0 0 0 0 0,0 0 0 0 0,-1 0 0 0 0,1 1 0 0 0,-1-1 0 0 0,1 0 0 0 0,-1 1 0 0 0,0-1 0 0 0,1 1 0 0 0,-1 0 0 0 0,0-1 0 0 0,0 1 0 0 0,0 0 0 0 0,-1 0 0 0 0,1 1 0 0 0,0-1 0 0 0,-1 0 0 0 0,1 1 0 0 0,-1-1 0 0 0,1 1 0 0 0,-1 0 0 0 0,0 0 0 0 0,1 0 0 0 0,-1 0 0 0 0,0 0 0 0 0,0 1 0 0 0,0-1 0 0 0,0 1 0 0 0,0 0 0 0 0,0 0 0 0 0,0 0 0 0 0,2 0-3 0 0,-6-3-58 0 0,6 3-276 0 0,1 0-138 0 0,0 0-33 0 0,-3 2-1137 0 0,2-1-3596 0 0,1-1 128 0 0</inkml:trace>
  <inkml:trace contextRef="#ctx0" brushRef="#br1" timeOffset="-197595.89">13237 1449 13824 0 0,'0'0'314'0'0,"0"0"46"0"0,0 0 22 0 0,0 0-50 0 0,0 0-150 0 0,0 19 1703 0 0,6 54 259 0 0,-5-54-2104 0 0,1-1 0 0 0,2 9-40 0 0,-2-9 901 0 0,0 0 1 0 0,0 8-902 0 0,-2-25 20 0 0,0 4-2 0 0,0-1 0 0 0,0 1 0 0 0,0 0 0 0 0,1 0 1 0 0,0-1-1 0 0,0 1 0 0 0,0-1 0 0 0,1 2-18 0 0,-2-6 0 0 0,0 1 0 0 0,1-1 0 0 0,-1 1 0 0 0,0-1 0 0 0,1 1 0 0 0,-1-1 0 0 0,1 1 0 0 0,-1-1 0 0 0,1 0 0 0 0,-1 1 0 0 0,1-1 0 0 0,-1 0 0 0 0,1 1 0 0 0,-1-1 0 0 0,1 0 0 0 0,-1 0 0 0 0,1 0 0 0 0,-1 1 0 0 0,1-1 0 0 0,0 0 0 0 0,-1 0 0 0 0,1 0 0 0 0,-1 0 0 0 0,1 0 0 0 0,0 0 0 0 0,-1 0 0 0 0,1 0 0 0 0,-1 0 0 0 0,1 0 0 0 0,0-1 0 0 0,-1 1 0 0 0,1 0 0 0 0,-1 0 0 0 0,1 0 0 0 0,-1-1 0 0 0,1 1 0 0 0,-1 0 0 0 0,1-1 0 0 0,-1 1 0 0 0,1-1 0 0 0,-1 1 0 0 0,1 0 0 0 0,-1-1 0 0 0,0 1 0 0 0,1-1 0 0 0,-1 1 0 0 0,1-1 0 0 0,-1 0 0 0 0,40-34 24 0 0,-29 25-166 0 0,0 0 1 0 0,0 1-1 0 0,8-5 142 0 0,-4 4-585 0 0,-7 4 442 0 0,1 1-1 0 0,0-1 0 0 0,0 2 1 0 0,1-1-1 0 0,-1 1 0 0 0,1 1 0 0 0,0-1 144 0 0,-8 4-4 0 0,0 0 0 0 0,1 0 0 0 0,-1 0 0 0 0,0 0 0 0 0,0 0 0 0 0,0 0 0 0 0,0 0 0 0 0,0 1 0 0 0,0-1-1 0 0,0 1 1 0 0,0 0 0 0 0,0 0 0 0 0,0-1 0 0 0,0 1 0 0 0,1 1 4 0 0,26 20 589 0 0,-25-19-241 0 0,-4-3-279 0 0,1 1 0 0 0,0 0 0 0 0,-1 0 0 0 0,1 0 0 0 0,0 0 0 0 0,-1 0 0 0 0,1 0 0 0 0,-1 0 0 0 0,0 0 0 0 0,1 0 0 0 0,-1 0 0 0 0,0 0 0 0 0,1 1 0 0 0,-1-1 0 0 0,0 0 0 0 0,0 0-1 0 0,0 1-68 0 0,-2 19-98 0 0,1-17 212 0 0,1-1-4 0 0,-1 1 0 0 0,0-1 0 0 0,-1 0 0 0 0,1 0 0 0 0,-1 0 0 0 0,1 0 0 0 0,-1 0 1 0 0,0-1-1 0 0,0 1 0 0 0,0 0 0 0 0,0-1 0 0 0,-1 1 0 0 0,1-1 0 0 0,0 0 0 0 0,-1 0 0 0 0,0 0 0 0 0,0 0 0 0 0,1 0 0 0 0,-4 0-110 0 0,-2 3-19 0 0,0-1 0 0 0,-1 0 0 0 0,0-1-1 0 0,0 0 1 0 0,0 0 0 0 0,-5 0 19 0 0,-3 0-4 0 0,3 0-16 0 0,1-1 0 0 0,-1 0 0 0 0,-3-1 20 0 0,10-3-307 0 0,1 0-1346 0 0,5 3-6798 0 0,1-1 5383 0 0</inkml:trace>
  <inkml:trace contextRef="#ctx0" brushRef="#br1" timeOffset="-197197.287">13547 1713 17503 0 0,'0'0'399'0'0,"0"0"60"0"0,0 0 21 0 0,0 0-59 0 0,0 1-276 0 0,0 6-125 0 0,1-3-28 0 0,3 2 84 0 0,-3-5 1 0 0,0 0 0 0 0,0-1 0 0 0,0 1 0 0 0,0 0 0 0 0,0-1 0 0 0,-1 1 0 0 0,1 0 0 0 0,1-1 0 0 0,-1 0 0 0 0,0 1 0 0 0,0-1 0 0 0,0 1 0 0 0,0-1 0 0 0,0 0 0 0 0,0 0 0 0 0,0 0 0 0 0,0 0 0 0 0,1 0 0 0 0,-1 0 0 0 0,0 0 0 0 0,0 0 0 0 0,0 0 0 0 0,1-1-77 0 0,2 1 34 0 0,-1-1 0 0 0,1 1 1 0 0,-1-1-1 0 0,1 0 0 0 0,-1-1 0 0 0,2 0-34 0 0,12-6 0 0 0,-1-2 0 0 0,14-10 0 0 0,-25 17 0 0 0,-1-1 0 0 0,0 0 0 0 0,0 1 0 0 0,0-2 0 0 0,0 1 0 0 0,-1 0 0 0 0,1-1 0 0 0,-1 1 0 0 0,0-1 0 0 0,-1 0 0 0 0,3-5 0 0 0,7-30 0 0 0,-11 38 0 0 0,-1 1 0 0 0,1 0 0 0 0,-1 0 0 0 0,0 0 0 0 0,0 0 0 0 0,1-1 0 0 0,-1 1 0 0 0,0 0 0 0 0,0 0 0 0 0,0-1 0 0 0,0 1 0 0 0,-1 0 0 0 0,1 0 0 0 0,0 0 0 0 0,0-1 0 0 0,-1 1 0 0 0,1 0 0 0 0,-1 0 0 0 0,1 0 0 0 0,0 0 0 0 0,0 1 0 0 0,-1-1 0 0 0,1 1 0 0 0,0-1 0 0 0,-1 1 0 0 0,1-1 0 0 0,0 1 0 0 0,-1-1 0 0 0,1 1 0 0 0,-1 0 0 0 0,1-1 0 0 0,0 1 0 0 0,-1-1 0 0 0,1 1 0 0 0,-1 0 0 0 0,1-1 0 0 0,-1 1 0 0 0,1 0 0 0 0,-1 0 0 0 0,0-1 0 0 0,1 1 0 0 0,-1 0 0 0 0,1 0 0 0 0,-1 0 0 0 0,1 0 0 0 0,-1 0 0 0 0,0 0 0 0 0,1 0 0 0 0,-1 0 0 0 0,-2 1 2 0 0,-1 0-1 0 0,1 0 0 0 0,0 1 1 0 0,0-1-1 0 0,0 1 0 0 0,1 0 0 0 0,-1 0 1 0 0,0 0-1 0 0,1 0 0 0 0,-1 0 1 0 0,1 1-1 0 0,0-1 0 0 0,-1 1 1 0 0,1 0-1 0 0,1-1 0 0 0,-1 1 0 0 0,0 0 1 0 0,0 1-2 0 0,-4 8 385 0 0,0 1 1 0 0,1 1-1 0 0,-2 8-385 0 0,5-16 260 0 0,-2 7-150 0 0,0 0 1 0 0,1 1-1 0 0,1-1 0 0 0,0 1 0 0 0,1 0 0 0 0,0 7-110 0 0,1-12-5 0 0,1 0-1 0 0,0 0 1 0 0,1 0 0 0 0,-1 0 0 0 0,2 0-1 0 0,-1 0 1 0 0,1-1 0 0 0,1 1 0 0 0,-1-1-1 0 0,3 4 6 0 0,-2-7-13 0 0,-1 1 0 0 0,1-1 1 0 0,0 1-1 0 0,1-1 0 0 0,4 4 13 0 0,-3-3-633 0 0,1-1 1 0 0,0 1 0 0 0,0-2 0 0 0,1 1-1 0 0,-1-1 1 0 0,1 0 0 0 0,0 0-1 0 0,0-1 1 0 0,0 0 0 0 0,1 0 0 0 0,0-1 632 0 0,33 3-2556 0 0</inkml:trace>
  <inkml:trace contextRef="#ctx0" brushRef="#br0" timeOffset="-193198.225">23187 1130 2304 0 0,'2'-12'224'0'0,"-1"-16"944"0"0,-2 23-639 0 0,1 1-1 0 0,0 0 1 0 0,0 0 0 0 0,0 0-1 0 0,1 0 1 0 0,-1-1-1 0 0,1 1 1 0 0,1-2-529 0 0,4-13 1302 0 0,-4 11-592 0 0,1 0-1 0 0,-1 1 1 0 0,2-1 0 0 0,-1 1 0 0 0,5-7-710 0 0,6-3 1006 0 0,-11 7 369 0 0,-3 6 315 0 0,-2 8-1154 0 0,-2 11-434 0 0,1 0 0 0 0,1 0-1 0 0,0 1 1 0 0,0 4-102 0 0,0 6 129 0 0,-1 13 33 0 0,-1 13 40 0 0,-20 91 482 0 0,20-108-287 0 0,0 23-397 0 0,-2 15 67 0 0,3-46-88 0 0,2 0 0 0 0,2 18 21 0 0,0-15 478 0 0,-3 24-478 0 0,0-32 401 0 0,1 1 0 0 0,1-1 0 0 0,2 1 0 0 0,2 16-401 0 0,-4-38-2 0 0,0 0 0 0 0,0 0 0 0 0,0-1 0 0 0,1 1 0 0 0,-1 0 0 0 0,0 0 0 0 0,1 0 0 0 0,-1 0 0 0 0,0 0 0 0 0,1 0 0 0 0,-1 0 0 0 0,1-1 0 0 0,-1 1 0 0 0,2 1 2 0 0,4-1-669 0 0,-6-1 490 0 0,0 0-329 0 0,0 0-208 0 0,1-1-857 0 0,12-16-2411 0 0,-7 6 1938 0 0</inkml:trace>
  <inkml:trace contextRef="#ctx0" brushRef="#br0" timeOffset="-191207.446">23175 991 1840 0 0,'0'0'241'0'0,"0"0"342"0"0,0 0 149 0 0,0 0 32 0 0,0 0 36 0 0,0 0 133 0 0,0 0 56 0 0,0 0 17 0 0,0 0-98 0 0,0 0-420 0 0,0 0-186 0 0,14-6 728 0 0,37-7 1650 0 0,-40 12-2449 0 0,0 0 1 0 0,0 0 0 0 0,1 1 0 0 0,9 1-232 0 0,10 1 337 0 0,-13-2-154 0 0,13 0 155 0 0,-13-2-35 0 0,0 2 0 0 0,12 0-303 0 0,18 0 394 0 0,411-12 1592 0 0,-400 15-1895 0 0,-37-1-69 0 0,1-1 0 0 0,5-1-22 0 0,15-1-263 0 0,0 3-1 0 0,13 2 264 0 0,-36-2 390 0 0,107 6 48 0 0,-72-5-438 0 0,-21-4 41 0 0,-13-1-18 0 0,181 2 41 0 0,-168 4 331 0 0,-28-3-410 0 0,-1 0 0 0 0,1 0 0 0 0,0 0-1 0 0,-1-1 1 0 0,1 0 0 0 0,0-1-1 0 0,1 1 16 0 0,3-1 0 0 0,0 0 0 0 0,0 1 0 0 0,0 0 0 0 0,0 1 0 0 0,0 0 0 0 0,3 1 0 0 0,-8-2-52 0 0,1 1-1 0 0,-1-1 1 0 0,1-1-1 0 0,3 0 53 0 0,-4 0 3 0 0,0 1-1 0 0,0 0 1 0 0,0 0 0 0 0,0 0-1 0 0,0 0 1 0 0,0 1-1 0 0,2 0-2 0 0,7 1 4 0 0,-1 0 0 0 0,1-1-1 0 0,6-1-3 0 0,-4 4 64 0 0,-13-3-11 0 0,-2 0 1 0 0,1 2-57 0 0,-1-1 0 0 0,1 1 1 0 0,-1 0-1 0 0,1-1 0 0 0,-1 1 1 0 0,0 0-1 0 0,0 0 0 0 0,-1 0 1 0 0,1 0-1 0 0,0 0 0 0 0,-1 0 1 0 0,0 0-1 0 0,1 0 0 0 0,-1 0 1 0 0,-1 0-1 0 0,1 0 0 0 0,0 0 1 0 0,-1 0-1 0 0,0 3 3 0 0,-1 15-64 0 0,0 14-15 0 0,-3 16 79 0 0,2-15 4 0 0,0 16-4 0 0,4-15 0 0 0,1-1 0 0 0,5 17 0 0 0,-2-20 0 0 0,-1-14 0 0 0,-1-1 0 0 0,-1 1 0 0 0,-1 4 0 0 0,-1-12 0 0 0,0 0 0 0 0,1 1 0 0 0,0-1 0 0 0,1 0 0 0 0,0 1 0 0 0,4 0-4 0 0,-5-12 7 0 0,-1 1 1 0 0,0-1-1 0 0,0 1 1 0 0,1-1-1 0 0,-1 1 0 0 0,0 0 1 0 0,0-1-1 0 0,1 1 1 0 0,-1-1-1 0 0,0 1 1 0 0,0-1-1 0 0,0 1 0 0 0,0 0 1 0 0,0-1-1 0 0,0 1 1 0 0,0-1-1 0 0,0 1 1 0 0,0 0-1 0 0,0-1 0 0 0,0 1-3 0 0,-1 1 0 0 0,1-1 0 0 0,5 13 64 0 0,-4-13-64 0 0,2 13 11 0 0,4 13 42 0 0,-6-21-53 0 0,1-3 0 0 0,8 17 0 0 0,-5-11 0 0 0,1 1 0 0 0,-2 0 0 0 0,1 1 0 0 0,-1-1 0 0 0,-1 1 0 0 0,0 1 0 0 0,-2-7 0 0 0,-1 1 0 0 0,0-4-9 0 0,-1-1-1 0 0,1 1 1 0 0,0-1-1 0 0,0 1 0 0 0,-1-1 1 0 0,1 1-1 0 0,-1 0 1 0 0,1-1-1 0 0,-1 0 0 0 0,0 1 1 0 0,0-1-1 0 0,0 1 1 0 0,1-1-1 0 0,-1 0 0 0 0,0 0 1 0 0,-1 1-1 0 0,1-1 1 0 0,0 0-1 0 0,0 0 0 0 0,-1 0 10 0 0,-2 3-32 0 0,-1 1-45 0 0,-14 5-54 0 0,18-8 55 0 0,-1-1 0 0 0,0 0 0 0 0,0 0-1 0 0,1 0 1 0 0,-1 0 0 0 0,0 0 0 0 0,0 0-1 0 0,0-1 1 0 0,-1 1 76 0 0,-5 2-251 0 0,6-2 304 0 0,0 0-1 0 0,0 0 1 0 0,-1 0 0 0 0,1-1-1 0 0,0 1 1 0 0,-1-1 0 0 0,1 1-1 0 0,0-1 1 0 0,-1 0 0 0 0,1 0-1 0 0,0 0 1 0 0,-1 0 0 0 0,0-1-53 0 0,-4 1-238 0 0,-98 0 651 0 0,-97 10-269 0 0,135-8-89 0 0,-1 4-55 0 0,-15 0-2 0 0,-10 0-5 0 0,-14 0 182 0 0,-48-4-175 0 0,-65-2 468 0 0,-18 0 376 0 0,197-1-1002 0 0,-7 3 158 0 0,-12 0-359 0 0,1-2 533 0 0,0-3 0 0 0,-35-6-174 0 0,89 8-371 0 0,0 0 0 0 0,-1 0 0 0 0,1-1-1 0 0,0 0 1 0 0,0 0 371 0 0,4 2-221 0 0,0-1 0 0 0,0 1 0 0 0,-1-1 0 0 0,1 1-1 0 0,0-1 1 0 0,0 1 0 0 0,0-1 0 0 0,0 0 0 0 0,0 0 0 0 0,1 0 0 0 0,-1 0-1 0 0,0 1 1 0 0,0-1 0 0 0,0 0 0 0 0,1 0 0 0 0,-1 0 0 0 0,1 0 0 0 0,-1-1-1 0 0,1 1 1 0 0,-1 0 0 0 0,1 0 0 0 0,-1-1 221 0 0,5-12-2237 0 0</inkml:trace>
  <inkml:trace contextRef="#ctx0" brushRef="#br0" timeOffset="-185844.559">23649 1264 6912 0 0,'2'-2'132'0'0,"-2"2"-90"0"0,1 0 0 0 0,-1-1 0 0 0,0 1 1 0 0,0 0-1 0 0,0 0 0 0 0,1 0 1 0 0,-1 0-1 0 0,0-1 0 0 0,0 1 0 0 0,0 0 1 0 0,1 0-1 0 0,-1 0 0 0 0,0-1 1 0 0,0 1-1 0 0,0 0 0 0 0,0 0 1 0 0,0-1-1 0 0,0 1 0 0 0,0 0 0 0 0,0 0 1 0 0,0-1-1 0 0,1 1 0 0 0,-1 0 1 0 0,0 0-1 0 0,0-1 0 0 0,0 1 1 0 0,0 0-1 0 0,-1 0 0 0 0,1-1 0 0 0,0 1 1 0 0,0 0-1 0 0,0 0 0 0 0,0-1 1 0 0,0 1-1 0 0,0 0 0 0 0,0 0 0 0 0,0-1 1 0 0,0 1-1 0 0,-1 0-42 0 0,1 0 1169 0 0,0 0 58 0 0,-5-5 359 0 0,5 5 4993 0 0,4 7-6654 0 0,-1 0 1 0 0,0 0-1 0 0,0 0 0 0 0,-1 0 0 0 0,0 0 1 0 0,0 0-1 0 0,-1 1 0 0 0,0-1 0 0 0,0 5 75 0 0,6 25 178 0 0,-4-8-37 0 0,-3-24-124 0 0,0-1-1 0 0,1 0 1 0 0,-1 1-1 0 0,1-1 1 0 0,0 0-1 0 0,0 1 0 0 0,1 1-16 0 0,7 24 16 0 0,-8-29-9 0 0,0 1 18 0 0,0 0 1 0 0,0 0-1 0 0,0 1 1 0 0,-1-1-1 0 0,1 0 1 0 0,-1 0-1 0 0,1 0 0 0 0,-1 1 1 0 0,0-1-1 0 0,0 0 1 0 0,0 1-1 0 0,0-1 1 0 0,0 2-26 0 0,1 3 302 0 0,0-6-5263 0 0,-1 0 2803 0 0,-5-8-3258 0 0</inkml:trace>
  <inkml:trace contextRef="#ctx0" brushRef="#br0" timeOffset="-185481.966">23567 1239 9760 0 0,'0'0'446'0'0,"3"-5"146"0"0,18-16 1321 0 0,-19 20-1744 0 0,-1 1 0 0 0,0-1 0 0 0,0 0 1 0 0,1 0-1 0 0,-1 1 0 0 0,1-1 0 0 0,-1 1 0 0 0,0-1 1 0 0,1 1-1 0 0,-1 0 0 0 0,1-1 0 0 0,-1 1 0 0 0,2 0-169 0 0,18-3 1557 0 0,-18 2-1482 0 0,-1 1-1 0 0,1-1 1 0 0,0 1-1 0 0,0 0 1 0 0,-1 0-1 0 0,1 0 1 0 0,0 0-1 0 0,1 0-74 0 0,9 2 192 0 0,0 1 0 0 0,1 0-1 0 0,-1 1 1 0 0,0 0-1 0 0,-1 1 1 0 0,1 0-1 0 0,-1 1 1 0 0,0 1-192 0 0,-6-4 39 0 0,-1 0 0 0 0,0 1 0 0 0,0 0-1 0 0,0 0 1 0 0,0 0 0 0 0,-1 1 0 0 0,0-1 0 0 0,1 1 0 0 0,-2 0 0 0 0,1 1-1 0 0,-1-1 1 0 0,1 0 0 0 0,-1 1 0 0 0,-1 0 0 0 0,1 0 0 0 0,-1 0 0 0 0,0 0-1 0 0,0 1-38 0 0,-1 1 69 0 0,0 0-1 0 0,0 0 1 0 0,0 1-1 0 0,-1-1 1 0 0,0 0-1 0 0,-1 0 1 0 0,0 0-1 0 0,0 0 1 0 0,-1 0-1 0 0,0 0 1 0 0,0 0 0 0 0,-1 0-1 0 0,0-1 1 0 0,-1 2-69 0 0,1-3 33 0 0,0 0 1 0 0,-1-1 0 0 0,1 1 0 0 0,-1-1 0 0 0,-1 0-1 0 0,1 0 1 0 0,-1-1 0 0 0,0 1 0 0 0,0-1 0 0 0,0 0 0 0 0,0 0-1 0 0,-1-1 1 0 0,1 1 0 0 0,-1-1 0 0 0,0 0 0 0 0,0-1 0 0 0,0 0-1 0 0,-1 1-33 0 0,-24 8-220 0 0,-10 3-1613 0 0,12-10-2652 0 0,18-4 2416 0 0</inkml:trace>
  <inkml:trace contextRef="#ctx0" brushRef="#br0" timeOffset="-184994.986">23800 1482 3680 0 0,'0'0'167'0'0,"2"0"-7"0"0,27 5-35 0 0,-22-4 971 0 0,-1-1-1 0 0,1 0 1 0 0,0 0 0 0 0,0 0-1 0 0,0-1 1 0 0,-1 0 0 0 0,1-1-1 0 0,0 1 1 0 0,3-3-1096 0 0,-2 2 598 0 0,1-2-1 0 0,-1 1 1 0 0,0-1-1 0 0,1-1 1 0 0,-2 1 0 0 0,1-1-1 0 0,-1-1 1 0 0,1 0-598 0 0,0-1 265 0 0,-3 4-158 0 0,-1 0 1 0 0,-1-1-1 0 0,1 1 0 0 0,0-1 0 0 0,-1 0 0 0 0,0 0 1 0 0,0 0-1 0 0,0-1 0 0 0,0 1 0 0 0,1-4-107 0 0,2-9 192 0 0,-4 15-175 0 0,-1-1 0 0 0,0 1-1 0 0,0 0 1 0 0,-1-1 0 0 0,1 1-1 0 0,0-1 1 0 0,-1 1-1 0 0,0-1 1 0 0,1 1 0 0 0,-1-1-1 0 0,0 1 1 0 0,0-1-1 0 0,-1 1 1 0 0,1-1 0 0 0,-1-2-17 0 0,0 2 18 0 0,-5-16 76 0 0,5 18-89 0 0,1 0-1 0 0,-1 1 1 0 0,1-1-1 0 0,-1 0 1 0 0,1 1-1 0 0,-1-1 1 0 0,1 1-1 0 0,-1-1 1 0 0,0 0-1 0 0,1 1 1 0 0,-1 0-1 0 0,0-1 1 0 0,1 1-1 0 0,-1-1 0 0 0,0 1 1 0 0,0 0-1 0 0,1-1 1 0 0,-1 1-1 0 0,0 0 1 0 0,0 0-1 0 0,0 0 1 0 0,1 0-1 0 0,-1 0 1 0 0,0 0-5 0 0,-3-1 12 0 0,2 1-16 0 0,1 0-1 0 0,0 0 1 0 0,-1-1-1 0 0,1 1 1 0 0,0 0-1 0 0,-1 0 1 0 0,1 1-1 0 0,0-1 1 0 0,-1 0-1 0 0,1 0 1 0 0,0 1-1 0 0,-1-1 5 0 0,-2 3-38 0 0,0 0 0 0 0,0 0 0 0 0,0 1 0 0 0,0-1 0 0 0,0 1 0 0 0,1 0 0 0 0,0 0 0 0 0,0 0 0 0 0,0 0 0 0 0,0 1 0 0 0,1-1 0 0 0,-1 1 0 0 0,1 0 38 0 0,-3 11-58 0 0,3-10 42 0 0,0 0 1 0 0,0 0 0 0 0,1 0-1 0 0,0 0 1 0 0,0 0 0 0 0,0 0-1 0 0,1 0 16 0 0,0 0-3 0 0,0-1 0 0 0,0 0-1 0 0,1 0 1 0 0,0 1 0 0 0,0-1-1 0 0,0 0 1 0 0,0 0 0 0 0,1 0 0 0 0,0 0-1 0 0,0 0 1 0 0,0 0 0 0 0,1 1 3 0 0,-1-4-10 0 0,0 0 1 0 0,0 0-1 0 0,0 1 0 0 0,0-1 1 0 0,0-1-1 0 0,0 1 1 0 0,1 0-1 0 0,-1 0 1 0 0,1-1-1 0 0,-1 1 1 0 0,1-1-1 0 0,0 0 1 0 0,-1 0-1 0 0,1 0 1 0 0,0 0-1 0 0,0 0 1 0 0,0-1-1 0 0,-1 1 1 0 0,1-1-1 0 0,0 0 1 0 0,0 0-1 0 0,2 0 10 0 0,9-1 186 0 0,0-1 0 0 0,0-1 0 0 0,0 0 0 0 0,0-1 1 0 0,0 0-1 0 0,-1-1 0 0 0,5-3-186 0 0,-10 5 31 0 0,-1-2 1 0 0,1 1-1 0 0,-1-1 1 0 0,1 0-1 0 0,-1 0 1 0 0,-1 0-1 0 0,1-1 0 0 0,-1 0 1 0 0,0-1-1 0 0,-1 0 1 0 0,1 1-1 0 0,-1-2 1 0 0,-1 1-1 0 0,1 0 1 0 0,0-4-32 0 0,5-10-168 0 0,-1 0 1 0 0,-1-1-1 0 0,-1 1 1 0 0,-2-2-1 0 0,2-6 168 0 0,-5 19-156 0 0,-1 5 113 0 0,1 1-1 0 0,-2 0 1 0 0,1 0 0 0 0,0-1 0 0 0,-1 1 0 0 0,0 0-1 0 0,0-1 1 0 0,0 1 0 0 0,-1-3 43 0 0,-1 2-73 0 0,1 4-5 0 0,1 1 1 0 0,0 0 10 0 0,-1 1 40 0 0,0 1-1 0 0,0 0 0 0 0,0 0 0 0 0,0-1 1 0 0,0 1-1 0 0,0 0 0 0 0,1 0 0 0 0,-1 0 1 0 0,0 2 27 0 0,1-3-15 0 0,-6 26-56 0 0,1-1 0 0 0,1 1-1 0 0,-1 26 72 0 0,-2 24-66 0 0,5-64 105 0 0,1 0-1 0 0,1 0 1 0 0,0 0-1 0 0,0-1 0 0 0,2 1 1 0 0,-1 0-1 0 0,2 0 1 0 0,0 0-1 0 0,0-1 0 0 0,5 12-38 0 0,-8-24 4 0 0,0 0 0 0 0,1 0 0 0 0,-1 1-1 0 0,0-1 1 0 0,0 0 0 0 0,0 0 0 0 0,0 1-1 0 0,0-1 1 0 0,1 0 0 0 0,-1 0 0 0 0,0 1 0 0 0,0-1-1 0 0,0 0 1 0 0,1 0 0 0 0,-1 1 0 0 0,0-1-1 0 0,0 0 1 0 0,1 0 0 0 0,-1 0 0 0 0,0 0-1 0 0,0 0 1 0 0,1 1 0 0 0,-1-1 0 0 0,0 0-1 0 0,0 0 1 0 0,1 0 0 0 0,-1 0 0 0 0,0 0-1 0 0,1 0 1 0 0,-1 0 0 0 0,0 0 0 0 0,1 0-1 0 0,-1 0 1 0 0,0 0 0 0 0,0 0 0 0 0,1 0 0 0 0,-1 0-1 0 0,0 0 1 0 0,1 0 0 0 0,-1 0 0 0 0,0-1-4 0 0,1 1-73 0 0,0-1 0 0 0,-1 1 0 0 0,1-1 0 0 0,0 1 0 0 0,-1-1-1 0 0,1 1 1 0 0,0-1 0 0 0,-1 0 0 0 0,1 1 0 0 0,-1-1 0 0 0,1 0 0 0 0,-1 1 0 0 0,0-1 0 0 0,1-1 73 0 0,2-8-756 0 0</inkml:trace>
  <inkml:trace contextRef="#ctx0" brushRef="#br0" timeOffset="-184557.46">24217 1274 13824 0 0,'0'0'304'0'0,"6"0"64"0"0,6 0 16 0 0,-2 0 0 0 0,5 4-312 0 0,-2-4-72 0 0,2 0 0 0 0,3 0 0 0 0,3 0 224 0 0,1 2 32 0 0,3 0 8 0 0,2-2 0 0 0,4 0-600 0 0,-3 0-120 0 0,-1-2-24 0 0</inkml:trace>
  <inkml:trace contextRef="#ctx0" brushRef="#br0" timeOffset="-180888.309">22132 471 8288 0 0,'0'0'381'0'0,"0"0"-6"0"0,0-14-227 0 0,0 8 346 0 0,0 0 1 0 0,0 0 0 0 0,1 0-1 0 0,0 0 1 0 0,0 0 0 0 0,2-5-495 0 0,0 4 665 0 0,-1 0 386 0 0,-1 2 3379 0 0,11 19-3313 0 0,-11-8-1117 0 0,1 0 0 0 0,-1 0 0 0 0,-1 0 0 0 0,1 0 0 0 0,-1 0 0 0 0,0 0 0 0 0,0 0 0 0 0,-1 0 0 0 0,0 0 0 0 0,0 0 0 0 0,0-1 0 0 0,-1 1 0 0 0,0 1 0 0 0,-4 21 0 0 0,-37 211 0 0 0,43-237 20 0 0,0 1 0 0 0,0-1-1 0 0,0 1 1 0 0,0-1 0 0 0,0 1 0 0 0,1-1-1 0 0,-1 0 1 0 0,1 1 0 0 0,0-1-1 0 0,-1 0 1 0 0,1 1 0 0 0,1 1-20 0 0,-1-3 89 0 0,-1 1 1 0 0,1-1 0 0 0,0 0 0 0 0,0 1 0 0 0,0-1-1 0 0,0 0 1 0 0,0 0 0 0 0,0 0 0 0 0,0 0-1 0 0,0 1 1 0 0,0-1 0 0 0,0-1 0 0 0,1 1 0 0 0,-1 0-1 0 0,0 0 1 0 0,1 0 0 0 0,-1-1 0 0 0,1 1 0 0 0,-1-1-1 0 0,2 1-89 0 0,15 0 457 0 0,1 0-1 0 0,0-2 0 0 0,-1 0 0 0 0,1-1 1 0 0,2-1-457 0 0,11-1-218 0 0,24 0 218 0 0,-55 4-74 0 0,1 0 0 0 0,-1 0 0 0 0,0-1 0 0 0,1 1 0 0 0,-1 0 0 0 0,0 0 0 0 0,0-1 0 0 0,1 1-1 0 0,-1-1 1 0 0,0 1 0 0 0,0-1 0 0 0,1 1 0 0 0,-1-1 0 0 0,0 0 0 0 0,0 1 0 0 0,0-1 74 0 0,2-1-597 0 0,-2 1-414 0 0,-5-14-4303 0 0,1 4 3716 0 0,-3 0-448 0 0</inkml:trace>
  <inkml:trace contextRef="#ctx0" brushRef="#br0" timeOffset="-180529.881">22147 593 11976 0 0,'0'0'266'0'0,"0"0"44"0"0,0 0 15 0 0,0 0-26 0 0,0 0-127 0 0,8-1 690 0 0,6-1-18 0 0,0 1 0 0 0,1 0 0 0 0,-1 1 0 0 0,7 0-844 0 0,34 0 1672 0 0,-31-1-1500 0 0,-19 1-173 0 0,0 1 0 0 0,0-2 1 0 0,0 1-1 0 0,0-1 0 0 0,0 1 0 0 0,0-1 0 0 0,0-1 0 0 0,2 0 1 0 0,30-11-1252 0 0,-37 13 1233 0 0,0 0-74 0 0,0 0 1 0 0,1-1-1 0 0,-1 1 0 0 0,0 0 0 0 0,0 0 0 0 0,1 0 0 0 0,-1 0 0 0 0,0 0 0 0 0,0 0 0 0 0,1 0 1 0 0,-1 0-1 0 0,0-1 0 0 0,0 1 0 0 0,0 0 0 0 0,1 0 0 0 0,-1 0 0 0 0,0 0 0 0 0,0-1 0 0 0,0 1 1 0 0,0 0-1 0 0,1 0 0 0 0,-1-1 0 0 0,0 1 0 0 0,0 0 0 0 0,0 0 0 0 0,0-1 0 0 0,0 1 0 0 0,0 0 1 0 0,0 0-1 0 0,0-1 0 0 0,0 1 0 0 0,0 0 0 0 0,0 0 0 0 0,0-1 0 0 0,0 1 0 0 0,0 0 1 0 0,0 0-1 0 0,0-1 0 0 0,0 1 0 0 0,0 0 93 0 0,-3-8-5453 0 0</inkml:trace>
  <inkml:trace contextRef="#ctx0" brushRef="#br0" timeOffset="-180162.388">22028 372 13824 0 0,'0'0'314'0'0,"0"0"46"0"0,0 0 22 0 0,0 0-50 0 0,12-6 228 0 0,2 3 54 0 0,0 0 0 0 0,0 0 1 0 0,0 1-1 0 0,0 1 0 0 0,1 1 1 0 0,4 0-615 0 0,24-2-35 0 0,-10 0-94 0 0,-12-1-257 0 0,1 2 0 0 0,-1 1 0 0 0,1 0 0 0 0,21 4 386 0 0,-40-4-430 0 0,-1 0-1 0 0,0 0 0 0 0,0 0 1 0 0,0 0-1 0 0,0 0 1 0 0,0-1-1 0 0,0 1 1 0 0,1-1 430 0 0,0 1-493 0 0,-1-1-1552 0 0</inkml:trace>
  <inkml:trace contextRef="#ctx0" brushRef="#br0" timeOffset="-179763.95">22466 675 6448 0 0,'0'0'141'0'0,"0"0"23"0"0,6-6 171 0 0,-1 0 51 0 0,0 0 1 0 0,0 0 0 0 0,-1 0-1 0 0,0-1 1 0 0,0 0 0 0 0,-1 0-1 0 0,1-1-386 0 0,1-2 1429 0 0,0 1-1 0 0,0 0 1 0 0,5-5-1429 0 0,0-5 1854 0 0,-9 16-1712 0 0,0 1 1 0 0,0 0-1 0 0,0-1 0 0 0,1 1 1 0 0,-1 0-1 0 0,1 0 1 0 0,-1 0-1 0 0,1 0 1 0 0,0 0-1 0 0,0 0-142 0 0,1-1-384 0 0,11-5 1941 0 0,-13 8-1486 0 0,-1 0-1 0 0,1 0 1 0 0,-1 1 0 0 0,1-1-1 0 0,-1 0 1 0 0,0 0 0 0 0,1 1-1 0 0,-1-1 1 0 0,1 0 0 0 0,-1 0-1 0 0,0 1 1 0 0,1-1 0 0 0,-1 0-1 0 0,0 1 1 0 0,1-1 0 0 0,-1 1 0 0 0,0-1-1 0 0,0 0 1 0 0,0 1 0 0 0,1-1-1 0 0,-1 1 1 0 0,0-1 0 0 0,0 0-1 0 0,0 1 1 0 0,0-1 0 0 0,0 1-1 0 0,0-1 1 0 0,0 1 0 0 0,1-1-1 0 0,-2 1 1 0 0,1-1 0 0 0,0 1-1 0 0,0-1-70 0 0,1 9 64 0 0,-1 0-1 0 0,0 0 0 0 0,0 0 1 0 0,-1 0-1 0 0,0 0 1 0 0,-1 0-1 0 0,0 0 0 0 0,-1 0 1 0 0,1-1-1 0 0,-4 5-63 0 0,2 0-6 0 0,0-1-1 0 0,1 1 1 0 0,0 0-1 0 0,0 6 7 0 0,-1 14 0 0 0,-1 17 0 0 0,5-48 71 0 0,0 0 0 0 0,0 0 0 0 0,0 0 0 0 0,0 0 0 0 0,0 0 0 0 0,1 0 0 0 0,-1 0 0 0 0,1 0 0 0 0,-1 0 0 0 0,1 0 0 0 0,0 0 0 0 0,0 0 0 0 0,0 0 0 0 0,0 0 0 0 0,0-1 0 0 0,0 1 0 0 0,1 0 0 0 0,0 0-71 0 0,-1-1 40 0 0,1 0-1 0 0,-1 0 1 0 0,1 0 0 0 0,0 0 0 0 0,0 0 0 0 0,-1 0-1 0 0,1-1 1 0 0,0 1 0 0 0,0 0 0 0 0,0-1-1 0 0,0 0 1 0 0,0 1 0 0 0,0-1 0 0 0,0 0 0 0 0,0 0-1 0 0,-1 0-39 0 0,9-1 26 0 0,-1 0-1 0 0,0-1 1 0 0,0 0-1 0 0,0 0 0 0 0,0-1 1 0 0,5-3-26 0 0,-9 5-19 0 0,1-2 10 0 0,0 1 0 0 0,0-1-1 0 0,0 0 1 0 0,0 0 0 0 0,0 0-1 0 0,-1-1 1 0 0,0 0-1 0 0,2-2 10 0 0,-4 4-543 0 0,0-1-1 0 0,-1 0 0 0 0,1 0 1 0 0,-1 0-1 0 0,2-4 544 0 0,-4 6-308 0 0,0-1 0 0 0,1 1 0 0 0,-1 0-1 0 0,0-1 1 0 0,0 1 0 0 0,0-1 0 0 0,0 1 0 0 0,0-1 0 0 0,-1 1 0 0 0,1 0 0 0 0,0-1-1 0 0,-1 1 1 0 0,1-1 0 0 0,-1 1 0 0 0,1 0 0 0 0,-1-1 0 0 0,1 1 0 0 0,-1 0-1 0 0,0 0 1 0 0,0-1 0 0 0,0 1 0 0 0,0 0 0 0 0,0 0 0 0 0,0 0 0 0 0,0 0-1 0 0,0 0 1 0 0,-1 0 308 0 0,-15-8-2558 0 0</inkml:trace>
  <inkml:trace contextRef="#ctx0" brushRef="#br0" timeOffset="-179390.887">22497 672 15664 0 0,'0'0'356'0'0,"0"0"49"0"0,3-4 539 0 0,1 1-757 0 0,1 1 1 0 0,-1 0 0 0 0,1 0-1 0 0,0 0 1 0 0,0 0-1 0 0,0 1 1 0 0,-1 0 0 0 0,1 0-1 0 0,0 0 1 0 0,0 0-1 0 0,0 1 1 0 0,1 0-1 0 0,-1 0 1 0 0,0 0-188 0 0,35-3 1892 0 0,-29 2-1445 0 0,0-1 1 0 0,0 1-1 0 0,0 1 0 0 0,6 1-447 0 0,24 2-1830 0 0,-35-3 846 0 0,0 1-1 0 0,1-1 1 0 0,-1-1 0 0 0,3 0 984 0 0,9-3-2045 0 0</inkml:trace>
  <inkml:trace contextRef="#ctx0" brushRef="#br2" timeOffset="-150092.862">16230 2659 5528 0 0,'0'0'422'0'0,"-9"-5"100"0"0,9 5-55 0 0,-1 0 1 0 0,1 0-1 0 0,0 0 0 0 0,-1 0 1 0 0,1 0-1 0 0,0 0 1 0 0,-1 0-1 0 0,1 0 1 0 0,0 0-1 0 0,-1 0 0 0 0,1 0 1 0 0,0 0-1 0 0,-1 0 1 0 0,1 0-1 0 0,0 0 0 0 0,-1 0 1 0 0,1 1-1 0 0,0-1 1 0 0,-1 0-1 0 0,1 0 0 0 0,0 0 1 0 0,0 0-1 0 0,-1 1 1 0 0,1-1-468 0 0,-5 9 2240 0 0,3 10-2351 0 0,2-8 290 0 0,1-1-1 0 0,-1 1 0 0 0,2 0 0 0 0,0-1 0 0 0,2 8-178 0 0,6 29 380 0 0,-7-34-320 0 0,-1 0 0 0 0,2-1 0 0 0,-1 1 0 0 0,2-1 0 0 0,0 1 0 0 0,6 10-60 0 0,-8-17 49 0 0,-2-5-44 0 0,-1 0 1 0 0,0 0-1 0 0,1 0 0 0 0,-1 0 0 0 0,0 0 0 0 0,1-1 1 0 0,-1 1-1 0 0,1 0 0 0 0,-1 0 0 0 0,1-1 0 0 0,0 1 0 0 0,-1 0 1 0 0,1-1-1 0 0,0 1 0 0 0,-1-1 0 0 0,1 1 0 0 0,0-1 1 0 0,0 1-1 0 0,0-1 0 0 0,0 1 0 0 0,-1-1 0 0 0,1 0 1 0 0,0 1-1 0 0,0-1 0 0 0,0 0 0 0 0,0 0 0 0 0,0 0-5 0 0,0 0 16 0 0,0 0 0 0 0,1-1 0 0 0,-1 1 0 0 0,0 0 0 0 0,0-1 0 0 0,1 0 0 0 0,-1 1 0 0 0,0-1 0 0 0,0 0 0 0 0,0 1 0 0 0,0-1 0 0 0,0 0 0 0 0,0 0 0 0 0,0 0 0 0 0,0 0 0 0 0,0 0 0 0 0,-1 0 0 0 0,1 0-16 0 0,13-20 168 0 0,-11 13-136 0 0,52-107 270 0 0,-54 112-299 0 0,0 1-3 0 0,0 0 0 0 0,0 0-1 0 0,0 1 1 0 0,0-1 0 0 0,0 0-1 0 0,1 1 1 0 0,-1-1 0 0 0,0 1-1 0 0,1 0 1 0 0,-1-1 0 0 0,1 1-1 0 0,0 0 1 0 0,-1 0 0 0 0,1 0-1 0 0,1-1 1 0 0,-2 2-2 0 0,-1-1 1 0 0,0 1-1 0 0,1 0 0 0 0,-1-1 0 0 0,0 1 0 0 0,1 0 0 0 0,-1 0 0 0 0,0-1 1 0 0,1 1-1 0 0,-1 0 0 0 0,1 0 0 0 0,-1 0 0 0 0,0 0 0 0 0,1 0 0 0 0,-1-1 1 0 0,1 1-1 0 0,-1 0 0 0 0,1 0 0 0 0,-1 0 0 0 0,0 0 0 0 0,1 0 0 0 0,-1 0 0 0 0,1 0 1 0 0,-1 1-1 0 0,1-1 0 0 0,-1 0 0 0 0,0 0 0 0 0,1 0 0 0 0,-1 0 0 0 0,1 0 1 0 0,-1 1-1 0 0,0-1 0 0 0,1 0 0 0 0,-1 0 0 0 0,1 1 2 0 0,-1-1-11 0 0,2 1-3 0 0,1 0 0 0 0,-1 0-1 0 0,0 1 1 0 0,0-1-1 0 0,-1 0 1 0 0,1 1 0 0 0,0-1-1 0 0,0 1 1 0 0,-1 0-1 0 0,1-1 1 0 0,-1 1 0 0 0,1 0-1 0 0,-1 0 1 0 0,0 0 0 0 0,0 0-1 0 0,0 0 1 0 0,0 0-1 0 0,1 3 15 0 0,2 6-29 0 0,0 1-1 0 0,-1 0 0 0 0,0 3 30 0 0,1 2 34 0 0,-2-5 39 0 0,-1 0 1 0 0,1 0 0 0 0,-2 0 0 0 0,0 0 0 0 0,-1 7-74 0 0,0 9 67 0 0,1-15 61 0 0,0 0 0 0 0,-2-1 0 0 0,0 1 1 0 0,0 0-1 0 0,-1-1 0 0 0,-2 6-128 0 0,4-14 61 0 0,-1 1 1 0 0,1-1-1 0 0,-1 0 0 0 0,0 0 1 0 0,0 0-1 0 0,-1 0 0 0 0,1 0 1 0 0,-1 0-1 0 0,0-1 0 0 0,0 1 1 0 0,0-1-1 0 0,0 0 0 0 0,-1 0 1 0 0,1 0-1 0 0,-1 0 0 0 0,0-1 1 0 0,0 1-1 0 0,0-1 0 0 0,-2 1-61 0 0,3-2 65 0 0,0-1-1 0 0,0 1 1 0 0,0-1-1 0 0,0 1 1 0 0,-1-1-1 0 0,1 0 1 0 0,0 0 0 0 0,0 0-1 0 0,0-1 1 0 0,-1 1-1 0 0,1-1 1 0 0,0 0-1 0 0,0 1 1 0 0,0-1-1 0 0,0-1 1 0 0,0 1-1 0 0,0 0 1 0 0,0-1-1 0 0,1 0 1 0 0,-1 1-1 0 0,0-1 1 0 0,1 0-1 0 0,0 0 1 0 0,-1-1 0 0 0,1 1-1 0 0,0 0 1 0 0,0-1-1 0 0,0 1 1 0 0,0-1-1 0 0,0-1-64 0 0,-3-5 64 0 0,4 9-64 0 0,1-1-1 0 0,0 1 1 0 0,0 0-1 0 0,0 0 1 0 0,0-1 0 0 0,0 1-1 0 0,0 0 1 0 0,0-1-1 0 0,0 1 1 0 0,0 0 0 0 0,0 0-1 0 0,0-1 1 0 0,1 1-1 0 0,-1 0 1 0 0,0 0-1 0 0,0-1 1 0 0,0 1 0 0 0,0 0-1 0 0,0 0 1 0 0,0 0-1 0 0,0-1 1 0 0,1 1-1 0 0,-1 0 1 0 0,0 0 0 0 0,0 0-1 0 0,0-1 1 0 0,1 1-1 0 0,-1 0 1 0 0,0 0-1 0 0,0 0 1 0 0,0 0 0 0 0,1 0-1 0 0,-1 0 1 0 0,0-1-1 0 0,0 1 1 0 0,1 0 0 0 0,7-2-83 0 0,-8 2 77 0 0,3-1-9 0 0,0 0 0 0 0,1 1 0 0 0,-1-1 0 0 0,0 1 0 0 0,1 0-1 0 0,-1 0 1 0 0,0 0 0 0 0,1 1 0 0 0,-1-1 0 0 0,2 1 15 0 0,37 10-749 0 0,-21-5 43 0 0,9 2-2214 0 0,-12-5 1230 0 0</inkml:trace>
  <inkml:trace contextRef="#ctx0" brushRef="#br1" timeOffset="-132521.909">22709 3425 11808 0 0,'-4'-16'1840'0'0,"4"15"-1215"0"0,0 1 23 0 0,0 0-5 0 0,0 0-49 0 0,-7 4 551 0 0,-6 4-890 0 0,1 0-1 0 0,0 1 0 0 0,0 0 0 0 0,1 1 0 0 0,0 0 0 0 0,1 1 1 0 0,0 0-1 0 0,1 1 0 0 0,0 0 0 0 0,0 0 0 0 0,2 1 0 0 0,-1 0 0 0 0,-2 10-254 0 0,8-21 31 0 0,2-1-27 0 0,0-1-1 0 0,-1 1 1 0 0,1-1-1 0 0,0 1 1 0 0,-1 0-1 0 0,1-1 1 0 0,0 1-1 0 0,0-1 1 0 0,0 1-1 0 0,0 0 1 0 0,0-1-1 0 0,-1 1 1 0 0,1 0-1 0 0,0-1 1 0 0,0 1-1 0 0,1 0 1 0 0,-1-1-1 0 0,0 1 1 0 0,0 0-1 0 0,0-1 1 0 0,0 1-1 0 0,1 0 1 0 0,-1-1-1 0 0,0 1 1 0 0,0-1-1 0 0,1 1 1 0 0,-1 0-1 0 0,1-1 1 0 0,-1 1-1 0 0,1-1-3 0 0,2 6 70 0 0,-2-5-65 0 0,-1-1 0 0 0,1 1 1 0 0,-1-1-1 0 0,0 1 0 0 0,1-1 0 0 0,-1 1 1 0 0,1-1-1 0 0,0 1 0 0 0,-1-1 1 0 0,1 1-1 0 0,-1-1 0 0 0,1 0 1 0 0,0 1-1 0 0,-1-1 0 0 0,1 0 0 0 0,0 1 1 0 0,-1-1-1 0 0,1 0 0 0 0,0 0 1 0 0,0 0-1 0 0,-1 0 0 0 0,1 0 0 0 0,0 0 1 0 0,-1 0-1 0 0,1 0 0 0 0,0 0 1 0 0,0 0-1 0 0,-1 0 0 0 0,1 0 1 0 0,0 0-1 0 0,-1-1 0 0 0,1 1 0 0 0,0 0 1 0 0,0-1-6 0 0,1 0 6 0 0,6-1 9 0 0,0-1 0 0 0,0-1-1 0 0,0 1 1 0 0,0-1-1 0 0,-1-1 1 0 0,1 1-1 0 0,-1-2 1 0 0,0 1 0 0 0,-1 0-1 0 0,1-1 1 0 0,-1-1-1 0 0,0 1 1 0 0,-1-1-1 0 0,0 0 1 0 0,1-1-15 0 0,21-25 69 0 0,4-1-69 0 0,-30 32 0 0 0,1 1-1 0 0,-1 0 1 0 0,1 0 0 0 0,-1 0-1 0 0,1 0 1 0 0,0 0-1 0 0,-1 0 1 0 0,3 0 0 0 0,-1-1-9 0 0,-2 2 8 0 0,-1 0-1 0 0,1 0 1 0 0,0 0-1 0 0,0 0 1 0 0,-1 0-1 0 0,1 0 1 0 0,0 0-1 0 0,0 0 1 0 0,0 0-1 0 0,-1 0 1 0 0,1 0-1 0 0,0 0 1 0 0,0 1-1 0 0,0-1 1 0 0,-1 0-1 0 0,1 1 1 0 0,0-1-1 0 0,-1 0 1 0 0,1 1-1 0 0,0-1 1 0 0,-1 1-1 0 0,1-1 1 0 0,0 1-1 0 0,-1-1 0 0 0,1 1 1 0 0,-1 0-1 0 0,1-1 1 0 0,-1 1-1 0 0,1 0 1 0 0,-1-1-1 0 0,0 1 1 0 0,1 0-1 0 0,-1-1 1 0 0,0 1-1 0 0,1 0 1 0 0,-1 0-1 0 0,0 0 1 0 0,0-1-1 0 0,0 2 2 0 0,1 1-14 0 0,3 4 9 0 0,-1 0-1 0 0,1 0 1 0 0,-2 1-1 0 0,1-1 1 0 0,-1 1-1 0 0,-1 0 1 0 0,1 0-1 0 0,-1 0 6 0 0,16 95-55 0 0,-10-69-386 0 0,-7-33 202 0 0,0-1-222 0 0,2 0-931 0 0,14-5-2293 0 0,-7-3 1784 0 0</inkml:trace>
  <inkml:trace contextRef="#ctx0" brushRef="#br1" timeOffset="-132124.432">23205 3292 17215 0 0,'0'0'396'0'0,"0"0"52"0"0,0 0 28 0 0,0 0-60 0 0,3 8-256 0 0,-3 1-63 0 0,0-1 0 0 0,0 1 0 0 0,-1-1 0 0 0,0 1 0 0 0,0-1-1 0 0,-1 0 1 0 0,0 1 0 0 0,-1-1 0 0 0,-1 1-97 0 0,2-2 54 0 0,-1 2 19 0 0,0 0 1 0 0,-1 0-1 0 0,0 0 1 0 0,-1-1-1 0 0,0 1 1 0 0,-1-1-1 0 0,1-1 0 0 0,-1 1 1 0 0,-2 1-74 0 0,-11 10 87 0 0,-2 0-1 0 0,-11 8-86 0 0,25-22-8 0 0,1 0-273 0 0,0 0-1 0 0,-1-1 0 0 0,1 0 0 0 0,-1 0 0 0 0,0-1 0 0 0,0 0 0 0 0,0 0 1 0 0,-3 0 281 0 0,8-2-223 0 0,1 0 1 0 0,-1-1-1 0 0,0 0 1 0 0,1 1 0 0 0,-1-1-1 0 0,0 0 1 0 0,1 0-1 0 0,-1 0 1 0 0,0 0 0 0 0,1 0-1 0 0,-1 0 1 0 0,0-1 0 0 0,1 1-1 0 0,-1 0 1 0 0,1-1-1 0 0,-1 0 1 0 0,0 1 0 0 0,1-1-1 0 0,-1 0 1 0 0,1 0-1 0 0,0 1 1 0 0,-1-1 0 0 0,1 0-1 0 0,0-1 1 0 0,-1 1-1 0 0,1 0 1 0 0,0 0 0 0 0,0 0-1 0 0,0-1 1 0 0,0 1 0 0 0,0-1-1 0 0,0 1 1 0 0,0 0-1 0 0,1-1 1 0 0,-1 0 0 0 0,0 1-1 0 0,1-1 1 0 0,0 1-1 0 0,-1-1 1 0 0,1 0 222 0 0,-2-6-543 0 0,0 1 0 0 0,1-1 0 0 0,0 0 0 0 0,1 0 0 0 0,0 1 0 0 0,0-1 0 0 0,0 0 0 0 0,1 0 0 0 0,1-5 543 0 0,-1 8 524 0 0,1 0 1 0 0,-1 0 0 0 0,1 1 0 0 0,0-1 0 0 0,0 0 0 0 0,1 1-1 0 0,-1-1 1 0 0,1 1 0 0 0,2-2-525 0 0,-5 5 198 0 0,1 0-1 0 0,0 1 1 0 0,-1-1 0 0 0,1 1-1 0 0,0-1 1 0 0,0 1 0 0 0,0-1-1 0 0,0 1 1 0 0,-1 0-1 0 0,1-1 1 0 0,0 1 0 0 0,0 0-1 0 0,0 0 1 0 0,0 0 0 0 0,0 0-1 0 0,0-1 1 0 0,0 1 0 0 0,0 0-1 0 0,0 0 1 0 0,0 1 0 0 0,-1-1-1 0 0,1 0 1 0 0,0 0-1 0 0,0 0 1 0 0,0 1 0 0 0,0-1-1 0 0,0 0 1 0 0,0 1 0 0 0,-1-1-1 0 0,1 1 1 0 0,0-1 0 0 0,0 1-1 0 0,-1-1 1 0 0,1 1 0 0 0,0 0-1 0 0,0-1-197 0 0,5 5 440 0 0,0 1-1 0 0,0-1 1 0 0,0 1 0 0 0,-1 0-440 0 0,-1-2 282 0 0,34 39 914 0 0,-23-23-943 0 0,2-2 0 0 0,11 10-253 0 0,-16-16-86 0 0,-11-10-44 0 0,0-1-1 0 0,-1 0 1 0 0,1 1-1 0 0,0-1 0 0 0,1 0 1 0 0,-1 0-1 0 0,0 0 1 0 0,0 0-1 0 0,0 0 1 0 0,1 0-1 0 0,-1 0 0 0 0,0-1 1 0 0,1 1-1 0 0,-1 0 1 0 0,1-1-1 0 0,-1 1 0 0 0,1-1 1 0 0,-1 1-1 0 0,1-1 1 0 0,-1 0-1 0 0,1 0 1 0 0,-1 1-1 0 0,1-1 0 0 0,-1 0 1 0 0,2-1 130 0 0,6-1-1345 0 0</inkml:trace>
  <inkml:trace contextRef="#ctx0" brushRef="#br1" timeOffset="-131731.939">23365 3393 15664 0 0,'0'13'1667'0'0,"0"-13"-1670"0"0,0 34 1352 0 0,1-1 0 0 0,1 0 0 0 0,4 9-1349 0 0,3 10 1963 0 0,-7-46-2020 0 0,-1 0-1 0 0,0 1 1 0 0,0-1 0 0 0,0 0-1 0 0,-1 3 58 0 0,0-8 59 0 0,0-1 6 0 0,1 1-67 0 0,1 2-19 0 0,6 6-1174 0 0,-5-9 67 0 0,-5-8-286 0 0,-2-19-3548 0 0,3 14 2405 0 0</inkml:trace>
  <inkml:trace contextRef="#ctx0" brushRef="#br1" timeOffset="-131730.939">23407 3325 13824 0 0,'0'0'314'0'0,"0"0"46"0"0,0 0 22 0 0,0-1-50 0 0,-2-3-150 0 0,2 3 196 0 0,0 1 108 0 0,0 0 23 0 0,0 0-66 0 0,5 6-547 0 0,-1-3-625 0 0,6 5-3883 0 0,-6-6 2567 0 0</inkml:trace>
  <inkml:trace contextRef="#ctx0" brushRef="#br1" timeOffset="-131360.224">23693 3325 16783 0 0,'-2'0'382'0'0,"-3"2"-219"0"0,-1 0 0 0 0,1 1 0 0 0,0-1 0 0 0,0 1 0 0 0,0 0 0 0 0,0 1-1 0 0,0-1 1 0 0,1 1 0 0 0,-1 1-163 0 0,-9 8 185 0 0,1 0 0 0 0,-4 6-185 0 0,13-14 16 0 0,0 0 1 0 0,1 0 0 0 0,-1 1-1 0 0,1-1 1 0 0,0 1 0 0 0,1 0-1 0 0,-1 0 1 0 0,1 0 0 0 0,-1 4-17 0 0,3-8-9 0 0,-1 0 1 0 0,1 1-1 0 0,-1-1 0 0 0,1 1 1 0 0,0 0-1 0 0,0-1 0 0 0,0 1 1 0 0,0-1-1 0 0,0 1 0 0 0,1-1 1 0 0,-1 1-1 0 0,1-1 0 0 0,0 1 1 0 0,-1-1-1 0 0,1 0 1 0 0,0 1-1 0 0,1-1 0 0 0,-1 0 1 0 0,0 0-1 0 0,1 1 0 0 0,-1-1 1 0 0,1 0-1 0 0,-1-1 0 0 0,3 3 9 0 0,7 5 57 0 0,1 0-1 0 0,0-1 0 0 0,0 0 0 0 0,1-1 0 0 0,0 0 0 0 0,0-1 1 0 0,1-1-1 0 0,1 1-56 0 0,10 5 22 0 0,-18-5 40 0 0,-9-1 195 0 0,-6 1 122 0 0,-9 1-415 0 0,1 0 1 0 0,-1-1-1 0 0,0 0 1 0 0,0-1 0 0 0,-1-1-1 0 0,-12 1 36 0 0,3-2-4283 0 0,0-1-1 0 0,-8-1 4284 0 0,17-1-2749 0 0</inkml:trace>
  <inkml:trace contextRef="#ctx0" brushRef="#br1" timeOffset="-130792.353">24119 3406 5984 0 0,'0'0'273'0'0,"0"0"-5"0"0,-6 6-161 0 0,-50 46 8927 0 0,45-44-8580 0 0,-1 1-1 0 0,1 1 0 0 0,1 0 0 0 0,0 0 1 0 0,1 1-1 0 0,0 1 0 0 0,-4 5-453 0 0,1 9 1246 0 0,12-25-1036 0 0,0-1-2 0 0,6 3 160 0 0,-2-2-319 0 0,0-1 0 0 0,0 1 0 0 0,0 0-1 0 0,0-1 1 0 0,0 0 0 0 0,0 0 0 0 0,0 0-1 0 0,0-1 1 0 0,0 1 0 0 0,0-1 0 0 0,3-1-49 0 0,7-3 33 0 0,0 0 1 0 0,9-4-34 0 0,-7 1 71 0 0,-10 5-53 0 0,0 0-1 0 0,-1 0 1 0 0,1-1 0 0 0,-1 0-1 0 0,0 0 1 0 0,0 0-1 0 0,-1-1 1 0 0,1 0 0 0 0,-1 0-1 0 0,0 0 1 0 0,0 0 0 0 0,-1-1-1 0 0,0 1 1 0 0,0-1-1 0 0,0 0 1 0 0,0 0 0 0 0,-1 0-1 0 0,0-1-17 0 0,-2 5 12 0 0,1-1 0 0 0,-1 0 0 0 0,0 0 0 0 0,1 0-1 0 0,-2 1 1 0 0,1-1 0 0 0,0 0 0 0 0,0 0-1 0 0,-1 0 1 0 0,0-1-12 0 0,1 3 4 0 0,0 0 0 0 0,0 0 0 0 0,-1 0 0 0 0,1 0 0 0 0,0-1 0 0 0,-1 1 0 0 0,1 0 0 0 0,-1 0 0 0 0,0 0 0 0 0,1 0 0 0 0,-1 0 0 0 0,0 0 0 0 0,1 0 0 0 0,-1 0 0 0 0,0 0 0 0 0,0 1 0 0 0,0-1 0 0 0,0 0 0 0 0,0 0 0 0 0,0 1 0 0 0,0-1 0 0 0,0 1 0 0 0,0-1 0 0 0,-1 1-4 0 0,1-1 0 0 0,0 1 1 0 0,0 0 0 0 0,-1-1-1 0 0,1 1 1 0 0,0 0 0 0 0,-1 0-1 0 0,1 0 1 0 0,0 0 0 0 0,-1 0-1 0 0,1 0 1 0 0,0 1 0 0 0,0-1-1 0 0,-1 0 1 0 0,1 1 0 0 0,-1-1-1 0 0,-1 2 0 0 0,2-2 0 0 0,0 0 0 0 0,0 0 0 0 0,0 0 0 0 0,1 0 0 0 0,-1 1 0 0 0,0-1 0 0 0,0 0 0 0 0,0 1 0 0 0,1-1 0 0 0,-1 0 0 0 0,0 1 0 0 0,0-1 0 0 0,1 1 0 0 0,-1-1 0 0 0,0 1 0 0 0,1 0 0 0 0,-1-1 0 0 0,1 1 0 0 0,-1 0 0 0 0,1-1 0 0 0,-1 1 0 0 0,1 0 0 0 0,-2 2 0 0 0,1-3-6 0 0,0 1 0 0 0,0 0 0 0 0,0 0 1 0 0,0 1-1 0 0,0-1 0 0 0,0 0 1 0 0,0 0-1 0 0,1 0 1 0 0,-1 1-1 0 0,0-1 0 0 0,0 0 1 0 0,1 1-1 0 0,-1-1 0 0 0,1 1 6 0 0,0-1-20 0 0,1 0 0 0 0,-1 1 0 0 0,1-1 0 0 0,0 0-1 0 0,-1-1 1 0 0,1 1 0 0 0,0 0 0 0 0,0 0 0 0 0,0 0-1 0 0,0 0 1 0 0,0-1 0 0 0,0 1 0 0 0,0 0 0 0 0,0-1-1 0 0,0 1 1 0 0,0-1 0 0 0,0 1 0 0 0,0-1 0 0 0,1 1 20 0 0,2 0-54 0 0,-1-1 0 0 0,0 1 0 0 0,1-1 0 0 0,-1 0 1 0 0,0 0-1 0 0,1 0 0 0 0,2-1 54 0 0,4 0-158 0 0,-1-1-1 0 0,0 0 1 0 0,0-1 0 0 0,0 0-1 0 0,4-2 159 0 0,0-1-533 0 0,0-1-1 0 0,-1 0 0 0 0,9-6 534 0 0,-16 10-221 0 0,0-1 0 0 0,0 0 1 0 0,-1-1-1 0 0,1 1 0 0 0,-1-1 1 0 0,0 0-1 0 0,0 0 0 0 0,0-1 0 0 0,0-1 221 0 0,5-12-179 0 0,-2 1-1 0 0,0-1 0 0 0,-1-1 1 0 0,-1 1-1 0 0,-1-1 0 0 0,0-3 180 0 0,3-15-328 0 0,-5 27 1471 0 0,-5 15 821 0 0,-4 19-1125 0 0,2 48-188 0 0,2 0 1 0 0,4 0-1 0 0,6 37-651 0 0,-4-75-217 0 0,1-1 0 0 0,4 10 217 0 0,-5-27 10 0 0,-1 1 0 0 0,-1 9-10 0 0,5 28 44 0 0,-4-32-277 0 0,-4-12-3403 0 0,2-9 1538 0 0</inkml:trace>
  <inkml:trace contextRef="#ctx0" brushRef="#br1" timeOffset="-130390.095">24260 3518 15520 0 0,'0'0'356'0'0,"0"0"49"0"0,2 0 19 0 0,11 1-185 0 0,0 0 1 0 0,-1 1-1 0 0,8 2-239 0 0,31 5 952 0 0,62-4-193 0 0,-30-6-3603 0 0,-59-2 1474 0 0</inkml:trace>
  <inkml:trace contextRef="#ctx0" brushRef="#br2" timeOffset="-152373.412">16138 3559 3224 0 0,'-2'1'-24'0'0,"-12"3"7049"0"0,-9-3-4244 0 0,22-1-1993 0 0,1 0-57 0 0,0 0-26 0 0,0 0-7 0 0,0 0-44 0 0,0 0-171 0 0,0-3 30 0 0,0 3-491 0 0,0-1 1 0 0,0 1-1 0 0,0 0 1 0 0,0 0 0 0 0,0 0-1 0 0,0 0 1 0 0,0 0-1 0 0,0 0 1 0 0,0-1 0 0 0,0 1-1 0 0,0 0 1 0 0,0 0-1 0 0,0 0 1 0 0,0 0 0 0 0,0 0-1 0 0,0-1 1 0 0,0 1-1 0 0,0 0 1 0 0,0 0 0 0 0,1 0-1 0 0,-1 0 1 0 0,0 0-1 0 0,0 0 1 0 0,0 0 0 0 0,0 0-1 0 0,0-1 1 0 0,0 1-1 0 0,0 0 1 0 0,0 0 0 0 0,0 0-1 0 0,1 0 1 0 0,-1 0-1 0 0,0 0 1 0 0,0 0 0 0 0,0 0-1 0 0,0 0 1 0 0,0 0-1 0 0,0 0 1 0 0,0 0-23 0 0,4-2 39 0 0,2-20 774 0 0,-6 20-774 0 0,1 1 0 0 0,-1-1 0 0 0,0 1 0 0 0,1-1 0 0 0,-1 1 0 0 0,0-1 0 0 0,0 1 0 0 0,0-1 0 0 0,0 1 0 0 0,-1-1 0 0 0,1 1 0 0 0,0-1 0 0 0,0 1 0 0 0,-1-1-39 0 0,0 1 3 0 0,1-1 0 0 0,0 1 1 0 0,-1 0-1 0 0,1-1 0 0 0,0 1 0 0 0,0 0 0 0 0,0-1 1 0 0,0 1-1 0 0,0-1 0 0 0,0 1 0 0 0,0 0 0 0 0,1-1 1 0 0,-1 1-1 0 0,0 0 0 0 0,1-1 0 0 0,-1 1 0 0 0,1-2-3 0 0,6-15 21 0 0,-7 15-9 0 0,1 0-1 0 0,-1 1 1 0 0,1-1-1 0 0,0 1 0 0 0,0-1 1 0 0,0 1-1 0 0,0 0 0 0 0,1-1-11 0 0,10-18 90 0 0,-10 17-77 0 0,1-1 0 0 0,-1 0 0 0 0,1 1 0 0 0,0-1 1 0 0,1 1-1 0 0,-1 0 0 0 0,1 0 0 0 0,0 0 0 0 0,2-1-13 0 0,28-24 60 0 0,-12 15 92 0 0,12 10-22 0 0,-33 4-130 0 0,0 0 1 0 0,0 0-1 0 0,0 0 1 0 0,0 0-1 0 0,0 0 1 0 0,1 0 0 0 0,-1 1-1 0 0,0-1 1 0 0,0 0-1 0 0,0 0 1 0 0,0 1-1 0 0,0-1 1 0 0,0 1-1 0 0,0-1 1 0 0,0 1 0 0 0,0 0-1 0 0,0-1 1 0 0,0 1-1 0 0,0 0 1 0 0,0-1-1 0 0,0 1 1 0 0,0 0-1 0 0,2 2 9 0 0,-2-2-6 0 0,9 7 6 0 0,0-1-1 0 0,1 0 1 0 0,-1 0 0 0 0,1-1 0 0 0,0-1-1 0 0,1 0 1 0 0,9 3-9 0 0,-15-6-957 0 0,4 1 912 0 0,-4-2-6342 0 0,-6-1 4294 0 0</inkml:trace>
  <inkml:trace contextRef="#ctx0" brushRef="#br2" timeOffset="-150997.801">16240 3379 6192 0 0,'0'0'281'0'0,"0"0"-6"0"0,-5 0 72 0 0,5 1 4148 0 0,10 5-3668 0 0,-9-5-404 0 0,-1-1-19 0 0,0 0-84 0 0,0 0-38 0 0,0 0-8 0 0,0 0-21 0 0,0 0-80 0 0,0 0-39 0 0,0 0-6 0 0,0 0 2 0 0,9 15 988 0 0,-2-3-743 0 0,-5-8-270 0 0,0 0 0 0 0,0 0 0 0 0,0 0 0 0 0,-1 1 1 0 0,1-1-1 0 0,-1 0 0 0 0,0 1 0 0 0,0-1 0 0 0,-1 2-105 0 0,1 8 253 0 0,-1 10-12 0 0,-3 36-291 0 0,1-39 199 0 0,1 0 1 0 0,1 4-150 0 0,1-7 16 0 0,-1 0 0 0 0,-2 0-1 0 0,-1 9-15 0 0,0-3-16 0 0,0 23 16 0 0,1-10 0 0 0,-23 201 54 0 0,24-189-26 0 0,2-37-17 0 0,-1 0 1 0 0,0 0-1 0 0,-1 0 1 0 0,-1 0-1 0 0,-1 4-11 0 0,2-8 16 0 0,0 1 0 0 0,0-1 0 0 0,0 0 0 0 0,1 1 0 0 0,1 3-16 0 0,-1 24 45 0 0,-2-12-5 0 0,-2-1-1 0 0,0 0 0 0 0,-1 0-39 0 0,2-7 38 0 0,1 0 0 0 0,0 0 0 0 0,2 0 0 0 0,0 4-38 0 0,0 13 242 0 0,-3 13-242 0 0,3 9 144 0 0,1-32-107 0 0,-1-20-34 0 0,0 0 0 0 0,1 0 0 0 0,-1 0 0 0 0,0 0 0 0 0,-1 0 0 0 0,1 0 0 0 0,0 0 0 0 0,-1 0 0 0 0,0 1-3 0 0,-6 19 64 0 0,2 1 0 0 0,-4 22-64 0 0,7 14 76 0 0,2-52-45 0 0,0-1 0 0 0,0 1-1 0 0,1 0 1 0 0,1 4-31 0 0,0-6 11 0 0,-1 0 0 0 0,-1 1 0 0 0,1-1-1 0 0,-1 0 1 0 0,0 1 0 0 0,-1 4-11 0 0,1-9 0 0 0,-1 1 0 0 0,1 0 0 0 0,1-1 0 0 0,-1 1 0 0 0,0 0 0 0 0,1-1 0 0 0,-1 1 0 0 0,2 2 0 0 0,-2-3 0 0 0,1 1 0 0 0,0 0 0 0 0,-1 0 0 0 0,0-1 0 0 0,1 1 0 0 0,-1 0 0 0 0,0 0 0 0 0,-1 1 0 0 0,-3 48 29 0 0,-1 5 6 0 0,5-54-30 0 0,0-1-1 0 0,0 1 1 0 0,0 0 0 0 0,1 0-1 0 0,-1 0 1 0 0,0-1-1 0 0,1 2-4 0 0,1 12 32 0 0,1-3-32 0 0,-2-12 0 0 0,-1 0 0 0 0,0 1 0 0 0,1-1 0 0 0,-1 1 0 0 0,0-1 0 0 0,0 0 0 0 0,1 1 0 0 0,-1-1 0 0 0,0 1 0 0 0,0-1 0 0 0,-1 1 0 0 0,1 0 0 0 0,-2 5 0 0 0,0 0 0 0 0,1 0 0 0 0,0 0 0 0 0,1 0 0 0 0,-1 4 0 0 0,-7 31 54 0 0,13 34-44 0 0,-5-61-10 0 0,0-12 0 0 0,-1-1 0 0 0,1 1 0 0 0,0-1 0 0 0,0 1 0 0 0,1-1 0 0 0,-1 1 0 0 0,0-1 0 0 0,1 2 0 0 0,2 36 64 0 0,-3-10-25 0 0,-1-24-30 0 0,1 0 0 0 0,0 0 0 0 0,0-1 0 0 0,1 5-9 0 0,-1-9 5 0 0,0 0 0 0 0,0 1-1 0 0,0-1 1 0 0,0 1 0 0 0,-1-1 0 0 0,1 0-1 0 0,0 1 1 0 0,0-1 0 0 0,-1 0 0 0 0,1 1-1 0 0,-1 0-4 0 0,0-1 0 0 0,1 1 1 0 0,-1-1-1 0 0,1 0 0 0 0,-1 0 0 0 0,1 1 0 0 0,0-1 0 0 0,0 0 0 0 0,-1 0 0 0 0,1 1 0 0 0,0-1 0 0 0,0 0 0 0 0,1 1 0 0 0,-1-1 0 0 0,0 0 0 0 0,0 1 0 0 0,3 12 0 0 0,0 0 0 0 0,-1-1 0 0 0,-1 1 0 0 0,0 0 0 0 0,-1 1 0 0 0,3 8-32 0 0,-2-20-6 0 0,0 0 1 0 0,-1 0-1 0 0,1 0 1 0 0,-1 0 0 0 0,0 0-1 0 0,0 0 1 0 0,0 3 37 0 0,-1 2 28 0 0,1 0 0 0 0,0 1 0 0 0,2 6-28 0 0,0 13 266 0 0,3 39-242 0 0,-1-34-24 0 0,-2-28 0 0 0,-1 0 0 0 0,-1 1 0 0 0,1-1 0 0 0,-1 1 0 0 0,0-1 0 0 0,0 5 0 0 0,-1-6 0 0 0,1-1 0 0 0,1 1-1 0 0,-1 0 1 0 0,0 0 0 0 0,1 0-1 0 0,0 1 1 0 0,2 19 56 0 0,-1-1-45 0 0,-1-19-11 0 0,0 1 0 0 0,-1-1 0 0 0,0 1 0 0 0,1-1 0 0 0,-2 0-1 0 0,1 3 1 0 0,-2 14 0 0 0,-3 12 0 0 0,3-7 0 0 0,2-8 0 0 0,0-14 1 0 0,-1-1-1 0 0,2 1 1 0 0,-1-1 0 0 0,0 1-1 0 0,1-1 1 0 0,0 4-1 0 0,2 12 50 0 0,4 55-40 0 0,-7-47-10 0 0,0 21 0 0 0,0-8 0 0 0,2 14 0 0 0,-2-3 64 0 0,0-46-64 0 0,0 0 0 0 0,0 0 0 0 0,0 0 0 0 0,1 0 0 0 0,0 1 0 0 0,0 15 0 0 0,-5 50 0 0 0,0-47 0 0 0,3-20 1 0 0,0-1 0 0 0,0 0 1 0 0,1 0-1 0 0,-1 0 0 0 0,1 1 0 0 0,0-1 1 0 0,0 0-1 0 0,0 1 0 0 0,0-1-1 0 0,2 9 11 0 0,0 0-1 0 0,-1 0 1 0 0,-1 0 0 0 0,0 0-1 0 0,-1 5-10 0 0,1-15 0 0 0,0-1 0 0 0,0 1 0 0 0,0 0 0 0 0,0 0 0 0 0,0 0 0 0 0,0 0 0 0 0,1-1 0 0 0,-1 1 0 0 0,1 0 0 0 0,0 0 0 0 0,-1 0 0 0 0,1 0 0 0 0,-1-1 0 0 0,1 1 0 0 0,-1-1 0 0 0,0 1 0 0 0,1 0 0 0 0,-1-1 0 0 0,0 1 0 0 0,0 0 0 0 0,0-1 0 0 0,0 1 0 0 0,-1 1 0 0 0,0 0 0 0 0,1-1 0 0 0,-1 1 0 0 0,0 0 0 0 0,1 0 0 0 0,-1 0 0 0 0,1 0 0 0 0,0 0 0 0 0,0 0 0 0 0,0 0 0 0 0,0 0 0 0 0,0 0 0 0 0,1 1 0 0 0,-1-3 0 0 0,0 1 0 0 0,0-1 0 0 0,1 0 0 0 0,-2 1 0 0 0,1-1 0 0 0,0 0 0 0 0,0 1 0 0 0,0-1 0 0 0,-1 0 0 0 0,1 1 0 0 0,0-1 0 0 0,-1 1 0 0 0,1-1 0 0 0,-1 0 0 0 0,1 1 0 0 0,0-1 0 0 0,0 0 0 0 0,-1 1 0 0 0,1-1 0 0 0,0 0 0 0 0,0 1 0 0 0,1-1 0 0 0,-1 1 0 0 0,0 0 0 0 0,9 50 11 0 0,-8-48-244 0 0,4 32 476 0 0,-5-11-4065 0 0,0-25 2080 0 0</inkml:trace>
  <inkml:trace contextRef="#ctx0" brushRef="#br2" timeOffset="-146841.558">15451 6334 2304 0 0,'0'0'297'0'0,"0"0"409"0"0,0 0 176 0 0,0 0 41 0 0,0 0-85 0 0,0 0-374 0 0,0 0-161 0 0,0 0-30 0 0,0 0-9 0 0,0 0-6 0 0,0 0-2 0 0,0 0 0 0 0,0 0 2 0 0,0 0 12 0 0,0 0 2 0 0,0 0 0 0 0,0 0-22 0 0,0 0-88 0 0,0 0-40 0 0,0 0-8 0 0,1 0-21 0 0,4 0-64 0 0,64-6 254 0 0,-20 6 42 0 0,101 4-114 0 0,-98-5-181 0 0,0 0 91 0 0,9 3-121 0 0,21 7 93 0 0,17 1 10 0 0,92 4-50 0 0,-107-9-42 0 0,-32-4-11 0 0,44-2 0 0 0,50 0 504 0 0,-77 2-306 0 0,139 9 182 0 0,-101-11-272 0 0,74 0 536 0 0,-137 4-391 0 0,1 0 172 0 0,26-3-425 0 0,53-1 205 0 0,62 9-205 0 0,-76-1 93 0 0,174-3 82 0 0,-245-4-168 0 0,-7 1-7 0 0,24-2 0 0 0,28 1 10 0 0,20-5 185 0 0,5 5-195 0 0,-58 0 40 0 0,209 0-29 0 0,-125-3 106 0 0,-85 2-106 0 0,-3 1-11 0 0,43 4 0 0 0,-49-2 0 0 0,33-1 0 0 0,-36-1 0 0 0,173-3 266 0 0,-109-2-74 0 0,-70 5-145 0 0,-4 1 52 0 0,1-2 1 0 0,11-2-100 0 0,0-1 70 0 0,1 2 1 0 0,6 3-71 0 0,-22-1 11 0 0,178-4 129 0 0,-56 2 48 0 0,-30-2-114 0 0,-4 0 116 0 0,-78 3 116 0 0,36 3-306 0 0,-9-1 242 0 0,261-1 2121 0 0,-283 6-3327 0 0,-56-17 1223 0 0,-1 5 68 0 0,0 0 1 0 0,-13-2-328 0 0,-23-7-2612 0 0,6 0 685 0 0,32 10 1723 0 0,-1 0-1 0 0,1 0 1 0 0,0-1-1 0 0,0-1 1 0 0,-2-3 204 0 0,4 3-20 0 0,1 1 0 0 0,-11-4 20 0 0,22 10 96 0 0,1 0 4 0 0,0 0 9 0 0,0 0 56 0 0,0 0 25 0 0,0 0 2 0 0,0 0-11 0 0,0 0-42 0 0,21 1 2 0 0,-1 2 0 0 0,1 0 0 0 0,-1 1 0 0 0,20 7-141 0 0,-12-3 118 0 0,-20-6-61 0 0,11 2-3 0 0,0 2 0 0 0,-1 0 0 0 0,1 1 1 0 0,8 5-55 0 0,-10-6 121 0 0,-15-5-88 0 0,0-1 0 0 0,-1 1 0 0 0,1-1 0 0 0,0 1 0 0 0,0-1 1 0 0,-1 1-1 0 0,1 0 0 0 0,-1 0 0 0 0,1 0 0 0 0,-1 0 0 0 0,1 0 0 0 0,-1 1 1 0 0,1-1-34 0 0,-2 0 221 0 0,0-1 10 0 0,0 0-1 0 0,0 0-5 0 0,-9 14 457 0 0,2-9-541 0 0,0-1 1 0 0,0 0 0 0 0,0 0-1 0 0,0-1 1 0 0,0 0 0 0 0,-1 0-1 0 0,1 0 1 0 0,-1-1 0 0 0,-3 0-142 0 0,-24 9 99 0 0,1 1-4 0 0,5-2 18 0 0,1 1-1 0 0,-18 10-112 0 0,20-9 0 0 0,19-10 3 0 0,0 1 1 0 0,0 1-1 0 0,0-1 0 0 0,1 1 0 0 0,-2 1-3 0 0,-6 5-70 0 0,8-6 117 0 0,1 0 0 0 0,-1 1 0 0 0,1 0 0 0 0,-1 1-47 0 0,4-5-216 0 0,1 1 1 0 0,0 0-1 0 0,-1-1 0 0 0,1 1 1 0 0,0 0-1 0 0,0 0 0 0 0,0 0 1 0 0,1 0-1 0 0,-1 0 0 0 0,0 0 1 0 0,1 0-1 0 0,-1 0 0 0 0,1 0 1 0 0,0 0-1 0 0,-1 0 0 0 0,1 1 216 0 0,0-2-2178 0 0,0-1-2982 0 0</inkml:trace>
  <inkml:trace contextRef="#ctx0" brushRef="#br2" timeOffset="-146463.839">21519 6236 3224 0 0,'0'0'551'0'0,"0"0"1103"0"0,0 0 487 0 0,0 0 99 0 0,0 0-177 0 0,0 0-832 0 0,0 0-366 0 0,0 0-69 0 0,0 0-93 0 0,0 0-323 0 0,-13 11 248 0 0,-25 20 358 0 0,-10 6-986 0 0,19-16 151 0 0,1 2 1 0 0,0 1 0 0 0,-1 4-152 0 0,-35 39 141 0 0,49-50-131 0 0,-1-1 0 0 0,-14 11-10 0 0,26-25-29 0 0,0 0-921 0 0,3 0-4092 0 0,1-2-159 0 0</inkml:trace>
  <inkml:trace contextRef="#ctx0" brushRef="#br2" timeOffset="-146084.903">21294 6219 7368 0 0,'0'0'568'0'0,"0"0"-130"0"0,0 0 848 0 0,-1 2 406 0 0,-1 1-1263 0 0,0 1-1 0 0,0 0 1 0 0,0 1 0 0 0,0-1 0 0 0,1 0 0 0 0,0 0 0 0 0,0 1 0 0 0,0-1 0 0 0,0 0-1 0 0,1 4-428 0 0,-1 3-101 0 0,1 0-1 0 0,0 0 1 0 0,2 10 101 0 0,-1-11 56 0 0,2 0 0 0 0,-1 0 1 0 0,1 0-1 0 0,0 0 1 0 0,1-1-1 0 0,1 2-56 0 0,4 5 270 0 0,0-2 0 0 0,1 1 0 0 0,1-1 0 0 0,0-1 0 0 0,0 0 0 0 0,8 6-270 0 0,-6-7 162 0 0,-1 1 0 0 0,8 12-162 0 0,-4-2-4829 0 0,-10-12-656 0 0</inkml:trace>
  <inkml:trace contextRef="#ctx0" brushRef="#br1" timeOffset="-140362.453">16298 6407 6736 0 0,'0'0'306'0'0,"0"0"-4"0"0,0 0-96 0 0,0 0 317 0 0,0 0 158 0 0,0 0 30 0 0,0 0-43 0 0,0 0-211 0 0,0 0-89 0 0,0 0-16 0 0,0 0-18 0 0,0 0-53 0 0,0 0-22 0 0,0 0-3 0 0,0 0-10 0 0,0 0-38 0 0,0 0-16 0 0,0 0-6 0 0,0 0-10 0 0,0 0-34 0 0,0 0-12 0 0,0 0-2 0 0,0 0-2 0 0,0 0-6 0 0,0 0-6 0 0,0 0-2 0 0,0 0-4 0 0,0 0-18 0 0,10-7 154 0 0,-6 3-117 0 0,0 0 0 0 0,0-1 0 0 0,0 0 0 0 0,0 0-1 0 0,-1 0 1 0 0,1-2-127 0 0,17-22 413 0 0,3 4-127 0 0,-4 5-277 0 0,-2-1 1 0 0,0-1-1 0 0,10-17-9 0 0,-15 20 135 0 0,13-15-135 0 0,-12 17 89 0 0,-1 0-1 0 0,4-8-88 0 0,-5 6 113 0 0,2 1 0 0 0,0 1 0 0 0,14-14-113 0 0,17-20 194 0 0,10-10 64 0 0,-33 38-47 0 0,-1-1 0 0 0,6-10-211 0 0,14-24 211 0 0,3 3 0 0 0,2 1-1 0 0,17-13-210 0 0,-11 4 0 0 0,11-2 274 0 0,-11 10 460 0 0,17-10-734 0 0,-53 49 201 0 0,0-1-1 0 0,-1 0 1 0 0,11-18-201 0 0,-10 14 139 0 0,0 1 0 0 0,14-13-139 0 0,29-26 11 0 0,-26 27 217 0 0,8-12-228 0 0,7-7 81 0 0,22-28-70 0 0,31-30 160 0 0,-67 71-93 0 0,9-12 62 0 0,6-1-140 0 0,-25 25 35 0 0,-15 16-25 0 0,-1 1 0 0 0,1 0-1 0 0,3-1-9 0 0,9-9 3 0 0,0-1 0 0 0,12-15-3 0 0,-14 14 72 0 0,1 1 0 0 0,16-12-72 0 0,-1-2 11 0 0,-15 13-12 0 0,6-6 8 0 0,-2-1 0 0 0,2-5-7 0 0,15-16 50 0 0,-10 11 382 0 0,-13 16-440 0 0,0 0-1 0 0,2 2 1 0 0,3-3 8 0 0,-3 4 208 0 0,16-12-47 0 0,-19 18-161 0 0,-1-1 0 0 0,3-3 0 0 0,8-9 0 0 0,-4 4-68 0 0,11-13 68 0 0,-13 12-140 0 0,18-15 140 0 0,-20 21 0 0 0,-1-1 0 0 0,6-9 0 0 0,-2 2-1537 0 0,-26 10-11255 0 0,2 7 12143 0 0,2 5 630 0 0,0 0 0 0 0,0 0 0 0 0,0 0 0 0 0,1 0 0 0 0,-1 0-1 0 0,1 0 1 0 0,0 0 0 0 0,0 0 0 0 0,0-1 19 0 0,0 4-428 0 0,-1 0-25 0 0</inkml:trace>
  <inkml:trace contextRef="#ctx0" brushRef="#br1" timeOffset="-139806.276">18651 3736 6992 0 0,'0'0'322'0'0,"0"0"-7"0"0,-10 6 1605 0 0,0 0-557 0 0,0 0 1 0 0,0-1-1 0 0,0 0 0 0 0,-6 1-1363 0 0,4-1 431 0 0,0 0 0 0 0,0 1-1 0 0,0 1-430 0 0,9-5 84 0 0,0-1 0 0 0,0 0-1 0 0,0 0 1 0 0,0 0 0 0 0,0 0-1 0 0,0 0 1 0 0,0-1 0 0 0,0 0-1 0 0,0 1-83 0 0,2-1 207 0 0,1 0-6 0 0,0 0-1 0 0,0 0 0 0 0,0 0 3 0 0,0 0 10 0 0,0 0 3 0 0,0 0 0 0 0,0 0-17 0 0,0 0-72 0 0,0 0-30 0 0,0 0-8 0 0,1-1-15 0 0,11-5-55 0 0,-1 0 1 0 0,0 2 0 0 0,7-3-20 0 0,24-10 94 0 0,51-27 409 0 0,-64 38-79 0 0,-18 4-314 0 0,-5 2-34 0 0,-5 0-28 0 0,0 0 0 0 0,1 0-1 0 0,-1 1 1 0 0,0-1-1 0 0,0 0 1 0 0,1 1-1 0 0,-1-1 1 0 0,0 0-1 0 0,0 1 1 0 0,0 0 0 0 0,0-1-1 0 0,0 1 1 0 0,0 0-1 0 0,0-1 1 0 0,0 1-1 0 0,0 0 1 0 0,0 0 0 0 0,0 0-1 0 0,0 0 1 0 0,0 0-1 0 0,-1 0 1 0 0,1 0-1 0 0,0 0 1 0 0,-1 0-1 0 0,1 0 1 0 0,-1 0 0 0 0,1 0-1 0 0,-1 2-47 0 0,1 0 43 0 0,-1 0 0 0 0,0 1 0 0 0,0-1-1 0 0,0 0 1 0 0,0 1 0 0 0,-1-1 0 0 0,0 0 0 0 0,0 3-43 0 0,0 0 28 0 0,-2 7 175 0 0,-1-1 0 0 0,0 0 0 0 0,-1 0 0 0 0,-4 7-203 0 0,-9 25 331 0 0,12-31-276 0 0,5-11-43 0 0,0-1-1 0 0,1 1 1 0 0,-1 0-1 0 0,0 0 1 0 0,1 0-1 0 0,-1-1 1 0 0,1 1-1 0 0,-1 0 1 0 0,1 0-1 0 0,0 1-11 0 0,-1 0 48 0 0,-1 2-25 0 0,1-4-14 0 0,4 3-213 0 0,-2-2-7262 0 0,-1-2 5045 0 0</inkml:trace>
  <inkml:trace contextRef="#ctx0" brushRef="#br1" timeOffset="-137629.603">19209 3390 2760 0 0,'0'-2'207'0'0,"1"-31"707"0"0,3-22 6079 0 0,-3 44-5682 0 0,1-5 1443 0 0,-2 12-369 0 0,1 6 1000 0 0,2 77-2735 0 0,-4-19-188 0 0,-1-21-207 0 0,3-1 0 0 0,1 1-255 0 0,-2 5-39 0 0,0-29 120 0 0,1 1 0 0 0,1 13-81 0 0,-1-25-77 0 0,-1 0 1 0 0,1 0 0 0 0,0 0-1 0 0,0-1 1 0 0,1 1 0 0 0,-1-1 0 0 0,1 1-1 0 0,0-1 1 0 0,0 1 0 0 0,0-1 0 0 0,0 0-1 0 0,1 0 1 0 0,0 2 76 0 0,-17-26-4943 0 0,8 15 2832 0 0</inkml:trace>
  <inkml:trace contextRef="#ctx0" brushRef="#br1" timeOffset="-137040.926">19132 3534 3224 0 0,'-20'-17'302'0'0,"-7"-8"-101"0"0,13 7 6657 0 0,14 18-6718 0 0,0 0 1 0 0,0 0-1 0 0,0 0 0 0 0,0 0 1 0 0,0 0-1 0 0,0 0 0 0 0,0-1 1 0 0,0 1-1 0 0,0 0 0 0 0,0 0 1 0 0,0 0-1 0 0,0 0 0 0 0,0 0 1 0 0,0 0-1 0 0,0 0 0 0 0,0-1 0 0 0,0 1 1 0 0,0 0-1 0 0,0 0 0 0 0,0 0 1 0 0,0 0-1 0 0,0 0 0 0 0,0 0 1 0 0,0 0-1 0 0,0-1 0 0 0,0 1 1 0 0,0 0-1 0 0,1 0 0 0 0,-1 0 1 0 0,0 0-1 0 0,0 0 0 0 0,0 0 1 0 0,0 0-1 0 0,0 0 0 0 0,0 0 1 0 0,0 0-1 0 0,0 0 0 0 0,1 0 1 0 0,-1 0-1 0 0,0 0-140 0 0,8-3 1118 0 0,6 1-1167 0 0,7 2 506 0 0,14 1-260 0 0,0-3-1 0 0,12-2-196 0 0,-4-3-543 0 0,24-7 543 0 0,-30 5-1496 0 0,-36 9 1034 0 0,-1 0 413 0 0,0-1 0 0 0,0 1 0 0 0,1 0 1 0 0,-1-1-1 0 0,0 1 0 0 0,0 0 1 0 0,0 0-1 0 0,1-1 0 0 0,-1 1 1 0 0,0 0-1 0 0,1 0 0 0 0,-1-1 1 0 0,0 1-1 0 0,0 0 0 0 0,1 0 0 0 0,-1 0 1 0 0,0-1-1 0 0,1 1 0 0 0,-1 0 1 0 0,1 0-1 0 0,-1 0 0 0 0,0 0 1 0 0,1 0-1 0 0,-1 0 0 0 0,0 0 1 0 0,1 0-1 0 0,-1 0 0 0 0,0 0 0 0 0,1 0 1 0 0,-1 0-1 0 0,1 0 0 0 0,-1 0 1 0 0,1 0 48 0 0,11 2-1577 0 0,-11 0 1652 0 0,1-1 0 0 0,0 1 1 0 0,-1-1-1 0 0,1 1 0 0 0,-1 0 1 0 0,0 0-1 0 0,0-1 0 0 0,0 1 1 0 0,0 0-1 0 0,0 0 0 0 0,0 0 1 0 0,0 0-1 0 0,0 1 0 0 0,-1-1 1 0 0,1 1-76 0 0,0 3 329 0 0,0 1 1 0 0,0 0-1 0 0,0-1 1 0 0,-1 5-330 0 0,4 75 1887 0 0,-4-33 451 0 0,-9-78-1566 0 0,10 20-753 0 0,0-1 0 0 0,0 0 1 0 0,0 1-1 0 0,1-1 0 0 0,1-3-19 0 0,3-10-19 0 0,-4 12-12 0 0,0-1 1 0 0,1 1-1 0 0,0 1 0 0 0,0-1 1 0 0,0 0-1 0 0,1 1 0 0 0,0-1 0 0 0,1 1 1 0 0,-1 0-1 0 0,1 1 0 0 0,0-1 1 0 0,1 1-1 0 0,0-1 31 0 0,4-2-47 0 0,-1 1 0 0 0,1 0 0 0 0,1 0 0 0 0,-1 1 0 0 0,1 0 0 0 0,0 1 0 0 0,8-2 47 0 0,-16 6-46 0 0,0 0 1 0 0,1 0-1 0 0,-1 0 1 0 0,0 1-1 0 0,0-1 1 0 0,0 1-1 0 0,1 0 0 0 0,-1 0 1 0 0,0 1-1 0 0,0-1 1 0 0,0 0-1 0 0,2 1 46 0 0,4 2-1038 0 0,0 0 0 0 0,-1 0 1 0 0,6 4 1037 0 0,-7-4-1013 0 0,-1 0-644 0 0</inkml:trace>
  <inkml:trace contextRef="#ctx0" brushRef="#br1" timeOffset="-136601.268">19727 3428 3224 0 0,'0'0'143'0'0,"-7"-8"2186"0"0,-17 11 6852 0 0,20-2-8933 0 0,1 1-1 0 0,-1-1 0 0 0,0 1 1 0 0,1 0-1 0 0,0 0 0 0 0,-1 0 1 0 0,1 1-1 0 0,0-1 0 0 0,0 1 1 0 0,0 0-1 0 0,1 0 0 0 0,-1 0 1 0 0,0 0-248 0 0,-4 7 222 0 0,1 1 1 0 0,0-1 0 0 0,0 1-1 0 0,-3 10-222 0 0,7-17 13 0 0,1 1 0 0 0,-1-1-1 0 0,1 1 1 0 0,0-1 0 0 0,1 1-1 0 0,-1-1 1 0 0,1 1 0 0 0,0-1-1 0 0,0 4-12 0 0,0-6 39 0 0,0 0-1 0 0,0 1 1 0 0,1-1-1 0 0,-1 0 0 0 0,1 0 1 0 0,-1 0-1 0 0,1 0 1 0 0,0-1-1 0 0,0 1 1 0 0,0 0-1 0 0,0 0 1 0 0,0 0-1 0 0,0-1 1 0 0,0 1-1 0 0,1 0 0 0 0,-1-1 1 0 0,1 1-1 0 0,-1-1 1 0 0,1 0-1 0 0,-1 1 1 0 0,1-1-39 0 0,0-1-10 0 0,-1 1 1 0 0,0-1-1 0 0,0 0 1 0 0,0 0-1 0 0,0 0 0 0 0,0 0 1 0 0,0 0-1 0 0,0 0 1 0 0,0 0-1 0 0,1 0 1 0 0,-1 0-1 0 0,0 0 1 0 0,0-1-1 0 0,0 1 1 0 0,0 0-1 0 0,0-1 0 0 0,1 0 10 0 0,16-8 137 0 0,-11 5-105 0 0,0 0 0 0 0,-1-1 0 0 0,1 0 0 0 0,-1 0 0 0 0,0 0 0 0 0,-1-1 0 0 0,3-3-32 0 0,1-3-110 0 0,-1 0-1 0 0,-1 0 0 0 0,0-1 1 0 0,0 0-1 0 0,-1 0 0 0 0,2-10 111 0 0,-5 18-19 0 0,-2 5 14 0 0,0-1 0 0 0,-1 0-1 0 0,1 1 1 0 0,-1-1 0 0 0,1 0 0 0 0,-1 1 0 0 0,0-1 0 0 0,1 0 0 0 0,-1 0 0 0 0,0 1-1 0 0,0-1 1 0 0,1 0 0 0 0,-1 0 0 0 0,0 0 0 0 0,0 1 0 0 0,0-1 0 0 0,0-1 5 0 0,0 1-59 0 0,0 1-26 0 0,6 15-70 0 0,6 31 1017 0 0,-10-32-856 0 0,1 0 0 0 0,1-1-1 0 0,0 0 1 0 0,1 0-1 0 0,0 0 1 0 0,1 0-1 0 0,2 2-5 0 0,-8-15-29 0 0,0 1 0 0 0,0-1 0 0 0,1 0 0 0 0,-1 1 0 0 0,0-1 0 0 0,0 1 0 0 0,1-1 0 0 0,-1 0 0 0 0,0 0-1 0 0,1 1 1 0 0,-1-1 0 0 0,0 0 0 0 0,1 1 0 0 0,-1-1 0 0 0,0 0 0 0 0,1 0 0 0 0,-1 0 0 0 0,1 1 0 0 0,-1-1 0 0 0,0 0-1 0 0,1 0 1 0 0,-1 0 0 0 0,1 0 0 0 0,-1 0 0 0 0,1 0 0 0 0,-1 0 0 0 0,0 0 0 0 0,1 0 0 0 0,-1 0 0 0 0,1 0 0 0 0,-1 0-1 0 0,1 0 1 0 0,-1 0 0 0 0,0 0 0 0 0,1 0 0 0 0,-1 0 0 0 0,1-1 0 0 0,-1 1 0 0 0,0 0 0 0 0,1 0 0 0 0,-1 0 0 0 0,0-1-1 0 0,1 1 1 0 0,-1 0 0 0 0,0-1 0 0 0,1 1 0 0 0,-1 0 0 0 0,0-1 0 0 0,1 1 29 0 0,13-23-3459 0 0,-9 14 2093 0 0,-4 7 1098 0 0,1-1-1 0 0,-1 1 1 0 0,0-1 0 0 0,0 1 0 0 0,-1-1-1 0 0,1 1 1 0 0,0-1 0 0 0,-1 0-1 0 0,0 1 1 0 0,1-2 268 0 0,0-3-586 0 0,1-6-454 0 0</inkml:trace>
  <inkml:trace contextRef="#ctx0" brushRef="#br1" timeOffset="-136215.486">19923 3425 3224 0 0,'7'14'591'0'0,"7"19"6613"0"0,2 1-4095 0 0,24 57-158 0 0,-39-87-3186 0 0,2 3 2140 0 0,-3-10-713 0 0,-2-6-1128 0 0,1 0-1 0 0,1 0 1 0 0,0 0 0 0 0,0 0 0 0 0,1-4-64 0 0,0-13-169 0 0,-1 21 86 0 0,0 0-1 0 0,0 1 0 0 0,1-1 1 0 0,-1 0-1 0 0,1 1 0 0 0,0-1 1 0 0,0 1-1 0 0,1-1 0 0 0,0 1 1 0 0,-1-1-1 0 0,1 1 0 0 0,2-2 84 0 0,-4 6-20 0 0,0-1-1 0 0,1 0 0 0 0,-1 1 0 0 0,0-1 0 0 0,1 1 0 0 0,-1-1 0 0 0,1 1 1 0 0,-1-1-1 0 0,1 1 0 0 0,-1 0 0 0 0,1-1 0 0 0,-1 1 0 0 0,1 0 0 0 0,0-1 1 0 0,-1 1-1 0 0,1 0 0 0 0,-1 0 0 0 0,1-1 0 0 0,0 1 0 0 0,-1 0 1 0 0,1 0-1 0 0,0 0 0 0 0,0 0 21 0 0,0 0-7 0 0,0 0 0 0 0,0 1 0 0 0,0-1 0 0 0,0 0 0 0 0,0 1 0 0 0,0-1 0 0 0,0 1 0 0 0,0-1 0 0 0,0 1 0 0 0,-1-1 0 0 0,1 1 0 0 0,0 0 0 0 0,0-1-1 0 0,0 1 1 0 0,-1 0 0 0 0,1 0 7 0 0,3 4 83 0 0,0 1-1 0 0,0-1 0 0 0,-1 1 0 0 0,1 0 1 0 0,-2 0-1 0 0,1 1 0 0 0,-1-1 1 0 0,1 0-1 0 0,-2 1 0 0 0,2 4-82 0 0,-2-4 66 0 0,0-1 1 0 0,1 1-1 0 0,0-1 0 0 0,1 2-66 0 0,5 18 192 0 0,-8-23-157 0 0,0-1-23 0 0,1 0 0 0 0,-1-1-1 0 0,1 1 1 0 0,-1 0 0 0 0,1-1 0 0 0,0 1-1 0 0,0-1 1 0 0,0 1 0 0 0,0-1-1 0 0,0 2-11 0 0,-1-3-109 0 0,0 1-1 0 0,1-1 0 0 0,-1 1 0 0 0,0-1 0 0 0,0 0 0 0 0,1 1 0 0 0,-1-1 0 0 0,0 1 1 0 0,0-1-1 0 0,1 1 0 0 0,-1-1 0 0 0,1 0 0 0 0,-1 1 0 0 0,0-1 0 0 0,1 0 0 0 0,-1 1 1 0 0,1-1-1 0 0,-1 0 0 0 0,1 0 0 0 0,-1 1 0 0 0,1-1 0 0 0,-1 0 0 0 0,1 0 1 0 0,-1 0-1 0 0,1 0 0 0 0,-1 0 0 0 0,1 0 0 0 0,-1 0 0 0 0,1 0 0 0 0,-1 0 0 0 0,1 0 1 0 0,-1 0-1 0 0,1 0 0 0 0,-1 0 0 0 0,1 0 0 0 0,-1 0 0 0 0,1 0 0 0 0,-1 0 0 0 0,1-1 1 0 0,-1 1-1 0 0,1 0 0 0 0,-1 0 0 0 0,1-1 0 0 0,-1 1 110 0 0,2-1-783 0 0,2-2-4671 0 0</inkml:trace>
  <inkml:trace contextRef="#ctx0" brushRef="#br1" timeOffset="-135811.498">20322 3365 3680 0 0,'0'0'167'0'0,"-1"0"-7"0"0,-3 0 361 0 0,3 0 2009 0 0,1 0 870 0 0,-2 3 2365 0 0,-3 4-3984 0 0,3-3-1182 0 0,-3 1-362 0 0,0 0 0 0 0,0 0-1 0 0,1 1 1 0 0,0 0-1 0 0,0-1 1 0 0,0 2 0 0 0,1-1-1 0 0,0 0 1 0 0,0 1-1 0 0,1-1 1 0 0,-2 6-237 0 0,2-1 247 0 0,1-8-230 0 0,0 0-1 0 0,1 0 0 0 0,-1-1 0 0 0,1 1 1 0 0,0 0-1 0 0,-1 0 0 0 0,1 0 1 0 0,0-1-1 0 0,1 1 0 0 0,-1 0 0 0 0,1 0 1 0 0,-1-1-1 0 0,1 1 0 0 0,0 0 1 0 0,0-1-1 0 0,0 1 0 0 0,0 0 0 0 0,0-1 1 0 0,0 1-1 0 0,1-1 0 0 0,0 1-16 0 0,1 0 24 0 0,0 0-1 0 0,0 0 0 0 0,0 0 0 0 0,1 0 0 0 0,-1-1 1 0 0,1 0-1 0 0,-1 1 0 0 0,1-1 0 0 0,4 1-23 0 0,38 13-19 0 0,-19-7-111 0 0,-25-9 208 0 0,-2 0 3 0 0,0 0-6 0 0,-2 1-55 0 0,0 0 0 0 0,0 0 0 0 0,0 0 0 0 0,0-1 0 0 0,1 2 0 0 0,-1-1 0 0 0,0 0 0 0 0,-1 1-20 0 0,-4 3-2 0 0,-5 0-175 0 0,0-2 0 0 0,-1 0-1 0 0,-11 2 178 0 0,-11 2-1670 0 0,11-2-3283 0 0,0-2-1547 0 0</inkml:trace>
  <inkml:trace contextRef="#ctx0" brushRef="#br1" timeOffset="-134786.434">20487 3445 3224 0 0,'5'-5'1022'0'0,"-3"5"2926"0"0,-1 0 4162 0 0,6 6-7415 0 0,-5-4-562 0 0,0 0 1 0 0,0-1 0 0 0,-1 1-1 0 0,1 0 1 0 0,0 1 0 0 0,-1-1-1 0 0,1 0 1 0 0,-1 0-1 0 0,1 1 1 0 0,-1-1 0 0 0,0 1-134 0 0,0-1 40 0 0,4 12 334 0 0,0 0 0 0 0,-1 0 0 0 0,0 1 0 0 0,-1 1-374 0 0,0 5 224 0 0,0-7-124 0 0,-2 0 0 0 0,1 11-100 0 0,-4-30 26 0 0,0 1 0 0 0,1-1 1 0 0,0 0-1 0 0,0 0 0 0 0,0 0 1 0 0,1 0-1 0 0,-1 0 0 0 0,1-4-26 0 0,2-4-428 0 0,-1 6 121 0 0,1-1 0 0 0,-1 1 1 0 0,1 0-1 0 0,2-5 307 0 0,-3 9-63 0 0,0 1 0 0 0,1-1 0 0 0,-1 1-1 0 0,1 0 1 0 0,-1-1 0 0 0,1 1 0 0 0,0 0 0 0 0,-1 0 0 0 0,1 0 0 0 0,0 0-1 0 0,0 1 1 0 0,1-1 0 0 0,-1 0 0 0 0,0 1 0 0 0,3-2 63 0 0,-3 3-26 0 0,0-1 0 0 0,-1 1 0 0 0,1 0 0 0 0,0 0 0 0 0,0 0 0 0 0,0 0 0 0 0,0 0 0 0 0,0 0 1 0 0,0 0-1 0 0,0 1 0 0 0,0-1 0 0 0,0 0 0 0 0,-1 1 0 0 0,1 0 0 0 0,0 0 0 0 0,0-1 0 0 0,0 1 0 0 0,-1 0 0 0 0,1 0 1 0 0,-1 0-1 0 0,1 1 0 0 0,-1-1 0 0 0,2 1 26 0 0,4 4 48 0 0,0 0 0 0 0,0 1 0 0 0,0 0 0 0 0,0 1-48 0 0,-4-3 67 0 0,30 38 923 0 0,-31-40-859 0 0,0 1 0 0 0,0-1 0 0 0,0 1 0 0 0,-1 0 0 0 0,1 0 0 0 0,-1-1 0 0 0,0 1 0 0 0,0 0 0 0 0,0 0 0 0 0,0 0 0 0 0,-1 2-131 0 0,0-5 123 0 0,-1 5 713 0 0,0-11-607 0 0,0-5-401 0 0,1 1-1 0 0,-1 0 1 0 0,2 0-1 0 0,-1 0 1 0 0,1 0-1 0 0,0 0 1 0 0,1 0-1 0 0,0 0 1 0 0,1 0-1 0 0,1-2 173 0 0,-3 8-39 0 0,1 1 0 0 0,-1-1 0 0 0,1 0-1 0 0,0 0 1 0 0,0 1 0 0 0,2-2 39 0 0,1-2-29 0 0,-5 5 25 0 0,0 1 0 0 0,1 0-1 0 0,-1-1 1 0 0,0 1 0 0 0,0-1 0 0 0,1 1 0 0 0,-1 0-1 0 0,0-1 1 0 0,1 1 0 0 0,-1 0 0 0 0,0-1-1 0 0,1 1 1 0 0,-1 0 0 0 0,1 0 0 0 0,-1-1 0 0 0,0 1-1 0 0,1 0 1 0 0,-1 0 0 0 0,1 0 0 0 0,-1 0-1 0 0,1-1 1 0 0,-1 1 0 0 0,0 0 0 0 0,1 0 0 0 0,-1 0-1 0 0,1 0 1 0 0,-1 0 0 0 0,1 0 4 0 0,0 0-15 0 0,2 0 49 0 0,0 0 0 0 0,-1-1 0 0 0,1 1 0 0 0,0 0 0 0 0,-1 1 0 0 0,1-1 0 0 0,-1 0 0 0 0,1 1 0 0 0,0-1 0 0 0,-1 1 0 0 0,1 0 0 0 0,-1 0 0 0 0,1 0 0 0 0,-1 0 0 0 0,0 0 0 0 0,0 0 1 0 0,1 1-1 0 0,-1-1 0 0 0,0 1 0 0 0,0 0 0 0 0,0 0 0 0 0,0-1 0 0 0,1 3-34 0 0,6 6 217 0 0,0 1 0 0 0,0 1 0 0 0,6 11-217 0 0,-12-18 4 0 0,27 53 154 0 0,-29-51-791 0 0,-1-5-7034 0 0,0-2 2254 0 0</inkml:trace>
  <inkml:trace contextRef="#ctx0" brushRef="#br1" timeOffset="-134415.51">20947 3509 12728 0 0,'0'0'580'0'0,"0"0"-11"0"0,0 0-222 0 0,0 0 411 0 0,14 10 2845 0 0,-13-9-3453 0 0,1 0 1 0 0,-1 1 0 0 0,1-1-1 0 0,-1 0 1 0 0,0 1 0 0 0,1-1-1 0 0,-1 1 1 0 0,0-1 0 0 0,0 1-1 0 0,0 0 1 0 0,0-1 0 0 0,-1 1-1 0 0,2 1-150 0 0,-2-2 480 0 0,1 1-372 0 0,1-1 0 0 0,-1 1 0 0 0,0-1 1 0 0,0 1-1 0 0,0 0 0 0 0,0-1 0 0 0,0 1 0 0 0,0 0 0 0 0,-1 0 0 0 0,1-1 0 0 0,-1 2-108 0 0,2 0 247 0 0,2 7-54 0 0,-2-8-5844 0 0,-2-2-734 0 0</inkml:trace>
  <inkml:trace contextRef="#ctx0" brushRef="#br1" timeOffset="-134414.51">20990 3259 13448 0 0,'1'-20'1458'0'0,"-1"19"-1393"0"0,1 1-42 0 0,-1 0-1 0 0,0 0 1 0 0,0 0 0 0 0,0 0 0 0 0,1-1 0 0 0,-1 1-1 0 0,0 0 1 0 0,0 0 0 0 0,0 0 0 0 0,0-1-1 0 0,0 1 1 0 0,1 0 0 0 0,-1 0 0 0 0,0-1 0 0 0,0 1-1 0 0,0 0 1 0 0,0 0 0 0 0,0-1 0 0 0,0 1 0 0 0,0 0-1 0 0,0 0 1 0 0,0-1 0 0 0,0 1 0 0 0,0 0-1 0 0,0 0 1 0 0,0-1 0 0 0,0 1 0 0 0,0 0 0 0 0,0 0-23 0 0,0 0-3806 0 0,3 0-1276 0 0</inkml:trace>
  <inkml:trace contextRef="#ctx0" brushRef="#br1" timeOffset="-134024.404">21132 3264 12496 0 0,'0'15'945'0'0,"1"12"-148"0"0,4 18-797 0 0,-2-17 2205 0 0,-1 18-2205 0 0,0-15 3028 0 0,3 21-3028 0 0,1-1 1254 0 0,-3-26-948 0 0,-2-18-442 0 0,0 0-1 0 0,0 0 0 0 0,0 1 1 0 0,-1 0 136 0 0,-9-15-3383 0 0,5 1 1911 0 0,1 1 0 0 0,-1-1 0 0 0,1 1 0 0 0,0-1 0 0 0,1 0 0 0 0,-1-1 1472 0 0,0-5-3614 0 0</inkml:trace>
  <inkml:trace contextRef="#ctx0" brushRef="#br1" timeOffset="-133614.403">21107 3404 3224 0 0,'0'0'143'0'0,"3"-5"26"0"0,-1 3 262 0 0,-1 1 0 0 0,1-1 0 0 0,-1 1 1 0 0,1-1-1 0 0,0 1 0 0 0,-1 0 0 0 0,1 0 0 0 0,0 0 1 0 0,0 0-1 0 0,0 0 0 0 0,0 1 0 0 0,0-1 0 0 0,0 0 0 0 0,1 1-431 0 0,1-2 1101 0 0,20-3 2464 0 0,-11 5-3009 0 0,0 0 0 0 0,0 0 0 0 0,8 3-556 0 0,-15-3 487 0 0,-3 1-326 0 0,0-1 1 0 0,1 1 0 0 0,-2 0-1 0 0,1 0 1 0 0,0 0-1 0 0,0 0 1 0 0,0 0 0 0 0,0 1-1 0 0,-1-1 1 0 0,1 1-1 0 0,-1 0 1 0 0,1 0-1 0 0,-1 0 1 0 0,1 0 0 0 0,-1 0-1 0 0,0 0 1 0 0,0 0-1 0 0,1 2-161 0 0,3 5 372 0 0,0 1 0 0 0,-1 0 0 0 0,0 0 0 0 0,2 6-372 0 0,12 24 1217 0 0,8 12-376 0 0,-9-23-361 0 0,-17-28-224 0 0,0 0 0 0 0,4 0-180 0 0,-4 0-754 0 0,-1-1-328 0 0,-1-8-6013 0 0,-2 0 447 0 0</inkml:trace>
  <inkml:trace contextRef="#ctx0" brushRef="#br1" timeOffset="-133613.403">21371 3272 10592 0 0,'0'0'818'0'0,"0"0"-351"0"0,0 0 504 0 0,4 1 2395 0 0,5 2-2674 0 0,29 26-1183 0 0,-13-9-4532 0 0,-16-13 623 0 0</inkml:trace>
  <inkml:trace contextRef="#ctx0" brushRef="#br1" timeOffset="-133213.761">21702 3385 12496 0 0,'0'0'572'0'0,"-10"8"208"0"0,-33 27 608 0 0,29-25-653 0 0,0 2 1 0 0,0 0 0 0 0,1 0-1 0 0,-5 7-735 0 0,5-3 342 0 0,-10 14 371 0 0,16-20-363 0 0,5-8-305 0 0,1 0 0 0 0,-1 0 0 0 0,1 1 1 0 0,0-1-1 0 0,0 0 0 0 0,0 0 0 0 0,0 1 0 0 0,0-1 1 0 0,0 1-1 0 0,1-1 0 0 0,-1 1 0 0 0,1-1 0 0 0,-1 1 1 0 0,1-1-1 0 0,0 1 0 0 0,0 1-45 0 0,3 2 53 0 0,2-1 17 0 0,-5-4-62 0 0,1 0 1 0 0,0-1-1 0 0,-1 1 1 0 0,1-1-1 0 0,0 1 1 0 0,0-1-1 0 0,-1 1 0 0 0,1-1 1 0 0,0 1-1 0 0,0-1 1 0 0,0 0-1 0 0,-1 1 1 0 0,1-1-1 0 0,0 0 1 0 0,0 0-1 0 0,0 0 1 0 0,0 0-1 0 0,0 0 1 0 0,-1 0-1 0 0,1 0 1 0 0,0 0-1 0 0,0 0 0 0 0,0 0 1 0 0,0 0-1 0 0,0 0 1 0 0,0-1-9 0 0,17-7 60 0 0,-4-1-51 0 0,-2-1 0 0 0,1-1 1 0 0,-1 0-1 0 0,-1-1 0 0 0,0 0 1 0 0,0 0-1 0 0,-2-1 0 0 0,3-4-9 0 0,-7 10-118 0 0,1 0 0 0 0,1 0-1 0 0,-1 1 1 0 0,1-1 0 0 0,5-2 118 0 0,1-2-201 0 0,-12 10 182 0 0,1-1 0 0 0,-1 1-1 0 0,1 0 1 0 0,0-1 0 0 0,-1 1-1 0 0,1 0 1 0 0,0 0 0 0 0,0 0 0 0 0,0 0-1 0 0,0 1 1 0 0,0-1 0 0 0,0 1-1 0 0,0-1 1 0 0,0 1 0 0 0,0-1-1 0 0,1 1 1 0 0,-1 0 0 0 0,0 0-1 0 0,0 0 1 0 0,0 0 0 0 0,0 1-1 0 0,0-1 1 0 0,0 0 0 0 0,0 1-1 0 0,1 0 1 0 0,-1-1 0 0 0,0 1-1 0 0,-1 0 1 0 0,1 0 0 0 0,0 0-1 0 0,0 0 1 0 0,0 0 0 0 0,0 1 19 0 0,5 4 58 0 0,0 1 1 0 0,0 0 0 0 0,-1 0-1 0 0,1 1 1 0 0,-1-1 0 0 0,2 7-59 0 0,2 0 257 0 0,-6-9-187 0 0,-1 1-1 0 0,0-1 0 0 0,0 1 0 0 0,-1 0 1 0 0,0 0-1 0 0,0 0 0 0 0,0 1 0 0 0,-1-1 1 0 0,1 0-1 0 0,-2 1 0 0 0,1-1 0 0 0,-1 1 0 0 0,0-1 1 0 0,0 3-70 0 0,0-9 24 0 0,0 0 0 0 0,0 0 0 0 0,-1 0 0 0 0,1-1 0 0 0,0 1 0 0 0,0 0-1 0 0,0 0 1 0 0,0 0 0 0 0,0 0 0 0 0,0 0 0 0 0,0 0 0 0 0,-1 0 0 0 0,1 0 0 0 0,0 0 0 0 0,0 0 0 0 0,0 0 0 0 0,0-1 0 0 0,0 1 0 0 0,-1 0 0 0 0,1 0 0 0 0,0 0 0 0 0,0 0 0 0 0,0 0 0 0 0,0 0 0 0 0,0 0 0 0 0,-1 0 0 0 0,1 0 0 0 0,0 0 0 0 0,0 0 0 0 0,0 1 0 0 0,0-1 0 0 0,0 0 0 0 0,-1 0 0 0 0,1 0 0 0 0,0 0 0 0 0,0 0 0 0 0,0 0-1 0 0,0 0 1 0 0,0 0 0 0 0,0 0 0 0 0,0 0 0 0 0,-1 0 0 0 0,1 1 0 0 0,0-1 0 0 0,0 0 0 0 0,0 0 0 0 0,0 0 0 0 0,0 0 0 0 0,0 0 0 0 0,0 0 0 0 0,0 1 0 0 0,0-1 0 0 0,0 0 0 0 0,0 0 0 0 0,0 0 0 0 0,0 0 0 0 0,0 0 0 0 0,0 1-24 0 0,-7-13 10 0 0,6 5-83 0 0,1 0 0 0 0,0 0 0 0 0,0 0 1 0 0,1 1-1 0 0,-1-1 0 0 0,2 0 0 0 0,-1 0 1 0 0,1 1-1 0 0,0-1 0 0 0,0 0 73 0 0,3-5-219 0 0,0 1-1 0 0,1-1 1 0 0,0 1-1 0 0,7-9 220 0 0,-11 17-25 0 0,-1 0-1 0 0,1 0 1 0 0,1 1-1 0 0,-1-1 0 0 0,0 1 1 0 0,0-1-1 0 0,1 1 1 0 0,0 0-1 0 0,-1 0 0 0 0,1 0 1 0 0,0 0-1 0 0,0 0 1 0 0,0 1-1 0 0,0-1 0 0 0,3 0 26 0 0,-6 2 0 0 0,1 0 0 0 0,-1 0 0 0 0,1 0 0 0 0,-1-1 0 0 0,1 1 0 0 0,-1 0 0 0 0,1 0 0 0 0,-1 0 0 0 0,1 0 0 0 0,0 0 0 0 0,-1 0 0 0 0,1 1 0 0 0,-1-1 0 0 0,1 0 0 0 0,-1 0 0 0 0,1 0 0 0 0,-1 0 0 0 0,1 1 0 0 0,-1-1 0 0 0,1 0 0 0 0,-1 0 0 0 0,1 1 0 0 0,-1-1 0 0 0,1 0 0 0 0,-1 1 0 0 0,0-1 0 0 0,1 0 0 0 0,-1 1 0 0 0,1 0 0 0 0,8 5 90 0 0,-1 1-1 0 0,0-1 0 0 0,0 1 1 0 0,-1 0-1 0 0,0 1 0 0 0,0 0 1 0 0,5 8-90 0 0,-8-10 30 0 0,57 81 922 0 0,-57-82-1994 0 0,-2 1-3662 0 0,-1-5 4216 0 0,2 6-6269 0 0</inkml:trace>
  <inkml:trace contextRef="#ctx0" brushRef="#br1" timeOffset="-129576.305">19412 3794 5064 0 0,'0'0'389'0'0,"0"0"47"0"0,0 0 1123 0 0,1-5 1884 0 0,0 5 2772 0 0,5 13-5541 0 0,-3-9-489 0 0,-1 0 1 0 0,-1 0 0 0 0,1 0-1 0 0,0 0 1 0 0,-1 1 0 0 0,0-1-1 0 0,0 4-185 0 0,6 33 944 0 0,-4-31-738 0 0,-1 1 0 0 0,-1-1 0 0 0,1 12-206 0 0,1 119 412 0 0,-2-117-397 0 0,-1-9 166 0 0,0-1 0 0 0,0 0 0 0 0,-2 0-1 0 0,0 1-180 0 0,3-3-784 0 0,1-11-1804 0 0,0-6 366 0 0,-1-3-233 0 0,2-3-87 0 0</inkml:trace>
  <inkml:trace contextRef="#ctx0" brushRef="#br1" timeOffset="-129193.481">19426 3812 3224 0 0,'0'-1'240'0'0,"0"-2"157"0"0,-1-2 3933 0 0,2-1 1572 0 0,-1 5-5174 0 0,0 1-671 0 0,1-1 0 0 0,-1 1 0 0 0,0-1 1 0 0,0 1-1 0 0,1-1 0 0 0,-1 1 0 0 0,0 0 0 0 0,0-1 0 0 0,1 1 1 0 0,-1 0-1 0 0,0-1 0 0 0,1 1 0 0 0,-1 0 0 0 0,1-1 1 0 0,-1 1-1 0 0,0 0 0 0 0,1 0 0 0 0,-1 0 0 0 0,1-1 0 0 0,-1 1 1 0 0,1 0-1 0 0,-1 0 0 0 0,0 0 0 0 0,1 0 0 0 0,-1 0 1 0 0,1 0-1 0 0,-1 0 0 0 0,1 0 0 0 0,-1 0 0 0 0,1 0-57 0 0,15-1 446 0 0,-5 4-174 0 0,-1 0 0 0 0,0 0 0 0 0,0 1 0 0 0,0 0 1 0 0,0 1-1 0 0,-1 0 0 0 0,0 0 0 0 0,1 2-272 0 0,12 5 782 0 0,-14-6-686 0 0,3 8 18 0 0,-10-7-29 0 0,-1-6-82 0 0,0 1 21 0 0,-1 0-1 0 0,1 0 0 0 0,0 0 0 0 0,-1 0 0 0 0,1-1 1 0 0,-1 1-1 0 0,0 0 0 0 0,0 0 0 0 0,0-1 0 0 0,0 1 1 0 0,0 0-1 0 0,0-1 0 0 0,0 1 0 0 0,0-1 0 0 0,-1 1 1 0 0,1-1-1 0 0,0 0 0 0 0,-1 0 0 0 0,1 1 1 0 0,-1-1-1 0 0,0 0 0 0 0,0 0-23 0 0,-8 4 5 0 0,1 0 1 0 0,-1-1-1 0 0,-8 3-5 0 0,4-1-119 0 0,-19 7-4062 0 0,-27 6 4181 0 0,52-18-1825 0 0,-1-1-64 0 0</inkml:trace>
  <inkml:trace contextRef="#ctx0" brushRef="#br1" timeOffset="-128793.711">19579 4071 4608 0 0,'0'-1'373'0'0,"-1"-1"-1"0"0,1 0 1 0 0,0 0 0 0 0,0 0 0 0 0,0 0 0 0 0,0 0-1 0 0,0 0 1 0 0,0 0 0 0 0,1 0 0 0 0,-1 0-1 0 0,0 0 1 0 0,1 0 0 0 0,0 0 0 0 0,-1 0 0 0 0,1 0-1 0 0,0 0 1 0 0,0 1 0 0 0,0-1 0 0 0,0 0 0 0 0,1 1-1 0 0,-1-1 1 0 0,0 1 0 0 0,1-1 0 0 0,-1 1-1 0 0,1-1 1 0 0,-1 1 0 0 0,1 0 0 0 0,-1 0 0 0 0,1 0-1 0 0,0 0 1 0 0,0 0 0 0 0,0 0 0 0 0,-1 1 0 0 0,1-1-1 0 0,0 0 1 0 0,2 1-373 0 0,-1-1 181 0 0,1 0 0 0 0,0 0 0 0 0,-1 1 0 0 0,1 0 0 0 0,-1 0 0 0 0,1 0 0 0 0,0 0 0 0 0,-1 1 0 0 0,1-1 0 0 0,-1 1 0 0 0,1 0 0 0 0,-1 0 0 0 0,1 0 0 0 0,-1 0 0 0 0,1 1-1 0 0,-1-1 1 0 0,0 1 0 0 0,0 0 0 0 0,0 0 0 0 0,2 2-181 0 0,-3-3 43 0 0,0 1-1 0 0,0-1 0 0 0,-1 1 0 0 0,1 0 0 0 0,0 0 1 0 0,-1 0-1 0 0,0-1 0 0 0,1 2 0 0 0,-1-1 0 0 0,0 0 1 0 0,0 0-1 0 0,0 0 0 0 0,0 0 0 0 0,-1 1 0 0 0,1-1 1 0 0,0 0-1 0 0,-1 1 0 0 0,0-1 0 0 0,0 0 0 0 0,1 1 1 0 0,-1-1-1 0 0,-1 1 0 0 0,1-1 0 0 0,0 0 0 0 0,0 1 1 0 0,-1-1-1 0 0,0 0 0 0 0,1 1 0 0 0,-2 0-42 0 0,-4 11 134 0 0,0 1 0 0 0,-1-2 0 0 0,-1 1 0 0 0,-1-1 0 0 0,0 0-134 0 0,3-3 74 0 0,-1 5 174 0 0,7-15-247 0 0,0 0-1 0 0,0 0 0 0 0,0 0 1 0 0,0 1-1 0 0,0-1 0 0 0,0 0 1 0 0,-1 0-1 0 0,1 0 0 0 0,0 1 1 0 0,0-1-1 0 0,0 0 0 0 0,0 0 1 0 0,0 0-1 0 0,0 1 0 0 0,0-1 1 0 0,0 0-1 0 0,0 0 0 0 0,0 1 1 0 0,1-1-1 0 0,-1 0 0 0 0,0 0 1 0 0,0 0-1 0 0,0 0 0 0 0,0 1 1 0 0,0-1-1 0 0,0 0 0 0 0,0 0 1 0 0,0 0-1 0 0,1 0 0 0 0,-1 1 1 0 0,0-1-1 0 0,0 0 0 0 0,0 0 1 0 0,0 0-1 0 0,0 0 0 0 0,1 0 1 0 0,-1 0-1 0 0,0 1 0 0 0,0-1 1 0 0,0 0-1 0 0,1 0 0 0 0,-1 0 1 0 0,0 0-1 0 0,0 0 0 0 0,0 0 1 0 0,1 0-1 0 0,-1 0 0 0 0,0 0 1 0 0,0 0-1 0 0,0 0 0 0 0,1 0 0 0 0,10 1 7 0 0,-11-1-3 0 0,8-1-114 0 0,-1 0 0 0 0,1 0 0 0 0,0-1 1 0 0,-1 0-1 0 0,1-1 0 0 0,1 0 110 0 0,9-3-541 0 0,9-2-183 0 0</inkml:trace>
  <inkml:trace contextRef="#ctx0" brushRef="#br3" timeOffset="-121961.271">16289 6310 2304 0 0,'0'0'287'0'0,"0"0"363"0"0,0 0 160 0 0,0 0 28 0 0,0 0-43 0 0,0 0-218 0 0,0 0-97 0 0,0 0-21 0 0,0 0-6 0 0,0 0-12 0 0,-17 2 3325 0 0,17-3-3627 0 0,-2 0-137 0 0,-11 4 869 0 0,11-3-821 0 0,-11 10 284 0 0,7-6-128 0 0,2 0 468 0 0,12 2-202 0 0,-3-4-268 0 0,1-1 1 0 0,-1 0-1 0 0,1-1 1 0 0,-1 1-1 0 0,2-1-204 0 0,186-5 2556 0 0,-141 3-1670 0 0,-1-2-886 0 0,12-1 711 0 0,50 5-393 0 0,-58 1-156 0 0,21-4-162 0 0,8-1 15 0 0,4 4-15 0 0,-42 0 60 0 0,49 4-7 0 0,-83-4-34 0 0,0 2-1 0 0,0-1 1 0 0,12 4-19 0 0,19 3 8 0 0,-4-1-8 0 0,-28-4 0 0 0,1-1 0 0 0,-1 0 0 0 0,1-1 0 0 0,0-1 0 0 0,147 9 128 0 0,-72-3-128 0 0,-57-2 11 0 0,-9-1 42 0 0,-2-2-53 0 0,5 4 0 0 0,-19-4 7 0 0,-1 0-1 0 0,1-1 1 0 0,0 1-1 0 0,-1-1 0 0 0,1 0 1 0 0,0 0-1 0 0,2-1-6 0 0,8 0 19 0 0,41-3-19 0 0,-44 4 0 0 0,-1-2 0 0 0,1 1 0 0 0,8-4 0 0 0,-8 3 0 0 0,-1 0 0 0 0,0 0 0 0 0,10 0 0 0 0,6-2-5 0 0,-22 3 32 0 0,0 0 0 0 0,0 0-1 0 0,1 0 1 0 0,-1 1-1 0 0,1-1-26 0 0,2 1 16 0 0,-8 0-15 0 0,0 0 0 0 0,0 0 0 0 0,0 0 0 0 0,0 0 0 0 0,0 0 0 0 0,1 0 0 0 0,-1 0-1 0 0,0 0 1 0 0,0 0 0 0 0,0 0 0 0 0,0 0 0 0 0,0-1 0 0 0,0 1 0 0 0,1 0 0 0 0,-1 0 0 0 0,0 0-1 0 0,0 0 1 0 0,0 0 0 0 0,0 0 0 0 0,0 0 0 0 0,0 0 0 0 0,0 0 0 0 0,0 0 0 0 0,1 0 0 0 0,-1-1-1 0 0,0 1 1 0 0,0 0 0 0 0,0 0 0 0 0,0 0 0 0 0,0 0 0 0 0,0 0 0 0 0,0 0 0 0 0,0 0 0 0 0,0-1-1 0 0,0 1 1 0 0,0 0 0 0 0,0 0 0 0 0,0 0 0 0 0,0 0 0 0 0,0 0 0 0 0,0 0 0 0 0,0-1 0 0 0,0 1-1 0 0,0 0 1 0 0,0 0 0 0 0,0 0 0 0 0,0 0 0 0 0,0 0 0 0 0,0 0 0 0 0,0-1 0 0 0,0 1 0 0 0,0 0-1 0 0,0 0 1 0 0,0 0 0 0 0,0 0 0 0 0,0 0 0 0 0,-1 0-1 0 0,-1-2-24 0 0,-13-4 8 0 0,0 1-1 0 0,0 1 0 0 0,0 0 1 0 0,-1 2-1 0 0,-12-2 17 0 0,-20-5-64 0 0,27 6 36 0 0,0 0 1 0 0,0-2-1 0 0,1 0 0 0 0,-13-6 28 0 0,-11-2-17 0 0,27 8 17 0 0,0-1 0 0 0,0-1 0 0 0,1 0 0 0 0,-15-9 0 0 0,27 14 5 0 0,2 0-12 0 0,-1-4 75 0 0,2 6 6 0 0,2-1 18 0 0,2 0-79 0 0,1 0-1 0 0,-1-1 1 0 0,1 1 0 0 0,-1 1-1 0 0,1-1 1 0 0,-1 0-1 0 0,1 1 1 0 0,-1 0-1 0 0,1 0 1 0 0,0 0-1 0 0,-1 0 1 0 0,1 1-1 0 0,1 0-12 0 0,1-1-3 0 0,11 3 25 0 0,-1 0 0 0 0,9 3-22 0 0,13 4 20 0 0,11 2 10 0 0,-30-6 58 0 0,0-2 0 0 0,5 1-88 0 0,37 6 498 0 0,34 11-498 0 0,-81-18 95 0 0,1 0 0 0 0,-1 2-1 0 0,0-1 1 0 0,-1 1 0 0 0,1 1-1 0 0,0 1-94 0 0,-13-7 0 0 0,1-1 0 0 0,-1 1 0 0 0,0 0 0 0 0,1 0 0 0 0,-1 0 0 0 0,0 0 0 0 0,1 0 0 0 0,-1 0 0 0 0,0 0 0 0 0,0 0 0 0 0,0 1 0 0 0,0-1 0 0 0,0 0 0 0 0,0 2 0 0 0,2 2 0 0 0,-1-4 0 0 0,-1 0 0 0 0,0 0 0 0 0,0 0 0 0 0,0 1 0 0 0,0-1 0 0 0,-1 1 0 0 0,1-1 0 0 0,0 0 0 0 0,-1 1 0 0 0,1-1 0 0 0,-1 1 0 0 0,1-1 0 0 0,-1 1 0 0 0,0 0 0 0 0,1-1 0 0 0,-1 1 0 0 0,0-1 0 0 0,0 1 0 0 0,0 0 0 0 0,-1 1 0 0 0,1 1 0 0 0,0-3 2 0 0,0 0-1 0 0,0 1 0 0 0,-1-1 0 0 0,1 0 0 0 0,0 1 1 0 0,-1-1-1 0 0,1 0 0 0 0,-1 1 0 0 0,1-1 1 0 0,-1 0-1 0 0,0 0 0 0 0,0 0 0 0 0,0 0 1 0 0,1 1-1 0 0,-1-1 0 0 0,0 0 0 0 0,0 0 0 0 0,0-1 1 0 0,-1 2-2 0 0,-25 14 200 0 0,19-12-120 0 0,-10 4 30 0 0,0-1 0 0 0,-1 0 0 0 0,0-1 0 0 0,-16 2-110 0 0,6-1 80 0 0,9-3-39 0 0,1-1 0 0 0,-5 0-41 0 0,-20 3 78 0 0,16-4-25 0 0,23-2-50 0 0,0 0 0 0 0,1 0 0 0 0,-1 0 0 0 0,1 1 1 0 0,-1-1-1 0 0,1 1 0 0 0,-3 1-3 0 0,3 0 19 0 0,-3-2 8 0 0,-6 0-126 0 0,12 0-447 0 0,1 0-158 0 0,0 0-870 0 0,0 0-3546 0 0,0 0-1525 0 0</inkml:trace>
  <inkml:trace contextRef="#ctx0" brushRef="#br3" timeOffset="-120758.861">17553 6833 10856 0 0,'0'0'496'0'0,"0"0"-12"0"0,17-16 3376 0 0,-16 16-3474 0 0,-1 0-123 0 0,0 0-240 0 0,1 0 0 0 0,0 0-1 0 0,-1 0 1 0 0,1 0 0 0 0,0 0 0 0 0,-1 0 0 0 0,1 0 0 0 0,0 0 0 0 0,-1 1 0 0 0,1-1-1 0 0,-1 0 1 0 0,1 0 0 0 0,-1 1 0 0 0,1-1 0 0 0,0 0 0 0 0,-1 1 0 0 0,1-1-1 0 0,-1 1 1 0 0,0-1 0 0 0,1 1 0 0 0,-1-1 0 0 0,1 1 0 0 0,-1-1 0 0 0,0 1-1 0 0,1-1 1 0 0,-1 1 0 0 0,0-1 0 0 0,1 1-23 0 0,9 17 262 0 0,-9-13-147 0 0,0-1-1 0 0,0 0 1 0 0,-1 1-1 0 0,1-1 0 0 0,-1 1 1 0 0,0 2-115 0 0,1 10 324 0 0,0-2-123 0 0,0 0-1 0 0,-1 0 1 0 0,-1 0-1 0 0,0 2-200 0 0,-2 30 483 0 0,-6 32 371 0 0,9-78-806 0 0,0 1-1 0 0,0-1 1 0 0,0 1 0 0 0,0 0 0 0 0,0-1 0 0 0,0 1 0 0 0,1-1 0 0 0,-1 1-1 0 0,1-1 1 0 0,-1 1 0 0 0,1-1 0 0 0,-1 1 0 0 0,1-1 0 0 0,0 0 0 0 0,0 1-1 0 0,0-1 1 0 0,0 0 0 0 0,0 0 0 0 0,0 0 0 0 0,0 1 0 0 0,0-1 0 0 0,0 0-1 0 0,0 0 1 0 0,1-1 0 0 0,-1 1 0 0 0,0 0 0 0 0,1 0 0 0 0,-1-1-1 0 0,2 1-47 0 0,1 1 101 0 0,1-1-1 0 0,0 0 0 0 0,0-1 0 0 0,0 1 0 0 0,0-1 0 0 0,0 0 1 0 0,0-1-1 0 0,0 1 0 0 0,1-1-100 0 0,28-5 116 0 0,-1-2 1 0 0,0-1-1 0 0,0-1 0 0 0,20-10-116 0 0,-52 19-270 0 0,-1 1-633 0 0,0 0-274 0 0,0 0-747 0 0,0 0-2908 0 0,0 0-1245 0 0</inkml:trace>
  <inkml:trace contextRef="#ctx0" brushRef="#br3" timeOffset="-120367.087">17553 6942 3680 0 0,'0'0'284'0'0,"1"-11"1756"0"0,18-2 5356 0 0,-11 8-6783 0 0,0 1 0 0 0,0 1-1 0 0,1-1 1 0 0,-1 1 0 0 0,5 0-613 0 0,119-27 2734 0 0,-4 11-1965 0 0,-120 18-782 0 0,-7 1-284 0 0,-1 0-982 0 0,0 0-412 0 0</inkml:trace>
  <inkml:trace contextRef="#ctx0" brushRef="#br3" timeOffset="-119996.901">17553 6795 11720 0 0,'-7'-13'1060'0'0,"7"12"-1053"0"0,1 1 0 0 0,-1-1 0 0 0,0 1 0 0 0,0-1 0 0 0,0 1 1 0 0,0-1-1 0 0,0 1 0 0 0,1-1 0 0 0,-1 1 0 0 0,0-1 0 0 0,0 1 1 0 0,1-1-1 0 0,-1 1 0 0 0,0 0 0 0 0,1-1 0 0 0,-1 1 0 0 0,1-1 0 0 0,-1 1 1 0 0,0 0-1 0 0,1-1 0 0 0,-1 1 0 0 0,1 0 0 0 0,-1 0 0 0 0,1-1 1 0 0,-1 1-1 0 0,1 0 0 0 0,-1 0 0 0 0,1 0 0 0 0,-1-1 0 0 0,1 1-7 0 0,1 0 60 0 0,6-5 302 0 0,0 1-1 0 0,0 0 0 0 0,1 0 1 0 0,-1 1-1 0 0,1 0 1 0 0,0 1-1 0 0,1 0-361 0 0,17-3 1887 0 0,20-1-1887 0 0,-37 6 131 0 0,1 0 0 0 0,-1 0-1 0 0,7 2-130 0 0,0-1-54 0 0,-3 1-166 0 0,-1 1 0 0 0,0 0 0 0 0,8 2 220 0 0,-2 1-4305 0 0,-4-3-1219 0 0</inkml:trace>
  <inkml:trace contextRef="#ctx0" brushRef="#br3" timeOffset="-119995.901">18254 7016 16927 0 0,'0'0'388'0'0,"0"0"52"0"0,-5 11 580 0 0,0-3-822 0 0,0-1 0 0 0,0 1-1 0 0,0-1 1 0 0,-1 0-1 0 0,0 0 1 0 0,0 0-1 0 0,-3 1-197 0 0,-16 13 788 0 0,-13 8-788 0 0,-18 14 109 0 0,29-19-890 0 0,-23 15 781 0 0,15-18-6792 0 0,27-15 974 0 0</inkml:trace>
  <inkml:trace contextRef="#ctx0" brushRef="#br3" timeOffset="-119651.232">18043 7078 4144 0 0,'0'0'319'0'0,"0"0"238"0"0,0 0 1780 0 0,0 0 796 0 0,1 5 2925 0 0,1 7-4796 0 0,0-7-1072 0 0,1 0 0 0 0,-1 0-1 0 0,1 0 1 0 0,1 0 0 0 0,-1 0-1 0 0,0 0 1 0 0,1-1 0 0 0,0 0-1 0 0,0 0 1 0 0,1 0 0 0 0,-1 0 0 0 0,1 0-1 0 0,4 2-189 0 0,6 3 351 0 0,-1-1 0 0 0,1-1 0 0 0,0 0-1 0 0,6 1-350 0 0,12 4-775 0 0,0-2 0 0 0,25 5 775 0 0,-37-12-1242 0 0</inkml:trace>
  <inkml:trace contextRef="#ctx0" brushRef="#br3" timeOffset="-116127.928">15295 4147 3224 0 0,'0'0'45'0'0,"0"-1"0"0"0,0 0 0 0 0,0 1 0 0 0,-1-1 0 0 0,1 0 0 0 0,0 1 0 0 0,0-1 0 0 0,0 0 0 0 0,-1 1 0 0 0,1-1 0 0 0,0 1 0 0 0,-1-1 0 0 0,1 1 0 0 0,-1-1 0 0 0,1 0-45 0 0,-1 1 313 0 0,0-1 1 0 0,1 0 0 0 0,-1 1 0 0 0,0-1-1 0 0,1 0 1 0 0,-1 1 0 0 0,1-1 0 0 0,-1 0 0 0 0,1 1-1 0 0,0-1 1 0 0,-1 0 0 0 0,1 0 0 0 0,0 1 0 0 0,-1-1-1 0 0,1 0 1 0 0,0 0 0 0 0,0 0 0 0 0,0 0 0 0 0,0 1-1 0 0,0-1 1 0 0,0 0 0 0 0,0 0-314 0 0,-2-11 4198 0 0,1 11-3669 0 0,4-5 413 0 0,-3 5-818 0 0,1 1 0 0 0,-1-1-1 0 0,0 0 1 0 0,0 1-1 0 0,0-1 1 0 0,1 1-1 0 0,-1-1 1 0 0,0 1-1 0 0,1-1 1 0 0,-1 0 0 0 0,0 1-1 0 0,1-1 1 0 0,-1 1-1 0 0,1 0 1 0 0,-1-1-1 0 0,1 1 1 0 0,-1-1-1 0 0,1 1-123 0 0,0 0 73 0 0,-1 1-1 0 0,0-1 1 0 0,1 1 0 0 0,-1-1-1 0 0,1 1 1 0 0,-1-1-1 0 0,0 1 1 0 0,1 0-1 0 0,-1-1 1 0 0,0 1-1 0 0,0-1 1 0 0,0 1-1 0 0,1 0 1 0 0,-1-1-1 0 0,0 1 1 0 0,0 0-1 0 0,0-1 1 0 0,0 1-1 0 0,0 0 1 0 0,0-1 0 0 0,0 1-1 0 0,0 0 1 0 0,-1-1-1 0 0,1 1-72 0 0,-2 27 97 0 0,1-20 113 0 0,-14 57 58 0 0,14-57-252 0 0,0-1-1 0 0,-1 0 0 0 0,0 0 1 0 0,-3 6-16 0 0,3-8 9 0 0,0 0 1 0 0,1 0 0 0 0,-1 0 0 0 0,1 0-1 0 0,0 0 1 0 0,0 1 0 0 0,1-1 0 0 0,-1 0-1 0 0,1 0 1 0 0,1 1-10 0 0,-2 15 56 0 0,1-19-50 0 0,0 1 1 0 0,0-1-1 0 0,0 0 0 0 0,0 0 0 0 0,0 1 0 0 0,0-1 1 0 0,0 0-1 0 0,1 0 0 0 0,-1 1 0 0 0,1-1 0 0 0,0 0 1 0 0,0 1-7 0 0,2 13 87 0 0,-3-15-83 0 0,0 0-1 0 0,1 0 1 0 0,-1 0 0 0 0,0 0 0 0 0,0 0-1 0 0,0 0 1 0 0,1 0 0 0 0,-1 0 0 0 0,0 0-1 0 0,1 0 1 0 0,-1 0 0 0 0,1 0 0 0 0,-1 0 0 0 0,1 0-1 0 0,-1 0 1 0 0,1-1 0 0 0,0 1 0 0 0,-1 0-1 0 0,2 0-3 0 0,1 1 32 0 0,0 0 0 0 0,0 0 0 0 0,0-1 0 0 0,0 1-1 0 0,0-1 1 0 0,1 0 0 0 0,-1 0 0 0 0,0 0 0 0 0,1-1 0 0 0,-1 1-1 0 0,1-1 1 0 0,-1 0 0 0 0,1 0 0 0 0,-1 0 0 0 0,1 0-1 0 0,-1-1 1 0 0,0 1 0 0 0,1-1 0 0 0,0 0-32 0 0,12-1 117 0 0,45-11 205 0 0,-47 9-302 0 0,5 0 32 0 0,23-5 20 0 0,-39 9 340 0 0,-2 0-2836 0 0,0 0-386 0 0,-1 0-3815 0 0</inkml:trace>
  <inkml:trace contextRef="#ctx0" brushRef="#br3" timeOffset="-115769.858">15216 4180 7368 0 0,'0'0'333'0'0,"0"0"0"0"0,0 0 82 0 0,0 0 1129 0 0,0 0 521 0 0,0 0 102 0 0,10-2 1238 0 0,34-4-2140 0 0,-10 6-947 0 0,0-2-1 0 0,-1-2 0 0 0,20-4-317 0 0,-6-4-313 0 0,-34 4-1878 0 0,-12 7 256 0 0</inkml:trace>
  <inkml:trace contextRef="#ctx0" brushRef="#br3" timeOffset="-115370.999">15197 4025 10136 0 0,'0'0'464'0'0,"-2"-1"-10"0"0,1 1-335 0 0,0-1-1 0 0,0 1 0 0 0,0-1 0 0 0,0 1 1 0 0,0-1-1 0 0,0 0 0 0 0,0 1 1 0 0,1-1-1 0 0,-1 0 0 0 0,0 0 0 0 0,0 1 1 0 0,0-2-119 0 0,1 2 37 0 0,0 0 1 0 0,0-1-1 0 0,-1 1 1 0 0,1 0-1 0 0,0 0 1 0 0,0-1 0 0 0,0 1-1 0 0,0 0 1 0 0,0-1-1 0 0,0 1 1 0 0,0 0-1 0 0,0 0 1 0 0,0-1 0 0 0,0 1-1 0 0,0 0 1 0 0,0 0-1 0 0,0-1 1 0 0,0 1-1 0 0,0 0 1 0 0,1 0-1 0 0,-1-1 1 0 0,0 1 0 0 0,0 0-1 0 0,0 0 1 0 0,0 0-1 0 0,0-1 1 0 0,1 1-1 0 0,-1 0-37 0 0,13-8 1508 0 0,-13 8-1363 0 0,12-5 625 0 0,-1 1-1 0 0,1 0 1 0 0,1 1 0 0 0,-1 0-1 0 0,7 0-769 0 0,-9 1 269 0 0,164-28 1581 0 0,-125 20-1745 0 0,-22 5-507 0 0,1 0 0 0 0,6 1 402 0 0,-19 3-1815 0 0,-4-2-576 0 0</inkml:trace>
  <inkml:trace contextRef="#ctx0" brushRef="#br3" timeOffset="-114950.657">15552 4434 7832 0 0,'0'0'602'0'0,"-7"0"918"0"0,5 1 7069 0 0,0 9-8271 0 0,2-8-289 0 0,-1-1 1 0 0,1 0 0 0 0,0 0 0 0 0,0 0-1 0 0,-1 1 1 0 0,1-1 0 0 0,0 0-1 0 0,0 0 1 0 0,0 0 0 0 0,0 1 0 0 0,1-1-1 0 0,-1 0 1 0 0,0 0 0 0 0,1 1-30 0 0,0 3 173 0 0,-1 0-1 0 0,1-1 1 0 0,-1 1 0 0 0,1 0 0 0 0,-2 2-173 0 0,1-2 88 0 0,0 0 1 0 0,0 0-1 0 0,1 1 1 0 0,0-1-1 0 0,0 3-88 0 0,2 8 113 0 0,-2-15-112 0 0,-1 1-1 0 0,0 0 1 0 0,0 0-1 0 0,1-1 1 0 0,-1 1-1 0 0,1 0 1 0 0,0 0 0 0 0,-1-1-1 0 0,1 1 1 0 0,0-1-1 0 0,0 1 1 0 0,0-1-1 0 0,0 1 0 0 0,0-1 3 0 0,-1-1-1 0 0,0 1 0 0 0,1 0 0 0 0,-1-1 0 0 0,0 1 0 0 0,0-1 0 0 0,0 1 0 0 0,1 0 1 0 0,-1-1-1 0 0,0 1 0 0 0,0-1 0 0 0,0 1 0 0 0,0 0 0 0 0,0-1 0 0 0,0 1 1 0 0,0 0-1 0 0,0 0-2 0 0,-1-1 3 0 0,1 1-1 0 0,0-1 1 0 0,0 1 0 0 0,0-1 0 0 0,0 1 0 0 0,0 0 0 0 0,0-1-1 0 0,0 1 1 0 0,0-1 0 0 0,1 1 0 0 0,-1-1 0 0 0,0 1 0 0 0,0 0 0 0 0,0-1-1 0 0,1 1 1 0 0,-1-1 0 0 0,0 1 0 0 0,0-1 0 0 0,1 1 0 0 0,-1-1-3 0 0,2 2 16 0 0,0-1-1 0 0,-1 1 1 0 0,1-1 0 0 0,0 1 0 0 0,0-1 0 0 0,0 0 0 0 0,0 0-1 0 0,0 0 1 0 0,0 0 0 0 0,0 0 0 0 0,0-1 0 0 0,1 1 0 0 0,-1-1-1 0 0,0 1 1 0 0,0-1 0 0 0,2 0-16 0 0,-3 0 10 0 0,1 0 0 0 0,-1 0-1 0 0,1 0 1 0 0,-1 0 0 0 0,1 0-1 0 0,-1 0 1 0 0,0-1 0 0 0,1 1-1 0 0,-1-1 1 0 0,0 1 0 0 0,1-1-1 0 0,-1 1 1 0 0,0-1 0 0 0,1 0-1 0 0,-1 0 1 0 0,0 0 0 0 0,0 1 0 0 0,0-1-1 0 0,0 0 1 0 0,0 0 0 0 0,0-1-1 0 0,0 1 1 0 0,0 0 0 0 0,0 0-1 0 0,0 0 1 0 0,0-1-10 0 0,5-23 156 0 0,-5 24-151 0 0,0-1 1 0 0,0 1-1 0 0,-1-1 0 0 0,1 1 1 0 0,0-1-1 0 0,-1 0 0 0 0,1 1 1 0 0,-1-1-1 0 0,0 0 0 0 0,1 1 1 0 0,-1-1-1 0 0,0 0 0 0 0,0 1 1 0 0,0-1-1 0 0,0 0 0 0 0,-1 0 1 0 0,1 1-1 0 0,0-1 0 0 0,-1 0 1 0 0,1 1-1 0 0,-1-1 0 0 0,1 1-5 0 0,-1 0 0 0 0,1 0 0 0 0,0 0 0 0 0,0 0 0 0 0,0 0 0 0 0,0 1 0 0 0,0-1 0 0 0,0 0 0 0 0,0 0 0 0 0,0 0 0 0 0,0 1 0 0 0,0-1 0 0 0,0 0 0 0 0,1 0 0 0 0,-1 0 0 0 0,0 1 0 0 0,1-1 0 0 0,-1 0 0 0 0,0 0 0 0 0,1 1 0 0 0,0-2 0 0 0,-1 2 0 0 0,1-1 0 0 0,-1 0 0 0 0,0 1 0 0 0,1-1 0 0 0,-1 0 0 0 0,0 0 0 0 0,1 0 0 0 0,-1 1 0 0 0,0-1 0 0 0,0 0 0 0 0,0 0 0 0 0,0 0 0 0 0,0 1 0 0 0,0-1 0 0 0,0 0 0 0 0,0 0 0 0 0,0 0 0 0 0,0 0 1 0 0,0 1-1 0 0,0-1 0 0 0,0 1 0 0 0,0 0 0 0 0,0-1 1 0 0,0 1-1 0 0,0-1 0 0 0,0 1 0 0 0,0 0 0 0 0,0-1 1 0 0,0 1-1 0 0,0-1 0 0 0,0 1 0 0 0,0 0 0 0 0,0-1 1 0 0,1 1-1 0 0,-1 0 0 0 0,0-1 0 0 0,0 1 0 0 0,0 0 1 0 0,1-1-1 0 0,-1 1 0 0 0,0 0 0 0 0,14-8-58 0 0,-14 8 57 0 0,1-1 1 0 0,0 1-1 0 0,0 0 0 0 0,-1 0 1 0 0,1 0-1 0 0,0 0 0 0 0,0 0 1 0 0,-1 0-1 0 0,1 0 0 0 0,0 0 1 0 0,0 0-1 0 0,-1 0 0 0 0,1 0 1 0 0,0 0-1 0 0,-1 1 0 0 0,1-1 1 0 0,0 0-1 0 0,-1 1 0 0 0,1-1 1 0 0,0 0-1 0 0,-1 1 0 0 0,1-1 1 0 0,0 1-1 0 0,-1-1 1 0 0,1 1 0 0 0,12 15-58 0 0,-6-6 49 0 0,-5-8 9 0 0,0 1 0 0 0,0-1 0 0 0,0 1 0 0 0,-1 0 0 0 0,1-1 0 0 0,-1 1 0 0 0,0 0-1 0 0,1 0 1 0 0,-1 0 0 0 0,-1 0 0 0 0,1 0 0 0 0,0 3 0 0 0,0 4 7 0 0,0 0 0 0 0,-1 1 0 0 0,-1 2-7 0 0,2 21 74 0 0,-1-25-42 0 0,0 1 0 0 0,-1 0 0 0 0,0-1 0 0 0,0 1 0 0 0,-1-1 0 0 0,0 1-32 0 0,-4 21 106 0 0,4-22-74 0 0,0 0 0 0 0,-1 0 0 0 0,1 0 0 0 0,-2 0 0 0 0,1-1 0 0 0,-1 1 0 0 0,-1-1 0 0 0,0 1-32 0 0,-3 9 50 0 0,8-16-45 0 0,-1 0 0 0 0,1 1 0 0 0,-1-1 0 0 0,0 0-1 0 0,0 0 1 0 0,0-1 0 0 0,0 1 0 0 0,0 0 0 0 0,0 0-1 0 0,-1 0 1 0 0,1-1 0 0 0,-1 1 0 0 0,1-1 0 0 0,-1 1-5 0 0,-8 6 18 0 0,3-2 30 0 0,-1 0 1 0 0,-1 0-1 0 0,-7 3-48 0 0,14-8 24 0 0,0 0 0 0 0,0 0 0 0 0,-1 0 0 0 0,1 0 0 0 0,0 0 0 0 0,-1-1 0 0 0,1 1 0 0 0,-1-1 0 0 0,1 0 0 0 0,-1 1 0 0 0,1-1 0 0 0,-1 0 0 0 0,1-1-1 0 0,-1 1 1 0 0,1 0 0 0 0,-1-1 0 0 0,-1 0-24 0 0,3 0 29 0 0,-1 0 0 0 0,1 1 0 0 0,0-1 0 0 0,-1 0 0 0 0,1 0-1 0 0,0 0 1 0 0,0 0 0 0 0,0 0 0 0 0,0 0 0 0 0,0-1 0 0 0,0 1 0 0 0,0 0-1 0 0,1-1 1 0 0,-1 1 0 0 0,0 0 0 0 0,1-1 0 0 0,-1 1 0 0 0,1-1 0 0 0,-1 1-1 0 0,1-1 1 0 0,0 1 0 0 0,-1-1 0 0 0,1 1 0 0 0,0-1 0 0 0,0 1 0 0 0,0-1-1 0 0,0 1 1 0 0,1-1-29 0 0,0-3 74 0 0,0-1-36 0 0,0 1 1 0 0,1 0 0 0 0,-1 0-1 0 0,1 0 1 0 0,0 0 0 0 0,1 0-1 0 0,-1 0 1 0 0,1 1 0 0 0,0-1-1 0 0,0 1 1 0 0,1 0 0 0 0,-1-1-39 0 0,10-8 6 0 0,-4 2-20 0 0,1 1 0 0 0,0 0 0 0 0,0 0 0 0 0,1 1 0 0 0,1 0 0 0 0,2 0 14 0 0,-12 8-5 0 0,36-21-351 0 0,0 3 0 0 0,15-5 356 0 0,-26 13-1767 0 0,-1 3-5984 0 0</inkml:trace>
  <inkml:trace contextRef="#ctx0" brushRef="#br3" timeOffset="-99056.763">17301 5276 2880 0 0,'2'-5'988'0'0,"-1"0"-1"0"0,0 0 1 0 0,0 0 0 0 0,-1-1-1 0 0,1 0-987 0 0,-1 5 423 0 0,-3-1-824 0 0,1-8 4716 0 0,3 6-46 0 0,3 9-3110 0 0,-3-1-1220 0 0,1-1-1 0 0,-1 0 0 0 0,1 0 1 0 0,0 0-1 0 0,0-1 0 0 0,0 1 1 0 0,0 0-1 0 0,2 1 62 0 0,-3-4-517 0 0,0 3 141 0 0,-1-1-1 0 0,1 0 1 0 0,0 0 0 0 0,-1 0 0 0 0,1 0 0 0 0,1 0-1 0 0,-1 0 1 0 0,0 0 0 0 0,1 0 376 0 0,2 6-2333 0 0,-3-7-617 0 0,-1-1-498 0 0</inkml:trace>
  <inkml:trace contextRef="#ctx0" brushRef="#br3" timeOffset="-98672.65">17380 5366 2760 0 0,'12'11'2658'0'0,"-4"-4"2014"0"0,-3-3-4155 0 0,0 0 0 0 0,0 1 0 0 0,0 0 0 0 0,0 0 0 0 0,-1 0 0 0 0,0 1 1 0 0,0 0-1 0 0,0-1 0 0 0,0 3-517 0 0,0-3 158 0 0,-3-4-118 0 0,0 1-1 0 0,1-1 0 0 0,-1 1 0 0 0,0-1 0 0 0,0 1 1 0 0,0-1-1 0 0,-1 1 0 0 0,1 0 0 0 0,0-1 0 0 0,-1 1 1 0 0,1 0-1 0 0,0 1-39 0 0,0 1-146 0 0,0-1-1 0 0,0 1 1 0 0,0 0 0 0 0,0-1 0 0 0,-1 1 0 0 0,1 0 146 0 0,0-2-228 0 0,0 0 1 0 0,0 0 0 0 0,0-1-1 0 0,0 1 1 0 0,1 0 0 0 0,-1-1-1 0 0,0 0 1 0 0,1 1 0 0 0,1 0 227 0 0,0 1-630 0 0,5 5-1775 0 0,1 2-666 0 0,-7-2 591 0 0</inkml:trace>
  <inkml:trace contextRef="#ctx0" brushRef="#br3" timeOffset="-98274.708">17537 5598 2304 0 0,'15'28'1832'0'0,"6"10"5896"0"0,-18-34-7402 0 0,2 3 659 0 0,0 1 1 0 0,1 0-1 0 0,2 1-985 0 0,-5-4 415 0 0,-2-1-369 0 0,9 10 160 0 0,6 4-3047 0 0,2-1 1 0 0,9 8 2840 0 0,-23-21-521 0 0,1 1 0 0 0,-1 0 1 0 0,0 0-1 0 0,0 0 0 0 0,0 1 0 0 0,1 2 521 0 0,17 38 470 0 0,-9-20 981 0 0,-11-21-831 0 0,1 0 1 0 0,0 0-1 0 0,0-1 1 0 0,0 1-1 0 0,1-1 1 0 0,0 0 0 0 0,3 4-621 0 0,-6-7 298 0 0,-1-1 29 0 0,1 0-280 0 0,-1 1 0 0 0,0-1 0 0 0,1 1 0 0 0,-1-1 0 0 0,0 1-1 0 0,1-1 1 0 0,-1 1 0 0 0,1-1 0 0 0,-1 0 0 0 0,1 1 0 0 0,-1-1 0 0 0,1 1 0 0 0,-1-1 0 0 0,1 0 0 0 0,-1 0 0 0 0,1 1 0 0 0,-1-1 0 0 0,1 0-47 0 0,9 7 251 0 0,24 29-1310 0 0,1 20-2425 0 0,-34-55 3187 0 0,1 3 250 0 0,-1 0-2909 0 0,-1 1-130 0 0</inkml:trace>
  <inkml:trace contextRef="#ctx0" brushRef="#br3" timeOffset="-98273.708">17941 6250 9760 0 0,'1'1'446'0'0,"2"5"-155"0"0,0-1 0 0 0,0 1 0 0 0,1-1 0 0 0,-1 0 0 0 0,1 0-1 0 0,0-1 1 0 0,5 4-291 0 0,-4 4 2238 0 0,-2-4-1062 0 0,-1-5-983 0 0,0 0 0 0 0,0-1 1 0 0,0 0-1 0 0,1 1 0 0 0,-1-1 1 0 0,1 0-1 0 0,1 1-193 0 0,12 10-2143 0 0,-13-10 205 0 0</inkml:trace>
  <inkml:trace contextRef="#ctx0" brushRef="#br3" timeOffset="-95142.777">16325 6296 2304 0 0,'0'0'367'0'0,"0"0"699"0"0,0 0 308 0 0,0 0 59 0 0,0 0-133 0 0,0 0-590 0 0,0 0-262 0 0,0 0-52 0 0,0 0 12 0 0,0 0 94 0 0,0 0 39 0 0,0 0 10 0 0,0 0-6 0 0,0 0-29 0 0,0 0-17 0 0,0 0-3 0 0,0 0-15 0 0,0 0-62 0 0,0 0-31 0 0,0 0-4 0 0,0 0-8 0 0,0 0-35 0 0,0 0-18 0 0,0 0-4 0 0,0 0-25 0 0,0 0-113 0 0,0 0-48 0 0,0 0-6 0 0,0 0-15 0 0,0 0-39 0 0,1-1-19 0 0,3-3-33 0 0,-4 4-10 0 0,1-1 0 0 0,-1 1 0 0 0,1-1 0 0 0,0 1 0 0 0,-1-1 0 0 0,1 1 0 0 0,0 0 0 0 0,-1-1-1 0 0,1 1 1 0 0,0 0 0 0 0,-1-1 0 0 0,1 1 0 0 0,0 0 0 0 0,0 0 0 0 0,0 0 0 0 0,-1 0 0 0 0,2 0-11 0 0,-2 0 7 0 0,0 0-1 0 0,1 0 1 0 0,-1 0 0 0 0,0 1 0 0 0,0-1-1 0 0,0 0 1 0 0,1 0 0 0 0,-1 0 0 0 0,0 1-1 0 0,0-1 1 0 0,0 0 0 0 0,1 0-1 0 0,-1 1 1 0 0,0-1 0 0 0,0 0 0 0 0,0 0-1 0 0,0 1 1 0 0,0-1 0 0 0,0 0 0 0 0,0 1-1 0 0,1-1 1 0 0,-1 0 0 0 0,0 0 0 0 0,0 1-1 0 0,0-1 1 0 0,0 0 0 0 0,0 1-7 0 0,-3 16 97 0 0,3-17-117 0 0,-2 4 24 0 0,0 0 0 0 0,0 0 0 0 0,0-1 0 0 0,-1 1 0 0 0,1-1-1 0 0,-1 1 1 0 0,0-1 0 0 0,-1 2-4 0 0,-13 16 19 0 0,16-20-23 0 0,0 1-1 0 0,0-1 1 0 0,-1 0 0 0 0,1 0 0 0 0,0 1 0 0 0,0-1-1 0 0,-1 0 1 0 0,1 0 0 0 0,-1 0 0 0 0,0 0 4 0 0,-1 1 22 0 0,3-2-54 0 0,0 0 78 0 0,0 0 50 0 0,0 0 56 0 0,0 0 28 0 0,12-7 314 0 0,-10 5-443 0 0,1 0 0 0 0,-1-1 0 0 0,0 1 0 0 0,0-1 0 0 0,0 1 0 0 0,0-1 0 0 0,0 1 0 0 0,-1-1-51 0 0,12-15 160 0 0,11-11 180 0 0,-1-1 0 0 0,10-16-340 0 0,21-25 154 0 0,-4 9-154 0 0,23-21 0 0 0,13 1 0 0 0,-43 45 0 0 0,-12 10 0 0 0,-19 17 11 0 0,-1-1 0 0 0,-1 0-1 0 0,0-1 1 0 0,0 0 0 0 0,-1-1-1 0 0,3-6-10 0 0,-6 10 0 0 0,0-1 0 0 0,1 2 0 0 0,0-1 0 0 0,6-5 0 0 0,17-22 0 0 0,-24 28-1 0 0,0 1 0 0 0,0 0-1 0 0,4-3 2 0 0,9-10 58 0 0,21-20 28 0 0,-31 30-47 0 0,3-6 9 0 0,2 1 0 0 0,2-3-48 0 0,-14 15 7 0 0,1 1 0 0 0,-2-1 0 0 0,1 0 0 0 0,0 0 1 0 0,-1 0-1 0 0,1 0 0 0 0,-1 0 0 0 0,1-3-7 0 0,8-17 60 0 0,-1 11-44 0 0,0 1 0 0 0,1 0 0 0 0,0 0 0 0 0,7-4-16 0 0,20-20 88 0 0,-6 7-176 0 0,-23 23 88 0 0,-6 3 1 0 0,1 1 0 0 0,0-1 1 0 0,-1 0-1 0 0,0 0 0 0 0,1 0 0 0 0,-1 0 0 0 0,0 0 0 0 0,0 0 0 0 0,0-1 0 0 0,0 0-1 0 0,24-26 239 0 0,-2-1 1 0 0,12-20-240 0 0,-31 45-24 0 0,-3 4 106 0 0,-1 0 0 0 0,1-1-1 0 0,-1 1 1 0 0,0 0 0 0 0,0-1-1 0 0,1 1 1 0 0,-1-1 0 0 0,0 1 0 0 0,0-2-82 0 0,0 2 69 0 0,-1 1-4 0 0,-1 2-52 0 0,1 0 1 0 0,-1-1-1 0 0,1 1 0 0 0,-1 0 0 0 0,0-1 0 0 0,0 1 0 0 0,1-1 1 0 0,-1 1-1 0 0,0-1 0 0 0,-1 2-13 0 0,-5 8-4 0 0,-1 4 10 0 0,0 0 1 0 0,-1-1-1 0 0,-1 0 0 0 0,0 0 0 0 0,-6 5-6 0 0,6-6 33 0 0,-16 17-160 0 0,-1-2 0 0 0,-9 7 127 0 0,-4 3-151 0 0,-45 52-580 0 0,53-57 809 0 0,1 0-1 0 0,2 2 0 0 0,0 2-77 0 0,-28 37 0 0 0,-28 24 0 0 0,28-46 0 0 0,36-33 0 0 0,-13 9 0 0 0,17-15 0 0 0,1 1 0 0 0,1 0 0 0 0,-10 12 0 0 0,7-6 0 0 0,-16 13 0 0 0,-4 5 0 0 0,-3 10-2 0 0,25-28 44 0 0,-1 0 0 0 0,-1-2 0 0 0,-2 2-42 0 0,-29 30 136 0 0,-1 5-60 0 0,23-29-76 0 0,16-17 1 0 0,-15 8 62 0 0,32-19-63 0 0,-4 2 0 0 0,-1-1 0 0 0,0 1 0 0 0,0 0 0 0 0,1-1 0 0 0,-1 0 0 0 0,0 1 0 0 0,0-1 0 0 0,0 0 0 0 0,0 1 0 0 0,1-1 0 0 0,-1 0 0 0 0,0 0 0 0 0,0 0 0 0 0,-1 0 0 0 0,2 0 0 0 0,5-8 20 0 0,2 1-1 0 0,-1 0 1 0 0,9-5-20 0 0,9-10 5 0 0,11-11-9 0 0,2-2 126 0 0,2-6-122 0 0,28-28 110 0 0,-29 29-10 0 0,17-21-100 0 0,-33 35 33 0 0,2 1 0 0 0,2 0-33 0 0,12-12 10 0 0,139-151 186 0 0,-178 188-196 0 0,54-59 12 0 0,-47 52 11 0 0,0 1 0 0 0,1-1 1 0 0,0 1-1 0 0,1 1 0 0 0,9-5-23 0 0,-14 8 0 0 0,-1-1 0 0 0,1 1 0 0 0,-1-1 0 0 0,0 0 0 0 0,0 0 0 0 0,0 0 0 0 0,0 0 0 0 0,2-5 0 0 0,-3 6 0 0 0,0-2 0 0 0,0 0-16 0 0,-3 4-66 0 0,0 1-28 0 0,0 0-2 0 0,0 0-26 0 0,0 0-113 0 0,0 0-49 0 0,0 0-11 0 0,0 0-198 0 0,0 0-828 0 0,0 0-362 0 0,0 0-75 0 0</inkml:trace>
  <inkml:trace contextRef="#ctx0" brushRef="#br3" timeOffset="-84772.814">17371 5457 1840 0 0,'0'0'320'0'0,"0"0"672"0"0,0 0 295 0 0,0 0 59 0 0,0 0-95 0 0,0 0-453 0 0,0 0-196 0 0,0 0-40 0 0,0 0-47 0 0,0 0-166 0 0,0 0-77 0 0,0 0-14 0 0,0 0 22 0 0,0 0 100 0 0,5 0 7253 0 0,-3 2-8300 0 0,-2 0 685 0 0,1 0 0 0 0,-1 0 0 0 0,1 0 0 0 0,-1 0 0 0 0,0 0 0 0 0,0 1 0 0 0,0-1 0 0 0,0 0-1 0 0,-1 0 1 0 0,1 0 0 0 0,-1 0 0 0 0,1 0 0 0 0,-1 0 0 0 0,1 0 0 0 0,-2 1-18 0 0,-15 31 233 0 0,13-25-114 0 0,-2 1 38 0 0,0-1 0 0 0,-8 9-157 0 0,6-7 346 0 0,1-1 0 0 0,0 1 0 0 0,-5 9-346 0 0,10-15-22 0 0,2-5 26 0 0,0 1 1 0 0,0-1 0 0 0,0 0-1 0 0,0 0 1 0 0,0 0 0 0 0,0 1-1 0 0,0-1 1 0 0,0 0 0 0 0,0 0-1 0 0,0 0 1 0 0,-1 1 0 0 0,1-1-1 0 0,0 0 1 0 0,0 0 0 0 0,0 0-1 0 0,0 1 1 0 0,0-1 0 0 0,-1 0-1 0 0,1 0 1 0 0,0 0 0 0 0,0 0-1 0 0,0 0 1 0 0,-1 0 0 0 0,1 0-1 0 0,0 1 1 0 0,0-1 0 0 0,0 0-1 0 0,-1 0 1 0 0,1 0 0 0 0,0 0-1 0 0,0 0 1 0 0,-1 0 0 0 0,1 0-1 0 0,0 0 1 0 0,0 0 0 0 0,0 0 0 0 0,-1 0-5 0 0,-6-7 166 0 0,-2-10 79 0 0,9 16-244 0 0,-4-5 79 0 0,0-1 1 0 0,0 1-1 0 0,0-1 1 0 0,-1 1-1 0 0,0 1 1 0 0,0-1-1 0 0,0 1 1 0 0,-1-1-1 0 0,0 2 0 0 0,0-1-80 0 0,-13-12 355 0 0,11 9-107 0 0,6 6-258 0 0,1 0 1 0 0,-1 0-1 0 0,1 1 0 0 0,-1-1 1 0 0,0 1-1 0 0,0-1 1 0 0,1 1-1 0 0,-1 0 0 0 0,0 0 1 0 0,-1-1 9 0 0,-11-8-93 0 0,4 1 172 0 0,3 2-100 0 0,7 6-84 0 0,0 1-74 0 0,0 0-40 0 0,0 0-5 0 0,8-3-1220 0 0,1-6-485 0 0,-3 4-4717 0 0,-1 1 1858 0 0</inkml:trace>
  <inkml:trace contextRef="#ctx0" brushRef="#br3" timeOffset="-80063.037">16368 4118 2528 0 0,'0'0'116'0'0,"0"0"37"0"0,0 0 94 0 0,0 0 38 0 0,0 0 10 0 0,0 0 1 0 0,0 0 0 0 0,0 0 0 0 0,0 0 0 0 0,0 0 7 0 0,0 0 27 0 0,0 0 13 0 0,0 0 1 0 0,0 0-4 0 0,0 0-16 0 0,0 0-4 0 0,0 0 0 0 0,0 0-30 0 0,0 0-123 0 0,0 0-58 0 0,0 0-11 0 0,0 0-568 0 0,0 0-2260 0 0</inkml:trace>
  <inkml:trace contextRef="#ctx0" brushRef="#br3" timeOffset="-77764.289">17420 5072 2304 0 0,'0'0'216'0'0,"0"0"68"0"0,0 0 32 0 0,0 0 4 0 0,0 0 7 0 0,0 0 29 0 0,0 0 17 0 0,0 0 3 0 0,0 0-40 0 0,0 0-167 0 0,0 0-69 0 0,0 0-17 0 0,0 0 1 0 0,0 0 17 0 0,0 0 10 0 0,0 0 1 0 0,0 0-4 0 0,0 0-18 0 0,0 0-40 0 0,0 0-126 0 0,0 0-16 0 0</inkml:trace>
  <inkml:trace contextRef="#ctx0" brushRef="#br3" timeOffset="-77406.699">17427 5094 1840 0 0,'0'0'160'0'0,"0"0"-1"0"0,0 0-6 0 0,0 0-1 0 0,0 0 0 0 0</inkml:trace>
  <inkml:trace contextRef="#ctx0" brushRef="#br3" timeOffset="-72819.025">16251 3652 2304 0 0,'0'0'335'0'0,"-1"0"0"0"0,0 0 0 0 0,0 0 0 0 0,1-1 1 0 0,-1 1-1 0 0,0 0 0 0 0,0 0 0 0 0,1-1 0 0 0,-1 1 0 0 0,0-1 0 0 0,1 1 0 0 0,-1 0 1 0 0,0-1-1 0 0,1 1 0 0 0,-1-1 0 0 0,1 0-335 0 0,-7-3 3988 0 0,2 3-4850 0 0,5 1 1142 0 0,0 0-11 0 0,0 0-45 0 0,-1 0-50 0 0,1-1 1 0 0,0 1-1 0 0,0 0 0 0 0,-1 0 0 0 0,1 0 1 0 0,0 0-1 0 0,0-1 0 0 0,-1 1 1 0 0,1 0-1 0 0,0 0 0 0 0,0 0 0 0 0,-1 0 1 0 0,1 0-1 0 0,0 0 0 0 0,-1 0 1 0 0,1 0-1 0 0,0 0 0 0 0,-1 0 0 0 0,1 0 1 0 0,0 0-1 0 0,0 0 0 0 0,-1 0 0 0 0,1 0 1 0 0,0 0-1 0 0,-1 0 0 0 0,1 0 1 0 0,0 1-1 0 0,0-1 0 0 0,-1 0 0 0 0,1 0 1 0 0,0 0-1 0 0,0 0 0 0 0,-1 1 1 0 0,1-1-1 0 0,0 0 0 0 0,0 0 0 0 0,0 0 1 0 0,-1 1-1 0 0,1-1 0 0 0,0 0 1 0 0,0 0-175 0 0,-2 11 1152 0 0,2-10-1080 0 0,3 6 232 0 0,-2 4-51 0 0,-1-10-232 0 0,0 0 1 0 0,0 1-1 0 0,1-1 0 0 0,-1 0 1 0 0,0 0-1 0 0,0 0 1 0 0,0 0-1 0 0,0 1 0 0 0,0-1 1 0 0,0 0-1 0 0,-1 0 1 0 0,1 0-1 0 0,0 0 0 0 0,-1 1-21 0 0,1-1 18 0 0,0 0-1 0 0,0 0 0 0 0,-1 0 1 0 0,1 0-1 0 0,0 0 1 0 0,0 0-1 0 0,0 0 0 0 0,0 0 1 0 0,0 0-1 0 0,0 1 0 0 0,0-1 1 0 0,1 0-1 0 0,-1 0 1 0 0,0 0-1 0 0,1 0-17 0 0,-1 0 8 0 0,0 1 0 0 0,1-1 0 0 0,-1 0-1 0 0,0 0 1 0 0,0 1 0 0 0,0-1 0 0 0,1 0 0 0 0,-1 1 0 0 0,-1-1 0 0 0,1 0 0 0 0,0 0-1 0 0,0 1 1 0 0,0-1 0 0 0,-1 0 0 0 0,0 1-8 0 0,0 2 11 0 0,1 0-1 0 0,-1-1 1 0 0,0 1 0 0 0,1 0-1 0 0,0-1 1 0 0,0 1 0 0 0,0 0-1 0 0,0 0 1 0 0,1-1 0 0 0,-1 1-1 0 0,1 0 1 0 0,0 0-11 0 0,5 37 117 0 0,-7-26-79 0 0,1-14-25 0 0,0 0 0 0 0,0 0 0 0 0,-1 1 0 0 0,1-1 0 0 0,0 0 0 0 0,0 0 1 0 0,0 0-1 0 0,0 1 0 0 0,1-1 0 0 0,-1 0 0 0 0,0 0 0 0 0,1 1-13 0 0,8 29 236 0 0,-9-30-363 0 0,-8 23-1 0 0,8-24 125 0 0,0 0-1 0 0,0 1 1 0 0,-1-1-1 0 0,1 0 1 0 0,0 0-1 0 0,0 0 1 0 0,0 1-1 0 0,0-1 1 0 0,0 0-1 0 0,0 0 1 0 0,0 1-1 0 0,0-1 1 0 0,0 0-1 0 0,0 0 0 0 0,0 1 1 0 0,0-1-1 0 0,0 0 1 0 0,1 0-1 0 0,-1 0 1 0 0,0 1-1 0 0,0-1 1 0 0,0 0-1 0 0,0 0 1 0 0,0 0-1 0 0,0 1 1 0 0,0-1-1 0 0,1 0 1 0 0,-1 0-1 0 0,0 0 1 0 0,0 1-1 0 0,0-1 1 0 0,0 0-1 0 0,1 0 0 0 0,-1 0 1 0 0,0 0-1 0 0,0 0 1 0 0,1 0-1 0 0,-1 0 1 0 0,0 1-1 0 0,0-1 1 0 0,0 0-1 0 0,1 0 1 0 0,-1 0-1 0 0,0 0 1 0 0,0 0-1 0 0,1 0 4 0 0,6-2-416 0 0,-5-2 287 0 0,-1-1 1 0 0,0 0-1 0 0,0 0 1 0 0,-1 0 0 0 0,1 0-1 0 0,-1 0 1 0 0,0 0-1 0 0,-1-4 129 0 0,0 1-272 0 0,1-1-1 0 0,1 1 0 0 0,0-7 273 0 0,2 0-267 0 0,-1 6 74 0 0,-1 1 1 0 0,0-1-1 0 0,0-7 193 0 0,0 14-26 0 0,-1-1 0 0 0,1 0 1 0 0,-1 0-1 0 0,1 0 0 0 0,0 1 0 0 0,0-1 0 0 0,1-2 26 0 0,-1 3-2 0 0,0-1 0 0 0,0 0 0 0 0,0 1 0 0 0,-1-1 0 0 0,1 0 0 0 0,-1 0 0 0 0,1-2 2 0 0,8-24 2011 0 0,-11 34-1963 0 0,2 1 1 0 0,-1-1-1 0 0,0 0 1 0 0,1 1-1 0 0,0-1 0 0 0,0 1 1 0 0,1 3-49 0 0,0-6 27 0 0,-1 0 0 0 0,0 1 0 0 0,0-1 0 0 0,-1 0 0 0 0,1 0 0 0 0,-1 2-27 0 0,-1 12 136 0 0,2-14-110 0 0,0 0 0 0 0,-1 0 0 0 0,1-1-1 0 0,-1 1 1 0 0,0 0 0 0 0,0 0 0 0 0,0 0 0 0 0,-1-1-1 0 0,1 2-25 0 0,-1-1 25 0 0,1-1-1 0 0,-1 1 0 0 0,1 0 1 0 0,0 0-1 0 0,0 0 0 0 0,1 0 0 0 0,-1 1 1 0 0,1-1-1 0 0,-1 1-24 0 0,1 19 185 0 0,-2-1 1 0 0,-3 14-186 0 0,4-28 39 0 0,-3 29 52 0 0,3-33-80 0 0,1 1 0 0 0,-1-1 1 0 0,0 0-1 0 0,0 1 0 0 0,0-1 0 0 0,-1 3-11 0 0,-3 8-3 0 0,1 25 3 0 0,4-39 0 0 0,0 1 0 0 0,0 0 0 0 0,0 0 0 0 0,0-1 0 0 0,0 1 0 0 0,1 0 0 0 0,-1-1 0 0 0,0 1 0 0 0,1 0 0 0 0,0 0 0 0 0,-1 0 0 0 0,0 0 0 0 0,1 0 0 0 0,-1 0 0 0 0,0 0 0 0 0,0 0 0 0 0,0 0 0 0 0,0 2 0 0 0,0 19 0 0 0,1-20 0 0 0,-1-1 0 0 0,1 1 0 0 0,-1 0 0 0 0,0 0 0 0 0,0-1 0 0 0,0 1 0 0 0,-1 0 0 0 0,1-1 0 0 0,-1 1 0 0 0,0 1 0 0 0,-10 52 54 0 0,10-54-53 0 0,1 0 0 0 0,-1 1 0 0 0,1-1 0 0 0,0 1 0 0 0,0-1 0 0 0,0 0 0 0 0,0 1 0 0 0,0-1 0 0 0,1 1 0 0 0,-1-1 0 0 0,1 1-1 0 0,0 0 0 0 0,-1 1 0 0 0,1-1 0 0 0,-1 0 0 0 0,0 0 0 0 0,0 1-1 0 0,0-1 1 0 0,0 2 0 0 0,-8 49 0 0 0,8-35 0 0 0,1-17 0 0 0,-1 1 0 0 0,0-1 0 0 0,0 1 0 0 0,0-1 0 0 0,0 0 0 0 0,0 1 0 0 0,-1-1 0 0 0,1 1 0 0 0,-1 0 0 0 0,0 5 0 0 0,0-1 0 0 0,0 1 0 0 0,0-1 0 0 0,1 0 0 0 0,1 6 0 0 0,-1 1 0 0 0,1 0 0 0 0,-1-11 0 0 0,1-1 0 0 0,-1 1 0 0 0,0 0 0 0 0,0 0 0 0 0,0-1 0 0 0,-1 1 0 0 0,1 0 0 0 0,-1-1 0 0 0,1 1 0 0 0,-2 8 1 0 0,0 0 0 0 0,1 1-1 0 0,0-1 1 0 0,1 0 0 0 0,0 5-1 0 0,0-5 7 0 0,2 12 50 0 0,-1-19-58 0 0,-1 1 1 0 0,1 0-1 0 0,-1-1 0 0 0,0 1 1 0 0,0 0-1 0 0,-1 1 1 0 0,1 15 0 0 0,0-18 0 0 0,1 1 0 0 0,-1-1 0 0 0,0 1 0 0 0,0-1 0 0 0,-1 0 0 0 0,1 2 0 0 0,-6 43 0 0 0,5-42 0 0 0,1 0 0 0 0,-1-1 0 0 0,1 1 0 0 0,0 0 0 0 0,0-1 0 0 0,1 1 0 0 0,-1 0 0 0 0,1-1 0 0 0,1 1 0 0 0,-1-1 0 0 0,1 1 0 0 0,0 0 0 0 0,-1-1 0 0 0,0 1 0 0 0,1-1 0 0 0,-2 1 0 0 0,1-1 0 0 0,-1 1 0 0 0,0 2 0 0 0,-3 35 0 0 0,2-32 0 0 0,0-1 0 0 0,0 0 0 0 0,1 0 0 0 0,0 0 0 0 0,2 8 0 0 0,-2 4 0 0 0,-1-19 0 0 0,1 0 0 0 0,0 0 0 0 0,0 0 0 0 0,0-1 0 0 0,0 1 0 0 0,0 0 0 0 0,1 1 0 0 0,0 2 0 0 0,0 0 0 0 0,0-1 0 0 0,-1 1 0 0 0,0 0 0 0 0,0 3 0 0 0,1 21 0 0 0,-1-26 0 0 0,0 0 0 0 0,0 0 0 0 0,0 0 0 0 0,0 0 0 0 0,-1 0 0 0 0,0 0 0 0 0,0 0 0 0 0,0 0 0 0 0,0 0 0 0 0,-2 3 0 0 0,2-3 0 0 0,-1 0 0 0 0,1 0 0 0 0,0 0 0 0 0,0 0 0 0 0,0 0 0 0 0,1 0 0 0 0,-1 1 0 0 0,1-1 0 0 0,0 0 0 0 0,1 5 0 0 0,10 34 0 0 0,-8-24 0 0 0,1 3 0 0 0,-4-20 0 0 0,1-1 0 0 0,-1 1 0 0 0,1 0 0 0 0,-1 0 0 0 0,0 0 0 0 0,0 0 0 0 0,0 0 0 0 0,0 0 0 0 0,0 0 0 0 0,0-1 0 0 0,0 1 0 0 0,-1 1 0 0 0,0 0 0 0 0,1-1 0 0 0,0 0 0 0 0,0 1 0 0 0,0-1 0 0 0,0 0 0 0 0,0 1 0 0 0,0-1 0 0 0,0 1 0 0 0,1 1 0 0 0,0 1 0 0 0,-1 0 0 0 0,0-1 0 0 0,0 1 0 0 0,-1 0 0 0 0,1 2 0 0 0,-1 22 0 0 0,1-27 1 0 0,0 1 1 0 0,0-1-1 0 0,0 0 0 0 0,0 0 0 0 0,-1 1 0 0 0,1-1 0 0 0,-1 0 0 0 0,1 0 1 0 0,-1 0-1 0 0,-1 1-1 0 0,1-1 5 0 0,1 0 0 0 0,-1 0 0 0 0,0 0 1 0 0,1 0-1 0 0,0 0 0 0 0,-1 0 1 0 0,1 0-1 0 0,0 0 0 0 0,0 0 0 0 0,0 2-5 0 0,2 10 0 0 0,-2-11 0 0 0,0-1 0 0 0,0 1 0 0 0,1-1 0 0 0,-1 1 0 0 0,1-1 0 0 0,-1 1 0 0 0,1-1 0 0 0,0 0 0 0 0,0 1 0 0 0,1 0 0 0 0,-2-2 0 0 0,0-1 0 0 0,1 1 0 0 0,-1-1 0 0 0,0 1 0 0 0,0-1 0 0 0,0 1 0 0 0,1-1 0 0 0,-1 1 0 0 0,0-1 0 0 0,0 1 0 0 0,0-1 0 0 0,0 1 0 0 0,0-1 0 0 0,0 1 0 0 0,0-1 0 0 0,0 1 0 0 0,0-1 0 0 0,-1 1 0 0 0,1-1 0 0 0,0 1 0 0 0,0-1 0 0 0,0 1 0 0 0,0-1 0 0 0,-1 1 0 0 0,1 0 0 0 0,-1-1 0 0 0,1 1 0 0 0,0 0 0 0 0,-1 0 0 0 0,1-1 0 0 0,0 1 0 0 0,0 0 0 0 0,0 0 0 0 0,0-1 0 0 0,0 1 0 0 0,-1 0 0 0 0,1 0 0 0 0,0-1 0 0 0,1 1 0 0 0,-1 0 0 0 0,0 0 0 0 0,0 0 0 0 0,0-1 0 0 0,2 8 0 0 0,-1-1 0 0 0,0 1 0 0 0,0-1 0 0 0,-1 1 0 0 0,0 5 0 0 0,0-7 0 0 0,-2 8 0 0 0,1-13 0 0 0,1 1 0 0 0,0-1 0 0 0,-1 1 0 0 0,1 0 0 0 0,0-1 0 0 0,0 1 0 0 0,0 0 0 0 0,0-1 0 0 0,1 1 0 0 0,-1 0 0 0 0,0 0 0 0 0,0-1 0 0 0,0 0 0 0 0,0 0 0 0 0,0 0 0 0 0,0 0 0 0 0,0 0-1 0 0,-1 0 1 0 0,1 0 0 0 0,0 0 0 0 0,-1 0 0 0 0,1 0 0 0 0,0 0 0 0 0,-1 0 0 0 0,1 0-1 0 0,-1 0 1 0 0,0 1 6 0 0,0-1-1 0 0,0 0 1 0 0,1 1 0 0 0,-1-1-1 0 0,1 0 1 0 0,-1 1-1 0 0,1-1 1 0 0,0 1-1 0 0,0-1 1 0 0,-1 1-6 0 0,1 17 11 0 0,0 14-12 0 0,-2-21 1 0 0,1-11 0 0 0,1 0 0 0 0,-1 0 0 0 0,1 0 0 0 0,0 0 0 0 0,-1 0 0 0 0,1 0 0 0 0,0 0 0 0 0,0 0 0 0 0,0 0 0 0 0,0 0 0 0 0,0 1 0 0 0,0-1 0 0 0,0 0 0 0 0,0 0 0 0 0,4 34 0 0 0,-3-13 0 0 0,-1-20 0 0 0,0 0 0 0 0,0 0 0 0 0,0 0 0 0 0,-1 0 0 0 0,1 0 0 0 0,0 1 0 0 0,-1-1 0 0 0,0 2 0 0 0,0-3 0 0 0,0 1 0 0 0,1 0 0 0 0,0 0 0 0 0,-1-1 0 0 0,1 1 0 0 0,0 0 0 0 0,0 0 0 0 0,0 0 0 0 0,0 0 0 0 0,0-1 0 0 0,0 3 0 0 0,4 41 0 0 0,-3-41 0 0 0,-1-1 0 0 0,0 0 0 0 0,1 0 0 0 0,-1 0 0 0 0,0 0 0 0 0,-1 3 0 0 0,3 16 0 0 0,0 16 0 0 0,-1-35 0 0 0,0 0 0 0 0,-1 1 0 0 0,0-1 0 0 0,1 0 0 0 0,-1 1 0 0 0,-1-1 0 0 0,1 0 0 0 0,0 2 0 0 0,-1 4 0 0 0,-3 3 0 0 0,4-11 0 0 0,-1-1 0 0 0,1 1 0 0 0,0 0 0 0 0,-1-1 0 0 0,1 1 0 0 0,0 0 0 0 0,0-1 0 0 0,-1 1 0 0 0,1 0 0 0 0,0-1 0 0 0,0 1 0 0 0,0 0 0 0 0,0 0 0 0 0,0-1 0 0 0,0 1 0 0 0,0 0 0 0 0,0 0 0 0 0,1 0 0 0 0,-1 2 0 0 0,1-1 0 0 0,-1 0 0 0 0,0-1 0 0 0,0 1 0 0 0,0 0 0 0 0,0-1 0 0 0,0 1 0 0 0,-1 0 0 0 0,1 0 0 0 0,0-1 0 0 0,-1 1 0 0 0,1 0 0 0 0,-1 0 0 0 0,0 0 0 0 0,1-1 0 0 0,0 0 0 0 0,0 0 0 0 0,0-1 0 0 0,0 1 0 0 0,0 0 0 0 0,0 0 0 0 0,0-1 0 0 0,0 1 0 0 0,0 0 0 0 0,1 0 0 0 0,-1-1 0 0 0,0 1 0 0 0,0 0 0 0 0,1 0 0 0 0,-1-1 0 0 0,1 1 0 0 0,1 10 0 0 0,-1 14 0 0 0,-1-21 0 0 0,1 0 0 0 0,-1 0 0 0 0,0 0 0 0 0,0 1 0 0 0,0-1 0 0 0,-1 0 0 0 0,0 14 0 0 0,1-16 0 0 0,0 0 0 0 0,0 0 0 0 0,0 0 0 0 0,0 0 0 0 0,0 1 0 0 0,0-1 0 0 0,-1 0 0 0 0,1 0 0 0 0,-1 0 0 0 0,0 0 0 0 0,1 0 0 0 0,-2 1 0 0 0,1-2 0 0 0,1 1 0 0 0,-1-1 0 0 0,1 0 0 0 0,0 1 0 0 0,-1-1 0 0 0,1 1 0 0 0,0-1 0 0 0,0 1 0 0 0,0-1 0 0 0,0 1 0 0 0,0 0 0 0 0,0 11 0 0 0,0 41 0 0 0,3-20 0 0 0,-3-32 0 0 0,0 0 0 0 0,0 0 0 0 0,0-1 0 0 0,0 1 0 0 0,1 0 0 0 0,-1-1 0 0 0,0 1 0 0 0,1 0 0 0 0,0 0 0 0 0,1 14 0 0 0,-2-11 0 0 0,1 0 0 0 0,-1 0 0 0 0,-1 0 0 0 0,1 0 0 0 0,-1 0 0 0 0,1 0 0 0 0,-2-1 0 0 0,1 1 0 0 0,0 0 0 0 0,0-2 0 0 0,1-1 0 0 0,-1 0 0 0 0,1 1 0 0 0,0-1 0 0 0,-1 1 0 0 0,1-1 0 0 0,0 1 0 0 0,1-1 0 0 0,-2 16 0 0 0,1-13 0 0 0,0-1 0 0 0,0 0 0 0 0,1 0 0 0 0,-1 0 0 0 0,1 0 0 0 0,0 0 0 0 0,0 0 0 0 0,0 0 0 0 0,1-1 0 0 0,0 1 0 0 0,1 2 0 0 0,0 4 0 0 0,-4-8 0 0 0,0 0 0 0 0,0 24-13 0 0,0-18-104 0 0,1-8 93 0 0,-1 0 0 0 0,1 1 0 0 0,0-1 0 0 0,0 1 0 0 0,0-1 1 0 0,0 0-1 0 0,0 1 0 0 0,0-1 0 0 0,0 0 0 0 0,0 1 0 0 0,0-1 0 0 0,0 1 0 0 0,0-1 1 0 0,0 0-1 0 0,0 1 0 0 0,0-1 0 0 0,0 0 0 0 0,1 1 0 0 0,-1-1 0 0 0,0 0 0 0 0,0 1 24 0 0,-2 7-463 0 0,1-6-3663 0 0,1-2 1692 0 0</inkml:trace>
  <inkml:trace contextRef="#ctx0" brushRef="#br3" timeOffset="-71638.276">16212 3629 2304 0 0,'0'0'356'0'0,"0"0"655"0"0,0 0 285 0 0,0 0 58 0 0,0 0-102 0 0,0 0-480 0 0,0 0-209 0 0,0 0-41 0 0,0 0-24 0 0,0 0-72 0 0,0 0-36 0 0,1 0-6 0 0,7-2-885 0 0,5-1 5426 0 0,-13 3-4828 0 0,1 0 0 0 0,-1 1 0 0 0,0-1-1 0 0,1 0 1 0 0,-1 1 0 0 0,0-1 0 0 0,1 1-1 0 0,-1-1 1 0 0,0 0 0 0 0,0 1 0 0 0,0-1-1 0 0,0 1 1 0 0,1-1 0 0 0,-1 0 0 0 0,0 1-1 0 0,0-1 1 0 0,0 1 0 0 0,0-1 0 0 0,0 1-1 0 0,0-1 1 0 0,0 1 0 0 0,0-1 0 0 0,0 0 0 0 0,0 1-1 0 0,0-1 1 0 0,0 1 0 0 0,0-1 0 0 0,0 1-1 0 0,-1-1 1 0 0,1 0 0 0 0,0 1 0 0 0,0-1-1 0 0,0 1 1 0 0,-1-1-97 0 0,-20 57 1403 0 0,20-53-1375 0 0,-1-1 1 0 0,1 1-1 0 0,-1-1 1 0 0,0 0 0 0 0,0 1-1 0 0,0-1-28 0 0,0 0 21 0 0,0 1 0 0 0,0-1-1 0 0,0 1 1 0 0,0-1 0 0 0,0 1 0 0 0,1 0-21 0 0,-1 2 15 0 0,0-1 1 0 0,0-1-1 0 0,0 1 1 0 0,-1 0-1 0 0,0-1 1 0 0,0 1-1 0 0,0-1 1 0 0,0 0-1 0 0,-1 0 1 0 0,0 0-1 0 0,0 1-15 0 0,3-4 3 0 0,0 0 0 0 0,0 0 0 0 0,0 0 0 0 0,0 0 0 0 0,1 0 0 0 0,-1 0 0 0 0,0 1 0 0 0,1-1-1 0 0,-1 0 1 0 0,1 1 0 0 0,0-1 0 0 0,-1 0 0 0 0,1 1 0 0 0,0 0-3 0 0,-5 14 31 0 0,-19 24 104 0 0,25-38-80 0 0,0-2-55 0 0,-1 0 0 0 0,1 0 1 0 0,0 0-1 0 0,-1 0 0 0 0,1 0 0 0 0,0 0 1 0 0,-1 0-1 0 0,1 0 0 0 0,-1 0 1 0 0,1 0-1 0 0,0-1 0 0 0,-1 1 1 0 0,1 0-1 0 0,-1 0 0 0 0,1-1 0 0 0,0 1 1 0 0,-1 0-1 0 0,1-1 0 0 0,-1 1 1 0 0,1 0-1 0 0,-1-1 0 0 0,1 1 0 0 0,-1-1 1 0 0,0 1-1 0 0,1-1 0 0 0,-1 1 1 0 0,1-1-1 0 0,-1 1 0 0 0,0-1 1 0 0,0 0-1 0 0,1 1 0 0 0,-1-1 0 0 0,0 1 0 0 0,1-2 1 0 0,1-1 0 0 0,0 0-1 0 0,0 0 0 0 0,-1 0 0 0 0,1 0 0 0 0,-1 0 0 0 0,0 0 0 0 0,0 0 1 0 0,0-2-1 0 0,0 1-3 0 0,1 0 0 0 0,-1 0 1 0 0,1 0-1 0 0,-1 1 0 0 0,3-3 3 0 0,26-42-239 0 0,22-30-62 0 0,-39 55 272 0 0,-11 16 2 0 0,1 1 0 0 0,0 0 1 0 0,1 1-1 0 0,2-5 27 0 0,-4 4 0 0 0,-2 6 0 0 0,2-3 0 0 0,9 6 0 0 0,-7-2 0 0 0,-1 1 0 0 0,0-1 0 0 0,0 1 0 0 0,-1-1 0 0 0,1 1 0 0 0,-1 0 0 0 0,1 0 0 0 0,1 2 0 0 0,6 4 0 0 0,-8-6 6 0 0,0-1-1 0 0,0 0 1 0 0,0 1-1 0 0,-1 0 0 0 0,1-1 1 0 0,0 1-1 0 0,-1 0 1 0 0,1 0-1 0 0,-1 0 1 0 0,1 0-1 0 0,-1 0 0 0 0,0 0-5 0 0,3 5 21 0 0,0-2 2 0 0,-1 0 0 0 0,0 0 0 0 0,-1 1-1 0 0,1-1 1 0 0,-1 1 0 0 0,0-1 0 0 0,0 1 0 0 0,-1 0 0 0 0,1 0 0 0 0,-1 0 0 0 0,-1 0 0 0 0,1-1 0 0 0,-1 1 0 0 0,0 0 0 0 0,-1 2-23 0 0,-1 22 58 0 0,-2 11 30 0 0,3-33-88 0 0,2-5 0 0 0,-1 1 0 0 0,0-1 0 0 0,0 0 0 0 0,0 0 0 0 0,-1 0 0 0 0,1 0 0 0 0,-1 0 0 0 0,0 1 0 0 0,-3 8-2499 0 0,-1-14-2824 0 0,1-1 4319 0 0,-2 1-3641 0 0</inkml:trace>
  <inkml:trace contextRef="#ctx0" brushRef="#br3" timeOffset="-71232.637">16295 3660 3224 0 0,'-5'2'982'0'0,"5"-1"4336"0"0,4 3-5321 0 0,-3-3-70 0 0</inkml:trace>
  <inkml:trace contextRef="#ctx0" brushRef="#br3" timeOffset="-68785.264">17801 4665 5784 0 0,'0'0'265'0'0,"0"0"-4"0"0,0 0 21 0 0,0 0 696 0 0,0 0 324 0 0,0 0 66 0 0,0 0-92 0 0,0 0-420 0 0,0 0-184 0 0,0 0-38 0 0,0 0-8 0 0,0 0-2 0 0,0 0 0 0 0,0 0 0 0 0,-4-19 3927 0 0,-1 14-3437 0 0,-4-3-712 0 0,6 4-323 0 0,2 4-102 0 0,-12-5 313 0 0,9 4-269 0 0,3 0 22 0 0,-27-20-33 0 0,-2 2-10 0 0,28 18 0 0 0,-1 0 0 0 0,1 0 0 0 0,0 0 0 0 0,-1-1 0 0 0,1 1 0 0 0,0-1 0 0 0,0 1 0 0 0,0-1 0 0 0,0 0 0 0 0,0-1-14 0 0,-20-5-2482 0 0,12-3-2186 0 0,4 6 2288 0 0,4 1 549 0 0</inkml:trace>
  <inkml:trace contextRef="#ctx0" brushRef="#br3" timeOffset="-68136.79">17567 4514 2304 0 0,'0'0'101'0'0,"0"0"195"0"0,0 0 734 0 0,-12-22 6688 0 0,12 21-7135 0 0,0 1-29 0 0,-11-14 1676 0 0,2 3-838 0 0,7 9-1265 0 0,1 0-1 0 0,-1 0 1 0 0,0 0 0 0 0,0 0 0 0 0,0 1 0 0 0,0-1-1 0 0,-2-1-126 0 0,-38-30 840 0 0,35 27-812 0 0,1 0-1 0 0,0 0 0 0 0,0 0 1 0 0,0-1-28 0 0,1 1 137 0 0,-3-6-80 0 0,3 5-115 0 0,1 1 0 0 0,-1-1 0 0 0,0 1 0 0 0,0 0 0 0 0,-1 0 0 0 0,0 0 0 0 0,0 1 0 0 0,0 0 0 0 0,-1 0 0 0 0,-5-3 58 0 0,5 3-601 0 0,-1 0-1 0 0,0 0 0 0 0,0 1 0 0 0,0 0 0 0 0,0 1 1 0 0,-1-1-1 0 0,1 2 0 0 0,-4-1 602 0 0,9 2-90 0 0,-1 0 0 0 0,1 0-1 0 0,-1 0 1 0 0,1-1 0 0 0,0 1 0 0 0,-1-2 90 0 0,-15-4-128 0 0,14 5 124 0 0,0 0 1 0 0,0 0-1 0 0,0 0 1 0 0,0 0 0 0 0,0-1-1 0 0,1 0 1 0 0,0 0-1 0 0,-1 0 1 0 0,1-1-1 0 0,0 1 1 0 0,0-1 0 0 0,1 0-1 0 0,-1-1 4 0 0,-18-15 509 0 0,-21-11 2468 0 0,23 19-1017 0 0,13 8-1480 0 0,0 1 0 0 0,0-2-1 0 0,1 1 1 0 0,-1-1-1 0 0,-2-3-479 0 0,10 4 140 0 0,-1 3-138 0 0,0 1-1 0 0,0 0 0 0 0,0 0 0 0 0,0 0 0 0 0,0 0 0 0 0,1-1 1 0 0,-1 1-1 0 0,0 0 0 0 0,0 0 0 0 0,0 0 0 0 0,0-1 0 0 0,0 1 1 0 0,0 0-1 0 0,0 0 0 0 0,0-1 0 0 0,0 1 0 0 0,0 0 0 0 0,0 0 0 0 0,0-1 1 0 0,0 1-1 0 0,0 0 0 0 0,0 0 0 0 0,0 0 0 0 0,0-1 0 0 0,0 1 1 0 0,0 0-1 0 0,0 0 0 0 0,0-1 0 0 0,0 1 0 0 0,0 0 0 0 0,0 0-1 0 0,-7-9 41 0 0,3 4-451 0 0,0 0 0 0 0,1-1 0 0 0,-1 0 0 0 0,1 1 0 0 0,0-1-1 0 0,0-1 411 0 0,3 5-208 0 0,-1 1 0 0 0,0 0 0 0 0,0 0-1 0 0,0 0 1 0 0,0 0 0 0 0,0 0 0 0 0,0 0-1 0 0,0 0 1 0 0,0 0 0 0 0,0 1 0 0 0,0-1-1 0 0,-1 0 1 0 0,1 1 0 0 0,-1-1 208 0 0,-2-2-1548 0 0,-2-2-576 0 0</inkml:trace>
  <inkml:trace contextRef="#ctx0" brushRef="#br3" timeOffset="-67746.513">16884 3996 2304 0 0,'-12'-7'1549'0'0,"-6"-9"4335"0"0,-8-11-1365 0 0,19 21-3174 0 0,-1-4-163 0 0,8 9-1091 0 0,-1 0-1 0 0,1-1 1 0 0,-1 1-1 0 0,0 0 1 0 0,0 0-1 0 0,0 0 0 0 0,0 0 1 0 0,0-1-1 0 0,0 1 1 0 0,0 1-1 0 0,0-1 0 0 0,0 0-90 0 0,-15-16 582 0 0,9 8-945 0 0,-1 1 1 0 0,1 0-1 0 0,-1 0 0 0 0,-1 1 1 0 0,1 0-1 0 0,-1 0 0 0 0,-7-3 363 0 0,-1-2-3071 0 0,10 7 623 0 0</inkml:trace>
  <inkml:trace contextRef="#ctx0" brushRef="#br3" timeOffset="-67382.133">16485 3736 8696 0 0,'0'0'397'0'0,"-6"0"134"0"0,3-1-327 0 0,0 1 0 0 0,0-1 0 0 0,1 0 0 0 0,-1 0 0 0 0,0 0 0 0 0,1 0 0 0 0,-1 0 1 0 0,1-1-1 0 0,-1 1 0 0 0,1-1 0 0 0,0 1 0 0 0,-1-1 0 0 0,1 0 0 0 0,0 0 0 0 0,0 0 0 0 0,0 0 1 0 0,1 0-1 0 0,-1-1 0 0 0,0 1 0 0 0,1-1 0 0 0,-1 1 0 0 0,1-1 0 0 0,0 1-204 0 0,-5-11 906 0 0,4 10-761 0 0,1 1-1 0 0,0-1 1 0 0,0 1 0 0 0,0-1 0 0 0,0 1-1 0 0,0-1 1 0 0,1 0 0 0 0,-1 1 0 0 0,1-1-1 0 0,-1-1-144 0 0,1 1 89 0 0,-1 1 0 0 0,0 0 0 0 0,0-1 0 0 0,0 1 0 0 0,0 0 0 0 0,-1 0 0 0 0,1 0 0 0 0,-1 0 0 0 0,1 0 0 0 0,-1 0 0 0 0,1 0 0 0 0,-1 0 0 0 0,0 1 0 0 0,-1-1-89 0 0,3 1 98 0 0,0 1-2 0 0,-10-8 126 0 0,7 3-212 0 0,-1 3-36 0 0,3 2-108 0 0,-1-2 462 0 0,1 1-1869 0 0,0 0-3743 0 0,-1-1 246 0 0</inkml:trace>
  <inkml:trace contextRef="#ctx0" brushRef="#br3" timeOffset="-66234.38">17644 4559 2304 0 0,'18'-10'250'0'0,"-8"6"4753"0"0,-14 5 3135 0 0,-1 0-5620 0 0,-14 3-3037 0 0,8 2 707 0 0,1 0-1 0 0,-1 1 0 0 0,1 0 1 0 0,-1 1-188 0 0,-19 13 233 0 0,23-16-205 0 0,-1 1 1 0 0,1 0-1 0 0,0 0 1 0 0,1 0-1 0 0,-1 1 0 0 0,1 0-28 0 0,5-6 0 0 0,1-1 0 0 0,-1 1-1 0 0,1-1 1 0 0,-1 0-1 0 0,1 1 1 0 0,-1-1-1 0 0,1 1 1 0 0,-1-1 0 0 0,0 0-1 0 0,1 0 1 0 0,-1 1-1 0 0,0-1 1 0 0,1 0-1 0 0,-1 0 1 0 0,0 0 0 0 0,1 0-1 0 0,-1 1 1 0 0,0-1 0 0 0,0 0 6 0 0,0 0-1 0 0,0 0 1 0 0,1 0 0 0 0,-1 0 0 0 0,0 0-1 0 0,0 1 1 0 0,0-1 0 0 0,1 0 0 0 0,-1 0 0 0 0,0 1-1 0 0,0-1 1 0 0,1 1 0 0 0,-1-1 0 0 0,0 1 0 0 0,1-1-1 0 0,-1 1 1 0 0,0 0-6 0 0,-8 4-37 0 0,-18 6 3527 0 0,28-11-3423 0 0,3 2-43 0 0,-2-2-15 0 0,-1 1-1 0 0,0-1 1 0 0,0 1 0 0 0,0 0 0 0 0,0 0-1 0 0,0 0 1 0 0,0 0 0 0 0,0-1-1 0 0,0 1 1 0 0,0 0 0 0 0,-1 0 0 0 0,1 1-1 0 0,0-1 1 0 0,0 0-9 0 0,-1 1 6 0 0,1-1 0 0 0,0 0 1 0 0,0 0-1 0 0,0 0 0 0 0,0 0 0 0 0,0 0 0 0 0,0 0 1 0 0,0 0-1 0 0,0 0 0 0 0,0 0 0 0 0,0 0 0 0 0,1-1 1 0 0,-1 1-7 0 0,4 2 47 0 0,0 1-1 0 0,0-1 1 0 0,-1 1 0 0 0,1 0 0 0 0,-1 0 0 0 0,3 4-47 0 0,7 6 63 0 0,-9-10-33 0 0,0 1 0 0 0,0-1 1 0 0,-1 1-1 0 0,0-1 1 0 0,0 1-1 0 0,0 0 1 0 0,0 1-1 0 0,-1-1 0 0 0,0 1 1 0 0,0-1-1 0 0,-1 1-30 0 0,10 7 54 0 0,2 1 70 0 0,-13-13-231 0 0,-1-1-22 0 0,0 0 7 0 0,0 0-32 0 0,0 0-148 0 0,0 0-67 0 0,0 0-935 0 0,0 0-3870 0 0,0 0-1658 0 0</inkml:trace>
  <inkml:trace contextRef="#ctx0" brushRef="#br3" timeOffset="-63020.411">17316 5211 5008 0 0,'0'0'231'0'0,"0"0"96"0"0,0 0 304 0 0,0 0 128 0 0,0 0 29 0 0,0 0-76 0 0,0 0-336 0 0,0 0-148 0 0,0 0-32 0 0,0 0 1 0 0,0 0 23 0 0,0 0 11 0 0,0 0 1 0 0,0 0 4 0 0,12-6 806 0 0,47-64 1734 0 0,-50 58-2600 0 0,59-69 1528 0 0,-25 43-1574 0 0,-16 14-130 0 0,0 2 0 0 0,4-1 0 0 0,-26 19 0 0 0,0 0 0 0 0,0-1 0 0 0,0 0 0 0 0,3-4 0 0 0,13-13 0 0 0,-12 11 6 0 0,-8 10 1 0 0,0-1-1 0 0,0 1 0 0 0,0-1 1 0 0,0 1-1 0 0,1-1 0 0 0,-1 1 1 0 0,0 0-1 0 0,1 0 1 0 0,0-1-7 0 0,18-17 0 0 0,-16 14 0 0 0,-1 1 0 0 0,1 0 0 0 0,1 0 0 0 0,-1 0 0 0 0,2-1 0 0 0,0 1 0 0 0,1-1 4 0 0,-1 1 4 0 0,-1 0 0 0 0,1-1 1 0 0,-1 1-1 0 0,2-4-8 0 0,-4 5 16 0 0,2-3 21 0 0,-1 0 0 0 0,0 0 0 0 0,0-1 0 0 0,-1 0 1 0 0,0 0-1 0 0,3-7-37 0 0,-4 9 142 0 0,-2 4-57 0 0,0 1 3 0 0,2-2-54 0 0,0 0-1 0 0,1 0 1 0 0,-1 0-1 0 0,-1 0 1 0 0,1-1-1 0 0,0 1 1 0 0,0 0-1 0 0,-1-1 1 0 0,1 1-1 0 0,-1-1 0 0 0,1-2-33 0 0,-1 4 55 0 0,0-1 0 0 0,0 0-1 0 0,-1 0 1 0 0,1 0 0 0 0,0 1-1 0 0,-1-1 1 0 0,0 0 0 0 0,1 0-1 0 0,-1 0 1 0 0,0 0 0 0 0,0-2-55 0 0,0 3 126 0 0,0 1 2 0 0,0 0 4 0 0,0 0 18 0 0,0 0 8 0 0,0 0 2 0 0,0 0-10 0 0,0 0-46 0 0,0 0-22 0 0,0 0-75 0 0,0 0 0 0 0,-1 1 0 0 0,1-1 0 0 0,0 0-1 0 0,-1 0 1 0 0,1 0 0 0 0,0 0 0 0 0,-1 0 0 0 0,1 0 0 0 0,0 1-1 0 0,0-1 1 0 0,-1 0 0 0 0,1 0 0 0 0,0 0 0 0 0,0 1-1 0 0,-1-1 1 0 0,1 0 0 0 0,0 0 0 0 0,0 1 0 0 0,-1-1-1 0 0,1 0 1 0 0,0 1 0 0 0,0-1 0 0 0,0 0-7 0 0,-10 12 7 0 0,-32 33 95 0 0,15-14-87 0 0,-53 65-15 0 0,42-58 0 0 0,15-15 6 0 0,1 1-1 0 0,-3 5-5 0 0,4-3 29 0 0,-1-2-1 0 0,-2 0-28 0 0,-3 4-4 0 0,-5 7 4 0 0,-5 17 202 0 0,25-35-111 0 0,0 0 1 0 0,-1-1-1 0 0,-1-1 0 0 0,-11 10-91 0 0,4 1-289 0 0,21-25 379 0 0,0-1 8 0 0,0 0-53 0 0,0 0-240 0 0,0 0-106 0 0,0 0-19 0 0,0 0-47 0 0,0 0-167 0 0,11-6-5423 0 0,-10 6 697 0 0</inkml:trace>
  <inkml:trace contextRef="#ctx0" brushRef="#br1" timeOffset="-42976.84">16681 5887 2960 0 0,'0'0'133'0'0,"0"0"102"0"0,0 0 341 0 0,0 0 148 0 0,0 0 32 0 0,0 0-80 0 0,0 0-352 0 0,0-2 1057 0 0,-2-9 10880 0 0,1 6-12792 0 0,-1 1 720 0 0,0 1-1 0 0,0 0 1 0 0,-1 0-1 0 0,1 1 0 0 0,-1-1 1 0 0,1 0-1 0 0,-1 1 0 0 0,0 0 1 0 0,0 0-1 0 0,-1 0 1 0 0,1 0-1 0 0,0 0 0 0 0,-1 0 1 0 0,1 1-189 0 0,-14-10 226 0 0,12 8-132 0 0,0 1 0 0 0,0-1-1 0 0,0 1 1 0 0,0-1-1 0 0,1-1 1 0 0,-1 1-1 0 0,-3-4-93 0 0,-14-9 120 0 0,13 9-5 0 0,-2 2 0 0 0,1-1 0 0 0,-1 1 0 0 0,1 1-1 0 0,-1 0 1 0 0,-10-2-115 0 0,-16-4 118 0 0,0 4-108 0 0,36 6-12 0 0,-12 1 16 0 0,7 0-26 0 0,0 0 0 0 0,0 0 0 0 0,1-1 0 0 0,-1 1-1 0 0,0-1 1 0 0,0 0 0 0 0,0-1 0 0 0,-2 0 12 0 0,-3-1-127 0 0,1 0-1456 0 0,4-2-3560 0 0,5 4 740 0 0,1 0-1055 0 0</inkml:trace>
  <inkml:trace contextRef="#ctx0" brushRef="#br1" timeOffset="-42210.935">16503 5379 4144 0 0,'0'0'319'0'0,"0"0"149"0"0,0 0 1406 0 0,-6 6 5804 0 0,-2 2-6629 0 0,7-6-956 0 0,-1 0 0 0 0,1-1 1 0 0,0 1-1 0 0,0 0 1 0 0,1 0-1 0 0,-1 0 1 0 0,0 0-1 0 0,1 0 1 0 0,-1 0-1 0 0,1 0 1 0 0,-1 0-1 0 0,1 0 1 0 0,0 0-1 0 0,0 0-93 0 0,1 32 1167 0 0,1-14-263 0 0,-2-16-781 0 0,0 0 0 0 0,1 1-1 0 0,0-1 1 0 0,0 0 0 0 0,0 1-1 0 0,0-1 1 0 0,1 0 0 0 0,0 0-1 0 0,0 0 1 0 0,0 0 0 0 0,0-1-1 0 0,1 1 1 0 0,0 1-123 0 0,-1-3 17 0 0,-1 0 0 0 0,1 1 0 0 0,0-1 0 0 0,0 0 0 0 0,0 0 0 0 0,0 0 0 0 0,1-1 0 0 0,-1 1 0 0 0,1 0 0 0 0,-1-1 0 0 0,1 0 0 0 0,-1 1 0 0 0,1-1 0 0 0,-1 0 0 0 0,1 0 0 0 0,0-1 0 0 0,0 1 0 0 0,0-1 0 0 0,1 1-17 0 0,0-1 26 0 0,0-1-1 0 0,-1 0 1 0 0,1 1 0 0 0,-1-1 0 0 0,0-1 0 0 0,1 1 0 0 0,-1 0 0 0 0,0-1 0 0 0,0 0 0 0 0,0 0-1 0 0,0 0 1 0 0,0 0 0 0 0,0 0 0 0 0,0 0 0 0 0,-1-1 0 0 0,1 1 0 0 0,-1-1 0 0 0,1 0 0 0 0,-1 0-1 0 0,0-1-25 0 0,7-9 141 0 0,-1-1-1 0 0,0 0 0 0 0,5-12-140 0 0,-10 18 42 0 0,-1 1 0 0 0,1-1 0 0 0,-1 1 0 0 0,-1-1 0 0 0,1 0 0 0 0,-2 1 0 0 0,1-1 0 0 0,-1 0 0 0 0,0 0-1 0 0,0 0 1 0 0,-1 1 0 0 0,0-1 0 0 0,-1-2-42 0 0,-3-10 101 0 0,0 0 0 0 0,-2 1 1 0 0,0 0-1 0 0,-6-9-101 0 0,11 22 19 0 0,-1 0 0 0 0,0 0 1 0 0,-1 0-1 0 0,1 0 1 0 0,-1 1-1 0 0,0-1 0 0 0,-1 1 1 0 0,1 0-1 0 0,-1 0 1 0 0,0 1-1 0 0,-5-4-19 0 0,-9-6 144 0 0,15 12-103 0 0,1-1 0 0 0,-1 0 0 0 0,1 1 0 0 0,-1 0-1 0 0,0 0 1 0 0,0 0-41 0 0,-4-2 75 0 0,7 4-44 0 0,0-1 0 0 0,0 0-1 0 0,0 1 1 0 0,0-1 0 0 0,-1 1 0 0 0,1 0 0 0 0,0-1 0 0 0,0 1-1 0 0,-1 0 1 0 0,1 0 0 0 0,0 0 0 0 0,0 0 0 0 0,-1 0 0 0 0,1 0-1 0 0,0 0 1 0 0,-1 0-31 0 0,1 0 0 0 0,-1 1-1 0 0,1-1 0 0 0,0 1 0 0 0,0 0 0 0 0,-1-1 1 0 0,1 1-1 0 0,0 0 0 0 0,0 0 0 0 0,0 0 1 0 0,0 0-1 0 0,0 0 0 0 0,0 0 0 0 0,0 0 1 0 0,0 0-1 0 0,1 0 0 0 0,-1 0 0 0 0,0 0 1 0 0,0 1-1 0 0,1-1 0 0 0,-1 0 0 0 0,1 1 1 0 0,-3 4-16 0 0,0-2 16 0 0,2 0 0 0 0,-1 1 0 0 0,0-1 0 0 0,1 0 0 0 0,0 1 0 0 0,0-1 0 0 0,0 1 0 0 0,1-1 0 0 0,-1 1 0 0 0,1 0 0 0 0,0-1 0 0 0,0 1 0 0 0,1-1 0 0 0,-1 1 0 0 0,1 0 0 0 0,1 21 0 0 0,-1-22 0 0 0,-1 0 0 0 0,1 0 0 0 0,1 0 0 0 0,-1 0 0 0 0,1 0 0 0 0,-1 0 0 0 0,1 0 0 0 0,0 0 0 0 0,0-1 0 0 0,1 1 0 0 0,-1-1 0 0 0,1 0 0 0 0,0 1 0 0 0,0-1 0 0 0,0 0 0 0 0,0-1 0 0 0,0 1 0 0 0,3 1 0 0 0,11 4 46 0 0,-11-6-28 0 0,-4-1-14 0 0,-1 0-1 0 0,0 0 0 0 0,0-1 1 0 0,1 1-1 0 0,-1-1 0 0 0,0 1 0 0 0,1-1 1 0 0,-1 0-1 0 0,1 1 0 0 0,-1-1 1 0 0,0 0-1 0 0,1 0 0 0 0,-1 0 1 0 0,1 0-1 0 0,-1 0 0 0 0,1 0 1 0 0,0-1-4 0 0,8 0 231 0 0,2 1-102 0 0,-6 1-60 0 0,0-1 0 0 0,1-1 0 0 0,-1 1 0 0 0,0-1 0 0 0,5-1-69 0 0,6-1 343 0 0,-13 3-312 0 0,0 0-1 0 0,0-1 0 0 0,0 0 0 0 0,0 0 0 0 0,0 0 1 0 0,0 0-1 0 0,-1-1 0 0 0,1 1-30 0 0,1-3 53 0 0,-2 3 1 0 0,4 1-44 0 0,2 0-35 0 0,-8 0-98 0 0,-1 0-7 0 0,0 0-150 0 0,0 0-666 0 0,0 0-292 0 0,0 0-1288 0 0,0 0-4917 0 0</inkml:trace>
  <inkml:trace contextRef="#ctx0" brushRef="#br1" timeOffset="-40415.496">17697 5969 2304 0 0,'6'2'881'0'0,"23"-12"3996"0"0,-28 10-4483 0 0,-1 0-70 0 0,0 0-32 0 0,0 0-4 0 0,0 0 0 0 0,0 0-178 0 0,0 0-1 0 0,0 0 1 0 0,0 0 0 0 0,0 0 0 0 0,0 0 0 0 0,0 0 0 0 0,1 0 0 0 0,-1 0 0 0 0,0 0-1 0 0,0 0 1 0 0,0 0 0 0 0,0 0 0 0 0,0 0 0 0 0,0 0 0 0 0,0 0 0 0 0,0 0 0 0 0,0 0-1 0 0,0 0 1 0 0,0 0 0 0 0,1 0 0 0 0,-1 0 0 0 0,0 0 0 0 0,0 0 0 0 0,0 0 0 0 0,0 1-1 0 0,0-1 1 0 0,0 0 0 0 0,0 0 0 0 0,0 0 0 0 0,0 0 0 0 0,0 0 0 0 0,0 0 0 0 0,0 0 0 0 0,0 0-1 0 0,0 0 1 0 0,0 0 0 0 0,0 0 0 0 0,0 0 0 0 0,0 1 0 0 0,0-1 0 0 0,0 0 0 0 0,0 0-1 0 0,0 0 1 0 0,0 0 0 0 0,0 0 0 0 0,0 0 0 0 0,0 0 0 0 0,0 0 0 0 0,0 0 0 0 0,0 0-1 0 0,0 0 1 0 0,0 1 0 0 0,0-1 0 0 0,0 0 0 0 0,0 0-110 0 0,-5 7 2447 0 0,-14 12-2621 0 0,11-10 809 0 0,6-7-578 0 0,-18 21 690 0 0,-1-1 0 0 0,-4 2-747 0 0,5-4 249 0 0,1 1 1 0 0,1 1-1 0 0,1 0 0 0 0,0 1 1 0 0,-8 18-250 0 0,0 20 208 0 0,23-58-171 0 0,0 1 1 0 0,1 0 0 0 0,0 1-1 0 0,-1-1 1 0 0,1 2-38 0 0,-5 14 166 0 0,4-12-218 0 0,0 0-1 0 0,0 0 1 0 0,1 0-1 0 0,0 0 0 0 0,0 1 1 0 0,1-1-1 0 0,0 1 53 0 0,0-8-20 0 0,0 1-1 0 0,0 0 1 0 0,0 0-1 0 0,1 0 1 0 0,-1-1-1 0 0,0 1 1 0 0,1 0-1 0 0,0-1 1 0 0,-1 1 0 0 0,1 0-1 0 0,0-1 1 0 0,0 1-1 0 0,0-1 1 0 0,0 2 20 0 0,3 3-104 0 0,-4-6-303 0 0,6 0-3112 0 0,-6 0 1444 0 0</inkml:trace>
  <inkml:trace contextRef="#ctx0" brushRef="#br1" timeOffset="-39786.266">17337 5947 3224 0 0,'-9'11'312'0'0,"2"-4"245"0"0,4-5-46 0 0,1 0 0 0 0,1 0 0 0 0,-1 1 0 0 0,0-1 0 0 0,0 0 0 0 0,1 1 0 0 0,0-1 0 0 0,-2 3-511 0 0,-6 22 6028 0 0,7-2-4171 0 0,2-21-1786 0 0,0 0-1 0 0,1 0 0 0 0,0 0 1 0 0,0 0-1 0 0,0 0 0 0 0,1 0 0 0 0,-1 0 1 0 0,1-1-1 0 0,0 1 0 0 0,0 0 0 0 0,3 2-70 0 0,-4-4 44 0 0,0 0-1 0 0,0 0 1 0 0,1 0-1 0 0,0 0 1 0 0,-1 0-1 0 0,1 0 0 0 0,0-1 1 0 0,0 1-1 0 0,0-1 1 0 0,0 0-1 0 0,0 1 0 0 0,0-1 1 0 0,0 0-1 0 0,0 0 1 0 0,0 0-1 0 0,1 0 1 0 0,-1-1-1 0 0,0 1 0 0 0,1-1-43 0 0,0 1 50 0 0,0-1 0 0 0,-1 0 0 0 0,1-1 0 0 0,0 1 1 0 0,0 0-1 0 0,0-1 0 0 0,0 0 0 0 0,0 1 0 0 0,0-1 0 0 0,-1 0 0 0 0,1-1 0 0 0,0 1 0 0 0,1-2-50 0 0,4-2 76 0 0,0 0 0 0 0,-1-1 1 0 0,0 0-1 0 0,0-1 1 0 0,0 1-1 0 0,-1-1 0 0 0,0-1 1 0 0,-1 1-1 0 0,1-3-76 0 0,-2 6 25 0 0,-2-1 1 0 0,1 0-1 0 0,-1 0 1 0 0,1 0-1 0 0,-1 0 0 0 0,-1 0 1 0 0,1-1-1 0 0,-1 1 0 0 0,0 0 1 0 0,0-1-1 0 0,0 1 0 0 0,-1-1 1 0 0,0 1-1 0 0,0-1 1 0 0,0 1-1 0 0,-1-1 0 0 0,0 1 1 0 0,0-1-1 0 0,0 1 0 0 0,-1 0 1 0 0,0-1-1 0 0,0 1 1 0 0,0 0-1 0 0,-1 0 0 0 0,1 0 1 0 0,-1 1-1 0 0,0-1 0 0 0,0 1 1 0 0,-1-1-1 0 0,0 1 0 0 0,1 0 1 0 0,-1 0-1 0 0,-1 1 1 0 0,1-1-1 0 0,0 1 0 0 0,-1 0 1 0 0,0 0-1 0 0,0 1 0 0 0,0-1-25 0 0,0 0 29 0 0,1 1 0 0 0,-1 0 0 0 0,0 0 0 0 0,1 1 0 0 0,-1-1-1 0 0,0 1 1 0 0,0 0 0 0 0,0 0 0 0 0,0 0 0 0 0,0 1-1 0 0,0 0 1 0 0,-1 0 0 0 0,1 0 0 0 0,0 1 0 0 0,0 0 0 0 0,0 0-1 0 0,0 0 1 0 0,0 0 0 0 0,1 1 0 0 0,-1 0 0 0 0,0 0-29 0 0,1-1 11 0 0,0 1 0 0 0,1 0 1 0 0,-1 0-1 0 0,1 0 1 0 0,-1 0-1 0 0,1 1 0 0 0,0-1 1 0 0,0 1-1 0 0,0 0 0 0 0,1 0 1 0 0,-1 0-1 0 0,0 0 1 0 0,1 0-1 0 0,0 1 0 0 0,-1 1-11 0 0,1-1 2 0 0,-1 1 0 0 0,1 0 0 0 0,0 0 0 0 0,1 0 0 0 0,-1 0 0 0 0,1 1-2 0 0,0-4 12 0 0,1-1 0 0 0,0 0 0 0 0,0 0 0 0 0,-1 0 0 0 0,1 1 1 0 0,0-1-1 0 0,0 0 0 0 0,0 0 0 0 0,0 0 0 0 0,0 1 0 0 0,0-1 0 0 0,0 0 0 0 0,1 0 0 0 0,-1 0 0 0 0,0 1 0 0 0,1-1 0 0 0,-1 0 0 0 0,1 0 0 0 0,-1 0 0 0 0,1 0 0 0 0,0 0 0 0 0,-1 0 0 0 0,1 0 0 0 0,0 0 0 0 0,0 0-12 0 0,2 4 174 0 0,-2-5-126 0 0,0 1 1 0 0,0 0-1 0 0,0-1 0 0 0,1 1 1 0 0,-1 0-1 0 0,0-1 0 0 0,0 0 1 0 0,0 1-1 0 0,1-1 0 0 0,-1 0 1 0 0,0 1-1 0 0,1-1-48 0 0,0 0 99 0 0,2 1-57 0 0,0 0 0 0 0,0-1 0 0 0,0 0 1 0 0,0 0-1 0 0,0 0 0 0 0,0 0 0 0 0,0 0 1 0 0,0-1-1 0 0,0 0 0 0 0,0 0 0 0 0,-1 0 1 0 0,1 0-1 0 0,1-1-42 0 0,17-4 148 0 0,-11 3-90 0 0,1 0 0 0 0,-1-1 0 0 0,0-1 0 0 0,0 0 0 0 0,5-3-58 0 0,-2 1-161 0 0,0 0 0 0 0,12-3 161 0 0,-18 7-1499 0 0,-1-2-497 0 0</inkml:trace>
  <inkml:trace contextRef="#ctx0" brushRef="#br0" timeOffset="-22381.517">21895 7841 2304 0 0,'10'-10'428'0'0,"0"-1"2561"0"0,-7 7-1755 0 0,1 0-1 0 0,-1 0 1 0 0,0 0-1 0 0,0-1 1 0 0,0 1-1 0 0,1-3-1233 0 0,-4 6 208 0 0,0 1-1 0 0,1-1 0 0 0,-1 0 1 0 0,0 1-1 0 0,0-1 0 0 0,0 0 1 0 0,1 1-1 0 0,-1-1 1 0 0,0 0-1 0 0,0 1 0 0 0,0-1 1 0 0,0 0-1 0 0,0 1 0 0 0,0-1 1 0 0,0 0-1 0 0,-1 0 1 0 0,1 1-1 0 0,0-1 0 0 0,0 0 1 0 0,0 0-208 0 0,-1 1 89 0 0,1 0 1 0 0,-1-1 0 0 0,1 1-1 0 0,0 0 1 0 0,-1-1 0 0 0,1 1-1 0 0,-1 0 1 0 0,1 0 0 0 0,-1-1-1 0 0,1 1 1 0 0,0 0 0 0 0,-1 0-1 0 0,1 0 1 0 0,-1 0 0 0 0,1 0-1 0 0,-1-1 1 0 0,1 1 0 0 0,-1 0-1 0 0,1 0 1 0 0,-1 0-1 0 0,0 0-89 0 0,-4 1 121 0 0,0 0-1 0 0,0 0 0 0 0,1 0 0 0 0,-1 0 0 0 0,-2 1-120 0 0,-1 1 385 0 0,1-1-353 0 0,1 0 1 0 0,-1 1-1 0 0,1 0 0 0 0,-1 0 1 0 0,1 1-1 0 0,0-1 0 0 0,0 1 0 0 0,0 1 1 0 0,-1 1-33 0 0,-6 3-20 0 0,9-5 12 0 0,-1 1 0 0 0,1-1 0 0 0,0 1 0 0 0,0 0 0 0 0,1 0 0 0 0,-1 1 1 0 0,1-1-1 0 0,0 1 0 0 0,1 0 0 0 0,-1-1 0 0 0,0 6 8 0 0,3-10-12 0 0,1 1-1 0 0,0 0 1 0 0,-1-1 0 0 0,1 1-1 0 0,0 0 1 0 0,0-1-1 0 0,0 1 1 0 0,1-1 0 0 0,0 1 12 0 0,-2-1-16 0 0,6 5 2 0 0,1 0 0 0 0,-1-1 0 0 0,1 0 0 0 0,0 0 0 0 0,1 0 0 0 0,-1-1-1 0 0,1 0 1 0 0,0 0 0 0 0,0-1 0 0 0,1 0 14 0 0,32 16-279 0 0,-20-7 105 0 0,-2-2 138 0 0,0 0-1 0 0,-1 2 1 0 0,-1 0-1 0 0,5 5 37 0 0,-21-17 15 0 0,0 1 0 0 0,0 0-1 0 0,0 0 1 0 0,-1-1 0 0 0,1 1-1 0 0,0 0 1 0 0,-1 0 0 0 0,1 0-1 0 0,0 0 1 0 0,-1 0 0 0 0,1 0-1 0 0,-1 0 1 0 0,0 0-1 0 0,1 0 1 0 0,-1 0 0 0 0,0 0-1 0 0,1 0 1 0 0,-1 0 0 0 0,0 1-1 0 0,0-1 1 0 0,0 0 0 0 0,0 0-1 0 0,0 0 1 0 0,0 0 0 0 0,-1 0-1 0 0,1 0 1 0 0,0 0-1 0 0,0 0 1 0 0,-1 0 0 0 0,1 1-1 0 0,-1-1 1 0 0,1 0 0 0 0,-1 0-1 0 0,1-1 1 0 0,-1 1 0 0 0,0 0-1 0 0,1 0 1 0 0,-1 0 0 0 0,0 0-15 0 0,-2 2 96 0 0,0 0 1 0 0,0 0-1 0 0,-1 0 1 0 0,1-1 0 0 0,-1 1-1 0 0,1-1 1 0 0,-1 0-1 0 0,0 0-96 0 0,-9 5 105 0 0,-1-1-1 0 0,1-1 1 0 0,-1 0-1 0 0,0-1 0 0 0,0 0 1 0 0,0-1-1 0 0,-6 0-104 0 0,15-3 46 0 0,0 0 1 0 0,0 0-1 0 0,0 0 0 0 0,0 0 1 0 0,-1-1-1 0 0,1 0 0 0 0,0 0 1 0 0,0-1-1 0 0,0 1 0 0 0,-3-2-46 0 0,7 2-94 0 0,0 0 0 0 0,-1 1 0 0 0,1-1-1 0 0,0 0 1 0 0,0 0 0 0 0,0 1 0 0 0,0-1-1 0 0,0 0 1 0 0,0 0 0 0 0,0 0 0 0 0,0-1-1 0 0,0 1 1 0 0,0 0 0 0 0,0 0 0 0 0,1 0-1 0 0,-1-1 1 0 0,0 1 0 0 0,1 0 0 0 0,-1-1-1 0 0,1 1 1 0 0,0 0 0 0 0,-1-1 0 0 0,1 1-1 0 0,0-1 1 0 0,0 1 0 0 0,0 0 0 0 0,0-1-1 0 0,0 1 1 0 0,0-1 0 0 0,0 1 0 0 0,1 0-1 0 0,-1-1 1 0 0,0 1 0 0 0,1-1 0 0 0,-1 1-1 0 0,1 0 1 0 0,-1 0 0 0 0,1-1 0 0 0,0 1-1 0 0,0-1 95 0 0,4-8-2386 0 0,1-1-3571 0 0</inkml:trace>
  <inkml:trace contextRef="#ctx0" brushRef="#br0" timeOffset="-21989.557">22098 7878 15408 0 0,'0'0'704'0'0,"0"0"-15"0"0,0 0-388 0 0,0 0 18 0 0,9 11 1121 0 0,1 17-527 0 0,-1 0 0 0 0,-2 1 0 0 0,-1 0 0 0 0,1 18-913 0 0,-6-40 8 0 0,2 2 15 0 0,0 1 0 0 0,0-1 0 0 0,1 1 1 0 0,1-1-1 0 0,-1-1 0 0 0,2 1 0 0 0,2 4-23 0 0,1 2-81 0 0,-8-14 0 0 0,-1-1-190 0 0,0 0-828 0 0,0 0-363 0 0,0 0-68 0 0</inkml:trace>
  <inkml:trace contextRef="#ctx0" brushRef="#br0" timeOffset="-21611.832">22186 7749 9216 0 0,'-9'-17'992'0'0,"7"13"-663"0"0,2 3 1379 0 0,0 1 588 0 0,0 0 116 0 0,0 0-304 0 0,0 0-1355 0 0,11 6-573 0 0,14 15-2247 0 0,-18-12 875 0 0</inkml:trace>
  <inkml:trace contextRef="#ctx0" brushRef="#br0" timeOffset="-21208.656">22301 7965 3680 0 0,'0'0'284'0'0,"0"2"-187"0"0,4 15 555 0 0,4 28 8227 0 0,-6-28-7808 0 0,-1-4-95 0 0,1 1 0 0 0,1-1 0 0 0,2 7-976 0 0,-2-12 578 0 0,2 7 410 0 0,-4-8-137 0 0,1-8-76 0 0,1-15-463 0 0,-1-1-604 0 0,0 0 0 0 0,0 0 0 0 0,2 0-1 0 0,2-4 293 0 0,-1-1-351 0 0,1 1-270 0 0,1 0-1 0 0,1 0 0 0 0,4-5 622 0 0,5-13-575 0 0,-16 36 580 0 0,1 0-1 0 0,0 1 1 0 0,-1-1-1 0 0,1 1 0 0 0,0-1 1 0 0,0 1-1 0 0,0 0 0 0 0,1 0 1 0 0,-1 0-1 0 0,0 0 0 0 0,3-1-4 0 0,-4 2 263 0 0,-1 1-208 0 0,0 0-1 0 0,1 0 1 0 0,-1-1-1 0 0,1 1 1 0 0,-1 0 0 0 0,0 0-1 0 0,1 0 1 0 0,-1-1-1 0 0,0 1 1 0 0,1 0 0 0 0,-1 0-1 0 0,1 0 1 0 0,-1 0-1 0 0,0 0 1 0 0,1 0 0 0 0,-1 0-1 0 0,1 0 1 0 0,0 0-55 0 0,3 4 184 0 0,-1 1 0 0 0,1-1 0 0 0,0 1 0 0 0,-1 0 0 0 0,0 0 0 0 0,0 1 0 0 0,-1-1 0 0 0,1 0 0 0 0,0 4-184 0 0,0 4 377 0 0,1-1-1 0 0,-2 1 1 0 0,2 12-377 0 0,15 101 1032 0 0,-18-88-948 0 0,-1-37-176 0 0,0-1-1 0 0,0 1 0 0 0,0-1 1 0 0,0 0-1 0 0,0 1 0 0 0,0-1 1 0 0,0 1-1 0 0,0-1 0 0 0,0 1 1 0 0,0-1-1 0 0,1 1 0 0 0,-1-1 1 0 0,0 1-1 0 0,0-1 1 0 0,0 1-1 0 0,0-1 0 0 0,1 1 1 0 0,-1-1-1 0 0,0 0 0 0 0,1 1 1 0 0,-1-1-1 0 0,0 1 0 0 0,0-1 1 0 0,1 0-1 0 0,-1 1 0 0 0,1-1 1 0 0,-1 0-1 0 0,0 1 0 0 0,1-1 1 0 0,-1 0-1 0 0,1 0 0 0 0,-1 0 1 0 0,1 1-1 0 0,-1-1 0 0 0,1 0 1 0 0,-1 0-1 0 0,1 0 0 0 0,-1 0 1 0 0,1 0-1 0 0,-1 0 1 0 0,1 0-1 0 0,-1 0 0 0 0,1 0 1 0 0,-1 0-1 0 0,1 0 0 0 0,-1 0 1 0 0,0 0-1 0 0,1 0 0 0 0,-1 0 1 0 0,1-1-1 0 0,-1 1 0 0 0,1 0 1 0 0,-1 0-1 0 0,1-1 0 0 0,-1 1 1 0 0,0 0-1 0 0,1 0 0 0 0,-1-1 1 0 0,1 1 92 0 0,4-5-2513 0 0</inkml:trace>
  <inkml:trace contextRef="#ctx0" brushRef="#br0" timeOffset="-20838.263">22604 7855 2760 0 0,'0'0'577'0'0,"3"14"6642"0"0,4 21-2559 0 0,-4-21-3892 0 0,0 0 0 0 0,1 0 1 0 0,3 9-769 0 0,8 16 998 0 0,0-10-466 0 0,-13-23-463 0 0,0-1 1 0 0,1 1-1 0 0,0-1 0 0 0,0 0 0 0 0,0 0 0 0 0,1 0 1 0 0,0-1-1 0 0,0 1 0 0 0,0-1 0 0 0,2 2-69 0 0,-5-5 30 0 0,1 0 1 0 0,0-1-1 0 0,-1 1 0 0 0,1 0 0 0 0,0 0 0 0 0,0-1 0 0 0,0 0 0 0 0,-1 1 0 0 0,1-1 0 0 0,0 0 0 0 0,0 0 0 0 0,0 1 0 0 0,0-2 0 0 0,0 1 0 0 0,0 0 1 0 0,0 0-1 0 0,-1-1 0 0 0,1 1 0 0 0,0-1-30 0 0,5 0 181 0 0,0-2 0 0 0,0 1 0 0 0,0-1 0 0 0,3-2-181 0 0,-5 3 60 0 0,0-1 0 0 0,1-1 0 0 0,-2 1 0 0 0,1-1 0 0 0,0 1 0 0 0,-1-2 0 0 0,1 1 0 0 0,-1 0 0 0 0,-1-1 0 0 0,1 0-1 0 0,0 1 1 0 0,-1-2 0 0 0,0 1 0 0 0,0 0 0 0 0,-1-1 0 0 0,0 1 0 0 0,2-5-60 0 0,3-11 47 0 0,-5 15-34 0 0,0-1 1 0 0,0 1-1 0 0,-1-1 0 0 0,1 1 0 0 0,-1-1 1 0 0,0-5-14 0 0,-1 10 8 0 0,0-22-15 0 0,-1 0-1 0 0,0 1 1 0 0,-5-21 7 0 0,4 37-64 0 0,0 0-1 0 0,0 0 0 0 0,0 0 0 0 0,-1 1 0 0 0,1-1 0 0 0,-2 1 0 0 0,1-1 0 0 0,-1 1 1 0 0,0 0-1 0 0,0 0 0 0 0,-1 1 0 0 0,0-1 0 0 0,0 1 0 0 0,-5-4 65 0 0,8 7 0 0 0,0 1 0 0 0,0 0 0 0 0,0 0 0 0 0,-1 0 0 0 0,1 0-1 0 0,0 0 1 0 0,-1 1 0 0 0,1-1 0 0 0,0 1 0 0 0,-1-1 0 0 0,1 1-1 0 0,-1 0 1 0 0,1 0 0 0 0,-1 0 0 0 0,1 0 0 0 0,-1 0 0 0 0,1 1 0 0 0,0-1-1 0 0,-1 1 1 0 0,1 0 0 0 0,0-1 0 0 0,-1 1 0 0 0,1 0 0 0 0,0 0-1 0 0,0 1 1 0 0,0-1 0 0 0,-2 1 0 0 0,-3 3 27 0 0,-1 0 0 0 0,2 0 0 0 0,-1 1 0 0 0,1 0 0 0 0,-1 0-1 0 0,1 1 1 0 0,-1 1-27 0 0,5-4 5 0 0,0-1 1 0 0,0 1-1 0 0,0 0 0 0 0,1-1 0 0 0,-1 1 0 0 0,1 0 0 0 0,0 0 0 0 0,0 0 1 0 0,0 0-1 0 0,1 0 0 0 0,-1 0 0 0 0,1 0 0 0 0,0 0 0 0 0,0 0 0 0 0,0 0 1 0 0,1 0-1 0 0,-1 0 0 0 0,1 0 0 0 0,0 0 0 0 0,0 0 0 0 0,1-1 0 0 0,-1 1 1 0 0,1 0-1 0 0,1 1-5 0 0,-2-2 54 0 0,1 0 0 0 0,-1 0 1 0 0,1 0-1 0 0,0-1 0 0 0,0 1 0 0 0,0 0 1 0 0,0-1-1 0 0,1 0 0 0 0,-1 1 1 0 0,0-1-1 0 0,1 0 0 0 0,0 0 0 0 0,0-1 1 0 0,-1 1-1 0 0,1 0 0 0 0,0-1 1 0 0,0 0-1 0 0,0 0 0 0 0,1 0 0 0 0,-1 0 1 0 0,0 0-1 0 0,0-1 0 0 0,1 1 1 0 0,-1-1-1 0 0,0 0 0 0 0,0 0 0 0 0,1 0 1 0 0,-1 0-1 0 0,0-1 0 0 0,1 1-54 0 0,7-3 100 0 0,0 0 1 0 0,-1 0-1 0 0,0 0 0 0 0,1-2 0 0 0,-2 1 0 0 0,1-1 1 0 0,0-1-1 0 0,-1 1 0 0 0,0-2 0 0 0,0 1 0 0 0,-1-1 1 0 0,0-1-1 0 0,0 1 0 0 0,0-2-100 0 0,-5 6-401 0 0,7-7-617 0 0,-7 5-4648 0 0,-3 5 3085 0 0</inkml:trace>
  <inkml:trace contextRef="#ctx0" brushRef="#br0" timeOffset="-20423.673">23156 7837 14368 0 0,'2'1'142'0'0,"-1"-1"-94"0"0,-1 0 1 0 0,0 0-1 0 0,1 0 1 0 0,-1 0 0 0 0,1 0-1 0 0,-1 0 1 0 0,0 0-1 0 0,1 0 1 0 0,-1 0-1 0 0,1 0 1 0 0,-1 0 0 0 0,0 0-1 0 0,1 0 1 0 0,-1 0-1 0 0,1 0 1 0 0,-1 0-1 0 0,0 0 1 0 0,1-1 0 0 0,-1 1-1 0 0,0 0 1 0 0,1 0-1 0 0,-1 0 1 0 0,0-1 0 0 0,1 1-1 0 0,-1 0 1 0 0,0 0-1 0 0,1-1-48 0 0,1 0 107 0 0,17 2 652 0 0,-7 1 332 0 0,6-1-502 0 0,-1 2 0 0 0,1 0-1 0 0,-1 1 1 0 0,1 1 0 0 0,-1 0 0 0 0,-1 2-1 0 0,12 5-588 0 0,-23-10-137 0 0,0 0-1 0 0,0 1 0 0 0,-1-1 0 0 0,4 4 138 0 0,0 2-6410 0 0,-7-7-16 0 0</inkml:trace>
  <inkml:trace contextRef="#ctx0" brushRef="#br0" timeOffset="-20422.673">23187 8008 6448 0 0,'3'2'4926'0'0,"11"-1"-1116"0"0,18-1-79 0 0,2-2-2466 0 0,0 1-1 0 0,7 2-1264 0 0,9 0 523 0 0,-29 0-954 0 0,0 1-1 0 0,-1 1 1 0 0,4 2 431 0 0,-9-4-7393 0 0</inkml:trace>
  <inkml:trace contextRef="#ctx0" brushRef="#br0" timeOffset="-17463.758">23846 7310 3680 0 0,'10'-32'1512'0'0,"-4"18"1275"0"0,-2 5 677 0 0,-3 1 4507 0 0,9 15-7618 0 0,-5 4-231 0 0,-3-6-100 0 0,1 1-1 0 0,-1-1 1 0 0,-1 0-1 0 0,1 1 0 0 0,0-1 1 0 0,-1 1-1 0 0,0 1-21 0 0,4 97 64 0 0,-5 34 54 0 0,9-81 163 0 0,-8-55-222 0 0,1 0 1 0 0,-1-1-1 0 0,1 1 0 0 0,0-1 0 0 0,-1 1 0 0 0,1-1 1 0 0,0 1-1 0 0,0-1 0 0 0,0 0 0 0 0,0 0 1 0 0,0 0-1 0 0,0 0 0 0 0,0 0 0 0 0,1 0-59 0 0,8 0 202 0 0,-1-1 0 0 0,0 0 0 0 0,1-1 0 0 0,-1 0 0 0 0,0 0 0 0 0,3-2-202 0 0,10 0 243 0 0,63-8 50 0 0,-3 8-9890 0 0,-83 3 3755 0 0</inkml:trace>
  <inkml:trace contextRef="#ctx0" brushRef="#br0" timeOffset="-17049.191">23892 7391 7832 0 0,'0'-1'240'0'0,"0"0"1"0"0,0 0-1 0 0,0 0 0 0 0,0 0 1 0 0,0-1-1 0 0,0 1 1 0 0,0 0-1 0 0,0 0 1 0 0,1 0-1 0 0,-1 0 0 0 0,1 0 1 0 0,-1 0-1 0 0,0 0 1 0 0,1-1-1 0 0,0 1 0 0 0,-1 0 1 0 0,1 1-1 0 0,0-1 1 0 0,-1 0-1 0 0,1 0 1 0 0,0 0-1 0 0,0 0 0 0 0,0 1 1 0 0,0-1-1 0 0,0 0-240 0 0,9-4 265 0 0,0 1 0 0 0,0 0-1 0 0,1 0 1 0 0,-1 1 0 0 0,1 1-1 0 0,0 0 1 0 0,-1 0 0 0 0,12 0-265 0 0,10 0 92 0 0,14-3-517 0 0,-18-1-3154 0 0,-27 5 2107 0 0</inkml:trace>
  <inkml:trace contextRef="#ctx0" brushRef="#br0" timeOffset="-17048.191">23861 7212 12584 0 0,'-5'-3'1134'0'0,"4"2"-1032"0"0,-1 1-1 0 0,2-1 0 0 0,-1 0 1 0 0,0 1-1 0 0,0-1 0 0 0,0 0 0 0 0,0 1 1 0 0,0-1-1 0 0,0 0 0 0 0,1 0 1 0 0,-1 0-1 0 0,0 0 0 0 0,1 0 1 0 0,-1 0-1 0 0,0 0 0 0 0,1 0 1 0 0,0 0-1 0 0,-1 0 0 0 0,1 0 1 0 0,-1 0-102 0 0,2 0 62 0 0,-1 1 0 0 0,0-1 0 0 0,0 0 0 0 0,0 1 0 0 0,0-1 0 0 0,1 0 0 0 0,-1 1 0 0 0,0-1 0 0 0,1 0 0 0 0,-1 1 0 0 0,0-1 0 0 0,1 1 0 0 0,-1-1 0 0 0,1 1 0 0 0,-1-1 0 0 0,1 1 0 0 0,-1-1 0 0 0,1 1 0 0 0,-1-1 0 0 0,1 1 0 0 0,-1 0 0 0 0,1-1 0 0 0,0 1-62 0 0,5-3 259 0 0,0 0 0 0 0,0 1 1 0 0,0 0-1 0 0,1 0 1 0 0,3 0-260 0 0,-5 1 43 0 0,12-3 36 0 0,1 2 0 0 0,-1 0 0 0 0,16 1-79 0 0,-5 0 15 0 0,42 0-706 0 0,-40 1-4201 0 0,-11 0-776 0 0</inkml:trace>
  <inkml:trace contextRef="#ctx0" brushRef="#br0" timeOffset="-15213.001">24361 7511 2760 0 0,'2'-4'219'0'0,"0"-1"-1"0"0,0 0 1 0 0,0 0 0 0 0,-1 0-1 0 0,1-5-218 0 0,3-10 3156 0 0,15-45 2793 0 0,-15 58-3033 0 0,1 13-339 0 0,-7-4-2525 0 0,0 0 0 0 0,0 0-1 0 0,1 0 1 0 0,-1 0 0 0 0,0-1-1 0 0,-1 1 1 0 0,1 0 0 0 0,0-1-1 0 0,-2 2-51 0 0,-1 3 110 0 0,-7 14 36 0 0,0 1 1 0 0,2 0-1 0 0,1 1 0 0 0,0-1 0 0 0,2 2 1 0 0,0-1-1 0 0,0 8-146 0 0,4-21 101 0 0,1 1 0 0 0,0-1 0 0 0,0 0-1 0 0,1 0 1 0 0,0 1 0 0 0,0-1 0 0 0,1 0 0 0 0,0 2-101 0 0,0-9 30 0 0,0 0 0 0 0,0 0 0 0 0,0-1 0 0 0,0 1 0 0 0,0 0 0 0 0,0 0 1 0 0,0-1-1 0 0,0 1 0 0 0,1-1 0 0 0,-1 1 0 0 0,0-1 0 0 0,1 0 0 0 0,0 1 0 0 0,-1-1 0 0 0,1 0 1 0 0,0 0-1 0 0,-1 0 0 0 0,1 0 0 0 0,0 0 0 0 0,0-1 0 0 0,0 1 0 0 0,0-1 0 0 0,0 1 0 0 0,0-1 1 0 0,0 1-1 0 0,0-1 0 0 0,0 0 0 0 0,0 0 0 0 0,0 0 0 0 0,0 0 0 0 0,0-1 0 0 0,0 1 1 0 0,0 0-1 0 0,1-1-30 0 0,8-2-239 0 0,-5 2 260 0 0,1-1-1 0 0,0 0 0 0 0,-1 0 1 0 0,2-2-21 0 0,6-6-2366 0 0,-13 9 1687 0 0,0 0 0 0 0,0-1 0 0 0,0 1 0 0 0,0 0 0 0 0,0-1 0 0 0,0 1 0 0 0,-1-1 1 0 0,1 1-1 0 0,0-2 679 0 0,2-7-5736 0 0</inkml:trace>
  <inkml:trace contextRef="#ctx0" brushRef="#br0" timeOffset="-14817.859">24208 7548 5064 0 0,'0'0'389'0'0,"0"0"116"0"0,0 0 1415 0 0,0 0 647 0 0,3-1 2371 0 0,7-2-3929 0 0,161 3 638 0 0,-121-5-6287 0 0,-45 4 4142 0 0,8-3-1355 0 0</inkml:trace>
  <inkml:trace contextRef="#ctx0" brushRef="#br0" timeOffset="-14816.859">24634 7406 15520 0 0,'0'0'356'0'0,"0"0"49"0"0,0 0 19 0 0,0 0-51 0 0,0 5-228 0 0,-7 15 205 0 0,-2 9 679 0 0,8-23-799 0 0,-1 0 0 0 0,0 0 0 0 0,-1 0 0 0 0,1 0 0 0 0,-1 0 0 0 0,-2 3-230 0 0,1-2 79 0 0,-12 26 119 0 0,9-19-678 0 0,0 1 0 0 0,-1-1 0 0 0,-1 0 0 0 0,-3 4 480 0 0,4-12-2206 0 0,5-7-4294 0 0,0-3 2299 0 0</inkml:trace>
  <inkml:trace contextRef="#ctx0" brushRef="#br0" timeOffset="-14430.903">24493 7430 3224 0 0,'0'-8'651'0'0,"0"8"1226"0"0,0 0 632 0 0,2-1 1540 0 0,9 0-1813 0 0,-7 1-1909 0 0,0 1 1 0 0,-1 0-1 0 0,1 0 0 0 0,0 0 0 0 0,0 0 0 0 0,-1 1 0 0 0,1-1 1 0 0,0 1-1 0 0,-1 0 0 0 0,0 0 0 0 0,1 0 0 0 0,-1 1 0 0 0,2 1-327 0 0,9 8 792 0 0,0 1-1 0 0,3 5-791 0 0,-13-14 40 0 0,112 113-480 0 0,-107-107-613 0 0,-2-1-61 0 0</inkml:trace>
  <inkml:trace contextRef="#ctx0" brushRef="#br0" timeOffset="-14029.668">24705 7878 3224 0 0,'0'0'143'0'0,"1"0"-3"0"0,3 0 150 0 0,-3 0 1062 0 0,-1 0 452 0 0,0 0 85 0 0,0 0-125 0 0,0 0-608 0 0,0 0-268 0 0,0 0-50 0 0,-13 2 1416 0 0,-9 2-673 0 0,9-1-1009 0 0,1-1 0 0 0,0-1 0 0 0,-5 0-572 0 0,-9 0 586 0 0,1 2-1 0 0,-7 1-585 0 0,16-1 45 0 0,-37 2 201 0 0,21-2 220 0 0,-29 7-466 0 0,36-6 77 0 0,1-1-1 0 0,0-1 1 0 0,-1-1-1 0 0,-9-2-76 0 0,-1 1 121 0 0,-22 3-121 0 0,-11 1 66 0 0,0-3 0 0 0,0-3-1 0 0,-13-5-65 0 0,66 6-39 0 0,9 1-44 0 0,1 0 0 0 0,-1-1 0 0 0,0 1 0 0 0,0-1 0 0 0,1-1 0 0 0,-1 1 0 0 0,-2-2 83 0 0,7 2-704 0 0,1 1-797 0 0,0 0-3200 0 0,0 0-1364 0 0</inkml:trace>
  <inkml:trace contextRef="#ctx0" brushRef="#br0" timeOffset="-13163.172">24158 8074 3224 0 0,'0'0'580'0'0,"0"0"1226"0"0,0 0 540 0 0,0 0 107 0 0,0 0-261 0 0,0 0-1168 0 0,0 0-509 0 0,0 0-106 0 0,0 0 10 0 0,0 0 131 0 0,0 0 61 0 0,0 0 11 0 0,0 0-18 0 0,0 0-84 0 0,0 0-37 0 0,0 0-10 0 0,0 0-38 0 0,0 0-158 0 0,0 0-70 0 0,0 0-14 0 0,0 0-7 0 0,0 0-30 0 0,2 1-18 0 0,7 3 132 0 0,-9-4-149 0 0,6 6 750 0 0,5 5-785 0 0,-10-10-27 0 0,-1-1 6 0 0,0 0-1 0 0,0 0 0 0 0,0 0 3 0 0,0 0 10 0 0,0 0 2 0 0,0 0-6 0 0,0 0-1 0 0,0 0 0 0 0,0 0-1 0 0,0 0-6 0 0,0 0-1 0 0,0 0 0 0 0,0 0 0 0 0,0 0 0 0 0,0 0 2 0 0,0 0 4 0 0,0 0 4 0 0,0 0 2 0 0,0 0-10 0 0,0 0-24 0 0,5 17 180 0 0,-5-11-229 0 0,1 1-1 0 0,-1-1 1 0 0,0 1-1 0 0,-1-1 1 0 0,0 1-1 0 0,0 2 8 0 0,-2 23-251 0 0,2-27 248 0 0,1 0 0 0 0,-1 0-1 0 0,0 0 1 0 0,0 0 0 0 0,-1 0-1 0 0,0 2 4 0 0,0-2 1 0 0,0-1 0 0 0,1 1-1 0 0,0 0 1 0 0,0 0 0 0 0,0 0-1 0 0,1 2 0 0 0,-1 7 14 0 0,0 0-1 0 0,-1 0 0 0 0,-2 4-13 0 0,2-4 14 0 0,0-1-1 0 0,0 1 0 0 0,1 4-13 0 0,0-6-1 0 0,1-10 6 0 0,-1-1 0 0 0,1 0 0 0 0,0 0 0 0 0,0 0 0 0 0,0 1 0 0 0,0-1 0 0 0,0 0 0 0 0,0 0 0 0 0,0 1 0 0 0,0-1 0 0 0,1 0 0 0 0,-1 0 0 0 0,1 1-5 0 0,-1 3 94 0 0,0-5-90 0 0,0 0-1 0 0,0 1 0 0 0,-1-1 0 0 0,1 0 1 0 0,0 1-1 0 0,0-1 0 0 0,0 0 1 0 0,0 1-1 0 0,0-1 0 0 0,0 0 0 0 0,0 1 1 0 0,0-1-1 0 0,0 0 0 0 0,0 1 0 0 0,0-1 1 0 0,1 1-1 0 0,-1-1 0 0 0,0 0 0 0 0,0 1 1 0 0,0-1-1 0 0,0 0 0 0 0,1 1 0 0 0,-1-1 1 0 0,0 0-1 0 0,0 0 0 0 0,0 1 1 0 0,1-1-1 0 0,-1 0 0 0 0,0 0 0 0 0,1 1-3 0 0,2 4 0 0 0,3 0 0 0 0,-4-2-14 0 0,0-1 0 0 0,1 1 1 0 0,0-1-1 0 0,-1 1 0 0 0,1-1 0 0 0,1 0 14 0 0,8 2 44 0 0,-4-3-2 0 0,-7 0 91 0 0,8-1 187 0 0,19 5-170 0 0,-10-3-139 0 0,0-1 1 0 0,13-1-12 0 0,-15-1-13 0 0,20 3 13 0 0,-25-1 180 0 0,-10-1-3687 0 0,0 0-3796 0 0,-1 0 1462 0 0</inkml:trace>
  <inkml:trace contextRef="#ctx0" brushRef="#br0" timeOffset="-12798.278">24082 8231 10592 0 0,'0'0'818'0'0,"0"0"-400"0"0,0 0 294 0 0,7 0 1117 0 0,32-4 871 0 0,1 2-1 0 0,34 2-2699 0 0,-25 1 570 0 0,-39-1-538 0 0,-6 1-323 0 0,1-1 0 0 0,-1 0 0 0 0,0 0 0 0 0,1 0 1 0 0,-1 0-1 0 0,2-1 291 0 0,-5 1-1963 0 0,-1 0-83 0 0</inkml:trace>
  <inkml:trace contextRef="#ctx0" brushRef="#br0" timeOffset="-12446.715">24088 8095 13248 0 0,'0'0'604'0'0,"0"-1"-14"0"0,0 0-561 0 0,0 0 0 0 0,1 0 0 0 0,-1 0 0 0 0,0 0 0 0 0,1 0 0 0 0,-1 0 0 0 0,1 0 0 0 0,-1 0-1 0 0,1 0 1 0 0,-1 0 0 0 0,1 0 0 0 0,0 0 0 0 0,0 0 0 0 0,-1 0 0 0 0,1 0 0 0 0,0 1-29 0 0,0-2 151 0 0,3-1 105 0 0,0 0 1 0 0,0 1 0 0 0,0-1-1 0 0,1 1 1 0 0,-1 0 0 0 0,0 0-1 0 0,1 0 1 0 0,-1 1 0 0 0,1-1-1 0 0,0 1 1 0 0,2 0-257 0 0,11-4 832 0 0,-3 2-541 0 0,-1 0-1 0 0,0 1 1 0 0,1 1-1 0 0,0 0 0 0 0,-1 1 1 0 0,9 1-291 0 0,8 0 133 0 0,-19-1-126 0 0,0 1 0 0 0,0 0 0 0 0,11 4-7 0 0,1 1-5912 0 0,-15-4-408 0 0</inkml:trace>
  <inkml:trace contextRef="#ctx0" brushRef="#br0" timeOffset="-12045.106">24649 8198 2760 0 0,'0'0'533'0'0,"0"0"1199"0"0,0 0 527 0 0,0 0 107 0 0,0 0-196 0 0,0 0-922 0 0,0 0-404 0 0,0 0-79 0 0,0 0-20 0 0,0 0-9 0 0,0 0-7 0 0,0 0-1 0 0,0 0-33 0 0,0 0-140 0 0,0 0-62 0 0,0 0-12 0 0,0 0-35 0 0,0 0-148 0 0,0 0-66 0 0,-1 9 198 0 0,-1-4-349 0 0,-1-1 1 0 0,0 0 0 0 0,1 0-1 0 0,-2 0 1 0 0,1 0 0 0 0,0 0-1 0 0,-1-1 1 0 0,-3 3-82 0 0,-4 5 93 0 0,-17 20 84 0 0,14-14-136 0 0,-1-1 0 0 0,-1-1 0 0 0,-3 2-41 0 0,1-2-218 0 0,1 1 0 0 0,0 0-1 0 0,1 1 1 0 0,1 1-1 0 0,-3 6 219 0 0,5-11-1574 0 0,3-7-6531 0 0,8-6 3097 0 0</inkml:trace>
  <inkml:trace contextRef="#ctx0" brushRef="#br0" timeOffset="-12044.106">24450 8248 11664 0 0,'0'0'530'0'0,"0"0"-7"0"0,20 7 2377 0 0,-8-1-2296 0 0,-1 2-1 0 0,0 0 1 0 0,-1 0 0 0 0,0 1 0 0 0,0 0 0 0 0,-1 0-1 0 0,2 3-603 0 0,2 2 135 0 0,0-1 0 0 0,1-1 0 0 0,1 0 0 0 0,1 0-135 0 0,22 19-336 0 0,-21-16-501 0 0,-7-7 154 0 0</inkml:trace>
  <inkml:trace contextRef="#ctx0" brushRef="#br0" timeOffset="98566.763">12725 4200 4144 0 0,'0'0'319'0'0,"0"0"159"0"0,0 0 1453 0 0,0 0 1513 0 0,1 7-1580 0 0,9 8 1576 0 0,-10-14-3377 0 0,1 0-1 0 0,0-1 0 0 0,0 1 1 0 0,0 0-1 0 0,-1 0 0 0 0,1 0 1 0 0,0 0-1 0 0,-1 0 0 0 0,1 0 1 0 0,-1 0-1 0 0,1 0 0 0 0,-1 0 1 0 0,0 0-1 0 0,1 0 0 0 0,-1 0 1 0 0,0 0-1 0 0,0 0 0 0 0,0 0 1 0 0,1 0-1 0 0,-1 0 0 0 0,-1 0 1 0 0,1 1-1 0 0,0-1 0 0 0,0 0 1 0 0,0 0-1 0 0,0 0 0 0 0,-1 1-62 0 0,1-2 144 0 0,-1 1-1 0 0,1 0 1 0 0,0 0-1 0 0,0-1 1 0 0,-1 1-1 0 0,1 0 1 0 0,0 0-1 0 0,0 0 1 0 0,0-1-1 0 0,0 1 1 0 0,0 0-1 0 0,0 0 1 0 0,0 0-1 0 0,0-1 1 0 0,0 1-1 0 0,1 0 1 0 0,-1 0-1 0 0,0-1 1 0 0,0 1-1 0 0,1 0 1 0 0,-1 0-1 0 0,0-1 1 0 0,1 1-1 0 0,-1 0 1 0 0,1-1-1 0 0,-1 1 1 0 0,1-1-1 0 0,-1 1 1 0 0,1 0-144 0 0,0-1 77 0 0,-1 0-12 0 0,0 0-1 0 0,0 0 12 0 0,0 0 51 0 0,0 0 22 0 0,0 0 3 0 0,0 0 19 0 0,0 0 78 0 0,0 0 37 0 0,0 0 8 0 0,0 0-68 0 0,0 0-297 0 0,0 0-126 0 0,0 0-26 0 0,0 0 54 0 0,0 0 257 0 0,0 0 116 0 0,0 0 20 0 0,0 0-54 0 0,0 0-251 0 0,0 0-116 0 0,0 0-25 0 0,0 0 58 0 0,0 0 252 0 0,0 0 111 0 0,0 0 22 0 0,0 0-49 0 0,0 0-217 0 0,0 0-92 0 0,0 0-21 0 0,0 0 41 0 0,0 0 180 0 0,0 0 81 0 0,0 0 14 0 0,0 0-36 0 0,0 0-164 0 0,0 0-71 0 0,0 0-14 0 0,0 0 34 0 0,0 0 145 0 0,0 0 63 0 0,0 0 11 0 0,0 0-39 0 0,0 0-162 0 0,0 0-23 0 0,0 0 44 0 0,0 0 141 0 0,0 0 13 0 0,0 0-8 0 0,0 0 11 0 0,0 0 7 0 0,0 0 2 0 0,0 0-8 0 0,0 0-60 0 0,0 0-114 0 0,0 0-29 0 0,0 0-84 0 0,0 0-38 0 0,0 0-10 0 0,0 0-47 0 0,0 0-196 0 0,0 0-80 0 0,0 0-20 0 0,0 0-167 0 0,0 0-696 0 0,0 0-311 0 0,0 0-61 0 0</inkml:trace>
  <inkml:trace contextRef="#ctx0" brushRef="#br0" timeOffset="98980.804">12725 4281 4608 0 0,'9'-1'181'0'0,"-8"0"58"0"0,-5-2-122 0 0,7 0 2660 0 0,-2 2-2546 0 0,0 0 0 0 0,-1 0 0 0 0,1 0 0 0 0,0 0 0 0 0,-1 0 0 0 0,1 0 0 0 0,0 1 0 0 0,0-1 0 0 0,0 0 0 0 0,0 1 0 0 0,0-1 0 0 0,0 0 0 0 0,0 1 0 0 0,0-1 0 0 0,0 1 0 0 0,0 0 1 0 0,0-1-1 0 0,0 1 0 0 0,1 0-231 0 0,-2-1 53 0 0,2-3-56 0 0,-1 3-599 0 0,0 1-2265 0 0,4 0-962 0 0</inkml:trace>
  <inkml:trace contextRef="#ctx0" brushRef="#br0" timeOffset="94987.308">10630 4295 11976 0 0,'0'0'266'0'0,"0"0"44"0"0,0 0 15 0 0,0 0-26 0 0,0 0-59 0 0,0 0 490 0 0,0 0 240 0 0,0 0 43 0 0,0 0-60 0 0,0 0-288 0 0,0 0-121 0 0,-1 8 416 0 0,1-5-942 0 0,-1-1-1 0 0,0 1 1 0 0,0 0-1 0 0,0-1 0 0 0,0 1 1 0 0,-1 0-1 0 0,1-1 1 0 0,-1 0-1 0 0,-1 2-17 0 0,-8 15 458 0 0,-8 22 1160 0 0,-8 10-1618 0 0,18-34-13 0 0,-5 5 13 0 0,11-18 0 0 0,0 0 0 0 0,0 1 0 0 0,1-1 0 0 0,-1 1 0 0 0,1-1 0 0 0,0 1 0 0 0,1 0 0 0 0,-1-1 0 0 0,0 3 0 0 0,1-3 7 0 0,-1 0-1 0 0,0 0 1 0 0,0-1-1 0 0,0 1 1 0 0,0 0-1 0 0,-1-1-6 0 0,2-2 197 0 0,1-1 57 0 0,0 0 8 0 0,14-37-617 0 0,2-3-10 0 0,-11 28 261 0 0,0 1-1 0 0,-1-1 0 0 0,0 0 0 0 0,-1-2 105 0 0,8-22-997 0 0,17-27 389 0 0,-23 54 608 0 0,1 2 0 0 0,-6 6 0 0 0,1 1 0 0 0,-1-1 0 0 0,0 1 0 0 0,0 0 0 0 0,1-1 0 0 0,-1 1 0 0 0,0-1 0 0 0,1 1 0 0 0,-1 0 0 0 0,0-1 0 0 0,1 1 0 0 0,-1 0 0 0 0,1-1 0 0 0,-1 1 0 0 0,1 0 0 0 0,-1 0 0 0 0,0-1 0 0 0,1 1 0 0 0,-1 0 0 0 0,1 0 0 0 0,-1 0 0 0 0,1 0 0 0 0,-1 0 0 0 0,1 0 0 0 0,-1-1 0 0 0,1 1 0 0 0,-1 0 0 0 0,1 0 0 0 0,-1 1 0 0 0,1-1 0 0 0,-1 0 0 0 0,1 0 0 0 0,-1 0 0 0 0,2 0 0 0 0,-1 0 0 0 0,0 0 0 0 0,0 0 0 0 0,0 0 0 0 0,0 0 0 0 0,0 0 0 0 0,0 0 0 0 0,-1 0 0 0 0,1 0 0 0 0,0 0 0 0 0,0 0 0 0 0,0 0 0 0 0,0 1 0 0 0,0-1 0 0 0,0 0 0 0 0,0 1 0 0 0,0-1 0 0 0,0 0 0 0 0,-1 1 0 0 0,1 0 0 0 0,0-1 0 0 0,0 1 0 0 0,-1-1 0 0 0,1 1 0 0 0,0 0 0 0 0,1 1 0 0 0,2 2 0 0 0,1-1 0 0 0,-1 1 0 0 0,0 0 0 0 0,-1 1 0 0 0,1-1 0 0 0,-1 1 0 0 0,0 0 0 0 0,1 1 0 0 0,12 17 0 0 0,7 8 0 0 0,-16-21 0 0 0,1 0 0 0 0,1 0 0 0 0,-1-1 0 0 0,6 5 0 0 0,-4-5 3 0 0,0 1 0 0 0,-1 0-1 0 0,0 0 1 0 0,7 12-3 0 0,-2-2 53 0 0,-13-19 285 0 0,-1-1-299 0 0,0 0 1 0 0,0 0 0 0 0,1 1-1 0 0,-1-1 1 0 0,0 0 0 0 0,0 1-1 0 0,0-1 1 0 0,0 0 0 0 0,0 1-1 0 0,0-1 1 0 0,0 0-1 0 0,0 1 1 0 0,0-1 0 0 0,0 0-1 0 0,0 1 1 0 0,0-1 0 0 0,0 0-1 0 0,0 0 1 0 0,0 1 0 0 0,0-1-1 0 0,0 0 1 0 0,0 1 0 0 0,0-1-1 0 0,0 0 1 0 0,-1 1-1 0 0,1-1 1 0 0,0 0 0 0 0,0 0-1 0 0,0 1 1 0 0,-1-1 0 0 0,1 0-1 0 0,0 0 1 0 0,0 1 0 0 0,0-1-1 0 0,-1 0-39 0 0,-9 9 248 0 0,9-9-293 0 0,-9 7 288 0 0,0-1 0 0 0,-1 0 0 0 0,0-1 1 0 0,0 0-1 0 0,-1-1 0 0 0,1-1 0 0 0,-5 2-243 0 0,-13 1 92 0 0,-1 0 0 0 0,-24 1-92 0 0,-7-9-1478 0 0,61 2 1440 0 0,0 0-1 0 0,-1 0 1 0 0,1 0-1 0 0,0 0 1 0 0,-1 0-1 0 0,1 0 0 0 0,0 0 1 0 0,0 0-1 0 0,-1 0 1 0 0,1 0-1 0 0,0 0 1 0 0,-1 0-1 0 0,1 0 1 0 0,0 0-1 0 0,0 0 1 0 0,-1 0-1 0 0,1 0 0 0 0,0 0 1 0 0,0 0-1 0 0,-1 0 1 0 0,1-1-1 0 0,0 1 1 0 0,0 0-1 0 0,-1 0 1 0 0,1 0-1 0 0,0 0 0 0 0,0-1 1 0 0,-1 1-1 0 0,1 0 1 0 0,0 0-1 0 0,0 0 1 0 0,0-1-1 0 0,0 1 1 0 0,0 0-1 0 0,-1 0 1 0 0,1-1-1 0 0,0 1 0 0 0,0 0 39 0 0,5-7-5664 0 0,-2 4-686 0 0</inkml:trace>
  <inkml:trace contextRef="#ctx0" brushRef="#br0" timeOffset="95410.524">11007 4300 3680 0 0,'0'0'93'0'0,"0"0"0"0"0,0 0 0 0 0,-1 0 0 0 0,1 0 0 0 0,0 1 1 0 0,0-1-1 0 0,0 0 0 0 0,0 0 0 0 0,0 0 0 0 0,-1 0 0 0 0,1 0 0 0 0,0 0 0 0 0,0 0 0 0 0,0 0 1 0 0,0 0-1 0 0,0 0 0 0 0,0 0 0 0 0,0 0 0 0 0,-1 1 0 0 0,1-1 0 0 0,0 0 0 0 0,0 0 0 0 0,0 0 1 0 0,0 0-1 0 0,0 0 0 0 0,0 0 0 0 0,0 1 0 0 0,0-1 0 0 0,0 0 0 0 0,0 0 0 0 0,0 0 0 0 0,0 0 1 0 0,0 0-1 0 0,0 1 0 0 0,0-1 0 0 0,0 0 0 0 0,0 0 0 0 0,0 0 0 0 0,0 0 0 0 0,0 0 0 0 0,0 1 1 0 0,0-1-1 0 0,0 0 0 0 0,0 0 0 0 0,0 0 0 0 0,0 0 0 0 0,0 0 0 0 0,0 1-93 0 0,5 11 4376 0 0,-4-9-3848 0 0,0 0-1 0 0,0 0 1 0 0,0 0-1 0 0,0 0 1 0 0,0 1 0 0 0,0-1-1 0 0,-1 1-527 0 0,0 2 236 0 0,0 0 1 0 0,0-1-1 0 0,1 1 0 0 0,0 0 0 0 0,0 0 0 0 0,0 0 0 0 0,1 2-236 0 0,2 1 183 0 0,-1 0 0 0 0,-1 0-1 0 0,0 1 1 0 0,0-1-1 0 0,-1 1 1 0 0,0 0-1 0 0,0-1 1 0 0,-1 1-1 0 0,-1 0 1 0 0,1-1-1 0 0,-2 2-182 0 0,0 3 146 0 0,2-13-122 0 0,0 1 0 0 0,0 0 0 0 0,0-1-1 0 0,-1 1 1 0 0,1 0 0 0 0,-1-1 0 0 0,1 1 0 0 0,-1-1 0 0 0,1 1 0 0 0,-1 0 0 0 0,0-1 0 0 0,0 0-1 0 0,0 1-23 0 0,0-8 210 0 0,1 0 0 0 0,0 0 0 0 0,1-1 0 0 0,0 1 0 0 0,1-5-210 0 0,6-29-357 0 0,-6 27 218 0 0,0 0-1 0 0,1 1 1 0 0,1-1-1 0 0,5-10 140 0 0,-3 9-120 0 0,10-21-314 0 0,-14 33 398 0 0,-1 0 1 0 0,1 0-1 0 0,0 0 0 0 0,-1 0 1 0 0,1 0-1 0 0,0 0 0 0 0,0 0 0 0 0,0 0 1 0 0,0 1-1 0 0,0-1 0 0 0,1 1 0 0 0,1-1 36 0 0,-3 1 0 0 0,0 0 0 0 0,0 1 0 0 0,0-1 0 0 0,0 1 0 0 0,0 0 0 0 0,0-1 0 0 0,0 1 0 0 0,1 0 0 0 0,-1 0 0 0 0,0-1 0 0 0,0 1 0 0 0,0 0 0 0 0,1 0 0 0 0,-1 0 0 0 0,0 1 0 0 0,0-1 0 0 0,0 0 0 0 0,1 0 0 0 0,-1 1 0 0 0,0-1 0 0 0,0 0 0 0 0,0 1 0 0 0,0-1 0 0 0,0 1 0 0 0,0 0 0 0 0,0-1 0 0 0,1 1 0 0 0,2 2 0 0 0,0-1 62 0 0,0 0-1 0 0,-1 0 0 0 0,1 0 1 0 0,-1 1-1 0 0,1-1 1 0 0,-1 1-1 0 0,0 0 0 0 0,0 0 1 0 0,0 0-1 0 0,0 0 0 0 0,-1 0 1 0 0,2 3-62 0 0,2 4 382 0 0,0 0 0 0 0,-1 1 1 0 0,2 8-383 0 0,-1-5 68 0 0,-3-5-68 0 0,-1 0 0 0 0,0 0 0 0 0,0-1 0 0 0,0 6 0 0 0,0-3 0 0 0,-1 26 255 0 0,-2-20 20 0 0,-1-13-268 0 0,1-1-2649 0 0,1-3 179 0 0</inkml:trace>
  <inkml:trace contextRef="#ctx0" brushRef="#br0" timeOffset="96079.494">11363 4137 2760 0 0,'0'0'556'0'0,"0"0"1293"0"0,0 0 567 0 0,0 0 117 0 0,0 0-262 0 0,0 0-1200 0 0,0 0-523 0 0,0 0-107 0 0,1 1 0 0 0,2-1-254 0 0,-1 1 0 0 0,1 0 0 0 0,-1-1 0 0 0,0 1 0 0 0,0 1 0 0 0,0-1 0 0 0,1 0 0 0 0,-1 0 0 0 0,0 1 1 0 0,0-1-1 0 0,-1 1 0 0 0,1 0 0 0 0,0-1 0 0 0,0 1 0 0 0,0 1-187 0 0,0 0 195 0 0,0 1 1 0 0,0-1-1 0 0,-1 1 1 0 0,1-1 0 0 0,-1 1-1 0 0,0 0 1 0 0,0-1-1 0 0,0 1 1 0 0,0 0-1 0 0,-1 1-195 0 0,6 32 868 0 0,-2-18-589 0 0,-1-1 0 0 0,-2 1-1 0 0,1 2-278 0 0,-6 119 1152 0 0,4-138-1113 0 0,0 0 0 0 0,0 0 0 0 0,0 0 0 0 0,1 1 0 0 0,-1-1 0 0 0,0 0-1 0 0,1 0 1 0 0,0 0 0 0 0,-1 0 0 0 0,1 0 0 0 0,0 0 0 0 0,0 0 0 0 0,0 0-1 0 0,0 0 1 0 0,0 0 0 0 0,1-1 0 0 0,-1 1 0 0 0,1 0 0 0 0,-1-1 0 0 0,1 1 0 0 0,-1-1-1 0 0,1 0 1 0 0,0 1 0 0 0,0-1 0 0 0,0 0 0 0 0,0 0-39 0 0,11 2 285 0 0,-1-1 1 0 0,1-1 0 0 0,0 0-1 0 0,0-1 1 0 0,0 0-1 0 0,0-1 1 0 0,6-2-286 0 0,35 0-18 0 0,-41 3 11 0 0,-5 0 20 0 0,1 0 1 0 0,-1 0-1 0 0,0 1 0 0 0,1 0 0 0 0,6 2-13 0 0,0 4-604 0 0,-15-7 331 0 0,1 0 0 0 0,-1 1 0 0 0,0-1-1 0 0,1 0 1 0 0,-1 0 0 0 0,1 1 0 0 0,-1-1 0 0 0,0 0-1 0 0,1 1 1 0 0,-1-1 0 0 0,0 1 0 0 0,1-1 0 0 0,-1 1-1 0 0,0-1 1 0 0,1 0 0 0 0,-1 1 0 0 0,0-1 0 0 0,0 1-1 0 0,0-1 274 0 0,0 0-7343 0 0</inkml:trace>
  <inkml:trace contextRef="#ctx0" brushRef="#br0" timeOffset="97495.78">12016 4456 13824 0 0,'0'0'314'0'0,"0"0"46"0"0,0 0 22 0 0,0 0-50 0 0,-1 13 714 0 0,-8 12 487 0 0,8-21-1334 0 0,0 0-1 0 0,0 0 0 0 0,-1 0 0 0 0,0 0 0 0 0,0 0 0 0 0,0-1 0 0 0,0 1-198 0 0,-7 12 661 0 0,-4 10 428 0 0,-2 0-1 0 0,-5 5-1088 0 0,-16 27 295 0 0,2-6-277 0 0,25-40-118 0 0,0 1 1 0 0,0 0 0 0 0,2 0-1 0 0,-4 9 100 0 0,10-15-456 0 0,1-5-7762 0 0,0-2 2481 0 0</inkml:trace>
  <inkml:trace contextRef="#ctx0" brushRef="#br0" timeOffset="101874.665">12215 4333 2760 0 0,'0'0'465'0'0,"0"0"914"0"0,0 0 401 0 0,0 0 78 0 0,0 0-224 0 0,-2 16-650 0 0,-5 31 1220 0 0,-2 74 1036 0 0,8-112-2616 0 0,0-13 967 0 0,0-18-207 0 0,13-40-1190 0 0,-4 22 4 0 0,1-24-198 0 0,-6 29 23 0 0,1 1 0 0 0,2 0 0 0 0,1 1 0 0 0,3-4-23 0 0,-8 29-1 0 0,1-2 451 0 0,-3 10-446 0 0,1 0 1 0 0,-1 0-1 0 0,0 0 0 0 0,0 0 1 0 0,1 0-1 0 0,-1 0 0 0 0,0 0 1 0 0,0-1-1 0 0,1 1 0 0 0,-1 0 1 0 0,0 0-1 0 0,1 0 0 0 0,-1 0 1 0 0,0 0-1 0 0,1 0 1 0 0,-1 0-1 0 0,0 1 0 0 0,0-1 1 0 0,1 0-1 0 0,-1 0 0 0 0,0 0 1 0 0,0 0-1 0 0,1 0 0 0 0,-1 0 1 0 0,0 0-1 0 0,0 1 0 0 0,1-1 1 0 0,-1 0-1 0 0,0 0 0 0 0,0 0 1 0 0,1 1-1 0 0,-1-1 0 0 0,0 0-4 0 0,5 5-12 0 0,-1-1 0 0 0,0 1-1 0 0,0 0 1 0 0,0 0-1 0 0,-1 0 1 0 0,1 0 0 0 0,-1 1-1 0 0,0 0 1 0 0,-1-1-1 0 0,2 7 13 0 0,6 9-8 0 0,-4-8-23 0 0,-1 1 0 0 0,3 11 31 0 0,-5-14-1 0 0,1 0 1 0 0,0 0 0 0 0,1-1-1 0 0,3 7 1 0 0,3 4 0 0 0,9 21 0 0 0,-3-4 0 0 0,-13-31 16 0 0,-1 1 0 0 0,0 0 0 0 0,-1 0 0 0 0,1 7-16 0 0,-2-13 19 0 0,-1-1 1 0 0,0 0-1 0 0,0 0 0 0 0,0 1 0 0 0,0-1 0 0 0,0 0 0 0 0,0 1 0 0 0,-1-1 0 0 0,1 0 1 0 0,0 1-1 0 0,-1-1 0 0 0,1 0 0 0 0,-1 0 0 0 0,1 1 0 0 0,-1-1 0 0 0,0 0 0 0 0,1 0 1 0 0,-1 0-1 0 0,0 0 0 0 0,0 0 0 0 0,0 0 0 0 0,0 0 0 0 0,0 0 0 0 0,0 0 0 0 0,0-1 1 0 0,0 1-1 0 0,0 0 0 0 0,0 0-19 0 0,-3 0 84 0 0,1 1 1 0 0,0-1-1 0 0,-1 1 1 0 0,1-1 0 0 0,-1 0-1 0 0,1 0 1 0 0,-1 0-1 0 0,-1-1-84 0 0,-35 3 141 0 0,-1-1 0 0 0,-6-3-141 0 0,6 1 13 0 0,31-2-806 0 0,10 2 663 0 0,0-1 0 0 0,-1 1 0 0 0,1 0 0 0 0,0 0 0 0 0,0 0 0 0 0,0 0 0 0 0,0-1 0 0 0,0 1 0 0 0,0 0 1 0 0,0 0-1 0 0,0 0 0 0 0,0-1 0 0 0,0 1 0 0 0,0 0 0 0 0,0 0 0 0 0,0 0 0 0 0,0 0 0 0 0,0-1 0 0 0,0 1 0 0 0,0 0 1 0 0,0 0-1 0 0,0 0 0 0 0,0-1 0 0 0,0 1 0 0 0,0 0 0 0 0,0 0 0 0 0,0 0 0 0 0,0 0 0 0 0,0-1 0 0 0,1 1 1 0 0,-1 0 129 0 0,14-15-7313 0 0,-9 11 7938 0 0,8-7-2879 0 0</inkml:trace>
  <inkml:trace contextRef="#ctx0" brushRef="#br0" timeOffset="102450.896">12747 4268 3224 0 0,'-11'-13'1700'0'0,"8"9"-786"0"0,-1 2 0 0 0,0-1 1 0 0,1 0-1 0 0,-1 1 0 0 0,0 0 0 0 0,-1 0 1 0 0,1 0-1 0 0,0 0 0 0 0,-5-1-914 0 0,6 3 213 0 0,1-1-1 0 0,-1 1 1 0 0,1 0 0 0 0,-1-1-1 0 0,0 1 1 0 0,1 1-1 0 0,-1-1 1 0 0,1 0-1 0 0,-1 0 1 0 0,1 1 0 0 0,-1 0-1 0 0,0-1 1 0 0,1 1-1 0 0,0 0 1 0 0,-1 0 0 0 0,1 0-1 0 0,-2 2-212 0 0,-9 5 583 0 0,1 0 0 0 0,1 1 0 0 0,-4 4-583 0 0,11-9 83 0 0,0 0 1 0 0,0 1-1 0 0,0 0 0 0 0,0-1 0 0 0,1 1 0 0 0,0 1 0 0 0,0-1 0 0 0,0 0 0 0 0,-1 4-83 0 0,-7 20 38 0 0,4-14 146 0 0,2 1-1 0 0,-2 6-183 0 0,5-16-20 0 0,1-1 0 0 0,0 1 0 0 0,1-1-1 0 0,-1 1 1 0 0,1-1 0 0 0,0 1 0 0 0,1-1-1 0 0,-1 1 1 0 0,1 1 20 0 0,-1-7-3 0 0,1 4 44 0 0,0-1 0 0 0,0 1 1 0 0,0-1-1 0 0,0 1 0 0 0,0-1 0 0 0,2 3-41 0 0,-2-5 57 0 0,0 0-1 0 0,0 0 1 0 0,0 0 0 0 0,0 0-1 0 0,0-1 1 0 0,0 1-1 0 0,0 0 1 0 0,0-1 0 0 0,0 1-1 0 0,0 0 1 0 0,0-1 0 0 0,0 0-1 0 0,1 1 1 0 0,-1-1-1 0 0,0 0 1 0 0,0 1 0 0 0,1-1-1 0 0,-1 0 1 0 0,0 0-1 0 0,0 0 1 0 0,1 0-57 0 0,0 0 39 0 0,0-1-1 0 0,1 1 1 0 0,-1-1 0 0 0,0 0 0 0 0,0 0-1 0 0,0 0 1 0 0,0 0 0 0 0,0 0-1 0 0,0 0 1 0 0,0 0 0 0 0,0-1-39 0 0,5-4 25 0 0,-1 0 0 0 0,0 0 1 0 0,0-1-1 0 0,0 0 0 0 0,3-5-25 0 0,-2-2 1 0 0,0 1 0 0 0,-1-1 0 0 0,0 0 0 0 0,-1 0 0 0 0,-1-1-1 0 0,2-11 0 0 0,5-15 191 0 0,7-31 453 0 0,-14 61-771 0 0,-3 13 230 0 0,-3 20 347 0 0,2-16-352 0 0,-8 127 42 0 0,7-122-75 0 0,1 0-1 0 0,0-1 0 0 0,1 1 0 0 0,0-1 0 0 0,1 2-64 0 0,3 35-366 0 0,-2-34 490 0 0,1-4-67 0 0,-4-8-91 0 0,1-1 0 0 0,-1 1-1 0 0,0-1 1 0 0,0 1 0 0 0,1-1-1 0 0,-1 1 1 0 0,0 0-1 0 0,1-1 1 0 0,-1 1 0 0 0,1-1-1 0 0,-1 0 1 0 0,0 1 0 0 0,1-1-1 0 0,-1 1 1 0 0,1-1 0 0 0,-1 0-1 0 0,1 1 1 0 0,0-1 0 0 0,-1 0-1 0 0,1 1 1 0 0,-1-1 0 0 0,1 0-1 0 0,0 0 1 0 0,-1 0-1 0 0,1 0 1 0 0,-1 1 0 0 0,1-1-1 0 0,0 0 1 0 0,-1 0 0 0 0,1 0-1 0 0,0 0 1 0 0,-1 0 0 0 0,1-1-1 0 0,-1 1 1 0 0,1 0 34 0 0,1 0-270 0 0,0-1 1 0 0,0 1-1 0 0,0-1 1 0 0,0 0-1 0 0,0 1 1 0 0,0-1-1 0 0,-1 0 1 0 0,3-1 269 0 0,11-12-4827 0 0,-6 6-915 0 0</inkml:trace>
  <inkml:trace contextRef="#ctx0" brushRef="#br0" timeOffset="102905.183">12848 4341 11720 0 0,'4'11'882'0'0,"-3"1"-553"0"0,8 36 133 0 0,-9-46-416 0 0,0-1 0 0 0,0 0 1 0 0,0 0-1 0 0,0 0 0 0 0,0 0 0 0 0,0 0 0 0 0,0 1 1 0 0,0-1-1 0 0,0 0 0 0 0,-1 0 0 0 0,1 0 1 0 0,0 0-1 0 0,-1 0 0 0 0,1 0 0 0 0,-1 0 1 0 0,0 1-48 0 0,1-1 49 0 0,-1 0 0 0 0,0 1 0 0 0,1-1-1 0 0,-1 0 1 0 0,1 0 0 0 0,0 1 0 0 0,-1-1-1 0 0,1 0 1 0 0,0 1 0 0 0,0-1-1 0 0,0 0 1 0 0,0 1 0 0 0,0-1-48 0 0,2 10 471 0 0,-1-6-240 0 0,-1-1-1 0 0,1 0 1 0 0,-1 0-1 0 0,0 0 1 0 0,0 0-1 0 0,-1 1-230 0 0,1 2 192 0 0,0 0-1 0 0,0 0 0 0 0,1 0 1 0 0,1 6-192 0 0,1 17 264 0 0,-3-30-242 0 0,0 1 0 0 0,0-1 1 0 0,0 1-1 0 0,-1 0 0 0 0,1-1 0 0 0,0 1 1 0 0,0-1-1 0 0,0 1 0 0 0,0-1 0 0 0,0 1 1 0 0,-1-1-1 0 0,1 1 0 0 0,0-1 0 0 0,0 1 1 0 0,-1-1-1 0 0,1 1 0 0 0,-1-1 0 0 0,1 1 1 0 0,0-1-1 0 0,-1 1 0 0 0,1-1 0 0 0,-1 0 1 0 0,1 1-1 0 0,-1-1 0 0 0,1 0 0 0 0,-1 1-22 0 0,-1 0 290 0 0,2-1-28 0 0,0 0-7 0 0,0 0-6 0 0,2 0-218 0 0,0 0 0 0 0,0-1 0 0 0,0 1 0 0 0,0 0 0 0 0,0-1 0 0 0,0 1 0 0 0,0-1 0 0 0,0 0-31 0 0,2-1 94 0 0,-1-1 0 0 0,1 1 0 0 0,-1-1-1 0 0,0 0 1 0 0,0 0 0 0 0,0 0-1 0 0,0-1 1 0 0,-1 1 0 0 0,1-1 0 0 0,-1 1-1 0 0,0-1 1 0 0,0 0 0 0 0,0 0-1 0 0,-1 0 1 0 0,2-2-94 0 0,-2 0 13 0 0,2 1-1 0 0,-1 1 1 0 0,0-1-1 0 0,1 0 1 0 0,0 0-1 0 0,0 1 1 0 0,1 0-1 0 0,-1 0 1 0 0,4-4-13 0 0,-5 7-35 0 0,-1-1 0 0 0,1 1-1 0 0,-1 0 1 0 0,1 0 0 0 0,0 0 0 0 0,-1 0 0 0 0,1 0 0 0 0,0 1-1 0 0,0-1 1 0 0,0 0 0 0 0,-1 1 0 0 0,2-1 35 0 0,-2 1-36 0 0,0 0-1 0 0,0 1 1 0 0,-1-1 0 0 0,1 0 0 0 0,0 0 0 0 0,0 0 0 0 0,-1 1 0 0 0,1-1-1 0 0,0 0 1 0 0,0 1 0 0 0,-1-1 0 0 0,1 1 0 0 0,0-1 0 0 0,-1 1 0 0 0,1-1 0 0 0,-1 1-1 0 0,1-1 1 0 0,0 1 0 0 0,-1-1 0 0 0,1 1 0 0 0,-1 0 0 0 0,0-1 0 0 0,1 1-1 0 0,-1 0 1 0 0,1 0 0 0 0,-1-1 0 0 0,0 1 0 0 0,0 0 0 0 0,1 0 0 0 0,-1-1-1 0 0,0 2 37 0 0,5 11-13 0 0,-3-8 12 0 0,0 0 1 0 0,-1-1 0 0 0,1 1 0 0 0,-1 0-1 0 0,0 0 1 0 0,-1 0 0 0 0,1 0 0 0 0,-1-1-1 0 0,0 5 1 0 0,0-3-3 0 0,0-1 0 0 0,1 0 0 0 0,-1 0 0 0 0,1 1 0 0 0,0-1 0 0 0,0 0 0 0 0,1 0-1 0 0,0 3 4 0 0,6 22 396 0 0,-8-30-358 0 0,0 1 0 0 0,0 0 0 0 0,0 0 0 0 0,0-1 0 0 0,1 1 0 0 0,-1 0 0 0 0,0-1 0 0 0,0 1 0 0 0,0 0 0 0 0,1-1 0 0 0,-1 1 0 0 0,0 0 0 0 0,1-1 0 0 0,-1 1 0 0 0,1-1 0 0 0,-1 1 0 0 0,1-1 0 0 0,-1 1 0 0 0,1-1 0 0 0,-1 1-38 0 0,1-1 75 0 0,-1 0-1 0 0,1 0 1 0 0,-1 0-1 0 0,1 0 1 0 0,-1 1-1 0 0,0-1 1 0 0,1 0-1 0 0,-1 0 1 0 0,1-1-1 0 0,-1 1 1 0 0,1 0-1 0 0,-1 0 1 0 0,0 0-1 0 0,1 0 1 0 0,-1 0-1 0 0,1 0 1 0 0,-1-1-1 0 0,0 1 1 0 0,1 0-1 0 0,-1 0 1 0 0,0 0-1 0 0,1-1 1 0 0,-1 1-1 0 0,1 0-74 0 0,0-2 142 0 0,1 1-1 0 0,-1-1 1 0 0,1 0-1 0 0,-1 1 0 0 0,1-1 1 0 0,-1 0-1 0 0,0 0 1 0 0,0 0-1 0 0,0 0 0 0 0,0 0 1 0 0,0 0-1 0 0,0-1-141 0 0,18-49 888 0 0,-3-22-760 0 0,-9 48-128 0 0,-5 19 0 0 0,1-1 0 0 0,-2 0 0 0 0,1 0 0 0 0,-1-2 0 0 0,0 4-456 0 0,0 0-1 0 0,0 0 0 0 0,1 0 0 0 0,0 0 1 0 0,1-3 456 0 0,-1 4-542 0 0,0 0 0 0 0,0 0 0 0 0,-1 0 1 0 0,0 0-1 0 0,0 0 0 0 0,-1 0 0 0 0,1 0 542 0 0,-3 2-2534 0 0,-5-5-23 0 0</inkml:trace>
  <inkml:trace contextRef="#ctx0" brushRef="#br0" timeOffset="105442.903">13560 4153 2760 0 0,'11'-8'248'0'0,"-9"6"762"0"0,0-1 1 0 0,1 1-1 0 0,0 0 1 0 0,-1-1 0 0 0,1 1-1 0 0,2 0-1010 0 0,8-8 2579 0 0,9 4 2505 0 0,-22 5-4855 0 0,0 1-33 0 0,0 0 35 0 0,0 0 162 0 0,1 0-299 0 0,-1 0 0 0 0,0 0 0 0 0,1 0 0 0 0,-1 0 0 0 0,1 1-1 0 0,-1-1 1 0 0,0 0 0 0 0,1 0 0 0 0,-1 0 0 0 0,0 0-1 0 0,0 0 1 0 0,1 1 0 0 0,-1-1 0 0 0,0 0 0 0 0,1 0 0 0 0,-1 0-1 0 0,0 1 1 0 0,0-1 0 0 0,1 0 0 0 0,-1 0 0 0 0,0 1-1 0 0,0-1-93 0 0,0 3 113 0 0,-1 0-1 0 0,0 0 1 0 0,0 0 0 0 0,0 0-1 0 0,0 0 1 0 0,0-1-1 0 0,-1 1 1 0 0,1 0-1 0 0,-1-1 1 0 0,0 1-1 0 0,1-1 1 0 0,-3 3-113 0 0,-28 27 217 0 0,-23 14-57 0 0,-28 15-160 0 0,69-51 0 0 0,6-3 0 0 0,-1-1 0 0 0,0-1 0 0 0,-3 2 0 0 0,1 0 0 0 0,10-3 0 0 0,1-2 0 0 0,-4 4 0 0 0,8 0 0 0 0,-1 2 0 0 0,4 2 0 0 0,-7-10 0 0 0,10 9 0 0 0,1-1 0 0 0,0-1 0 0 0,2 2 0 0 0,-5-4 0 0 0,0 1 0 0 0,-1 0 0 0 0,0 0 0 0 0,1 2 0 0 0,0-1 0 0 0,44 44 174 0 0,-46-45-364 0 0,10 12 86 0 0,-15-17-214 0 0,0 1 0 0 0,0-1-1 0 0,1 0 1 0 0,-1 0-1 0 0,1 0 1 0 0,-1-1 0 0 0,1 1-1 0 0,-1 0 1 0 0,1-1 0 0 0,-1 1-1 0 0,1 0 1 0 0,-1-1-1 0 0,1 0 1 0 0,0 1 0 0 0,-1-1-1 0 0,1 0 1 0 0,0 0 0 0 0,0 0-1 0 0,-1 0 1 0 0,1 0-1 0 0,0-1 1 0 0,-1 1 0 0 0,1 0-1 0 0,1-1 319 0 0,6-2-2046 0 0</inkml:trace>
  <inkml:trace contextRef="#ctx0" brushRef="#br0" timeOffset="105848.658">14000 4197 11256 0 0,'0'0'514'0'0,"0"0"-6"0"0,2-1-326 0 0,2-2-64 0 0,-3 2 392 0 0,-1 1 164 0 0,0 0 29 0 0,0 0 32 0 0,0 0 101 0 0,0 0 41 0 0,0 0 9 0 0,0 0-98 0 0,0 0-421 0 0,-8 6-255 0 0,0 0-1 0 0,0-1 1 0 0,0 1-1 0 0,-1-1 1 0 0,-6 2-112 0 0,3-2 353 0 0,-107 52 775 0 0,39-21-1307 0 0,49-23 183 0 0,21-6 41 0 0,-1-5 113 0 0,32 11-81 0 0,10-1-19 0 0,-19-8-60 0 0,-1 1 1 0 0,1 0-1 0 0,2 2 2 0 0,17 9 0 0 0,-20-10 0 0 0,-1-1 0 0 0,0 1 0 0 0,5 4 0 0 0,-13-8-13 0 0,0-1 0 0 0,0 1-1 0 0,0 0 1 0 0,0 0 0 0 0,0 0-1 0 0,0 0 1 0 0,-1 1-1 0 0,1-1 1 0 0,-1 0 0 0 0,1 1-1 0 0,-1-1 1 0 0,0 1 13 0 0,5 21-7650 0 0,-4-18 1885 0 0</inkml:trace>
  <inkml:trace contextRef="#ctx0" brushRef="#br0" timeOffset="106207.855">14160 4017 13504 0 0,'3'-1'5'0'0,"-2"0"63"0"0,0 1 0 0 0,1-1 1 0 0,-1 1-1 0 0,0-1 1 0 0,0 1-1 0 0,0-1 1 0 0,0 0-1 0 0,0 0 1 0 0,0 1-1 0 0,-1-1 1 0 0,1 0-1 0 0,0 0 1 0 0,0 0-1 0 0,-1 0 1 0 0,2-1-69 0 0,0-1 74 0 0,0-1 0 0 0,0 1 0 0 0,1 0 0 0 0,-1 0 0 0 0,1 0 1 0 0,0 0-75 0 0,4-5 125 0 0,-6 7 72 0 0,-1 1 0 0 0,0 0 0 0 0,0 0 0 0 0,0-1 0 0 0,1 1-1 0 0,-1 0 1 0 0,0 0 0 0 0,1-1 0 0 0,-1 1 0 0 0,0 0 0 0 0,0 0 0 0 0,1 0 0 0 0,-1 0 0 0 0,0-1-1 0 0,1 1 1 0 0,-1 0 0 0 0,0 0 0 0 0,1 0 0 0 0,-1 0 0 0 0,0 0 0 0 0,1 0 0 0 0,-1 0-1 0 0,0 0 1 0 0,1 0 0 0 0,-1 0-197 0 0,7 6 1576 0 0,3 16-2024 0 0,-8-16 1131 0 0,-1-4-623 0 0,-1-1 0 0 0,1 1 0 0 0,-1-1-1 0 0,0 1 1 0 0,0-1 0 0 0,0 1 0 0 0,0 0 0 0 0,0-1-1 0 0,0 1 1 0 0,0-1 0 0 0,0 1 0 0 0,0 0-60 0 0,0 15 510 0 0,1-7-303 0 0,0-1-1 0 0,0 1 1 0 0,-1 0-1 0 0,0 0 1 0 0,-1 0-1 0 0,-1 9-206 0 0,-1 18 253 0 0,0 15 27 0 0,-1 120 512 0 0,4-161-687 0 0,1 0-1 0 0,1 1 0 0 0,0-1 1 0 0,2 4-105 0 0,5 38 382 0 0,-7-43-395 0 0,3 1-750 0 0,-1-2-798 0 0,-3-3-5384 0 0,-1-6-452 0 0</inkml:trace>
  <inkml:trace contextRef="#ctx0" brushRef="#br0" timeOffset="183158.451">11250 5464 8288 0 0,'0'0'381'0'0,"0"0"-6"0"0,0 0-171 0 0,0 0 176 0 0,6 7 1128 0 0,-1-4-1213 0 0,-1 0-1 0 0,0-1 1 0 0,1 0 0 0 0,-1 1 0 0 0,1-2 0 0 0,0 1 0 0 0,0 0 0 0 0,0-1 0 0 0,0 0 0 0 0,0 0 0 0 0,0-1 0 0 0,0 1 0 0 0,0-1-1 0 0,0 0 1 0 0,0 0 0 0 0,0-1 0 0 0,0 1 0 0 0,0-1 0 0 0,0-1 0 0 0,1 1-295 0 0,4-2 198 0 0,0 0 0 0 0,0-1 0 0 0,0 0 0 0 0,-1 0 0 0 0,1-1 0 0 0,-1 0 0 0 0,0-1-1 0 0,-1 0 1 0 0,6-5-198 0 0,-8 7 110 0 0,-1-1 1 0 0,0 0-1 0 0,0-1 0 0 0,-1 1 0 0 0,1-1 0 0 0,1-4-110 0 0,-4 7-5 0 0,0-1 0 0 0,0 0 1 0 0,0 0-1 0 0,-1-1 0 0 0,0 1 0 0 0,0 0 0 0 0,0 0 1 0 0,-1-1-1 0 0,1 1 0 0 0,-1 0 0 0 0,0-2 5 0 0,0 4 0 0 0,0 0 0 0 0,-1 0 0 0 0,1 0 0 0 0,0 1 0 0 0,-1-1 0 0 0,1 0 0 0 0,-1 0 0 0 0,0 0 0 0 0,1 1 0 0 0,-1-1 0 0 0,0 1 0 0 0,0-1 0 0 0,0 0 0 0 0,0 1 0 0 0,-1 0 0 0 0,1-1 0 0 0,0 1 0 0 0,-1 0 0 0 0,1-1 0 0 0,0 1 0 0 0,-1 0 0 0 0,1 0 0 0 0,-1 0 0 0 0,0 0 0 0 0,1 1 0 0 0,-1-1 0 0 0,0 0 0 0 0,0 1 0 0 0,-1-1 0 0 0,1 1 0 0 0,-1 0 0 0 0,1 0 0 0 0,-1 0 0 0 0,1 1 0 0 0,-1-1 0 0 0,1 1 0 0 0,-1 0 0 0 0,1-1 0 0 0,-1 1 0 0 0,1 0 0 0 0,0 0 0 0 0,-1 1 0 0 0,0-1 0 0 0,-30 22 0 0 0,26-17 0 0 0,1-1-3 0 0,0 0-1 0 0,0 0 0 0 0,1 0 0 0 0,0 1 0 0 0,0 0 0 0 0,1 0 0 0 0,0 0 0 0 0,0 0 0 0 0,0 1 1 0 0,-2 6 3 0 0,1-1 96 0 0,1 1 0 0 0,0-1 0 0 0,1 1 1 0 0,0 0-1 0 0,-1 11-96 0 0,4-14 328 0 0,0 0-1 0 0,0 0 0 0 0,1 0 1 0 0,0 0-1 0 0,2 4-327 0 0,1 13-32 0 0,-4-25 31 0 0,1 1 0 0 0,-1-1 0 0 0,1 0 0 0 0,0 0 0 0 0,0 1 0 0 0,0-1 0 0 0,0 0 0 0 0,0 0 0 0 0,1 0 0 0 0,-1 0 0 0 0,1-1 0 0 0,-1 1 0 0 0,1 0 0 0 0,0 0 0 0 0,-1-1-1 0 0,1 1 1 0 0,0-1 0 0 0,0 0 0 0 0,0 0 0 0 0,0 1 0 0 0,0-1 0 0 0,1 0 0 0 0,-1-1 0 0 0,0 1 0 0 0,2 0 1 0 0,1 1 163 0 0,1-1 0 0 0,0 1 0 0 0,0-1 0 0 0,0 0 0 0 0,0-1 0 0 0,0 0-1 0 0,0 0 1 0 0,0 0 0 0 0,5-1-163 0 0,13-3 450 0 0,-15 4-612 0 0,-1-1-1 0 0,0 0 1 0 0,1-1-1 0 0,-1 0 1 0 0,0 0-1 0 0,0-1 1 0 0,-1 0 0 0 0,1 0-1 0 0,0-1 1 0 0,6-4 162 0 0,19-19-6828 0 0,-20 13 391 0 0</inkml:trace>
  <inkml:trace contextRef="#ctx0" brushRef="#br0" timeOffset="183794.448">11688 5028 8288 0 0,'0'0'381'0'0,"0"-1"-6"0"0,1-3-242 0 0,1 0-48 0 0,0 0-522 0 0,-1-1 4376 0 0,-2 3-107 0 0,0 7-3053 0 0,-2 15 273 0 0,0 1 0 0 0,1 13-1052 0 0,2-26-7 0 0,0 0 0 0 0,1-1 0 0 0,0 1 0 0 0,0 0 0 0 0,1 0 0 0 0,0 0 0 0 0,0 0 0 0 0,2 3 7 0 0,-2 0 7 0 0,-2-9-26 0 0,1 0 0 0 0,-1 0 0 0 0,0 0 1 0 0,0 0-1 0 0,1 0 0 0 0,-1-1 0 0 0,1 1 0 0 0,0 0 0 0 0,-1 0 0 0 0,1-1 0 0 0,1 2 19 0 0,-2-2-1051 0 0,0-1-385 0 0,0 0-78 0 0,0 0-19 0 0</inkml:trace>
  <inkml:trace contextRef="#ctx0" brushRef="#br0" timeOffset="184200.853">11661 4840 13824 0 0,'-4'-9'1500'0'0,"2"5"-1418"0"0,1 3 284 0 0,1 1 120 0 0,0 0 23 0 0,0 0-66 0 0,0 0-1063 0 0,0 2-3369 0 0,0 4-1420 0 0</inkml:trace>
  <inkml:trace contextRef="#ctx0" brushRef="#br0" timeOffset="184589.267">11523 4985 13824 0 0,'5'-18'2434'0'0,"-6"17"-2320"0"0,0-1-1 0 0,0 1 0 0 0,0 0 1 0 0,0-1-1 0 0,0 1 1 0 0,0 0-1 0 0,-1 0 0 0 0,1 0 1 0 0,0 0-1 0 0,-1 0 1 0 0,1 0-1 0 0,-1 0 0 0 0,1 1 1 0 0,-1-1-1 0 0,1 0 0 0 0,-1 1 1 0 0,1-1-1 0 0,-1 1 1 0 0,0 0-1 0 0,1-1 0 0 0,-1 1 1 0 0,0 0-114 0 0,-3 0 112 0 0,-1-1-1 0 0,1 1 1 0 0,-1 0 0 0 0,1 0 0 0 0,-1 1-1 0 0,-2 0-111 0 0,-111 26-133 0 0,117-27 122 0 0,0 1-430 0 0,0 0 0 0 0,-1 0-1 0 0,1-1 1 0 0,-1 1 0 0 0,0-1-1 0 0,1 0 1 0 0,-1 0 0 0 0,1 0-1 0 0,-1 0 1 0 0,1 0 0 0 0,-1-1 0 0 0,1 1-1 0 0,-1-1 1 0 0,1 1 0 0 0,-1-1 441 0 0,2-1-1532 0 0,1-2-4 0 0</inkml:trace>
  <inkml:trace contextRef="#ctx0" brushRef="#br0" timeOffset="184959.455">11375 4861 10136 0 0,'0'0'464'0'0,"0"0"-10"0"0,0 0-222 0 0,7 5 1154 0 0,-6-4-1241 0 0,0 0 1 0 0,0 0-1 0 0,-1 0 0 0 0,1 0 1 0 0,0 0-1 0 0,-1 0 1 0 0,1 0-1 0 0,0 1 1 0 0,-1-1-1 0 0,0 0 1 0 0,1 0-1 0 0,-1 1 1 0 0,0-1-1 0 0,0 0 1 0 0,0 0-1 0 0,1 1 1 0 0,-1-1-1 0 0,-1 0 0 0 0,1 2-145 0 0,0-1 191 0 0,0 0-1 0 0,0 1 0 0 0,1-1 1 0 0,-1 1-1 0 0,1-1 0 0 0,-1 0 0 0 0,2 2-190 0 0,-1 1 60 0 0,0 1 0 0 0,0-1 0 0 0,0 0 0 0 0,-1 0-1 0 0,0 1 1 0 0,0-1 0 0 0,0 0 0 0 0,0 0 0 0 0,-1 1-1 0 0,0 1-59 0 0,-1 20 10 0 0,2-19-240 0 0,-1-1-1 0 0,0 1 0 0 0,0-1 1 0 0,0 0-1 0 0,-1 1 1 0 0,-1 5 230 0 0,-1-2-512 0 0</inkml:trace>
  <inkml:trace contextRef="#ctx0" brushRef="#br0" timeOffset="184960.455">11228 5115 13824 0 0,'0'0'629'0'0,"0"0"-12"0"0,7-2-367 0 0,5-3 375 0 0,-1 1-386 0 0,1 0-1 0 0,0 0 0 0 0,-1 2 1 0 0,1-1-1 0 0,1 1 0 0 0,-1 1-238 0 0,18-2-334 0 0,30 0 806 0 0,-19 7-5384 0 0,-26-2-497 0 0</inkml:trace>
  <inkml:trace contextRef="#ctx0" brushRef="#br0" timeOffset="185712.168">12035 4851 10136 0 0,'0'0'464'0'0,"3"-11"168"0"0,1 0-83 0 0,-4 11-501 0 0,0 0 1 0 0,0 0-1 0 0,0-1 1 0 0,1 1-1 0 0,-1 0 1 0 0,0 0-1 0 0,0-1 1 0 0,0 1 0 0 0,0 0-1 0 0,0 0 1 0 0,0-1-1 0 0,0 1 1 0 0,0 0-1 0 0,0-1 1 0 0,0 1-1 0 0,0 0 1 0 0,0 0-1 0 0,0-1 1 0 0,0 1-1 0 0,0 0 1 0 0,0 0 0 0 0,0-1-1 0 0,0 1 1 0 0,0 0-1 0 0,0 0 1 0 0,0-1-1 0 0,0 1 1 0 0,-1 0-1 0 0,1 0 1 0 0,0-1-1 0 0,0 1 1 0 0,0 0-1 0 0,0 0 1 0 0,-1 0-1 0 0,1-1 1 0 0,0 1 0 0 0,0 0-1 0 0,0 0 1 0 0,-1 0-1 0 0,1 0 1 0 0,0 0-1 0 0,0-1 1 0 0,-1 1-1 0 0,1 0 1 0 0,0 0-1 0 0,0 0 1 0 0,-1 0-1 0 0,1 0 1 0 0,0 0 0 0 0,0 0-49 0 0,-2-1 92 0 0,1 1 1 0 0,0-1 0 0 0,0 1-1 0 0,0 0 1 0 0,0-1 0 0 0,-1 1 0 0 0,1 0-1 0 0,0 0 1 0 0,0 0 0 0 0,-1 0 0 0 0,1 0-1 0 0,0 0 1 0 0,0 0 0 0 0,-1 0 0 0 0,1 0-1 0 0,0 0 1 0 0,0 1 0 0 0,0-1-1 0 0,-1 1 1 0 0,1-1-93 0 0,-25 14 1073 0 0,16-8-849 0 0,5-4-223 0 0,1 0 0 0 0,0 1 0 0 0,1 0 0 0 0,-1 0 0 0 0,0 0 0 0 0,1 0 0 0 0,0 1 0 0 0,0-1 0 0 0,0 1 0 0 0,0 0 0 0 0,0 0 0 0 0,1 0 0 0 0,0 0 0 0 0,-1 0 0 0 0,2 1 0 0 0,-1 0-1 0 0,-3 7 0 0 0,4-11 0 0 0,0 1 0 0 0,1 0 0 0 0,-1-1 0 0 0,1 1 0 0 0,-1 0 0 0 0,1-1 0 0 0,-1 1 0 0 0,1 0 0 0 0,0-1 0 0 0,0 1 0 0 0,0 0 0 0 0,0 0 0 0 0,0-1 0 0 0,0 1 0 0 0,1 0 0 0 0,-1 0 0 0 0,0-1 0 0 0,1 1 0 0 0,-1 0 0 0 0,1-1 0 0 0,0 1 0 0 0,4 12 0 0 0,-3-8 0 0 0,0 0 0 0 0,1 0 0 0 0,0-1 0 0 0,0 0 0 0 0,0 1 0 0 0,11 12 0 0 0,0 0 0 0 0,5 2 0 0 0,17 22 0 0 0,-26-30-85 0 0,-8-10 216 0 0,0 0 0 0 0,0 0 0 0 0,0 0 1 0 0,-1 0-1 0 0,1 1 0 0 0,-1-1 0 0 0,1 1 0 0 0,-1-1 1 0 0,0 1-1 0 0,1 0 0 0 0,-2-1 0 0 0,1 1 1 0 0,0 0-1 0 0,0 0 0 0 0,-1 0-131 0 0,0-1 5 0 0,0-1-1 0 0,-1 1 1 0 0,1 0-1 0 0,0-1 1 0 0,-1 1 0 0 0,0-1-1 0 0,1 1 1 0 0,-1-1-1 0 0,0 1 1 0 0,0-1 0 0 0,0 0-1 0 0,0 1 1 0 0,0-1-1 0 0,0 0 1 0 0,0 0-1 0 0,0 1 1 0 0,0-1 0 0 0,-1 0-1 0 0,1 0 1 0 0,0 0-1 0 0,-1-1 1 0 0,1 1 0 0 0,-1 0-1 0 0,0 0-4 0 0,-3 1 165 0 0,0 0-1 0 0,-1 0 0 0 0,1 0 0 0 0,0-1 1 0 0,0 0-1 0 0,-5 1-164 0 0,7-2 66 0 0,-1 1-1 0 0,1-1 1 0 0,-1 0 0 0 0,1 0 0 0 0,-1 0-1 0 0,1 0 1 0 0,-1 0 0 0 0,1-1 0 0 0,-1 0-1 0 0,1 0 1 0 0,0 0 0 0 0,-1 0-1 0 0,1 0 1 0 0,0-1 0 0 0,0 1 0 0 0,0-1-1 0 0,-3-2-65 0 0,5 4 0 0 0,0-1 0 0 0,1 0 0 0 0,-1 0 0 0 0,0 0 0 0 0,0 0 0 0 0,1 0 0 0 0,-1 0 0 0 0,0 0 0 0 0,1 0 0 0 0,-1 0 0 0 0,1 0 0 0 0,-1 0 0 0 0,1 0 0 0 0,0 0 0 0 0,-1 0 0 0 0,1 0 0 0 0,0-1 0 0 0,0 1 0 0 0,0 0 0 0 0,0-1 0 0 0,-1-3 0 0 0,1 2-11 0 0,0 0 0 0 0,-1 1-1 0 0,1-1 1 0 0,0 1-1 0 0,0-1 1 0 0,1 0 0 0 0,-1 1-1 0 0,1-1 1 0 0,-1 0 0 0 0,1 1-1 0 0,0-1 1 0 0,0 1-1 0 0,0-1 1 0 0,0 1 0 0 0,1-2 11 0 0,0 1 40 0 0,1-1 0 0 0,-1 1 0 0 0,1-1 0 0 0,0 1 1 0 0,0 0-1 0 0,1 0 0 0 0,-1 0 0 0 0,1 1 0 0 0,0-1-40 0 0,10-5-486 0 0,1 0 0 0 0,0 0 0 0 0,1 2 0 0 0,10-3 486 0 0,-15 5-935 0 0,8-4-579 0 0,2 3-19 0 0</inkml:trace>
  <inkml:trace contextRef="#ctx0" brushRef="#br0" timeOffset="186342.077">11992 5429 2760 0 0,'0'0'125'0'0,"0"0"241"0"0,0 0 923 0 0,0 0 403 0 0,0 0 78 0 0,7 2 1978 0 0,-1-3-2922 0 0,0 0 1 0 0,0 1-1 0 0,1-1 0 0 0,-1 1 0 0 0,0 0 0 0 0,1 1 1 0 0,2 0-827 0 0,17 1 1313 0 0,67 6 942 0 0,-66-9-1908 0 0,-2 1-111 0 0,0 0 0 0 0,14 3-236 0 0,22 3-595 0 0,-50-5-1491 0 0,-7-1-4580 0 0,-4 0 3620 0 0</inkml:trace>
  <inkml:trace contextRef="#ctx0" brushRef="#br0" timeOffset="186804.893">12069 5544 3680 0 0,'0'0'167'0'0,"-1"0"-7"0"0,-5 0-127 0 0,2 0 324 0 0,3 0 1494 0 0,1 0 625 0 0,0 0 116 0 0,0 0-255 0 0,0 0-1181 0 0,33-8 960 0 0,34 4-1627 0 0,0 2 0 0 0,63 7-489 0 0,-90-4-1950 0 0,-19-1 85 0 0</inkml:trace>
  <inkml:trace contextRef="#ctx0" brushRef="#br0" timeOffset="187224.921">12758 5222 12816 0 0,'0'0'586'0'0,"0"0"-15"0"0,1 0-367 0 0,0-1-160 0 0,-1 1 1 0 0,1 0-1 0 0,-1 0 1 0 0,1 0-1 0 0,-1 0 1 0 0,1 0-1 0 0,-1 0 1 0 0,1 0-1 0 0,-1 0 1 0 0,1 0-1 0 0,-1 0 1 0 0,1 0-1 0 0,-1 0 1 0 0,1 0-1 0 0,-1 0 1 0 0,1 0 0 0 0,-1 0-1 0 0,1 0 1 0 0,-1 1-1 0 0,1-1 1 0 0,-1 0-1 0 0,1 0 1 0 0,-1 1-1 0 0,0-1 1 0 0,1 0-1 0 0,-1 1 1 0 0,1-1-1 0 0,-1 0 1 0 0,0 1-1 0 0,1-1 1 0 0,-1 1-1 0 0,0-1 1 0 0,0 1-45 0 0,6 14 320 0 0,-5-11-120 0 0,2 5 88 0 0,1 0 0 0 0,-1 0 0 0 0,-1 0 1 0 0,0 1-1 0 0,0-1 0 0 0,-1 1 0 0 0,0 0-288 0 0,1 20 1154 0 0,-3 19-1154 0 0,0-18 670 0 0,3 16-670 0 0,11 11 0 0 0,-12-55 22 0 0,0 1 0 0 0,1 0-1 0 0,-1-1 1 0 0,0 1 0 0 0,1-1-1 0 0,0 1-21 0 0,6 13-86 0 0,-8-16-98 0 0,0-1-1306 0 0,0 0-5119 0 0</inkml:trace>
  <inkml:trace contextRef="#ctx0" brushRef="#br0" timeOffset="187580.812">13093 5358 4144 0 0,'0'0'319'0'0,"0"0"158"0"0,0 0 1444 0 0,0 0 650 0 0,4-1 2544 0 0,7 0-4212 0 0,47-7 862 0 0,-11 7-711 0 0,3 1-358 0 0,50 5-696 0 0,-71-5-924 0 0,-28 0-676 0 0,-1 0-500 0 0,0 0-576 0 0,0 0-1925 0 0</inkml:trace>
  <inkml:trace contextRef="#ctx0" brushRef="#br0" timeOffset="187581.812">13166 5282 1840 0 0,'0'0'560'0'0,"0"0"1679"0"0,1 0 1709 0 0,4 6-1813 0 0,1 5 1482 0 0,4 5-2408 0 0,-6-10-833 0 0,-1-1 1 0 0,1 1 0 0 0,-1 0-1 0 0,0 0 1 0 0,-1 0 0 0 0,1 1-1 0 0,0 5-376 0 0,6 12 398 0 0,-5-13-263 0 0,0-1 0 0 0,-1 1 0 0 0,0 0 0 0 0,-1 0-1 0 0,1 9-134 0 0,-2-15-282 0 0,-1 0 0 0 0,0 0 0 0 0,0 0 0 0 0,0 0 0 0 0,0 0 0 0 0,-1 0 0 0 0,0 0 0 0 0,0 0 0 0 0,0 0 0 0 0,-1 0 0 0 0,0-1 0 0 0,0 1 0 0 0,0-1 0 0 0,0 1 282 0 0,-4 4-5668 0 0</inkml:trace>
  <inkml:trace contextRef="#ctx0" brushRef="#br0" timeOffset="187958.251">13071 5519 3680 0 0,'0'0'284'0'0,"10"-12"7641"0"0,-5 10-7323 0 0,-1 0 0 0 0,0 0-1 0 0,1 1 1 0 0,-1-1 0 0 0,1 1 0 0 0,-1 0-1 0 0,1 0 1 0 0,1 0-602 0 0,43-2 294 0 0,-33 2 224 0 0,46-1 219 0 0,7 3-737 0 0,-13 2-5218 0 0,-35-1-384 0 0</inkml:trace>
  <inkml:trace contextRef="#ctx0" brushRef="#br0" timeOffset="187959.251">13602 5296 14424 0 0,'0'0'661'0'0,"0"0"-16"0"0,7 7-66 0 0,1 5 127 0 0,-1 0 1 0 0,-1 1-1 0 0,0 0 1 0 0,4 13-707 0 0,-6-12 184 0 0,2-1 1 0 0,0 1-1 0 0,0-1 0 0 0,1-1 1 0 0,4 5-185 0 0,-1-2 107 0 0,2-1-1 0 0,6 6-106 0 0,-15-17 0 0 0,1 1 1 0 0,0-1-1 0 0,-1 0 0 0 0,1 0 0 0 0,0 0 0 0 0,0-1 0 0 0,1 1 0 0 0,-1-1 0 0 0,1 0 0 0 0,-1-1 0 0 0,5 2 0 0 0,-8-3-147 0 0,-1 0 0 0 0,1 0 0 0 0,-1 0 0 0 0,1 0-1 0 0,0 0 1 0 0,-1 0 0 0 0,1 0 0 0 0,-1 0 0 0 0,1 0-1 0 0,0-1 1 0 0,-1 1 0 0 0,1 0 0 0 0,-1 0 0 0 0,1-1-1 0 0,-1 1 1 0 0,1 0 0 0 0,-1-1 0 0 0,1 1 0 0 0,-1-1-1 0 0,0 1 1 0 0,1 0 0 0 0,0-1 147 0 0,8-12-1714 0 0,-6 7 1009 0 0,10-10-1309 0 0</inkml:trace>
  <inkml:trace contextRef="#ctx0" brushRef="#br0" timeOffset="188362.481">13694 5173 4144 0 0,'-3'-6'428'0'0,"-8"-14"8746"0"0,10 19-6305 0 0,1 1-1843 0 0,18 8-813 0 0,1 7-468 0 0,-10-6 127 0 0</inkml:trace>
  <inkml:trace contextRef="#ctx0" brushRef="#br0" timeOffset="188740.433">14176 5107 6448 0 0,'-2'-1'498'0'0,"0"0"-214"0"0,0 0 0 0 0,0 0 0 0 0,-1 0-1 0 0,1 1 1 0 0,0-1 0 0 0,-1 0 0 0 0,1 1-1 0 0,-1 0 1 0 0,1-1 0 0 0,0 1 0 0 0,-1 0 0 0 0,1 0-1 0 0,-1 1 1 0 0,1-1 0 0 0,-1 0 0 0 0,1 1-1 0 0,-2 0-283 0 0,-1 0 520 0 0,1 1 0 0 0,-1 0 0 0 0,1 0-1 0 0,0 1 1 0 0,-1-1 0 0 0,1 1 0 0 0,0 0-1 0 0,0 0 1 0 0,1 1-520 0 0,-5 3 684 0 0,1 0-1 0 0,0 0 1 0 0,1 1-1 0 0,-2 3-683 0 0,2-2-335 0 0,1-1-1 0 0,0 1 0 0 0,-2 7 336 0 0,5-12 0 0 0,0 0 0 0 0,1 1-1 0 0,0-1 1 0 0,0 1 0 0 0,0-1-1 0 0,1 1 1 0 0,-1-1 0 0 0,1 1-1 0 0,0 0 1 0 0,0-1 0 0 0,1 1-1 0 0,0 2 1 0 0,1 0 16 0 0,0 0 0 0 0,0 0 0 0 0,0 0 0 0 0,1 0 0 0 0,0-1 0 0 0,1 1 0 0 0,2 3-16 0 0,9 11 132 0 0,0-2 0 0 0,2 0 0 0 0,0-1 0 0 0,7 5-132 0 0,-4-3 180 0 0,-8-8 282 0 0,0 0 0 0 0,-2 0 0 0 0,0 1 0 0 0,7 11-462 0 0,-16-23 267 0 0,-1-1-23 0 0,0 0-11 0 0,0 0-1 0 0,0 0 16 0 0,0 0 68 0 0,-1 1-246 0 0,0-1-1 0 0,0 0 0 0 0,0 0 1 0 0,0 0-1 0 0,0 1 0 0 0,0-1 1 0 0,0 0-1 0 0,0 0 0 0 0,0 0 1 0 0,0-1-1 0 0,0 1 0 0 0,0 0 1 0 0,0 0-1 0 0,0-1 0 0 0,0 1-69 0 0,-3-1 98 0 0,1-1 0 0 0,0 0-1 0 0,-1 0 1 0 0,1 0 0 0 0,0 0-1 0 0,0 0 1 0 0,0-1 0 0 0,0 0 0 0 0,0 1-1 0 0,1-1 1 0 0,-1 0 0 0 0,1 0-1 0 0,0 0 1 0 0,0-1 0 0 0,0 1-1 0 0,0-1-97 0 0,-1-1 47 0 0,1 0-1 0 0,-1-1 1 0 0,1 1-1 0 0,0-1 1 0 0,1 0-1 0 0,-1 0 1 0 0,1 1-1 0 0,0-1 1 0 0,0-6-47 0 0,1 8-11 0 0,1 0 0 0 0,-1 1 0 0 0,0-1 0 0 0,1 0 0 0 0,0 1 0 0 0,0-1 0 0 0,0 1 0 0 0,0-1 0 0 0,1 1 0 0 0,0-1 0 0 0,-1 1 0 0 0,1 0 0 0 0,0 0 0 0 0,0 0 0 0 0,1 0 0 0 0,-1 0 0 0 0,3-2 11 0 0,-3 3-948 0 0,1 0 1 0 0,0 0-1 0 0,0 0 1 0 0,0 0 0 0 0,0 0-1 0 0,0 1 1 0 0,0-1-1 0 0,0 1 948 0 0,9-2-7586 0 0</inkml:trace>
  <inkml:trace contextRef="#ctx0" brushRef="#br0" timeOffset="198312.623">9738 7117 2760 0 0,'0'0'393'0'0,"0"0"613"0"0,0 0 272 0 0,0 0 54 0 0,0 0-76 0 0,0 0-363 0 0,0 0-158 0 0,0 0-30 0 0,0 0-17 0 0,0 0-38 0 0,0 0-12 0 0,0 0-4 0 0,0 0-29 0 0,0 0-112 0 0,3-17 1511 0 0,1 8-1469 0 0,-3 6-386 0 0,0 1 0 0 0,1-1 0 0 0,0 0 0 0 0,-1 0 0 0 0,1 0 0 0 0,0 1 0 0 0,0-1 0 0 0,2-1-149 0 0,13-14 411 0 0,-13 14-386 0 0,0-1 1 0 0,0 1-1 0 0,1 0 1 0 0,-1 0-1 0 0,4-1-25 0 0,-1 0 1 0 0,0 1 0 0 0,0 1-1 0 0,1-1 1 0 0,-1 1 0 0 0,1 0-1 0 0,0 1 1 0 0,0 0-1 0 0,0 0 1 0 0,3 0-1 0 0,-6 2-4 0 0,0-1-1 0 0,0 1 1 0 0,0 0 0 0 0,0 0-1 0 0,0 1 1 0 0,0 0 0 0 0,0 0-1 0 0,0 0 1 0 0,0 0 0 0 0,-1 1-1 0 0,1-1 1 0 0,-1 1 0 0 0,1 1-1 0 0,-1-1 1 0 0,1 1-1 0 0,-1-1 5 0 0,1 2 12 0 0,0-1-1 0 0,-1 1 0 0 0,0 0 1 0 0,0 0-1 0 0,0 1 0 0 0,3 3-11 0 0,-5-6 28 0 0,-1 1-1 0 0,1 0 0 0 0,-1-1 1 0 0,1 1-1 0 0,-1 0 1 0 0,0 0-1 0 0,0 0 0 0 0,-1 0 1 0 0,1 0-1 0 0,-1 0 1 0 0,1 0-1 0 0,-1 0 0 0 0,0 2-27 0 0,1 10 132 0 0,-1-12-114 0 0,0 0 0 0 0,1 0 0 0 0,-1 0 0 0 0,-1-1 0 0 0,1 1 0 0 0,0 0 0 0 0,-1 0 0 0 0,1 0 0 0 0,-1 0 0 0 0,0-1 0 0 0,0 1 0 0 0,0 0 0 0 0,0-1 0 0 0,0 1-18 0 0,-6 8 103 0 0,1 0 0 0 0,-1 0-1 0 0,-1-1 1 0 0,0 0 0 0 0,-1-1-1 0 0,-7 8-102 0 0,-5 1 221 0 0,9-6-197 0 0,-1-1 1 0 0,0 0-1 0 0,-6 2-24 0 0,13-10 10 0 0,1-1 1 0 0,4-2 48 0 0,1 0 26 0 0,1 0-72 0 0,0-1 0 0 0,0 0 1 0 0,0 1-1 0 0,0-1 0 0 0,0 0 0 0 0,0 0 1 0 0,0 0-1 0 0,0 0 0 0 0,0 0 0 0 0,0 0 0 0 0,0-1-13 0 0,6-5 20 0 0,63-50-20 0 0,-29 22-59 0 0,-20 18 54 0 0,18-13 5 0 0,-12 11 7 0 0,8-9-7 0 0,-13 10-87 0 0,23-15 87 0 0,-36 28-29 0 0,-8 5 19 0 0,0 0 0 0 0,0-1 0 0 0,0 1 0 0 0,0-1 0 0 0,0 1 0 0 0,0-1 0 0 0,-1 0 0 0 0,1 1 0 0 0,0-1-1 0 0,0 0 1 0 0,0 1 0 0 0,-1-1 0 0 0,1 0 10 0 0,-1 0-3 0 0,0 1 0 0 0,0 0 0 0 0,0 0-1 0 0,0 0 1 0 0,0 0 0 0 0,0 0 0 0 0,0-1-1 0 0,0 1 1 0 0,1 0 0 0 0,-1 0-1 0 0,0 0 1 0 0,0 0 0 0 0,0-1 0 0 0,0 1-1 0 0,0 0 1 0 0,0 0 0 0 0,0 0 0 0 0,0 0-1 0 0,0 0 1 0 0,1 0 0 0 0,-1 0-1 0 0,0-1 1 0 0,0 1 0 0 0,0 0 0 0 0,0 0-1 0 0,0 0 1 0 0,1 0 0 0 0,-1 0 0 0 0,0 0-1 0 0,0 0 1 0 0,0 0 0 0 0,0 0 0 0 0,0 0-1 0 0,1 0 1 0 0,-1 0 0 0 0,0 0-1 0 0,0 0 1 0 0,0 0 0 0 0,0 0 0 0 0,1 0-1 0 0,-1 0 1 0 0,0 0 0 0 0,0 0 0 0 0,0 0-1 0 0,0 0 1 0 0,0 0 0 0 0,1 0-1 0 0,-1 0 1 0 0,0 0 0 0 0,0 0 0 0 0,0 1 3 0 0,1 6-150 0 0,-6 2 163 0 0,1 0-1 0 0,-1-1 0 0 0,0 0 1 0 0,-1 0-1 0 0,0 0 0 0 0,0-1 1 0 0,-1 0-1 0 0,0 0 0 0 0,-2 1-12 0 0,-19 22 181 0 0,14-15-67 0 0,9-10-95 0 0,0 1 1 0 0,0-1 0 0 0,1 1-1 0 0,-1 0 1 0 0,1 0-1 0 0,1 1 1 0 0,-1 0-20 0 0,-8 12 116 0 0,9-16-90 0 0,1 0 1 0 0,0 0-1 0 0,0 0 0 0 0,0 0 1 0 0,1 0-1 0 0,-1 0 0 0 0,1 1 0 0 0,-1-1 1 0 0,1 1-1 0 0,0-1 0 0 0,0 4-26 0 0,1-6 26 0 0,-1-1-20 0 0,1 1-1 0 0,0-1 0 0 0,0 1 1 0 0,0-1-1 0 0,0 1 0 0 0,0-1 1 0 0,0 1-1 0 0,0-1 1 0 0,0 0-1 0 0,0 1 0 0 0,0-1 1 0 0,0 1-1 0 0,0-1 0 0 0,0 1 1 0 0,1-1-1 0 0,-1 1 0 0 0,0-1 1 0 0,0 0-1 0 0,0 1 1 0 0,1-1-1 0 0,-1 1 0 0 0,0-1 1 0 0,0 0-1 0 0,1 1 0 0 0,-1-1 1 0 0,0 0-6 0 0,1 3 85 0 0,-1-2-82 0 0,0 0 1 0 0,0 0-1 0 0,1-1 0 0 0,-1 1 1 0 0,0 0-1 0 0,1 0 0 0 0,-1 0 1 0 0,1 0-1 0 0,-1 0 1 0 0,1 0-1 0 0,-1-1 0 0 0,1 1 1 0 0,-1 0-1 0 0,1 0 0 0 0,0-1 1 0 0,-1 1-1 0 0,1 0 0 0 0,0-1 1 0 0,0 1-1 0 0,-1-1 0 0 0,1 1 1 0 0,0-1-1 0 0,0 1 0 0 0,0-1 1 0 0,0 1-1 0 0,0-1 1 0 0,0 0-1 0 0,0 0-3 0 0,0 1 15 0 0,3 0 80 0 0,1 0 0 0 0,-1 0-1 0 0,1-1 1 0 0,-1 1-1 0 0,1-1 1 0 0,-1 0 0 0 0,1 0-1 0 0,-1 0 1 0 0,1-1 0 0 0,2 0-95 0 0,45-13 96 0 0,-34 9-107 0 0,-12 2-216 0 0,0 1 0 0 0,0-1-1 0 0,0 0 1 0 0,0-1 0 0 0,0 1-1 0 0,-1-1 1 0 0,0 0 0 0 0,2-2 227 0 0,4-3-2054 0 0</inkml:trace>
  <inkml:trace contextRef="#ctx0" brushRef="#br0" timeOffset="198716.554">9986 6830 10680 0 0,'0'-19'1218'0'0,"8"8"-446"0"0,-7 11-659 0 0,-1-1 1 0 0,1 0-1 0 0,0 0 1 0 0,0 0-1 0 0,-1 0 1 0 0,1 0-1 0 0,0 0 1 0 0,-1 0-1 0 0,1 0 1 0 0,-1-1-1 0 0,1 1 1 0 0,-1 0-114 0 0,1-1 233 0 0,0-1 1 0 0,0 1 0 0 0,1 0-1 0 0,-1 0 1 0 0,1 0 0 0 0,-1 0 0 0 0,1 0-1 0 0,0 0 1 0 0,0 1 0 0 0,0-1-234 0 0,12-14 1326 0 0,10-20 42 0 0,25-35 7 0 0,-32 44-1089 0 0,-12 20 83 0 0,0-1 0 0 0,0 0 0 0 0,2-6-369 0 0,-6 12 203 0 0,-1 2-91 0 0,0 0-47 0 0,0 0-61 0 0,1-1 0 0 0,-1 1 0 0 0,0 0 0 0 0,1-1 0 0 0,-1 1 0 0 0,1 0 0 0 0,-1 0 0 0 0,0-1 0 0 0,1 1 0 0 0,-1 0 0 0 0,1 0 0 0 0,-1 0 0 0 0,1 0 0 0 0,-1 0 0 0 0,1 0 0 0 0,-1-1 0 0 0,1 1 0 0 0,-1 0 0 0 0,1 0 0 0 0,-1 0 0 0 0,1 0 0 0 0,-1 1 0 0 0,1-1 0 0 0,-1 0 0 0 0,1 0 0 0 0,-1 0 0 0 0,1 0 0 0 0,-1 0 0 0 0,0 1 0 0 0,1-1 0 0 0,-1 0 0 0 0,1 0 0 0 0,-1 1-4 0 0,4 1-15 0 0,0 1-1 0 0,0 0 0 0 0,0 0 1 0 0,-1 0-1 0 0,1 1 0 0 0,-1-1 1 0 0,0 1-1 0 0,0 0 0 0 0,0 0 1 0 0,-1 0-1 0 0,3 4 16 0 0,8 12 162 0 0,29 43-152 0 0,-8-23-419 0 0,0-3-3568 0 0,-24-28 2356 0 0</inkml:trace>
  <inkml:trace contextRef="#ctx0" brushRef="#br0" timeOffset="202738.79">9391 6933 4232 0 0,'0'0'191'0'0,"0"0"117"0"0,0 0 385 0 0,-19 4 2607 0 0,14-4-2843 0 0,4 1-326 0 0,1-1 0 0 0,-1 0 0 0 0,1 0 0 0 0,-1 0 0 0 0,1 0 0 0 0,-1 1 0 0 0,1-1 0 0 0,-1 0 0 0 0,1 0 0 0 0,-1 0 0 0 0,1 0 0 0 0,-1 0 0 0 0,1 0 0 0 0,-1 0 0 0 0,1 0 0 0 0,-1-1 0 0 0,1 1 0 0 0,-1 0 0 0 0,1 0 0 0 0,-1 0 0 0 0,1 0 0 0 0,-1-1 0 0 0,1 1 0 0 0,0 0 0 0 0,-1 0 0 0 0,1-1 0 0 0,-1 1 0 0 0,1 0 0 0 0,0-1 0 0 0,-1 1 0 0 0,1-1 0 0 0,0 1 0 0 0,-1-1-131 0 0,1 1 352 0 0,6-15 672 0 0,-4 11-968 0 0,0 1 1 0 0,0 0 0 0 0,0 0 0 0 0,0 0 0 0 0,1 0 0 0 0,-1 1 0 0 0,1-1 0 0 0,0 1 0 0 0,0-1 0 0 0,0 1 0 0 0,0 0 0 0 0,0 0 0 0 0,1 0 0 0 0,-1 1 0 0 0,0-1 0 0 0,1 1 0 0 0,-1 0 0 0 0,1 0 0 0 0,3-1-57 0 0,-1 1 8 0 0,0 0 1 0 0,0 1-1 0 0,1-1 1 0 0,-1 1-1 0 0,0 0 1 0 0,0 1-1 0 0,0 0 1 0 0,1 0-1 0 0,-1 0 1 0 0,0 1 0 0 0,3 1-9 0 0,-4-2 15 0 0,-1 1 1 0 0,0 0-1 0 0,1 0 1 0 0,-1 0 0 0 0,0 0-1 0 0,0 1 1 0 0,0 0-1 0 0,-1 0 1 0 0,1 0 0 0 0,-1 0-1 0 0,1 1 1 0 0,-1-1-16 0 0,-1 1-10 0 0,0-1 1 0 0,0 0 0 0 0,0 1-1 0 0,0 0 1 0 0,-1-1 0 0 0,1 1-1 0 0,-1 0 1 0 0,0 0-1 0 0,0 0 1 0 0,-1-1 0 0 0,1 1-1 0 0,-1 0 1 0 0,0 0 0 0 0,0 2 9 0 0,0 75 152 0 0,-1-69-89 0 0,-2 0 1 0 0,0 0 0 0 0,0 0 0 0 0,-1 0 0 0 0,-1-1-1 0 0,0 1 1 0 0,0-1 0 0 0,-1 0 0 0 0,0-1 0 0 0,-1 1 0 0 0,-1-1-1 0 0,1-1 1 0 0,-2 1 0 0 0,1-1 0 0 0,-1-1 0 0 0,-10 8-64 0 0,3-4 170 0 0,-1-1 1 0 0,-8 3-171 0 0,-4 3 184 0 0,28-16-121 0 0,1-1 49 0 0,0 0 14 0 0,0 0 2 0 0,0 0 10 0 0,0 0 38 0 0,0 0 16 0 0,0 0 6 0 0,0 0-11 0 0,0 0-58 0 0,6-7 67 0 0,-3 4-168 0 0,0 0 0 0 0,0 0-1 0 0,1 1 1 0 0,-1 0 0 0 0,1 0-1 0 0,0 0 1 0 0,0 0 0 0 0,0 0-1 0 0,0 1 1 0 0,0-1 0 0 0,0 1-28 0 0,9-2 46 0 0,1 1 0 0 0,10-1-46 0 0,11-2 66 0 0,-3 0-210 0 0,0 1 0 0 0,0 1 0 0 0,1 1 0 0 0,-1 2 0 0 0,1 2 144 0 0,-14 0-415 0 0</inkml:trace>
  <inkml:trace contextRef="#ctx0" brushRef="#br0" timeOffset="209277.672">10577 7158 3224 0 0,'0'0'143'0'0,"0"0"231"0"0,0 0 869 0 0,0 0 373 0 0,0 0 74 0 0,0 0-160 0 0,0 0-754 0 0,0 0-332 0 0,0 0-70 0 0,0 0-24 0 0,0 0-52 0 0,0 0-18 0 0,0 0-6 0 0,0 0 0 0 0,0 0 13 0 0,0 0 8 0 0,0 0 1 0 0,0 0 4 0 0,5 5 1232 0 0,-1-2-1266 0 0,0 0 0 0 0,1-1 0 0 0,-1 1 0 0 0,1-1 0 0 0,-1 0 1 0 0,1-1-1 0 0,0 1 0 0 0,0-1 0 0 0,0 0 0 0 0,0 0 0 0 0,3 0-266 0 0,2-2 116 0 0,-9 0-100 0 0,1 1-1 0 0,-1 0 0 0 0,0 0 0 0 0,0-1 0 0 0,1 1 1 0 0,-1 0-1 0 0,0 0 0 0 0,0 0 0 0 0,1 0 0 0 0,-1 1 1 0 0,0-1-1 0 0,1 0 0 0 0,-1 0 0 0 0,0 1 0 0 0,1-1-15 0 0,0 1 33 0 0,0 0 0 0 0,1-1 0 0 0,-1 1 0 0 0,0-1-1 0 0,1 0 1 0 0,-1 0 0 0 0,1 0 0 0 0,-1 0-1 0 0,0 0 1 0 0,3-1-33 0 0,7 0 266 0 0,17 1 106 0 0,-7 1-222 0 0,-15-1-117 0 0,-1 0-1 0 0,0 0 1 0 0,1-1 0 0 0,-1 1-1 0 0,1-1 1 0 0,-1-1-1 0 0,6-1-32 0 0,76-13 203 0 0,-83 15-181 0 0,0 0-1 0 0,0 0 1 0 0,-1 1-1 0 0,1-1 1 0 0,4 1-22 0 0,12-1 100 0 0,-13 1-54 0 0,-2 1-23 0 0,-1-1 1 0 0,0 0-1 0 0,1-1 1 0 0,-1 1-1 0 0,1-1 1 0 0,3-1-24 0 0,-7 1-128 0 0,-2 1-4 0 0,0 0 10 0 0,4-1-353 0 0,-2 0-4259 0 0,-2 1 2264 0 0</inkml:trace>
  <inkml:trace contextRef="#ctx0" brushRef="#br0" timeOffset="209688.497">10869 6915 3224 0 0,'0'0'143'0'0,"-5"0"56"0"0,3 1 3172 0 0,-21 26 1873 0 0,22-25-5083 0 0,0 0-1 0 0,0 0 1 0 0,0 0 0 0 0,0 0-1 0 0,0 0 1 0 0,0 0-1 0 0,1 0 1 0 0,-1 1 0 0 0,1-1-1 0 0,0 0 1 0 0,-1 0 0 0 0,1 1-1 0 0,0-1 1 0 0,1 2-161 0 0,-2 9 647 0 0,-1 5 144 0 0,0 0 1 0 0,2 0-1 0 0,1 16-791 0 0,8 87 1564 0 0,-6-103-1146 0 0,0 0 0 0 0,6 16-418 0 0,0 7 292 0 0,-2-10-198 0 0,-6-20 403 0 0,0-1-4945 0 0,-1-10 1986 0 0</inkml:trace>
  <inkml:trace contextRef="#ctx0" brushRef="#br0" timeOffset="210142.902">11210 6942 10912 0 0,'0'0'497'0'0,"0"0"-8"0"0,6-5-291 0 0,-2 1-9 0 0,1 0 1 0 0,0 1-1 0 0,0-1 1 0 0,1 1-1 0 0,-1 0 1 0 0,1 1-1 0 0,-1-1 1 0 0,1 1-1 0 0,0 0 1 0 0,0 1-1 0 0,0 0 1 0 0,0-1-1 0 0,0 2 1 0 0,0-1-1 0 0,0 1 1 0 0,0 0-1 0 0,0 0 1 0 0,0 1-1 0 0,0-1 1 0 0,0 1-1 0 0,0 1 1 0 0,0-1-1 0 0,0 1 1 0 0,0 0-1 0 0,-1 0 1 0 0,1 1-1 0 0,-1 0 1 0 0,1 0-1 0 0,3 3-189 0 0,-5-4 35 0 0,0 1 49 0 0,1 1 0 0 0,-1-1 0 0 0,0 1 1 0 0,0 0-1 0 0,1 1-84 0 0,-4-4 24 0 0,1 1 1 0 0,-1 0-1 0 0,0 0 1 0 0,0 0-1 0 0,0 0 1 0 0,0 0-1 0 0,-1 0 1 0 0,1 0-1 0 0,0 0 1 0 0,-1 0-1 0 0,0 0 1 0 0,1 0-1 0 0,-1 0 1 0 0,0 1-1 0 0,0 0-24 0 0,0 3 55 0 0,0 1 0 0 0,0-1-1 0 0,-1 1 1 0 0,0-1 0 0 0,-1 3-55 0 0,1-6 27 0 0,0 1 0 0 0,-1-1 0 0 0,1 0 1 0 0,-1 1-1 0 0,0-1 0 0 0,0 0 0 0 0,0 0 0 0 0,-1 0 0 0 0,1 0 0 0 0,-1-1-27 0 0,-27 31 294 0 0,-2-2-1 0 0,-26 20-293 0 0,48-44 22 0 0,1 1 0 0 0,1 0 0 0 0,0 0 0 0 0,-5 7-22 0 0,12-15 55 0 0,1 1-35 0 0,0 0 0 0 0,1-1-1 0 0,-1 1 1 0 0,0-1 0 0 0,0 1 0 0 0,1-1 0 0 0,-1 1 0 0 0,0-1 0 0 0,1 1 0 0 0,-1-1 0 0 0,0 1 0 0 0,1-1-1 0 0,-1 1 1 0 0,1-1 0 0 0,-1 0 0 0 0,1 1 0 0 0,-1-1 0 0 0,1 1 0 0 0,-1-1 0 0 0,1 0 0 0 0,-1 0-1 0 0,1 1 1 0 0,-1-1 0 0 0,1 0 0 0 0,-1 0 0 0 0,1 0 0 0 0,0 0 0 0 0,0 0-20 0 0,21 3 355 0 0,-13-2-173 0 0,21 2 53 0 0,0-2-1 0 0,0 0 0 0 0,3-2-234 0 0,9 0-1276 0 0,10 2 1276 0 0,-29-1-2075 0 0,-6-2-3247 0 0,-2-1-219 0 0</inkml:trace>
  <inkml:trace contextRef="#ctx0" brushRef="#br0" timeOffset="210591.395">11958 6772 12496 0 0,'-12'-17'1352'0'0,"11"16"-1290"0"0,0 0 1 0 0,0 0-1 0 0,1 0 1 0 0,-1 0-1 0 0,0 0 1 0 0,0 0-1 0 0,0 1 1 0 0,0-1-1 0 0,0 0 1 0 0,0 1-1 0 0,-1-1 1 0 0,1 1-1 0 0,0-1 1 0 0,0 1-1 0 0,0-1 1 0 0,0 1-1 0 0,-1 0 0 0 0,1 0 1 0 0,0-1-1 0 0,0 1 1 0 0,-1 0-63 0 0,-1 0 109 0 0,0 1 0 0 0,0-1 0 0 0,0 1-1 0 0,0-1 1 0 0,0 1 0 0 0,0 0 0 0 0,0 0 0 0 0,0 0 0 0 0,0 1-109 0 0,-4 1 161 0 0,1 1 1 0 0,0 0-1 0 0,0 0 1 0 0,0 0-1 0 0,0 1 1 0 0,1 0-1 0 0,-3 3-161 0 0,2-1 80 0 0,0 0-1 0 0,1 0 0 0 0,0 0 1 0 0,0 1-1 0 0,0 0 0 0 0,1 0 1 0 0,0 0-1 0 0,1 0 1 0 0,0 1-1 0 0,0-1 0 0 0,-1 9-79 0 0,2-6 7 0 0,1 1-1 0 0,0-1 0 0 0,0 1 0 0 0,1-1 0 0 0,1 1 0 0 0,0-1 0 0 0,2 10-6 0 0,4 12 36 0 0,12 32-36 0 0,-13-48 23 0 0,10 26 16 0 0,-11-33-32 0 0,-1 0 0 0 0,0 0 0 0 0,-1 1 0 0 0,0-1 0 0 0,0 3-7 0 0,-2-6 21 0 0,1 17 477 0 0,-2-23-441 0 0,0 1-1 0 0,0-1 1 0 0,-1 0 0 0 0,1 0 0 0 0,0 0-1 0 0,-1 0 1 0 0,1 0 0 0 0,0 0 0 0 0,-1 0-1 0 0,1 0 1 0 0,-1 0 0 0 0,0 0 0 0 0,1-1-1 0 0,-1 1 1 0 0,0 0 0 0 0,1 0 0 0 0,-1 0-1 0 0,0-1 1 0 0,0 1 0 0 0,0 0-57 0 0,-4 2 91 0 0,0-1-1 0 0,0 0 1 0 0,0 0 0 0 0,0-1 0 0 0,0 1 0 0 0,-1-1-1 0 0,1 0 1 0 0,0-1 0 0 0,0 1 0 0 0,-1-1 0 0 0,1 0-1 0 0,0 0 1 0 0,-1-1 0 0 0,1 1 0 0 0,0-1-1 0 0,-1 0 1 0 0,1-1 0 0 0,0 1 0 0 0,0-1 0 0 0,-2-1-91 0 0,3 1 33 0 0,0-1 1 0 0,0 1-1 0 0,0-1 1 0 0,0 0-1 0 0,0 0 1 0 0,0 0-1 0 0,-1-3-33 0 0,4 5 23 0 0,-1-1-1 0 0,1 1 1 0 0,0-1-1 0 0,0 1 1 0 0,0-1-1 0 0,0 0 1 0 0,0 0-1 0 0,0 1 1 0 0,1-1-1 0 0,-1 0 1 0 0,0 0 0 0 0,1 0-1 0 0,0 0 1 0 0,-1 0-1 0 0,1 0 1 0 0,0 0-1 0 0,0 0 1 0 0,0 0-1 0 0,0 0 1 0 0,1 0-23 0 0,0-3 64 0 0,0-1 0 0 0,1 1 0 0 0,-1 0 0 0 0,1 1 0 0 0,1-1 0 0 0,-1 0 0 0 0,1 0 0 0 0,0 1 0 0 0,0 0 0 0 0,0-1 0 0 0,0 1 0 0 0,1 1 0 0 0,0-1 0 0 0,-1 0 0 0 0,1 1 0 0 0,1 0 0 0 0,2-3-64 0 0,4 0-416 0 0,-1 0-1 0 0,1 0 1 0 0,2 0 416 0 0,34-13-6441 0 0,-31 13-391 0 0</inkml:trace>
  <inkml:trace contextRef="#ctx0" brushRef="#br0" timeOffset="211412.436">12311 6860 5064 0 0,'0'0'389'0'0,"0"0"96"0"0,0 0 1333 0 0,0 0 614 0 0,0 0 120 0 0,0 0-307 0 0,0 0-1400 0 0,0 0-610 0 0,0 0-126 0 0,0 0 29 0 0,0 0 199 0 0,0 0 88 0 0,-1 1 20 0 0,-8 29 700 0 0,6-22-952 0 0,0-1-1 0 0,1 1 1 0 0,0 0-1 0 0,0 0 1 0 0,1 0-1 0 0,0 7-192 0 0,0-5 138 0 0,2 0 0 0 0,-1 0 0 0 0,1 0 0 0 0,0 0 0 0 0,1 0 0 0 0,3 7-138 0 0,-5-16 22 0 0,0 0-1 0 0,0 0 0 0 0,1 0 0 0 0,-1 0 0 0 0,1 0 0 0 0,-1 0 0 0 0,1-1 1 0 0,-1 1-1 0 0,1 0 0 0 0,-1 0 0 0 0,1 0 0 0 0,0 0 0 0 0,-1-1 1 0 0,1 1-1 0 0,0 0 0 0 0,0-1 0 0 0,0 1 0 0 0,0 0 0 0 0,-1-1 0 0 0,1 1 1 0 0,0-1-1 0 0,0 1 0 0 0,0-1 0 0 0,0 0 0 0 0,0 1 0 0 0,0-1 1 0 0,0 0-1 0 0,0 0 0 0 0,0 0 0 0 0,1 0 0 0 0,-1 0 0 0 0,0 0 0 0 0,0 0 1 0 0,0 0-1 0 0,0 0 0 0 0,0 0 0 0 0,0-1 0 0 0,0 1 0 0 0,0 0 1 0 0,0-1-22 0 0,3 0 42 0 0,-1-1 0 0 0,0 1 0 0 0,0-1 0 0 0,0 0 0 0 0,-1 0 0 0 0,1 0 1 0 0,0 0-1 0 0,-1-1 0 0 0,1 1 0 0 0,-1-1 0 0 0,0 1 0 0 0,2-4-42 0 0,45-55-130 0 0,-35 37-61 0 0,-12 18 167 0 0,1 1 0 0 0,-1 0 0 0 0,1 0 0 0 0,1 0 0 0 0,-1 0 0 0 0,1 1 0 0 0,0-1 0 0 0,0 1 0 0 0,0 0 0 0 0,2-1 24 0 0,-5 5-10 0 0,-1 0-1 0 0,1 0 1 0 0,0-1 0 0 0,0 1-1 0 0,0 0 1 0 0,0 0-1 0 0,0 0 1 0 0,0 0 0 0 0,-1 1-1 0 0,1-1 1 0 0,0 0 0 0 0,0 0-1 0 0,0 0 1 0 0,0 1 0 0 0,0-1-1 0 0,-1 0 1 0 0,1 1 0 0 0,0-1-1 0 0,0 1 1 0 0,-1-1-1 0 0,1 1 1 0 0,0-1 0 0 0,0 1-1 0 0,-1-1 1 0 0,1 1 0 0 0,-1 0-1 0 0,1-1 1 0 0,-1 1 0 0 0,1 0-1 0 0,0 0 11 0 0,1 2-30 0 0,1 1-1 0 0,-1-1 0 0 0,0 0 1 0 0,0 1-1 0 0,0 0 0 0 0,0 1 31 0 0,9 24-141 0 0,-6-17 103 0 0,0 0 1 0 0,-1 1 0 0 0,-1 0 37 0 0,6 38-68 0 0,-3 1 0 0 0,-2 0-1 0 0,-2 6 69 0 0,0 10-6 0 0,-1-51 188 0 0,-1 1-1 0 0,-1 0 0 0 0,-1 0 1 0 0,0-1-1 0 0,-1 1 0 0 0,-1-1 1 0 0,-1 0-1 0 0,0 0 0 0 0,-6 11-181 0 0,8-22 52 0 0,0-1 0 0 0,-1 0 0 0 0,1 0 0 0 0,-1-1 0 0 0,0 1 0 0 0,0-1 0 0 0,-1 0 0 0 0,1 0 0 0 0,-1 0 0 0 0,0-1 0 0 0,0 1 0 0 0,0-1 0 0 0,0 0 0 0 0,-1-1 0 0 0,1 1 0 0 0,-1-1 0 0 0,1 0 0 0 0,-1-1 0 0 0,0 1 0 0 0,0-1 0 0 0,0 0 0 0 0,0-1 0 0 0,0 1 0 0 0,0-1 0 0 0,0 0 0 0 0,0-1 0 0 0,0 1 0 0 0,0-1 0 0 0,0 0 0 0 0,1-1 0 0 0,-1 0 0 0 0,0 0 0 0 0,1 0 0 0 0,-1 0 0 0 0,1-1 0 0 0,-5-3-52 0 0,6 3 54 0 0,1 1-1 0 0,-1-1 0 0 0,1-1 1 0 0,0 1-1 0 0,0 0 0 0 0,1-1 1 0 0,-1 1-1 0 0,1-1 0 0 0,0 0 1 0 0,0 0-1 0 0,0 0 0 0 0,0 0 1 0 0,0 0-1 0 0,1-1 0 0 0,0 1 1 0 0,0-1-54 0 0,0-1 37 0 0,0 0-1 0 0,0 0 1 0 0,1 0 0 0 0,0 0 0 0 0,0 0 0 0 0,1 0 0 0 0,-1 0-1 0 0,1 0 1 0 0,1 0 0 0 0,-1 0 0 0 0,2-3-37 0 0,0 0-77 0 0,1 0 0 0 0,-1 0 0 0 0,2 0 0 0 0,-1 1 0 0 0,1 0 0 0 0,0 0 0 0 0,6-7 77 0 0,25-23-2477 0 0,-23 24 330 0 0</inkml:trace>
  <inkml:trace contextRef="#ctx0" brushRef="#br0" timeOffset="211789.266">12256 6631 16272 0 0,'6'-11'1730'0'0,"52"-66"-1003"0"0,1-1 483 0 0,-54 70-1178 0 0,1 0-1 0 0,0 0 0 0 0,1 0 1 0 0,0 1-1 0 0,0-1 0 0 0,6-3-31 0 0,-1-1 0 0 0,-10 10 1 0 0,-1 0 1 0 0,1 0-1 0 0,-1 0 0 0 0,1 1 0 0 0,0-1 0 0 0,0 0 0 0 0,0 1 0 0 0,0-1 1 0 0,0 1-1 0 0,0 0 0 0 0,1 0 0 0 0,-1 0 0 0 0,0 0 0 0 0,2 0-1 0 0,-3 0 76 0 0,0 1-69 0 0,0 0 0 0 0,0 0-1 0 0,1 0 1 0 0,-1 0-1 0 0,0 0 1 0 0,0 0-1 0 0,0 1 1 0 0,1-1 0 0 0,-1 0-1 0 0,0 1 1 0 0,0-1-1 0 0,0 1 1 0 0,0-1 0 0 0,0 1-1 0 0,0-1 1 0 0,0 1-1 0 0,0 0 1 0 0,0-1-1 0 0,0 1 1 0 0,0 0 0 0 0,0 0-1 0 0,0 0 1 0 0,-1 0-1 0 0,1 0 1 0 0,0 0-1 0 0,-1 0 1 0 0,1 0 0 0 0,0 0-1 0 0,-1 0 1 0 0,1 0-1 0 0,-1 1-6 0 0,6 13 14 0 0,-2 1 0 0 0,1 0 0 0 0,-2 1-14 0 0,1 1 43 0 0,1 0 0 0 0,3 7-43 0 0,-6-20 6 0 0,1 4-280 0 0,0-1 0 0 0,1 0 0 0 0,0 1 0 0 0,0-1 0 0 0,1-1 0 0 0,2 4 274 0 0,2 0-978 0 0</inkml:trace>
  <inkml:trace contextRef="#ctx0" brushRef="#br0" timeOffset="277980.428">9603 6759 2304 0 0,'0'0'289'0'0,"0"0"377"0"0,0 0 166 0 0,0 0 30 0 0,-5-6 387 0 0,-7-6-575 0 0,11 12-149 0 0,1 0 19 0 0,0 0 44 0 0,-2-14 3620 0 0,-6 9-3332 0 0,7 4-790 0 0,-1 0 0 0 0,0 0 0 0 0,0 0 0 0 0,0 0 0 0 0,0 0 0 0 0,0 1 0 0 0,0-1 0 0 0,0 1 0 0 0,0-1 1 0 0,0 1-1 0 0,0 0 0 0 0,0 0 0 0 0,0 0-86 0 0,-4 0 119 0 0,0 0 1 0 0,-1 1 0 0 0,1 0 0 0 0,0 0 0 0 0,0 1 0 0 0,1 0-1 0 0,-1 0 1 0 0,0 0 0 0 0,1 0 0 0 0,-1 1 0 0 0,1 0 0 0 0,0 0-1 0 0,-4 4-119 0 0,0 0 57 0 0,0 1-1 0 0,0 0 0 0 0,1 1 1 0 0,0-1-1 0 0,1 2 0 0 0,-4 6-56 0 0,6-10 14 0 0,-9 17 100 0 0,-10 24 76 0 0,13-18-102 0 0,-15 46 88 0 0,-29 110 88 0 0,52-176-218 0 0,0 2 28 0 0,0 0 0 0 0,0 0 0 0 0,1 0 0 0 0,0 0 0 0 0,1 0 0 0 0,0 3-74 0 0,1-12 16 0 0,0 2 11 0 0,0 0 0 0 0,0 0 0 0 0,0 0 0 0 0,1 0 0 0 0,-1 0 0 0 0,1-1 0 0 0,0 1 0 0 0,0 0 0 0 0,1 0-27 0 0,10 24 129 0 0,23 31 70 0 0,-17-41-146 0 0,-15-14-48 0 0,-1-2 1 0 0,0 1-1 0 0,0-1 0 0 0,0 0 1 0 0,1 0-1 0 0,-1 0 0 0 0,0 0 1 0 0,1 0-1 0 0,0-1 1 0 0,-1 1-1 0 0,1-1 0 0 0,2 1-5 0 0,-2 0 18 0 0,1-1 0 0 0,-1 0-1 0 0,1 0 1 0 0,-1 0-1 0 0,1 0 1 0 0,0 0-1 0 0,0-1 1 0 0,-1 1 0 0 0,1-1-1 0 0,0 0 1 0 0,-1 0-1 0 0,4-1-17 0 0,2-1 59 0 0,0 1-1 0 0,0-2 0 0 0,0 0 0 0 0,5-2-58 0 0,1-2 63 0 0,-1 0 1 0 0,0-1-1 0 0,1-1-63 0 0,12-7 52 0 0,-24 14-40 0 0,0 0 1 0 0,0-1-1 0 0,-1 1 1 0 0,1-1-1 0 0,-1 1 1 0 0,0-1-1 0 0,1 0 0 0 0,-2 0 1 0 0,2-1-13 0 0,7-10 26 0 0,-6 9-8 0 0,-1-1 0 0 0,0 1 1 0 0,1-1-1 0 0,-2 0 0 0 0,1 0 0 0 0,0-2-18 0 0,7-16 73 0 0,-5 14-65 0 0,10-18 10 0 0,-2-1 1 0 0,-1-1 0 0 0,3-11-19 0 0,-5 10 11 0 0,-6 19-11 0 0,0 1 0 0 0,-1-1-1 0 0,0-1 1 0 0,4-21 3 0 0,-3 15 14 0 0,0 0 0 0 0,-2 0 0 0 0,0-16-17 0 0,-1 5 19 0 0,0 9 75 0 0,-2 0 0 0 0,0 0 0 0 0,-1 1-1 0 0,-2-11-93 0 0,-2 5 174 0 0,-1 1 0 0 0,-2 0-1 0 0,-1-3-173 0 0,5 16 52 0 0,-1-1 0 0 0,-1 1 0 0 0,0 0 0 0 0,-1 1 0 0 0,0 0-1 0 0,-8-9-51 0 0,15 19-103 0 0,0 0 0 0 0,1 0-1 0 0,-1 1 1 0 0,0-1-1 0 0,0 0 1 0 0,0 1 0 0 0,0-1-1 0 0,0 1 1 0 0,0-1-1 0 0,0 1 1 0 0,0 0 0 0 0,0-1-1 0 0,0 1 1 0 0,0 0-1 0 0,0 0 1 0 0,0 0-1 0 0,0-1 1 0 0,-1 1 103 0 0,-4 0-1019 0 0</inkml:trace>
  <inkml:trace contextRef="#ctx0" brushRef="#br0" timeOffset="279133.142">11526 6721 6592 0 0,'0'0'298'0'0,"-3"-13"116"0"0,-10-15 2300 0 0,11 22-2057 0 0,-1 1 0 0 0,1-1 0 0 0,-1 1-1 0 0,0 0 1 0 0,0 0 0 0 0,-1 0 0 0 0,-3-4-657 0 0,5 8 124 0 0,1 0 1 0 0,-1 0 0 0 0,0 0 0 0 0,0 0 0 0 0,1 0 0 0 0,-1 0-1 0 0,0 0 1 0 0,0 1 0 0 0,0-1 0 0 0,0 1 0 0 0,0 0 0 0 0,0-1-1 0 0,0 1 1 0 0,0 0 0 0 0,0 0 0 0 0,0 0 0 0 0,0 0 0 0 0,0 1-1 0 0,0-1 1 0 0,0 1 0 0 0,0-1 0 0 0,0 1 0 0 0,-1 0-125 0 0,-6 2 118 0 0,0 1 0 0 0,1 0 0 0 0,-1 0 0 0 0,-2 2-118 0 0,-2 2 108 0 0,2-2-65 0 0,0 0 1 0 0,1 1-1 0 0,0 0 0 0 0,0 1 0 0 0,0 0 0 0 0,-7 9-43 0 0,-7 11 140 0 0,5-8-90 0 0,1 1 0 0 0,1 0 1 0 0,2 2-1 0 0,0 0 0 0 0,-3 7-50 0 0,-13 28 11 0 0,14-28-1 0 0,-9 24-10 0 0,16-29 131 0 0,1 0-1 0 0,1 0 1 0 0,1 1 0 0 0,1 0-1 0 0,-1 15-130 0 0,6-34 44 0 0,0 1-1 0 0,0-1 0 0 0,1 0 0 0 0,0 0 1 0 0,0 0-1 0 0,1 0 0 0 0,0 0 0 0 0,0 0 1 0 0,2 3-44 0 0,3 13 51 0 0,-3-11 4 0 0,1-1-1 0 0,1 1 0 0 0,3 7-54 0 0,-6-15 12 0 0,1 0 1 0 0,-1 1 0 0 0,1-1-1 0 0,0-1 1 0 0,1 1 0 0 0,-1 0-1 0 0,1-1 1 0 0,-1 0 0 0 0,1 0-1 0 0,0 0 1 0 0,1 1-13 0 0,1 0 53 0 0,1 0 0 0 0,-1-1-1 0 0,1 1 1 0 0,0-1 0 0 0,0-1 0 0 0,3 2-53 0 0,-5-3 41 0 0,-1 0 0 0 0,0-1 1 0 0,0 0-1 0 0,1 1 0 0 0,-1-1 0 0 0,0-1 1 0 0,1 1-1 0 0,-1-1 0 0 0,0 1 0 0 0,0-1 1 0 0,4-2-42 0 0,8-1 162 0 0,-10 3-73 0 0,1-1-1 0 0,-1 0 0 0 0,0 0 1 0 0,0-1-1 0 0,-1 1 1 0 0,1-1-1 0 0,3-3-88 0 0,18-12 189 0 0,8-7-43 0 0,-11 5-81 0 0,-12 11-33 0 0,-1-1 0 0 0,0 0 0 0 0,0-1 0 0 0,-1 0 0 0 0,5-8-32 0 0,20-30 139 0 0,10-16-61 0 0,-32 42-18 0 0,-1 0 0 0 0,0-1-1 0 0,-2 0 1 0 0,-1-1 0 0 0,-1 0-1 0 0,-1 0 1 0 0,-2-1 0 0 0,0 1 0 0 0,-1-1-1 0 0,-2-1 1 0 0,-1 1 0 0 0,-1 0-1 0 0,-2-18-59 0 0,0 20 98 0 0,-2 1 0 0 0,0-1 0 0 0,-4-8-98 0 0,5 22-66 0 0,-1-7 184 0 0,-1 0-1 0 0,-1 1 1 0 0,-7-14-118 0 0,11 26-94 0 0,0 1-1 0 0,0-1 1 0 0,-1 0-1 0 0,1 0 1 0 0,-1 1-1 0 0,0 0 1 0 0,0-1-1 0 0,0 1 1 0 0,0 0-1 0 0,-1 0 1 0 0,1 1-1 0 0,-1-1 1 0 0,0 1-1 0 0,0 0 1 0 0,0 0-1 0 0,0 0 1 0 0,-2-1 94 0 0,-15-1-1551 0 0</inkml:trace>
  <inkml:trace contextRef="#ctx0" brushRef="#br0" timeOffset="292311.586">4898 8250 11600 0 0,'-4'-19'1264'0'0,"4"18"-1190"0"0,0 1 1 0 0,0-1 0 0 0,0 0-1 0 0,0 1 1 0 0,-1-1 0 0 0,1 1-1 0 0,0-1 1 0 0,0 1 0 0 0,-1-1-1 0 0,1 1 1 0 0,0-1 0 0 0,-1 1-1 0 0,1-1 1 0 0,0 1 0 0 0,-1-1-1 0 0,1 1 1 0 0,-1 0 0 0 0,1-1 0 0 0,-1 1-1 0 0,1-1 1 0 0,-1 1 0 0 0,1 0-1 0 0,-1 0 1 0 0,1-1 0 0 0,-1 1-1 0 0,1 0 1 0 0,-1 0-75 0 0,0 0 129 0 0,1 0 0 0 0,-1 0-1 0 0,1 0 1 0 0,-1 1 0 0 0,1-1 0 0 0,-1 0 0 0 0,1 0 0 0 0,-1 1-1 0 0,1-1 1 0 0,-1 0 0 0 0,1 1 0 0 0,-1-1 0 0 0,1 1 0 0 0,0-1-1 0 0,-1 1 1 0 0,1-1 0 0 0,0 0 0 0 0,-1 1 0 0 0,1-1-1 0 0,0 1 1 0 0,-1 0 0 0 0,1-1 0 0 0,0 1 0 0 0,0-1 0 0 0,0 1-1 0 0,0-1 1 0 0,0 1 0 0 0,0-1 0 0 0,-1 1 0 0 0,1 0-129 0 0,-3 23 266 0 0,0 1 1 0 0,2 0-1 0 0,0 0 1 0 0,2-1-1 0 0,1 1 0 0 0,3 20-266 0 0,-3-39 44 0 0,-1 1-1 0 0,1 0 0 0 0,0-1 0 0 0,0 1 0 0 0,0-1 0 0 0,1 0 0 0 0,0 0 1 0 0,0 0-1 0 0,1 0 0 0 0,0 0 0 0 0,2 1-43 0 0,-3-2-144 0 0,-3-4-809 0 0,9-5-2603 0 0,0-3-2481 0 0</inkml:trace>
  <inkml:trace contextRef="#ctx0" brushRef="#br0" timeOffset="292674.436">4901 8111 3680 0 0,'0'0'-1'0'0,"-1"0"0"0"0,0-1 0 0 0,1 1 0 0 0,-1-1 1 0 0,1 1-1 0 0,-1 0 0 0 0,1-1 0 0 0,-1 1 0 0 0,1-1 0 0 0,-1 1 1 0 0,1-1-1 0 0,-1 1 0 0 0,1-1 0 0 0,0 1 0 0 0,-1-1 0 0 0,1 0 0 0 0,0 1 1 0 0,-1-1-1 0 0,1 1 0 0 0,0-1 0 0 0,0 0 0 0 0,0 1 0 0 0,-1-1 1 0 0,1 0-1 0 0,0 1 0 0 0,0-1 1 0 0,-1-6 1386 0 0,-3 1 3354 0 0,3 2 1146 0 0,1 4-5827 0 0,0-1 0 0 0,0 1 1 0 0,0 0-1 0 0,1-1 1 0 0,-1 1-1 0 0,0 0 1 0 0,0-1-1 0 0,1 1 1 0 0,-1 0-1 0 0,0-1 0 0 0,0 1 1 0 0,1 0-1 0 0,-1-1 1 0 0,0 1-1 0 0,1 0 1 0 0,-1 0-1 0 0,1 0 1 0 0,-1-1-1 0 0,0 1 0 0 0,1 0 1 0 0,-1 0-1 0 0,1 0 1 0 0,-1 0-60 0 0,1 0-21 0 0,0 1 0 0 0,0-1 0 0 0,1 1 1 0 0,-1-1-1 0 0,0 1 0 0 0,0 0 0 0 0,0 0 0 0 0,0-1 0 0 0,0 1 1 0 0,-1 0-1 0 0,2 0 21 0 0,0 2-596 0 0,6 4-3347 0 0,-4-2-1326 0 0</inkml:trace>
  <inkml:trace contextRef="#ctx0" brushRef="#br0" timeOffset="293070.419">5168 8136 2304 0 0,'0'0'101'0'0,"0"0"251"0"0,0 0 968 0 0,0 5 2891 0 0,3 7-2179 0 0,-2-9-1731 0 0,0 0 0 0 0,0 0 0 0 0,-1 0 0 0 0,1 0 0 0 0,-1 1 0 0 0,0-1 0 0 0,0 0 0 0 0,0 0 1 0 0,0 1-1 0 0,0-1 0 0 0,-1 0 0 0 0,1 0 0 0 0,-1 0-301 0 0,-1 26 1166 0 0,5-9-564 0 0,-2-5-174 0 0,1 0 0 0 0,0-1 0 0 0,1 1 0 0 0,1 0 0 0 0,4 11-428 0 0,9 7 585 0 0,-15-31-537 0 0,-1 0 0 0 0,1 0 0 0 0,-1 0 0 0 0,1-1 0 0 0,0 1 0 0 0,-1-1 0 0 0,1 1 0 0 0,0-1 0 0 0,0 0 0 0 0,1 1-48 0 0,-2-1 122 0 0,-1-1 4 0 0,2 0-83 0 0,0-1-1 0 0,0 1 0 0 0,-1 0 0 0 0,1-1 1 0 0,0 1-1 0 0,0-1 0 0 0,-1 0 0 0 0,1 1 0 0 0,0-1-42 0 0,36-24 507 0 0,-19 3-279 0 0,-12 19-215 0 0,6-6 27 0 0,-13 9-37 0 0,0-1 0 0 0,1 1 0 0 0,-1-1 0 0 0,0 1 0 0 0,0-1 0 0 0,1 1 0 0 0,-1-1-1 0 0,0 1 1 0 0,0-1 0 0 0,0 0 0 0 0,0 1 0 0 0,0-1 0 0 0,0 1 0 0 0,0-1-1 0 0,0 1 1 0 0,0-1 0 0 0,0 0 0 0 0,0 1 0 0 0,0-1 0 0 0,0 1 0 0 0,0-1-1 0 0,0 1 1 0 0,0-1 0 0 0,-1 0 0 0 0,1 1 0 0 0,0-1 0 0 0,-1 0-3 0 0,0-4 10 0 0,7 3-23 0 0,-5 2-55 0 0,-1 0-19 0 0,4 16-92 0 0,-3-14 178 0 0,0 0 0 0 0,0 0 0 0 0,-1 0 0 0 0,1 0-1 0 0,-1 0 1 0 0,1 0 0 0 0,-1-1 0 0 0,0 3 1 0 0,0-3-3 0 0,1 1 0 0 0,-1-1 0 0 0,0 1 0 0 0,1-1 0 0 0,-1 1 0 0 0,1-1 0 0 0,-1 1-1 0 0,1-1 1 0 0,0 1 0 0 0,-1-1 0 0 0,1 0 0 0 0,0 0 0 0 0,0 1 0 0 0,0-1 0 0 0,0 0-1 0 0,0 0 1 0 0,1 0 0 0 0,-1 0 0 0 0,0 0 0 0 0,1 0 3 0 0,0 1 0 0 0,0 0 1 0 0,0 0-1 0 0,0 0 0 0 0,0 0 0 0 0,0 0 1 0 0,0 0-1 0 0,-1 0 0 0 0,1 2 0 0 0,-1-3 0 0 0,-1 0 0 0 0,1 0 0 0 0,0 0 0 0 0,0 0 0 0 0,-1 1 0 0 0,1-1 0 0 0,0 0 0 0 0,0 0 0 0 0,0 0 0 0 0,0-1 0 0 0,0 1 0 0 0,1 0 0 0 0,14 12 0 0 0,-15-11 5 0 0,1 1-13 0 0,12 0 113 0 0,-12-3 48 0 0,-1 0-125 0 0,0 0 1 0 0,0 0-1 0 0,0 0 0 0 0,0-1 1 0 0,0 1-1 0 0,0 0 0 0 0,0-1 1 0 0,0 1-1 0 0,0-1 1 0 0,0 1-1 0 0,0-1 0 0 0,-1 1 1 0 0,1-1-1 0 0,0 0 0 0 0,0 1 1 0 0,0-1-1 0 0,-1 0 0 0 0,2-1-28 0 0,11-18 517 0 0,-5 7-163 0 0,-7 11-329 0 0,0 1-1 0 0,1-1 1 0 0,-1 0-1 0 0,-1 0 1 0 0,1 0-1 0 0,0 0 1 0 0,0 0-1 0 0,-1 0 1 0 0,1 0-1 0 0,-1 0 0 0 0,0-1-23 0 0,6-17 127 0 0,-4 17-117 0 0,-1 0-1 0 0,0-1 1 0 0,0 0 0 0 0,0 1 0 0 0,-1-1 0 0 0,1 1 0 0 0,-1-1 0 0 0,0 0 0 0 0,0 0-1 0 0,0 1 1 0 0,0-2-11 0 0,-9-43 59 0 0,9 44-63 0 0,-16-41-340 0 0,15 44 305 0 0,1 0 0 0 0,-1 0-1 0 0,1 0 1 0 0,-1 0-1 0 0,1 0 1 0 0,-1 0-1 0 0,0 0 1 0 0,0 0 0 0 0,1 0-1 0 0,-1 0 1 0 0,0 1-1 0 0,0-1 1 0 0,0 0 0 0 0,0 1 39 0 0,0-1-65 0 0,1 1 0 0 0,-1-1 0 0 0,1 1 1 0 0,-1 0-1 0 0,1-1 0 0 0,-1 1 1 0 0,1-1-1 0 0,-1 1 0 0 0,1-1 0 0 0,-1 1 1 0 0,1-1-1 0 0,0 0 0 0 0,-1 1 0 0 0,1-1 1 0 0,0 1-1 0 0,0-1 0 0 0,-1 0 0 0 0,1 1 1 0 0,0-1-1 0 0,0 0 0 0 0,0 1 1 0 0,0-1-1 0 0,0 0 0 0 0,0 0 65 0 0,-6-9-2779 0 0,0 7 536 0 0</inkml:trace>
  <inkml:trace contextRef="#ctx0" brushRef="#br0" timeOffset="293419.304">5655 8008 2760 0 0,'1'-1'207'0'0,"-1"1"-136"0"0,0 0 0 0 0,0 0 1 0 0,0-1-1 0 0,0 1 0 0 0,0 0 1 0 0,0 0-1 0 0,0 0 0 0 0,1 0 1 0 0,-1 0-1 0 0,0-1 0 0 0,0 1 1 0 0,0 0-1 0 0,0 0 0 0 0,0 0 1 0 0,0 0-1 0 0,0-1 0 0 0,0 1 1 0 0,0 0-1 0 0,0 0 0 0 0,0 0 1 0 0,0-1-1 0 0,0 1 0 0 0,0 0 1 0 0,0 0-1 0 0,0 0 0 0 0,0 0 1 0 0,0-1-1 0 0,0 1 1 0 0,0 0-1 0 0,-1 0 0 0 0,1 0 1 0 0,0 0-1 0 0,0-1 0 0 0,0 1 1 0 0,0 0-1 0 0,0 0 0 0 0,0 0 1 0 0,0 0-1 0 0,-1 0 0 0 0,1 0 1 0 0,0-1-1 0 0,0 1 0 0 0,0 0 1 0 0,0 0-1 0 0,0 0 0 0 0,-1 0-71 0 0,2 0 3253 0 0,2 0 1203 0 0,-5 14-3061 0 0,1-13-1343 0 0,1 0 0 0 0,0 0 0 0 0,0 0 1 0 0,0 1-1 0 0,0-1 0 0 0,1 0 0 0 0,-1 0 0 0 0,0 0 1 0 0,0 0-1 0 0,1 0 0 0 0,-1 0 0 0 0,0 0 1 0 0,1 1-53 0 0,0-1 42 0 0,-1 0 0 0 0,1 0 0 0 0,-1 0 0 0 0,0 0 0 0 0,1 0 0 0 0,-1 1 0 0 0,0-1 0 0 0,0 0 0 0 0,0 0 0 0 0,1 0 0 0 0,-1 0 0 0 0,-1 0 0 0 0,1 0 0 0 0,0 0 0 0 0,0 0 0 0 0,0 1-42 0 0,-1 1 71 0 0,0 1 58 0 0,-1 0-1 0 0,2 0 1 0 0,-1 0-1 0 0,0 0 1 0 0,1 0-1 0 0,-1 0 1 0 0,1 1-1 0 0,1 0-128 0 0,-1 0 90 0 0,-1 0 1 0 0,1 0-1 0 0,-1 0 0 0 0,0 0 1 0 0,0 0-1 0 0,0 0 0 0 0,-2 2-90 0 0,-3 24 381 0 0,5-24-286 0 0,0 0-1 0 0,0 0 0 0 0,-1 0 0 0 0,1 0 0 0 0,-2 2-94 0 0,2-5 44 0 0,0 1 0 0 0,0-1 0 0 0,1 0 0 0 0,-1 0 1 0 0,1 0-1 0 0,0 1 0 0 0,1-1-44 0 0,-2 19 212 0 0,1-18-160 0 0,0-1-1 0 0,0 1 0 0 0,1-1 0 0 0,-1 1 0 0 0,1-1 0 0 0,0 1 1 0 0,0-1-1 0 0,1 3-51 0 0,0-2 55 0 0,-1 0 1 0 0,0 1 0 0 0,0-1 0 0 0,0 0-1 0 0,-1 3-55 0 0,0-6 10 0 0,0-1-1 0 0,1 0 0 0 0,-1 0 1 0 0,0 1-1 0 0,1-1 0 0 0,-1 0 1 0 0,1 0-1 0 0,-1 0 0 0 0,1 1 1 0 0,-1-1-1 0 0,1 0 0 0 0,0 0 1 0 0,-1 0-1 0 0,2 0-9 0 0,6 13 112 0 0,-8-13-101 0 0,0 0 0 0 0,1 0 0 0 0,-1 0 0 0 0,0 0 0 0 0,1-1 0 0 0,-1 1 0 0 0,1 0 0 0 0,0 0 0 0 0,-1 0 0 0 0,1-1 0 0 0,0 1 0 0 0,-1 0 0 0 0,1-1 0 0 0,0 1 0 0 0,0-1 0 0 0,0 1 0 0 0,-1-1 0 0 0,1 1 0 0 0,0-1 0 0 0,0 1 0 0 0,0-1 0 0 0,0 0 0 0 0,0 1 0 0 0,0-1 0 0 0,0 0 0 0 0,0 0 0 0 0,0 0 0 0 0,0 0 0 0 0,0 0 0 0 0,0 0 0 0 0,0 0 0 0 0,0 0 0 0 0,0 0 0 0 0,0-1 0 0 0,0 1 0 0 0,0 0-11 0 0,0-1-46 0 0,0 1 1 0 0,1 0-1 0 0,-1-1 0 0 0,1 0 0 0 0,-1 1 0 0 0,0-1 0 0 0,0 0 0 0 0,1 0 1 0 0,-1 0-1 0 0,0 0 0 0 0,0 0 0 0 0,0 0 0 0 0,0 0 0 0 0,0 0 1 0 0,0 0-1 0 0,0 0 0 0 0,0-1 0 0 0,0 1 0 0 0,-1 0 0 0 0,1-1 1 0 0,-1 1-1 0 0,1 0 0 0 0,-1-1 0 0 0,1 0 46 0 0,-1-9-1757 0 0,-3-2-520 0 0</inkml:trace>
  <inkml:trace contextRef="#ctx0" brushRef="#br0" timeOffset="293821.579">5551 8169 13016 0 0,'0'0'596'0'0,"0"0"-14"0"0,16 0 1465 0 0,81-2 929 0 0,7 0-2663 0 0,-37 4-5481 0 0,-53 0-1002 0 0</inkml:trace>
  <inkml:trace contextRef="#ctx0" brushRef="#br0" timeOffset="294181.361">6011 8275 11376 0 0,'3'0'319'0'0,"1"-1"163"0"0,0 0 0 0 0,0 0 0 0 0,-1-1 0 0 0,1 1 1 0 0,0-1-1 0 0,-1 1 0 0 0,1-1 0 0 0,-1 0 0 0 0,1 0 0 0 0,-1-1 0 0 0,1 0-482 0 0,0 1 278 0 0,0 1 1 0 0,1-1-1 0 0,-1 1 0 0 0,0 0 0 0 0,1 0 1 0 0,-1 0-1 0 0,1 1 0 0 0,-1 0 0 0 0,1 0 1 0 0,0 0-279 0 0,11 0 340 0 0,0 1 0 0 0,-1 1-1 0 0,15 3-339 0 0,60 19 63 0 0,-86-23-500 0 0,0 0 0 0 0,0 0 0 0 0,0 0 0 0 0,0-1 0 0 0,0 0 0 0 0,0 0 0 0 0,0 0 0 0 0,0 0 0 0 0,0-1 0 0 0,0 1 0 0 0,0-1 0 0 0,-1 0 0 0 0,2-1 437 0 0,-2 1-1982 0 0</inkml:trace>
  <inkml:trace contextRef="#ctx0" brushRef="#br0" timeOffset="295674.217">6554 8103 5352 0 0,'0'0'241'0'0,"0"0"0"0"0,3-6 1897 0 0,-3 6 7872 0 0,-4 12-9477 0 0,0 0 0 0 0,1 0 0 0 0,-1 12-533 0 0,1-3 215 0 0,1-1 0 0 0,1 1 0 0 0,1-1-1 0 0,0 1 1 0 0,2 5-215 0 0,0-7 122 0 0,-2-14-78 0 0,1 1 0 0 0,0 0 1 0 0,0-1-1 0 0,0 1 0 0 0,0-1 0 0 0,2 3-44 0 0,-3-6 17 0 0,1-1 0 0 0,-1 0-1 0 0,1 1 1 0 0,-1-1 0 0 0,1 0-1 0 0,-1 0 1 0 0,1 0 0 0 0,0 1 0 0 0,0-1-1 0 0,0 0 1 0 0,-1 0 0 0 0,1 0 0 0 0,0 0-1 0 0,0 0 1 0 0,0-1 0 0 0,1 1 0 0 0,-1 0-1 0 0,0 0 1 0 0,0-1 0 0 0,0 1 0 0 0,1 0-1 0 0,-1-1 1 0 0,0 0 0 0 0,0 1 0 0 0,1-1-1 0 0,-1 0 1 0 0,0 1 0 0 0,1-1-1 0 0,-1 0 1 0 0,0 0 0 0 0,1 0 0 0 0,-1 0-1 0 0,1 0 1 0 0,-1-1 0 0 0,0 1 0 0 0,1 0-1 0 0,-1-1 1 0 0,0 1 0 0 0,1-1-17 0 0,1 0-243 0 0,0-1 1 0 0,1 1 0 0 0,-1-1-1 0 0,0 0 1 0 0,4-2 242 0 0,10-12-5554 0 0,-2 0-871 0 0</inkml:trace>
  <inkml:trace contextRef="#ctx0" brushRef="#br0" timeOffset="296082.328">6615 7868 15200 0 0,'-18'-9'1677'0'0,"18"8"-1531"0"0,0 1 30 0 0,0 0 0 0 0,-2 2-24 0 0,2-2-153 0 0,0 1 0 0 0,0-1 0 0 0,0 0 0 0 0,-1 0 0 0 0,1 0 0 0 0,0 0 0 0 0,0 1 0 0 0,0-1 0 0 0,0 0 0 0 0,-1 0 0 0 0,1 0 0 0 0,0 1 0 0 0,0-1 0 0 0,0 0 0 0 0,0 0 0 0 0,0 0 0 0 0,0 1 0 0 0,0-1 0 0 0,0 0 0 0 0,0 0 0 0 0,0 1 0 0 0,0-1 0 0 0,0 0 0 0 0,0 0 0 0 0,0 1 0 0 0,0-1 0 0 0,0 0 0 0 0,0 0 0 0 0,0 1 0 0 0,0-1 0 0 0,0 0 0 0 0,0 0 0 0 0,0 0 0 0 0,0 1 0 0 0,0-1 0 0 0,1 0 0 0 0,-1 0-1 0 0,0 0 1 0 0,0 1 1 0 0,6 12-4838 0 0,-3-7-603 0 0</inkml:trace>
  <inkml:trace contextRef="#ctx0" brushRef="#br0" timeOffset="298737.06">6944 8039 1840 0 0,'14'-1'176'0'0,"-6"-1"533"0"0,0-1 0 0 0,0 0 0 0 0,0 0-1 0 0,-1-1-708 0 0,28-10 2591 0 0,14-3-1209 0 0,-16 6 306 0 0,-4-1 2032 0 0,-27 11-1499 0 0,-4 3-1742 0 0,-11 1-369 0 0,-54 7 525 0 0,37-7-575 0 0,20-1-42 0 0,1-1-1 0 0,0 0 0 0 0,0-1 0 0 0,0 0 0 0 0,-3-1-17 0 0,-26-1 88 0 0,-7-1-40 0 0,33 2-41 0 0,10 1 21 0 0,0 0 1 0 0,0 0 0 0 0,0 0 0 0 0,0 0 0 0 0,0 0 0 0 0,0 0-1 0 0,0-1 1 0 0,0 1 0 0 0,0-1 0 0 0,0 0 0 0 0,1 1-1 0 0,-2-2-28 0 0,4 4 54 0 0,0-1-53 0 0,-1 1 0 0 0,1 0 0 0 0,0-1 0 0 0,-1 1 0 0 0,1 0 0 0 0,-1 0 0 0 0,0 0 0 0 0,1-1 0 0 0,-1 1 0 0 0,0 1-1 0 0,1 11 11 0 0,9 32 239 0 0,-6-32-217 0 0,-1 0 1 0 0,0 0-1 0 0,-1 1 1 0 0,0 10-34 0 0,-8 65 117 0 0,7-72-116 0 0,0-14 12 0 0,-1 1 1 0 0,0-1-1 0 0,0 1 0 0 0,0-1 0 0 0,0 1 0 0 0,-2 4-13 0 0,0 6 47 0 0,0 0 0 0 0,0 1-1 0 0,2 0 1 0 0,0 6-47 0 0,0-8-11 0 0,2 10 11 0 0,-2 14 0 0 0,-2-27 0 0 0,2-11 7 0 0,-1 1-1 0 0,1 0 0 0 0,0 0 0 0 0,0 0 0 0 0,-1 0 0 0 0,1 0 1 0 0,0 0-1 0 0,0 0 0 0 0,0 0 0 0 0,0-1 0 0 0,0 1 1 0 0,1 0-1 0 0,-1 0 0 0 0,0 0 0 0 0,0 0 0 0 0,1 0 0 0 0,-1 0 1 0 0,0 0-1 0 0,1 0-6 0 0,-1 0 37 0 0,1 0 0 0 0,0 1 0 0 0,-1-1 1 0 0,1 0-1 0 0,0 1 0 0 0,0-1 0 0 0,0 0 1 0 0,0 0-1 0 0,0 0 0 0 0,0 0 0 0 0,0 0 1 0 0,1 0-1 0 0,-1 0 0 0 0,0 0 0 0 0,0 0 1 0 0,1-1-1 0 0,-1 1 0 0 0,0 0 0 0 0,1-1 0 0 0,-1 1 1 0 0,1-1-38 0 0,4 1 159 0 0,-1 0 1 0 0,1 0 0 0 0,0-1-1 0 0,0 0 1 0 0,0 0-160 0 0,19 2 304 0 0,-17-2-241 0 0,0 0 1 0 0,1 0-1 0 0,-1 0 1 0 0,8-2-64 0 0,16-1 40 0 0,-6 2-38 0 0,-18 0-76 0 0,-1 1 0 0 0,1 0 0 0 0,0 0 0 0 0,-1 1 0 0 0,1 0 74 0 0,2-1-3540 0 0,-6 0 570 0 0,5 0-3303 0 0</inkml:trace>
  <inkml:trace contextRef="#ctx0" brushRef="#br0" timeOffset="299809.364">7312 8027 3224 0 0,'3'-17'504'0'0,"-3"17"-324"0"0,0 0 1 0 0,0 0-1 0 0,0 0 0 0 0,0-1 0 0 0,0 1 1 0 0,0 0-1 0 0,0 0 0 0 0,0 0 1 0 0,0 0-1 0 0,0-1 0 0 0,0 1 1 0 0,0 0-1 0 0,0 0 0 0 0,0 0 1 0 0,0-1-1 0 0,0 1 0 0 0,0 0 0 0 0,0 0 1 0 0,0 0-1 0 0,0 0 0 0 0,1-1 1 0 0,-1 1-1 0 0,0 0 0 0 0,0 0 1 0 0,0 0-1 0 0,0 0 0 0 0,0 0 1 0 0,1 0-1 0 0,-1-1 0 0 0,0 1 0 0 0,0 0 1 0 0,0 0-1 0 0,0 0 0 0 0,1 0 1 0 0,-1 0-1 0 0,0 0 0 0 0,0 0 1 0 0,0 0-1 0 0,0 0 0 0 0,1 0 1 0 0,-1 0-1 0 0,0 0 0 0 0,0 0 1 0 0,0 0-1 0 0,1 0 0 0 0,-1 0 0 0 0,0 0 1 0 0,0 0-1 0 0,0 0 0 0 0,0 0 1 0 0,1 0-1 0 0,-1 0 0 0 0,0 0 1 0 0,0 0-1 0 0,0 0 0 0 0,1 1-180 0 0,5 13 2164 0 0,-3-7-2163 0 0,-2 0 0 0 0,1 0 0 0 0,-1 0 0 0 0,0 1-1 0 0,-2 41 1037 0 0,-3 12-1037 0 0,3-53 85 0 0,-1 6 209 0 0,0 0 0 0 0,-1 0 0 0 0,-3 10-294 0 0,6-24 9 0 0,0 0 1 0 0,0 0-1 0 0,0 0 1 0 0,0 0-1 0 0,0 0 0 0 0,0 0 1 0 0,0 0-1 0 0,0 0 1 0 0,0 0-1 0 0,0 0 1 0 0,0 0-1 0 0,0 0 1 0 0,0 0-1 0 0,0 0 0 0 0,0 0 1 0 0,0 0-1 0 0,0 1 1 0 0,0-1-1 0 0,0 0 1 0 0,0 0-1 0 0,0 0 1 0 0,0 0-1 0 0,0 0 0 0 0,0 0 1 0 0,0 0-1 0 0,0 0 1 0 0,0 0-1 0 0,0 0 1 0 0,0 0-1 0 0,0 0 1 0 0,0 0-1 0 0,0 0 0 0 0,0 1 1 0 0,0-1-1 0 0,0 0 1 0 0,0 0-1 0 0,0 0 1 0 0,0 0-1 0 0,0 0 1 0 0,0 0-1 0 0,0 0 0 0 0,0 0 1 0 0,0 0-1 0 0,0 0 1 0 0,1 0-1 0 0,-1 0 1 0 0,0 0-1 0 0,0 0 1 0 0,0 0-1 0 0,0 0 0 0 0,0 0 1 0 0,0 0-1 0 0,0 0 1 0 0,0 0-1 0 0,0 0 1 0 0,0 0-1 0 0,0 0 0 0 0,0 0 1 0 0,0 0-1 0 0,0 0 1 0 0,1 0-1 0 0,-1 0 1 0 0,0 0-1 0 0,0 0 1 0 0,0 0-1 0 0,0 0 0 0 0,0 0 1 0 0,0 0-1 0 0,0 0-9 0 0,7-5 292 0 0,13-14-175 0 0,-14 13-7 0 0,3-3-94 0 0,1 1-1 0 0,0 0 1 0 0,1 1-1 0 0,-1 0 1 0 0,2 1 0 0 0,-1 0-1 0 0,1 0 1 0 0,-1 1-1 0 0,1 1 1 0 0,1 0-1 0 0,9-1-15 0 0,-18 4-3 0 0,0 1 1 0 0,0-1-1 0 0,0 1 1 0 0,0 0-1 0 0,0 1 0 0 0,-1-1 1 0 0,1 1-1 0 0,0-1 0 0 0,0 1 1 0 0,0 1-1 0 0,-1-1 0 0 0,1 0 1 0 0,0 1-1 0 0,0 0 3 0 0,-2-1 10 0 0,-1 0 0 0 0,0 0 1 0 0,1 0-1 0 0,-1 0 0 0 0,0 0 0 0 0,0 0 0 0 0,0 0 0 0 0,0 1 1 0 0,0-1-1 0 0,0 0 0 0 0,0 1 0 0 0,0-1 0 0 0,0 1 0 0 0,0-1 1 0 0,-1 1-1 0 0,1-1 0 0 0,-1 1 0 0 0,1 0 0 0 0,-1-1 1 0 0,0 1-1 0 0,1-1 0 0 0,-1 1 0 0 0,0 0 0 0 0,0-1 0 0 0,0 1 1 0 0,0 0-1 0 0,-1-1 0 0 0,1 1 0 0 0,0 0 0 0 0,-1-1 0 0 0,1 1 1 0 0,-1-1-1 0 0,0 1-10 0 0,0 1 59 0 0,0 0 0 0 0,-1 0 0 0 0,1 0 0 0 0,-1 0 0 0 0,0-1 0 0 0,0 1 1 0 0,0-1-1 0 0,0 1 0 0 0,0-1 0 0 0,0 0 0 0 0,-1 0 0 0 0,1 0 0 0 0,-2 1-59 0 0,-5 3 183 0 0,0-1 0 0 0,-1 0 0 0 0,-3 1-183 0 0,-1 0 113 0 0,-12 5 94 0 0,-20 6-207 0 0,1-2 45 0 0,25-12-550 0 0,19-3 226 0 0,-1 0-665 0 0,1 0-2763 0 0,1 0-2209 0 0</inkml:trace>
  <inkml:trace contextRef="#ctx0" brushRef="#br0" timeOffset="300290.613">7606 8229 4608 0 0,'0'0'353'0'0,"0"0"133"0"0,5 6 3968 0 0,0 18 1771 0 0,-3-16-6089 0 0,-5 24 916 0 0,4-21-616 0 0,-1-1 0 0 0,0 1 0 0 0,-1 0 0 0 0,-1-1 0 0 0,-1 9-436 0 0,-2 13 345 0 0,5-24-259 0 0,0-6-31 0 0,0 0 0 0 0,-1 0 0 0 0,1 0 0 0 0,0 0 0 0 0,-1 1 0 0 0,1-1 1 0 0,-1 0-1 0 0,1 0 0 0 0,-1 0-55 0 0,0-1 148 0 0,1-1 10 0 0,0 0-130 0 0,0 0-1 0 0,0 0 1 0 0,0 0-1 0 0,0 0 0 0 0,0 0 1 0 0,0 0-1 0 0,0 0 1 0 0,0 0-1 0 0,0 0 1 0 0,-1 0-1 0 0,1 0 0 0 0,0 0 1 0 0,0 0-1 0 0,0 0 1 0 0,0 0-1 0 0,0 0 0 0 0,0 0 1 0 0,0 0-1 0 0,0 0 1 0 0,0 0-1 0 0,0 0 1 0 0,0 0-1 0 0,0 0 0 0 0,0 0 1 0 0,0 0-1 0 0,0 0 1 0 0,0 0-1 0 0,0 0 0 0 0,0 0 1 0 0,0 0-1 0 0,0 1 1 0 0,0-1-1 0 0,0 0 1 0 0,0 0-1 0 0,0 0 0 0 0,0 0 1 0 0,0 0-1 0 0,0 0 1 0 0,0 0-1 0 0,0 0 0 0 0,0 0 1 0 0,0 0-28 0 0,-3-7 264 0 0,1-14-224 0 0,5 6-201 0 0,1 1 1 0 0,0 0-1 0 0,1 0 0 0 0,0 0 0 0 0,2 0 0 0 0,-1 1 0 0 0,2 0 0 0 0,0 0 0 0 0,0 1 0 0 0,1 0 1 0 0,0 1-1 0 0,7-7 161 0 0,-12 15-349 0 0,0 0 0 0 0,0 0 0 0 0,0 0 1 0 0,0 0-1 0 0,0 0 0 0 0,1 1 0 0 0,0 0 1 0 0,-1 0-1 0 0,1 0 0 0 0,0 0 0 0 0,0 1 1 0 0,0 0 348 0 0,7-2-5884 0 0</inkml:trace>
  <inkml:trace contextRef="#ctx0" brushRef="#br0" timeOffset="300758.136">8032 7965 3224 0 0,'0'-5'219'0'0,"0"5"3402"0"0,-1 0 3905 0 0,-9 26-6520 0 0,2 1-1 0 0,0 0 0 0 0,-1 13-1005 0 0,8-32 166 0 0,0 0 0 0 0,0 0-1 0 0,0 0 1 0 0,1 0 0 0 0,1 0-1 0 0,-1 0 1 0 0,2 3-166 0 0,-2-10 33 0 0,0 0-1 0 0,1 1 0 0 0,-1-1 1 0 0,1 0-1 0 0,-1 0 1 0 0,1 0-1 0 0,-1 0 1 0 0,1 0-1 0 0,-1-1 1 0 0,1 1-1 0 0,0 0 0 0 0,0 0 1 0 0,-1 0-1 0 0,1 0 1 0 0,0-1-1 0 0,0 1 1 0 0,0 0-1 0 0,0-1 1 0 0,0 1-1 0 0,0-1 0 0 0,0 1 1 0 0,0-1-1 0 0,0 1 1 0 0,0-1-1 0 0,0 0 1 0 0,0 0-1 0 0,0 1 1 0 0,0-1-1 0 0,0 0 0 0 0,1 0 1 0 0,-1 0-1 0 0,0 0 1 0 0,0 0-1 0 0,0 0 1 0 0,0-1-1 0 0,0 1 1 0 0,0 0-1 0 0,0 0 0 0 0,1-1-32 0 0,5-1 69 0 0,-1-1 0 0 0,1 0 0 0 0,-1-1 0 0 0,1 1-1 0 0,-1-1 1 0 0,0 0 0 0 0,-1-1 0 0 0,1 1 0 0 0,-1-1-1 0 0,5-5-68 0 0,14-12-253 0 0,15-18-278 0 0,-39 40 520 0 0,0 0-1 0 0,1 0 0 0 0,-1 0 0 0 0,0 0 0 0 0,0-1 0 0 0,1 1 0 0 0,-1 0 0 0 0,0 0 0 0 0,0 0 1 0 0,1 0-1 0 0,-1 0 0 0 0,0 0 0 0 0,0 0 0 0 0,1 0 0 0 0,-1 0 0 0 0,0 0 0 0 0,1 0 1 0 0,-1 0-1 0 0,0 0 0 0 0,0 0 0 0 0,1 0 0 0 0,-1 1 0 0 0,0-1 0 0 0,0 0 0 0 0,1 0 0 0 0,-1 0 1 0 0,0 0-1 0 0,0 0 0 0 0,1 1 0 0 0,-1-1 0 0 0,0 0 0 0 0,0 0 0 0 0,0 0 12 0 0,7 8-192 0 0,8 20-97 0 0,-15-25 289 0 0,1 0 0 0 0,0 0 0 0 0,1 0 1 0 0,-1 0-1 0 0,0 0 0 0 0,1-1 0 0 0,-1 1 0 0 0,1 0 0 0 0,0-1 0 0 0,0 0 0 0 0,0 1 0 0 0,0-1 0 0 0,1 0 0 0 0,-1 0 0 0 0,0 0 0 0 0,1 0 0 0 0,0-1 0 0 0,-1 1 0 0 0,1 0 0 0 0,0-1 57 0 0,0 0-1 0 0,-1-1 0 0 0,1 1 1 0 0,0 0-1 0 0,-1-1 0 0 0,1 0 0 0 0,0 0 1 0 0,-1 1-1 0 0,1-2 0 0 0,0 1 0 0 0,0 0 1 0 0,-1 0-1 0 0,1-1 0 0 0,0 0 0 0 0,-1 1 1 0 0,2-2-57 0 0,-1 1 89 0 0,1-1 1 0 0,-1 0-1 0 0,0 0 1 0 0,0 0-1 0 0,0-1 1 0 0,0 1 0 0 0,0-1-1 0 0,0 0 1 0 0,-1 0-1 0 0,1 0 1 0 0,0-2-90 0 0,1 0 47 0 0,-1 0 0 0 0,0-1 0 0 0,0 0 0 0 0,0 0 0 0 0,-1 0 0 0 0,0 0 0 0 0,0 0 1 0 0,0 0-1 0 0,-1 0 0 0 0,1-3-47 0 0,-1-10-73 0 0,0 0 1 0 0,-1-16 72 0 0,-1 6-456 0 0,-2 9-900 0 0,3 19 660 0 0,-6-3-2750 0 0,-1-2 1466 0 0,5 4-17 0 0</inkml:trace>
  <inkml:trace contextRef="#ctx0" brushRef="#br0" timeOffset="301169.726">7949 8262 6072 0 0,'0'0'274'0'0,"0"0"0"0"0,0 0 7 0 0,0 0 684 0 0,0 0 318 0 0,0 0 58 0 0,0 0-39 0 0,0 0-233 0 0,0 0-100 0 0,0 0-17 0 0,0 0-77 0 0,0 0-298 0 0,2 0-128 0 0,10 2 8 0 0,0-1-1 0 0,-1-1 1 0 0,1 0-1 0 0,0 0 0 0 0,0-1 1 0 0,2-1-457 0 0,38-2 684 0 0,165-6-111 0 0,-174 7-524 0 0,-35 2-88 0 0,0 0 0 0 0,1 0-1 0 0,-1 0 1 0 0,0 2 0 0 0,1-1 0 0 0,-1 1 0 0 0,0 0 0 0 0,1 0-1 0 0,1 2 40 0 0,-9-3-168 0 0,-1 0-104 0 0,0 0-436 0 0,0 0-188 0 0,0 0-37 0 0,0 6-1839 0 0,-3 2 826 0 0</inkml:trace>
  <inkml:trace contextRef="#ctx0" brushRef="#br0" timeOffset="301552.72">8217 8386 11088 0 0,'0'0'248'0'0,"0"0"34"0"0,0 0 22 0 0,0 0-29 0 0,-18-7 3522 0 0,13 6-3563 0 0,-1 2-1 0 0,1-1 0 0 0,0 1 1 0 0,0 0-1 0 0,-1 0 1 0 0,1 0-1 0 0,0 0 0 0 0,0 1 1 0 0,0 0-1 0 0,1 0 1 0 0,-1 1-1 0 0,0-1 0 0 0,1 1 1 0 0,-1 0-1 0 0,1 0 1 0 0,0 1-1 0 0,-3 2-233 0 0,-8 10 75 0 0,9-10-112 0 0,0 1 0 0 0,1-1 0 0 0,-4 5 37 0 0,8-8 30 0 0,-1 0 0 0 0,1-1 0 0 0,-1 1 0 0 0,1 0 0 0 0,0 0-1 0 0,0-1 1 0 0,1 1 0 0 0,-1 0 0 0 0,0 0 0 0 0,1 0 0 0 0,0 0 0 0 0,0 2-30 0 0,0-3 30 0 0,0 0 1 0 0,1-1-1 0 0,-1 1 1 0 0,1 0 0 0 0,-1 0-1 0 0,1 0 1 0 0,0 0-1 0 0,-1-1 1 0 0,1 1 0 0 0,0 0-1 0 0,0-1 1 0 0,1 1-1 0 0,-1-1 1 0 0,0 1-1 0 0,0-1 1 0 0,1 1 0 0 0,-1-1-1 0 0,1 0 1 0 0,-1 0-1 0 0,1 0 1 0 0,1 1-31 0 0,5 3 224 0 0,1-1 1 0 0,-1 0-1 0 0,9 3-224 0 0,-12-5 79 0 0,6 1 23 0 0,0 0 0 0 0,0-1 0 0 0,0 0-1 0 0,0-1 1 0 0,1 0 0 0 0,-1-1 0 0 0,10-1-102 0 0,-5 1 159 0 0,1 0 1 0 0,14 3-160 0 0,-27-3-379 0 0,1 1 1 0 0,0-1-1 0 0,-1 1 0 0 0,1-1 0 0 0,0-1 0 0 0,-1 1 0 0 0,1 0 0 0 0,-1-1 0 0 0,1 0 1 0 0,-1 0-1 0 0,1-1 0 0 0,1 0 379 0 0,0-3-1558 0 0</inkml:trace>
  <inkml:trace contextRef="#ctx0" brushRef="#br0" timeOffset="302795.242">8582 8161 2760 0 0,'0'0'125'0'0,"0"0"-3"0"0,4 0 171 0 0,-3 0 1096 0 0,-1 0 475 0 0,4 0-685 0 0,0-1 0 0 0,0 0 0 0 0,-1 1 0 0 0,1-1 0 0 0,0 0 0 0 0,2-2-1179 0 0,-3 2 396 0 0,1 0-1 0 0,0-1 0 0 0,0 1 1 0 0,0 1-1 0 0,0-1 1 0 0,3 0-396 0 0,12 0 732 0 0,-16 0-621 0 0,1 0-1 0 0,-1 1 1 0 0,1 0 0 0 0,-1 0 0 0 0,0 0-1 0 0,1 0 1 0 0,-1 1 0 0 0,1-1 0 0 0,-1 1-1 0 0,2 0-110 0 0,15 5 336 0 0,0 0 1 0 0,1-2-1 0 0,-1-1 0 0 0,5 0-336 0 0,7 2 127 0 0,5-4 15 0 0,-32-1-133 0 0,18-3 64 0 0,-3 0-6406 0 0,-19 3 643 0 0</inkml:trace>
  <inkml:trace contextRef="#ctx0" brushRef="#br0" timeOffset="303315.547">9333 7989 3224 0 0,'-1'-4'-2437'0'0,"0"-2"8038"0"0,1 3 1664 0 0,-1 8-4679 0 0,-4 31-605 0 0,1-1 0 0 0,0 36-1981 0 0,11-41 206 0 0,-6-25-148 0 0,1 0 0 0 0,-1-1 0 0 0,1 1-1 0 0,0 0 1 0 0,0-1 0 0 0,2 4-58 0 0,-3-7 57 0 0,-1-1 27 0 0,0 1-83 0 0,0-1 0 0 0,0 1 0 0 0,0-1 0 0 0,0 1 0 0 0,1-1 0 0 0,-1 0 0 0 0,0 1-1 0 0,1-1 1 0 0,-1 0 0 0 0,0 1 0 0 0,0-1 0 0 0,1 0 0 0 0,-1 1 0 0 0,0-1 0 0 0,1 0 0 0 0,-1 0-1 0 0,1 1 1 0 0,-1-1 0 0 0,0 0 0 0 0,1 0 0 0 0,-1 0 0 0 0,1 1 0 0 0,-1-1 0 0 0,1 0-1 0 0,-1 0 1 0 0,0 0 0 0 0,1 0 0 0 0,-1 0-1 0 0,11 1-1758 0 0,-4-2-1278 0 0,-4-3 1470 0 0</inkml:trace>
  <inkml:trace contextRef="#ctx0" brushRef="#br0" timeOffset="303755.132">9333 7837 6912 0 0,'0'0'528'0'0,"0"0"-112"0"0,0 0 794 0 0,0 0 389 0 0,0 0 81 0 0,0 0-195 0 0,0 0-877 0 0,0 0-384 0 0,0 0-80 0 0,0 0-50 0 0,0 0-158 0 0,0 0-79 0 0,0 0 10 0 0,0 0-939 0 0,0 0-3776 0 0</inkml:trace>
  <inkml:trace contextRef="#ctx0" brushRef="#br0" timeOffset="304129.594">9680 7837 2760 0 0,'-3'-5'1420'0'0,"1"3"5550"0"0,1 1-6729 0 0,0 0-1 0 0,-1 0 0 0 0,1 0 1 0 0,0 0-1 0 0,-1 0 0 0 0,1 1 1 0 0,-1-1-1 0 0,1 0 1 0 0,-1 1-1 0 0,1-1 0 0 0,-1 1 1 0 0,1 0-1 0 0,-1-1 0 0 0,0 1 1 0 0,1 0-1 0 0,-1 0 0 0 0,0 0 1 0 0,1 0-1 0 0,-1 0 0 0 0,0 0 1 0 0,0 1-241 0 0,0 0 103 0 0,0-1 1 0 0,0 1 0 0 0,0 0-1 0 0,0 0 1 0 0,0 0-1 0 0,0 1 1 0 0,1-1 0 0 0,-1 0-1 0 0,0 1 1 0 0,0-1-1 0 0,1 1 1 0 0,-1 0 0 0 0,1 0-1 0 0,0-1 1 0 0,0 1-1 0 0,-1 1-103 0 0,-25 39 526 0 0,22-30-291 0 0,1-1 0 0 0,-4 12-235 0 0,6-16 51 0 0,2-3-27 0 0,-1 0 0 0 0,1 0 0 0 0,-1 0 0 0 0,1-1 0 0 0,1 1 0 0 0,-1 0 0 0 0,0 0 0 0 0,1 0 0 0 0,0 0 0 0 0,0 1-24 0 0,13 39 665 0 0,-13-42-584 0 0,4 7 71 0 0,-3-8-136 0 0,-1 0-1 0 0,0-1 0 0 0,0 1 1 0 0,1-1-1 0 0,-1 0 0 0 0,0 1 1 0 0,1-1-1 0 0,-1 0 1 0 0,0 0-1 0 0,1 0 0 0 0,-1 0 1 0 0,2 0-16 0 0,0 0 19 0 0,1 0 1 0 0,-1-1-1 0 0,1 1 1 0 0,-1-1-1 0 0,1 0 1 0 0,-1 0-1 0 0,1 0 1 0 0,-1 0-1 0 0,0-1 1 0 0,1 1-1 0 0,-1-1 1 0 0,0 0-1 0 0,0 0 1 0 0,0 0-1 0 0,0-1 1 0 0,-1 1-1 0 0,1 0 1 0 0,0-2-20 0 0,4-4-40 0 0,0-1 0 0 0,-1 0-1 0 0,0 0 1 0 0,0-1 0 0 0,1-4 40 0 0,7-12-177 0 0,-12 24 97 0 0,2-1 9 0 0,-2 2 7 0 0,1 11-53 0 0,-2-2 139 0 0,0 0 0 0 0,-1 0 0 0 0,0-1 0 0 0,-1 6-22 0 0,0-7 21 0 0,1 1 0 0 0,-1 0 0 0 0,2-1-1 0 0,-1 1 1 0 0,1 0 0 0 0,0 2-21 0 0,2 11 38 0 0,-2-17-33 0 0,-1 0-1 0 0,0 0 1 0 0,0 0 0 0 0,1 0 0 0 0,0 0 0 0 0,0 0-1 0 0,0 0 1 0 0,0 0 0 0 0,0-1 0 0 0,0 1 0 0 0,1 0 0 0 0,-1-1-1 0 0,1 1 1 0 0,0-1 0 0 0,0 1 0 0 0,0-1 0 0 0,0 0-1 0 0,1 2-4 0 0,-2-4-110 0 0,-1 1-1 0 0,1-1 1 0 0,-1 0-1 0 0,1 1 1 0 0,-1-1 0 0 0,1 0-1 0 0,-1 0 1 0 0,1 1-1 0 0,0-1 1 0 0,-1 0-1 0 0,1 0 1 0 0,-1 0-1 0 0,1 0 1 0 0,0 0-1 0 0,-1 0 1 0 0,1 0-1 0 0,-1 0 1 0 0,1 0 110 0 0,2 0-448 0 0,6 0-872 0 0</inkml:trace>
  <inkml:trace contextRef="#ctx0" brushRef="#br0" timeOffset="304535.698">9885 7913 3680 0 0,'0'0'284'0'0,"0"0"165"0"0,0 0 1391 0 0,0 0 631 0 0,0 0 121 0 0,0 0 234 0 0,6 6-2202 0 0,-3-1-340 0 0,0 0 1 0 0,0 1-1 0 0,0-1 0 0 0,0 1 0 0 0,-1 0 1 0 0,0 0-1 0 0,0 0 0 0 0,-1 0 0 0 0,0 0 0 0 0,0 0 1 0 0,0 1-285 0 0,4 20 690 0 0,0-6-206 0 0,-5-15-279 0 0,1 0 0 0 0,1-1 0 0 0,-1 1 0 0 0,2 3-205 0 0,-3-8 23 0 0,1-1 0 0 0,-1 1-1 0 0,1-1 1 0 0,-1 1 0 0 0,0-1 0 0 0,1 1-1 0 0,-1-1 1 0 0,1 1 0 0 0,-1-1-1 0 0,1 1 1 0 0,-1-1 0 0 0,1 0-1 0 0,0 1 1 0 0,-1-1 0 0 0,1 0-1 0 0,-1 1 1 0 0,1-1 0 0 0,0 0 0 0 0,-1 0-1 0 0,1 0 1 0 0,0 0 0 0 0,-1 1-1 0 0,1-1 1 0 0,0 0 0 0 0,-1 0-1 0 0,1 0 1 0 0,0 0 0 0 0,-1-1-1 0 0,1 1 1 0 0,0 0 0 0 0,-1 0 0 0 0,1 0-1 0 0,0 0 1 0 0,-1-1 0 0 0,1 1-1 0 0,0 0 1 0 0,-1-1 0 0 0,1 1-23 0 0,1-1 35 0 0,1 0 0 0 0,-1-1 0 0 0,0 1 1 0 0,0 0-1 0 0,1-1 0 0 0,-1 0 0 0 0,0 1 0 0 0,1-3-35 0 0,35-34 84 0 0,-32 33-125 0 0,7-1-79 0 0,-12 5 31 0 0,20 25-165 0 0,-10-4 194 0 0,-9-15 114 0 0,0-1 0 0 0,1 0 0 0 0,0 0-1 0 0,0 0 1 0 0,0 0 0 0 0,0 0-1 0 0,3 2-53 0 0,-4-5 111 0 0,6 1 471 0 0,-7-2-547 0 0,-1 1-1 0 0,1-1 0 0 0,-1 0 1 0 0,1 0-1 0 0,-1 0 0 0 0,1 1 1 0 0,-1-1-1 0 0,1 0 0 0 0,-1 0 1 0 0,1 0-1 0 0,-1 0 0 0 0,1 0 0 0 0,0 0 1 0 0,-1 0-1 0 0,1 0 0 0 0,-1 0 1 0 0,1 0-1 0 0,-1 0 0 0 0,1 0 1 0 0,-1-1-1 0 0,1 1 0 0 0,0 0-34 0 0,1-2 46 0 0,1 1 0 0 0,-1-1 0 0 0,0 0 0 0 0,0 0 0 0 0,0 1 0 0 0,0-2 0 0 0,0 1 0 0 0,-1 0 0 0 0,1 0 0 0 0,0 0 0 0 0,-1-1 0 0 0,0 1 0 0 0,1-1-1 0 0,-1 1 1 0 0,0-1 0 0 0,0 0-46 0 0,2-6 38 0 0,0 0 0 0 0,-1-1-1 0 0,1-8-37 0 0,14-60-1736 0 0,-16 65-1205 0 0,-1 12 1250 0 0</inkml:trace>
  <inkml:trace contextRef="#ctx0" brushRef="#br0" timeOffset="304884.948">9646 8204 6912 0 0,'0'0'528'0'0,"0"0"-28"0"0,0 0 1146 0 0,0 0 540 0 0,2 0 1811 0 0,10 0-2559 0 0,2 0-525 0 0,168-5 3878 0 0,-122 2-4627 0 0,29 4-164 0 0,-19 0 11 0 0,-50 0-17 0 0,1 0 0 0 0,0 1-1 0 0,17 5 7 0 0,1 4-4362 0 0,-37-10-438 0 0,-2-1-1217 0 0</inkml:trace>
  <inkml:trace contextRef="#ctx0" brushRef="#br0" timeOffset="305254.332">9872 8396 2760 0 0,'-19'3'135'0'0,"14"-2"-554"0"0,3-1 4059 0 0,-2 0 5316 0 0,11-5-4846 0 0,1 0-4026 0 0,-4 3-4 0 0,1 1 0 0 0,0-1 0 0 0,-1 1 0 0 0,1 0 0 0 0,0 0 0 0 0,0 1 0 0 0,0-1 0 0 0,0 1 0 0 0,0 0 0 0 0,1 1-80 0 0,12 1 5 0 0,-1 0-1 0 0,4 3-4 0 0,-12-4 28 0 0,-3 1-28 0 0,0 0 0 0 0,0 0 0 0 0,0 1 0 0 0,0-1 0 0 0,-1 1 0 0 0,1 0 0 0 0,-1 1 0 0 0,0-1 0 0 0,1 1 0 0 0,2 3 0 0 0,-7-5 5 0 0,-1-1-1 0 0,1 0 0 0 0,0 0 0 0 0,-1 0 0 0 0,1 1 0 0 0,-1-1 0 0 0,1 0 0 0 0,-1 0 1 0 0,0 1-1 0 0,1-1 0 0 0,-1 0 0 0 0,0 1 0 0 0,0-1 0 0 0,0 0 0 0 0,0 1 0 0 0,0-1 1 0 0,0 0-1 0 0,-1 1 0 0 0,1-1 0 0 0,0 0 0 0 0,-1 1 0 0 0,1-1 0 0 0,-1 1-4 0 0,0 0-2 0 0,0 1 1 0 0,0 0-1 0 0,0-1 0 0 0,0 1 0 0 0,-1-1 0 0 0,1 1 0 0 0,-1-1 0 0 0,0 1 0 0 0,0-1 0 0 0,0 1 2 0 0,-53 38-73 0 0,36-28 464 0 0,1 1-1 0 0,-14 14-390 0 0,31-27 160 0 0,1-1-83 0 0,0 1 0 0 0,1 0-1 0 0,-1-1 1 0 0,0 1 0 0 0,0 0 0 0 0,1-1-1 0 0,-1 1 1 0 0,0-1 0 0 0,1 1-1 0 0,-1 0 1 0 0,1-1 0 0 0,-1 1-1 0 0,1-1 1 0 0,-1 1 0 0 0,1-1 0 0 0,-1 0-1 0 0,1 1-76 0 0,3 1 50 0 0,0 0 0 0 0,0-1 0 0 0,0 1 0 0 0,0-1 0 0 0,0 0 0 0 0,0 0 0 0 0,1 0 0 0 0,-1 0 0 0 0,0-1 0 0 0,4 0-50 0 0,47-2 330 0 0,-27-1-224 0 0,24 0-1321 0 0,0-3 0 0 0,3-2 1215 0 0,-33 4-1258 0 0</inkml:trace>
  <inkml:trace contextRef="#ctx0" brushRef="#br0" timeOffset="305845.471">10608 8163 2760 0 0,'0'0'125'0'0,"0"0"361"0"0,0 0 1427 0 0,2-1 625 0 0,2-1-1670 0 0,0 0 0 0 0,1 1 0 0 0,-1-1 1 0 0,1 1-1 0 0,-1 0 0 0 0,1 0 0 0 0,0 0 0 0 0,-1 1 0 0 0,2 0-868 0 0,46 1 2396 0 0,-19 0-965 0 0,147 7-62 0 0,-95-11-2975 0 0,-75 0-4467 0 0,-3-2 385 0 0</inkml:trace>
  <inkml:trace contextRef="#ctx0" brushRef="#br0" timeOffset="306289.29">10780 8019 2304 0 0,'0'0'525'0'0,"0"0"1367"0"0,0 0 600 0 0,0 0 120 0 0,1 1 236 0 0,2 6-2203 0 0,4 7 768 0 0,0 1 1 0 0,-2 0-1 0 0,4 11-1413 0 0,2 7 993 0 0,-8-22-754 0 0,0-1 0 0 0,-1 1-1 0 0,0-1 1 0 0,0 6-239 0 0,5 27 235 0 0,6 44-9 0 0,-13-85-395 0 0,0-1-1 0 0,0 0 0 0 0,1 0 1 0 0,-1 0-1 0 0,0-1 1 0 0,1 1-1 0 0,-1 0 0 0 0,1 0 1 0 0,-1 0-1 0 0,1 0 0 0 0,0 0 1 0 0,-1 0-1 0 0,1-1 0 0 0,0 1 1 0 0,-1 0-1 0 0,1 0 0 0 0,0-1 1 0 0,0 1-1 0 0,0-1 0 0 0,0 1 1 0 0,0 0 169 0 0,7 0-1301 0 0</inkml:trace>
  <inkml:trace contextRef="#ctx0" brushRef="#br0" timeOffset="306673.343">11259 7934 10568 0 0,'0'0'481'0'0,"0"0"-6"0"0,0 0-245 0 0,0 0 104 0 0,0 0 76 0 0,0 0 20 0 0,0 0 18 0 0,3 8 609 0 0,0-2-741 0 0,-1 0 0 0 0,0 0 0 0 0,0 0 0 0 0,-1 0 0 0 0,0 0 0 0 0,0 0 0 0 0,-1 0 0 0 0,1 0 0 0 0,-1 0 0 0 0,-1 3-316 0 0,1-1 185 0 0,0 0 0 0 0,1 0 0 0 0,0 0 0 0 0,0-1 0 0 0,2 9-185 0 0,1 5 187 0 0,-3-18-129 0 0,-1 0 0 0 0,0 0 0 0 0,1 0 1 0 0,0 1-1 0 0,0-1 0 0 0,0 0 0 0 0,0 0 0 0 0,1 1-58 0 0,-1-3 62 0 0,-1 1 0 0 0,1-1 1 0 0,-1 1-1 0 0,0-1 0 0 0,1 1 0 0 0,-1-1 0 0 0,0 1 0 0 0,0 0 1 0 0,0-1-1 0 0,0 1-62 0 0,0 3 427 0 0,4-9 505 0 0,11-31-832 0 0,-12 26-23 0 0,1-1 0 0 0,0 2 0 0 0,1-1 0 0 0,1-2-77 0 0,9-15 3 0 0,-11 18-65 0 0,1 0-1 0 0,0 1 0 0 0,0-1 0 0 0,0 1 1 0 0,1 0 62 0 0,2-1-112 0 0,-5 4 83 0 0,0 0 1 0 0,1 1 0 0 0,-1 0-1 0 0,1 0 1 0 0,0 0 0 0 0,0 0-1 0 0,0 1 1 0 0,0-1 0 0 0,0 1-1 0 0,0 0 1 0 0,1 0 0 0 0,-1 0 28 0 0,-2 2-9 0 0,0-1 1 0 0,1 1 0 0 0,-1-1-1 0 0,0 1 1 0 0,0-1 0 0 0,0 1-1 0 0,0 0 1 0 0,0 0 0 0 0,0 0-1 0 0,0 0 1 0 0,0 1 0 0 0,1-1-1 0 0,-1 1 1 0 0,0-1 0 0 0,0 1-1 0 0,0-1 1 0 0,0 1 0 0 0,-1 0-1 0 0,1 0 1 0 0,0 0 0 0 0,0 0-1 0 0,0 1 1 0 0,-1-1 0 0 0,1 0-1 0 0,0 1 1 0 0,-1-1 0 0 0,0 1-1 0 0,1-1 1 0 0,-1 1 0 0 0,0 0-1 0 0,0-1 1 0 0,1 1 0 0 0,-1 0-1 0 0,-1 0 1 0 0,1 0 0 0 0,0 0-1 0 0,0 0 1 0 0,-1 0 0 0 0,1 0-1 0 0,-1 1 9 0 0,8 31-3 0 0,-5-28 13 0 0,-2 0-1 0 0,1 0 1 0 0,-1 0-1 0 0,0 0 0 0 0,0 1 1 0 0,0 1-10 0 0,0 28 100 0 0,0-22-54 0 0,-1 0-1 0 0,0 1 1 0 0,-2 9-46 0 0,2 14-1119 0 0,6-41-2583 0 0,0-2-2271 0 0</inkml:trace>
  <inkml:trace contextRef="#ctx0" brushRef="#br0" timeOffset="307048.412">11710 7853 4144 0 0,'0'0'191'0'0,"9"8"367"0"0,-7-6 428 0 0,0 0 0 0 0,0 1 0 0 0,0 0 0 0 0,0-1 0 0 0,0 1 1 0 0,-1 0-1 0 0,2 2-986 0 0,4 23 2903 0 0,-5-13-2602 0 0,-1 0 0 0 0,-1 0 0 0 0,-1 1-301 0 0,1 6 965 0 0,-5 26 160 0 0,1-15-460 0 0,1-8-242 0 0,2-19-265 0 0,0 1 1 0 0,0-1-1 0 0,1 1 1 0 0,0-1 0 0 0,0 1-1 0 0,0-1 1 0 0,2 6-159 0 0,2 10 927 0 0,14-12-129 0 0,-7-9-620 0 0,0-1 0 0 0,0-1 0 0 0,0 1 0 0 0,0-2 0 0 0,0 1 0 0 0,0-2 0 0 0,3 0-178 0 0,2-1 71 0 0,1 1 0 0 0,6 0-71 0 0,13-1 102 0 0,-21 2-148 0 0,1 0 0 0 0,-1 2 0 0 0,10 0 46 0 0,-10 1-2285 0 0,-1-1 0 0 0,12-1 2285 0 0,-17-1-6813 0 0</inkml:trace>
  <inkml:trace contextRef="#ctx0" brushRef="#br0" timeOffset="307481.019">12170 7800 13704 0 0,'0'0'629'0'0,"0"0"-13"0"0,-1 2-397 0 0,-3 11 85 0 0,0 0 0 0 0,0 0 0 0 0,1 1 0 0 0,1-1 0 0 0,0 1 1 0 0,1-1-1 0 0,0 10-304 0 0,1-21 64 0 0,1 0 1 0 0,-1-1 0 0 0,0 1-1 0 0,0 0 1 0 0,1 0 0 0 0,-1-1-1 0 0,1 1 1 0 0,-1-1 0 0 0,1 1-1 0 0,0 0 1 0 0,0-1 0 0 0,0 1-1 0 0,0-1 1 0 0,0 1 0 0 0,0-1-1 0 0,0 0 1 0 0,0 0 0 0 0,0 1-1 0 0,1-1 1 0 0,-1 0 0 0 0,0 0-1 0 0,1 0 1 0 0,-1 0 0 0 0,1 0-1 0 0,-1-1 1 0 0,1 1 0 0 0,0 0-1 0 0,-1-1 1 0 0,1 1 0 0 0,0-1-1 0 0,-1 1 1 0 0,1-1 0 0 0,0 0-1 0 0,0 0 1 0 0,-1 0 0 0 0,1 0-1 0 0,0 0 1 0 0,0 0 0 0 0,-1 0-1 0 0,1-1 1 0 0,0 1 0 0 0,0-1-65 0 0,9-2 107 0 0,1-1-1 0 0,0 0 1 0 0,-1-1 0 0 0,0-1 0 0 0,0 0 0 0 0,5-4-107 0 0,25-12-87 0 0,-37 20 70 0 0,-2 1 0 0 0,1-1-1 0 0,-1 1 1 0 0,1 0 0 0 0,-1 0 0 0 0,1 1 0 0 0,0-1 0 0 0,-1 0 0 0 0,1 1-1 0 0,1-1 18 0 0,-3 3-24 0 0,0 0-1 0 0,0 0 0 0 0,-1 0 0 0 0,1 0 0 0 0,-1 0 0 0 0,1 0 0 0 0,-1 0 1 0 0,0 0-1 0 0,1 0 0 0 0,-1 0 0 0 0,0 0 25 0 0,-1 3-24 0 0,1-1-1 0 0,1 1 1 0 0,-1 0 0 0 0,1 0-1 0 0,0-1 1 0 0,0 1-1 0 0,1 4 25 0 0,4 8 6 0 0,3 9 33 0 0,-9-25-15 0 0,1 0-1 0 0,-1 0 0 0 0,1 0 0 0 0,0 0 1 0 0,0 0-1 0 0,-1 0 0 0 0,1 0 0 0 0,0 0 1 0 0,0 0-1 0 0,0 0 0 0 0,0 0 0 0 0,0 0 0 0 0,0-1 1 0 0,0 1-1 0 0,0 0 0 0 0,0-1 0 0 0,1 1-23 0 0,0-1 62 0 0,0 0-1 0 0,-1 1 0 0 0,1-1 0 0 0,0 0 1 0 0,0 0-1 0 0,0 0 0 0 0,0-1 0 0 0,-1 1 1 0 0,1 0-1 0 0,0-1 0 0 0,0 1 0 0 0,-1-1 1 0 0,1 1-1 0 0,0-1 0 0 0,-1 0 0 0 0,1 0 1 0 0,0 0-1 0 0,-1 0 0 0 0,1 0 0 0 0,-1 0 1 0 0,0 0-1 0 0,1-1 0 0 0,-1 1 0 0 0,0 0 0 0 0,1-1-61 0 0,1-2 70 0 0,1-1-1 0 0,0 0 0 0 0,-1 1 1 0 0,0-1-1 0 0,0 0 0 0 0,0-1 0 0 0,0 0-69 0 0,6-16 59 0 0,-5 13-31 0 0,0 1 0 0 0,-1 0 0 0 0,0-1 0 0 0,1-6-28 0 0,-1-3-239 0 0,-1 0 1 0 0,-1 0-1 0 0,-1-2 239 0 0,-3-36-3400 0 0,3 55 2397 0 0,0 1-1094 0 0,0 0-473 0 0</inkml:trace>
  <inkml:trace contextRef="#ctx0" brushRef="#br0" timeOffset="307858.828">12206 8134 4608 0 0,'0'0'353'0'0,"0"0"158"0"0,0 0 1523 0 0,0 0 690 0 0,4 1 2467 0 0,5 3-3641 0 0,-2-3-830 0 0,0 0 0 0 0,-1-1-1 0 0,1 1 1 0 0,0-2-1 0 0,0 1 1 0 0,0-1-720 0 0,16 0 1252 0 0,12 0 160 0 0,17-4-1412 0 0,-2-1 198 0 0,-4 5-78 0 0,21 2-120 0 0,-8 0-256 0 0,-48-1-118 0 0,1 1-1 0 0,0 0 1 0 0,0 1 374 0 0,17 5-8260 0 0,-19-4 1940 0 0</inkml:trace>
  <inkml:trace contextRef="#ctx0" brushRef="#br0" timeOffset="308237.384">12550 8278 3680 0 0,'0'0'167'0'0,"-20"0"1979"0"0,10 0 819 0 0,1 1 0 0 0,-1 0 0 0 0,-5 1-2965 0 0,7 0 590 0 0,1 0 1 0 0,-1 0 0 0 0,1 1 0 0 0,-1 0 0 0 0,1 0 0 0 0,0 1-1 0 0,-5 3-590 0 0,-2 2 362 0 0,11-8-317 0 0,0 0-1 0 0,1 1 1 0 0,-1-1-1 0 0,1 1 1 0 0,0 0 0 0 0,0-1-1 0 0,-1 1 1 0 0,1 0-1 0 0,0 0 1 0 0,1 0 0 0 0,-1 1-1 0 0,0-1 1 0 0,0 0-1 0 0,1 1 1 0 0,0-1-1 0 0,-1 1 1 0 0,1-1 0 0 0,0 1-1 0 0,0 0 1 0 0,0 2-45 0 0,0-3 25 0 0,1 3 81 0 0,-1-1-1 0 0,0 0 1 0 0,1 0-1 0 0,0 1 0 0 0,0 3-105 0 0,0-7 30 0 0,0 1-1 0 0,1-1 0 0 0,-1 1 0 0 0,0-1 0 0 0,1 1 0 0 0,0-1 1 0 0,-1 0-1 0 0,1 1 0 0 0,0-1 0 0 0,0 0 0 0 0,-1 0 0 0 0,1 0 0 0 0,0 1 1 0 0,0-1-1 0 0,0 0 0 0 0,0 0 0 0 0,1 0 0 0 0,-1-1 0 0 0,0 1-29 0 0,14 11 312 0 0,-11-8-234 0 0,0-1 1 0 0,0 0-1 0 0,0 0 0 0 0,0-1 0 0 0,0 1 1 0 0,4 0-79 0 0,13 4 87 0 0,1 0 0 0 0,0-2 0 0 0,1-1 1 0 0,-1 0-1 0 0,1-2 0 0 0,0 0 0 0 0,7-2-87 0 0,-16-1-1042 0 0,0 0-1 0 0,13-3 1043 0 0,-11 1-1179 0 0</inkml:trace>
  <inkml:trace contextRef="#ctx0" brushRef="#br0" timeOffset="308898.838">13074 8190 10568 0 0,'0'0'481'0'0,"0"0"-6"0"0,17-10 1305 0 0,-8 5-1320 0 0,0 2 0 0 0,0-1 0 0 0,0 1 0 0 0,1 1 0 0 0,-1 0 0 0 0,1 0-1 0 0,-1 1 1 0 0,1 0 0 0 0,0 0 0 0 0,0 1 0 0 0,-1 1 0 0 0,1-1 0 0 0,0 2 0 0 0,-1-1 0 0 0,5 2-460 0 0,8 1 66 0 0,0-1-1 0 0,0-1 1 0 0,8 0-66 0 0,18 0 77 0 0,-43-1-70 0 0,0-2 0 0 0,0 1 1 0 0,0 0-1 0 0,-1-1 0 0 0,1 0-7 0 0,20-2-1858 0 0,-10 1-1872 0 0,-14 2 1797 0 0</inkml:trace>
  <inkml:trace contextRef="#ctx0" brushRef="#br0" timeOffset="310060.641">13725 7951 3224 0 0,'0'0'539'0'0,"0"0"1054"0"0,0 0 468 0 0,0 0 92 0 0,0 0-230 0 0,0 0-1048 0 0,0 0-454 0 0,-7 14 691 0 0,2-4-454 0 0,4-8-536 0 0,0 0 0 0 0,0 0 0 0 0,0 0 1 0 0,1 0-1 0 0,-1 0 0 0 0,0 0 0 0 0,1 0 0 0 0,-1 0 0 0 0,1 0 0 0 0,0 1 0 0 0,0-1-122 0 0,-2 30 1491 0 0,1-24-1161 0 0,0 1 0 0 0,1-1 1 0 0,0 0-1 0 0,1 0 1 0 0,0 0-1 0 0,1 6-330 0 0,1 0 358 0 0,0-2-62 0 0,0 1 0 0 0,1-1 0 0 0,1 0 0 0 0,3 8-296 0 0,-6-16 29 0 0,-1-1 0 0 0,1 0 0 0 0,0 0-1 0 0,0 0 1 0 0,1 0 0 0 0,-1-1 0 0 0,1 1-1 0 0,-1-1 1 0 0,1 1 0 0 0,0-1-1 0 0,0 0 1 0 0,0 0 0 0 0,0 0 0 0 0,0 0-1 0 0,0-1 1 0 0,1 1 0 0 0,-1-1 0 0 0,0 0-1 0 0,1 0-28 0 0,4 1 98 0 0,-3 0-119 0 0,0-1-1 0 0,1 0 1 0 0,-1 0 0 0 0,0 0 0 0 0,0-1 0 0 0,0 0 0 0 0,1 0-1 0 0,2 0 22 0 0,-5-1-347 0 0,-1 1-1 0 0,1-1 1 0 0,-1 0 0 0 0,1 0-1 0 0,-1 0 1 0 0,0-1-1 0 0,1 1 1 0 0,-1 0 0 0 0,0-1-1 0 0,0 0 1 0 0,0 1-1 0 0,0-1 1 0 0,0 0-1 0 0,0 0 1 0 0,-1 0 0 0 0,1 0-1 0 0,-1 0 1 0 0,1-1-1 0 0,0 0 348 0 0,6-14-2334 0 0</inkml:trace>
  <inkml:trace contextRef="#ctx0" brushRef="#br0" timeOffset="310464.365">13817 7837 5984 0 0,'-7'-4'536'0'0,"5"-1"-432"0"0,2 2-104 0 0,-4 1 0 0 0,1-4 1976 0 0,3 3 368 0 0,0 3 80 0 0,0 0 8 0 0,0 0-1944 0 0,0 0-392 0 0,0 0-96 0 0,0 0 0 0 0,0 0 0 0 0,7 6 0 0 0,-7-6 0 0 0,5 5 0 0 0,5-2-704 0 0,-1 6-168 0 0</inkml:trace>
  <inkml:trace contextRef="#ctx0" brushRef="#br0" timeOffset="310876.761">14375 7864 4608 0 0,'0'0'208'0'0,"3"8"396"0"0,-2-5 322 0 0,0 0 0 0 0,0 0 0 0 0,-1 1 0 0 0,1-1 0 0 0,-1 0 1 0 0,0 0-1 0 0,0 0 0 0 0,0 3-926 0 0,0-1 664 0 0,-1-1-1 0 0,0 1 1 0 0,0 0 0 0 0,0 0-1 0 0,-1 1-663 0 0,-4 7 597 0 0,0 0-1 0 0,0-1 1 0 0,-5 6-597 0 0,2-4 380 0 0,-1 0 0 0 0,-1-1 0 0 0,-8 7-380 0 0,1 0 178 0 0,11-11-127 0 0,-1 0-1 0 0,0-1 1 0 0,-1 0-1 0 0,0 0 0 0 0,0-1 1 0 0,0 0-1 0 0,-1-1 1 0 0,0 0-1 0 0,0-1 0 0 0,-11 5-50 0 0,17-9 13 0 0,-5 2 72 0 0,-1 0 0 0 0,0 0 0 0 0,-1-1 0 0 0,-7 1-85 0 0,16-3 10 0 0,0 0 0 0 0,0 1 1 0 0,0-1-1 0 0,0 0 0 0 0,0 0 1 0 0,0-1-1 0 0,0 1 0 0 0,1 0 0 0 0,-1-1 1 0 0,0 1-1 0 0,0-1 0 0 0,0 1 1 0 0,0-1-1 0 0,1 0 0 0 0,-1 0 0 0 0,0 0 1 0 0,1 0-1 0 0,-1 0 0 0 0,0 0 1 0 0,1 0-1 0 0,0-1 0 0 0,-1 1 0 0 0,1 0 1 0 0,0-1-1 0 0,-1 1 0 0 0,1-1 1 0 0,0 0-1 0 0,0 1 0 0 0,0-1-10 0 0,0-1-26 0 0,0 0-1 0 0,1 0 1 0 0,-1 0-1 0 0,1 0 1 0 0,-1 0 0 0 0,1 0-1 0 0,0 0 1 0 0,0 0-1 0 0,1 0 1 0 0,-1 0 0 0 0,0 0-1 0 0,1 0 1 0 0,0 0-1 0 0,0 0 1 0 0,0 0-1 0 0,0-1 27 0 0,4-6-157 0 0,0-1-1 0 0,1 1 0 0 0,3-5 158 0 0,-8 13-19 0 0,3-3 5 0 0,-1 0 0 0 0,1 0-1 0 0,0 1 1 0 0,0 0-1 0 0,0 0 1 0 0,1 0 0 0 0,0 0-1 0 0,-1 1 1 0 0,1 0-1 0 0,1 0 1 0 0,-1 0 0 0 0,0 0-1 0 0,1 1 1 0 0,-1 0-1 0 0,1 0 1 0 0,0 0 0 0 0,-1 1-1 0 0,1 0 1 0 0,0 0-1 0 0,0 1 1 0 0,0-1 0 0 0,0 1-1 0 0,0 1 1 0 0,0-1-1 0 0,1 1 15 0 0,-4 0 4 0 0,1 1 0 0 0,-1-1 0 0 0,0 1 0 0 0,1 0 0 0 0,-1 0-1 0 0,0 0 1 0 0,0 0 0 0 0,0 1 0 0 0,0-1 0 0 0,-1 1 0 0 0,1 0 0 0 0,-1-1-1 0 0,3 4-3 0 0,1 3 41 0 0,1 0-1 0 0,-1 1 0 0 0,-1 0 0 0 0,0 0-40 0 0,13 23 97 0 0,-12-21-70 0 0,0-1-1 0 0,0 1 0 0 0,-1 0 1 0 0,3 12-27 0 0,-5-16-954 0 0,0 1 0 0 0,1-1 0 0 0,2 5 954 0 0,-3-8-6087 0 0</inkml:trace>
  <inkml:trace contextRef="#ctx0" brushRef="#br0" timeOffset="311266.729">14716 7722 11488 0 0,'0'0'528'0'0,"0"0"-16"0"0,1 0-281 0 0,-1-1 0 0 0,1 1 0 0 0,0-1 0 0 0,0 1 0 0 0,0-1 0 0 0,0 1 0 0 0,0 0 0 0 0,0 0 1 0 0,0-1-1 0 0,0 1 0 0 0,0 0 0 0 0,1 0-231 0 0,-2 8 256 0 0,0-1 0 0 0,0 1 0 0 0,0 0 0 0 0,-1 0 1 0 0,0-1-1 0 0,0 1 0 0 0,-1 0 0 0 0,0-1 0 0 0,-2 6-256 0 0,-4 14 539 0 0,5-16-240 0 0,-1 0 0 0 0,0 0 0 0 0,-4 8-299 0 0,6-14 111 0 0,0 0 0 0 0,1 1 1 0 0,-1-1-1 0 0,1 0 0 0 0,0 1 0 0 0,0 0-111 0 0,-1 6 226 0 0,1-11-166 0 0,1 1-1 0 0,0 0 0 0 0,0 0 1 0 0,0-1-1 0 0,0 1 0 0 0,0 0 0 0 0,0-1 1 0 0,0 1-1 0 0,0 0 0 0 0,1 0 1 0 0,-1-1-1 0 0,0 1 0 0 0,1 0 0 0 0,0-1 1 0 0,-1 1-1 0 0,1-1 0 0 0,0 1 1 0 0,0-1-1 0 0,0 1 0 0 0,0-1 0 0 0,0 0 1 0 0,0 1-1 0 0,0-1 0 0 0,1 0 1 0 0,-1 0-1 0 0,0 0 0 0 0,1 0 0 0 0,-1 0 1 0 0,1 0-1 0 0,-1 0 0 0 0,1 0 1 0 0,-1-1-1 0 0,1 1 0 0 0,-1 0 0 0 0,1-1 1 0 0,0 0-1 0 0,0 1-59 0 0,5 0 143 0 0,1 1 0 0 0,-1-1-1 0 0,0 0 1 0 0,1-1 0 0 0,-1 0 0 0 0,1 0 0 0 0,-1-1-1 0 0,3 0-142 0 0,31-5 439 0 0,0 3 0 0 0,11 0-439 0 0,7 0 50 0 0,-41 1-136 0 0,-1 1 1 0 0,1 1 0 0 0,15 1 85 0 0,-3 4-1776 0 0,-11 0-3074 0 0,-14-4 2093 0 0,-3-1-3539 0 0</inkml:trace>
  <inkml:trace contextRef="#ctx0" brushRef="#br0" timeOffset="311664.456">14614 8161 2760 0 0,'0'0'125'0'0,"-3"-3"22"0"0,1 1 216 0 0,1 1 1519 0 0,1 1 653 0 0,9-6 3426 0 0,0-1-4625 0 0,6 2-342 0 0,-1 1 1 0 0,1 0-1 0 0,0 1 1 0 0,0 1-995 0 0,10-1 430 0 0,0 2 1 0 0,0 1-1 0 0,14 2-430 0 0,0 1 13 0 0,26 6-13 0 0,-16 1-3868 0 0,-40-10-2239 0 0</inkml:trace>
  <inkml:trace contextRef="#ctx0" brushRef="#br0" timeOffset="312065.77">14620 8297 10712 0 0,'0'0'489'0'0,"0"0"-8"0"0,0 0-235 0 0,0 0 156 0 0,2 0 101 0 0,30 3 1050 0 0,3-1-515 0 0,52 9-92 0 0,-75-9-908 0 0,-9-2-29 0 0,1 0 1 0 0,-1 1-1 0 0,0 0 1 0 0,0-1 0 0 0,0 1-1 0 0,0 0 1 0 0,0 1-1 0 0,0-1 1 0 0,-1 0 0 0 0,1 1-1 0 0,0 0 1 0 0,-1-1-1 0 0,1 1 1 0 0,-1 0 0 0 0,2 1-11 0 0,-3-2 4 0 0,-1 0-1 0 0,1-1 0 0 0,-1 1 0 0 0,1 0 0 0 0,-1 0 0 0 0,1-1 0 0 0,-1 1 0 0 0,0 0 0 0 0,1 0 0 0 0,-1 0 0 0 0,0 0 0 0 0,1-1 0 0 0,-1 1 0 0 0,0 0 0 0 0,0 0 0 0 0,0 0 1 0 0,0 0-1 0 0,0 0 0 0 0,0 0 0 0 0,0 0 0 0 0,0-1 0 0 0,0 1 0 0 0,-1 0 0 0 0,1 0 0 0 0,0 0 0 0 0,0 0 0 0 0,-1 0 0 0 0,1-1 0 0 0,-1 1 0 0 0,1 0 0 0 0,0 0 0 0 0,-1-1 1 0 0,0 1-1 0 0,1 0 0 0 0,-1-1 0 0 0,1 1 0 0 0,-1 0 0 0 0,0 0-2 0 0,0 0 21 0 0,-18 19 364 0 0,-1-1-1 0 0,-1 0 1 0 0,0-2-1 0 0,-11 6-384 0 0,23-16 34 0 0,7-5 48 0 0,1-1 0 0 0,-1 0 1 0 0,0 0-1 0 0,1 1 0 0 0,-1-1 0 0 0,1 1 0 0 0,0 0 0 0 0,-1-1 0 0 0,1 1 0 0 0,0 0 0 0 0,0 0 0 0 0,0-1 0 0 0,0 1 0 0 0,0 0 0 0 0,1 0 0 0 0,-1 0 0 0 0,1 0 0 0 0,-1 0 0 0 0,1 1 0 0 0,0-1 0 0 0,-1 0 0 0 0,1 0 0 0 0,0 1-82 0 0,0-3 23 0 0,1 1-1 0 0,-1-1 1 0 0,0 0-1 0 0,0 1 1 0 0,0-1-1 0 0,1 0 1 0 0,-1 1-1 0 0,0-1 1 0 0,1 0-1 0 0,-1 1 1 0 0,0-1-1 0 0,0 0 1 0 0,1 0-1 0 0,-1 1 1 0 0,0-1-1 0 0,1 0 1 0 0,-1 0 0 0 0,0 0-1 0 0,1 0 1 0 0,-1 1-1 0 0,1-1 1 0 0,-1 0-1 0 0,0 0 1 0 0,1 0-1 0 0,-1 0 1 0 0,1 0-1 0 0,-1 0 1 0 0,1 0-23 0 0,10 1 163 0 0,-10-1-133 0 0,168 4 1027 0 0,-117-4-2821 0 0,-34 0 784 0 0</inkml:trace>
  <inkml:trace contextRef="#ctx0" brushRef="#br0" timeOffset="313679.457">15354 7785 2304 0 0,'-1'0'167'0'0,"-4"2"51"0"0,4-2 738 0 0,1 0 310 0 0,0 0 56 0 0,0 0-86 0 0,0 0-412 0 0,0 0-177 0 0,0 0-37 0 0,0 0-7 0 0,0 0 5 0 0,0 0 7 0 0,0 0 1 0 0,0 0-23 0 0,0 0-96 0 0,0 1-407 0 0,1-1-1 0 0,-1 1 0 0 0,1-1 1 0 0,-1 1-1 0 0,1 0 0 0 0,-1-1 1 0 0,1 1-1 0 0,-1-1 0 0 0,1 1 1 0 0,-1-1-1 0 0,1 0 0 0 0,0 1 1 0 0,-1-1-1 0 0,1 1 0 0 0,0-1 1 0 0,-1 0-1 0 0,1 0 0 0 0,0 1 1 0 0,0-1-1 0 0,-1 0-89 0 0,16 4 475 0 0,28 4 165 0 0,-40-7-593 0 0,0 0 1 0 0,1-1 0 0 0,-1 1-1 0 0,0 1 1 0 0,0-1 0 0 0,0 1 0 0 0,0 0-48 0 0,11 3 137 0 0,-7-3-71 0 0,-7-2 4 0 0,1 1 2 0 0,1 2 40 0 0,0 0 0 0 0,0 0 0 0 0,0 0 0 0 0,0 1 0 0 0,-1-1 0 0 0,1 1 0 0 0,-1-1 0 0 0,1 2-112 0 0,1 15 478 0 0,-2-16-414 0 0,-1 0 0 0 0,0 0 0 0 0,0 0 0 0 0,0 0 1 0 0,-1 0-1 0 0,0 1 0 0 0,1-1 0 0 0,-1 0 0 0 0,-1 0 1 0 0,1 2-65 0 0,-1 8 80 0 0,-4 47 160 0 0,-2-19-32 0 0,7-14-107 0 0,0 6 217 0 0,3 30-318 0 0,0-19 308 0 0,-2 34-308 0 0,-1-48 71 0 0,-1-12 18 0 0,0-14-49 0 0,1 0 0 0 0,0-1 1 0 0,0 1-1 0 0,0 0 0 0 0,0 0 0 0 0,2 4-40 0 0,-1 0 185 0 0,0 1 0 0 0,0 0-1 0 0,-1 9-184 0 0,0-18 14 0 0,5 25 882 0 0,-17-14-104 0 0,10-10-763 0 0,0-1-1 0 0,0 1 1 0 0,0-1-1 0 0,0 0 1 0 0,-1 0-1 0 0,1 0 1 0 0,0 0-1 0 0,-1 0 1 0 0,1-1-1 0 0,0 1 1 0 0,-1-1-1 0 0,1 0 1 0 0,-1 1-1 0 0,1-1 1 0 0,-1 0-1 0 0,0 0-28 0 0,-30 3 14 0 0,30-2-104 0 0,1-1 0 0 0,0 0 0 0 0,0 0 0 0 0,-1 0 0 0 0,1-1 0 0 0,0 1 0 0 0,-1 0 0 0 0,0-1 90 0 0,-16-5-4575 0 0,18 5 4216 0 0,0 1-6144 0 0</inkml:trace>
  <inkml:trace contextRef="#ctx0" brushRef="#br0" timeOffset="314152.141">15832 7800 2304 0 0,'5'0'444'0'0,"-4"0"1024"0"0,10 2 6328 0 0,-9-1-7626 0 0,0 0 1 0 0,0 0 0 0 0,-1 1-1 0 0,1-1 1 0 0,-1 0 0 0 0,1 0-1 0 0,-1 1 1 0 0,1-1 0 0 0,-1 1-1 0 0,0 0 1 0 0,2 1-171 0 0,1 3 236 0 0,0 1 0 0 0,0 0 0 0 0,-1 0 0 0 0,0 0 0 0 0,0 2-236 0 0,8 16 491 0 0,4 10 170 0 0,-11-24-275 0 0,0-1 0 0 0,6 11-386 0 0,35 69 1593 0 0,-27-52-980 0 0,-7-8-169 0 0,1 3-41 0 0,-6-22-282 0 0,-2-4-24 0 0,0 1 0 0 0,0 0 1 0 0,-1 0-1 0 0,0 0 0 0 0,0 2-97 0 0,8 23 209 0 0,-9-28-180 0 0,0 1 1 0 0,0-1 0 0 0,0 1-1 0 0,-1 0 1 0 0,0-1 0 0 0,0 1-1 0 0,0 0 1 0 0,0 0 0 0 0,-1 0-1 0 0,0 0 1 0 0,-1 0 0 0 0,1-1-1 0 0,-2 5-29 0 0,0-2 23 0 0,-1 0 0 0 0,0 0 0 0 0,0 0-1 0 0,-1 0 1 0 0,1-1 0 0 0,-2 0 0 0 0,1 1 0 0 0,-1-1-1 0 0,-1-1 1 0 0,1 1 0 0 0,-1-1 0 0 0,-1 1-23 0 0,-14 14-854 0 0,-1-1-326 0 0</inkml:trace>
  <inkml:trace contextRef="#ctx0" brushRef="#br0" timeOffset="317191.699">15507 8774 3312 0 0,'0'0'149'0'0,"1"0"-7"0"0,0 0-103 0 0,0 0 0 0 0,-1 0 1 0 0,1 0-1 0 0,-1 0 1 0 0,1 0-1 0 0,0 0 1 0 0,-1 0-1 0 0,1 0 1 0 0,-1 0-1 0 0,1-1 1 0 0,0 1-1 0 0,-1 0 0 0 0,1 0 1 0 0,-1-1-1 0 0,1 1 1 0 0,-1 0-1 0 0,1-1 1 0 0,-1 1-1 0 0,1 0 1 0 0,-1-1-1 0 0,1 1 1 0 0,-1-1-1 0 0,1 1 0 0 0,-1-1 1 0 0,0 1-1 0 0,1-1 1 0 0,-1 1-1 0 0,0-1-39 0 0,2-2 368 0 0,10-6 4055 0 0,4-3-1767 0 0,-4 9 5005 0 0,-17 2-7423 0 0,6 0 547 0 0,-1 1-765 0 0,0 0 1 0 0,0 0 0 0 0,0 0 0 0 0,0 0 0 0 0,1 0-1 0 0,-1 0 1 0 0,0 1 0 0 0,0-1 0 0 0,0 0 0 0 0,0 0-1 0 0,0 0 1 0 0,0 0 0 0 0,0 0 0 0 0,0 0 0 0 0,1 0-1 0 0,-1 0 1 0 0,0 0 0 0 0,0 0 0 0 0,0 1 0 0 0,0-1-1 0 0,0 0 1 0 0,0 0 0 0 0,0 0 0 0 0,0 0 0 0 0,0 0-1 0 0,0 0 1 0 0,0 0 0 0 0,0 1 0 0 0,0-1 0 0 0,0 0-1 0 0,0 0 1 0 0,0 0 0 0 0,0 0 0 0 0,0 0 0 0 0,0 0-1 0 0,0 1 1 0 0,0-1 0 0 0,0 0 0 0 0,0 0 0 0 0,0 0-1 0 0,0 0 1 0 0,0 0 0 0 0,0 0 0 0 0,0 0 0 0 0,0 1-1 0 0,0-1 1 0 0,0 0 0 0 0,0 0 0 0 0,0 0 0 0 0,0 0-1 0 0,-1 0 1 0 0,1 0 0 0 0,0 0 0 0 0,0 0 0 0 0,0 0-1 0 0,0 0 1 0 0,0 1-21 0 0,-16 25 465 0 0,12-20-350 0 0,1-1 0 0 0,0 1 0 0 0,0 0 0 0 0,0 0 0 0 0,-1 5-115 0 0,-6 24 251 0 0,10-34-247 0 0,0 0 0 0 0,0-1 0 0 0,0 1 0 0 0,0 0 1 0 0,0 0-1 0 0,0 0 0 0 0,0 0 0 0 0,0-1 0 0 0,0 1 0 0 0,0 0 0 0 0,1 0 0 0 0,-1 0 0 0 0,0-1 1 0 0,1 1-5 0 0,-1 0 4 0 0,0 0 1 0 0,0 0-1 0 0,1-1 0 0 0,-1 1 1 0 0,0 0-1 0 0,0 0 1 0 0,0-1-1 0 0,0 1 1 0 0,0 0-1 0 0,0 0 1 0 0,0-1-1 0 0,0 1 0 0 0,0 0 1 0 0,0 0-1 0 0,0-1 1 0 0,-1 1-1 0 0,1 0-4 0 0,-2 8 57 0 0,0 1 1 0 0,0-1-1 0 0,0 8-57 0 0,-2 9 174 0 0,-3 16 147 0 0,3-1-505 0 0,4-36 203 0 0,-1-1 1 0 0,1 0 0 0 0,0 1-1 0 0,0-1 1 0 0,1 0-1 0 0,-1 1 1 0 0,1-1-1 0 0,0 0 1 0 0,0 2-20 0 0,2 5 40 0 0,9 22 73 0 0,-10-26-96 0 0,0-1 0 0 0,1 1-1 0 0,0 0 1 0 0,1 0-17 0 0,6 17 63 0 0,-8-18-54 0 0,1 0 1 0 0,-1 0-1 0 0,1-1 1 0 0,0 0-1 0 0,0 1 1 0 0,0-1-1 0 0,1 0 1 0 0,-1-1-1 0 0,1 1 1 0 0,1 0-1 0 0,-1-1 1 0 0,0 0-1 0 0,1 0 1 0 0,0-1-1 0 0,0 1 1 0 0,5 2-10 0 0,-1-1 19 0 0,11 5 85 0 0,-1-1-1 0 0,2 0-103 0 0,23 12 0 0 0,-10-10 211 0 0,9 4-211 0 0,2 3 37 0 0,-44-18-114 0 0,-1 0-4 0 0,0 0-33 0 0,0 0-164 0 0,0 0-70 0 0,0 0-18 0 0,0 0-128 0 0,-8-5-4214 0 0,4-1-2177 0 0</inkml:trace>
  <inkml:trace contextRef="#ctx0" brushRef="#br0" timeOffset="318691.245">16117 8916 2760 0 0,'1'-1'288'0'0,"0"0"1"0"0,0 1-1 0 0,0-1 0 0 0,0 0 1 0 0,0 0-1 0 0,0 0 0 0 0,0 0 1 0 0,0 0-1 0 0,0 0 0 0 0,0 0 1 0 0,0 0-1 0 0,-1 0 0 0 0,1 0 1 0 0,0-1-289 0 0,6-8 1231 0 0,-7 10-1204 0 0,0 0 0 0 0,0 0 0 0 0,1 0-1 0 0,-1 0 1 0 0,0-1 0 0 0,0 1 0 0 0,0 0 0 0 0,0 0 0 0 0,0-1 0 0 0,1 1 0 0 0,-1 0 0 0 0,0 0 0 0 0,0-1 0 0 0,0 1 0 0 0,0 0-1 0 0,0 0 1 0 0,0-1 0 0 0,0 1 0 0 0,0 0 0 0 0,0 0 0 0 0,0-1 0 0 0,0 1 0 0 0,0 0 0 0 0,0 0 0 0 0,0-1 0 0 0,0 1 0 0 0,0 0-1 0 0,0 0-26 0 0,0-1 17 0 0,0 1-1 0 0,0 0 0 0 0,-1 0 0 0 0,1-1 1 0 0,0 1-1 0 0,0 0 0 0 0,0 0 0 0 0,0 0 0 0 0,0-1 1 0 0,0 1-1 0 0,0 0 0 0 0,0 0 0 0 0,1-1 1 0 0,-1 1-1 0 0,0 0 0 0 0,0 0 0 0 0,0 0 0 0 0,0-1 1 0 0,0 1-1 0 0,0 0 0 0 0,0 0 0 0 0,0 0 1 0 0,1-1-1 0 0,-1 1 0 0 0,0 0 0 0 0,0 0 0 0 0,0 0 1 0 0,0 0-1 0 0,1-1 0 0 0,-1 1 0 0 0,0 0 1 0 0,0 0-1 0 0,0 0 0 0 0,0 0-16 0 0,6-3 291 0 0,-6 3-265 0 0,1 0 0 0 0,-1 0 0 0 0,0-1 0 0 0,1 1 1 0 0,-1 0-1 0 0,1 0 0 0 0,-1 0 0 0 0,0-1 0 0 0,1 1 1 0 0,-1 0-1 0 0,0 0 0 0 0,1-1 0 0 0,-1 1 0 0 0,0 0 1 0 0,0 0-1 0 0,1-1 0 0 0,-1 1 0 0 0,0 0 0 0 0,0-1 1 0 0,0 1-1 0 0,1-1 0 0 0,-1 1 0 0 0,0 0 0 0 0,0-1 1 0 0,0 1-1 0 0,0 0 0 0 0,0-1 0 0 0,0 1 0 0 0,0-1 1 0 0,0 1-1 0 0,0 0 0 0 0,0-1 0 0 0,0 1 0 0 0,0-1 1 0 0,0 1-1 0 0,0 0 0 0 0,0-1 0 0 0,0 1 0 0 0,0-1 1 0 0,0 1-27 0 0,0-4 295 0 0,0 1 0 0 0,1-1 0 0 0,-1 0 0 0 0,1 1 1 0 0,0-1-1 0 0,0 1 0 0 0,1-1 0 0 0,-1 1 0 0 0,1 0 1 0 0,0-1-296 0 0,-2 4 11 0 0,0 0 1 0 0,0-1 0 0 0,0 1-1 0 0,1 0 1 0 0,-1 0 0 0 0,0-1-1 0 0,0 1 1 0 0,0 0 0 0 0,0 0-1 0 0,0-1 1 0 0,0 1 0 0 0,0 0-1 0 0,0-1 1 0 0,0 1 0 0 0,0 0-1 0 0,0-1 1 0 0,0 1 0 0 0,0 0-1 0 0,0-1 1 0 0,0 1 0 0 0,0 0 0 0 0,0 0-1 0 0,0-1 1 0 0,0 1 0 0 0,0 0-1 0 0,-1-1 1 0 0,1 1 0 0 0,0 0-1 0 0,0 0 1 0 0,0-1 0 0 0,0 1-1 0 0,-1 0 1 0 0,1 0 0 0 0,0 0-1 0 0,0-1 1 0 0,-1 1 0 0 0,1 0-1 0 0,0 0 1 0 0,0 0 0 0 0,-1 0-12 0 0,1-1 11 0 0,0 1 1 0 0,0 0 0 0 0,-1 0-1 0 0,1 0 1 0 0,0 0-1 0 0,0 0 1 0 0,0-1 0 0 0,-1 1-1 0 0,1 0 1 0 0,0 0-1 0 0,0 0 1 0 0,0-1 0 0 0,0 1-1 0 0,0 0 1 0 0,-1 0 0 0 0,1 0-1 0 0,0-1 1 0 0,0 1-1 0 0,0 0 1 0 0,0 0 0 0 0,0-1-1 0 0,0 1 1 0 0,0 0-1 0 0,0 0 1 0 0,0-1 0 0 0,0 1-1 0 0,0 0 1 0 0,0-1-1 0 0,0 1 1 0 0,0 0 0 0 0,0 0-1 0 0,0-1 1 0 0,0 1 0 0 0,0 0-1 0 0,0 0 1 0 0,0-1-1 0 0,1 1 1 0 0,-1 0 0 0 0,0 0-12 0 0,1-3 136 0 0,0 0 0 0 0,1 1 1 0 0,-1-1-1 0 0,-1 0 1 0 0,1 0-1 0 0,0 0 1 0 0,-1 0-1 0 0,1 0 0 0 0,-1 0 1 0 0,0 0-1 0 0,0 1 1 0 0,0-1-1 0 0,0-1-136 0 0,0 2 141 0 0,0 1-104 0 0,0 0-1 0 0,0 1 1 0 0,-1-1-1 0 0,1 0 1 0 0,0 1-1 0 0,0-1 1 0 0,0 0-1 0 0,0 1 1 0 0,-1-1-1 0 0,1 1 1 0 0,0-1-1 0 0,-1 1 1 0 0,1-1-1 0 0,0 1 1 0 0,-1-1-1 0 0,1 1-36 0 0,0-1 14 0 0,-1 1 0 0 0,1 0-1 0 0,0 0 1 0 0,0 0-1 0 0,0 0 1 0 0,0 0 0 0 0,-1-1-1 0 0,1 1 1 0 0,0 0 0 0 0,0 0-1 0 0,0 0 1 0 0,0-1-1 0 0,0 1 1 0 0,0 0 0 0 0,0 0-1 0 0,0 0 1 0 0,0 0-1 0 0,0-1 1 0 0,0 1 0 0 0,0 0-1 0 0,0 0 1 0 0,0-1-1 0 0,0 1 1 0 0,0 0 0 0 0,0 0-1 0 0,0 0 1 0 0,0-1-1 0 0,0 1 1 0 0,0 0 0 0 0,0 0-1 0 0,0 0 1 0 0,0-1-1 0 0,0 1 1 0 0,0 0 0 0 0,0 0-1 0 0,0 0 1 0 0,1 0-1 0 0,-1-1 1 0 0,0 1 0 0 0,0 0-1 0 0,0 0 1 0 0,0 0-1 0 0,0 0 1 0 0,1 0 0 0 0,-1-1-1 0 0,0 1 1 0 0,0 0 0 0 0,0 0-15 0 0,-21-12 1731 0 0,7 12-1405 0 0,13 0-172 0 0,-1 0-15 0 0,1 0-129 0 0,-1 0 0 0 0,1 0 1 0 0,-1 1-1 0 0,1-1 0 0 0,-1 0 0 0 0,1 1 1 0 0,0-1-1 0 0,-1 1 0 0 0,1-1 1 0 0,0 1-1 0 0,-1 0 0 0 0,1 0 0 0 0,0-1 1 0 0,0 1-1 0 0,0 0 0 0 0,0 0 1 0 0,0 0-10 0 0,-17 22 114 0 0,3-4-64 0 0,7-9 41 0 0,8-6-73 0 0,0-1 0 0 0,-5 5 5 0 0,2-2 1 0 0,0 0 1 0 0,0-1-1 0 0,1 1 0 0 0,0 0 0 0 0,0 0 0 0 0,-1 2-24 0 0,-4 10 48 0 0,6-16-45 0 0,0 1-1 0 0,-1-1 1 0 0,2 0-1 0 0,-1 1 1 0 0,0-1-1 0 0,0 1 0 0 0,0 1-2 0 0,-4 21 74 0 0,4-20-57 0 0,0-1 0 0 0,0 1-1 0 0,0 0 1 0 0,0 0 0 0 0,1 0-1 0 0,0 0 1 0 0,0 3-17 0 0,2 19 85 0 0,-2-22-59 0 0,0 0 1 0 0,0 0-1 0 0,1 0 1 0 0,0 0 0 0 0,0 0-1 0 0,0 0 1 0 0,2 5-27 0 0,3 11 77 0 0,-6-19-62 0 0,0 0 0 0 0,1 1 0 0 0,-1-1 1 0 0,1 0-1 0 0,0 0 0 0 0,0 1 0 0 0,0-1 0 0 0,0 0 0 0 0,0 0 1 0 0,0 0-1 0 0,1 2-15 0 0,10 14 127 0 0,-11-15-75 0 0,1 0 1 0 0,0 0-1 0 0,0 0 1 0 0,0 0 0 0 0,0 0-1 0 0,2 2-52 0 0,7 16 112 0 0,19 1-58 0 0,-24-19-16 0 0,1 0 1 0 0,-1 0-1 0 0,1-1 0 0 0,-1 0 1 0 0,1 0-1 0 0,0 0 1 0 0,4 0-39 0 0,4 1 69 0 0,-9-2-14 0 0,0 1 0 0 0,0-2 0 0 0,0 1 0 0 0,1-1 0 0 0,-1 1 0 0 0,0-2 0 0 0,0 1 0 0 0,0-1 0 0 0,0 0 0 0 0,0 0 0 0 0,0-1 0 0 0,0 1 0 0 0,0-1 0 0 0,-1-1 0 0 0,1 1 0 0 0,-1-1 0 0 0,1 0 0 0 0,-1 0 0 0 0,0-1 0 0 0,0 1 0 0 0,0-1 0 0 0,-1 0 0 0 0,1-1 0 0 0,-1 1 0 0 0,0-1 0 0 0,0 0 0 0 0,-1 0 0 0 0,1 0 0 0 0,-1 0 0 0 0,0 0 0 0 0,-1-1 0 0 0,2-3-55 0 0,-1-1 31 0 0,0 0-1 0 0,0-1 0 0 0,-1 1 1 0 0,0-1-1 0 0,-1 1 1 0 0,0-1-1 0 0,-1 0 0 0 0,0 0 1 0 0,-1 1-1 0 0,0-3-30 0 0,-2-5-21 0 0,-1 0 0 0 0,-1 0-1 0 0,-2-4 22 0 0,6 19-1 0 0,0 1-11 0 0,1-1 0 0 0,-2 0-1 0 0,1 0 1 0 0,0 1 0 0 0,0-1-1 0 0,-1 1 1 0 0,0-1 0 0 0,1 1-1 0 0,-2-1 13 0 0,-9-12-107 0 0,11 12 90 0 0,0 1 0 0 0,-1 0 0 0 0,0 0 0 0 0,1 0 0 0 0,-1 0 0 0 0,0 0 0 0 0,0 0 0 0 0,0 1 0 0 0,0-1-1 0 0,-1 1 1 0 0,1-1 0 0 0,-1 1 17 0 0,-7-4-70 0 0,2 2 29 0 0,0-1 1 0 0,0 1-1 0 0,-7-1 41 0 0,-4-1-38 0 0,13 3 16 0 0,-1 0 0 0 0,1 0 0 0 0,0 1 0 0 0,-1 0 0 0 0,-5 0 22 0 0,12 2-2 0 0,-1-1 0 0 0,0 0 0 0 0,0 0 0 0 0,1 0 1 0 0,-1 0-1 0 0,0 0 0 0 0,0 0 0 0 0,1 0 0 0 0,-1 0 0 0 0,0 0 0 0 0,0 0 0 0 0,1-1 0 0 0,-1 1 0 0 0,0 0 0 0 0,0 0 0 0 0,1-1 0 0 0,-1 1 0 0 0,0 0 0 0 0,1-1 0 0 0,-1 0 2 0 0,0 1-1 0 0,0 0 0 0 0,1-1 0 0 0,-1 1 0 0 0,0 0 0 0 0,1-1 0 0 0,-1 1 0 0 0,0 0 0 0 0,0-1 0 0 0,1 1 0 0 0,-1 0 0 0 0,0 0 0 0 0,0 0 0 0 0,1 0 0 0 0,-1 0 0 0 0,0 0-1 0 0,0 0 1 0 0,1 0 0 0 0,-1 0 0 0 0,0 0 0 0 0,0 1 1 0 0,-11-1-23 0 0,-1 0-1 0 0,1 1 1 0 0,0 1-1 0 0,0 0 1 0 0,-1 1 23 0 0,10-2-5 0 0,1 0 0 0 0,0 0 0 0 0,0 0 0 0 0,-1 0-1 0 0,1 0 1 0 0,0 0 0 0 0,0 0 0 0 0,0 1 0 0 0,0-1 0 0 0,1 1 0 0 0,-1 0 0 0 0,0 0 0 0 0,0 0 5 0 0,-6 6-9 0 0,8-8 9 0 0,-1 1 0 0 0,1-1 0 0 0,0 1 0 0 0,-1-1 0 0 0,1 0 0 0 0,0 1 0 0 0,-1-1 0 0 0,1 1 0 0 0,0-1 0 0 0,0 1 0 0 0,0-1 0 0 0,0 1 0 0 0,-1-1 0 0 0,1 1 0 0 0,0-1 0 0 0,0 1 0 0 0,0-1 0 0 0,0 1 0 0 0,0-1 0 0 0,0 1 0 0 0,0 0 0 0 0,0-1 0 0 0,0 1 0 0 0,0 0 0 0 0,0-1 0 0 0,0 1 0 0 0,0-1 0 0 0,0 1 0 0 0,0-1 0 0 0,0 1 0 0 0,0-1 0 0 0,-1 1 0 0 0,1-1 0 0 0,0 1 0 0 0,0-1 0 0 0,-1 0 0 0 0,1 1 0 0 0,0-1 0 0 0,-1 1 0 0 0,1-1 0 0 0,0 1 0 0 0,-1-1 0 0 0,1 0 0 0 0,0 1 0 0 0,-1-1 0 0 0,1 0 0 0 0,-1 1 0 0 0,-1 0-9 0 0,1 1 0 0 0,-1-1 0 0 0,1 1 0 0 0,0 0 0 0 0,0 0 1 0 0,-1 0-1 0 0,1-1 0 0 0,0 1 0 0 0,0 2 9 0 0,-8 12-48 0 0,7-16 48 0 0,-1 5 0 0 0,4 4 0 0 0,13 6 0 0 0,5-1 54 0 0,-9-12 25 0 0,-1 0 0 0 0,1-1 0 0 0,0 0 0 0 0,0 0 0 0 0,0-1 1 0 0,0-1-1 0 0,0 0 0 0 0,-1 0 0 0 0,2-1-79 0 0,18-1 72 0 0,15-2 228 0 0,9-4-300 0 0,21-3 116 0 0,-61 11-380 0 0,0 0 1 0 0,0 0-1 0 0,0 1 1 0 0,-1 1-1 0 0,7 1 264 0 0,-13 1-1520 0 0</inkml:trace>
  <inkml:trace contextRef="#ctx0" brushRef="#br0" timeOffset="320747.451">4321 3963 2304 0 0,'9'0'200'0'0,"14"-1"1280"0"0,1-1-1 0 0,2-2-1479 0 0,15-1 1329 0 0,125-9 1575 0 0,-147 12-2546 0 0,0-1 1 0 0,18-6-359 0 0,25-4 97 0 0,-57 11-71 0 0,3-1-83 0 0,1 3-2769 0 0,-9 0-467 0 0</inkml:trace>
  <inkml:trace contextRef="#ctx0" brushRef="#br0" timeOffset="321124.837">4382 4006 2760 0 0,'0'0'368'0'0,"2"0"505"0"0,19 0 1531 0 0,17-1 1533 0 0,21 5-3937 0 0,24 0 407 0 0,68-4 52 0 0,-97 3-3613 0 0,-36-2-308 0 0</inkml:trace>
  <inkml:trace contextRef="#ctx0" brushRef="#br0" timeOffset="322480.613">16675 8974 2760 0 0,'0'0'460'0'0,"0"0"891"0"0,7-11 5118 0 0,-6 9-6117 0 0,0 0 1 0 0,1 1 0 0 0,-1-1 0 0 0,1 0 0 0 0,0 1 0 0 0,-1-1-1 0 0,1 1 1 0 0,0 0 0 0 0,0-1 0 0 0,0 1 0 0 0,0 0-1 0 0,0 0 1 0 0,0 0 0 0 0,1 0 0 0 0,1 0-353 0 0,4-2 867 0 0,0 1 1 0 0,0 0 0 0 0,0 1-1 0 0,2-1-867 0 0,122-5 3693 0 0,-83 10-3391 0 0,-35-4-259 0 0,1 1 0 0 0,-1 0 1 0 0,9 3-44 0 0,24 0 40 0 0,8 2-1200 0 0,-54-5 543 0 0,-1 0-879 0 0,0 0-383 0 0,0 0-75 0 0,0 0-19 0 0</inkml:trace>
  <inkml:trace contextRef="#ctx0" brushRef="#br0" timeOffset="322855.82">16841 8836 5064 0 0,'0'0'232'0'0,"-1"-1"-14"0"0,-1-4 168 0 0,1 4 1372 0 0,1 1 588 0 0,0 0 107 0 0,0 0-240 0 0,0 0-1078 0 0,0 0-471 0 0,0 0-96 0 0,0 0-6 0 0,2 0-413 0 0,-1 0 0 0 0,0 0 0 0 0,1 1-1 0 0,-1-1 1 0 0,0 0 0 0 0,0 1-1 0 0,0 0 1 0 0,0-1 0 0 0,1 1-1 0 0,-1 0 1 0 0,0-1 0 0 0,0 1-1 0 0,0 0 1 0 0,0 0 0 0 0,-1 0 0 0 0,1 0-1 0 0,0 0 1 0 0,0 0-149 0 0,13 19 1083 0 0,1 6-259 0 0,-7-15-648 0 0,-1 2 0 0 0,-1-1 0 0 0,0 1 0 0 0,4 10-176 0 0,17 50 64 0 0,-16-51 23 0 0,0-5-1308 0 0,-6-5-274 0 0,-4-10-4899 0 0,-1-2 370 0 0</inkml:trace>
  <inkml:trace contextRef="#ctx0" brushRef="#br0" timeOffset="323296.752">17659 8662 4608 0 0,'0'-8'475'0'0,"0"8"-332"0"0,0-1 0 0 0,0 1 0 0 0,0-1 0 0 0,0 1 0 0 0,-1-1 0 0 0,1 1 0 0 0,0-1 1 0 0,0 1-1 0 0,0 0 0 0 0,0-1 0 0 0,-1 1 0 0 0,1-1 0 0 0,0 1 0 0 0,0-1 0 0 0,-1 1 1 0 0,1 0-1 0 0,0-1 0 0 0,-1 1 0 0 0,1 0 0 0 0,-1-1 0 0 0,1 1 0 0 0,0 0 1 0 0,-1 0-1 0 0,1-1 0 0 0,-1 1 0 0 0,1 0 0 0 0,-1 0 0 0 0,1 0 0 0 0,0-1 0 0 0,-1 1 1 0 0,1 0-1 0 0,-1 0 0 0 0,0 0-143 0 0,0 0 714 0 0,-3-2 221 0 0,0 1 0 0 0,0 0 0 0 0,0 0 0 0 0,-1 0 0 0 0,1 1 1 0 0,-1 0-936 0 0,-2-1 343 0 0,1 2 1 0 0,-1-1 0 0 0,0 1-1 0 0,1 0 1 0 0,-1 0 0 0 0,-1 1-344 0 0,-2 1 103 0 0,0 1 1 0 0,0 0 0 0 0,0 0 0 0 0,1 1 0 0 0,-1 0-1 0 0,-3 4-103 0 0,8-6 37 0 0,0 1 0 0 0,1 1 0 0 0,-1-1 0 0 0,1 1-1 0 0,0-1 1 0 0,0 1 0 0 0,0 1 0 0 0,1-1 0 0 0,-1 0-1 0 0,1 1 1 0 0,1-1 0 0 0,-1 1 0 0 0,1 0-1 0 0,0 0 1 0 0,0 0 0 0 0,1 0 0 0 0,0 1 0 0 0,0-1-1 0 0,0 2-36 0 0,0 4 4 0 0,1-1-1 0 0,0 1 1 0 0,1-1-1 0 0,0 1 1 0 0,1-1-1 0 0,0 1 0 0 0,1-1 1 0 0,0 0-1 0 0,1 0 1 0 0,1 2-4 0 0,9 21 103 0 0,-6-12 71 0 0,1-1-1 0 0,4 5-173 0 0,-6-12 19 0 0,2 1 16 0 0,-1-1 1 0 0,-1 1 0 0 0,0 1-1 0 0,-1-1 1 0 0,-1 1-1 0 0,1 4-35 0 0,-6-19 52 0 0,0 0-1 0 0,0 0 0 0 0,1 0 0 0 0,-1 0 0 0 0,0 0 0 0 0,0 1 0 0 0,0-1 1 0 0,0 0-1 0 0,0 0 0 0 0,0 0 0 0 0,0 0 0 0 0,-1 0 0 0 0,1 0 1 0 0,0 0-1 0 0,-1 0 0 0 0,1 0 0 0 0,0 0 0 0 0,-1 0 0 0 0,1 0 1 0 0,-1 0-1 0 0,0 0 0 0 0,1 0 0 0 0,-1 0 0 0 0,0 0 0 0 0,1-1 0 0 0,-1 1 1 0 0,0 0-1 0 0,0 0 0 0 0,0-1 0 0 0,0 1 0 0 0,0-1 0 0 0,0 1 1 0 0,0-1-1 0 0,0 1 0 0 0,0-1 0 0 0,0 1 0 0 0,0-1 0 0 0,-1 0-51 0 0,-8 1 133 0 0,-1-1-1 0 0,0 0 0 0 0,0 0 1 0 0,0-2-1 0 0,1 1 0 0 0,-1-1 0 0 0,0-1 1 0 0,1 0-1 0 0,0 0 0 0 0,0-1 1 0 0,0 0-1 0 0,0-1 0 0 0,-6-4-132 0 0,12 6 12 0 0,1 1 0 0 0,0-1 0 0 0,0 0 0 0 0,0 0 0 0 0,1 0 0 0 0,-1 0 0 0 0,1-1 0 0 0,0 1 0 0 0,-1-1 0 0 0,1 1 0 0 0,1-1 0 0 0,-1 0 0 0 0,1 0 0 0 0,-1 0 0 0 0,1 0-12 0 0,1 2-6 0 0,0 1 0 0 0,0-1 0 0 0,0 1 0 0 0,0-1-1 0 0,0 1 1 0 0,0-1 0 0 0,0 1 0 0 0,1-1 0 0 0,-1 1 0 0 0,1-1-1 0 0,-1 1 1 0 0,1-1 0 0 0,-1 1 0 0 0,1 0 0 0 0,0-1 0 0 0,0 1 0 0 0,0 0-1 0 0,-1-1 1 0 0,2 0 6 0 0,1-1-10 0 0,0 1 0 0 0,-1-1-1 0 0,1 0 1 0 0,0 1 0 0 0,0-1-1 0 0,0 1 1 0 0,1 0 10 0 0,7-4-49 0 0,1 1 0 0 0,-1 0 0 0 0,1 1 0 0 0,-1 1 1 0 0,1 0-1 0 0,10-2 49 0 0,3 2-1332 0 0,0 1 1 0 0,21 0 1331 0 0,-30 2-1568 0 0,-1-3-59 0 0</inkml:trace>
  <inkml:trace contextRef="#ctx0" brushRef="#br0" timeOffset="323686.223">17932 8504 11808 0 0,'0'0'538'0'0,"0"0"-8"0"0,0 0-306 0 0,2 1-32 0 0,5 1 101 0 0,-1 0 1 0 0,0 1-1 0 0,1 0 1 0 0,-1 0 0 0 0,0 1-1 0 0,0-1 1 0 0,-1 1-1 0 0,1 1 1 0 0,-1-1 0 0 0,4 5-294 0 0,10 10 1495 0 0,-1 2 0 0 0,2 4-1495 0 0,-6-7 453 0 0,0 1-44 0 0,-1 0-1 0 0,-1 2 0 0 0,0-1 0 0 0,-2 2 1 0 0,0-1-1 0 0,-1 1 0 0 0,-2 1 0 0 0,0 0 0 0 0,-1 0 1 0 0,-1 0-1 0 0,-1 5-408 0 0,-2-12 86 0 0,-1 0 0 0 0,-1 0 1 0 0,-1 0-1 0 0,0 1 0 0 0,-1-1 0 0 0,0-1 0 0 0,-2 1 1 0 0,0 0-1 0 0,0-1 0 0 0,-2 0 0 0 0,0 0 0 0 0,0 0 0 0 0,-1-1 1 0 0,-1 0-1 0 0,-1 0 0 0 0,0-1 0 0 0,0 0 0 0 0,-2 0 1 0 0,1-1-1 0 0,-10 7-86 0 0,-20 15-346 0 0,-1-2 0 0 0,-24 13 346 0 0,24-17-1700 0 0,8-7-4115 0 0,-1-4-1800 0 0</inkml:trace>
  <inkml:trace contextRef="#ctx0" brushRef="#br0" timeOffset="379287.378">564 10497 3224 0 0,'-2'-14'1460'0'0,"1"7"-718"0"0,0 0 0 0 0,0 0 0 0 0,1-1 0 0 0,1 1 1 0 0,-1 0-1 0 0,1 0 0 0 0,0 0 0 0 0,1-1-742 0 0,0-6 978 0 0,-2 12-819 0 0,0 1-1 0 0,0-1 1 0 0,0 1 0 0 0,0-1-1 0 0,0 1 1 0 0,1-1-1 0 0,-1 1 1 0 0,1 0-1 0 0,-1-1 1 0 0,1 1 0 0 0,0-1-159 0 0,-1 1 640 0 0,0 1-26 0 0,0 0-104 0 0,0 0-44 0 0,0 0-8 0 0,-1-3 2622 0 0,2 9-2161 0 0,1-1-833 0 0,-1-1 0 0 0,0 1 0 0 0,0-1 0 0 0,0 1 0 0 0,0 0 0 0 0,-1-1 0 0 0,0 1 0 0 0,0 3-86 0 0,2 24 430 0 0,0-20-206 0 0,-1 0 0 0 0,0 0 0 0 0,-1 1 1 0 0,-1 1-225 0 0,1 34 175 0 0,0 28 49 0 0,2-30-44 0 0,2 12 66 0 0,2-7-16 0 0,-9-39-449 0 0,3-11 152 0 0,0-1 1 0 0,0 0-1 0 0,0 0 1 0 0,0 0 0 0 0,-1 0-1 0 0,1 1 1 0 0,0-1-1 0 0,0 0 1 0 0,-1 0 0 0 0,1 0-1 0 0,0 0 1 0 0,0 0-1 0 0,0 0 1 0 0,-1 0 0 0 0,1 0-1 0 0,0 0 1 0 0,0 1 0 0 0,-1-1-1 0 0,1 0 1 0 0,0 0-1 0 0,-1 0 1 0 0,1 0 0 0 0,0-1-1 0 0,0 1 1 0 0,-1 0-1 0 0,1 0 67 0 0,-12-7-4517 0 0,12 7 4340 0 0,-6-3-1836 0 0</inkml:trace>
  <inkml:trace contextRef="#ctx0" brushRef="#br0" timeOffset="379729.268">344 10423 9272 0 0,'-16'-1'2738'0'0,"14"-1"663"0"0,9 0-2077 0 0,43-6-400 0 0,-1-3 0 0 0,26-9-924 0 0,-7-2 191 0 0,87-25-3 0 0,-152 46-168 0 0,0 1 0 0 0,1-1 0 0 0,-1 1 0 0 0,1 0-1 0 0,-1 0 1 0 0,3 0-20 0 0,3 1 174 0 0,-6 0-81 0 0,-1 0-1 0 0,0 1 1 0 0,0-1-1 0 0,0 1 0 0 0,0-1 1 0 0,0 1-1 0 0,0 0 1 0 0,0 0-1 0 0,-1 0 0 0 0,2 1-92 0 0,-1 3 215 0 0,1 0-1 0 0,-1 0 0 0 0,0 0 1 0 0,0 0-1 0 0,0 0 1 0 0,-1 0-1 0 0,1 7-214 0 0,0 44 687 0 0,-8 95 333 0 0,3-67-502 0 0,2-63-325 0 0,1 15 20 0 0,0-6-251 0 0,-1-26 34 0 0,1 0 0 0 0,0 0 0 0 0,0-1 1 0 0,0 1-1 0 0,1 0 0 0 0,-1 1 4 0 0,2 4-1983 0 0,-3-23-2522 0 0,1 0-2169 0 0</inkml:trace>
  <inkml:trace contextRef="#ctx0" brushRef="#br0" timeOffset="380369.364">831 10603 13248 0 0,'0'0'604'0'0,"0"0"-14"0"0,-3 3-352 0 0,3-2-150 0 0,0 1 0 0 0,-1-1 1 0 0,1 0-1 0 0,0 0 0 0 0,0 1 1 0 0,0-1-1 0 0,0 0 1 0 0,0 0-1 0 0,0 0 0 0 0,0 1 1 0 0,0-1-1 0 0,1 0 0 0 0,-1 0 1 0 0,0 0-1 0 0,1 1 0 0 0,-1-1 1 0 0,1 0-1 0 0,-1 0 1 0 0,1 0-1 0 0,0 1-88 0 0,1 2 384 0 0,-1-2-205 0 0,0 0 0 0 0,-1 1 0 0 0,1-1 0 0 0,0 0 0 0 0,1 0 0 0 0,-1 0 0 0 0,0 0-1 0 0,0-1 1 0 0,1 1 0 0 0,-1 0 0 0 0,1-1 0 0 0,0 1 0 0 0,-1 0-179 0 0,1-1 240 0 0,15-5 352 0 0,-11 2-553 0 0,0-1 1 0 0,0-1-1 0 0,-1 1 1 0 0,1-1-1 0 0,-1 0 1 0 0,0 0 0 0 0,0 0-1 0 0,0-1 1 0 0,-1 1-1 0 0,0-1 1 0 0,0-1-1 0 0,1 0-39 0 0,1-1 43 0 0,1-2-28 0 0,-1 0-1 0 0,2 1 0 0 0,-1 0 1 0 0,1 1-1 0 0,0 0 1 0 0,1 0-1 0 0,7-4-14 0 0,-15 10-3 0 0,0 0 0 0 0,1 0 0 0 0,-1 1 0 0 0,0-1 1 0 0,1 0-1 0 0,-1 1 0 0 0,1 0 0 0 0,-1-1 0 0 0,1 1 0 0 0,-1 0 0 0 0,1-1 0 0 0,-1 1 0 0 0,1 0 0 0 0,-1 0 0 0 0,1 0 0 0 0,-1 1 0 0 0,1-1 0 0 0,-1 0 0 0 0,1 0 0 0 0,-1 1 0 0 0,0-1 0 0 0,2 1 3 0 0,-3 0 1 0 0,3 0 23 0 0,0 1 0 0 0,-1-1 0 0 0,1 1 0 0 0,-1 0 0 0 0,0 0-1 0 0,0 0 1 0 0,0 0 0 0 0,0 1 0 0 0,0-1 0 0 0,0 0 0 0 0,0 1 0 0 0,-1 0-1 0 0,0-1 1 0 0,1 1 0 0 0,-1 0 0 0 0,0-1 0 0 0,1 3-24 0 0,2 10 127 0 0,-1-1 0 0 0,0 1 0 0 0,0 4-127 0 0,5 23-209 0 0,-5-18 330 0 0,-3-21-67 0 0,0 0-1 0 0,0-1 1 0 0,1 1 0 0 0,-1 0 0 0 0,0-1-1 0 0,1 1 1 0 0,0-1 0 0 0,0 1 0 0 0,0-1-1 0 0,0 1 1 0 0,0-1 0 0 0,0 1 0 0 0,1-1-54 0 0,10 19 87 0 0,-10-17-64 0 0,0 0 0 0 0,1-1-1 0 0,-1 1 1 0 0,1 0 0 0 0,0-1 0 0 0,2 3-23 0 0,-4-4 7 0 0,4 3 91 0 0,-3-4-76 0 0,0 0 0 0 0,1 0 0 0 0,-1 0 0 0 0,0 0 0 0 0,1 0 0 0 0,-1-1 0 0 0,1 1 0 0 0,-1-1 0 0 0,1 1 0 0 0,0-1 0 0 0,-1 0 0 0 0,1 0 0 0 0,-1 0 0 0 0,1 0 0 0 0,0-1-22 0 0,5 0 31 0 0,-1 0 0 0 0,1-1 0 0 0,-1-1 0 0 0,1 1 1 0 0,-1-1-1 0 0,0 0 0 0 0,0-1 0 0 0,0 1 0 0 0,-1-2 0 0 0,1 1 0 0 0,-1-1 0 0 0,0 1 0 0 0,0-2 0 0 0,-1 1 0 0 0,4-5-31 0 0,-5 5 19 0 0,-1 0 0 0 0,0 1 0 0 0,0-1 0 0 0,-1 0 0 0 0,1-1-19 0 0,10-18 94 0 0,-10 19-81 0 0,0-1 1 0 0,0 1-1 0 0,0-1 0 0 0,-1 0 0 0 0,0 0 0 0 0,0 0 0 0 0,-1 0 1 0 0,0 0-1 0 0,0 0 0 0 0,0 0 0 0 0,0 0 0 0 0,-1 0 0 0 0,0-1 0 0 0,-1 1 1 0 0,0-3-14 0 0,1 8 4 0 0,0-1 1 0 0,-1 1-1 0 0,1 0 1 0 0,-1-1-1 0 0,1 1 1 0 0,-1 0-1 0 0,1 0 0 0 0,-1-1 1 0 0,0 1-1 0 0,0 0 1 0 0,0 0-1 0 0,0 0 1 0 0,0 0-1 0 0,0 0 1 0 0,0 0-1 0 0,0 0 1 0 0,0 0-1 0 0,0 0 1 0 0,0 1-1 0 0,0-1 1 0 0,-1 0-1 0 0,1 1 1 0 0,0-1-1 0 0,-1 1 1 0 0,1-1-1 0 0,0 1 1 0 0,-1 0-1 0 0,1 0 1 0 0,0-1-1 0 0,-1 1 1 0 0,1 0-1 0 0,-1 0 0 0 0,1 0 1 0 0,0 0-1 0 0,-1 1 1 0 0,1-1-1 0 0,-1 0-4 0 0,-1 1 31 0 0,-1 0-1 0 0,1 0 0 0 0,-1 0 0 0 0,1 0 0 0 0,0 1 0 0 0,-1 0 0 0 0,1-1 0 0 0,0 1 0 0 0,0 0 1 0 0,0 0-1 0 0,0 1 0 0 0,1-1 0 0 0,-3 3-30 0 0,-1 2 63 0 0,0 0 1 0 0,1 0 0 0 0,0 1-1 0 0,0 0 1 0 0,1 0-1 0 0,0 0 1 0 0,0 0-1 0 0,1 1 1 0 0,0 0-1 0 0,0 0 1 0 0,1 0 0 0 0,0 0-64 0 0,0 4 48 0 0,0-1 0 0 0,1 1 0 0 0,0-1 0 0 0,1 1 1 0 0,1 8-49 0 0,0-16 10 0 0,-1-1 0 0 0,1 1 0 0 0,0-1 0 0 0,1 0 1 0 0,-1 1-1 0 0,1-1 0 0 0,0 0 0 0 0,0 0 1 0 0,0 0-1 0 0,0 0 0 0 0,1-1 0 0 0,-1 1 0 0 0,1-1 1 0 0,0 1-1 0 0,0-1 0 0 0,1 0 0 0 0,1 2-10 0 0,-1-2-12 0 0,0 0-1 0 0,0 1 0 0 0,1-2 1 0 0,-1 1-1 0 0,1 0 0 0 0,0-1 1 0 0,0 0-1 0 0,0 0 0 0 0,0 0 1 0 0,0 0-1 0 0,0-1 0 0 0,0 0 1 0 0,1 0-1 0 0,-1-1 0 0 0,0 1 1 0 0,1-1-1 0 0,-1 0 0 0 0,0-1 1 0 0,1 1-1 0 0,0-1 13 0 0,26-5-1873 0 0,-15 1-69 0 0</inkml:trace>
  <inkml:trace contextRef="#ctx0" brushRef="#br0" timeOffset="381825.154">2043 10704 3224 0 0,'7'-5'162'0'0,"-5"3"-108"0"0,1 0 0 0 0,-1 0-1 0 0,0-1 1 0 0,1 1 0 0 0,-1 0 0 0 0,0-1 0 0 0,0 1-1 0 0,-1-1 1 0 0,1 0 0 0 0,0 0-54 0 0,8-16 6078 0 0,-8 17-5534 0 0,-1 0 0 0 0,0-1 0 0 0,1 1 1 0 0,-1-1-1 0 0,0 1 0 0 0,0-1 0 0 0,-1 1 1 0 0,1-1-1 0 0,0 1 0 0 0,-1-1 0 0 0,0 0 1 0 0,1 1-1 0 0,-1-2-544 0 0,0 2 121 0 0,0 0 0 0 0,0 0 0 0 0,-1 0 1 0 0,1 1-1 0 0,0-1 0 0 0,-1 0 0 0 0,1 0 1 0 0,-1 0-1 0 0,0 0 0 0 0,0 0 0 0 0,1 0 0 0 0,-1 1 1 0 0,0-1-1 0 0,-1 0 0 0 0,1 1 0 0 0,0-1 1 0 0,0 1-1 0 0,-1-1 0 0 0,1 1 0 0 0,-1-1 0 0 0,1 1 1 0 0,-1 0-1 0 0,0 0 0 0 0,0 0-121 0 0,-4-2 250 0 0,0 0 1 0 0,0 1-1 0 0,0-1 0 0 0,-1 1 0 0 0,1 1 0 0 0,-4-1-250 0 0,5 2 95 0 0,0 1 0 0 0,1 0 0 0 0,-1 0 0 0 0,0 0 0 0 0,0 1 0 0 0,1-1 0 0 0,-1 1 0 0 0,1 0 0 0 0,-1 1 0 0 0,0 0-95 0 0,0 0 22 0 0,1 0 0 0 0,-1 1 0 0 0,1 0 1 0 0,0 0-1 0 0,1 0 0 0 0,-1 0 1 0 0,1 1-1 0 0,-1 0 0 0 0,1-1 0 0 0,1 1 1 0 0,-1 0-1 0 0,1 0 0 0 0,0 1 1 0 0,0-1-1 0 0,-1 3-22 0 0,-2 12 53 0 0,1-1-1 0 0,1 1 1 0 0,0 14-53 0 0,3-32 4 0 0,-1 7 20 0 0,1 0 0 0 0,0 1 1 0 0,1-1-1 0 0,0 1 0 0 0,0-1 1 0 0,2 2-25 0 0,-2-6 13 0 0,0 1 1 0 0,1-1-1 0 0,0 0 0 0 0,0 0 1 0 0,0 0-1 0 0,1 0 0 0 0,-1 0 1 0 0,1 0-1 0 0,1-1 1 0 0,-1 0-1 0 0,2 2-13 0 0,-2-3 17 0 0,0 0 0 0 0,0 0 1 0 0,0 0-1 0 0,0-1 0 0 0,1 1 0 0 0,-1-1 1 0 0,1 0-1 0 0,-1 0 0 0 0,1 0 0 0 0,0-1-17 0 0,-1 0 24 0 0,-1-1-1 0 0,1 1 1 0 0,-1-1 0 0 0,0 0-1 0 0,1 0 1 0 0,-1 0 0 0 0,1 0-1 0 0,-1 0 1 0 0,1-1-1 0 0,-1 1 1 0 0,0-1 0 0 0,1 0-1 0 0,-1 1 1 0 0,0-1-1 0 0,1 0 1 0 0,-1 0 0 0 0,0 0-1 0 0,0-1-23 0 0,6-3 42 0 0,-1 0-1 0 0,0 0 0 0 0,0-1 1 0 0,0 0-1 0 0,-1 0 0 0 0,0 0 0 0 0,0-1 1 0 0,-1 0-1 0 0,0-1 0 0 0,0 1 1 0 0,0-1-42 0 0,4-9 44 0 0,0-1 0 0 0,-1 1 1 0 0,-1-2-1 0 0,2-8-44 0 0,3-21 0 0 0,-2 0 0 0 0,-1-3 0 0 0,-5 26-86 0 0,-1 0-1 0 0,-1 0 0 0 0,-1 0 1 0 0,-1 0-1 0 0,-1-1 0 0 0,-2-3 87 0 0,-5-61 136 0 0,7 80-70 0 0,-2-6 220 0 0,3 15-191 0 0,0 1-6 0 0,0 0-1 0 0,0 0 0 0 0,7 30 0 0 0,-7-17-68 0 0,0 0 0 0 0,0 0-1 0 0,-3 12-19 0 0,-1 25 71 0 0,-5 181 195 0 0,9-225-237 0 0,1 1 0 0 0,-1-1-1 0 0,2 0 1 0 0,-1-1 0 0 0,1 1 0 0 0,0 0-1 0 0,0 0 1 0 0,0-1 0 0 0,3 5-29 0 0,4 6-136 0 0,1-1 0 0 0,5 7 136 0 0,-13-18 106 0 0,1-1 0 0 0,-1 1-1 0 0,1-1 1 0 0,0 0 0 0 0,0 0 0 0 0,1 0 0 0 0,-1 0 0 0 0,4 2-106 0 0,-6-5 3 0 0,0 0 0 0 0,1 0 0 0 0,-1 1 0 0 0,0-1 1 0 0,1 0-1 0 0,-1-1 0 0 0,0 1 0 0 0,1 0 0 0 0,-1 0 1 0 0,0 0-1 0 0,1-1 0 0 0,-1 1 0 0 0,1-1-3 0 0,6-1 1 0 0,-1 1-7 0 0,1-1-1 0 0,-1 0 1 0 0,0-1-1 0 0,0 1 0 0 0,0-1 1 0 0,0 0-1 0 0,-1-1 1 0 0,1 0-1 0 0,-1 0 1 0 0,0 0-1 0 0,0-1 0 0 0,0 0 1 0 0,4-5 6 0 0,-7 7 10 0 0,1 0 1 0 0,0 0-1 0 0,0 0 1 0 0,0 1-1 0 0,3-3-10 0 0,-4 4 7 0 0,0 0-1 0 0,0-1 1 0 0,0 0-1 0 0,-1 1 1 0 0,1-1-1 0 0,-1 0 1 0 0,1-1-1 0 0,-1 1 1 0 0,0 0-1 0 0,0-1 1 0 0,2-2-7 0 0,1-7 49 0 0,0-1 1 0 0,0 0-1 0 0,-1 0 1 0 0,-1-1-1 0 0,1-5-49 0 0,0-2-50 0 0,-3 17 45 0 0,-1 1 1 0 0,1-1-1 0 0,-1 0 0 0 0,0 0 1 0 0,-1 0-1 0 0,1 0 0 0 0,-1 0 0 0 0,1 1 1 0 0,-1-1-1 0 0,0 0 0 0 0,0 0 0 0 0,-1 1 1 0 0,1-1-1 0 0,-1 1 0 0 0,-1-2 5 0 0,3 3-1 0 0,-1 1-1 0 0,0 0 1 0 0,0 0 0 0 0,0-1-1 0 0,0 1 1 0 0,0 0 0 0 0,0 0-1 0 0,0 0 1 0 0,0 0 0 0 0,0 0-1 0 0,-1 0 1 0 0,1 0 0 0 0,0 1-1 0 0,-1-1 1 0 0,1 0-1 0 0,-1 1 1 0 0,1-1 0 0 0,0 1-1 0 0,-1-1 1 0 0,1 1 0 0 0,-1 0-1 0 0,1-1 1 0 0,-1 1 0 0 0,0 0-1 0 0,1 0 1 0 0,-1 0-1 0 0,1 0 1 0 0,-1 1 0 0 0,1-1-1 0 0,-1 0 1 0 0,1 1 0 0 0,-1-1-1 0 0,1 1 1 0 0,0-1 0 0 0,-1 1-1 0 0,1 0 1 0 0,-1-1 0 0 0,1 1-1 0 0,-1 1 2 0 0,-1 0-3 0 0,0 1-1 0 0,0-1 1 0 0,0 1 0 0 0,0 0-1 0 0,0 1 1 0 0,1-1 0 0 0,-1 0-1 0 0,1 1 1 0 0,0-1-1 0 0,0 1 1 0 0,0-1 0 0 0,1 1-1 0 0,-1 0 1 0 0,1 0 0 0 0,0 1 3 0 0,-1 1-7 0 0,1-1 0 0 0,0 1 1 0 0,0-1-1 0 0,0 1 0 0 0,1 0 1 0 0,0-1-1 0 0,0 1 0 0 0,0 0 1 0 0,1-1-1 0 0,1 6 7 0 0,3 10-13 0 0,4 13 15 0 0,-7-29 1 0 0,1 0-1 0 0,-1 0 0 0 0,1-1 1 0 0,0 0-1 0 0,0 1 0 0 0,0-1 1 0 0,0 0-1 0 0,3 2-2 0 0,-4-4 2 0 0,0-1-1 0 0,0 1 1 0 0,-1-1 0 0 0,1 0 0 0 0,1 1-1 0 0,-1-1 1 0 0,0 0 0 0 0,0 0-1 0 0,0 0 1 0 0,0-1 0 0 0,1 1 0 0 0,-1 0-1 0 0,0-1 1 0 0,1 0 0 0 0,-1 1 0 0 0,0-1-1 0 0,1 0 1 0 0,-1 0 0 0 0,1 0 0 0 0,0-1-2 0 0,3 1-42 0 0,-1-1 0 0 0,1 0 1 0 0,0 0-1 0 0,-1 0 0 0 0,1-1 1 0 0,-1 0-1 0 0,1 0 1 0 0,-1-1-1 0 0,0 1 0 0 0,0-1 1 0 0,0 0-1 0 0,0 0 1 0 0,-1-1-1 0 0,2-1 42 0 0,2-3-844 0 0,0-1 1 0 0,0 0-1 0 0,-1 0 0 0 0,0-1 1 0 0,0 1-1 0 0,-1-2 0 0 0,-1 1 0 0 0,0-1 1 0 0,1-1 843 0 0,1-9-2259 0 0,-1-1 0 0 0,1-11 2259 0 0,-7 30-159 0 0,8-38-2209 0 0</inkml:trace>
  <inkml:trace contextRef="#ctx0" brushRef="#br0" timeOffset="382241.309">2631 10330 13536 0 0,'-6'0'643'0'0,"6"0"-527"0"0,-1 0 0 0 0,1 0 0 0 0,-1 0-1 0 0,0 0 1 0 0,1 0 0 0 0,-1 0 0 0 0,1 0 0 0 0,-1 0-1 0 0,1 0 1 0 0,-1 0 0 0 0,0 0 0 0 0,1 0-1 0 0,-1 0 1 0 0,1 1 0 0 0,-1-1 0 0 0,1 0 0 0 0,-1 0-1 0 0,1 1 1 0 0,-1-1-116 0 0,1 1 161 0 0,-1 0 1 0 0,1 0-1 0 0,0 0 1 0 0,0 0-1 0 0,-1 0 0 0 0,1 1 1 0 0,0-1-1 0 0,0 0 0 0 0,0 0 1 0 0,0 0-1 0 0,0 0 0 0 0,0 0 1 0 0,1 0-1 0 0,-1 0 0 0 0,0 0 1 0 0,0 1-162 0 0,6 28 1176 0 0,-1-2 726 0 0,0 17-1902 0 0,-3-25 778 0 0,2-1 0 0 0,3 15-778 0 0,3 15 580 0 0,-1 5-466 0 0,-4 0-1 0 0,0 34-113 0 0,-5-85-37 0 0,0 0 1 0 0,-1 0-1 0 0,1 1 1 0 0,0-1-1 0 0,-1 0 1 0 0,0 0-1 0 0,-1 3 37 0 0,2-5-201 0 0,0-1 0 0 0,-1 1-1 0 0,1 0 1 0 0,-1 0-1 0 0,1-1 1 0 0,-1 1 0 0 0,1 0-1 0 0,-1 0 1 0 0,1-1-1 0 0,-1 1 1 0 0,0-1 0 0 0,0 1-1 0 0,1 0 1 0 0,-1-1-1 0 0,0 0 1 0 0,0 1 0 0 0,1-1-1 0 0,-1 1 1 0 0,0-1-1 0 0,0 0 1 0 0,0 1 0 0 0,0-1-1 0 0,1 0 1 0 0,-1 0 0 0 0,0 0-1 0 0,0 0 1 0 0,-1 0 201 0 0,-4 0-2357 0 0</inkml:trace>
  <inkml:trace contextRef="#ctx0" brushRef="#br0" timeOffset="382688.332">2561 10611 3224 0 0,'12'-6'312'0'0,"1"3"987"0"0,8-1 2896 0 0,31 4 3210 0 0,67 0-4630 0 0,-98-2-2545 0 0,0 0 0 0 0,-1-1 0 0 0,1-1-1 0 0,-1-1 1 0 0,11-5-230 0 0,-24 8 48 0 0,-4 1-26 0 0,0 0 0 0 0,0-1-1 0 0,0 1 1 0 0,-1-1 0 0 0,1 0-1 0 0,-1 0 1 0 0,1 1-1 0 0,-1-2 1 0 0,0 1 0 0 0,0 0-1 0 0,1 0 1 0 0,-2-1 0 0 0,1 1-1 0 0,0-1 1 0 0,0 0-1 0 0,-1 1 1 0 0,1-1 0 0 0,-1-1-22 0 0,-1 4 0 0 0,0-1 0 0 0,1 0 0 0 0,-1 0 0 0 0,0 0 0 0 0,0 0 0 0 0,0 0 0 0 0,0 0 0 0 0,0 0 1 0 0,0 0-1 0 0,0 0 0 0 0,-1 0 0 0 0,1 0 0 0 0,0 0 0 0 0,-1 0 0 0 0,1 0 0 0 0,0 0 0 0 0,-1 1 0 0 0,1-1 1 0 0,-1 0-1 0 0,1 0 0 0 0,-1 0 0 0 0,1 1 0 0 0,-1-1 0 0 0,0 0 0 0 0,1 1 0 0 0,-1-1 0 0 0,0 0 0 0 0,0 1 0 0 0,0-1 1 0 0,1 1-1 0 0,-1-1 0 0 0,0 1 0 0 0,0-1 0 0 0,0 1 0 0 0,0 0 0 0 0,0-1 0 0 0,-3 0-26 0 0,1-1 0 0 0,-1 1 0 0 0,0 0 0 0 0,0 0 0 0 0,0 0 0 0 0,0 0-1 0 0,0 1 1 0 0,0-1 26 0 0,-2 2 48 0 0,0 0 0 0 0,0-1 0 0 0,1 2-1 0 0,-1-1 1 0 0,1 1 0 0 0,-1 0 0 0 0,1 0-1 0 0,0 0 1 0 0,0 1 0 0 0,0 0 0 0 0,0 0-1 0 0,0 0 1 0 0,0 0 0 0 0,1 1 0 0 0,0 0-48 0 0,-2 1 123 0 0,0 0 0 0 0,1 1 0 0 0,0-1 1 0 0,1 1-1 0 0,-1 0 0 0 0,1 1 0 0 0,0-1 1 0 0,0 1-1 0 0,1-1 0 0 0,0 1 0 0 0,0 3-123 0 0,0-5 56 0 0,2 1 0 0 0,-1 0 0 0 0,1-1 0 0 0,0 1 0 0 0,0 0 0 0 0,1 0 0 0 0,-1 0 0 0 0,1-1 0 0 0,0 1 0 0 0,1 0 0 0 0,0 0-1 0 0,0 0 1 0 0,0 0 0 0 0,0-1 0 0 0,1 1 0 0 0,0-1 0 0 0,0 1 0 0 0,1-1 0 0 0,0 0 0 0 0,0 1-56 0 0,-1-2 15 0 0,0-1-1 0 0,1 1 1 0 0,-1-1 0 0 0,1 0-1 0 0,0 0 1 0 0,0 0 0 0 0,0 0-1 0 0,0 0 1 0 0,1-1 0 0 0,-1 1-1 0 0,1-1 1 0 0,-1 0 0 0 0,1 0-1 0 0,0-1 1 0 0,0 1 0 0 0,0-1-1 0 0,0 1 1 0 0,0-1 0 0 0,0 0-1 0 0,0-1 1 0 0,3 1-15 0 0,1-1-227 0 0,0 0 1 0 0,0 0-1 0 0,0 0 1 0 0,0-1-1 0 0,0-1 0 0 0,0 1 1 0 0,7-4 226 0 0,30-13-4758 0 0,-27 10-1884 0 0</inkml:trace>
  <inkml:trace contextRef="#ctx0" brushRef="#br0" timeOffset="382689.332">3150 10505 17071 0 0,'0'0'786'0'0,"0"0"-21"0"0,-2 0-490 0 0,-2 2-142 0 0,0 0 0 0 0,0 1 1 0 0,0-1-1 0 0,0 1 0 0 0,0-1 0 0 0,0 1 1 0 0,1 0-1 0 0,-1 1 0 0 0,1-1 1 0 0,0 1-1 0 0,0-1 0 0 0,0 1 1 0 0,0 0-1 0 0,1 0 0 0 0,-2 2-133 0 0,0 2 267 0 0,0 1 0 0 0,0-1 0 0 0,1 1 1 0 0,0 0-1 0 0,0 0 0 0 0,1 0 0 0 0,0 6-267 0 0,1-11 42 0 0,0 0 0 0 0,1 1 0 0 0,0-1-1 0 0,-1 0 1 0 0,2 1 0 0 0,-1-1 0 0 0,0 0 0 0 0,1 1 0 0 0,0-1-1 0 0,0 0 1 0 0,0 0 0 0 0,1 1 0 0 0,-1-1 0 0 0,1 0 0 0 0,0 0 0 0 0,0-1-1 0 0,1 1 1 0 0,-1 0 0 0 0,1-1 0 0 0,-1 1 0 0 0,1-1 0 0 0,0 0-1 0 0,0 0 1 0 0,1 0 0 0 0,-1 0 0 0 0,1-1 0 0 0,-1 1 0 0 0,1-1 0 0 0,0 0-1 0 0,0 0 1 0 0,1 0-42 0 0,0 0 8 0 0,0 0 0 0 0,0 0-1 0 0,1-1 1 0 0,-1 1-1 0 0,0-2 1 0 0,1 1 0 0 0,-1 0-1 0 0,1-1 1 0 0,-1 0 0 0 0,1 0-1 0 0,-1-1 1 0 0,1 1-1 0 0,-1-1 1 0 0,0 0 0 0 0,1-1-1 0 0,-1 1 1 0 0,0-1 0 0 0,0 0-1 0 0,2-1-7 0 0,0-1-386 0 0,0 1 0 0 0,0-1 0 0 0,0-1 0 0 0,-1 1-1 0 0,1-1 1 0 0,-1 0 0 0 0,0-1 0 0 0,-1 1 0 0 0,1-1-1 0 0,-1 0 1 0 0,0-1 0 0 0,3-5 386 0 0,4-9-1977 0 0,-3 0-20 0 0</inkml:trace>
  <inkml:trace contextRef="#ctx0" brushRef="#br0" timeOffset="383056.341">3373 10367 17015 0 0,'-3'3'1543'0'0,"1"-1"-1503"0"0,0 1-1 0 0,0 0 1 0 0,0 0 0 0 0,1 0-1 0 0,0 0 1 0 0,-1 0 0 0 0,1 0-1 0 0,0 0 1 0 0,1 0-1 0 0,-1 0 1 0 0,0 1 0 0 0,1-1-1 0 0,0 0 1 0 0,0 0 0 0 0,0 2-40 0 0,1 11 475 0 0,0-1 1 0 0,3 14-476 0 0,1 2 583 0 0,13 110 1705 0 0,-13-97-1976 0 0,-2-23-232 0 0,0 0 0 0 0,-2 5-80 0 0,2-4-1836 0 0,-9-22-4946 0 0,0 0 377 0 0</inkml:trace>
  <inkml:trace contextRef="#ctx0" brushRef="#br0" timeOffset="383478.237">3508 10503 3224 0 0,'35'-10'987'0'0,"20"-3"-987"0"0,-20 7 7246 0 0,21 0-7246 0 0,-51 6 332 0 0,40-2 2818 0 0,-41 2-2752 0 0,0 0 1 0 0,-1 1 0 0 0,1-1-1 0 0,0 1 1 0 0,-1 0-1 0 0,1 0 1 0 0,-1 0 0 0 0,0 1-1 0 0,1-1 1 0 0,2 2-399 0 0,-6-2 61 0 0,1-1 1 0 0,-1 1-1 0 0,0-1 0 0 0,0 1 1 0 0,1-1-1 0 0,-1 1 1 0 0,0 0-1 0 0,0-1 0 0 0,1 1 1 0 0,-1-1-1 0 0,0 1 1 0 0,0 0-1 0 0,0-1 0 0 0,0 1 1 0 0,0-1-1 0 0,0 1 1 0 0,0 0-1 0 0,0-1 1 0 0,0 1-1 0 0,0 0 0 0 0,-1-1 1 0 0,1 1-1 0 0,0-1 1 0 0,0 1-1 0 0,0-1 0 0 0,-1 1 1 0 0,1 0-1 0 0,0-1-61 0 0,-9 18 411 0 0,8-17-321 0 0,-11 17 191 0 0,-2 0 1 0 0,0-1 0 0 0,0-1-1 0 0,-11 9-281 0 0,-3 4 43 0 0,8-8 4 0 0,2 0 1 0 0,0 2-1 0 0,1 0 0 0 0,-2 6-47 0 0,18-27 7 0 0,0 0-1 0 0,1 0 1 0 0,-1 0-1 0 0,0 0 1 0 0,1 0-1 0 0,-1 0 0 0 0,1 0 1 0 0,-1 0-1 0 0,1 1-6 0 0,0-2 6 0 0,12-2 130 0 0,-6 0-120 0 0,0 0 1 0 0,0 0-1 0 0,0-1 0 0 0,0 0 0 0 0,-1 0 0 0 0,1 0 0 0 0,0-1 1 0 0,-1 0-1 0 0,0 0 0 0 0,1 0 0 0 0,-1-1 0 0 0,-1 1 0 0 0,1-1 1 0 0,0-1-17 0 0,10-10-255 0 0,0-2 0 0 0,-1 1 0 0 0,4-9 255 0 0,-7 10-258 0 0,0 1-1 0 0,0 1 1 0 0,1 0-1 0 0,1 0 1 0 0,0 1 258 0 0,-7 7-58 0 0,0 1 0 0 0,0 0 1 0 0,1 0-1 0 0,-1 0 0 0 0,1 1 1 0 0,1 0 57 0 0,-5 2 7 0 0,-1 0 1 0 0,1 0-1 0 0,0 1 1 0 0,-1-1-1 0 0,1 1 1 0 0,0-1-1 0 0,-1 1 1 0 0,1 0-1 0 0,0 0 1 0 0,0 1-1 0 0,-1-1 1 0 0,1 0-1 0 0,0 1 1 0 0,-1 0-1 0 0,1-1 1 0 0,0 1 0 0 0,-1 0-1 0 0,2 1-7 0 0,0 0 102 0 0,0 0 0 0 0,0 1 0 0 0,0-1-1 0 0,0 1 1 0 0,0 0 0 0 0,0 0 0 0 0,-1 0 0 0 0,0 0 0 0 0,1 1-1 0 0,-1-1 1 0 0,0 1 0 0 0,-1 0 0 0 0,3 4-102 0 0,8 13 181 0 0,-8-13-150 0 0,-1 1 0 0 0,1-1 0 0 0,-1 0 1 0 0,-1 1-1 0 0,1 0 0 0 0,-1 0-31 0 0,12 43 178 0 0,-10-38-2 0 0,-1 0 0 0 0,0 1 0 0 0,-1 0 0 0 0,0-1-1 0 0,0 16-175 0 0,-3-29 142 0 0,0-1 18 0 0,0 0 6 0 0,0 0-4 0 0,0 0-28 0 0,-13-6 241 0 0,12 5-345 0 0,-1 0 1 0 0,1 0-1 0 0,0 0 0 0 0,0-1 1 0 0,-1 1-1 0 0,1 0 0 0 0,0-1 1 0 0,0 1-1 0 0,0-1 0 0 0,1 1 1 0 0,-1-1-1 0 0,0 0 0 0 0,0 1 1 0 0,1-1-1 0 0,-1 0 0 0 0,1 0 1 0 0,0 1-1 0 0,-1-2-30 0 0,1-3 52 0 0,0-1 0 0 0,0 1 0 0 0,1 0 0 0 0,0-5-52 0 0,1-8 47 0 0,0 5-15 0 0,1 0 0 0 0,0-1 0 0 0,0 1 0 0 0,2 1 0 0 0,2-7-32 0 0,-4 12-227 0 0,1-1 0 0 0,0 0-1 0 0,0 1 1 0 0,1 0 0 0 0,0 0-1 0 0,0 1 1 0 0,1-1 0 0 0,0 1-1 0 0,0 0 1 0 0,1 1 0 0 0,0-1-1 0 0,0 1 1 0 0,0 1 0 0 0,1-1-1 0 0,0 1 1 0 0,0 1 0 0 0,0-1-1 0 0,3 1 228 0 0,-2 1-7819 0 0</inkml:trace>
  <inkml:trace contextRef="#ctx0" brushRef="#br0" timeOffset="385299.335">4824 10503 12496 0 0,'-12'-12'1352'0'0,"11"11"-1269"0"0,1 0 1 0 0,-1 0-1 0 0,0 0 1 0 0,1 0-1 0 0,-1 0 1 0 0,0 0-1 0 0,0 1 1 0 0,0-1-1 0 0,1 0 1 0 0,-1 0 0 0 0,0 1-1 0 0,0-1 1 0 0,0 1-1 0 0,0-1 1 0 0,0 1-1 0 0,0-1 1 0 0,0 1-1 0 0,-1 0 1 0 0,1-1-1 0 0,0 1 1 0 0,0 0 0 0 0,0 0-1 0 0,0 0 1 0 0,0 0-1 0 0,0 0 1 0 0,-1 0-1 0 0,1 0 1 0 0,0 0-1 0 0,0 0-83 0 0,-6 1 237 0 0,6-1-170 0 0,1 0-1 0 0,-1 0 1 0 0,0 0-1 0 0,0 1 1 0 0,0-1-1 0 0,0 0 1 0 0,0 1-1 0 0,1-1 1 0 0,-1 0-1 0 0,0 1 1 0 0,0-1-1 0 0,0 1 1 0 0,1 0-1 0 0,-1-1 1 0 0,0 1-1 0 0,1 0 1 0 0,-1-1-1 0 0,1 1 1 0 0,-1 0-1 0 0,1-1 1 0 0,-1 1-1 0 0,1 0 1 0 0,-1 0-1 0 0,1 0 1 0 0,0 0-1 0 0,-1-1 0 0 0,1 1 1 0 0,0 0-1 0 0,0 0-66 0 0,-1 1 17 0 0,1 0-1 0 0,-1 0 0 0 0,1 0 1 0 0,0 0-1 0 0,0 0 0 0 0,0 0 1 0 0,0 0-1 0 0,0 0 0 0 0,0 0 1 0 0,0 0-1 0 0,1 0 0 0 0,-1 1-16 0 0,2-1 5 0 0,-1 1-1 0 0,0-1 0 0 0,1 0 0 0 0,0 0 0 0 0,0 0 0 0 0,-1 0 0 0 0,1 0 1 0 0,0 0-1 0 0,0 0 0 0 0,1 0 0 0 0,-1-1 0 0 0,0 1 0 0 0,1-1-4 0 0,35 18 64 0 0,-27-14-54 0 0,127 66 118 0 0,-131-67-88 0 0,-1 0-1 0 0,1 0 0 0 0,-1 1 0 0 0,0-1 0 0 0,0 1 0 0 0,0 1 0 0 0,1 2-39 0 0,-6-7 43 0 0,0 0 0 0 0,0 0-1 0 0,0 0 1 0 0,0 1 0 0 0,0-1 0 0 0,-1 0 0 0 0,1 0 0 0 0,0 1-1 0 0,-1-1 1 0 0,1 1 0 0 0,-1-1 0 0 0,0 1 0 0 0,0-1-1 0 0,1 0 1 0 0,-1 1 0 0 0,0-1 0 0 0,0 1 0 0 0,0-1 0 0 0,0 1-1 0 0,-1-1 1 0 0,1 1 0 0 0,0-1 0 0 0,-1 1 0 0 0,1-1 0 0 0,0 1-1 0 0,-1-1 1 0 0,0 0 0 0 0,1 1 0 0 0,-1-1 0 0 0,0 0-1 0 0,0 0 1 0 0,0 0 0 0 0,0 1 0 0 0,0-1 0 0 0,0 0 0 0 0,0 0-1 0 0,0 0 1 0 0,0 0 0 0 0,0-1 0 0 0,-1 1 0 0 0,1 0-43 0 0,-7 5 249 0 0,-1-1-1 0 0,1 1 1 0 0,-1-2 0 0 0,-1 1 0 0 0,1-1 0 0 0,-1-1-249 0 0,-61 19 336 0 0,43-14-213 0 0,12-3-91 0 0,-1 0 1 0 0,1-2-1 0 0,-1 1 1 0 0,0-2-1 0 0,-13 0-32 0 0,14-2 24 0 0,13 1-15 0 0,0-1 1 0 0,-1 0-1 0 0,1 0 0 0 0,0 0 0 0 0,0 0 1 0 0,-1-1-1 0 0,1 1 0 0 0,0-1 0 0 0,-1 0 1 0 0,1 0-1 0 0,0 0 0 0 0,0 0 0 0 0,0-1 1 0 0,0 1-10 0 0,2 0-25 0 0,1 1 0 0 0,0-1 0 0 0,-1 0-1 0 0,1 1 1 0 0,0-1 0 0 0,-1 1 0 0 0,1-1 0 0 0,0 1 0 0 0,0-1 0 0 0,0 0 0 0 0,-1 1 0 0 0,1-1 0 0 0,0 0 0 0 0,0 1 0 0 0,0-1 0 0 0,0 0 0 0 0,0 1 0 0 0,0-1 0 0 0,0 1 0 0 0,1-1 0 0 0,-1 0 0 0 0,0 1 0 0 0,0-1 0 0 0,0 0 0 0 0,1 1 0 0 0,-1-1 0 0 0,0 1 0 0 0,1-1-1 0 0,-1 1 1 0 0,0-1 0 0 0,1 0 25 0 0,10-17-2505 0 0,-1 9-93 0 0,5-4-3907 0 0</inkml:trace>
  <inkml:trace contextRef="#ctx0" brushRef="#br0" timeOffset="385689.955">5216 10582 11520 0 0,'0'0'886'0'0,"0"8"-320"0"0,0-4 173 0 0,0 0 1 0 0,0 0 0 0 0,0 0 0 0 0,0 0 0 0 0,1 0 0 0 0,0-1 0 0 0,0 5-740 0 0,1-4 291 0 0,-1 1 1 0 0,-1-1 0 0 0,1 1-1 0 0,-1 0 1 0 0,1-1 0 0 0,-2 5-292 0 0,2 14 633 0 0,-2 7 650 0 0,-2 8-183 0 0,2-6-615 0 0,-7 25-154 0 0,9-43-263 0 0,-1-13-67 0 0,1 1-1 0 0,-1-1 1 0 0,0 0-1 0 0,0 1 1 0 0,0-1 0 0 0,0 0-1 0 0,0 1 1 0 0,0-1-1 0 0,0 0 1 0 0,0 1 0 0 0,0-1-1 0 0,-1 0 1 0 0,1 0-1 0 0,-1 1 1 0 0,1-1-1 0 0,-1 7 38 0 0,2-5-3633 0 0,-1-3 1781 0 0</inkml:trace>
  <inkml:trace contextRef="#ctx0" brushRef="#br0" timeOffset="386135.122">5259 10462 3680 0 0,'-12'-11'911'0'0,"12"10"1946"0"0,0 1 987 0 0,0 0 188 0 0,0 0-513 0 0,10 10-2068 0 0,-9-10-1451 0 0,1 1 1 0 0,-1 0-1 0 0,0 0 1 0 0,0 0-1 0 0,0 1 1 0 0,0-1 0 0 0,0 0-1 0 0,0 0 1 0 0,0 1-1 0 0,0-1 1 0 0,-1 0-1 0 0,1 1 1 0 0,0-1-1 0 0,-1 1 1 0 0,1-1-1 0 0,-1 0 1 0 0,0 1-1 0 0,1 0 0 0 0,0 0 6 0 0,0 1 0 0 0,0-1 0 0 0,0 1 0 0 0,1-1 0 0 0,-1 0 0 0 0,1 1 0 0 0,-1-1 0 0 0,1 0-1 0 0,0 0 1 0 0,1 1-6 0 0,9 11 24 0 0,3 15 32 0 0,-12-23-75 0 0,-1 0 0 0 0,2-1 0 0 0,-1 1 0 0 0,1 0 0 0 0,-1-1-1 0 0,5 4 20 0 0,-7-8-27 0 0,3 2-164 0 0,-1 1-1 0 0,0-1 0 0 0,0 0 0 0 0,-1 1 0 0 0,1-1 0 0 0,-1 1 0 0 0,1 0 1 0 0,-1 0-1 0 0,0 0 0 0 0,-1 0 0 0 0,1 0 0 0 0,0 2 192 0 0,-1-1-527 0 0,1-1 0 0 0,0 1 0 0 0,0 0 0 0 0,0-1 0 0 0,1 1 0 0 0,0-1 527 0 0,6 10-2428 0 0</inkml:trace>
  <inkml:trace contextRef="#ctx0" brushRef="#br0" timeOffset="386710.666">5502 10740 2760 0 0,'0'-1'207'0'0,"0"0"-121"0"0,0 0 1 0 0,0 1 0 0 0,1-1-1 0 0,-1 1 1 0 0,0-1 0 0 0,0 1-1 0 0,0-1 1 0 0,1 1 0 0 0,-1 0-1 0 0,0-1 1 0 0,1 1 0 0 0,-1-1-1 0 0,1 1 1 0 0,-1 0 0 0 0,0-1-1 0 0,1 1 1 0 0,-1-1 0 0 0,1 1-1 0 0,-1 0 1 0 0,1 0 0 0 0,-1-1-1 0 0,1 1 1 0 0,-1 0 0 0 0,1 0-1 0 0,-1 0 1 0 0,1 0 0 0 0,-1-1 0 0 0,1 1-87 0 0,-1 0 87 0 0,1 0 465 0 0,0-1-1 0 0,0 0 1 0 0,0 0-1 0 0,-1 0 1 0 0,1 1-1 0 0,0-1 1 0 0,-1 0-1 0 0,1 0 1 0 0,-1 0-1 0 0,1 0 1 0 0,-1 0-1 0 0,1 0 1 0 0,-1 0-1 0 0,0-1 1 0 0,1 0-552 0 0,5-11 2048 0 0,16-20 493 0 0,-13 19-1611 0 0,0 0-20 0 0,7-2 86 0 0,-12 13-790 0 0,0-1-1 0 0,-1 0 0 0 0,1 1 1 0 0,0 0-1 0 0,1 0 0 0 0,1-1-205 0 0,2 0 142 0 0,1 0 0 0 0,0 0 0 0 0,0 1-1 0 0,0 0 1 0 0,1 1 0 0 0,-1 0 0 0 0,1 1 0 0 0,-1 0-1 0 0,5 0-141 0 0,-5 5 132 0 0,-7-2-109 0 0,4 4 36 0 0,11 40-33 0 0,-9-31 47 0 0,-7-15-73 0 0,-1 1 1 0 0,1 0-1 0 0,-1 0 0 0 0,1 0 0 0 0,-1 0 1 0 0,1 0-1 0 0,-1 0 0 0 0,1 0 1 0 0,-1 0-1 0 0,0 0 0 0 0,1 0 1 0 0,-1 0-1 0 0,0 0 0 0 0,0 0 0 0 0,0 0 1 0 0,0 0-1 0 0,0 0 0 0 0,0 0 1 0 0,0 0-1 0 0,0 0 0 0 0,0 0 0 0 0,0 0 1 0 0,-1 0-1 0 0,1 0 0 0 0,-1 0 0 0 0,1 1 0 0 0,0-1 0 0 0,-1 0 0 0 0,1 1 0 0 0,0-1-1 0 0,0 0 1 0 0,0 1 0 0 0,0-1 0 0 0,0 0 0 0 0,0 1 0 0 0,0-1-1 0 0,0 0 1 0 0,0 0 0 0 0,1 1 0 0 0,-1-1 3 0 0,0 0 1 0 0,0 0-1 0 0,1 1 0 0 0,-1-1 0 0 0,0 0 1 0 0,0 0-1 0 0,0 0 0 0 0,0 1 1 0 0,0-1-1 0 0,-1 0 0 0 0,1 0 0 0 0,0 0 1 0 0,0 0-1 0 0,-1 0 0 0 0,1 1 0 0 0,-1-1 1 0 0,1 0-1 0 0,-1 0 0 0 0,0 0-3 0 0,-11 23 41 0 0,-5 6-6 0 0,17-30-35 0 0,-1 1 0 0 0,1-1 0 0 0,0 1 0 0 0,-1 0 0 0 0,1-1 0 0 0,0 1 0 0 0,0-1 0 0 0,-1 1 0 0 0,1 0 0 0 0,0-1 0 0 0,0 1 0 0 0,0 0 0 0 0,0-1 0 0 0,0 1 0 0 0,0 0 0 0 0,0-1 0 0 0,0 1 0 0 0,0 0 0 0 0,0-1 0 0 0,1 1 0 0 0,-1 0 0 0 0,0-1 0 0 0,0 1 0 0 0,1-1 0 0 0,-1 1 0 0 0,0 0 0 0 0,1-1 0 0 0,-1 1 0 0 0,1 0 0 0 0,-1-1 0 0 0,1 1 0 0 0,-1 0 0 0 0,0-1 0 0 0,0 1 0 0 0,1 0 0 0 0,-1-1 0 0 0,0 1 0 0 0,0 0 0 0 0,0-1 0 0 0,1 1 0 0 0,-1 0 0 0 0,0 0 0 0 0,0-1 0 0 0,0 1 0 0 0,0 0 0 0 0,0 0 0 0 0,-1-1 0 0 0,1 1 0 0 0,0 0 0 0 0,0-1 0 0 0,0 1 0 0 0,-1 0 0 0 0,-2 3 58 0 0,2-3-49 0 0,1-1-1 0 0,-1 0 1 0 0,1 1-1 0 0,-1-1 1 0 0,1 1-1 0 0,0-1 1 0 0,-1 0-1 0 0,1 1 1 0 0,0-1-1 0 0,-1 1 1 0 0,1-1-1 0 0,0 1 1 0 0,0-1-1 0 0,-1 1 1 0 0,1-1 0 0 0,0 1-1 0 0,0-1 1 0 0,0 1-1 0 0,0-1 1 0 0,0 1-1 0 0,0 0 1 0 0,0-1-1 0 0,0 1 1 0 0,0-1-1 0 0,0 1 1 0 0,0-1-1 0 0,0 1-8 0 0,-2 0 12 0 0,1-1 48 0 0,1 0 12 0 0,6-13 80 0 0,-5 12-147 0 0,0 1-1 0 0,-1-1 1 0 0,1 1-1 0 0,0-1 1 0 0,-1 0-1 0 0,1 1 1 0 0,0-1-1 0 0,-1 0 1 0 0,1 0-1 0 0,-1 1 1 0 0,1-1-1 0 0,-1 0 0 0 0,0 0 1 0 0,1 0-1 0 0,-1 0 1 0 0,0 1-1 0 0,1-1 1 0 0,-1 0-1 0 0,0 0 1 0 0,0 0-1 0 0,0 0 1 0 0,0 0-1 0 0,0 0 1 0 0,0 0-1 0 0,0-1-4 0 0,0 1 0 0 0,1 0 0 0 0,-1 0 0 0 0,1 0 0 0 0,-1 0 0 0 0,1 0 0 0 0,0 0 0 0 0,-1 0 0 0 0,1 0 0 0 0,0 0 0 0 0,0 0 0 0 0,0 0 0 0 0,0 0 0 0 0,-1 1 0 0 0,2-1 0 0 0,7-9 0 0 0,-4-3 15 0 0,-5 11-12 0 0,1 0 1 0 0,-1 0 0 0 0,1 0 0 0 0,0 0 0 0 0,0 0-1 0 0,0 1 1 0 0,0-1 0 0 0,0 0 0 0 0,0 1 0 0 0,1-1 0 0 0,-1 0-1 0 0,0 1 1 0 0,1-1-4 0 0,-1 2 3 0 0,0-1-1 0 0,0 1 1 0 0,0-1 0 0 0,0 1-1 0 0,-1-1 1 0 0,1 0-1 0 0,0 1 1 0 0,-1-1-1 0 0,1 0 1 0 0,0 0 0 0 0,-1 1-1 0 0,1-1 1 0 0,-1 0-1 0 0,1 0 1 0 0,-1 0-1 0 0,1 0 1 0 0,-1 1 0 0 0,0-1-1 0 0,1 0 1 0 0,-1 0-1 0 0,0 0 1 0 0,0 0-1 0 0,0 0 1 0 0,0 0 0 0 0,0 0-1 0 0,0 0 1 0 0,0 0-1 0 0,0 0 1 0 0,0 0-3 0 0,0 0 2 0 0,0 1-1 0 0,0-1 1 0 0,0 1 0 0 0,0 0 0 0 0,0-1-1 0 0,0 1 1 0 0,0-1 0 0 0,0 1 0 0 0,0 0-1 0 0,1-1 1 0 0,-1 1 0 0 0,0 0 0 0 0,0-1 0 0 0,0 1-1 0 0,0 0 1 0 0,1-1 0 0 0,-1 1 0 0 0,0 0-1 0 0,0-1 1 0 0,1 1 0 0 0,-1 0 0 0 0,0 0-1 0 0,1-1 1 0 0,-1 1 0 0 0,0 0 0 0 0,1 0-1 0 0,-1 0 1 0 0,0-1 0 0 0,1 1 0 0 0,-1 0-2 0 0,13-10-14 0 0,-12 10 12 0 0,-1-1 0 0 0,0 1 0 0 0,0 0 1 0 0,0-1-1 0 0,0 1 0 0 0,0-1 1 0 0,0 1-1 0 0,1-1 0 0 0,-1 1 1 0 0,0-1-1 0 0,0 1 0 0 0,-1-1 0 0 0,1 1 1 0 0,0-1-1 0 0,0 1 0 0 0,0-1 1 0 0,0 1-1 0 0,0-1 0 0 0,0 1 1 0 0,-1-1-1 0 0,1 1 0 0 0,0-1 0 0 0,0 1 1 0 0,-1 0-1 0 0,1-1 0 0 0,0 1 1 0 0,-1-1-1 0 0,1 1 2 0 0,-7-9-26 0 0,-17-10 16 0 0,19 16 10 0 0,0 1 1 0 0,0-1 0 0 0,0 1 0 0 0,0 0 0 0 0,0 0 0 0 0,0 1 0 0 0,-1-1 0 0 0,1 1 0 0 0,0 0-1 0 0,-1 1 1 0 0,1-1 0 0 0,-2 1-1 0 0,3 1 19 0 0,0-1-1 0 0,0 1 0 0 0,0 0 1 0 0,0 0-1 0 0,0 1 0 0 0,0-1 0 0 0,0 1 1 0 0,1 0-1 0 0,-1 0 0 0 0,1 0 1 0 0,-1 0-1 0 0,1 0 0 0 0,0 1 1 0 0,-1 1-19 0 0,-15 9 71 0 0,12-8-31 0 0,1 1 0 0 0,0-1 0 0 0,0 1 0 0 0,0 1-40 0 0,-11 10 48 0 0,14-14-40 0 0,0 0 0 0 0,0 1-1 0 0,1 0 1 0 0,-1-1 0 0 0,1 1-1 0 0,-2 3-7 0 0,-3 7 18 0 0,4-9-11 0 0,1 1 0 0 0,0 0 1 0 0,1 0-1 0 0,-1 0 0 0 0,1 0 0 0 0,1 0 0 0 0,-1 0 0 0 0,1 0 0 0 0,0 0-7 0 0,0-5 0 0 0,0-1 0 0 0,0 1 0 0 0,0-1 0 0 0,0 0 0 0 0,0 1-1 0 0,0-1 1 0 0,0 1 0 0 0,0-1 0 0 0,0 1 0 0 0,1-1 0 0 0,-1 0 0 0 0,0 1-1 0 0,0-1 1 0 0,0 0 0 0 0,1 1 0 0 0,-1-1 0 0 0,0 1 0 0 0,1-1 0 0 0,-1 0-1 0 0,0 0 1 0 0,0 1 0 0 0,1-1 0 0 0,0 1 1 0 0,0-1 0 0 0,-1 1-1 0 0,1 0 1 0 0,-1-1 0 0 0,1 1 0 0 0,-1 0-1 0 0,1 0 1 0 0,-1 0 0 0 0,1-1 0 0 0,-1 1-1 0 0,0 0 1 0 0,1 0 0 0 0,-1 0 0 0 0,0 0-1 0 0,0 0 1 0 0,1-1 0 0 0,-1 1 0 0 0,0 0-1 0 0,0 0 1 0 0,0 0 0 0 0,0 0 0 0 0,-1 1-1 0 0,2-2 6 0 0,-1 1 0 0 0,0 0 0 0 0,0 0 0 0 0,1-1 0 0 0,-1 1 0 0 0,1 0 0 0 0,-1-1 0 0 0,0 1 0 0 0,1-1 0 0 0,-1 1 1 0 0,1-1-1 0 0,-1 1 0 0 0,1-1 0 0 0,0 1 0 0 0,-1-1 0 0 0,1 1 0 0 0,-1-1 0 0 0,1 1 0 0 0,0-1 0 0 0,-1 0 0 0 0,1 0 1 0 0,0 1-1 0 0,0-1 0 0 0,-1 0-6 0 0,18 5 107 0 0,-14-4-97 0 0,-1-1 1 0 0,1 0-1 0 0,-1 0 1 0 0,1 0-1 0 0,-1-1 1 0 0,1 1-1 0 0,-1-1 1 0 0,1 0-1 0 0,-1 0 1 0 0,1 0-1 0 0,-1 0 1 0 0,0-1-1 0 0,0 1 1 0 0,0-1-1 0 0,1 0 1 0 0,1-2-12 0 0,7-4 53 0 0,-1-2-1 0 0,-1 1 1 0 0,6-7-52 0 0,-10 10 3 0 0,1-1-47 0 0,-1-1 0 0 0,-1 0-1 0 0,1 0 1 0 0,0-3 44 0 0,16-20-151 0 0,-20 28 133 0 0,0 0-1 0 0,0 0 1 0 0,-1 0-1 0 0,1 0 1 0 0,-1-1-1 0 0,0 1 1 0 0,1-2 18 0 0,6-15-63 0 0,-7 20 63 0 0,-1-1 0 0 0,1 1 0 0 0,-1-1 0 0 0,0 0 0 0 0,1 1 0 0 0,-1-1 0 0 0,0 0 0 0 0,0 0 0 0 0,1 1 0 0 0,-1-1 0 0 0,0 0 0 0 0,0 1 0 0 0,0-1 0 0 0,0 0 0 0 0,0 0 0 0 0,0 1 0 0 0,0-1 0 0 0,0 0 0 0 0,0 0 0 0 0,0 1 0 0 0,-1-1 0 0 0,1 0 0 0 0,0 0 0 0 0,0 1 0 0 0,-1-1 0 0 0,1 0 0 0 0,0 1 0 0 0,-1-1 0 0 0,1 0 0 0 0,-1 1 0 0 0,1-1 0 0 0,-3-4 0 0 0,3 0-14 0 0,2 2-57 0 0,-6 0-2 0 0,7 5 3 0 0,-3-1 65 0 0,1-1 1 0 0,-1 0-1 0 0,0 1 0 0 0,1-1 0 0 0,-1 1 0 0 0,0-1 0 0 0,0 1 0 0 0,1 0 1 0 0,-1-1-1 0 0,0 1 0 0 0,0-1 0 0 0,0 1 0 0 0,0-1 0 0 0,0 1 1 0 0,0 0-1 0 0,0-1 0 0 0,0 1 0 0 0,0-1 5 0 0,0 2-14 0 0,1 0 3 0 0,0 0 1 0 0,0 1-1 0 0,1-1 0 0 0,-1 0 0 0 0,0 0 1 0 0,1 0-1 0 0,-1 0 0 0 0,1 0 1 0 0,-1-1-1 0 0,1 1 0 0 0,0 0 1 0 0,0-1-1 0 0,0 1 0 0 0,2 0 11 0 0,-3 0 0 0 0,1-1 0 0 0,0 0 0 0 0,0 1 0 0 0,0-1 0 0 0,-1 1 0 0 0,1-1 0 0 0,-1 1 0 0 0,1 0 0 0 0,-1 0 0 0 0,0 0 0 0 0,1 0-1 0 0,-1 0 1 0 0,0 0 0 0 0,0 0 0 0 0,0 1 0 0 0,-1 14 0 0 0,-1-15 0 0 0,1 1 0 0 0,0-1 0 0 0,0 1 0 0 0,0 0 0 0 0,0-1 0 0 0,1 1 0 0 0,-1-1 0 0 0,1 1 0 0 0,4 13 0 0 0,-3-10 0 0 0,0-1 0 0 0,0 1 0 0 0,0 0 0 0 0,-1 0 0 0 0,0 0 0 0 0,-1 0 0 0 0,1 2 0 0 0,-1 0 0 0 0,0 0 0 0 0,1 0 0 0 0,0 0 0 0 0,1 0 0 0 0,-1-1 0 0 0,2 1 0 0 0,1 5 0 0 0,-2-7 0 0 0,-1 0 0 0 0,0 0 0 0 0,0 0 0 0 0,0-1 0 0 0,0 1 0 0 0,-1 0 0 0 0,0 2 0 0 0,0 0 0 0 0,0 0 0 0 0,1 0 0 0 0,1 7 0 0 0,0-10-5 0 0,-1 0 0 0 0,0 1-1 0 0,0-1 1 0 0,-1 0 0 0 0,1 1-1 0 0,-1-1 1 0 0,-1 1 0 0 0,1-1-1 0 0,-1 0 1 0 0,0 2 5 0 0,1-3 10 0 0,-1 0-1 0 0,1 1 1 0 0,0-1 0 0 0,0 0-1 0 0,0 0 1 0 0,1 0 0 0 0,-1 1-1 0 0,2 1-9 0 0,1 22 75 0 0,-6-13-29 0 0,2-13-42 0 0,1-1 1 0 0,-1 0 0 0 0,1 1-1 0 0,-1-1 1 0 0,1 1 0 0 0,0-1-1 0 0,0 0 1 0 0,0 1 0 0 0,0-1-1 0 0,0 1 1 0 0,0-1 0 0 0,0 1-1 0 0,0-1 1 0 0,1 0 0 0 0,-1 1 0 0 0,0-1-1 0 0,1 1-4 0 0,2 4 20 0 0,-2-4-1 0 0,0 0-1 0 0,0 0 1 0 0,0 0-1 0 0,-1 0 1 0 0,1 0-1 0 0,-1 0 1 0 0,1 1-1 0 0,-1 0-18 0 0,0-2 5 0 0,0-1 0 0 0,0 1 0 0 0,0 0 0 0 0,0-1 0 0 0,-1 1 0 0 0,1-1 0 0 0,0 1 1 0 0,0-1-1 0 0,-1 1 0 0 0,1-1 0 0 0,0 1 0 0 0,-1-1 0 0 0,1 0 0 0 0,-1 1 0 0 0,1-1 0 0 0,-1 1 0 0 0,1-1 0 0 0,0 0 0 0 0,-1 1 0 0 0,1-1 0 0 0,-1 0 0 0 0,1 0 0 0 0,-1 1 0 0 0,0-1 0 0 0,1 0 0 0 0,-1 0 0 0 0,1 0 0 0 0,-1 0 0 0 0,1 0 0 0 0,-1 1 0 0 0,0-1 0 0 0,1 0 0 0 0,-1 0 0 0 0,1-1 0 0 0,-1 1-5 0 0,-13 2 214 0 0,-1 0-61 0 0,0 0-1 0 0,-1-2 1 0 0,1 1 0 0 0,-1-2 0 0 0,-12-2-153 0 0,15 1 62 0 0,-1 0 1 0 0,1-2 0 0 0,-9-2-63 0 0,17 4 16 0 0,0 0 0 0 0,1 0 0 0 0,0 0 0 0 0,-1-1 0 0 0,1 1 0 0 0,0-1 0 0 0,0 0 0 0 0,1 0 0 0 0,-1-1 0 0 0,1 1 0 0 0,-1-1 0 0 0,0-1-16 0 0,-4-5 27 0 0,6 8-19 0 0,1 0-1 0 0,-1 1 1 0 0,1-1-1 0 0,-1 0 1 0 0,1 0-1 0 0,0-1 0 0 0,-1 1 1 0 0,1 0-1 0 0,1 0 1 0 0,-1 0-1 0 0,0-1 0 0 0,0 1 1 0 0,1-1-1 0 0,-1 1 1 0 0,1 0-1 0 0,0-3-7 0 0,-4-16-77 0 0,4 19 53 0 0,-1 0-1 0 0,1 0 1 0 0,-1 0-1 0 0,1 0 1 0 0,0 0-1 0 0,0 0 1 0 0,-1 0-1 0 0,1 0 1 0 0,1-1 0 0 0,-1 1-1 0 0,0 0 1 0 0,1 0-1 0 0,-1 0 1 0 0,1 0-1 0 0,0 0 25 0 0,8-28-686 0 0,-7 24 385 0 0,-1 0 0 0 0,1 0 1 0 0,0 1-1 0 0,1-1 1 0 0,-1 1-1 0 0,1-1 0 0 0,0 1 1 0 0,0 0-1 0 0,1 0 301 0 0,4-4-891 0 0,-1 0 0 0 0,0 0 0 0 0,0-1 0 0 0,-1 0-1 0 0,0 0 892 0 0,-3 5-583 0 0,0 0 1 0 0,1 0-1 0 0,0 1 0 0 0,0 0 0 0 0,0-1 0 0 0,1 1 0 0 0,3-2 583 0 0,-4 3-309 0 0,20-18-1921 0 0</inkml:trace>
  <inkml:trace contextRef="#ctx0" brushRef="#br0" timeOffset="387088.294">5977 10598 3224 0 0,'-4'-2'283'0'0,"-2"2"178"0"0,5 0 1779 0 0,1 0 768 0 0,0 0 1145 0 0,5 5-2326 0 0,11 30 1246 0 0,-15-32-2903 0 0,1 0 0 0 0,-1 0 0 0 0,0 0 0 0 0,0 0 1 0 0,0 1-1 0 0,0-1 0 0 0,0 0 0 0 0,-1 1 0 0 0,0-1 1 0 0,1 1-171 0 0,-1 1 161 0 0,0 0 0 0 0,1 0 0 0 0,0-1 0 0 0,0 1 1 0 0,1 0-162 0 0,-1 0 115 0 0,1 0-1 0 0,-2 0 1 0 0,1 0 0 0 0,0 0 0 0 0,-1 1 0 0 0,0-1 0 0 0,0 3-115 0 0,1 28 441 0 0,0-30-365 0 0,-1-1 0 0 0,1 1 0 0 0,-2 0 0 0 0,1 3-76 0 0,-1-5 50 0 0,1 1-1 0 0,0-1 1 0 0,0 1-1 0 0,0 0 1 0 0,1-1-1 0 0,0 4-49 0 0,-1-7 6 0 0,0-1 1 0 0,0 1-1 0 0,0 0 0 0 0,0 0 0 0 0,0-1 0 0 0,0 1 0 0 0,0 0 1 0 0,0-1-1 0 0,0 1 0 0 0,0 0 0 0 0,0-1 0 0 0,0 1 0 0 0,-1 0 1 0 0,1-1-1 0 0,0 1 0 0 0,0 0 0 0 0,-1-1-6 0 0,1 1 3 0 0,0-1 0 0 0,0 0 0 0 0,-1 1 0 0 0,1-1 0 0 0,0 1 1 0 0,0-1-1 0 0,0 1 0 0 0,0-1 0 0 0,0 1 0 0 0,-1-1 0 0 0,1 1 0 0 0,0-1 0 0 0,0 1 0 0 0,0-1 0 0 0,0 1 0 0 0,1-1 0 0 0,-1 1 0 0 0,0-1 1 0 0,0 1-1 0 0,0-1 0 0 0,0 1 0 0 0,0-1 0 0 0,1 0 0 0 0,-1 1-3 0 0,1 0 53 0 0,-1-1 11 0 0,0 0 0 0 0,0 0 0 0 0,0 0 27 0 0,0 0 110 0 0,-1 0-167 0 0,1-1-1 0 0,-1 1 0 0 0,1-1 1 0 0,0 0-1 0 0,0 1 0 0 0,-1-1 1 0 0,1 1-1 0 0,0-1 0 0 0,0 0 1 0 0,0 1-1 0 0,0-1 0 0 0,-1 0 1 0 0,1 1-1 0 0,0-1 0 0 0,0 0 1 0 0,0 1-1 0 0,1-1 0 0 0,-1 0 1 0 0,0 1-1 0 0,0-1 0 0 0,0 0-33 0 0,10-47-464 0 0,-8 34 144 0 0,1 0 0 0 0,1-1 0 0 0,0 1 320 0 0,3-11-425 0 0,-6 20 318 0 0,1-1 0 0 0,0 0 0 0 0,0 0 0 0 0,0 1 0 0 0,3-5 107 0 0,0 2-98 0 0,-4 5 80 0 0,0 1 0 0 0,0-1 0 0 0,0 1 0 0 0,1 0 0 0 0,-1 0 1 0 0,1-1-1 0 0,-1 1 0 0 0,1 0 0 0 0,0 0 0 0 0,0 0 0 0 0,0 1 0 0 0,0-1 0 0 0,0 0 1 0 0,1 1-1 0 0,-1-1 0 0 0,0 1 0 0 0,1 0 0 0 0,-1 0 0 0 0,1 0 0 0 0,1-1 18 0 0,-1 2 25 0 0,-1 0-1 0 0,1 0 0 0 0,-1 0 1 0 0,0 0-1 0 0,1 0 0 0 0,-1 1 1 0 0,1-1-1 0 0,-1 1 0 0 0,0-1 1 0 0,1 1-1 0 0,-1 0 0 0 0,0 0 1 0 0,0 0-1 0 0,0 0 0 0 0,0 0 1 0 0,0 1-1 0 0,0-1 0 0 0,0 1 1 0 0,0-1-1 0 0,0 1 0 0 0,1 1-24 0 0,3 4 163 0 0,1 1-1 0 0,-1 0 0 0 0,0 0 0 0 0,2 5-162 0 0,11 30 320 0 0,-15-38-301 0 0,-2-2-5 0 0,0 0 0 0 0,1 0 0 0 0,-1 1-1 0 0,-1-1 1 0 0,1 1 0 0 0,0-1 0 0 0,-1 1 0 0 0,0 0 0 0 0,0 0 0 0 0,1 0-14 0 0,-1 1 15 0 0,1-1 0 0 0,0 1 0 0 0,0-1 0 0 0,0 0 0 0 0,1 0 0 0 0,-1 0 1 0 0,3 2-16 0 0,8 15 26 0 0,-10-18-196 0 0,-1 0 0 0 0,1 0 1 0 0,0-1-1 0 0,-1 1 0 0 0,1-1 0 0 0,1 1 1 0 0,-1-1-1 0 0,0 0 0 0 0,0 0 1 0 0,1 0-1 0 0,-1-1 0 0 0,1 1 1 0 0,-1-1-1 0 0,1 0 0 0 0,0 0 0 0 0,1 0 170 0 0,-4 0-230 0 0,8-1-2300 0 0,2-1-4019 0 0</inkml:trace>
  <inkml:trace contextRef="#ctx0" brushRef="#br0" timeOffset="387621.066">6413 10623 15320 0 0,'0'0'697'0'0,"0"0"-9"0"0,-1 0-444 0 0,0 0-216 0 0,1 0 0 0 0,-1 1 1 0 0,1-1-1 0 0,-1 0 1 0 0,0 0-1 0 0,1 0 0 0 0,-1 1 1 0 0,1-1-1 0 0,0 0 0 0 0,-1 1 1 0 0,1-1-1 0 0,-1 0 0 0 0,1 1 1 0 0,-1-1-1 0 0,1 0 0 0 0,0 1 1 0 0,-1-1-1 0 0,1 1 0 0 0,0-1 1 0 0,-1 1-1 0 0,1-1 0 0 0,0 1 1 0 0,0-1-1 0 0,-1 1 0 0 0,1-1 1 0 0,0 1-1 0 0,0-1 0 0 0,0 1 1 0 0,0 0-1 0 0,0-1-28 0 0,-1 4 250 0 0,-3 1 57 0 0,0 1-1 0 0,1-1 1 0 0,0 1 0 0 0,0 0 0 0 0,1 0 0 0 0,-1 0 0 0 0,1 1-1 0 0,0 1-306 0 0,1-4 104 0 0,-7 17 475 0 0,6-19-515 0 0,1 1-1 0 0,0-1 1 0 0,0 1 0 0 0,0 0 0 0 0,0 0 0 0 0,1-1-1 0 0,-1 1 1 0 0,1 0 0 0 0,0 0 0 0 0,0 0 0 0 0,0-1 0 0 0,0 1-1 0 0,0 2-63 0 0,-2 24 421 0 0,2-26-395 0 0,-1 0 0 0 0,1 0 0 0 0,-1 0-1 0 0,1 0 1 0 0,0 0 0 0 0,0 0 0 0 0,0 0-1 0 0,1 0 1 0 0,-1 0 0 0 0,1 0-1 0 0,0 0 1 0 0,-1 0 0 0 0,1 0 0 0 0,1 0-26 0 0,-1 1 26 0 0,2 0 1 0 0,-1 0 0 0 0,0-1-1 0 0,1 1 1 0 0,-1 0 0 0 0,1-1-1 0 0,0 0 1 0 0,0 0 0 0 0,1 0-1 0 0,2 2-26 0 0,-6-4 18 0 0,1-1 0 0 0,0 0 0 0 0,-1 0 0 0 0,1 1 0 0 0,0-1 0 0 0,-1 0 0 0 0,1 0 1 0 0,0 0-1 0 0,-1 0 0 0 0,1 0 0 0 0,0 0 0 0 0,-1 0 0 0 0,1 0 0 0 0,0 0 0 0 0,0 0 0 0 0,-1 0 0 0 0,1-1 0 0 0,0 1 0 0 0,-1 0 0 0 0,1 0 0 0 0,0-1 0 0 0,-1 1 0 0 0,1 0 0 0 0,-1-1 0 0 0,1 1 0 0 0,0-1 0 0 0,-1 1 0 0 0,1-1 0 0 0,-1 1 0 0 0,1-1 0 0 0,-1 1 0 0 0,1-1-18 0 0,16-23 30 0 0,-12 15-70 0 0,0 1-63 0 0,-1 1 1 0 0,0-1-1 0 0,-1-1 0 0 0,3-6 103 0 0,-4 8-47 0 0,0 1 0 0 0,1-1 0 0 0,-1 1 0 0 0,2 0 0 0 0,-1 0-1 0 0,1 0 1 0 0,0 0 0 0 0,0 0 47 0 0,-3 6-4 0 0,-1-1 0 0 0,0 1 0 0 0,0 0-1 0 0,0-1 1 0 0,0 1 0 0 0,1 0 0 0 0,-1-1 0 0 0,0 1 0 0 0,0 0-1 0 0,1 0 1 0 0,-1-1 0 0 0,0 1 0 0 0,1 0 0 0 0,-1 0 0 0 0,0-1 0 0 0,1 1-1 0 0,-1 0 1 0 0,0 0 0 0 0,1 0 0 0 0,-1 0 0 0 0,0 0 0 0 0,1 0-1 0 0,-1-1 1 0 0,0 1 0 0 0,1 0 0 0 0,-1 0 0 0 0,0 0 0 0 0,1 0 0 0 0,-1 0-1 0 0,1 0 1 0 0,-1 0 0 0 0,0 1 0 0 0,1-1 0 0 0,-1 0 0 0 0,0 0-1 0 0,1 0 1 0 0,-1 0 0 0 0,0 0 0 0 0,1 0 0 0 0,-1 1 0 0 0,0-1 0 0 0,1 0-1 0 0,-1 0 1 0 0,0 1 4 0 0,5 3 13 0 0,0 0 0 0 0,-1 1 0 0 0,0 0-1 0 0,0 0 1 0 0,-1 0 0 0 0,1 0-1 0 0,-1 0 1 0 0,0 1 0 0 0,0 0 0 0 0,-1-1-1 0 0,1 4-12 0 0,7 12 144 0 0,-8-17-105 0 0,0 1 0 0 0,1 0 0 0 0,0-1 0 0 0,0 1-1 0 0,0-1 1 0 0,1 0 0 0 0,-1 0 0 0 0,1 0 0 0 0,0-1-1 0 0,0 1 1 0 0,0-1 0 0 0,1 0 0 0 0,-1 0 0 0 0,1-1 0 0 0,-1 1-1 0 0,1-1 1 0 0,0 0 0 0 0,0 0 0 0 0,0-1 0 0 0,0 1-1 0 0,1-1 1 0 0,-1 0 0 0 0,0 0 0 0 0,0-1 0 0 0,1 0 0 0 0,-1 0-1 0 0,0 0 1 0 0,1 0 0 0 0,-1-1 0 0 0,0 0 0 0 0,0 0-1 0 0,0-1 1 0 0,1 1 0 0 0,-1-1 0 0 0,4-2-39 0 0,-1-1 20 0 0,0 1-1 0 0,-1-1 1 0 0,1-1 0 0 0,-1 1-1 0 0,-1-1 1 0 0,1-1 0 0 0,-1 1-1 0 0,0-1 1 0 0,0 0 0 0 0,-1 0-1 0 0,0-1 1 0 0,0 0 0 0 0,-1 1-1 0 0,0-2 1 0 0,0 1 0 0 0,-1 0-1 0 0,0-2-19 0 0,6-19-499 0 0,-2-1 0 0 0,-1 0 0 0 0,-2-1-1 0 0,0-10 500 0 0,-1 18-603 0 0,-2 0 0 0 0,-1 0 0 0 0,-1-7 603 0 0,0 22-109 0 0,0-1-1 0 0,0 0 0 0 0,-1 0 1 0 0,0 1-1 0 0,-1-1 0 0 0,1 1 1 0 0,-2-1-1 0 0,1 1 0 0 0,-5-7 110 0 0,7 14 70 0 0,0-1-1 0 0,1 1 0 0 0,-1 0 0 0 0,0 0 0 0 0,0 0 0 0 0,0 0 0 0 0,0 0 1 0 0,0 0-1 0 0,0 0 0 0 0,0 0 0 0 0,0 0 0 0 0,-1 0 0 0 0,1 1 1 0 0,0-1-1 0 0,0 0 0 0 0,-1 1 0 0 0,0-1-69 0 0,1 1 46 0 0,0 0-1 0 0,0 0 1 0 0,0 0 0 0 0,1 0 0 0 0,-1 0-1 0 0,0 0 1 0 0,0 1 0 0 0,0-1 0 0 0,1 0-1 0 0,-1 0 1 0 0,0 1 0 0 0,0-1-1 0 0,1 0 1 0 0,-1 1 0 0 0,0-1 0 0 0,1 1-1 0 0,-1-1 1 0 0,0 1 0 0 0,1-1-1 0 0,-1 1 1 0 0,1 0 0 0 0,-1-1-46 0 0,-1 3 59 0 0,0 1 1 0 0,0-1-1 0 0,0 0 1 0 0,0 0-1 0 0,1 1 0 0 0,-1-1 1 0 0,1 1-1 0 0,0-1 1 0 0,0 1-1 0 0,1-1 1 0 0,-1 1-1 0 0,1 1-59 0 0,-11 109 107 0 0,11-96-72 0 0,0 0 0 0 0,2 0 0 0 0,0-1 0 0 0,0 1-1 0 0,2-1 1 0 0,1 3-35 0 0,2 14 147 0 0,-3-18-22 0 0,0-1 0 0 0,1 0 1 0 0,0 0-1 0 0,1 0 0 0 0,3 4-125 0 0,-4-11 76 0 0,-1 1 0 0 0,1-1 0 0 0,1 0 0 0 0,-1-1 0 0 0,2 1 0 0 0,-1-1 0 0 0,1 0 0 0 0,0-1 0 0 0,3 3-76 0 0,-4-5-580 0 0,1 0 0 0 0,-1-1-1 0 0,1 0 1 0 0,0 0-1 0 0,0 0 1 0 0,0-1 0 0 0,4 1 580 0 0,4-1-7505 0 0</inkml:trace>
  <inkml:trace contextRef="#ctx0" brushRef="#br0" timeOffset="388428.454">7943 10377 5984 0 0,'15'-31'5017'0'0,"7"-10"-5017"0"0,-5 11 7093 0 0,3-12-7093 0 0,-19 41 116 0 0,-1-1 0 0 0,0 1 1 0 0,1 0-1 0 0,-1 0 0 0 0,0-1 0 0 0,1 1 0 0 0,-1 0 0 0 0,0 0 1 0 0,0-1-1 0 0,0 1 0 0 0,0 0 0 0 0,-1-1 0 0 0,1 1 1 0 0,0 0-1 0 0,0 0 0 0 0,-1-1 0 0 0,1 1 0 0 0,-1 0 0 0 0,1 0 1 0 0,-1 0-1 0 0,1 0 0 0 0,-1-1 0 0 0,0 1-116 0 0,0 1 107 0 0,-1-1 0 0 0,1 1 0 0 0,-1-1-1 0 0,1 1 1 0 0,-1 0 0 0 0,1-1 0 0 0,-1 1 0 0 0,1 0 0 0 0,-1 0 0 0 0,0 0-107 0 0,1 0 106 0 0,-7 0 81 0 0,-1 0 0 0 0,0 0 0 0 0,1 1 0 0 0,0 0 0 0 0,-1 1 0 0 0,1 0 0 0 0,0 0 0 0 0,-2 1-187 0 0,-8 3 285 0 0,-1 2 0 0 0,-15 8-285 0 0,16-6 172 0 0,0 2 0 0 0,1 0 0 0 0,-4 5-172 0 0,12-11 52 0 0,7-4-45 0 0,-1 0 0 0 0,1 1 0 0 0,-1-1-1 0 0,1 1 1 0 0,0-1 0 0 0,0 1 0 0 0,0 0-1 0 0,0 0 1 0 0,1 0 0 0 0,-1 0 0 0 0,1 0-1 0 0,0 0 1 0 0,0 0 0 0 0,0 0 0 0 0,0 1 0 0 0,0-1-1 0 0,1 0 1 0 0,-1 1 0 0 0,1-1 0 0 0,0 0-1 0 0,0 1 1 0 0,0-1 0 0 0,0 1 0 0 0,1 1-7 0 0,1 3 5 0 0,0-1 0 0 0,0 0 0 0 0,0 0 1 0 0,1-1-1 0 0,0 1 0 0 0,0 0 0 0 0,1-1 1 0 0,0 0-1 0 0,0 0 0 0 0,0 0 0 0 0,1 0-5 0 0,27 29 26 0 0,1-2-1 0 0,2-2 0 0 0,19 13-25 0 0,-24-20 0 0 0,-7-7 0 0 0,-1 1 0 0 0,-1 1 0 0 0,2 2 0 0 0,5 17 0 0 0,-26-36 0 0 0,0 0 0 0 0,0 0-1 0 0,-1 1 1 0 0,1-1 0 0 0,-1 0 0 0 0,1 1-1 0 0,-1-1 1 0 0,0 1 0 0 0,0 0 0 0 0,0-1-1 0 0,-1 1 1 0 0,1 0 0 0 0,-1-1 0 0 0,1 1-1 0 0,-1 0 1 0 0,0 0 0 0 0,0-1 1 0 0,0 0 0 0 0,0 0 0 0 0,0 0 0 0 0,0 0 0 0 0,-1 0-1 0 0,1 0 1 0 0,-1 0 0 0 0,0 0 0 0 0,1 0 0 0 0,-1 0 0 0 0,0 0 0 0 0,0-1 0 0 0,0 1-1 0 0,0 0 1 0 0,0 0 0 0 0,-1-1 0 0 0,1 1 0 0 0,0-1 0 0 0,-1 1 0 0 0,1-1-1 0 0,-1 0 1 0 0,0 1 0 0 0,0-1-1 0 0,-7 5 20 0 0,0-1-1 0 0,-1 1 1 0 0,0-2-1 0 0,0 1 0 0 0,-1-1 1 0 0,1-1-1 0 0,-1 0 1 0 0,1 0-1 0 0,-1-1 1 0 0,0-1-1 0 0,0 0 0 0 0,0 0 1 0 0,0-1-1 0 0,-2-1-19 0 0,-4 0-801 0 0,0-1 0 0 0,1-1 0 0 0,0 0-1 0 0,-1-1 1 0 0,1-1 0 0 0,0-1 801 0 0,11 4-299 0 0,-1 0 0 0 0,1-1 0 0 0,0 1 0 0 0,0-1-1 0 0,0 0 1 0 0,0-1 0 0 0,1 1 0 0 0,-1-1 0 0 0,1 0 0 0 0,0 0 0 0 0,0-1 0 0 0,0 1 0 0 0,1-1-1 0 0,0 0 1 0 0,-1 1 0 0 0,2-2 0 0 0,-1 1 0 0 0,1 0 0 0 0,-1-1 299 0 0,1-1-1172 0 0,-1 0-1 0 0,2-1 1 0 0,-1 1 0 0 0,0-5 1172 0 0,2 9-259 0 0,0 1 0 0 0,0-1 1 0 0,0 0-1 0 0,1 1 0 0 0,-1-1 1 0 0,1 0-1 0 0,-1 1 0 0 0,1-1 1 0 0,0 1-1 0 0,0-1 0 0 0,0 1 1 0 0,0-1-1 0 0,1-1 259 0 0,-1 4 397 0 0,0 0 0 0 0,1 0 1 0 0,-1-1-1 0 0,0 1 0 0 0,0 0 0 0 0,0 0 0 0 0,0 0 1 0 0,1 0-1 0 0,-1 0 0 0 0,0 1 0 0 0,0-1 0 0 0,0 0 0 0 0,0 0 1 0 0,1 1-1 0 0,-1-1 0 0 0,0 1 0 0 0,0-1 0 0 0,0 1-397 0 0,1 0 207 0 0,-1 1 0 0 0,0-1 0 0 0,1 0 0 0 0,-1 1 0 0 0,0-1-1 0 0,0 1 1 0 0,0 0 0 0 0,0-1 0 0 0,0 1 0 0 0,0 0 0 0 0,0 0 0 0 0,-1-1-1 0 0,1 1 1 0 0,0 0 0 0 0,-1 0 0 0 0,0 0 0 0 0,1 0 0 0 0,-1 0 0 0 0,0 0 0 0 0,0 0-1 0 0,0 0 1 0 0,0-1 0 0 0,-1 1 0 0 0,1 0 0 0 0,0 0 0 0 0,-1 1-207 0 0,-2 9 803 0 0,0-1-1 0 0,0 1 1 0 0,-6 10-803 0 0,5-11 453 0 0,-1-1-149 0 0,0 0 1 0 0,0 0 0 0 0,-1-1-1 0 0,0 0 1 0 0,-1 0-1 0 0,-1 1-304 0 0,-22 32 188 0 0,8-10 104 0 0,21-31-362 0 0,1-1 2 0 0,0 0-172 0 0,19-8-3393 0 0,-14 5 2897 0 0,-1 0 1 0 0,0 0-1 0 0,-1 0 0 0 0,1 0 0 0 0,0-1 736 0 0,9-10-2431 0 0</inkml:trace>
  <inkml:trace contextRef="#ctx0" brushRef="#br0" timeOffset="388817.236">8149 10088 12840 0 0,'0'0'588'0'0,"-3"-6"193"0"0,3 6-557 0 0,0-1 0 0 0,-1 1 0 0 0,1-1 1 0 0,0 1-1 0 0,-1-1 0 0 0,1 1 0 0 0,0-1 0 0 0,-1 1 0 0 0,1-1 1 0 0,-1 1-1 0 0,1-1 0 0 0,0 1 0 0 0,-1 0 0 0 0,1-1 0 0 0,-1 1 0 0 0,0 0 1 0 0,1-1-1 0 0,-1 1 0 0 0,1 0 0 0 0,-1 0 0 0 0,1 0 0 0 0,-1-1 1 0 0,0 1-1 0 0,1 0 0 0 0,-1 0 0 0 0,0 0-224 0 0,0 0 88 0 0,1 1 0 0 0,-1-1 0 0 0,0 0 0 0 0,0 0 0 0 0,0 1 0 0 0,0-1 0 0 0,0 1 0 0 0,0-1 0 0 0,1 1 0 0 0,-1-1 0 0 0,0 1 0 0 0,0 0 0 0 0,1-1 0 0 0,-1 1 0 0 0,0 0-88 0 0,-2 3-8 0 0,0 0 1 0 0,0 0-1 0 0,0 1 0 0 0,1-1 0 0 0,-1 1 8 0 0,-87 191 1956 0 0,55-123-1704 0 0,22-49 33 0 0,-6 16-399 0 0,11-13-2722 0 0,8-22 478 0 0</inkml:trace>
  <inkml:trace contextRef="#ctx0" brushRef="#br0" timeOffset="389197.853">8452 10268 14656 0 0,'0'0'670'0'0,"0"0"-12"0"0,-9-2 568 0 0,5 3-977 0 0,0 1-1 0 0,1-1 1 0 0,-1 1-1 0 0,0 0 1 0 0,1-1-1 0 0,-1 2 1 0 0,1-1-1 0 0,-1 0 0 0 0,1 1 1 0 0,0 0-1 0 0,0 0-248 0 0,-33 36 1278 0 0,28-29-1020 0 0,-19 23 390 0 0,1 1-1 0 0,-17 31-647 0 0,32-48 58 0 0,2 1-1 0 0,0 0 0 0 0,1 1 0 0 0,1 0 1 0 0,1 0-1 0 0,1 1 0 0 0,0 0-57 0 0,4-15 20 0 0,0 1-1 0 0,1-1 0 0 0,0 1 0 0 0,0-1 0 0 0,0 0 1 0 0,0 1-1 0 0,1-1 0 0 0,0 0 0 0 0,0 1 1 0 0,0-1-1 0 0,1 0 0 0 0,0 0 0 0 0,0 0 1 0 0,0 0-1 0 0,1 0 0 0 0,-1-1 0 0 0,1 1 1 0 0,0-1-1 0 0,1 0 0 0 0,-1 1 0 0 0,1-1 1 0 0,0-1-1 0 0,-1 1 0 0 0,2 0 0 0 0,-1-1 0 0 0,0 0 1 0 0,1 0-1 0 0,2 1-19 0 0,-1-1-128 0 0,0 0 0 0 0,0-1 1 0 0,0 0-1 0 0,0 0 0 0 0,1 0 0 0 0,3 0 128 0 0,13-2-2470 0 0,2-8-3887 0 0,-12 1 245 0 0</inkml:trace>
  <inkml:trace contextRef="#ctx0" brushRef="#br0" timeOffset="389583.797">8499 10524 14656 0 0,'0'0'670'0'0,"0"0"-12"0"0,-4 6-394 0 0,1 1 62 0 0,0 0 1 0 0,0 0 0 0 0,0 1 0 0 0,1-1 0 0 0,0 1 0 0 0,1-1 0 0 0,0 1 0 0 0,0-1 0 0 0,1 1 0 0 0,-1 0 0 0 0,2-1 0 0 0,-1 1 0 0 0,2 7-327 0 0,0-7 153 0 0,0 0-1 0 0,0 0 1 0 0,1-1 0 0 0,0 1 0 0 0,0-1-1 0 0,1 0 1 0 0,0 1 0 0 0,0-1-1 0 0,4 3-152 0 0,-6-7 27 0 0,0-1 0 0 0,0 0 1 0 0,0 1-1 0 0,0-1 0 0 0,0 0 0 0 0,0 0 0 0 0,1-1 0 0 0,-1 1 0 0 0,1 0 0 0 0,0-1 0 0 0,-1 0 0 0 0,1 1 0 0 0,0-1 0 0 0,0 0 0 0 0,0 0 0 0 0,0-1 0 0 0,0 1 0 0 0,0-1 0 0 0,0 1 0 0 0,0-1 0 0 0,0 0 0 0 0,0 0 0 0 0,0 0 0 0 0,0-1 0 0 0,0 1 0 0 0,3-1-27 0 0,3-1 79 0 0,-6 1-70 0 0,-1 1 1 0 0,1-1 0 0 0,-1 0-1 0 0,1 1 1 0 0,-1-1 0 0 0,0 0-1 0 0,1 0 1 0 0,-1-1 0 0 0,1 1-10 0 0,76-43-216 0 0,-72 39 192 0 0,-4 3 6 0 0,-1 0 0 0 0,1 0 0 0 0,0 0 0 0 0,0 0 1 0 0,-1 1-1 0 0,1 0 0 0 0,0-1 0 0 0,1 1 0 0 0,-1 0 1 0 0,0 0-1 0 0,0 1 0 0 0,0-1 0 0 0,0 1 0 0 0,3-1 18 0 0,-4 2-6 0 0,0-1 0 0 0,0 1 0 0 0,0 0 0 0 0,0 0 0 0 0,0 0-1 0 0,0 0 1 0 0,0 0 0 0 0,-1 0 0 0 0,1 0 0 0 0,0 1 0 0 0,-1-1 0 0 0,1 0-1 0 0,-1 1 1 0 0,0 0 0 0 0,1-1 0 0 0,-1 1 0 0 0,0 0 0 0 0,0 0 6 0 0,25 34 142 0 0,-26-35-137 0 0,1 0-1 0 0,0 0 1 0 0,-1 0 0 0 0,1 0-1 0 0,-1 0 1 0 0,1-1-1 0 0,0 1 1 0 0,0 0-1 0 0,0 0 1 0 0,-1 0 0 0 0,1-1-1 0 0,0 1 1 0 0,0-1-1 0 0,0 1 1 0 0,0 0 0 0 0,0-1-1 0 0,0 0 1 0 0,0 1-1 0 0,0-1 1 0 0,1 0-5 0 0,2 2 28 0 0,-3-2-13 0 0,1 1-1 0 0,0 0 1 0 0,-1 0-1 0 0,1-1 0 0 0,0 1 1 0 0,0-1-1 0 0,0 1 1 0 0,-1-1-1 0 0,1 0 0 0 0,0 0 1 0 0,0 0-1 0 0,0 0 1 0 0,0 0-1 0 0,0 0 0 0 0,0 0 1 0 0,-1-1-1 0 0,1 1 1 0 0,0-1-1 0 0,0 1 0 0 0,0-1 1 0 0,-1 0-1 0 0,1 0 1 0 0,0 0-1 0 0,-1 0 1 0 0,1 0-1 0 0,-1 0 0 0 0,1 0 1 0 0,-1 0-1 0 0,0-1 1 0 0,1 1-1 0 0,-1 0 0 0 0,0-1 1 0 0,0 1-1 0 0,0-1 1 0 0,0 0-1 0 0,1-1-14 0 0,0-1 28 0 0,-1-1 1 0 0,1 0-1 0 0,-1 1 0 0 0,0-1 1 0 0,0 0-1 0 0,-1 0 0 0 0,1 0 1 0 0,-1 0-1 0 0,0 0 0 0 0,0 0 1 0 0,-1 0-1 0 0,0 0 0 0 0,0 0 1 0 0,0 1-1 0 0,0-2-28 0 0,-5-14 212 0 0,-1 0 0 0 0,-7-16-212 0 0,13 34 28 0 0,-8-18-48 0 0,0 0 0 0 0,-2 1 0 0 0,0 0 0 0 0,-3-2 20 0 0,5 10-688 0 0,0 0 0 0 0,0 0 0 0 0,-2 1 688 0 0,4 3-1578 0 0,0 1 0 0 0,0 0 0 0 0,-1 1 1 0 0,-6-4 1577 0 0,4 3-2112 0 0</inkml:trace>
  <inkml:trace contextRef="#ctx0" brushRef="#br0" timeOffset="389993.81">8986 10282 6448 0 0,'0'0'297'0'0,"0"0"-9"0"0,2 1-188 0 0,10 7 1697 0 0,1 1 0 0 0,-1 0 0 0 0,-1 1-1 0 0,0 1 1 0 0,0 0 0 0 0,1 3-1797 0 0,-2-2 783 0 0,-1 1 0 0 0,-1-1 0 0 0,7 14-783 0 0,12 21 1200 0 0,-15-27-767 0 0,0-1 0 0 0,2 10-433 0 0,-10-18 100 0 0,0 0 1 0 0,0 0 0 0 0,-1 1 0 0 0,0 0-1 0 0,-1-1 1 0 0,0 1 0 0 0,-1 0-1 0 0,0 0 1 0 0,-1 0 0 0 0,0 0 0 0 0,-1 0-1 0 0,-1 0 1 0 0,-2 9-101 0 0,2-15 58 0 0,0 0 0 0 0,0 0 0 0 0,-1 0 1 0 0,0 0-1 0 0,0-1 0 0 0,0 1 0 0 0,-1-1 0 0 0,0 0 0 0 0,0 0 1 0 0,0 0-1 0 0,-1-1 0 0 0,-3 4-58 0 0,0-2-568 0 0,0 1 0 0 0,-1-1 0 0 0,0 0 0 0 0,0-1 0 0 0,0 0-1 0 0,-1-1 1 0 0,-3 1 568 0 0,-3-1-7471 0 0</inkml:trace>
  <inkml:trace contextRef="#ctx0" brushRef="#br0" timeOffset="395055.974">9815 10336 10392 0 0,'0'0'233'0'0,"0"0"39"0"0,0 0 15 0 0,0 0-37 0 0,1 3-111 0 0,9 19 296 0 0,-9-21-387 0 0,-1 0 0 0 0,1 0-1 0 0,-1 0 1 0 0,1 0 0 0 0,-1 0 0 0 0,0 0 0 0 0,1 0 0 0 0,-1 0 0 0 0,0 0-1 0 0,0 0 1 0 0,0 0 0 0 0,0 1 0 0 0,0-1 0 0 0,0 0 0 0 0,0 0-1 0 0,0 0 1 0 0,0 0 0 0 0,0 0 0 0 0,-1 1-48 0 0,-6-2 1054 0 0,6 0-982 0 0,1 0 0 0 0,-1 0-1 0 0,0 0 1 0 0,1 0 0 0 0,-1 0 0 0 0,1 0-1 0 0,-1 0 1 0 0,0 0 0 0 0,1 0 0 0 0,-1 0 0 0 0,0 0-1 0 0,1 0 1 0 0,-1 0 0 0 0,1 0 0 0 0,-1 1 0 0 0,0-1-1 0 0,1 0 1 0 0,-1 0 0 0 0,1 1 0 0 0,-1-1-1 0 0,1 0 1 0 0,-1 1-72 0 0,-4 4 392 0 0,0 1 0 0 0,1 0 1 0 0,-1 0-1 0 0,1 0 0 0 0,0 1 0 0 0,1 0 0 0 0,-2 3-392 0 0,-15 26 732 0 0,11-24-495 0 0,-4 8-32 0 0,0-1 0 0 0,-2-1 0 0 0,0 0 0 0 0,-2-1 0 0 0,1 0 0 0 0,-11 6-205 0 0,11-11 72 0 0,-42 28 123 0 0,51-35-158 0 0,-1-1 0 0 0,-1 0 0 0 0,1 0 0 0 0,-1-1 0 0 0,1 0 0 0 0,-4 1-37 0 0,9-4 27 0 0,0 1 0 0 0,-1-1-1 0 0,1 1 1 0 0,0-1-1 0 0,0 0 1 0 0,0 0 0 0 0,0-1-1 0 0,-1 1 1 0 0,1-1-1 0 0,-2 0-26 0 0,4 1 21 0 0,-1-1 0 0 0,1 1 0 0 0,0-1 0 0 0,0 1 0 0 0,-1-1 0 0 0,1 0 0 0 0,0 1 0 0 0,0-1 0 0 0,0 0 0 0 0,0 0-1 0 0,0 0 1 0 0,0 0 0 0 0,0 0 0 0 0,0 0 0 0 0,0 0 0 0 0,1 0 0 0 0,-1 0 0 0 0,0 0 0 0 0,1 0 0 0 0,-1-1 0 0 0,1 1 0 0 0,-1 0-1 0 0,1 0 1 0 0,-1-1-21 0 0,0-5-12 0 0,1 0 0 0 0,-1 0 0 0 0,1 0 0 0 0,0 0 0 0 0,1 0 0 0 0,0 1 0 0 0,0-1 0 0 0,0 0 0 0 0,1 0 0 0 0,0 1 0 0 0,0-1 0 0 0,1 1 0 0 0,0-1 0 0 0,0 1 0 0 0,0 0 0 0 0,1 0 0 0 0,0 0 0 0 0,0 1 0 0 0,0 0 0 0 0,1-1 0 0 0,0 1 0 0 0,0 1 0 0 0,0-1 0 0 0,1 1 0 0 0,-1 0 0 0 0,5-2 12 0 0,-6 3-8 0 0,0 1 0 0 0,-1 0 0 0 0,1 1-1 0 0,0-1 1 0 0,0 1 0 0 0,0-1 0 0 0,0 1 0 0 0,0 0-1 0 0,1 1 1 0 0,-1-1 0 0 0,0 1 0 0 0,4 0 8 0 0,-2 0-5 0 0,0 0 0 0 0,0 1 0 0 0,0 0-1 0 0,0 0 1 0 0,0 1 0 0 0,0 0 0 0 0,0 0 0 0 0,-1 0 0 0 0,1 1 0 0 0,-1 0 0 0 0,0 0 0 0 0,1 0 0 0 0,-1 0 0 0 0,-1 1 0 0 0,1 0 0 0 0,0 0 0 0 0,-1 0 0 0 0,0 1 0 0 0,0-1 0 0 0,0 1 0 0 0,-1 0 0 0 0,0 0 0 0 0,0 0 0 0 0,0 1 0 0 0,0-1-1 0 0,-1 1 1 0 0,0 0 0 0 0,1 3 5 0 0,2 7 0 0 0,8 27 206 0 0,4 24-206 0 0,-16-61-68 0 0,0-1 1 0 0,0 1 0 0 0,0-1 0 0 0,1 1-1 0 0,0-1 1 0 0,0 0 0 0 0,0 0 0 0 0,1 0-1 0 0,0 0 1 0 0,0 0 0 0 0,2 1 67 0 0,-4-5-40 0 0,-1 0-332 0 0,0-1 0 0 0,1 1 0 0 0,-1 0-1 0 0,1-1 1 0 0,-1 0 0 0 0,1 1 0 0 0,-1-1 0 0 0,1 1 0 0 0,0-1 0 0 0,-1 0-1 0 0,1 1 1 0 0,-1-1 0 0 0,1 0 0 0 0,0 0 0 0 0,-1 1 0 0 0,1-1 0 0 0,0 0-1 0 0,-1 0 1 0 0,2 0 372 0 0,7-2-5858 0 0</inkml:trace>
  <inkml:trace contextRef="#ctx0" brushRef="#br0" timeOffset="395568.471">10225 10249 4144 0 0,'0'0'319'0'0,"0"0"1"0"0,1-1 611 0 0,0 0 0 0 0,0 0 1 0 0,0 1-1 0 0,0-1 1 0 0,1 0-1 0 0,-1 1 1 0 0,0-1-1 0 0,0 1 0 0 0,0-1 1 0 0,1 1-932 0 0,0 2 137 0 0,0 0 1 0 0,-1 0-1 0 0,0 1 1 0 0,1-1-1 0 0,-1 1 1 0 0,0-1-1 0 0,0 1 1 0 0,-1-1-1 0 0,1 1 1 0 0,0 0-1 0 0,-1-1 0 0 0,0 1 1 0 0,1 0-1 0 0,-1-1 1 0 0,0 1-138 0 0,-2 44 824 0 0,1-45-785 0 0,-16 121 1604 0 0,-2 13-365 0 0,17-97-842 0 0,3 20-436 0 0,0-14 260 0 0,2-23 137 0 0,-1-12-1534 0 0,-1-1-4113 0 0,-1-8-1047 0 0</inkml:trace>
  <inkml:trace contextRef="#ctx0" brushRef="#br0" timeOffset="395980.217">10090 10737 3224 0 0,'-7'6'565'0'0,"6"-3"8836"0"0,3 1-9116 0 0,1-1 1 0 0,0 1-1 0 0,0-1 0 0 0,1 0 0 0 0,-1 0 1 0 0,1-1-1 0 0,-1 1 0 0 0,1 0 0 0 0,0-1 1 0 0,0 0-1 0 0,0 0 0 0 0,0 0 0 0 0,0-1 0 0 0,1 1 1 0 0,-1-1-1 0 0,1 0-285 0 0,12 3 537 0 0,1-1 1 0 0,0 0-1 0 0,7-1-537 0 0,-9-1 118 0 0,1-1 0 0 0,-1-1 0 0 0,0 0 0 0 0,1-1 0 0 0,-1-1 0 0 0,4-1-118 0 0,9-2 146 0 0,-2 1-776 0 0,-9-3-4738 0 0,-14 5-742 0 0</inkml:trace>
  <inkml:trace contextRef="#ctx0" brushRef="#br0" timeOffset="396353.654">10056 10314 4608 0 0,'7'-5'475'0'0,"7"-10"244"0"0,-12 12 67 0 0,1 0 0 0 0,0 0 0 0 0,-1 0-1 0 0,1 1 1 0 0,0-1 0 0 0,0 1 0 0 0,0 0 0 0 0,0 0 0 0 0,1 0 0 0 0,2-1-786 0 0,10-3 744 0 0,18-6 1492 0 0,-10 8-1342 0 0,1 1 0 0 0,0 1 1 0 0,0 2-1 0 0,14 1-894 0 0,7 0 139 0 0,69 4 58 0 0,-47 1-2201 0 0,-56-4 1237 0 0</inkml:trace>
  <inkml:trace contextRef="#ctx0" brushRef="#br0" timeOffset="396748.398">10514 10524 3680 0 0,'2'-13'360'0'0,"3"-3"1404"0"0,-5 15-1344 0 0,0-1 1 0 0,1 0 0 0 0,-1 0 0 0 0,1 1-1 0 0,0-1 1 0 0,-1 0 0 0 0,1 1-1 0 0,0-1 1 0 0,0 1 0 0 0,0-1 0 0 0,0 1-1 0 0,0-1 1 0 0,1 0-421 0 0,1-1 1065 0 0,-3 2-701 0 0,1 1 0 0 0,-1-1 0 0 0,1 0 0 0 0,0 1 0 0 0,-1-1 0 0 0,1 1 0 0 0,0-1 0 0 0,-1 1-1 0 0,1-1 1 0 0,0 1 0 0 0,0-1 0 0 0,-1 1 0 0 0,1 0 0 0 0,0-1-364 0 0,0 2 107 0 0,-1-1 0 0 0,1 0-1 0 0,0 0 1 0 0,-1 1 0 0 0,1-1-1 0 0,-1 0 1 0 0,1 1 0 0 0,-1-1 0 0 0,1 1-1 0 0,-1-1 1 0 0,1 0 0 0 0,-1 1-1 0 0,1-1 1 0 0,-1 1 0 0 0,0-1 0 0 0,1 1-1 0 0,-1 0 1 0 0,0-1 0 0 0,1 1-1 0 0,-1-1 1 0 0,0 1 0 0 0,1 0-107 0 0,-1 2 16 0 0,1-1 0 0 0,0 1 0 0 0,-1 0 0 0 0,1-1 0 0 0,-1 1 0 0 0,0 0-1 0 0,0 0 1 0 0,0-1 0 0 0,0 1 0 0 0,0 0 0 0 0,-1-1 0 0 0,0 3-16 0 0,0 8 19 0 0,-1 0 66 0 0,0 1 0 0 0,-4 10-85 0 0,-2 14 134 0 0,-3 18 80 0 0,-2 16 124 0 0,12-63-281 0 0,0 0 1 0 0,1 0-1 0 0,0 0 0 0 0,1 0 1 0 0,0 0-1 0 0,1 8-57 0 0,0-11 44 0 0,-1 0-1 0 0,1 0 1 0 0,0 0 0 0 0,1-1-1 0 0,-1 1 1 0 0,1-1-1 0 0,0 1-43 0 0,-1-4 20 0 0,-1 0 0 0 0,1 0 0 0 0,-1-1 0 0 0,1 1 0 0 0,-1 0 0 0 0,1-1 0 0 0,0 1 0 0 0,0-1 0 0 0,0 0 0 0 0,0 1 0 0 0,0-1 0 0 0,0 0 0 0 0,0 0 0 0 0,0 0 0 0 0,0-1-1 0 0,0 1 1 0 0,1 0 0 0 0,-1-1 0 0 0,0 0 0 0 0,1 1-20 0 0,8-1 108 0 0,0 0 0 0 0,1 0 1 0 0,-1-1-1 0 0,0-1 0 0 0,0 0 0 0 0,8-3-108 0 0,-16 5 15 0 0,-1-1-130 0 0,0 0 0 0 0,0 1 1 0 0,0-1-1 0 0,0 0 0 0 0,1 0 0 0 0,-1 0 0 0 0,0-1 0 0 0,-1 1 0 0 0,1-1 0 0 0,0 1 0 0 0,0-1 0 0 0,-1 1 0 0 0,1-1 0 0 0,-1 0 0 0 0,1 0 0 0 0,-1 0 1 0 0,0 1-1 0 0,0-1 0 0 0,1-1 0 0 0,-1 1 0 0 0,-1 0 0 0 0,1 0 0 0 0,0 0 0 0 0,-1 0 0 0 0,1-1 115 0 0,-1-7-1111 0 0</inkml:trace>
  <inkml:trace contextRef="#ctx0" brushRef="#br0" timeOffset="397135.244">10480 10664 11664 0 0,'0'0'530'0'0,"9"-1"182"0"0,6-2-302 0 0,1 1 0 0 0,0 0-1 0 0,0 1 1 0 0,-1 1 0 0 0,7 1-410 0 0,32-1 741 0 0,-41 0-648 0 0,0 0 1 0 0,-1 2 0 0 0,8 0-94 0 0,1 1-944 0 0,-6-2-4409 0 0</inkml:trace>
  <inkml:trace contextRef="#ctx0" brushRef="#br0" timeOffset="397136.244">11109 10347 12440 0 0,'0'0'957'0'0,"-10"8"242"0"0,-36 39 3175 0 0,37-37-4070 0 0,1 0 0 0 0,0 1-1 0 0,0 0 1 0 0,1 0 0 0 0,1 1 0 0 0,-2 5-304 0 0,-7 15 269 0 0,9-21-164 0 0,1 1-1 0 0,0 1 0 0 0,0-1 0 0 0,2 1 0 0 0,-2 5-104 0 0,3-7 64 0 0,0 0 0 0 0,1 0 1 0 0,1 0-1 0 0,0 0 0 0 0,0-1 0 0 0,1 8-64 0 0,0-13 14 0 0,0-1 0 0 0,0 1 1 0 0,1 0-1 0 0,0-1 1 0 0,-1 0-1 0 0,1 1 0 0 0,0-1 1 0 0,1 0-1 0 0,-1 0 1 0 0,1 0-1 0 0,0-1 0 0 0,0 1 1 0 0,0-1-1 0 0,1 1 1 0 0,-1-1-1 0 0,3 2-14 0 0,2 0-22 0 0,0 1 0 0 0,0-1 0 0 0,0-1 0 0 0,1 1 0 0 0,0-2 0 0 0,0 1-1 0 0,0-1 1 0 0,0 0 0 0 0,0-1 0 0 0,1 0 0 0 0,0-1 22 0 0,-2 0-1434 0 0,-1 0-1 0 0,1-1 0 0 0,0 0 1 0 0,-1-1-1 0 0,5 0 1435 0 0,6-4-6374 0 0</inkml:trace>
  <inkml:trace contextRef="#ctx0" brushRef="#br0" timeOffset="398103.269">11446 10440 10592 0 0,'0'0'818'0'0,"0"0"-408"0"0,0 0 262 0 0,0 0 174 0 0,0 0 33 0 0,7 19 713 0 0,-7-11-1097 0 0,0-6-361 0 0,0 0 0 0 0,0 1 1 0 0,0-1-1 0 0,0 0 1 0 0,0 0-1 0 0,0 1 0 0 0,-1-1 1 0 0,1 0-1 0 0,-1 0 1 0 0,1 0-1 0 0,-1 1-134 0 0,-1 2 43 0 0,-1 3 3013 0 0,1-12-1551 0 0,3 1-1494 0 0,0 0 1 0 0,-1 1-1 0 0,1-1 0 0 0,0 0 1 0 0,0 1-1 0 0,0 0 0 0 0,0-1 1 0 0,1 1-1 0 0,-1-1 0 0 0,1 1 1 0 0,0 0-1 0 0,-1 0 0 0 0,1 0 1 0 0,0 0-1 0 0,0 0 0 0 0,2-1-11 0 0,-4 3 0 0 0,0 0 0 0 0,0 0 0 0 0,1 1 0 0 0,-1-1 0 0 0,0 0 0 0 0,0 0 0 0 0,0 0 0 0 0,0 0 0 0 0,0 0 0 0 0,1 1 0 0 0,-1-1 0 0 0,0 0 0 0 0,0 0 0 0 0,0 0 0 0 0,0 0 0 0 0,0 1 0 0 0,0-1 0 0 0,0 0 0 0 0,0 0 0 0 0,0 0 0 0 0,1 1 0 0 0,-1-1 0 0 0,0 0 0 0 0,0 0 0 0 0,0 1 0 0 0,0-1 0 0 0,0 0 0 0 0,0 0 0 0 0,0 0 0 0 0,0 1 0 0 0,-1-1 0 0 0,1 0 0 0 0,0 0 0 0 0,0 0 0 0 0,0 1 0 0 0,0-1 0 0 0,0 0 0 0 0,0 0 0 0 0,0 0 0 0 0,0 1 0 0 0,-2 16 0 0 0,1-10 0 0 0,1-1 8 0 0,-1 0 0 0 0,0 0 0 0 0,0-1 0 0 0,-1 1 0 0 0,-1 3-8 0 0,-4 18 24 0 0,-6 23 59 0 0,11-44-38 0 0,1-4-40 0 0,1-1 0 0 0,-1 0 0 0 0,1 1 1 0 0,-1-1-1 0 0,1 0 0 0 0,0 1 0 0 0,-1-1 0 0 0,1 0 0 0 0,0 1 1 0 0,0-1-1 0 0,0 1 0 0 0,0-1 0 0 0,0 0 0 0 0,0 1-5 0 0,0-1 14 0 0,0 1-1 0 0,0-1 1 0 0,0 0 0 0 0,0 0-1 0 0,0 1 1 0 0,1-1-1 0 0,-1 0 1 0 0,0 0-1 0 0,1 1 1 0 0,-1-1-1 0 0,0 0 1 0 0,1 0 0 0 0,-1 0-1 0 0,1 0 1 0 0,0 0-1 0 0,-1 0 1 0 0,1 0-1 0 0,0 0 1 0 0,0 0 0 0 0,0 0-1 0 0,0 0 1 0 0,0 0-1 0 0,0 0-13 0 0,2 0 31 0 0,-1 0-1 0 0,1 0 1 0 0,-1 0-1 0 0,1 0 1 0 0,-1-1 0 0 0,1 1-1 0 0,-1-1 1 0 0,1 0-1 0 0,-1 0 1 0 0,1 0-1 0 0,0 0-30 0 0,6 0 35 0 0,0-1 0 0 0,0 0-1 0 0,0 0 1 0 0,-1-1 0 0 0,1 0-1 0 0,-1-1 1 0 0,1 0 0 0 0,-1 0-1 0 0,0-1 1 0 0,0 0 0 0 0,-1 0-1 0 0,1-1 1 0 0,-1 0 0 0 0,0 0-1 0 0,0-1 1 0 0,0 0 0 0 0,-1 0-1 0 0,5-7-34 0 0,-7 8-93 0 0,0 0-1 0 0,0 0 0 0 0,-1 0 1 0 0,1-1-1 0 0,-1 0 1 0 0,-1 1-1 0 0,1-1 0 0 0,-1 0 1 0 0,0-1-1 0 0,0-1 94 0 0,-2 7-120 0 0,0-1-14 0 0,0 1 130 0 0,0 1 1 0 0,0 0-1 0 0,0 0 0 0 0,0-1 0 0 0,0 1 0 0 0,0 0 0 0 0,0-1 1 0 0,0 1-1 0 0,0 0 0 0 0,0-1 0 0 0,0 1 0 0 0,0 0 0 0 0,0-1 0 0 0,0 1 1 0 0,0 0-1 0 0,0-1 0 0 0,-1 1 0 0 0,1 0 0 0 0,0 0 0 0 0,0-1 1 0 0,0 1-1 0 0,0 0 0 0 0,-1 0 0 0 0,1-1 0 0 0,0 1 0 0 0,0 0 1 0 0,-1 0-1 0 0,1 0 0 0 0,0-1 0 0 0,0 1 0 0 0,-1 0 0 0 0,1 0 0 0 0,0 0 1 0 0,-1 0-1 0 0,1 0 0 0 0,0 0 0 0 0,-1 0 0 0 0,1-1 4 0 0,-2 2-16 0 0,0-1-1 0 0,-1 1 0 0 0,1-1 0 0 0,0 1 1 0 0,0 0-1 0 0,0 0 0 0 0,0 0 0 0 0,0 0 1 0 0,0 0-1 0 0,0 1 0 0 0,0-1 1 0 0,0 0-1 0 0,1 1 0 0 0,-1-1 0 0 0,0 1 1 0 0,1 0-1 0 0,0 0 0 0 0,-2 1 17 0 0,-1 3-7 0 0,-1 1-1 0 0,1-1 1 0 0,0 1 0 0 0,-2 7 7 0 0,4-11-3 0 0,1 1 1 0 0,0-1-1 0 0,0 1 0 0 0,0-1 1 0 0,0 1-1 0 0,0 0 1 0 0,1-1-1 0 0,-1 1 1 0 0,1 0-1 0 0,0 0 1 0 0,1-1-1 0 0,-1 1 1 0 0,0 0-1 0 0,1 0 0 0 0,0-1 1 0 0,0 1-1 0 0,0-1 1 0 0,0 1-1 0 0,1-1 1 0 0,0 1-1 0 0,-1-1 1 0 0,1 0-1 0 0,0 0 1 0 0,2 2 2 0 0,-1-1 17 0 0,1-1 0 0 0,-1 1 0 0 0,1-1 1 0 0,-1 0-1 0 0,1-1 0 0 0,0 1 0 0 0,0-1 1 0 0,0 1-1 0 0,1-1 0 0 0,-1-1 0 0 0,1 1 1 0 0,-1 0-1 0 0,1-1 0 0 0,-1 0 0 0 0,1 0 1 0 0,0-1-1 0 0,-1 1 0 0 0,1-1 0 0 0,1 0-17 0 0,7 0 40 0 0,1-2 0 0 0,-1 1 0 0 0,1-1 0 0 0,-1-1 0 0 0,0-1 0 0 0,0 0 0 0 0,-1 0 0 0 0,1-1 0 0 0,-1-1 0 0 0,0 0 0 0 0,0-1 0 0 0,1-1-40 0 0,-10 6 15 0 0,0 0-1 0 0,-1 0 0 0 0,0-1 1 0 0,1 1-1 0 0,-1-1 0 0 0,0 1 1 0 0,0-1-1 0 0,0 0 1 0 0,0 0-1 0 0,-1 0 0 0 0,1 0 1 0 0,-1 0-1 0 0,0 0 0 0 0,0 0 1 0 0,1-3-15 0 0,-1 2 44 0 0,-1-1 1 0 0,1 0 0 0 0,-1 0-1 0 0,0 0 1 0 0,0 0-1 0 0,-1 0 1 0 0,1 1 0 0 0,-1-1-1 0 0,0 0 1 0 0,-1-1-45 0 0,-1-4-84 0 0,-1 0 0 0 0,0 1 0 0 0,-1 0 0 0 0,0-1 0 0 0,0 2 1 0 0,-1-1-1 0 0,0 1 0 0 0,0-1 0 0 0,-8-6 84 0 0,13 14-95 0 0,-25-25-1094 0 0,10 7-3904 0 0,10 14-1156 0 0</inkml:trace>
  <inkml:trace contextRef="#ctx0" brushRef="#br0" timeOffset="398472.677">12010 10276 4144 0 0,'0'0'319'0'0,"6"6"1518"0"0,18 23 4241 0 0,10 16-4254 0 0,-21-26-746 0 0,-4-6-505 0 0,-1 1 1 0 0,0 0-1 0 0,-1 1 1 0 0,0 0-1 0 0,-1 0 1 0 0,-1 0-1 0 0,0 6-573 0 0,0-6 203 0 0,-2 1 0 0 0,0 0 0 0 0,-1 0 0 0 0,0 0 0 0 0,-2 0 0 0 0,0 0 0 0 0,0 2-203 0 0,-1-9 51 0 0,0-1 0 0 0,0 1 0 0 0,-1-1 0 0 0,0 1 1 0 0,-1-1-1 0 0,0 0 0 0 0,0 0 0 0 0,0 0 0 0 0,-1-1 1 0 0,0 1-1 0 0,-1-1 0 0 0,0 0 0 0 0,0 0 0 0 0,-1 1-51 0 0,-2 1 1 0 0,0-1 0 0 0,-1-1-1 0 0,1 1 1 0 0,-1-1 0 0 0,-1-1-1 0 0,1 0 1 0 0,-1 0 0 0 0,0-1-1 0 0,-1 0 1 0 0,1-1 0 0 0,-1 0-1 0 0,-2 0 0 0 0,-12 3-2184 0 0,13-6-16 0 0</inkml:trace>
  <inkml:trace contextRef="#ctx0" brushRef="#br0" timeOffset="400197.465">12440 10524 7224 0 0,'0'0'330'0'0,"0"0"-7"0"0,0 0-62 0 0,0 0 498 0 0,0 0 237 0 0,14 0 1795 0 0,76 6 3236 0 0,-71-6-5347 0 0,8-1-131 0 0,-1 2 0 0 0,1 1 0 0 0,-1 1-549 0 0,-2 0 119 0 0,0-1 1 0 0,10-1-120 0 0,-13 0 43 0 0,1 0 1 0 0,-1 1-1 0 0,5 2-43 0 0,15 6-407 0 0,-24-4-5797 0 0,-16-6-168 0 0</inkml:trace>
  <inkml:trace contextRef="#ctx0" brushRef="#br0" timeOffset="400600.567">12467 10720 3680 0 0,'0'0'167'0'0,"0"0"361"0"0,0 0 1410 0 0,1 0 1452 0 0,7 0-1556 0 0,17-5 2425 0 0,6-1-2977 0 0,42-4 615 0 0,36-3-768 0 0,-90 12-1021 0 0,0 0 0 0 0,0 2 0 0 0,0 0-1 0 0,14 4-107 0 0,-5-1 271 0 0,-14-3-1390 0 0,-1 2-3714 0 0,0-1-1557 0 0</inkml:trace>
  <inkml:trace contextRef="#ctx0" brushRef="#br0" timeOffset="400994.204">13517 10404 2760 0 0,'0'0'387'0'0,"0"0"582"0"0,0 0 256 0 0,0 0 50 0 0,0 0-99 0 0,0 0-438 0 0,-14-5 1374 0 0,11 3-1716 0 0,-1 1-1 0 0,-1 0 1 0 0,1 0-1 0 0,0 0 0 0 0,0 0 1 0 0,0 1-1 0 0,0 0 1 0 0,-1 0-1 0 0,1 0 0 0 0,-1 0-395 0 0,-8 1 1015 0 0,1 0-1 0 0,-11 4-1014 0 0,11-2 238 0 0,0 1-1 0 0,0 1 1 0 0,1 0 0 0 0,0 0 0 0 0,0 1 0 0 0,0 1 0 0 0,1-1-1 0 0,-4 4-237 0 0,4-2 114 0 0,0 1-1 0 0,0 0 0 0 0,1 0 1 0 0,0 1-1 0 0,1 0 0 0 0,0 1-113 0 0,5-6 73 0 0,0 0 0 0 0,0 0 0 0 0,0 0 0 0 0,1 0 0 0 0,0 1 0 0 0,0-1 0 0 0,0 1 0 0 0,1 0 0 0 0,0-1 0 0 0,0 5-73 0 0,1-8 35 0 0,0 0-1 0 0,0 1 0 0 0,0-1 1 0 0,0 0-1 0 0,0 1 1 0 0,1-1-1 0 0,-1 1 0 0 0,1-1 1 0 0,0 0-1 0 0,0 0 1 0 0,0 1-1 0 0,0-1 0 0 0,0 0 1 0 0,0 0-1 0 0,1 0 1 0 0,-1 0-1 0 0,1 0 0 0 0,-1-1 1 0 0,1 1-1 0 0,0 0 1 0 0,-1-1-1 0 0,1 1 0 0 0,0-1 1 0 0,0 1-1 0 0,0-1 1 0 0,0 0-1 0 0,1 0-34 0 0,17 8 384 0 0,1-1 1 0 0,0-1-1 0 0,0 0 0 0 0,12 0-384 0 0,35 12 212 0 0,-61-17-174 0 0,0 0 0 0 0,0 0-1 0 0,0-1 1 0 0,1 0-38 0 0,30 5 89 0 0,-38-6-104 0 0,2 0-388 0 0,-1 0 0 0 0,0 1 0 0 0,0-1 0 0 0,0 0 0 0 0,1 0-1 0 0,-1 0 1 0 0,0 0 0 0 0,0 0 0 0 0,0 0 0 0 0,1-1 0 0 0,0 1 403 0 0,5-3-6814 0 0</inkml:trace>
  <inkml:trace contextRef="#ctx0" brushRef="#br0" timeOffset="401415.958">13820 10423 3224 0 0,'11'-6'312'0'0,"-6"1"-78"0"0,6-5 1941 0 0,-11 10 541 0 0,0 0 131 0 0,0 0-265 0 0,0 0-1227 0 0,0 0-540 0 0,-12-3 971 0 0,-1 6-1649 0 0,0 1 0 0 0,1 0 0 0 0,0 1 0 0 0,0 0 0 0 0,0 1 0 0 0,0 0 0 0 0,1 1-1 0 0,0 0 1 0 0,1 1 0 0 0,-1 0 0 0 0,1 1 0 0 0,1 0 0 0 0,-8 10-137 0 0,15-16 17 0 0,0 0 0 0 0,0 0-1 0 0,1 0 1 0 0,-1 0 0 0 0,1 0 0 0 0,0 0-1 0 0,0 3-16 0 0,0-5 9 0 0,1 0 0 0 0,0 0 0 0 0,0-1 0 0 0,0 1 0 0 0,0 0 0 0 0,0 0 0 0 0,0 0 0 0 0,0 0-1 0 0,1-1 1 0 0,-1 1 0 0 0,0 0 0 0 0,0 0 0 0 0,1 0 0 0 0,-1 0 0 0 0,0-1 0 0 0,1 1 0 0 0,-1 0-1 0 0,1-1 1 0 0,-1 1 0 0 0,1 0 0 0 0,-1 0 0 0 0,1-1 0 0 0,-1 1 0 0 0,1-1 0 0 0,0 1 0 0 0,-1-1 0 0 0,1 1-9 0 0,17 8 127 0 0,-16-9-111 0 0,7 3 46 0 0,1-1-1 0 0,0-1 1 0 0,0 1-1 0 0,0-2 1 0 0,0 1-1 0 0,0-2 1 0 0,5 0-62 0 0,10 1 103 0 0,-3-2-77 0 0,0 0 0 0 0,-1-1 0 0 0,15-4-26 0 0,-37 7-76 0 0,-7 1 16 0 0,0 1 1 0 0,0 1 0 0 0,0-1 0 0 0,0 1 0 0 0,0 1 0 0 0,1 0-1 0 0,-1 0 1 0 0,1 0 0 0 0,-1 2 59 0 0,-41 40 189 0 0,48-45-186 0 0,0 0 0 0 0,0-1 0 0 0,0 1 0 0 0,0 0 0 0 0,1 0 0 0 0,-1 0 0 0 0,0 0 0 0 0,0 0 0 0 0,1 0 0 0 0,-1 0 0 0 0,1 0 0 0 0,-1 0 0 0 0,1 1 0 0 0,-1-1 0 0 0,1 0 0 0 0,0 0 0 0 0,-1 0-1 0 0,1 1 1 0 0,0-1 0 0 0,0 0 0 0 0,0 0 0 0 0,0 1-3 0 0,0 3-1 0 0,0-4 1 0 0,-1-1 0 0 0,1 1 0 0 0,0-1 0 0 0,0 0 0 0 0,0 1 0 0 0,0-1 0 0 0,-1 1 0 0 0,1-1 0 0 0,0 1 0 0 0,0-1 0 0 0,0 1 0 0 0,0-1 0 0 0,0 1 0 0 0,0-1 0 0 0,0 1 0 0 0,0-1 0 0 0,0 0 0 0 0,0 1 0 0 0,0-1 0 0 0,1 1 0 0 0,-1-1 0 0 0,0 1 0 0 0,0-1 0 0 0,0 1 0 0 0,1-1 0 0 0,-1 0 0 0 0,0 1 0 0 0,0-1 0 0 0,1 1 0 0 0,-1-1 0 0 0,0 0 0 0 0,1 1 0 0 0,-1-1 0 0 0,1 0 0 0 0,0 2-10 0 0,1 0 0 0 0,-1-1 0 0 0,1 1 0 0 0,0-1 0 0 0,-1 1 0 0 0,1-1 0 0 0,0 0 0 0 0,0 0-1 0 0,0 0 1 0 0,0 0 0 0 0,0 0 0 0 0,0 0 0 0 0,0-1 0 0 0,0 1 0 0 0,0-1 0 0 0,1 1 10 0 0,37 3-2371 0 0,-32-3 1393 0 0,9 0-3374 0 0,-1-3-1145 0 0</inkml:trace>
  <inkml:trace contextRef="#ctx0" brushRef="#br0" timeOffset="401804.198">14034 10674 4144 0 0,'0'0'319'0'0,"-3"14"42"0"0,1-8 1429 0 0,0 1 0 0 0,0-1 0 0 0,0 1 1 0 0,0 5-1791 0 0,1 7 1979 0 0,0-1 1 0 0,1 5-1980 0 0,0-16 382 0 0,-1-5-288 0 0,1-1 0 0 0,0 1 0 0 0,1-1 0 0 0,-1 1 1 0 0,0-1-1 0 0,0 1 0 0 0,0-1 0 0 0,1 1 0 0 0,-1-1 0 0 0,1 1 0 0 0,-1-1 0 0 0,1 1 0 0 0,0-1 0 0 0,0 0 0 0 0,-1 1 0 0 0,1-1 0 0 0,0 0 0 0 0,0 0 0 0 0,0 1 1 0 0,0-1-1 0 0,1 0 0 0 0,-1 0 0 0 0,0 0 0 0 0,0 0 0 0 0,1-1 0 0 0,-1 1 0 0 0,0 0 0 0 0,1 0 0 0 0,-1-1 0 0 0,1 1 0 0 0,0-1-94 0 0,0 1 73 0 0,0-1-1 0 0,1 0 0 0 0,-1 0 0 0 0,0 0 0 0 0,0 0 1 0 0,0 0-1 0 0,0-1 0 0 0,0 1 0 0 0,1 0 1 0 0,-1-1-1 0 0,0 0 0 0 0,0 1 0 0 0,0-1 1 0 0,0 0-1 0 0,-1 0 0 0 0,1 0 0 0 0,0-1 0 0 0,0 1 1 0 0,-1 0-1 0 0,1-1 0 0 0,0 1 0 0 0,0-2-72 0 0,2-1 39 0 0,-1 0-1 0 0,0-1 0 0 0,-1 1 1 0 0,1-1-1 0 0,-1 1 0 0 0,0-1 1 0 0,0 0-1 0 0,0 0 0 0 0,-1 0 1 0 0,1 0-1 0 0,-1-3-38 0 0,0 4 2 0 0,-1 0 0 0 0,1 0 1 0 0,-1 0-1 0 0,0 0 0 0 0,0 0 0 0 0,0 0 0 0 0,-1 0 1 0 0,1 0-1 0 0,-1 0 0 0 0,0 0 0 0 0,0 1 0 0 0,-1-1 1 0 0,1 0-1 0 0,-1 1 0 0 0,-1-4-2 0 0,2 6-76 0 0,0 0-1 0 0,0-1 1 0 0,0 1 0 0 0,0 0-1 0 0,0 0 1 0 0,0 0 0 0 0,0 0-1 0 0,-1 0 1 0 0,1 0 0 0 0,0 0-1 0 0,-1 1 1 0 0,1-1-1 0 0,-1 0 1 0 0,1 1 0 0 0,0-1-1 0 0,-1 1 1 0 0,1-1 0 0 0,-1 1-1 0 0,0 0 77 0 0,-12-1-5590 0 0,5 1-543 0 0</inkml:trace>
  <inkml:trace contextRef="#ctx0" brushRef="#br0" timeOffset="402951.72">14574 10222 3224 0 0,'0'0'143'0'0,"7"-12"26"0"0,16-22 11209 0 0,-22 33-10744 0 0,-1 1-112 0 0,0 0-487 0 0,0 0 0 0 0,0 0-1 0 0,0-1 1 0 0,1 1 0 0 0,-1 0-1 0 0,0 0 1 0 0,0 0 0 0 0,0-1-1 0 0,0 1 1 0 0,0 0 0 0 0,0 0-1 0 0,1 0 1 0 0,-1-1-1 0 0,0 1 1 0 0,0 0 0 0 0,0 0-1 0 0,0-1 1 0 0,0 1 0 0 0,0 0-1 0 0,0 0 1 0 0,0-1 0 0 0,0 1-1 0 0,0 0 1 0 0,0 0 0 0 0,0-1-1 0 0,0 1 1 0 0,0 0 0 0 0,0 0-1 0 0,0-1 1 0 0,0 1 0 0 0,-1 0-1 0 0,1 0 1 0 0,0 0 0 0 0,0-1-1 0 0,0 1 1 0 0,0 0 0 0 0,0 0-1 0 0,-1 0 1 0 0,1-1 0 0 0,0 1-1 0 0,0 0 1 0 0,0 0 0 0 0,0 0-1 0 0,-1 0 1 0 0,1 0 0 0 0,0-1-1 0 0,0 1 1 0 0,-1 0 0 0 0,1 0-1 0 0,0 0 1 0 0,0 0 0 0 0,0 0-1 0 0,-1 0 1 0 0,1 0 0 0 0,0 0-1 0 0,0 0 1 0 0,-1 0 0 0 0,1 0-35 0 0,-72 2 476 0 0,37 5-379 0 0,28-5-65 0 0,-1 0-1 0 0,0-1 1 0 0,1 0 0 0 0,-4 0-32 0 0,-42 7 74 0 0,34-3-74 0 0,19-5 0 0 0,-1 0 0 0 0,1 0 0 0 0,0 0 0 0 0,-1 0 0 0 0,1 0 0 0 0,0 0 0 0 0,-1 0 0 0 0,1 0 0 0 0,0 1 0 0 0,-1-1 0 0 0,1 0 0 0 0,0 0 0 0 0,0 0 0 0 0,-1 0 0 0 0,1 1 0 0 0,0-1 0 0 0,0 0 0 0 0,-1 0 0 0 0,1 1 0 0 0,0-1 0 0 0,0 0 0 0 0,-1 0 0 0 0,1 1 0 0 0,0-1 0 0 0,0 0 0 0 0,0 1 0 0 0,0-1 0 0 0,-1 0 0 0 0,1 1 0 0 0,0-1 0 0 0,0 0 0 0 0,0 1 0 0 0,0-1 0 0 0,0 0 0 0 0,0 1 0 0 0,0-1 0 0 0,-1 4 0 0 0,0-3 0 0 0,1 1 0 0 0,-1-1 0 0 0,0 1 0 0 0,1-1 0 0 0,0 1 0 0 0,-1 0 0 0 0,1-1 0 0 0,0 1 0 0 0,0 0 0 0 0,-1-1 0 0 0,1 1 0 0 0,1 0 0 0 0,-1-1 0 0 0,0 1 0 0 0,0-1 0 0 0,1 1 0 0 0,-1 0 0 0 0,1 4 0 0 0,0 5 43 0 0,0 1 0 0 0,1-1 0 0 0,1 0-1 0 0,0 0 1 0 0,0 0 0 0 0,4 6-43 0 0,8 35 258 0 0,-12-30-69 0 0,-1 1-1 0 0,-2-1 0 0 0,0 1 1 0 0,-1 0-1 0 0,-4 16-188 0 0,3-25 86 0 0,-13 91 191 0 0,5-44-115 0 0,10-54-147 0 0,-1-1-1 0 0,1 1 1 0 0,0-1 0 0 0,1 1 0 0 0,-1-1 0 0 0,1 1-1 0 0,1-1 1 0 0,-1 1-15 0 0,0-4 12 0 0,0-1-1 0 0,-1 1 1 0 0,1 0-1 0 0,1-1 1 0 0,-1 1-1 0 0,0-1 0 0 0,0 1 1 0 0,1-1-1 0 0,0 0 1 0 0,-1 1-1 0 0,1-1 1 0 0,0 0-1 0 0,0 0 0 0 0,0 0 1 0 0,0 0-1 0 0,0-1 1 0 0,1 1-1 0 0,-1-1 1 0 0,2 2-12 0 0,4 0 85 0 0,1-1 1 0 0,-1 1 0 0 0,1-2 0 0 0,-1 1 0 0 0,1-1-1 0 0,0 0 1 0 0,-1-1 0 0 0,1 0 0 0 0,3 0-86 0 0,16-3 226 0 0,-1-1 0 0 0,8-3-226 0 0,1 0 72 0 0,-12 3-86 0 0,-12 3-195 0 0,0-1 0 0 0,0-1 0 0 0,0 0 0 0 0,0-1 0 0 0,1 0 209 0 0,-9 0-5200 0 0,-1-1-1770 0 0</inkml:trace>
  <inkml:trace contextRef="#ctx0" brushRef="#br0" timeOffset="403354.864">14403 10551 4608 0 0,'0'0'208'0'0,"1"-1"-9"0"0,1 0 198 0 0,0-1 0 0 0,0 0 0 0 0,0 0 0 0 0,0 1 1 0 0,0 0-1 0 0,1-1 0 0 0,-1 1 0 0 0,1 0 1 0 0,-1 0-1 0 0,1 0 0 0 0,-1 0 0 0 0,1 1 1 0 0,-1-1-1 0 0,1 1 0 0 0,0-1-397 0 0,10-1 2756 0 0,6-2-2192 0 0,0 0-1 0 0,1 2 1 0 0,-1 1 0 0 0,1 0-1 0 0,8 1-563 0 0,-18 0 98 0 0,124-4-1486 0 0,-112 2-1701 0 0,0 1-2135 0 0</inkml:trace>
  <inkml:trace contextRef="#ctx0" brushRef="#br0" timeOffset="403898.352">14860 10707 3224 0 0,'7'-15'1216'0'0,"0"1"0"0"0,8-11-1216 0 0,-5 9 6286 0 0,-10 15-4978 0 0,3-3 214 0 0,-2 4 1612 0 0,0 3-3065 0 0,0 1 0 0 0,0-1 0 0 0,0 0 0 0 0,-1 1 0 0 0,0-1-1 0 0,1 1 1 0 0,-1-1 0 0 0,0 1 0 0 0,-1-1 0 0 0,1 1-69 0 0,-8 40 732 0 0,2-18-325 0 0,2 2 38 0 0,1 1-1 0 0,1-1 1 0 0,2 1 0 0 0,1 12-445 0 0,-1-32 63 0 0,1-1 0 0 0,0 1 0 0 0,1-1 0 0 0,0 1 1 0 0,0-1-1 0 0,1 0 0 0 0,0 0 0 0 0,1 2-63 0 0,-3-8 21 0 0,1 1-1 0 0,-1-1 1 0 0,1 1-1 0 0,0-1 1 0 0,0 0 0 0 0,0 0-1 0 0,0 1 1 0 0,0-1-1 0 0,0-1 1 0 0,1 1-1 0 0,-1 0 1 0 0,0 0 0 0 0,1-1-1 0 0,0 0 1 0 0,-1 1-1 0 0,1-1 1 0 0,0 0 0 0 0,0 0-1 0 0,0-1 1 0 0,-1 1-1 0 0,1 0 1 0 0,0-1-1 0 0,0 0 1 0 0,0 0 0 0 0,2 0-21 0 0,0 0-86 0 0,17-1 444 0 0,-22 1-473 0 0,1 0-1 0 0,-1 0 1 0 0,1 0 0 0 0,-1 0 0 0 0,1-1-1 0 0,0 1 1 0 0,-1 0 0 0 0,1 0-1 0 0,-1-1 1 0 0,1 1 0 0 0,-1 0-1 0 0,1 0 1 0 0,-1-1 0 0 0,0 1 0 0 0,1-1-1 0 0,-1 1 1 0 0,1 0 0 0 0,-1-1-1 0 0,0 1 1 0 0,1-1 0 0 0,-1 1-1 0 0,0-1 1 0 0,1 1 0 0 0,-1-1 0 0 0,0 1-1 0 0,0-1 1 0 0,0 0 0 0 0,1 1-1 0 0,-1-1 1 0 0,0 1 0 0 0,0-1-1 0 0,0 0 116 0 0,-2-6-7003 0 0</inkml:trace>
  <inkml:trace contextRef="#ctx0" brushRef="#br0" timeOffset="404341.737">14786 10860 3680 0 0,'0'0'284'0'0,"13"-3"2070"0"0,-5 1-191 0 0,0 0 0 0 0,1 1 0 0 0,-1-1 0 0 0,7 1-2163 0 0,16-2 834 0 0,90-13 1111 0 0,13-3-1671 0 0,-120 15-1359 0 0,-1-1-405 0 0</inkml:trace>
  <inkml:trace contextRef="#ctx0" brushRef="#br0" timeOffset="405659.708">14958 9864 3224 0 0,'0'0'143'0'0,"0"0"198"0"0,0 0 728 0 0,0 0 314 0 0,0 0 66 0 0,0 0-129 0 0,0 0-599 0 0,0 0-265 0 0,0 0-52 0 0,0 0-4 0 0,0 0 27 0 0,0 0 12 0 0,0 0 1 0 0,0 0-8 0 0,0 0-34 0 0,0 0-12 0 0,0 0-2 0 0,5-1 262 0 0,-4 0-6220 0 0,-1 1 5038 0 0</inkml:trace>
  <inkml:trace contextRef="#ctx0" brushRef="#br0" timeOffset="406805.013">15406 10129 3224 0 0,'6'-11'1759'0'0,"-5"10"-1306"0"0,0 0 1 0 0,0 0 0 0 0,0 0 0 0 0,0 0 0 0 0,1 0-1 0 0,-1 0 1 0 0,0 0 0 0 0,1 0 0 0 0,-1 0 0 0 0,0 1-1 0 0,1-1 1 0 0,0 0-454 0 0,7-3 997 0 0,1-4 4969 0 0,-17 11-3214 0 0,0 1-3809 0 0,-9 4 1127 0 0,-1 0 1 0 0,0-1-1 0 0,0-1 1 0 0,0-1-1 0 0,-1 0 0 0 0,0-1 1 0 0,1-1-1 0 0,-1-1 0 0 0,-3 0-70 0 0,7-2-2 0 0,0 0-1 0 0,-1 0 0 0 0,1-1 1 0 0,-1-1-1 0 0,1 0 0 0 0,-10-4 3 0 0,16 4-1 0 0,-8-2-143 0 0,30 21 65 0 0,2 8 7 0 0,-16-24 72 0 0,1 0 0 0 0,-1 0 0 0 0,1 0 0 0 0,-1 0 0 0 0,1 0 0 0 0,-1 0 0 0 0,0 0 0 0 0,1 0 0 0 0,-1 0 0 0 0,0 0 0 0 0,0 0 0 0 0,0 0 0 0 0,0 1 0 0 0,0-1 0 0 0,0 0 0 0 0,3 14 0 0 0,12 37-3 0 0,-6-19 60 0 0,-7-27-41 0 0,-1 1 1 0 0,0-1-1 0 0,-1 0 0 0 0,1 0 1 0 0,-1 0-1 0 0,-1 4-16 0 0,3 26 144 0 0,-2-28-106 0 0,1 0-1 0 0,-1-1 1 0 0,0 1-1 0 0,-1-1 1 0 0,0 1-1 0 0,0-1 0 0 0,-1 3-37 0 0,-3 34 133 0 0,4-41-122 0 0,1 1 1 0 0,0-1-1 0 0,-1 1 0 0 0,0 0 0 0 0,0-1 1 0 0,0 1-12 0 0,0-1 1 0 0,0 0 1 0 0,0-1 0 0 0,1 1 0 0 0,-1 0-1 0 0,1 0 1 0 0,0 0 0 0 0,0 0-1 0 0,0 2-1 0 0,1 4 18 0 0,0 0 0 0 0,-1 0-1 0 0,0 0 1 0 0,-2 8-18 0 0,2-12 7 0 0,0 0 0 0 0,0 0 0 0 0,0-1 0 0 0,1 1 0 0 0,0 0 0 0 0,0-1 0 0 0,0 1 0 0 0,0-1 0 0 0,1 1 0 0 0,-1-1 0 0 0,1 1-1 0 0,0-1 1 0 0,3 4-7 0 0,-1 1 35 0 0,8 5 6 0 0,-11-12-33 0 0,0-1 0 0 0,0 0 0 0 0,1 0 0 0 0,-1 0 1 0 0,0 0-1 0 0,0 1 0 0 0,0-1 0 0 0,-1 1 0 0 0,1-1 0 0 0,0 0 1 0 0,0 1-1 0 0,-1-1 0 0 0,1 1 0 0 0,-1 1-8 0 0,1-2 5 0 0,-1 0 0 0 0,0 0-1 0 0,1 1 1 0 0,-1-1 0 0 0,1 0 0 0 0,0 0-1 0 0,-1 1 1 0 0,1-1 0 0 0,0 0 0 0 0,0 0 0 0 0,0 0-1 0 0,0 0-4 0 0,0 0 7 0 0,0 0 0 0 0,-1 0 0 0 0,1 0 0 0 0,0 0 0 0 0,0 0-1 0 0,-1 1 1 0 0,1-1 0 0 0,0 0 0 0 0,-1 0 0 0 0,1 1 0 0 0,-1-1 0 0 0,0 0-1 0 0,1 1 1 0 0,-1-1 0 0 0,0 1-7 0 0,0-1 2 0 0,0-1 0 0 0,0 1 0 0 0,0-1 1 0 0,0 1-1 0 0,0-1 0 0 0,0 0 0 0 0,1 1 0 0 0,-1-1 0 0 0,0 1 0 0 0,0-1 0 0 0,0 1 1 0 0,0-1-1 0 0,1 0 0 0 0,-1 1 0 0 0,0-1 0 0 0,1 0 0 0 0,-1 1 0 0 0,0-1 0 0 0,1 0 1 0 0,-1 1-1 0 0,0-1 0 0 0,1 0 0 0 0,-1 0 0 0 0,0 1 0 0 0,1-1 0 0 0,-1 0 0 0 0,1 0-2 0 0,-1 1 3 0 0,1-1-1 0 0,-1 0 0 0 0,1 0 0 0 0,-1 1 0 0 0,1-1 1 0 0,-1 0-1 0 0,0 1 0 0 0,1-1 0 0 0,-1 0 1 0 0,1 1-1 0 0,-1-1 0 0 0,0 1 0 0 0,1-1 0 0 0,-1 1 1 0 0,0-1-1 0 0,0 1 0 0 0,1-1 0 0 0,-1 1 1 0 0,0-1-1 0 0,0 1 0 0 0,0-1 0 0 0,0 1 0 0 0,0-1 1 0 0,0 1-1 0 0,0-1 0 0 0,0 1 0 0 0,0 0-2 0 0,1 0 3 0 0,0 0 0 0 0,-1 0-1 0 0,1 0 1 0 0,0 0 0 0 0,0 0-1 0 0,-1 0 1 0 0,1 0 0 0 0,0 0-1 0 0,0 0 1 0 0,0-1 0 0 0,0 1-1 0 0,0 0 1 0 0,0-1-1 0 0,0 1 1 0 0,0 0 0 0 0,1-1-3 0 0,17 10 101 0 0,-13-8-29 0 0,1-1 0 0 0,0 1 0 0 0,0-1 0 0 0,0 0 0 0 0,-1-1-1 0 0,1 1 1 0 0,0-1 0 0 0,0-1 0 0 0,0 1 0 0 0,0-1 0 0 0,0 0-1 0 0,0-1 1 0 0,-1 0 0 0 0,1 0 0 0 0,-1 0 0 0 0,7-4-72 0 0,88-45 204 0 0,-41 20-1075 0 0,-58 30 696 0 0,0 0 0 0 0,0 0 1 0 0,0-1-1 0 0,0 1 0 0 0,0-1 0 0 0,0 1 1 0 0,0-1-1 0 0,-1 0 0 0 0,1 0 0 0 0,0 1 0 0 0,-1-2 175 0 0,8-5-992 0 0</inkml:trace>
  <inkml:trace contextRef="#ctx0" brushRef="#br0" timeOffset="407190.087">15157 10495 7832 0 0,'0'0'602'0'0,"0"0"-131"0"0,0 0 920 0 0,1-1 442 0 0,32-8 2511 0 0,-23 7-4142 0 0,0 0 0 0 0,0 1 0 0 0,0 0 0 0 0,0 1 0 0 0,1 0 0 0 0,-1 0 0 0 0,1 2-202 0 0,26-1 440 0 0,-27-1-365 0 0,0 1 1 0 0,0 0-1 0 0,6 1-75 0 0,26 4-739 0 0,-26-4-3619 0 0,-6-1-1426 0 0</inkml:trace>
  <inkml:trace contextRef="#ctx0" brushRef="#br0" timeOffset="407546.249">15721 10508 8288 0 0,'0'0'638'0'0,"2"6"697"0"0,-2-5-1175 0 0,0 0-1 0 0,0 0 1 0 0,0 0 0 0 0,-1 0 0 0 0,1 0-1 0 0,0 0 1 0 0,-1 0 0 0 0,1 0-1 0 0,-1 0 1 0 0,1 0 0 0 0,-1-1 0 0 0,1 1-1 0 0,-1 0 1 0 0,0 0-160 0 0,1 0 113 0 0,-1 0 1 0 0,0-1-1 0 0,1 1 1 0 0,-1 0-1 0 0,1 0 0 0 0,-1 0 1 0 0,1 0-1 0 0,0-1 1 0 0,-1 1-1 0 0,1 0 0 0 0,0 0 1 0 0,0 0-1 0 0,-1 0 1 0 0,1 0-1 0 0,0 0 0 0 0,0 0 1 0 0,0 0-1 0 0,0 0 1 0 0,0 0-114 0 0,0 2 123 0 0,0-1 0 0 0,0 0 0 0 0,0 1 0 0 0,-1-1 0 0 0,1 0 0 0 0,-1 1 0 0 0,1-1 0 0 0,-1 0 0 0 0,0 1 0 0 0,0-1 0 0 0,0 0 0 0 0,0 0 0 0 0,-2 1-123 0 0,2 0 186 0 0,-1 1 0 0 0,1-1 0 0 0,-1 0 0 0 0,1 0 0 0 0,0 1 0 0 0,0-1 0 0 0,0 1-186 0 0,-6 27 1493 0 0,5-26-1341 0 0,0 1 0 0 0,1-1 0 0 0,0 1 0 0 0,0-1 0 0 0,0 1 0 0 0,1 1-152 0 0,-4 26 465 0 0,3-28-428 0 0,0 1 0 0 0,1 0 0 0 0,-1-1 0 0 0,1 1-1 0 0,0 0 1 0 0,1-1 0 0 0,-1 1 0 0 0,2 5-37 0 0,0 5 69 0 0,-2-15-62 0 0,0 1 0 0 0,0-1-1 0 0,0 0 1 0 0,0 0 0 0 0,0 0 0 0 0,0 0 0 0 0,1 1-1 0 0,-1-1 1 0 0,0 0 0 0 0,1 0 0 0 0,-1 0 0 0 0,1 0-1 0 0,-1 0 1 0 0,1 0 0 0 0,-1 0 0 0 0,1 0 0 0 0,0 0-1 0 0,-1 0 1 0 0,1 0 0 0 0,0 0 0 0 0,0 0 0 0 0,0-1-1 0 0,0 1-6 0 0,9 10 123 0 0,-9-10-115 0 0,0 1 0 0 0,0-1 0 0 0,0 0 0 0 0,0 0 0 0 0,0 0 0 0 0,0 0 0 0 0,0 0 0 0 0,0 0 0 0 0,0 0 0 0 0,1 0 0 0 0,-1-1 0 0 0,0 1 0 0 0,1 0-8 0 0,30 8 141 0 0,-12-12-327 0 0,-19 3-662 0 0,3-6-2543 0 0,-1-1-2887 0 0</inkml:trace>
  <inkml:trace contextRef="#ctx0" brushRef="#br0" timeOffset="407547.249">15584 10747 5064 0 0,'0'0'232'0'0,"2"0"-14"0"0,47-8 7734 0 0,1 1-3620 0 0,102-3-2032 0 0,-112 8-1735 0 0,-17-1-627 0 0,-1 0 0 0 0,1-1 0 0 0,2-3 62 0 0,-16 5-346 0 0,3-1-543 0 0,0-2-50 0 0</inkml:trace>
  <inkml:trace contextRef="#ctx0" brushRef="#br0" timeOffset="407974.02">15881 9973 3224 0 0,'0'-1'240'0'0,"6"-11"6872"0"0,-6 12-7024 0 0,0 0 1 0 0,0 0-1 0 0,0 0 0 0 0,0 0 0 0 0,0 0 1 0 0,0 0-1 0 0,0 0 0 0 0,0 0 0 0 0,0 0 1 0 0,0 0-1 0 0,0 0 0 0 0,0 0 0 0 0,0-1 1 0 0,0 1-1 0 0,0 0 0 0 0,0 0 0 0 0,-1 0 1 0 0,1 0-1 0 0,0 0 0 0 0,0 0 0 0 0,0 0 0 0 0,0 0 1 0 0,0 0-1 0 0,0 0 0 0 0,0 0 0 0 0,0 0 1 0 0,0 0-1 0 0,0 0 0 0 0,0 0 0 0 0,0 0 1 0 0,-1 0-1 0 0,1 0 0 0 0,0 0 0 0 0,0 0 1 0 0,0 0-1 0 0,0 0 0 0 0,0 0 0 0 0,0 0 1 0 0,0 0-1 0 0,0 0 0 0 0,0 1 0 0 0,0-1 1 0 0,0 0-1 0 0,0 0 0 0 0,0 0 0 0 0,0 0 1 0 0,-1 0-1 0 0,1 0 0 0 0,0 0 0 0 0,0 0 1 0 0,0 0-1 0 0,0 0 0 0 0,0 0 0 0 0,0 0 1 0 0,0 0-1 0 0,0 0 0 0 0,0 0 0 0 0,0 1 1 0 0,0-1-1 0 0,0 0 0 0 0,0 0-88 0 0,-13 13 2714 0 0,-56 61-1100 0 0,54-52-1256 0 0,12-18-335 0 0,1-1 0 0 0,0 1 0 0 0,-1 0-1 0 0,0-1 1 0 0,-1 2-23 0 0,-64 64 219 0 0,48-57-395 0 0,17-11-299 0 0,0 1 0 0 0,0-1 0 0 0,0 1 1 0 0,1 0-1 0 0,-1 0 0 0 0,0 0 0 0 0,0 0 475 0 0,-2 2-6414 0 0</inkml:trace>
  <inkml:trace contextRef="#ctx0" brushRef="#br0" timeOffset="408406.485">15719 9990 3680 0 0,'0'0'167'0'0,"7"0"1363"0"0,-4 1 3945 0 0,1 3-3943 0 0,-1-3-1275 0 0,-1 1 0 0 0,0-1 0 0 0,0 1 0 0 0,0 0 0 0 0,-1 0 0 0 0,1 0 0 0 0,0 0 0 0 0,-1 0 1 0 0,1 1-1 0 0,-1-1 0 0 0,1 2-257 0 0,4 9 370 0 0,1 0 0 0 0,0-1 0 0 0,1 0-1 0 0,1-1 1 0 0,-1 0 0 0 0,8 6-370 0 0,7 10 219 0 0,-18-21-169 0 0,0 0 0 0 0,0 0 0 0 0,1 0 0 0 0,0-1 0 0 0,0 0 0 0 0,0 0-1 0 0,3 1-49 0 0,7 0-359 0 0,-16-6 338 0 0,0 0 0 0 0,0 0 0 0 0,0 0 0 0 0,0 0 1 0 0,0 0-1 0 0,0 0 0 0 0,0 0 0 0 0,0 0 0 0 0,0 0 0 0 0,0 0 0 0 0,0 0 0 0 0,1 0 0 0 0,-1 0 0 0 0,0 0 0 0 0,0 0 0 0 0,0 0 0 0 0,0 0 0 0 0,0 0 0 0 0,0 0 1 0 0,0 0-1 0 0,0 0 0 0 0,0 0 0 0 0,0 0 0 0 0,0 0 0 0 0,0 0 0 0 0,0 0 0 0 0,0 0 0 0 0,0 0 0 0 0,0 0 0 0 0,0 0 0 0 0,1 0 0 0 0,-1-1 0 0 0,0 1 0 0 0,0 0 1 0 0,0 0-1 0 0,0 0 0 0 0,0 0 0 0 0,0 0 0 0 0,0 0 0 0 0,0 0 0 0 0,0 0 0 0 0,0 0 0 0 0,0 0 0 0 0,0 0 0 0 0,0 0 0 0 0,0 0 0 0 0,0 0 0 0 0,0 0 0 0 0,0 0 1 0 0,0 0-1 0 0,0-1 0 0 0,0 1 0 0 0,0 0 0 0 0,0 0 0 0 0,0 0 0 0 0,0 0 0 0 0,0 0 0 0 0,0 0 0 0 0,0 0 0 0 0,0 0 0 0 0,0 0 0 0 0,0 0 0 0 0,0 0 0 0 0,0 0 22 0 0,-8-7-1186 0 0,-1 1 246 0 0,1 0 0 0 0,-1 1 1 0 0,0 0-1 0 0,-2-1 939 0 0,-32-13-2414 0 0,-13-5 1580 0 0,-1-3 713 0 0,21 11 1244 0 0,25 11-321 0 0,-1 0 0 0 0,0 1 0 0 0,-3-1-802 0 0,2-6 2048 0 0,6 7-703 0 0,7 2-776 0 0,18 2-567 0 0,0 0 25 0 0,-11-1-28 0 0,-5 1 0 0 0,0 0 0 0 0,0 0 0 0 0,0 0 0 0 0,0 0 0 0 0,0 0 0 0 0,0 1 0 0 0,0-1 0 0 0,0 1 0 0 0,0-1 0 0 0,0 1 0 0 0,1 0 1 0 0,4 1-164 0 0,26 7-360 0 0,-13-6-4247 0 0,-18-3 442 0 0</inkml:trace>
  <inkml:trace contextRef="#ctx0" brushRef="#br0" timeOffset="408808.515">15834 10033 7712 0 0,'0'0'356'0'0,"0"0"-8"0"0,-12 9 694 0 0,4-4-496 0 0,0 0-1 0 0,0-1 1 0 0,0 0-1 0 0,0 0 1 0 0,-1-1-1 0 0,1 0 1 0 0,-1-1-1 0 0,0 0 1 0 0,-1 0-546 0 0,-2 1 278 0 0,0 0 0 0 0,0 1 0 0 0,0 0 0 0 0,-8 5-278 0 0,-9 2 323 0 0,25-10-309 0 0,0 0 0 0 0,1 0 0 0 0,-1 0 0 0 0,0 1 0 0 0,1 0-1 0 0,-1 0 1 0 0,1 0 0 0 0,-3 1-14 0 0,-5 4 48 0 0,7-4 235 0 0,13-1-72 0 0,1-2-135 0 0,-1 0 1 0 0,1-1-1 0 0,0 0 1 0 0,-1-1 0 0 0,0 0-1 0 0,6-1-76 0 0,13-4 31 0 0,65-10 22 0 0,52-18-53 0 0,-108 30 96 0 0,-35 5 20 0 0,-2 0 162 0 0,0 0 40 0 0,0 0 2 0 0,-22 3 848 0 0,-103 37-565 0 0,107-34-547 0 0,-57 18 21 0 0,55-16-63 0 0,18-7-10 0 0,0 0 0 0 0,0 0 0 0 0,0 0-1 0 0,0-1 1 0 0,0 1 0 0 0,0 0 0 0 0,0-1 0 0 0,0 0 0 0 0,0 1 0 0 0,0-1 0 0 0,-1 0 0 0 0,1 0-1 0 0,-2 0-3 0 0,-14-5 51 0 0,18 4-57 0 0,-1 1 1 0 0,1 0-1 0 0,-1 0 1 0 0,1 0-1 0 0,-1-1 0 0 0,1 1 1 0 0,-1 0-1 0 0,1 0 1 0 0,0-1-1 0 0,-1 1 1 0 0,1-1-1 0 0,-1 1 1 0 0,1 0-1 0 0,0-1 1 0 0,-1 1-1 0 0,1-1 1 0 0,0 1-1 0 0,0-1 0 0 0,-1 1 1 0 0,1-1-1 0 0,0 1 1 0 0,0-1-1 0 0,0 1 1 0 0,-1-1-1 0 0,1 1 1 0 0,0-1-1 0 0,0 1 1 0 0,0-1-1 0 0,0 1 1 0 0,0-1-1 0 0,0 0 6 0 0,1-4-62 0 0,0 3 13 0 0,-1 1 0 0 0,1-1 1 0 0,-1 0-1 0 0,0 1 1 0 0,0-1-1 0 0,0 0 0 0 0,0 1 1 0 0,0-1-1 0 0,0 0 0 0 0,0 1 1 0 0,-1-2 48 0 0,1 1-86 0 0,0 0 0 0 0,1 0 0 0 0,-1 0 1 0 0,0 0-1 0 0,1 0 0 0 0,-1 0 0 0 0,1 0 1 0 0,0 0-1 0 0,-1 1 0 0 0,1-1 0 0 0,0 0 0 0 0,0 0 1 0 0,0 0-1 0 0,0 1 0 0 0,1-1 86 0 0,19-26-1481 0 0,-19 26 1295 0 0,10-9-473 0 0,-10 9 583 0 0,0 1 0 0 0,0-1 0 0 0,0 1 0 0 0,-1-1 0 0 0,1 0 0 0 0,-1 0 0 0 0,1 0 0 0 0,-1 1 0 0 0,1-3 76 0 0,0-2-240 0 0,4-6-124 0 0,-4 10 328 0 0,0 0 0 0 0,0 0-1 0 0,1 0 1 0 0,-1 1 0 0 0,1-1 0 0 0,-1 1-1 0 0,3-1 37 0 0,-5 1-5 0 0,1 1 0 0 0,-1 0-1 0 0,1 0 1 0 0,-1 0 0 0 0,1 0 0 0 0,-1 0 0 0 0,1-1-1 0 0,-1 1 1 0 0,1 0 0 0 0,-1 0 0 0 0,1 0-1 0 0,-1 1 1 0 0,1-1 0 0 0,-1 0 0 0 0,1 0-1 0 0,-1 0 1 0 0,1 0 0 0 0,-1 0 0 0 0,1 1-1 0 0,-1-1 1 0 0,1 0 0 0 0,-1 0 0 0 0,1 1-1 0 0,-1-1 1 0 0,1 0 0 0 0,-1 1 0 0 0,0-1-1 0 0,1 0 1 0 0,-1 1 0 0 0,0-1 0 0 0,1 0-1 0 0,-1 1 1 0 0,0-1 0 0 0,1 1 0 0 0,-1-1-1 0 0,0 1 1 0 0,0-1 0 0 0,0 1 0 0 0,1 0 5 0 0,8 27-28 0 0,-4-10 40 0 0,35 56 42 0 0,-31-53-54 0 0</inkml:trace>
  <inkml:trace contextRef="#ctx0" brushRef="#br0" timeOffset="415800.148">2257 12334 2760 0 0,'7'-10'420'0'0,"-3"3"498"0"0,0 1 0 0 0,0-1 1 0 0,-1 0-1 0 0,0 0 0 0 0,0 0 1 0 0,0-1-1 0 0,-1 1 0 0 0,0 0 0 0 0,-1-1 1 0 0,1-4-919 0 0,6-26 1453 0 0,14-67 772 0 0,-11 59-1443 0 0,-11 45-622 0 0,0 1 2 0 0,0-4 797 0 0,0 8-728 0 0,0 33 104 0 0,-1 0 0 0 0,-7 33-335 0 0,1-11 210 0 0,1 10-210 0 0,-2 14 384 0 0,6-26-125 0 0,2-38-79 0 0,-1-1 1 0 0,-1 13-181 0 0,1-31 2 0 0,0 11 92 0 0,-1 1 0 0 0,2-1 0 0 0,0 5-94 0 0,0-13 80 0 0,0 3 0 0 0,0-1-2 0 0,0-4-12 0 0,0-1-157 0 0,0 0 1 0 0,0 0-1 0 0,0 1 0 0 0,0-1 0 0 0,0 0 0 0 0,0 0 0 0 0,0 0 0 0 0,0 0 0 0 0,1 1 1 0 0,-1-1-1 0 0,0 0 0 0 0,0 0 0 0 0,0 0 0 0 0,0 0 0 0 0,0 1 0 0 0,0-1 0 0 0,0 0 0 0 0,0 0 1 0 0,0 0-1 0 0,0 1 0 0 0,0-1 0 0 0,0 0 0 0 0,0 0 0 0 0,0 0 0 0 0,0 0 0 0 0,0 1 1 0 0,-1-1-1 0 0,1 0 0 0 0,0 0 0 0 0,0 0 0 0 0,0 0 0 0 0,0 1 0 0 0,0-1 0 0 0,0 0 0 0 0,0 0 1 0 0,-1 0-1 0 0,1 0 0 0 0,0 0 0 0 0,0 0 0 0 0,0 1 0 0 0,0-1 0 0 0,0 0 0 0 0,-1 0 1 0 0,1 0-1 0 0,0 0 0 0 0,0 0 0 0 0,0 0 0 0 0,0 0 0 0 0,-1 0 0 0 0,1 0 0 0 0,0 0 1 0 0,0 0-1 0 0,0 0 0 0 0,-1 0 0 0 0,1 0 0 0 0,0 0 0 0 0,0 0 0 0 0,0 0 0 0 0,0 0 0 0 0,-1 0 1 0 0,1 0-1 0 0,0 0 0 0 0,0 0 0 0 0,0 0 0 0 0,0 0 0 0 0,-1 0 91 0 0,-9-1-1371 0 0,8 1 824 0 0,0-1 0 0 0,0 1-1 0 0,-1 0 1 0 0,1-1-1 0 0,0 0 1 0 0,0 1 0 0 0,0-1-1 0 0,0 0 1 0 0,0 0 0 0 0,-1-1 547 0 0,3 2-15 0 0,-9-4-3439 0 0</inkml:trace>
  <inkml:trace contextRef="#ctx0" brushRef="#br0" timeOffset="416151.783">2205 12590 3224 0 0,'-14'8'312'0'0,"-8"-4"4554"0"0,21-4-3259 0 0,1 0-598 0 0,0 0-265 0 0,0 0-52 0 0,0 0-44 0 0,0 0-140 0 0,0 0-57 0 0,0 0-16 0 0,0 0-17 0 0,0 0-56 0 0,2 0-30 0 0,39 8 490 0 0,0-2 0 0 0,0-2 0 0 0,0-1 1 0 0,16-3-823 0 0,-43 1 303 0 0,1 0 0 0 0,12 3-303 0 0,-9 4 99 0 0,-18-8-104 0 0,0 0-238 0 0,0 0-114 0 0,-9 6-1861 0 0,-9-4-1693 0 0,6-2-1013 0 0</inkml:trace>
  <inkml:trace contextRef="#ctx0" brushRef="#br0" timeOffset="416534.061">2138 12163 7800 0 0,'0'0'356'0'0,"0"0"-7"0"0,-1-1-221 0 0,-1-3 8 0 0,2 4 126 0 0,-1-1-1 0 0,1 1 1 0 0,0-1 0 0 0,-1 0 0 0 0,1 1-1 0 0,0-1 1 0 0,0 0 0 0 0,0 1-1 0 0,0-1 1 0 0,0 0 0 0 0,-1 0 0 0 0,1 1-1 0 0,0-1 1 0 0,1 0 0 0 0,-1 1-1 0 0,0-1 1 0 0,0 0 0 0 0,0 1 0 0 0,0-1-1 0 0,0 0 1 0 0,1 1 0 0 0,-1-1-1 0 0,0 0 1 0 0,1 1 0 0 0,-1-1-262 0 0,1-1 238 0 0,1 0 0 0 0,-1 1 1 0 0,0-1-1 0 0,1 1 0 0 0,-1 0 0 0 0,1-1 0 0 0,0 1 1 0 0,-1 0-1 0 0,2-1-238 0 0,2 0 142 0 0,-1-1-1 0 0,1 1 1 0 0,0 0-1 0 0,-1 1 1 0 0,1-1 0 0 0,0 1-1 0 0,3-1-141 0 0,134-11 1719 0 0,-84 13-1377 0 0,-21 2-296 0 0,-30-2-19 0 0,1 0-1 0 0,-1 1 1 0 0,1 0 0 0 0,0 1-1 0 0,-1 0 1 0 0,0 0 0 0 0,1 0-1 0 0,5 4-26 0 0,-10-5-100 0 0,-3-1-428 0 0,0 0-217 0 0,0 0-760 0 0,1 1-2991 0 0,2 6-1281 0 0</inkml:trace>
  <inkml:trace contextRef="#ctx0" brushRef="#br0" timeOffset="416989.565">2493 12547 5528 0 0,'0'0'422'0'0,"6"-5"-34"0"0,20-19 4976 0 0,-14 12-4337 0 0,0 0 0 0 0,-1-1 1 0 0,8-11-1028 0 0,-14 18 362 0 0,0 0 1 0 0,1 0 0 0 0,-1 0 0 0 0,2 0-363 0 0,18-19 707 0 0,-19 18-513 0 0,0 0 1 0 0,1 1-1 0 0,0 0 0 0 0,3-2-194 0 0,-10 7 160 0 0,0-1 586 0 0,1 3-303 0 0,-1 7-181 0 0,-1 12-217 0 0,-1-12 9 0 0,-30 120 455 0 0,25-103-456 0 0,1-2 18 0 0,-1 0 0 0 0,-10 21-71 0 0,14-38 21 0 0,1 1-1 0 0,0-1 1 0 0,1 1 0 0 0,-1 0 0 0 0,2-1-1 0 0,-1 1 1 0 0,0 4-21 0 0,-1 17 92 0 0,1-26-73 0 0,1 0 0 0 0,0 0 0 0 0,0-1-1 0 0,0 1 1 0 0,0 0 0 0 0,0 0 0 0 0,0 0 0 0 0,0 0-1 0 0,1 0 1 0 0,-1 0 0 0 0,1 0 0 0 0,-1 0 0 0 0,1-1-1 0 0,0 1 1 0 0,0 0 0 0 0,0 0 0 0 0,0-1 0 0 0,0 1 0 0 0,1 1-19 0 0,0-1 45 0 0,0-1 1 0 0,0 1 0 0 0,0 0-1 0 0,0-1 1 0 0,1 1 0 0 0,-1-1-1 0 0,1 0 1 0 0,-1 0 0 0 0,1 0-1 0 0,-1 0 1 0 0,1 0 0 0 0,2 0-46 0 0,4 1 111 0 0,-1-1 1 0 0,1-1 0 0 0,0 1 0 0 0,0-1 0 0 0,0-1-1 0 0,-1 0 1 0 0,1 0 0 0 0,1-1-112 0 0,44-13-103 0 0,-53 14-19 0 0,-1 1 0 0 0,1-1 0 0 0,-1 1-1 0 0,1-1 1 0 0,-1 0 0 0 0,1 1-1 0 0,-1-1 1 0 0,0 0 0 0 0,1 1 0 0 0,-1-1-1 0 0,0 0 1 0 0,1 1 0 0 0,-1-1 0 0 0,0 0-1 0 0,0 0 1 0 0,0 1 0 0 0,0-1 0 0 0,0 0-1 0 0,0 0 123 0 0,0 1-201 0 0,1-9-2215 0 0</inkml:trace>
  <inkml:trace contextRef="#ctx0" brushRef="#br0" timeOffset="417402.044">2512 12588 10136 0 0,'0'-1'65'0'0,"0"0"0"0"0,1 0 0 0 0,-1 1 0 0 0,0-1 1 0 0,1 0-1 0 0,-1 0 0 0 0,0 0 0 0 0,1 1 0 0 0,-1-1 1 0 0,1 0-1 0 0,-1 0 0 0 0,1 1 0 0 0,0-1 0 0 0,-1 0 1 0 0,1 1-1 0 0,0-1 0 0 0,-1 1 0 0 0,1-1 0 0 0,0 1 1 0 0,0-1-1 0 0,0 1 0 0 0,-1-1 0 0 0,1 1-65 0 0,23-10 2126 0 0,-18 8-926 0 0,8-2-566 0 0,0 0 0 0 0,0 1 0 0 0,0 0 0 0 0,0 1 0 0 0,0 1 0 0 0,0 0 0 0 0,7 1-634 0 0,96 2-72 0 0,-96-2-648 0 0</inkml:trace>
  <inkml:trace contextRef="#ctx0" brushRef="#br0" timeOffset="420102.479">3152 12419 9672 0 0,'0'0'440'0'0,"0"0"-6"0"0,0 0-71 0 0,0 0 725 0 0,0 0 345 0 0,0 0 67 0 0,0 0-172 0 0,0 0-792 0 0,0 0-345 0 0,0 0-67 0 0,2 1 22 0 0,15 3 847 0 0,-7-1-790 0 0,1 0 0 0 0,-1-1 1 0 0,1 0-1 0 0,-1-1 1 0 0,1 0-1 0 0,0 0 1 0 0,-1-1-1 0 0,5-1-203 0 0,127-10-772 0 0,-127 12-736 0 0,-4 0-3763 0 0,-2-1-61 0 0</inkml:trace>
  <inkml:trace contextRef="#ctx0" brushRef="#br0" timeOffset="420528.006">3140 12594 5984 0 0,'0'0'464'0'0,"-1"0"-306"0"0,-3 0 69 0 0,3 0 858 0 0,32 2 8674 0 0,67 14-8509 0 0,-47-8-606 0 0,13-2-644 0 0,17 2-1020 0 0,-68-7-282 0 0,-2-1-67 0 0</inkml:trace>
  <inkml:trace contextRef="#ctx0" brushRef="#br0" timeOffset="420898.644">4002 12144 5528 0 0,'-2'-1'-1412'0'0,"-1"-3"6148"0"0,1 1 2566 0 0,1 6-6498 0 0,1 17 185 0 0,2-5-273 0 0,-3-1-270 0 0,2 1 0 0 0,0-1 0 0 0,0 0 0 0 0,3 10-446 0 0,1 16 421 0 0,-1-4-123 0 0,1-12-158 0 0,-2 1-1 0 0,-1-1-139 0 0,0 2 14 0 0,14 80 178 0 0,5-7 164 0 0,-21-92-292 0 0,-1 12-2244 0 0,1-19 1839 0 0,0 0 1 0 0,-1 1-1 0 0,1-1 1 0 0,0 1-1 0 0,0-1 1 0 0,-1 0-1 0 0,1 1 1 0 0,0-1-1 0 0,-1 0 1 0 0,1 1-1 0 0,0-1 1 0 0,-1 0-1 0 0,1 1 1 0 0,0-1-1 0 0,-1 0 1 0 0,1 0-1 0 0,-1 0 0 0 0,1 1 1 0 0,-1-1 340 0 0,0 0-5805 0 0</inkml:trace>
  <inkml:trace contextRef="#ctx0" brushRef="#br0" timeOffset="420899.644">3895 12627 3224 0 0,'0'0'143'0'0,"12"-6"26"0"0,-2 2 1218 0 0,1 0 0 0 0,-1 1 0 0 0,1 1 0 0 0,0-1-1 0 0,0 2 1 0 0,0 0 0 0 0,0 0 0 0 0,0 1 0 0 0,0 0-1387 0 0,31 2 1320 0 0,-1 1 1 0 0,8 4-1321 0 0,-41-6 103 0 0,-2-1-65 0 0,-1 0 0 0 0,1 0 1 0 0,-1-1-1 0 0,1 1 0 0 0,-1-1 0 0 0,2-1-38 0 0,20-2-1098 0 0,-26 4-3254 0 0,-1 0-1469 0 0</inkml:trace>
  <inkml:trace contextRef="#ctx0" brushRef="#br0" timeOffset="421266.714">3821 12206 14224 0 0,'0'0'653'0'0,"0"0"-16"0"0,13-7-383 0 0,-11 5-187 0 0,1 1 0 0 0,0 0 0 0 0,0 0 0 0 0,0 0 1 0 0,0 0-1 0 0,0 0 0 0 0,1 1 0 0 0,-1-1 0 0 0,0 1 1 0 0,0 0-1 0 0,0 0-67 0 0,22-3 1062 0 0,-9-1-581 0 0,0 2 0 0 0,0 0 0 0 0,0 0 0 0 0,0 2 0 0 0,0 0 0 0 0,14 2-481 0 0,10 2 268 0 0,-1 2 0 0 0,26 7-268 0 0,-5 2-6177 0 0,-50-12-197 0 0</inkml:trace>
  <inkml:trace contextRef="#ctx0" brushRef="#br0" timeOffset="421618.882">4410 12580 13760 0 0,'0'0'629'0'0,"0"0"-12"0"0,-9 7-367 0 0,6-5-250 0 0,1-1 103 0 0,1 0 0 0 0,-1 0-1 0 0,1 0 1 0 0,-1 0 0 0 0,1 0 0 0 0,-1 0-1 0 0,1 0 1 0 0,0 1 0 0 0,0-1-1 0 0,0 1 1 0 0,0-1 0 0 0,0 1-1 0 0,-1 0-102 0 0,-6 12 697 0 0,6-11-589 0 0,0-1 1 0 0,0 1-1 0 0,1 0 1 0 0,-1 0-1 0 0,1 0 1 0 0,0 0-1 0 0,-1 0 1 0 0,1 0-1 0 0,1 0 1 0 0,-1 0 0 0 0,0 1-1 0 0,1 1-108 0 0,0 10 234 0 0,-1-12-203 0 0,1 0 0 0 0,0 1 0 0 0,0-1 0 0 0,0 0 0 0 0,0 0 0 0 0,1 1 0 0 0,-1-1 0 0 0,1 0 0 0 0,0 0 0 0 0,0 0 0 0 0,0 0 0 0 0,1 0 0 0 0,1 3-31 0 0,-1-2 27 0 0,0-1-1 0 0,0 1 0 0 0,1-1 0 0 0,-1 1 0 0 0,1-1 0 0 0,0 0 1 0 0,0 0-1 0 0,0-1 0 0 0,1 1 0 0 0,0 0-26 0 0,-1-1 36 0 0,-1-1 1 0 0,1 0-1 0 0,-1 0 0 0 0,1 0 0 0 0,-1 0 1 0 0,1 0-1 0 0,0 0 0 0 0,0-1 0 0 0,-1 0 1 0 0,1 1-1 0 0,0-1 0 0 0,0 0 0 0 0,-1 0 1 0 0,1 0-1 0 0,2-1-36 0 0,1 0 93 0 0,-1 0 0 0 0,1-1 1 0 0,-1 1-1 0 0,0-1 0 0 0,0 0 0 0 0,0-1 1 0 0,0 1-1 0 0,0-1 0 0 0,0 0 0 0 0,-1 0 1 0 0,1-1-1 0 0,-1 1 0 0 0,0-1 0 0 0,0 0 1 0 0,0 0-1 0 0,3-4-93 0 0,-5 4 29 0 0,0 0 0 0 0,1 1 0 0 0,-1-1 0 0 0,-1 0 0 0 0,1 0 0 0 0,0 0-1 0 0,-1 0 1 0 0,0 0 0 0 0,0-1 0 0 0,0 1 0 0 0,-1 0 0 0 0,1-1 0 0 0,-1 1 0 0 0,0 0 0 0 0,0-1 0 0 0,-1 1 0 0 0,1 0 0 0 0,-1 0 0 0 0,0-1 0 0 0,0 1 0 0 0,-1-3-29 0 0,0 1 15 0 0,0 1 0 0 0,-1-1 0 0 0,1 1 0 0 0,-1 0 0 0 0,0 0 0 0 0,-2-1-15 0 0,4 4-10 0 0,-1 0-1 0 0,0 0 1 0 0,0 0-1 0 0,1 1 1 0 0,-1-1-1 0 0,0 1 1 0 0,0-1-1 0 0,-1 1 1 0 0,1 0-1 0 0,0 0 1 0 0,0 0-1 0 0,-1 0 1 0 0,1 0-1 0 0,0 0 1 0 0,-1 1-1 0 0,-1-1 11 0 0,-8 0-1161 0 0,-1 2-3860 0 0,-1 4-1796 0 0</inkml:trace>
  <inkml:trace contextRef="#ctx0" brushRef="#br0" timeOffset="464199.508">4892 12365 7512 0 0,'0'0'341'0'0,"0"0"-1"0"0,-3 2-113 0 0,3-2 330 0 0,0 0 167 0 0,0 0 39 0 0,0 0-3 0 0,0 0-34 0 0,8 3 1344 0 0,-7-3-1978 0 0,0 0 0 0 0,-1 0 0 0 0,1 0 0 0 0,0 0 0 0 0,-1 0 0 0 0,1 1 0 0 0,0-1 0 0 0,-1 0 0 0 0,1 0 0 0 0,0 1 0 0 0,-1-1 0 0 0,1 0 0 0 0,0 1 0 0 0,-1-1 0 0 0,1 1-92 0 0,4 2 318 0 0,0-1 0 0 0,1 1 0 0 0,-1-1 0 0 0,1 0 0 0 0,0-1 0 0 0,-1 1 0 0 0,1-1 0 0 0,0 0 0 0 0,5 0-318 0 0,-3-1 157 0 0,0 0-1 0 0,0 0 1 0 0,0-1-1 0 0,0 0 1 0 0,0 0-1 0 0,0-1 0 0 0,0 0 1 0 0,0 0-1 0 0,-1-1 1 0 0,1 0-1 0 0,-1 0-156 0 0,11-6 221 0 0,-15 8-209 0 0,-1 0 1 0 0,1 0-1 0 0,0-1 1 0 0,-1 1-1 0 0,1-1 0 0 0,-1 0 1 0 0,0 1-1 0 0,1-1-12 0 0,12-11 89 0 0,-12 11-73 0 0,-1 0 1 0 0,1 0-1 0 0,0-1 0 0 0,0 1 1 0 0,-1-1-1 0 0,1 0 1 0 0,-1 0-1 0 0,0 0 0 0 0,2-3-16 0 0,-3 4 17 0 0,0 0 0 0 0,-1 0 0 0 0,1 0 0 0 0,0 0 1 0 0,-1-1-1 0 0,1 1 0 0 0,-1 0 0 0 0,0-1 0 0 0,0 1 0 0 0,0 0 0 0 0,0 0 0 0 0,0-1 0 0 0,0 1 0 0 0,-1-1-17 0 0,0-12 59 0 0,1 13-49 0 0,0 0 1 0 0,-1 0 0 0 0,1 1 0 0 0,-1-1-1 0 0,1 0 1 0 0,-1 1 0 0 0,0-1-1 0 0,0 1 1 0 0,0-1 0 0 0,0 1-1 0 0,0-1 1 0 0,0 1 0 0 0,0 0 0 0 0,0 0-1 0 0,-1-1 1 0 0,0 0-11 0 0,0 1 29 0 0,0-1 1 0 0,0 0 0 0 0,0 1-1 0 0,-1-1 1 0 0,1 1-1 0 0,0 0 1 0 0,-1 0-1 0 0,1 0 1 0 0,-1 0-1 0 0,-1-1-29 0 0,-6 1 101 0 0,6 0-50 0 0,0 0 0 0 0,-1 0 0 0 0,1 1 0 0 0,0 0 0 0 0,0 0 0 0 0,-1 0-1 0 0,1 0 1 0 0,0 1 0 0 0,-4 0-51 0 0,1 2 32 0 0,-1-1 0 0 0,1 1 0 0 0,0 0-1 0 0,0 1 1 0 0,0-1 0 0 0,0 1 0 0 0,0 1 0 0 0,1 0 0 0 0,0-1 0 0 0,0 2-1 0 0,0-1 1 0 0,1 1 0 0 0,-1 0 0 0 0,1 0 0 0 0,1 0 0 0 0,-1 1-1 0 0,1 0 1 0 0,-2 5-32 0 0,-4 30 12 0 0,7-27 74 0 0,1-1 0 0 0,0 1-1 0 0,1 0 1 0 0,0-1 0 0 0,1 1 0 0 0,1 0-1 0 0,2 13-85 0 0,-2-13 96 0 0,2-1 0 0 0,-1 0 0 0 0,2 0 0 0 0,0 0 0 0 0,0 0 0 0 0,2 0 0 0 0,-1-1 0 0 0,2 0 0 0 0,0 0 0 0 0,7 10-96 0 0,-11-19 46 0 0,0-1-1 0 0,0 0 1 0 0,0 0-1 0 0,1 0 1 0 0,-1-1 0 0 0,1 1-1 0 0,-1-1 1 0 0,1 0-1 0 0,0 0 1 0 0,0 0-1 0 0,0 0 1 0 0,0-1-1 0 0,0 1 1 0 0,0-1 0 0 0,0 0-1 0 0,1-1 1 0 0,-1 1-1 0 0,2-1-45 0 0,9 1 200 0 0,1-1 0 0 0,-1-1 0 0 0,0-1 0 0 0,9-2-200 0 0,8 0 39 0 0,18-2-192 0 0,44-4 309 0 0,-28 7-3907 0 0,-49 3 2064 0 0</inkml:trace>
  <inkml:trace contextRef="#ctx0" brushRef="#br0" timeOffset="465583.301">4999 11824 11056 0 0,'0'0'505'0'0,"0"0"-9"0"0,-1-1-972 0 0,2-6 7480 0 0,0 6-6877 0 0,1 0 1 0 0,0 0 0 0 0,-1 0-1 0 0,1 0 1 0 0,0 1 0 0 0,-1-1-1 0 0,1 0 1 0 0,0 1 0 0 0,0-1-1 0 0,0 1 1 0 0,0 0 0 0 0,0-1-1 0 0,1 1-127 0 0,29 0 469 0 0,-22 0-384 0 0,82-4 316 0 0,-23 7-977 0 0,-49-3-1888 0 0,-11 0-7 0 0</inkml:trace>
  <inkml:trace contextRef="#ctx0" brushRef="#br0" timeOffset="469231.437">7026 11620 2304 0 0,'0'0'101'0'0,"0"-3"-247"0"0,-4-11 9389 0 0,0 4-7620 0 0,4 9-1463 0 0,0 0 0 0 0,-1 0 0 0 0,1 0 0 0 0,0 1 0 0 0,-1-1 0 0 0,1 0 1 0 0,0 0-1 0 0,-1 0 0 0 0,1 1 0 0 0,-1-1 0 0 0,1 0 0 0 0,-1 0 0 0 0,0 1 0 0 0,1-1 0 0 0,-1 0 0 0 0,0 1 0 0 0,1-1 0 0 0,-1 1 0 0 0,0-1 0 0 0,0 1 0 0 0,0-1 0 0 0,1 1 0 0 0,-1 0 0 0 0,0-1 0 0 0,0 1 0 0 0,0 0-160 0 0,-5-1 126 0 0,1 1-1 0 0,0 0 0 0 0,-1 0 1 0 0,1 0-1 0 0,0 1 1 0 0,0 0-1 0 0,-1 0 0 0 0,1 0 1 0 0,0 0-1 0 0,0 1 1 0 0,0 0-1 0 0,0 0 0 0 0,0 1 1 0 0,1-1-1 0 0,-1 1 1 0 0,1 0-1 0 0,-1 0 0 0 0,-2 4-125 0 0,-1 0 149 0 0,3-3-53 0 0,1 0 1 0 0,-1 0-1 0 0,1 0 0 0 0,1 1 0 0 0,-3 2-96 0 0,-3 6 91 0 0,6-10-59 0 0,0 1 0 0 0,1 0-1 0 0,-1-1 1 0 0,1 1 0 0 0,0 0 0 0 0,0 0 0 0 0,0 1 0 0 0,0-1 0 0 0,1 0 0 0 0,0 1-32 0 0,-1 3 64 0 0,1-4-24 0 0,1 0 0 0 0,-1 0 0 0 0,1 1 0 0 0,0-1 0 0 0,0 0 0 0 0,0 0 0 0 0,0 0 0 0 0,1 0 0 0 0,0 1 0 0 0,1 2-40 0 0,-2-5 13 0 0,1 0 0 0 0,-1 1 0 0 0,1-1 0 0 0,0 0 0 0 0,0 0 0 0 0,0 0 0 0 0,0-1 0 0 0,0 1 0 0 0,0 0-1 0 0,1 0 1 0 0,-1 0 0 0 0,1-1 0 0 0,-1 1 0 0 0,1-1 0 0 0,-1 1 0 0 0,1-1 0 0 0,0 0 0 0 0,0 0 0 0 0,0 0 0 0 0,0 0-1 0 0,0 0 1 0 0,0 0 0 0 0,0 0 0 0 0,0 0 0 0 0,0-1 0 0 0,0 1 0 0 0,1-1-13 0 0,0 1 39 0 0,1 0-19 0 0,0-1-1 0 0,-1 1 0 0 0,1-1 0 0 0,-1 0 0 0 0,1 0 0 0 0,0 0 1 0 0,-1-1-1 0 0,1 1 0 0 0,-1-1 0 0 0,1 0 0 0 0,-1 0 0 0 0,1 0 1 0 0,-1 0-1 0 0,1-1 0 0 0,-1 1 0 0 0,0-1 0 0 0,0 0 0 0 0,0 0 1 0 0,0 0-1 0 0,0 0 0 0 0,0-1 0 0 0,-1 1 0 0 0,1-1 0 0 0,-1 0 1 0 0,0 1-1 0 0,0-1 0 0 0,1 0 0 0 0,-2 0 0 0 0,2-2-19 0 0,3-7 23 0 0,-4 9-15 0 0,0 0-1 0 0,-1 0 1 0 0,1-1-1 0 0,-1 1 1 0 0,0-1-1 0 0,0 1 1 0 0,0-1-1 0 0,0-1-7 0 0,7-23 56 0 0,-6 23-57 0 0,0-1 1 0 0,0 1-1 0 0,-1-1 1 0 0,0 0-1 0 0,0 0 1 0 0,3-25-28 0 0,-1 19-9 0 0,-2-1 0 0 0,0 0 1 0 0,0-4 36 0 0,-2 16-43 0 0,-3 17 32 0 0,-6 85 65 0 0,10-87-16 0 0,-1-1 1 0 0,2 1 0 0 0,0 0-1 0 0,0 1-38 0 0,3 30 72 0 0,-5-44-67 0 0,1 1 0 0 0,0-1-1 0 0,1 1 1 0 0,-1-1-1 0 0,0 1 1 0 0,0-1 0 0 0,1 1-1 0 0,-1-1 1 0 0,1 0-1 0 0,-1 1 1 0 0,1-1 0 0 0,-1 0-1 0 0,1 1 1 0 0,0-1 0 0 0,0 0-1 0 0,-1 0 1 0 0,1 0-1 0 0,0 1 1 0 0,1-1-5 0 0,4 8 30 0 0,-5-7 12 0 0,0-1 1 0 0,1 1-1 0 0,-1-1 0 0 0,1 1 1 0 0,-1-1-1 0 0,1 1 1 0 0,0-1-1 0 0,-1 0 1 0 0,1 0-1 0 0,1 1-42 0 0,10 1-1189 0 0,-13-3 729 0 0,1 0 0 0 0,0 0-1 0 0,0 0 1 0 0,0-1 0 0 0,0 1 0 0 0,-1 0-1 0 0,1 0 1 0 0,0-1 0 0 0,0 1 0 0 0,0 0-1 0 0,-1-1 1 0 0,1 1 0 0 0,0-1 460 0 0,5-4-6705 0 0</inkml:trace>
  <inkml:trace contextRef="#ctx0" brushRef="#br0" timeOffset="469655.038">7241 11645 10592 0 0,'0'0'818'0'0,"-1"8"609"0"0,-2 30 2322 0 0,1 19-2437 0 0,1-39-773 0 0,0-16-474 0 0,1 0 0 0 0,-1 1 1 0 0,1-1-1 0 0,0 0 1 0 0,0 0-1 0 0,0 0 1 0 0,0 1-1 0 0,1-1 1 0 0,-1 0-1 0 0,0 0 0 0 0,1 0 1 0 0,0 0-1 0 0,-1 1 1 0 0,1-1-1 0 0,1 1-65 0 0,-2-2 140 0 0,0-1-20 0 0,4 5 369 0 0,-2-5-478 0 0,-1 0-1 0 0,1 0 0 0 0,0 0 0 0 0,0-1 0 0 0,0 1 1 0 0,-1-1-1 0 0,1 1 0 0 0,0-1 0 0 0,-1 0 1 0 0,1 0-1 0 0,-1 0 0 0 0,1 0 0 0 0,-1 0 0 0 0,1 0 1 0 0,0-1-11 0 0,19-21-416 0 0,-6 5-94 0 0,-5 6-9 0 0,-9 11 452 0 0,0-1 0 0 0,0 0 0 0 0,0 1 0 0 0,0-1 1 0 0,0 1-1 0 0,1-1 0 0 0,-1 1 0 0 0,1 0 0 0 0,-1-1 0 0 0,1 1 0 0 0,-1 0 0 0 0,1 0 0 0 0,0 0 0 0 0,0 0 0 0 0,-1 0 1 0 0,1 1-1 0 0,0-1 0 0 0,0 1 0 0 0,0-1 67 0 0,0 1-6 0 0,-1 1 1 0 0,1 0-1 0 0,-1-1 1 0 0,1 1-1 0 0,-1 0 1 0 0,1-1-1 0 0,-1 1 0 0 0,1 0 1 0 0,-1 0-1 0 0,0 0 1 0 0,1 0-1 0 0,-1 1 1 0 0,0-1-1 0 0,0 0 1 0 0,0 0-1 0 0,0 1 1 0 0,0-1-1 0 0,0 1 1 0 0,0-1-1 0 0,0 1 6 0 0,15 31 244 0 0,-8-13 145 0 0,0 0 1 0 0,2 0-1 0 0,1-1 0 0 0,1 2-389 0 0,6-5 736 0 0,-17-15-522 0 0,14-4 636 0 0,-12 2-788 0 0,0-1-1 0 0,0 0 0 0 0,0 1 0 0 0,0-1 0 0 0,0 0 1 0 0,-1-1-1 0 0,1 1 0 0 0,-1 0 0 0 0,0-1 0 0 0,1 1 0 0 0,-1-1 1 0 0,0 0-1 0 0,0 0 0 0 0,-1 0 0 0 0,1 0 0 0 0,0-2-61 0 0,4-9 51 0 0,-2 1 0 0 0,0 0 0 0 0,2-8-51 0 0,-3 7 36 0 0,-1 0-400 0 0,0 0-1 0 0,-1 1 1 0 0,0-1 0 0 0,-2 0-1 0 0,1 0 1 0 0,-2-1 364 0 0,-1-5-7229 0 0</inkml:trace>
  <inkml:trace contextRef="#ctx0" brushRef="#br0" timeOffset="466142.847">5763 11607 5064 0 0,'-1'-1'243'0'0,"1"1"-158"0"0,0 0 0 0 0,0 0 0 0 0,1 0 0 0 0,-1 0 0 0 0,0 0 0 0 0,0 0 1 0 0,0 0-1 0 0,0 0 0 0 0,0 0 0 0 0,0 0 0 0 0,0 0 0 0 0,0 0 0 0 0,0-1 0 0 0,0 1 1 0 0,0 0-1 0 0,0 0 0 0 0,0 0 0 0 0,0 0 0 0 0,0 0 0 0 0,0 0 0 0 0,0 0 0 0 0,0 0 1 0 0,0 0-1 0 0,0 0 0 0 0,0 0 0 0 0,0-1 0 0 0,0 1-85 0 0,0 0 2256 0 0,0 0 117 0 0,0 0-257 0 0,0 0-1177 0 0,0 0-512 0 0,0 0-106 0 0,8 4 520 0 0,-8-4-780 0 0,0 1 1 0 0,1 0-1 0 0,-1 0 0 0 0,0 0 0 0 0,0 0 0 0 0,0-1 0 0 0,0 1 1 0 0,0 0-1 0 0,0 0 0 0 0,0 0 0 0 0,0 0 0 0 0,0 0 1 0 0,0-1-1 0 0,-1 1 0 0 0,1 0 0 0 0,0 0 0 0 0,-1 0 1 0 0,1 0-1 0 0,0-1 0 0 0,-1 1 0 0 0,1 0 0 0 0,-1-1 1 0 0,1 1-1 0 0,-1 0-61 0 0,-14 21 972 0 0,-11 1-346 0 0,2-2-365 0 0,15-13-213 0 0,1-1 0 0 0,-2 0-1 0 0,1 0 1 0 0,-1-1 0 0 0,0 0 0 0 0,0-1 0 0 0,-8 4-48 0 0,6-4-3 0 0,2 0 36 0 0,-1-1 0 0 0,0 1 0 0 0,-2-1-33 0 0,10-3 4 0 0,0-1-1 0 0,0 1 1 0 0,0-1-1 0 0,0 1 1 0 0,0-1 0 0 0,0 0-1 0 0,0 0 1 0 0,0 0-1 0 0,0-1 1 0 0,0 1 0 0 0,0-1-1 0 0,0 1 1 0 0,0-1-1 0 0,-2-1-3 0 0,-6-2 0 0 0,9 3 0 0 0,0 0 0 0 0,0 0 0 0 0,0 1 0 0 0,1-1 0 0 0,-1-1 0 0 0,0 1 0 0 0,0 0 0 0 0,0 0 0 0 0,1-1 0 0 0,-1 1 0 0 0,1-1 0 0 0,-1 1 0 0 0,-8-9-54 0 0,9 9 47 0 0,0 0 1 0 0,0 0-1 0 0,-1 0 0 0 0,1 0 0 0 0,0 0 0 0 0,0-1 0 0 0,0 1 0 0 0,0 0 1 0 0,1-1-1 0 0,-1 1 0 0 0,0-1 0 0 0,0 1 0 0 0,1-1 0 0 0,-1 1 0 0 0,1-1 1 0 0,0 0-1 0 0,-1-1 7 0 0,-2-9-51 0 0,2 11 48 0 0,1 0 1 0 0,-1 0-1 0 0,1 0 0 0 0,0 0 1 0 0,0 0-1 0 0,-1 0 1 0 0,1 1-1 0 0,0-1 0 0 0,0 0 1 0 0,0 0-1 0 0,0 0 1 0 0,0 0-1 0 0,0 0 0 0 0,0 0 1 0 0,0 0-1 0 0,1 0 1 0 0,-1 0-1 0 0,0 0 0 0 0,0 0 1 0 0,1 1-1 0 0,-1-1 1 0 0,1 0-1 0 0,-1 0 0 0 0,1 0 3 0 0,7-15-43 0 0,-7 13 34 0 0,0 0 0 0 0,0 1-1 0 0,0-1 1 0 0,0 0-1 0 0,1 1 1 0 0,0 0-1 0 0,-1-1 1 0 0,1 1 0 0 0,0 0-1 0 0,0 0 1 0 0,0 0-1 0 0,1-1 10 0 0,20-8-60 0 0,-5 3 48 0 0,-5 6 13 0 0,-9 5 3 0 0,-2-2 2 0 0,0 0 10 0 0,1 0-1 0 0,-1 0 0 0 0,1 1 1 0 0,-1-1-1 0 0,0 1 1 0 0,1-1-1 0 0,-1 1 1 0 0,0 0-1 0 0,0 0 1 0 0,0 0-1 0 0,1 2-15 0 0,20 30 149 0 0,-7-10-11 0 0,-9-12-31 0 0,-7-11-96 0 0,1 1 0 0 0,0-1 0 0 0,-1 1 0 0 0,1-1 0 0 0,0 0 0 0 0,0 1 0 0 0,0-1-1 0 0,0 0 1 0 0,0 0 0 0 0,0 1-11 0 0,2 0 10 0 0,-1-1 0 0 0,0 1-1 0 0,-1 0 1 0 0,1 0-1 0 0,0 0 1 0 0,-1 0-1 0 0,1 0 1 0 0,-1 0 0 0 0,1 1-1 0 0,-1-1 1 0 0,1 3-10 0 0,-2-5 3 0 0,0 1 0 0 0,0 0 0 0 0,1-1 0 0 0,-1 1 0 0 0,0-1 1 0 0,0 1-1 0 0,1-1 0 0 0,-1 1 0 0 0,1-1 0 0 0,-1 1 0 0 0,0-1 0 0 0,1 1 0 0 0,-1-1 1 0 0,1 1-1 0 0,-1-1 0 0 0,1 0 0 0 0,-1 1 0 0 0,1-1-3 0 0,0 1 6 0 0,1 0 0 0 0,-1 0 0 0 0,0 0 0 0 0,0 0-1 0 0,0 0 1 0 0,0 0 0 0 0,0 1 0 0 0,0-1 0 0 0,0 0 0 0 0,0 0 0 0 0,0 1 0 0 0,-1-1-1 0 0,1 0 1 0 0,-1 1-6 0 0,2 0 11 0 0,0 1 0 0 0,0-1 0 0 0,-1 0 0 0 0,1 0-1 0 0,1 0 1 0 0,-1 0 0 0 0,0-1 0 0 0,0 1 0 0 0,1 0 0 0 0,-1-1-1 0 0,2 1-10 0 0,-1 0-23 0 0,-2-2-530 0 0,8 0-1772 0 0,1-1-2279 0 0,2-3-1313 0 0</inkml:trace>
  <inkml:trace contextRef="#ctx0" brushRef="#br0" timeOffset="466604.75">5901 11473 12496 0 0,'5'-1'226'0'0,"-5"1"-170"0"0,1 0 0 0 0,-1 0-1 0 0,1 0 1 0 0,-1 0 0 0 0,1 0 0 0 0,0 0 0 0 0,-1 0 0 0 0,1 0-1 0 0,-1 0 1 0 0,1 0 0 0 0,-1 0 0 0 0,1 0 0 0 0,0 1 0 0 0,-1-1-1 0 0,1 0 1 0 0,-1 0 0 0 0,1 1 0 0 0,-1-1 0 0 0,1 0 0 0 0,-1 1-1 0 0,1-1 1 0 0,-1 1-56 0 0,1-1 98 0 0,14 11 354 0 0,-14-10-401 0 0,0 0 0 0 0,-1 0 1 0 0,1 1-1 0 0,0-1 0 0 0,-1 0 1 0 0,1 0-1 0 0,-1 1 1 0 0,0-1-1 0 0,1 1 0 0 0,-1-1 1 0 0,0 0-1 0 0,0 1 0 0 0,0-1 1 0 0,0 1-52 0 0,3 13 519 0 0,-2-12-367 0 0,0 1 0 0 0,0 0 0 0 0,-1 0-1 0 0,0 0 1 0 0,0-1 0 0 0,0 1 0 0 0,0 0 0 0 0,0 0-1 0 0,-1 0-151 0 0,0 12 207 0 0,-3 9 94 0 0,3-23-279 0 0,0 1 0 0 0,1-1 0 0 0,-1 1 1 0 0,1 0-1 0 0,-1 0 0 0 0,1-1 0 0 0,0 1 0 0 0,0 0 0 0 0,0-1 0 0 0,1 1 0 0 0,-1 1-22 0 0,1-2 23 0 0,-1 1 0 0 0,0-1-1 0 0,0 0 1 0 0,0 1 0 0 0,0-1-1 0 0,0 1 1 0 0,0 1-23 0 0,-1-3 23 0 0,1 1 0 0 0,0 0 1 0 0,0 0-1 0 0,0 0 0 0 0,0 0 0 0 0,0 0 1 0 0,0 0-1 0 0,0 0 0 0 0,1-1 0 0 0,-1 1 1 0 0,1 0-1 0 0,-1 0 0 0 0,1 0 0 0 0,0 0-23 0 0,0-1 25 0 0,-1 0 0 0 0,1 0 0 0 0,-1 0-1 0 0,1 1 1 0 0,-1-1 0 0 0,0 0 0 0 0,1 0-1 0 0,-1 1 1 0 0,0-1 0 0 0,0 0 0 0 0,0 0-1 0 0,0 1 1 0 0,0-1 0 0 0,0 0 0 0 0,0 1-1 0 0,-1-1-24 0 0,1 0 10 0 0,0-1-1 0 0,0 1 0 0 0,0-1 0 0 0,0 1 0 0 0,0-1 0 0 0,0 0 0 0 0,0 1 0 0 0,0-1 0 0 0,1 1 0 0 0,-1-1 0 0 0,0 1 1 0 0,0-1-1 0 0,0 0 0 0 0,0 1 0 0 0,1-1 0 0 0,-1 0 0 0 0,0 1 0 0 0,0-1 0 0 0,1 0 0 0 0,-1 1 0 0 0,0-1 0 0 0,1 0 1 0 0,-1 1-1 0 0,0-1 0 0 0,1 0 0 0 0,-1 0 0 0 0,0 1 0 0 0,1-1-9 0 0,-1 0 4 0 0,0 0 0 0 0,1 0 1 0 0,-1 0-1 0 0,0 1 0 0 0,0-1 1 0 0,1 0-1 0 0,-1 0 0 0 0,0 0 0 0 0,0 0 1 0 0,0 1-1 0 0,1-1 0 0 0,-1 0 0 0 0,0 0 1 0 0,0 1-1 0 0,0-1 0 0 0,0 0 0 0 0,0 0 1 0 0,1 1-1 0 0,-1-1 0 0 0,0 0 0 0 0,0 0 1 0 0,0 1-1 0 0,0-1 0 0 0,0 0 0 0 0,0 0 1 0 0,0 1-1 0 0,0-1 0 0 0,0 0 0 0 0,0 1 1 0 0,0-1-1 0 0,0 0 0 0 0,0 0 0 0 0,0 1 1 0 0,0-1-1 0 0,0 0 0 0 0,0 0 0 0 0,-1 1 1 0 0,1-1-1 0 0,0 0 0 0 0,0 0 0 0 0,0 1 1 0 0,0-1-1 0 0,0 0 0 0 0,-1 0 0 0 0,1 0 1 0 0,0 1-1 0 0,0-1 0 0 0,0 0 0 0 0,-1 0 1 0 0,1 0-1 0 0,0 0 0 0 0,0 1 0 0 0,-1-1-4 0 0,-1 2 22 0 0,1 0 118 0 0,-4 15 37 0 0,1-12-122 0 0,4-5-46 0 0,0 0 0 0 0,0 1 1 0 0,0-1-1 0 0,0 0 1 0 0,0 0-1 0 0,0 0 0 0 0,0 1 1 0 0,0-1-1 0 0,0 0 0 0 0,0 0 1 0 0,0 0-1 0 0,0 1 1 0 0,0-1-1 0 0,0 0 0 0 0,0 0 1 0 0,0 0-1 0 0,0 1 0 0 0,0-1 1 0 0,0 0-1 0 0,0 0 1 0 0,0 0-1 0 0,1 1 0 0 0,-1-1 1 0 0,0 0-1 0 0,0 0 0 0 0,0 0 1 0 0,0 0-1 0 0,0 0 0 0 0,0 1 1 0 0,1-1-1 0 0,-1 0 1 0 0,0 0-1 0 0,0 0 0 0 0,0 0 1 0 0,0 0-1 0 0,1 0 0 0 0,-1 1-9 0 0,6 3 151 0 0,-2-3-104 0 0,-3-1-28 0 0,-1 1 1 0 0,1-1 0 0 0,0 0 0 0 0,0 1 0 0 0,-1-1 0 0 0,1 1 0 0 0,0-1 0 0 0,0 0 0 0 0,-1 1 0 0 0,1 0 0 0 0,0-1 0 0 0,-1 1-1 0 0,1-1 1 0 0,0 1-20 0 0,-1 0 176 0 0,1 0-132 0 0,1-1 0 0 0,-1 0 0 0 0,0 1 0 0 0,1 0-1 0 0,-1-1 1 0 0,0 1 0 0 0,0 0 0 0 0,0 0-1 0 0,0-1 1 0 0,1 1 0 0 0,-1 0 0 0 0,0 1-44 0 0,8 4 232 0 0,-6-4-161 0 0,-1-1 1 0 0,1 0 0 0 0,0 0 0 0 0,0-1-1 0 0,0 1 1 0 0,0-1 0 0 0,0 1-1 0 0,1-1-71 0 0,23 4 305 0 0,-16-3-262 0 0,0-1-1 0 0,0 0 1 0 0,0-1 0 0 0,0 0-1 0 0,2-1-42 0 0,14-1 47 0 0,32-1-2485 0 0,-49 3 1132 0 0</inkml:trace>
  <inkml:trace contextRef="#ctx0" brushRef="#br0" timeOffset="468368.181">6257 11735 2304 0 0,'43'-2'2104'0'0,"-41"1"12"0"0,-2 1 105 0 0,3 0-174 0 0,7 0-807 0 0,-7 0-360 0 0,-3 0-72 0 0,3 0-27 0 0,21-4 294 0 0,0 1-1 0 0,0 2 1 0 0,0 0-1 0 0,0 1 1 0 0,12 3-1075 0 0,-14-1 268 0 0,20-1-268 0 0,-24-2-65 0 0,1 2 1 0 0,12 2 64 0 0,-16-4-1296 0 0,-8 0 741 0 0,8 0-544 0 0</inkml:trace>
  <inkml:trace contextRef="#ctx0" brushRef="#br0" timeOffset="487130.15">7913 12171 3248 0 0,'0'0'149'0'0,"1"0"-7"0"0,0 0 14 0 0,1 0 1 0 0,0 0 0 0 0,-1-1 0 0 0,1 1 0 0 0,-1 0-1 0 0,1-1 1 0 0,-1 1 0 0 0,1-1 0 0 0,-1 0 0 0 0,1 1 0 0 0,-1-1-1 0 0,0 0 1 0 0,1 0 0 0 0,-1 0 0 0 0,0 0 0 0 0,1 0-157 0 0,2-2 822 0 0,3 1-76 0 0,-7 2-736 0 0,0 0 1 0 0,0 0-1 0 0,1 0 0 0 0,-1 0 1 0 0,0 0-1 0 0,0 0 1 0 0,0 0-1 0 0,1 0 0 0 0,-1 0 1 0 0,0 0-1 0 0,0 0 0 0 0,1-1 1 0 0,-1 1-1 0 0,0 0 1 0 0,0 0-1 0 0,0 0 0 0 0,1 0 1 0 0,-1 0-1 0 0,0 0 0 0 0,0-1 1 0 0,0 1-1 0 0,0 0 1 0 0,1 0-1 0 0,-1 0 0 0 0,0-1 1 0 0,0 1-1 0 0,0 0 0 0 0,0 0-10 0 0,2-2 225 0 0,-1 1-1 0 0,0-1 0 0 0,1 1 1 0 0,-1 0-1 0 0,1 0 0 0 0,-1 0 1 0 0,1 0-1 0 0,0 0 0 0 0,0 0 1 0 0,-1 0-1 0 0,1 0 0 0 0,0 1-224 0 0,-1-1 284 0 0,-1 1 18 0 0,0 0 2 0 0,19-3 2310 0 0,-18 3-2576 0 0,-1 0 0 0 0,0 0 0 0 0,0 0 0 0 0,0-1 0 0 0,1 1 0 0 0,-1 0-1 0 0,0 0 1 0 0,0 0 0 0 0,0 0 0 0 0,1-1 0 0 0,-1 1 0 0 0,0 0 0 0 0,0 0 0 0 0,1 0-1 0 0,-1 0 1 0 0,0 0 0 0 0,0 0 0 0 0,1 0 0 0 0,-1 0 0 0 0,0 0 0 0 0,1 0 0 0 0,-1 0 0 0 0,0 0-1 0 0,0 0 1 0 0,1 0 0 0 0,-1 0 0 0 0,0 0 0 0 0,0 0 0 0 0,1 0 0 0 0,-1 0 0 0 0,0 0-1 0 0,0 1 1 0 0,1-1 0 0 0,-1 0 0 0 0,0 0-38 0 0,0 0 65 0 0,0 1 0 0 0,-1-1 0 0 0,1 1 0 0 0,0-1 0 0 0,-1 0 1 0 0,1 1-1 0 0,0-1 0 0 0,-1 0 0 0 0,1 1 0 0 0,-1-1 0 0 0,1 0 0 0 0,0 1 0 0 0,-1-1 0 0 0,1 0 0 0 0,-1 0 0 0 0,1 0 0 0 0,-1 1 0 0 0,1-1 1 0 0,-1 0-1 0 0,1 0 0 0 0,-1 0 0 0 0,1 0 0 0 0,-1 0-65 0 0,-6 2 25 0 0,-6 1 3 0 0,1 0 1 0 0,-1 0-1 0 0,0-2 0 0 0,-11 1-28 0 0,11-1 0 0 0,-11-2 0 0 0,19 0 0 0 0,0 1-1 0 0,0 0 0 0 0,0 0 0 0 0,1 0 0 0 0,-1 0 1 0 0,-4 2 0 0 0,-17 0 58 0 0,24-2-70 0 0,0 0 32 0 0,0 0-1 0 0,0 0 1 0 0,0 1-1 0 0,0-1 1 0 0,-1 0-1 0 0,1 1 1 0 0,0-1-1 0 0,0 1 1 0 0,0 0-1 0 0,0-1 0 0 0,0 2-19 0 0,2-2 3 0 0,-1 0 13 0 0,1 0 0 0 0,-1 0 0 0 0,1 0 0 0 0,-1 0 0 0 0,1 0 0 0 0,-1 1 0 0 0,1-1 0 0 0,-1 0-1 0 0,1 0 1 0 0,-1 1 0 0 0,1-1 0 0 0,0 0 0 0 0,-1 1 0 0 0,1-1 0 0 0,0 0 0 0 0,-1 1 0 0 0,1-1 0 0 0,0 1 0 0 0,-1-1-1 0 0,1 0 1 0 0,0 1 0 0 0,0-1 0 0 0,-1 1 0 0 0,1-1 0 0 0,0 1 0 0 0,0-1 0 0 0,0 1 0 0 0,0-1 0 0 0,0 1 0 0 0,0-1-1 0 0,-1 1-15 0 0,11 144 134 0 0,-7-25 124 0 0,-2-85-214 0 0,0-16 138 0 0,-1 1 0 0 0,-1 6-182 0 0,-1-6 190 0 0,2-1 0 0 0,1 6-190 0 0,0-11 37 0 0,-1 1 0 0 0,0-1 0 0 0,-1 0 0 0 0,-2 9-37 0 0,-9 79 182 0 0,6-62-44 0 0,4-18 11 0 0,2-19-143 0 0,0 0-1 0 0,0 1 0 0 0,0-1 1 0 0,-1 0-1 0 0,1 1 1 0 0,-1-1-1 0 0,0 0 0 0 0,0 2-5 0 0,0-4 3 0 0,-1 3-3 0 0,1-1 1 0 0,0 1-1 0 0,0 0 1 0 0,0-1-1 0 0,0 1 1 0 0,1 0-1 0 0,-1 0 0 0 0,-2 18 48 0 0,1-5-38 0 0,3-1 1 0 0,2 16 250 0 0,-4-30-184 0 0,2 0-83 0 0,5 8 175 0 0,-3-7-89 0 0,8 6 195 0 0,-9-8-240 0 0,-1 1 0 0 0,1-1 1 0 0,-1 0-1 0 0,1 0 0 0 0,0 0 0 0 0,-1 1 1 0 0,1-2-1 0 0,0 1 0 0 0,1 0-35 0 0,65 21 685 0 0,-23-9-478 0 0,-30-9-224 0 0,1-1-1 0 0,-1-1 1 0 0,0 0-1 0 0,1-1 1 0 0,-1 0-1 0 0,9-2 18 0 0,25-3-2463 0 0,-28 1-4508 0 0</inkml:trace>
  <inkml:trace contextRef="#ctx0" brushRef="#br0" timeOffset="489654.252">8400 12340 2304 0 0,'0'0'337'0'0,"0"0"578"0"0,7-15 4063 0 0,2-29-1192 0 0,-9 43-3481 0 0,0 1 6 0 0,0-24 3161 0 0,0 23-3217 0 0,0 1 1 0 0,0 0-16 0 0,0 0-66 0 0,0 0-29 0 0,0 0-8 0 0,0 22 239 0 0,0 226 1128 0 0,-3-111-608 0 0,3-35 103 0 0,1-95-586 0 0,1-2-3571 0 0,-2-5 833 0 0</inkml:trace>
  <inkml:trace contextRef="#ctx0" brushRef="#br0" timeOffset="490220.28">8710 12356 6912 0 0,'0'0'528'0'0,"-6"9"-54"0"0,-12 16 5659 0 0,14-16-5637 0 0,1-1 1 0 0,0 1-1 0 0,0 0 1 0 0,0 3-497 0 0,-2 14 116 0 0,1 1 1 0 0,1 0-117 0 0,2-11 232 0 0,1 0 0 0 0,1 0-1 0 0,0 0 1 0 0,1-1 0 0 0,1 1-1 0 0,0 0 1 0 0,1-1 0 0 0,1 0-1 0 0,1 2-231 0 0,-5-13 78 0 0,1 0-1 0 0,0 0 0 0 0,0 0 0 0 0,0-1 0 0 0,0 1 1 0 0,1-1-1 0 0,0 1 0 0 0,-1-1 0 0 0,1 0 1 0 0,0 0-1 0 0,0 0 0 0 0,1 0 0 0 0,-1 0 0 0 0,1-1 1 0 0,-1 0-1 0 0,1 0 0 0 0,1 1-77 0 0,-2-2 41 0 0,-1 0 0 0 0,1 0 1 0 0,0-1-1 0 0,0 1 0 0 0,0-1 0 0 0,0 1 1 0 0,0-1-1 0 0,0 0 0 0 0,-1 0 1 0 0,1 0-1 0 0,0-1 0 0 0,0 1 0 0 0,0-1 1 0 0,0 1-1 0 0,0-1 0 0 0,-1 0 0 0 0,1 0 1 0 0,0 0-1 0 0,0-1 0 0 0,-1 1 0 0 0,1-1 1 0 0,-1 1-1 0 0,0-1 0 0 0,1 0 0 0 0,-1 0-41 0 0,6-5 62 0 0,-1 1 0 0 0,0-1 0 0 0,0 0-1 0 0,0-1 1 0 0,-1 0 0 0 0,-1 0-1 0 0,1 0 1 0 0,-1 0 0 0 0,-1-1-1 0 0,1 0 1 0 0,-2 0 0 0 0,1 0 0 0 0,-1-1-1 0 0,2-8-61 0 0,0-6 65 0 0,0 0 0 0 0,-2 0-1 0 0,-1 0 1 0 0,0-5-65 0 0,-2 17-40 0 0,-1 0-1 0 0,0 1 1 0 0,0-1 0 0 0,-1 0-1 0 0,-1 1 1 0 0,0-1 0 0 0,0 1 0 0 0,-2 0-1 0 0,-3-8 41 0 0,5 14-30 0 0,1 0 0 0 0,-1 0 0 0 0,0 1-1 0 0,-1 0 1 0 0,1-1 0 0 0,-1 1-1 0 0,0 0 1 0 0,0 1 0 0 0,0-1 0 0 0,0 1-1 0 0,-1 0 1 0 0,1 0 0 0 0,-1 0 0 0 0,0 1-1 0 0,0-1 1 0 0,0 1 0 0 0,-5-1 30 0 0,9 3-7 0 0,-1-1 0 0 0,1 1 0 0 0,-1 0 0 0 0,1 0 0 0 0,0 1 0 0 0,-1-1 0 0 0,1 0 0 0 0,-1 0 0 0 0,1 1 0 0 0,0-1 0 0 0,-1 1 0 0 0,1-1 0 0 0,0 1 0 0 0,0-1 0 0 0,-1 1 0 0 0,1 0 7 0 0,-19 15-54 0 0,17-13 40 0 0,1 0 0 0 0,0 0 0 0 0,0 0 0 0 0,0 0 0 0 0,0 0 0 0 0,0 1 0 0 0,1-1 0 0 0,0 1 0 0 0,0-1 0 0 0,0 1 0 0 0,0 0 0 0 0,0-1 0 0 0,0 1 0 0 0,1 2 14 0 0,0 2 7 0 0,0 1-1 0 0,1-1 1 0 0,0 1-1 0 0,0-1 1 0 0,1 0-1 0 0,2 8-6 0 0,-2-13 66 0 0,0 0 0 0 0,0 0 0 0 0,0 0 1 0 0,1 0-1 0 0,-1 0 0 0 0,1-1 0 0 0,-1 1 0 0 0,1-1 0 0 0,0 1 0 0 0,2 0-66 0 0,5 5 330 0 0,0-1 0 0 0,0-1-1 0 0,1 0 1 0 0,0-1-1 0 0,7 3-329 0 0,-13-7 48 0 0,0-1-1 0 0,-1 0 1 0 0,1 0-1 0 0,0-1 1 0 0,0 1 0 0 0,-1-1-1 0 0,1 0 1 0 0,-1 0-1 0 0,1 0 1 0 0,-1-1-1 0 0,1 0 1 0 0,2-1-48 0 0,4-2 77 0 0,24-11-631 0 0,-27 9-2404 0 0,-2 3-4377 0 0</inkml:trace>
  <inkml:trace contextRef="#ctx0" brushRef="#br0" timeOffset="491291.779">9231 12580 3224 0 0,'0'0'599'0'0,"0"0"1304"0"0,0 0 576 0 0,0 0 118 0 0,1-1 210 0 0,2-3-1788 0 0,0 3-854 0 0,-1 1 0 0 0,-1 0 0 0 0,1-1 0 0 0,0 0 0 0 0,0 1 0 0 0,0-1 0 0 0,0 0 0 0 0,0 0 0 0 0,0 0-165 0 0,0 0 153 0 0,0 0-1 0 0,0 0 1 0 0,0 0-1 0 0,0 0 1 0 0,0 1 0 0 0,1-1-1 0 0,-1 1 1 0 0,0-1-1 0 0,1 1-152 0 0,68-6 2151 0 0,-35 5-1735 0 0,-18 1-313 0 0,1 0 1 0 0,0 0-1 0 0,18 4-103 0 0,-14 1-173 0 0,-21-5-840 0 0,-2 0-3658 0 0,0 0-1563 0 0</inkml:trace>
  <inkml:trace contextRef="#ctx0" brushRef="#br0" timeOffset="491630.64">9315 12326 13248 0 0,'0'0'604'0'0,"0"0"-14"0"0,3 14-158 0 0,3 26 1280 0 0,-1 0-1 0 0,-2 0 1 0 0,-2 3-1712 0 0,1 156 1305 0 0,-2-197-1314 0 0,0-1 0 0 0,0 0 0 0 0,1 1 0 0 0,-1-1 0 0 0,0 1 0 0 0,0-1 0 0 0,1 0 0 0 0,-1 1 0 0 0,1-1 0 0 0,-1 0 0 0 0,1 0 0 0 0,0 1 0 0 0,0 0 9 0 0,6 3-6112 0 0,0-2-373 0 0</inkml:trace>
  <inkml:trace contextRef="#ctx0" brushRef="#br0" timeOffset="492002.315">9888 12245 6448 0 0,'0'0'297'0'0,"0"0"-9"0"0,-15 3 215 0 0,-1 12 6511 0 0,0 3-3614 0 0,-26 41-3066 0 0,33-45 44 0 0,4-6-357 0 0,0 0 1 0 0,0 1-1 0 0,1 0 0 0 0,0 0 0 0 0,1 0 0 0 0,0 1 1 0 0,-1 4-22 0 0,2-5-7 0 0,0 0 1 0 0,1 0 0 0 0,1 0 0 0 0,-1 1-1 0 0,1-1 1 0 0,1 0 0 0 0,0 0-1 0 0,0 0 1 0 0,1 0 0 0 0,0 0 0 0 0,0 0-1 0 0,3 5 7 0 0,6 13 2 0 0,1-1 0 0 0,14 24-2 0 0,20 24 1020 0 0,-46-73-977 0 0,1 0-1 0 0,0 0 1 0 0,-1 1-1 0 0,1-1 1 0 0,-1 0-1 0 0,1 0 1 0 0,-1 1-1 0 0,1-1 1 0 0,-1 0-1 0 0,0 1 1 0 0,0-1-1 0 0,0 1 1 0 0,0-1-1 0 0,0 0 1 0 0,0 1-1 0 0,0-1 1 0 0,0 0-1 0 0,0 1 1 0 0,-1-1-1 0 0,1 0 1 0 0,-1 1-1 0 0,1-1 1 0 0,-1 1-43 0 0,0 0 51 0 0,-1 0 1 0 0,1 0 0 0 0,-1 0 0 0 0,0-1 0 0 0,1 1 0 0 0,-1 0-1 0 0,0-1 1 0 0,0 1 0 0 0,0-1 0 0 0,0 0 0 0 0,0 0-1 0 0,0 0 1 0 0,-1 0-52 0 0,-4 2 74 0 0,1 0-1 0 0,-1-1 0 0 0,0 0 0 0 0,0-1 1 0 0,0 1-1 0 0,-1-1 0 0 0,1-1 1 0 0,0 0-1 0 0,-2 0-73 0 0,-3 0 58 0 0,1-2-1 0 0,-1 0 1 0 0,0 0 0 0 0,0-1-1 0 0,-6-3-57 0 0,12 4 12 0 0,1 0-1 0 0,0 0 0 0 0,0-1 0 0 0,0 0 0 0 0,1 0 0 0 0,-1 0 0 0 0,1 0 1 0 0,-1-1-1 0 0,1 0 0 0 0,0 0 0 0 0,1 0 0 0 0,-1 0 0 0 0,0-1-11 0 0,3 3 0 0 0,-1 0 0 0 0,1-1-1 0 0,0 1 1 0 0,0 0 0 0 0,-1-1 0 0 0,2 1-1 0 0,-1 0 1 0 0,0-1 0 0 0,0 1-1 0 0,1-1 1 0 0,0 1 0 0 0,-1-1-1 0 0,1 0 1 0 0,0-2 0 0 0,0 4-9 0 0,1-1-1 0 0,-1 1 1 0 0,1-1 0 0 0,-1 1-1 0 0,1-1 1 0 0,-1 1-1 0 0,1-1 1 0 0,0 1 0 0 0,0-1-1 0 0,-1 1 1 0 0,1 0 0 0 0,0 0-1 0 0,0-1 1 0 0,1 1-1 0 0,-1 0 1 0 0,0 0 0 0 0,0 0-1 0 0,0 0 1 0 0,1 0 0 0 0,-1 0-1 0 0,0 1 1 0 0,1-1-1 0 0,-1 0 1 0 0,2 0 9 0 0,6-3-463 0 0,48-18 228 0 0,-17 12-6504 0 0,-20 8 350 0 0</inkml:trace>
  <inkml:trace contextRef="#ctx0" brushRef="#br0" timeOffset="492708.181">10180 12210 2304 0 0,'1'-1'167'0'0,"2"-3"117"0"0,5-9 6732 0 0,-3 5 56 0 0,-5 8-6994 0 0,0 0 1 0 0,1 0 0 0 0,-1 1 0 0 0,0-1 0 0 0,0 0 0 0 0,1 0 0 0 0,-1 0 0 0 0,0 0 0 0 0,0 0-1 0 0,1 0 1 0 0,-1 0 0 0 0,0 0 0 0 0,0 0 0 0 0,1 1 0 0 0,-1-1 0 0 0,0 0 0 0 0,0 0 0 0 0,0 0 0 0 0,1 1-1 0 0,-1-1 1 0 0,0 0 0 0 0,0 0 0 0 0,0 0 0 0 0,0 1 0 0 0,0-1 0 0 0,1 0 0 0 0,-1 0 0 0 0,0 1-1 0 0,0-1 1 0 0,0 0 0 0 0,0 0 0 0 0,0 1 0 0 0,0-1-79 0 0,2 6 179 0 0,0 1-1 0 0,0-1 1 0 0,-1 1-1 0 0,0-1 1 0 0,0 1-1 0 0,-1 0 1 0 0,1-1-1 0 0,-1 1 1 0 0,-1 0-1 0 0,0 2-178 0 0,0 14 336 0 0,-8 157 1288 0 0,9-148-1436 0 0,0 9 101 0 0,1-1 0 0 0,4 19-289 0 0,3 50 362 0 0,-7-100-320 0 0,-1 1 0 0 0,0-1 0 0 0,-2 7-42 0 0,1 14 85 0 0,1-8 7 0 0,0-20-160 0 0,0-2-48 0 0,0 0-11 0 0,0 0-225 0 0,0 0-942 0 0,0-1-420 0 0,0-3-78 0 0</inkml:trace>
  <inkml:trace contextRef="#ctx0" brushRef="#br0" timeOffset="493038.499">10358 12064 3680 0 0,'5'-7'392'0'0,"0"-2"1915"0"0,2-3 4500 0 0,-6 11-6283 0 0,3-2 446 0 0,-1-1 1 0 0,1 1-1 0 0,0 0 0 0 0,0 0 0 0 0,2-1-970 0 0,-4 3 101 0 0,-1 0-1 0 0,1 0 0 0 0,0 1 0 0 0,0-1 0 0 0,-1 1 0 0 0,1-1 0 0 0,0 1 0 0 0,0 0 0 0 0,0-1 1 0 0,0 1-1 0 0,0 0 0 0 0,-1 0 0 0 0,1 1 0 0 0,0-1 0 0 0,0 0 0 0 0,0 0 0 0 0,0 1-100 0 0,47 17 960 0 0,-49-18-959 0 0,6 2 144 0 0,-1 0-1 0 0,0 1 1 0 0,1-1 0 0 0,-1 1-1 0 0,0 0 1 0 0,3 3-145 0 0,-7-4 14 0 0,0-1 0 0 0,1 0 0 0 0,-1 1 1 0 0,0-1-1 0 0,0 1 0 0 0,0-1 0 0 0,0 1 0 0 0,-1-1 0 0 0,1 1 1 0 0,0 0-1 0 0,-1-1 0 0 0,1 1 0 0 0,-1 0 0 0 0,1 0 1 0 0,-1-1-1 0 0,0 1 0 0 0,0 0 0 0 0,0 0 0 0 0,0 0 0 0 0,0-1 1 0 0,0 1-1 0 0,0 0 0 0 0,-1 1-14 0 0,-1 3 30 0 0,0-1-1 0 0,0 0 1 0 0,0 0 0 0 0,-1 0-1 0 0,0 0 1 0 0,0 0 0 0 0,0 0-1 0 0,-1-1 1 0 0,0 1 0 0 0,1-1-1 0 0,-1 0 1 0 0,-3 1-30 0 0,-18 25 244 0 0,7-14 41 0 0,17-15-179 0 0,1-1 38 0 0,0 0 16 0 0,0 0 6 0 0,0 0 0 0 0,0 0-13 0 0,2 0-8 0 0,4 1-56 0 0,1 1 1 0 0,0-2-1 0 0,-1 1 0 0 0,1-1 0 0 0,0 0 0 0 0,-1 0 0 0 0,1-1 0 0 0,-1 0 0 0 0,2 0-89 0 0,22-2 62 0 0,86 2-1128 0 0,-82-2-236 0 0</inkml:trace>
  <inkml:trace contextRef="#ctx0" brushRef="#br0" timeOffset="498295.522">10869 12449 2304 0 0,'0'0'101'0'0,"-9"-3"3549"0"0,-1 0 6301 0 0,10 3-9901 0 0,0 0 1 0 0,-1 0-1 0 0,1 0 0 0 0,0 0 0 0 0,0 0 1 0 0,0 0-1 0 0,0 0 0 0 0,0 0 0 0 0,0 0 1 0 0,0 0-1 0 0,0 0 0 0 0,0 0 0 0 0,0 0 1 0 0,0 0-1 0 0,-1 0 0 0 0,1 0 0 0 0,0 0 1 0 0,0 0-1 0 0,0 0 0 0 0,0 0 0 0 0,0 0 1 0 0,0 0-1 0 0,0 0 0 0 0,0 0 0 0 0,0 0 1 0 0,0 0-1 0 0,0 0 0 0 0,0-1 0 0 0,-1 1 1 0 0,1 0-1 0 0,0 0 0 0 0,0 0 1 0 0,0 0-1 0 0,0 0 0 0 0,0 0 0 0 0,0 0 1 0 0,0 0-1 0 0,0 0 0 0 0,0 0 0 0 0,0 0 1 0 0,0 0-1 0 0,0 0 0 0 0,0-1 0 0 0,0 1 1 0 0,0 0-1 0 0,0 0 0 0 0,0 0 0 0 0,0 0 1 0 0,0 0-1 0 0,0 0 0 0 0,0 0 0 0 0,0 0 1 0 0,0 0-1 0 0,0 0 0 0 0,0 0 0 0 0,0-1 1 0 0,0 1-1 0 0,0 0 0 0 0,0 0 0 0 0,0 0 1 0 0,0 0-1 0 0,0 0 0 0 0,0 0 0 0 0,0 0 1 0 0,0 0-1 0 0,1 0 0 0 0,-1 0 0 0 0,0 0-50 0 0,7-2 38 0 0,0 0 170 0 0,10 5 202 0 0,124-3 1004 0 0,-43-4-1137 0 0,-76 7-222 0 0,-20-2-51 0 0,1-1 1 0 0,0 1 0 0 0,0-1 0 0 0,0 1-1 0 0,0-1 1 0 0,0 0 0 0 0,0 0-1 0 0,-1-1 1 0 0,1 1 0 0 0,0 0 0 0 0,3-2-5 0 0,-6 2 0 0 0,1-1 1 0 0,0 1-1 0 0,-1 0 1 0 0,1-1-1 0 0,0 1 1 0 0,-1 0-1 0 0,1 0 1 0 0,0-1-1 0 0,0 1 1 0 0,0 0 0 0 0,-1 0-1 0 0,1 0 1 0 0,0 0-1 0 0,0 0 1 0 0,-1 0-1 0 0,1 0 1 0 0,0 0-1 0 0,0 0 1 0 0,0 0-1 0 0,-1 1 1 0 0,1-1-1 0 0,15 3-1 0 0,1-5 331 0 0,-1 1-1281 0 0,10 0-6526 0 0,-26 1 1528 0 0</inkml:trace>
  <inkml:trace contextRef="#ctx0" brushRef="#br0" timeOffset="498640.05">11106 12288 10568 0 0,'0'0'481'0'0,"0"0"-6"0"0,0 0-218 0 0,0 0 215 0 0,0 0 127 0 0,0 0 29 0 0,0 0 9 0 0,0 0 23 0 0,0 0 11 0 0,0 0 1 0 0,0 0-26 0 0,0 0-105 0 0,0 0-42 0 0,5 6 449 0 0,-4-4-849 0 0,1 1-1 0 0,-1 0 1 0 0,0 0 0 0 0,0 0-1 0 0,0 0 1 0 0,0 0 0 0 0,-1-1-1 0 0,1 1 1 0 0,-1 0 0 0 0,0 1-1 0 0,0-1 1 0 0,0 1-99 0 0,-5 41 770 0 0,2-22-441 0 0,-5 33 683 0 0,-6 17-1012 0 0,10-49 275 0 0,1-1 0 0 0,1 7-275 0 0,2-29-94 0 0,0 0 0 0 0,0-1-1 0 0,0 1 1 0 0,0 0 0 0 0,0-1 0 0 0,0 1-1 0 0,0 0 1 0 0,0-1 0 0 0,1 1 0 0 0,-1-1-1 0 0,0 1 1 0 0,0 0 0 0 0,1-1-1 0 0,-1 1 1 0 0,0-1 0 0 0,1 1 0 0 0,-1-1-1 0 0,1 1 1 0 0,-1-1 0 0 0,0 1 0 0 0,1-1-1 0 0,-1 0 1 0 0,1 1 0 0 0,0-1-1 0 0,-1 1 1 0 0,1-1 0 0 0,-1 0 0 0 0,1 0-1 0 0,-1 1 1 0 0,1-1 0 0 0,0 0 0 0 0,-1 0-1 0 0,1 0 1 0 0,0 0 0 0 0,-1 1-1 0 0,1-1 1 0 0,-1 0 0 0 0,1 0 0 0 0,0 0-1 0 0,-1-1 1 0 0,1 1 94 0 0,7 0-1887 0 0</inkml:trace>
  <inkml:trace contextRef="#ctx0" brushRef="#br0" timeOffset="499820.889">11765 12185 2304 0 0,'0'0'305'0'0,"0"0"442"0"0,0 0 189 0 0,18-9 3866 0 0,43-30 1888 0 0,-59 38-6380 0 0,-1-1 0 0 0,0 1 0 0 0,0-1 0 0 0,0 1 0 0 0,1-1 0 0 0,-2 0 0 0 0,1 0 0 0 0,0 1 0 0 0,0-1 0 0 0,-1 0 0 0 0,1 0 0 0 0,0 0 0 0 0,-1-1-310 0 0,0 2 248 0 0,-16-12 504 0 0,7 11-645 0 0,0 1 0 0 0,-1-1 1 0 0,1 2-1 0 0,0 0 0 0 0,-1 0 0 0 0,1 1 0 0 0,-1 0 0 0 0,-3 1-107 0 0,9-1 22 0 0,-1 0 0 0 0,0 0 0 0 0,1 1 0 0 0,-1-1 0 0 0,1 1-1 0 0,0 0 1 0 0,0 0 0 0 0,-1 1 0 0 0,1-1 0 0 0,1 1 0 0 0,-1 0-1 0 0,0 0 1 0 0,1 0 0 0 0,-1 1 0 0 0,1-1 0 0 0,0 1 0 0 0,0 0 0 0 0,1 0-22 0 0,-2 3 24 0 0,1 0 0 0 0,0 0 0 0 0,0 0 0 0 0,1 1 0 0 0,0-1 0 0 0,0 1 0 0 0,1-1 1 0 0,0 1-1 0 0,0 0 0 0 0,0 0 0 0 0,2 5-24 0 0,-1-11 14 0 0,0 1 0 0 0,0-1 0 0 0,1 0 1 0 0,-1 0-1 0 0,1 0 0 0 0,0 1 0 0 0,0-1 0 0 0,0 0 0 0 0,0 0 1 0 0,0 0-1 0 0,0 0 0 0 0,0 0 0 0 0,2 1-14 0 0,18 19 96 0 0,-19-20-87 0 0,-1-1-1 0 0,0 0 1 0 0,1 0-1 0 0,-1 0 1 0 0,0 0-1 0 0,1 0 1 0 0,-1 0-1 0 0,1-1 1 0 0,0 1 0 0 0,-1 0-1 0 0,1-1 1 0 0,-1 1-1 0 0,1-1 1 0 0,0 1-1 0 0,0-1 1 0 0,-1 0-9 0 0,7 1 47 0 0,-3 1-24 0 0,1-1 0 0 0,0-1 0 0 0,0 1 0 0 0,0-1 0 0 0,-1 0 0 0 0,1 0 0 0 0,0-1 0 0 0,0 1 0 0 0,3-2-23 0 0,1 0 30 0 0,0-1 1 0 0,0 0 0 0 0,-1 0-1 0 0,1-1 1 0 0,0-1-31 0 0,-1 1 125 0 0,-9 4-122 0 0,0 0 1 0 0,0 0 0 0 0,0 0 0 0 0,0 0 0 0 0,0 0 0 0 0,0 0 0 0 0,0 0 0 0 0,0 0 0 0 0,0-1 0 0 0,0 1 0 0 0,0 0 0 0 0,0 0 0 0 0,0 0 0 0 0,0 0 0 0 0,0 0-1 0 0,0 0 1 0 0,0 0 0 0 0,0 0 0 0 0,0 0 0 0 0,0 0 0 0 0,0 0 0 0 0,0 0 0 0 0,0 0 0 0 0,0 0 0 0 0,0 0 0 0 0,0 0 0 0 0,0 0 0 0 0,0 0 0 0 0,0 0-1 0 0,0 0 1 0 0,0 0 0 0 0,0 0 0 0 0,0 0 0 0 0,0 0 0 0 0,0 0 0 0 0,0 0 0 0 0,0 0 0 0 0,0 0 0 0 0,1 0 0 0 0,-1 0 0 0 0,0 0 0 0 0,0 0 0 0 0,0 0 0 0 0,0 0-4 0 0,-4-3-29 0 0,1 3 33 0 0,1-1 0 0 0,0 0 0 0 0,0 1 0 0 0,0-1 0 0 0,0 1 0 0 0,-1-1 0 0 0,1 1 0 0 0,0 0-1 0 0,0 0 1 0 0,-1 0 0 0 0,1 0 0 0 0,0 1 0 0 0,0-1 0 0 0,0 0 0 0 0,-1 1 0 0 0,0 0-4 0 0,-35 13-83 0 0,28-10 77 0 0,1 1-1 0 0,-1 1 0 0 0,1-1 1 0 0,0 1-1 0 0,0 1 0 0 0,0 0 1 0 0,1 0-1 0 0,0 1 0 0 0,1 0 7 0 0,-3 16-64 0 0,9-22 64 0 0,0 0 0 0 0,1-1 0 0 0,-1 1 0 0 0,1 0 0 0 0,-1 0 0 0 0,1 0 0 0 0,0-1 0 0 0,0 1 0 0 0,0 0 0 0 0,0 0 0 0 0,0 0 0 0 0,0-1 0 0 0,0 1 0 0 0,1 0 0 0 0,0 1 0 0 0,-1-3 0 0 0,5 9 0 0 0,-3-6 7 0 0,0-1-1 0 0,0 1 0 0 0,1-1 0 0 0,-1 1 1 0 0,1-1-1 0 0,0 0 0 0 0,-1 0 0 0 0,1 0 1 0 0,0-1-1 0 0,0 1 0 0 0,0-1 0 0 0,0 1 1 0 0,0-1-1 0 0,1 0 0 0 0,-1 0 0 0 0,0-1 1 0 0,2 1-7 0 0,17 6 21 0 0,-16-5-21 0 0,-1 1 0 0 0,1 0 0 0 0,-1 0 0 0 0,3 2 0 0 0,16 10 0 0 0,-20-13-2 0 0,-1 0 0 0 0,1 0 1 0 0,-1 0-1 0 0,0 1 0 0 0,0 0 0 0 0,0-1 0 0 0,-1 1 0 0 0,1 0 0 0 0,0 1 0 0 0,-1-1 0 0 0,0 0 1 0 0,0 1-1 0 0,0-1 0 0 0,0 1 0 0 0,0 1 2 0 0,3 10-12 0 0,1 0 1 0 0,-2 0-1 0 0,1 4 12 0 0,-3-9-1 0 0,-1-6 4 0 0,-1 0 0 0 0,1 0 0 0 0,-1 1 0 0 0,0-1 0 0 0,-1 0-1 0 0,1 0 1 0 0,-1 1 0 0 0,1-1 0 0 0,-1 0 0 0 0,0 0 0 0 0,-1 0-1 0 0,1 0 1 0 0,-1 0 0 0 0,0 1-3 0 0,-5 9-24 0 0,-1-1 0 0 0,0 1 0 0 0,-4 2 24 0 0,6-8 33 0 0,-2 0-1 0 0,1-1 0 0 0,-1 0 1 0 0,0 0-1 0 0,0-1 0 0 0,-1 0 1 0 0,0 0-1 0 0,-4 1-32 0 0,2-1 5 0 0,0-1 1 0 0,-1 0-1 0 0,0 0 0 0 0,0-2 1 0 0,0 1-1 0 0,0-1 0 0 0,-11 0-5 0 0,9-1-678 0 0,0-2 0 0 0,0 1-1 0 0,1-2 1 0 0,-7 0 678 0 0,13-1-827 0 0,0 1 0 0 0,0-1 1 0 0,0 0-1 0 0,-5-2 827 0 0,1 0-782 0 0,-16-5-1327 0 0</inkml:trace>
  <inkml:trace contextRef="#ctx0" brushRef="#br0" timeOffset="503357.826">12176 12092 2760 0 0,'0'0'367'0'0,"0"0"497"0"0,0-5 877 0 0,0 3 3877 0 0,1 1-5380 0 0,0-1 0 0 0,-1 1 0 0 0,1 0-1 0 0,0 0 1 0 0,0 0 0 0 0,0 0 0 0 0,0 0 0 0 0,0 0-1 0 0,0 0 1 0 0,0 1 0 0 0,0-1 0 0 0,1 0 0 0 0,-1 1-1 0 0,0-1 1 0 0,0 0 0 0 0,1 1 0 0 0,-1 0 0 0 0,0-1-1 0 0,1 1-237 0 0,31-6 417 0 0,-6 2-7 0 0,-23 3-382 0 0,-1 1 0 0 0,0-1-1 0 0,1 1 1 0 0,-1 0-1 0 0,0 0 1 0 0,1 0-1 0 0,0 0-27 0 0,20-1 77 0 0,-9-1-48 0 0,0 0 0 0 0,0 1 0 0 0,1 1-1 0 0,-1 0 1 0 0,0 1 0 0 0,0 1 0 0 0,4 1-29 0 0,-18-3 3 0 0,7 3 31 0 0,-8-2-29 0 0,1-1 1 0 0,0 1 0 0 0,0-1-1 0 0,0 1 1 0 0,0-1-1 0 0,0 0 1 0 0,0 1-1 0 0,0-1 1 0 0,1 0 0 0 0,-1 0-1 0 0,0 0 1 0 0,0 1-1 0 0,0-1 1 0 0,0 0-1 0 0,0-1-5 0 0,1 2 27 0 0,-1 0-1 0 0,1-1 0 0 0,-1 1 0 0 0,0 0 0 0 0,1 0 0 0 0,-1 0 0 0 0,0 0 0 0 0,0 0 0 0 0,0 0 0 0 0,1 0 1 0 0,-1 0-1 0 0,0 0 0 0 0,0 1 0 0 0,0-1-26 0 0,3 4 113 0 0,-2-3-38 0 0,0 1-1 0 0,0 0 1 0 0,0 0-1 0 0,-1 0 1 0 0,1 0-1 0 0,-1 0 1 0 0,1 0-1 0 0,-1 0 1 0 0,0 0 0 0 0,0 1-1 0 0,0-1 1 0 0,-1 0-1 0 0,1 1 1 0 0,-1-1-1 0 0,0 0 1 0 0,0 2-75 0 0,0 12 500 0 0,0-1 1 0 0,-3 13-501 0 0,2-25 42 0 0,-9 68 145 0 0,3-25-25 0 0,0 16-162 0 0,-2 24 6 0 0,4-50 31 0 0,1 1-1 0 0,2 2-36 0 0,4 0 228 0 0,4 20-228 0 0,-4-47 13 0 0,1 0 0 0 0,0-1-1 0 0,1 0 1 0 0,4 8-13 0 0,-1-2 14 0 0,-3-6 34 0 0,7 16 51 0 0,-10-27-26 0 0,1 9 143 0 0,-9 8 310 0 0,-1-15-205 0 0,1 0-143 0 0,-1 0-1 0 0,0 0 1 0 0,0-1-1 0 0,0 0 1 0 0,0 0-1 0 0,-1-1-177 0 0,-18 2 43 0 0,-38 2 56 0 0,-27-3-3779 0 0,68-2-3477 0 0</inkml:trace>
  <inkml:trace contextRef="#ctx0" brushRef="#br2" timeOffset="518553.07">11848 11925 2304 0 0,'0'0'359'0'0,"0"0"666"0"0,0 0 294 0 0,-6-10 2766 0 0,5 9-3886 0 0,1-1 0 0 0,0 0 0 0 0,0 0-1 0 0,0 1 1 0 0,0-1 0 0 0,0 0 0 0 0,0 0 0 0 0,0 1 0 0 0,1-1 0 0 0,-1 0 0 0 0,1 0 0 0 0,-1 1 0 0 0,1-1 0 0 0,-1 0 0 0 0,2 0-199 0 0,16-24 1237 0 0,-15 22-1025 0 0,0 0 1 0 0,0 0-1 0 0,0 0 1 0 0,-1 0 0 0 0,1-2-213 0 0,-1 3 64 0 0,0 1 1 0 0,0-1 0 0 0,0 0 0 0 0,0 1 0 0 0,0-1 0 0 0,1 1-1 0 0,-1 0 1 0 0,1 0 0 0 0,-1 0 0 0 0,3-1-65 0 0,14-13 256 0 0,1-3 328 0 0,0 1 0 0 0,23-14-584 0 0,-8 5 439 0 0,-34 26-425 0 0,14-11 118 0 0,0 0 0 0 0,1 1 0 0 0,1 0 0 0 0,-1 1 0 0 0,2 1 0 0 0,9-3-132 0 0,-5 3 31 0 0,0 0 1 0 0,3-4-32 0 0,34-14 22 0 0,126-47 118 0 0,-155 62-156 0 0,-8 3-55 0 0,18-4 71 0 0,97-21 0 0 0,29 1 0 0 0,54-11-2 0 0,-77 15 68 0 0,-80 20-107 0 0,2 2 0 0 0,31 3 41 0 0,-48 2-6 0 0,-8 0 6 0 0,334-9 0 0 0,-278 7 0 0 0,14-5 0 0 0,57-4 0 0 0,15 2 0 0 0,58-1 12 0 0,8 4 572 0 0,-86 1 783 0 0,23 8-1367 0 0,-23 1 286 0 0,-69-2-135 0 0,85 11-151 0 0,-129-7 27 0 0,6 0-350 0 0,-24-3-2838 0 0,-29-1 1483 0 0</inkml:trace>
  <inkml:trace contextRef="#ctx0" brushRef="#br2" timeOffset="519367.03">11955 11599 3680 0 0,'4'-5'1078'0'0,"1"1"0"0"0,0 1 0 0 0,1-1 1 0 0,-1 1-1 0 0,1-1 0 0 0,-1 2 0 0 0,1-1 0 0 0,0 1 1 0 0,1-1-1079 0 0,-7 3 83 0 0,0 0 1 0 0,0 0-1 0 0,1 0 1 0 0,-1 0-1 0 0,0 0 1 0 0,0 0-1 0 0,0 0 1 0 0,0 0-1 0 0,0 0 1 0 0,0 0-1 0 0,0 0 1 0 0,1 0-1 0 0,-1 0 1 0 0,0 0-1 0 0,0 0 1 0 0,0 0-1 0 0,0 1 1 0 0,0-1-1 0 0,0 0 1 0 0,0 0-1 0 0,0 0 1 0 0,0 0-1 0 0,1 0 1 0 0,-1 0 0 0 0,0 0-1 0 0,0 0 1 0 0,0 0-1 0 0,0 0 1 0 0,0 1-1 0 0,0-1 1 0 0,0 0-1 0 0,0 0 1 0 0,0 0-1 0 0,0 0 1 0 0,0 0-1 0 0,0 0 1 0 0,0 0-1 0 0,0 0 1 0 0,0 1-1 0 0,0-1 1 0 0,0 0-1 0 0,0 0 1 0 0,0 0-1 0 0,0 0 1 0 0,0 0-1 0 0,0 0 1 0 0,0 0-1 0 0,0 1-83 0 0,-1 9 769 0 0,-5 8-820 0 0,2-10 128 0 0,0-1-1 0 0,0 0 1 0 0,-1-1 0 0 0,0 1-1 0 0,-1-1 1 0 0,1 0 0 0 0,-1-1-1 0 0,-1 1 1 0 0,1-1 0 0 0,-4 2-77 0 0,-1 2 46 0 0,1 0 1 0 0,0 0 0 0 0,0 1-47 0 0,-70 74 233 0 0,79-84-202 0 0,0 1 1 0 0,1 0-1 0 0,-1 0 0 0 0,0 0 0 0 0,0 0 0 0 0,1 0 1 0 0,-1 0-1 0 0,1-1 0 0 0,-1 1 0 0 0,1 1 0 0 0,-1-1 1 0 0,1 0-1 0 0,0 0 0 0 0,-1 0 0 0 0,1 0 1 0 0,0 0-1 0 0,0 0 0 0 0,0 0 0 0 0,0 0 0 0 0,0 1 1 0 0,0-1-1 0 0,0 0 0 0 0,0 0 0 0 0,0 0 0 0 0,1 1-31 0 0,0-1 38 0 0,0 1 0 0 0,0-1 0 0 0,0 0-1 0 0,0 1 1 0 0,1-1 0 0 0,-1 0 0 0 0,1 0-1 0 0,-1 0 1 0 0,1 0 0 0 0,-1 0 0 0 0,1 0-1 0 0,0 0 1 0 0,-1-1 0 0 0,1 1 0 0 0,1 0-38 0 0,7 2 204 0 0,0-1 0 0 0,0 1 0 0 0,0-2 0 0 0,0 1 0 0 0,8-1-204 0 0,54-1 460 0 0,-29-2-428 0 0,1 1 74 0 0,-25 0-76 0 0,1 1 0 0 0,-1 1 0 0 0,0 0 0 0 0,11 3-30 0 0,-3 1-1793 0 0,-14-2-198 0 0</inkml:trace>
  <inkml:trace contextRef="#ctx0" brushRef="#br2" timeOffset="520853.317">13727 11620 5296 0 0,'0'0'241'0'0,"4"-14"38"0"0,11-29 4218 0 0,-9 25-8 0 0,-6 17-3749 0 0,0 1-10 0 0,0 0-45 0 0,0 0-180 0 0,0 0-80 0 0,0 0-10 0 0,0 0-38 0 0,0 0-135 0 0,0 0-61 0 0,0 22 358 0 0,-5 133 787 0 0,3-132-1215 0 0,-1 0 0 0 0,-1 0-1 0 0,-3 7-110 0 0,7-27 48 0 0,0 3-36 0 0,0 0-172 0 0,0-5-668 0 0,0-1-278 0 0,0 0-57 0 0,1 0 754 0 0,0 0 0 0 0,0 1 0 0 0,0-1 1 0 0,0 0-1 0 0,0 0 0 0 0,1 0 0 0 0,-1 1 0 0 0,0-1 0 0 0,0 0 0 0 0,0-1 0 0 0,0 1 1 0 0,1 0 408 0 0,4-4-1948 0 0</inkml:trace>
  <inkml:trace contextRef="#ctx0" brushRef="#br2" timeOffset="521241.861">13884 11639 9216 0 0,'0'0'421'0'0,"0"0"-12"0"0,0 0-93 0 0,-10 17 4846 0 0,2-2-4222 0 0,2 0-1 0 0,0 1 1 0 0,0 1-940 0 0,4-10 124 0 0,0 1-1 0 0,1-1 0 0 0,0 1 1 0 0,1-1-1 0 0,0 1 0 0 0,0 0 0 0 0,0-1 1 0 0,1 1-1 0 0,0 0 0 0 0,1-1 0 0 0,-1 0 1 0 0,1 1-1 0 0,3 4-123 0 0,-4-9 13 0 0,0-1 0 0 0,1 1 0 0 0,-1-1 0 0 0,0 0 0 0 0,1 0 0 0 0,0 0 0 0 0,0 0 1 0 0,-1 0-1 0 0,1 0 0 0 0,0 0 0 0 0,1-1 0 0 0,-1 1 0 0 0,0-1 0 0 0,0 1 0 0 0,1-1 0 0 0,-1 0 0 0 0,1 0 0 0 0,-1 0 0 0 0,1 0 0 0 0,-1 0 0 0 0,1-1 0 0 0,-1 1 0 0 0,1-1 1 0 0,0 0-1 0 0,-1 1 0 0 0,1-1 0 0 0,0-1 0 0 0,-1 1 0 0 0,1 0 0 0 0,0 0 0 0 0,-1-1 0 0 0,1 0 0 0 0,-1 1 0 0 0,1-1 0 0 0,-1 0 0 0 0,1-1 0 0 0,-1 1 0 0 0,1 0 0 0 0,1-2-13 0 0,0 1 24 0 0,-1-1 0 0 0,0 1 0 0 0,1-1 0 0 0,-1 0 0 0 0,0 0 0 0 0,0 0 0 0 0,0-1 0 0 0,-1 1 0 0 0,1-1 0 0 0,-1 1 0 0 0,0-1 0 0 0,0 0 0 0 0,0 0 0 0 0,0 0 0 0 0,-1 0 0 0 0,0 0 0 0 0,0 0 0 0 0,0-1-24 0 0,1-2 12 0 0,-1 1 0 0 0,-1 0 0 0 0,1-1 0 0 0,-1 1 0 0 0,0-1 0 0 0,-1 1 0 0 0,1 0-1 0 0,-1-1 1 0 0,0 1 0 0 0,-1 0 0 0 0,-1-3-12 0 0,1 1-78 0 0,-1 0 1 0 0,0 1-1 0 0,0 0 1 0 0,-1 0-1 0 0,0 0 0 0 0,0 0 1 0 0,-1 0-1 0 0,0 1 0 0 0,0-1 78 0 0,-3-2-539 0 0,-9-9 375 0 0,16 17-331 0 0,0 0 0 0 0,0 1-1 0 0,0-1 1 0 0,0 1-1 0 0,0-1 1 0 0,0 1-1 0 0,0 0 1 0 0,0-1-1 0 0,0 1 1 0 0,0 0 0 0 0,0 0-1 0 0,0 0 1 0 0,0 0 495 0 0,0 0-1888 0 0</inkml:trace>
  <inkml:trace contextRef="#ctx0" brushRef="#br2" timeOffset="521966.911">14050 11471 7368 0 0,'0'0'568'0'0,"0"0"-183"0"0,0 0 623 0 0,0 0 308 0 0,0 0 57 0 0,0 0-122 0 0,0 0-580 0 0,0 0-257 0 0,0 0-50 0 0,0 0 0 0 0,15-6 906 0 0,-6 6-1083 0 0,0 0 1 0 0,1 0 0 0 0,-1 0 0 0 0,0 2 0 0 0,1-1 0 0 0,-1 1 0 0 0,0 0 0 0 0,7 3-188 0 0,23 5 96 0 0,-26-6-116 0 0,5 0-531 0 0,-4-5-3077 0 0,-7-1 2124 0 0</inkml:trace>
  <inkml:trace contextRef="#ctx0" brushRef="#br2" timeOffset="522357.814">14482 11347 7368 0 0,'0'0'568'0'0,"0"0"-103"0"0,-13 1 6555 0 0,4 5-6693 0 0,0 0 1 0 0,1 1-1 0 0,-1 0 1 0 0,2 1-1 0 0,-1 0 0 0 0,1 0 1 0 0,0 1-1 0 0,1 0 1 0 0,0 0-1 0 0,0 0 1 0 0,1 1-1 0 0,-2 5-327 0 0,6-10 22 0 0,0 1 0 0 0,0-1 0 0 0,1 1 0 0 0,-1-1 0 0 0,1 1 0 0 0,0-1 0 0 0,1 1-1 0 0,0-1 1 0 0,0 4-22 0 0,0-7 17 0 0,-1 0-1 0 0,1-1 0 0 0,-1 1 0 0 0,1-1 0 0 0,0 1 1 0 0,-1-1-1 0 0,1 1 0 0 0,0-1 0 0 0,0 0 1 0 0,0 1-1 0 0,0-1 0 0 0,1 0 0 0 0,-1 0 0 0 0,0 0 1 0 0,0 0-1 0 0,1 0 0 0 0,-1 0 0 0 0,1 0 0 0 0,0 0-16 0 0,1 1-29 0 0,1 0-1 0 0,0-1 0 0 0,-1 0 0 0 0,1 0 1 0 0,0 0-1 0 0,3 1 30 0 0,-3-2 16 0 0,0 0 0 0 0,1-1 1 0 0,-1 1-1 0 0,0-1 0 0 0,1 0 1 0 0,-1 0-1 0 0,0 0 0 0 0,0 0 1 0 0,0-1-1 0 0,0 1 0 0 0,0-1 0 0 0,0 0 1 0 0,0-1-1 0 0,-1 1 0 0 0,1-1 1 0 0,-1 1-1 0 0,2-3-16 0 0,5-11 133 0 0,-10 15-58 0 0,0 0-16 0 0,0-3-49 0 0,-1 4-8 0 0,1-1 0 0 0,0 1 0 0 0,0-1 0 0 0,0 1 0 0 0,0-1 0 0 0,0 1 0 0 0,-1 0-1 0 0,1-1 1 0 0,0 1 0 0 0,-1-1 0 0 0,1 1 0 0 0,0-1 0 0 0,-1 1 0 0 0,1 0 0 0 0,0-1-1 0 0,-1 1 1 0 0,1 0 0 0 0,0 0 0 0 0,-1-1 0 0 0,1 1 0 0 0,-1 0 0 0 0,1 0 0 0 0,-1-1-1 0 0,1 1 1 0 0,-1 0 0 0 0,1 0 0 0 0,-1 0 0 0 0,1 0 0 0 0,-1 0 0 0 0,1 0 0 0 0,-1 0-1 0 0,1 0 1 0 0,-1 0 0 0 0,1 0 0 0 0,-1 0 0 0 0,1 0-2 0 0,-2 0 7 0 0,-2 0-3 0 0,0 0 0 0 0,-1 1 0 0 0,1-1-1 0 0,0 1 1 0 0,0 0 0 0 0,0 0 0 0 0,0 0 0 0 0,0 1 0 0 0,0 0 0 0 0,1-1-1 0 0,-1 1 1 0 0,0 0 0 0 0,1 1 0 0 0,0-1 0 0 0,-2 2-4 0 0,-23 12-101 0 0,25-11-5564 0 0,2-4-613 0 0</inkml:trace>
  <inkml:trace contextRef="#ctx0" brushRef="#br2" timeOffset="523845.362">13035 11814 9648 0 0,'0'0'438'0'0,"0"0"-8"0"0,-7-6-29 0 0,5 3 4214 0 0,4-3-4333 0 0,0 0 1 0 0,1 1 0 0 0,-1-1 0 0 0,1 1 0 0 0,0-1 0 0 0,1 1 0 0 0,-1 0 0 0 0,1 0 0 0 0,0 0 0 0 0,1 1 0 0 0,-1-1 0 0 0,1 1 0 0 0,2-2-283 0 0,12-8 109 0 0,-17 11-94 0 0,1 1-1 0 0,0-1 1 0 0,0 1-1 0 0,0 0 1 0 0,0 0-1 0 0,0 0 1 0 0,1 1-1 0 0,-1-1 0 0 0,1 1 1 0 0,-1-1-1 0 0,1 1 1 0 0,-1 0-1 0 0,2 0-14 0 0,1 1 28 0 0,-1-1 0 0 0,1 1 0 0 0,0-1 0 0 0,-1 1 0 0 0,1 1 0 0 0,-1-1 0 0 0,1 1 0 0 0,-1 0 0 0 0,1 1 0 0 0,-1-1 0 0 0,1 1 0 0 0,-1 0 0 0 0,0 0 0 0 0,3 2-28 0 0,33 18 300 0 0,-28-12-135 0 0,-7-5-107 0 0,1 0 0 0 0,-1 0 1 0 0,1-1-1 0 0,0 1 0 0 0,0-1 0 0 0,1-1 0 0 0,6 3-58 0 0,-9-5 22 0 0,1-1-1 0 0,0 0 1 0 0,0 0 0 0 0,0 0-1 0 0,0-1 1 0 0,0 1-1 0 0,-1-1 1 0 0,1-1-1 0 0,0 1 1 0 0,-1-1-1 0 0,1 0 1 0 0,-1 0 0 0 0,1-1-1 0 0,-1 0 1 0 0,0 0-1 0 0,0 0 1 0 0,0 0-1 0 0,0-2-21 0 0,12-5 38 0 0,6-7-1693 0 0,-14 8-160 0 0</inkml:trace>
  <inkml:trace contextRef="#ctx0" brushRef="#br2" timeOffset="526036.281">16742 10677 3224 0 0,'0'0'143'0'0,"0"0"423"0"0,0 0 1675 0 0,0 0 729 0 0,0 0 144 0 0,0 0-360 0 0,0 0-1628 0 0,-5 16 205 0 0,4 20 281 0 0,0-13-941 0 0,1 0-1 0 0,2 9-670 0 0,5 11 258 0 0,1 0 0 0 0,13 35-258 0 0,-18-70 57 0 0,0 0-252 0 0,-2-2-3711 0 0,-1-6 2028 0 0</inkml:trace>
  <inkml:trace contextRef="#ctx0" brushRef="#br2" timeOffset="527339.51">16541 10775 13992 0 0,'-4'-1'158'0'0,"1"-1"0"0"0,0 1 1 0 0,0-1-1 0 0,0 1 1 0 0,0-1-1 0 0,0 0 0 0 0,0 0 1 0 0,1 0-1 0 0,-1-1 1 0 0,-1 0-159 0 0,4 2 248 0 0,0 1 81 0 0,0 0 13 0 0,0 0-295 0 0,0-1-1 0 0,0 1 0 0 0,0-1 0 0 0,0 1 0 0 0,1-1 0 0 0,-1 1 1 0 0,0-1-1 0 0,0 1 0 0 0,1-1 0 0 0,-1 1 0 0 0,0 0 0 0 0,1-1 1 0 0,-1 1-1 0 0,1 0 0 0 0,-1-1 0 0 0,0 1 0 0 0,1 0 0 0 0,-1-1 1 0 0,1 1-1 0 0,-1 0 0 0 0,1 0 0 0 0,-1 0 0 0 0,1-1-46 0 0,14-4 486 0 0,-8 3-343 0 0,3-2-56 0 0,0 1-1 0 0,1 0 0 0 0,-1 1 1 0 0,1 1-1 0 0,8-1-86 0 0,11-2 67 0 0,-10 1-453 0 0,0-1 1 0 0,1-1 0 0 0,-1 0-1 0 0,-1-2 1 0 0,1 0 0 0 0,-1-2 0 0 0,-1 0-1 0 0,1 0 1 0 0,-2-2 0 0 0,2-1 385 0 0,2-2-878 0 0,-21 14 732 0 0,7-3 883 0 0,-4 12-384 0 0,1 0 1 0 0,-1 0-1 0 0,-1 1 1 0 0,0-1-1 0 0,0 1 0 0 0,-1-1 1 0 0,0 1-1 0 0,0 4-353 0 0,-1-10 75 0 0,0 1 20 0 0,2 24 463 0 0,1 1 0 0 0,2-1-1 0 0,3 7-557 0 0,-6-26 181 0 0,-1 0 0 0 0,0 0 0 0 0,0 0 0 0 0,-1 0-1 0 0,0 2-180 0 0,0-9 32 0 0,0-2 46 0 0,0-1-12 0 0,0 0-2 0 0,0 0 0 0 0,0 0 3 0 0,0 0 10 0 0,0 0 3 0 0,0 0 0 0 0,4-14 0 0 0,1 0-216 0 0,1 0 16 0 0,0 1 0 0 0,0-1 0 0 0,1 1 0 0 0,1 0 0 0 0,0 0 0 0 0,1 1 0 0 0,3-3 120 0 0,-10 13 25 0 0,0 1-1 0 0,-1 0 1 0 0,1 0-1 0 0,0-1 1 0 0,0 1-1 0 0,-1 0 1 0 0,1 1-1 0 0,2-2-24 0 0,2-1 4 0 0,-6 3-4 0 0,1 0 0 0 0,-1-1 0 0 0,0 1-1 0 0,0 0 1 0 0,1 0 0 0 0,-1-1-1 0 0,0 1 1 0 0,1 0 0 0 0,-1 0 0 0 0,1 0-1 0 0,-1 0 1 0 0,0-1 0 0 0,1 1 0 0 0,-1 0-1 0 0,0 0 1 0 0,1 0 0 0 0,-1 0-1 0 0,1 0 1 0 0,-1 0 0 0 0,0 0 0 0 0,1 0-1 0 0,-1 0 1 0 0,1 0 0 0 0,-1 0 0 0 0,0 0-1 0 0,1 0 1 0 0,-1 1 0 0 0,1-1-1 0 0,-1 0 1 0 0,0 0 0 0 0,1 0 0 0 0,-1 1 0 0 0,1-1-12 0 0,2 1-9 0 0,-1-1-1 0 0,0 1 0 0 0,0 0 0 0 0,0-1 1 0 0,0 1-1 0 0,0 0 0 0 0,-1 0 1 0 0,1 0-1 0 0,0 0 0 0 0,0 1 0 0 0,-1-1 1 0 0,1 0-1 0 0,0 1 0 0 0,-1-1 0 0 0,0 1 1 0 0,1 0-1 0 0,-1-1 0 0 0,1 3 22 0 0,3 4 78 0 0,-1 0-1 0 0,-1 0 1 0 0,1 0 0 0 0,-1 2-78 0 0,12 23 388 0 0,-6-16-313 0 0,-2-4-15 0 0,1 0 0 0 0,0-1 0 0 0,1 0 0 0 0,2 2-60 0 0,-9-12 9 0 0,1 0 1 0 0,-1 0-1 0 0,1 0 0 0 0,-1 0 1 0 0,1-1-1 0 0,0 1 1 0 0,-1-1-1 0 0,1 0 0 0 0,0 0 1 0 0,0 0-1 0 0,0 0 0 0 0,0 0 1 0 0,0-1-1 0 0,0 1 0 0 0,1-1 1 0 0,-1 0-1 0 0,0 0 0 0 0,1 0-9 0 0,3 0 42 0 0,0-1 0 0 0,0 0 0 0 0,0 0 0 0 0,0 0 0 0 0,0-1 0 0 0,0 0-1 0 0,2-2-41 0 0,-3 1 11 0 0,-1 0-1 0 0,1 0 0 0 0,-1 0 0 0 0,0-1 1 0 0,0 0-1 0 0,0 0 0 0 0,-1 0 0 0 0,1-1 1 0 0,2-3-11 0 0,-1 0 47 0 0,0 0 0 0 0,-1 0 1 0 0,0 0-1 0 0,0-1 0 0 0,-1 0 0 0 0,0 0-47 0 0,-2 4 3 0 0,0 0 0 0 0,0 0 0 0 0,-1 0 0 0 0,0 0-1 0 0,0 0 1 0 0,-1-1 0 0 0,1 1 0 0 0,-1 0 0 0 0,-1-4-3 0 0,1 8-8 0 0,0-1 1 0 0,0 1-1 0 0,0 0 1 0 0,0 0-1 0 0,-1-1 1 0 0,1 1-1 0 0,-1 0 1 0 0,1 0-1 0 0,-1 0 1 0 0,1 0 0 0 0,-1 0-1 0 0,0-1 1 0 0,1 1-1 0 0,-1 0 1 0 0,0 1-1 0 0,0-1 1 0 0,0 0-1 0 0,0 0 1 0 0,0 0-1 0 0,0 0 1 0 0,0 1 0 0 0,0-1-1 0 0,0 0 1 0 0,0 1-1 0 0,0-1 1 0 0,0 1-1 0 0,0-1 1 0 0,-1 1-1 0 0,1 0 1 0 0,0-1-1 0 0,0 1 1 0 0,-1 0-1 0 0,1 0 1 0 0,0 0 0 0 0,0 0-1 0 0,-1 0 1 0 0,1 0-1 0 0,0 0 1 0 0,0 1-1 0 0,0-1 1 0 0,-1 0-1 0 0,0 1 8 0 0,1-1 1 0 0,-1 1-1 0 0,0 0 1 0 0,0-1 0 0 0,1 1-1 0 0,-1 0 1 0 0,1 0-1 0 0,-1 0 1 0 0,1 0-1 0 0,-1 0 1 0 0,1 0-1 0 0,-1 1 1 0 0,1-1-1 0 0,0 0 1 0 0,0 1 0 0 0,0-1-1 0 0,-1 2 0 0 0,-14 26 71 0 0,12-21-95 0 0,2-4 24 0 0,1 1 0 0 0,-1-1 0 0 0,1 1 0 0 0,-1 0 0 0 0,2 0 0 0 0,-1 0 0 0 0,0-1 0 0 0,1 1 0 0 0,0 0 0 0 0,0 0 0 0 0,0 0 0 0 0,1 0 0 0 0,0 0 0 0 0,0 0 0 0 0,0-1 0 0 0,0 1 0 0 0,1 0 0 0 0,0-1 0 0 0,0 1 0 0 0,0-1 0 0 0,0 0 0 0 0,1 0 0 0 0,-1 1 0 0 0,3 1 0 0 0,-2-4 1 0 0,-1 1 0 0 0,1-1-1 0 0,0 1 1 0 0,0-1-1 0 0,0 0 1 0 0,1 0 0 0 0,-1 0-1 0 0,0-1 1 0 0,1 1 0 0 0,-1-1-1 0 0,1 0 1 0 0,-1 0-1 0 0,1 0 1 0 0,0 0 0 0 0,-1-1-1 0 0,1 1 1 0 0,0-1-1 0 0,0 0 1 0 0,-1 0 0 0 0,1 0-1 0 0,0-1 1 0 0,-1 1 0 0 0,1-1-1 0 0,0 0 1 0 0,-1 0-1 0 0,1 0 1 0 0,-1-1 0 0 0,2 0-1 0 0,1 0-326 0 0,0-1 0 0 0,-1 0 0 0 0,0 0 0 0 0,1 0 1 0 0,-1-1-1 0 0,0 1 0 0 0,-1-1 0 0 0,1-1 1 0 0,-1 1-1 0 0,0 0 0 0 0,0-1 0 0 0,0 0 0 0 0,0 0 1 0 0,-1 0-1 0 0,0-1 0 0 0,0 1 0 0 0,0-2 326 0 0,1-5-1748 0 0,-1 0 0 0 0,-1 0 0 0 0,0-4 1748 0 0,0 6-1394 0 0,-3-18-1200 0 0,-1 10 2674 0 0,2 17 883 0 0,0 1 77 0 0,0 0-24 0 0,0 0-161 0 0,0 0-73 0 0,0 0-12 0 0,0 0-68 0 0,1 1-630 0 0,0 0-1 0 0,0 0 1 0 0,-1 0-1 0 0,1 0 1 0 0,0 0-1 0 0,-1 0 1 0 0,1 1-1 0 0,0-1 1 0 0,-1 0-1 0 0,1 0 1 0 0,-1 0-1 0 0,0 0 1 0 0,1 1-1 0 0,-1-1 0 0 0,0 0 1 0 0,0 0-1 0 0,0 1 1 0 0,0-1-72 0 0,3 21 678 0 0,-2-18-564 0 0,0-1 0 0 0,0 0-1 0 0,-1 0 1 0 0,0 0 0 0 0,1 1 0 0 0,-1-1 0 0 0,0 0 0 0 0,-1 0-114 0 0,1 2 172 0 0,0-1-1 0 0,0 1 0 0 0,0-1 1 0 0,1 1-1 0 0,0-1 0 0 0,0 0 1 0 0,0 1-172 0 0,2 12 653 0 0,1 4 70 0 0,1 7-78 0 0,-5-27-611 0 0,0 0-1 0 0,0 0 0 0 0,0 0 0 0 0,0 0 0 0 0,1 0 0 0 0,-1-1 1 0 0,0 1-1 0 0,1 0 0 0 0,-1 0 0 0 0,1 0 0 0 0,-1 0 0 0 0,1 0 1 0 0,-1 0-1 0 0,1 0-33 0 0,2 3 199 0 0,-2-3 41 0 0,-1-1-21 0 0,0 0-90 0 0,0 0-38 0 0,0 0-10 0 0,0 0 2 0 0,0 0 10 0 0,0 0-2 0 0,-1 0-83 0 0,1 0 0 0 0,0-1 0 0 0,-1 1 0 0 0,1 0-1 0 0,0-1 1 0 0,-1 1 0 0 0,1 0 0 0 0,0-1 0 0 0,0 1 0 0 0,0 0 0 0 0,-1-1 0 0 0,1 1 0 0 0,0-1-1 0 0,0 1 1 0 0,0-1 0 0 0,0 1 0 0 0,0 0 0 0 0,-1-1 0 0 0,1 1 0 0 0,0-1 0 0 0,0 1 0 0 0,0-1-1 0 0,0 1 1 0 0,1-1 0 0 0,-1 1 0 0 0,0 0 0 0 0,0-1 0 0 0,0 0-8 0 0,3-16 45 0 0,-2 13-50 0 0,1-2-42 0 0,0 0 0 0 0,0 0 0 0 0,0 0 0 0 0,1 0 0 0 0,0 0 0 0 0,0 1 0 0 0,0-1 0 0 0,1 1 0 0 0,-1 0 0 0 0,1 0 0 0 0,1 1 0 0 0,-1-1 0 0 0,1 1 0 0 0,4-4 47 0 0,-4 4-56 0 0,1 0 1 0 0,-1 0-1 0 0,1 0 1 0 0,0 1-1 0 0,0 0 0 0 0,0 0 1 0 0,1 1-1 0 0,-1-1 1 0 0,0 2-1 0 0,1-1 1 0 0,0 1-1 0 0,-1-1 1 0 0,1 2-1 0 0,0-1 56 0 0,10 2-7 0 0,0 1-1 0 0,16 3 8 0 0,-22-3 8 0 0,1 0 0 0 0,0 0 0 0 0,-1-1 0 0 0,1-1 1 0 0,0 0-1 0 0,0 0 0 0 0,1-2-8 0 0,-11 2 8 0 0,-1 0 1 0 0,1-1 0 0 0,-1 1 0 0 0,1 0-1 0 0,-1-1 1 0 0,0 0 0 0 0,1 1-1 0 0,-1-1 1 0 0,0 0 0 0 0,0 0-1 0 0,1 0 1 0 0,-1 0 0 0 0,0 0-1 0 0,0 0 1 0 0,0 0 0 0 0,0 0 0 0 0,0 0-1 0 0,0 0 1 0 0,0 0 0 0 0,-1-1-1 0 0,1 1 1 0 0,0 0 0 0 0,-1-1-1 0 0,1 1 1 0 0,-1-1 0 0 0,1 1 0 0 0,-1-1-1 0 0,0 1 1 0 0,1-1 0 0 0,-1 1-1 0 0,0-1 1 0 0,0 1 0 0 0,0-1-1 0 0,0 1 1 0 0,-1-1-9 0 0,1-1 1 0 0,0 0 1 0 0,-1 1-1 0 0,1-1 1 0 0,-1 0-1 0 0,0 1 0 0 0,0-1 1 0 0,0 1-1 0 0,0-1 1 0 0,0 1-1 0 0,-1-1 0 0 0,1 1 1 0 0,-1 0-1 0 0,1-1 0 0 0,-1 1 1 0 0,0 0-1 0 0,0 0 1 0 0,0 0-1 0 0,0 1 0 0 0,-1-1-1 0 0,2 1 1 0 0,0 0 0 0 0,-1 1 0 0 0,1-1 0 0 0,0 0 1 0 0,-1 1-1 0 0,1-1 0 0 0,-1 1 0 0 0,1 0 0 0 0,-1 0 0 0 0,1-1 0 0 0,-1 1 0 0 0,1 0 0 0 0,0 0 0 0 0,-1 0 0 0 0,1 0 0 0 0,-1 1 0 0 0,1-1 0 0 0,-1 0 0 0 0,1 1 0 0 0,-1-1-1 0 0,-1 2 31 0 0,0-1-1 0 0,0 0 1 0 0,0 1 0 0 0,0 0 0 0 0,1 0-1 0 0,-1 0 1 0 0,0 0 0 0 0,1 0 0 0 0,-1 1-31 0 0,-5 6 148 0 0,0 1 1 0 0,1 0 0 0 0,0 0-1 0 0,-3 7-148 0 0,8-14 17 0 0,1 0 1 0 0,-1 0-1 0 0,1 0 0 0 0,-1 1 0 0 0,1-1 0 0 0,0 1 0 0 0,1-1 0 0 0,-1 1 0 0 0,1-1 0 0 0,-1 1 0 0 0,1-1 0 0 0,0 1 0 0 0,0-1 0 0 0,0 1 0 0 0,1 0 0 0 0,-1-1 1 0 0,1 1-1 0 0,0-1 0 0 0,0 0 0 0 0,0 1 0 0 0,1-1 0 0 0,0 3-17 0 0,1-3 9 0 0,-1 1 1 0 0,0 0-1 0 0,1-1 1 0 0,0 0-1 0 0,0 0 0 0 0,0 1 1 0 0,0-2-1 0 0,0 1 1 0 0,0 0-1 0 0,1-1 1 0 0,0 1-1 0 0,-1-1 1 0 0,1 0-1 0 0,0 0 0 0 0,0-1 1 0 0,0 1-1 0 0,0-1 1 0 0,3 1-10 0 0,9 0-283 0 0,0 0 0 0 0,1-2 1 0 0,-1 1-1 0 0,1-2 0 0 0,-1 0 1 0 0,8-2 282 0 0,6-2-6973 0 0</inkml:trace>
  <inkml:trace contextRef="#ctx0" brushRef="#br2" timeOffset="535498.258">18491 10669 5528 0 0,'0'0'422'0'0,"0"0"-32"0"0,0 0 890 0 0,0 0 414 0 0,0 0 88 0 0,0 0-174 0 0,0 0-774 0 0,0 0-340 0 0,0 0-70 0 0,0 0-3 0 0,0 0 22 0 0,0 0 6 0 0,-4 8 455 0 0,3-6-788 0 0,0 0 0 0 0,-1 0 0 0 0,1 0 0 0 0,0 0 0 0 0,0 0 0 0 0,0 0 0 0 0,0 0 0 0 0,0 1 0 0 0,1-1 0 0 0,-1 0 0 0 0,1 0 0 0 0,-1 1 0 0 0,1-1 0 0 0,0 1-116 0 0,-12 87 2126 0 0,13-62-1847 0 0,0-23-236 0 0,-1-1 0 0 0,0 1 1 0 0,0-1-1 0 0,0 0 0 0 0,0 1 0 0 0,-1-1 1 0 0,0 2-44 0 0,-1 17 73 0 0,2-20-62 0 0,0 0 1 0 0,0 0-1 0 0,0 0 1 0 0,-1 0-1 0 0,1 0 1 0 0,-1 0 0 0 0,0 0-1 0 0,0 0-11 0 0,-4 29 117 0 0,2-19-1043 0 0,2-12-236 0 0,1-1-70 0 0</inkml:trace>
  <inkml:trace contextRef="#ctx0" brushRef="#br2" timeOffset="535878.363">18457 10579 14768 0 0,'0'0'678'0'0,"0"0"-14"0"0,0-2-425 0 0,-3-3-175 0 0,3 4 126 0 0,0 1 54 0 0,0 0 4 0 0,-5-5 357 0 0,4 5 2765 0 0,0 1-3422 0 0,0 0 1 0 0,1 0-1 0 0,-1 1 1 0 0,1-1-1 0 0,0 0 0 0 0,-1 0 1 0 0,1 1-1 0 0,0-1 0 0 0,0 0 1 0 0,0 0-1 0 0,0 1 1 0 0,0-1-1 0 0,0 0 0 0 0,0 0 1 0 0,0 1-1 0 0,0-1 0 0 0,1 0 1 0 0,-1 0-1 0 0,1 1 0 0 0,-1 0 52 0 0,16 24-2721 0 0,-7-13 763 0 0,-1-3 472 0 0</inkml:trace>
  <inkml:trace contextRef="#ctx0" brushRef="#br2" timeOffset="536269.481">18739 10728 10592 0 0,'-9'1'1104'0'0,"-12"4"75"0"0,0 1 0 0 0,0 1 0 0 0,1 1 0 0 0,-19 10-1179 0 0,39-18 4 0 0,-1 1 1 0 0,0-1-1 0 0,0 1 1 0 0,1-1-1 0 0,-1 1 1 0 0,0-1-1 0 0,1 1 1 0 0,-1 0 0 0 0,1-1-1 0 0,-1 1 1 0 0,1 0-1 0 0,-1-1 1 0 0,1 1-1 0 0,-1 0 1 0 0,1 0 0 0 0,0-1-1 0 0,-1 1 1 0 0,1 0-1 0 0,0 0 1 0 0,0 0-1 0 0,-1 0 1 0 0,1-1 0 0 0,0 1-1 0 0,0 0 1 0 0,0 0-1 0 0,0 0 1 0 0,0 0-1 0 0,0 0 1 0 0,1-1-1 0 0,-1 1 1 0 0,0 0 0 0 0,0 0-1 0 0,1 0-4 0 0,1 3 38 0 0,0 0 0 0 0,0 0 0 0 0,0 0 1 0 0,1-1-1 0 0,-1 1 0 0 0,1-1 0 0 0,0 0 0 0 0,0 0 0 0 0,1 0 0 0 0,-1 0 0 0 0,1 0 0 0 0,1 1-38 0 0,12 7 164 0 0,0-1 0 0 0,5 1-164 0 0,-6-2 16 0 0,0-1 47 0 0,-11-6-38 0 0,0 1 0 0 0,0-1 1 0 0,0 1-1 0 0,0 1 0 0 0,0-1 0 0 0,0 1-25 0 0,-4-3 125 0 0,-1 0-87 0 0,0 0-1 0 0,0 0 1 0 0,0 1 0 0 0,-1-1-1 0 0,1 0 1 0 0,0 0-1 0 0,-1 0 1 0 0,1 0-1 0 0,-1 0 1 0 0,1 0 0 0 0,-1 0-1 0 0,1 0 1 0 0,-1 0-1 0 0,0 0 1 0 0,1 0 0 0 0,-1 0-1 0 0,0-1 1 0 0,0 1-1 0 0,0 0-37 0 0,-2 1 45 0 0,1 0-1 0 0,-1-1 0 0 0,1 1 1 0 0,-1-1-1 0 0,0 1 0 0 0,0-1 1 0 0,1 0-1 0 0,-1-1-44 0 0,-8 3 33 0 0,-1-1 0 0 0,1 0 0 0 0,-9 0-33 0 0,17-2-7 0 0,-37 6-133 0 0,7-2-1271 0 0,11-3-3079 0 0,8-1-1028 0 0</inkml:trace>
  <inkml:trace contextRef="#ctx0" brushRef="#br2" timeOffset="536644.008">19408 10619 6448 0 0,'-17'-1'472'0'0,"14"1"44"0"0,-1 0 0 0 0,1-1 1 0 0,0 1-1 0 0,0 0 1 0 0,0 1-1 0 0,0-1 0 0 0,-1 0 1 0 0,1 1-1 0 0,0 0 1 0 0,0 0-1 0 0,0 0 1 0 0,0 0-1 0 0,-1 0-516 0 0,-8 6 1456 0 0,3-2-845 0 0,0-1 0 0 0,0 2 0 0 0,0-1 0 0 0,1 1 0 0 0,0 1 0 0 0,0-1 0 0 0,1 2-611 0 0,-4 3 396 0 0,1 1 0 0 0,1 0 0 0 0,0 0 0 0 0,-3 9-396 0 0,8-15 121 0 0,0 1-1 0 0,1 0 1 0 0,0 0-1 0 0,1 0 1 0 0,-1 0-1 0 0,1 0 1 0 0,1 1-1 0 0,-1-1 1 0 0,1 0-1 0 0,1 4-120 0 0,-1-9 14 0 0,1 0 0 0 0,0 0-1 0 0,0 0 1 0 0,1-1 0 0 0,-1 1-1 0 0,0 0 1 0 0,1 0 0 0 0,-1-1-1 0 0,1 1 1 0 0,-1 0 0 0 0,1-1-1 0 0,0 1 1 0 0,0 0 0 0 0,0-1-1 0 0,0 1 1 0 0,0-1-1 0 0,0 0 1 0 0,0 1 0 0 0,0-1-1 0 0,0 0 1 0 0,1 1 0 0 0,-1-1-1 0 0,1 0 1 0 0,-1 0 0 0 0,1 0-1 0 0,0 0-13 0 0,0 0 21 0 0,0-1 0 0 0,1 1 0 0 0,-1 0 0 0 0,1-1 0 0 0,-1 0 0 0 0,1 0 0 0 0,-1 1 0 0 0,1-1 0 0 0,-1-1 0 0 0,1 1 0 0 0,-1 0 0 0 0,1-1 0 0 0,-1 1 0 0 0,1-1-1 0 0,-1 0 1 0 0,1 1 0 0 0,-1-1 0 0 0,2-2-21 0 0,7-3-80 0 0,-1-1 0 0 0,0 0 0 0 0,0-1 0 0 0,-1 0 0 0 0,0-1-1 0 0,0 0 1 0 0,-1 0 0 0 0,2-4 80 0 0,30-29-119 0 0,-33 34 118 0 0,-7 7-5 0 0,1 0 1 0 0,0 1-1 0 0,-1-1 0 0 0,1 0 1 0 0,0 0-1 0 0,0 0 1 0 0,0 0-1 0 0,0 1 1 0 0,0-1-1 0 0,0 0 1 0 0,0 1-1 0 0,0-1 1 0 0,0 1-1 0 0,0-1 0 0 0,0 1 1 0 0,0-1-1 0 0,0 1 6 0 0,1 0-96 0 0,-2 0 0 0 0,0 0 27 0 0,0 0 110 0 0,6 14 219 0 0,-4-1-279 0 0,-1-5-11 0 0,1 0 1 0 0,-1 1-1 0 0,-1-1 1 0 0,0 1 0 0 0,0 0-1 0 0,-1 2 30 0 0,1-7 8 0 0,1 1-1 0 0,-1-1 1 0 0,1 1-1 0 0,-1-1 1 0 0,1 0-1 0 0,0 0 1 0 0,1 1 0 0 0,-1-1-1 0 0,1 0 1 0 0,0 0-1 0 0,0 0 1 0 0,0-1-1 0 0,0 1 1 0 0,1 0-1 0 0,0-1 1 0 0,-1 1-1 0 0,1-1 1 0 0,0 0-1 0 0,1 0 1 0 0,-1 0-1 0 0,0-1 1 0 0,1 1-1 0 0,0-1 1 0 0,0 0-1 0 0,2 2-7 0 0,-4-4-41 0 0,0 0-1 0 0,0 0 0 0 0,0 1 1 0 0,0-1-1 0 0,0 0 0 0 0,0-1 1 0 0,0 1-1 0 0,0 0 0 0 0,0-1 1 0 0,0 1-1 0 0,0-1 0 0 0,0 1 1 0 0,0-1-1 0 0,0 0 0 0 0,1-1 42 0 0,13-8-2493 0 0,-3-2-3523 0 0,-5 2 415 0 0</inkml:trace>
  <inkml:trace contextRef="#ctx0" brushRef="#br2" timeOffset="537001.593">19629 10497 12032 0 0,'0'0'553'0'0,"0"0"-16"0"0,0 0-201 0 0,0 0 428 0 0,0 0 219 0 0,0 0 45 0 0,0 0-88 0 0,0 0-415 0 0,0 8 119 0 0,2 34 1145 0 0,2 10-1789 0 0,0-11 476 0 0,-1 12-476 0 0,2 65 347 0 0,-4-107-349 0 0,0 0 1 0 0,0 0-1 0 0,1 0 1 0 0,1 0-1 0 0,1 6 2 0 0,-4-17-148 0 0,1 1 0 0 0,-1 0 0 0 0,0-1 0 0 0,1 1 0 0 0,-1-1 0 0 0,0 1 1 0 0,1-1-1 0 0,-1 1 0 0 0,1-1 0 0 0,-1 1 0 0 0,0-1 0 0 0,1 1 0 0 0,-1-1 0 0 0,1 0 0 0 0,0 1 0 0 0,-1-1 0 0 0,1 0 0 0 0,-1 1 0 0 0,1-1 0 0 0,0 0 0 0 0,0 1 148 0 0,3-1-1631 0 0</inkml:trace>
  <inkml:trace contextRef="#ctx0" brushRef="#br2" timeOffset="537377.809">19791 10677 6448 0 0,'0'0'498'0'0,"0"0"-18"0"0,0 0 1144 0 0,0 9 2808 0 0,1 39-1356 0 0,-2-34-2770 0 0,2-1-1 0 0,0 1 1 0 0,0-1-1 0 0,1 1 1 0 0,1-1-1 0 0,2 6-305 0 0,-4-15 129 0 0,0 0 0 0 0,0 0 0 0 0,0 0 0 0 0,1 0-1 0 0,0 0 1 0 0,-1-1 0 0 0,1 1 0 0 0,1-1 0 0 0,-1 1 0 0 0,0-1-1 0 0,1 0 1 0 0,0 0 0 0 0,0 0 0 0 0,0 0 0 0 0,0-1-1 0 0,0 1 1 0 0,0-1 0 0 0,3 2-129 0 0,-5-4 28 0 0,-1 0-1 0 0,1 0 1 0 0,0 1-1 0 0,0-1 1 0 0,-1 0-1 0 0,1 0 1 0 0,0 0-1 0 0,0 0 1 0 0,-1 0-1 0 0,1 0 1 0 0,0 0-1 0 0,0 0 1 0 0,-1 0-1 0 0,1 0 1 0 0,0 0-1 0 0,0 0 1 0 0,-1-1-1 0 0,1 1 1 0 0,0 0-1 0 0,-1-1 1 0 0,1 1-1 0 0,0 0 1 0 0,-1-1-1 0 0,1 1 1 0 0,0-1-1 0 0,-1 1 1 0 0,1-1-1 0 0,-1 1 1 0 0,1-1-1 0 0,-1 1 1 0 0,1-1-1 0 0,-1 0-27 0 0,15-23 275 0 0,-11 16-127 0 0,8-16-580 0 0,-10 19 359 0 0,0-1 0 0 0,1 1 0 0 0,-1 0 0 0 0,1 0 0 0 0,1 0 0 0 0,-1 1 0 0 0,1-1 0 0 0,-1 1 0 0 0,1 0 0 0 0,1 0 0 0 0,-1-1 73 0 0,-3 5-8 0 0,0 0-1 0 0,-1 0 1 0 0,1 0 0 0 0,0 0-1 0 0,-1 0 1 0 0,1 0 0 0 0,0 0-1 0 0,-1 0 1 0 0,1 0 0 0 0,0 0-1 0 0,-1 0 1 0 0,1 0 0 0 0,-1 0 0 0 0,1 1-1 0 0,0-1 1 0 0,-1 0 0 0 0,1 0-1 0 0,-1 1 1 0 0,1-1 0 0 0,-1 0-1 0 0,1 1 1 0 0,0-1 0 0 0,-1 1-1 0 0,0-1 1 0 0,1 1 0 0 0,-1-1-1 0 0,1 1 1 0 0,-1-1 0 0 0,1 1-1 0 0,-1-1 1 0 0,0 1 0 0 0,0-1-1 0 0,1 1 1 0 0,-1 0 8 0 0,13 21-72 0 0,-13-21 80 0 0,5 11 53 0 0,1 0 0 0 0,1 0-1 0 0,0 0 1 0 0,0-1 0 0 0,1 0-1 0 0,0-1 1 0 0,1 0 0 0 0,9 8-61 0 0,-16-15 11 0 0,12 3 120 0 0,-13-6-110 0 0,-1 0 0 0 0,1 0-1 0 0,0 1 1 0 0,-1-1-1 0 0,1 0 1 0 0,0 0 0 0 0,0 0-1 0 0,0 0 1 0 0,-1 0 0 0 0,1 0-1 0 0,0 0 1 0 0,0 0-1 0 0,-1 0 1 0 0,1 0 0 0 0,0 0-1 0 0,0-1 1 0 0,-1 1 0 0 0,1 0-1 0 0,0 0 1 0 0,-1-1-1 0 0,1 1 1 0 0,0-1 0 0 0,-1 1-1 0 0,1 0 1 0 0,0-1 0 0 0,-1 0-21 0 0,1 0 79 0 0,0 0 1 0 0,0 0 0 0 0,-1 0 0 0 0,1-1-1 0 0,0 1 1 0 0,-1 0 0 0 0,1-1 0 0 0,-1 1-1 0 0,0-1 1 0 0,1 1 0 0 0,-1 0 0 0 0,0-1-1 0 0,0 0-79 0 0,0-5 293 0 0,0 1-1 0 0,0-1 1 0 0,-1 1 0 0 0,1-1-1 0 0,-3-5-292 0 0,-9-28 11 0 0,-3-21-70 0 0,12 47-261 0 0,0 0-933 0 0,1 0 0 0 0,1 0-1 0 0,0-6 1254 0 0,3 13-4263 0 0,6-1 2684 0 0,-8 8 907 0 0,2-2-1725 0 0</inkml:trace>
  <inkml:trace contextRef="#ctx0" brushRef="#br2" timeOffset="538130.426">20429 10625 13792 0 0,'-6'0'1246'0'0,"-2"-1"-1148"0"0,0 1-1 0 0,1 0 0 0 0,-1 0 1 0 0,0 1-1 0 0,0 0 0 0 0,1 1 1 0 0,-1-1-1 0 0,0 2 0 0 0,1-1 1 0 0,-2 1-98 0 0,-3 2 335 0 0,-1 1 0 0 0,1 1 0 0 0,0-1 0 0 0,0 2 0 0 0,-4 2-335 0 0,7-3 309 0 0,1 1-1 0 0,-1 0 1 0 0,1 0-1 0 0,0 0 1 0 0,1 1-1 0 0,-1 2-308 0 0,4-5 147 0 0,0 0 0 0 0,0 0 0 0 0,1 1 0 0 0,0-1-1 0 0,0 1 1 0 0,1 0 0 0 0,0 0 0 0 0,0 0-1 0 0,0 0 1 0 0,0 3-147 0 0,2-8 22 0 0,0 1-1 0 0,0-1 1 0 0,0 0 0 0 0,0 1 0 0 0,0-1-1 0 0,1 1 1 0 0,-1-1 0 0 0,1 0 0 0 0,0 1-1 0 0,-1-1 1 0 0,1 0 0 0 0,0 0-1 0 0,0 1 1 0 0,0-1 0 0 0,1 0 0 0 0,0 1-22 0 0,-1-1 18 0 0,1-1 1 0 0,-1 0-1 0 0,0 0 1 0 0,0 0-1 0 0,1 0 1 0 0,-1 0 0 0 0,0 0-1 0 0,1 0 1 0 0,-1 0-1 0 0,1 0 1 0 0,-1-1-1 0 0,1 1 1 0 0,-1-1 0 0 0,1 1-1 0 0,0-1 1 0 0,-1 1-1 0 0,1-1 1 0 0,0 0-1 0 0,-1 0 1 0 0,1 0 0 0 0,0 0-1 0 0,-1 0 1 0 0,1 0-1 0 0,1-1-18 0 0,3 0 3 0 0,0-1 1 0 0,1 0-1 0 0,-1 0 0 0 0,0-1 0 0 0,-1 0 0 0 0,1 0 0 0 0,0 0 0 0 0,-1-1 0 0 0,0 0 1 0 0,0 0-1 0 0,4-3-3 0 0,7-9-210 0 0,-1-1 0 0 0,10-14 210 0 0,2-1-108 0 0,-18 19 29 0 0,-9 12 19 0 0,6 7-12 0 0,-5-3 74 0 0,0-1 1 0 0,-1 1-1 0 0,1-1 0 0 0,0 1 0 0 0,-1 0 0 0 0,0-1 0 0 0,1 1 0 0 0,-1 0 0 0 0,0-1 0 0 0,0 1 0 0 0,0 0 0 0 0,-1 1-2 0 0,1 18 109 0 0,1-17-80 0 0,0 1 0 0 0,0 0 0 0 0,1-1 0 0 0,0 1 1 0 0,0-1-1 0 0,0 1 0 0 0,1-1 0 0 0,0 0 0 0 0,1 2-29 0 0,-2-5 15 0 0,-1 0 0 0 0,0-1 0 0 0,0 1 0 0 0,1-1 0 0 0,-1 1 1 0 0,1-1-1 0 0,-1 0 0 0 0,1 0 0 0 0,0 1 0 0 0,-1-1 0 0 0,1 0 0 0 0,0-1 0 0 0,0 1 0 0 0,0 0 0 0 0,0 0 0 0 0,0-1 0 0 0,0 1 0 0 0,0-1 0 0 0,0 0 0 0 0,0 0 0 0 0,0 1 0 0 0,0-1 0 0 0,0 0 0 0 0,0-1 0 0 0,0 1 0 0 0,0 0 0 0 0,0-1 0 0 0,0 1 0 0 0,1-1-15 0 0,3-1-1 0 0,0 0 0 0 0,-1-1-1 0 0,1 0 1 0 0,-1 1-1 0 0,0-2 1 0 0,0 1 0 0 0,0-1-1 0 0,0 1 1 0 0,2-4 1 0 0,2-2-193 0 0,0-1 0 0 0,-2 1 0 0 0,1-2 0 0 0,0-1 193 0 0,3 2-189 0 0,-10 9 130 0 0,-1 1 99 0 0,0 0 24 0 0,2 14 67 0 0,-1 10 21 0 0,-1-22-137 0 0,0 1 1 0 0,-1 0-1 0 0,1 0 1 0 0,0-1-1 0 0,1 1 0 0 0,-1 0 1 0 0,1 0-1 0 0,-1-1 0 0 0,1 1 1 0 0,0 0-1 0 0,0-1 0 0 0,0 1 1 0 0,0-1-1 0 0,0 1 1 0 0,0-1-1 0 0,1 1 0 0 0,-1-1 1 0 0,1 0-1 0 0,0 0 0 0 0,0 0 1 0 0,1 1-16 0 0,-2-1 20 0 0,1-1 1 0 0,-1 0-1 0 0,1 1 0 0 0,-1-1 1 0 0,1 0-1 0 0,0 0 1 0 0,0 0-1 0 0,0 0 0 0 0,-1 0 1 0 0,1 0-1 0 0,0 0 1 0 0,0-1-1 0 0,0 1 1 0 0,0-1-1 0 0,0 0 0 0 0,1 1 1 0 0,-1-1-1 0 0,0 0 1 0 0,0 0-1 0 0,0 0 1 0 0,0-1-1 0 0,2 1-20 0 0,2-1 35 0 0,1-1 1 0 0,-1 0-1 0 0,0 0 0 0 0,1 0 1 0 0,-1-1-1 0 0,0 0 0 0 0,0 0 1 0 0,-1 0-1 0 0,1-1 0 0 0,-1 0 0 0 0,0 0 1 0 0,1 0-1 0 0,0-3-35 0 0,8-6 37 0 0,-2-1 0 0 0,0 0 0 0 0,-1-1 0 0 0,3-5-37 0 0,-3 2 9 0 0,-10 15-9 0 0,1 0-1 0 0,-1 1 0 0 0,1-1 1 0 0,0 0-1 0 0,-1 1 1 0 0,1-1-1 0 0,0 1 0 0 0,1 0 1 0 0,-1 0-1 0 0,0 0 1 0 0,1 0-1 0 0,-1 0 0 0 0,1 0 1 0 0,-1 0-1 0 0,1 1 1 0 0,1-1 0 0 0,-3 2-6 0 0,-1 0-1 0 0,1 0 1 0 0,-1 0 0 0 0,1 0 0 0 0,-1 0 0 0 0,1 0 0 0 0,0 0 0 0 0,-1 0 0 0 0,1 1 0 0 0,-1-1-1 0 0,1 0 1 0 0,-1 0 0 0 0,1 0 0 0 0,-1 1 0 0 0,1-1 0 0 0,-1 0 0 0 0,1 1 0 0 0,-1-1 0 0 0,0 1-1 0 0,1-1 1 0 0,-1 0 0 0 0,0 1 0 0 0,1-1 0 0 0,-1 1 0 0 0,0-1 0 0 0,1 1 0 0 0,-1-1 0 0 0,0 1-1 0 0,0-1 1 0 0,1 1 0 0 0,-1-1 0 0 0,0 1 0 0 0,0 0 6 0 0,6 17-107 0 0,-6-18 106 0 0,7 34 3 0 0,-2 1 0 0 0,-2 0-1 0 0,-1 0 1 0 0,-1 10-2 0 0,2 47-71 0 0,0-70-22 0 0,1 0-1 0 0,5 16 94 0 0,3 16-5 0 0,-12-53 24 0 0,0 0-1 0 0,0 1 0 0 0,1-1 1 0 0,-1 0-1 0 0,0 0 0 0 0,0 1 1 0 0,0-1-1 0 0,0 0 0 0 0,-1 0 1 0 0,1 1-1 0 0,0-1 0 0 0,0 0 1 0 0,-1 0-1 0 0,1 0 0 0 0,-1 1 1 0 0,1-1-1 0 0,-1 0 1 0 0,1 0-1 0 0,-1 0 0 0 0,0 0 1 0 0,1 0-1 0 0,-1 0 0 0 0,0 0 1 0 0,0 0-1 0 0,0 0 0 0 0,0-1 1 0 0,0 1-1 0 0,0 0 0 0 0,0 0 1 0 0,0-1-1 0 0,0 1 0 0 0,0-1 1 0 0,0 1-1 0 0,0-1 0 0 0,-1 1 1 0 0,1-1-1 0 0,0 0 0 0 0,0 1 1 0 0,0-1-1 0 0,-1 0 0 0 0,0 0-18 0 0,-7 1 178 0 0,-1-1 0 0 0,0 0-1 0 0,0-1 1 0 0,1 0 0 0 0,-5-1-178 0 0,-7 0 55 0 0,-62-10 121 0 0,75 11-161 0 0,-1 0 0 0 0,1-1-1 0 0,-1 0 1 0 0,1 0 0 0 0,0-1-1 0 0,-1 0 1 0 0,2-1 0 0 0,-2-1-15 0 0,7 5-23 0 0,1-1 0 0 0,-1 0 1 0 0,1 0-1 0 0,0 0 0 0 0,-1 0 1 0 0,1 0-1 0 0,0 0 1 0 0,0 0-1 0 0,0-1 0 0 0,0 1 1 0 0,0 0-1 0 0,0-1 0 0 0,0 1 1 0 0,0-2 22 0 0,0 2-75 0 0,1 0-1 0 0,0 0 1 0 0,0 0 0 0 0,0 0 0 0 0,-1 0 0 0 0,1 0-1 0 0,0 0 1 0 0,0 0 0 0 0,1 0 0 0 0,-1 0-1 0 0,0 0 1 0 0,0 0 0 0 0,0 0 0 0 0,1 0 0 0 0,-1 0-1 0 0,0 0 1 0 0,1 0 75 0 0,2-4-1022 0 0,0 1-1 0 0,0-1 1 0 0,1 1-1 0 0,-1 0 0 0 0,1 0 1 0 0,0 0-1 0 0,3-1 1023 0 0,-1-1-2355 0 0,6-8-3269 0 0</inkml:trace>
  <inkml:trace contextRef="#ctx0" brushRef="#br2" timeOffset="538485.525">21172 10660 17135 0 0,'0'-4'312'0'0,"0"0"-1"0"0,-1-1 0 0 0,1 1 0 0 0,-1 0 0 0 0,-1-2-311 0 0,2 5 53 0 0,0 0 0 0 0,0 1-1 0 0,0-1 1 0 0,-1 0 0 0 0,1 0 0 0 0,0 1 0 0 0,0-1 0 0 0,-1 0-1 0 0,1 1 1 0 0,-1-1 0 0 0,1 0 0 0 0,0 1 0 0 0,-1-1 0 0 0,1 1 0 0 0,-1-1-1 0 0,0 1 1 0 0,1-1 0 0 0,-1 1 0 0 0,1-1 0 0 0,-1 1 0 0 0,0 0-1 0 0,1-1 1 0 0,-1 1 0 0 0,0 0 0 0 0,1-1 0 0 0,-1 1 0 0 0,0 0-1 0 0,0 0 1 0 0,1 0 0 0 0,-1 0 0 0 0,0-1 0 0 0,0 1 0 0 0,1 0-1 0 0,-1 0-52 0 0,-2 1 64 0 0,0 0 0 0 0,0 0 0 0 0,0-1-1 0 0,0 2 1 0 0,0-1 0 0 0,0 0 0 0 0,0 0-1 0 0,1 1 1 0 0,-1 0 0 0 0,1 0 0 0 0,-1-1-1 0 0,1 1 1 0 0,-1 1 0 0 0,1-1-1 0 0,0 0 1 0 0,0 0 0 0 0,0 1 0 0 0,1-1-1 0 0,-1 1 1 0 0,0 0 0 0 0,1-1 0 0 0,0 1-1 0 0,-1 0 1 0 0,1 0 0 0 0,1 0 0 0 0,-1 0-1 0 0,0 0 1 0 0,1 0 0 0 0,-1 0 0 0 0,1 0-1 0 0,0 2-63 0 0,0-2-3 0 0,1 0 0 0 0,-1 0 0 0 0,1 1 0 0 0,0-1 0 0 0,0 0 0 0 0,0 0-1 0 0,0 0 1 0 0,1 0 0 0 0,-1 0 0 0 0,1 0 0 0 0,1 2 3 0 0,25 31-54 0 0,-22-29 62 0 0,11 11-8 0 0,0 0 0 0 0,12 8 0 0 0,24 23 0 0 0,-38-27 0 0 0,-14-22 3 0 0,-1 1 0 0 0,1 0 0 0 0,-1-1 0 0 0,0 1 0 0 0,0-1 0 0 0,1 1 0 0 0,-1 0 0 0 0,0-1 0 0 0,0 1 0 0 0,0 0 0 0 0,1-1 0 0 0,-1 1 0 0 0,0 0 0 0 0,0-1 0 0 0,0 1 1 0 0,0 0-1 0 0,0-1 0 0 0,-1 1 0 0 0,1-1 0 0 0,0 1 0 0 0,0 0 0 0 0,0-1 0 0 0,0 1 0 0 0,-1 0 0 0 0,1-1 0 0 0,0 1 0 0 0,-1-1 0 0 0,1 1 0 0 0,0 0 0 0 0,-1-1 0 0 0,1 1 0 0 0,-1-1 0 0 0,1 1 0 0 0,-1-1-3 0 0,-1 2 31 0 0,0-1 0 0 0,0 0 0 0 0,0 0 0 0 0,0 0 1 0 0,0 0-1 0 0,0-1 0 0 0,-2 2-31 0 0,0-1 29 0 0,-12 3 82 0 0,0-1 1 0 0,-1 0 0 0 0,0-1-1 0 0,0-1 1 0 0,1 0 0 0 0,-9-2-112 0 0,20 1-5 0 0,-5-1-511 0 0,0 1-1 0 0,-1-2 1 0 0,1 0 0 0 0,0 0-1 0 0,0 0 1 0 0,0-2-1 0 0,-2 0 517 0 0,-2-1-1520 0 0</inkml:trace>
  <inkml:trace contextRef="#ctx0" brushRef="#br2" timeOffset="540409.855">21950 10701 2304 0 0,'-6'-8'2284'0'0,"5"6"-1986"0"0,-1 1 0 0 0,1 0 1 0 0,-1 0-1 0 0,1 0 0 0 0,-1 0 0 0 0,0 0 0 0 0,1 0 1 0 0,-1 1-1 0 0,0-1 0 0 0,0 1 0 0 0,0-1 1 0 0,1 1-1 0 0,-1-1 0 0 0,0 1 0 0 0,0 0 1 0 0,-1 0-299 0 0,-1 0 432 0 0,-1 0 0 0 0,0 1 0 0 0,1-1 0 0 0,-1 1 0 0 0,0 0 1 0 0,-3 2-433 0 0,-3 1 449 0 0,1 0 0 0 0,1 0 1 0 0,-1 1-1 0 0,1 1 1 0 0,-7 4-450 0 0,6-2 455 0 0,0 1 0 0 0,1 1 0 0 0,0 0 0 0 0,0 0 0 0 0,1 0 0 0 0,0 1 0 0 0,1 0 0 0 0,0 1 0 0 0,1 1-455 0 0,3-9 129 0 0,1 1 0 0 0,0-1 0 0 0,0 1 0 0 0,1 0 0 0 0,0 0 0 0 0,0 0 0 0 0,0-1 0 0 0,0 1 0 0 0,0 1-129 0 0,1-4 63 0 0,0-1-1 0 0,0 1 1 0 0,0-1-1 0 0,1 1 1 0 0,-1-1-1 0 0,0 1 0 0 0,0-1 1 0 0,1 1-1 0 0,-1-1 1 0 0,1 0-1 0 0,-1 1 1 0 0,1-1-1 0 0,0 0 1 0 0,0 1-1 0 0,-1-1 1 0 0,1 0-1 0 0,0 0 1 0 0,0 0-1 0 0,0 0 1 0 0,0 0-1 0 0,0 0 1 0 0,0 0-1 0 0,1 0 1 0 0,-1 0-1 0 0,0 0 1 0 0,0-1-1 0 0,1 1 0 0 0,-1 0 1 0 0,0-1-1 0 0,1 1 1 0 0,-1-1-1 0 0,1 1-62 0 0,5 0 31 0 0,-1-1 1 0 0,0 1-1 0 0,1-1 0 0 0,-1 0 0 0 0,0 0 0 0 0,0-1 0 0 0,1 0 0 0 0,-1 0 1 0 0,0 0-1 0 0,0-1 0 0 0,0 0 0 0 0,0 0 0 0 0,1-2-31 0 0,10-3 129 0 0,0-2 0 0 0,0 0 0 0 0,12-10-129 0 0,-20 12 11 0 0,0-1-1 0 0,0 0 0 0 0,-1 0 0 0 0,0-1 1 0 0,0 0-1 0 0,-1-1 0 0 0,2-4-10 0 0,-11 23-1 0 0,0-1-1 0 0,0 1 1 0 0,1 0-1 0 0,0 0 1 0 0,0 0-1 0 0,1 0 1 0 0,0 0-1 0 0,1 5 2 0 0,0-11 6 0 0,-1-1-1 0 0,1 0 1 0 0,0 0 0 0 0,0 0-1 0 0,-1 0 1 0 0,2 0-1 0 0,-1 0 1 0 0,0 0 0 0 0,0 0-1 0 0,1 0 1 0 0,-1-1-1 0 0,1 1 1 0 0,-1 0 0 0 0,1-1-1 0 0,0 1 1 0 0,-1-1-1 0 0,1 0 1 0 0,0 1-1 0 0,0-1 1 0 0,0 0 0 0 0,0 0-6 0 0,-2-1 1 0 0,5 2-133 0 0,0 1-1 0 0,-1-1 1 0 0,1 0 0 0 0,0 0-1 0 0,0-1 1 0 0,0 1-1 0 0,0-1 1 0 0,0-1 0 0 0,1 1-1 0 0,-1 0 1 0 0,3-1 132 0 0,6 0-7506 0 0</inkml:trace>
  <inkml:trace contextRef="#ctx0" brushRef="#br2" timeOffset="541317.468">16575 11492 14168 0 0,'0'0'646'0'0,"-2"0"-10"0"0,-1-1-565 0 0,0 0 1 0 0,-1 0-1 0 0,1 0 0 0 0,-1 0 0 0 0,1 1 1 0 0,-1 0-1 0 0,1 0 0 0 0,-1 0 0 0 0,1 0 1 0 0,-1 0-1 0 0,1 1 0 0 0,-1 0 0 0 0,1-1 1 0 0,-1 1-1 0 0,1 0 0 0 0,-1 1-71 0 0,-3 1 170 0 0,0 1-1 0 0,0 1 0 0 0,0-1 1 0 0,1 1-1 0 0,-5 4-169 0 0,10-8 25 0 0,-7 2 227 0 0,8-2-247 0 0,-1-1-1 0 0,1 0 1 0 0,0 0-1 0 0,-1 0 1 0 0,1 0 0 0 0,-1 0-1 0 0,1 0 1 0 0,0 0-1 0 0,-1 1 1 0 0,1-1 0 0 0,-1 0-1 0 0,1 0 1 0 0,0 0-1 0 0,-1 1 1 0 0,1-1 0 0 0,0 0-1 0 0,-1 1 1 0 0,1-1-1 0 0,0 0 1 0 0,0 1 0 0 0,-1-1-1 0 0,1 0 1 0 0,0 1-1 0 0,0-1 1 0 0,0 0-1 0 0,-1 1 1 0 0,1-1 0 0 0,0 1-1 0 0,0-1 1 0 0,0 0-1 0 0,0 1 1 0 0,0-1 0 0 0,0 1-1 0 0,0-1 1 0 0,0 1-1 0 0,0-1 1 0 0,0 0 0 0 0,0 1-1 0 0,0-1 1 0 0,0 1-1 0 0,0-1 1 0 0,0 1-1 0 0,1-1-4 0 0,0 5 10 0 0,1 0 0 0 0,0 0 0 0 0,1 0 0 0 0,-1-1-1 0 0,1 1 1 0 0,0-1 0 0 0,0 0 0 0 0,0 0-1 0 0,1 0 1 0 0,-1 0 0 0 0,1 0 0 0 0,1 0-10 0 0,11 10 61 0 0,1-1 0 0 0,8 3-61 0 0,-9-5 24 0 0,-5-3-1 0 0,0 0-1 0 0,-1 0 0 0 0,0 1 0 0 0,0 0 0 0 0,-1 1 0 0 0,0 0 0 0 0,5 8-22 0 0,-13-17 31 0 0,0 0-1 0 0,-1 0 1 0 0,1 0-1 0 0,0 0 1 0 0,-1 1-1 0 0,1-1 0 0 0,-1 0 1 0 0,1 0-1 0 0,-1 1 1 0 0,0-1-1 0 0,1 0 1 0 0,-1 0-1 0 0,0 1 1 0 0,0-1-1 0 0,0 0 1 0 0,0 1-1 0 0,0-1 1 0 0,0 0-1 0 0,0 1 1 0 0,-1-1-1 0 0,1 0 1 0 0,0 1-1 0 0,-1-1 1 0 0,1 0-1 0 0,-1 0 1 0 0,1 1-1 0 0,-1-1 1 0 0,0 0-1 0 0,1 0 1 0 0,-1 0-1 0 0,0 0 1 0 0,0 0-1 0 0,0 0 0 0 0,0 0 1 0 0,0 0-1 0 0,0 0 1 0 0,0 0-1 0 0,0-1 1 0 0,0 1-1 0 0,0 0 1 0 0,-1-1-1 0 0,1 1-30 0 0,-8 3 185 0 0,0 0 0 0 0,1-1 0 0 0,-2 0 0 0 0,1 0 0 0 0,-6 0-185 0 0,7-1-12 0 0,-14 4-89 0 0,0-2 0 0 0,0-1 0 0 0,-1 0 0 0 0,-6-1 101 0 0,26-2-467 0 0,-1 0-1 0 0,1-1 1 0 0,0 1-1 0 0,0 0 1 0 0,0-1-1 0 0,0 0 1 0 0,0 0-1 0 0,0 0 1 0 0,0 0-1 0 0,0 0 1 0 0,-1-2 467 0 0,-2-1-5633 0 0</inkml:trace>
  <inkml:trace contextRef="#ctx0" brushRef="#br2" timeOffset="541876.97">16737 11604 9216 0 0,'0'0'421'0'0,"0"0"-12"0"0,0 16 873 0 0,12 53 5333 0 0,-12-59-6227 0 0,0 0 0 0 0,-1-1 0 0 0,0 1-1 0 0,0 0 1 0 0,-1 0-388 0 0,0 4 187 0 0,0-8-108 0 0,1-5-51 0 0,1 0 1 0 0,-1 0-1 0 0,1 0 0 0 0,0 0 0 0 0,-1 0 1 0 0,1 0-1 0 0,0 0 0 0 0,0 0 1 0 0,0 0-1 0 0,0 0 0 0 0,0 1 0 0 0,0-1-28 0 0,0 0 64 0 0,0-1 0 0 0,0 0 0 0 0,0 0 0 0 0,0 0-24 0 0,0-11-328 0 0,3-2-191 0 0,3-10-486 0 0,1 0 0 0 0,4-10 965 0 0,-9 27-76 0 0,1 0 1 0 0,0 0-1 0 0,0 0 1 0 0,1 1-1 0 0,-1-1 1 0 0,1 1-1 0 0,0 0 1 0 0,1 0-1 0 0,-1 0 1 0 0,1 0-1 0 0,1 0 76 0 0,-4 3-14 0 0,0 1-1 0 0,-1 0 1 0 0,1 0-1 0 0,0-1 1 0 0,0 1-1 0 0,0 0 0 0 0,-1 1 1 0 0,1-1-1 0 0,0 0 1 0 0,1 0-1 0 0,-1 1 1 0 0,0-1-1 0 0,0 1 0 0 0,0 0 1 0 0,0 0-1 0 0,0 0 1 0 0,0 0-1 0 0,1 0 15 0 0,-1 1-2 0 0,1-1 0 0 0,-1 1 1 0 0,0 1-1 0 0,1-1 0 0 0,-1 0 0 0 0,0 0 0 0 0,0 1 0 0 0,0-1 0 0 0,0 1 0 0 0,0 0 0 0 0,0 0 0 0 0,-1-1 1 0 0,1 1-1 0 0,0 0 0 0 0,0 2 2 0 0,5 6 140 0 0,-1 0-1 0 0,0 0 1 0 0,0 1 0 0 0,-1 0 0 0 0,-1 0 0 0 0,0 1-1 0 0,1 2-139 0 0,-3-4 304 0 0,1 0 0 0 0,-2 1-1 0 0,2 8-303 0 0,-5-8 430 0 0,2-11-420 0 0,0 0 1 0 0,0 0-1 0 0,0 0 0 0 0,0 0 0 0 0,0 0 0 0 0,0 0 1 0 0,0 0-1 0 0,0 0 0 0 0,0 0 0 0 0,0 0 0 0 0,0 0 1 0 0,0 0-1 0 0,0 0 0 0 0,0 0 0 0 0,0 0 0 0 0,-1 0 1 0 0,1 0-1 0 0,0 1 0 0 0,0-1 0 0 0,0 0 0 0 0,0 0 0 0 0,0 0 1 0 0,0 0-1 0 0,0 0 0 0 0,0 0 0 0 0,0 0 0 0 0,0 0 1 0 0,0 0-1 0 0,0 0 0 0 0,-1 0 0 0 0,1 0 0 0 0,0 0 1 0 0,0 0-1 0 0,0 0 0 0 0,0-1 0 0 0,0 1 0 0 0,0 0 1 0 0,0 0-1 0 0,0 0 0 0 0,0 0 0 0 0,0 0 0 0 0,0 0 0 0 0,0 0 1 0 0,0 0-1 0 0,0 0 0 0 0,-1 0 0 0 0,1 0 0 0 0,0 0 1 0 0,0 0-1 0 0,0 0 0 0 0,0 0 0 0 0,0 0 0 0 0,0 0 1 0 0,0-1-11 0 0,-1 0-21 0 0,1 0 1 0 0,-1 0 0 0 0,1-1 0 0 0,-1 1 0 0 0,1 0 0 0 0,-1-1-1 0 0,1 1 1 0 0,0 0 0 0 0,0-1 0 0 0,0 1 0 0 0,0-2 20 0 0,1-7-343 0 0,0 0 1 0 0,1 0 0 0 0,1 0 0 0 0,0 1-1 0 0,0-1 1 0 0,1 1 0 0 0,3-7 342 0 0,-4 11-44 0 0,0 0 1 0 0,0 0 0 0 0,0 0-1 0 0,0 0 1 0 0,1 1-1 0 0,-1-1 1 0 0,1 1-1 0 0,4-3 44 0 0,-7 6 7 0 0,0 0-1 0 0,0 0 1 0 0,1 0-1 0 0,-1 1 1 0 0,0-1-1 0 0,1 0 1 0 0,-1 1-1 0 0,1-1 1 0 0,-1 1-1 0 0,0-1 1 0 0,1 1-1 0 0,-1 0 1 0 0,1 0-1 0 0,-1 0 1 0 0,1-1-1 0 0,-1 1 1 0 0,1 1-1 0 0,-1-1 1 0 0,1 0-1 0 0,-1 0 1 0 0,1 0-1 0 0,-1 1 1 0 0,1-1-1 0 0,-1 1 1 0 0,1-1-1 0 0,-1 1 1 0 0,0 0-1 0 0,1-1 1 0 0,-1 1-1 0 0,0 0 1 0 0,0 0-1 0 0,0 0 1 0 0,1 0-1 0 0,-1 0 1 0 0,0 0-7 0 0,6 7 240 0 0,-1-1 0 0 0,1 1-1 0 0,1 3-239 0 0,-3-4 69 0 0,0 0 0 0 0,0-1 0 0 0,1 0-1 0 0,3 2-68 0 0,-4-2 26 0 0,1-1 0 0 0,-1 1 0 0 0,0 0-1 0 0,0 0-25 0 0,-2 0 7 0 0,2-1-1 0 0,-1 0 0 0 0,1 0 1 0 0,-1-1-1 0 0,4 3-6 0 0,2 1-247 0 0,11 7 354 0 0,-5-11-5157 0 0,-5-4-554 0 0</inkml:trace>
  <inkml:trace contextRef="#ctx0" brushRef="#br2" timeOffset="542281.675">17378 11514 14656 0 0,'0'0'670'0'0,"-13"5"252"0"0,10-3-871 0 0,-1 0 0 0 0,1 0 1 0 0,-1 0-1 0 0,1 0 0 0 0,-1 1 1 0 0,1-1-1 0 0,0 1 1 0 0,0 0-1 0 0,1 0 0 0 0,-1 0 1 0 0,0 0-1 0 0,1 1-51 0 0,-8 10 706 0 0,1 0 0 0 0,-2 6-706 0 0,1-1 633 0 0,5-10-353 0 0,0 0 1 0 0,1 1-1 0 0,0-1 1 0 0,-1 9-281 0 0,3-13 55 0 0,1 0 0 0 0,0 0 0 0 0,0 0 0 0 0,1 1 0 0 0,-1-1 0 0 0,1 0 0 0 0,0 0 0 0 0,1 1 0 0 0,-1-1 0 0 0,2 2-55 0 0,-2-6 13 0 0,0-1 0 0 0,0 0 0 0 0,0 1 0 0 0,0-1 0 0 0,0 0 0 0 0,0 1 0 0 0,0-1 0 0 0,1 0 0 0 0,-1 1 0 0 0,0-1 0 0 0,0 0 0 0 0,0 1 0 0 0,1-1 0 0 0,-1 0 0 0 0,0 1 0 0 0,0-1 0 0 0,1 0 0 0 0,-1 0 0 0 0,0 0 0 0 0,0 1 0 0 0,1-1 0 0 0,-1 0 0 0 0,0 0 0 0 0,1 0 0 0 0,-1 0 0 0 0,1 1 0 0 0,-1-1 0 0 0,0 0 0 0 0,1 0-13 0 0,11-4 267 0 0,12-15 198 0 0,-20 15-300 0 0,-2 2-169 0 0,1 0 0 0 0,-2-1 0 0 0,1 1 0 0 0,0-1 0 0 0,0 1 1 0 0,-1-1-1 0 0,0 1 0 0 0,1-3 4 0 0,8-12-425 0 0,2-2 112 0 0,-5 8 198 0 0,0 1 0 0 0,1 0 0 0 0,5-6 115 0 0,-12 15-7 0 0,-1 1 1 0 0,1 0 0 0 0,-1 0-1 0 0,1-1 1 0 0,0 1 0 0 0,-1 0-1 0 0,1 0 1 0 0,-1 0 0 0 0,1 0-1 0 0,-1 0 1 0 0,1 0-1 0 0,0 0 1 0 0,-1 0 0 0 0,1 0-1 0 0,-1 0 1 0 0,1 0 0 0 0,-1 0-1 0 0,1 0 1 0 0,-1 0 0 0 0,1 0-1 0 0,-1 1 1 0 0,1-1 0 0 0,0 0-1 0 0,-1 0 1 0 0,0 1 0 0 0,1-1-1 0 0,-1 0 1 0 0,1 1 0 0 0,-1-1-1 0 0,1 1 1 0 0,-1-1-1 0 0,0 0 1 0 0,1 1 0 0 0,-1-1-1 0 0,1 1 7 0 0,12 15 1 0 0,-10-10 15 0 0,0 0-1 0 0,0 0 0 0 0,-1 0 0 0 0,1 2-15 0 0,5 13 91 0 0,26 38 192 0 0,-33-58-334 0 0,-1 0 1 0 0,1 0-1 0 0,0 0 0 0 0,0 0 1 0 0,0 0-1 0 0,-1 0 0 0 0,1 0 0 0 0,0-1 1 0 0,0 1-1 0 0,0 0 0 0 0,1-1 1 0 0,-1 1-1 0 0,0-1 0 0 0,0 1 1 0 0,0-1-1 0 0,0 0 0 0 0,0 1 1 0 0,1-1-1 0 0,-1 0 0 0 0,0 0 0 0 0,0 0 1 0 0,0 0-1 0 0,1 0 0 0 0,-1 0 1 0 0,0 0-1 0 0,0 0 0 0 0,0 0 1 0 0,1 0-1 0 0,-1-1 0 0 0,0 1 1 0 0,0-1-1 0 0,0 1 0 0 0,0-1 0 0 0,0 1 1 0 0,0-1-1 0 0,1 0 0 0 0,-2 1 1 0 0,1-1-1 0 0,0 0 0 0 0,0 0 1 0 0,0 0-1 0 0,0 1 0 0 0,0-1 1 0 0,-1 0-1 0 0,1 0 0 0 0,0 0 0 0 0,-1 0 1 0 0,1-1 50 0 0,5-6-2337 0 0</inkml:trace>
  <inkml:trace contextRef="#ctx0" brushRef="#br2" timeOffset="542655.553">17635 11361 14832 0 0,'0'0'678'0'0,"0"17"251"0"0,6 89 1183 0 0,-4-51 1083 0 0,6 32-3195 0 0,-8-80 47 0 0,0-2-13 0 0,1-1 1 0 0,-1 1-1 0 0,1 0 1 0 0,0-1-1 0 0,0 0 1 0 0,0 1-1 0 0,0-1 1 0 0,1 0 0 0 0,0 1-1 0 0,0-1 1 0 0,2 3-35 0 0,0-3 22 0 0,-4-4-40 0 0,0 0 0 0 0,1 0 0 0 0,-1 1 0 0 0,0-1 0 0 0,1 0 0 0 0,-1 0 0 0 0,0 0 0 0 0,1 0-1 0 0,-1 0 1 0 0,0 0 0 0 0,1 0 0 0 0,-1 0 0 0 0,1 0 0 0 0,-1 0 0 0 0,0 0 0 0 0,1 0 0 0 0,-1 0 0 0 0,0 0 0 0 0,1 0-1 0 0,-1 0 1 0 0,0 0 0 0 0,1 0 0 0 0,-1-1 0 0 0,0 1 0 0 0,1 0 0 0 0,-1 0 0 0 0,0 0 0 0 0,1-1 0 0 0,-1 1-1 0 0,0 0 1 0 0,0 0 0 0 0,1-1 0 0 0,-1 1 0 0 0,0 0 0 0 0,0 0 0 0 0,0-1 18 0 0,8-9-897 0 0,-6 6-180 0 0,0 0-1 0 0,0-1 1 0 0,-1 1 0 0 0,0-1-1 0 0,0 0 1 0 0,0 1-1 0 0,0-1 1 0 0,-1 0-1 0 0,1-3 1078 0 0,-3-11-4766 0 0</inkml:trace>
  <inkml:trace contextRef="#ctx0" brushRef="#br2" timeOffset="543067.083">17718 11372 3224 0 0,'9'-12'312'0'0,"-9"6"72"0"0,0 6-223 0 0,0 0-1 0 0,0-1 1 0 0,0 1 0 0 0,0 0 0 0 0,0 0 0 0 0,0 0-1 0 0,0 0 1 0 0,0-1 0 0 0,0 1 0 0 0,0 0 0 0 0,0 0-1 0 0,0 0 1 0 0,0-1 0 0 0,0 1 0 0 0,0 0 0 0 0,0 0-1 0 0,0 0 1 0 0,0 0 0 0 0,0-1 0 0 0,0 1-1 0 0,0 0 1 0 0,0 0 0 0 0,1 0 0 0 0,-1 0 0 0 0,0-1-1 0 0,0 1 1 0 0,0 0 0 0 0,0 0 0 0 0,0 0 0 0 0,0 0-1 0 0,1 0 1 0 0,-1-1 0 0 0,0 1 0 0 0,0 0 0 0 0,0 0-1 0 0,0 0 1 0 0,1 0 0 0 0,-1 0 0 0 0,0 0-1 0 0,0 0 1 0 0,0 0 0 0 0,1 0 0 0 0,-1 0 0 0 0,0 0-1 0 0,0 0 1 0 0,0 0 0 0 0,1 0 0 0 0,-1 0 0 0 0,0 0-1 0 0,0 0 1 0 0,0 0 0 0 0,0 0 0 0 0,1 0 0 0 0,-1 0-1 0 0,0 0 1 0 0,0 0 0 0 0,0 0 0 0 0,0 0 0 0 0,1 1-1 0 0,-1-1 1 0 0,0 0 0 0 0,0 0 0 0 0,0 0-1 0 0,0 0 1 0 0,0 0 0 0 0,1 0-161 0 0,4 5 3457 0 0,-2-1-4233 0 0,3 15 1228 0 0,-1 0 1 0 0,0 1-1 0 0,-2 0 1 0 0,0 0-1 0 0,-1 0 1 0 0,-1 7-453 0 0,1 0 689 0 0,0 77 492 0 0,0-12-796 0 0,-1-79-621 0 0,0 1 0 0 0,1-1 0 0 0,1 0-1 0 0,0 0 1 0 0,1 0 236 0 0,-4-12-5120 0 0,0-1-1706 0 0</inkml:trace>
  <inkml:trace contextRef="#ctx0" brushRef="#br2" timeOffset="548415.716">18518 11494 3224 0 0,'0'0'-47'0'0,"0"-1"0"0"0,0 0 0 0 0,0 0 0 0 0,-1 0 0 0 0,1 1 0 0 0,0-1 0 0 0,-1 0 0 0 0,1 1 0 0 0,0-1 1 0 0,-1 0-1 0 0,1 1 0 0 0,-1-1 0 0 0,1 0 0 0 0,-1 1 0 0 0,1-1 0 0 0,-1 1 0 0 0,0-1 0 0 0,1 1 0 0 0,-1-1 47 0 0,-3-3 2638 0 0,2 0 8486 0 0,-5 13-10059 0 0,6 0-830 0 0,-1 0 0 0 0,1 0 0 0 0,1 0-1 0 0,-1 0 1 0 0,2 1 0 0 0,-1 0-235 0 0,9 58 665 0 0,-5-44-388 0 0,11 50 311 0 0,-9-51-523 0 0,-1 0 1 0 0,-2 1-1 0 0,0-1 0 0 0,-1 10-65 0 0,-2-33 8 0 0,0 0 0 0 0,0 1-1 0 0,0-1 1 0 0,0 0-1 0 0,0 1 1 0 0,0-1 0 0 0,0 0-1 0 0,0 1 1 0 0,0-1 0 0 0,0 0-1 0 0,0 1 1 0 0,0-1-1 0 0,0 0 1 0 0,0 1 0 0 0,0-1-1 0 0,0 0 1 0 0,-1 1 0 0 0,1-1-1 0 0,0 0 1 0 0,0 1-1 0 0,0-1 1 0 0,-1 0 0 0 0,1 0-1 0 0,0 1 1 0 0,0-1 0 0 0,-1 0-1 0 0,1 0 1 0 0,0 1-1 0 0,0-1 1 0 0,-1 0 0 0 0,1 0-1 0 0,0 0 1 0 0,-1 0 0 0 0,1 1-1 0 0,0-1 1 0 0,-1 0-1 0 0,1 0 1 0 0,0 0 0 0 0,-1 0-1 0 0,1 0 1 0 0,0 0-1 0 0,-1 0 1 0 0,1 0 0 0 0,0 0-1 0 0,-1 0 1 0 0,1 0 0 0 0,0 0-1 0 0,-1 0 1 0 0,1 0-1 0 0,0 0 1 0 0,-1-1 0 0 0,1 1-1 0 0,0 0 1 0 0,-1 0 0 0 0,1 0-1 0 0,0 0 1 0 0,0-1-1 0 0,-1 1 1 0 0,1 0 0 0 0,0 0-1 0 0,0-1-7 0 0,-2 0 28 0 0,0 0 0 0 0,0 0 0 0 0,0-1 0 0 0,0 1 1 0 0,1-1-1 0 0,-1 0 0 0 0,1 1 0 0 0,-1-1 0 0 0,0-1-28 0 0,-1-3-10 0 0,0-1 0 0 0,1 1 0 0 0,0 0 0 0 0,0-1-1 0 0,0 0 1 0 0,1 1 0 0 0,0-1 0 0 0,1 0 0 0 0,-1 0 0 0 0,1 1 0 0 0,1-5 10 0 0,-1 5-33 0 0,0 0-1 0 0,1 0 1 0 0,0-1-1 0 0,1 1 0 0 0,-1 0 1 0 0,1 0-1 0 0,0 0 1 0 0,1 0-1 0 0,-1 1 1 0 0,1-1-1 0 0,0 0 0 0 0,3-2 34 0 0,-5 7-3 0 0,0-1 0 0 0,0 1 0 0 0,1 0 0 0 0,-1-1-1 0 0,1 1 1 0 0,-1 0 0 0 0,1 0 0 0 0,-1 0 0 0 0,1 0-1 0 0,0 0 1 0 0,0 0 0 0 0,-1 0 0 0 0,1 1 0 0 0,0-1-1 0 0,0 1 1 0 0,0-1 0 0 0,0 1 0 0 0,0 0 0 0 0,0 0-1 0 0,0 0 1 0 0,0 0 0 0 0,-1 0 0 0 0,1 0 0 0 0,1 0 3 0 0,4 2-2 0 0,1 0 0 0 0,-1 0 1 0 0,1 0-1 0 0,-1 1 1 0 0,4 2 1 0 0,8 4 0 0 0,70 26 0 0 0,-79-32-24 0 0,-1-1-1 0 0,0 0 1 0 0,1-1 0 0 0,-1 1-1 0 0,0-2 1 0 0,2 1 24 0 0,-6-1 11 0 0,0-1 0 0 0,0 1 0 0 0,-1-1 0 0 0,1 0 0 0 0,0 0 0 0 0,0 0 0 0 0,0-1 1 0 0,-1 1-1 0 0,1-1 0 0 0,-1 0 0 0 0,1-1 0 0 0,3-2-11 0 0,-4 2 21 0 0,0-1 0 0 0,0-1-1 0 0,-1 1 1 0 0,1 0 0 0 0,-1-1 0 0 0,0 0 0 0 0,0-1-21 0 0,5-6 67 0 0,-7 9-54 0 0,1 0 1 0 0,-1 0-1 0 0,1 0 0 0 0,-1 0 0 0 0,0 0 0 0 0,0 0 0 0 0,0-2-13 0 0,4-13 58 0 0,-4 16-58 0 0,0 0 1 0 0,-1-1 0 0 0,1 1 0 0 0,-1-1-1 0 0,1 1 1 0 0,-1-1 0 0 0,0 1 0 0 0,0-1-1 0 0,0 1 1 0 0,-1-1 0 0 0,1 1 0 0 0,0-1-1 0 0,-1 1 1 0 0,0 0 0 0 0,1-1 0 0 0,-1 1-1 0 0,0 0 1 0 0,0-1 0 0 0,0 1 0 0 0,-1 0-1 0 0,1 0 1 0 0,-1 0 0 0 0,1 0 0 0 0,-1 0-1 0 0,1 0 1 0 0,-1 0 0 0 0,-1 0-1 0 0,0-1-5 0 0,1 1 0 0 0,0 0 0 0 0,-1 0 0 0 0,1 0 0 0 0,-1 0 0 0 0,0 1 0 0 0,1-1 0 0 0,-1 1 0 0 0,0-1 0 0 0,0 1 0 0 0,0 0 0 0 0,0 0 0 0 0,0 1 0 0 0,0-1-1 0 0,-1 1 1 0 0,1-1 0 0 0,0 1 0 0 0,0 0 0 0 0,0 0 0 0 0,0 0 0 0 0,-2 1 5 0 0,2 0 9 0 0,0 0 0 0 0,0 0 0 0 0,1 1-1 0 0,-1-1 1 0 0,0 1 0 0 0,0 0 0 0 0,1-1 0 0 0,-1 1-1 0 0,1 0 1 0 0,0 1 0 0 0,0-1 0 0 0,-1 0 0 0 0,2 1-1 0 0,-1-1 1 0 0,0 1-9 0 0,-5 8 45 0 0,1-1 0 0 0,1 1 1 0 0,-2 3-46 0 0,3-5 10 0 0,0 1-9 0 0,0 0 0 0 0,1 0 0 0 0,0 0 0 0 0,1 1 0 0 0,0 0 1 0 0,0-1-1 0 0,1 1 0 0 0,0 0-1 0 0,1-4 5 0 0,0 0 1 0 0,1 1-1 0 0,-1-1 1 0 0,1 0-1 0 0,0 0 1 0 0,1 0-1 0 0,0 0 1 0 0,0-1-1 0 0,0 1 0 0 0,1 0 1 0 0,0-1-1 0 0,3 4-5 0 0,-4-7 20 0 0,1 0-1 0 0,-1 0 1 0 0,1 0-1 0 0,0 0 0 0 0,0 0 1 0 0,1-1-1 0 0,-1 0 1 0 0,0 1-1 0 0,1-1 1 0 0,-1-1-1 0 0,1 1 0 0 0,0 0 1 0 0,-1-1-1 0 0,2 1-19 0 0,1-1-190 0 0,1 1 0 0 0,-1-1 0 0 0,0 0 0 0 0,0 0-1 0 0,1 0 1 0 0,-1-1 0 0 0,0 0 0 0 0,5-1 190 0 0,8-6-3104 0 0,-8 3 1506 0 0</inkml:trace>
  <inkml:trace contextRef="#ctx0" brushRef="#br2" timeOffset="548770.738">19110 11527 4144 0 0,'-11'-8'885'0'0,"9"8"-206"0"0,1-1 0 0 0,-1 1-1 0 0,1 0 1 0 0,-1-1 0 0 0,1 1-1 0 0,-1 0 1 0 0,1 0 0 0 0,-1 0-1 0 0,1 0 1 0 0,-1 0 0 0 0,1 0-1 0 0,-1 0 1 0 0,1 1 0 0 0,-1-1-1 0 0,1 1 1 0 0,0-1 0 0 0,-2 1-679 0 0,0 1 203 0 0,1-1 0 0 0,0 1-1 0 0,0-1 1 0 0,-1 1 0 0 0,1 0 0 0 0,0 0 0 0 0,0 0 0 0 0,1 0 0 0 0,-1 1-203 0 0,1-2 24 0 0,1 0 0 0 0,-1 0 1 0 0,1 0-1 0 0,-1 0 0 0 0,1 0 1 0 0,0 0-1 0 0,0 0 0 0 0,-1 0 1 0 0,1 0-1 0 0,0 0 0 0 0,0 1 0 0 0,0-1 1 0 0,0 0-1 0 0,0 0 0 0 0,1 0 1 0 0,-1 0-1 0 0,0 0 0 0 0,0 0 1 0 0,1 1-25 0 0,7 16 107 0 0,2-6-93 0 0,0-1 0 0 0,0-1 0 0 0,1 0 0 0 0,1 0 1 0 0,0-1-1 0 0,0 0 0 0 0,2-1-14 0 0,32 26 98 0 0,-18-14-52 0 0,-21-16 76 0 0,0 1-1 0 0,0 0 0 0 0,0 1 0 0 0,0 0 1 0 0,-1 0-1 0 0,0 0 0 0 0,0 1 0 0 0,3 4-121 0 0,-9-10 30 0 0,1 0 0 0 0,-1-1-1 0 0,0 1 1 0 0,0-1-1 0 0,1 1 1 0 0,-1 0-1 0 0,0-1 1 0 0,0 1-1 0 0,0 0 1 0 0,0-1 0 0 0,0 1-1 0 0,0 0 1 0 0,0-1-1 0 0,0 1 1 0 0,0 0-1 0 0,0-1 1 0 0,0 1 0 0 0,0-1-1 0 0,0 1 1 0 0,-1 0-1 0 0,1-1 1 0 0,0 1-1 0 0,0 0 1 0 0,-1-1-30 0 0,0 2 70 0 0,0-1 0 0 0,0 1 0 0 0,0-1 0 0 0,-1 1 0 0 0,1-1 0 0 0,0 0 0 0 0,-1 0 0 0 0,1 1 0 0 0,-1-1-70 0 0,-5 3 256 0 0,0 0-1 0 0,0 0 1 0 0,-7 2-256 0 0,13-6 13 0 0,-10 4 65 0 0,0 0-1 0 0,1-2 1 0 0,-2 1-1 0 0,1-1 1 0 0,-10 0-78 0 0,-59 1-69 0 0,73-3 50 0 0,4 0-400 0 0,-25-2 1058 0 0,15-1-2288 0 0,5-4-4941 0 0,7 3 310 0 0</inkml:trace>
  <inkml:trace contextRef="#ctx0" brushRef="#br2" timeOffset="549191.758">19362 11626 7832 0 0,'0'0'602'0'0,"3"3"574"0"0,0-1 0 0 0,0 0 0 0 0,0 1 0 0 0,0 0-1 0 0,-1 0 1 0 0,1 0 0 0 0,-1 0 0 0 0,0 0 0 0 0,1 3-1176 0 0,7 9 1397 0 0,-6-10-1084 0 0,-1 0 0 0 0,0 1-1 0 0,0-1 1 0 0,-1 1 0 0 0,1 0 0 0 0,-1 0-1 0 0,0 3-312 0 0,7 17 594 0 0,-5-14-401 0 0,-2-7-140 0 0,0 0-1 0 0,0 0 1 0 0,1 1-1 0 0,0-2 1 0 0,3 6-53 0 0,-2-4-144 0 0,-3-5-667 0 0,-1-1-312 0 0,0 0-1249 0 0,0 0-4727 0 0</inkml:trace>
  <inkml:trace contextRef="#ctx0" brushRef="#br2" timeOffset="549192.758">19316 11473 3680 0 0,'0'0'328'0'0,"0"0"-264"0"0,0 0-64 0 0,-3-6 0 0 0,3 1 2624 0 0,0 5 504 0 0,0 0 104 0 0,0 0 16 0 0,3 0-2609 0 0,6 0-527 0 0,0 3-112 0 0,4 3 0 0 0,-1-1 0 0 0,3 3 0 0 0,-6-2 0 0 0,4 4-80 0 0,-1-2-751 0 0,3 3-145 0 0</inkml:trace>
  <inkml:trace contextRef="#ctx0" brushRef="#br2" timeOffset="549924.791">19850 11547 12496 0 0,'-13'-8'1352'0'0,"5"7"-914"0"0,-1 1 0 0 0,1 0 1 0 0,0 1-1 0 0,-1 0 0 0 0,1 0 1 0 0,0 1-1 0 0,0-1 0 0 0,-1 2 1 0 0,1-1-1 0 0,1 1 0 0 0,-4 2-438 0 0,-2 1 366 0 0,0 1 0 0 0,0 0-1 0 0,0 1 1 0 0,1 0 0 0 0,0 1-1 0 0,0 1-365 0 0,2-1 142 0 0,1-1 0 0 0,0 1 0 0 0,0 1 0 0 0,1 0 0 0 0,0 0 0 0 0,1 1 0 0 0,0-1 0 0 0,1 2 0 0 0,-4 8-142 0 0,9-19 13 0 0,0 1 0 0 0,1-1 1 0 0,-1 1-1 0 0,1-1 0 0 0,0 0 1 0 0,-1 1-1 0 0,1-1 0 0 0,0 1 1 0 0,0-1-1 0 0,0 1 0 0 0,0-1 1 0 0,0 1-1 0 0,0-1 0 0 0,0 1 1 0 0,1-1-1 0 0,-1 1 0 0 0,0-1 1 0 0,1 1-1 0 0,-1-1 0 0 0,1 0 1 0 0,0 1-1 0 0,-1-1 0 0 0,1 0 1 0 0,0 0-1 0 0,0 1 0 0 0,0-1 1 0 0,0 0-1 0 0,0 0 0 0 0,0 0 1 0 0,0 0-1 0 0,0 0 0 0 0,0 0 1 0 0,1 0-1 0 0,-1-1 0 0 0,0 1 1 0 0,1 0-1 0 0,-1-1 0 0 0,0 1 1 0 0,1-1-1 0 0,-1 1 0 0 0,1-1 1 0 0,-1 0-1 0 0,1 1 0 0 0,-1-1 1 0 0,1 0-1 0 0,-1 0 0 0 0,1 0 1 0 0,-1 0-1 0 0,1 0 0 0 0,-1-1-13 0 0,6 1 23 0 0,0-1 0 0 0,-1-1 0 0 0,1 1 0 0 0,-1-1 0 0 0,1-1 0 0 0,-1 1 0 0 0,0-1 0 0 0,0 0 0 0 0,0 0 0 0 0,0-1 0 0 0,-1 0 0 0 0,1 0 0 0 0,-1 0 0 0 0,0 0 0 0 0,0-1 0 0 0,4-5-23 0 0,5-7-149 0 0,-1-1-1 0 0,-1 0 0 0 0,9-18 150 0 0,-4-1-296 0 0,-2-1 1 0 0,-2 0-1 0 0,-1 0 0 0 0,-2-2 0 0 0,3-28 296 0 0,-12 66 2 0 0,-1 2-1 0 0,0-1-1 0 0,0 1 1 0 0,0-1 0 0 0,0 1 0 0 0,0-1 0 0 0,0 1-1 0 0,0-1 1 0 0,0 1 0 0 0,0-1 0 0 0,0 1 0 0 0,0 0-1 0 0,0-1 1 0 0,0 1 0 0 0,0-1 0 0 0,0 1 0 0 0,0-1-1 0 0,-1 1 1 0 0,1-1 0 0 0,0 1 0 0 0,0 0 0 0 0,-1-1-1 0 0,1 1 1 0 0,0 0 0 0 0,-1-1 0 0 0,1 1-1 0 0,-1-1 104 0 0,1 1 9 0 0,-1 0-84 0 0,0 0 0 0 0,0 0-1 0 0,0 1 1 0 0,0-1 0 0 0,0 1 0 0 0,0-1 0 0 0,0 1-1 0 0,0-1 1 0 0,0 1 0 0 0,-1 0-29 0 0,0 1 18 0 0,0 1 0 0 0,1-1-1 0 0,-1 0 1 0 0,0 0 0 0 0,1 1 0 0 0,0-1 0 0 0,-1 1 0 0 0,1-1-1 0 0,0 1 1 0 0,1 0 0 0 0,-1 0-18 0 0,-7 35-102 0 0,5-18 20 0 0,0-8 112 0 0,2 1 1 0 0,-1-1-1 0 0,2 1 0 0 0,-1 0 1 0 0,2-1-1 0 0,0 1 1 0 0,0 0-1 0 0,1-1 0 0 0,1 1 1 0 0,0-1-1 0 0,1 0 0 0 0,0 0 1 0 0,1 0-1 0 0,0-1 1 0 0,0 1-1 0 0,2-1 0 0 0,-1 0 1 0 0,5 4-31 0 0,-3-5 42 0 0,-4-5 5 0 0,0 0 0 0 0,0 0-1 0 0,0 0 1 0 0,1-1 0 0 0,3 4-47 0 0,-6-7 17 0 0,1 1 1 0 0,-1-1-1 0 0,0 0 1 0 0,1 0-1 0 0,-1 0 0 0 0,0 0 1 0 0,1 0-1 0 0,-1-1 1 0 0,1 1-1 0 0,-1-1 0 0 0,1 0 1 0 0,0 0-1 0 0,-1 1 1 0 0,1-2-1 0 0,-1 1 0 0 0,2 0-17 0 0,4-1 18 0 0,-1 0-1 0 0,1-1 0 0 0,-1 0 0 0 0,0 0 1 0 0,0 0-1 0 0,0-1 0 0 0,0 0 0 0 0,0 0 1 0 0,-1-1-1 0 0,1 0 0 0 0,-1 0 0 0 0,0-1 1 0 0,0 0-1 0 0,0 0 0 0 0,-1 0 0 0 0,0 0 1 0 0,0-1-1 0 0,0 0 0 0 0,2-5-17 0 0,-2 5-45 0 0,0 0 0 0 0,-1-1 0 0 0,0 1 0 0 0,-1-1 0 0 0,1 0 0 0 0,-1 0-1 0 0,-1 0 1 0 0,1-1 0 0 0,-1 1 0 0 0,-1-1 0 0 0,1 1 0 0 0,-1-1 0 0 0,0-7 45 0 0,-10 66-118 0 0,9-37 115 0 0,0 0 0 0 0,1-1-1 0 0,2 9 4 0 0,-2-18 3 0 0,0-1-1 0 0,0 1 1 0 0,0 0-1 0 0,0-1 0 0 0,1 1 1 0 0,-1-1-1 0 0,1 0 1 0 0,0 1-1 0 0,0-1 1 0 0,0 0-1 0 0,1 0 0 0 0,-1 0 1 0 0,1-1-1 0 0,2 3-2 0 0,-3-4 32 0 0,0-1 0 0 0,1 1-1 0 0,-1-1 1 0 0,0 0-1 0 0,1 0 1 0 0,-1 0 0 0 0,0 0-1 0 0,0 0 1 0 0,1 0 0 0 0,-1-1-1 0 0,1 1-31 0 0,1-2 23 0 0,0 1-1 0 0,0-1 1 0 0,0 1-1 0 0,0-1 1 0 0,0 0-1 0 0,-1-1 0 0 0,1 1 1 0 0,-1-1-1 0 0,0 1 1 0 0,1-1-1 0 0,1-2-22 0 0,7-8 21 0 0,0-1-1 0 0,1-3-20 0 0,3-3-4 0 0,6 2-77 0 0,-5 3 136 0 0,-13 12-55 0 0,-1 0 0 0 0,0 0 0 0 0,1 0 0 0 0,-1 1 0 0 0,1 0 0 0 0,0 0 0 0 0,0 0 0 0 0,0 0 0 0 0,3-1 0 0 0,-7 3-2 0 0,1 0 0 0 0,-1 0 0 0 0,1 0 0 0 0,-1 0 0 0 0,1 1 0 0 0,-1-1 0 0 0,0 0 0 0 0,1 0 0 0 0,-1 0 0 0 0,1 1 0 0 0,-1-1 0 0 0,1 0 0 0 0,-1 1 0 0 0,0-1 0 0 0,1 0 0 0 0,-1 1 0 0 0,0-1 0 0 0,1 0 0 0 0,-1 1 0 0 0,0-1 0 0 0,0 1 0 0 0,1-1 0 0 0,-1 0 0 0 0,0 1 0 0 0,0-1 0 0 0,0 1 0 0 0,0-1 2 0 0,12 16 1 0 0,1-1 0 0 0,0 0 0 0 0,13 10-1 0 0,-18-18-2 0 0,0-1 1 0 0,0 1-1 0 0,1-2 0 0 0,0 1 1 0 0,0-1-1 0 0,0 0 0 0 0,0-1 1 0 0,2 0 1 0 0,-6-2-257 0 0,0-1 0 0 0,-1 0 0 0 0,1 0 0 0 0,0 0 0 0 0,0-1 0 0 0,0 1 0 0 0,0-1-1 0 0,0 0 1 0 0,-1 0 0 0 0,1-1 0 0 0,0 0 0 0 0,0 0 0 0 0,3-1 257 0 0,2-3-1664 0 0</inkml:trace>
  <inkml:trace contextRef="#ctx0" brushRef="#br2" timeOffset="550664.287">20656 11440 3680 0 0,'-12'-6'392'0'0,"10"6"-254"0"0,0-1 0 0 0,0 0-1 0 0,0 0 1 0 0,0 1 0 0 0,0-1 0 0 0,0 1 0 0 0,0 0-1 0 0,0 0 1 0 0,-1-1 0 0 0,1 1 0 0 0,0 1 0 0 0,0-1 0 0 0,0 0-1 0 0,0 0 1 0 0,0 1 0 0 0,0-1 0 0 0,0 1 0 0 0,0 0 0 0 0,-1 0-138 0 0,0 1 577 0 0,-1 0 0 0 0,1 0 0 0 0,0 0 0 0 0,0 1 0 0 0,0-1 0 0 0,0 1 0 0 0,0 0 0 0 0,1-1 1 0 0,-1 1-1 0 0,0 2-577 0 0,-4 5 1415 0 0,1 0 0 0 0,1 1-1 0 0,-1 0 1 0 0,2 0 0 0 0,-1 0 0 0 0,0 6-1415 0 0,3-10 84 0 0,0 0-1 0 0,0 0 1 0 0,1 0-1 0 0,0 0 1 0 0,0 0-1 0 0,1 0 1 0 0,0 1-1 0 0,0-1 1 0 0,1 0-1 0 0,0 0-83 0 0,0 4 95 0 0,-1-9-80 0 0,0-1 0 0 0,0 0 0 0 0,0 1 0 0 0,0-1 0 0 0,0 0 0 0 0,1 0 0 0 0,-1 1 0 0 0,0-1 0 0 0,1 0 0 0 0,-1 0 0 0 0,1 1 0 0 0,-1-1 0 0 0,1 0-1 0 0,-1 0 1 0 0,1 0 0 0 0,0 0 0 0 0,0 0 0 0 0,-1 0 0 0 0,1 0 0 0 0,0 0 0 0 0,0 0 0 0 0,1 0-15 0 0,-2 0 6 0 0,1-1 0 0 0,0 1 1 0 0,-1-1-1 0 0,1 0 0 0 0,-1 1 0 0 0,1-1 0 0 0,0 0 0 0 0,-1 1 1 0 0,1-1-1 0 0,0 0 0 0 0,0 0 0 0 0,-1 0 0 0 0,1 0 0 0 0,0 0 1 0 0,-1 0-1 0 0,1 0 0 0 0,0 0 0 0 0,0 0 0 0 0,-1 0 1 0 0,1 0-1 0 0,0 0 0 0 0,-1 0 0 0 0,1 0 0 0 0,0-1 0 0 0,0 1 1 0 0,-1 0-7 0 0,4-2 20 0 0,-2 2-32 0 0,0-1 1 0 0,1 0-1 0 0,-1 1 0 0 0,0-1 0 0 0,0 0 0 0 0,0 0 0 0 0,0-1 0 0 0,0 1 0 0 0,0 0 1 0 0,-1-1-1 0 0,1 1 0 0 0,0-1 0 0 0,-1 1 0 0 0,1-1 0 0 0,0 0 12 0 0,21-33-599 0 0,-10 16 252 0 0,2 5 141 0 0,-14 15 198 0 0,-1-1 1 0 0,1 1 0 0 0,0 0-1 0 0,0-1 1 0 0,-1 1 0 0 0,1 0-1 0 0,0 0 1 0 0,-1-1 0 0 0,1 1-1 0 0,-1 0 1 0 0,1 0 0 0 0,-1 0-1 0 0,1 1 8 0 0,0-1-18 0 0,1 4 52 0 0,0 0 0 0 0,0 0 0 0 0,-1 0 0 0 0,1 1 0 0 0,-1-1 0 0 0,0 1-1 0 0,-1-1 1 0 0,1 0 0 0 0,-1 1 0 0 0,0-1 0 0 0,-1 1-34 0 0,2 17 231 0 0,0-15-111 0 0,0 0-1 0 0,1 0 1 0 0,0-1-1 0 0,0 1 1 0 0,3 5-120 0 0,-4-9 67 0 0,0-1 0 0 0,1 0 0 0 0,-1 0 0 0 0,1 0 0 0 0,0 0 1 0 0,0-1-1 0 0,0 1 0 0 0,1 0 0 0 0,-1-1 0 0 0,1 1 0 0 0,-1-1 0 0 0,1 0 0 0 0,0 0 1 0 0,1 1-68 0 0,-2-2 43 0 0,0 0 0 0 0,0-1 0 0 0,1 1-1 0 0,-1 0 1 0 0,0-1 0 0 0,1 0 0 0 0,-1 1 0 0 0,1-1 0 0 0,-1 0 0 0 0,0 0 0 0 0,1 0 0 0 0,-1-1 0 0 0,0 1 0 0 0,1-1 0 0 0,-1 1 0 0 0,1-1-43 0 0,7-2 135 0 0,0-1-1 0 0,0 0 1 0 0,1-2-135 0 0,-3 2 87 0 0,13-7-44 0 0,-1 0 0 0 0,0-2 0 0 0,0 0 0 0 0,-2-2 0 0 0,0 0-1 0 0,0-1 1 0 0,-2 0 0 0 0,0-1 0 0 0,-1-1 0 0 0,0-1 0 0 0,-2 0 0 0 0,0-1-1 0 0,-1 0 1 0 0,0-5-43 0 0,-5 11-8 0 0,-1 0-1 0 0,-1 0 0 0 0,0 0 1 0 0,-1-1-1 0 0,-1 0 0 0 0,1-10 9 0 0,-3 20 0 0 0,-1 1 0 0 0,-1 0 0 0 0,1-1 0 0 0,-1 1 0 0 0,1-1 0 0 0,-1 1 0 0 0,-1 0 0 0 0,1 0 0 0 0,-1 0 0 0 0,1 0 0 0 0,-1 0 0 0 0,0 0 0 0 0,0 0 0 0 0,-1 0 0 0 0,1 1 0 0 0,-1-1 0 0 0,0 1 0 0 0,0-1 0 0 0,-1 1 0 0 0,2 1 0 0 0,0 0 0 0 0,0 0 0 0 0,0 1 0 0 0,0-1 0 0 0,0 1 0 0 0,0-1 0 0 0,-1 1 0 0 0,1 0 0 0 0,-1 0 0 0 0,1 0 0 0 0,-1 0 0 0 0,1 1 0 0 0,-1-1 0 0 0,1 0 0 0 0,-1 1 0 0 0,0 0 0 0 0,1 0 0 0 0,-1 0 0 0 0,0 0 0 0 0,1 0 0 0 0,-1 0 0 0 0,1 1 0 0 0,-1-1 0 0 0,0 1 0 0 0,1 0 0 0 0,-1 0 0 0 0,1 0 0 0 0,-1 0 0 0 0,1 0 0 0 0,0 0 0 0 0,0 1 0 0 0,-2 0 0 0 0,-1 2-2 0 0,0-1-1 0 0,0 1 0 0 0,1 1 1 0 0,-1-1-1 0 0,1 1 0 0 0,0-1 1 0 0,0 1-1 0 0,1 0 0 0 0,-1 1 1 0 0,1-1-1 0 0,0 1 0 0 0,0-1 1 0 0,1 1-1 0 0,0 0 0 0 0,0 0 1 0 0,0 0-1 0 0,1 0 0 0 0,0 0 1 0 0,0 0-1 0 0,0 5 3 0 0,1 9 32 0 0,1-1 1 0 0,1 1-1 0 0,1-1 0 0 0,0 1 1 0 0,1-1-1 0 0,2 0 1 0 0,5 14-33 0 0,-1-5 195 0 0,2-1 1 0 0,0-1-1 0 0,2 0 1 0 0,1-1-1 0 0,0 0 1 0 0,18 20-196 0 0,-27-40 13 0 0,0 1-1 0 0,0-1 1 0 0,0 0 0 0 0,0 0 0 0 0,1 0-1 0 0,0-1 1 0 0,0 0 0 0 0,0-1 0 0 0,1 1-13 0 0,-6-4-303 0 0,-2 0-17 0 0,0 0-312 0 0,0 0-1284 0 0,0 0-551 0 0</inkml:trace>
  <inkml:trace contextRef="#ctx0" brushRef="#br2" timeOffset="552286.283">21558 11451 8752 0 0,'0'0'673'0'0,"0"0"-181"0"0,0 0 860 0 0,0 0 420 0 0,0 0 85 0 0,0 0-212 0 0,0 0-970 0 0,0 0-423 0 0,1 2-85 0 0,9 45 1149 0 0,8 30-67 0 0,-4 1-1 0 0,-3 2-1248 0 0,-10-72 20 0 0,0-3-33 0 0,-1 1 0 0 0,1 0 0 0 0,-1-1 0 0 0,0 1 0 0 0,-1 0-1 0 0,0 0 14 0 0,1 0-1996 0 0,0-6-176 0 0</inkml:trace>
  <inkml:trace contextRef="#ctx0" brushRef="#br2" timeOffset="553460.068">21432 11645 7832 0 0,'0'0'602'0'0,"13"-9"2597"0"0,-11 7-2657 0 0,1 0 0 0 0,0 1 1 0 0,0-1-1 0 0,-1 1 0 0 0,1-1 1 0 0,0 1-1 0 0,2-1-542 0 0,5 0 291 0 0,0 0 1 0 0,1 0 0 0 0,2 0-292 0 0,15-2 827 0 0,160-31 729 0 0,-170 32-1458 0 0,-1 1-1 0 0,6 1-97 0 0,-17 1 7 0 0,-1 0 0 0 0,1 0 0 0 0,-1 0 0 0 0,1 1-1 0 0,-1 0 1 0 0,0 0 0 0 0,1 1 0 0 0,-1 0-1 0 0,2 0-6 0 0,1 2 59 0 0,-1 0 0 0 0,0 0-1 0 0,1 0 1 0 0,-1 1-1 0 0,0 1-58 0 0,-4-4 28 0 0,-1 1-1 0 0,1-1 0 0 0,-1 1 1 0 0,0 0-1 0 0,0 0 0 0 0,0 0 1 0 0,0 0-1 0 0,0 0 0 0 0,-1 0 0 0 0,1 0 1 0 0,-1 0-1 0 0,0 1 0 0 0,1 2-27 0 0,1 7 56 0 0,0-5 34 0 0,-2 1 0 0 0,1-1 0 0 0,-1 1 0 0 0,1 7-90 0 0,-2-1 124 0 0,0 8 88 0 0,0-19-233 0 0,0 5 415 0 0,-2-8-134 0 0,-2-5-45 0 0,2 1-218 0 0,1 0-1 0 0,0 0 0 0 0,0 0 0 0 0,0 0 1 0 0,0 0-1 0 0,0 0 0 0 0,0 0 1 0 0,1 0-1 0 0,0 0 0 0 0,0 0 0 0 0,0-1 1 0 0,0 1-1 0 0,0 0 0 0 0,0 0 1 0 0,1 0-1 0 0,-1 0 0 0 0,2-2 4 0 0,2-9-235 0 0,0 0-1 0 0,1 0 1 0 0,3-3 235 0 0,-4 8-135 0 0,0-2-12 0 0,2 0 0 0 0,-1 0-1 0 0,1 1 1 0 0,1 0 0 0 0,0 0-1 0 0,0 1 1 0 0,5-5 147 0 0,-6 8-84 0 0,1 0 1 0 0,-1 1-1 0 0,1 0 0 0 0,0 0 1 0 0,0 0-1 0 0,0 1 0 0 0,1 0 1 0 0,0 0-1 0 0,0 1 0 0 0,0 0 0 0 0,0 0 84 0 0,1 1-9 0 0,0 0 0 0 0,-1 0 0 0 0,1 1 0 0 0,0 0 0 0 0,0 1 0 0 0,0 0-1 0 0,0 0 1 0 0,0 1 0 0 0,0 0 0 0 0,0 1 0 0 0,0 0 0 0 0,0 0 0 0 0,-1 1-1 0 0,2 0 10 0 0,-4 0 11 0 0,-5-3-8 0 0,-1 0-1 0 0,0 0 1 0 0,1 1 0 0 0,-1-1-1 0 0,1 0 1 0 0,-1 0 0 0 0,0 0 0 0 0,1 0-1 0 0,-1 0 1 0 0,0 1 0 0 0,1-1-1 0 0,-1 0 1 0 0,0 0 0 0 0,0 1-1 0 0,1-1 1 0 0,-1 0 0 0 0,0 0-1 0 0,0 1 1 0 0,1-1 0 0 0,-1 0-1 0 0,0 1 1 0 0,0-1 0 0 0,0 0-1 0 0,0 1 1 0 0,1-1 0 0 0,-1 0-1 0 0,0 1 1 0 0,0-1 0 0 0,0 1-1 0 0,0-1 1 0 0,0 0 0 0 0,0 1-1 0 0,0-1 1 0 0,0 0 0 0 0,0 1-1 0 0,0-1 1 0 0,0 1-3 0 0,-1 3 284 0 0,1-3-263 0 0,0 0 1 0 0,0 0 0 0 0,0 0-1 0 0,0 0 1 0 0,0 0 0 0 0,0 0-1 0 0,0 0 1 0 0,-1 0-1 0 0,1 0 1 0 0,0 0 0 0 0,-1 0-1 0 0,1 0 1 0 0,-1 0 0 0 0,1 0-1 0 0,-1-1 1 0 0,1 1 0 0 0,-1 0-1 0 0,0 0 1 0 0,1 0-1 0 0,-1-1 1 0 0,0 1 0 0 0,0 0-1 0 0,0-1 1 0 0,1 1 0 0 0,-1 0-1 0 0,0-1 1 0 0,0 0 0 0 0,-1 1-23 0 0,-32 16 233 0 0,24-13-199 0 0,-15 8 39 0 0,1 2 0 0 0,0 1-72 0 0,16-9 20 0 0,1 0 0 0 0,0 1-1 0 0,0 0 1 0 0,0 0 0 0 0,1 0-1 0 0,0 1 1 0 0,1 0 0 0 0,-4 6-20 0 0,6-7 50 0 0,-1-1 1 0 0,1 1 0 0 0,0 0-1 0 0,1 0 1 0 0,-1 0-1 0 0,1 1 1 0 0,0 2-51 0 0,2-9 10 0 0,0 1 0 0 0,-1-1 1 0 0,1 1-1 0 0,0-1 0 0 0,0 1 0 0 0,0-1 0 0 0,0 1 0 0 0,0-1 1 0 0,0 1-1 0 0,1-1 0 0 0,-1 1 0 0 0,0-1 0 0 0,1 1 0 0 0,-1-1 1 0 0,1 1-1 0 0,-1-1 0 0 0,1 1 0 0 0,0-1 0 0 0,0 0 0 0 0,0 0 1 0 0,0 1-1 0 0,0-1 0 0 0,0 0 0 0 0,0 0 0 0 0,0 0 1 0 0,0 0-1 0 0,0 0 0 0 0,0 0 0 0 0,1 0 0 0 0,-1 0 0 0 0,0-1 1 0 0,1 1-1 0 0,-1 0 0 0 0,1-1 0 0 0,-1 1 0 0 0,1-1 0 0 0,0 1-10 0 0,2-1 27 0 0,-1 0-1 0 0,1 0 0 0 0,-1 0 0 0 0,1 0 0 0 0,-1 0 0 0 0,1-1 1 0 0,-1 0-1 0 0,1 1 0 0 0,-1-1 0 0 0,0-1 0 0 0,1 1 0 0 0,-1 0 1 0 0,0-1-1 0 0,0 0 0 0 0,0 1 0 0 0,0-1 0 0 0,0 0 0 0 0,0-1 1 0 0,-1 1-1 0 0,1 0 0 0 0,-1-1 0 0 0,1 1 0 0 0,0-2-26 0 0,6-8 70 0 0,0 1-1 0 0,-1-1 1 0 0,0-1-1 0 0,5-11-69 0 0,43-79 64 0 0,-52 92-64 0 0,-3 10 0 0 0,-1-1 0 0 0,1 0 0 0 0,-1 0 0 0 0,1 1 0 0 0,0-1 0 0 0,0 1 0 0 0,0-1 0 0 0,0 1 0 0 0,0-1 0 0 0,0 1 0 0 0,0-1 0 0 0,1 1 0 0 0,-1 0 0 0 0,0 0 0 0 0,2-1 0 0 0,-1 2-10 0 0,0 1-8 0 0,0 0 1 0 0,0 1 0 0 0,-1-1-1 0 0,1 1 1 0 0,-1 0 0 0 0,1 0-1 0 0,-1-1 1 0 0,1 1 0 0 0,0 2 17 0 0,0-1-31 0 0,3 4 7 0 0,0 1 0 0 0,-1 0 1 0 0,4 7 23 0 0,10 18-12 0 0,-13-24 11 0 0,0-1-1 0 0,0 1 1 0 0,1 4 1 0 0,6 11 64 0 0,4 2 108 0 0,-16-24-97 0 0,0 2-3 0 0,0-3 5 0 0,0-1 6 0 0,0 0 10 0 0,0 0 3 0 0,0 0 0 0 0,0 0 0 0 0,-3-17 192 0 0,2 12-277 0 0,-1 0-1 0 0,1 0 1 0 0,0 1-1 0 0,1-1 1 0 0,-1 0-1 0 0,1 0 0 0 0,0 0 1 0 0,0 0-1 0 0,1 0 1 0 0,-1-1-11 0 0,3-10-4 0 0,0-1-1 0 0,3-4 5 0 0,-6 19-6 0 0,0 0 1 0 0,1 0-1 0 0,-1 0 0 0 0,1-1 0 0 0,0 1 0 0 0,0 0 0 0 0,0 0 1 0 0,0 0-1 0 0,0 1 0 0 0,0-1 0 0 0,0 0 0 0 0,0 0 0 0 0,1 1 1 0 0,-1-1-1 0 0,1 0 0 0 0,-1 1 0 0 0,1 0 0 0 0,0-1 0 0 0,0 1 1 0 0,-1 0-1 0 0,1 0 0 0 0,0 0 0 0 0,0 0 0 0 0,1 0 6 0 0,-3 0 0 0 0,1 1 0 0 0,0 0-1 0 0,-1 0 1 0 0,1 0-1 0 0,-1-1 1 0 0,1 1 0 0 0,0 0-1 0 0,-1 0 1 0 0,1 0 0 0 0,-1 0-1 0 0,1 0 1 0 0,0 0-1 0 0,-1 0 1 0 0,1 0 0 0 0,0 0-1 0 0,-1 0 1 0 0,1 0 0 0 0,-1 1-1 0 0,1-1 1 0 0,0 0-1 0 0,-1 0 1 0 0,1 1 0 0 0,-1-1-1 0 0,1 0 1 0 0,-1 1 0 0 0,1-1-1 0 0,-1 0 1 0 0,1 1-1 0 0,-1-1 1 0 0,1 1 0 0 0,1 1-1 0 0,1 0 1 0 0,1 0 0 0 0,-2-1 0 0 0,1 2 0 0 0,0-1 0 0 0,0 0 0 0 0,0 0 0 0 0,-1 1 0 0 0,0-1 0 0 0,1 1 0 0 0,-1 0 0 0 0,0 0 0 0 0,0 0 0 0 0,0 0 0 0 0,-1 0 0 0 0,1 0 0 0 0,-1 0 0 0 0,1 2 0 0 0,13 34-4 0 0,10 32 328 0 0,-21-57-211 0 0,-3-10-61 0 0,0 0 0 0 0,0 1 0 0 0,1-1 0 0 0,0 0-1 0 0,-1 0 1 0 0,2 1-52 0 0,-3-4 75 0 0,0-1-4 0 0,0 0-1 0 0,0 0 2 0 0,0 0 0 0 0,16-14 304 0 0,-3-13-319 0 0,-9 17-29 0 0,1 0 0 0 0,0 1 1 0 0,0-1-1 0 0,1 1 0 0 0,1 0-28 0 0,-6 7 3 0 0,1 0 0 0 0,-1 1 0 0 0,1-1 0 0 0,0 0 0 0 0,0 1 0 0 0,0-1 0 0 0,0 1 0 0 0,0-1 1 0 0,0 1-1 0 0,0 0 0 0 0,0 0 0 0 0,1 0 0 0 0,-1 0 0 0 0,0 0 0 0 0,1 1 0 0 0,-1-1 0 0 0,0 1 1 0 0,1 0-1 0 0,-1-1 0 0 0,1 1 0 0 0,-1 0 0 0 0,0 0 0 0 0,1 0 0 0 0,-1 1-3 0 0,0-1-3 0 0,0 1 0 0 0,0-1-1 0 0,0 1 1 0 0,0 0 0 0 0,-1-1-1 0 0,1 1 1 0 0,0 0 0 0 0,0 0 0 0 0,-1 1-1 0 0,1-1 1 0 0,-1 0 0 0 0,1 0-1 0 0,-1 1 1 0 0,0-1 3 0 0,19 25-84 0 0,-3-4 46 0 0,23 32-355 0 0,-38-52 13 0 0,-1 0 1 0 0,1 0-1 0 0,0 0 1 0 0,-1-1-1 0 0,1 1 1 0 0,0 0-1 0 0,0-1 1 0 0,0 0-1 0 0,0 1 1 0 0,1-1-1 0 0,-1 0 0 0 0,0 0 1 0 0,1 0-1 0 0,-1 0 1 0 0,0 0-1 0 0,1-1 1 0 0,-1 1-1 0 0,3-1 380 0 0,11-1-2334 0 0</inkml:trace>
  <inkml:trace contextRef="#ctx0" brushRef="#br2" timeOffset="553811.337">22914 11479 8752 0 0,'0'0'673'0'0,"-7"0"-154"0"0,2 2 427 0 0,1 0-1 0 0,0 0 1 0 0,0 0 0 0 0,1 1 0 0 0,-1-1 0 0 0,0 1 0 0 0,-2 3-946 0 0,2-3 345 0 0,0 1 1 0 0,0 0 0 0 0,1 1 0 0 0,-1-1 0 0 0,1 1 0 0 0,-2 3-346 0 0,4-5 26 0 0,-1 0-1 0 0,1 0 1 0 0,-1 0 0 0 0,1 1 0 0 0,0-1 0 0 0,0 0 0 0 0,0 1 0 0 0,1-1 0 0 0,-1 0 0 0 0,1 1 0 0 0,0-1 0 0 0,0 1 0 0 0,0-1 0 0 0,0 1 0 0 0,0-1 0 0 0,1 1-1 0 0,0-1 1 0 0,0 0 0 0 0,0 1 0 0 0,0-1 0 0 0,0 0 0 0 0,1 2-26 0 0,4 4 22 0 0,0 1 0 0 0,1-2 0 0 0,0 1 0 0 0,0-1 0 0 0,1 0 0 0 0,0 0 1 0 0,0-1-1 0 0,1 0 0 0 0,0-1 0 0 0,0 0 0 0 0,8 4-22 0 0,-5 0 21 0 0,-11-9 35 0 0,-1-1 21 0 0,0 1-36 0 0,0-1-1 0 0,-1 1 0 0 0,1 0 0 0 0,0 0 1 0 0,-1 0-1 0 0,1-1 0 0 0,0 1 0 0 0,-1 0 1 0 0,1-1-1 0 0,-1 1 0 0 0,1 0 0 0 0,-1-1 0 0 0,1 1 1 0 0,-1-1-1 0 0,0 1 0 0 0,1 0 0 0 0,-1-1 1 0 0,0 1-1 0 0,1-1 0 0 0,-1 0 0 0 0,0 1 1 0 0,0-1-1 0 0,1 0 0 0 0,-1 1 0 0 0,0-1 1 0 0,0 0-1 0 0,0 0-40 0 0,-31 7 44 0 0,18-5-64 0 0,2 0-1435 0 0,0 0 0 0 0,1-1 0 0 0,-4-1 1455 0 0,-2 0-6097 0 0</inkml:trace>
  <inkml:trace contextRef="#ctx0" brushRef="#br2" timeOffset="554594.394">23092 11525 3680 0 0,'0'0'284'0'0,"0"0"181"0"0,-9 16 9183 0 0,4 15-6212 0 0,1-1 1 0 0,0 31-3437 0 0,4-53 389 0 0,0 6-92 0 0,0 0 0 0 0,1 0 0 0 0,1-1 0 0 0,1 5-297 0 0,-3-16 128 0 0,0-2-6 0 0,0 0-29 0 0,0 0-12 0 0,0 0-1 0 0,0 0 8 0 0,0 0 32 0 0,0 0 10 0 0,1-4-87 0 0,0-1 1 0 0,0 1 0 0 0,0 0-1 0 0,0 0 1 0 0,1-1 0 0 0,0 1-1 0 0,0 0 1 0 0,0 0-44 0 0,4-8 57 0 0,1-5-138 0 0,2 0-1 0 0,0 1 0 0 0,1 0 1 0 0,0 0-1 0 0,6-5 82 0 0,-13 17-23 0 0,-2 3 7 0 0,0-1-1 0 0,-1 1 1 0 0,1 0-1 0 0,0 0 1 0 0,1-1 0 0 0,-1 1-1 0 0,0 0 1 0 0,0 0-1 0 0,0 0 1 0 0,1 0 0 0 0,-1 0-1 0 0,0 0 1 0 0,1 0-1 0 0,-1 1 1 0 0,1-1 16 0 0,0 1-6 0 0,-1 0 0 0 0,0 0 0 0 0,0 0 0 0 0,1 0 0 0 0,-1 0 0 0 0,0 0 0 0 0,0 1 0 0 0,1-1 0 0 0,-1 1 0 0 0,0-1 0 0 0,0 1 0 0 0,0-1 0 0 0,0 1 0 0 0,0-1 0 0 0,0 1 0 0 0,0 0 0 0 0,0 0 0 0 0,0 0 0 0 0,0-1 0 0 0,0 1 0 0 0,0 0 0 0 0,0 0 0 0 0,0 1 6 0 0,2 2-1 0 0,0 0-1 0 0,-1 1 0 0 0,1-1 0 0 0,-1 1 0 0 0,1 1 2 0 0,0 3 33 0 0,3 3 132 0 0,0 1 1 0 0,-1 0 0 0 0,-1 0-1 0 0,0 1 1 0 0,-1-1 0 0 0,-1 1-1 0 0,1 12-165 0 0,4-45 328 0 0,11-28-645 0 0,-16 38 298 0 0,0-1 1 0 0,1 1 0 0 0,0 0-1 0 0,1 0 1 0 0,-1 0-1 0 0,2 1 1 0 0,0-2 18 0 0,4 1-132 0 0,-8 9 118 0 0,-1 0 0 0 0,0 0 0 0 0,1 1 1 0 0,-1-1-1 0 0,0 0 0 0 0,1 0 0 0 0,-1 0 0 0 0,1 1 0 0 0,-1-1 1 0 0,0 0-1 0 0,0 1 0 0 0,1-1 0 0 0,-1 0 0 0 0,0 1 0 0 0,0-1 0 0 0,1 0 1 0 0,-1 1-1 0 0,0-1 0 0 0,0 1 0 0 0,0-1 14 0 0,6 9-65 0 0,-2-3 121 0 0,0 0 0 0 0,-1 0 0 0 0,0 1-1 0 0,0-1 1 0 0,-1 1 0 0 0,1 4-56 0 0,4 8 54 0 0,0-1-1 0 0,0 1 1 0 0,2-1 0 0 0,4 5-54 0 0,-13-22 0 0 0,1 0 0 0 0,-1 0 0 0 0,1 0 0 0 0,0-1 0 0 0,-1 1 0 0 0,1 0 0 0 0,0 0 0 0 0,0-1 0 0 0,0 1 0 0 0,-1 0 0 0 0,1-1 0 0 0,0 1 0 0 0,0-1 0 0 0,0 1 0 0 0,0-1 0 0 0,0 0 0 0 0,0 1 1 0 0,0-1-1 0 0,0 0 0 0 0,0 1 0 0 0,1-1 0 0 0,2 1-177 0 0,-2-1-129 0 0,-1 0 1 0 0,1-1 0 0 0,-1 1 0 0 0,1 0 0 0 0,-1-1 0 0 0,1 1-1 0 0,-1-1 1 0 0,1 0 0 0 0,-1 1 0 0 0,0-1 0 0 0,1 0 0 0 0,0-1 305 0 0,-2 2-96 0 0,3-2-674 0 0,0 0 1 0 0,0-1-1 0 0,-1 1 0 0 0,1-1 0 0 0,-1 0 0 0 0,0 0 0 0 0,1 0 0 0 0,-1 0 0 0 0,0 0 0 0 0,-1 0 0 0 0,1-1 0 0 0,-1 1 0 0 0,1-1 770 0 0,3-10-2099 0 0,-1-1-1 0 0,2-9 2100 0 0,1-4-672 0 0,7-26 1584 0 0,-10 18 6550 0 0,-4 36-5862 0 0,0 0-22 0 0,0-2 371 0 0,2-1-1721 0 0,-1 4 3930 0 0,10 27-3477 0 0,-9-22-601 0 0,-1 0 0 0 0,1 0 0 0 0,0 0 0 0 0,0 0 0 0 0,1-1 0 0 0,-1 1 0 0 0,1-1 0 0 0,3 4-80 0 0,-5-8-44 0 0,-1 0 0 0 0,1 0 0 0 0,0 0 0 0 0,-1 0 0 0 0,1 0 0 0 0,0 0 0 0 0,0 0 0 0 0,0 0 0 0 0,0 0-1 0 0,0-1 1 0 0,0 1 0 0 0,0 0 0 0 0,0-1 0 0 0,0 1 0 0 0,0-1 0 0 0,0 1 0 0 0,1-1 44 0 0,1 1-1020 0 0,-2 0-819 0 0</inkml:trace>
  <inkml:trace contextRef="#ctx0" brushRef="#br2" timeOffset="554940.64">23610 11372 12896 0 0,'0'0'997'0'0,"0"0"-501"0"0,0 0 339 0 0,-5-2 901 0 0,5 3 1434 0 0,12 13-3510 0 0,-10-12-217 0 0,0-1 0 0 0,1 1 0 0 0,-1 0 0 0 0,0-1-1 0 0,1 1 1 0 0,-1-1 0 0 0,1 0 0 0 0,-1 0 0 0 0,1 0 0 0 0,0 0 0 0 0,-1 0 0 0 0,1-1-1 0 0,0 1 1 0 0,1-1 557 0 0,14 1-2654 0 0</inkml:trace>
  <inkml:trace contextRef="#ctx0" brushRef="#br2" timeOffset="555336.759">23827 11397 14568 0 0,'0'0'664'0'0,"0"0"-8"0"0,-6 3-392 0 0,-3 1 55 0 0,1 1 0 0 0,0 1 0 0 0,-1-1 1 0 0,2 1-1 0 0,-1 1 0 0 0,1-1 1 0 0,0 1-1 0 0,0 1 0 0 0,1-1 1 0 0,0 1-1 0 0,0 0 0 0 0,-3 8-319 0 0,7-12 10 0 0,1-1-1 0 0,0 1 0 0 0,0 0 1 0 0,1 0-1 0 0,-1 1 0 0 0,1-1 1 0 0,0 0-1 0 0,0 0 0 0 0,0 0 1 0 0,0 0-1 0 0,1 0 0 0 0,-1 0 1 0 0,1 0-1 0 0,0 0 0 0 0,1 0 1 0 0,-1 0-1 0 0,1 0 0 0 0,1 3-9 0 0,5 8 63 0 0,1 0-1 0 0,1 0 0 0 0,0 0-62 0 0,5 6 233 0 0,-14-20-293 0 0,4 8 742 0 0,-7-3 1121 0 0,-1 0-1608 0 0,2-5-153 0 0,0 0 0 0 0,-1 0 0 0 0,1 0 0 0 0,0 0 0 0 0,-1 0 0 0 0,1 0 0 0 0,0-1 1 0 0,-1 1-1 0 0,1 0 0 0 0,-1-1 0 0 0,1 1 0 0 0,-1-1 0 0 0,1 1 0 0 0,-1-1 0 0 0,0 0 0 0 0,1 0 0 0 0,-1 0 0 0 0,0 0-42 0 0,-31 2-421 0 0,32-2 388 0 0,-2 0-479 0 0,1 0 1 0 0,-1 0-1 0 0,1 0 0 0 0,-1 0 1 0 0,0-1-1 0 0,1 1 0 0 0,-1-1 1 0 0,1 0-1 0 0,0 0 0 0 0,-1 0 1 0 0,1 0-1 0 0,-1 0 512 0 0,-4-3-6546 0 0</inkml:trace>
  <inkml:trace contextRef="#ctx0" brushRef="#br2" timeOffset="555729.391">23991 11451 16559 0 0,'0'0'760'0'0,"-13"5"272"0"0,-8 6-926 0 0,17-9-39 0 0,0-1 1 0 0,1 1-1 0 0,-1 0 1 0 0,1 0-1 0 0,0 1 1 0 0,-2 0-68 0 0,3-1 42 0 0,1-1 0 0 0,0 0 0 0 0,0 0-1 0 0,0 1 1 0 0,0-1 0 0 0,1 1 0 0 0,-1-1 0 0 0,0 1 0 0 0,1-1 0 0 0,-1 1-1 0 0,1-1 1 0 0,-1 1 0 0 0,1-1 0 0 0,0 1 0 0 0,-1 0 0 0 0,1-1 0 0 0,0 1-1 0 0,0 1-41 0 0,0 0 27 0 0,0-1 0 0 0,0 1 0 0 0,0 0-1 0 0,0 0 1 0 0,1 0 0 0 0,-1 0 0 0 0,1-1-1 0 0,-1 1 1 0 0,1 0 0 0 0,0-1 0 0 0,0 1-1 0 0,1 0 1 0 0,-1-1 0 0 0,0 1 0 0 0,1-1-1 0 0,0 1-26 0 0,25 28 326 0 0,-21-26-231 0 0,0 0 0 0 0,-1 1 0 0 0,0 0-1 0 0,0 0 1 0 0,-1 1 0 0 0,1-1-1 0 0,-2 1 1 0 0,1 0 0 0 0,-1 0 0 0 0,0 0-1 0 0,1 2-94 0 0,-4-8 72 0 0,0 1 0 0 0,0 0-1 0 0,0 0 1 0 0,0-1 0 0 0,-1 1-1 0 0,1 0 1 0 0,0 0 0 0 0,-1-1-1 0 0,1 1 1 0 0,-1 0 0 0 0,1-1-1 0 0,-1 1 1 0 0,0-1 0 0 0,0 1-1 0 0,0-1 1 0 0,0 1 0 0 0,0-1-1 0 0,0 1 1 0 0,0-1 0 0 0,0 0-1 0 0,-1 0 1 0 0,1 0 0 0 0,0 1-1 0 0,-1-1 1 0 0,1-1 0 0 0,-1 1-1 0 0,1 0 1 0 0,-1 0 0 0 0,1 0-1 0 0,-1-1-71 0 0,-8 5 202 0 0,0-1-1 0 0,-1 0 1 0 0,1-1-1 0 0,-5 1-201 0 0,12-3 54 0 0,-7 1 25 0 0,-11 4-314 0 0,1-2 0 0 0,-20 3 235 0 0,27-6-350 0 0,11 0-67 0 0,0-1 1 0 0,0 0-1 0 0,-1 1 0 0 0,1-1 1 0 0,0 0-1 0 0,0 0 1 0 0,-1 0-1 0 0,1-1 0 0 0,0 1 1 0 0,0-1-1 0 0,0 1 1 0 0,-2-1 416 0 0,2-4-4187 0 0,5-12 1171 0 0,4 3 458 0 0</inkml:trace>
  <inkml:trace contextRef="#ctx0" brushRef="#br2" timeOffset="555730.391">24196 11506 5528 0 0,'0'5'9253'0'0,"2"8"-5317"0"0,1 7-1880 0 0,1 103 1690 0 0,-4-107-5477 0 0,0 8-5037 0 0,0-24-140 0 0</inkml:trace>
  <inkml:trace contextRef="#ctx0" brushRef="#br2" timeOffset="556145.551">24266 11405 8752 0 0,'0'0'673'0'0,"-1"-1"-437"0"0,-5-2 8111 0 0,2 3-6673 0 0,4 0-1703 0 0,-1 1 0 0 0,1-1 0 0 0,0 0 0 0 0,-1 1-1 0 0,1-1 1 0 0,0 0 0 0 0,0 1 0 0 0,-1-1 0 0 0,1 1 0 0 0,0-1 0 0 0,0 1 0 0 0,0-1 0 0 0,-1 0 0 0 0,1 1 0 0 0,0-1 0 0 0,0 1 0 0 0,0-1 0 0 0,0 1 0 0 0,0-1 0 0 0,0 1 0 0 0,0-1 0 0 0,0 1 0 0 0,0-1 0 0 0,0 1 29 0 0,0 0-146 0 0,1 10-293 0 0,0-4-4451 0 0,0-6-916 0 0</inkml:trace>
  <inkml:trace contextRef="#ctx0" brushRef="#br2" timeOffset="556597.653">24527 11479 4144 0 0,'-4'0'104'0'0,"1"0"-1"0"0,0 0 1 0 0,-1 1 0 0 0,1 0 0 0 0,0-1-1 0 0,0 1 1 0 0,0 0 0 0 0,-2 2-104 0 0,-4 1 2098 0 0,0 1-1 0 0,1 0 1 0 0,0 1 0 0 0,0 0-2098 0 0,-11 7 2733 0 0,9-6-2160 0 0,1 1 0 0 0,0-1 1 0 0,0 1-1 0 0,0 1 0 0 0,1 0 0 0 0,-3 4-573 0 0,8-9 113 0 0,0-1 1 0 0,1 1-1 0 0,-1-1 0 0 0,1 1 1 0 0,0 0-1 0 0,0 0 0 0 0,1 0 1 0 0,-1 0-1 0 0,1 0 0 0 0,0 0 0 0 0,0 1 1 0 0,0-1-1 0 0,0 0 0 0 0,1 1 1 0 0,0-1-1 0 0,0 1 0 0 0,0-1 1 0 0,0 0-1 0 0,1 2-113 0 0,-1-5 16 0 0,0 0-1 0 0,1 1 1 0 0,-1-1 0 0 0,0 0-1 0 0,1 0 1 0 0,-1 0 0 0 0,1 0 0 0 0,-1 0-1 0 0,1 0 1 0 0,-1 0 0 0 0,1-1-1 0 0,0 1 1 0 0,-1 0 0 0 0,1 0-1 0 0,0 0 1 0 0,0-1 0 0 0,0 1-1 0 0,0 0 1 0 0,-1-1 0 0 0,1 1 0 0 0,0-1-1 0 0,0 1 1 0 0,0-1 0 0 0,0 1-1 0 0,0-1 1 0 0,1 0 0 0 0,-1 1-1 0 0,0-1 1 0 0,0 0 0 0 0,0 0-16 0 0,2 0 33 0 0,0 0 1 0 0,0 0 0 0 0,0-1-1 0 0,0 1 1 0 0,-1-1-1 0 0,1 1 1 0 0,0-1 0 0 0,0 0-1 0 0,0-1-33 0 0,3-1 15 0 0,-1 0-1 0 0,1-1 1 0 0,0 0-1 0 0,-1 0 1 0 0,0-1 0 0 0,0 0-1 0 0,-1 0 1 0 0,4-3-15 0 0,10-11-41 0 0,16-19-160 0 0,-25 28 74 0 0,0 0 0 0 0,0 0 1 0 0,1 0-1 0 0,11-7 127 0 0,-15 13-54 0 0,1-1 0 0 0,0 1 0 0 0,0 0 0 0 0,0 1 0 0 0,0 0 0 0 0,1 0 0 0 0,2 0 54 0 0,-8 2-11 0 0,1 0 0 0 0,-1 1 0 0 0,1-1 0 0 0,-1 1 0 0 0,1 0 1 0 0,-1 0-1 0 0,1 0 0 0 0,0 0 0 0 0,-1 1 0 0 0,1-1 0 0 0,-1 1 0 0 0,1-1 0 0 0,-1 1 0 0 0,0 0 1 0 0,1 0-1 0 0,-1 0 0 0 0,0 0 0 0 0,1 0 0 0 0,-1 0 0 0 0,0 1 0 0 0,0-1 0 0 0,0 1 0 0 0,0 0 1 0 0,-1-1-1 0 0,1 1 11 0 0,2 3-10 0 0,0 0 0 0 0,-1 0 0 0 0,0 0 0 0 0,0 0 1 0 0,-1 0-1 0 0,1 0 0 0 0,-1 1 0 0 0,0-1 0 0 0,0 4 10 0 0,4 13 210 0 0,1 20-210 0 0,-2-11 289 0 0,-4-24-203 0 0,5 29 264 0 0,-5-33-289 0 0,-1-1 0 0 0,0 1 0 0 0,0-1 0 0 0,0 0 0 0 0,0 1 0 0 0,0-1 0 0 0,-1 1 0 0 0,1-1 0 0 0,-1 0 0 0 0,1 1 0 0 0,-1-1 0 0 0,0 1-61 0 0,0-2 208 0 0,1-1-5 0 0,0 0-23 0 0,0 0-11 0 0,0 0-1 0 0,0 0-2 0 0,0 0-13 0 0,-1-1-119 0 0,-1 0 0 0 0,1-1 0 0 0,0 1 1 0 0,0 0-1 0 0,0 0 0 0 0,-1-1 0 0 0,1 1 0 0 0,0 0 0 0 0,1-1 0 0 0,-1 1 1 0 0,0-1-1 0 0,0 0 0 0 0,0 0-34 0 0,0-2 1 0 0,0-1 0 0 0,0 1 0 0 0,0-1 0 0 0,0 1 1 0 0,1-1-1 0 0,-1 1 0 0 0,1-1 0 0 0,0 0 0 0 0,1 1 0 0 0,-1-1 0 0 0,1 1 0 0 0,0-1 1 0 0,1-3-2 0 0,3-7-150 0 0,0 1 0 0 0,0 0 0 0 0,6-8 150 0 0,-7 16-84 0 0,0 0-1 0 0,0 1 0 0 0,0-1 1 0 0,1 1-1 0 0,0-1 85 0 0,5-5-57 0 0,-6 5-19 0 0,4 5 12 0 0,-7 1 60 0 0,0 1-1 0 0,1-1 0 0 0,-1 1 0 0 0,0-1 1 0 0,1 1-1 0 0,-1-1 0 0 0,0 1 1 0 0,1 0-1 0 0,-1 0 0 0 0,0 0 1 0 0,0 0-1 0 0,0 0 0 0 0,0 0 0 0 0,0 0 1 0 0,0 0-1 0 0,0 0 0 0 0,0 0 1 0 0,-1 0-1 0 0,1 0 0 0 0,0 1 5 0 0,11 28-40 0 0,-7-16 26 0 0,1 2 14 0 0,-1 0 0 0 0,1 11 0 0 0,8 20 0 0 0,-11-35 38 0 0,1 0 1 0 0,-2 1-1 0 0,1 4-38 0 0,-2-9 29 0 0,-1 3-751 0 0,0-10-186 0 0,0-1-54 0 0</inkml:trace>
  <inkml:trace contextRef="#ctx0" brushRef="#br2" timeOffset="558921.03">16648 12266 2760 0 0,'0'-1'125'0'0,"-3"-3"-3"0"0,-2-8 5940 0 0,8 23 4586 0 0,0-1-7398 0 0,-1-2-5963 0 0,3 70 3994 0 0,-5-39-890 0 0,-1-31-285 0 0,1 1 1 0 0,0-1-1 0 0,1 1 0 0 0,0 3-106 0 0,6 50 361 0 0,-5-39-280 0 0,0-1 0 0 0,5 14-81 0 0,6 20 128 0 0,-9-42 91 0 0,0-3-1083 0 0,-3-5-2470 0 0,-1-5-3665 0 0</inkml:trace>
  <inkml:trace contextRef="#ctx0" brushRef="#br2" timeOffset="559316.846">16470 12681 13592 0 0,'0'0'621'0'0,"0"0"-12"0"0,0 0-374 0 0,0 0-126 0 0,0 0-11 0 0,0 0-2 0 0,12 2 1042 0 0,13 0 726 0 0,-1-1 0 0 0,23-2-1864 0 0,-2-1 612 0 0,-1 3-352 0 0,-17 0-356 0 0,1-1 1 0 0,-1-2-1 0 0,3 0 96 0 0,-28 1-240 0 0,7-2-2240 0 0,-5-2 77 0 0</inkml:trace>
  <inkml:trace contextRef="#ctx0" brushRef="#br2" timeOffset="559678.516">16388 12351 4608 0 0,'-3'-13'410'0'0,"3"8"3640"0"0,2 3-3587 0 0,0-1 0 0 0,0 1 1 0 0,0 0-1 0 0,0 0 0 0 0,1 0 1 0 0,-1 0-1 0 0,1 0 0 0 0,-1 1 1 0 0,1-1-1 0 0,0 1 0 0 0,-1-1 0 0 0,1 1 1 0 0,0 0-1 0 0,0 0 0 0 0,0 0 1 0 0,3 0-464 0 0,9-2 462 0 0,1 1-1 0 0,14-1-461 0 0,-15 2 675 0 0,51-2 921 0 0,8 3-1596 0 0,-13 0 1275 0 0,32-5-1275 0 0,-8 0 427 0 0,-48 4-6696 0 0,-36 1-223 0 0</inkml:trace>
  <inkml:trace contextRef="#ctx0" brushRef="#br2" timeOffset="560089.516">16958 12419 5984 0 0,'0'0'273'0'0,"0"0"-5"0"0,0 14 3923 0 0,-3 17 1385 0 0,-6 15-2630 0 0,-1 10-1738 0 0,5-25-691 0 0,3-23-378 0 0,1-1-1 0 0,0 1 1 0 0,0-1 0 0 0,0 1 0 0 0,1-1-1 0 0,1 1 1 0 0,-1 1-139 0 0,1-4 96 0 0,0 1 0 0 0,1 0 0 0 0,-1 0 0 0 0,1-1 0 0 0,0 1 0 0 0,0-1 0 0 0,1 1 0 0 0,1 1-96 0 0,-2-4 33 0 0,0 0 0 0 0,0-1 0 0 0,0 1-1 0 0,1-1 1 0 0,-1 1 0 0 0,1-1 0 0 0,0 0 0 0 0,-1 0-1 0 0,1 0 1 0 0,0 0 0 0 0,0-1 0 0 0,0 1-1 0 0,0-1 1 0 0,0 0 0 0 0,2 1-33 0 0,3 1-44 0 0,-1-1 0 0 0,0 0 0 0 0,1 0 0 0 0,0-1 0 0 0,-1 0 1 0 0,1-1-1 0 0,0 1 0 0 0,0-1 0 0 0,-1-1 0 0 0,1 1 0 0 0,0-1 0 0 0,0-1 0 0 0,-1 0 0 0 0,1 0 0 0 0,-1 0 44 0 0,-6 1-250 0 0,1 1 0 0 0,-1-1 0 0 0,0 1-1 0 0,0-1 1 0 0,0 0 0 0 0,0 0 0 0 0,0 1-1 0 0,0-1 1 0 0,-1 0 0 0 0,1 0 0 0 0,0 0-1 0 0,0 0 1 0 0,0 0 0 0 0,-1 0 0 0 0,1 0-1 0 0,-1-1 1 0 0,1 1 0 0 0,-1 0 0 0 0,1 0-1 0 0,-1 0 1 0 0,0 0 0 0 0,1-1 0 0 0,-1 1-1 0 0,0 0 1 0 0,0 0 0 0 0,0-1 250 0 0,-1-6-2205 0 0</inkml:trace>
  <inkml:trace contextRef="#ctx0" brushRef="#br2" timeOffset="560090.516">16853 12575 3680 0 0,'0'0'284'0'0,"0"0"231"0"0,0 0 1663 0 0,2-1 2721 0 0,9-4-1093 0 0,5 2-3280 0 0,1 1 1 0 0,0 1-1 0 0,0 0 0 0 0,0 1 0 0 0,0 1 0 0 0,13 2-526 0 0,-13-1 149 0 0,1-1-1 0 0,7 0-148 0 0,16 0-1391 0 0,-25-1-130 0 0</inkml:trace>
  <inkml:trace contextRef="#ctx0" brushRef="#br2" timeOffset="560478.185">17328 12386 4608 0 0,'0'0'353'0'0,"9"0"197"0"0,1-2 2518 0 0,-1 1 0 0 0,1 0 0 0 0,0 0 0 0 0,4 1-3068 0 0,-2 1 458 0 0,0 0 1 0 0,1 1 0 0 0,-1 0 0 0 0,-1 0-1 0 0,1 2 1 0 0,0-1 0 0 0,-1 1 0 0 0,1 1-1 0 0,6 4-458 0 0,19 16-1385 0 0,-36-23-335 0 0,-2-1-88 0 0,-5 3-14 0 0</inkml:trace>
  <inkml:trace contextRef="#ctx0" brushRef="#br2" timeOffset="560479.185">17328 12569 3680 0 0,'0'0'167'0'0,"0"0"350"0"0,0 0 1367 0 0,0 0 592 0 0,0 0 116 0 0,0 0-272 0 0,9 2-744 0 0,-1 0-1342 0 0,1 0 0 0 0,0-1 0 0 0,-1 0 1 0 0,1-1-1 0 0,0 0 0 0 0,0 0 0 0 0,4-1-234 0 0,16 0 106 0 0,-5 1-126 0 0,36-1-1225 0 0,-44-2-4375 0 0</inkml:trace>
  <inkml:trace contextRef="#ctx0" brushRef="#br2" timeOffset="561186.538">18092 12212 2760 0 0,'0'0'405'0'0,"0"0"662"0"0,0 0 291 0 0,0 0 61 0 0,0 0-63 0 0,0 0-312 0 0,0 0-137 0 0,0 0-31 0 0,0 0-16 0 0,0 0-50 0 0,-13-1 2878 0 0,7 1-3161 0 0,1-1-1 0 0,-1 1 1 0 0,0-1-1 0 0,0 2 1 0 0,0-1-1 0 0,0 1 1 0 0,0 0-1 0 0,0 0 1 0 0,-1 1-527 0 0,-21 2 581 0 0,18-2-510 0 0,0 1 1 0 0,0-1-1 0 0,1 1 1 0 0,-1 1-1 0 0,1 0 1 0 0,0 0-1 0 0,0 1 1 0 0,0 0-1 0 0,1 1 0 0 0,-1-1 1 0 0,1 2-1 0 0,-2 1-71 0 0,1 1 80 0 0,4-5-39 0 0,1 0-1 0 0,-1 0 1 0 0,1 0 0 0 0,0 1 0 0 0,0 0-1 0 0,0-1 1 0 0,1 2 0 0 0,-1-1 0 0 0,1 0 0 0 0,1 1-1 0 0,-2 2-40 0 0,4-8 11 0 0,-2 13 191 0 0,10 9-111 0 0,-1-10-91 0 0,-4-11 0 0 0,-3 0 4 0 0,1 0-1 0 0,0 0 0 0 0,0 0 1 0 0,0 0-1 0 0,0-1 0 0 0,-1 1 1 0 0,1 0-1 0 0,0-1 1 0 0,0 1-1 0 0,1-1 0 0 0,-1 1 1 0 0,0-1-1 0 0,0 1 0 0 0,0-1 1 0 0,0 0-1 0 0,0 0 0 0 0,0 1 1 0 0,2-1-4 0 0,1 0 66 0 0,3 2-56 0 0,1-1 1 0 0,-1-1-1 0 0,0 1 0 0 0,0-1 0 0 0,0-1 1 0 0,0 1-1 0 0,0-1 0 0 0,0 0 1 0 0,0-1-1 0 0,1 0-10 0 0,27-4 169 0 0,-27 4-112 0 0,13 0-238 0 0,-20 2 244 0 0,-16 8 255 0 0,-18 10 3 0 0,27-16-309 0 0,0 1 0 0 0,0-1 0 0 0,0 1 0 0 0,0 1 0 0 0,1-1 0 0 0,-1 1 0 0 0,1 0 0 0 0,0 0 0 0 0,1 1-1 0 0,-1 0 1 0 0,1-1 0 0 0,-4 5-12 0 0,5-4-10 0 0,1 0 0 0 0,-1 0 0 0 0,1 0 0 0 0,-1 0 0 0 0,2 1 0 0 0,-1-1 0 0 0,0 0 0 0 0,1 1 0 0 0,0-1 0 0 0,0 1 0 0 0,1-1 0 0 0,0 6 10 0 0,0-8 0 0 0,0 1 0 0 0,1-1 0 0 0,0 1 0 0 0,-1-1 0 0 0,1 0 0 0 0,1 1 0 0 0,-1-1 0 0 0,0 0 0 0 0,1 0 0 0 0,0 1 0 0 0,-1-1 0 0 0,1-1 0 0 0,1 1 0 0 0,1 2 0 0 0,1 2 0 0 0,1-1 0 0 0,0-1 0 0 0,1 1 0 0 0,-1-1 0 0 0,7 3 0 0 0,21 25 0 0 0,-15-14 80 0 0,-7-5-32 0 0,-11-13-48 0 0,-1-1 0 0 0,1 1 0 0 0,-1 0 0 0 0,1 0 0 0 0,-1 0 0 0 0,1 0 0 0 0,-1 0 0 0 0,0 0 0 0 0,1-1 0 0 0,-1 1 0 0 0,0 0 0 0 0,0 0 0 0 0,1 0 0 0 0,-1 1 0 0 0,3 9 0 0 0,-3-10 3 0 0,1-1 0 0 0,-1 1-1 0 0,0-1 1 0 0,0 0 0 0 0,1 1 0 0 0,-1-1-1 0 0,0 1 1 0 0,0-1 0 0 0,0 1-1 0 0,0-1 1 0 0,0 1 0 0 0,1-1 0 0 0,-1 1-1 0 0,0-1 1 0 0,0 1 0 0 0,0-1-1 0 0,0 1 1 0 0,-1-1 0 0 0,1 1 0 0 0,0-1-1 0 0,0 1 1 0 0,0-1 0 0 0,0 1-1 0 0,0-1 1 0 0,-1 1 0 0 0,1-1 0 0 0,0 1-1 0 0,0-1 1 0 0,-1 0 0 0 0,1 1 0 0 0,0-1-1 0 0,-1 1 1 0 0,1-1 0 0 0,0 0-1 0 0,-1 1 1 0 0,1-1 0 0 0,0 0 0 0 0,-1 0-1 0 0,1 1 1 0 0,-1-1 0 0 0,1 0-1 0 0,-1 0-2 0 0,0 1 16 0 0,-7 8 110 0 0,-5 3-22 0 0,-4-2 26 0 0,13-8-106 0 0,0 0-1 0 0,1 1 1 0 0,-1-2-1 0 0,0 1 0 0 0,0 0 1 0 0,0-1-1 0 0,-1 1 0 0 0,1-1 1 0 0,0-1-1 0 0,0 1 1 0 0,-1 0-1 0 0,1-1-23 0 0,1 0 27 0 0,0 0 1 0 0,1-1-1 0 0,-1 1 1 0 0,0-1-1 0 0,1 1 0 0 0,-1-1 1 0 0,1 0-1 0 0,-1 0 1 0 0,1 0-1 0 0,-1 0 0 0 0,1-1 1 0 0,0 1-1 0 0,-1-1 1 0 0,1 1-1 0 0,0-1 0 0 0,0 0 1 0 0,0 0-1 0 0,0 0 1 0 0,1 0-1 0 0,-2-1-27 0 0,-1-2-537 0 0,1-1 0 0 0,0 1 1 0 0,0-1-1 0 0,0 0 0 0 0,1 1 0 0 0,0-1 0 0 0,0 0 0 0 0,0-2 537 0 0,-2-4-1680 0 0</inkml:trace>
  <inkml:trace contextRef="#ctx0" brushRef="#br2" timeOffset="562841.022">18344 12198 2760 0 0,'5'-14'600'0'0,"2"-9"9598"0"0,-7 22-9607 0 0,0 1-102 0 0,4-3 438 0 0,-4 3-873 0 0,0 0 0 0 0,1 0 0 0 0,-1 0 0 0 0,0 0 1 0 0,0-1-1 0 0,0 1 0 0 0,0 0 0 0 0,0 0 1 0 0,1 0-1 0 0,-1 0 0 0 0,0 0 0 0 0,0 0 1 0 0,0 0-1 0 0,0-1 0 0 0,1 1 0 0 0,-1 0 1 0 0,0 0-1 0 0,0 0 0 0 0,0 0 0 0 0,0 0 1 0 0,1 0-1 0 0,-1 0 0 0 0,0 0 0 0 0,0 0 0 0 0,0 0 1 0 0,1 0-1 0 0,-1 0 0 0 0,0 0 0 0 0,0 0 1 0 0,0 0-1 0 0,1 0 0 0 0,-1 1 0 0 0,0-1 1 0 0,0 0-1 0 0,0 0 0 0 0,0 0 0 0 0,1 0 1 0 0,-1 0-1 0 0,0 0 0 0 0,0 0 0 0 0,0 0 0 0 0,0 1 1 0 0,0-1-1 0 0,0 0 0 0 0,1 0 0 0 0,-1 0 1 0 0,0 0-1 0 0,0 1 0 0 0,0-1-54 0 0,2 2 149 0 0,0 1 0 0 0,0-1 0 0 0,0 1 1 0 0,0 0-1 0 0,-1 0 0 0 0,1-1 0 0 0,-1 1 0 0 0,0 0 0 0 0,1 0 0 0 0,-1 1 1 0 0,0 1-150 0 0,4 38 1000 0 0,-4-34-823 0 0,0 0 1 0 0,0 0 0 0 0,1 0 0 0 0,1 4-178 0 0,14 40 713 0 0,-1 7-713 0 0,-11-38 82 0 0,-1 1 0 0 0,-1-1 0 0 0,-1 0 0 0 0,-1 7-82 0 0,-1-24 27 0 0,-1 0-1 0 0,0 0 0 0 0,0 0 0 0 0,0 0 0 0 0,-2 4-26 0 0,-3 14-116 0 0,5-21-290 0 0,1 1 0 0 0,-1-1 0 0 0,0 1 1 0 0,0-1-1 0 0,0 1 0 0 0,0-1 0 0 0,-1 1 0 0 0,1-1 0 0 0,-1 0 0 0 0,-1 2 406 0 0,0 1-2139 0 0</inkml:trace>
  <inkml:trace contextRef="#ctx0" brushRef="#br2" timeOffset="563300.028">18349 12571 13248 0 0,'0'0'604'0'0,"0"0"-14"0"0,0 0-283 0 0,0 0 197 0 0,0 0 127 0 0,0 0 28 0 0,0 0-20 0 0,4 7 850 0 0,-4-5-1321 0 0,0 0 0 0 0,0 0-1 0 0,1 0 1 0 0,-1-1-1 0 0,1 1 1 0 0,-1 0-1 0 0,1 0 1 0 0,-1-1 0 0 0,1 1-1 0 0,0 0 1 0 0,1 1-168 0 0,3 7 572 0 0,-5-9-405 0 0,0-1-40 0 0,0 0-120 0 0,1 0 1 0 0,-1 0 0 0 0,0 0 0 0 0,0 0-1 0 0,0 0 1 0 0,0 0 0 0 0,0 0 0 0 0,0 0-1 0 0,0 0 1 0 0,0 0 0 0 0,0 0-1 0 0,1 0 1 0 0,-1 0 0 0 0,0 0 0 0 0,0 0-1 0 0,0 0 1 0 0,0 0 0 0 0,0 0 0 0 0,0 0-1 0 0,0 0 1 0 0,0 0 0 0 0,0 1-1 0 0,0-1 1 0 0,1 0 0 0 0,-1 0 0 0 0,0 0-1 0 0,0 0 1 0 0,0 0 0 0 0,0 0 0 0 0,0 0-1 0 0,0 0 1 0 0,0 0 0 0 0,0 0-1 0 0,0 1 1 0 0,0-1 0 0 0,0 0 0 0 0,0 0-1 0 0,0 0 1 0 0,0 0 0 0 0,0 0 0 0 0,0 0-1 0 0,0 0 1 0 0,0 0 0 0 0,0 0-1 0 0,0 1 1 0 0,0-1 0 0 0,0 0 0 0 0,0 0-1 0 0,0 0 1 0 0,0 0 0 0 0,0 0 0 0 0,0 0-1 0 0,0 0 1 0 0,0 0 0 0 0,0 0-1 0 0,-1 1 1 0 0,1-1 0 0 0,0 0 0 0 0,0 0-1 0 0,0 0 1 0 0,0 0 0 0 0,0 0 0 0 0,0 0-8 0 0,-5 4 47 0 0,5-3-55 0 0,-1-1 3 0 0,0 0 0 0 0,0 0 0 0 0,-1 1 0 0 0,1-1 0 0 0,0 0 1 0 0,0 0-1 0 0,0 0 0 0 0,0 0 0 0 0,0 0 0 0 0,0-1 0 0 0,0 1 0 0 0,0 0 0 0 0,0 0 0 0 0,0-1 1 0 0,0 1-1 0 0,0-1 0 0 0,0 1 0 0 0,0-1 0 0 0,0 1 0 0 0,0-1 0 0 0,0 1 0 0 0,0-1 0 0 0,0 0 1 0 0,0 0-1 0 0,1 1 0 0 0,-1-1 0 0 0,0 0 0 0 0,1 0 0 0 0,-1 0 0 0 0,0 0 0 0 0,1 0 5 0 0,-1 0-58 0 0,79-4 344 0 0,39-3 330 0 0,-104 7-579 0 0,0 0-1 0 0,10-3-36 0 0,2 0 10 0 0,-4 1-341 0 0,-19 2 30 0 0,7-8-2313 0 0,-6 6-3533 0 0,-6-2 394 0 0</inkml:trace>
  <inkml:trace contextRef="#ctx0" brushRef="#br2" timeOffset="563689.133">18249 12204 2760 0 0,'0'0'399'0'0,"0"-18"8798"0"0,0 17-8913 0 0,0-1 0 0 0,1 1 0 0 0,-1-1 0 0 0,0 1 1 0 0,1 0-1 0 0,0-1 0 0 0,-1 1 0 0 0,1 0 0 0 0,0 0 1 0 0,0-1-1 0 0,-1 1 0 0 0,1 0 0 0 0,0 0 0 0 0,0 0 1 0 0,0 0-1 0 0,0 0 0 0 0,1 0 0 0 0,-1 0 0 0 0,0 0 0 0 0,0 1 1 0 0,1-1-1 0 0,-1 0 0 0 0,0 1 0 0 0,1-1 0 0 0,-1 1-284 0 0,8-4 472 0 0,1 1 0 0 0,-1 0 0 0 0,5 0-472 0 0,-6 1 314 0 0,2-1-77 0 0,1 2 0 0 0,0-1 0 0 0,8 1-237 0 0,26-3 288 0 0,-34 2-249 0 0,-1 1 0 0 0,1 0 1 0 0,3 1-40 0 0,19-2 60 0 0,-25 2-73 0 0,-1 0 0 0 0,1 0 0 0 0,0 1 0 0 0,-1 0 0 0 0,1 0 0 0 0,-1 0 0 0 0,0 1 0 0 0,4 2 13 0 0,15 8-3184 0 0,-25-11 1456 0 0</inkml:trace>
  <inkml:trace contextRef="#ctx0" brushRef="#br2" timeOffset="564179.178">18718 12425 10280 0 0,'-3'8'1093'0'0,"-12"42"264"0"0,-6 18 2512 0 0,19-64-3692 0 0,0 0 0 0 0,1 0 0 0 0,0 1 0 0 0,0-1 0 0 0,0 1 0 0 0,1-1 0 0 0,0 1 0 0 0,-1-1 0 0 0,1 1-1 0 0,1 0 1 0 0,-1-1 0 0 0,1 1 0 0 0,0-1 0 0 0,0 1 0 0 0,0-1 0 0 0,1 1-177 0 0,-1-2 64 0 0,0 0 1 0 0,1 0 0 0 0,-1 0 0 0 0,1 0-1 0 0,0-1 1 0 0,-1 1 0 0 0,1-1-1 0 0,1 1 1 0 0,-1-1 0 0 0,0 0 0 0 0,0 0-1 0 0,1 0 1 0 0,-1 0 0 0 0,1 0-1 0 0,0 0 1 0 0,0-1 0 0 0,-1 1 0 0 0,1-1-1 0 0,0 0 1 0 0,0 0 0 0 0,0 0-1 0 0,0 0 1 0 0,2 0-65 0 0,-1-1 69 0 0,0-1 0 0 0,0 0 1 0 0,0 0-1 0 0,0 0 0 0 0,1 0 0 0 0,-1 0 0 0 0,0-1 1 0 0,-1 0-1 0 0,1 1 0 0 0,0-2 0 0 0,0 1-69 0 0,0-1 47 0 0,0 1-1 0 0,0-1 1 0 0,0 0-1 0 0,-1 0 1 0 0,1 0-1 0 0,-1 0 1 0 0,0-1-1 0 0,0 1 1 0 0,0-1-1 0 0,0 0 1 0 0,-1 0-1 0 0,1 0 1 0 0,-1 0-1 0 0,0 0 1 0 0,0-3-47 0 0,-1 5 10 0 0,-1 1 0 0 0,1-1 0 0 0,-1 0 1 0 0,1 1-1 0 0,-1-1 0 0 0,0 0 0 0 0,0 1 0 0 0,0-1 1 0 0,0 0-1 0 0,0 0 0 0 0,0 1 0 0 0,0-1 1 0 0,0 0-1 0 0,-1 1 0 0 0,1-1 0 0 0,-1 0 0 0 0,1 1 1 0 0,-1-1-1 0 0,0 1 0 0 0,0-1 0 0 0,1 1 1 0 0,-1-1-1 0 0,0 1 0 0 0,0-1 0 0 0,0 1 0 0 0,-1 0 1 0 0,1 0-1 0 0,0-1 0 0 0,0 1 0 0 0,-1 0 1 0 0,1 0-1 0 0,-1 0 0 0 0,1 1 0 0 0,-1-1 0 0 0,1 0 1 0 0,-1 0-1 0 0,1 1 0 0 0,-1-1 0 0 0,-1 1-10 0 0,-1-1-18 0 0,-1 1 0 0 0,0-1 0 0 0,0 1 0 0 0,0 0 0 0 0,0 1 0 0 0,0-1 0 0 0,0 1 0 0 0,0 0 0 0 0,0 0 0 0 0,0 1 0 0 0,-1 0 18 0 0,-3 1-884 0 0,1 1 0 0 0,0 0 1 0 0,0 0-1 0 0,1 0 0 0 0,-1 1 0 0 0,1 0 884 0 0,1 1-6418 0 0</inkml:trace>
  <inkml:trace contextRef="#ctx0" brushRef="#br2" timeOffset="566144.957">19457 12280 2304 0 0,'1'-1'167'0'0,"17"-15"1887"0"0,22-19 5614 0 0,-38 33-7526 0 0,38-44 4978 0 0,-40 45-5049 0 0,1 1 0 0 0,-1 0 0 0 0,0 0 0 0 0,1-1 0 0 0,-1 1 0 0 0,0 0 0 0 0,0-1 0 0 0,1 1 0 0 0,-1 0-1 0 0,0-1 1 0 0,0 1 0 0 0,1 0 0 0 0,-1-1 0 0 0,0 1 0 0 0,0-1 0 0 0,0 1 0 0 0,0 0 0 0 0,0-1 0 0 0,0 1-1 0 0,0-1 1 0 0,1 1 0 0 0,-1-1 0 0 0,0 1 0 0 0,0 0 0 0 0,-1-1 0 0 0,1 1 0 0 0,0-1 0 0 0,0 1-1 0 0,0 0 1 0 0,0-1 0 0 0,0 1 0 0 0,0-1 0 0 0,-1 1 0 0 0,1 0 0 0 0,0-1 0 0 0,0 1 0 0 0,0 0 0 0 0,-1-1-1 0 0,1 1 1 0 0,0 0 0 0 0,-1-1 0 0 0,1 1 0 0 0,0 0 0 0 0,0-1 0 0 0,-1 1 0 0 0,1 0 0 0 0,-1 0-71 0 0,-1-1 77 0 0,-1 0-1 0 0,0 1 1 0 0,1-1 0 0 0,-1 1 0 0 0,0 0 0 0 0,1 0 0 0 0,-3 0-77 0 0,-5 0 47 0 0,1 1 1 0 0,0 0-1 0 0,-1 0 0 0 0,1 1 1 0 0,0 0-1 0 0,0 1 0 0 0,0 0 1 0 0,0 1-1 0 0,0-1 0 0 0,0 2-47 0 0,2-1 10 0 0,0 0-1 0 0,0 1 0 0 0,0-1 1 0 0,1 2-1 0 0,0-1 0 0 0,0 0 0 0 0,0 1 1 0 0,1 0-1 0 0,0 1 0 0 0,0-1 1 0 0,1 1-1 0 0,-1 0 0 0 0,1 0 0 0 0,1 0 1 0 0,0 1-1 0 0,0-1 0 0 0,0 1 1 0 0,1 0-1 0 0,0 0 0 0 0,0 0 0 0 0,1 0 1 0 0,0 0-1 0 0,0 0 0 0 0,1 0 1 0 0,0 0-1 0 0,1 1 0 0 0,0-1 0 0 0,0 0 1 0 0,1 0-1 0 0,-1 0 0 0 0,4 7-9 0 0,-2-7-4 0 0,1 7 40 0 0,2 0 0 0 0,0-1 0 0 0,0 1 0 0 0,1-1 0 0 0,5 5-36 0 0,-4-5 59 0 0,0-1-1 0 0,0 1 0 0 0,3 10-58 0 0,-9-18-8 0 0,0-1 0 0 0,0 1 0 0 0,0-1 0 0 0,-1 1 0 0 0,0 0-1 0 0,0 0 1 0 0,-1-1 0 0 0,1 1 0 0 0,-1 0 0 0 0,-1 0 0 0 0,0 3 8 0 0,1-7-196 0 0,0-1-1 0 0,-1 1 1 0 0,1 0 0 0 0,-1-1 0 0 0,0 1 0 0 0,1-1 0 0 0,-1 1 0 0 0,0-1-1 0 0,0 1 1 0 0,0-1 0 0 0,0 0 0 0 0,-1 2 196 0 0,1-2-599 0 0,-1 0 1 0 0,1 0-1 0 0,0 0 1 0 0,0-1-1 0 0,-1 1 0 0 0,1 0 1 0 0,0 0-1 0 0,-1-1 1 0 0,1 1-1 0 0,-1 0 599 0 0,-15 1-6057 0 0</inkml:trace>
  <inkml:trace contextRef="#ctx0" brushRef="#br2" timeOffset="567331.23">19178 12580 3224 0 0,'6'-5'288'0'0,"1"0"773"0"0,0 0 0 0 0,1 0 0 0 0,0 1 0 0 0,0 1-1 0 0,0-1 1 0 0,0 1 0 0 0,6-1-1061 0 0,10-4 909 0 0,-1 0 1469 0 0,25-4-2378 0 0,40-12 2336 0 0,-66 20-2026 0 0,61-8 341 0 0,-80 12-640 0 0,0 0 0 0 0,0 0 0 0 0,0 0 1 0 0,1 1-1 0 0,-1-1 0 0 0,2 2-11 0 0,5 0 10 0 0,-1 0 2 0 0,-2 3 47 0 0,-3-1-9 0 0,0-1-1 0 0,0 1 1 0 0,-1 1 0 0 0,0-1-1 0 0,0 0 1 0 0,0 1 0 0 0,0-1-1 0 0,-1 1 1 0 0,0 0 0 0 0,0 0-1 0 0,0 0 1 0 0,0 0 0 0 0,-1 0-1 0 0,0 1-49 0 0,2 10 261 0 0,-1 0 1 0 0,-1-1-1 0 0,-1 16-261 0 0,0-22 82 0 0,0-7-58 0 0,-3 9 94 0 0,2-10-33 0 0,1-1-10 0 0,0 0 15 0 0,0 0 5 0 0,0 0-6 0 0,0 0-1 0 0,0 0 0 0 0,7-21 147 0 0,-4 11-291 0 0,0 0 0 0 0,2 1 1 0 0,-1-1-1 0 0,1 1 0 0 0,0 1 0 0 0,1-1 0 0 0,0 1 1 0 0,0-1-1 0 0,5-3 56 0 0,9-14-589 0 0,-13 19 335 0 0,-1 0-1 0 0,1 0 1 0 0,0 1-1 0 0,1 0 1 0 0,-1 0-1 0 0,1 1 1 0 0,4-3 254 0 0,2-1-393 0 0,-9 7 228 0 0,0-1 0 0 0,-1 1 0 0 0,1 0 0 0 0,5-1 165 0 0,16-9-589 0 0,-22 9 478 0 0,1 1 1 0 0,0-1 0 0 0,0 1-1 0 0,0 0 1 0 0,0 0 0 0 0,0 1-1 0 0,1-1 1 0 0,-1 1 0 0 0,0 0 0 0 0,1 1-1 0 0,4-1 111 0 0,-10 1 23 0 0,0 0-1 0 0,1 0 1 0 0,-1 0-1 0 0,0 0 1 0 0,1 0-1 0 0,-1 0 1 0 0,1 0-1 0 0,-1 0 1 0 0,0 0 0 0 0,1 0-1 0 0,-1 0 1 0 0,1 0-1 0 0,-1 0 1 0 0,0 0-1 0 0,1 1 1 0 0,-1-1-1 0 0,0 0 1 0 0,1 0-1 0 0,-1 0 1 0 0,0 1-1 0 0,1-1 1 0 0,-1 0-1 0 0,0 0 1 0 0,1 1-1 0 0,-1-1 1 0 0,0 0-1 0 0,0 1 1 0 0,1-1 0 0 0,-1 0-1 0 0,0 1 1 0 0,0-1-1 0 0,0 0 1 0 0,0 1-1 0 0,1-1 1 0 0,-1 0-1 0 0,0 1 1 0 0,0-1-1 0 0,0 1 1 0 0,0-1-1 0 0,0 0 1 0 0,0 1-1 0 0,0-1 1 0 0,0 0-1 0 0,0 1 1 0 0,0-1 0 0 0,0 1-1 0 0,0-1 1 0 0,0 0-1 0 0,0 1 1 0 0,-1-1-1 0 0,1 1 1 0 0,0-1-23 0 0,-8 15 736 0 0,8-15-815 0 0,-41 49 1399 0 0,23-27-885 0 0,14-19-392 0 0,1 1-1 0 0,-1 0 0 0 0,1 0 1 0 0,0 0-1 0 0,1 1 1 0 0,-2 1-43 0 0,4-6 0 0 0,-3 5 36 0 0,1 0 0 0 0,0 1 1 0 0,0-1-1 0 0,0 0 0 0 0,0 3-36 0 0,2-7 19 0 0,0 1 1 0 0,0-1-1 0 0,0 0 0 0 0,0 1 1 0 0,0-1-1 0 0,0 0 1 0 0,0 1-1 0 0,0-1 0 0 0,1 0 1 0 0,-1 1-1 0 0,0-1 1 0 0,1 0-1 0 0,-1 0 0 0 0,1 1 1 0 0,0-1-1 0 0,-1 0 1 0 0,1 0-1 0 0,0 0 0 0 0,0 0 1 0 0,-1 0-1 0 0,1 0 1 0 0,0 0-1 0 0,0 0 0 0 0,1 0-19 0 0,-1 0 112 0 0,-1-1-99 0 0,0 1 0 0 0,0-1-1 0 0,1 0 1 0 0,-1 1 0 0 0,0-1-1 0 0,1 0 1 0 0,-1 0 0 0 0,0 0-1 0 0,1 1 1 0 0,-1-1-1 0 0,1 0 1 0 0,-1 0 0 0 0,0 0-1 0 0,1 0 1 0 0,-1 0 0 0 0,1 1-1 0 0,-1-1 1 0 0,0 0 0 0 0,1 0-1 0 0,-1 0 1 0 0,1 0 0 0 0,-1 0-1 0 0,1 0 1 0 0,-1-1-13 0 0,13 1 168 0 0,-4-3-90 0 0,0-1-1 0 0,0 1 0 0 0,0-2 1 0 0,0 1-1 0 0,-1-1 0 0 0,1 0 1 0 0,-1-1-1 0 0,1-1-77 0 0,-7 5 3 0 0,3-2 20 0 0,-1 0 0 0 0,0 0 0 0 0,0 0 0 0 0,0-1 0 0 0,-1 0 0 0 0,1 0 0 0 0,-1 0 0 0 0,0 0 1 0 0,1-4-24 0 0,11-16 88 0 0,-7 11-46 0 0,-7 12-41 0 0,-1 0 1 0 0,1 0-1 0 0,0 1 0 0 0,0-1 0 0 0,0 1 1 0 0,0-1-1 0 0,1 1 0 0 0,-1-1 0 0 0,0 1 1 0 0,1 0-1 0 0,-1-1 0 0 0,1 1 0 0 0,-1 0 1 0 0,2 0-2 0 0,9-7-84 0 0,-11 7 76 0 0,0 0 0 0 0,0 0 0 0 0,0 0 0 0 0,0 1 0 0 0,0-1 0 0 0,0 0 0 0 0,0 1 0 0 0,1-1 0 0 0,-1 1 0 0 0,0-1 0 0 0,1 1 0 0 0,-1 0 0 0 0,0-1 0 0 0,1 1 0 0 0,-1 0 0 0 0,0 0 0 0 0,1 0 8 0 0,-1 0-9 0 0,1 1 0 0 0,0-1 0 0 0,0 0 0 0 0,-1 1 0 0 0,1-1 0 0 0,0 1 0 0 0,-1 0 0 0 0,1-1-1 0 0,-1 1 1 0 0,1 0 0 0 0,-1 0 0 0 0,1 0 0 0 0,-1 0 0 0 0,0 0 0 0 0,1 1 0 0 0,-1-1 0 0 0,0 0 0 0 0,0 1 0 0 0,1 0 9 0 0,3 5 3 0 0,0 0-1 0 0,-1 0 1 0 0,2 5-3 0 0,-1-3 5 0 0,-2-3 24 0 0,23 46 682 0 0,-24-46-541 0 0,1 0 0 0 0,-2 1-1 0 0,1-1 1 0 0,-1 0 0 0 0,0 0 0 0 0,0 1 0 0 0,-1 4-170 0 0,0-9 136 0 0,0-2-4 0 0,0 0-17 0 0,0 0-10 0 0,-1 5 327 0 0,1-5-418 0 0,-1 0-1 0 0,0 0 0 0 0,0 0 1 0 0,0 0-1 0 0,1 0 1 0 0,-1 0-1 0 0,0 0 0 0 0,0-1 1 0 0,1 1-1 0 0,-1 0 1 0 0,0-1-1 0 0,0 1 0 0 0,1 0 1 0 0,-1-1-1 0 0,0 1 0 0 0,1-1 1 0 0,-1 1-1 0 0,1-1 1 0 0,-1 1-1 0 0,1-1 0 0 0,-1 1 1 0 0,1-1-1 0 0,-1 0-13 0 0,0 0 6 0 0,1-1 1 0 0,-1 1-1 0 0,0-1 0 0 0,1 0 1 0 0,-1 1-1 0 0,1-1 0 0 0,0 1 1 0 0,0-1-1 0 0,-1 0 0 0 0,1 1 1 0 0,0-2-7 0 0,1-2-3 0 0,-1 0 1 0 0,1-1-1 0 0,0 1 1 0 0,0 0-1 0 0,0 0 1 0 0,1 0-1 0 0,0-2 3 0 0,2-1-22 0 0,0 0 0 0 0,0 0 0 0 0,1 1 0 0 0,0-1-1 0 0,0 1 1 0 0,1 0 0 0 0,0 0 0 0 0,5-3 22 0 0,-10 9-6 0 0,0 0 1 0 0,-1 0 0 0 0,1 1-1 0 0,0-1 1 0 0,1 0-1 0 0,-1 1 1 0 0,0-1-1 0 0,0 1 1 0 0,0 0-1 0 0,0-1 1 0 0,0 1-1 0 0,0 0 1 0 0,1-1-1 0 0,-1 1 1 0 0,0 0-1 0 0,0 0 1 0 0,0 0-1 0 0,1 0 1 0 0,-1 0-1 0 0,0 0 1 0 0,0 1-1 0 0,0-1 1 0 0,0 0-1 0 0,1 1 1 0 0,-1-1-1 0 0,0 0 1 0 0,0 1 5 0 0,1 0-5 0 0,0 0 1 0 0,0 0 0 0 0,0 0-1 0 0,-1 0 1 0 0,1 1-1 0 0,0-1 1 0 0,-1 0-1 0 0,1 1 1 0 0,-1-1-1 0 0,0 1 1 0 0,1 0 0 0 0,-1-1-1 0 0,0 1 1 0 0,0 0-1 0 0,1 1 5 0 0,9 15-4 0 0,-9-15 21 0 0,0-1 1 0 0,-1 1-1 0 0,1 0 0 0 0,0-1 0 0 0,-1 1 0 0 0,0 0 0 0 0,0 0-17 0 0,4 10 231 0 0,1 0 0 0 0,0 0 0 0 0,1-1 0 0 0,3 5-231 0 0,-10-16 104 0 0,3 1 81 0 0,-2 0 205 0 0,2-6-197 0 0,8-35 11 0 0,-7 33-202 0 0,0-1 0 0 0,0 1-1 0 0,1 0 1 0 0,-1 0 0 0 0,1 0 0 0 0,1 0-1 0 0,0 0-1 0 0,8-7 0 0 0,-10 9 0 0 0,2-1 0 0 0,-1 0 0 0 0,0 1 0 0 0,6-3 0 0 0,-9 6-4 0 0,0-1-1 0 0,0 1 1 0 0,0 0-1 0 0,0 0 0 0 0,0 1 1 0 0,0-1-1 0 0,0 0 1 0 0,0 1-1 0 0,0-1 1 0 0,0 1-1 0 0,1-1 0 0 0,-1 1 1 0 0,0 0-1 0 0,1 0 5 0 0,-1 0-3 0 0,-1 0 0 0 0,1 1 0 0 0,-1-1 0 0 0,0 0 0 0 0,1 1 0 0 0,-1-1-1 0 0,1 1 1 0 0,-1-1 0 0 0,0 1 0 0 0,1 0 0 0 0,-1-1 0 0 0,0 1 0 0 0,0 0 0 0 0,1 0 0 0 0,-1 0-1 0 0,0 0 1 0 0,0 0 0 0 0,0 0 0 0 0,0 1 3 0 0,4 3-41 0 0,2 2 46 0 0,0 1 1 0 0,0 1-1 0 0,0-1 0 0 0,-1 1 0 0 0,-1 0 1 0 0,3 5-6 0 0,-1-1-1253 0 0,1 0 0 0 0,1-1 1 0 0,1 2 1252 0 0,-3-8-1814 0 0</inkml:trace>
  <inkml:trace contextRef="#ctx0" brushRef="#br2" timeOffset="568036.459">21049 12272 6448 0 0,'0'0'297'0'0,"0"0"-9"0"0,-13-8 1968 0 0,-17 22 5593 0 0,0 6-5569 0 0,-23 25-1252 0 0,51-43-804 0 0,-3 3-99 0 0,0 0-1 0 0,0 1 1 0 0,1 0-1 0 0,0 0 1 0 0,0 0 0 0 0,0 0-1 0 0,1 0 1 0 0,0 1-1 0 0,0-1-124 0 0,1-1 26 0 0,1-1 0 0 0,-1 1 0 0 0,1 0-1 0 0,0-1 1 0 0,0 1 0 0 0,0 0 0 0 0,1 0-1 0 0,-1 0 1 0 0,1-1 0 0 0,0 1-1 0 0,1 0 1 0 0,-1 0 0 0 0,1 1-26 0 0,0-4 18 0 0,1 0 0 0 0,-1 0 1 0 0,0 0-1 0 0,1 0 0 0 0,-1 0 0 0 0,1 0 0 0 0,-1-1 0 0 0,1 1 1 0 0,0 0-1 0 0,0-1 0 0 0,2 1-18 0 0,-3 0 7 0 0,3 0 10 0 0,0 1 0 0 0,0-1 0 0 0,0 1 0 0 0,0-1 0 0 0,1-1 0 0 0,-1 1 0 0 0,1 0 1 0 0,-1-1-1 0 0,1 0 0 0 0,4 0-17 0 0,2 0 8 0 0,0 0-1 0 0,0-1 1 0 0,11-2-8 0 0,-17 2-134 0 0,-1-1 1 0 0,1 1-1 0 0,-1-1 0 0 0,1-1 0 0 0,-1 1 0 0 0,1-1 1 0 0,-1 1-1 0 0,0-1 0 0 0,0 0 0 0 0,0-1 0 0 0,3-1 134 0 0,-2 0-650 0 0,-1 1-1 0 0,0-1 0 0 0,0 0 1 0 0,0 0-1 0 0,-1-1 0 0 0,2 0 651 0 0,1-5-1300 0 0,1 0 0 0 0,-1 0 0 0 0,-1 0 0 0 0,0 0 0 0 0,0-1-1 0 0,0-4 1301 0 0,-2-3-1325 0 0,-3 18 1409 0 0,0 0-1 0 0,0-1 1 0 0,-1 1-1 0 0,1 0 1 0 0,0 0 0 0 0,0-1-1 0 0,0 1 1 0 0,0 0-1 0 0,0 0 1 0 0,0 0-1 0 0,0-1 1 0 0,0 1-1 0 0,-1 0 1 0 0,1 0-1 0 0,0 0 1 0 0,0-1-1 0 0,0 1 1 0 0,0 0 0 0 0,-1 0-1 0 0,1 0 1 0 0,0 0-1 0 0,0-1 1 0 0,0 1-1 0 0,-1 0 1 0 0,1 0-1 0 0,0 0 1 0 0,0 0-84 0 0,-1 0 219 0 0,0 0 1 0 0,1 0 0 0 0,-1 0 0 0 0,0 0-1 0 0,1 0 1 0 0,-1 1 0 0 0,0-1-1 0 0,1 0 1 0 0,-1 0 0 0 0,1 1-1 0 0,-1-1 1 0 0,0 0 0 0 0,1 1-1 0 0,-1-1 1 0 0,1 1 0 0 0,-1-1-220 0 0,-1 2 202 0 0,0 0 1 0 0,0 0 0 0 0,0 1-1 0 0,0-1 1 0 0,1 0 0 0 0,-1 1-1 0 0,1-1 1 0 0,-1 1-1 0 0,1 0 1 0 0,0-1 0 0 0,0 1-1 0 0,0 0 1 0 0,1 0 0 0 0,-1 0-1 0 0,0 0 1 0 0,1 0-203 0 0,-1 6 382 0 0,0 0 1 0 0,1 1-1 0 0,0-1 0 0 0,0 5-382 0 0,2-7 217 0 0,-1 1-1 0 0,1-1 1 0 0,0 0-1 0 0,1 0 1 0 0,2 6-217 0 0,1 4 357 0 0,-4-13-245 0 0,0 0 0 0 0,0-1 0 0 0,1 1 0 0 0,-1 0 0 0 0,1-1-1 0 0,0 0 1 0 0,0 1 0 0 0,0-1 0 0 0,0 0 0 0 0,0 0 0 0 0,1 0-112 0 0,-1-1 183 0 0,-2-2-168 0 0,-1 1 0 0 0,0-1 0 0 0,0 0 1 0 0,0 0-1 0 0,0 0 0 0 0,0 0 0 0 0,0 0 0 0 0,0 0 1 0 0,0 0-1 0 0,0 0 0 0 0,1 1 0 0 0,-1-1 1 0 0,0 0-1 0 0,0 0 0 0 0,0 0 0 0 0,0 0 0 0 0,0 0 1 0 0,0 0-1 0 0,0 0 0 0 0,1 0 0 0 0,-1 0 0 0 0,0 0 1 0 0,0 0-1 0 0,0 0 0 0 0,0 0 0 0 0,0 0 1 0 0,1 0-1 0 0,-1 0 0 0 0,0 0 0 0 0,0 0 0 0 0,0 0 1 0 0,0 0-1 0 0,0 0 0 0 0,0 0 0 0 0,1 0 1 0 0,-1 0-1 0 0,0 0 0 0 0,0-1 0 0 0,0 1 0 0 0,0 0 1 0 0,0 0-1 0 0,0 0 0 0 0,0 0 0 0 0,1 0-15 0 0,0-9 311 0 0,-3-18-208 0 0,1 15 8 0 0,2-1-100 0 0,0 0 0 0 0,1-1 0 0 0,0 1 0 0 0,1 0 0 0 0,1 1 0 0 0,0-1 0 0 0,1 1 0 0 0,4-9-11 0 0,-7 17-9 0 0,0 1 0 0 0,1-1 0 0 0,-1 1 0 0 0,1-1 0 0 0,0 1-1 0 0,0 0 1 0 0,0 0 0 0 0,0 0 0 0 0,0 1 0 0 0,1-1 0 0 0,-1 1-1 0 0,1 0 1 0 0,0-1 9 0 0,6-2-116 0 0,-1 1-1 0 0,1 0 1 0 0,-1 1-1 0 0,9-3 117 0 0,-8 5-459 0 0,1-1 0 0 0,-1 1 0 0 0,1 1 0 0 0,0 0 0 0 0,-1 1 0 0 0,1 0 1 0 0,-1 0-1 0 0,2 1 459 0 0,7 1-2638 0 0,-4 2-3166 0 0,-13-5 1447 0 0</inkml:trace>
  <inkml:trace contextRef="#ctx0" brushRef="#br2" timeOffset="568365.877">21432 12351 3224 0 0,'-7'8'2231'0'0,"5"-6"-1379"0"0,0 1 0 0 0,0-1 0 0 0,0 0 0 0 0,0 0 0 0 0,0 0 1 0 0,0-1-1 0 0,-1 1 0 0 0,1 0 0 0 0,-1-1-852 0 0,-11 10 1969 0 0,8-6-1387 0 0,0 0-212 0 0,1 0 0 0 0,-1 0 1 0 0,1 1-1 0 0,0-1 0 0 0,1 1 0 0 0,-1 0 0 0 0,1 0 0 0 0,0 1 1 0 0,1-1-1 0 0,-2 3-370 0 0,5-7 37 0 0,-1 0 0 0 0,1 0 0 0 0,0 0 1 0 0,0 0-1 0 0,0 0 0 0 0,0 0 0 0 0,0 0 1 0 0,0 0-1 0 0,0 0 0 0 0,1 0 0 0 0,-1 0 1 0 0,1 0-1 0 0,-1 0 0 0 0,1 0 0 0 0,0 0 1 0 0,0 0-1 0 0,0 0 0 0 0,0 0 0 0 0,0-1 0 0 0,0 1 1 0 0,0 0-1 0 0,1-1 0 0 0,-1 1 0 0 0,0-1 1 0 0,1 1-1 0 0,0-1 0 0 0,-1 0 0 0 0,1 0 1 0 0,0 0-1 0 0,-1 0 0 0 0,1 0 0 0 0,0 0 0 0 0,0 0 1 0 0,0 0-1 0 0,0-1 0 0 0,0 1 0 0 0,0-1 1 0 0,0 1-1 0 0,0-1 0 0 0,0 0 0 0 0,1 0-37 0 0,-1 0 17 0 0,0 0 0 0 0,0 0 0 0 0,-1-1 0 0 0,1 1 0 0 0,0 0 0 0 0,0-1 0 0 0,-1 0 0 0 0,1 1 0 0 0,0-1 0 0 0,-1 0 0 0 0,1 0 0 0 0,0 0 0 0 0,-1 0 0 0 0,1 0 0 0 0,-1 0 0 0 0,0 0 0 0 0,1-1 0 0 0,-1 1 0 0 0,0 0-1 0 0,0-1 1 0 0,0 1 0 0 0,0-1 0 0 0,0 1 0 0 0,0-1 0 0 0,0 0 0 0 0,0-1-17 0 0,1-1 29 0 0,-1 0 0 0 0,1-1 0 0 0,-1 1 0 0 0,0-1 0 0 0,-1 1 0 0 0,1-1 0 0 0,-1 0 0 0 0,0 1 0 0 0,0-1 0 0 0,0-1-29 0 0,-1 1 5 0 0,1 0 1 0 0,-1 0-1 0 0,0 0 1 0 0,-1 0-1 0 0,1 0 1 0 0,-1 0-1 0 0,0 1 1 0 0,-1-3-6 0 0,2 5-47 0 0,-1-1 0 0 0,0 0 1 0 0,0 1-1 0 0,0 0 0 0 0,0-1 0 0 0,0 1 1 0 0,0 0-1 0 0,-1 0 0 0 0,1 0 0 0 0,-1 1 1 0 0,1-1-1 0 0,-1 0 0 0 0,0 1 0 0 0,0 0 47 0 0,-11-3-832 0 0,8 3-4167 0 0,12 2 3233 0 0,2-1-3220 0 0</inkml:trace>
  <inkml:trace contextRef="#ctx0" brushRef="#br2" timeOffset="568698.592">21625 12299 2760 0 0,'0'0'595'0'0,"0"0"1455"0"0,-2-1 2934 0 0,-6-1-681 0 0,5 2-4191 0 0,1 0 1 0 0,-1 1 0 0 0,0-1 0 0 0,0 1 0 0 0,1 0 0 0 0,-1 0 0 0 0,0 0 0 0 0,1 0 0 0 0,-1 0 0 0 0,1 0 0 0 0,0 1 0 0 0,-1-1-1 0 0,1 1 1 0 0,0 0 0 0 0,0 0 0 0 0,0-1 0 0 0,0 1 0 0 0,0 1 0 0 0,0-1 0 0 0,0 0 0 0 0,1 0 0 0 0,-1 1 0 0 0,1-1 0 0 0,0 1-1 0 0,0-1 1 0 0,0 1 0 0 0,0 0 0 0 0,0-1 0 0 0,0 1-113 0 0,1-1 1 0 0,0 0 0 0 0,0 0 0 0 0,0 0 0 0 0,0 0 0 0 0,0 0 0 0 0,0 0 0 0 0,0 0 1 0 0,1 0-1 0 0,-1 0 0 0 0,1 0 0 0 0,0 0 0 0 0,-1 0 0 0 0,1-1 0 0 0,0 1 0 0 0,0 0 0 0 0,0 0 0 0 0,0-1 0 0 0,1 2-1 0 0,4 5-1 0 0,0-1 0 0 0,1 0 0 0 0,3 3 1 0 0,2 2 1 0 0,6 6 0 0 0,-11-11 27 0 0,0 0 1 0 0,0 0-1 0 0,4 8-28 0 0,-10-14 81 0 0,0 0 0 0 0,-1-1 0 0 0,1 1 0 0 0,-1 0 0 0 0,0 0 0 0 0,1 0 0 0 0,-1-1 0 0 0,0 1 0 0 0,0 0 0 0 0,1 0 0 0 0,-1 0 0 0 0,0 0 0 0 0,0 0 0 0 0,0 0 1 0 0,0-1-1 0 0,0 1 0 0 0,0 0 0 0 0,0 0 0 0 0,0 0 0 0 0,0 0 0 0 0,-1 0 0 0 0,1 0 0 0 0,0-1 0 0 0,-1 1 0 0 0,1 0 0 0 0,0 0 0 0 0,-1 0-81 0 0,0 0 92 0 0,-1 1 0 0 0,1 0 0 0 0,-1 0-1 0 0,1-1 1 0 0,-1 0 0 0 0,0 1 0 0 0,0-1 0 0 0,0 0 0 0 0,0 1-1 0 0,0-1 1 0 0,0 0-92 0 0,-8 3 166 0 0,0 0 0 0 0,-1-1 0 0 0,1 0 0 0 0,-3 0-166 0 0,-32 4-452 0 0,17-6-3642 0 0,26-1 1765 0 0</inkml:trace>
  <inkml:trace contextRef="#ctx0" brushRef="#br2" timeOffset="569040.65">21828 12280 5528 0 0,'0'0'309'0'0,"0"-1"0"0"0,0 1 1 0 0,-1 0-1 0 0,1 0 0 0 0,0-1 0 0 0,0 1 0 0 0,0 0 1 0 0,0 0-1 0 0,-1-1 0 0 0,1 1 0 0 0,0 0 1 0 0,0 0-1 0 0,-1 0 0 0 0,1 0 0 0 0,0-1 1 0 0,0 1-1 0 0,-1 0 0 0 0,1 0 0 0 0,0 0 1 0 0,0 0-1 0 0,-1 0 0 0 0,1 0 0 0 0,0 0 0 0 0,-1 0 1 0 0,1 0-1 0 0,0 0 0 0 0,-1 0 0 0 0,1 0-309 0 0,-8 5 3895 0 0,-8 17-3326 0 0,10-12-204 0 0,5-8-356 0 0,0-1 0 0 0,0 1-1 0 0,0 0 1 0 0,1 0 0 0 0,-1 0-1 0 0,0 0 1 0 0,1 0 0 0 0,-1 0-1 0 0,1 1 1 0 0,0-1 0 0 0,0 0-1 0 0,-1 0 1 0 0,2 0 0 0 0,-1 2-9 0 0,0 1 2 0 0,1-1 1 0 0,-1 1-1 0 0,1-1 0 0 0,0 1 1 0 0,1-1-1 0 0,0 2-2 0 0,12 20-8 0 0,-3-3 144 0 0,-9-18-122 0 0,-1-4 31 0 0,-1 0 1 0 0,1 1-1 0 0,-1-1 0 0 0,1 0 1 0 0,-1 0-1 0 0,0 0 0 0 0,1 0 1 0 0,-1 0-1 0 0,0 1 0 0 0,0-1 0 0 0,0 0 1 0 0,0 0-1 0 0,0 0 0 0 0,0 2-45 0 0,-3 9 668 0 0,3-11-635 0 0,0 0-1 0 0,0 0 0 0 0,0-1 0 0 0,0 1 1 0 0,0 0-1 0 0,-1 0 0 0 0,1-1 1 0 0,0 1-1 0 0,0 0 0 0 0,-1-1 0 0 0,1 1 1 0 0,-1 0-1 0 0,1-1 0 0 0,0 1 1 0 0,-1 0-1 0 0,1-1 0 0 0,-1 1 0 0 0,1-1 1 0 0,-1 1-1 0 0,0-1 0 0 0,1 1 0 0 0,-1-1 1 0 0,1 0-1 0 0,-2 1-32 0 0,-3 2 98 0 0,-1 0 0 0 0,0 0 0 0 0,0 0 0 0 0,0-1 1 0 0,0 0-1 0 0,0 0 0 0 0,-2 0-98 0 0,-47 7-15 0 0,47-8-37 0 0,-28 7-1833 0 0,13 0-4408 0 0,14-5 321 0 0</inkml:trace>
  <inkml:trace contextRef="#ctx0" brushRef="#br2" timeOffset="569440.15">21926 12408 3680 0 0,'0'0'284'0'0,"0"0"192"0"0,0 0 1500 0 0,0 0 670 0 0,0 0 136 0 0,0 0-262 0 0,0 0-1222 0 0,0 0-532 0 0,15 5 1556 0 0,-11-4-2171 0 0,0 0 1 0 0,1-1-1 0 0,-1 0 0 0 0,0 1 1 0 0,0-1-1 0 0,0-1 0 0 0,0 1 1 0 0,0-1-1 0 0,0 1 0 0 0,0-1 1 0 0,0 0-1 0 0,0-1 0 0 0,0 1-151 0 0,6-3 70 0 0,0 0 0 0 0,0-1 0 0 0,-1 0 0 0 0,3-3-70 0 0,-11 8 10 0 0,1-1 4 0 0,-1 0 0 0 0,1 0-1 0 0,-1 0 1 0 0,1 0 0 0 0,-1 0 0 0 0,0 0-1 0 0,1-1 1 0 0,-1 1 0 0 0,0 0 0 0 0,0-1-1 0 0,0 1 1 0 0,0-1 0 0 0,0 1-1 0 0,0-1 1 0 0,0 1 0 0 0,-1-1 0 0 0,1 0-1 0 0,-1 1 1 0 0,1-1 0 0 0,-1 0 0 0 0,1 1-1 0 0,-1-1 1 0 0,0 0 0 0 0,0 0 0 0 0,0 0-1 0 0,0 1 1 0 0,0-2-14 0 0,0 2 75 0 0,0 1 15 0 0,-12-6 197 0 0,11 6-265 0 0,-1-1-1 0 0,0 1 1 0 0,0 0 0 0 0,0 0-1 0 0,1-1 1 0 0,-1 1-1 0 0,0 0 1 0 0,0 0 0 0 0,0 1-1 0 0,0-1 1 0 0,1 0 0 0 0,-1 1-1 0 0,0-1 1 0 0,0 1 0 0 0,1-1-1 0 0,-1 1 1 0 0,0 0-1 0 0,1 0 1 0 0,-1 0 0 0 0,1-1-1 0 0,-1 2 1 0 0,0-1-22 0 0,-6 5 96 0 0,-1 1 0 0 0,1 0 0 0 0,-3 5-96 0 0,1-3 53 0 0,4-3-30 0 0,1-1 0 0 0,-1 1 1 0 0,1 1-1 0 0,0-1 0 0 0,1 1 0 0 0,0 0 0 0 0,-1 0-23 0 0,3-3 4 0 0,1 0 0 0 0,-1 0 0 0 0,1 0-1 0 0,0 0 1 0 0,0 0 0 0 0,0 0 0 0 0,0 0 0 0 0,1 1 0 0 0,-1-1 0 0 0,1 0 0 0 0,0 0 0 0 0,1 0-1 0 0,-1 1 1 0 0,1 1-4 0 0,0-4-6 0 0,0 0-1 0 0,0 0 0 0 0,0-1 1 0 0,0 1-1 0 0,0 0 0 0 0,0 0 1 0 0,1 0-1 0 0,-1-1 0 0 0,0 1 0 0 0,1-1 1 0 0,0 1-1 0 0,-1-1 0 0 0,1 0 1 0 0,0 1-1 0 0,0-1 0 0 0,0 0 1 0 0,-1 0-1 0 0,1 0 0 0 0,0-1 1 0 0,0 1-1 0 0,1 0 0 0 0,-1-1 1 0 0,1 1 6 0 0,5 1-332 0 0,-1-1 1 0 0,0 0 0 0 0,1 0 0 0 0,-1 0-1 0 0,0-1 1 0 0,5 0 331 0 0,3-3-1690 0 0,1 1 0 0 0,-1-2 0 0 0,0 0-1 0 0,0-1 1 0 0,-1 0 0 0 0,9-5 1690 0 0,-1 0-4165 0 0</inkml:trace>
  <inkml:trace contextRef="#ctx0" brushRef="#br2" timeOffset="569848.575">22362 12359 3224 0 0,'-21'-6'963'0'0,"16"6"127"0"0,0 0 1 0 0,0 0 0 0 0,1 0-1 0 0,-1 1 1 0 0,0 0 0 0 0,-1 0-1091 0 0,-30 10 6937 0 0,15-2-5275 0 0,10-5-2587 0 0,-3 2 1383 0 0,8-5-276 0 0,1 2 1 0 0,-1-1-1 0 0,1 1 1 0 0,-1 0 0 0 0,1 0-1 0 0,-3 2-182 0 0,-5 5 376 0 0,4-4-168 0 0,1 0 0 0 0,1 0 0 0 0,-1 1 0 0 0,1 0 0 0 0,0 0 0 0 0,-4 6-208 0 0,6-6 86 0 0,0 1 0 0 0,0-1 0 0 0,1 1 0 0 0,0 0 0 0 0,0 0-1 0 0,1 0 1 0 0,-1 3-86 0 0,2-3 71 0 0,2-8-66 0 0,0 1 0 0 0,1 0 1 0 0,-1-1-1 0 0,1 1 0 0 0,-1-1 0 0 0,1 1 1 0 0,-1 0-1 0 0,1-1 0 0 0,-1 1 0 0 0,1-1 1 0 0,-1 1-1 0 0,1-1 0 0 0,0 0 0 0 0,-1 1 1 0 0,1-1-1 0 0,0 0 0 0 0,-1 1 0 0 0,1-1 1 0 0,0 0-1 0 0,-1 0 0 0 0,1 0 0 0 0,0 1 1 0 0,0-1-1 0 0,-1 0 0 0 0,1 0 0 0 0,0 0 1 0 0,0 0-1 0 0,-1 0 0 0 0,1 0 0 0 0,0-1 0 0 0,-1 1 1 0 0,1 0-1 0 0,0 0 0 0 0,0 0 0 0 0,-1-1 1 0 0,1 1-1 0 0,0 0-5 0 0,2-1 51 0 0,7-1-22 0 0,-1 0-1 0 0,1 0 0 0 0,-1-1 1 0 0,0-1-1 0 0,0 1 0 0 0,0-1 1 0 0,-1-1-1 0 0,1 0 0 0 0,-1 0 1 0 0,0 0-1 0 0,0-1 0 0 0,-1 0 1 0 0,1-1-1 0 0,-2 0 0 0 0,1 0 1 0 0,1-3-29 0 0,7-8-115 0 0,-1-1 0 0 0,-1-1 0 0 0,-1 0 0 0 0,-1 0 0 0 0,-1-1 0 0 0,3-8 115 0 0,-4 8-349 0 0,-1 0 0 0 0,-1-1 0 0 0,0-1 0 0 0,-2 1 0 0 0,1-10 349 0 0,-5 5 676 0 0,-14 29-31 0 0,10 2-594 0 0,1-1 0 0 0,-1 1 0 0 0,0-1 0 0 0,1 1 0 0 0,0 0 0 0 0,0 0 0 0 0,0 0 0 0 0,0 0 0 0 0,1 0 0 0 0,-1 4-51 0 0,-3 6 106 0 0,-9 30 311 0 0,-1 10-417 0 0,12-41 43 0 0,0 1-1 0 0,1-1 1 0 0,1 1-1 0 0,0 0 1 0 0,1-1-1 0 0,1 6-42 0 0,0-3-138 0 0,0-2 299 0 0,1 1-1 0 0,0-1 0 0 0,1 1 1 0 0,1 0-161 0 0,-3-10-180 0 0,1-1 1 0 0,0 1 0 0 0,0-1-1 0 0,0 0 1 0 0,1 1-1 0 0,-1-1 1 0 0,1 0 0 0 0,0-1-1 0 0,0 1 1 0 0,1 0 0 0 0,-1-1-1 0 0,1 0 1 0 0,-1 0-1 0 0,3 1 180 0 0,3 4-2478 0 0,3 1-4451 0 0</inkml:trace>
  <inkml:trace contextRef="#ctx0" brushRef="#br2" timeOffset="570744.189">22801 12332 13560 0 0,'0'0'52'0'0,"0"0"0"0"0,0 0 0 0 0,0 0 0 0 0,0 0 0 0 0,0 0 0 0 0,0 0 0 0 0,0-1 0 0 0,0 1 0 0 0,0 0 0 0 0,0 0 0 0 0,0 0 0 0 0,0 0 0 0 0,0 0 0 0 0,0 0 0 0 0,0 0 0 0 0,0 0 0 0 0,0 0 1 0 0,0 0-1 0 0,0 0 0 0 0,0 0 0 0 0,0 0 0 0 0,1 0 0 0 0,-1 0 0 0 0,0 0 0 0 0,0 0 0 0 0,0 0 0 0 0,0 0 0 0 0,0 0 0 0 0,0 0 0 0 0,0 0 0 0 0,0 0 0 0 0,0 0 0 0 0,0 0 0 0 0,0 0 0 0 0,1 0 0 0 0,-1 0 0 0 0,0 0 1 0 0,0 0-1 0 0,0 0 0 0 0,0 0 0 0 0,0 0 0 0 0,0 0 0 0 0,0 0 0 0 0,0 0 0 0 0,0 0 0 0 0,0 0 0 0 0,0 0 0 0 0,0 0 0 0 0,0 0 0 0 0,0 0 0 0 0,0 0 0 0 0,1 0 0 0 0,-1 0 0 0 0,0 0 0 0 0,0 1 0 0 0,0-1 1 0 0,0 0-1 0 0,0 0 0 0 0,0 0 0 0 0,0 0 0 0 0,0 0 0 0 0,0 0 0 0 0,0 0 0 0 0,0 0 0 0 0,0 0 0 0 0,0 0 0 0 0,0 0-52 0 0,7 9 1119 0 0,7 15 114 0 0,-9-5-249 0 0,4 18 1271 0 0,1 10-2255 0 0,18 79 1765 0 0,-19-89-1722 0 0,1 8-2 0 0,-1-17 183 0 0,-9-27-185 0 0,0-1-98 0 0,0 0-9 0 0,0 0-34 0 0,-1 0 23 0 0,0-1 0 0 0,0 1 1 0 0,1 0-1 0 0,-1-1 0 0 0,0 1 0 0 0,0 0 1 0 0,0-1-1 0 0,1 1 0 0 0,-1-1 1 0 0,0 0-1 0 0,1 1 0 0 0,-1-1 1 0 0,1 1-1 0 0,-1-1 0 0 0,1 0 1 0 0,-1 0-1 0 0,1 1 0 0 0,-1-1 1 0 0,1 0 78 0 0,-10-17-2095 0 0,8 14 1221 0 0,-3-6-228 0 0,0-1 1 0 0,1 0 0 0 0,1-1-1 0 0,0 1 1 0 0,0-1 0 0 0,1 1-1 0 0,1-1 1 0 0,0-1 1101 0 0,-1-23-2388 0 0,2 1 0 0 0,2-3 2388 0 0,-2 34-80 0 0,1-15 242 0 0,1 0-1 0 0,3-15-161 0 0,-4 28 502 0 0,1 1 0 0 0,-1-1-1 0 0,1 1 1 0 0,1-1 0 0 0,-1 1-1 0 0,1 0 1 0 0,0 0 0 0 0,0 0-1 0 0,0 0 1 0 0,1 0 0 0 0,0 0-502 0 0,-2 4 184 0 0,-1-1 0 0 0,1 1 1 0 0,-1 0-1 0 0,1 0 0 0 0,0 0 0 0 0,-1 0 1 0 0,1 0-1 0 0,0 0 0 0 0,0 0 1 0 0,0 1-1 0 0,0-1 0 0 0,0 1 0 0 0,0-1 1 0 0,0 1-1 0 0,0 0 0 0 0,0 0 1 0 0,0 0-1 0 0,0 0 0 0 0,-1 0 0 0 0,1 0 1 0 0,1 0-185 0 0,0 1 215 0 0,0-1-1 0 0,0 1 1 0 0,0 0 0 0 0,1 0 0 0 0,-1 0 0 0 0,0 0-1 0 0,-1 1 1 0 0,1-1 0 0 0,0 1 0 0 0,0 0 0 0 0,-1 0-1 0 0,2 1-214 0 0,3 3 561 0 0,-1 0 0 0 0,0 1 0 0 0,0-1 0 0 0,0 1 0 0 0,1 3-561 0 0,-6-9 73 0 0,0 1 1 0 0,0 0-1 0 0,0 0 1 0 0,0 0-1 0 0,-1-1 0 0 0,1 1 1 0 0,0 0-1 0 0,-1 0 1 0 0,1 0-1 0 0,-1 0 0 0 0,0 0 1 0 0,0 0-1 0 0,0 0 1 0 0,0 0-1 0 0,0 0 1 0 0,0 0-1 0 0,0 0 0 0 0,0 0 1 0 0,-1 0-1 0 0,1 0 1 0 0,-1 0-1 0 0,0 0 0 0 0,1 0 1 0 0,-1 0-1 0 0,-1 1-73 0 0,0 0 98 0 0,0 0 0 0 0,-1 0 0 0 0,1-1 0 0 0,-1 1 0 0 0,1 0 0 0 0,-1-1 0 0 0,0 0 0 0 0,0 1 0 0 0,0-1 0 0 0,0 0 0 0 0,-2 0-98 0 0,-6 3 83 0 0,0 0-1 0 0,-10 2-82 0 0,-7 3 169 0 0,17-6-364 0 0,1 0-1 0 0,-1-1 1 0 0,1 0 0 0 0,-1 0-1 0 0,0-1 1 0 0,0-1-1 0 0,-8 0 196 0 0,12 0-205 0 0,6-1 45 0 0,1 0 0 0 0,-1 0-1 0 0,1 0 1 0 0,-1 1 0 0 0,1-1-1 0 0,-1 0 1 0 0,0 0 0 0 0,1 0-1 0 0,-1-1 1 0 0,1 1 0 0 0,-1 0-1 0 0,1 0 1 0 0,-1 0 0 0 0,1 0-1 0 0,-1 0 1 0 0,1-1-1 0 0,-1 1 1 0 0,1 0 0 0 0,-1 0-1 0 0,1-1 161 0 0,-1 0-1614 0 0,1 1-919 0 0,0 0-3447 0 0</inkml:trace>
  <inkml:trace contextRef="#ctx0" brushRef="#br2" timeOffset="571126.469">23196 12406 15176 0 0,'-10'0'1146'0'0,"6"2"-1088"0"0,0-1-1 0 0,0 1 1 0 0,0 0-1 0 0,1 0 1 0 0,-1 1-1 0 0,1-1 1 0 0,-1 1-1 0 0,1 0 1 0 0,-2 1-58 0 0,-15 12 262 0 0,11-10 36 0 0,1 0-1 0 0,-1 0 0 0 0,1 1 1 0 0,0 0-1 0 0,1 0 1 0 0,0 1-1 0 0,0 0 1 0 0,0 0-1 0 0,1 0 1 0 0,1 1-1 0 0,-1 0 0 0 0,-1 6-297 0 0,6-13 32 0 0,0 0-1 0 0,1 1 0 0 0,-1-1 1 0 0,1 1-1 0 0,-1-1 1 0 0,1 0-1 0 0,0 1 0 0 0,0-1 1 0 0,0 1-1 0 0,1-1 0 0 0,-1 1 1 0 0,1-1-1 0 0,-1 0 1 0 0,1 1-1 0 0,0-1 0 0 0,0 0 1 0 0,0 1-32 0 0,0-2 8 0 0,0-1 0 0 0,0 1 0 0 0,0 0 0 0 0,1-1 0 0 0,-1 1 0 0 0,0-1 0 0 0,1 1 0 0 0,-1-1 0 0 0,0 0 0 0 0,1 1 0 0 0,-1-1 0 0 0,0 0 0 0 0,1 0 0 0 0,-1 0 0 0 0,1 0 0 0 0,-1 0 0 0 0,0 0 0 0 0,1-1-8 0 0,1 1 2 0 0,9 0 26 0 0,1-1-1 0 0,-1-1 0 0 0,1 0 1 0 0,-1 0-1 0 0,0-2 0 0 0,0 1 1 0 0,0-2-1 0 0,-1 1 0 0 0,1-2 1 0 0,-1 1-1 0 0,0-1 0 0 0,5-5-27 0 0,-12 8 10 0 0,0-1-1 0 0,1 0 1 0 0,-2 0 0 0 0,1 0-1 0 0,0 0 1 0 0,-1-1-1 0 0,0 0 1 0 0,0 0 0 0 0,0 1-1 0 0,-1-2 1 0 0,1 1-1 0 0,-1-1-9 0 0,0 3 4 0 0,-1 0-1 0 0,-1 0 1 0 0,1 0-1 0 0,0 0 0 0 0,-1 0 1 0 0,1 0-1 0 0,-1 0 1 0 0,0 0-1 0 0,0 0 1 0 0,0 0-1 0 0,-1 0 1 0 0,1 0-1 0 0,-1 0 0 0 0,1 0 1 0 0,-1 0-1 0 0,0 0 1 0 0,0 0-1 0 0,-1 1 1 0 0,1-1-1 0 0,0 0 1 0 0,-1 1-1 0 0,-1-3-3 0 0,-1 1-125 0 0,0 0-1 0 0,1 1 1 0 0,-2-1 0 0 0,1 1-1 0 0,0 0 1 0 0,0 0 0 0 0,-1 0-1 0 0,0 1 1 0 0,1 0 0 0 0,-1 0-1 0 0,0 0 1 0 0,0 0 0 0 0,0 1-1 0 0,-1 0 1 0 0,-4-1 125 0 0,-59-8-6825 0 0,52 7 4764 0 0</inkml:trace>
  <inkml:trace contextRef="#ctx0" brushRef="#br2" timeOffset="571491.071">23346 12146 14112 0 0,'0'0'645'0'0,"0"0"-14"0"0,3 8-283 0 0,-1-1 102 0 0,-1 0 0 0 0,1-1 1 0 0,-1 1-1 0 0,-1 0 0 0 0,1 0 1 0 0,-1 0-1 0 0,0 0 0 0 0,-1 0 1 0 0,0 0-1 0 0,0 0 0 0 0,-1 3-450 0 0,-3 35 1278 0 0,3-3-62 0 0,-4 19-1216 0 0,2-19 227 0 0,1 21-227 0 0,3-60-81 0 0,0 3 137 0 0,0 0 0 0 0,0 0 0 0 0,1-1 0 0 0,1 4-56 0 0,-2-8-56 0 0,0 0 1 0 0,0 0 0 0 0,0 0-1 0 0,0 0 1 0 0,1 0-1 0 0,-1-1 1 0 0,0 1 0 0 0,1 0-1 0 0,-1 0 1 0 0,1 0-1 0 0,-1-1 1 0 0,1 1 0 0 0,-1 0-1 0 0,1-1 1 0 0,-1 1-1 0 0,1 0 1 0 0,0-1 0 0 0,-1 1-1 0 0,1 0 1 0 0,0-1-1 0 0,0 1 1 0 0,0-1 0 0 0,-1 0-1 0 0,1 1 1 0 0,0-1-1 0 0,0 0 1 0 0,0 1 0 0 0,0-1-1 0 0,0 0 1 0 0,-1 0-1 0 0,2 0 56 0 0,2 0-628 0 0,0 0 0 0 0,0 0 0 0 0,-1 0 0 0 0,1-1-1 0 0,0 0 1 0 0,3 0 628 0 0,2-4-2138 0 0</inkml:trace>
  <inkml:trace contextRef="#ctx0" brushRef="#br2" timeOffset="571907.713">23601 12291 4144 0 0,'0'0'319'0'0,"-7"1"-198"0"0,1 0 995 0 0,-1 1 0 0 0,1 0 0 0 0,0 0-1 0 0,0 1 1 0 0,0 0 0 0 0,0 0 0 0 0,0 0 0 0 0,1 1 0 0 0,-1 0 0 0 0,1 0 0 0 0,-1 0-1116 0 0,-6 8 964 0 0,-1-1 0 0 0,1 2 0 0 0,-8 10-964 0 0,16-16 161 0 0,-1 1-1 0 0,1-1 0 0 0,0 1 1 0 0,1-1-1 0 0,0 1 0 0 0,0 0 0 0 0,0 3-160 0 0,-5 12 236 0 0,7-20-213 0 0,0 0 0 0 0,1 0 0 0 0,-1 0 0 0 0,1 0 0 0 0,-1 0 0 0 0,1 0 0 0 0,0 0 0 0 0,0 0 0 0 0,1 0 0 0 0,-1 0 0 0 0,0 0 0 0 0,1 0 0 0 0,0 0 0 0 0,0 0 0 0 0,0 0 0 0 0,0 1-23 0 0,1-3 20 0 0,-1-1 1 0 0,0 1 0 0 0,1 0-1 0 0,-1-1 1 0 0,0 1 0 0 0,1-1-1 0 0,-1 1 1 0 0,1-1 0 0 0,-1 0-1 0 0,1 0 1 0 0,-1 1 0 0 0,1-1-1 0 0,-1 0 1 0 0,1 0 0 0 0,-1-1-1 0 0,2 1-20 0 0,4-1 31 0 0,0-1 0 0 0,0 0 0 0 0,-1 0 0 0 0,1 0 0 0 0,0-1 0 0 0,-1 0 0 0 0,1 0 0 0 0,-1-1 0 0 0,0 0 0 0 0,0 0 0 0 0,-1 0 0 0 0,1-1-31 0 0,13-13-298 0 0,0 0 0 0 0,11-16 298 0 0,9-9-776 0 0,-27 26 504 0 0,-10 15 245 0 0,-1-1 0 0 0,1 0 1 0 0,0 1-1 0 0,0-1 0 0 0,1 1 0 0 0,0-2 27 0 0,-2 4-16 0 0,0 0 15 0 0,-1 0 0 0 0,0-1-1 0 0,0 1 1 0 0,1 0-1 0 0,-1 0 1 0 0,0 0 0 0 0,1 0-1 0 0,-1-1 1 0 0,0 1 0 0 0,0 0-1 0 0,0 0 1 0 0,1-1-1 0 0,-1 1 1 0 0,0 0 0 0 0,0-1-1 0 0,0 1 1 0 0,1 0-1 0 0,-1 0 1 0 0,0-1 0 0 0,0 1-1 0 0,0 0 1 0 0,0-1 0 0 0,0 1-1 0 0,0 0 1 0 0,0-1-1 0 0,0 1 1 0 0,0 0 0 0 0,0-1-1 0 0,0 1 1 0 0,0 0-1 0 0,0-1 1 0 0,0 1 1 0 0,0-1 59 0 0,-1 3-30 0 0,0 0-1 0 0,0-1 1 0 0,0 1 0 0 0,0 0 0 0 0,0 0 0 0 0,0 0-1 0 0,1 0 1 0 0,-1 0 0 0 0,1 0-29 0 0,-1 0 33 0 0,-8 32 117 0 0,6-26-82 0 0,0 0 0 0 0,1 0-1 0 0,0 0 1 0 0,1 1-68 0 0,-7 22 189 0 0,5-22-142 0 0,1-4-2 0 0,0 1 1 0 0,0 0 0 0 0,1-1-1 0 0,-1 1 1 0 0,1 0 0 0 0,0 0 0 0 0,1 0-1 0 0,-1 6-45 0 0,2-11 25 0 0,-1 0 0 0 0,0 1-1 0 0,1-1 1 0 0,-1 0 0 0 0,0 0 0 0 0,1 1-1 0 0,-1-1 1 0 0,1 0 0 0 0,0 0-1 0 0,-1 0 1 0 0,1 0 0 0 0,0 0-1 0 0,0 1 1 0 0,0-1 0 0 0,0-1 0 0 0,0 1-1 0 0,0 0 1 0 0,0 0 0 0 0,0 0-1 0 0,0 0 1 0 0,0-1 0 0 0,0 1 0 0 0,0-1-1 0 0,1 1 1 0 0,-1-1 0 0 0,0 1-1 0 0,1-1 1 0 0,-1 0 0 0 0,0 1-1 0 0,0-1 1 0 0,1 0 0 0 0,-1 0 0 0 0,0 0-1 0 0,1 0-24 0 0,1-1 41 0 0,0 0 0 0 0,0-1 0 0 0,-1 1 0 0 0,1-1 0 0 0,0 1 0 0 0,-1-1 0 0 0,1 0 0 0 0,-1 0 0 0 0,1-1-41 0 0,-2 3 7 0 0,4-6-26 0 0,1 0-1 0 0,-1 0 1 0 0,-1-1 0 0 0,1 0-1 0 0,-1 0 1 0 0,0 0-1 0 0,0-1 20 0 0,8-18-361 0 0,-7 11 112 0 0,2 1 0 0 0,0 0 0 0 0,0 1 0 0 0,2 0-1 0 0,-1 0 1 0 0,8-8 249 0 0,-16 21 11 0 0,1-1-1 0 0,-1 1 0 0 0,0 0 1 0 0,0-1-1 0 0,1 1 0 0 0,-1-1 1 0 0,0 1-1 0 0,1 0 0 0 0,-1 0 0 0 0,1-1 1 0 0,-1 1-1 0 0,0 0 0 0 0,1 0 1 0 0,-1-1-1 0 0,1 1 0 0 0,-1 0 1 0 0,1 0-1 0 0,-1 0 0 0 0,1 0 1 0 0,-1 0-1 0 0,1-1 0 0 0,-1 1 0 0 0,1 0 1 0 0,-1 0-1 0 0,1 0 0 0 0,-1 1 1 0 0,0-1-1 0 0,1 0 0 0 0,-1 0 1 0 0,1 0-1 0 0,-1 0 0 0 0,1 0 1 0 0,-1 0-1 0 0,1 1 0 0 0,-1-1 0 0 0,1 0 1 0 0,-1 0-1 0 0,0 1 0 0 0,1-1 1 0 0,-1 0-1 0 0,0 1 0 0 0,1-1 1 0 0,-1 0-1 0 0,0 1 0 0 0,1-1 1 0 0,-1 0-1 0 0,0 1 0 0 0,1-1 0 0 0,-1 1 1 0 0,0-1-1 0 0,0 1 0 0 0,0-1-10 0 0,3 5 105 0 0,-1-1 0 0 0,0 1 0 0 0,0-1 0 0 0,0 1 0 0 0,-1-1 0 0 0,1 1 0 0 0,-1 0-1 0 0,0 0 1 0 0,0 4-105 0 0,8 73 1339 0 0,-7-67-833 0 0,2 0 0 0 0,0 0 0 0 0,1 0 0 0 0,1 2-506 0 0,-5-15 101 0 0,-1-2-101 0 0,1 0-1 0 0,-1 0 0 0 0,0 1 0 0 0,1-1 1 0 0,-1 0-1 0 0,0 0 0 0 0,1 0 1 0 0,-1 1-1 0 0,1-1 0 0 0,-1 0 1 0 0,0 0-1 0 0,1 0 0 0 0,-1 0 1 0 0,1 0-1 0 0,-1 0 0 0 0,1 0 0 0 0,-1 0 1 0 0,0 0-1 0 0,1 0 0 0 0,-1 0 1 0 0,1 0-1 0 0,-1 0 0 0 0,1-1 1 0 0,-1 1-1 0 0,1 0 1 0 0,0-1-153 0 0,0 1 0 0 0,-1-1-1 0 0,1 0 1 0 0,0 0 0 0 0,0 1 0 0 0,0-1 0 0 0,-1 0 0 0 0,1 0 0 0 0,0 0 0 0 0,-1 0-1 0 0,1 0 1 0 0,-1 0 0 0 0,1 0 0 0 0,-1-1 153 0 0,3-8-2207 0 0</inkml:trace>
  <inkml:trace contextRef="#ctx0" brushRef="#br2" timeOffset="572294.05">23886 12245 11976 0 0,'0'0'546'0'0,"0"-1"-10"0"0,0-4-344 0 0,0-2 128 0 0,0 6 1227 0 0,0 1 523 0 0,0 0 105 0 0,0 0-195 0 0,0 0-909 0 0,0 0-397 0 0,0 0-76 0 0,0 0-74 0 0,0 0-234 0 0,0 0-104 0 0,0 0-24 0 0,0 0-39 0 0,0 0-274 0 0,0 0-558 0 0,0 0-230 0 0,0 0-1373 0 0,0 0-5331 0 0</inkml:trace>
  <inkml:trace contextRef="#ctx0" brushRef="#br2" timeOffset="572784.835">23910 12313 13824 0 0,'0'0'629'0'0,"0"0"-12"0"0,13-6-367 0 0,45-13 2689 0 0,-36 13-2499 0 0,0 1-1 0 0,0 0 1 0 0,1 2-1 0 0,-1 0 1 0 0,5 1-440 0 0,-15 1 137 0 0,1 0 0 0 0,-1 1 1 0 0,1 0-1 0 0,-1 1 0 0 0,1 0 1 0 0,9 3-138 0 0,-21-3 166 0 0,-1-1-6 0 0,3 8 72 0 0,-3-6-209 0 0,0 0-1 0 0,0 0 0 0 0,0 0 0 0 0,0 0 1 0 0,0 0-1 0 0,-1-1 0 0 0,1 1 0 0 0,-1 0 1 0 0,1 0-1 0 0,-1-1 0 0 0,0 1 0 0 0,0 0 1 0 0,0-1-1 0 0,0 1 0 0 0,-1 1-22 0 0,-18 23 185 0 0,18-25-168 0 0,-10 11 73 0 0,-1 0 0 0 0,0-2 0 0 0,-1 1 0 0 0,-7 3-90 0 0,-9 7 72 0 0,28-20-62 0 0,-13 11 28 0 0,0-2 1 0 0,0 0-1 0 0,-1-1 0 0 0,-6 3-38 0 0,20-12 43 0 0,-3 2-22 0 0,14-4-8 0 0,-1 1 0 0 0,1-1 0 0 0,-1 2 0 0 0,3-1-13 0 0,11 0 13 0 0,21-2 135 0 0,8 1-148 0 0,35-1 120 0 0,-57 2-124 0 0,-24 2 13 0 0,0-1 0 0 0,0 0 0 0 0,0 0-1 0 0,1-1 1 0 0,-1 0 0 0 0,0 1 0 0 0,0-2-1 0 0,0 1 1 0 0,4-2-9 0 0,4-3 36 0 0,-7 3-9 0 0,0 1 0 0 0,0-1 0 0 0,0-1 0 0 0,0 1 0 0 0,-1-1 0 0 0,1-1-27 0 0,-4 4 16 0 0,0-1 0 0 0,-1 0 0 0 0,1 0 0 0 0,-1 0 0 0 0,1 0 0 0 0,-1 0 0 0 0,0 0 0 0 0,0 0 0 0 0,0-1 0 0 0,0 1 0 0 0,0 0 0 0 0,0-1-1 0 0,-1 1 1 0 0,1 0 0 0 0,-1-1 0 0 0,0 1 0 0 0,1-1 0 0 0,-1 1 0 0 0,0-1-16 0 0,0 1-13 0 0,0 0 0 0 0,0 0-1 0 0,0 0 1 0 0,-1 0-1 0 0,1 0 1 0 0,0 0 0 0 0,-1 0-1 0 0,1 1 1 0 0,-1-1 0 0 0,1 0-1 0 0,-1 0 1 0 0,0 0-1 0 0,0 1 1 0 0,0-1 0 0 0,0 0-1 0 0,0 1 1 0 0,0-1 0 0 0,0 1-1 0 0,-1-1 1 0 0,1 1 0 0 0,0 0-1 0 0,-1 0 1 0 0,1-1-1 0 0,-1 1 1 0 0,0 0 0 0 0,1 0-1 0 0,-1 0 1 0 0,0 1 0 0 0,0-1-1 0 0,1 0 1 0 0,-1 1-1 0 0,0-1 1 0 0,0 1 0 0 0,0 0-1 0 0,0-1 1 0 0,0 1 0 0 0,0 0-1 0 0,0 0 14 0 0,-2 0-10 0 0,0 1 0 0 0,0 0 0 0 0,0-1 0 0 0,0 1-1 0 0,0 1 1 0 0,1-1 0 0 0,-1 1 0 0 0,0-1 0 0 0,1 1-1 0 0,-1 0 1 0 0,1 0 0 0 0,0 1 0 0 0,-1-1 0 0 0,1 1-1 0 0,0-1 1 0 0,1 1 0 0 0,-1 0 0 0 0,-2 3 10 0 0,1-2 9 0 0,1 1 1 0 0,-1 0 0 0 0,1 1-1 0 0,0-1 1 0 0,0 1 0 0 0,1-1-1 0 0,-1 1 1 0 0,1 0-1 0 0,1-1 1 0 0,-1 1 0 0 0,1 0-1 0 0,0 1-9 0 0,0-3 10 0 0,1 0 0 0 0,1 0 0 0 0,-1 0 0 0 0,0 0 0 0 0,1 1 0 0 0,0-1 0 0 0,0 0 0 0 0,0 0 0 0 0,1 0 0 0 0,-1-1 0 0 0,1 1 0 0 0,0 0 0 0 0,0 0 0 0 0,0-1 0 0 0,1 1 0 0 0,-1-1 0 0 0,1 0 0 0 0,0 0 0 0 0,0 0 0 0 0,0 0 0 0 0,2 2-10 0 0,-1-2-30 0 0,0-1 1 0 0,0 1-1 0 0,0 0 0 0 0,0-1 1 0 0,0 0-1 0 0,0 0 1 0 0,1 0-1 0 0,-1-1 0 0 0,1 0 1 0 0,-1 1-1 0 0,1-2 0 0 0,-1 1 1 0 0,1 0-1 0 0,0-1 0 0 0,-1 0 1 0 0,1 0-1 0 0,0 0 1 0 0,0-1-1 0 0,1 0 30 0 0,12-2-770 0 0,-13 2 195 0 0,0 0-1 0 0,0 0 0 0 0,0 0 1 0 0,0 0-1 0 0,-1-1 0 0 0,1 0 1 0 0,0 0-1 0 0,-1 0 0 0 0,1 0 1 0 0,-1-1-1 0 0,0 0 1 0 0,0 0-1 0 0,1-1 576 0 0,8-9-2105 0 0</inkml:trace>
  <inkml:trace contextRef="#ctx0" brushRef="#br2" timeOffset="573549.613">24557 12367 3680 0 0,'0'0'284'0'0,"0"0"219"0"0,-8 9 7424 0 0,5-7-7098 0 0,0 1 0 0 0,1-1-1 0 0,0 1 1 0 0,0 0 0 0 0,0 0 0 0 0,-2 2-829 0 0,1 3 352 0 0,-1 0 1 0 0,1 0 0 0 0,0 0 0 0 0,1 1 0 0 0,0-1-1 0 0,-1 5-352 0 0,1-2 216 0 0,2-9-156 0 0,-1 1 0 0 0,1-1-1 0 0,-1 0 1 0 0,1 1 0 0 0,0-1 0 0 0,0 0-1 0 0,0 1 1 0 0,0-1 0 0 0,1 0 0 0 0,-1 1-60 0 0,0-1 73 0 0,0 0 0 0 0,1 0 0 0 0,-1 0 0 0 0,1 1 1 0 0,-1-1-1 0 0,1 0 0 0 0,0 0 0 0 0,0 0 0 0 0,0 0 0 0 0,0 0 1 0 0,0 0-1 0 0,0-1 0 0 0,0 1 0 0 0,1 0 0 0 0,-1 0 0 0 0,1-1 1 0 0,-1 1-1 0 0,1-1 0 0 0,-1 1 0 0 0,1-1 0 0 0,0 0 0 0 0,0 0 0 0 0,0 0 1 0 0,0 0-1 0 0,0 0 0 0 0,0 0 0 0 0,0 0 0 0 0,0-1 0 0 0,0 1 1 0 0,0-1-1 0 0,0 1 0 0 0,1-1 0 0 0,-1 0 0 0 0,0 0 0 0 0,0 0 1 0 0,0 0-1 0 0,1 0 0 0 0,-1-1 0 0 0,0 1 0 0 0,2-1-73 0 0,0 0 31 0 0,1 1 0 0 0,-1-2 0 0 0,1 1 0 0 0,-1 0-1 0 0,1-1 1 0 0,-1 0 0 0 0,0 0 0 0 0,0 0 0 0 0,0 0 0 0 0,0-1 0 0 0,0 0-1 0 0,-1 1 1 0 0,1-1 0 0 0,-1-1 0 0 0,1 1 0 0 0,-1 0 0 0 0,0-1-1 0 0,-1 0 1 0 0,1 0 0 0 0,0 0 0 0 0,-1 0 0 0 0,0 0 0 0 0,0-2-31 0 0,6-11 54 0 0,-7 16-50 0 0,0 0 0 0 0,-1-1 1 0 0,1 1-1 0 0,0 0 0 0 0,-1-1 0 0 0,1 1 0 0 0,-1-1 0 0 0,0 1 0 0 0,1-1 0 0 0,-1 1 0 0 0,0-1 0 0 0,0 1 0 0 0,0-1 0 0 0,0 0 0 0 0,0 1 0 0 0,0-1 1 0 0,0 1-1 0 0,-1-2-4 0 0,-4-39-10 0 0,4 41-4 0 0,0 0 0 0 0,1-1 0 0 0,-1 1 0 0 0,1 0 0 0 0,0-1 0 0 0,-1 1 0 0 0,1 0 0 0 0,0-1 0 0 0,0 1 0 0 0,0 0 0 0 0,0-1 0 0 0,0 1 0 0 0,0-1 0 0 0,0 0 14 0 0,1-2-2 0 0,1 1-23 0 0,7-9-12 0 0,-8 11 31 0 0,0 0 0 0 0,0 0 0 0 0,0 0 0 0 0,1 1 0 0 0,-1-1 0 0 0,0 0 0 0 0,0 1 1 0 0,1-1-1 0 0,-1 1 0 0 0,0-1 0 0 0,1 1 0 0 0,-1-1 6 0 0,5-1 71 0 0,-4 0-4 0 0,-1 1 10 0 0,4 6 17 0 0,-3-3-91 0 0,-1-1 0 0 0,0 0 0 0 0,0 0 0 0 0,0 1 0 0 0,0-1 0 0 0,0 1 0 0 0,0-1 0 0 0,0 1 0 0 0,-1-1 0 0 0,1 1 0 0 0,0 0 0 0 0,-1-1 0 0 0,0 1 0 0 0,1 0 0 0 0,-1-1 1 0 0,0 1-1 0 0,0 0 0 0 0,1-1 0 0 0,-1 1 0 0 0,-1 0 0 0 0,1 1-3 0 0,1 11 13 0 0,-1-5 6 0 0,0 0 0 0 0,0 0 0 0 0,-1 0 1 0 0,-1 0-1 0 0,1-1 0 0 0,-1 1 0 0 0,-3 7-19 0 0,-1 6-9 0 0,-11 57 127 0 0,16-73-96 0 0,1-6-10 0 0,0 0-1 0 0,0 0 0 0 0,0 1 0 0 0,0-1 1 0 0,0 0-1 0 0,0 0 0 0 0,0 1 0 0 0,0-1 1 0 0,0 0-1 0 0,0 0 0 0 0,0 1 1 0 0,0-1-1 0 0,0 0 0 0 0,0 0 0 0 0,0 0 1 0 0,0 1-1 0 0,0-1 0 0 0,0 0 1 0 0,0 0-1 0 0,0 1 0 0 0,-1-1 0 0 0,1 0 1 0 0,0 0-1 0 0,0 0 0 0 0,0 1 0 0 0,0-1 1 0 0,-1 0-1 0 0,1 0 0 0 0,0 0 1 0 0,0 0-1 0 0,0 0 0 0 0,-1 1 0 0 0,1-1 1 0 0,0 0-1 0 0,0 0 0 0 0,-1 0 1 0 0,1 0-1 0 0,0 0 0 0 0,0 0 0 0 0,-1 0-11 0 0,-10-5 187 0 0,-6-13-47 0 0,12 8-103 0 0,0-1 1 0 0,1 1 0 0 0,0-1-1 0 0,0-5-37 0 0,2 7 12 0 0,1 0-1 0 0,0 0 1 0 0,1 0 0 0 0,0-1-1 0 0,0 1 1 0 0,1 0 0 0 0,0 0-1 0 0,1 0 1 0 0,0 0-1 0 0,0 0 1 0 0,1 0 0 0 0,0 0-1 0 0,0 1 1 0 0,1 0 0 0 0,0-1-1 0 0,1 1 1 0 0,0 1-1 0 0,0-1 1 0 0,1 1 0 0 0,0 0-1 0 0,0 0 1 0 0,0 0 0 0 0,1 1-1 0 0,0 0 1 0 0,1 0-1 0 0,-1 1 1 0 0,1 0 0 0 0,0 1-1 0 0,0-1 1 0 0,0 1 0 0 0,1 1-1 0 0,2-1-11 0 0,0 1-10 0 0,1 0 1 0 0,-1 1-1 0 0,0 0 0 0 0,1 1 0 0 0,-1 0 0 0 0,1 1 0 0 0,-1 1 0 0 0,1-1 1 0 0,-1 2-1 0 0,1 0 0 0 0,-1 0 0 0 0,0 1 0 0 0,5 2 10 0 0,75 25-2920 0 0,-79-28 1504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0:38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245 311 7256 0 0,'0'0'330'0'0,"0"0"-7"0"0,3-9 457 0 0,0 2-86 0 0,-2-2-1 0 0,1 1 0 0 0,-1 0 1 0 0,-1 0-1 0 0,1 0 1 0 0,-1-1-1 0 0,-1-5-693 0 0,0-7 1054 0 0,1-24 1659 0 0,-3 0 0 0 0,-2-13-2713 0 0,6 37 837 0 0,0 18-676 0 0,-1 0 0 0 0,0 0 0 0 0,1 0 0 0 0,-1 0 0 0 0,0 0 0 0 0,0 0 0 0 0,-1-3-161 0 0,0-6 516 0 0,2 12-499 0 0,-1 0 0 0 0,0 0 1 0 0,0 0-1 0 0,0 0 0 0 0,0-1 1 0 0,0 1-1 0 0,0 0 0 0 0,0 0 1 0 0,0 0-1 0 0,1 0 0 0 0,-1 0 1 0 0,0 0-1 0 0,0 0 0 0 0,0 0 1 0 0,0 0-1 0 0,0 0 0 0 0,1 0 1 0 0,-1-1-1 0 0,0 1 0 0 0,0 0 1 0 0,0 0-1 0 0,0 0 0 0 0,1 0 1 0 0,-1 0-1 0 0,0 0 0 0 0,0 0 1 0 0,0 0-1 0 0,0 0 0 0 0,1 0 1 0 0,-1 1-1 0 0,0-1 0 0 0,0 0 1 0 0,0 0-1 0 0,0 0 0 0 0,0 0 1 0 0,1 0-1 0 0,-1 0-17 0 0,1 1 11 0 0,0 0 1 0 0,1 0 0 0 0,-1 0-1 0 0,0 0 1 0 0,0 0-1 0 0,0 0 1 0 0,0 0-1 0 0,0 0 1 0 0,0 0 0 0 0,0 1-1 0 0,-1-1 1 0 0,1 0-1 0 0,0 1 1 0 0,-1-1-12 0 0,8 17 89 0 0,-1 1-1 0 0,-1-1 1 0 0,-1 1 0 0 0,-1 0 0 0 0,0 1 0 0 0,-1-1-1 0 0,-1 5-88 0 0,2 36 161 0 0,-1-27-20 0 0,-2 0 0 0 0,-1 18-141 0 0,0-12 64 0 0,1-30-47 0 0,-1 0-1 0 0,0 1 1 0 0,-1-1 0 0 0,0 2-17 0 0,-2 8 69 0 0,1 0 0 0 0,1 0 0 0 0,1 0 0 0 0,1 1 0 0 0,0-1 0 0 0,2 7-69 0 0,-1-8 62 0 0,-3-15-64 0 0,1-1 1 0 0,0 1 0 0 0,1 0-1 0 0,-1-1 1 0 0,0 1 0 0 0,1 0-1 0 0,-1-1 1 0 0,1 1 0 0 0,0-1-1 0 0,0 1 2 0 0,0-2-134 0 0,-1-1-24 0 0,0 0-114 0 0,0-2-472 0 0,3-5 75 0 0,1-10-1752 0 0,-2 4-2526 0 0,-2 0-1799 0 0</inkml:trace>
  <inkml:trace contextRef="#ctx0" brushRef="#br0" timeOffset="430.704">184 499 3224 0 0,'-15'8'312'0'0,"6"3"13266"0"0,9-9-13455 0 0,1-1-1 0 0,0 0 0 0 0,-1 1 1 0 0,1-1-1 0 0,0 1 0 0 0,-1-1 1 0 0,1 0-1 0 0,0 0 0 0 0,0 1 1 0 0,0-1-1 0 0,0 0 0 0 0,0 0 1 0 0,1 0-1 0 0,-1 0 1 0 0,0 0-1 0 0,0 0 0 0 0,1 0 1 0 0,-1-1-1 0 0,1 1 0 0 0,-1 0 1 0 0,0-1-1 0 0,1 1 0 0 0,0-1-122 0 0,36 13 774 0 0,-19-10-478 0 0,1 0 1 0 0,11-1-297 0 0,-6 0 106 0 0,137 9 227 0 0,-156-12 537 0 0,-4 1-3378 0 0,-2 0-3734 0 0,-7-4 3836 0 0</inkml:trace>
  <inkml:trace contextRef="#ctx0" brushRef="#br0" timeOffset="825.729">0 187 3224 0 0,'2'-5'201'0'0,"0"-1"-1"0"0,0 1 1 0 0,0 0 0 0 0,1 0 0 0 0,0 0-1 0 0,0 0 1 0 0,1-1-201 0 0,-1 2 1238 0 0,0 1 1 0 0,0 0-1 0 0,0 0 0 0 0,0 1 0 0 0,1-1 0 0 0,2-1-1238 0 0,8-4 1735 0 0,-1 0-1 0 0,2 1 1 0 0,-1 1-1 0 0,1 1-1734 0 0,10-4 902 0 0,1 3 1 0 0,-1 0-1 0 0,12-1-902 0 0,3 2 320 0 0,1 1 0 0 0,22 1-320 0 0,29 3-1860 0 0,-89 0 1247 0 0,0 0-1 0 0,0 1 1 0 0,0-1-1 0 0,0 1 1 0 0,-1-1-1 0 0,1 1 1 0 0,1 1 613 0 0,6 1-6133 0 0</inkml:trace>
  <inkml:trace contextRef="#ctx0" brushRef="#br0" timeOffset="1251.714">626 351 11256 0 0,'5'-12'973'0'0,"10"-22"-657"0"0,-2 13 3633 0 0,-12 20-3181 0 0,-1 1-7 0 0,0 0-42 0 0,0 0-172 0 0,0 0-71 0 0,0 0-18 0 0,0 0-19 0 0,2 17 594 0 0,-2-1-862 0 0,0-1 0 0 0,0 1 0 0 0,-2 0 0 0 0,-2 11-171 0 0,1-6 92 0 0,-10 65 193 0 0,3-24 17 0 0,2 6-302 0 0,6-53 54 0 0,1-1 197 0 0,0 0 0 0 0,1 1 1 0 0,1 3-252 0 0,-1-15 46 0 0,0 1 0 0 0,1-1 1 0 0,-1 1-1 0 0,1-1 0 0 0,0 0 1 0 0,0 0-1 0 0,0 0 1 0 0,0 1-1 0 0,1-1 0 0 0,-1 0 1 0 0,1-1-1 0 0,0 1 0 0 0,0 0 1 0 0,0 0-1 0 0,0-1 0 0 0,1 1-46 0 0,-1-2 14 0 0,0 1-1 0 0,0-1 1 0 0,0 0-1 0 0,1 0 1 0 0,-1 0-1 0 0,0 0 0 0 0,1 0 1 0 0,-1 0-1 0 0,1-1 1 0 0,-1 1-1 0 0,1-1 1 0 0,-1 0-1 0 0,1 1 1 0 0,-1-1-1 0 0,1 0 1 0 0,-1-1-1 0 0,1 1 1 0 0,0 0-1 0 0,-1-1 0 0 0,0 1 1 0 0,3-2-14 0 0,7-2 89 0 0,0 0 0 0 0,0-1-1 0 0,9-5-88 0 0,-17 8 3 0 0,4-2-571 0 0,-1-1 0 0 0,1 1 0 0 0,-1-1 0 0 0,0 0-1 0 0,5-6 569 0 0,-10 9-362 0 0,0 0 0 0 0,1 0 0 0 0,-1-1 0 0 0,0 1 0 0 0,-1-1 0 0 0,1 1 0 0 0,0-1 0 0 0,-1 0 0 0 0,1 0 0 0 0,-1 0 0 0 0,0 0 0 0 0,0 0 0 0 0,0 0 0 0 0,0 0 0 0 0,-1 0 0 0 0,1 0 0 0 0,-1-2 362 0 0,0-13-6972 0 0</inkml:trace>
  <inkml:trace contextRef="#ctx0" brushRef="#br0" timeOffset="1252.712">509 479 15144 0 0,'0'0'340'0'0,"0"0"50"0"0,0 0 26 0 0,0 0-44 0 0,9-5-227 0 0,11 0 806 0 0,-1 0-1 0 0,0 2 1 0 0,1 0-1 0 0,0 2 1 0 0,0 0-1 0 0,2 1-950 0 0,23-2 241 0 0,-26 1-138 0 0,-3-1 9 0 0,-1 2-1 0 0,1 0 1 0 0,1 1-112 0 0,1 0-30 0 0,11 1-1729 0 0,-4 5-4547 0 0,-24-7 3676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0:41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1 475 13936 0 0,'0'0'314'0'0,"0"0"46"0"0,0 0 23 0 0,0 0-44 0 0,2 0-221 0 0,64-30 3705 0 0,-40 18-2365 0 0,-16 7-1013 0 0,0 1 1 0 0,1-1-1 0 0,-1 2 1 0 0,3-1-446 0 0,22-4 549 0 0,-10 1-312 0 0,1 1-1 0 0,0 2 0 0 0,0 0 0 0 0,20 1-236 0 0,-37 3 77 0 0,-2 0-214 0 0,-1 0 0 0 0,1 0-1 0 0,0 1 1 0 0,1 0 137 0 0,-7-1-369 0 0,-1 0-612 0 0,0 0-274 0 0,0 0-734 0 0,0 1-2872 0 0,-2 4-1227 0 0</inkml:trace>
  <inkml:trace contextRef="#ctx0" brushRef="#br0" timeOffset="392.543">152 489 1840 0 0,'-4'3'414'0'0,"0"0"-1"0"0,0 0 1 0 0,-1-1 0 0 0,1 1 0 0 0,0-1-1 0 0,-1 0 1 0 0,-3 1-414 0 0,-6 2 4940 0 0,1-2 3726 0 0,13-1-7885 0 0,1 11 661 0 0,3-9-1330 0 0,-1-1 0 0 0,1 0 1 0 0,0 0-1 0 0,0 0 0 0 0,0 0 1 0 0,0-1-1 0 0,0 1 1 0 0,1-1-1 0 0,-1 0 0 0 0,1-1 1 0 0,0 1-1 0 0,-1-1 0 0 0,1 0 1 0 0,0 0-1 0 0,0 0 0 0 0,3-1-112 0 0,15 2 39 0 0,0-1-1 0 0,22-2-38 0 0,-11-1-325 0 0,1-2 0 0 0,-1-1 0 0 0,2-2 325 0 0,-13 1-2942 0 0,1-1 1 0 0,16-7 2941 0 0,-9 3-2461 0 0</inkml:trace>
  <inkml:trace contextRef="#ctx0" brushRef="#br0" timeOffset="754.209">964 0 5984 0 0,'0'0'464'0'0,"0"0"84"0"0,0 0 1490 0 0,0 0 688 0 0,0 0 139 0 0,0 0-296 0 0,3 9-681 0 0,-2 1-1336 0 0,0-1 0 0 0,-1 1-1 0 0,0-1 1 0 0,0 0 0 0 0,-2 9-552 0 0,-1 21 953 0 0,-3 129 838 0 0,0 5-745 0 0,6-151-730 0 0,-1 6-173 0 0,2 0 0 0 0,1-1-1 0 0,2 6-142 0 0,-4-32-34 0 0,1 6-226 0 0,0 1 0 0 0,0-1 0 0 0,-1 0 0 0 0,0 4 260 0 0,-1-14-715 0 0,0-1 0 0 0,0 1 0 0 0,0 0 0 0 0,0 0 0 0 0,0 0 0 0 0,-1 0 0 0 0,0 0 0 0 0,1 0 0 0 0,-1 1 0 0 0,0-1 0 0 0,-1-1 715 0 0,-2-2-943 0 0,-5-11-1838 0 0</inkml:trace>
  <inkml:trace contextRef="#ctx0" brushRef="#br0" timeOffset="755.209">808 516 10912 0 0,'0'0'497'0'0,"0"0"-8"0"0,0 0-171 0 0,0 0 427 0 0,0 0 226 0 0,1 1 42 0 0,5 5-539 0 0,0 0 0 0 0,0-1 0 0 0,0 1 1 0 0,1-1-1 0 0,0-1 0 0 0,0 0 0 0 0,0 0 0 0 0,1 0 0 0 0,-1-1 1 0 0,1 0-1 0 0,0 0 0 0 0,0-1 0 0 0,0 0 0 0 0,3 0-474 0 0,15 2 651 0 0,18 0-191 0 0,-22-4-380 0 0,3 1 73 0 0,1-2-1 0 0,6-2-152 0 0,-18-2-167 0 0,-12 4 83 0 0,0-1 0 0 0,0 2 1 0 0,0-1-1 0 0,0 0 0 0 0,0 0 1 0 0,0 1-1 0 0,1-1 0 0 0,-1 1 1 0 0,0-1-1 0 0,0 1 0 0 0,2 0 84 0 0,-2 0-1224 0 0,-2-1-1169 0 0,0-4-4429 0 0</inkml:trace>
  <inkml:trace contextRef="#ctx0" brushRef="#br0" timeOffset="1192.798">670 99 11056 0 0,'0'0'852'0'0,"12"-13"3177"0"0,-6 9-3341 0 0,1 1-1 0 0,-1 0 1 0 0,0 1 0 0 0,1-1 0 0 0,0 1-1 0 0,-1 1 1 0 0,7-2-688 0 0,50-3 2160 0 0,-21 2-1224 0 0,-11 2-628 0 0,-1 1-1 0 0,0 1 0 0 0,1 2 0 0 0,9 2-307 0 0,25 2-1 0 0,-36-3-1317 0 0,-1 2 0 0 0,19 5 1318 0 0,-21-4-3650 0 0,-4 0 1226 0 0,-3 1-21 0 0</inkml:trace>
  <inkml:trace contextRef="#ctx0" brushRef="#br0" timeOffset="1615.704">1277 527 6448 0 0,'0'0'498'0'0,"-1"2"-327"0"0,-17 12 371 0 0,-23 22 4325 0 0,38-33-4478 0 0,0 0 0 0 0,1 0-1 0 0,-1 0 1 0 0,1 1 0 0 0,0-1 0 0 0,0 1 0 0 0,0-1 0 0 0,0 1 0 0 0,0 0 0 0 0,1 0-1 0 0,-1 2-388 0 0,-2 11 1027 0 0,2-9-525 0 0,0-1 1 0 0,1 0-1 0 0,0 1 0 0 0,0 5-502 0 0,0-1 308 0 0,1-10-247 0 0,-1 0 0 0 0,1 0 0 0 0,0 1 0 0 0,0-1 0 0 0,0 0 0 0 0,0 0 0 0 0,1 0 0 0 0,-1 1 0 0 0,1-1 0 0 0,-1 0 1 0 0,1 0-1 0 0,0 0 0 0 0,0 1-61 0 0,4 6 147 0 0,-4-6-103 0 0,0 0 1 0 0,0 0 0 0 0,1-1 0 0 0,0 1 0 0 0,-1 0 0 0 0,1-1-1 0 0,0 0 1 0 0,0 1 0 0 0,0-1 0 0 0,0 0 0 0 0,2 1-45 0 0,-1 0 46 0 0,0-1 1 0 0,1 1 0 0 0,-1-1 0 0 0,1 0-1 0 0,-1 0 1 0 0,1 0 0 0 0,0-1-1 0 0,0 1 1 0 0,0-1 0 0 0,0 0 0 0 0,0 0-1 0 0,0-1 1 0 0,0 1 0 0 0,0-1 0 0 0,0 1-1 0 0,0-1 1 0 0,0-1 0 0 0,0 1-1 0 0,0 0 1 0 0,0-1 0 0 0,0 0 0 0 0,0 0-1 0 0,3-1-46 0 0,0-1 60 0 0,0 0 1 0 0,0 0-1 0 0,0 0 0 0 0,-1-1 0 0 0,5-3-60 0 0,-9 5 45 0 0,1 0 0 0 0,-1 0 0 0 0,1 0 0 0 0,-1-1-1 0 0,0 1 1 0 0,0-1 0 0 0,0 1 0 0 0,0-1 0 0 0,-1 0 0 0 0,1 0 0 0 0,-1 1 0 0 0,0-1 0 0 0,1 0 0 0 0,-1-3-45 0 0,1-1 143 0 0,0-1 0 0 0,0 0 1 0 0,-1 0-1 0 0,0 0 0 0 0,-1-3-143 0 0,0 9 9 0 0,0-1-1 0 0,0 1 1 0 0,-1-1 0 0 0,1 1 0 0 0,-1-1-1 0 0,1 1 1 0 0,-1-1 0 0 0,0 1-1 0 0,0 0 1 0 0,0-1 0 0 0,0 1-1 0 0,0 0 1 0 0,-1 0 0 0 0,1 0-1 0 0,-1 0 1 0 0,1 0 0 0 0,-1 0-1 0 0,0 0 1 0 0,0 0-9 0 0,-1 0-47 0 0,0-1-1 0 0,0 1 1 0 0,0-1 0 0 0,-1 1-1 0 0,1 0 1 0 0,-1 1 0 0 0,1-1 0 0 0,-1 1-1 0 0,0-1 1 0 0,1 1 0 0 0,-1 0-1 0 0,0 0 1 0 0,0 1 0 0 0,0-1-1 0 0,0 1 1 0 0,0 0 0 0 0,1 0 0 0 0,-1 0-1 0 0,-1 0 48 0 0,3 1-174 0 0,1-1 0 0 0,0 1 0 0 0,0-1 0 0 0,-1 1 0 0 0,1 0 0 0 0,0-1 0 0 0,0 1-1 0 0,0 0 1 0 0,0 0 0 0 0,-1 1 174 0 0,-8 5-3721 0 0,9-7-3024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0:44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37 138 2760 0 0,'0'0'587'0'0,"0"0"1422"0"0,0 0 625 0 0,0 0 129 0 0,-7 5 2330 0 0,6-4-4842 0 0,0 0 0 0 0,0 0-1 0 0,0 1 1 0 0,0-1 0 0 0,1 1-1 0 0,-1-1 1 0 0,0 1 0 0 0,1-1 0 0 0,-1 1-1 0 0,0-1 1 0 0,1 1 0 0 0,0 0-1 0 0,-1-1 1 0 0,1 1 0 0 0,0-1 0 0 0,0 1-1 0 0,0 0 1 0 0,0-1 0 0 0,0 1-1 0 0,1 0 1 0 0,-1-1 0 0 0,0 1-1 0 0,1 0 1 0 0,-1-1 0 0 0,1 1 0 0 0,-1-1-1 0 0,2 2-250 0 0,-2-2 220 0 0,2 1-108 0 0,0-1 0 0 0,0 0 0 0 0,-1 1 0 0 0,1-1 0 0 0,0 0-1 0 0,0 0 1 0 0,0 0 0 0 0,1 0 0 0 0,-1 0 0 0 0,2 0-112 0 0,-2-1 27 0 0,1 0 0 0 0,-1 0 0 0 0,1 1-1 0 0,-1-2 1 0 0,0 1 0 0 0,1 0 0 0 0,-1 0 0 0 0,0-1 0 0 0,1 1 0 0 0,-1-1-1 0 0,0 0 1 0 0,2 0-27 0 0,25-14 63 0 0,-9 4-1 0 0,-14 8-60 0 0,0 0 0 0 0,0 0 0 0 0,-1-1-1 0 0,1 0 1 0 0,2-3-2 0 0,-2 2 23 0 0,0-1 39 0 0,1-1 0 0 0,-1 1 0 0 0,0-1 0 0 0,0-1-62 0 0,-4 6 5 0 0,-1 0 1 0 0,0 0 0 0 0,0 0-1 0 0,0 0 1 0 0,0-1-1 0 0,0 1 1 0 0,0 0-1 0 0,0-1 1 0 0,-1 1-1 0 0,1-1 1 0 0,-1 1-1 0 0,1-1 1 0 0,-1 1 0 0 0,0-1-1 0 0,0 1 1 0 0,-1-1-1 0 0,1 0-5 0 0,0 0 12 0 0,0 1 1 0 0,-1-1-1 0 0,1 0 0 0 0,-1 1 0 0 0,0-1 0 0 0,1 0 1 0 0,-1 1-1 0 0,-1-1 0 0 0,1 1 0 0 0,0-1 0 0 0,0 1 1 0 0,-1 0-1 0 0,0-1 0 0 0,1 1 0 0 0,-1 0 0 0 0,0 0 0 0 0,0 0 1 0 0,0 0-1 0 0,0 1 0 0 0,0-1 0 0 0,-2-1-12 0 0,0 1-3 0 0,1 1-1 0 0,0-1 0 0 0,0 1 0 0 0,0-1 1 0 0,-1 1-1 0 0,1 0 0 0 0,0 0 1 0 0,-1 1-1 0 0,1-1 0 0 0,-1 1 1 0 0,1 0-1 0 0,-1-1 0 0 0,1 2 1 0 0,-1-1-1 0 0,1 0 0 0 0,-1 1 1 0 0,-2 0 3 0 0,0 1-15 0 0,0 0 1 0 0,0 0 0 0 0,1 0 0 0 0,-1 1 0 0 0,1 0 0 0 0,0 0 0 0 0,0 1 0 0 0,0-1-1 0 0,0 1 1 0 0,0 1 14 0 0,0 0-5 0 0,0 1-1 0 0,0-1 0 0 0,0 1 1 0 0,1 0-1 0 0,0 1 0 0 0,0-1 1 0 0,1 1-1 0 0,0 0 0 0 0,-2 4 6 0 0,1 2-8 0 0,0 0 0 0 0,0 0-1 0 0,2 0 1 0 0,-2 13 8 0 0,3-19 10 0 0,1 0 0 0 0,0 0 0 0 0,0 0 0 0 0,1 0-1 0 0,0 0 1 0 0,0 0 0 0 0,1 0 0 0 0,0 0 0 0 0,0 0 0 0 0,0-1 0 0 0,1 1-1 0 0,0-1 1 0 0,2 3-10 0 0,-1-2 3 0 0,-2-3 8 0 0,0-1 0 0 0,1 1 0 0 0,-1-1 0 0 0,1 0 0 0 0,-1 0 0 0 0,1 0 0 0 0,0 0 0 0 0,0 0 0 0 0,4 1-11 0 0,6 6 95 0 0,-9-7-74 0 0,0 0 0 0 0,-1-1-1 0 0,1 1 1 0 0,1-1 0 0 0,-1 0 0 0 0,0 0-1 0 0,1 0 1 0 0,3 0-21 0 0,17 5 53 0 0,-14-4-15 0 0,0 0-1 0 0,1-1 1 0 0,-1 0 0 0 0,0-1 0 0 0,1 0-1 0 0,-1-1 1 0 0,5 0-38 0 0,-7-1 14 0 0,0 0 1 0 0,0-1-1 0 0,0 0 0 0 0,0 0 1 0 0,0-1-1 0 0,-1 0 0 0 0,1-1 0 0 0,-1 0 1 0 0,0 0-1 0 0,0-1 0 0 0,5-4-14 0 0,-2 1-3815 0 0,-1 0-1 0 0,9-11 3816 0 0,-1-2-7781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0:46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0 331 17503 0 0,'0'0'399'0'0,"2"1"2861"0"0,7 0-2957 0 0,12 3 280 0 0,-1 0 1 0 0,1-2 0 0 0,0-1-1 0 0,15 0-583 0 0,-27-1-81 0 0,0 1 1 0 0,-1 1-1 0 0,1-1 0 0 0,0 1 0 0 0,4 2 81 0 0,-6-1-498 0 0,0-1 0 0 0,0-1 0 0 0,0 0 0 0 0,0 0 0 0 0,3 0 498 0 0,16 0-5151 0 0,-5-1 3690 0 0,-2-1-968 0 0</inkml:trace>
  <inkml:trace contextRef="#ctx0" brushRef="#br0" timeOffset="657.546">703 105 2304 0 0,'-4'-1'53'0'0,"3"1"-46"0"0,0 0 1 0 0,0 0-1 0 0,0 0 0 0 0,0 0 1 0 0,0 0-1 0 0,0 0 1 0 0,0 0-1 0 0,0 0 1 0 0,0-1-1 0 0,1 1 1 0 0,-1 0-1 0 0,0-1 0 0 0,0 1 1 0 0,0-1-1 0 0,0 1 1 0 0,0-1-1 0 0,1 0 1 0 0,-1 1-1 0 0,0-1 1 0 0,1 1-1 0 0,-1-1 0 0 0,0 0 1 0 0,0 0-8 0 0,1 0 92 0 0,-1 0 1 0 0,1 1-1 0 0,-1-1 0 0 0,0 1 0 0 0,1-1 1 0 0,-1 0-1 0 0,0 1 0 0 0,1-1 1 0 0,-1 1-1 0 0,0 0 0 0 0,0-1 1 0 0,0 1-1 0 0,1 0 0 0 0,-2-1-92 0 0,2 1 113 0 0,-1 0-1 0 0,1 0 1 0 0,0 0-1 0 0,-1 0 1 0 0,1 0-1 0 0,-1 0 1 0 0,1-1-1 0 0,0 1 1 0 0,-1 0 0 0 0,1 0-1 0 0,0 0 1 0 0,-1-1-1 0 0,1 1 1 0 0,0 0-1 0 0,0 0 1 0 0,-1-1-1 0 0,1 1 1 0 0,0 0-1 0 0,-1-1 1 0 0,1 1-1 0 0,0 0 1 0 0,0-1-1 0 0,0 1 1 0 0,0 0-1 0 0,-1-1 1 0 0,1 1 0 0 0,0 0-1 0 0,0-1 1 0 0,0 1-1 0 0,0 0 1 0 0,0-1-1 0 0,0 1 1 0 0,0-1-1 0 0,0 1 1 0 0,0 0-1 0 0,0-1 1 0 0,0 1-1 0 0,0-1 1 0 0,0 1-1 0 0,0 0 1 0 0,0-1-1 0 0,0 1-112 0 0,1-1 193 0 0,-1 0-1 0 0,0 1 0 0 0,0-1 0 0 0,0 0 0 0 0,-1 0 0 0 0,1 1 0 0 0,0-1 0 0 0,0 0 1 0 0,0 0-1 0 0,0 1 0 0 0,-1-1 0 0 0,1 0 0 0 0,0 1 0 0 0,-1-1 0 0 0,1 0 0 0 0,0 1 1 0 0,-1-1-1 0 0,0 0-192 0 0,1 1 90 0 0,0-1-1 0 0,-1 1 1 0 0,1 0 0 0 0,0-1 0 0 0,-1 1 0 0 0,1-1 0 0 0,0 1 0 0 0,0-1-1 0 0,0 1 1 0 0,-1 0 0 0 0,1-1 0 0 0,0 1 0 0 0,0-1 0 0 0,0 1-1 0 0,0-1 1 0 0,0 1 0 0 0,0-1 0 0 0,0 1 0 0 0,0-1 0 0 0,0 1 0 0 0,0-1-1 0 0,0 0 1 0 0,0 1 0 0 0,0-1 0 0 0,0 1 0 0 0,0 0 0 0 0,1-1-1 0 0,-1 1 1 0 0,0-1 0 0 0,0 1 0 0 0,1-1 0 0 0,-1 1 0 0 0,0-1 0 0 0,1 1-90 0 0,-1-1 55 0 0,0 1 0 0 0,1 0 0 0 0,-1-1 1 0 0,0 1-1 0 0,0 0 0 0 0,1-1 0 0 0,-1 1 1 0 0,0 0-1 0 0,0-1 0 0 0,0 1 1 0 0,0-1-1 0 0,1 1 0 0 0,-1 0 0 0 0,0-1 1 0 0,0 1-1 0 0,0-1 0 0 0,0 1 0 0 0,0-1 1 0 0,0 1-1 0 0,0-1 0 0 0,0 1 1 0 0,0 0-1 0 0,0-1 0 0 0,0 1 0 0 0,-1-1 1 0 0,1 1-1 0 0,0 0 0 0 0,0-1 0 0 0,0 1 1 0 0,0-1-1 0 0,-1 1 0 0 0,1 0 1 0 0,0-1-1 0 0,0 1 0 0 0,-1 0 0 0 0,1-1 1 0 0,0 1-1 0 0,-1 0 0 0 0,1-1 0 0 0,-1 1-55 0 0,1 0 32 0 0,0 0-1 0 0,0-1 0 0 0,-1 1 0 0 0,1 0 0 0 0,0 0 1 0 0,0 0-1 0 0,-1-1 0 0 0,1 1 0 0 0,0 0 0 0 0,0 0 1 0 0,0-1-1 0 0,-1 1 0 0 0,1 0 0 0 0,0-1 0 0 0,0 1 1 0 0,0 0-1 0 0,0 0 0 0 0,0-1 0 0 0,0 1 0 0 0,0 0 1 0 0,0-1-1 0 0,0 1 0 0 0,0 0 0 0 0,0-1 0 0 0,0 1 1 0 0,0 0-1 0 0,0-1 0 0 0,0 1 0 0 0,0 0 0 0 0,0-1 1 0 0,0 1-1 0 0,0 0 0 0 0,0-1 0 0 0,0 1 0 0 0,0 0 1 0 0,1 0-1 0 0,-1-1 0 0 0,0 1 0 0 0,0 0 0 0 0,0-1 1 0 0,1 1-1 0 0,-1 0 0 0 0,0 0 0 0 0,0 0 0 0 0,1-1 1 0 0,-1 1-1 0 0,0 0-31 0 0,-10-6 1054 0 0,3 4-834 0 0,0 0 0 0 0,0 0 0 0 0,0 1-1 0 0,0 0 1 0 0,0 0 0 0 0,0 1 0 0 0,0 0-1 0 0,0 0 1 0 0,0 1 0 0 0,0-1 0 0 0,0 2-1 0 0,0-1 1 0 0,0 1 0 0 0,0 0 0 0 0,0 0 0 0 0,1 1-1 0 0,-2 1-219 0 0,4-3 0 0 0,-1 1 0 0 0,2 1 0 0 0,-1-1 0 0 0,0 1 0 0 0,0-1 0 0 0,1 1 0 0 0,0 0 0 0 0,-1 1 0 0 0,1-1 0 0 0,1 0 0 0 0,-1 1 0 0 0,0 0 0 0 0,1-1 0 0 0,-1 1 0 0 0,1 0 0 0 0,0 0 0 0 0,1 1 0 0 0,-1 1 0 0 0,-8 15 77 0 0,8-18-41 0 0,1-1 0 0 0,-1 1 0 0 0,1-1 0 0 0,0 1 0 0 0,0 0 0 0 0,0-1 0 0 0,0 1-1 0 0,1 0 1 0 0,-1-1 0 0 0,1 2-36 0 0,-1-1 139 0 0,0 0 0 0 0,1 0 1 0 0,-1 1-1 0 0,0-1 0 0 0,0 0 0 0 0,-1 0 0 0 0,0 1-139 0 0,1-1 102 0 0,-1 1 1 0 0,1 0-1 0 0,-1-1 1 0 0,1 1-1 0 0,0 0 0 0 0,0 0-102 0 0,0 14 18 0 0,-3 11-20 0 0,4-27 2 0 0,0 0 0 0 0,0 0 0 0 0,0 0 0 0 0,0 1 0 0 0,0-1 0 0 0,1 0 0 0 0,-1 0 0 0 0,1 0 0 0 0,-1 0 0 0 0,1 0 0 0 0,0 1 0 0 0,4 13 0 0 0,-5-14 0 0 0,1 0 0 0 0,-1-1 0 0 0,1 1 0 0 0,0 0 0 0 0,-1-1 0 0 0,1 1 0 0 0,0-1 0 0 0,0 0 0 0 0,0 1 0 0 0,0-1 0 0 0,0 1 0 0 0,1-1 0 0 0,-1 0 0 0 0,0 0 0 0 0,1 0 0 0 0,-1 0 0 0 0,0 0 0 0 0,1 0 0 0 0,0 0 0 0 0,-1 0 0 0 0,1-1 0 0 0,-1 1 0 0 0,1-1 0 0 0,0 1 0 0 0,-1-1 0 0 0,1 1 0 0 0,0-1 0 0 0,0 0 0 0 0,1 0 0 0 0,1 1 0 0 0,-1-1 0 0 0,1 0 0 0 0,0 0 0 0 0,0 0 0 0 0,0 0 0 0 0,0-1 0 0 0,-1 1 0 0 0,1-1 0 0 0,0 0 0 0 0,-1 0 0 0 0,1 0 0 0 0,0-1 0 0 0,0 0 0 0 0,15-8 0 0 0,-16 9 0 0 0,0 0 0 0 0,0-1 0 0 0,0 1 0 0 0,-1-1 0 0 0,1 0 0 0 0,0 1 0 0 0,-1-1 0 0 0,1 0 0 0 0,-1-1 0 0 0,0 1 0 0 0,0 0 0 0 0,0-1 0 0 0,0 1 0 0 0,1-3 0 0 0,5-8 0 0 0,-5 9 0 0 0,0-1 0 0 0,0 0 0 0 0,-1 0 0 0 0,1 0 0 0 0,-1-1 0 0 0,0 1 0 0 0,-1-1 0 0 0,1 1 0 0 0,-1-1 0 0 0,0 0 0 0 0,0 3 0 0 0,-1 0 0 0 0,1 0 0 0 0,0 0 0 0 0,0 0 0 0 0,0 0 0 0 0,0 0 0 0 0,1-1 0 0 0,-1 3 0 0 0,0-1 0 0 0,0 1 0 0 0,-1-1 0 0 0,1 1 0 0 0,0-1 0 0 0,-1 0 0 0 0,0 1 0 0 0,1-1 0 0 0,-1 0 0 0 0,0 0 0 0 0,0 1 0 0 0,0-1 0 0 0,0 0 0 0 0,0 0 0 0 0,0 1 0 0 0,0-1 0 0 0,0 0 0 0 0,-1 0 0 0 0,1 1 0 0 0,0-1 0 0 0,0 1 0 0 0,0-1 0 0 0,0 1 0 0 0,0 0 0 0 0,0-1 0 0 0,0 1 0 0 0,0-1 0 0 0,1 1 0 0 0,-1 0 0 0 0,0-1 0 0 0,1 1 0 0 0,0 0 0 0 0,-1-1 0 0 0,1 1 0 0 0,0 0 0 0 0,-1 0 0 0 0,1-1 0 0 0,0 1 0 0 0,0 0 0 0 0,1-1 0 0 0,5-8-16 0 0,-7 10 14 0 0,0 0 0 0 0,0-1 0 0 0,0 1 0 0 0,0 0 0 0 0,1 0 0 0 0,-1 0 0 0 0,0-1 0 0 0,0 1 0 0 0,0 0 0 0 0,0 0 0 0 0,0 0 0 0 0,0 0 0 0 0,0-1 0 0 0,0 1 0 0 0,0 0 1 0 0,0 0-1 0 0,0 0 0 0 0,0-1 0 0 0,0 1 0 0 0,0 0 0 0 0,0 0 0 0 0,-1 0 0 0 0,1 0 0 0 0,0-1 0 0 0,0 1 0 0 0,0 0 0 0 0,0 0 0 0 0,0 0 0 0 0,0 0 0 0 0,0-1 0 0 0,0 1 0 0 0,-1 0 0 0 0,1 0 0 0 0,0 0 0 0 0,0 0 2 0 0,-1-3-46 0 0,9-5-63 0 0,-9 7 125 0 0,-4 10 143 0 0,-1 1-110 0 0,5-9-59 0 0,-1 1 0 0 0,1-1 1 0 0,0 0-1 0 0,1 1 0 0 0,-1-1 0 0 0,0 1 0 0 0,0-1 1 0 0,1 1-1 0 0,-1-1 0 0 0,0 1 0 0 0,1 0 0 0 0,0-1 1 0 0,-1 1-1 0 0,1 0 10 0 0,0 5-40 0 0,0-6 31 0 0,1 1-1 0 0,-1-1 1 0 0,0 1 0 0 0,0-1-1 0 0,0 1 1 0 0,-1-1 0 0 0,1 1-1 0 0,0-1 1 0 0,-1 1 0 0 0,1-1-1 0 0,0 1 1 0 0,-1-1 0 0 0,0 1-1 0 0,1-1 1 0 0,-1 0 0 0 0,0 1 9 0 0,0-1-3 0 0,0 0 3 0 0,-1 1-1 0 0,1-1 1 0 0,0 0-1 0 0,0 1 0 0 0,0-1 1 0 0,0 1-1 0 0,0-1 1 0 0,1 1-1 0 0,-1 0 1 0 0,0-1-1 0 0,1 1 0 0 0,-1 0 1 0 0,1 0-1 0 0,-1-1 1 0 0,1 1-1 0 0,0 0 0 0 0,0 0 1 0 0,0 0-1 0 0,0-1 1 0 0,0 1-1 0 0,0 0 1 0 0,0 0-1 0 0,1 0 0 0 0,-1-1 1 0 0,1 1-1 0 0,-1 0 1 0 0,1 2 9 0 0,-1-1 0 0 0,1 1 0 0 0,-1-1 0 0 0,0 1 0 0 0,0-1 0 0 0,0 0 1 0 0,-1 1-1 0 0,0-1 0 0 0,1 1 0 0 0,-1-1 0 0 0,-1 1-9 0 0,1-1 20 0 0,0 0 0 0 0,1 1 0 0 0,-1-1 1 0 0,1 0-1 0 0,-1 0 0 0 0,1 1 1 0 0,0-1-1 0 0,0 0 0 0 0,0 1 0 0 0,1-1 1 0 0,-1 0-1 0 0,2 4-20 0 0,3 4 9 0 0,-4-9-21 0 0,0 0 0 0 0,0 0 0 0 0,0 0 0 0 0,-1 0 0 0 0,1 0 0 0 0,0 0 0 0 0,-1 0 0 0 0,1 0 0 0 0,-1 2 12 0 0,-1 7-68 0 0,0-10 60 0 0,1 0 1 0 0,0 0-1 0 0,0 1 0 0 0,0-1 0 0 0,-1 0 0 0 0,1 1 0 0 0,1-1 1 0 0,-1 0-1 0 0,0 1 0 0 0,0-1 0 0 0,0 0 0 0 0,1 1 1 0 0,-1-1-1 0 0,0 0 0 0 0,1 1 8 0 0,5 8-49 0 0,-5-9 43 0 0,0 0-1 0 0,0 0 0 0 0,0 0 0 0 0,-1 1 0 0 0,1-1 1 0 0,-1 0-1 0 0,1 0 0 0 0,-1 0 0 0 0,1 0 0 0 0,-1 1 1 0 0,0-1-1 0 0,1 0 0 0 0,-1 1 0 0 0,0-1 0 0 0,0 0 0 0 0,0 0 1 0 0,0 1-1 0 0,0-1 0 0 0,0 0 0 0 0,0 1 0 0 0,-1-1 1 0 0,1 0-1 0 0,0 0 0 0 0,-1 1 0 0 0,1-1 7 0 0,-1 0-56 0 0,1 0-1 0 0,0 0 1 0 0,-1 0-1 0 0,1 0 1 0 0,0 0-1 0 0,0 0 1 0 0,0 0-1 0 0,0 0 1 0 0,0 0-1 0 0,0 1 1 0 0,0-1-1 0 0,0 0 1 0 0,1 0-1 0 0,-1 0 1 0 0,0 0 0 0 0,1 0-1 0 0,-1 0 1 0 0,0 0-1 0 0,1 0 1 0 0,0 0-1 0 0,-1 0 1 0 0,1 0-1 0 0,-1-1 1 0 0,1 2 56 0 0,6 9-1117 0 0,-7-11 1039 0 0,0 1 0 0 0,0-1-1 0 0,0 0 1 0 0,0 0 0 0 0,0 1-1 0 0,0-1 1 0 0,1 0 0 0 0,-1 1-1 0 0,0-1 1 0 0,0 0 0 0 0,0 1-1 0 0,0-1 1 0 0,0 0 0 0 0,0 1-1 0 0,-1-1 1 0 0,1 0 0 0 0,0 1-1 0 0,0-1 1 0 0,0 0 0 0 0,0 1-1 0 0,0-1 1 0 0,0 0 0 0 0,0 0-1 0 0,-1 1 1 0 0,1-1 0 0 0,0 0-1 0 0,0 0 1 0 0,0 1 0 0 0,-1-1-1 0 0,1 0 1 0 0,0 0 0 0 0,0 1-1 0 0,-1-1 1 0 0,1 0 0 0 0,0 0-1 0 0,0 0 1 0 0,-1 0 0 0 0,1 0-1 0 0,0 1 1 0 0,-1-1 78 0 0,0 0-2451 0 0</inkml:trace>
  <inkml:trace contextRef="#ctx0" brushRef="#br0" timeOffset="1141.728">759 182 12584 0 0,'15'2'572'0'0,"-12"-2"-10"0"0,3 14-220 0 0,-4-10-187 0 0,-1-2-27 0 0,0-1 1 0 0,-1 0-1 0 0,1 0 1 0 0,-1 1-1 0 0,1-1 1 0 0,-1 0 0 0 0,1 1-1 0 0,-1-1 1 0 0,0 0-1 0 0,0 1 1 0 0,0-1-1 0 0,0 0 1 0 0,0 1-1 0 0,0-1 1 0 0,0 0 0 0 0,0 1-129 0 0,0 0 138 0 0,-1 1 1 0 0,1-1 0 0 0,1 0-1 0 0,-1 0 1 0 0,0 0 0 0 0,0 0-1 0 0,1 0 1 0 0,-1 0 0 0 0,1 0-1 0 0,0 0-138 0 0,-1 0 87 0 0,1 0-1 0 0,0 0 1 0 0,-1 0-1 0 0,0 0 1 0 0,1 0-1 0 0,-1 0 0 0 0,0 0 1 0 0,0 0-1 0 0,0 0 1 0 0,0 0-1 0 0,0 0 1 0 0,-1 0-1 0 0,0 1-86 0 0,0 4 402 0 0,0-1 0 0 0,0 1-1 0 0,0-1 1 0 0,1 6-402 0 0,-4 24 1768 0 0,1-11-1017 0 0,3-21-645 0 0,0 0 0 0 0,-1 0 0 0 0,1 0 0 0 0,-1 0 0 0 0,0-1 0 0 0,0 1 0 0 0,-1 3-106 0 0,2-6 7 0 0,-1-1-1 0 0,1 1 1 0 0,0-1 0 0 0,-1 1-1 0 0,1 0 1 0 0,0-1-1 0 0,0 1 1 0 0,0 0 0 0 0,-1-1-1 0 0,1 1 1 0 0,0 0 0 0 0,0-1-1 0 0,0 1 1 0 0,0 0 0 0 0,0-1-1 0 0,0 1 1 0 0,0 0 0 0 0,1-1-1 0 0,-1 1 1 0 0,0 0 0 0 0,0-1-1 0 0,0 1 1 0 0,1 0-1 0 0,-1-1 1 0 0,0 1 0 0 0,1-1-1 0 0,-1 1 1 0 0,0 0-7 0 0,2 0-12 0 0,-1 0 0 0 0,1 0 0 0 0,-1 0 0 0 0,1 0 0 0 0,-1-1 0 0 0,1 1-1 0 0,-1 0 1 0 0,1 0 0 0 0,0-1 12 0 0,0 1 187 0 0,-2-1 18 0 0,2-1-13 0 0,3-4-163 0 0,1 1-1 0 0,-1-1 1 0 0,0 0 0 0 0,-1 0-1 0 0,1 0 1 0 0,-1-1-1 0 0,0 1 1 0 0,0-1-1 0 0,-1 0 1 0 0,1 0 0 0 0,-1 0-1 0 0,-1-1 1 0 0,1 1-1 0 0,0-4-28 0 0,-3 9 4 0 0,0 0 0 0 0,0 0 0 0 0,1-1 0 0 0,-1 1-1 0 0,0 0 1 0 0,1 0 0 0 0,-1 0 0 0 0,1 0 0 0 0,0 0 0 0 0,-1 0-1 0 0,1 0 1 0 0,0 0 0 0 0,-1 0 0 0 0,2 0-4 0 0,1-3 37 0 0,-2 3 102 0 0,9 9 401 0 0,-9-7-571 0 0,-1 0 0 0 0,1 0 1 0 0,0 0-1 0 0,0 0 1 0 0,-1 0-1 0 0,1 0 1 0 0,0 0-1 0 0,-1 0 1 0 0,1 0-1 0 0,-1 0 1 0 0,1 0-1 0 0,-1 1 1 0 0,0-1-1 0 0,1 0 1 0 0,-1 0-1 0 0,0 0 1 0 0,0 1-1 0 0,0-1 0 0 0,0 0 1 0 0,0 1 30 0 0,0 0-18 0 0,0-1 0 0 0,0 0-1 0 0,1 1 1 0 0,-1-1 0 0 0,1 0 0 0 0,-1 0 0 0 0,1 0 0 0 0,-1 1 0 0 0,1-1-1 0 0,0 0 1 0 0,-1 0 0 0 0,1 0 0 0 0,0 0 0 0 0,0 0 0 0 0,1 1 18 0 0,-1-1 0 0 0,0 0 1 0 0,0 0 0 0 0,0 0-1 0 0,-1 0 1 0 0,1 0-1 0 0,0 1 1 0 0,0-1-1 0 0,-1 0 1 0 0,1 0 0 0 0,-1 1-1 0 0,1-1 1 0 0,-1 0-1 0 0,1 1 1 0 0,-1-1 0 0 0,0 1-1 0 0,0-1 0 0 0,0 1 0 0 0,0 0 0 0 0,1-1 0 0 0,-1 1 0 0 0,0 0 0 0 0,1-1 0 0 0,0 1 0 0 0,-1 0-1 0 0,1-1 1 0 0,0 1 0 0 0,-1-1 0 0 0,1 1 0 0 0,0-1 0 0 0,0 1 0 0 0,0-1 0 0 0,1 0 0 0 0,-1 1 0 0 0,8 13 17 0 0,-8-13 59 0 0,0-1-1 0 0,1 0-47 0 0,-1-1 0 0 0,1 1 1 0 0,-1 0-1 0 0,1-1 0 0 0,-1 1 0 0 0,1 0 1 0 0,0-1-1 0 0,-1 0 0 0 0,1 1 1 0 0,0-1-1 0 0,0 0 0 0 0,-1 0 0 0 0,1 0 1 0 0,0 0-1 0 0,-1 0 0 0 0,1-1 0 0 0,0 1 1 0 0,-1 0-1 0 0,1-1 0 0 0,0 1 0 0 0,-1-1 1 0 0,1 0-1 0 0,-1 1 0 0 0,1-1 0 0 0,-1 0 1 0 0,1 0-1 0 0,-1 0 0 0 0,0 0 0 0 0,1 0 1 0 0,-1 0-1 0 0,0-1 0 0 0,0 1 0 0 0,0 0 1 0 0,0-1-1 0 0,0 1 0 0 0,1-2-28 0 0,10-10 123 0 0,-11 12-130 0 0,1 0-1 0 0,-1 0 0 0 0,0 0 0 0 0,0 0 0 0 0,0 0 0 0 0,0-1 0 0 0,0 1 0 0 0,0 0 0 0 0,0-1 0 0 0,0 1 0 0 0,0-1 0 0 0,-1 1 0 0 0,1-1 0 0 0,0 0 8 0 0,-1-8-77 0 0,0 9 69 0 0,0-1 0 0 0,0 1 0 0 0,0 0 0 0 0,0-1 0 0 0,0 1 0 0 0,1 0 0 0 0,-1 0 0 0 0,0-1 0 0 0,1 1 0 0 0,-1 0 0 0 0,0 0 0 0 0,1-1 8 0 0,7-11-16 0 0,-6 10 16 0 0,0 1 0 0 0,0-1 1 0 0,-1 0-1 0 0,1 0 0 0 0,-1 0 0 0 0,0 0 0 0 0,0-1 0 0 0,0 1 0 0 0,0 0 0 0 0,0-3 0 0 0,0-15 0 0 0,-2 16 0 0 0,1 0 0 0 0,1 0 0 0 0,-1 0 0 0 0,1 0 0 0 0,-1 0 0 0 0,2-4 0 0 0,2 0 19 0 0,-3 6-35 0 0,0 1 0 0 0,0-1 1 0 0,0 1-1 0 0,0-1 0 0 0,-1 0 1 0 0,1 1-1 0 0,-1-1 0 0 0,0 0 0 0 0,0 1 1 0 0,0-1 15 0 0,0-1-275 0 0,-1 1 1 0 0,1-1 0 0 0,0 1-1 0 0,0 0 1 0 0,0-1-1 0 0,1 1 1 0 0,-1-1 0 0 0,1 1-1 0 0,0-1 1 0 0,0 1 0 0 0,0 0-1 0 0,0 0 1 0 0,1-2 274 0 0,0-6-5517 0 0,-6 0-1564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11:04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96 5064 0 0,'2'-2'65'0'0,"-1"2"-39"0"0,0 0-1 0 0,0-1 1 0 0,0 1 0 0 0,-1-1-1 0 0,1 0 1 0 0,0 1 0 0 0,-1-1 0 0 0,1 0-1 0 0,0 1 1 0 0,-1-1 0 0 0,1 0-1 0 0,-1 0 1 0 0,1 1 0 0 0,-1-1 0 0 0,1 0-26 0 0,-2-4 45 0 0,0-2 396 0 0,0 6 1844 0 0,1 1 773 0 0,0 0 144 0 0,0 0-410 0 0,0 0-1833 0 0,-3 53-977 0 0,1-37-1 0 0,1 1 1 0 0,1-1-1 0 0,0 8 19 0 0,7 43 64 0 0,4 13-64 0 0,-11-76 8 0 0,1-1-1 0 0,-1 1 1 0 0,0 0-1 0 0,-1 0 0 0 0,1 0 1 0 0,-1 0-1 0 0,0 2-7 0 0,0-3 2 0 0,1 1-1 0 0,-1-1 1 0 0,1 1-1 0 0,0-1 1 0 0,0 1-1 0 0,0-1 1 0 0,0 1-1 0 0,1 3-1 0 0,-2-26-4572 0 0,2-30 2121 0 0,0 29 1728 0 0,-1 1-1 0 0,-2-16 724 0 0,0-10-180 0 0,-1 3 120 0 0,2 31 159 0 0,0 0-1 0 0,1 0 1 0 0,0 0 0 0 0,2-10-99 0 0,5-62 3065 0 0,-7 82-2983 0 0,1-1 0 0 0,-1 0-1 0 0,1 0 1 0 0,-1 1 0 0 0,1-1 0 0 0,0 1 0 0 0,0-1 0 0 0,0 1 0 0 0,0-1-1 0 0,0 1 1 0 0,0-1 0 0 0,0 1 0 0 0,0 0 0 0 0,0-1 0 0 0,1 1 0 0 0,-1 0-1 0 0,1 0 1 0 0,-1 0 0 0 0,1 0 0 0 0,-1 0 0 0 0,1 0 0 0 0,-1 1-1 0 0,1-1 1 0 0,0 1 0 0 0,-1-1 0 0 0,1 1 0 0 0,0-1 0 0 0,0 1 0 0 0,0 0-82 0 0,2-1 64 0 0,0 1 0 0 0,-1-1 1 0 0,1 1-1 0 0,0 0 0 0 0,0 0 1 0 0,0 1-1 0 0,0-1 1 0 0,0 1-1 0 0,0 0 0 0 0,-1 0 1 0 0,1 0-1 0 0,0 0 1 0 0,1 2-66 0 0,5 2 70 0 0,0 1 0 0 0,0 0-1 0 0,-1 0 1 0 0,0 1-1 0 0,0 1 1 0 0,0-1-1 0 0,3 6-68 0 0,-8-8 73 0 0,0 0-1 0 0,0 1 1 0 0,0-1-1 0 0,-1 1 1 0 0,0 0-1 0 0,0 0 1 0 0,0 1 0 0 0,-1-1-1 0 0,0 0 1 0 0,0 1-1 0 0,-1 0 1 0 0,0-1-1 0 0,0 5-72 0 0,0-1 84 0 0,0 0-1 0 0,-1-1 1 0 0,0 1-1 0 0,-1 0 1 0 0,0-1 0 0 0,0 1-1 0 0,-1-1 1 0 0,-2 5-84 0 0,2-8 66 0 0,0 0 0 0 0,-1-1 0 0 0,0 1 1 0 0,0-1-1 0 0,0 1 0 0 0,-1-1 0 0 0,0 0 0 0 0,0 0 1 0 0,0 0-1 0 0,0-1 0 0 0,-1 0 0 0 0,0 1 0 0 0,-2 0-66 0 0,-11 6 106 0 0,-1 0 0 0 0,1-2 0 0 0,-2 0-1 0 0,1-1 1 0 0,-1-1 0 0 0,-2-1-106 0 0,10-2 40 0 0,0-1-15 0 0,-1 0 1 0 0,1-1-1 0 0,-10 1-25 0 0,-4 0-267 0 0,23-3 159 0 0,1 0 0 0 0,0 0-1 0 0,-1 0 1 0 0,1 0-1 0 0,-1 0 1 0 0,1-1-1 0 0,-3 0 109 0 0,4 1-233 0 0,1 0-1 0 0,-1 0 1 0 0,0 0 0 0 0,0-1-1 0 0,0 1 1 0 0,0 0-1 0 0,0-1 1 0 0,1 1-1 0 0,-1-1 1 0 0,0 1 0 0 0,0-1-1 0 0,1 1 1 0 0,-1-1-1 0 0,0 0 1 0 0,1 1-1 0 0,-1-1 1 0 0,0 0 0 0 0,1 0-1 0 0,-1 1 1 0 0,1-1-1 0 0,0 0 234 0 0,-1-5-1726 0 0</inkml:trace>
  <inkml:trace contextRef="#ctx0" brushRef="#br0" timeOffset="512.028">326 387 8288 0 0,'0'0'381'0'0,"0"0"-6"0"0,18 6 1183 0 0,5-2 2323 0 0,-19-4-3704 0 0,0-1-1 0 0,0 1 1 0 0,0 0-1 0 0,0-1 1 0 0,-1 0-1 0 0,1 0 1 0 0,2-1-177 0 0,-1 0 25 0 0,1-1 1 0 0,-1 0-1 0 0,0 0 0 0 0,0 0 1 0 0,0 0-1 0 0,0-1 1 0 0,-1 0-1 0 0,4-4-25 0 0,-4 4 87 0 0,-1 0 0 0 0,0 0 0 0 0,0-1 0 0 0,0 1 0 0 0,0-1 0 0 0,-1 1 0 0 0,0-1 1 0 0,0 0-1 0 0,0 0 0 0 0,0 0 0 0 0,-1 0 0 0 0,0 0 0 0 0,0 0 0 0 0,0-1-87 0 0,5-15 82 0 0,-4 18-67 0 0,-1 1 1 0 0,0-1-1 0 0,0 1 0 0 0,-1-1 0 0 0,1 1 1 0 0,-1-1-1 0 0,1-2-15 0 0,-3 0 53 0 0,2 4-45 0 0,0 0 0 0 0,-1 0-1 0 0,1 0 1 0 0,0 0 0 0 0,-1 0-1 0 0,1 1 1 0 0,-1-1-1 0 0,1 0 1 0 0,-1 0 0 0 0,0 1-1 0 0,1-1 1 0 0,-1 0 0 0 0,0 1-1 0 0,0-1 1 0 0,1 0-1 0 0,-1 1 1 0 0,0-1 0 0 0,0 1-1 0 0,0 0 1 0 0,0-1 0 0 0,1 1-1 0 0,-1 0 1 0 0,0-1-1 0 0,0 1 1 0 0,0 0 0 0 0,0 0-1 0 0,0 0 1 0 0,0 0-1 0 0,0 0 1 0 0,0 0-8 0 0,-1 0 25 0 0,1 0 0 0 0,-1 0 0 0 0,0 0-1 0 0,1 0 1 0 0,-1 1 0 0 0,1-1 0 0 0,-1 1 0 0 0,1-1 0 0 0,-1 1 0 0 0,1 0-1 0 0,-1-1 1 0 0,1 1 0 0 0,-1 0 0 0 0,1 0 0 0 0,-1 0-25 0 0,-5 6 120 0 0,1 1 0 0 0,0-1 1 0 0,0 1-1 0 0,0 0 0 0 0,1 1 1 0 0,-4 8-121 0 0,7-12 35 0 0,-1 1 1 0 0,1-1-1 0 0,0 1 1 0 0,1 0-1 0 0,0 0 1 0 0,0 0-1 0 0,0 0 1 0 0,0 0-1 0 0,1 0 1 0 0,0 0-1 0 0,0 0 1 0 0,1 0-36 0 0,-1-3 8 0 0,1-1 0 0 0,-1 0 1 0 0,1 0-1 0 0,-1 1 0 0 0,1-1 0 0 0,0 0 1 0 0,0 0-1 0 0,0 0 0 0 0,0 0 0 0 0,0 0 1 0 0,1 0-1 0 0,-1-1 0 0 0,0 1 1 0 0,1 0-1 0 0,0-1 0 0 0,-1 1 0 0 0,1-1 1 0 0,0 1-1 0 0,0-1 0 0 0,-1 0 0 0 0,1 1 1 0 0,0-1-1 0 0,0 0 0 0 0,1 0 1 0 0,-1-1-1 0 0,0 1 0 0 0,0 0 0 0 0,0-1 1 0 0,0 1-1 0 0,1-1 0 0 0,-1 0 0 0 0,0 0 1 0 0,2 0-9 0 0,8 0 0 0 0,0 0 0 0 0,-1-1 0 0 0,1-1 1 0 0,0 0-1 0 0,8-3 0 0 0,-20 5 0 0 0,15-3-12 0 0,-2 0-344 0 0,-1 0 0 0 0,0-1 0 0 0,7-3 356 0 0,3-1-474 0 0,-14 5 49 0 0,1 0 0 0 0,-1-1 0 0 0,1 0 0 0 0,-1-1 0 0 0,4-3 425 0 0,7-6-1870 0 0,0-2 1 0 0,-2 0 0 0 0,13-14 1869 0 0,-26 22 67 0 0,-10 6 1927 0 0,-10 6 622 0 0,11-1-2105 0 0,-4 3 266 0 0,1-1 0 0 0,-1 1 0 0 0,1 1 0 0 0,-6 6-777 0 0,12-11 60 0 0,1-1 0 0 0,-1 1-1 0 0,0 0 1 0 0,1 0 0 0 0,0 0 0 0 0,-1 0 0 0 0,1 1 0 0 0,0-1 0 0 0,0 0-1 0 0,0 0 1 0 0,1 1 0 0 0,-1-1 0 0 0,0 1 0 0 0,1-1 0 0 0,0 0 0 0 0,-1 1-1 0 0,1-1 1 0 0,0 1 0 0 0,0-1 0 0 0,0 1 0 0 0,1-1 0 0 0,0 3-60 0 0,-1-3-2 0 0,1-1 1 0 0,0 1 0 0 0,0-1-1 0 0,0 1 1 0 0,0 0-1 0 0,0-1 1 0 0,0 0-1 0 0,0 1 1 0 0,0-1 0 0 0,1 0-1 0 0,-1 1 1 0 0,1-1-1 0 0,-1 0 1 0 0,1 0 0 0 0,-1 0-1 0 0,1 0 1 0 0,-1-1-1 0 0,1 1 2 0 0,35 13-277 0 0,-24-9 326 0 0,0-1 155 0 0,0-1-1 0 0,1 0 0 0 0,0 0 1 0 0,0-1-1 0 0,0-1 0 0 0,7 0-203 0 0,10-2-1524 0 0,-1 0 0 0 0,14-4 1524 0 0,-22 0-1020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0:44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1 390 16208 0 0,'0'0'365'0'0,"0"0"56"0"0,0 0 26 0 0,0 0-53 0 0,0-1-254 0 0,1 0-12 0 0,1-1-1 0 0,-1 1 0 0 0,1 0 1 0 0,-1-1-1 0 0,1 1 0 0 0,0 0 1 0 0,-1 0-1 0 0,1 0 0 0 0,0 0 1 0 0,0 1-1 0 0,0-1 0 0 0,0 0 1 0 0,-1 1-1 0 0,1-1 0 0 0,2 1-127 0 0,-1-1 254 0 0,41-13 1669 0 0,-31 9-1679 0 0,0 0 0 0 0,0 2 0 0 0,1-1 0 0 0,-1 2 0 0 0,7-1-244 0 0,59-4 805 0 0,-36 7-807 0 0,13 1-675 0 0,-20-3-3476 0 0,-20-1-2990 0 0</inkml:trace>
  <inkml:trace contextRef="#ctx0" brushRef="#br0" timeOffset="421.736">690 124 3224 0 0,'0'0'143'0'0,"0"1"2527"0"0,-2 4 10065 0 0,2-1-13629 0 0,2 4 1882 0 0,-2-5-742 0 0,1-1 0 0 0,-1 0 1 0 0,0 1-1 0 0,1-1 1 0 0,-1 1-1 0 0,0-1 1 0 0,-1 0-1 0 0,1 1 1 0 0,0-1-1 0 0,-1 1-246 0 0,-1 6 172 0 0,-1 0 0 0 0,-1 0-1 0 0,1 0 1 0 0,-1-1 0 0 0,-1 1 0 0 0,0-1 0 0 0,0 0-1 0 0,-1 0 1 0 0,0 0 0 0 0,0-1 0 0 0,-1 0 0 0 0,1 0 0 0 0,-2-1-1 0 0,-3 4-171 0 0,-2-1 38 0 0,1-1 0 0 0,-1 0 0 0 0,0 0 0 0 0,0-1 0 0 0,-1-1 0 0 0,0 0 0 0 0,0-1 0 0 0,-1-1 0 0 0,-1 1-38 0 0,12-4 0 0 0,0-1 1 0 0,0 1 0 0 0,0 0-1 0 0,0-1 1 0 0,-1 0 0 0 0,1 0-1 0 0,0 0 1 0 0,0-1 0 0 0,0 1-1 0 0,0-1 1 0 0,-1 0 0 0 0,1 0-1 0 0,0 0 1 0 0,0-1 0 0 0,1 0-1 0 0,-2 0 0 0 0,-5-5 0 0 0,6 5 0 0 0,0-1 0 0 0,1 0 0 0 0,-1 0 0 0 0,1-1 0 0 0,-2-1 0 0 0,4 4 0 0 0,-1-1 0 0 0,1 0 0 0 0,0 0 0 0 0,0 1 0 0 0,1-1 0 0 0,-1 0 0 0 0,0 0 0 0 0,1 0 0 0 0,-1 0 0 0 0,1 0 0 0 0,-1 0 0 0 0,1 0 0 0 0,0 0 0 0 0,0 0 0 0 0,0 0 0 0 0,0-2-34 0 0,0 1-1 0 0,0 0 1 0 0,1-1-1 0 0,-1 1 1 0 0,1 0 0 0 0,0 0-1 0 0,0 0 1 0 0,0 0-1 0 0,0 0 1 0 0,1 0-1 0 0,-1 0 1 0 0,1 0-1 0 0,-1 0 1 0 0,1 0-1 0 0,0 1 1 0 0,0-1-1 0 0,1 1 1 0 0,-1-1 0 0 0,0 1-1 0 0,1 0 1 0 0,-1 0-1 0 0,1 0 1 0 0,0 0-1 0 0,0 1 1 0 0,0-1-1 0 0,1 0 35 0 0,0 1 1 0 0,-1-1 1 0 0,1 1-1 0 0,-1 0 0 0 0,1 0 0 0 0,0 0 0 0 0,-1 0 0 0 0,1 1 0 0 0,0-1 1 0 0,0 1-1 0 0,0 0 0 0 0,-1 0 0 0 0,1 0 0 0 0,0 1 0 0 0,0 0 0 0 0,-1-1 1 0 0,1 1-1 0 0,0 0 0 0 0,-1 1 0 0 0,1-1 0 0 0,-1 1 0 0 0,3 1-1 0 0,9 4 163 0 0,-1 0 1 0 0,0 1-1 0 0,0 0 0 0 0,-1 2 0 0 0,8 5-163 0 0,-18-12-8 0 0,0 1 0 0 0,0-1 0 0 0,-1 1 0 0 0,1-1 0 0 0,-1 1 0 0 0,0 0 8 0 0,15 19-262 0 0,20 21 552 0 0,-29-33-1061 0 0,0-1 0 0 0,1 1 0 0 0,0-2 0 0 0,7 6 771 0 0,-15-14-2194 0 0,1-1-2674 0 0,5 0-1141 0 0</inkml:trace>
  <inkml:trace contextRef="#ctx0" brushRef="#br0" timeOffset="1057.416">841 60 6248 0 0,'0'0'282'0'0,"0"0"-2"0"0,12-14-24 0 0,-7 7 706 0 0,-3 3 361 0 0,0 0 0 0 0,1 0 0 0 0,0 1 0 0 0,0-1 0 0 0,0 1 0 0 0,0 0 0 0 0,3-3-1323 0 0,-5 6 617 0 0,-1 0 30 0 0,0 0 7 0 0,2-2 55 0 0,-2 1-518 0 0,0 1 1 0 0,0 0 0 0 0,1-1-1 0 0,-1 1 1 0 0,0-1-1 0 0,1 1 1 0 0,-1 0 0 0 0,1-1-1 0 0,-1 1 1 0 0,1 0-1 0 0,-1-1 1 0 0,1 1 0 0 0,-1 0-1 0 0,0 0 1 0 0,1 0-1 0 0,-1-1 1 0 0,1 1 0 0 0,0 0-192 0 0,0 1 13 0 0,1 0 0 0 0,-1 0 1 0 0,1 1-1 0 0,-1-1 1 0 0,1 0-1 0 0,-1 0 0 0 0,0 1 1 0 0,0-1-1 0 0,1 1 1 0 0,-1 0-1 0 0,0-1 0 0 0,-1 1 1 0 0,1 0-1 0 0,0-1 1 0 0,0 1-1 0 0,-1 0 0 0 0,1 0 1 0 0,-1 0-1 0 0,1 0 1 0 0,-1-1-1 0 0,0 3-13 0 0,2 8 159 0 0,-1 0 0 0 0,-1 1 0 0 0,0 0-159 0 0,0-4 147 0 0,-1 65 174 0 0,-2-1-1 0 0,-9 41-320 0 0,11-93 24 0 0,2 3 16 0 0,-2-23-17 0 0,2 8 136 0 0,0-8-159 0 0,-1-1 0 0 0,0 1 1 0 0,0 0-1 0 0,0-1 1 0 0,1 1-1 0 0,-1-1 1 0 0,0 1-1 0 0,1-1 1 0 0,-1 1-1 0 0,0-1 1 0 0,1 1-1 0 0,-1-1 0 0 0,1 1 1 0 0,-1-1-1 0 0,1 0 1 0 0,-1 1-1 0 0,1-1 1 0 0,-1 0-1 0 0,1 1 1 0 0,-1-1-1 0 0,1 0 1 0 0,0 0-1 0 0,-1 1 0 0 0,1-1 1 0 0,0 0-1 0 0,0 0-1 0 0,4 2 1 0 0,0-1 0 0 0,1-1 0 0 0,-1 1 0 0 0,0-1 0 0 0,0 0 0 0 0,0 0 0 0 0,1 0 0 0 0,-1-1 0 0 0,0 0 0 0 0,0 0 0 0 0,3-1 0 0 0,18-2 0 0 0,-4 3 26 0 0,0 0 0 0 0,0 1 1 0 0,-1 2-1 0 0,1 0 0 0 0,1 1-26 0 0,32 8-3595 0 0,-46-8 1867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0:50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117 332 2760 0 0,'4'-6'248'0'0,"-2"2"693"0"0,0 0-1 0 0,-1 0 1 0 0,0 0 0 0 0,0-1 0 0 0,0 1-1 0 0,0 0 1 0 0,-1-1 0 0 0,1 1 0 0 0,-1-1 0 0 0,0 1-1 0 0,0 0 1 0 0,-1-2-941 0 0,1-6 2462 0 0,0 11-1898 0 0,0 1 218 0 0,0 0 91 0 0,0 0 20 0 0,0 0-62 0 0,0 0-275 0 0,-1 0-492 0 0,0 0 1 0 0,1 1-1 0 0,-1-1 0 0 0,0 0 1 0 0,0 1-1 0 0,1-1 1 0 0,-1 1-1 0 0,0-1 0 0 0,1 0 1 0 0,-1 1-1 0 0,1 0 0 0 0,-1-1 1 0 0,0 1-1 0 0,1-1 1 0 0,-1 1-1 0 0,1 0 0 0 0,0-1 1 0 0,-1 1-1 0 0,1 0 0 0 0,-1-1 1 0 0,1 1-1 0 0,0 0 0 0 0,0-1 1 0 0,-1 1-1 0 0,1 1-64 0 0,-6 23 206 0 0,4-18-33 0 0,-11 43 333 0 0,1-5 44 0 0,2 0 0 0 0,1 1 0 0 0,2 12-550 0 0,7-42 30 0 0,0 0-1 0 0,1 0 1 0 0,1-1-1 0 0,1 1 1 0 0,0 1-30 0 0,-2-14-5 0 0,0 0 1 0 0,0 0-1 0 0,0 0 1 0 0,0 1-1 0 0,0-1 0 0 0,1 0 1 0 0,0 0-1 0 0,-1-1 1 0 0,1 1-1 0 0,0 0 1 0 0,0-1-1 0 0,1 1 0 0 0,-1-1 1 0 0,0 1-1 0 0,1-1 1 0 0,0 0-1 0 0,-1 0 1 0 0,1 0-1 0 0,0-1 0 0 0,0 1 1 0 0,0-1 4 0 0,0 0 5 0 0,-1 0-1 0 0,1 0 1 0 0,0 0 0 0 0,-1-1-1 0 0,1 1 1 0 0,0-1 0 0 0,-1 0-1 0 0,1 0 1 0 0,0 0 0 0 0,-1 0-1 0 0,1 0 1 0 0,0-1 0 0 0,-1 1-1 0 0,1-1 1 0 0,0 0 0 0 0,-1 0-1 0 0,1 0 1 0 0,-1 0 0 0 0,1 0-1 0 0,-1 0 1 0 0,0-1 0 0 0,1 1-1 0 0,-1-1 1 0 0,0 1 0 0 0,0-1-1 0 0,1-1-4 0 0,8-9 39 0 0,0 0 0 0 0,-1-1 0 0 0,0 0 0 0 0,-1-1 0 0 0,0 0 0 0 0,-1 0 0 0 0,-1-1 0 0 0,0 0 0 0 0,-1-1 0 0 0,-1 1 0 0 0,0-1 0 0 0,-1 0 0 0 0,-1 0 0 0 0,0-1 0 0 0,-1 1 0 0 0,-1-1-1 0 0,-1 1 1 0 0,0-1 0 0 0,-1 1 0 0 0,-1-1 0 0 0,0 1 0 0 0,-1 0 0 0 0,-2-3-39 0 0,2 9-48 0 0,0 1 1 0 0,-1 0-1 0 0,0 0 0 0 0,-1 1 0 0 0,0-1 0 0 0,0 1 1 0 0,-1 0-1 0 0,-3-3 48 0 0,6 7-36 0 0,1 1 0 0 0,-1 0 1 0 0,0 1-1 0 0,0-1 1 0 0,-1 0-1 0 0,1 1 0 0 0,0 0 1 0 0,-1 0-1 0 0,0 0 0 0 0,1 0 1 0 0,-1 0-1 0 0,0 1 1 0 0,0 0-1 0 0,0-1 0 0 0,0 2 1 0 0,0-1-1 0 0,0 0 0 0 0,0 1 1 0 0,0 0-1 0 0,0-1 1 0 0,-3 2 35 0 0,1-1-34 0 0,1 1 0 0 0,-1-1 0 0 0,1 1 0 0 0,-1 0 0 0 0,1 1 0 0 0,0 0 0 0 0,-1-1 0 0 0,1 2 0 0 0,0-1 0 0 0,0 1 0 0 0,0-1 0 0 0,1 1 1 0 0,-1 0-1 0 0,1 1 0 0 0,0-1 0 0 0,-1 1 0 0 0,1 0 0 0 0,-1 3 34 0 0,-3 3-83 0 0,1 1 1 0 0,1 1 0 0 0,0-1-1 0 0,1 1 1 0 0,0 0-1 0 0,1 0 1 0 0,0 1 0 0 0,1-1-1 0 0,0 1 1 0 0,1 0-1 0 0,0 6 83 0 0,2-16 39 0 0,0-1-1 0 0,-1 0 0 0 0,1 0 1 0 0,0 0-1 0 0,0 0 0 0 0,1 0 0 0 0,-1 0 1 0 0,0 0-1 0 0,1 0 0 0 0,-1 0 1 0 0,1 0-1 0 0,0 0 0 0 0,0 0 1 0 0,-1 0-1 0 0,1 0 0 0 0,1 0 1 0 0,-1-1-1 0 0,0 1 0 0 0,0 0 1 0 0,1-1-1 0 0,-1 1 0 0 0,0-1 1 0 0,1 1-1 0 0,0-1 0 0 0,-1 0 0 0 0,1 0 1 0 0,0 0-1 0 0,0 0 0 0 0,-1 0 1 0 0,1 0-1 0 0,0 0 0 0 0,0 0 1 0 0,0-1-1 0 0,0 1 0 0 0,0-1 1 0 0,0 1-1 0 0,0-1 0 0 0,2 0-38 0 0,12 0 43 0 0,-1 0 0 0 0,1-2-1 0 0,-1 0 1 0 0,0 0 0 0 0,1-2-1 0 0,4-1-42 0 0,40-15-734 0 0,-2-2-1 0 0,5-5 735 0 0,-53 22-1683 0 0,-1-1-77 0 0</inkml:trace>
  <inkml:trace contextRef="#ctx0" brushRef="#br0" timeOffset="399.402">525 452 11976 0 0,'5'0'1244'0'0,"151"-2"7927"0"0,-16-2-7672 0 0,-113 2-4630 0 0,-27 2 2986 0 0,0 0 0 0 0,1 0 0 0 0,-1 0-1 0 0,0 0 1 0 0,0-1 0 0 0,0 1 0 0 0,1 0-1 0 0,-1 0 1 0 0,0 0 0 0 0,0-1-1 0 0,0 1 1 0 0,0 0 0 0 0,0 0 0 0 0,0-1-1 0 0,1 1 1 0 0,-1 0 0 0 0,0 0 0 0 0,0 0-1 0 0,0-1 1 0 0,0 1 0 0 0,0 0 0 0 0,0 0-1 0 0,0-1 1 0 0,0 1 0 0 0,0 0 0 0 0,0 0 145 0 0,0-1-401 0 0,0-6-1957 0 0</inkml:trace>
  <inkml:trace contextRef="#ctx0" brushRef="#br0" timeOffset="848.975">676 218 4144 0 0,'0'0'191'0'0,"-7"10"410"0"0,5-6 552 0 0,0-1 0 0 0,0 1-1 0 0,1 0 1 0 0,0-1 0 0 0,-1 1 0 0 0,1 0 0 0 0,1 0 0 0 0,-1 1-1153 0 0,-3 35 4632 0 0,2-13-3469 0 0,-1-2-597 0 0,1 1 0 0 0,1-1 0 0 0,1 1 0 0 0,2 0 0 0 0,0-1 0 0 0,2 1-1 0 0,1-1 1 0 0,0 0 0 0 0,4 6-566 0 0,-3-19 96 0 0,-6-11-71 0 0,0-1 1 0 0,0 1-1 0 0,1 0 0 0 0,-1 0 0 0 0,0-1 1 0 0,0 1-1 0 0,1 0 0 0 0,-1-1 0 0 0,0 1 1 0 0,1 0-1 0 0,-1-1 0 0 0,1 1 0 0 0,-1 0 1 0 0,1-1-1 0 0,-1 1 0 0 0,1-1 0 0 0,-1 1 1 0 0,1-1-1 0 0,0 1 0 0 0,-1-1 0 0 0,1 0 1 0 0,-1 1-1 0 0,1-1 0 0 0,1 1-25 0 0,-1-1-2758 0 0,-1 2-3936 0 0,0-2-339 0 0</inkml:trace>
  <inkml:trace contextRef="#ctx0" brushRef="#br0" timeOffset="2132.247">1307 57 10136 0 0,'13'-14'490'0'0,"-13"14"-211"0"0,0 0-275 0 0,0 0-1 0 0,0 0 1 0 0,0 0-1 0 0,0 0 1 0 0,0 0 0 0 0,0 0-1 0 0,0 0 1 0 0,0 0 0 0 0,0 0-1 0 0,0 0 1 0 0,0 0-1 0 0,0 0 1 0 0,0 0 0 0 0,1 0-1 0 0,-1 0 1 0 0,0 0 0 0 0,0 0-1 0 0,0 0 1 0 0,0 0-1 0 0,0 0 1 0 0,0 0 0 0 0,0 0-1 0 0,0 0 1 0 0,0 0-1 0 0,0 0 1 0 0,0 0 0 0 0,0 0-1 0 0,0 0 1 0 0,0 0 0 0 0,0 0-1 0 0,0 0 1 0 0,0 0-1 0 0,0 0 1 0 0,0 0 0 0 0,0 0-1 0 0,1 0 1 0 0,-1 0 0 0 0,0 0-1 0 0,0 0 1 0 0,0 0-1 0 0,0 0 1 0 0,0 0 0 0 0,0 0-1 0 0,0 0 1 0 0,0 0 0 0 0,0 0-1 0 0,0 0 1 0 0,0 0-1 0 0,0 0 1 0 0,0 0 0 0 0,0 0-1 0 0,0 0 1 0 0,0-1-1 0 0,0 1 1 0 0,0 0 0 0 0,0 0-1 0 0,0 0 1 0 0,0 0 0 0 0,0 0-1 0 0,0 0 1 0 0,0 0-1 0 0,0 0 1 0 0,0 0 0 0 0,0 0-1 0 0,0 0 1 0 0,0 0 0 0 0,0 0-1 0 0,0 0 1 0 0,0 0-1 0 0,0 0-3 0 0,-1-7 80 0 0,-1-6 766 0 0,2 12-627 0 0,-1 0 0 0 0,0-1 0 0 0,0 1 1 0 0,0 0-1 0 0,0 0 0 0 0,0 0 0 0 0,0 0 0 0 0,0 0 1 0 0,-1 1-1 0 0,1-1 0 0 0,0 0 0 0 0,0 0 1 0 0,-1 1-1 0 0,1-1 0 0 0,0 1 0 0 0,-1-1 1 0 0,1 1-1 0 0,0 0 0 0 0,-2-1-219 0 0,-28-3 1974 0 0,26 4-1822 0 0,-2-1 172 0 0,-1 1 0 0 0,1 0 0 0 0,-1 0 0 0 0,1 1 0 0 0,0 0 0 0 0,-1 1 0 0 0,1-1 0 0 0,0 1 0 0 0,0 1 0 0 0,-6 2-324 0 0,11-4 13 0 0,0 0-1 0 0,0 0 0 0 0,0 0 0 0 0,1 1 0 0 0,-1-1 1 0 0,0 0-1 0 0,1 1 0 0 0,-1-1 0 0 0,1 1 1 0 0,0 0-1 0 0,-1 0 0 0 0,1-1 0 0 0,0 1 0 0 0,0 0 1 0 0,0 0-1 0 0,0 0 0 0 0,1 0 0 0 0,-1 0 1 0 0,0 0-1 0 0,1 0 0 0 0,0 0 0 0 0,-1 0 0 0 0,1 0 1 0 0,0 1-1 0 0,0-1 0 0 0,0 0 0 0 0,0 0 1 0 0,0 0-1 0 0,1 0 0 0 0,0 2-12 0 0,2 8-24 0 0,0-1-1 0 0,1 0 1 0 0,0 1-1 0 0,1-2 1 0 0,2 4 24 0 0,2 7-157 0 0,2 2 95 0 0,2-1-1 0 0,0 0 1 0 0,2 1 62 0 0,19 31 3 0 0,-23-34 2 0 0,8 14 102 0 0,-1 0 1 0 0,0 5-108 0 0,-14-28 21 0 0,0-1 0 0 0,0 1 0 0 0,-1 0 0 0 0,-1 1 0 0 0,0-1 0 0 0,0 0 0 0 0,-2 1 1 0 0,1-1-1 0 0,-1 4-21 0 0,-1-9 73 0 0,0 0 0 0 0,0 0-1 0 0,0 0 1 0 0,-1-1 0 0 0,0 1 0 0 0,0 0 0 0 0,0-1 0 0 0,-1 1 0 0 0,1-1 0 0 0,-1 0 0 0 0,-1 0 0 0 0,1 0 0 0 0,-1 0 0 0 0,0-1 0 0 0,0 0-1 0 0,0 1 1 0 0,0-1 0 0 0,-1-1 0 0 0,0 1 0 0 0,0-1 0 0 0,0 1 0 0 0,0-2 0 0 0,-3 2-73 0 0,-2 1 41 0 0,0-1 0 0 0,0 0 0 0 0,-1-1-1 0 0,1 0 1 0 0,-1-1 0 0 0,0 0 0 0 0,1 0 0 0 0,-1-1 0 0 0,0-1 0 0 0,0 0 0 0 0,0 0 0 0 0,-5-2-41 0 0,11 1 61 0 0,0 0 0 0 0,-1 0 1 0 0,1-1-1 0 0,0 1 1 0 0,0-1-1 0 0,0-1 0 0 0,0 1 1 0 0,0-1-1 0 0,1 1 1 0 0,-1-1-1 0 0,1-1 1 0 0,0 1-1 0 0,0-1 0 0 0,0 0 1 0 0,0 1-1 0 0,0-2 1 0 0,1 1-1 0 0,0 0 0 0 0,0-1 1 0 0,-2-4-62 0 0,2 5 22 0 0,1 0-1 0 0,1-1 1 0 0,-1 1 0 0 0,1-1-1 0 0,-1 1 1 0 0,1-1 0 0 0,1 0-1 0 0,-1 1 1 0 0,1-1 0 0 0,-1 0-1 0 0,1 0 1 0 0,1 1 0 0 0,-1-1-1 0 0,1 0 1 0 0,-1 1 0 0 0,2-1-1 0 0,-1 0 1 0 0,0 1 0 0 0,1-1-1 0 0,0 1 1 0 0,0 0 0 0 0,0-1-1 0 0,2-1-21 0 0,-1 1 23 0 0,1 1-1 0 0,0-1 1 0 0,0 1 0 0 0,1 0-1 0 0,-1 0 1 0 0,1 1-1 0 0,0-1 1 0 0,0 1-1 0 0,0 0 1 0 0,0 1 0 0 0,0-1-23 0 0,14-6-140 0 0,1 2 1 0 0,7-2 139 0 0,-4 2-429 0 0,0 1 1 0 0,1 2-1 0 0,0 0 429 0 0,16 0-7161 0 0,-21 4-313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0:48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29 2760 0 0,'1'0'125'0'0,"4"1"386"0"0,-4 0 1533 0 0,-1-1 666 0 0,0 0 136 0 0,-5-1 797 0 0,-2-3-2312 0 0,-3-1-784 0 0,-21-1 374 0 0,0 0 0 0 0,-1 2-1 0 0,-25 0-920 0 0,34 4 24 0 0,-23-1 591 0 0,42 2-447 0 0,1-1 1 0 0,-1 1 0 0 0,0-1-1 0 0,0 1 1 0 0,0 0-1 0 0,0 1 1 0 0,1-1 0 0 0,-1 1-1 0 0,-2 1-168 0 0,4-2 3 0 0,1 0 0 0 0,0 0 0 0 0,-1 0-1 0 0,1 0 1 0 0,0 1 0 0 0,0-1 0 0 0,0 0-1 0 0,-1 1 1 0 0,2-1 0 0 0,-1 1 0 0 0,0 0-1 0 0,0-1 1 0 0,0 1 0 0 0,1-1 0 0 0,-1 1-1 0 0,1 0 1 0 0,-1 1-3 0 0,-1 27 118 0 0,2-24-143 0 0,1 1 75 0 0,-1 0 0 0 0,1 0 0 0 0,1 0 0 0 0,1 5-50 0 0,3 18 271 0 0,9 47-334 0 0,0 13 63 0 0,4 16 118 0 0,-6-33-25 0 0,-4-34 40 0 0,2 23 75 0 0,1 40-208 0 0,-8 61 246 0 0,-4-129-94 0 0,0-32-86 0 0,-4 1 7 0 0,4-1-68 0 0,1 14 81 0 0,-1-15-75 0 0,1-1-1 0 0,-1 1 1 0 0,1 0-1 0 0,0-1 1 0 0,-1 1-1 0 0,1-1 1 0 0,0 1-1 0 0,-1-1 0 0 0,1 1 1 0 0,0-1-1 0 0,0 1 1 0 0,-1-1-1 0 0,1 0 1 0 0,0 1-1 0 0,0-1 1 0 0,0 0-1 0 0,0 0-10 0 0,1 1 30 0 0,1 0-1 0 0,-1 1-1 0 0,1-1 1 0 0,0 0-1 0 0,0-1 0 0 0,0 1 1 0 0,0 0-1 0 0,0-1 1 0 0,0 0-1 0 0,0 0 1 0 0,0 0-1 0 0,2 0-28 0 0,37-6 494 0 0,-9 1-297 0 0,9 1-182 0 0,8 0 61 0 0,4 2-76 0 0,-46 2-49 0 0,11 0-457 0 0,1 1-1 0 0,-1 0 0 0 0,7 2 507 0 0,-10-2-4070 0 0,-14-1-2957 0 0</inkml:trace>
  <inkml:trace contextRef="#ctx0" brushRef="#br0" timeOffset="388.619">599 118 3224 0 0,'0'0'641'0'0,"0"0"1486"0"0,0 0 654 0 0,0 0 130 0 0,0 0-275 0 0,0 0-1274 0 0,0 0-561 0 0,0 14 973 0 0,5 22 171 0 0,-1-8-516 0 0,10 72 964 0 0,-1-9-1142 0 0,-10-30-951 0 0,1 94-300 0 0,-2-94 45 0 0,4 7-45 0 0,-1-12 523 0 0,-3-45-389 0 0,-1-9-131 0 0,-1 0 1 0 0,1 1 0 0 0,-1-1 0 0 0,1 1 0 0 0,-1-1 0 0 0,0 1-1 0 0,0-1 1 0 0,0 1-4 0 0,4 5-1401 0 0,-1-5-7965 0 0,-3-3 2642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0:56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24 11808 0 0,'0'0'266'0'0,"0"0"44"0"0,6-4 391 0 0,-5-2 1600 0 0,-2-5 741 0 0,0 11-2986 0 0,1 0 0 0 0,0 0 0 0 0,0-1 0 0 0,-1 1 0 0 0,1 0 1 0 0,0 0-1 0 0,0-1 0 0 0,-1 1 0 0 0,1 0 0 0 0,0 0 0 0 0,-1 0 0 0 0,1 0 1 0 0,0-1-1 0 0,-1 1 0 0 0,1 0 0 0 0,0 0 0 0 0,-1 0 0 0 0,1 0 0 0 0,-1 0 1 0 0,1 0-1 0 0,0 0 0 0 0,-1 0 0 0 0,1 0 0 0 0,0 0 0 0 0,-1 0-56 0 0,-2 1 262 0 0,-1-1 0 0 0,0 1 1 0 0,1 0-1 0 0,-1 0 0 0 0,1 1 0 0 0,-2 0-262 0 0,-3 1 285 0 0,-18 8 144 0 0,2 1 0 0 0,-1 1 0 0 0,-21 17-429 0 0,26-18 215 0 0,15-9-187 0 0,0 1 0 0 0,1-1 0 0 0,-1 1 0 0 0,1 0-1 0 0,-1 0 1 0 0,1 0 0 0 0,0 0 0 0 0,1 1 0 0 0,-1 0-1 0 0,1 0 1 0 0,0 0 0 0 0,0 0 0 0 0,0 0 0 0 0,1 1 0 0 0,0-1-1 0 0,0 1 1 0 0,0 0 0 0 0,1-1 0 0 0,0 1 0 0 0,0 0-1 0 0,0 0 1 0 0,1 3-28 0 0,0-6 0 0 0,-1 0 0 0 0,1 0 0 0 0,1 0 0 0 0,-1 0 0 0 0,0 0 0 0 0,1 0 0 0 0,0 0 0 0 0,-1 0 0 0 0,1 0 0 0 0,0 0 0 0 0,1 0 0 0 0,-1 0 0 0 0,0 0 0 0 0,1-1 0 0 0,0 1 0 0 0,-1-1 0 0 0,1 1 0 0 0,0-1 0 0 0,1 0 0 0 0,-1 1 0 0 0,0-1 0 0 0,0 0 0 0 0,1-1 0 0 0,-1 1 0 0 0,1 0 0 0 0,0-1 0 0 0,0 1 0 0 0,-1-1 0 0 0,2 1 0 0 0,6 2 38 0 0,0 0-1 0 0,0-1 1 0 0,1 0-1 0 0,-1 0 0 0 0,1-1 1 0 0,-1-1-1 0 0,1 1 1 0 0,0-2-1 0 0,0 0 1 0 0,0 0-1 0 0,0-1 1 0 0,8-1-38 0 0,9-1 63 0 0,-22 2 81 0 0,-18 3-29 0 0,-8 2-97 0 0,0 0 0 0 0,1 2 0 0 0,0 1 0 0 0,0 0 0 0 0,0 1 0 0 0,1 1 0 0 0,1 1 0 0 0,-12 8-18 0 0,27-16 26 0 0,-1-1-1 0 0,1 1 1 0 0,0-1 0 0 0,0 1-1 0 0,0 0 1 0 0,0 0-1 0 0,0 0 1 0 0,0 0 0 0 0,1 0-1 0 0,-1 0 1 0 0,1 1-1 0 0,-1-1 1 0 0,1 0 0 0 0,0 1-1 0 0,-1 1-25 0 0,2-2 15 0 0,0 0 0 0 0,-1 0 0 0 0,1-1 0 0 0,0 1 0 0 0,0 0 0 0 0,0 0 0 0 0,0-1 0 0 0,1 1 0 0 0,-1 0 0 0 0,0 0 0 0 0,1 0 0 0 0,-1-1 0 0 0,1 1 0 0 0,0 0 0 0 0,-1-1 0 0 0,1 1-1 0 0,0-1 1 0 0,0 1 0 0 0,0-1 0 0 0,0 1 0 0 0,0-1 0 0 0,1 0 0 0 0,-1 1-15 0 0,7 6-311 0 0,1-1-1 0 0,-1 0 1 0 0,1-1 0 0 0,1 0-1 0 0,7 4 312 0 0,21 13 703 0 0,-16-8-630 0 0,-13-10-65 0 0,-1 1-1 0 0,1 0 0 0 0,5 6-7 0 0,-12-9-2 0 0,1 0 0 0 0,-1-1 0 0 0,0 1 0 0 0,0 0 0 0 0,0 0 0 0 0,0 0 0 0 0,0 1 0 0 0,-1-1 0 0 0,1 0-1 0 0,-1 1 1 0 0,0-1 0 0 0,1 4 2 0 0,-1 3 13 0 0,0-1 0 0 0,0 1-1 0 0,-1 0 1 0 0,0 0 0 0 0,0 0 0 0 0,-1 0-1 0 0,-1-1 1 0 0,0 1 0 0 0,0 0 0 0 0,-1-1-1 0 0,-2 7-12 0 0,1-2 57 0 0,-1 0-1 0 0,-1 0 0 0 0,0 0 1 0 0,-6 9-57 0 0,4-9 97 0 0,-1-1 1 0 0,-1 0 0 0 0,-10 11-98 0 0,15-19 26 0 0,0 0 1 0 0,0 0-1 0 0,-1 0 0 0 0,0-1 1 0 0,0 0-1 0 0,0 0 0 0 0,0 0 1 0 0,-1-1-1 0 0,-5 2-26 0 0,11-5-103 0 0,0 1 0 0 0,0-1 0 0 0,0 0 0 0 0,0 0-1 0 0,0 1 1 0 0,0-1 0 0 0,0 0 0 0 0,0 0 0 0 0,0 0-1 0 0,0 0 1 0 0,0-1 0 0 0,1 1 0 0 0,-1 0 0 0 0,0 0 0 0 0,0 0-1 0 0,0-1 1 0 0,0 1 0 0 0,0-1 0 0 0,0 1 0 0 0,0 0-1 0 0,0-1 1 0 0,0 0 103 0 0,0 0-364 0 0,0 0 0 0 0,0 1 0 0 0,1-1 0 0 0,-1 0 0 0 0,0 0 0 0 0,0 0 0 0 0,1 0-1 0 0,-1-1 1 0 0,0 1 0 0 0,1 0 0 0 0,-1 0 0 0 0,1 0 0 0 0,-1 0 0 0 0,1-1 0 0 0,0 1-1 0 0,0 0 365 0 0,1-11-7511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0:53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0 301 7976 0 0,'0'0'364'0'0,"0"0"-8"0"0,6-3 299 0 0,-5 3 2742 0 0,-1 1 3585 0 0,9 102-4366 0 0,-2 55-596 0 0,-6-140-1894 0 0,7 88 881 0 0,7 17-1007 0 0,-11-93 119 0 0,-2-1 0 0 0,0 1 0 0 0,-2-1 0 0 0,-3 14-119 0 0,-4 6 151 0 0,4-31-5492 0 0,4-30 49 0 0,-1-4-1401 0 0</inkml:trace>
  <inkml:trace contextRef="#ctx0" brushRef="#br0" timeOffset="872.879">207 63 2760 0 0,'0'0'125'0'0,"0"-2"318"0"0,-1-4 6633 0 0,1 2-338 0 0,1-1-6943 0 0,1-5 1349 0 0,-2 8-982 0 0,0 1 0 0 0,0 0 0 0 0,1 0 0 0 0,-1 0 0 0 0,0 0 0 0 0,0 0 0 0 0,1 0 0 0 0,-1 0 0 0 0,1 0 0 0 0,-1 0 0 0 0,1 0 0 0 0,-1 0 0 0 0,1 0 0 0 0,0 0 0 0 0,-1 0 0 0 0,1 0 0 0 0,0 1 0 0 0,0-1 0 0 0,0 0 0 0 0,0 0 0 0 0,-1 1 0 0 0,1-1 0 0 0,1 0-162 0 0,0 0 230 0 0,-1 0-156 0 0,1 0 0 0 0,-1 0 0 0 0,1 0 0 0 0,0 1 0 0 0,-1-1 0 0 0,1 0 0 0 0,0 1 0 0 0,0-1 0 0 0,-1 1 0 0 0,1-1 0 0 0,1 1-74 0 0,1-1 107 0 0,-2 1-70 0 0,-1-1-1 0 0,1 1 1 0 0,0-1-1 0 0,0 1 1 0 0,0 0-1 0 0,0 0 1 0 0,0 0-1 0 0,-1 0 1 0 0,1 0-1 0 0,0 0 1 0 0,0 1-1 0 0,0-1 1 0 0,0 0 0 0 0,-1 1-1 0 0,1 0 1 0 0,0-1-1 0 0,0 1 1 0 0,-1 0-1 0 0,1 0 1 0 0,0 0-1 0 0,-1 0 1 0 0,1 0-1 0 0,-1 0 1 0 0,0 0-1 0 0,1 1 1 0 0,-1-1 0 0 0,0 1-1 0 0,1-1 1 0 0,-1 1-1 0 0,0-1-36 0 0,2 5-59 0 0,1 0-1 0 0,-1 0 0 0 0,0 0 1 0 0,-1 1-1 0 0,0-1 0 0 0,0 0 1 0 0,1 4 59 0 0,-3-6 72 0 0,0-1 1 0 0,-1 1 0 0 0,1 0 0 0 0,-1-1-1 0 0,0 1 1 0 0,0-1 0 0 0,0 0 0 0 0,0 1-1 0 0,-1-1 1 0 0,1 0 0 0 0,-1 1 0 0 0,0-1-1 0 0,0 0 1 0 0,-2 2-73 0 0,0-1 40 0 0,0 0 0 0 0,0 0 0 0 0,-1 0 0 0 0,0-1 0 0 0,0 0 0 0 0,0 0 0 0 0,0 0 0 0 0,0 0 0 0 0,-1-1 0 0 0,1 0 0 0 0,-1 0-1 0 0,1 0 1 0 0,-1-1 0 0 0,-2 1-40 0 0,2-1-39 0 0,6-1 40 0 0,0 0-1 0 0,0 0 1 0 0,0 0-1 0 0,0 0 1 0 0,-1 0-1 0 0,1 0 1 0 0,0 0-1 0 0,0 0 1 0 0,0 0-1 0 0,0 0 1 0 0,0 0-1 0 0,0 0 1 0 0,-1 1-1 0 0,1-1 1 0 0,0 0-1 0 0,0 0 1 0 0,0 0-1 0 0,0 0 1 0 0,0 0-1 0 0,0 0 1 0 0,0 0-1 0 0,0 0 1 0 0,0 0-1 0 0,0 0 1 0 0,-1 0-1 0 0,1 1 1 0 0,0-1-1 0 0,0 0 1 0 0,0 0-1 0 0,0 0 1 0 0,0 0-1 0 0,0 0 1 0 0,0 0-1 0 0,0 0 1 0 0,0 1 0 0 0,0-1-1 0 0,0 0 1 0 0,0 0-1 0 0,0 0 1 0 0,0 0-1 0 0,0 0 1 0 0,0 0-1 0 0,0 1 1 0 0,0-1-1 0 0,0 0 1 0 0,0 0-1 0 0,0 0 0 0 0,6 5-12 0 0,8 3 71 0 0,63 24-42 0 0,-57-26-868 0 0,1-1-1 0 0,0 0 0 0 0,0-2 1 0 0,6 0 851 0 0,-12-3-7953 0 0</inkml:trace>
  <inkml:trace contextRef="#ctx0" brushRef="#br0" timeOffset="2396.619">406 682 11976 0 0,'0'0'546'0'0,"0"0"-10"0"0,-3 3-420 0 0,4-3 7845 0 0,113 7-5451 0 0,5 0-2668 0 0,-13-7 158 0 0,-98-2 131 0 0,-4 1-1624 0 0,0 1-4133 0 0,-4 0 3071 0 0</inkml:trace>
  <inkml:trace contextRef="#ctx0" brushRef="#br0" timeOffset="2806.748">541 532 15664 0 0,'0'0'356'0'0,"0"0"49"0"0,0 0 21 0 0,0 0-42 0 0,0 0-140 0 0,0 0 343 0 0,0 0 174 0 0,0 0 37 0 0,0 0-2 0 0,7 7 1422 0 0,-3-1-1988 0 0,0-1 0 0 0,-1 1 0 0 0,0 0 0 0 0,2 4-230 0 0,11 19-48 0 0,-9-18 48 0 0,0 1 0 0 0,-1-1 0 0 0,-1 2 0 0 0,2 4 0 0 0,-2-5 0 0 0,2 6 358 0 0,-2-1 0 0 0,0 1-1 0 0,0 4-357 0 0,2 9-650 0 0,-4-21-1518 0 0,1 1-1 0 0,0-1 1 0 0,3 5 2168 0 0,-1-7-2221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0:59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6 5064 0 0,'-4'-1'423'0'0,"-1"-2"7049"0"0,3 2-664 0 0,7 3-4986 0 0,0 0-1817 0 0,0 0 0 0 0,0-1 1 0 0,0 1-1 0 0,0-1 0 0 0,0 0 1 0 0,2 0-6 0 0,20 5-94 0 0,14-1 770 0 0,-37-4-603 0 0,0 0-1 0 0,0 0 1 0 0,0-1-1 0 0,0 0 1 0 0,0 0 0 0 0,0 0-1 0 0,0 0-72 0 0,1 0 56 0 0,-4 0 16 0 0,-1 0 0 0 0,0 0 0 0 0,7 12 144 0 0,-4-5-106 0 0,-1 0-1 0 0,0 1 1 0 0,0-1-1 0 0,0 1 1 0 0,-1 0-1 0 0,0 6-109 0 0,7 30-138 0 0,-5-31 310 0 0,-1 1-1 0 0,0-1 1 0 0,0 12-172 0 0,1 9 126 0 0,3 44 73 0 0,-1-35 586 0 0,6 18-785 0 0,-11-60 11 0 0,3 13 21 0 0,0 1-1 0 0,1-1 1 0 0,0 0-1 0 0,1 0 1 0 0,1 0-1 0 0,6 10-31 0 0,-2-3-64 0 0,0-1 0 0 0,-1 2 0 0 0,-1-1 0 0 0,0 1 0 0 0,2 17 64 0 0,-4-21 0 0 0,-5-16 0 0 0,0 1 0 0 0,0-1 0 0 0,0 1 0 0 0,0-1 0 0 0,-1 1 0 0 0,1 0 0 0 0,-1-1 0 0 0,0 1 0 0 0,1 0 0 0 0,0 20 305 0 0,1-1-1 0 0,5 20-304 0 0,-6-34 269 0 0,0-4-264 0 0,0 0 0 0 0,-1 0 1 0 0,0 0-1 0 0,0 0 0 0 0,0 1 1 0 0,0-1-1 0 0,-1 0 0 0 0,0 2-5 0 0,4 19 162 0 0,-6-19-74 0 0,3 0 10 0 0,0-5-80 0 0,0-1 0 0 0,0 1 0 0 0,0 0 0 0 0,0 0 0 0 0,-1-1 0 0 0,1 1 0 0 0,0 0 0 0 0,0 0 0 0 0,-1-1 0 0 0,1 1 0 0 0,0 0 0 0 0,-1 0-1 0 0,1-1 1 0 0,0 1 0 0 0,-1 0 0 0 0,1-1 0 0 0,-1 1 0 0 0,0-1 0 0 0,1 1 0 0 0,-1-1 0 0 0,1 1 0 0 0,-1-1 0 0 0,0 1 0 0 0,1-1 0 0 0,-1 0 0 0 0,0 1 0 0 0,1-1 0 0 0,-1 0 0 0 0,0 1-1 0 0,0-1 1 0 0,1 0 0 0 0,-1 0 0 0 0,0 0 0 0 0,0 0 0 0 0,0 0-18 0 0,-3 1 55 0 0,-1-1 0 0 0,0 0 0 0 0,0 0 0 0 0,0-1 0 0 0,-1 0-55 0 0,-1 1 80 0 0,-65-9 476 0 0,17 2-2988 0 0,-16 2 2432 0 0,33 4-1975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1:01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309 119 13936 0 0,'0'-3'89'0'0,"1"-1"1"0"0,0 1 0 0 0,-1 0-1 0 0,1 0 1 0 0,0 0 0 0 0,1 1 0 0 0,-1-1-1 0 0,0 0 1 0 0,1 0 0 0 0,0 1 0 0 0,-1-1-1 0 0,2 0-89 0 0,9-19 452 0 0,-3 11-125 0 0,-9 11-295 0 0,1-1 0 0 0,-1 1 0 0 0,1-1-1 0 0,-1 1 1 0 0,1-1 0 0 0,-1 1 0 0 0,1-1-1 0 0,-1 1 1 0 0,1-1 0 0 0,-1 1 0 0 0,0-1-1 0 0,1 1 1 0 0,-1-1 0 0 0,0 0 0 0 0,0 1-1 0 0,1-1 1 0 0,-1 1 0 0 0,0-1 0 0 0,0 0-1 0 0,0 1 1 0 0,0-1 0 0 0,0 0 0 0 0,0 1-1 0 0,0-1 1 0 0,0 0 0 0 0,0 0 0 0 0,0 1-1 0 0,0-1 1 0 0,0 0 0 0 0,0 1 0 0 0,0-1-1 0 0,-1 0-31 0 0,-2-11 1073 0 0,3 12-1027 0 0,0-1-1 0 0,0 1 0 0 0,0-1 0 0 0,0 1 1 0 0,0-1-1 0 0,-1 1 0 0 0,1-1 0 0 0,0 1 1 0 0,0-1-1 0 0,0 1 0 0 0,0-1 0 0 0,-1 1 1 0 0,1-1-1 0 0,0 1 0 0 0,0 0 1 0 0,-1-1-1 0 0,1 1 0 0 0,0-1 0 0 0,-1 1 1 0 0,1 0-1 0 0,0-1 0 0 0,-1 1 0 0 0,1 0 1 0 0,-1 0-1 0 0,1-1 0 0 0,0 1 0 0 0,-1 0 1 0 0,1 0-1 0 0,-1-1 0 0 0,1 1 0 0 0,-1 0 1 0 0,1 0-46 0 0,-5-1 216 0 0,0 0 0 0 0,0 0 0 0 0,0 1 0 0 0,0-1 0 0 0,0 1 1 0 0,0 0-1 0 0,0 1 0 0 0,0-1 0 0 0,0 1 0 0 0,0 0 0 0 0,0 0 1 0 0,-2 1-217 0 0,-6 3 81 0 0,1-1 0 0 0,-1 2 0 0 0,1 0 0 0 0,-1 1-81 0 0,2 1 29 0 0,1 0 0 0 0,0 0 0 0 0,1 1 0 0 0,0 0-1 0 0,-4 6-28 0 0,9-10 1 0 0,0 2 0 0 0,0-1 0 0 0,0 0 0 0 0,1 1 0 0 0,0 0-1 0 0,-6 12 49 0 0,7-14-48 0 0,0-1-1 0 0,1 0 1 0 0,0 0 0 0 0,0 1 0 0 0,0-1 0 0 0,0 0 0 0 0,1 1 0 0 0,-1-1 0 0 0,1 1-1 0 0,0-1 1 0 0,1 1 0 0 0,0 2-1 0 0,-1 26-60 0 0,-1-29 60 0 0,1 0-1 0 0,0 0 0 0 0,0 0 0 0 0,0 0 0 0 0,0-1 1 0 0,1 1-1 0 0,0 0 0 0 0,-1 0 0 0 0,1 0 0 0 0,1-1 1 0 0,-1 1-1 0 0,0 0 0 0 0,1-1 0 0 0,0 1 0 0 0,1 1 1 0 0,12 25 0 0 0,-12-23 0 0 0,1 0 0 0 0,0 0 0 0 0,0 0 0 0 0,0-1 0 0 0,5 7 0 0 0,88 87-128 0 0,-93-95 138 0 0,0 0 0 0 0,0 0-1 0 0,0 1 1 0 0,-1-1 0 0 0,0 1-1 0 0,0 0-9 0 0,9 14 126 0 0,-10-15-100 0 0,0-1 0 0 0,0 1 0 0 0,-1 0 0 0 0,1 0 0 0 0,-1 0 0 0 0,0 0 0 0 0,-1 0 0 0 0,1 0-1 0 0,-1 0 1 0 0,0 0 0 0 0,0 0 0 0 0,-1 0 0 0 0,1 0 0 0 0,-2 2-26 0 0,2-4 12 0 0,-1-1 0 0 0,0 0 0 0 0,0 0 0 0 0,0 1 0 0 0,0-1 0 0 0,-1 0 0 0 0,1 0 0 0 0,0 0 0 0 0,-1 0 0 0 0,0 0 0 0 0,1 0 0 0 0,-2 0-12 0 0,-10 14 101 0 0,10-13-24 0 0,-1 1-1 0 0,1 0 1 0 0,-1-1-1 0 0,0 0 1 0 0,0 0-1 0 0,-1 0 1 0 0,1 0-1 0 0,-1-1 1 0 0,1 0-1 0 0,-1 1 1 0 0,-1-1-77 0 0,0 1 133 0 0,0-1-115 0 0,-1 1 1 0 0,1-1-1 0 0,0 0 1 0 0,-1-1-1 0 0,0 1 1 0 0,1-1-1 0 0,-1 0 1 0 0,0-1-1 0 0,1 0 1 0 0,-1 0-1 0 0,0-1 1 0 0,0 1-1 0 0,1-1 1 0 0,-1-1-1 0 0,1 1 1 0 0,-1-1-1 0 0,1 0 1 0 0,0-1-1 0 0,-1 0 1 0 0,1 0-1 0 0,1 0 1 0 0,-1 0-1 0 0,0-1 1 0 0,0-1-19 0 0,-8-5 59 0 0,11 8-37 0 0,0 0-1 0 0,0 0 0 0 0,1 0 0 0 0,-1-1 1 0 0,1 1-1 0 0,-1-1 0 0 0,1 1 1 0 0,0-1-1 0 0,0 0 0 0 0,0 0 0 0 0,0-1-21 0 0,0 1 7 0 0,-1-3 38 0 0,1 1-1 0 0,-1-1 1 0 0,1 0 0 0 0,0-1-1 0 0,-1-3-44 0 0,3 7 10 0 0,0 1 0 0 0,0-1 0 0 0,0 1 0 0 0,0-1 0 0 0,0 1 0 0 0,1-1 0 0 0,-1 1 0 0 0,1 0 0 0 0,-1-1 0 0 0,1 1 0 0 0,0 0 0 0 0,0-1 0 0 0,0 1 0 0 0,0 0 0 0 0,0 0 0 0 0,1 0 0 0 0,-1-1-10 0 0,5-3-17 0 0,0 0 0 0 0,1 0 1 0 0,-1 1-1 0 0,1 0 0 0 0,0 0 0 0 0,0 1 0 0 0,0 0 0 0 0,1 0 0 0 0,3-1 17 0 0,-1 1-166 0 0,1 0-1 0 0,-1 1 0 0 0,1 0 0 0 0,9-1 167 0 0,21-6-870 0 0,2-1-6730 0 0,14 0 7600 0 0,-39 8-1568 0 0,11-1-4110 0 0</inkml:trace>
  <inkml:trace contextRef="#ctx0" brushRef="#br0" timeOffset="415.631">478 268 10592 0 0,'0'0'818'0'0,"-1"-1"-532"0"0,-1-2-61 0 0,2 2 775 0 0,0 1 333 0 0,0 0 62 0 0,0 0-109 0 0,0 0-502 0 0,29-2 4362 0 0,18-2-5146 0 0,-25 1 277 0 0,1 1 0 0 0,-1 1-1 0 0,9 2-276 0 0,43 1 630 0 0,9 6-1132 0 0,-70-8 282 0 0,-3 2 52 0 0,-9-1-677 0 0,-1-1-271 0 0,-4 8-5762 0 0,-4-3 570 0 0</inkml:trace>
  <inkml:trace contextRef="#ctx0" brushRef="#br0" timeOffset="815.252">419 375 13824 0 0,'0'0'314'0'0,"0"0"46"0"0,0 0 22 0 0,2 0-50 0 0,18 0-208 0 0,37-2 4528 0 0,0-3-4652 0 0,-22 1 373 0 0,-1 2 0 0 0,1 2-1 0 0,0 1 1 0 0,9 2-373 0 0,-25-1-70 0 0,-14-2 79 0 0,1 1 0 0 0,-1-1 0 0 0,0 1-1 0 0,1 0 1 0 0,-1 0 0 0 0,0 1 0 0 0,1 0 0 0 0,-1 0-1 0 0,0 0 1 0 0,0 0 0 0 0,4 3-9 0 0,-8-4-840 0 0,-8 4-5593 0 0,-2 1 288 0 0</inkml:trace>
  <inkml:trace contextRef="#ctx0" brushRef="#br0" timeOffset="1215.97">386 507 11976 0 0,'85'4'5163'0'0,"62"-8"-141"0"0,-136 3-4679 0 0,68 0 430 0 0,-68 1-1061 0 0,0 1 0 0 0,0 0 0 0 0,0 1 0 0 0,0 1 0 0 0,10 2 288 0 0,-13 1-3928 0 0,-4-2 1883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1:18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5984 0 0,'15'-26'2166'0'0,"-14"25"-444"0"0,-1 1 80 0 0,0 0-108 0 0,0 0-537 0 0,0 0-238 0 0,0 0-45 0 0,1 6-338 0 0,1-1 0 0 0,0 1 0 0 0,-1 0 0 0 0,0 0 0 0 0,-1 0 0 0 0,1-1 0 0 0,-1 1 0 0 0,0 2-536 0 0,1 18 1305 0 0,3 29 1477 0 0,-3 44-2782 0 0,-1-65 266 0 0,0-32-260 0 0,0 1 1 0 0,0 0-1 0 0,1 0 0 0 0,-1-1 0 0 0,1 1 1 0 0,-1 0-1 0 0,1-1 0 0 0,1 3-6 0 0,0 6 141 0 0,-2-10-92 0 0,0-1-102 0 0,0 0-47 0 0,0 0-11 0 0,0 0-182 0 0,0 0-762 0 0,1 0 184 0 0,0-1 0 0 0,0 0-1 0 0,1 1 1 0 0,-1-1 0 0 0,0 0-1 0 0,0 0 1 0 0,0 1 0 0 0,0-1 0 0 0,-1 0-1 0 0,2-1 872 0 0,1-8-6434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1:18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30 8752 0 0,'-7'-13'952'0'0,"5"8"-694"0"0,2 4 1085 0 0,0-10 9745 0 0,14 26-12818 0 0,-4-3-4229 0 0,-4-3-385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1:19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15 8320 0 0,'0'0'381'0'0,"0"0"-6"0"0,6-11 2454 0 0,-3 7 3860 0 0,-3 6-2870 0 0,-6 15-2044 0 0,-10 24-2412 0 0,1-6 879 0 0,2 1 0 0 0,1 1 0 0 0,2 0 0 0 0,-4 28-242 0 0,-2 27 64 0 0,13-58 45 0 0,2 13-109 0 0,1-35 170 0 0,1 0 1 0 0,0 0-1 0 0,0 0 0 0 0,2 0 0 0 0,2 8-170 0 0,0-2 0 0 0,9 21 0 0 0,-11-31-8 0 0,1 0 0 0 0,1 0 0 0 0,0-1-1 0 0,0 0 1 0 0,3 5 8 0 0,-4-9-7 0 0,-1 0-1 0 0,0 1 1 0 0,1-1-1 0 0,0-1 1 0 0,-1 1 0 0 0,1 0-1 0 0,0-1 1 0 0,1 0-1 0 0,-1 0 1 0 0,0 0 0 0 0,3 1 7 0 0,16 6 151 0 0,-19-7-187 0 0,1 0 0 0 0,0 0 0 0 0,0 0 0 0 0,0-1 0 0 0,0 1 0 0 0,0-1 0 0 0,0-1 1 0 0,0 1 35 0 0,5 3 160 0 0,-5-1-1324 0 0,-1-2-4264 0 0,-4-1 3150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11:07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 6912 0 0,'1'-3'82'0'0,"0"1"1"0"0,0 0 0 0 0,1-1-1 0 0,-1 1 1 0 0,1 0 0 0 0,-1 0-1 0 0,1-1 1 0 0,0 1 0 0 0,0-1-83 0 0,-1 3 19 0 0,-1 0 0 0 0,0 0-1 0 0,0 0 1 0 0,0 0 0 0 0,0 0 0 0 0,0 0 0 0 0,0 0 0 0 0,1 0 0 0 0,-1 0-1 0 0,0-1 1 0 0,0 1 0 0 0,0 0 0 0 0,0 0 0 0 0,0 0 0 0 0,0 0 0 0 0,0 0 0 0 0,0 0-1 0 0,0-1 1 0 0,0 1 0 0 0,0 0 0 0 0,0 0 0 0 0,0 0 0 0 0,0 0 0 0 0,1-1 0 0 0,-1 1-1 0 0,0 0 1 0 0,0 0 0 0 0,-1 0 0 0 0,1 0 0 0 0,0 0 0 0 0,0-1 0 0 0,0 1-1 0 0,0 0 1 0 0,0 0 0 0 0,0 0 0 0 0,0 0 0 0 0,0 0 0 0 0,0-1 0 0 0,0 1 0 0 0,0 0-1 0 0,0 0 1 0 0,0 0 0 0 0,0 0 0 0 0,-1 0 0 0 0,1 0 0 0 0,0 0 0 0 0,0-1 0 0 0,0 1-1 0 0,0 0 1 0 0,0 0 0 0 0,0 0 0 0 0,-1 0 0 0 0,1 0 0 0 0,0 0 0 0 0,0 0-19 0 0,-1-3 3374 0 0,1 3-3128 0 0,0 0 1 0 0,1-1 0 0 0,-1 1-1 0 0,0 0 1 0 0,0-1 0 0 0,1 1 0 0 0,-1 0-1 0 0,1 0 1 0 0,-1-1 0 0 0,0 1-1 0 0,1 0 1 0 0,-1 0 0 0 0,1 0-1 0 0,-1-1 1 0 0,0 1 0 0 0,1 0-1 0 0,-1 0 1 0 0,1 0 0 0 0,-1 0 0 0 0,1 0-1 0 0,-1 0 1 0 0,0 0 0 0 0,1 0-1 0 0,-1 0 1 0 0,1 0 0 0 0,-1 0-1 0 0,1 0 1 0 0,-1 1 0 0 0,0-1 0 0 0,1 0-1 0 0,-1 0 1 0 0,1 0 0 0 0,-1 1-247 0 0,1-1 146 0 0,0 1 0 0 0,0 0 0 0 0,0 1 0 0 0,0-1 0 0 0,0 0 0 0 0,0 0 0 0 0,0 0 0 0 0,-1 0 0 0 0,1 1 0 0 0,0-1 0 0 0,0 1-146 0 0,0 3-63 0 0,1-1-1 0 0,0 1 1 0 0,-1 0-1 0 0,0 0 1 0 0,0 0-1 0 0,0 4 64 0 0,1 31 71 0 0,1-1-1 0 0,9 35-70 0 0,-7-42 19 0 0,3-3 30 0 0,-6-24-39 0 0,0 1 0 0 0,0 0-1 0 0,-1-1 1 0 0,0 1-1 0 0,0 0 1 0 0,-1 2-10 0 0,2 20 46 0 0,-2-18-19 0 0,1 0 0 0 0,-1 0 0 0 0,-1 0 0 0 0,0 1-27 0 0,2 8 56 0 0,-1-17-172 0 0,0 0 0 0 0,0 1 1 0 0,1-1-1 0 0,-1 0 0 0 0,0 0 0 0 0,-1 0 0 0 0,1 0 1 0 0,0 0-1 0 0,-1 1 116 0 0,1-2-142 0 0,0 0 0 0 0,0-1 0 0 0,0 1 0 0 0,0-1 1 0 0,0 1-1 0 0,0 0 0 0 0,0-1 0 0 0,0 1 0 0 0,0 0 1 0 0,0-1-1 0 0,0 1 0 0 0,0 0 0 0 0,1-1 0 0 0,-1 1 1 0 0,0-1-1 0 0,1 1 0 0 0,-1 0 0 0 0,0-1 0 0 0,1 1 142 0 0,4 5-4802 0 0,-4-6-978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1:25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734 538 11200 0 0,'0'0'513'0'0,"0"0"-10"0"0,0 0-231 0 0,0 0 222 0 0,0 0 136 0 0,0 0 30 0 0,0 0-8 0 0,0 0-51 0 0,0 0-22 0 0,0 0-4 0 0,0 0-17 0 0,0 0-80 0 0,-15 0 808 0 0,-67 2 73 0 0,1 3 1 0 0,-1 4-1 0 0,-1 4-1359 0 0,32-7 178 0 0,0-2-1 0 0,0-2 0 0 0,-9-2-177 0 0,21-1 20 0 0,20 0-2091 0 0,12 1-281 0 0,8-1-666 0 0,8 1-3948 0 0</inkml:trace>
  <inkml:trace contextRef="#ctx0" brushRef="#br0" timeOffset="-4416.575">121 115 10280 0 0,'0'0'465'0'0,"0"0"-4"0"0,0-2-155 0 0,0 2 431 0 0,0 0 226 0 0,0 0 42 0 0,0 0-26 0 0,0 0-151 0 0,0 0-70 0 0,0 0-13 0 0,0 0-38 0 0,0 0-156 0 0,2 13 850 0 0,-2-4-1148 0 0,-1 0 0 0 0,0-1 0 0 0,-1 1 0 0 0,0-1 0 0 0,0 1 0 0 0,-1-1 0 0 0,0 1 1 0 0,-1 1-254 0 0,-8 16 559 0 0,-15 21-559 0 0,8-14 156 0 0,4-4-63 0 0,7-12 3 0 0,-2 0-1 0 0,-3 4-95 0 0,13-20 77 0 0,0-1 3 0 0,0 0 0 0 0,0 0 8 0 0,2-1-41 0 0,0 0-1 0 0,0-1 1 0 0,0 1-1 0 0,-1-1 1 0 0,1 1-1 0 0,0-1 1 0 0,0 0-1 0 0,-1 0 1 0 0,1 1-1 0 0,-1-1 1 0 0,1-2-47 0 0,1 0 8 0 0,7-9-70 0 0,-2-1 0 0 0,0 0-1 0 0,0 0 1 0 0,-2-1-1 0 0,0 0 1 0 0,0 0 0 0 0,2-13 62 0 0,9-21 164 0 0,-9 26-179 0 0,-4 9-22 0 0,2 1 0 0 0,0-1 1 0 0,0 1-1 0 0,4-4 37 0 0,-10 16-54 0 0,2 1-10 0 0,-1 0 58 0 0,0 0-1 0 0,0 0 1 0 0,0 1-1 0 0,1-1 1 0 0,-1 0 0 0 0,0 1-1 0 0,0-1 1 0 0,0 0-1 0 0,0 1 1 0 0,0-1-1 0 0,0 1 1 0 0,0 0-1 0 0,0-1 1 0 0,0 1 0 0 0,0 0-1 0 0,0 0 1 0 0,-1 0-1 0 0,1-1 1 0 0,0 1-1 0 0,0 0 1 0 0,-1 0-1 0 0,1 0 1 0 0,0 0 0 0 0,-1 0-1 0 0,1 1 7 0 0,0 0-20 0 0,14 26-17 0 0,-1 0-1 0 0,1 7 38 0 0,12 26 0 0 0,-19-43 0 0 0,0-3 0 0 0,1 1 0 0 0,8 13 0 0 0,-13-23 11 0 0,-4-5 0 0 0,0 0 0 0 0,1 1 0 0 0,-1-1 0 0 0,0 0 0 0 0,0 1 0 0 0,0-1 0 0 0,0 0 0 0 0,0 1 0 0 0,0-1 0 0 0,0 0 0 0 0,0 1 0 0 0,-1-1 0 0 0,1 0 0 0 0,0 0 0 0 0,-1 1 0 0 0,1-1-1 0 0,-1 0 1 0 0,1 0 0 0 0,-1 0 0 0 0,0 1 0 0 0,0-1 0 0 0,1 0 0 0 0,-1 0 0 0 0,0 0 0 0 0,0 0 0 0 0,0 0 0 0 0,0-1 0 0 0,0 1 0 0 0,0 0 0 0 0,0 0 0 0 0,0-1 0 0 0,-1 1 0 0 0,1 0-11 0 0,-6 3 77 0 0,1-1 0 0 0,-1 0-1 0 0,0 0 1 0 0,-7 2-77 0 0,-15 3 30 0 0,0-2 0 0 0,-16 2-30 0 0,-11 2-396 0 0,48-9 385 0 0,1-1-1 0 0,-1 1 0 0 0,0-1 1 0 0,-5-1 11 0 0,-5 0-170 0 0,18 1 150 0 0,0 0-1 0 0,0 0 1 0 0,0 0-1 0 0,0 0 1 0 0,-1 0-1 0 0,1 0 1 0 0,0 0-1 0 0,0 0 0 0 0,0 0 1 0 0,0 0-1 0 0,0 0 1 0 0,0 0-1 0 0,-1 0 1 0 0,1 0-1 0 0,0 0 1 0 0,0 0-1 0 0,0-1 1 0 0,0 1-1 0 0,0 0 1 0 0,0 0-1 0 0,0 0 1 0 0,0 0-1 0 0,-1 0 1 0 0,1 0-1 0 0,0 0 0 0 0,0-1 1 0 0,0 1-1 0 0,0 0 1 0 0,0 0-1 0 0,0 0 1 0 0,0 0-1 0 0,0 0 1 0 0,0-1-1 0 0,0 1 1 0 0,0 0-1 0 0,0 0 1 0 0,0 0-1 0 0,0 0 1 0 0,0 0-1 0 0,0-1 0 0 0,0 1 1 0 0,0 0-1 0 0,0 0 1 0 0,0 0-1 0 0,0 0 1 0 0,0 0-1 0 0,0 0 1 0 0,1-1-1 0 0,-1 1 21 0 0,3-6-620 0 0,0 2-217 0 0,1 1 0 0 0,0-1 1 0 0,1 1-1 0 0,-1 0 0 0 0,1 0 1 0 0,-1 0-1 0 0,4-1 837 0 0,3-2-3403 0 0,4-4-2014 0 0</inkml:trace>
  <inkml:trace contextRef="#ctx0" brushRef="#br0" timeOffset="-883.627">626 85 10136 0 0,'0'0'230'0'0,"0"0"30"0"0,0 0 19 0 0,-2-13 8 0 0,2 10 138 0 0,0 0 0 0 0,0 0 1 0 0,-1 0-1 0 0,1 0 1 0 0,-1 0-1 0 0,1 0 0 0 0,-1 0 1 0 0,0 0-1 0 0,0 0 1 0 0,0 0-1 0 0,-1 0 0 0 0,1 0 1 0 0,-1 1-1 0 0,0-1 1 0 0,1 0-1 0 0,-1 1 0 0 0,0 0 1 0 0,-2-2-426 0 0,-3-4 1009 0 0,6 7-938 0 0,1 1 0 0 0,-1-1 0 0 0,1 0 0 0 0,-1 1 0 0 0,1-1 0 0 0,-1 1-1 0 0,1-1 1 0 0,-1 1 0 0 0,0-1 0 0 0,1 1 0 0 0,-1-1 0 0 0,0 1 0 0 0,1 0-1 0 0,-1 0 1 0 0,0-1 0 0 0,1 1 0 0 0,-1 0 0 0 0,0 0 0 0 0,0-1 0 0 0,0 1 0 0 0,1 0-1 0 0,-1 0 1 0 0,0 0 0 0 0,0 0 0 0 0,0 0-71 0 0,-3 1 51 0 0,0 0-1 0 0,1-1 1 0 0,-1 1 0 0 0,0 1-1 0 0,0-1 1 0 0,1 1 0 0 0,-1-1-1 0 0,1 1 1 0 0,-1 0 0 0 0,1 0-1 0 0,0 0 1 0 0,0 1 0 0 0,0-1-1 0 0,0 1 1 0 0,-1 0-51 0 0,-1 2 30 0 0,0 1 0 0 0,0 0 0 0 0,0 0 0 0 0,0 0-1 0 0,1 0 1 0 0,0 1 0 0 0,-2 3-30 0 0,0 3 15 0 0,2-5 4 0 0,1-1 0 0 0,0 1 0 0 0,-2 8-19 0 0,-2 5 13 0 0,5-16-5 0 0,0 1 1 0 0,1-1 0 0 0,0 1 0 0 0,0-1 0 0 0,0 1 0 0 0,0-1 0 0 0,1 1-9 0 0,0-3 12 0 0,0-1-1 0 0,0 1 1 0 0,0 0-1 0 0,1-1 1 0 0,-1 1 0 0 0,1-1-1 0 0,0 1 1 0 0,0-1-1 0 0,0 1 1 0 0,0-1 0 0 0,1 2-12 0 0,2 7 43 0 0,-2-9-25 0 0,1 1 1 0 0,-1-1-1 0 0,0-1 1 0 0,0 1-1 0 0,1 0 0 0 0,-1-1 1 0 0,1 1-1 0 0,-1-1 1 0 0,1 0-1 0 0,0 1 1 0 0,-1-1-1 0 0,1-1 1 0 0,0 1-1 0 0,2 0-18 0 0,1 1 26 0 0,-5-2-16 0 0,0 1 0 0 0,0-1 0 0 0,0 0 0 0 0,0 0 0 0 0,0 1 0 0 0,0-1 0 0 0,0 0 0 0 0,0 0 0 0 0,0 0 0 0 0,0 0 0 0 0,0 0 0 0 0,0 0 0 0 0,0 0 0 0 0,0-1 0 0 0,0 1 0 0 0,0 0 0 0 0,1-1-10 0 0,11-5 184 0 0,-11 6-178 0 0,0-1 0 0 0,0 0 0 0 0,0 1 0 0 0,0-1 0 0 0,0 0-1 0 0,0 0 1 0 0,-1 0 0 0 0,1 0 0 0 0,0-1 0 0 0,-1 1 0 0 0,1 0 0 0 0,-1-1 0 0 0,1 1 0 0 0,-1-1 0 0 0,1 0 0 0 0,-1 1 0 0 0,0-1 0 0 0,0 0 0 0 0,0 0 0 0 0,0 0 0 0 0,0 0 0 0 0,0 0 0 0 0,-1 0 0 0 0,1-2-6 0 0,5-9 218 0 0,-5 12-205 0 0,0 0 0 0 0,-1-1 1 0 0,1 1-1 0 0,-1 0 1 0 0,1 0-1 0 0,-1-1 0 0 0,1 1 1 0 0,-1 0-1 0 0,0-1 1 0 0,1 1-1 0 0,-1 0 0 0 0,0-1 1 0 0,0 1-1 0 0,0 0 1 0 0,0-1-1 0 0,0 1-13 0 0,0-7-11 0 0,0 1 1 0 0,0 0-1 0 0,1-1 0 0 0,0 1 1 0 0,1-1 10 0 0,1-12-311 0 0,6-7 642 0 0,-9 26-155 0 0,0 1-90 0 0,0 17-383 0 0,2 6 328 0 0,-2 1 1 0 0,-1 18-32 0 0,0-21 67 0 0,0 1 1 0 0,2 0-1 0 0,2 15-67 0 0,-2-31 3 0 0,0 1 11 0 0,0 0 1 0 0,0 1-1 0 0,1-1 0 0 0,1 0 1 0 0,-1 1-15 0 0,-1-7 27 0 0,-1-1-103 0 0,9 4-714 0 0,-9-3 721 0 0,1-1-1 0 0,-1 0 0 0 0,1 1 1 0 0,-1-1-1 0 0,1 0 0 0 0,-1 1 1 0 0,1-1-1 0 0,-1 0 0 0 0,1 1 0 0 0,-1-1 1 0 0,1 0-1 0 0,0 0 0 0 0,-1 0 1 0 0,1 0-1 0 0,-1 0 0 0 0,1 1 1 0 0,0-1-1 0 0,-1 0 0 0 0,1 0 0 0 0,-1-1 1 0 0,1 1-1 0 0,0 0 70 0 0,0 0-384 0 0,1-1 1 0 0,-1 1-1 0 0,1-1 0 0 0,-1 0 1 0 0,0 1-1 0 0,1-1 0 0 0,-1 0 1 0 0,0 0-1 0 0,1 0 0 0 0,-1 0 1 0 0,0 0-1 0 0,0 0 0 0 0,0 0 1 0 0,0-1-1 0 0,0 1 1 0 0,0 0-1 0 0,0-1 0 0 0,-1 1 1 0 0,1 0-1 0 0,0-2 384 0 0,3-7-2477 0 0</inkml:trace>
  <inkml:trace contextRef="#ctx0" brushRef="#br0" timeOffset="-401.497">730 142 11976 0 0,'0'0'266'0'0,"0"0"44"0"0,0 0 15 0 0,0 0-26 0 0,4 8-187 0 0,-1-1-18 0 0,-1-2 167 0 0,0-1 0 0 0,-1 0 0 0 0,1 1 1 0 0,-1-1-1 0 0,0 1 0 0 0,0-1 0 0 0,0 1 1 0 0,-1 0-1 0 0,1-1 0 0 0,-1 1 1 0 0,-1 4-262 0 0,-7 67 3559 0 0,8-73-3401 0 0,0 0 0 0 0,0 0 0 0 0,0 0 0 0 0,0 1-1 0 0,1-1 1 0 0,-1 0 0 0 0,1 0 0 0 0,0 1-158 0 0,2 15 332 0 0,-3-19-305 0 0,0 0-1 0 0,0 1 0 0 0,0-1 1 0 0,0 0-1 0 0,0 0 1 0 0,0 0-1 0 0,0 0 1 0 0,0 0-1 0 0,0 0 1 0 0,0 0-1 0 0,0 1 1 0 0,0-1-1 0 0,0 0 1 0 0,0 0-1 0 0,0 0 1 0 0,0 0-1 0 0,0 0 1 0 0,0 0-1 0 0,0 0 1 0 0,0 0-1 0 0,0 1 1 0 0,0-1-1 0 0,0 0 1 0 0,0 0-1 0 0,0 0 1 0 0,1 0-1 0 0,-1 0 1 0 0,0 0-1 0 0,0 0 1 0 0,0 0-1 0 0,0 0 1 0 0,0 0-1 0 0,0 1 1 0 0,0-1-1 0 0,0 0 1 0 0,0 0-1 0 0,0 0 1 0 0,1 0-1 0 0,-1 0 1 0 0,0 0-1 0 0,0 0 0 0 0,0 0 1 0 0,0 0-1 0 0,0 0 1 0 0,0 0-1 0 0,0 0 1 0 0,1 0-1 0 0,-1 0 1 0 0,0 0-1 0 0,0 0 1 0 0,0 0-1 0 0,0 0 1 0 0,0 0-1 0 0,0 0 1 0 0,0 0-1 0 0,0 0 1 0 0,1 0-27 0 0,6-7 368 0 0,6-10-350 0 0,-9 8-2 0 0,0-1 0 0 0,-1 1 0 0 0,0-1 0 0 0,0-2-16 0 0,0 1-71 0 0,0 0-1 0 0,1 1 0 0 0,3-7 72 0 0,-4 11-60 0 0,-2 5-10 0 0,-1 1 4 0 0,0 0 2 0 0,1 1 44 0 0,1 1 0 0 0,-1 0 0 0 0,0 0 0 0 0,1 0 0 0 0,-1 0-1 0 0,0 1 1 0 0,0-1 0 0 0,0 0 0 0 0,0 1 20 0 0,3 6-32 0 0,-3-8 28 0 0,-1 1 0 0 0,1-1 0 0 0,0 0 1 0 0,-1 0-1 0 0,1 1 0 0 0,-1-1 0 0 0,0 0 0 0 0,1 0 0 0 0,-1 1 0 0 0,0-1 0 0 0,0 1 4 0 0,1 4 0 0 0,1-1 0 0 0,-1 1 0 0 0,1-1 0 0 0,0 1 0 0 0,0-1 0 0 0,1 1 0 0 0,3 3 0 0 0,-6-8 15 0 0,1 0 1 0 0,-1 0-1 0 0,1 0 0 0 0,0 0 0 0 0,-1 0 0 0 0,1 0 0 0 0,0 0 0 0 0,0 0 0 0 0,-1 0 0 0 0,1-1 1 0 0,0 1-1 0 0,0 0 0 0 0,0-1 0 0 0,0 1 0 0 0,0-1 0 0 0,0 1 0 0 0,0-1 0 0 0,0 1 0 0 0,1-1 1 0 0,-1 0-1 0 0,0 0 0 0 0,0 1-15 0 0,0-1 38 0 0,0-1 1 0 0,0 1-1 0 0,0 0 1 0 0,0-1-1 0 0,0 1 1 0 0,0 0-1 0 0,0-1 1 0 0,0 1-1 0 0,0-1 1 0 0,-1 0-1 0 0,1 1 1 0 0,0-1-1 0 0,0 0 1 0 0,-1 1-1 0 0,1-1 1 0 0,0 0-1 0 0,-1 0 1 0 0,1 1-1 0 0,0-2-38 0 0,2-3 178 0 0,0-1-1 0 0,0 1 0 0 0,-1-1 1 0 0,0 0-1 0 0,0 0 0 0 0,1-2-177 0 0,-2 1-103 0 0,0 0-1 0 0,0 0 1 0 0,0-1-1 0 0,-1-1 104 0 0,2-20-426 0 0,-1 26 332 0 0,0 0 1 0 0,0 1-1 0 0,0-1 0 0 0,0 1 0 0 0,0-1 0 0 0,1 1 0 0 0,-1 0 0 0 0,1-1 0 0 0,0 1 94 0 0,5-7-4871 0 0,-6 7 2997 0 0,5-4-5151 0 0</inkml:trace>
  <inkml:trace contextRef="#ctx0" brushRef="#br0" timeOffset="1540.728">212 794 9648 0 0,'0'0'438'0'0,"0"0"-8"0"0,9-11-258 0 0,-1 5 673 0 0,-6 4-179 0 0,0 1 0 0 0,0-1 1 0 0,0 0-1 0 0,0 1 0 0 0,0-1 1 0 0,-1 0-1 0 0,1 0 0 0 0,0-1-666 0 0,-2 2 838 0 0,0 1-114 0 0,0 0-55 0 0,0 0-12 0 0,0 0-627 0 0,0 0 0 0 0,0-1 0 0 0,0 1 0 0 0,0 0 0 0 0,0 0 0 0 0,0 0 0 0 0,0 0 0 0 0,0 0 0 0 0,0 0 0 0 0,0 0 0 0 0,0 0 0 0 0,0 0 0 0 0,0 0 0 0 0,0 0 0 0 0,0 0 0 0 0,0 0 0 0 0,1-1 0 0 0,-1 1 0 0 0,0 0 0 0 0,0 0 0 0 0,0 0 0 0 0,0 0 0 0 0,0 0 0 0 0,0 0 0 0 0,0 0 0 0 0,0 0 0 0 0,0 0 0 0 0,0 0 0 0 0,0 0 0 0 0,0 0 0 0 0,0 0 0 0 0,0 0 0 0 0,0 0 0 0 0,0 0 0 0 0,0 0 0 0 0,0 0 0 0 0,1 0 0 0 0,-1 0 0 0 0,0 0 0 0 0,0 0 0 0 0,0 0 0 0 0,0 0 0 0 0,0 0 0 0 0,0 0 0 0 0,0 0 0 0 0,0 0 0 0 0,0 0 0 0 0,0 0 0 0 0,0 0 0 0 0,0 0 0 0 0,0 0 0 0 0,1 0 0 0 0,-1 0 0 0 0,0 0 0 0 0,0 0-30 0 0,1 14 540 0 0,0 0 1 0 0,2 1-1 0 0,1 6-540 0 0,-4-21-23 0 0,2 6 85 0 0,0-1 0 0 0,1 1-1 0 0,-1-1 1 0 0,1 0 0 0 0,0 1 0 0 0,1-1-1 0 0,-1-1 1 0 0,1 1 0 0 0,0 0-1 0 0,0-1 1 0 0,0 0 0 0 0,1 0 0 0 0,0 0-1 0 0,2 1-61 0 0,-2-2 70 0 0,0-1 1 0 0,-1 0-1 0 0,1 0 0 0 0,0 0 0 0 0,0 0 1 0 0,0-1-1 0 0,1 0 0 0 0,-1 0 0 0 0,0-1-70 0 0,13 4 52 0 0,-8-3 94 0 0,0 0 1 0 0,0 0-1 0 0,0-1 0 0 0,0 0 0 0 0,9-1-146 0 0,12-1 68 0 0,-29 2-150 0 0,-1-1-1 0 0,1 1 1 0 0,-1 0 0 0 0,1-1 0 0 0,-1 1-1 0 0,1-1 1 0 0,-1 0 0 0 0,0 1 0 0 0,1-1-1 0 0,-1 0 1 0 0,0 0 0 0 0,0 0 0 0 0,1 0-1 0 0,-1 0 1 0 0,0 0 0 0 0,0 0 0 0 0,0-1-1 0 0,0 1 1 0 0,0 0 0 0 0,0-1 0 0 0,-1 1-1 0 0,1 0 1 0 0,0-1 82 0 0,-1 1-524 0 0,1-1-1 0 0,-1 1 1 0 0,1 0 0 0 0,-1 0-1 0 0,1-1 1 0 0,-1 1 0 0 0,0 0-1 0 0,0 0 1 0 0,1-1 0 0 0,-1 1-1 0 0,0 0 1 0 0,0-1 0 0 0,0 1 0 0 0,-1 0-1 0 0,1-1 1 0 0,0 1 524 0 0,-4-9-6513 0 0</inkml:trace>
  <inkml:trace contextRef="#ctx0" brushRef="#br0" timeOffset="1948.89">452 695 2760 0 0,'0'0'125'0'0,"0"0"411"0"0,0 0 1640 0 0,0 0 715 0 0,-2 2 1520 0 0,-5 7-1098 0 0,7 6-2375 0 0,-1 0 1 0 0,0 1 0 0 0,-1-1 0 0 0,-1 0 0 0 0,0 0 0 0 0,-3 7-939 0 0,3-9 419 0 0,0 0 1 0 0,0 1 0 0 0,2-1 0 0 0,-1 1 0 0 0,2 7-420 0 0,-1-2 243 0 0,-1 0 0 0 0,-1 6-243 0 0,-7 76 549 0 0,7-89-315 0 0,2-10-348 0 0,0 0-1 0 0,1 0 1 0 0,-1 0 0 0 0,1 0-1 0 0,0 0 1 0 0,0 0-1 0 0,0 0 1 0 0,0 0-1 0 0,0 1 115 0 0,5 2-1289 0 0,-3-4-3015 0 0,3-3-2614 0 0</inkml:trace>
  <inkml:trace contextRef="#ctx0" brushRef="#br0" timeOffset="2338.892">936 538 12296 0 0,'0'0'273'0'0,"0"0"40"0"0,0 0 23 0 0,0 0-33 0 0,1 0-196 0 0,23 1 1748 0 0,1 1 0 0 0,-1 1 0 0 0,-1 1 0 0 0,1 2 0 0 0,9 3-1855 0 0,-3 0 1250 0 0,1-1-1 0 0,11 1-1249 0 0,-32-8 12 0 0,0 0 1 0 0,0-1-1 0 0,7-1-12 0 0,3 1-686 0 0,-19 0 323 0 0,-1 0-12 0 0,0 0-155 0 0,0-12-4694 0 0,-2 7-1597 0 0</inkml:trace>
  <inkml:trace contextRef="#ctx0" brushRef="#br0" timeOffset="2746.426">1182 390 11000 0 0,'0'0'498'0'0,"0"0"-3"0"0,0 0-194 0 0,0 0 354 0 0,0 0 193 0 0,0 0 43 0 0,0 0-34 0 0,-1 9 460 0 0,-2 7-250 0 0,2 1 0 0 0,-1 0 1 0 0,2-1-1 0 0,0 1 0 0 0,3 11-1067 0 0,-3-18 257 0 0,0 0 0 0 0,0 0 0 0 0,0 0-1 0 0,-2 1-256 0 0,1-1 208 0 0,1-1-1 0 0,-1 1 1 0 0,1 0-1 0 0,1 3-207 0 0,2 15 343 0 0,-2-1 0 0 0,-1 15-343 0 0,-1-11 404 0 0,8 16-2064 0 0,-7-47 782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1:29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92 208 2760 0 0,'1'-4'208'0'0,"2"-6"1824"0"0,-1 7 14 0 0,2-4 5907 0 0,-1 4-2342 0 0,-1 9-6251 0 0,-3-2 763 0 0,1-1-1 0 0,-1 1 1 0 0,0-1-1 0 0,0 1 1 0 0,0-1-1 0 0,-2 3-122 0 0,-4 13 374 0 0,-3 9 100 0 0,8-22-355 0 0,-1-1-1 0 0,1 1 1 0 0,0 0-1 0 0,0 6-118 0 0,-2 6 172 0 0,-1 0 0 0 0,0-1-1 0 0,-2 0 1 0 0,-1 4-172 0 0,-1 1 164 0 0,1-1 0 0 0,-1 10-164 0 0,-3 7 181 0 0,11-31-140 0 0,-1 6 351 0 0,7-22 7 0 0,7-15-212 0 0,5-11-398 0 0,32-99-629 0 0,-36 109 716 0 0,-9 19 107 0 0,-1 1-1 0 0,0-1 0 0 0,-1 0 1 0 0,3-6 17 0 0,-4 9-11 0 0,0-1-1 0 0,0 1 1 0 0,0 0 0 0 0,1-1 0 0 0,-1 1 0 0 0,1 0 0 0 0,2-3 11 0 0,-3 5-5 0 0,-1 1 1 0 0,1-1 0 0 0,-1 1 0 0 0,1-1 0 0 0,-1 1-1 0 0,1-1 1 0 0,0 1 0 0 0,-1-1 0 0 0,1 1 0 0 0,0-1-1 0 0,-1 1 1 0 0,1 0 0 0 0,0-1 0 0 0,0 1 0 0 0,-1 0-1 0 0,1 0 1 0 0,0 0 0 0 0,0-1 0 0 0,-1 1 0 0 0,1 0-1 0 0,0 0 1 0 0,0 0 0 0 0,0 0 0 0 0,-1 1 0 0 0,1-1-1 0 0,0 0 1 0 0,0 0 0 0 0,-1 0 0 0 0,1 0 0 0 0,0 1-1 0 0,0-1 1 0 0,-1 0 0 0 0,1 1 0 0 0,0-1 0 0 0,-1 1-1 0 0,2 0 5 0 0,-2-1-2 0 0,3 1-3 0 0,0 1 1 0 0,-1-1-1 0 0,1 1 0 0 0,-1 0 1 0 0,0 0-1 0 0,0 0 1 0 0,0 0-1 0 0,0 0 0 0 0,0 0 1 0 0,0 1-1 0 0,0-1 0 0 0,-1 0 1 0 0,1 1-1 0 0,-1 0 0 0 0,2 2 5 0 0,1 4 0 0 0,0-1-1 0 0,1 1 0 0 0,5 5 1 0 0,9 18 24 0 0,-13-21 258 0 0,0-1 1 0 0,8 10-283 0 0,-9-13-116 0 0,0 0 1 0 0,0 1-1 0 0,-1 0 0 0 0,0-1 0 0 0,3 8 116 0 0,0-2 0 0 0,-6-11 1 0 0,0-1 0 0 0,0 1 0 0 0,-1 0 0 0 0,1-1 1 0 0,0 1-1 0 0,0 0 0 0 0,-1-1 0 0 0,1 1 0 0 0,-1 0 0 0 0,0 0 0 0 0,1 1-1 0 0,-3 0 59 0 0,0 2 48 0 0,-15 2 283 0 0,9-4-365 0 0,1 0-1 0 0,-1-1 1 0 0,0 0-1 0 0,0 0 1 0 0,0 0-1 0 0,0-1 1 0 0,0-1-1 0 0,-5 1-24 0 0,-34 4 60 0 0,-84 19 87 0 0,130-24-148 0 0,-19 1-290 0 0,43-12-9017 0 0,-11 5 3218 0 0</inkml:trace>
  <inkml:trace contextRef="#ctx0" brushRef="#br0" timeOffset="829.871">644 320 3224 0 0,'0'-4'55'0'0,"0"3"4191"0"0,1 1 4648 0 0,-1 0-8841 0 0,1 0-1 0 0,-1 1 0 0 0,0-1 0 0 0,0 0 0 0 0,1 0 0 0 0,-1 1 0 0 0,0-1 0 0 0,0 0 0 0 0,0 0 0 0 0,0 1 0 0 0,0-1 0 0 0,1 0 0 0 0,-1 0 0 0 0,0 1 0 0 0,0-1 0 0 0,0 0 0 0 0,0 1 0 0 0,0-1 0 0 0,0 0 0 0 0,0 1 0 0 0,0-1 0 0 0,0 0 1 0 0,0 1-1 0 0,0-1 0 0 0,0 0 0 0 0,0 0 0 0 0,0 1 0 0 0,-1-1 0 0 0,1 0 0 0 0,0 1 0 0 0,0-1 0 0 0,0 0 0 0 0,0 0 0 0 0,0 1 0 0 0,-1-1 0 0 0,1 0 0 0 0,0 0 0 0 0,0 1 0 0 0,0-1 0 0 0,-1 0-52 0 0,-11 18 566 0 0,2-4 358 0 0,6-4-546 0 0,0-1-1 0 0,-1 0 1 0 0,0 0-1 0 0,-1-1 1 0 0,0 0-1 0 0,0 1 1 0 0,-1-2-1 0 0,0 1 1 0 0,-1 0-378 0 0,-3 1 127 0 0,1 0 1 0 0,-1-1-1 0 0,-1 0 1 0 0,0 0-1 0 0,0-2 1 0 0,0 1-1 0 0,-1-1 1 0 0,0-1 0 0 0,0 0-1 0 0,-1-1 1 0 0,1-1-1 0 0,-13 2-127 0 0,23-4 19 0 0,1-1 0 0 0,0 0 0 0 0,-1 0 0 0 0,1 0 0 0 0,0-1 0 0 0,-1 1 0 0 0,1 0 0 0 0,0-1 0 0 0,-1 1 0 0 0,1-1 0 0 0,0 0 0 0 0,0 0 0 0 0,-1 0 0 0 0,1 0 0 0 0,0 0 0 0 0,0 0 0 0 0,0-1 0 0 0,1 1 0 0 0,-1-1 0 0 0,0 1 0 0 0,0-1 0 0 0,1 0 0 0 0,-1 0 0 0 0,1 0 0 0 0,-1 0 0 0 0,1 0 0 0 0,-1-1-19 0 0,1 0 6 0 0,0 0-1 0 0,0 0 1 0 0,0 0-1 0 0,0 0 1 0 0,1 0-1 0 0,-1 0 1 0 0,1 0 0 0 0,-1 0-1 0 0,1 0 1 0 0,0 0-1 0 0,1 0 1 0 0,-1-1-1 0 0,0 1 1 0 0,1 0-1 0 0,0 0 1 0 0,-1 0 0 0 0,1 0-1 0 0,0 0 1 0 0,1 0-1 0 0,0-1-5 0 0,6-13 0 0 0,-6 12 0 0 0,0 0 0 0 0,1 0 0 0 0,-1 1 0 0 0,1-1 0 0 0,0 1 0 0 0,0-1 0 0 0,1 1 0 0 0,-1 0 0 0 0,1 0 0 0 0,0 0 0 0 0,0 1 0 0 0,0-1 0 0 0,0 1 0 0 0,1 0 0 0 0,0 0 0 0 0,-2 1-7 0 0,0 0 1 0 0,0 1-1 0 0,0-1 0 0 0,0 1 0 0 0,1 0 0 0 0,-1 0 0 0 0,0 0 0 0 0,0 0 1 0 0,1 1-1 0 0,-1-1 0 0 0,0 1 0 0 0,1 0 0 0 0,-1 0 0 0 0,1 0 0 0 0,-1 0 1 0 0,0 1-1 0 0,1 0 0 0 0,-1-1 0 0 0,0 1 0 0 0,0 0 0 0 0,1 0 1 0 0,-1 1-1 0 0,0-1 0 0 0,0 1 0 0 0,0-1 0 0 0,-1 1 0 0 0,1 0 0 0 0,0 0 1 0 0,1 2 6 0 0,6 4 160 0 0,-7-6-156 0 0,0 1 0 0 0,0-1 0 0 0,0 1 1 0 0,0 0-1 0 0,-1 0 0 0 0,1 0 1 0 0,-1 1-1 0 0,1-1 0 0 0,-1 1-4 0 0,6 12 0 0 0,0 0 0 0 0,-1 1 0 0 0,-1 0 0 0 0,-1 0 0 0 0,0 0 0 0 0,1 12 0 0 0,-5-19-5 0 0,-1-6-1 0 0,1-1 0 0 0,-1 1 0 0 0,1 0-1 0 0,-1-1 1 0 0,1 1 0 0 0,0-1-1 0 0,0 1 1 0 0,1-1 0 0 0,0 2 6 0 0,-1-4-325 0 0,-1-1-142 0 0,0 0 368 0 0,0 1 0 0 0,1-1 0 0 0,-1 0 0 0 0,1 1 1 0 0,-1-1-1 0 0,0 0 0 0 0,1 1 0 0 0,-1-1 0 0 0,1 0 0 0 0,-1 0 0 0 0,1 0 1 0 0,-1 1-1 0 0,1-1 0 0 0,-1 0 0 0 0,1 0 0 0 0,-1 0 0 0 0,1 0 0 0 0,-1 0 1 0 0,1 0-1 0 0,-1 0 0 0 0,1 0 0 0 0,-1 0 0 0 0,1 0 0 0 0,-1 0 0 0 0,1 0 1 0 0,-1-1-1 0 0,1 1 0 0 0,-1 0 0 0 0,1 0 0 0 0,-1-1 99 0 0,16-4-4701 0 0,-10-2-1778 0 0</inkml:trace>
  <inkml:trace contextRef="#ctx0" brushRef="#br0" timeOffset="1243.479">903 105 13824 0 0,'0'0'314'0'0,"0"0"46"0"0,-1-4 1909 0 0,-3 17-1810 0 0,0 1-1 0 0,1 0 0 0 0,0 1 1 0 0,1-1-1 0 0,1 0 1 0 0,0 7-460 0 0,-5 41 1347 0 0,-18 66-738 0 0,21-100-479 0 0,3-23 122 0 0,-1 0-1 0 0,1 0 1 0 0,-1-1-1 0 0,0 1 1 0 0,0 0-1 0 0,0-1 1 0 0,-1 3-251 0 0,-1 1 149 0 0,3-8-148 0 0,0 0-1 0 0,0 1 0 0 0,0-1 1 0 0,0 0-1 0 0,0 1 0 0 0,0-1 1 0 0,0 0-1 0 0,0 1 1 0 0,0-1-1 0 0,0 0 0 0 0,0 1 1 0 0,0-1-1 0 0,1 0 0 0 0,-1 0 1 0 0,0 1-1 0 0,0-1 0 0 0,0 0 1 0 0,1 0-1 0 0,-1 1 1 0 0,0-1-1 0 0,0 0 0 0 0,0 0 1 0 0,1 1-1 0 0,-1-1 0 0 0,0 0 1 0 0,1 0-1 0 0,-1 0 0 0 0,0 0 1 0 0,0 1-1 0 0,1-1 1 0 0,-1 0-1 0 0,0 0 0 0 0,1 0 1 0 0,-1 0-1 0 0,0 0 0 0 0,1 0 1 0 0,-1 0-1 0 0,0 0 0 0 0,1 0 1 0 0,-1 0-1 0 0,0 0 1 0 0,1 0-1 0 0,-1 0 0 0 0,0 0 0 0 0,8 0 129 0 0,0-1-1 0 0,-1 0 0 0 0,1 0 0 0 0,-1 0 1 0 0,1-1-1 0 0,-1 0 0 0 0,0 0 0 0 0,1-1 0 0 0,1-1-128 0 0,18-6 729 0 0,-8 4-618 0 0,28-8-57 0 0,16-1-54 0 0,-57 14-17 0 0,1 0 1 0 0,-1 1-1 0 0,0 0 0 0 0,0 0 0 0 0,0 1 1 0 0,0-1-1 0 0,0 1 0 0 0,0 1 0 0 0,0-1 0 0 0,0 1 1 0 0,0 0-1 0 0,3 2 17 0 0,-3 1-2487 0 0,-5-4 975 0 0</inkml:trace>
  <inkml:trace contextRef="#ctx0" brushRef="#br0" timeOffset="1659.102">881 751 6912 0 0,'0'0'314'0'0,"2"0"-6"0"0,47-6 112 0 0,-7 1 8624 0 0,-41 5-8233 0 0,-1 0-71 0 0,0 0-74 0 0,0 0-236 0 0,-15 5 498 0 0,-37 3-332 0 0,4 1-465 0 0,-1-3 0 0 0,-47 1-131 0 0,-24-7 928 0 0,64 0 19 0 0,-26 3-947 0 0,37 0 157 0 0,-149 2-701 0 0,212 0-6866 0 0,-5-4 725 0 0</inkml:trace>
  <inkml:trace contextRef="#ctx0" brushRef="#br0" timeOffset="2235.483">509 1042 3680 0 0,'5'0'-781'0'0,"4"-1"3274"0"0,-8 1-2028 0 0,-1 0 0 0 0,1-1 0 0 0,0 1 1 0 0,-1 0-1 0 0,1 0 0 0 0,0 0 0 0 0,-1-1 0 0 0,1 1 0 0 0,-1 0 0 0 0,1-1 0 0 0,-1 1 0 0 0,1 0 0 0 0,0-1 0 0 0,-1 1 0 0 0,1-1 0 0 0,-1 1 0 0 0,1-1-465 0 0,-1 0 2976 0 0,0 1-1497 0 0,0 0-657 0 0,0 0-135 0 0,0 0-63 0 0,0 0-176 0 0,-16 8 647 0 0,-46-2 765 0 0,10-2-1745 0 0,1 3 0 0 0,-10 3-115 0 0,44-7 0 0 0,1-1 0 0 0,-1-1 1 0 0,1-1-1 0 0,-1 0 0 0 0,-1-1 0 0 0,-21 0 103 0 0,37 1-96 0 0,-1 0 33 0 0,0 0 0 0 0,0 0 0 0 0,0 0 1 0 0,0-1-1 0 0,0 1 0 0 0,0-1 0 0 0,-2 0-40 0 0,4 0-114 0 0,1 1-2 0 0,1-7 114 0 0,1 5 32 0 0,-1 1 0 0 0,1-1 1 0 0,0 1-1 0 0,-1-1 0 0 0,1 1 0 0 0,0 0 0 0 0,0 0 0 0 0,0 0 0 0 0,0 0-30 0 0,12-8 128 0 0,-7 3-188 0 0,0 0 0 0 0,1 1 0 0 0,0 0 1 0 0,0 1-1 0 0,4-3 60 0 0,28-16-196 0 0,-29 15 196 0 0,0 0 0 0 0,9-10 0 0 0,-13 12 0 0 0,-1 1 0 0 0,1 0 0 0 0,4-3 0 0 0,11-7 0 0 0,9-9 0 0 0,-25 21 0 0 0,-6 3 0 0 0,1 0 0 0 0,-1 0 0 0 0,1 0 0 0 0,0 0 0 0 0,-1 0 0 0 0,1 0 0 0 0,0 0 0 0 0,-1 0 0 0 0,1 0 0 0 0,0 0 0 0 0,-1 0 0 0 0,1 0 0 0 0,-1 0 0 0 0,1 1 0 0 0,0-1 0 0 0,-1 0 0 0 0,1 0 0 0 0,-1 1 0 0 0,1-1 0 0 0,-1 0 0 0 0,1 1 0 0 0,-1-1 0 0 0,1 1 0 0 0,-1-1 0 0 0,1 1 0 0 0,-1-1 0 0 0,0 1 0 0 0,1-1 0 0 0,6 14 0 0 0,-6-11 0 0 0,4 11 3 0 0,-1 1 0 0 0,-1 0 0 0 0,0 0 0 0 0,-1 0 0 0 0,0 12-3 0 0,2 3 71 0 0,1 1-1 0 0,1-1 1 0 0,2 0 0 0 0,1-1-1 0 0,8 18-70 0 0,-15-39-27 0 0,2 0-1 0 0,-1 0 0 0 0,1 0 0 0 0,0-1 0 0 0,1 1 1 0 0,0-1-1 0 0,0 0 0 0 0,0-1 0 0 0,1 1 1 0 0,0-1-1 0 0,5 4 28 0 0,-9-9-195 0 0,-1 0 0 0 0,0-1 0 0 0,1 1 1 0 0,-1 0-1 0 0,1-1 0 0 0,-1 1 0 0 0,1-1 0 0 0,-1 0 0 0 0,1 0 1 0 0,-1 1-1 0 0,1-1 0 0 0,0 0 0 0 0,-1 0 0 0 0,1 0 0 0 0,1-1 195 0 0,6-1-2452 0 0</inkml:trace>
  <inkml:trace contextRef="#ctx0" brushRef="#br0" timeOffset="2892.841">1190 4 8288 0 0,'0'0'190'0'0,"0"0"28"0"0,0 0 7 0 0,0 0 43 0 0,0 0 159 0 0,0 0 70 0 0,0 0 14 0 0,-7-3 1537 0 0,-7 3 677 0 0,13 0-2634 0 0,1 0 0 0 0,0 0 0 0 0,-1 1 0 0 0,1-1 0 0 0,0 0 0 0 0,-1 0 0 0 0,1 1 0 0 0,-1-1 0 0 0,1 0 0 0 0,0 1 0 0 0,0-1 1 0 0,-1 0-1 0 0,1 1 0 0 0,0-1 0 0 0,0 1 0 0 0,-1-1 0 0 0,1 0 0 0 0,0 1 0 0 0,0-1 0 0 0,0 1 0 0 0,0-1 0 0 0,0 1 0 0 0,0-1 0 0 0,-1 0 0 0 0,1 1 0 0 0,0-1 0 0 0,0 1 0 0 0,0-1 1 0 0,1 1-1 0 0,-1-1 0 0 0,0 1 0 0 0,0-1 0 0 0,0 1 0 0 0,0-1-91 0 0,2 17 722 0 0,3-1-292 0 0,0 0 0 0 0,1 0 0 0 0,1-1 0 0 0,6 11-430 0 0,-5-11 240 0 0,102 211 1744 0 0,-100-204-1848 0 0,0 2-1 0 0,-2 0 1 0 0,0 0-1 0 0,-2 0 1 0 0,-1 1 0 0 0,-1 0-1 0 0,1 22-135 0 0,-5-28 97 0 0,0-1 0 0 0,-1 0 0 0 0,-1 0 0 0 0,0 1 0 0 0,-2-1 0 0 0,0-1 0 0 0,-1 1 0 0 0,-1-1 0 0 0,0 1 0 0 0,-1-2 0 0 0,-3 4-97 0 0,-4 4 78 0 0,-1-1 0 0 0,-2 0 0 0 0,0-1 0 0 0,-1-1 0 0 0,-12 9-78 0 0,-55 50 10 0 0,73-70-28 0 0,0 0-1 0 0,0-1 1 0 0,-1 0-1 0 0,0-1 1 0 0,-6 2 18 0 0,-40 18-2901 0 0,36-19 1182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1:43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19 1840 0 0,'0'0'83'0'0,"0"-4"1062"0"0,0-10 11045 0 0,0 14-12138 0 0,-1 0 0 0 0,1 0 0 0 0,0 0 1 0 0,0 0-1 0 0,0 0 0 0 0,0 0 0 0 0,-1 0 0 0 0,1 0 0 0 0,0 0 0 0 0,0 0 0 0 0,0 0 0 0 0,0 0 0 0 0,-1 0 0 0 0,1 0 0 0 0,0 0 0 0 0,0 0 1 0 0,0 0-1 0 0,0 0 0 0 0,-1 0 0 0 0,1 0 0 0 0,0 0 0 0 0,0 0 0 0 0,0 1 0 0 0,0-1 0 0 0,0 0 0 0 0,0 0 0 0 0,-1 0 0 0 0,1 0 1 0 0,0 0-1 0 0,0 0 0 0 0,0 1 0 0 0,0-1 0 0 0,0 0 0 0 0,0 0 0 0 0,0 0 0 0 0,0 0 0 0 0,0 1-52 0 0,-8 11 503 0 0,-4 14-158 0 0,10-16-184 0 0,1 0 1 0 0,0 0 0 0 0,0 0-1 0 0,1 8-161 0 0,0-11 31 0 0,0-1 1 0 0,1 0-1 0 0,0 1 0 0 0,0-1 0 0 0,0 0 0 0 0,1 1 0 0 0,0-1 0 0 0,0 0 0 0 0,1 0 0 0 0,0 1-31 0 0,2 1 58 0 0,0 0 0 0 0,0 0 0 0 0,1-1 0 0 0,0 0 0 0 0,1 0-1 0 0,-1 0 1 0 0,8 5-58 0 0,26 15 144 0 0,-38-25-139 0 0,0 0-1 0 0,1 0 0 0 0,-1-1 1 0 0,1 0-1 0 0,0 1 0 0 0,-1-1 1 0 0,1 0-1 0 0,0 0 0 0 0,0-1 1 0 0,-1 1-1 0 0,1-1 0 0 0,0 1 1 0 0,2-1-5 0 0,5 2 3 0 0,8-1 42 0 0,-1 0-1 0 0,1 0 1 0 0,-1-2-1 0 0,1 0 0 0 0,-1-1 1 0 0,0-1-1 0 0,2-1-44 0 0,5 0-17 0 0,-1-1 122 0 0,-1 0 1 0 0,14-7-106 0 0,-12 4-41 0 0,-12 4-113 0 0,6-2-213 0 0,-4 0 729 0 0,-3 1-153 0 0,40-15-179 0 0,-41 17-30 0 0,0-1 0 0 0,-1 0 0 0 0,5-4 0 0 0,48-26 0 0 0,-43 25 0 0 0,1 2 0 0 0,0 0 0 0 0,7 0 0 0 0,11-4 0 0 0,-28 8 0 0 0,0 1 0 0 0,1 1 0 0 0,-1-1 0 0 0,6 2 0 0 0,19-4 0 0 0,-23 3 0 0 0,0 1 0 0 0,1 0 0 0 0,-1 0 0 0 0,0 1 0 0 0,0 1 0 0 0,2 0 0 0 0,23 3 0 0 0,-31-4 0 0 0,1 1 0 0 0,-1-1 0 0 0,0 1 0 0 0,3 1 0 0 0,13 4 0 0 0,-12-4-8 0 0,0 0 0 0 0,0 1 0 0 0,0 1 0 0 0,-1 0 0 0 0,1 0 0 0 0,-1 0 0 0 0,0 1 0 0 0,7 7 8 0 0,-7-4 0 0 0,6 3 0 0 0,-11-9 0 0 0,1 1-1 0 0,-1-1 0 0 0,0 1 0 0 0,0 0 1 0 0,0 0-1 0 0,1 3 1 0 0,2 0-22 0 0,-5-4-32 0 0,4 2-74 0 0,-2 1 0 0 0,1 0 0 0 0,-1 0 0 0 0,3 3 128 0 0,10 13 0 0 0,-14-19 0 0 0,0 0 0 0 0,0 0 0 0 0,-1 0 0 0 0,1 1 0 0 0,-1-1 0 0 0,0 1 0 0 0,2 3 0 0 0,-1-1 3 0 0,-2-5 4 0 0,-1 0 1 0 0,1 0-1 0 0,-1 0 0 0 0,0 1 1 0 0,1-1-1 0 0,-1 0 1 0 0,0 0-1 0 0,1 0 0 0 0,-1 0 1 0 0,0 1-1 0 0,0-1 1 0 0,0 0-1 0 0,0 0 0 0 0,0 0 1 0 0,-1 1-8 0 0,1 2 59 0 0,1-3-43 0 0,-1 0 0 0 0,0 0 0 0 0,0 0-1 0 0,0 0 1 0 0,0 0 0 0 0,0 0 0 0 0,0 0 0 0 0,0 0 0 0 0,0 0 0 0 0,-1 0 0 0 0,1 0 0 0 0,0 0 0 0 0,0 0 0 0 0,-1-1 0 0 0,1 1 0 0 0,-1 0 0 0 0,1 0 0 0 0,-1 0 0 0 0,1 0 0 0 0,-1-1 0 0 0,1 1-1 0 0,-1 0 1 0 0,0-1 0 0 0,1 1 0 0 0,-1 0 0 0 0,0-1 0 0 0,0 1 0 0 0,1-1 0 0 0,-1 1 0 0 0,0-1 0 0 0,0 1-16 0 0,-21 13 73 0 0,19-12-105 0 0,0 1 0 0 0,0-1 0 0 0,0 0 1 0 0,0 0-1 0 0,0-1 0 0 0,0 1 0 0 0,-1-1 0 0 0,1 1 0 0 0,-1-1 0 0 0,1 0 0 0 0,-1 0 1 0 0,0-1-1 0 0,0 1 32 0 0,2-1-43 0 0,-3 2 22 0 0,3-2-22 0 0,1 0 32 0 0,1-1 11 0 0,0 1 0 0 0,-1-1 0 0 0,1 1 0 0 0,0-1 0 0 0,0 1 0 0 0,0-1 0 0 0,0 1 0 0 0,0-1 0 0 0,0 1 0 0 0,0-1 0 0 0,0 1 0 0 0,0-1 0 0 0,0 1 0 0 0,0-1 0 0 0,0 1 0 0 0,0-1 0 0 0,1 1 0 0 0,-1-1 0 0 0,0 1 0 0 0,0 0 0 0 0,0-1 0 0 0,1 1 0 0 0,-1-1 0 0 0,0 1 0 0 0,0 0 0 0 0,1-3-10 0 0,0 1 0 0 0,0-1 0 0 0,-1 1 0 0 0,1 0 0 0 0,1 0 0 0 0,-1-1 0 0 0,0 1 0 0 0,1 0 10 0 0,5-13-101 0 0,-6 12 99 0 0,1 1 1 0 0,-1-1-1 0 0,0 1 1 0 0,1 0-1 0 0,0-1 0 0 0,-1 1 1 0 0,2-1 1 0 0,8-12 0 0 0,35-54 54 0 0,-41 61-57 0 0,0 1 0 0 0,1 0 0 0 0,0 0 0 0 0,0 0 0 0 0,1 0 0 0 0,0 1 0 0 0,3-2 3 0 0,-4 3-33 0 0,-2 2 33 0 0,1 1 0 0 0,-1 0 0 0 0,1 0 0 0 0,0 0 0 0 0,-1 0 0 0 0,1 1 0 0 0,0 0 0 0 0,0 0 0 0 0,0 0 0 0 0,0 1 0 0 0,0-1 0 0 0,4 1 0 0 0,5-1 0 0 0,4 0-12 0 0,-1 0-1 0 0,1 2 0 0 0,0 0 0 0 0,0 1 0 0 0,16 3 13 0 0,3 0-68 0 0,-26-5 71 0 0,-1 2 0 0 0,0-1 0 0 0,0 1 0 0 0,0 1 0 0 0,3 0-3 0 0,31 8 43 0 0,-9-2-97 0 0,43 12 51 0 0,10 4 60 0 0,-23-5-100 0 0,-43-13 33 0 0,19 4 10 0 0,-15-5-1 0 0,5 3 1 0 0,-10-3 0 0 0,-1-1 0 0 0,3 0 0 0 0,57 6 64 0 0,13-1-64 0 0,-85-10 5 0 0,16 2-28 0 0,-1-2 0 0 0,1 0 0 0 0,-1-1 23 0 0,5-1 0 0 0,-22 2 0 0 0,0 0 0 0 0,0-1 0 0 0,0 1 0 0 0,0-1 0 0 0,0-1 0 0 0,-1 1 0 0 0,1-1 0 0 0,0 0 0 0 0,16-6 0 0 0,11-5 0 0 0,7-10 5 0 0,3 0 11 0 0,-2-2 0 0 0,-1-2 1 0 0,14-13-17 0 0,-35 26 387 0 0,20-12-387 0 0,-34 23 71 0 0,17-15 91 0 0,-21 17-246 0 0,-1 1-59 0 0,0 0-17 0 0,0 0-255 0 0,-2-1-1042 0 0,-6-1-445 0 0</inkml:trace>
  <inkml:trace contextRef="#ctx0" brushRef="#br0" timeOffset="688.382">1479 471 10680 0 0,'3'-11'1141'0'0,"11"-12"382"0"0,-13 22-947 0 0,-1 1 169 0 0,0-1-592 0 0,0 1 0 0 0,0-1 1 0 0,0 1-1 0 0,-1-1 0 0 0,1 1 1 0 0,0-1-1 0 0,0 1 0 0 0,0-1 0 0 0,0 1 1 0 0,-1-1-1 0 0,1 1 0 0 0,0-1 0 0 0,-1 1 1 0 0,1-1-1 0 0,0 1 0 0 0,-1 0 0 0 0,1-1 1 0 0,0 1-1 0 0,-1 0 0 0 0,1-1 1 0 0,-1 1-1 0 0,1 0 0 0 0,0-1-153 0 0,-7 2 158 0 0,1 0-1 0 0,0 0 0 0 0,0 0 1 0 0,0 0-1 0 0,0 1 1 0 0,0 0-1 0 0,1 0 0 0 0,-4 3-157 0 0,-45 24-63 0 0,49-26 108 0 0,-2 2-33 0 0,0-1 0 0 0,1 1 0 0 0,-1 0-1 0 0,1 1 1 0 0,0 0 0 0 0,0 0 0 0 0,1 0-1 0 0,0 1 1 0 0,0-1 0 0 0,1 1 0 0 0,-3 4-12 0 0,7-10-5 0 0,-1 1 0 0 0,1 0-1 0 0,-1-1 1 0 0,1 1 0 0 0,0-1 0 0 0,0 1 0 0 0,-1-1 0 0 0,1 1 0 0 0,0 0 0 0 0,0-1 0 0 0,1 1 0 0 0,-1 0 0 0 0,0-1 0 0 0,0 1 0 0 0,1-1-1 0 0,-1 1 1 0 0,1-1 0 0 0,0 1 0 0 0,-1 0 5 0 0,19 30 12 0 0,-9-14-17 0 0,-5-11 6 0 0,0 0 0 0 0,0 0 0 0 0,0 0 0 0 0,1-1 0 0 0,0 1 0 0 0,0-2 0 0 0,1 1-1 0 0,6 7 47 0 0,-5-6-58 0 0,-1 1 0 0 0,0 0-1 0 0,-1 0 1 0 0,0 0 0 0 0,0 1 0 0 0,2 4 11 0 0,-7-11 29 0 0,0 1 0 0 0,0-1 1 0 0,0 1-1 0 0,0 0 0 0 0,0-1 0 0 0,0 1 0 0 0,-1 0 0 0 0,1 0 1 0 0,-1-1-1 0 0,0 1 0 0 0,0 0 0 0 0,0 0 0 0 0,0 0 1 0 0,-1-1-1 0 0,1 1 0 0 0,-1 0 0 0 0,1 0 0 0 0,-1-1 0 0 0,0 1 1 0 0,0 0-1 0 0,0-1 0 0 0,0 1 0 0 0,-1-1 0 0 0,1 1 0 0 0,-2 0-29 0 0,-2 3 57 0 0,0-1-1 0 0,0 1 1 0 0,-1-1-1 0 0,1-1 1 0 0,-1 1-1 0 0,0-1 1 0 0,-1 0-1 0 0,1 0 0 0 0,-1-1 1 0 0,1 0-1 0 0,-1 0 1 0 0,-3 0-57 0 0,2 0 45 0 0,0-1 1 0 0,0 0-1 0 0,0 0 1 0 0,-1-1-1 0 0,1 0 1 0 0,0 0-1 0 0,-1-1 0 0 0,1 0 1 0 0,0-1-1 0 0,-8-1-45 0 0,14 2 24 0 0,0-1-1 0 0,0 1 1 0 0,0-1-1 0 0,0 0 0 0 0,0 1 1 0 0,0-1-1 0 0,1 0 1 0 0,-1-1-1 0 0,0 1 0 0 0,1 0 1 0 0,-1 0-1 0 0,0-1 0 0 0,1 1 1 0 0,0-1-1 0 0,-1 1 1 0 0,1-1-1 0 0,0 1 0 0 0,0-1 1 0 0,0 0-1 0 0,0 0 1 0 0,0 0-1 0 0,0 0 0 0 0,0 1 1 0 0,1-1-1 0 0,-1 0 1 0 0,1 0-1 0 0,-1 0 0 0 0,1-1-23 0 0,0 0 53 0 0,-1 0-1 0 0,1 0 1 0 0,0 1-1 0 0,0-1 1 0 0,1 0-1 0 0,-1 0 1 0 0,1 0-1 0 0,-1 1 1 0 0,1-1-1 0 0,0 0 1 0 0,0 1 0 0 0,0-1-1 0 0,0 0 1 0 0,1 1-1 0 0,-1 0 1 0 0,1-1-1 0 0,-1 1 1 0 0,1 0-1 0 0,0 0 1 0 0,0-1-53 0 0,4-3-4 0 0,0 0 0 0 0,1 0 1 0 0,-1 1-1 0 0,1 0 1 0 0,0 0-1 0 0,1 1 0 0 0,-1 0 1 0 0,1 0-1 0 0,0 1 0 0 0,0 0 1 0 0,0 0-1 0 0,0 0 1 0 0,0 1-1 0 0,2 1 4 0 0,9-2 14 0 0,0 2 1 0 0,0 0-1 0 0,5 1-14 0 0,-16 0-110 0 0,1 1 0 0 0,-1 0-1 0 0,0 1 1 0 0,1 0 0 0 0,-1 0 0 0 0,0 1 0 0 0,0 0-1 0 0,3 2 111 0 0,8 10-2597 0 0,-13-9 434 0 0,1-1-4260 0 0</inkml:trace>
  <inkml:trace contextRef="#ctx0" brushRef="#br0" timeOffset="1075.033">1556 839 15952 0 0,'0'0'729'0'0,"0"0"-13"0"0,5 12-299 0 0,-4-8-224 0 0,-1 0 0 0 0,1 0 0 0 0,0 0 0 0 0,0 0 0 0 0,0 0 0 0 0,0 0-193 0 0,5 18 1658 0 0,-4-9-1054 0 0,7 34 1246 0 0,-8-44-1849 0 0,0 1-1 0 0,0-1 1 0 0,0 0 0 0 0,1 0 0 0 0,0 0-1 0 0,-1 0 1 0 0,1 0 0 0 0,0 0-1 0 0,0-1 1 0 0,1 1 0 0 0,-1-1 0 0 0,2 2-1 0 0,-2-3-16 0 0,0 1 1 0 0,0-1 0 0 0,0 0 0 0 0,0 0-1 0 0,1 0 1 0 0,-1 0 0 0 0,0 0 0 0 0,1 0-1 0 0,-1 0 1 0 0,1-1 0 0 0,-1 0 0 0 0,1 1-1 0 0,-1-1 1 0 0,1 0 0 0 0,-1 0 0 0 0,1 0-1 0 0,-1-1 1 0 0,1 1 0 0 0,-1 0 0 0 0,1-1-1 0 0,-1 0 1 0 0,1 0 0 0 0,-1 0 15 0 0,-1 1-178 0 0,1-1-1 0 0,-1 1 1 0 0,0-1 0 0 0,1 0-1 0 0,-1 0 1 0 0,0 0 0 0 0,0 0-1 0 0,0 0 1 0 0,1 0 0 0 0,-1 0-1 0 0,-1 0 1 0 0,1 0 0 0 0,0-1-1 0 0,0 1 1 0 0,0 0 0 0 0,0-1-1 0 0,-1 1 1 0 0,1 0 0 0 0,-1-1-1 0 0,1 1 1 0 0,-1-1 0 0 0,1 0 178 0 0,0-2-876 0 0,5-9-5787 0 0</inkml:trace>
  <inkml:trace contextRef="#ctx0" brushRef="#br0" timeOffset="1076.033">1678 713 13536 0 0,'-9'-8'600'0'0,"9"8"120"0"0,0-5-576 0 0,-3-1-144 0 0,0 0 0 0 0,3 6 0 0 0,-3-4 800 0 0,3 4 127 0 0,0 0 25 0 0,-3-4 8 0 0,3 4-400 0 0,0 0-80 0 0,0 0-8 0 0,0 0-8 0 0,0 0-216 0 0,0 0-48 0 0,0 0-8 0 0,0 0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01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82 3680 0 0,'0'0'284'0'0,"3"11"2973"0"0,-2-6 1718 0 0,1 1-4200 0 0,0 0 1 0 0,1 0 0 0 0,-1 0 0 0 0,1-1-1 0 0,0 1 1 0 0,1-1 0 0 0,-1 0 0 0 0,1 0-1 0 0,0 0 1 0 0,2 1-776 0 0,-3-3 153 0 0,0 0-1 0 0,0-1 1 0 0,0 1-1 0 0,0-1 0 0 0,0 0 1 0 0,1 0-1 0 0,-1 0 1 0 0,1 0-1 0 0,-1 0 1 0 0,1-1-1 0 0,0 0 0 0 0,-1 0 1 0 0,1 0-1 0 0,0 0 1 0 0,0 0-1 0 0,0-1 1 0 0,1 0-153 0 0,5-1 90 0 0,0 0 0 0 0,0-1 0 0 0,0-1 1 0 0,0 0-1 0 0,0 0 0 0 0,-1-1 1 0 0,8-3-91 0 0,-10 3 26 0 0,0 0-1 0 0,0-1 1 0 0,-1 1 0 0 0,0-1 0 0 0,0 0 0 0 0,0-1 0 0 0,0 0 0 0 0,-1 0 0 0 0,0 0 0 0 0,-1 0-1 0 0,1-1 1 0 0,1-3-26 0 0,-5 8 5 0 0,0-1 0 0 0,-1 0 0 0 0,1 1-1 0 0,0-1 1 0 0,-1 0 0 0 0,0 1-1 0 0,1-1 1 0 0,-1 0 0 0 0,0 0 0 0 0,-1 1-1 0 0,1-1 1 0 0,0 0 0 0 0,-1 0 0 0 0,0 1-1 0 0,1-1 1 0 0,-1 1 0 0 0,0-1 0 0 0,0 0-1 0 0,-1 1 1 0 0,1 0 0 0 0,0-1 0 0 0,-1 1-1 0 0,0 0 1 0 0,1 0 0 0 0,-1 0 0 0 0,0 0-1 0 0,0 0 1 0 0,0 0 0 0 0,0 0 0 0 0,0 1-1 0 0,-1-1 1 0 0,1 1 0 0 0,0-1 0 0 0,-1 1-5 0 0,-2-1-41 0 0,0 1 1 0 0,1-1 0 0 0,-1 1 0 0 0,0 0 0 0 0,0 0 0 0 0,0 1 0 0 0,0-1 0 0 0,0 1-1 0 0,0 0 1 0 0,0 1 0 0 0,0-1 0 0 0,0 1 0 0 0,0 0 0 0 0,0 0 0 0 0,-3 2 40 0 0,1-1-21 0 0,1 1 0 0 0,0 0 1 0 0,0 0-1 0 0,0 1 0 0 0,0 0 1 0 0,0 0-1 0 0,1 0 0 0 0,0 1 1 0 0,0-1-1 0 0,0 1 0 0 0,0 1 21 0 0,-2 3-3 0 0,1-1 0 0 0,0 1-1 0 0,1 0 1 0 0,-1 1 0 0 0,2-1 0 0 0,0 1-1 0 0,0 0 1 0 0,0 0 0 0 0,1 0-1 0 0,1 1 1 0 0,0-1 0 0 0,0 1 0 0 0,1-1-1 0 0,1 1 1 0 0,0 3 3 0 0,0-9 38 0 0,1 1 0 0 0,0-1-1 0 0,0 0 1 0 0,0 0 0 0 0,1 0 0 0 0,0 0 0 0 0,0 0 0 0 0,0 0 0 0 0,1 0-1 0 0,-1-1 1 0 0,1 1 0 0 0,0-1 0 0 0,0 0 0 0 0,1 0 0 0 0,-1 0-1 0 0,1 0 1 0 0,0 0 0 0 0,0-1 0 0 0,0 0 0 0 0,1 0 0 0 0,3 2-38 0 0,-4-4 14 0 0,0 0 1 0 0,0 0 0 0 0,0 0 0 0 0,0 0-1 0 0,0-1 1 0 0,0 0 0 0 0,0 0 0 0 0,0 0-1 0 0,0 0 1 0 0,2-1-15 0 0,9 0 91 0 0,-7 1-54 0 0,0-1-1 0 0,0 0 0 0 0,0-1 0 0 0,0 0 1 0 0,0 0-1 0 0,0 0 0 0 0,2-2-36 0 0,53-26-365 0 0,-48 22 184 0 0,-8 5-85 0 0,-1-1 0 0 0,0 0 1 0 0,0 0-1 0 0,0-1 0 0 0,5-5 266 0 0,11-16-6580 0 0,-12 12-142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04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44 2760 0 0,'21'0'1561'0'0,"-15"4"3489"0"0,-3-2 3633 0 0,-2-5-6670 0 0,-2-3-3523 0 0,1 4 1585 0 0,-1 0 0 0 0,1 0 0 0 0,-1 0 1 0 0,0 0-1 0 0,0 1 0 0 0,0-1 0 0 0,0 0 0 0 0,0 1 1 0 0,0-1-1 0 0,0 1 0 0 0,0-1 0 0 0,-1 1 0 0 0,1-1 1 0 0,0 1-1 0 0,-1 0 0 0 0,1 0 0 0 0,-1 0 0 0 0,0 0 1 0 0,1 0-1 0 0,-1 0 0 0 0,0 0 0 0 0,0 0 0 0 0,0 1 1 0 0,1-1-1 0 0,-1 1 0 0 0,0-1 0 0 0,-2 1-75 0 0,-7-2 213 0 0,-1 0 0 0 0,1 1 0 0 0,-1 1-1 0 0,-3 0-212 0 0,11 0-65 0 0,-6 0 94 0 0,1 0 0 0 0,-1 0 1 0 0,1 1-1 0 0,-1 1 0 0 0,0 0-29 0 0,-2-1 60 0 0,9 0-60 0 0,-2 19 139 0 0,13 21-58 0 0,-2-9-251 0 0,-2-18 347 0 0,-1 1 0 0 0,0 14-177 0 0,2 23 268 0 0,-1-17-112 0 0,-2 14-156 0 0,1 1 444 0 0,1-1 0 0 0,6 18-444 0 0,-1-25 171 0 0,-5-29-195 0 0,-2 0 1 0 0,1 0 0 0 0,-2 1 0 0 0,1 6 23 0 0,0 40 79 0 0,0-29-4 0 0,-3 30-75 0 0,-6 163 264 0 0,8-209-376 0 0,1 0 0 0 0,2 15 112 0 0,6 16 0 0 0,-11-45 0 0 0,2 7 0 0 0,0-6 0 0 0,1 0 0 0 0,-1 0 0 0 0,0-1 0 0 0,1 1 0 0 0,-1 0 0 0 0,1 0 0 0 0,0-1 0 0 0,0 2 0 0 0,5 1 0 0 0,-7-3 0 0 0,1-1 0 0 0,0 1 0 0 0,-1-1 0 0 0,1 1 0 0 0,0-1 0 0 0,0 0 0 0 0,-1 1 0 0 0,1-1 0 0 0,0 0 0 0 0,0 0 0 0 0,0 0 0 0 0,0 1 0 0 0,-1-1 0 0 0,1 0 0 0 0,0 0 0 0 0,0 0 0 0 0,0 0 0 0 0,0 0 0 0 0,0-1 0 0 0,-1 1 0 0 0,2 0 0 0 0,2-1 0 0 0,33 2 1569 0 0,-3-1-1353 0 0,1-1-1 0 0,29-4-215 0 0,-33 1-1151 0 0,21 1 1151 0 0,-18 2-3198 0 0,-16 1-4596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03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45 2760 0 0,'0'-1'254'0'0,"-1"1"-1"0"0,1 0 1 0 0,0-1 0 0 0,0 1 0 0 0,-1 0-1 0 0,1-1 1 0 0,0 1 0 0 0,0 0 0 0 0,0-1-1 0 0,-1 1 1 0 0,1-1 0 0 0,0 1 0 0 0,0-1-1 0 0,0 1 1 0 0,0 0 0 0 0,0-1 0 0 0,0 1-1 0 0,0-1 1 0 0,0 1-254 0 0,1-1 449 0 0,-1 0-1 0 0,0 0 1 0 0,1-1 0 0 0,-1 1 0 0 0,0 0-1 0 0,0 0 1 0 0,1 0 0 0 0,-1 0-1 0 0,0-1 1 0 0,0 1 0 0 0,0 0-1 0 0,0 0 1 0 0,-1 0 0 0 0,1 0-1 0 0,0 0 1 0 0,0-1 0 0 0,-1 1-1 0 0,1 0 1 0 0,-1 0 0 0 0,1 0-1 0 0,-1 0 1 0 0,1 0 0 0 0,-1 0 0 0 0,0-1-449 0 0,-1 1 167 0 0,1 0 1 0 0,-1 0-1 0 0,1 0 1 0 0,-1 1-1 0 0,1-1 1 0 0,-1 0 0 0 0,0 1-1 0 0,0-1 1 0 0,1 1-1 0 0,-1 0 1 0 0,0 0 0 0 0,0-1-1 0 0,1 1 1 0 0,-1 0-1 0 0,-2 1-167 0 0,-2-1 194 0 0,-1 1 0 0 0,0 0-1 0 0,0 0 1 0 0,0 1 0 0 0,0 0-1 0 0,1 0 1 0 0,-1 0 0 0 0,1 1-1 0 0,0 0 1 0 0,-1 0 0 0 0,1 1 0 0 0,1 0-1 0 0,-6 4-193 0 0,3-1 14 0 0,0-1 0 0 0,1 1 0 0 0,0 0 0 0 0,1 1 0 0 0,-1 0-1 0 0,2 0 1 0 0,-1 0 0 0 0,1 1 0 0 0,-2 4-14 0 0,3-4-36 0 0,-1 0 41 0 0,0 0 1 0 0,1 1-1 0 0,1 0 1 0 0,-1-1-1 0 0,1 1 1 0 0,1 1-1 0 0,0-1 1 0 0,0 7-6 0 0,1 2 40 0 0,0-16-30 0 0,1 1-1 0 0,-1-1 0 0 0,1 1 0 0 0,0 0 0 0 0,0-1 0 0 0,1 1 1 0 0,-1-1-1 0 0,1 1 0 0 0,0-1 0 0 0,0 1 0 0 0,0 0-9 0 0,4 11 81 0 0,-5-14-86 0 0,1 0 1 0 0,-1 0 0 0 0,0 0 0 0 0,0 0 0 0 0,1 0-1 0 0,-1 0 1 0 0,0-1 0 0 0,1 1 0 0 0,-1 0 0 0 0,1 0-1 0 0,0 0 1 0 0,-1 0 0 0 0,1-1 0 0 0,0 1 0 0 0,-1 0-1 0 0,1 0 1 0 0,0-1 0 0 0,0 1 0 0 0,-1 0 0 0 0,1-1 0 0 0,0 1-1 0 0,1-1 5 0 0,0 1 70 0 0,1 0-1 0 0,0 0 0 0 0,0 0 1 0 0,0-1-1 0 0,-1 1 0 0 0,1-1 1 0 0,0 0-1 0 0,0 1 1 0 0,0-2-1 0 0,0 1 0 0 0,0 0 1 0 0,-1 0-1 0 0,1-1 0 0 0,0 0 1 0 0,0 1-1 0 0,0-1 1 0 0,1-1-70 0 0,5-2 134 0 0,1 0 1 0 0,-1 0 0 0 0,1-1 0 0 0,1-3-135 0 0,-2 2-234 0 0,0-1 1 0 0,-1-1-1 0 0,2-2 234 0 0,5-5-163 0 0,-12 13 135 0 0,-1-1-1 0 0,0 0 1 0 0,0 0 0 0 0,0 0-1 0 0,0 0 1 0 0,0 0 0 0 0,-1 0-1 0 0,1 0 1 0 0,-1-1 0 0 0,0 0 28 0 0,11-22-168 0 0,-5 18 114 0 0,-5 4 31 0 0,1 1 0 0 0,-1-1 0 0 0,1 1 1 0 0,-1-1-1 0 0,0 0 0 0 0,0 1 0 0 0,-1-1 0 0 0,1 0 1 0 0,-1 0-1 0 0,0 0 0 0 0,0-1 0 0 0,1-3 23 0 0,-2 6-11 0 0,0-1 0 0 0,0 1 1 0 0,1 0-1 0 0,-1 0 0 0 0,1-1 0 0 0,0 1 0 0 0,0 0 0 0 0,0-1 11 0 0,0 1-6 0 0,-1 1-1 0 0,1-1 1 0 0,0 1 0 0 0,-1-1-1 0 0,1 1 1 0 0,-1-1 0 0 0,0 1-1 0 0,0-1 1 0 0,1 0 0 0 0,-1 1-1 0 0,0-1 1 0 0,0 0 0 0 0,0 1-1 0 0,-1-2 7 0 0,1-3 0 0 0,0 6 1 0 0,0 0 0 0 0,0 0-1 0 0,0 0 1 0 0,0-1 0 0 0,0 1-1 0 0,0 0 1 0 0,0 0 0 0 0,0 0 0 0 0,0 0-1 0 0,0 0 1 0 0,0 0 0 0 0,0 0-1 0 0,0 0 1 0 0,0 0 0 0 0,0-1 0 0 0,0 1-1 0 0,0 0 1 0 0,0 0 0 0 0,0 0-1 0 0,0 0 1 0 0,0 0 0 0 0,0 0-1 0 0,0 0 1 0 0,0 0 0 0 0,0 0 0 0 0,0 0-1 0 0,0-1 1 0 0,0 1 0 0 0,1 0-1 0 0,-1 0 1 0 0,0 0 0 0 0,0 0-1 0 0,0 0 1 0 0,0 0 0 0 0,0 0 0 0 0,0 0-1 0 0,0 0 1 0 0,0 0 0 0 0,0 0-1 0 0,0 0 1 0 0,0 0 0 0 0,1 0-1 0 0,-1 0 1 0 0,0 0 0 0 0,0 0 0 0 0,0 0-1 0 0,0 0 1 0 0,0 0 0 0 0,0 0-1 0 0,0 0 1 0 0,0 0 0 0 0,0 0-1 0 0,1 0 1 0 0,-1 0 0 0 0,0 0 0 0 0,0 0-1 0 0,0 0 1 0 0,0 0 0 0 0,0 0-1 0 0,0 0 1 0 0,0 0 0 0 0,0 0-1 0 0,0 0 1 0 0,0 0 0 0 0,1 0 0 0 0,-1 0-1 0 0,0 1 0 0 0,2 3 38 0 0,-2-4-25 0 0,0 3 19 0 0,0 0 0 0 0,0 0 0 0 0,0 0 1 0 0,-1 0-1 0 0,1-1 0 0 0,-1 1 1 0 0,0 0-1 0 0,0 0 0 0 0,0 0-32 0 0,-3 14 36 0 0,2-4-36 0 0,-1-1 0 0 0,0 0 0 0 0,-3 5 0 0 0,-5 23 0 0 0,6-22-30 0 0,3-15 9 0 0,1 0-1 0 0,0 0 1 0 0,1 1 0 0 0,-1-1-1 0 0,0 0 1 0 0,1 0-1 0 0,0 0 1 0 0,-1 0 0 0 0,1 3 21 0 0,2 19-134 0 0,2 18 87 0 0,-3-40 47 0 0,0 1 1 0 0,0-1-1 0 0,0 0 0 0 0,1 1 1 0 0,-1-1-1 0 0,1 0 0 0 0,0 1 1 0 0,0-1-1 0 0,0 0 0 0 0,2 2 0 0 0,-2-4-133 0 0,-1 1 1 0 0,1-1-1 0 0,0 0 0 0 0,0 0 0 0 0,-1 0 0 0 0,1 0 1 0 0,0 0-1 0 0,0 0 0 0 0,0 0 0 0 0,0-1 0 0 0,0 1 1 0 0,0-1-1 0 0,0 1 0 0 0,0-1 0 0 0,1 0 0 0 0,1 0 133 0 0,16 4-3128 0 0,-9-1 508 0 0,-3-5-3338 0 0</inkml:trace>
  <inkml:trace contextRef="#ctx0" brushRef="#br0" timeOffset="434.279">407 113 8288 0 0,'1'0'166'0'0,"-1"0"-1"0"0,1-1 1 0 0,-1 1 0 0 0,1 0 0 0 0,0 0 0 0 0,-1 0 0 0 0,1 0 0 0 0,-1 1-1 0 0,1-1 1 0 0,-1 0 0 0 0,1 0 0 0 0,-1 0 0 0 0,1 0 0 0 0,-1 0 0 0 0,1 1-1 0 0,-1-1 1 0 0,1 0 0 0 0,-1 1 0 0 0,0-1 0 0 0,1 0 0 0 0,-1 0 0 0 0,1 1 0 0 0,-1-1-1 0 0,0 1 1 0 0,1-1 0 0 0,-1 0 0 0 0,0 1-166 0 0,0 14 5464 0 0,-1-10-6213 0 0,-1 9 1397 0 0,-1 1 1 0 0,-3 9-649 0 0,3-13 354 0 0,1 0-1 0 0,0-1 0 0 0,0 9-353 0 0,-2 10 417 0 0,1-17-249 0 0,1 1 0 0 0,0-1-1 0 0,1 1 1 0 0,1 0-1 0 0,0-1 1 0 0,0 1 0 0 0,2 2-168 0 0,2-3 120 0 0,-4-11-115 0 0,0-1 1 0 0,1 0-1 0 0,-1-1 1 0 0,1 1 0 0 0,-1 0-1 0 0,0 0 1 0 0,1 0-1 0 0,-1 0 1 0 0,0 0 0 0 0,1 0-1 0 0,-1 0 1 0 0,0 0-1 0 0,1-1 1 0 0,-1 1-1 0 0,0 0 1 0 0,0 0 0 0 0,1 0-1 0 0,-1-1 1 0 0,0 1-1 0 0,0 0 1 0 0,1 0 0 0 0,-1-1-1 0 0,0 1-5 0 0,8-6 122 0 0,0 0-77 0 0,-1-1 1 0 0,1 0-1 0 0,-1 0 0 0 0,1-3-45 0 0,17-16-253 0 0,-19 21 178 0 0,4-3-7 0 0,-9 8 15 0 0,4 13-2 0 0,-1 25 133 0 0,-4-36-60 0 0,0-1 1 0 0,0 0-1 0 0,1 0 1 0 0,-1 0-1 0 0,0 0 1 0 0,0 0-1 0 0,0 0 0 0 0,0 0 1 0 0,0 1-1 0 0,-1-1 1 0 0,1 0-1 0 0,0 0-4 0 0,-1 0 0 0 0,1 0 0 0 0,0 0 0 0 0,0 0 0 0 0,0 0 0 0 0,0 0 0 0 0,0 0 0 0 0,0 0 0 0 0,0 0 0 0 0,0 0 0 0 0,0-1 0 0 0,0 1 0 0 0,0 0 0 0 0,0 0 0 0 0,1 0 0 0 0,-1 1 0 0 0,3 6 0 0 0,-2-5 0 0 0,1 0 0 0 0,-1 1 0 0 0,1-1 0 0 0,0 0 0 0 0,-1 0 0 0 0,1 0 0 0 0,1 0 0 0 0,-1-1 0 0 0,0 1 0 0 0,0-1 46 0 0,0 0 0 0 0,-1-1 0 0 0,1 1 0 0 0,0-1-1 0 0,0 1 1 0 0,0-1 0 0 0,0 1 0 0 0,3 0-46 0 0,1 1 308 0 0,-4-2 91 0 0,-1 0-323 0 0,1-1 1 0 0,0 1 0 0 0,-1-1 0 0 0,1 0 0 0 0,0 1-1 0 0,-1-1 1 0 0,1 0 0 0 0,0 0 0 0 0,0 0-1 0 0,-1 0 1 0 0,1-1 0 0 0,0 1-77 0 0,-1-1 52 0 0,1 1 1 0 0,0-1-1 0 0,-1 0 0 0 0,0 0 0 0 0,1 0 1 0 0,-1 0-1 0 0,1 0 0 0 0,-1-1 0 0 0,0 1 1 0 0,0 0-1 0 0,0-1 0 0 0,0 1 1 0 0,0 0-1 0 0,0-1 0 0 0,0 0 0 0 0,0 1 1 0 0,0-1-1 0 0,-1 1 0 0 0,1-1 0 0 0,-1 0 1 0 0,1 1-1 0 0,-1-1 0 0 0,0 0 1 0 0,1 0-53 0 0,-2 0 10 0 0,2 1 1 0 0,-1 0-1 0 0,0-1 1 0 0,0 1-1 0 0,0-1 1 0 0,1 1 0 0 0,-1 0-1 0 0,0-1 1 0 0,1 1-1 0 0,-1 0 1 0 0,1 0-1 0 0,0-1 1 0 0,-1 1 0 0 0,1 0-1 0 0,0-1-10 0 0,6-12 36 0 0,-6-11-239 0 0,-1 23 34 0 0,0 0 0 0 0,0-1 0 0 0,0 1 0 0 0,0 0 0 0 0,0-1 0 0 0,1 1 0 0 0,-1 0 0 0 0,1-1 0 0 0,-1 1 0 0 0,1 0 0 0 0,0 0 0 0 0,0-1 0 0 0,0 1 0 0 0,1-1 169 0 0,-2-6-2101 0 0,-3-11-98 0 0,4-1-15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02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0 9216 0 0,'0'0'706'0'0,"9"9"2106"0"0,-7-6-2241 0 0,3 8 432 0 0,-1 1 1 0 0,0 0 0 0 0,-1-1-1 0 0,1 5-1003 0 0,-2 2 475 0 0,0-1-1 0 0,-1 1 1 0 0,-1-1-1 0 0,-1 1 1 0 0,-2 14-475 0 0,-6 22 1280 0 0,-5 11-1280 0 0,3-16 346 0 0,8-34-246 0 0,0-7-74 0 0,2 1 1 0 0,-1 0-1 0 0,1 8-26 0 0,1-16 26 0 0,0 0 0 0 0,0 0 0 0 0,0-1 0 0 0,1 1 0 0 0,-1 0 0 0 0,0 0 0 0 0,1 0 0 0 0,-1-1 0 0 0,0 1 0 0 0,1 0 1 0 0,-1 0-1 0 0,1-1 0 0 0,-1 1 0 0 0,1 0 0 0 0,-1-1 0 0 0,1 1 0 0 0,0-1 0 0 0,-1 1 0 0 0,1-1 0 0 0,0 1 0 0 0,0-1 0 0 0,-1 1 0 0 0,1-1 1 0 0,0 0-1 0 0,0 1 0 0 0,-1-1 0 0 0,1 0 0 0 0,0 1 0 0 0,0-1 0 0 0,0 0 0 0 0,0 0 0 0 0,0 0-26 0 0,32 1 1105 0 0,-27-1-1014 0 0,22-1-79 0 0,-1-2 0 0 0,12-2-12 0 0,29-4 30 0 0,-5 7-55 0 0,-29 2-1952 0 0,-1-2-4742 0 0,-18 0 3915 0 0</inkml:trace>
  <inkml:trace contextRef="#ctx0" brushRef="#br0" timeOffset="375.598">522 334 3680 0 0,'0'0'167'0'0,"2"0"-7"0"0,20 3 2048 0 0,14-1 5893 0 0,3 0-1080 0 0,-15 1-7536 0 0,13 3 1876 0 0,34 2-1361 0 0,-46-8-3392 0 0,22-1 3392 0 0,-34-1-1520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01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0 268 10592 0 0,'0'0'818'0'0,"0"0"-339"0"0,0 0 553 0 0,0 0 301 0 0,2-1 62 0 0,5 0-199 0 0,0 0-1 0 0,1 0 1 0 0,-1 0-1 0 0,6 1-1195 0 0,9 1 1122 0 0,-1 1-1 0 0,2 1-1121 0 0,-2 0 564 0 0,0-1 0 0 0,5 0-564 0 0,41 0-104 0 0,-25 0 733 0 0,11-3-629 0 0,-19 1-849 0 0,-4 1-1642 0 0,-11-3-2587 0 0,3-3-1791 0 0</inkml:trace>
  <inkml:trace contextRef="#ctx0" brushRef="#br0" timeOffset="371.967">810 0 11920 0 0,'0'0'546'0'0,"0"0"-10"0"0,0 0-229 0 0,0 0 306 0 0,1 1 174 0 0,1-1-547 0 0,0 1 1 0 0,-1 0-1 0 0,1-1 0 0 0,-1 1 1 0 0,1 0-1 0 0,-1 0 0 0 0,1 0 1 0 0,-1 0-1 0 0,1 0 1 0 0,-1 0-1 0 0,0 1 0 0 0,0-1 1 0 0,1 0-1 0 0,-1 1 0 0 0,0-1 1 0 0,0 1-1 0 0,0-1 1 0 0,-1 1-1 0 0,1-1 0 0 0,0 1 1 0 0,0 0-241 0 0,-1 1 210 0 0,1 1 0 0 0,0 0 0 0 0,-1-1 0 0 0,1 1 0 0 0,-1-1 0 0 0,0 1 0 0 0,-1-1 0 0 0,1 1 0 0 0,0 0 1 0 0,-1 1-211 0 0,-2 7 196 0 0,-1-1 1 0 0,1 0-1 0 0,-2 0 1 0 0,1-1-1 0 0,-2 1 1 0 0,-1 2-197 0 0,-3 4 190 0 0,-1 0 0 0 0,-1-1 0 0 0,-8 8-190 0 0,14-18 56 0 0,0 1 1 0 0,0-1 0 0 0,-1-1 0 0 0,0 1 0 0 0,0-1 0 0 0,0 0 0 0 0,-1-1 0 0 0,0 0 0 0 0,0 0-57 0 0,0-1 41 0 0,1 0 0 0 0,0 0 0 0 0,-1-1 0 0 0,0-1 0 0 0,-5 2-41 0 0,11-3 9 0 0,-1 0 1 0 0,0 0-1 0 0,0 0 0 0 0,0 0 1 0 0,0 0-1 0 0,0-1 1 0 0,0 1-1 0 0,0-1 1 0 0,0 0-1 0 0,0 0 1 0 0,0 0-1 0 0,1 0 1 0 0,-1 0-1 0 0,0-1 1 0 0,1 1-1 0 0,-2-2-9 0 0,1 1-42 0 0,1 0 1 0 0,-1 0-1 0 0,1 0 0 0 0,-1 0 0 0 0,1-1 1 0 0,0 1-1 0 0,0-1 0 0 0,0 1 0 0 0,0-1 0 0 0,0 0 1 0 0,0 0-1 0 0,1 0 0 0 0,0 0 0 0 0,-1 0 1 0 0,1 0-1 0 0,0-1 0 0 0,1 1 0 0 0,-1 0 1 0 0,0 0-1 0 0,1-1 0 0 0,0 1 0 0 0,0 0 0 0 0,0-1 1 0 0,0 1-1 0 0,0 0 0 0 0,1-1 0 0 0,0-2 42 0 0,-1 5-6 0 0,2-6-44 0 0,1 0-1 0 0,-1 0 1 0 0,1 0 0 0 0,0 0-1 0 0,0 0 1 0 0,2-1 50 0 0,-4 6-9 0 0,0 1 1 0 0,0-1-1 0 0,0 1 1 0 0,0 0 0 0 0,0 0-1 0 0,1 0 1 0 0,-1-1-1 0 0,0 1 1 0 0,1 0-1 0 0,-1 1 1 0 0,1-1-1 0 0,-1 0 1 0 0,1 0-1 0 0,-1 1 1 0 0,1-1-1 0 0,-1 0 1 0 0,1 1 0 0 0,0 0-1 0 0,-1-1 1 0 0,1 1-1 0 0,0 0 1 0 0,-1 0-1 0 0,1 0 1 0 0,0 0-1 0 0,-1 0 1 0 0,1 0-1 0 0,0 1 1 0 0,-1-1 0 0 0,1 0-1 0 0,0 1 1 0 0,-1 0 8 0 0,7 2 20 0 0,0 1 1 0 0,0 1 0 0 0,-1-1 0 0 0,0 1-1 0 0,0 0 1 0 0,0 1 0 0 0,0 0-1 0 0,-1 0 1 0 0,0 1-21 0 0,8 6-281 0 0,88 82 234 0 0,-82-70-142 0 0,-17-20-165 0 0,0-1 0 0 0,0 0 0 0 0,1 1 0 0 0,3 2 354 0 0,-6-6-496 0 0,1 0 0 0 0,-1 0 1 0 0,1 1-1 0 0,0-1 0 0 0,-1 0 0 0 0,1-1 0 0 0,0 1 0 0 0,0 0 0 0 0,1 0 496 0 0,4 0-6255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00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3 16328 0 0,'0'0'745'0'0,"0"0"-15"0"0,1 0-467 0 0,0 0-222 0 0,0-1 0 0 0,0 1 0 0 0,0 0 0 0 0,0-1 0 0 0,0 1-1 0 0,0 0 1 0 0,0 0 0 0 0,0 0 0 0 0,0 0 0 0 0,0 0 0 0 0,1 0 0 0 0,-1 0 0 0 0,0 0-1 0 0,0 1 1 0 0,0-1 0 0 0,0 0 0 0 0,0 1 0 0 0,0-1 0 0 0,0 0 0 0 0,0 1 0 0 0,0-1 0 0 0,0 1-1 0 0,0 0 1 0 0,0-1 0 0 0,0 1 0 0 0,-1 0 0 0 0,1 0 0 0 0,1 0-41 0 0,0 3 214 0 0,1-1 1 0 0,-1 1 0 0 0,1 0-1 0 0,-1-1 1 0 0,0 1 0 0 0,0 1-215 0 0,0 1 364 0 0,9 17 194 0 0,-2 1 1 0 0,-2 0-1 0 0,0 1 0 0 0,-1 0 0 0 0,2 22-558 0 0,2 21 731 0 0,-9-58-602 0 0,0 1 0 0 0,0 0 0 0 0,-1 4-129 0 0,3 25 78 0 0,12 63-429 0 0,-14-99-43 0 0,-1 0 0 0 0,0 0-1 0 0,-1 0 1 0 0,1 0 0 0 0,-1 0-1 0 0,0 0 1 0 0,1 0 0 0 0,-2-1-1 0 0,1 2 395 0 0,-3 8-4717 0 0,4-6-1524 0 0</inkml:trace>
  <inkml:trace contextRef="#ctx0" brushRef="#br0" timeOffset="1">148 461 16783 0 0,'-7'-18'382'0'0,"5"15"54"0"0,2 3 22 0 0,0 0-46 0 0,19-8 350 0 0,-6 7 121 0 0,1 0 1 0 0,-1 0 0 0 0,1 1-1 0 0,12 2-883 0 0,127 12 1192 0 0,-76-13-25 0 0,-43-1-3516 0 0,-23 0 661 0 0,2 4-66 0 0</inkml:trace>
  <inkml:trace contextRef="#ctx0" brushRef="#br0" timeOffset="364.685">1 112 17535 0 0,'1'-1'399'0'0,"6"-6"177"0"0,-3 0-249 0 0,-3 6-291 0 0,1-2 99 0 0,-1 2-64 0 0,2-1 21 0 0,1-2 33 0 0,-1 2-68 0 0,10-4 45 0 0,-9 4-98 0 0,0 1-5 0 0,-1 0-2 0 0,21-4 551 0 0,0 1 0 0 0,0 0 0 0 0,0 2 0 0 0,0 1 0 0 0,1 1 0 0 0,1 2-548 0 0,17-2 591 0 0,-28 1-515 0 0,1 0 0 0 0,14 4-76 0 0,13 1-23 0 0,-30-5-57 0 0</inkml:trace>
  <inkml:trace contextRef="#ctx0" brushRef="#br0" timeOffset="771.544">626 415 5528 0 0,'-6'14'584'0'0,"-22"31"3139"0"0,-10 24 3348 0 0,29-51-6320 0 0,1 0-1 0 0,-3 11-750 0 0,9-24 111 0 0,1 0-1 0 0,-1 0 0 0 0,1 0 0 0 0,0 0 0 0 0,1 1 0 0 0,-1-1 0 0 0,1 0 0 0 0,0 0 1 0 0,1 3-111 0 0,-1-7 50 0 0,0 1 1 0 0,0-1 0 0 0,1 1 0 0 0,-1-1-1 0 0,1 0 1 0 0,-1 1 0 0 0,1-1 0 0 0,0 0-1 0 0,0 0 1 0 0,-1 1 0 0 0,1-1 0 0 0,0 0 0 0 0,0 0-1 0 0,0 0 1 0 0,0 0 0 0 0,0 0 0 0 0,0 0-1 0 0,1 0 1 0 0,-1 0 0 0 0,0-1 0 0 0,0 1-1 0 0,1 0 1 0 0,-1-1 0 0 0,0 1 0 0 0,1-1-1 0 0,-1 1 1 0 0,1-1 0 0 0,-1 0 0 0 0,0 0 0 0 0,1 1-1 0 0,-1-1 1 0 0,1 0 0 0 0,-1 0 0 0 0,1 0-1 0 0,0-1-50 0 0,2 1 103 0 0,0 0 0 0 0,1 0 0 0 0,-1-1 0 0 0,0 0 0 0 0,1 0-1 0 0,-1 0 1 0 0,0 0 0 0 0,0-1 0 0 0,0 0 0 0 0,0 0 0 0 0,0 0 0 0 0,-1 0-1 0 0,1 0 1 0 0,-1-1 0 0 0,1 1 0 0 0,-1-1 0 0 0,0 0 0 0 0,0 0 0 0 0,0-1-1 0 0,0 1 1 0 0,0-2-103 0 0,1 0 22 0 0,0 0 1 0 0,-1 0-1 0 0,0-1 0 0 0,0 1 0 0 0,0-1 0 0 0,-1 0 1 0 0,1 0-1 0 0,-1 0 0 0 0,-1 0 0 0 0,1 0 0 0 0,-1-3-22 0 0,0 5 17 0 0,-1 0-1 0 0,0 1 1 0 0,0-1-1 0 0,0 0 1 0 0,0 0-1 0 0,-1 1 1 0 0,1-1-1 0 0,-1 0 1 0 0,0 0-1 0 0,0 1 1 0 0,0-1-1 0 0,-1 1 1 0 0,1-1-1 0 0,-1 1-16 0 0,1 1-15 0 0,-1-1 0 0 0,0 1 0 0 0,1 0 0 0 0,-1 0 0 0 0,0 0 0 0 0,0 0 0 0 0,0 1 0 0 0,-1-1-1 0 0,1 0 1 0 0,0 1 0 0 0,0 0 0 0 0,-1-1 0 0 0,1 1 0 0 0,-1 0 0 0 0,1 0 0 0 0,-1 0 0 0 0,0 1-1 0 0,1-1 1 0 0,-3 0 15 0 0,-1 1-425 0 0,1 0-1 0 0,-1 0 0 0 0,1 0 1 0 0,-1 1-1 0 0,1 0 1 0 0,-1 0-1 0 0,1 0 0 0 0,0 1 1 0 0,-5 1 425 0 0,-2 1-2502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1:58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218 214 3224 0 0,'1'-2'240'0'0,"0"0"-226"0"0,0-1-1 0 0,0 1 1 0 0,0-1 0 0 0,0 1-1 0 0,0-1 1 0 0,0 0 0 0 0,-1 1 0 0 0,1-1-1 0 0,-1 0-13 0 0,0-6 1838 0 0,0-1-1 0 0,0 1 1 0 0,-2-8-1838 0 0,1 9 819 0 0,0 0 0 0 0,1-1 0 0 0,0 1 0 0 0,0 0 1 0 0,1-3-820 0 0,-1 7 283 0 0,0 0 1 0 0,0 0 0 0 0,0 1-1 0 0,0-1 1 0 0,-1-3-284 0 0,-1-10 3561 0 0,2 16-2674 0 0,0 1-508 0 0,0 0 37 0 0,0 0 80 0 0,0 0 14 0 0,0 0-67 0 0,0 8-278 0 0,-3 9-84 0 0,1 0-1 0 0,0 10-80 0 0,-1 5 399 0 0,2-3-113 0 0,1 0-1 0 0,4 24-285 0 0,0 23 184 0 0,-5-42-88 0 0,0-17-7 0 0,1 0 0 0 0,0-1 0 0 0,1 1 0 0 0,1 0-1 0 0,1-1 1 0 0,3 11-89 0 0,-3-2 270 0 0,-3-23-312 0 0,0 0-1 0 0,0 0 1 0 0,0 0-1 0 0,1 0 1 0 0,-1 0-1 0 0,0 0 1 0 0,1 0-1 0 0,0 0 1 0 0,-1 0-1 0 0,1 0 1 0 0,0 0-1 0 0,0 0 1 0 0,0 0 42 0 0,0-1-488 0 0,-23-1-5432 0 0,14-2 1548 0 0,-1 0-989 0 0</inkml:trace>
  <inkml:trace contextRef="#ctx0" brushRef="#br0" timeOffset="416.819">59 508 11888 0 0,'0'0'266'0'0,"0"0"44"0"0,0 0 14 0 0,0 0-31 0 0,0 0-118 0 0,0 0 219 0 0,3 6 1245 0 0,2-3-1121 0 0,0 0 0 0 0,0 0 0 0 0,0-1 0 0 0,0 0 0 0 0,0 0 0 0 0,1 0 0 0 0,-1 0 0 0 0,0-1 0 0 0,3 0-518 0 0,51 7 1503 0 0,-21-4-980 0 0,-1-2 0 0 0,1-1 0 0 0,37-5-523 0 0,-61-1 68 0 0,-14 5-548 0 0,0 0-942 0 0,2-1-3813 0 0,3-4-1631 0 0</inkml:trace>
  <inkml:trace contextRef="#ctx0" brushRef="#br0" timeOffset="815.778">0 80 3680 0 0,'0'0'284'0'0,"2"0"-187"0"0,20-12 2866 0 0,4-1 4390 0 0,2 3-2768 0 0,27-5-4585 0 0,-4 4 1975 0 0,1 3-1 0 0,47-2-1974 0 0,-94 10-98 0 0,47-1 643 0 0,-25 6-2823 0 0,-24-4 1109 0 0,0 0 0 0 0,0 0 1 0 0,0 0-1 0 0,0 1 0 0 0,0-1 1 0 0,2 2 1168 0 0,1 2-6076 0 0</inkml:trace>
  <inkml:trace contextRef="#ctx0" brushRef="#br0" timeOffset="816.778">516 358 3224 0 0,'0'0'143'0'0,"12"8"5264"0"0,-10-6-4665 0 0,0 0-1 0 0,-1 0 1 0 0,1 1-1 0 0,0-1 1 0 0,-1 0-1 0 0,0 1 1 0 0,1-1-1 0 0,-1 1 1 0 0,0-1-1 0 0,0 1 1 0 0,-1-1-1 0 0,1 1-741 0 0,6 35 2766 0 0,-7-31-2469 0 0,0 0 0 0 0,-1 0 0 0 0,0 0 0 0 0,0 0 1 0 0,-1 3-298 0 0,-2 21 499 0 0,-10 83 467 0 0,12-80-219 0 0,1 0 0 0 0,4 18-747 0 0,-3-52 17 0 0,0 1-1 0 0,0 0 0 0 0,1-1 0 0 0,-1 1 1 0 0,1-1-1 0 0,-1 1 0 0 0,0-1 1 0 0,1 1-1 0 0,-1-1 0 0 0,1 1 0 0 0,-1-1 1 0 0,1 1-1 0 0,0-1 0 0 0,-1 1 1 0 0,1-1-1 0 0,-1 0 0 0 0,1 1 0 0 0,0-1 1 0 0,-1 0-1 0 0,1 0 0 0 0,0 0 1 0 0,-1 1-1 0 0,1-1 0 0 0,0 0 1 0 0,-1 0-1 0 0,1 0 0 0 0,0 0 0 0 0,-1 0 1 0 0,1 0-1 0 0,0 0 0 0 0,-1 0 1 0 0,1 0-1 0 0,0-1-16 0 0,30-4 670 0 0,-24 4-610 0 0,3-2-196 0 0,0 0 0 0 0,0-1-1 0 0,0 0 1 0 0,0 0 0 0 0,-1-1 0 0 0,0-1 0 0 0,0 1-1 0 0,0-2 1 0 0,-1 1 0 0 0,0-1 0 0 0,4-4 136 0 0,-12 11-106 0 0,0 0 1 0 0,0 0 0 0 0,1 0 0 0 0,-1-1-1 0 0,0 1 1 0 0,0 0 0 0 0,1 0 0 0 0,-1 0 0 0 0,0 0-1 0 0,1 0 1 0 0,-1 0 0 0 0,0-1 0 0 0,1 1-1 0 0,-1 0 1 0 0,0 0 0 0 0,1 0 0 0 0,-1 0 0 0 0,0 0-1 0 0,1 0 1 0 0,-1 0 0 0 0,0 0 0 0 0,1 1-1 0 0,-1-1 1 0 0,0 0 0 0 0,0 0 0 0 0,1 0-1 0 0,-1 0 1 0 0,0 0 0 0 0,1 0 0 0 0,-1 1 0 0 0,0-1-1 0 0,0 0 1 0 0,1 0 0 0 0,-1 0 0 0 0,0 1-1 0 0,0-1 1 0 0,1 0 0 0 0,-1 1 105 0 0,1 0-7654 0 0</inkml:trace>
  <inkml:trace contextRef="#ctx0" brushRef="#br0" timeOffset="1211.932">424 562 15664 0 0,'-4'-13'1429'0'0,"3"11"-1358"0"0,0 1 1 0 0,1 0-1 0 0,-1-1 0 0 0,1 0 1 0 0,-1 1-1 0 0,1-1 1 0 0,-1 1-1 0 0,1-1 0 0 0,0 0-71 0 0,22-3 1354 0 0,1 2-1184 0 0,1 2 1 0 0,0 1 0 0 0,14 1-171 0 0,15 1 1262 0 0,11-4-3514 0 0,-46 2 648 0 0</inkml:trace>
  <inkml:trace contextRef="#ctx0" brushRef="#br0" timeOffset="1212.932">997 393 8288 0 0,'0'0'381'0'0,"7"-4"127"0"0,26-4 558 0 0,2 2 10299 0 0,12 0-11365 0 0,-19 4 317 0 0,-3 1 571 0 0,0 1 1 0 0,0 2-1 0 0,14 2-888 0 0,-20-2 185 0 0,-13-1-354 0 0,1 0-1 0 0,-1 0 0 0 0,0 0 1 0 0,1 1-1 0 0,-1 0 1 0 0,0 0-1 0 0,0 0 0 0 0,0 1 1 0 0,1 0 169 0 0,-7-2-219 0 0,0-1 1 0 0,0 1 0 0 0,0-1-1 0 0,0 1 1 0 0,0-1 0 0 0,0 0-1 0 0,0 1 1 0 0,0-1 0 0 0,0 1-1 0 0,0-1 1 0 0,0 1 0 0 0,0-1-1 0 0,0 0 1 0 0,-1 1-1 0 0,1-1 1 0 0,0 1 0 0 0,0-1-1 0 0,-1 0 1 0 0,1 1 0 0 0,0-1-1 0 0,-1 1 219 0 0,-5 4-7023 0 0</inkml:trace>
  <inkml:trace contextRef="#ctx0" brushRef="#br0" timeOffset="1565.346">1050 525 8288 0 0,'0'0'381'0'0,"0"0"-6"0"0,1-13 1389 0 0,1 12-1189 0 0,0 0 0 0 0,0-1 0 0 0,0 1 1 0 0,0 0-1 0 0,1 0 0 0 0,-1 0 0 0 0,0 1 1 0 0,1-1-1 0 0,-1 1 0 0 0,2-1-575 0 0,29-4 1763 0 0,-29 5-1616 0 0,146-16 814 0 0,-117 15-907 0 0,2-1-441 0 0,-12-1-4630 0 0,-10-2-1032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11:07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68 15344 0 0,'12'-12'1024'0'0,"1"1"-1"0"0,6-4-1023 0 0,-13 11 174 0 0,0 1 0 0 0,0 0 0 0 0,0 0 0 0 0,1 0 0 0 0,-1 1-1 0 0,1 0 1 0 0,-1 0 0 0 0,8 0-174 0 0,0 0 270 0 0,0 0 1 0 0,0 1-1 0 0,0 1 1 0 0,0 0-1 0 0,5 1-270 0 0,-15 0 67 0 0,4-1 59 0 0,0 1 0 0 0,0 1 0 0 0,0-1 1 0 0,0 2-1 0 0,0-1 0 0 0,0 1 1 0 0,-1 0-1 0 0,1 0 0 0 0,-1 1 0 0 0,6 3-126 0 0,-8-4-23 0 0,-1 1 0 0 0,1-1 1 0 0,-1 1-1 0 0,0 0 0 0 0,0 0 0 0 0,2 4 23 0 0,-4-6-5 0 0,-1 0 1 0 0,0 0-1 0 0,0 1 0 0 0,0-1 1 0 0,0 1-1 0 0,0-1 1 0 0,0 1-1 0 0,-1-1 1 0 0,1 1-1 0 0,-1 0 1 0 0,1-1-1 0 0,-1 1 0 0 0,0 0 1 0 0,0-1-1 0 0,-1 1 1 0 0,1 0 4 0 0,0 1 11 0 0,-1 0 1 0 0,1 0 0 0 0,-1 0 0 0 0,0 0 0 0 0,0 0-1 0 0,0-1 1 0 0,-1 1 0 0 0,1 0 0 0 0,-1 0-1 0 0,0-1 1 0 0,0 1 0 0 0,-2 1-12 0 0,0 2 15 0 0,-6 8 16 0 0,0 0 1 0 0,-1-1-1 0 0,0 0 0 0 0,-1-1 0 0 0,-1 0 1 0 0,-2 2-32 0 0,-18 13 48 0 0,-13 12-22 0 0,31-29-13 0 0,0 1 0 0 0,1 1 0 0 0,0 0 0 0 0,1 1-1 0 0,-5 7-12 0 0,16-17 0 0 0,0 0 0 0 0,0 0 0 0 0,0 0 0 0 0,0 0 0 0 0,0 3 0 0 0,-4 8 0 0 0,6-14-2 0 0,-1 0 0 0 0,1 0 0 0 0,0 0 0 0 0,0 0 0 0 0,-1 0 0 0 0,1 0 0 0 0,0 0 0 0 0,0 1 0 0 0,0-1 0 0 0,0 0 0 0 0,1 0 0 0 0,-1 0 0 0 0,0 0 0 0 0,0 0 0 0 0,1 0 0 0 0,-1 0 0 0 0,1 0 0 0 0,-1 0 0 0 0,1 1 2 0 0,3 13-114 0 0,-4-13 119 0 0,1-1 0 0 0,-1 0 0 0 0,1 1-1 0 0,-1-1 1 0 0,1 0 0 0 0,0 0 0 0 0,-1 1-1 0 0,1-1 1 0 0,0 0 0 0 0,0 0 0 0 0,0 0-1 0 0,0 0 1 0 0,0 0 0 0 0,0 0 0 0 0,0 0 0 0 0,0 0-1 0 0,0-1 1 0 0,0 1 0 0 0,1 0 0 0 0,-1-1-1 0 0,0 1 1 0 0,0-1 0 0 0,1 1 0 0 0,-1-1-1 0 0,0 1 1 0 0,2-1-5 0 0,3 2-30 0 0,0-1-1 0 0,0 0 0 0 0,0 0 1 0 0,0 0-1 0 0,4 0 31 0 0,-3-1 99 0 0,0-1 1 0 0,-1 1-1 0 0,1-1 0 0 0,0-1 0 0 0,0 1 1 0 0,-1-1-1 0 0,1 0 0 0 0,-1 0 1 0 0,6-4-100 0 0,-9 5 49 0 0,0-1 1 0 0,0 1-1 0 0,-1-1 1 0 0,1 0 0 0 0,-1 0-1 0 0,1-1 1 0 0,-1 1-1 0 0,0 0 1 0 0,1-1-1 0 0,-1 1 1 0 0,0-1 0 0 0,-1 0-1 0 0,1 0 1 0 0,0 1-1 0 0,-1-1 1 0 0,0 0 0 0 0,1-1-1 0 0,-1 1 1 0 0,-1 0-1 0 0,2-3-49 0 0,-1-3 36 0 0,-1 1 0 0 0,0-1-1 0 0,0 1 1 0 0,-1-1-1 0 0,0 1 1 0 0,-1-1 0 0 0,0 1-1 0 0,0 0 1 0 0,-1-1-1 0 0,1 1 1 0 0,-2 1 0 0 0,-1-5-36 0 0,-11-17 284 0 0,0 0 0 0 0,-13-15-284 0 0,18 29 159 0 0,-5-9-65 0 0,-2 1 0 0 0,-1 0 1 0 0,-19-16-95 0 0,-20-21 94 0 0,49 52 21 0 0,7 7-78 0 0,1-1 1 0 0,-1 1-1 0 0,1 0 1 0 0,0-1-1 0 0,0 1 1 0 0,-1-1-1 0 0,1 1 1 0 0,0-1-1 0 0,0 0-37 0 0,-6-4-49 0 0,2 3-635 0 0,5 2-824 0 0,0 1-4211 0 0,0 0-1800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09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194 110 3224 0 0,'0'0'389'0'0,"2"-2"426"0"0,44-44 8082 0 0,-45 45-8013 0 0,-1 1 11 0 0,0 0-47 0 0,4-17 911 0 0,-4 15-1595 0 0,0 0 0 0 0,0 0 0 0 0,0 0-1 0 0,0 0 1 0 0,0 0 0 0 0,0 0-1 0 0,-1 0 1 0 0,1 0 0 0 0,-1 0-1 0 0,1 0 1 0 0,-1 0 0 0 0,0 0-164 0 0,1 1 46 0 0,-1 0 0 0 0,1 0 1 0 0,-1 1-1 0 0,1-1 0 0 0,-1 0 0 0 0,0 0 1 0 0,1 1-1 0 0,-1-1 0 0 0,0 0 1 0 0,1 0-1 0 0,-1 1 0 0 0,0-1 1 0 0,0 1-1 0 0,0-1 0 0 0,0 1 0 0 0,1-1 1 0 0,-1 1-1 0 0,0 0 0 0 0,0-1 1 0 0,0 1-1 0 0,0 0 0 0 0,0 0 0 0 0,0-1 1 0 0,0 1-1 0 0,0 0 0 0 0,0 0-46 0 0,-30-4 888 0 0,23 5-778 0 0,1 1-1 0 0,-1-1 1 0 0,1 1-1 0 0,0 0 1 0 0,0 1-1 0 0,0 0 1 0 0,-6 3-110 0 0,-7 4 123 0 0,12-7-97 0 0,0 1 0 0 0,1 0 0 0 0,-1 1 0 0 0,1 0 0 0 0,-3 3-26 0 0,7-6 3 0 0,-2 2 7 0 0,0 0 0 0 0,0 1 0 0 0,1 0 0 0 0,-1 0 0 0 0,1 0 0 0 0,0 0 0 0 0,0 1-1 0 0,1-1 1 0 0,-2 3-10 0 0,3-4 9 0 0,1-1 0 0 0,-1 1 0 0 0,1 0 0 0 0,-1-1 0 0 0,1 1 0 0 0,1 0 0 0 0,-1 0 0 0 0,0 0 0 0 0,1 0 0 0 0,0 0-1 0 0,-1 0 1 0 0,2-1 0 0 0,-1 3-9 0 0,1-2 6 0 0,0-1 1 0 0,0 0-1 0 0,0 1 0 0 0,0-1 0 0 0,1 0 0 0 0,0 0 0 0 0,-1 0 0 0 0,1 0 0 0 0,0 0 1 0 0,1 0-1 0 0,-1 0 0 0 0,0-1 0 0 0,1 1 0 0 0,-1-1 0 0 0,2 1-6 0 0,5 4 0 0 0,1 0 0 0 0,0 0 0 0 0,1-1 0 0 0,-1-1 0 0 0,1 0 0 0 0,0 0 0 0 0,0-1 0 0 0,1-1 0 0 0,-1 0 0 0 0,1 0 0 0 0,0-1 0 0 0,-1 0 0 0 0,7-1 0 0 0,-5-1 114 0 0,0 0 0 0 0,0-1 0 0 0,0-1-1 0 0,-1 0 1 0 0,1 0 0 0 0,-1-1 0 0 0,1-1-1 0 0,-1 0 1 0 0,8-4-114 0 0,-19 7 75 0 0,-1 1 0 0 0,-1 1-68 0 0,0 0 1 0 0,0 0 0 0 0,-1-1-1 0 0,1 1 1 0 0,0 0 0 0 0,-1-1-1 0 0,1 1 1 0 0,0-1 0 0 0,-1 1-1 0 0,1-1 1 0 0,-2 0-8 0 0,-2 2 6 0 0,-27 12 95 0 0,0 2 0 0 0,1 2 0 0 0,0 1 0 0 0,-17 15-101 0 0,36-26 10 0 0,9-5-10 0 0,0 0 1 0 0,0 0 0 0 0,0 0 0 0 0,0 1-1 0 0,1 0 1 0 0,-1-1 0 0 0,1 1 0 0 0,0 0-1 0 0,0 0 1 0 0,0 0 0 0 0,1 0 0 0 0,-1 0-1 0 0,1 1 1 0 0,-1 3-1 0 0,1-4 0 0 0,1-4 0 0 0,0 1 0 0 0,0-1 0 0 0,0 0 0 0 0,-1 1 0 0 0,1-1 0 0 0,0 1 0 0 0,0-1 0 0 0,0 1 0 0 0,0-1 0 0 0,0 1 0 0 0,0-1 0 0 0,0 0 0 0 0,0 1 0 0 0,0-1 0 0 0,0 1 0 0 0,0-1 0 0 0,0 1 0 0 0,0-1 0 0 0,0 1 0 0 0,0-1 0 0 0,1 0 0 0 0,-1 1 0 0 0,0-1 0 0 0,0 1 0 0 0,0-1 0 0 0,1 1 0 0 0,2 5 0 0 0,-2-5 5 0 0,-1 1-1 0 0,1-1 0 0 0,0 0 0 0 0,-1 0 1 0 0,1 1-1 0 0,0-1 0 0 0,0 0 0 0 0,0 0 1 0 0,0 0-1 0 0,0 0 0 0 0,0 0 1 0 0,0 0-1 0 0,0 0 0 0 0,0 0 0 0 0,1-1-4 0 0,5 7 64 0 0,-6-5-64 0 0,13 12 0 0 0,7 2 0 0 0,4-3 0 0 0,-20-9 0 0 0,0-1 0 0 0,0 0 0 0 0,0 0 0 0 0,5 1 0 0 0,12 7 0 0 0,8 2 0 0 0,-5 1-3 0 0,-13-7 47 0 0,0 1 0 0 0,0 0-1 0 0,5 5-43 0 0,-2-2 2 0 0,-11-8-27 0 0,1 1 0 0 0,-1-1 0 0 0,0 1 0 0 0,4 4 25 0 0,1 3 2 0 0,0 0 0 0 0,-1 1 0 0 0,0 0 0 0 0,0 0 0 0 0,4 12-2 0 0,-11-22 0 0 0,-1-1 0 0 0,0 1 0 0 0,1 0 0 0 0,-1 0 0 0 0,0 0 0 0 0,0 0 0 0 0,0 0 0 0 0,0 1 0 0 0,2 15 0 0 0,-1-14 40 0 0,-1 1-1 0 0,1-1 1 0 0,-1 1 0 0 0,1 0-1 0 0,-1-1 1 0 0,0 1-1 0 0,-1-1 1 0 0,1 1 0 0 0,-1 0-1 0 0,0-1 1 0 0,0 1-1 0 0,-1 1-39 0 0,-4 9 300 0 0,0 0 0 0 0,-7 12-300 0 0,10-21 21 0 0,-1 1 4 0 0,0-1 0 0 0,0 0 0 0 0,-1 0 0 0 0,1-1 0 0 0,-1 1 0 0 0,-1-1 0 0 0,1 0 1 0 0,-1-1-1 0 0,0 1 0 0 0,0-1 0 0 0,0 0 0 0 0,0 0 0 0 0,-1-1 0 0 0,0 0 0 0 0,1 0 0 0 0,-1-1 0 0 0,0 1 0 0 0,0-2 0 0 0,-1 1 0 0 0,1-1 0 0 0,0 0 0 0 0,-1 0 0 0 0,-3-1-25 0 0,6 0 20 0 0,0-1 0 0 0,1 0 0 0 0,0 0 0 0 0,-1 0-1 0 0,1-1 1 0 0,0 0 0 0 0,-1 1 0 0 0,1-2 0 0 0,0 1-1 0 0,1 0 1 0 0,-1-1 0 0 0,0 1 0 0 0,-2-4-20 0 0,-4-2-43 0 0,1 0 0 0 0,0-1 1 0 0,1 0-1 0 0,-4-6 43 0 0,11 13 60 0 0,-10-13-1732 0 0,3 0-4201 0 0,7 1-2384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15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38 11976 0 0,'0'0'546'0'0,"-6"-11"204"0"0,6 9-618 0 0,-1 0 0 0 0,0 1 0 0 0,0-1 0 0 0,0 0 0 0 0,0 1 0 0 0,0-1 0 0 0,-1 1 0 0 0,1 0 0 0 0,0-1 0 0 0,-1 1 0 0 0,1 0 0 0 0,-1 0 0 0 0,1 0 0 0 0,-1 0 0 0 0,0 0 0 0 0,1 0 0 0 0,-1 0 0 0 0,0 0 0 0 0,1 1 0 0 0,-3-1-132 0 0,1 0 222 0 0,1 1 1 0 0,-1 0 0 0 0,0 0 0 0 0,0 0-1 0 0,0 1 1 0 0,1-1 0 0 0,-1 1 0 0 0,0 0-1 0 0,0-1 1 0 0,1 1 0 0 0,-1 0 0 0 0,1 1-1 0 0,-3 0-222 0 0,-2 1 85 0 0,-1 1-1 0 0,1 0 0 0 0,1 0 0 0 0,-1 0 1 0 0,1 1-1 0 0,-1 0 0 0 0,1 1 1 0 0,1-1-1 0 0,-1 1 0 0 0,1 0 0 0 0,0 0 1 0 0,0 1-1 0 0,1-1 0 0 0,0 1 0 0 0,-3 7-84 0 0,3-6-41 0 0,2 0-1 0 0,-1 0 0 0 0,1 1 0 0 0,0-1 0 0 0,0 1 0 0 0,1-1 0 0 0,1 3 42 0 0,-1-5 71 0 0,2 0 0 0 0,-1-1 0 0 0,1 1-1 0 0,0 0 1 0 0,0 0 0 0 0,0-1 0 0 0,1 1-1 0 0,0-1 1 0 0,0 1 0 0 0,1-1 0 0 0,0 1-71 0 0,3 6 71 0 0,1 3-30 0 0,1-2 0 0 0,0 1-1 0 0,1-1 1 0 0,0 0-1 0 0,2 0-40 0 0,6 5 127 0 0,0 1-1 0 0,-1 0 1 0 0,-1 2-1 0 0,-1 0 0 0 0,7 15-126 0 0,-20-35 27 0 0,0 1 0 0 0,-1-1-1 0 0,1 1 1 0 0,0 0-1 0 0,-1 0 1 0 0,0-1-1 0 0,1 1 1 0 0,-1 0 0 0 0,0 0-1 0 0,0-1 1 0 0,0 1-1 0 0,0 0 1 0 0,0 0 0 0 0,-1 0-1 0 0,1-1 1 0 0,0 1-1 0 0,-1 0 1 0 0,1-1 0 0 0,-1 2-27 0 0,-1 0 96 0 0,1-1 0 0 0,-1 1 0 0 0,1-1 1 0 0,-1 0-1 0 0,0 0 0 0 0,0 0 1 0 0,0 0-1 0 0,0 0 0 0 0,0 0 0 0 0,-1 0 1 0 0,-1 1-97 0 0,-2 0 77 0 0,-1 1-1 0 0,1-1 1 0 0,-1-1 0 0 0,1 1 0 0 0,-1-1 0 0 0,0 0 0 0 0,0-1-1 0 0,0 1 1 0 0,-4-1-77 0 0,0 0 86 0 0,0 0 0 0 0,0-1 0 0 0,0-1 1 0 0,0 0-1 0 0,0 0 0 0 0,0-1 0 0 0,0-1 0 0 0,0 1 0 0 0,0-2 0 0 0,1 0 0 0 0,-3-1-86 0 0,9 3 100 0 0,-1 0 1 0 0,1-1 0 0 0,-1 0-1 0 0,1 0 1 0 0,0 0-1 0 0,0 0 1 0 0,0 0-1 0 0,0-1-100 0 0,3 3 2 0 0,0-1 0 0 0,0 1 0 0 0,0 0 0 0 0,0 0 0 0 0,1-1 0 0 0,-1 1 0 0 0,0 0 0 0 0,1-1-1 0 0,-1 1 1 0 0,1-1 0 0 0,-1 1 0 0 0,1-1 0 0 0,0 1 0 0 0,-1-1 0 0 0,1 1 0 0 0,0-1 0 0 0,0 1-1 0 0,0-1 1 0 0,0 1 0 0 0,1-1 0 0 0,-1 1 0 0 0,0-1 0 0 0,1 1 0 0 0,-1-1 0 0 0,1 1 0 0 0,-1-1 0 0 0,1 1-1 0 0,-1 0 1 0 0,1-1 0 0 0,0 0-2 0 0,2-1 0 0 0,-1-1 0 0 0,1 1 0 0 0,-1-1 0 0 0,1 1 0 0 0,0 0 0 0 0,0 0 0 0 0,1 0 0 0 0,-1 0 0 0 0,0 1 0 0 0,1-1 0 0 0,0 1 0 0 0,-1 0 0 0 0,1 0 0 0 0,0 0 0 0 0,0 1 0 0 0,0-1 0 0 0,1 1 0 0 0,-1 0 0 0 0,0 0 0 0 0,0 0 0 0 0,1 1 0 0 0,-1 0 0 0 0,0 0 0 0 0,1 0 0 0 0,-1 0 0 0 0,0 0 0 0 0,1 1 0 0 0,-1 0 0 0 0,1 0 0 0 0,21 5-1317 0 0,1-2 0 0 0,-1-1-1 0 0,6-1 1318 0 0,-20-1-1633 0 0,4-1-399 0 0,-1 0-14 0 0</inkml:trace>
  <inkml:trace contextRef="#ctx0" brushRef="#br0" timeOffset="370.001">423 401 8288 0 0,'0'0'381'0'0,"0"0"-6"0"0,1 2-242 0 0,41 53 3202 0 0,-41-55-3173 0 0,-1 1 0 0 0,1 0 0 0 0,-1-1 1 0 0,1 1-1 0 0,-1 0 0 0 0,0 0 0 0 0,1 0 1 0 0,-1-1-1 0 0,0 1 0 0 0,1 0 0 0 0,-1 0 1 0 0,0 0-1 0 0,0 0 0 0 0,0-1 0 0 0,0 1 1 0 0,0 0-1 0 0,0 0 0 0 0,0 0 0 0 0,0 0 1 0 0,0 0-1 0 0,0-1 0 0 0,0 2-162 0 0,-2 9 678 0 0,4 27 792 0 0,5 34-1470 0 0,-4-46 433 0 0,0 38 456 0 0,-2-56-419 0 0,-1-1-1 0 0,2 1 1 0 0,-1 0-1 0 0,1 1-469 0 0,1 3 234 0 0,-3-10 62 0 0,0-2-2 0 0,0 0-13 0 0,0 0-8 0 0,-5-23 401 0 0,4 20-671 0 0,0 0-1 0 0,0-1 0 0 0,0 1 1 0 0,0-1-1 0 0,1 1 0 0 0,-1-4-2 0 0,1-10 0 0 0,0 1 0 0 0,1-1 0 0 0,1 1 0 0 0,0 0 0 0 0,1 0 0 0 0,3-7 0 0 0,0 3-34 0 0,-5 15 48 0 0,1-1 1 0 0,0 1 0 0 0,0-1 0 0 0,0 1-1 0 0,3-5-14 0 0,-4 8-28 0 0,1 1-1 0 0,-1-1 1 0 0,1 0-1 0 0,-1 0 0 0 0,1 1 1 0 0,0-1-1 0 0,0 1 1 0 0,-1 0-1 0 0,1-1 0 0 0,0 1 1 0 0,0 0-1 0 0,0 0 0 0 0,1 0 1 0 0,-1 0-1 0 0,0 0 1 0 0,2 0 28 0 0,7-2-356 0 0,4-1-1571 0 0,-4 2-2827 0 0,1 2-2150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15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53 192 6048 0 0,'-19'1'377'0'0,"6"0"607"0"0,4-1 2617 0 0,-2-1-114 0 0,16-1 1078 0 0,11 0-1023 0 0,-8 1-4263 0 0,16-1 1290 0 0,0 1-1 0 0,0 1 0 0 0,-1 2 1 0 0,17 2-569 0 0,-13 0-326 0 0,-12-1 222 0 0,1-1 0 0 0,8 0 104 0 0,-15-1 428 0 0,0-2-38 0 0,-7 1-644 0 0,-2 0-30 0 0,0 0-173 0 0,0 0-711 0 0,-2-5-2907 0 0,1 4-2736 0 0</inkml:trace>
  <inkml:trace contextRef="#ctx0" brushRef="#br0" timeOffset="406.468">67 6 3224 0 0,'10'-4'1298'0'0,"-3"2"4037"0"0,-4 3-4882 0 0,-1-1 0 0 0,1 1 0 0 0,0 0 0 0 0,-1 0-1 0 0,1 0 1 0 0,-1 0 0 0 0,1 0 0 0 0,-1 0 0 0 0,0 1 0 0 0,0-1 0 0 0,1 1 0 0 0,-1 0 0 0 0,0-1 0 0 0,0 1-1 0 0,-1 0 1 0 0,1 0 0 0 0,0 0 0 0 0,-1 1 0 0 0,2 0-453 0 0,2 6 517 0 0,0-1 0 0 0,0 0 0 0 0,0 1 0 0 0,2 9-517 0 0,-6-17 40 0 0,7 22 759 0 0,0-1-1 0 0,1 10-798 0 0,-2-5 456 0 0,1 9 176 0 0,3 25-689 0 0,-11-56 86 0 0,0-4-143 0 0,0 0 1 0 0,0 0 0 0 0,-1 0-1 0 0,1 0 1 0 0,0 0 0 0 0,0 0-1 0 0,1 0 1 0 0,-1 0-1 0 0,0 0 1 0 0,0 0 0 0 0,0 0-1 0 0,1 0 1 0 0,-1 0 0 0 0,0 0-1 0 0,1 0 1 0 0,-1-1-1 0 0,1 1 1 0 0,-1 0 0 0 0,1 0 113 0 0,4 1-6951 0 0,-4-1 845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13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91 3224 0 0,'4'0'35'0'0,"-3"0"-13"0"0,0 0 1 0 0,-1 0-1 0 0,1 0 1 0 0,0-1-1 0 0,-1 1 1 0 0,1 0-1 0 0,0 0 1 0 0,-1-1-1 0 0,1 1 1 0 0,0 0 0 0 0,-1-1-1 0 0,1 1 1 0 0,-1-1-1 0 0,1 1 1 0 0,0-1-1 0 0,-1 1 1 0 0,1-1-1 0 0,-1 1 1 0 0,0-1-1 0 0,1 1 1 0 0,-1-1-1 0 0,1 0 1 0 0,-1 1-1 0 0,0-1 1 0 0,1 0-1 0 0,-1 1 1 0 0,0-1-23 0 0,2-6 9444 0 0,-2 0-5219 0 0,0 7-4174 0 0,-1 0 0 0 0,1 0 0 0 0,0 0 1 0 0,0 0-1 0 0,0 0 0 0 0,0-1 1 0 0,0 1-1 0 0,0 0 0 0 0,0 0 0 0 0,-1 0 1 0 0,1 0-1 0 0,0 0 0 0 0,0 0 0 0 0,0-1 1 0 0,0 1-1 0 0,0 0 0 0 0,-1 0 1 0 0,1 0-1 0 0,0 0 0 0 0,0 0 0 0 0,0 0 1 0 0,0 0-1 0 0,-1 0 0 0 0,1 0 1 0 0,0 0-1 0 0,0 0 0 0 0,0 0 0 0 0,-1 0 1 0 0,1 0-1 0 0,0 0 0 0 0,0 0 0 0 0,0 0 1 0 0,0 0-1 0 0,-1 0 0 0 0,1 0 1 0 0,0 0-1 0 0,0 0 0 0 0,0 0 0 0 0,0 0 1 0 0,-1 1-1 0 0,1-1 0 0 0,0 0 1 0 0,0 0-1 0 0,0 0 0 0 0,0 0 0 0 0,0 0 1 0 0,-1 0-1 0 0,1 1 0 0 0,0-1 0 0 0,0 0 1 0 0,0 0-1 0 0,0 0 0 0 0,0 0 1 0 0,0 1-1 0 0,0-1 0 0 0,0 0 0 0 0,0 0 1 0 0,0 0-1 0 0,0 0 0 0 0,0 1 1 0 0,0-1-1 0 0,0 0 0 0 0,0 0-51 0 0,-9 14 239 0 0,1 0 0 0 0,1 0 0 0 0,1 1 0 0 0,0 0 0 0 0,-3 11-239 0 0,1 4 275 0 0,2 0-1 0 0,-2 17-274 0 0,3-16 218 0 0,2 1 0 0 0,1 0 1 0 0,2 27-219 0 0,2-43 76 0 0,0 1 0 0 0,0-1 0 0 0,1 0 0 0 0,1 0 0 0 0,1-1 0 0 0,1 1 0 0 0,0-1 0 0 0,1 1-76 0 0,-2-6 9 0 0,1 0 0 0 0,0 0 1 0 0,1-1-1 0 0,2 3-9 0 0,-6-9 14 0 0,0 0 0 0 0,0 0 0 0 0,0 0-1 0 0,1 0 1 0 0,-1-1 0 0 0,1 0 0 0 0,0 1 0 0 0,-1-1 0 0 0,1-1 0 0 0,0 1 0 0 0,0 0 0 0 0,5 0-14 0 0,9 8-715 0 0,-14-8 388 0 0,0 1 1 0 0,0-1 0 0 0,1 0 0 0 0,-1 0-1 0 0,1 0 1 0 0,0-1 326 0 0,-4 0-219 0 0,0-1 0 0 0,0 0 0 0 0,0 0 0 0 0,0 0 0 0 0,0 0 0 0 0,0 0-1 0 0,0 0 1 0 0,0 0 0 0 0,0 0 0 0 0,0 0 0 0 0,0 0 0 0 0,0-1 0 0 0,0 1 0 0 0,0 0 0 0 0,0-1 0 0 0,0 1-1 0 0,0-1 1 0 0,0 1 0 0 0,0-1 0 0 0,0 1 0 0 0,0-1 0 0 0,0 0 0 0 0,0 1 0 0 0,-1-1 0 0 0,1 0 0 0 0,0 0-1 0 0,-1 0 1 0 0,1 0 0 0 0,0 0 219 0 0,9-17-2544 0 0,1 1-14 0 0</inkml:trace>
  <inkml:trace contextRef="#ctx0" brushRef="#br0" timeOffset="750.627">344 241 13880 0 0,'0'0'314'0'0,"0"0"46"0"0,0 0 22 0 0,0-2-49 0 0,-3-19-161 0 0,3 20 40 0 0,0 1 64 0 0,-3 20 752 0 0,-1 8 1307 0 0,0 26-2335 0 0,4-44 220 0 0,0 1 1 0 0,1-1-1 0 0,0 0 1 0 0,0 0-1 0 0,1 0 1 0 0,1-1-1 0 0,0 4-220 0 0,2-1 240 0 0,1 0-1 0 0,0-1 0 0 0,0 1 0 0 0,1-1 0 0 0,6 7-239 0 0,-10-14 28 0 0,-1-1-1 0 0,1-1 1 0 0,0 1-1 0 0,0 0 1 0 0,0-1-1 0 0,0 1 1 0 0,0-1-1 0 0,1 0 1 0 0,-1 0 0 0 0,1 0-1 0 0,-1-1 1 0 0,1 1-1 0 0,0-1 1 0 0,0 0-1 0 0,-1 0 1 0 0,1 0-1 0 0,0-1 1 0 0,0 1-1 0 0,0-1 1 0 0,0 0-1 0 0,0 0 1 0 0,0 0-1 0 0,0 0 1 0 0,0-1-1 0 0,3-1-27 0 0,8-3 131 0 0,-10 4-89 0 0,0 0 0 0 0,0 0-1 0 0,0-1 1 0 0,0 0 0 0 0,-1 0 0 0 0,1 0 0 0 0,-1-1 0 0 0,1 1 0 0 0,-1-1 0 0 0,0 0 0 0 0,0-1 0 0 0,0 1 0 0 0,-1 0 0 0 0,3-4-42 0 0,1-2 24 0 0,-1-1 0 0 0,-1 0 0 0 0,1 0 0 0 0,-1 0 0 0 0,-1-1 0 0 0,0 1 0 0 0,-1-1 0 0 0,0 0 0 0 0,0-1 0 0 0,-1 1 0 0 0,-1 0 1 0 0,0-1-1 0 0,0 1 0 0 0,-1 0 0 0 0,-1-1 0 0 0,0 1 0 0 0,0-1 0 0 0,-1 0-24 0 0,-3-11 135 0 0,-1 0 1 0 0,-5-13-136 0 0,-2-6 130 0 0,7 26-130 0 0,-1-1 0 0 0,0 1 0 0 0,-2 1 0 0 0,0-1 0 0 0,-5-5 0 0 0,12 18-6 0 0,0 0-1 0 0,0 1 0 0 0,0-1 1 0 0,0 1-1 0 0,-1 0 1 0 0,0 0-1 0 0,1 0 0 0 0,-1 0 1 0 0,0 0-1 0 0,0 0 1 0 0,0 1-1 0 0,0-1 1 0 0,0 1-1 0 0,0 0 0 0 0,0 0 1 0 0,-1 0-1 0 0,1 0 1 0 0,0 1-1 0 0,-3-1 7 0 0,3 1-6 0 0,0 0 0 0 0,0 0-1 0 0,0 0 1 0 0,1 0 0 0 0,-1 0 0 0 0,0 1 0 0 0,0-1 0 0 0,0 1 0 0 0,1 0-1 0 0,-1 0 1 0 0,0 0 0 0 0,1 0 0 0 0,-1 1 0 0 0,1-1 0 0 0,0 1 0 0 0,-1-1-1 0 0,1 1 1 0 0,0 0 0 0 0,0 0 0 0 0,0 0 0 0 0,0 0 0 0 0,0 0 0 0 0,-1 2 6 0 0,-3 5-20 0 0,-2 2-15 0 0,0 1-1 0 0,1 0 0 0 0,0 1 1 0 0,1 0-1 0 0,-4 12 36 0 0,5-10-41 0 0,-3 11-94 0 0,1-3 119 0 0,6-20 16 0 0,-1 1 1 0 0,1-1-1 0 0,0 0 0 0 0,1 1 0 0 0,-1-1 1 0 0,0 0-1 0 0,1 1 0 0 0,0-1 1 0 0,0 1-1 0 0,0-1 0 0 0,0 1 1 0 0,1-1-1 0 0,-1 1 0 0 0,1-1 1 0 0,0 0-1 0 0,0 1 0 0 0,0-1 1 0 0,0 0-1 0 0,0-1 16 0 0,-1-1-1 0 0,1 1 1 0 0,0-1 0 0 0,-1 0 0 0 0,1 1 0 0 0,0-1 0 0 0,0 0 0 0 0,0 0 0 0 0,0 0 0 0 0,0 1 0 0 0,1-1 0 0 0,-1 0 0 0 0,0-1 0 0 0,0 1 0 0 0,1 0 0 0 0,-1 0-1 0 0,0 0 1 0 0,1-1 0 0 0,-1 1 0 0 0,1-1 0 0 0,-1 1 0 0 0,1-1 0 0 0,-1 1 0 0 0,2-1-16 0 0,5 1-53 0 0,0 0 0 0 0,0-1 0 0 0,0 0 0 0 0,3 0 53 0 0,1-1-164 0 0,-1 0 503 0 0,1 0 0 0 0,-1-1 0 0 0,0 0 0 0 0,8-3-339 0 0,18-4 532 0 0,-21 6-699 0 0,-10 2 192 0 0,1 0 1 0 0,-1 0-1 0 0,0 0 1 0 0,1 1-1 0 0,5 0-25 0 0,13 0 95 0 0,-7 2-809 0 0,-11 0-9150 0 0,-7-1 3384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12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82 11976 0 0,'-10'-1'640'0'0,"9"1"-604"0"0,0-1 1 0 0,0 1 0 0 0,1 0 0 0 0,-1 0-1 0 0,0 0 1 0 0,0 0 0 0 0,0 0 0 0 0,0 0-1 0 0,0 0 1 0 0,1 0 0 0 0,-1 0 0 0 0,0 0-1 0 0,0 0 1 0 0,0 0 0 0 0,0 1-1 0 0,0-1 1 0 0,1 0 0 0 0,-2 1-37 0 0,1 0 9 0 0,-6 1 51 0 0,6-2 242 0 0,1 0 92 0 0,-3 0-557 0 0,-5 0 4067 0 0,8 1-1992 0 0,4 0-1253 0 0,12 3-206 0 0,1-1 0 0 0,-1-1-1 0 0,7 0-452 0 0,13 1 1199 0 0,-6-1-1100 0 0,0-1 0 0 0,17-2-99 0 0,2 0 373 0 0,-38 0-363 0 0,1 0 1 0 0,-1-1-1 0 0,3 0-10 0 0,30-4-3120 0 0,-60-5-3463 0 0,5 9 4541 0 0,2-1-6 0 0</inkml:trace>
  <inkml:trace contextRef="#ctx0" brushRef="#br0" timeOffset="395.208">147 28 8640 0 0,'-5'-4'920'0'0,"-1"-1"-1565"0"0,5 4 1101 0 0,0 1 1 0 0,0-1-1 0 0,0 0 0 0 0,0 1 1 0 0,0-1-1 0 0,0 0 0 0 0,1 0 1 0 0,-1 0-1 0 0,0 1 0 0 0,0-1 1 0 0,1 0-1 0 0,-1 0 0 0 0,0 0 1 0 0,1 0-1 0 0,-1 0 0 0 0,1 0 0 0 0,-1-1 1 0 0,1 0-457 0 0,0 2 614 0 0,0 0-7 0 0,0 0-26 0 0,0 0-86 0 0,0 0-42 0 0,0 0-5 0 0,0 0-28 0 0,0 0-118 0 0,0 0-57 0 0,0 0-12 0 0,12 10-216 0 0,-10-8 123 0 0,0 0 0 0 0,1 0 0 0 0,-1 0 0 0 0,0 0 0 0 0,0 0 0 0 0,-1 0-1 0 0,1 1 1 0 0,0-1 0 0 0,-1 0 0 0 0,1 1 0 0 0,-1 0 0 0 0,0-1 0 0 0,0 1 0 0 0,0 0-140 0 0,1 4 7 0 0,6 21 2 0 0,3 19-9 0 0,1-5 1440 0 0,12 30-1504 0 0,-14-47 315 0 0,17 29-2059 0 0,-21-44-128 0 0,-5-8-547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19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298 246 9648 0 0,'0'0'438'0'0,"0"0"-8"0"0,-5-3-258 0 0,0 0 201 0 0,-1 1 1 0 0,1-1 0 0 0,-1 1-1 0 0,0 0 1 0 0,0 0 0 0 0,0 1-1 0 0,0-1 1 0 0,0 1 0 0 0,-1 1-1 0 0,1-1 1 0 0,0 1 0 0 0,-3 0-374 0 0,5 1 256 0 0,-1-1 0 0 0,1 0 0 0 0,0 1 0 0 0,0 0 1 0 0,-1 0-1 0 0,1 0 0 0 0,0 0 0 0 0,0 1 0 0 0,0-1 1 0 0,0 1-1 0 0,0 0 0 0 0,1 1 0 0 0,-1-1 1 0 0,1 1-1 0 0,-1-1 0 0 0,1 1 0 0 0,0 0 0 0 0,-2 2-256 0 0,1 0 165 0 0,-1 0-1 0 0,0 0 1 0 0,0 0-1 0 0,-1-1 0 0 0,-3 3-164 0 0,2-3 192 0 0,1 1 0 0 0,0 0 0 0 0,0 0 0 0 0,-1 3-192 0 0,4-5-34 0 0,0 1 0 0 0,1-1 0 0 0,-1 1 0 0 0,1 0 1 0 0,0 0-1 0 0,0 0 0 0 0,0 0 0 0 0,1 0 1 0 0,-1 1-1 0 0,1-1 0 0 0,0 0 0 0 0,0 4 34 0 0,1-1-9 0 0,-1 0 0 0 0,1 0 0 0 0,1 0 0 0 0,-1 0 0 0 0,1 0 0 0 0,1-1 0 0 0,1 7 9 0 0,4 9 56 0 0,2-1 0 0 0,0-1-1 0 0,1 0 1 0 0,8 11-56 0 0,-16-28 3 0 0,28 44 132 0 0,-20-32 37 0 0,0 0-1 0 0,-1 0 1 0 0,-1 1 0 0 0,0 0 0 0 0,-1 1-1 0 0,2 9-171 0 0,-7-19 142 0 0,0 0 0 0 0,-1 0 0 0 0,0 0 0 0 0,0 0 0 0 0,-1 0 0 0 0,0 1 0 0 0,0-1 0 0 0,-1 1-142 0 0,1-6 26 0 0,0-1 1 0 0,-1 0-1 0 0,1 0 0 0 0,-1 1 0 0 0,0-1 0 0 0,1 0 1 0 0,-1 0-1 0 0,0 0 0 0 0,0 0 0 0 0,0 0 0 0 0,0 0 1 0 0,1 0-1 0 0,-1 0 0 0 0,-1 0 0 0 0,1 0 0 0 0,0-1 1 0 0,0 1-1 0 0,0 0 0 0 0,0-1 0 0 0,-1 1 0 0 0,1-1 1 0 0,0 1-1 0 0,0-1 0 0 0,-1 0 0 0 0,1 1 0 0 0,0-1 1 0 0,-1 0-1 0 0,0 0-26 0 0,-2 1 184 0 0,-1-1 0 0 0,0 0 0 0 0,1 0 0 0 0,-1-1 0 0 0,0 1 0 0 0,1-1 0 0 0,-5-1-184 0 0,2 0 12 0 0,-1 0 0 0 0,1 0 0 0 0,-1-1 1 0 0,1 0-1 0 0,0-1 0 0 0,0 1 0 0 0,0-1 1 0 0,1 0-1 0 0,-1-1 0 0 0,-2-2-12 0 0,4 2 6 0 0,-2-1-16 0 0,1-1 0 0 0,-1 0 0 0 0,1 0-1 0 0,0 0 1 0 0,-1-3 10 0 0,6 7-1 0 0,-1 1-1 0 0,1-1 1 0 0,0 0 0 0 0,0 0-1 0 0,0 0 1 0 0,0 0 0 0 0,0 0-1 0 0,1 0 1 0 0,-1 0 0 0 0,1 0-1 0 0,0 0 1 0 0,0 0 0 0 0,0 0-1 0 0,0-1 1 0 0,0 1 0 0 0,1 0-1 0 0,-1 0 1 0 0,1 0 1 0 0,0-1 2 0 0,0 1 0 0 0,1 0 0 0 0,-1 0-1 0 0,1 0 1 0 0,-1 0 0 0 0,1 0 0 0 0,0 1 0 0 0,0-1 0 0 0,0 0 0 0 0,1 1 0 0 0,-1 0 0 0 0,1-1 0 0 0,-1 1-1 0 0,1 0 1 0 0,0 0 0 0 0,2-1-2 0 0,6-3 7 0 0,1 0 1 0 0,0 1-1 0 0,10-3-7 0 0,-5 3 1 0 0,-10 2-363 0 0,0 1 0 0 0,0 1 0 0 0,0 0 0 0 0,0 0 0 0 0,0 0 0 0 0,0 0 0 0 0,0 1 0 0 0,0 1 0 0 0,1-1 0 0 0,-1 1 0 0 0,0 0 0 0 0,0 1 0 0 0,0 0-1 0 0,0 0 1 0 0,-1 0 0 0 0,1 1 0 0 0,-1 0 0 0 0,1 0 0 0 0,-1 1 0 0 0,5 3 362 0 0,-3-1-2542 0 0</inkml:trace>
  <inkml:trace contextRef="#ctx0" brushRef="#br0" timeOffset="437.709">494 620 2760 0 0,'0'0'488'0'0,"0"0"1008"0"0,0 0 441 0 0,0 0 88 0 0,0 0-117 0 0,0 0-573 0 0,0 0-250 0 0,-7 4 1826 0 0,3 0-2644 0 0,0 1-1 0 0,0 1 1 0 0,1-1 0 0 0,0 0-1 0 0,0 1 1 0 0,0 0 0 0 0,0 0-1 0 0,1 0 1 0 0,0 0 0 0 0,0 0-1 0 0,1 0 1 0 0,-1 0 0 0 0,2 1-1 0 0,-1-1 1 0 0,0 5-267 0 0,1 4 597 0 0,1 1 0 0 0,0 0 0 0 0,0-1 0 0 0,2 0 0 0 0,0 1 0 0 0,1 0-597 0 0,-1-8 0 0 0,1 0 0 0 0,0 0 0 0 0,0-1 0 0 0,1 1 0 0 0,0-1 0 0 0,0 0 0 0 0,6 5 0 0 0,2 4 0 0 0,10 12 0 0 0,-21-25 0 0 0,0-1 0 0 0,1 0 0 0 0,-1 0 0 0 0,0 0 0 0 0,1 0 0 0 0,-1-1 0 0 0,1 1 0 0 0,0 0 0 0 0,0-1 0 0 0,0 0 0 0 0,-3-1 6 0 0,1 0-1 0 0,-1 1 0 0 0,1-2 0 0 0,-1 1 1 0 0,1 0-1 0 0,-1 0 0 0 0,1 0 1 0 0,-1 0-1 0 0,1 0 0 0 0,-1 0 1 0 0,0 0-1 0 0,1 0 0 0 0,-1-1 0 0 0,1 1 1 0 0,-1 0-1 0 0,0 0 0 0 0,1-1 1 0 0,-1 1-1 0 0,1 0 0 0 0,-1-1 1 0 0,0 1-1 0 0,0 0 0 0 0,1-1 0 0 0,-1 1 1 0 0,0 0-1 0 0,1-1 0 0 0,-1 1-5 0 0,8-16 292 0 0,-1 3-71 0 0,1 2-161 0 0,-2 5-298 0 0,-1 0 1 0 0,-1-1 0 0 0,1 1 0 0 0,-1-1 0 0 0,0-1 0 0 0,-1 1 0 0 0,1 0 0 0 0,-2-1 0 0 0,2-3 237 0 0,-2 4-258 0 0,4-24-6247 0 0,-6 12-113 0 0</inkml:trace>
  <inkml:trace contextRef="#ctx0" brushRef="#br0" timeOffset="861.594">433 424 4608 0 0,'0'0'353'0'0,"0"0"204"0"0,0 0 1721 0 0,0 0 775 0 0,0 0 156 0 0,0 0-297 0 0,0 0-1364 0 0,0 0-599 0 0,0 0-117 0 0,0 0-80 0 0,0 0-222 0 0,0 0-97 0 0,0 0-17 0 0,0 0-52 0 0,0 0-191 0 0,0 0-79 0 0,0 0-20 0 0,1 0-14 0 0,1 0-180 0 0,-1 0 1 0 0,1 0-1 0 0,-1 0 0 0 0,1 0 0 0 0,-1 1 0 0 0,1-1 0 0 0,-1 0 0 0 0,0 1 0 0 0,1-1 1 0 0,-1 1-1 0 0,1-1 0 0 0,-1 1 0 0 0,0 0 0 0 0,1-1 0 0 0,-1 1 0 0 0,0 0 0 0 0,1 1 120 0 0,5 8-6167 0 0,-4-5-303 0 0</inkml:trace>
  <inkml:trace contextRef="#ctx0" brushRef="#br0" timeOffset="1759.725">580 29 13824 0 0,'-14'-21'1616'0'0,"13"20"-998"0"0,1 1 201 0 0,0 0 39 0 0,0 0-26 0 0,0 0-134 0 0,0 0-61 0 0,0 0-12 0 0,0 0-54 0 0,16-5 250 0 0,-11 4-747 0 0,1 1-1 0 0,0 0 1 0 0,-1 0-1 0 0,1 0 1 0 0,-1 1-1 0 0,1 0 1 0 0,0 0-1 0 0,-1 0 1 0 0,1 1-1 0 0,-1 0 1 0 0,0 0-74 0 0,2 0 71 0 0,-4-2-57 0 0,-1 1 1 0 0,1 1-1 0 0,0-1 0 0 0,0 0 0 0 0,-1 1 0 0 0,1-1 0 0 0,0 1 1 0 0,-1 0-1 0 0,0 0 0 0 0,1 0 0 0 0,-1 0 0 0 0,0 0 0 0 0,0 0 1 0 0,0 1-1 0 0,0-1 0 0 0,-1 1 0 0 0,2 1-14 0 0,-2-1 14 0 0,0-1 0 0 0,-1 0-1 0 0,1 0 1 0 0,0 1 0 0 0,-1-1 0 0 0,0 1-1 0 0,1-1 1 0 0,-1 0 0 0 0,0 1 0 0 0,0-1-1 0 0,-1 1 1 0 0,1-1 0 0 0,0 0 0 0 0,-1 1 0 0 0,1-1-1 0 0,-1 0 1 0 0,0 1 0 0 0,0-1 0 0 0,0 0-1 0 0,0 0 1 0 0,0 0 0 0 0,0 0 0 0 0,-1 1-14 0 0,-4 4 51 0 0,0 0 1 0 0,0 0-1 0 0,-1 0 1 0 0,0-1-1 0 0,-4 3-51 0 0,-4 4 257 0 0,-37 28-519 0 0,51-40 358 0 0,1-1 57 0 0,1 1 20 0 0,1 1-187 0 0,1 1-1 0 0,0-1 0 0 0,0 0 0 0 0,0 0 1 0 0,0 0-1 0 0,0 0 0 0 0,0 0 1 0 0,1-1-1 0 0,-1 1 0 0 0,1-1 0 0 0,-1 0 1 0 0,1 0-1 0 0,-1 0 0 0 0,1-1 1 0 0,0 1-1 0 0,-1-1 0 0 0,2 0 15 0 0,-1 1-46 0 0,24 1-612 0 0,22 0 658 0 0,3-3-5168 0 0,-34 0 3123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16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13992 0 0,'12'0'1402'0'0,"-11"0"-1384"0"0,1 1 0 0 0,-1-1 0 0 0,1 1 0 0 0,-1 0 0 0 0,0-1 0 0 0,1 1-1 0 0,-1 0 1 0 0,0 0 0 0 0,0 0 0 0 0,1 0 0 0 0,-1 0 0 0 0,0 0 0 0 0,0 0 0 0 0,0 0 0 0 0,0 2-18 0 0,3 1 183 0 0,3 3 137 0 0,-1 1 1 0 0,0-1-1 0 0,0 1 0 0 0,-1 0 0 0 0,2 5-320 0 0,9 12 648 0 0,-8-10-199 0 0,0 0-1 0 0,-1 1 0 0 0,-1 0 1 0 0,1 3-449 0 0,-1-2 330 0 0,4 7 71 0 0,-1 1-1 0 0,-1 0 1 0 0,-2 0-1 0 0,0 1 1 0 0,-2 0-1 0 0,-1 0-400 0 0,0-1 241 0 0,-2-1 1 0 0,-1 1-1 0 0,-2 0 0 0 0,0-1 1 0 0,-1 0-1 0 0,-3 7-241 0 0,2-13 188 0 0,-2 1-1 0 0,0-1 1 0 0,-1-1 0 0 0,-1 2-188 0 0,4-12 48 0 0,1 0 0 0 0,-1-1 0 0 0,-1 1 1 0 0,1-1-1 0 0,-1 0 0 0 0,0 0 0 0 0,-1-1 1 0 0,1 0-1 0 0,-1 0 0 0 0,0 0 0 0 0,-4 2-48 0 0,-33 16-885 0 0,42-23 834 0 0,1 0 1 0 0,0 0 0 0 0,-1 1-1 0 0,1-1 1 0 0,0 0-1 0 0,-1 0 1 0 0,1 0-1 0 0,-1 0 1 0 0,1 1 0 0 0,0-1-1 0 0,-1 0 1 0 0,1 0-1 0 0,-1 0 1 0 0,1 0-1 0 0,0 0 1 0 0,-1 0-1 0 0,1 0 1 0 0,-1 0 0 0 0,1 0-1 0 0,0 0 1 0 0,-1 0-1 0 0,1 0 1 0 0,-1-1-1 0 0,1 1 1 0 0,0 0-1 0 0,-1 0 1 0 0,1 0 0 0 0,-1 0 50 0 0,-7-11-1977 0 0,0-19-1901 0 0,5 11 1767 0 0</inkml:trace>
  <inkml:trace contextRef="#ctx0" brushRef="#br0" timeOffset="462.508">266 82 5984 0 0,'10'-3'-66'0'0,"12"-7"2260"0"0,-10 2 884 0 0,-6 2-216 0 0,-4 4-2123 0 0,-1 1-342 0 0,0-1 135 0 0,2-1 246 0 0,0 0-51 0 0,3-2-63 0 0,-4 3-490 0 0,0 0-45 0 0,0 1-54 0 0,0-1 92 0 0,1 1 0 0 0,-1-1 0 0 0,1 1 0 0 0,0-1 0 0 0,-1 1-1 0 0,1 0 1 0 0,0 0 0 0 0,0 0 0 0 0,0 1 0 0 0,0-1 0 0 0,0 1-1 0 0,0-1 1 0 0,0 1 0 0 0,0 0 0 0 0,0 0 0 0 0,0 0 0 0 0,0 1-1 0 0,0-1-166 0 0,1 1 149 0 0,0 0-1 0 0,0 1 0 0 0,0-1 1 0 0,0 1-1 0 0,-1 0 0 0 0,1 0 1 0 0,-1 0-1 0 0,1 0 0 0 0,-1 0 1 0 0,0 1-1 0 0,0-1 0 0 0,0 1 1 0 0,0 0-1 0 0,0 0 0 0 0,0 2-148 0 0,-2-4 4 0 0,0 0 0 0 0,-1 0 0 0 0,0 0 0 0 0,1 1 0 0 0,-1-1 0 0 0,1 0 0 0 0,-1 0 0 0 0,0 1 0 0 0,0-1 0 0 0,0 0 0 0 0,0 1-1 0 0,0-1 1 0 0,0 0 0 0 0,0 1 0 0 0,0-1 0 0 0,-1 0 0 0 0,1 0 0 0 0,0 1 0 0 0,-1-1 0 0 0,1 0 0 0 0,-1 0 0 0 0,0 1 0 0 0,1-1 0 0 0,-1 0 0 0 0,0 0 0 0 0,1 0-1 0 0,-1 0 1 0 0,0 0 0 0 0,0 0-4 0 0,-4 5 64 0 0,0 0-1 0 0,0-1 1 0 0,-1 1-1 0 0,-2 1-63 0 0,-3 2 83 0 0,7-4-55 0 0,-1-1 0 0 0,0 1 0 0 0,-1-2 0 0 0,1 1 0 0 0,-1 0 0 0 0,-2 0-28 0 0,19 2 37 0 0,0-3 85 0 0,0-1 0 0 0,1 1 0 0 0,-1-2 0 0 0,1 0 0 0 0,0 0 1 0 0,0-1-1 0 0,-1 0 0 0 0,1-1 0 0 0,2-1-122 0 0,1 0-1145 0 0,1 1 1 0 0,-1 1-1 0 0,1 1 0 0 0,6 1 1145 0 0,-12-2-1408 0 0</inkml:trace>
  <inkml:trace contextRef="#ctx0" brushRef="#br0" timeOffset="1885.261">598 412 3224 0 0,'0'-1'240'0'0,"1"0"200"0"0,-1 0 0 0 0,0-1 0 0 0,0 1 0 0 0,0 0 1 0 0,0 0-1 0 0,1 0 0 0 0,-1-1 0 0 0,1 1 0 0 0,-1 0 0 0 0,1 0 1 0 0,-1 0-1 0 0,1 0 0 0 0,0 0 0 0 0,-1 0 0 0 0,1 0 0 0 0,0 0 0 0 0,0 0 1 0 0,0 0-1 0 0,0 0 0 0 0,0 1 0 0 0,0-1 0 0 0,0 0 0 0 0,0 1 0 0 0,0-1 1 0 0,0 0-1 0 0,1 1-440 0 0,7-6 1417 0 0,-5 4-1040 0 0,-1 0 0 0 0,1 1 0 0 0,1-1 0 0 0,-1 1 0 0 0,0 0 0 0 0,0 0 0 0 0,0 0 0 0 0,1 1 1 0 0,-1 0-1 0 0,0-1 0 0 0,3 2-377 0 0,14-3 894 0 0,4 0 1125 0 0,20 1-2019 0 0,11-1-139 0 0,-12-1 318 0 0,4 3-179 0 0,26-2 115 0 0,-47 1-112 0 0,3 0-1570 0 0,-11-1-4941 0 0,-13 0-169 0 0</inkml:trace>
  <inkml:trace contextRef="#ctx0" brushRef="#br0" timeOffset="2280.352">798 210 13160 0 0,'0'0'597'0'0,"0"0"-8"0"0,0 0-275 0 0,0 0 224 0 0,0 0 138 0 0,7 5 1275 0 0,-1 0-1506 0 0,0 1 1 0 0,0 0 0 0 0,0 1-1 0 0,-1-1 1 0 0,0 1-1 0 0,0 1 1 0 0,0-1 0 0 0,-1 0-1 0 0,0 1 1 0 0,-1 0-1 0 0,0 0 1 0 0,0 0 0 0 0,0 3-446 0 0,4 19-70 0 0,-2-1-1 0 0,0 1 1 0 0,-2 7 70 0 0,6 41 835 0 0,-7-63-1813 0 0,2 8-3319 0 0,-3-23 1993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2:22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91 456 0 0,'-8'-1'-2813'0'0,"3"0"3579"0"0,5 1-549 0 0,0 0 1 0 0,0 0-1 0 0,0 0 0 0 0,0 0 1 0 0,-1 0-1 0 0,1 0 0 0 0,0-1 0 0 0,0 1 0 0 0,0 0 1 0 0,0 0-1 0 0,0 0 0 0 0,0 0 1 0 0,-1 0-1 0 0,1 0 0 0 0,0 0 1 0 0,0 0-1 0 0,0-1 0 0 0,0 1 1 0 0,0 0-1 0 0,0 0 1 0 0,0 0-1 0 0,0 0 0 0 0,0 0 1 0 0,0 0-1 0 0,0-1 0 0 0,-1 1 1 0 0,1 0-1 0 0,0 0 0 0 0,0 0 1 0 0,0 0-1 0 0,0 0 1 0 0,0-1-1 0 0,0 1 0 0 0,0 0 1 0 0,0 0-1 0 0,0 0 0 0 0,1 0-217 0 0,5-7 11071 0 0,2 3-9593 0 0,-1 1-1133 0 0,44-19 2850 0 0,6 1-3195 0 0,-18 7 880 0 0,17 3-1324 0 0,-52 10 388 0 0,0 1 118 0 0,0-1 0 0 0,0 1-1 0 0,0 0 1 0 0,0 0 0 0 0,3 0-62 0 0,-6 0 10 0 0,0 1 1 0 0,0-1-1 0 0,0 0 1 0 0,0 0-1 0 0,-1 1 1 0 0,1-1-1 0 0,0 0 1 0 0,0 1-1 0 0,0-1 1 0 0,0 1-1 0 0,-1-1 1 0 0,1 1-1 0 0,0-1 1 0 0,-1 1-1 0 0,1 0 1 0 0,0-1-1 0 0,-1 1 1 0 0,1 0-1 0 0,-1 0 1 0 0,1-1-1 0 0,-1 1 1 0 0,1 0-1 0 0,-1 0 1 0 0,1 0-1 0 0,-1 0 1 0 0,0-1-1 0 0,1 2-10 0 0,3 19 65 0 0,-1 0 0 0 0,0 0 0 0 0,-1 0 0 0 0,-2 0 0 0 0,0 1 0 0 0,-1 2-65 0 0,-1-7-91 0 0,-1-1 0 0 0,-3 12 91 0 0,-4 21-144 0 0,4-1 372 0 0,3 19-228 0 0,2-6 339 0 0,8 49-339 0 0,-2-46-396 0 0,-2-21 319 0 0,1 0-1 0 0,5 11 78 0 0,0-7 20 0 0,-5-23 136 0 0,1-1-1 0 0,0 1 1 0 0,9 19-156 0 0,-6-24-12 0 0,1 0 1 0 0,0-1-1 0 0,11 16 12 0 0,-19-33 62 0 0,-1 0 0 0 0,1 0-1 0 0,0 1 1 0 0,-1-1-1 0 0,1 1 1 0 0,-1-1 0 0 0,1 0-1 0 0,-1 1 1 0 0,0-1 0 0 0,1 1-1 0 0,-1-1 1 0 0,0 1 0 0 0,0 0-62 0 0,0-1 28 0 0,0-1 1 0 0,0 1 0 0 0,0 0 0 0 0,-1-1 0 0 0,1 1 0 0 0,0 0-1 0 0,0-1 1 0 0,0 1 0 0 0,-1 0 0 0 0,1-1 0 0 0,0 1 0 0 0,-1-1-1 0 0,1 1 1 0 0,0-1 0 0 0,-1 1 0 0 0,1-1 0 0 0,-1 1 0 0 0,1-1 0 0 0,-1 1-1 0 0,1-1 1 0 0,-1 1 0 0 0,0-1 0 0 0,1 0 0 0 0,-1 1 0 0 0,1-1-1 0 0,-1 0 1 0 0,0 1-29 0 0,-1-1 36 0 0,-1 2-14 0 0,-1-1 0 0 0,1 0-1 0 0,-1 0 1 0 0,1 0 0 0 0,-1-1 0 0 0,1 1 0 0 0,-1-1 0 0 0,1 0-1 0 0,-1 0 1 0 0,0 0 0 0 0,-3-1-22 0 0,-125-7 1132 0 0,55 3-1413 0 0,43 4-1768 0 0,0-1-3809 0 0,-7-2-2241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3:13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182 152 11976 0 0,'2'-6'137'0'0,"1"1"0"0"0,-1-1 0 0 0,1 1 0 0 0,-2-1 1 0 0,1 0-1 0 0,-1 0 0 0 0,0 0 0 0 0,0 0 0 0 0,0 0 1 0 0,-1-2-138 0 0,4-20 774 0 0,-4 24-378 0 0,0 0 1 0 0,0-1-1 0 0,0 1 0 0 0,-1 0 0 0 0,0-3-396 0 0,0-9 1679 0 0,1 15-1577 0 0,0 1-1 0 0,0-1 1 0 0,0 0-1 0 0,0 1 1 0 0,0-1 0 0 0,-1 1-1 0 0,1-1 1 0 0,0 1-1 0 0,0-1 1 0 0,0 1-1 0 0,-1-1 1 0 0,1 1 0 0 0,0-1-1 0 0,0 1 1 0 0,-1-1-1 0 0,1 1 1 0 0,-1-1 0 0 0,1 1-1 0 0,0 0 1 0 0,-1-1-1 0 0,1 1 1 0 0,-1 0-1 0 0,1-1 1 0 0,-1 1 0 0 0,1 0-1 0 0,-1-1 1 0 0,1 1-1 0 0,-1 0 1 0 0,1 0-1 0 0,-1 0 1 0 0,1-1 0 0 0,-1 1-1 0 0,1 0 1 0 0,-1 0-1 0 0,1 0 1 0 0,-1 0-1 0 0,0 0 1 0 0,1 0-102 0 0,-2 0 90 0 0,0 0 0 0 0,0 0 0 0 0,0 1 0 0 0,0-1 0 0 0,0 0 0 0 0,1 1 0 0 0,-1-1 0 0 0,0 1 0 0 0,0 0 0 0 0,0 0-90 0 0,-5 4 73 0 0,-1 1-1 0 0,1 0 1 0 0,1 1-1 0 0,-1-1 1 0 0,1 1-1 0 0,0 1 1 0 0,-1 2-73 0 0,-9 8 61 0 0,5-3-61 0 0,1-1 0 0 0,0 1 0 0 0,0 1 0 0 0,2 0 0 0 0,0 0 0 0 0,1 0 0 0 0,0 1 0 0 0,2 0 0 0 0,0 1 0 0 0,0-1 0 0 0,2 1 0 0 0,0 0 0 0 0,1 0 0 0 0,1 0 0 0 0,1 0 0 0 0,1 6 0 0 0,0-18 37 0 0,0 1-1 0 0,0-1 0 0 0,1 0 0 0 0,0 0 1 0 0,0 0-1 0 0,1 0 0 0 0,-1 0 0 0 0,1 0 1 0 0,1-1-1 0 0,-1 0 0 0 0,1 1 0 0 0,0-1 1 0 0,0 0-1 0 0,0-1 0 0 0,1 1 0 0 0,4 3-36 0 0,-5-5 29 0 0,0 0-1 0 0,0 0 1 0 0,0-1-1 0 0,0 1 1 0 0,0-1 0 0 0,1 0-1 0 0,-1 0 1 0 0,1-1-1 0 0,0 1 1 0 0,-1-1-1 0 0,1 0 1 0 0,0 0-1 0 0,0 0 1 0 0,0-1-1 0 0,0 0 1 0 0,0 0 0 0 0,0 0-1 0 0,0-1 1 0 0,-1 1-1 0 0,1-1 1 0 0,0 0-1 0 0,2-1-28 0 0,-2 0 26 0 0,1-1 0 0 0,0 0 1 0 0,0 0-1 0 0,-1 0 0 0 0,0 0 0 0 0,1-1 0 0 0,-1 0 0 0 0,-1 0 0 0 0,1-1 0 0 0,-1 1 1 0 0,1-1-1 0 0,-1 0 0 0 0,-1 0 0 0 0,1 0 0 0 0,-1-1 0 0 0,0 1 0 0 0,2-5-26 0 0,2-5 66 0 0,-2-1 0 0 0,0 1 0 0 0,0-1 0 0 0,-2 0 0 0 0,0 0 0 0 0,0-7-66 0 0,-2 5 0 0 0,-1 0 0 0 0,-1 1 0 0 0,0-1 0 0 0,-2 0 0 0 0,0 1 0 0 0,-2-4 0 0 0,3 13 0 0 0,0 0 0 0 0,0 1 0 0 0,-1-1 0 0 0,0 1 0 0 0,-1 0 0 0 0,0 0 0 0 0,0 0 0 0 0,0 0 0 0 0,-1 1 0 0 0,0-1 0 0 0,-4-2 0 0 0,7 6 0 0 0,0 1 0 0 0,0 0 0 0 0,0 0 0 0 0,-1 1 0 0 0,1-1 0 0 0,-1 0 0 0 0,1 1 0 0 0,-1 0 0 0 0,0-1 0 0 0,1 1 0 0 0,-1 0 0 0 0,0 0 0 0 0,0 1 0 0 0,0-1 0 0 0,0 1 0 0 0,1-1 0 0 0,-1 1 0 0 0,0 0 0 0 0,0 0 0 0 0,0 0 0 0 0,0 0 0 0 0,0 1 0 0 0,0-1 0 0 0,0 1 0 0 0,0 0 0 0 0,1 0 0 0 0,-1 0 0 0 0,0 0 0 0 0,0 0 0 0 0,1 0 0 0 0,-1 1 0 0 0,0 0 0 0 0,-2 1 4 0 0,0 1 0 0 0,1-1 0 0 0,-1 1-1 0 0,1 0 1 0 0,0 0 0 0 0,0 1 0 0 0,0-1 0 0 0,1 1 0 0 0,-1 0-1 0 0,1 0 1 0 0,0 0 0 0 0,0 0 0 0 0,1 1 0 0 0,0-1-1 0 0,0 1 1 0 0,0-1 0 0 0,1 1 0 0 0,-1 0 0 0 0,1-1-1 0 0,1 1 1 0 0,-1 4-4 0 0,1-7-9 0 0,0 0 0 0 0,0-1 0 0 0,0 1 0 0 0,0-1 0 0 0,0 1 0 0 0,1 0 0 0 0,-1-1 0 0 0,1 1 1 0 0,0-1-1 0 0,0 1 0 0 0,0-1 0 0 0,0 0 0 0 0,0 1 0 0 0,0-1 0 0 0,1 0 0 0 0,-1 0 0 0 0,1 0 0 0 0,-1 0 0 0 0,1 0 0 0 0,0 0 0 0 0,0 0 0 0 0,0 0 0 0 0,0-1 0 0 0,0 1 0 0 0,0-1 0 0 0,1 0 0 0 0,-1 1 0 0 0,0-1 0 0 0,1 0 0 0 0,-1 0 0 0 0,1-1 0 0 0,-1 1 0 0 0,1 0 9 0 0,2 0 8 0 0,-1-1 1 0 0,0 1-1 0 0,1-1 0 0 0,-1 0 0 0 0,1 0 0 0 0,-1 0 0 0 0,1-1 0 0 0,-1 0 1 0 0,1 0-1 0 0,-1 0 0 0 0,0 0 0 0 0,1 0 0 0 0,2-2-8 0 0,8-4 37 0 0,0-1-1 0 0,-1 0 1 0 0,1-2-37 0 0,-14 9 0 0 0,24-16-1850 0 0,-3-3-3618 0 0,-16 14-2197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3:15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0 299 2760 0 0,'0'0'373'0'0,"0"0"527"0"0,0 0 232 0 0,0 0 48 0 0,0 0-112 0 0,0 0-513 0 0,0 0-225 0 0,0 0-46 0 0,0 0 31 0 0,0 0 173 0 0,0 0 79 0 0,0 0 10 0 0,0 0 11 0 0,0 0 24 0 0,0 0 11 0 0,0 0 1 0 0,0 0-35 0 0,0 0-144 0 0,0 0-58 0 0,0 0-16 0 0,0 0-11 0 0,0 0-32 0 0,0 0-10 0 0,0 0-4 0 0,0 0-13 0 0,0 0-45 0 0,0 0-22 0 0,0 0-2 0 0,0 0 19 0 0,0 0 77 0 0,0 0 31 0 0,0 0 7 0 0,2-1-27 0 0,1 0-238 0 0,-1 0 1 0 0,1-1-1 0 0,0 1 1 0 0,0-1-1 0 0,-1 0 0 0 0,1 1 1 0 0,-1-1-1 0 0,1 0 1 0 0,-1-1-1 0 0,0 1 0 0 0,0 0 1 0 0,0-1-1 0 0,0 1 1 0 0,0-1-1 0 0,-1 0 0 0 0,1 1 1 0 0,-1-1-1 0 0,0 0 1 0 0,0 0-1 0 0,0 0 0 0 0,0 0-101 0 0,12-32 856 0 0,2 1 0 0 0,8-11-856 0 0,-11 22 42 0 0,2 1 0 0 0,4-4-42 0 0,19-18 0 0 0,-31 39-1 0 0,-5 4 5 0 0,0 0-1 0 0,0 0 0 0 0,0 1 1 0 0,0-1-1 0 0,0 0 1 0 0,0 0-1 0 0,0-1 0 0 0,0 1 1 0 0,0 0-1 0 0,-1 0 0 0 0,2-1-3 0 0,-2 1 178 0 0,0 1 24 0 0,0 0-2 0 0,0 9-156 0 0,0-5-70 0 0,-1 1 0 0 0,1-1-1 0 0,-1 1 1 0 0,-1-1-1 0 0,1 0 1 0 0,0 1 0 0 0,-1-1-1 0 0,0 0 1 0 0,0 1 26 0 0,-23 37 259 0 0,19-33-245 0 0,-75 105 128 0 0,46-67-220 0 0,33-45 82 0 0,0 0-4 0 0,0 1 1 0 0,1-1 0 0 0,-1 1-1 0 0,1 0 1 0 0,0-1 0 0 0,0 1-1 0 0,-1 2 0 0 0,-5 12 46 0 0,7-16-78 0 0,1-1 36 0 0,0 0 0 0 0,1-1 0 0 0,-1 1 0 0 0,0-1 0 0 0,0 1 0 0 0,0 0 0 0 0,1-1 0 0 0,-1 0 0 0 0,0 1 0 0 0,0-1 1 0 0,0 0-1 0 0,0 0 0 0 0,0 1 0 0 0,0-1 0 0 0,-1 0 0 0 0,1 0 0 0 0,1-1-4 0 0,13-20 103 0 0,-10 15-89 0 0,7-12-170 0 0,0 0 0 0 0,-2 0 0 0 0,0-2 0 0 0,0-4 156 0 0,5-12-1068 0 0,5-11-3645 0 0,-14 37 2111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11:14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3330 482 16439 0 0,'0'0'754'0'0,"0"0"-17"0"0,2 0-473 0 0,8-1-204 0 0,1-1 0 0 0,-1-1 1 0 0,0 0-1 0 0,0 0 0 0 0,-1-1 0 0 0,1 0 0 0 0,-1 0 0 0 0,0-1 0 0 0,5-3-60 0 0,-7 3 175 0 0,-1 0 0 0 0,0 0 0 0 0,1 0 0 0 0,-2 0 0 0 0,1-1 0 0 0,0 0 0 0 0,-1 0 0 0 0,0-1 0 0 0,-1 0 0 0 0,0 1 0 0 0,0-1 0 0 0,0-1 0 0 0,1-3-175 0 0,-3 7 49 0 0,-1-1-1 0 0,1 0 1 0 0,-1 0 0 0 0,0 0 0 0 0,0-1-1 0 0,0 1 1 0 0,-1 0 0 0 0,0 0 0 0 0,0 0-1 0 0,0-1 1 0 0,-1 1 0 0 0,0 0 0 0 0,0 0 0 0 0,0 0-1 0 0,0 0 1 0 0,-1 0 0 0 0,0 0 0 0 0,0 0-1 0 0,0 1 1 0 0,-1-1 0 0 0,0 0-49 0 0,2 4-3 0 0,0-1 0 0 0,0 1 0 0 0,0 0-1 0 0,-1 0 1 0 0,1 0 0 0 0,0-1 0 0 0,-1 2 0 0 0,1-1 0 0 0,-1 0-1 0 0,1 0 1 0 0,-1 0 0 0 0,1 1 0 0 0,-1-1 0 0 0,0 1 0 0 0,1-1 0 0 0,-1 1-1 0 0,0-1 1 0 0,1 1 0 0 0,-1 0 0 0 0,0 0 0 0 0,1 0 0 0 0,-1 0 0 0 0,0 0-1 0 0,1 1 1 0 0,-1-1 0 0 0,0 0 0 0 0,1 1 0 0 0,-1-1 3 0 0,-1 1-24 0 0,0 0-1 0 0,0 0 1 0 0,0 0 0 0 0,0 0 0 0 0,1 1-1 0 0,-1-1 1 0 0,0 1 0 0 0,1-1 0 0 0,-1 1-1 0 0,1 0 1 0 0,-1 0 0 0 0,1 0 0 0 0,0 0-1 0 0,0 1 1 0 0,-1 0 24 0 0,-8 14-187 0 0,-3 4 136 0 0,0 1-1 0 0,2 0 0 0 0,-10 24 52 0 0,19-39-2 0 0,1-1-1 0 0,0 1 0 0 0,0 0 1 0 0,1-1-1 0 0,-1 1 1 0 0,1 0-1 0 0,1 0 1 0 0,-1 0-1 0 0,1 0 1 0 0,1 0-1 0 0,-1 0 1 0 0,1 0-1 0 0,1 0 0 0 0,-1 0 1 0 0,1 0-1 0 0,2 6 3 0 0,-2-10 28 0 0,-1 0-1 0 0,1 0 0 0 0,0 0 1 0 0,0 0-1 0 0,0 0 0 0 0,0 0 0 0 0,0 0 1 0 0,1-1-1 0 0,-1 1 0 0 0,1-1 1 0 0,0 0-1 0 0,0 1 0 0 0,0-1 1 0 0,0 0-1 0 0,1 0-27 0 0,1 0 5 0 0,0 0 0 0 0,1 0 1 0 0,-1 0-1 0 0,1-1 0 0 0,0 1 0 0 0,-1-1 1 0 0,1-1-1 0 0,0 1 0 0 0,1-1-5 0 0,10 0 176 0 0,0-2 0 0 0,0 0 0 0 0,0 0-1 0 0,0-2 1 0 0,17-5-176 0 0,-5 0-675 0 0,-1-1 0 0 0,1-2-1 0 0,-2 0 1 0 0,7-5 675 0 0,-10 3-1939 0 0</inkml:trace>
  <inkml:trace contextRef="#ctx0" brushRef="#br0" timeOffset="395.736">4066 216 14744 0 0,'-2'1'1136'0'0,"-30"10"-205"0"0,25-9-295 0 0,0 1 0 0 0,0-1 0 0 0,0 1 0 0 0,1 0 0 0 0,-5 3-636 0 0,-3 2 404 0 0,8-4-250 0 0,-1 0 1 0 0,1 0-1 0 0,0 1 1 0 0,0 0-1 0 0,0 0-154 0 0,4-4 19 0 0,1 0-1 0 0,0 0 0 0 0,0 0 1 0 0,1 1-1 0 0,-1-1 1 0 0,0 0-1 0 0,0 0 0 0 0,0 1 1 0 0,1-1-1 0 0,-1 0 0 0 0,1 1 1 0 0,-1-1-1 0 0,1 1 1 0 0,-1-1-1 0 0,1 0 0 0 0,0 1 1 0 0,0-1-1 0 0,0 1 0 0 0,0-1 1 0 0,0 1-1 0 0,0-1 0 0 0,0 1 1 0 0,0-1-1 0 0,1 1 1 0 0,-1-1-1 0 0,0 0 0 0 0,1 2-18 0 0,1 0 28 0 0,-1 0 0 0 0,1 0 0 0 0,0 0 0 0 0,0-1 0 0 0,1 1 0 0 0,-1-1 0 0 0,0 1 0 0 0,1-1 0 0 0,-1 0 0 0 0,1 0 0 0 0,0 0 0 0 0,0 0-1 0 0,0 0 1 0 0,0 0-28 0 0,10 4 275 0 0,0 0 0 0 0,11 3-275 0 0,-6-2-47 0 0,96 34 537 0 0,-71-26-363 0 0,-42-15-327 0 0,-1 0 40 0 0,0 0 185 0 0,-1 1 3 0 0,-1 0 0 0 0,0 0 0 0 0,0 0 0 0 0,0 0 0 0 0,0 0 0 0 0,0-1 1 0 0,1 1-1 0 0,-3-1-28 0 0,0 1 47 0 0,-25 6 86 0 0,-1-2 0 0 0,0 0 0 0 0,-4-2-133 0 0,8-1 1 0 0,-37 4-333 0 0,-27 3-2136 0 0,52-4-2694 0 0,1-2-1539 0 0</inkml:trace>
  <inkml:trace contextRef="#ctx0" brushRef="#br0" timeOffset="-1483.254">1432 428 6912 0 0,'19'-11'692'0'0,"-12"7"773"0"0,0 0 1 0 0,0-1 0 0 0,0 1-1 0 0,1-3-1465 0 0,10-8 2246 0 0,-10 8-1797 0 0,0 1 0 0 0,0-2 0 0 0,0 1 0 0 0,-1-1 0 0 0,0 0 0 0 0,5-9-449 0 0,-7 9 209 0 0,0 1 78 0 0,-1-2 0 0 0,0 1-1 0 0,0 0 1 0 0,0-1-287 0 0,-3 7 44 0 0,-1 0 1 0 0,1 1-1 0 0,-1-1 0 0 0,1 0 1 0 0,-1 0-1 0 0,0 1 1 0 0,1-1-1 0 0,-1 0 1 0 0,0 0-1 0 0,0 1 0 0 0,-1-1 1 0 0,1 0-1 0 0,0 0 1 0 0,0 1-1 0 0,-1-1 0 0 0,1 0 1 0 0,-1 0-1 0 0,0 1 1 0 0,1-1-1 0 0,-1 1 1 0 0,0-1-1 0 0,0 1 0 0 0,0-1-44 0 0,-1 0 40 0 0,1 1 0 0 0,0 0 0 0 0,-1 0 0 0 0,1 0 0 0 0,-1 0 0 0 0,1 0 0 0 0,-1 0 0 0 0,0 0 0 0 0,1 0-1 0 0,-1 1 1 0 0,0-1 0 0 0,0 1 0 0 0,1-1 0 0 0,-1 1 0 0 0,0-1 0 0 0,0 1 0 0 0,0 0 0 0 0,0 0 0 0 0,1 0-1 0 0,-1 0 1 0 0,0 1 0 0 0,0-1 0 0 0,0 0 0 0 0,1 1 0 0 0,-1-1 0 0 0,-1 1-40 0 0,-1 1 42 0 0,0-1 1 0 0,0 1-1 0 0,0 0 1 0 0,1 0-1 0 0,-1 0 0 0 0,1 0 1 0 0,-1 1-1 0 0,1-1 1 0 0,0 1-1 0 0,0 0 0 0 0,-1 1-42 0 0,-16 18 8 0 0,13-15-17 0 0,1 0 0 0 0,-1 0 0 0 0,1 1 0 0 0,1-1 0 0 0,-1 1 0 0 0,1 1 0 0 0,1-1 0 0 0,-4 9 9 0 0,6-10 6 0 0,0-2-13 0 0,0-1 1 0 0,1 1 0 0 0,-1 0 0 0 0,1 0-1 0 0,0 0 1 0 0,1 0 0 0 0,-1 1-1 0 0,1-1 1 0 0,0 0 0 0 0,0 0-1 0 0,1 0 7 0 0,-1-1 9 0 0,0-1 0 0 0,1 1 0 0 0,-1-1-1 0 0,1 1 1 0 0,0-1 0 0 0,0 0-1 0 0,1 0 1 0 0,-1 1 0 0 0,1-1 0 0 0,-1 0-1 0 0,1 0 1 0 0,0 0 0 0 0,0-1 0 0 0,0 1-1 0 0,1 0 1 0 0,-1-1 0 0 0,1 1-1 0 0,-1-1 1 0 0,1 0 0 0 0,0 0 0 0 0,0 0-1 0 0,0 0-8 0 0,9 5 46 0 0,-1-1-1 0 0,1-1 1 0 0,0 0 0 0 0,0-1-1 0 0,0 0 1 0 0,0-1-1 0 0,1 0 1 0 0,0-1 0 0 0,0 0-1 0 0,9-1-45 0 0,-5 0-297 0 0,-1-2 0 0 0,0 0 0 0 0,13-2 297 0 0,-14 0-1670 0 0,1-1 0 0 0,-1 0 0 0 0,12-5 1670 0 0,-6 0-6338 0 0</inkml:trace>
  <inkml:trace contextRef="#ctx0" brushRef="#br0" timeOffset="-1107.745">1964 286 10592 0 0,'-2'1'140'0'0,"0"1"0"0"0,0-1 0 0 0,-1 0 0 0 0,1 0 0 0 0,0-1 0 0 0,-1 1 0 0 0,1 0 1 0 0,-2-1-141 0 0,-6 3 259 0 0,5-1 559 0 0,0 1 0 0 0,0-1 0 0 0,0 1 0 0 0,0 1 0 0 0,0-1 0 0 0,1 1 1 0 0,0-1-1 0 0,-2 3-818 0 0,-29 35 2034 0 0,31-36-1987 0 0,2-3 6 0 0,1 1 0 0 0,-1-1 0 0 0,1 0 0 0 0,0 0 1 0 0,0 1-1 0 0,0-1 0 0 0,0 1 0 0 0,0-1 0 0 0,0 1 0 0 0,1-1 0 0 0,-1 1 0 0 0,1-1 0 0 0,0 1 0 0 0,0 0 0 0 0,0-1 1 0 0,0 1-1 0 0,0-1 0 0 0,0 1 0 0 0,1 0 0 0 0,-1-1 0 0 0,1 1 0 0 0,0-1 0 0 0,0 1 0 0 0,0-1 0 0 0,0 0 1 0 0,0 1-1 0 0,0-1 0 0 0,1 0 0 0 0,-1 0 0 0 0,1 1-53 0 0,1 1 21 0 0,1 0 1 0 0,-1 0 0 0 0,1 0-1 0 0,0 0 1 0 0,0-1-1 0 0,0 1 1 0 0,1-1-1 0 0,-1 0 1 0 0,1-1-1 0 0,0 1 1 0 0,0-1 0 0 0,0 0-1 0 0,0 0 1 0 0,2 1-22 0 0,13 2 42 0 0,-1-1 1 0 0,2-1 0 0 0,-1 0-1 0 0,0-2 1 0 0,6 0-43 0 0,-6-1-100 0 0,1-1 1 0 0,-1 0-1 0 0,0-1 0 0 0,2-2 100 0 0,-15 2-462 0 0,-1 0 0 0 0,1 0 0 0 0,-1 0 0 0 0,0-1 0 0 0,0 0 0 0 0,3-2 462 0 0,-5 3-732 0 0,0-1 0 0 0,-1 0 0 0 0,1 0-1 0 0,-1 0 1 0 0,0 0 0 0 0,0 0 0 0 0,0-1-1 0 0,0 1 1 0 0,0-1 0 0 0,0-1 732 0 0,7-14-2941 0 0</inkml:trace>
  <inkml:trace contextRef="#ctx0" brushRef="#br0" timeOffset="-1107.095">2290 41 3224 0 0,'0'0'752'0'0,"0"0"1948"0"0,2 6 4824 0 0,5 7-3170 0 0,-4-7-4093 0 0,-1 0 0 0 0,0 1 0 0 0,0-1 0 0 0,0 1-1 0 0,0 3-260 0 0,3 14 493 0 0,26 79 441 0 0,-12-3-172 0 0,-18-90-1004 0 0,0-1-1 0 0,-1 1 1 0 0,0-1-1 0 0,-1 1 1 0 0,0 0-1 0 0,0-1 1 0 0,-1 0-1 0 0,0 1 1 0 0,-1-1-1 0 0,-2 5 243 0 0,4-13-289 0 0,1 1-1 0 0,-1-1 1 0 0,0 0 0 0 0,0 0-1 0 0,1 0 1 0 0,-1 1 0 0 0,0-1-1 0 0,0 0 1 0 0,0 0 0 0 0,0 0-1 0 0,-1-1 1 0 0,1 2 289 0 0,-8 3-1790 0 0</inkml:trace>
  <inkml:trace contextRef="#ctx0" brushRef="#br0" timeOffset="-723.268">2266 248 11600 0 0,'14'-5'357'0'0,"-1"0"0"0"0,1 1 1 0 0,0 1-1 0 0,1 1 0 0 0,-1 0 0 0 0,0 0 1 0 0,6 2-358 0 0,-12-1 251 0 0,5 0 173 0 0,1 1-1 0 0,0 0 1 0 0,0 1 0 0 0,0 1 0 0 0,2 0-424 0 0,-9 0 83 0 0,0-1-1 0 0,-1 1 0 0 0,1 0 0 0 0,-1 1 0 0 0,1-1 1 0 0,-1 1-1 0 0,0 1 0 0 0,0-1 0 0 0,0 1 0 0 0,-1 0 0 0 0,3 3-82 0 0,3 2 0 0 0,-8-6 0 0 0,1 0 0 0 0,0 1 0 0 0,-1-1 0 0 0,0 1 0 0 0,0 0 0 0 0,0 0 0 0 0,0 0 0 0 0,0 0 0 0 0,21 35 931 0 0,-16-19-145 0 0,-1 0 0 0 0,-1 0 0 0 0,-1 0-1 0 0,0 1 1 0 0,-1 3-786 0 0,-3-18 145 0 0,0-1 0 0 0,0 1 0 0 0,1-1 0 0 0,0 0 0 0 0,0 1 0 0 0,1 0-145 0 0,-1 0 257 0 0,1-1 0 0 0,-1 1 0 0 0,0 0 0 0 0,0 4-257 0 0,1 0-40 0 0,-1-8-748 0 0,-2-3 634 0 0,1 1-1 0 0,-1-1 1 0 0,0 1 0 0 0,0-1 0 0 0,1 1 0 0 0,-1-1 0 0 0,0 0 0 0 0,0 1 0 0 0,0-1 0 0 0,0 1-1 0 0,0-1 1 0 0,0 0 0 0 0,0 1 0 0 0,0-1 0 0 0,0 1 0 0 0,0-1 0 0 0,-1 1 154 0 0,-1-11-1398 0 0</inkml:trace>
  <inkml:trace contextRef="#ctx0" brushRef="#br0" timeOffset="-722.268">2652 106 16559 0 0,'0'0'760'0'0,"0"0"-21"0"0,12-5-230 0 0,-10 5-531 0 0,-1 0-1 0 0,0 1 1 0 0,0-1-1 0 0,1 0 0 0 0,-1 0 1 0 0,0 1-1 0 0,0-1 1 0 0,0 0-1 0 0,1 1 0 0 0,-1-1 1 0 0,0 1-1 0 0,0 0 1 0 0,0-1-1 0 0,0 1 0 0 0,0 0 1 0 0,0 0-1 0 0,0 0 0 0 0,0-1 1 0 0,-1 1-1 0 0,2 1 23 0 0,3 4-5282 0 0,-4-6-239 0 0</inkml:trace>
  <inkml:trace contextRef="#ctx0" brushRef="#br0" timeOffset="-353.799">2839 270 10136 0 0,'2'9'1049'0'0,"0"-1"-635"0"0,0-1 0 0 0,0 1 0 0 0,1-1 0 0 0,0 1 0 0 0,3 6-414 0 0,7 17 1699 0 0,31 84 2929 0 0,-38-102-3975 0 0,0 0-1 0 0,7 10-652 0 0,12-1 488 0 0,-24-21-483 0 0,0 0 0 0 0,0-1 0 0 0,1 1 0 0 0,-1 0 0 0 0,0-1 0 0 0,1 1 0 0 0,-1-1 0 0 0,0 0 0 0 0,1 1 0 0 0,-1-1 0 0 0,1 0 0 0 0,-1 0 0 0 0,1 0 0 0 0,-1 0 0 0 0,1 0 0 0 0,-1 0 0 0 0,0 0 0 0 0,1 0 0 0 0,-1-1 0 0 0,1 1 0 0 0,-1 0-5 0 0,4-1-2 0 0,0 0 1 0 0,-1-1 0 0 0,1 1-1 0 0,-1-1 1 0 0,1 0-1 0 0,0-1 2 0 0,0 0 128 0 0,0-1-1 0 0,0 0 1 0 0,0 0-1 0 0,-1-1 1 0 0,0 1-1 0 0,0-1 1 0 0,0 0-1 0 0,0-1 1 0 0,-1 1-1 0 0,0 0 1 0 0,0-1-1 0 0,0 0 1 0 0,0 0-1 0 0,-1 1 1 0 0,0-5-128 0 0,5-13 45 0 0,-2 0 0 0 0,0-1 0 0 0,-1-10-45 0 0,0-11 352 0 0,-2-34-352 0 0,-6 19 56 0 0,4 50-270 0 0,-2 8-7515 0 0,2 2 1689 0 0</inkml:trace>
  <inkml:trace contextRef="#ctx0" brushRef="#br0" timeOffset="-3556.33">348 317 13824 0 0,'0'0'314'0'0,"0"0"46"0"0,-2-12 466 0 0,-3-18-313 0 0,-1 1 0 0 0,-1 0-1 0 0,-2 0 1 0 0,-7-17-513 0 0,10 34 525 0 0,-1-1-1 0 0,0 1 1 0 0,0 1-1 0 0,-1-1 1 0 0,-1 1-1 0 0,0 1 1 0 0,-7-8-525 0 0,11 14 137 0 0,1 0 1 0 0,-1 0-1 0 0,0 0 0 0 0,0 1 1 0 0,0 0-1 0 0,0 0 0 0 0,-1 0 1 0 0,1 0-1 0 0,-1 1 0 0 0,0 0 1 0 0,0 0-1 0 0,0 0 1 0 0,0 1-1 0 0,0 0 0 0 0,0 0 1 0 0,0 1-1 0 0,0 0 0 0 0,-4 0-137 0 0,5 1 0 0 0,-1 0 0 0 0,1 0 0 0 0,0 1 0 0 0,0 0 0 0 0,0 0 0 0 0,0 0 0 0 0,0 1 0 0 0,1-1 0 0 0,-1 1 0 0 0,1 0 0 0 0,0 1 0 0 0,0-1 0 0 0,0 1 0 0 0,0 0 0 0 0,0 0 0 0 0,1 0 0 0 0,0 0 0 0 0,-1 0 0 0 0,2 1 0 0 0,-1-1 0 0 0,0 1 0 0 0,0 4 0 0 0,-5 13 0 0 0,2 1 0 0 0,1 0 0 0 0,1 1 0 0 0,-1 20 0 0 0,4-24 0 0 0,1-1 0 0 0,0 1 0 0 0,2-1 0 0 0,0 1 0 0 0,1-1 0 0 0,1 1 0 0 0,1-1 0 0 0,1-1 0 0 0,0 1 0 0 0,7 11 0 0 0,-8-18 0 0 0,0 0 0 0 0,2-1 0 0 0,-1 0 0 0 0,2 0 0 0 0,-1 0 0 0 0,1-1 0 0 0,1 0 0 0 0,0-1 0 0 0,9 8 0 0 0,-11-11 0 0 0,-2-2 0 0 0,0-1 0 0 0,0 1 0 0 0,0-1 0 0 0,1 0 0 0 0,4 2 0 0 0,-8-4 0 0 0,8 3 0 0 0,0 0 0 0 0,0-1 0 0 0,4 1 0 0 0,-9-4 0 0 0,-1 1 0 0 0,0-1 0 0 0,1 0 0 0 0,-1 0 0 0 0,1 0 0 0 0,-1 0 0 0 0,0-1 0 0 0,1 0 0 0 0,2 0 0 0 0,-1-1 0 0 0,0-1 0 0 0,0 1 0 0 0,0-1 0 0 0,0 0 0 0 0,0 0 0 0 0,-1 0 0 0 0,1-1 0 0 0,-1 0 0 0 0,0 0 0 0 0,0 0 0 0 0,-1-1 0 0 0,2-1 0 0 0,2-3 0 0 0,-1-1 0 0 0,0 1 0 0 0,-1-1 0 0 0,0 0 0 0 0,-1-1 0 0 0,2-4 0 0 0,-4 8 144 0 0,-1 0-1 0 0,0-1 1 0 0,-1 1-1 0 0,1-1 1 0 0,-1 1-1 0 0,-1-1 1 0 0,0 0-1 0 0,0 1 1 0 0,0-1-1 0 0,-1 0-143 0 0,-2-16 307 0 0,-1 1-1 0 0,-4-13-306 0 0,1 10 0 0 0,-1 1 0 0 0,-2 0 0 0 0,0 0 0 0 0,-1 1 0 0 0,-14-20 0 0 0,20 37 0 0 0,-1 0 0 0 0,0 1 0 0 0,-1 0 0 0 0,1 0 0 0 0,-1 1 0 0 0,0 0 0 0 0,-1 0 0 0 0,-1 0 0 0 0,-9-1-64 0 0,17 6-273 0 0,1 0-138 0 0,0 17-2322 0 0,4 4-2074 0 0,-1-9-1608 0 0</inkml:trace>
  <inkml:trace contextRef="#ctx0" brushRef="#br0" timeOffset="-2721.741">560 8 10968 0 0,'0'0'248'0'0,"0"0"34"0"0,0 0 21 0 0,0 0-34 0 0,-7 3 557 0 0,6-2-765 0 0,-2 2 3675 0 0,8 9-3115 0 0,-5-11-722 0 0,0-1-1 0 0,1 0 119 0 0,-1 1 25 0 0,0-1-1 0 0,0 1 0 0 0,0 0 0 0 0,0-1 0 0 0,0 1 0 0 0,0-1 1 0 0,0 1-1 0 0,1 0 0 0 0,-1-1 0 0 0,0 1 0 0 0,0-1 0 0 0,1 1 1 0 0,-1-1-1 0 0,0 1 0 0 0,1 0 0 0 0,-1-1 0 0 0,1 0 0 0 0,-1 1 1 0 0,0-1-1 0 0,1 1-41 0 0,7 6 1449 0 0,-3 0-1297 0 0,0 0 0 0 0,0 1 0 0 0,-1 0 1 0 0,0 0-1 0 0,-1 0 0 0 0,0 0 0 0 0,0 0 1 0 0,0 1-1 0 0,-1 2-152 0 0,8 20 92 0 0,-2-6-128 0 0,-2-1 0 0 0,1 9 36 0 0,3 11 0 0 0,-5-20 118 0 0,-1 0 0 0 0,-1 0 0 0 0,-1 1 0 0 0,-1 9-118 0 0,0-13 180 0 0,-1-16-178 0 0,1 0-1 0 0,-1 1 0 0 0,0-1 0 0 0,0 0 0 0 0,-1 1 1 0 0,1-1-1 0 0,-1 0 0 0 0,-1 1 0 0 0,1-1 0 0 0,-2 3-1 0 0,3-8 1 0 0,0 1-1 0 0,0-1 1 0 0,0 1 0 0 0,-1-1-1 0 0,1 1 1 0 0,0-1-1 0 0,0 1 1 0 0,-1-1-1 0 0,1 0 1 0 0,0 1 0 0 0,-1-1-1 0 0,1 0 1 0 0,-1 1-1 0 0,1-1 1 0 0,0 0-1 0 0,-1 1 1 0 0,1-1 0 0 0,-1 0-1 0 0,1 0 1 0 0,-1 1-1 0 0,1-1 1 0 0,-1 0-1 0 0,1 0 1 0 0,-1 0-1 0 0,1 0 1 0 0,-1 0 0 0 0,1 0-1 0 0,-1 0 1 0 0,1 0-1 0 0,-1 0 1 0 0,1 0-1 0 0,-1 0 1 0 0,1 0 0 0 0,-1 0-1 0 0,1 0 1 0 0,-1 0-1 0 0,0 0 0 0 0,-9-8 313 0 0,9 8-191 0 0,1-3-26 0 0,-1 1-1 0 0,0 0 0 0 0,0-1 1 0 0,1 1-1 0 0,0-1 0 0 0,-1 1 1 0 0,1-1-1 0 0,0 1 0 0 0,0-1 1 0 0,0 1-1 0 0,0-1 1 0 0,1 1-1 0 0,-1-1 0 0 0,1 1 1 0 0,0-1-1 0 0,-1 1 0 0 0,1 0 1 0 0,1-2-96 0 0,3-8-328 0 0,0 1-1 0 0,0 0 1 0 0,2-2 328 0 0,-2 7-42 0 0,0 1 0 0 0,0-1-1 0 0,0 1 1 0 0,0 0 0 0 0,1 0 0 0 0,0 0-1 0 0,0 1 1 0 0,0 0 0 0 0,0 0-1 0 0,1 0 1 0 0,0 1 0 0 0,-1 0-1 0 0,1 0 1 0 0,1 1 0 0 0,-1 0 0 0 0,0 0-1 0 0,0 1 1 0 0,8-1 42 0 0,-10 2-18 0 0,-1 0 0 0 0,1 1 0 0 0,0 0 1 0 0,0-1-1 0 0,-1 2 0 0 0,1-1 0 0 0,-1 0 0 0 0,1 1 0 0 0,-1 0 1 0 0,1 0-1 0 0,-1 0 0 0 0,0 1 0 0 0,0 0 0 0 0,0-1 0 0 0,0 2 18 0 0,7 3-47 0 0,-7-5 59 0 0,0 1 0 0 0,0 0-1 0 0,0 1 1 0 0,-1-1 0 0 0,1 0-1 0 0,-1 1 1 0 0,0 0 0 0 0,0 0-1 0 0,0 0 1 0 0,-1 0 0 0 0,1 0-1 0 0,-1 1 1 0 0,0-1 0 0 0,0 1-1 0 0,-1-1 1 0 0,1 1 0 0 0,-1 0-1 0 0,0-1 1 0 0,0 1 0 0 0,0 3-12 0 0,-1-4 16 0 0,0 1 1 0 0,0 0-1 0 0,0-1 1 0 0,-1 1-1 0 0,1 0 1 0 0,-1-1 0 0 0,0 1-1 0 0,-1-1 1 0 0,1 1-1 0 0,-1-1 1 0 0,0 0-1 0 0,0 0 1 0 0,0 1 0 0 0,0-1-1 0 0,-1-1 1 0 0,0 1-1 0 0,0 0 1 0 0,0-1-1 0 0,-2 3-16 0 0,-2 0 74 0 0,1 0 0 0 0,-2-1 0 0 0,1 1 0 0 0,0-1 0 0 0,-1-1 0 0 0,0 0 0 0 0,-5 2-74 0 0,8-3 34 0 0,-1-1 0 0 0,0 0 0 0 0,0 0 0 0 0,0-1 0 0 0,0 0 0 0 0,0 0 0 0 0,0 0 0 0 0,-1-1 0 0 0,1 0 0 0 0,0 0 0 0 0,-3-1-34 0 0,-4 0 54 0 0,6 0-78 0 0,1 0 0 0 0,-1 0 0 0 0,0 0 0 0 0,1-1 1 0 0,-1 0-1 0 0,1 0 0 0 0,-1-1 0 0 0,1 0 0 0 0,-2-1 24 0 0,-12-7-307 0 0,16 9 66 0 0,-1 0 0 0 0,1 0 0 0 0,0 0 0 0 0,0-1 0 0 0,0 1 0 0 0,1-1 0 0 0,-1 0 0 0 0,1 0 0 0 0,-1-1 0 0 0,1 1 0 0 0,0-1 0 0 0,0 0 0 0 0,-2-3 241 0 0,1-3-4838 0 0,-4 1-1442 0 0</inkml:trace>
  <inkml:trace contextRef="#ctx0" brushRef="#br0" timeOffset="-2290.25">1103 257 3224 0 0,'0'0'143'0'0,"1"-1"-3"0"0,1-3 294 0 0,-2 3 1667 0 0,0 1-1953 0 0,0 0-1 0 0,0 0 1 0 0,0-1-1 0 0,0 1 0 0 0,0 0 1 0 0,0 0-1 0 0,0 0 0 0 0,0 0 1 0 0,0 0-1 0 0,1 0 0 0 0,-1 0 1 0 0,0-1-1 0 0,0 1 0 0 0,0 0 1 0 0,0 0-1 0 0,0 0 0 0 0,0 0 1 0 0,0 0-1 0 0,0 0 0 0 0,0 0 1 0 0,0 0-1 0 0,0 0 0 0 0,0-1 1 0 0,0 1-1 0 0,1 0 0 0 0,-1 0 1 0 0,0 0-1 0 0,0 0 0 0 0,0 0 1 0 0,0 0-1 0 0,0 0 0 0 0,0 0 1 0 0,0 0-1 0 0,0 0 0 0 0,1 0 1 0 0,-1 0-1 0 0,0 0 0 0 0,0 0 1 0 0,0 0-1 0 0,0 0 1 0 0,0 0-1 0 0,0 0 0 0 0,1 0 1 0 0,-1 0-1 0 0,0 0 0 0 0,0 0 1 0 0,0 0-1 0 0,0 0 0 0 0,0 0 1 0 0,0 0-1 0 0,0 0 0 0 0,0 0 1 0 0,1 0-1 0 0,-1 0 0 0 0,0 1 1 0 0,0-1-1 0 0,0 0 0 0 0,0 0 1 0 0,0 0-1 0 0,0 0 0 0 0,0 0 1 0 0,0 0-148 0 0,8 3 928 0 0,-5 0-811 0 0,1 0 0 0 0,-1 1 0 0 0,0 0 0 0 0,0-1 0 0 0,0 1 0 0 0,-1 0 0 0 0,0 1 0 0 0,1-1 0 0 0,-1 0 0 0 0,-1 1 0 0 0,1-1 0 0 0,0 3-117 0 0,6 13 315 0 0,10 29 369 0 0,-3-7-90 0 0,-8-23-411 0 0,-1-1-1 0 0,-1 1 0 0 0,0-1 0 0 0,-2 1 0 0 0,1 11-182 0 0,0 19 403 0 0,-2 31-403 0 0,-2-63 321 0 0,-1 1 1 0 0,-1 0-1 0 0,-3 15-321 0 0,4-27 116 0 0,-1 0-1 0 0,1 0 1 0 0,-1 0-1 0 0,-1 0 1 0 0,1 0-1 0 0,-1 0 1 0 0,0-1-1 0 0,0 1 1 0 0,-1-1-1 0 0,1 0 1 0 0,-1 0-1 0 0,-3 3-115 0 0,3-5 61 0 0,1 1-1 0 0,-1-1 0 0 0,0 0 1 0 0,0 0-1 0 0,0-1 0 0 0,0 1 1 0 0,0-1-1 0 0,-1 0 1 0 0,1 0-1 0 0,-1 0 0 0 0,1 0 1 0 0,-1-1-1 0 0,0 0 0 0 0,1 0 1 0 0,-1 0-1 0 0,0-1 0 0 0,0 0 1 0 0,0 0-1 0 0,1 0 1 0 0,-1 0-1 0 0,0-1 0 0 0,-3 0-60 0 0,2 0-281 0 0,-1 0 1 0 0,1 0-1 0 0,-1-1 0 0 0,1 0 0 0 0,0 0 0 0 0,0 0 0 0 0,0-1 0 0 0,0 0 0 0 0,0 0 0 0 0,1-1 1 0 0,-1 0-1 0 0,1 0 0 0 0,0 0 0 0 0,0 0 0 0 0,-4-5 281 0 0,-4-8-2411 0 0</inkml:trace>
  <inkml:trace contextRef="#ctx0" brushRef="#br0" timeOffset="-1894.432">1140 76 18599 0 0,'0'0'422'0'0,"9"-16"1179"0"0,15-29 440 0 0,-24 44-2003 0 0,2 1-245 0 0,-1 0 0 0 0,0 0 0 0 0,0 1 0 0 0,0-1 0 0 0,1 0 0 0 0,-1 0 0 0 0,0 1 1 0 0,0-1-1 0 0,0 1 0 0 0,0-1 0 0 0,1 1 0 0 0,-1 0 207 0 0,5 4-2377 0 0,1 1-4256 0 0</inkml:trace>
  <inkml:trace contextRef="#ctx0" brushRef="#br0" timeOffset="1776.633">57 761 3224 0 0,'-6'0'283'0'0,"-24"-3"1895"0"0,30 3-999 0 0,0 0-143 0 0,0 0-622 0 0,0 0-271 0 0,0 0-58 0 0,0 0-2 0 0,0 0 38 0 0,0 0 21 0 0,0 0 2 0 0,0 0 49 0 0,0 0 207 0 0,11 0 1111 0 0,1 0-872 0 0,0 2 1 0 0,0-1-1 0 0,0 2 1 0 0,7 1-640 0 0,-6 0 734 0 0,1-1 0 0 0,12 1-734 0 0,-4-3 57 0 0,33 4-3 0 0,1-3 1 0 0,17-4-55 0 0,82-6 0 0 0,43 7 0 0 0,52-1-16 0 0,-84-1 104 0 0,114-9 2005 0 0,-222 8-2211 0 0,98-3 118 0 0,81-7 0 0 0,-93 7 0 0 0,-43 2 0 0 0,411-6-518 0 0,-272 2 352 0 0,-2 0 162 0 0,-92 6 5 0 0,-32 1-2 0 0,56 7 1 0 0,-92-2 69 0 0,41-5-69 0 0,-39 0 59 0 0,26 5-59 0 0,-46 1 38 0 0,1-2-1 0 0,27-5-37 0 0,22 0 129 0 0,-18 1 9 0 0,-52 1 239 0 0,0 1 0 0 0,0 3-1 0 0,15 2-376 0 0,-5-3 329 0 0,-5-1-90 0 0,-7-3-124 0 0,-36 2-231 0 0,2 0 109 0 0,0 0-1434 0 0,-3 0-2595 0 0,-1 0-1710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3:15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10 6880 0 0,'0'0'314'0'0,"-5"0"104"0"0,-8 5 1811 0 0,13-5-2120 0 0,0 0-1 0 0,0 0 1 0 0,0 0-1 0 0,0 0 1 0 0,0 0-1 0 0,0 0 1 0 0,0 0-1 0 0,0 1 1 0 0,0-1 0 0 0,0 0-1 0 0,0 0 1 0 0,0 0-1 0 0,0 0 1 0 0,0 0-1 0 0,0 0 1 0 0,0 0-1 0 0,0 0 1 0 0,0 0-1 0 0,0 1 1 0 0,0-1 0 0 0,0 0-1 0 0,0 0 1 0 0,0 0-1 0 0,1 0 1 0 0,-1 0-1 0 0,0 0 1 0 0,0 0-1 0 0,0 0 1 0 0,0 0 0 0 0,0 0-1 0 0,0 0 1 0 0,0 0-1 0 0,0 0 1 0 0,0 0-1 0 0,0 0 1 0 0,1 0-1 0 0,-1 0 1 0 0,0 0 0 0 0,0 0-1 0 0,0 0 1 0 0,0 0-1 0 0,0 0 1 0 0,0 0-1 0 0,0 0 1 0 0,0 0-1 0 0,1 0 1 0 0,-1 0-1 0 0,0 0 1 0 0,0 0 0 0 0,0 0-1 0 0,0 0 1 0 0,0 0-1 0 0,0 0-108 0 0,15 1 6262 0 0,-5-1-5484 0 0,-7 0-2373 0 0,71-7 4059 0 0,-41 5-2451 0 0,115-6-10 0 0,-142 7-7 0 0,-1 2 14 0 0,24 5-80 0 0,-29-6-13 0 0,1 0 0 0 0,-1 0 0 0 0,0 0 0 0 0,1 0 0 0 0,-1 0 0 0 0,1 0-1 0 0,-1 0 1 0 0,1 1 0 0 0,-1-1 0 0 0,1 0 0 0 0,-1 0 0 0 0,1 1 0 0 0,-1-1 0 0 0,0 0-1 0 0,1 0 1 0 0,-1 1 0 0 0,1-1 0 0 0,-1 0 0 0 0,0 1 0 0 0,1-1 0 0 0,-1 1 0 0 0,0-1-1 0 0,0 0 1 0 0,1 1 0 0 0,-1-1 0 0 0,0 1 0 0 0,0-1 0 0 0,0 1 0 0 0,1-1 0 0 0,-1 1-1 0 0,0-1 1 0 0,0 1 0 0 0,0-1 0 0 0,0 1 0 0 0,0-1 0 0 0,0 1 0 0 0,0-1 0 0 0,0 1-1 0 0,0-1 1 0 0,0 1 0 0 0,-1-1 0 0 0,1 1 0 0 0,0-1 0 0 0,0 1 0 0 0,0-1 0 0 0,0 0-1 0 0,-1 1 1 0 0,1-1 0 0 0,0 1 0 0 0,-1-1 83 0 0,0 3-1003 0 0,-1-1 1 0 0,1 1-1 0 0,-1-1 1 0 0,0 0-1 0 0,0 1 1 0 0,0-1-1 0 0,0 0 0 0 0,-2 1 1003 0 0,-5 3-4910 0 0</inkml:trace>
  <inkml:trace contextRef="#ctx0" brushRef="#br0" timeOffset="413.246">71 142 3224 0 0,'0'0'143'0'0,"0"0"419"0"0,0 0 1659 0 0,0 0 725 0 0,0 0 146 0 0,0 0-319 0 0,0 0-1469 0 0,0 0-648 0 0,0 0-131 0 0,8 0 494 0 0,20-4 453 0 0,1 1 0 0 0,0 2 0 0 0,13 1-1472 0 0,-28 1 137 0 0,0 0 0 0 0,-1 1 0 0 0,1 1 0 0 0,-1 0 0 0 0,0 1 0 0 0,0 0 0 0 0,0 1 0 0 0,5 3-137 0 0,-4-4 678 0 0,-11-3-564 0 0,0 0 0 0 0,1 0 0 0 0,-1 1 0 0 0,0-1 0 0 0,0 1 0 0 0,0-1 0 0 0,0 1 0 0 0,1 1-114 0 0,13 5-808 0 0,-12-7-5805 0 0,-5-1-205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31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76 189 2760 0 0,'10'-12'248'0'0,"-9"10"-113"0"0,0 0 0 0 0,-1 0 0 0 0,1 0-1 0 0,0 0 1 0 0,-1 0 0 0 0,1 0 0 0 0,-1-1 0 0 0,1 1-135 0 0,3-16 1801 0 0,-1 12-1295 0 0,0-1-1 0 0,-1 0 1 0 0,1 0 0 0 0,-1 0 0 0 0,-1 0-1 0 0,1-1 1 0 0,-1 1 0 0 0,-1 0 0 0 0,1-6-506 0 0,0-7 1425 0 0,0 17-1045 0 0,0-1 1 0 0,-1 1-1 0 0,0 0 1 0 0,0 0-1 0 0,0 0 1 0 0,0 0-1 0 0,0 0 1 0 0,-1 0 0 0 0,0 0-1 0 0,0-2-380 0 0,1 5 144 0 0,0-1 0 0 0,0 1 0 0 0,0 0-1 0 0,-1-1 1 0 0,1 1 0 0 0,0-1 0 0 0,0 1-1 0 0,-1 0 1 0 0,1-1 0 0 0,0 1 0 0 0,0 0 0 0 0,-1-1-1 0 0,1 1 1 0 0,0 0 0 0 0,-1 0 0 0 0,1-1 0 0 0,0 1-1 0 0,-1 0 1 0 0,1 0 0 0 0,-1 0 0 0 0,1-1 0 0 0,-1 1-1 0 0,1 0 1 0 0,0 0 0 0 0,-1 0 0 0 0,1 0-1 0 0,-1 0-143 0 0,-13 4 1208 0 0,11-2-1180 0 0,0-1 0 0 0,1 1 0 0 0,-1 0 0 0 0,1 0 0 0 0,-1 1-1 0 0,1-1 1 0 0,0 0 0 0 0,-2 3-28 0 0,-4 10 251 0 0,-1 0 0 0 0,2 1 0 0 0,0 0 0 0 0,1 0 0 0 0,0 1 0 0 0,2 0 0 0 0,-3 15-251 0 0,1 4 56 0 0,2 0 0 0 0,2 1 1 0 0,1 9-57 0 0,2-37 12 0 0,-1-1 1 0 0,1 1-1 0 0,1-1 1 0 0,0 0 0 0 0,0 1-1 0 0,0-1 1 0 0,1 0-1 0 0,1 0 1 0 0,1 3-13 0 0,-3-6 45 0 0,0-1 1 0 0,1 0-1 0 0,-1 0 1 0 0,1 0-1 0 0,0-1 0 0 0,0 1 1 0 0,0-1-1 0 0,0 1 1 0 0,1-1-1 0 0,-1 0 0 0 0,1 0 1 0 0,0-1-1 0 0,0 1 1 0 0,0-1-1 0 0,0 0 0 0 0,0 0 1 0 0,1 0-1 0 0,0 0-45 0 0,1-1 34 0 0,0-1-1 0 0,-1 1 1 0 0,1-1 0 0 0,0 0-1 0 0,0 0 1 0 0,0-1-1 0 0,0 1 1 0 0,0-1-1 0 0,0-1 1 0 0,0 1 0 0 0,0-1-1 0 0,4-2-33 0 0,-1 0 49 0 0,1 0 0 0 0,-1-1-1 0 0,0 0 1 0 0,-1 0 0 0 0,1-1 0 0 0,-1 0-1 0 0,2-2-48 0 0,-1-3 38 0 0,0 1 0 0 0,0-1-1 0 0,0-1 1 0 0,-2 0 0 0 0,1 0-1 0 0,-2 0 1 0 0,0-1 0 0 0,0-1-38 0 0,-2 3 28 0 0,0 0 0 0 0,-1-1 0 0 0,-1 1 0 0 0,0-1 0 0 0,0 0 0 0 0,-1 1 0 0 0,-1-1 0 0 0,0 0 0 0 0,0 0 0 0 0,-2-2-28 0 0,0 4 10 0 0,0 1 1 0 0,-1 0 0 0 0,0 0 0 0 0,-1 1 0 0 0,0-1 0 0 0,0 1-1 0 0,-1-1 1 0 0,0 1 0 0 0,0 1 0 0 0,-1-1 0 0 0,0 1 0 0 0,0 0 0 0 0,-1 0-1 0 0,1 1 1 0 0,-2-1-11 0 0,1 2-6 0 0,0 0-1 0 0,0 1 1 0 0,0 0-1 0 0,0 0 1 0 0,-1 1-1 0 0,1-1 0 0 0,-1 2 1 0 0,-2-1 6 0 0,5 2 10 0 0,0-1 1 0 0,0 2-1 0 0,0-1 1 0 0,0 1-1 0 0,0 0 1 0 0,0 0-1 0 0,0 0 1 0 0,0 0-1 0 0,0 1 1 0 0,0 0-1 0 0,0 0 1 0 0,0 1-1 0 0,-4 1-10 0 0,5-1-11 0 0,1 0 1 0 0,-1 1-1 0 0,1-1 0 0 0,0 1 1 0 0,0 0-1 0 0,0 0 0 0 0,0 0 0 0 0,0 0 1 0 0,1 1-1 0 0,-1-1 0 0 0,1 1 0 0 0,0-1 1 0 0,0 1-1 0 0,0 0 0 0 0,1 0 0 0 0,-1 0 1 0 0,1 0-1 0 0,0 0 0 0 0,0 1 11 0 0,0-4 0 0 0,1-1 0 0 0,0 1 0 0 0,0 0 0 0 0,-1-1 0 0 0,1 1 0 0 0,0 0 0 0 0,0-1 0 0 0,0 1 0 0 0,0 0 0 0 0,0-1 0 0 0,0 1 0 0 0,0-1 0 0 0,0 1 0 0 0,0 0 0 0 0,0-1 0 0 0,0 1 0 0 0,0 0 0 0 0,1-1 0 0 0,-1 1 0 0 0,0 0 0 0 0,0-1 0 0 0,1 1 0 0 0,-1-1 0 0 0,0 1 0 0 0,1-1 0 0 0,-1 1 0 0 0,1 0 0 0 0,0 0 0 0 0,0 2 0 0 0,1 0 0 0 0,0 0 0 0 0,-1 0 0 0 0,1 0 0 0 0,0-1 0 0 0,0 1 0 0 0,1 0 0 0 0,1 1 0 0 0,4 5 0 0 0,-7-7 7 0 0,0-1 1 0 0,0 1-1 0 0,1-1 0 0 0,-1 1 0 0 0,0-1 0 0 0,0 1 0 0 0,1-1 1 0 0,-1 0-1 0 0,1 0 0 0 0,-1 0 0 0 0,1 0 0 0 0,0 0 0 0 0,-1 0 0 0 0,1 0 1 0 0,0 0-1 0 0,-1 0 0 0 0,1-1 0 0 0,0 1 0 0 0,0-1 0 0 0,0 0 1 0 0,0 1-1 0 0,0-1 0 0 0,-1 0 0 0 0,1 0 0 0 0,0 0 0 0 0,0 0 1 0 0,1-1-8 0 0,29 0 669 0 0,21-4-669 0 0,-27 2 47 0 0,-10 0-900 0 0,1 0 0 0 0,13-5 853 0 0,-27 6-655 0 0,0 1 0 0 0,0-1-1 0 0,0 1 1 0 0,0-1 0 0 0,-1 0-1 0 0,1 0 1 0 0,0-1 655 0 0,6-3-3523 0 0,-3 0 1126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33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84 2304 0 0,'0'0'101'0'0,"-1"-1"1"0"0,-13-2 729 0 0,13 3-306 0 0,0 0-1 0 0,1 0 0 0 0,-1 0 1 0 0,0 0-1 0 0,0 0 0 0 0,1 0 1 0 0,-1 1-1 0 0,0-1 0 0 0,0 0 1 0 0,1 0-1 0 0,-1 1 1 0 0,0-1-1 0 0,1 0 0 0 0,-1 1 1 0 0,0-1-1 0 0,1 1 0 0 0,-1-1 1 0 0,0 1-525 0 0,1-1 384 0 0,0 1 1 0 0,-1-1 0 0 0,1 0-1 0 0,0 1 1 0 0,-1-1 0 0 0,1 1-1 0 0,0-1 1 0 0,0 1 0 0 0,0-1-1 0 0,-1 1 1 0 0,1-1 0 0 0,0 1 0 0 0,0 0-1 0 0,0-1 1 0 0,0 1 0 0 0,0-1-1 0 0,0 1 1 0 0,0-1 0 0 0,0 1-1 0 0,0-1 1 0 0,0 1 0 0 0,0-1-385 0 0,5 9-902 0 0,-1-6 1093 0 0,-1 0 0 0 0,1-1 0 0 0,0 1 0 0 0,0-1 0 0 0,-1 0 0 0 0,1 0 0 0 0,1 0 0 0 0,-1-1 0 0 0,3 1-191 0 0,15 7 458 0 0,-6-3-337 0 0,1 0-1 0 0,-1-2 1 0 0,1 0-1 0 0,1 0 1 0 0,-1-2-1 0 0,0 0 1 0 0,1-1-1 0 0,12-1-120 0 0,-15 3-78 0 0,2-1-474 0 0,-7-3-4236 0 0,-10-2 4211 0 0,0 1 0 0 0,0-1 0 0 0,0 1 0 0 0,0-1 0 0 0,-1 1 0 0 0,1-1 0 0 0,-1 1 0 0 0,1-1 577 0 0,-1 3-141 0 0,-1-9-596 0 0,-1 1 1 0 0,0 0 0 0 0,0 0-1 0 0,-1 0 1 0 0,0 1 0 0 0,-1-1 0 0 0,1 1-1 0 0,-2 0 1 0 0,1 0 0 0 0,-1 1-1 0 0,0-1 1 0 0,0 1 0 0 0,-5-3 736 0 0,-16-10 1353 0 0,3 1 3708 0 0,23 18-4704 0 0,1 0 0 0 0,0-1 0 0 0,-1 1 0 0 0,1 0 0 0 0,-1 0 0 0 0,1-1 0 0 0,0 1 0 0 0,-1 0 0 0 0,1 0 0 0 0,-1-1 0 0 0,1 1 0 0 0,-1 0 0 0 0,1 0 0 0 0,-1 0 0 0 0,1 0 0 0 0,-1 0 0 0 0,1 0 0 0 0,-1 0 0 0 0,1 0 0 0 0,-1 0-357 0 0,-4 6 2773 0 0,2 19-2956 0 0,3-14 1053 0 0,-1 3-585 0 0,0 0-1 0 0,2 0 1 0 0,-1 0-1 0 0,2-1 0 0 0,0 1 1 0 0,0 0-1 0 0,2 2-284 0 0,0 2 303 0 0,-1 1-1 0 0,0-1 1 0 0,-1 13-303 0 0,-1-14 167 0 0,-1-13-88 0 0,1 1 0 0 0,-1-1 0 0 0,0 0 0 0 0,0 1 0 0 0,0-1 0 0 0,0 0 1 0 0,-1 1-1 0 0,0-1 0 0 0,0 0 0 0 0,0 0 0 0 0,-1 0 0 0 0,1 0 1 0 0,-2 3-80 0 0,2-5 35 0 0,0 0 0 0 0,-1 0 1 0 0,1 1-1 0 0,0-1 0 0 0,0 0 1 0 0,1 1-1 0 0,-1-1 0 0 0,1 1 1 0 0,-1-1-1 0 0,1 1 0 0 0,0-1 1 0 0,-1 1-1 0 0,1-1 0 0 0,1 1 1 0 0,-1 2-36 0 0,0 5-149 0 0,0-8 105 0 0,0-1 1 0 0,0 1-1 0 0,0 0 1 0 0,0-1-1 0 0,-1 1 1 0 0,1 0-1 0 0,-1-1 1 0 0,1 1-1 0 0,-1-1 1 0 0,1 1-1 0 0,-1 0 1 0 0,0-1-1 0 0,0 0 1 0 0,0 1-1 0 0,0-1 1 0 0,0 1 43 0 0,0-1-296 0 0,1-1-7 0 0,0 0-103 0 0,0 0-432 0 0,0 0-186 0 0,7-1-1304 0 0,-3-1 1445 0 0,0 0-1 0 0,0 0 0 0 0,1-1 0 0 0,-1 0 0 0 0,-1 1 1 0 0,1-1-1 0 0,0 0 0 0 0,2-4 884 0 0,10-8-2541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36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1302 8 11976 0 0,'5'1'110'0'0,"-4"-1"-42"0"0,1 0 1 0 0,-1 0-1 0 0,0 1 1 0 0,1-1-1 0 0,-1 0 0 0 0,0 0 1 0 0,1 0-1 0 0,-1 0 0 0 0,1-1 1 0 0,-1 1-1 0 0,0 0 0 0 0,1-1 1 0 0,-1 1-1 0 0,0 0 0 0 0,1-1 1 0 0,-1 0-1 0 0,0 1 1 0 0,0-1-1 0 0,1 0-68 0 0,-2 0 571 0 0,0 1 179 0 0,0 0 33 0 0,0 0 1 0 0,-20-2 1462 0 0,-51 13 184 0 0,10-1-1437 0 0,0-3 0 0 0,-42-1-993 0 0,-95-2 578 0 0,-97-2 698 0 0,-11 0-274 0 0,89 2-2036 0 0,215-4 64 0 0,2 0-43 0 0,0 0-170 0 0,2 0-674 0 0,3 0-294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36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50 9216 0 0,'-3'-5'949'0'0,"-2"-6"7986"0"0,5 10-8769 0 0,0 1 1 0 0,0-1-1 0 0,0 0 0 0 0,1 1 0 0 0,-1-1 1 0 0,0 0-1 0 0,0 1 0 0 0,0-1 0 0 0,0 0 1 0 0,1 1-1 0 0,-1-1 0 0 0,0 1 0 0 0,1-1 1 0 0,-1 0-1 0 0,0 1 0 0 0,1-1 0 0 0,-1 1 0 0 0,1-1-166 0 0,15-9-211 0 0,-10 7 330 0 0,1 1 0 0 0,-1 0 0 0 0,1 1 0 0 0,0 0 0 0 0,0 0 1 0 0,-1 0-1 0 0,1 1 0 0 0,0 0 0 0 0,0 0 0 0 0,0 1 0 0 0,0-1 1 0 0,-1 2-1 0 0,1-1 0 0 0,0 1 0 0 0,4 1-119 0 0,12 6-64 0 0,0 1 0 0 0,-1 1 0 0 0,14 8 64 0 0,-32-17 43 0 0,3 2-43 0 0,0 1 0 0 0,-1-1 0 0 0,1 1 0 0 0,-1 0 0 0 0,0 1 0 0 0,3 3 0 0 0,-8-8 0 0 0,-1 0 0 0 0,0 0 0 0 0,1 0 0 0 0,-1 0 0 0 0,1 0 0 0 0,-1 0 0 0 0,0 0 0 0 0,0 0 0 0 0,0 0 0 0 0,0 0 0 0 0,0 0 0 0 0,0 0 0 0 0,0 0 0 0 0,0 0 0 0 0,0 1 0 0 0,0-1 0 0 0,0 0 0 0 0,-1 0 0 0 0,1 0 0 0 0,0 0 0 0 0,-1 0 0 0 0,1 0 0 0 0,-1 0 0 0 0,1 0 0 0 0,-1-1 0 0 0,0 2 0 0 0,-18 22 0 0 0,10-15 382 0 0,0-1-1 0 0,-12 7-381 0 0,0 2 677 0 0,16-14-561 0 0,0 0-1 0 0,0 1 0 0 0,0-2 0 0 0,0 1 1 0 0,-1 0-116 0 0,-21 12 31 0 0,-18 13-50 0 0,31-20-50 0 0,0 1 1 0 0,0 0 0 0 0,0 2 68 0 0,8-8 56 0 0,5-2-47 0 0,0-1 0 0 0,0 0 0 0 0,0 1 0 0 0,1-1 0 0 0,-1 0 0 0 0,0 1 0 0 0,0-1 0 0 0,1 1 0 0 0,-1-1 0 0 0,0 1 0 0 0,1 0 0 0 0,-1-1 0 0 0,1 1-1 0 0,-1 0 1 0 0,1-1 0 0 0,-1 1 0 0 0,0 0-9 0 0,1 0-53 0 0,29 7 30 0 0,21-7-441 0 0,0-1 0 0 0,17-4 464 0 0,-42 1-580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36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5 8288 0 0,'-5'-2'411'0'0,"1"2"-1"0"0,-1-1 1 0 0,0 0 0 0 0,0 1 0 0 0,1 0 0 0 0,-5 0-411 0 0,-16 7 5507 0 0,-5 6 174 0 0,-18 11-5681 0 0,26-11 389 0 0,1 0-1 0 0,1 1 1 0 0,0 2-1 0 0,-2 2-388 0 0,20-15 69 0 0,0-1 1 0 0,0 1-1 0 0,0 0 0 0 0,0 0 0 0 0,0 0 0 0 0,1 0 0 0 0,0 0 1 0 0,-1 0-1 0 0,1 0 0 0 0,0 0 0 0 0,1 1 0 0 0,-1 2-69 0 0,-6 16 634 0 0,-1-6-122 0 0,6-14-471 0 0,0 1 1 0 0,1 0-1 0 0,-1 0 1 0 0,1 0-1 0 0,0 0 1 0 0,0 0-1 0 0,0 3-41 0 0,1-5-3 0 0,-1 1-1 0 0,2-1 0 0 0,-1 0 1 0 0,0 1-1 0 0,0-1 0 0 0,0 1 1 0 0,1-1-1 0 0,-1 0 0 0 0,0 1 1 0 0,1-1-1 0 0,-1 0 0 0 0,1 0 1 0 0,0 1-1 0 0,-1-1 0 0 0,1 0 1 0 0,0 0-1 0 0,0 0 1 0 0,0 0-1 0 0,0 0 0 0 0,0 0 1 0 0,0 0 3 0 0,5 5 174 0 0,1-1 0 0 0,0 0 1 0 0,0-1-1 0 0,0 1 1 0 0,0-1-1 0 0,0-1 0 0 0,1 1 1 0 0,0-2-1 0 0,0 1 1 0 0,7 1-175 0 0,12 2 94 0 0,1-1 1 0 0,16 0-95 0 0,-16-3-264 0 0,1-1 1 0 0,0-2-1 0 0,5-1 264 0 0,-9 0-540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33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21 13824 0 0,'5'-5'1246'0'0,"-1"2"-942"0"0,-4 3 132 0 0,0 0 99 0 0,0 0 17 0 0,0 0-7 0 0,2 12 653 0 0,-2-11-1120 0 0,1 1 0 0 0,-1 0 0 0 0,0 0 0 0 0,0 0 0 0 0,0-1 0 0 0,0 1 0 0 0,0 0 0 0 0,0 0 0 0 0,0 1-78 0 0,-25 91 2372 0 0,-15 74-1002 0 0,32-140-1323 0 0,-11 51 115 0 0,16-69-16 0 0,3-9-63 0 0,0-1 26 0 0,0 0 3 0 0,0 0 0 0 0,4-6 0 0 0,-1 1-111 0 0,-1 0-1 0 0,0 0 1 0 0,-1-1-1 0 0,1 1 1 0 0,-1-3-1 0 0,6-15-31 0 0,-2 5-141 0 0,0-1 1 0 0,-1 0-1 0 0,0-10 172 0 0,5-27-201 0 0,1 10 149 0 0,-2 7 400 0 0,8-20-348 0 0,-12 46-6 0 0,-3 9-10 0 0,-1 1-1 0 0,1 0 1 0 0,0-1 0 0 0,1 1 0 0 0,-1 0-1 0 0,1-1 1 0 0,-1 1 0 0 0,1 0 0 0 0,0 0-1 0 0,0 0 1 0 0,0 1 0 0 0,1-2 16 0 0,-2 4-127 0 0,0-1 146 0 0,-1 0 1 0 0,1 1-1 0 0,-1-1 0 0 0,1 1 0 0 0,-1-1 0 0 0,1 1 0 0 0,-1-1 1 0 0,1 1-1 0 0,0 0 0 0 0,-1-1 0 0 0,1 1 0 0 0,0 0 0 0 0,-1-1 1 0 0,1 1-1 0 0,0 0 0 0 0,0 0-19 0 0,1 1 1 0 0,-1 0 0 0 0,1 0 0 0 0,0 0 0 0 0,0 0 0 0 0,-1 1 0 0 0,1-1 0 0 0,-1 1 0 0 0,1-1 1 0 0,-1 1-1 0 0,0 0 0 0 0,1-1 0 0 0,-1 1 0 0 0,0 0 0 0 0,0 0 0 0 0,0 0 0 0 0,0 0 0 0 0,-1 0 0 0 0,1 0 0 0 0,-1 0 0 0 0,1 0-1 0 0,0 3 0 0 0,0-1 0 0 0,1 1 0 0 0,0-1 0 0 0,0 1 0 0 0,1 2 0 0 0,7 17 0 0 0,-7-16 6 0 0,0 0 0 0 0,1 0 0 0 0,0 0-1 0 0,0-1 1 0 0,1 0 0 0 0,1 3-6 0 0,17 27 245 0 0,-15-20-149 0 0,2 0 0 0 0,-1 0 0 0 0,3 1-96 0 0,3 2-10 0 0,-2 2-1 0 0,0-1 0 0 0,8 21 11 0 0,-20-41 10 0 0,-1 0-1 0 0,1 0 0 0 0,-1 0 1 0 0,0 0-1 0 0,1 0 0 0 0,-1 0 0 0 0,0 0 1 0 0,0 0-1 0 0,0 0 0 0 0,0 0 1 0 0,1 0-1 0 0,-1 0 0 0 0,-1 0 1 0 0,1 0-1 0 0,0 0 0 0 0,0 0 1 0 0,0 0-1 0 0,0 0 0 0 0,-1 0 0 0 0,1 0 1 0 0,0 0-1 0 0,-1 0 0 0 0,1 0 1 0 0,-1 0-1 0 0,1 0 0 0 0,-1 0 1 0 0,0-1-1 0 0,1 1 0 0 0,-1 0 1 0 0,0 0-1 0 0,0-1 0 0 0,1 1 0 0 0,-1 0 1 0 0,0-1-1 0 0,0 1 0 0 0,0-1 1 0 0,0 1-1 0 0,0-1 0 0 0,0 1 1 0 0,0-1-1 0 0,0 0 0 0 0,0 1-9 0 0,-6 1 220 0 0,-1 0-1 0 0,1-1 0 0 0,-1 0 1 0 0,1 0-1 0 0,-6-1-219 0 0,-1 1-50 0 0,-130 7 204 0 0,136-7-188 0 0,0-1-1 0 0,0 1 1 0 0,0-2 0 0 0,0 1-1 0 0,0-1 1 0 0,0-1 0 0 0,0 1-1 0 0,0-1 1 0 0,-6-3 34 0 0,14 5-121 0 0,0-1 0 0 0,0 1 0 0 0,0-1 0 0 0,0 1 0 0 0,0-1 0 0 0,0 1 1 0 0,0 0-1 0 0,0-1 0 0 0,0 1 0 0 0,0-1 0 0 0,0 1 0 0 0,0-1 0 0 0,1 1 0 0 0,-1 0 0 0 0,0-1 0 0 0,0 1 0 0 0,0 0 1 0 0,1-1-1 0 0,-1 1 0 0 0,0 0 0 0 0,1-1 0 0 0,-1 1 0 0 0,0 0 0 0 0,1-1 0 0 0,-1 1 0 0 0,0 0 0 0 0,1 0 0 0 0,-1-1 0 0 0,0 1 1 0 0,1 0-1 0 0,-1 0 121 0 0,16-14-2272 0 0,1 4 384 0 0,-9 6 881 0 0,-2 0 1 0 0,1-1-1 0 0,0 0 1 0 0,1-2 1006 0 0,21-19-2671 0 0,1 3-1614 0 0</inkml:trace>
  <inkml:trace contextRef="#ctx0" brushRef="#br0" timeOffset="501.196">430 5 8288 0 0,'0'0'638'0'0,"0"-5"-454"0"0,0 5 8521 0 0,7 28-7162 0 0,-2-1 0 0 0,-1 5-1543 0 0,1 1 930 0 0,4 12-930 0 0,-5-27 449 0 0,-2-1 0 0 0,0 1 0 0 0,-1 2-449 0 0,6 39-380 0 0,-6-50 318 0 0,-1 0-1 0 0,0 0 1 0 0,0 0 0 0 0,-1 2 62 0 0,0 15 134 0 0,-1-10 343 0 0,5-29 370 0 0,-1 2-889 0 0,2 1 1 0 0,-1-1-1 0 0,2 1 0 0 0,-1 0 0 0 0,1 0 0 0 0,1 1 1 0 0,0 0-1 0 0,0-1 0 0 0,1 2 0 0 0,0-1 0 0 0,0 1 1 0 0,1 0-1 0 0,0 1 0 0 0,6-4 42 0 0,-13 10-7 0 0,5-4-35 0 0,1 0-1 0 0,-1 1 0 0 0,1 0 1 0 0,1 0-1 0 0,-1 1 1 0 0,2-1 42 0 0,-7 3-7 0 0,1 1 0 0 0,-1-1 1 0 0,1 1-1 0 0,-1 0 0 0 0,1 0 1 0 0,-1 0-1 0 0,1 0 0 0 0,0 0 1 0 0,-1 0-1 0 0,1 1 0 0 0,-1-1 0 0 0,1 1 1 0 0,-1 0-1 0 0,0-1 0 0 0,1 1 1 0 0,-1 0-1 0 0,0 1 0 0 0,1-1 1 0 0,-1 0-1 0 0,0 1 0 0 0,0-1 7 0 0,2 3 17 0 0,0-1 0 0 0,0 1 0 0 0,0-1-1 0 0,-1 1 1 0 0,0 0 0 0 0,0 1 0 0 0,0-1 0 0 0,0 0 0 0 0,0 2-17 0 0,20 45 356 0 0,-16-32-220 0 0,-5-16-90 0 0,-1 0 0 0 0,0 0-1 0 0,0 1 1 0 0,0-1-1 0 0,-1 0 1 0 0,1 1 0 0 0,-1-1-1 0 0,0 0 1 0 0,0 1 0 0 0,0 0-46 0 0,0-3 20 0 0,0 0 1 0 0,0 0-1 0 0,0 0 1 0 0,-1 1-1 0 0,1-1 1 0 0,0 0-1 0 0,-1 0 1 0 0,1 0-1 0 0,-1 0 1 0 0,1 0-1 0 0,-1 0 1 0 0,0 0-1 0 0,1 0 1 0 0,-1-1-1 0 0,0 1 1 0 0,0 0-1 0 0,1 0 1 0 0,-1 0 0 0 0,0-1-1 0 0,0 1 1 0 0,0 0-1 0 0,0-1 1 0 0,0 1-1 0 0,0-1 1 0 0,0 1-1 0 0,0-1 1 0 0,0 0-1 0 0,0 1 1 0 0,0-1-1 0 0,-2 0-20 0 0,-40 14 483 0 0,1-1-134 0 0,9-4-271 0 0,23-6-86 0 0,0 0 0 0 0,0-1 0 0 0,0 0 0 0 0,0 0 1 0 0,0-1-1 0 0,-1-1 0 0 0,1 1 0 0 0,0-2 0 0 0,-1 1 0 0 0,1-1 0 0 0,-4-2 8 0 0,14 3-91 0 0,0 0 0 0 0,-1 0 0 0 0,1 0 1 0 0,0 0-1 0 0,0 0 0 0 0,0 0 0 0 0,-1 0 0 0 0,1 0 1 0 0,0 0-1 0 0,0 0 0 0 0,0-1 0 0 0,-1 1 0 0 0,1 0 1 0 0,0 0-1 0 0,0 0 0 0 0,0 0 0 0 0,0 0 0 0 0,-1-1 1 0 0,1 1-1 0 0,0 0 0 0 0,0 0 0 0 0,0 0 0 0 0,0-1 1 0 0,0 1-1 0 0,0 0 0 0 0,0 0 0 0 0,-1 0 0 0 0,1-1 1 0 0,0 1-1 0 0,0 0 0 0 0,0 0 0 0 0,0-1 0 0 0,0 1 1 0 0,0 0-1 0 0,0 0 0 0 0,0-1 0 0 0,0 1 0 0 0,0 0 1 0 0,0 0 90 0 0,6-11-2452 0 0,12-7-4503 0 0,-18 18 6938 0 0,11-11-5456 0 0</inkml:trace>
  <inkml:trace contextRef="#ctx0" brushRef="#br0" timeOffset="930.802">838 269 3224 0 0,'4'1'244'0'0,"0"0"0"0"0,0 1 1 0 0,-1-1-1 0 0,1 1 0 0 0,0 0 0 0 0,1 1-244 0 0,-4-2 724 0 0,0 0 0 0 0,0 0 0 0 0,1 0 0 0 0,-1 1-1 0 0,0-1 1 0 0,0 0 0 0 0,-1 0 0 0 0,1 1 0 0 0,0-1 0 0 0,0 0 0 0 0,0 1-724 0 0,9 13 2271 0 0,-9-13-2074 0 0,0-1-1 0 0,1 1 1 0 0,-1 0 0 0 0,0 0-1 0 0,0-1 1 0 0,0 1 0 0 0,0 0-1 0 0,-1 0 1 0 0,1 0 0 0 0,0 0-1 0 0,0 2-196 0 0,3 17 1427 0 0,0 12 65 0 0,-3-12-908 0 0,0-14-373 0 0,-1-1-1 0 0,0 1 1 0 0,0 0-1 0 0,-1 3-210 0 0,1-8 62 0 0,-1 1-1 0 0,1 0 1 0 0,1-1 0 0 0,-1 1-1 0 0,0-1 1 0 0,0 1-1 0 0,1 0-61 0 0,0 0 89 0 0,-1-1 0 0 0,1 1 1 0 0,-1 0-1 0 0,0-1 0 0 0,0 1 0 0 0,0-1 0 0 0,0 1 0 0 0,-1 0-89 0 0,1-2 43 0 0,0-1-1 0 0,0 0 0 0 0,0 1 0 0 0,0-1 1 0 0,0 1-1 0 0,0-1 0 0 0,0 0 1 0 0,0 1-1 0 0,-1-1 0 0 0,1 1 1 0 0,0-1-1 0 0,0 0 0 0 0,0 1 0 0 0,-1-1 1 0 0,1 0-1 0 0,0 1 0 0 0,0-1 1 0 0,-1 0-1 0 0,1 0 0 0 0,0 1 0 0 0,-1-1 1 0 0,1 0-1 0 0,-1 1-42 0 0,-5-5 1003 0 0,5 2-878 0 0,0 0 0 0 0,0 0 0 0 0,0 1 0 0 0,0-1 0 0 0,0 0 0 0 0,1 0 0 0 0,-1 0 0 0 0,0-1-125 0 0,1-1-3 0 0,0 0-1 0 0,0 0 1 0 0,1 0-1 0 0,-1 0 1 0 0,1 0-1 0 0,0 0 1 0 0,0 0-1 0 0,1 0 1 0 0,-1 0-1 0 0,1 0 4 0 0,5-17-163 0 0,-3 10 144 0 0,0 1 1 0 0,0 0 0 0 0,1 0 0 0 0,1 0 0 0 0,1-1 18 0 0,4-9-87 0 0,-6 12-10 0 0,1-1 0 0 0,0 1 0 0 0,1 1 0 0 0,4-5 97 0 0,-9 10-48 0 0,3-2-246 0 0,1 0-1 0 0,-1 0 1 0 0,1 1 0 0 0,0 0-1 0 0,0 0 1 0 0,0 0 0 0 0,0 1-1 0 0,0 0 1 0 0,3 0 294 0 0,7-4-2039 0 0,2 4-3846 0 0,-7 4 3791 0 0</inkml:trace>
  <inkml:trace contextRef="#ctx0" brushRef="#br0" timeOffset="1734.664">1371 206 3680 0 0,'-3'-3'381'0'0,"1"1"114"0"0,1 2 2018 0 0,1 0 878 0 0,0 0 175 0 0,0 0-3367 0 0,0 0 0 0 0,-1 0 0 0 0,1 0 1 0 0,0 0-1 0 0,-1 0 0 0 0,1 0 0 0 0,0 0 0 0 0,0 0 0 0 0,-1 0 0 0 0,1 0 0 0 0,0 0 0 0 0,0 0 0 0 0,-1 0 0 0 0,1 1 0 0 0,0-1 0 0 0,0 0 0 0 0,-1 0 1 0 0,1 0-1 0 0,0 0 0 0 0,0 1 0 0 0,0-1 0 0 0,-1 0 0 0 0,1 0 0 0 0,0 0 0 0 0,0 1 0 0 0,0-1 0 0 0,0 0 0 0 0,-1 0 0 0 0,1 1 0 0 0,0-1 0 0 0,0 0-199 0 0,-7 11-198 0 0,6-9 808 0 0,-4 6-349 0 0,1 1 1 0 0,0 0-1 0 0,0 0 1 0 0,1 0-1 0 0,0 0 0 0 0,0 0 1 0 0,1 1-1 0 0,1 0 1 0 0,-1-1-1 0 0,1 8-261 0 0,-4 8 110 0 0,5-23-100 0 0,-1 1 0 0 0,0 0-1 0 0,0-1 1 0 0,1 1 0 0 0,0 0 0 0 0,-1 0-1 0 0,1 0 1 0 0,0-1 0 0 0,0 1 0 0 0,1 0-1 0 0,-1 0 1 0 0,1-1 0 0 0,-1 1 0 0 0,1 0-1 0 0,0 0-9 0 0,0 0 72 0 0,0 0 0 0 0,1-1 0 0 0,-1 1-1 0 0,0 0 1 0 0,1-1 0 0 0,0 1 0 0 0,0-1-1 0 0,0 1 1 0 0,0-1 0 0 0,0 0 0 0 0,0 0-1 0 0,1 0 1 0 0,-1 0 0 0 0,1 0-72 0 0,-1-1 39 0 0,0 0 1 0 0,-1 0-1 0 0,1-1 0 0 0,0 1 1 0 0,-1-1-1 0 0,1 1 1 0 0,0-1-1 0 0,0 0 0 0 0,0 1 1 0 0,-1-1-1 0 0,1 0 1 0 0,0 0-1 0 0,0 0 0 0 0,0 0 1 0 0,-1-1-1 0 0,1 1 0 0 0,0-1 1 0 0,0 1-1 0 0,-1-1 1 0 0,1 1-1 0 0,0-1 0 0 0,-1 0 1 0 0,1 0-1 0 0,0 0 1 0 0,0 0-40 0 0,10-8 47 0 0,0-1 1 0 0,0 0-1 0 0,-1 0 0 0 0,10-13-47 0 0,20-17-379 0 0,-34 32 282 0 0,-6 7 85 0 0,1 0-1 0 0,-1-1 1 0 0,0 1 0 0 0,0 0 0 0 0,0 0-1 0 0,1 0 1 0 0,-1 0 0 0 0,1 0 0 0 0,-1 0 0 0 0,0 1-1 0 0,1-1 1 0 0,0 0 0 0 0,-1 1 0 0 0,1-1-1 0 0,-1 1 1 0 0,1-1 0 0 0,1 1 12 0 0,-2 0 96 0 0,-1 0 57 0 0,15 14-27 0 0,-5 3-657 0 0,2 2 166 0 0,-8-15 323 0 0,-1 0 0 0 0,0 0 0 0 0,0 0 1 0 0,-1 1-1 0 0,2 2 42 0 0,-1-2-101 0 0,-1 0 0 0 0,1-1 0 0 0,0 0 0 0 0,0 1 0 0 0,0-1 0 0 0,4 3 101 0 0,-6-5 46 0 0,1-1 1 0 0,0 1-1 0 0,-1-1 0 0 0,1 0 0 0 0,0 0 1 0 0,0 0-1 0 0,0 1 0 0 0,0-2 1 0 0,0 1-1 0 0,0 0 0 0 0,0 0 0 0 0,0-1 1 0 0,0 1-1 0 0,0-1 0 0 0,2 1-46 0 0,-2-1 31 0 0,-1-1 0 0 0,1 1-1 0 0,-1 0 1 0 0,1-1 0 0 0,-1 1-1 0 0,0-1 1 0 0,1 1 0 0 0,-1-1-1 0 0,1 0 1 0 0,-1 1 0 0 0,0-1-1 0 0,0 0 1 0 0,1 0 0 0 0,-1 0-1 0 0,0 0 1 0 0,0 0 0 0 0,0 0 0 0 0,0 0-1 0 0,0-1 1 0 0,0 1 0 0 0,0 0-1 0 0,0-1-30 0 0,2-5 70 0 0,0 0 0 0 0,0 0 0 0 0,0 0 0 0 0,0-1 0 0 0,-1 1 0 0 0,-1-1 0 0 0,1 0 0 0 0,-1 1 0 0 0,-1-1-1 0 0,1-3-69 0 0,4-31-77 0 0,-3 27 116 0 0,0 1 0 0 0,-1 0 1 0 0,-1-1-1 0 0,-1-2-39 0 0,1 0-417 0 0,0-1 1 0 0,2-9 416 0 0,-4 15-383 0 0,2 11-3015 0 0,0 0-3536 0 0,0 1 776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1:04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55 11000 0 0,'0'0'248'0'0,"0"0"34"0"0,7-9 385 0 0,-1-5 3279 0 0,-6 14-3862 0 0,0 0 0 0 0,0 0 0 0 0,0 0-1 0 0,0 0 1 0 0,0-1 0 0 0,0 1 0 0 0,0 0 0 0 0,0 0 0 0 0,0 0 0 0 0,0 0 0 0 0,-1 0 0 0 0,1-1 0 0 0,0 1 0 0 0,0 0-1 0 0,0 0 1 0 0,0 0 0 0 0,0 0 0 0 0,0 0 0 0 0,0 0 0 0 0,-1-1 0 0 0,1 1 0 0 0,0 0 0 0 0,0 0 0 0 0,0 0 0 0 0,0 0 0 0 0,0 0-1 0 0,-1 0 1 0 0,1 0 0 0 0,0 0 0 0 0,0 0 0 0 0,0 0 0 0 0,0 0 0 0 0,-1 0 0 0 0,1 0 0 0 0,0 0 0 0 0,0 0 0 0 0,0 0-1 0 0,-1 0 1 0 0,1 0-84 0 0,-1 0 143 0 0,-1 0-1 0 0,1 1 1 0 0,-1-1 0 0 0,1 1-1 0 0,0-1 1 0 0,-1 1-1 0 0,1-1 1 0 0,0 1-1 0 0,-1 0 1 0 0,1 0-1 0 0,-1 0-142 0 0,-5 7 120 0 0,-1 0-1 0 0,1 0 1 0 0,1 1-1 0 0,-1 0 1 0 0,1 0-1 0 0,-4 10-119 0 0,-4 12 1043 0 0,-7 18-1043 0 0,11-19 255 0 0,1 0 0 0 0,2 1-1 0 0,-4 30-254 0 0,-4 67-577 0 0,14-112 613 0 0,1-1 1 0 0,1 1-1 0 0,0 0 0 0 0,1-1 0 0 0,2 9-36 0 0,-1-6 46 0 0,1-1-1 0 0,0 0 0 0 0,2 0 1 0 0,0 0-1 0 0,1 0 0 0 0,1-1 1 0 0,0-1-1 0 0,1 1 0 0 0,9 11-45 0 0,34 46 448 0 0,-37-52-236 0 0,-13-17-200 0 0,1 0 0 0 0,-1 0 0 0 0,1 0 0 0 0,0-1 0 0 0,0 1 0 0 0,1-1 0 0 0,1 2-12 0 0,14 13-1899 0 0,-14-9-4659 0 0,-4-9-256 0 0</inkml:trace>
  <inkml:trace contextRef="#ctx0" brushRef="#br0" timeOffset="2016.207">581 197 8288 0 0,'0'0'381'0'0,"0"0"-6"0"0,0-1-242 0 0,0-3 20 0 0,0 4 198 0 0,0-1 1 0 0,0 0-1 0 0,0 1 0 0 0,0-1 0 0 0,0 0 0 0 0,0 1 0 0 0,0-1 0 0 0,0 1 0 0 0,0-1 0 0 0,-1 0 0 0 0,1 1 0 0 0,0-1 0 0 0,0 1 1 0 0,-1-1-1 0 0,1 1 0 0 0,0-1 0 0 0,-1 0 0 0 0,1 1 0 0 0,-1 0 0 0 0,1-1 0 0 0,-1 0-351 0 0,0 1 123 0 0,1 0 0 0 0,-1-1 0 0 0,1 1 0 0 0,-1 0-1 0 0,0 0 1 0 0,1 0 0 0 0,-1-1 0 0 0,0 1 0 0 0,1 0 0 0 0,-1 0 0 0 0,1 0-1 0 0,-1 0 1 0 0,0 0 0 0 0,1 0 0 0 0,-1 1 0 0 0,0-1 0 0 0,0 0-123 0 0,0 0 65 0 0,-1 1 1 0 0,1-1-1 0 0,-1 1 0 0 0,1 0 1 0 0,-1-1-1 0 0,1 1 1 0 0,-1 0-1 0 0,1 0 0 0 0,0 0 1 0 0,-1 0-1 0 0,1 0 1 0 0,0 0-1 0 0,0 0 0 0 0,-1 1-65 0 0,-28 61 1475 0 0,3-8-1138 0 0,21-41-322 0 0,0 1 0 0 0,0 1-1 0 0,1 2-14 0 0,-12 30 462 0 0,10-30-189 0 0,-1 0-117 0 0,0 0-1 0 0,2 0 0 0 0,0 1 0 0 0,-2 16-155 0 0,3-17 70 0 0,1 6 63 0 0,4-23-74 0 0,0-1 29 0 0,0 0-7 0 0,0 0-8 0 0,0 0 7 0 0,0 0 34 0 0,0 0 12 0 0,2-1-118 0 0,-1 0 0 0 0,1 0 0 0 0,-1 0 0 0 0,1-1 0 0 0,-1 1-1 0 0,0-1 1 0 0,0 1 0 0 0,1-1 0 0 0,-1 0-8 0 0,7-16-46 0 0,0 0 1 0 0,-2-1-1 0 0,0 0 1 0 0,-2 0-1 0 0,2-9 46 0 0,7-28-203 0 0,30-111-98 0 0,-42 161 314 0 0,0 0 0 0 0,1 1 0 0 0,0 0 0 0 0,2-5-13 0 0,-4 9-74 0 0,0 1 63 0 0,0 0 0 0 0,0 0 0 0 0,0 0 1 0 0,0-1-1 0 0,0 1 0 0 0,0 0 0 0 0,0 0 0 0 0,0 0 0 0 0,0-1 1 0 0,0 1-1 0 0,0 0 0 0 0,0 0 0 0 0,0 0 0 0 0,1 0 0 0 0,-1-1 1 0 0,0 1-1 0 0,0 0 0 0 0,0 0 0 0 0,0 0 0 0 0,0 0 0 0 0,0-1 1 0 0,0 1-1 0 0,1 0 0 0 0,-1 0 0 0 0,0 0 0 0 0,0 0 0 0 0,0 0 0 0 0,0 0 1 0 0,1-1-1 0 0,-1 1 0 0 0,0 0 0 0 0,0 0 0 0 0,0 0 0 0 0,1 0 1 0 0,-1 0-1 0 0,0 0 0 0 0,0 0 0 0 0,0 0 0 0 0,1 0 0 0 0,-1 0 1 0 0,0 0-1 0 0,0 0 0 0 0,0 0 0 0 0,1 0 0 0 0,-1 0 0 0 0,0 0 1 0 0,0 0-1 0 0,0 0 0 0 0,0 0 0 0 0,1 1 11 0 0,1-1-15 0 0,0 1 0 0 0,0 0-1 0 0,1 0 1 0 0,-1 1 0 0 0,0-1 0 0 0,0 0 0 0 0,-1 1-1 0 0,1-1 1 0 0,0 1 0 0 0,0 0 0 0 0,-1-1 0 0 0,1 1-1 0 0,-1 0 1 0 0,1 0 15 0 0,2 2-23 0 0,2 4 16 0 0,0 1 0 0 0,0-1 0 0 0,-1 1 1 0 0,0 0-1 0 0,-1 1 0 0 0,0 0 7 0 0,8 14-34 0 0,0 2-1 0 0,-2-1 0 0 0,-1 1-1 0 0,0 4 36 0 0,13 37-530 0 0,-17-50 544 0 0,0-1 0 0 0,0 10-14 0 0,2 2 538 0 0,-7-27-506 0 0,0 0 1 0 0,0-1-1 0 0,0 1 1 0 0,0 0 0 0 0,1-1-1 0 0,-1 1 1 0 0,0 0 0 0 0,0-1-1 0 0,0 1 1 0 0,-1 0-1 0 0,1-1 1 0 0,0 1 0 0 0,0 0-1 0 0,0-1 1 0 0,0 1-1 0 0,-1 0 1 0 0,1-1 0 0 0,0 1-1 0 0,0 0 1 0 0,-1-1-1 0 0,1 1 1 0 0,-1-1 0 0 0,1 1-1 0 0,0-1 1 0 0,-1 1-1 0 0,1-1 1 0 0,-1 1 0 0 0,0 0-33 0 0,0 0 6 0 0,-1-1 0 0 0,0 1-1 0 0,1 0 1 0 0,-1-1 0 0 0,0 1 0 0 0,1-1 0 0 0,-1 1 0 0 0,0-1 0 0 0,0 0 0 0 0,0 0 0 0 0,-1 1-6 0 0,-7-2 47 0 0,1 1-1 0 0,-1-1 1 0 0,0 0 0 0 0,0-1-47 0 0,-122-23 193 0 0,62 14-193 0 0,59 11 0 0 0,9 1 0 0 0,0-1 0 0 0,1 0 0 0 0,-1 0 0 0 0,0 0 0 0 0,0 0 0 0 0,0 0 0 0 0,0 0 0 0 0,1-1 0 0 0,-1 1 0 0 0,0-1 0 0 0,-1 0-197 0 0,2 0-835 0 0,1 1-388 0 0,13-6-3008 0 0,-11 5 3563 0 0,5-3-1488 0 0</inkml:trace>
  <inkml:trace contextRef="#ctx0" brushRef="#br0" timeOffset="2556.06">722 151 13824 0 0,'0'0'314'0'0,"0"0"46"0"0,0 0 22 0 0,0 0-50 0 0,0 0-150 0 0,3 10 1191 0 0,10 21 95 0 0,0 1 0 0 0,4 24-1468 0 0,-5-17 848 0 0,3 15-177 0 0,-2 1 0 0 0,-2 11-671 0 0,-9-55 33 0 0,0 0 1 0 0,-2 1 0 0 0,1-1 0 0 0,-1 0 0 0 0,-1 1-1 0 0,-1 6-33 0 0,7-40 559 0 0,2-1-1 0 0,0 1 0 0 0,6-12-558 0 0,-6 19-74 0 0,0 1 0 0 0,1-1 0 0 0,0 1 0 0 0,1 1 0 0 0,0 0 0 0 0,5-5 74 0 0,-9 14-7 0 0,-1-1 0 0 0,1 1 0 0 0,0 0 0 0 0,0 1 0 0 0,0-1-1 0 0,1 1 1 0 0,-1 0 0 0 0,5-2 7 0 0,-7 4-28 0 0,0 0 0 0 0,-1 0 0 0 0,1 0 0 0 0,0 0 0 0 0,0 0 0 0 0,0 1 0 0 0,0 0-1 0 0,0-1 1 0 0,0 1 0 0 0,-1 0 0 0 0,1 1 0 0 0,0-1 0 0 0,0 0 0 0 0,0 1 0 0 0,0 0 0 0 0,0-1 0 0 0,0 1-1 0 0,-1 0 1 0 0,2 1 28 0 0,1 2 88 0 0,0 0-1 0 0,-1 0 0 0 0,1 0 1 0 0,-1 1-1 0 0,0-1 0 0 0,0 1 1 0 0,0 0-1 0 0,1 3-87 0 0,-3-3 3 0 0,1 0 0 0 0,-1 0 0 0 0,1 1 0 0 0,-2-1 0 0 0,1 1-1 0 0,0-1 1 0 0,-1 1 0 0 0,0 0 0 0 0,-1-1 0 0 0,1 1 0 0 0,-1 0 0 0 0,0 0 0 0 0,0 0 0 0 0,-1-1 0 0 0,0 1 0 0 0,0 0 0 0 0,0-1 0 0 0,-1 1 0 0 0,0-1-1 0 0,0 1 1 0 0,0-1 0 0 0,-1 0 0 0 0,1 0 0 0 0,-1 0 0 0 0,0 0 0 0 0,-1 0 0 0 0,1-1 0 0 0,-1 1 0 0 0,0-1 0 0 0,0 0 0 0 0,-2 1-3 0 0,-3 3 41 0 0,1-1 1 0 0,-1-1-1 0 0,0 0 1 0 0,0 0-1 0 0,0 0 1 0 0,-1-1-1 0 0,-1 0-41 0 0,-1 0-256 0 0,-4 2 508 0 0,1-1 1 0 0,-12 3-253 0 0,21-7-949 0 0,-1-1 0 0 0,0 0-1 0 0,0 0 1 0 0,0-1 0 0 0,0 1 949 0 0,-2-5-4840 0 0,1-6 1986 0 0,7 9 2470 0 0,0 0-1856 0 0</inkml:trace>
  <inkml:trace contextRef="#ctx0" brushRef="#br0" timeOffset="2997.157">1099 633 9216 0 0,'0'0'706'0'0,"0"0"-287"0"0,0 0 518 0 0,0 0 278 0 0,0 0 53 0 0,10 6 1199 0 0,-7-3-2173 0 0,0-1 1 0 0,-1 1 0 0 0,1 1-1 0 0,-1-1 1 0 0,0 0 0 0 0,0 0-1 0 0,0 1 1 0 0,0 0 0 0 0,0-1-1 0 0,0 3-294 0 0,11 41 479 0 0,-11-40-347 0 0,0 7 94 0 0,1 0 0 0 0,-2-1 0 0 0,0 1-1 0 0,-1 0 1 0 0,0 0 0 0 0,-1 0 0 0 0,0 0 0 0 0,-2-1 0 0 0,1 1 0 0 0,-2-1 0 0 0,-4 13-226 0 0,8-26 34 0 0,0 1 1 0 0,0-1-1 0 0,0 0 1 0 0,0 1-1 0 0,0-1 0 0 0,0 0 1 0 0,0 0-1 0 0,0 1 0 0 0,0-1 1 0 0,0 0-1 0 0,0 0 1 0 0,0 1-1 0 0,-1-1 0 0 0,1 0 1 0 0,0 0-1 0 0,0 1 1 0 0,0-1-1 0 0,-1 0 0 0 0,1 0 1 0 0,0 1-1 0 0,0-1 1 0 0,0 0-1 0 0,-1 0 0 0 0,1 0 1 0 0,0 0-1 0 0,0 0 0 0 0,-1 1 1 0 0,1-1-1 0 0,0 0 1 0 0,-1 0-1 0 0,1 0 0 0 0,0 0-34 0 0,-3-9 242 0 0,1-23-201 0 0,2 30 73 0 0,1-11-114 0 0,-1 1-1 0 0,2-1 0 0 0,0 1 0 0 0,0-1 1 0 0,1 1-1 0 0,1-1 0 0 0,0 1 1 0 0,0 1-1 0 0,1-1 0 0 0,1 1 0 0 0,0-1 1 0 0,1 1-1 0 0,6-8 1 0 0,-10 16 3 0 0,0-1 0 0 0,0 1 0 0 0,1 0 0 0 0,-1 0 0 0 0,1 0 0 0 0,0 1 0 0 0,0-1 0 0 0,0 1-1 0 0,0 0 1 0 0,0 0 0 0 0,0 0 0 0 0,0 1 0 0 0,1-1 0 0 0,-1 1 0 0 0,1 0 0 0 0,-1 0 0 0 0,1 1 0 0 0,0-1 0 0 0,-1 1 0 0 0,1 0 0 0 0,-1 1 0 0 0,1-1 0 0 0,-1 1 0 0 0,5 0-3 0 0,8 3-270 0 0,-15-4-137 0 0,0 0 0 0 0,1 0 0 0 0,-1 1 0 0 0,0-1 0 0 0,0 1 0 0 0,0 0 0 0 0,0-1 0 0 0,0 1 1 0 0,0 0-1 0 0,0 0 0 0 0,0 0 0 0 0,0 1 0 0 0,-1-1 407 0 0,6 4-6829 0 0</inkml:trace>
  <inkml:trace contextRef="#ctx0" brushRef="#br0" timeOffset="4841.465">1433 447 10136 0 0,'0'0'464'0'0,"0"0"-10"0"0,-13-7 405 0 0,12 7-103 0 0,1 0 39 0 0,0 0 5 0 0,0 0 0 0 0,0 0 0 0 0,0 0-1 0 0,0 0-47 0 0,12-6 720 0 0,3 3-1041 0 0,1 0 0 0 0,0 2-1 0 0,0 0 1 0 0,0 1 0 0 0,0 0-1 0 0,8 2-430 0 0,23 3 649 0 0,4 0 685 0 0,-11-3-3957 0 0,-39-2 2510 0 0,-1 0-1 0 0,0-1 1 0 0,1 1-1 0 0,-1 0 1 0 0,0 0-1 0 0,0 0 1 0 0,1 0-1 0 0,-1 0 1 0 0,0 0-1 0 0,1 0 1 0 0,-1 0-1 0 0,0-1 1 0 0,0 1-1 0 0,0 0 1 0 0,1 0-1 0 0,-1 0 1 0 0,0 0-1 0 0,0-1 1 0 0,0 1-1 0 0,1 0 1 0 0,-1 0-1 0 0,0-1 1 0 0,0 1-1 0 0,0 0 1 0 0,0 0-1 0 0,1-1 1 0 0,-1 1-1 0 0,0 0 1 0 0,0 0-1 0 0,0-1 1 0 0,0 1-1 0 0,0 0 1 0 0,0 0-1 0 0,0-1 1 0 0,0 1-1 0 0,0 0 1 0 0,0-1-1 0 0,0 1 1 0 0,0 0-1 0 0,0 0 1 0 0,0-1-1 0 0,0 1 1 0 0,0 0-1 0 0,-1-1 1 0 0,1 1-1 0 0,0 0 1 0 0,0 0-1 0 0,0-1 1 0 0,0 1-1 0 0,0 0 1 0 0,-1 0-1 0 0,1 0 1 0 0,0-1-1 0 0,0 1 114 0 0,-8-12-3022 0 0,-1 5 942 0 0</inkml:trace>
  <inkml:trace contextRef="#ctx0" brushRef="#br0" timeOffset="5210.487">1529 234 8288 0 0,'0'0'381'0'0,"0"0"-6"0"0,0 0-34 0 0,0 0 751 0 0,0 0 352 0 0,0 0 76 0 0,0 0-140 0 0,9 17 626 0 0,-6-9-1397 0 0,0 0 0 0 0,0 0 0 0 0,-1 1 0 0 0,0-1-1 0 0,-1 1 1 0 0,0 3-609 0 0,5 22 1034 0 0,-3-18-579 0 0,-1 0 0 0 0,-1 0 0 0 0,0 16-455 0 0,-2 6 328 0 0,-2 0 0 0 0,-3 9-328 0 0,6-44-86 0 0,0 1 0 0 0,0-1 0 0 0,1 0 0 0 0,-1 0 0 0 0,1 1 0 0 0,-1-1 0 0 0,1 0 0 0 0,0 1 86 0 0,8 13-8422 0 0,-3-14 2189 0 0</inkml:trace>
  <inkml:trace contextRef="#ctx0" brushRef="#br0" timeOffset="5645.042">2041 164 13304 0 0,'0'0'605'0'0,"0"0"-9"0"0,1 8-357 0 0,-1 0 129 0 0,1 0 1 0 0,-1 0 0 0 0,0 0 0 0 0,0 0 0 0 0,-1 0 0 0 0,0 0 0 0 0,-1 0-1 0 0,-1 5-368 0 0,-4 28 1276 0 0,4-16-926 0 0,-2 1 1 0 0,-6 17-351 0 0,-1 9 992 0 0,-6 24-248 0 0,16-68-732 0 0,1-1 0 0 0,-1 0 0 0 0,-1 0 0 0 0,1 0 0 0 0,-1 0 0 0 0,-3 5-12 0 0,1-7 34 0 0,7-9 44 0 0,0 0 0 0 0,0 0 0 0 0,0 0 0 0 0,-1 0 0 0 0,1-1 1 0 0,-1 1-1 0 0,0 0 0 0 0,0-4-78 0 0,0 4-95 0 0,3-19-534 0 0,16-71-1306 0 0,8-12 1935 0 0,-26 99 96 0 0,1 0 0 0 0,-1 1 0 0 0,1-1 0 0 0,0 1 0 0 0,0 0 0 0 0,1 0-1 0 0,0 0 1 0 0,0 0 0 0 0,1 1 0 0 0,1-2-96 0 0,-5 6 169 0 0,9 5 302 0 0,-8-3-444 0 0,1 0-1 0 0,-1 0 1 0 0,0 0-1 0 0,1 1 1 0 0,-1-1-1 0 0,0 1 1 0 0,0-1-1 0 0,0 1 1 0 0,0 0 0 0 0,-1-1-1 0 0,1 1 1 0 0,0 0-1 0 0,-1 0 1 0 0,1 1-27 0 0,20 34 7 0 0,-15-25-1 0 0,9 19-6 0 0,-3 0 0 0 0,0 0 0 0 0,8 33 0 0 0,-19-55 0 0 0,1 0 75 0 0,-1 1 0 0 0,0-1 0 0 0,-1 0 0 0 0,0 1 0 0 0,-1 0 0 0 0,0 1-75 0 0,0-10 92 0 0,-1 0 1 0 0,1 0-1 0 0,-1 0 1 0 0,0 0-1 0 0,0 0 1 0 0,1 0-1 0 0,-1 0 1 0 0,0 0-1 0 0,0-1 1 0 0,0 1 0 0 0,0 0-1 0 0,0 0 1 0 0,0-1-1 0 0,0 1 1 0 0,-1-1-1 0 0,1 1 1 0 0,-1 0-93 0 0,2-1 17 0 0,-17 7-12 0 0,-1-1-1 0 0,1-1 0 0 0,-1 0 1 0 0,0-1-1 0 0,0-1 0 0 0,-18 1-4 0 0,3 0-152 0 0,-14 4 152 0 0,17-6-2987 0 0,33-13-520 0 0,3 3 1056 0 0</inkml:trace>
  <inkml:trace contextRef="#ctx0" brushRef="#br0" timeOffset="6165.752">2327 251 13040 0 0,'2'1'165'0'0,"-1"-1"0"0"0,1 0 0 0 0,0 0 0 0 0,0 1-1 0 0,0-1 1 0 0,0 1 0 0 0,0 0 0 0 0,-1 0 0 0 0,1-1 0 0 0,0 1 0 0 0,-1 0 0 0 0,1 0 0 0 0,-1 1 0 0 0,1-1 0 0 0,-1 0 0 0 0,1 0 0 0 0,-1 1 0 0 0,0-1 0 0 0,1 1 0 0 0,-1-1 0 0 0,0 1 0 0 0,0-1 0 0 0,0 1 0 0 0,-1 0 0 0 0,1 0 0 0 0,0 0-165 0 0,3 8 526 0 0,-1-1 0 0 0,0 1-1 0 0,-1 0 1 0 0,1 6-526 0 0,-1-5-9 0 0,9 30 561 0 0,-7-27-229 0 0,-1 0 0 0 0,0 0 0 0 0,0 0 0 0 0,-2 0 0 0 0,0 1 0 0 0,0 12-323 0 0,-1-11 670 0 0,1-13-555 0 0,-1 0 0 0 0,0 0 0 0 0,0 0 0 0 0,0-1 0 0 0,0 1 0 0 0,-1 0 0 0 0,1 0 0 0 0,-1 1-115 0 0,-1 8 24 0 0,1-10-47 0 0,1-1 1 0 0,0 1-1 0 0,0-1 0 0 0,-1 1 1 0 0,1-1-1 0 0,-1 1 0 0 0,1-1 1 0 0,-1 0-1 0 0,0 1 1 0 0,1-1-1 0 0,-1 1 23 0 0,0-2-151 0 0,1 0 37 0 0,0 0 156 0 0,0 0 72 0 0,0 0 12 0 0,0 0-3 0 0,-6-12 175 0 0,0 4-223 0 0,5 4-92 0 0,0 0-1 0 0,0 0 1 0 0,0 0-1 0 0,0-1 1 0 0,0 1-1 0 0,1 0 1 0 0,0 0-1 0 0,0-1 1 0 0,0 1-1 0 0,1-1 18 0 0,8-44-135 0 0,-4 26 79 0 0,-4 17-14 0 0,0 0 1 0 0,1-1 0 0 0,-1 1-1 0 0,1 0 1 0 0,1 0 0 0 0,-1 0-1 0 0,1 0 1 0 0,0 0 0 0 0,1 0-1 0 0,-1 1 1 0 0,1 0 0 0 0,0 0-1 0 0,0 0 1 0 0,1 0 0 0 0,-1 0-1 0 0,2 0 70 0 0,-4 3-21 0 0,1 1-1 0 0,-1-1 1 0 0,1 0 0 0 0,-1 1-1 0 0,1 0 1 0 0,0-1-1 0 0,-1 1 1 0 0,1 0-1 0 0,0 0 1 0 0,0 1 0 0 0,0-1-1 0 0,0 0 1 0 0,2 1 21 0 0,-2 0-12 0 0,-1 0 1 0 0,0 1-1 0 0,1-1 0 0 0,-1 1 1 0 0,0 0-1 0 0,1-1 0 0 0,-1 1 1 0 0,0 0-1 0 0,0 0 1 0 0,0 0-1 0 0,0 1 0 0 0,0-1 1 0 0,0 0-1 0 0,0 1 1 0 0,0 0-1 0 0,0-1 0 0 0,0 2 12 0 0,3 3 10 0 0,0-1-1 0 0,-1 1 0 0 0,0 1 0 0 0,0-1 1 0 0,-1 1-1 0 0,1-1 0 0 0,-1 1 1 0 0,1 5-10 0 0,1 2 193 0 0,-1 1 1 0 0,-1-1 0 0 0,2 15-194 0 0,-5-29 0 0 0,4 46 463 0 0,-4-43-418 0 0,0 0-1 0 0,0 1 0 0 0,0-1 0 0 0,-1 0 0 0 0,1 0 0 0 0,-1 1 0 0 0,0-1 0 0 0,0 0 0 0 0,0 0 0 0 0,0 0 0 0 0,0 0 0 0 0,-2 1-44 0 0,3-1-74 0 0,0 1-5 0 0,0-3 77 0 0,0-1 0 0 0,0 0 0 0 0,0 0 1 0 0,0 1-1 0 0,0-1 0 0 0,0 0 0 0 0,0 0 1 0 0,0 1-1 0 0,0-1 0 0 0,0 0 0 0 0,0 0 1 0 0,0 1-1 0 0,0-1 0 0 0,0 0 0 0 0,0 0 1 0 0,0 1-1 0 0,0-1 0 0 0,0 0 0 0 0,0 0 1 0 0,0 0-1 0 0,0 1 0 0 0,-1-1 0 0 0,1 0 1 0 0,0 0-1 0 0,0 0 0 0 0,0 1 0 0 0,0-1 1 0 0,-1 0-1 0 0,1 0 0 0 0,0 0 0 0 0,0 0 2 0 0,-6 6-260 0 0,5-6-608 0 0,1 0-256 0 0,-13-5-5091 0 0,10 0 4187 0 0</inkml:trace>
  <inkml:trace contextRef="#ctx0" brushRef="#br0" timeOffset="6640.74">2728 145 6912 0 0,'0'0'528'0'0,"0"0"-82"0"0,0 0 924 0 0,0 0 439 0 0,0 0 88 0 0,0 0-130 0 0,0 0-631 0 0,0 0-279 0 0,0 0-52 0 0,0 0-51 0 0,0 0-196 0 0,6 6 378 0 0,0 3-459 0 0,-1-1 0 0 0,0 2 0 0 0,0-1 0 0 0,0 1-477 0 0,-3-5 99 0 0,-1 0-1 0 0,0 0 1 0 0,0 0 0 0 0,0 0 0 0 0,0 0 0 0 0,-1 1 0 0 0,1-1 0 0 0,-1 0 0 0 0,-1 3-99 0 0,-1 40 749 0 0,3 29-749 0 0,1-39 45 0 0,-2 1-1 0 0,-6 34-44 0 0,5-46 90 0 0,2-7 207 0 0,21-29 356 0 0,-15 6-216 0 0,5-4-321 0 0,0 1 1 0 0,1 1 0 0 0,0 0 0 0 0,0 0 0 0 0,0 2 0 0 0,1-1-117 0 0,-2 2 77 0 0,34-3 360 0 0,-29 4-499 0 0,-12 1 25 0 0,-1 0 0 0 0,1-1 0 0 0,0 2-1 0 0,0-1 1 0 0,0 1 0 0 0,0-1-1 0 0,-1 1 1 0 0,1 1 0 0 0,0-1 0 0 0,-1 1-1 0 0,4 1 38 0 0,-7-3 1 0 0,0 0-1 0 0,-1 1 1 0 0,1-1-1 0 0,0 0 0 0 0,-1 0 1 0 0,1 0-1 0 0,-1 0 1 0 0,1 1-1 0 0,-1-1 0 0 0,1 0 1 0 0,-1 1-1 0 0,1-1 1 0 0,-1 0-1 0 0,1 1 1 0 0,-1-1-1 0 0,1 1 0 0 0,-1-1 1 0 0,1 1-1 0 0,-1-1 1 0 0,0 1-1 0 0,1-1 0 0 0,-1 1 0 0 0,3 5-218 0 0,1 5-2581 0 0,-5-7-4507 0 0,-1 1 669 0 0</inkml:trace>
  <inkml:trace contextRef="#ctx0" brushRef="#br0" timeOffset="8127.421">3041 172 8720 0 0,'0'0'398'0'0,"0"0"-3"0"0,0 0-102 0 0,0 0 505 0 0,0 0 251 0 0,18 3 2863 0 0,-11 0-3167 0 0,0 0 1 0 0,-1 1 0 0 0,1-1-1 0 0,-1 1 1 0 0,4 4-746 0 0,4 4 462 0 0,0 1 0 0 0,-1 0 0 0 0,-1 1 0 0 0,0 0 0 0 0,-1 1 0 0 0,-1 0 0 0 0,6 11-462 0 0,-9-13 134 0 0,0 0 0 0 0,-1 1 0 0 0,0 0 0 0 0,-1 0 0 0 0,-1 1 0 0 0,0-1 0 0 0,-1 1 0 0 0,-1 0 0 0 0,0-1 0 0 0,-1 9-134 0 0,-1-11 42 0 0,-1 0 0 0 0,-1 0 0 0 0,0 0 0 0 0,0 0 0 0 0,-2 0-1 0 0,1-1 1 0 0,-1 0 0 0 0,-1 1 0 0 0,0-1 0 0 0,-1-1 0 0 0,0 1 0 0 0,0-1 0 0 0,-1 0-1 0 0,0 0 1 0 0,-8 7-42 0 0,-1 0 295 0 0,6-5-268 0 0,0-1 0 0 0,-2 0 1 0 0,1 0-1 0 0,-1-1 0 0 0,-9 5-27 0 0,9-6-203 0 0,10-7 75 0 0,1-1 1 0 0,-1 1-1 0 0,0 0 0 0 0,0-1 1 0 0,0 0-1 0 0,0 0 1 0 0,0 1-1 0 0,0-1 0 0 0,-1 0 1 0 0,1-1-1 0 0,0 1 0 0 0,-1 0 128 0 0,2-1-682 0 0,1 0-720 0 0,1-9-2628 0 0,2-2-482 0 0,2-2-949 0 0</inkml:trace>
  <inkml:trace contextRef="#ctx0" brushRef="#br0" timeOffset="8761.75">3599 1 456 0 0,'0'0'2515'0'0,"0"0"312"0"0,-2-1 4216 0 0,-5 2-4966 0 0,3 2-1758 0 0,-1 0-1 0 0,1 1 1 0 0,0 0-1 0 0,0-1 0 0 0,1 2 1 0 0,-1-1-1 0 0,1 0 1 0 0,0 1-1 0 0,0-1 1 0 0,0 1-1 0 0,1 0 1 0 0,-1 0-319 0 0,-3 10 508 0 0,0 0 0 0 0,2 0 1 0 0,-3 8-509 0 0,6-18 63 0 0,0 1 1 0 0,1-1-1 0 0,-1 0 1 0 0,1 1-1 0 0,0-1 1 0 0,0 0-1 0 0,0 1 1 0 0,1-1-1 0 0,0 0 1 0 0,0 0-1 0 0,0 0 1 0 0,1 0-1 0 0,0 0 1 0 0,0 0-1 0 0,0 0 1 0 0,0 0-1 0 0,1 0 1 0 0,0-1-1 0 0,1 2-63 0 0,-2-3 76 0 0,1 0 0 0 0,-1-1 0 0 0,0 0-1 0 0,1 1 1 0 0,0-1 0 0 0,-1 0 0 0 0,1 0 0 0 0,0-1-1 0 0,0 1 1 0 0,0 0 0 0 0,0-1 0 0 0,0 0 0 0 0,0 0-1 0 0,0 0 1 0 0,1 0 0 0 0,-1 0 0 0 0,0-1 0 0 0,1 1-1 0 0,0-1-75 0 0,3 0 39 0 0,-1 0-1 0 0,1 0 0 0 0,0-1 0 0 0,0 0 0 0 0,-1 0 1 0 0,1 0-1 0 0,0-1 0 0 0,-1 0 0 0 0,1 0 1 0 0,-1-1-1 0 0,0 0 0 0 0,1-1-38 0 0,0 1 24 0 0,-1-1-1 0 0,1 0 1 0 0,-1 0 0 0 0,0-1-1 0 0,0 0 1 0 0,-1 0 0 0 0,1-1-1 0 0,0-1-23 0 0,6-5 19 0 0,-10 10 12 0 0,0 0 0 0 0,-1 0 0 0 0,1 0 0 0 0,0 0-1 0 0,-1 0 1 0 0,1 0 0 0 0,-1 0 0 0 0,0 0 0 0 0,1-1 0 0 0,-1 1 0 0 0,0-1-1 0 0,-1 1 1 0 0,2-2-31 0 0,-2 4 3 0 0,0 0-1 0 0,0-1 1 0 0,0 1-1 0 0,0 0 0 0 0,0 0 1 0 0,0-1-1 0 0,0 1 1 0 0,0 0-1 0 0,0 0 1 0 0,0-1-1 0 0,0 1 1 0 0,0 0-1 0 0,0-1 0 0 0,0 1 1 0 0,0 0-1 0 0,0 0 1 0 0,0-1-1 0 0,0 1 1 0 0,0 0-1 0 0,0 0 1 0 0,-1-1-1 0 0,1 1 0 0 0,0 0 1 0 0,0 0-1 0 0,0 0 1 0 0,0-1-1 0 0,-1 1 1 0 0,1 0-1 0 0,0 0 1 0 0,0 0-1 0 0,0-1 0 0 0,-1 1 1 0 0,1 0-1 0 0,0 0 1 0 0,0 0-1 0 0,-1 0 1 0 0,1 0-1 0 0,0 0 1 0 0,0 0-1 0 0,-1 0 0 0 0,1-1 1 0 0,0 1-1 0 0,0 0 1 0 0,-1 0-1 0 0,1 0 1 0 0,0 0-1 0 0,0 0 1 0 0,-1 0-1 0 0,1 0 0 0 0,0 0 1 0 0,0 1-1 0 0,-1-1 1 0 0,1 0-1 0 0,0 0 1 0 0,0 0-1 0 0,-1 0 1 0 0,1 0-1 0 0,0 0 0 0 0,0 0 1 0 0,-1 1-1 0 0,1-1 1 0 0,0 0-1 0 0,0 0 1 0 0,0 0-1 0 0,-1 0-2 0 0,0 1-9 0 0,-1 0 0 0 0,0 0 1 0 0,1 0-1 0 0,-1 0 0 0 0,0 0 0 0 0,1 0 0 0 0,0 0 1 0 0,-1 1-1 0 0,1-1 0 0 0,-2 2 9 0 0,-1 4-35 0 0,-1 1 0 0 0,1 0 1 0 0,0 0-1 0 0,0 0 0 0 0,1 1 0 0 0,1-1 1 0 0,-2 4 34 0 0,4-10-8 0 0,-1 0 1 0 0,1 1-1 0 0,-1-1 1 0 0,1 0-1 0 0,0 1 1 0 0,0-1-1 0 0,0 0 1 0 0,0 1 0 0 0,0-1-1 0 0,0 1 1 0 0,1-1-1 0 0,-1 0 1 0 0,1 0-1 0 0,-1 1 1 0 0,1-1-1 0 0,0 0 1 0 0,0 0 0 0 0,0 0-1 0 0,0 1 1 0 0,1-1-1 0 0,-1-1 1 0 0,1 1-1 0 0,-1 0 1 0 0,1 0-1 0 0,-1 0 1 0 0,1-1 0 0 0,0 1-1 0 0,0-1 1 0 0,0 1-1 0 0,1-1 8 0 0,-1 0 2 0 0,0 0 0 0 0,0-1 0 0 0,0 0 0 0 0,0 1-1 0 0,0-1 1 0 0,0 0 0 0 0,0 0 0 0 0,1 0 0 0 0,-1-1-1 0 0,0 1 1 0 0,0 0 0 0 0,0-1 0 0 0,1 1-2 0 0,27-10 90 0 0,-21 6 21 0 0,0 0 0 0 0,-1-1 0 0 0,1 0 0 0 0,-1-1 0 0 0,0 0 0 0 0,5-5-111 0 0,6-4 92 0 0,-15 11-70 0 0,-1 1 0 0 0,0-1 0 0 0,1 1 0 0 0,-1-1 0 0 0,0 0 0 0 0,-1 0 0 0 0,1 0 0 0 0,-1-1 0 0 0,0 1 0 0 0,2-4-22 0 0,2-10 17 0 0,0 0 0 0 0,0-4-17 0 0,-2 5-35 0 0,-1 3-331 0 0,0 0 0 0 0,-1-9 366 0 0,2-8-1207 0 0,-3 27 1590 0 0,-4-3-8760 0 0,3 7 5924 0 0</inkml:trace>
  <inkml:trace contextRef="#ctx0" brushRef="#br0" timeOffset="9175.936">3433 505 12440 0 0,'0'0'957'0'0,"0"0"-438"0"0,2 0 474 0 0,14-6 2108 0 0,-3 1-1980 0 0,0 1 0 0 0,1 0 1 0 0,-1 1-1 0 0,9 0-1121 0 0,75-9 2369 0 0,-48 5-2136 0 0,1 1 0 0 0,-1 3 0 0 0,40 4-233 0 0,-57-1 11 0 0,-25-1-78 0 0,0 1 0 0 0,0 0 0 0 0,0 0 0 0 0,0 1 0 0 0,0 0 0 0 0,0 0-1 0 0,0 1 1 0 0,0 0 0 0 0,-1 0 0 0 0,3 1 67 0 0,-9-3-362 0 0,4 3 753 0 0,-2 0-4798 0 0,-2 2 2121 0 0</inkml:trace>
  <inkml:trace contextRef="#ctx0" brushRef="#br0" timeOffset="9548.919">3369 688 8752 0 0,'0'0'398'0'0,"0"0"-3"0"0,6-6-236 0 0,-2 2 549 0 0,0 1 1 0 0,1-1 0 0 0,-1 1-1 0 0,1 0 1 0 0,0 1 0 0 0,0-1 0 0 0,0 1-1 0 0,0 0 1 0 0,0 0 0 0 0,0 0-1 0 0,0 1 1 0 0,1-1 0 0 0,-1 1-1 0 0,1 1 1 0 0,2-1-709 0 0,8 1 979 0 0,-8-1-519 0 0,-1 1 0 0 0,1 0 0 0 0,0 1 1 0 0,2 0-461 0 0,-8 0 28 0 0,1 0 0 0 0,0 0 0 0 0,0 0 0 0 0,-1 0 0 0 0,1 0 0 0 0,-1 0 1 0 0,1 0-1 0 0,-1 1 0 0 0,0 0 0 0 0,1-1 0 0 0,-1 1 0 0 0,0 0 0 0 0,2 2-28 0 0,-3-2 2 0 0,0 0 0 0 0,1 0 0 0 0,-1 0 1 0 0,0 0-1 0 0,0 0 0 0 0,0 0 0 0 0,-1 0 0 0 0,1 1 0 0 0,0-1 0 0 0,-1 0 0 0 0,0 0 0 0 0,1 1 0 0 0,-1-1 0 0 0,0 0 0 0 0,0 1 0 0 0,-1 0-2 0 0,1 1 24 0 0,0 0 0 0 0,-1 0 0 0 0,0 0 0 0 0,0 0 0 0 0,0 0 0 0 0,0 0-1 0 0,0 0 1 0 0,-1-1 0 0 0,-1 3-24 0 0,-2 2-15 0 0,0-1 0 0 0,-1 0 0 0 0,0 0 0 0 0,-1 0 0 0 0,1-1 0 0 0,-1 1-1 0 0,-1-2 1 0 0,-5 5 15 0 0,-16 8-105 0 0,-23 11 105 0 0,28-16 42 0 0,-11 6 184 0 0,-2-2 0 0 0,-6 2-226 0 0,42-19-100 0 0,20-5-240 0 0,10-1 452 0 0,1 1-1 0 0,19 0-111 0 0,-44 5 37 0 0,22-1-85 0 0,0 1-1 0 0,12 2 49 0 0,-15-1-21 0 0,0 0 0 0 0,0-2 0 0 0,10-1 21 0 0,-16 3-479 0 0,-2 0-1969 0 0,-7-3-3411 0 0,-3-1-578 0 0</inkml:trace>
  <inkml:trace contextRef="#ctx0" brushRef="#br0" timeOffset="9909.725">3860 663 2304 0 0,'7'-6'86'0'0,"-4"3"8888"0"0,-3 3-8852 0 0,0 0 0 0 0,0 0 0 0 0,0 0 1 0 0,0 0-1 0 0,0 0 0 0 0,0 0 0 0 0,0 0 0 0 0,0 0 1 0 0,0-1-1 0 0,0 1 0 0 0,0 0 0 0 0,0 0 0 0 0,0 0 1 0 0,0 0-1 0 0,0 0 0 0 0,0 0 0 0 0,0 0 0 0 0,0 0 1 0 0,0 0-1 0 0,0 0 0 0 0,0 0 0 0 0,0 0 1 0 0,0 0-1 0 0,0 0 0 0 0,0 0 0 0 0,0-1 0 0 0,0 1 1 0 0,0 0-1 0 0,0 0 0 0 0,0 0 0 0 0,0 0 0 0 0,0 0 1 0 0,0 0-1 0 0,0 0 0 0 0,0 0 0 0 0,0 0 1 0 0,0 0-1 0 0,0 0 0 0 0,0 0 0 0 0,0 0 0 0 0,0 0 1 0 0,0 0-1 0 0,0 0 0 0 0,-1 0 0 0 0,1 0 0 0 0,0 0 1 0 0,0 0-1 0 0,0 0 0 0 0,0 0 0 0 0,0-1 0 0 0,0 1 1 0 0,0 0-1 0 0,0 0 0 0 0,0 0 0 0 0,0 0 1 0 0,0 0-1 0 0,0 0 0 0 0,0 0 0 0 0,0 0 0 0 0,0 0 1 0 0,0 0-1 0 0,-1 0 0 0 0,1 0 0 0 0,0 1 0 0 0,0-1 1 0 0,0 0-1 0 0,0 0 0 0 0,0 0 0 0 0,0 0-122 0 0,-8 3 2864 0 0,-12 12-3873 0 0,14-11 1813 0 0,-2 1-744 0 0,0 0 0 0 0,1 1-1 0 0,0 0 1 0 0,0 0-1 0 0,0 1 1 0 0,1 0 0 0 0,0 0-1 0 0,0 0 1 0 0,0 1 0 0 0,1 0-1 0 0,-4 7-59 0 0,5-6 35 0 0,2-5-12 0 0,0-1 1 0 0,0 1-1 0 0,1 0 0 0 0,-1 0 1 0 0,1 0-1 0 0,-1 0 0 0 0,1 0 0 0 0,1 0 1 0 0,-1 0-1 0 0,1 0 0 0 0,-1 0 0 0 0,1 0 1 0 0,0 1-1 0 0,1-1 0 0 0,-1 1-23 0 0,3 6 5 0 0,-3-10 3 0 0,0 1 0 0 0,0-1 0 0 0,1 1 0 0 0,-1-1 0 0 0,0 1 0 0 0,1-1 0 0 0,0 1 0 0 0,-1-1 0 0 0,1 1 0 0 0,0-1 0 0 0,0 0 0 0 0,0 0 0 0 0,0 1 0 0 0,0-1 0 0 0,0 0 1 0 0,0 0-1 0 0,0 0 0 0 0,0 0 0 0 0,1 1-8 0 0,12 9 207 0 0,-11-8-138 0 0,1 0 0 0 0,-1 0 0 0 0,1 0-1 0 0,0-1 1 0 0,0 1 0 0 0,0-1-69 0 0,10 4 287 0 0,0 0 1 0 0,0-1 0 0 0,1-1-1 0 0,14 3-287 0 0,6 0 107 0 0,0-2 0 0 0,0-1-1 0 0,13-1-106 0 0,-37-4-96 0 0,-1 1 0 0 0,1-1 0 0 0,4-2 96 0 0,-14 3-90 0 0,-1 0 1 0 0,1 0-1 0 0,0 0 0 0 0,0 1 0 0 0,-1-1 1 0 0,1 0-1 0 0,0 0 0 0 0,0 0 0 0 0,-1 1 0 0 0,1-1 1 0 0,0 0-1 0 0,-1 1 0 0 0,1-1 0 0 0,0 1 1 0 0,-1-1-1 0 0,1 1 0 0 0,-1-1 0 0 0,1 1 0 0 0,-1-1 1 0 0,1 1-1 0 0,-1-1 0 0 0,1 2 90 0 0,2 1-1310 0 0,6 3-6796 0 0</inkml:trace>
  <inkml:trace contextRef="#ctx0" brushRef="#br0" timeOffset="11842.027">4295 477 1840 0 0,'0'0'367'0'0,"0"0"866"0"0,0 0 376 0 0,0 0 78 0 0,0 0-151 0 0,0 0-672 0 0,0 0-294 0 0,0 0-55 0 0,0 0 0 0 0,0 0 63 0 0,0 0 29 0 0,0 0 8 0 0,0 0-81 0 0,0 0-274 0 0,0 0 132 0 0,-7 0 1232 0 0,7 1 4149 0 0,7 1-5581 0 0,0 0 0 0 0,0 0 0 0 0,0-1 0 0 0,0 1 0 0 0,0-2 0 0 0,0 1 0 0 0,4-1-192 0 0,5 1 538 0 0,1 1-1 0 0,11 2-537 0 0,-10-1 79 0 0,-1-1-1 0 0,13 0-78 0 0,-3 0 421 0 0,-21-1-338 0 0,0 0-1 0 0,-1-1 1 0 0,1 1 0 0 0,0-1 0 0 0,-1-1-1 0 0,1 1 1 0 0,0-1 0 0 0,-1 0 0 0 0,3-1-83 0 0,-7 1 16 0 0,15 0 73 0 0,-16 1-176 0 0,1 0 1 0 0,-1 0 0 0 0,0 0-1 0 0,1 0 1 0 0,-1 0-1 0 0,0 0 1 0 0,0 0-1 0 0,1 0 1 0 0,-1 0-1 0 0,0 0 1 0 0,1-1-1 0 0,-1 1 1 0 0,0 0 0 0 0,0 0-1 0 0,1 0 1 0 0,-1 0-1 0 0,0 0 1 0 0,0 0-1 0 0,1-1 1 0 0,-1 1-1 0 0,0 0 1 0 0,0 0 0 0 0,1 0-1 0 0,-1-1 1 0 0,0 1-1 0 0,0 0 1 0 0,0 0-1 0 0,0-1 1 0 0,1 1-1 0 0,-1 0 1 0 0,0 0-1 0 0,0-1 1 0 0,0 1 0 0 0,0 0-1 0 0,0-1 1 0 0,0 1-1 0 0,0 0 1 0 0,0 0-1 0 0,0-1 1 0 0,0 1-1 0 0,0 0 1 0 0,0-1 86 0 0,-5-11-6289 0 0,-1 7 3827 0 0</inkml:trace>
  <inkml:trace contextRef="#ctx0" brushRef="#br0" timeOffset="12220.079">4464 333 2304 0 0,'-3'-8'200'0'0,"-7"-8"4131"0"0,0-3 4995 0 0,6 15-5628 0 0,3 8-2171 0 0,-1 131 678 0 0,-2-14-1293 0 0,-1 39 12 0 0,3-155-833 0 0,2-5-89 0 0,0 0 0 0 0,-1 1 0 0 0,1-1 1 0 0,0 1-1 0 0,0-1 0 0 0,-1 1 0 0 0,1-1 0 0 0,0 0 0 0 0,0 1 0 0 0,0-1 0 0 0,0 1 0 0 0,0-1 1 0 0,0 1-1 0 0,0-1 0 0 0,0 1 0 0 0,0-1 0 0 0,0 1 0 0 0,0-1 0 0 0,0 1 0 0 0,0-1 0 0 0,0 1 1 0 0,0 0-3 0 0,1 1 64 0 0,1 2 8 0 0,0-2 17 0 0,13 9 22 0 0,-15-11-120 0 0,0 0-1 0 0,0 1 0 0 0,1-1 1 0 0,-1 0-1 0 0,0 0 0 0 0,0 0 1 0 0,0 0-1 0 0,1 1 1 0 0,-1-1-1 0 0,0 0 0 0 0,0 0 1 0 0,0 0-1 0 0,1 0 0 0 0,-1 0 1 0 0,0 0-1 0 0,0 0 0 0 0,1 0 1 0 0,-1 0-1 0 0,0 0 1 0 0,0 0-1 0 0,1 0 0 0 0,-1 0 1 0 0,0 0-1 0 0,0 0 0 0 0,1 0 1 0 0,-1 0-1 0 0,0 0 0 0 0,0 0 1 0 0,1 0-1 0 0,-1 0 1 0 0,0 0-1 0 0,0 0 0 0 0,1 0 10 0 0,8 2-604 0 0,0 0-791 0 0,-9-2 1347 0 0,0 0 0 0 0,0 0-1 0 0,1 0 1 0 0,-1 0 0 0 0,0 0 0 0 0,0 0-1 0 0,0 0 1 0 0,0 0 0 0 0,0 0 0 0 0,1 0-1 0 0,-1 0 1 0 0,0-1 0 0 0,0 1 0 0 0,0 0 0 0 0,0 0-1 0 0,0 0 1 0 0,0 0 0 0 0,0 0 0 0 0,0 0-1 0 0,1 0 1 0 0,-1 0 0 0 0,0-1 0 0 0,0 1-1 0 0,0 0 1 0 0,0 0 0 0 0,0 0 0 0 0,0 0-1 0 0,0 0 1 0 0,0-1 0 0 0,0 1 0 0 0,0 0 0 0 0,0 0-1 0 0,0 0 1 0 0,0 0 0 0 0,0 0 0 0 0,0-1-1 0 0,0 1 1 0 0,0 0 0 0 0,0 0 0 0 0,0 0-1 0 0,0 0 1 0 0,0 0 0 0 0,0 0 0 0 0,0-1 0 0 0,0 1-1 0 0,0 0 1 0 0,0 0 0 0 0,-1 0 0 0 0,1 0 48 0 0,-2-8-1518 0 0</inkml:trace>
  <inkml:trace contextRef="#ctx0" brushRef="#br0" timeOffset="35394.171">231 1151 3224 0 0,'-6'-6'471'0'0,"3"2"1054"0"0,2 4-1373 0 0,1-1 1 0 0,0 1-1 0 0,0 0 0 0 0,-1 0 0 0 0,1-1 1 0 0,0 1-1 0 0,0 0 0 0 0,-1 0 0 0 0,1 0 0 0 0,0-1 1 0 0,0 1-1 0 0,-1 0 0 0 0,1 0 0 0 0,0 0 1 0 0,-1 0-1 0 0,1 0 0 0 0,0 0 0 0 0,-1 0 1 0 0,1 0-1 0 0,0-1 0 0 0,-1 1 0 0 0,1 0 0 0 0,0 0 1 0 0,-1 1-1 0 0,1-1 0 0 0,0 0 0 0 0,-1 0-152 0 0,-6-1 2082 0 0,6 0-1958 0 0,1 1 1 0 0,-1 0 0 0 0,1 0 0 0 0,-1 0 0 0 0,1 0-1 0 0,-1 0 1 0 0,1 0 0 0 0,-1 0 0 0 0,1 0-1 0 0,-1 0 1 0 0,1 0 0 0 0,-1 0 0 0 0,0 0-1 0 0,1 1 1 0 0,-1-1 0 0 0,1 0 0 0 0,-1 0 0 0 0,1 0-1 0 0,-1 1 1 0 0,1-1 0 0 0,0 0 0 0 0,-1 1-1 0 0,1-1 1 0 0,-1 0 0 0 0,1 1 0 0 0,0-1-1 0 0,-1 0 1 0 0,1 1 0 0 0,0-1 0 0 0,-1 1 0 0 0,1-1-125 0 0,-17 26 1298 0 0,14-11-885 0 0,2-9-309 0 0,-1 2-13 0 0,1 0 0 0 0,-1 0-1 0 0,2 0 1 0 0,-1 0 0 0 0,1 0-1 0 0,0 0 1 0 0,1 0 0 0 0,0 1-1 0 0,0-1 1 0 0,1 0 0 0 0,0-1-1 0 0,0 1 1 0 0,1 0 0 0 0,0-1-1 0 0,0 1 1 0 0,1-1 0 0 0,0 0-1 0 0,4 5-90 0 0,16 21 249 0 0,-22-31-223 0 0,0 0 0 0 0,0 0 0 0 0,1 0 0 0 0,-1 0 0 0 0,1 0 0 0 0,-1 0 0 0 0,1-1 0 0 0,0 1 0 0 0,0-1 0 0 0,0 0-1 0 0,0 0 1 0 0,0 0-26 0 0,23 8 259 0 0,-21-7-229 0 0,-1 0 0 0 0,1-1 0 0 0,0 1 1 0 0,0-1-1 0 0,0 0 0 0 0,0-1 0 0 0,-1 1 0 0 0,1-1 0 0 0,0 0 0 0 0,0 0 0 0 0,1 0-30 0 0,23-3 178 0 0,-20 2-142 0 0,1 0 0 0 0,-1-1 0 0 0,0 1 0 0 0,8-4-36 0 0,5-1 0 0 0,-17 4 9 0 0,0 1 0 0 0,0-1 0 0 0,0 1 0 0 0,0-2 0 0 0,-1 1 0 0 0,1 0-9 0 0,3-3 19 0 0,1 1-1 0 0,0 0 1 0 0,7-2-19 0 0,19-8 80 0 0,-24 9-78 0 0,1 0 1 0 0,0 1 0 0 0,0 1-1 0 0,8-2-2 0 0,50-13 0 0 0,-52 12 0 0 0,-15 5 0 0 0,0 0 0 0 0,0-1 0 0 0,0 1 0 0 0,0 1 0 0 0,0-1 0 0 0,2 0 0 0 0,12-1 0 0 0,-1-2 0 0 0,13-3 0 0 0,0-1 0 0 0,24-2 0 0 0,-38 6 0 0 0,1 2 0 0 0,6-1 0 0 0,9-2 0 0 0,0 0 160 0 0,13-1-160 0 0,12 6 182 0 0,-47 0-160 0 0,1 0 0 0 0,-1 1 0 0 0,7 1-22 0 0,4 1 11 0 0,-3-2 30 0 0,0 1 0 0 0,0 1 0 0 0,-1 1 0 0 0,1 0-1 0 0,-1 1 1 0 0,6 3-41 0 0,9 2 0 0 0,-24-8 0 0 0,-1 0 0 0 0,1 0 0 0 0,-1 1 0 0 0,1-1 0 0 0,4 4 0 0 0,6 4 0 0 0,-12-8 0 0 0,0 1 0 0 0,-1-1 0 0 0,1 1 0 0 0,-1 1 0 0 0,4 2 0 0 0,35 32 426 0 0,-25-22-25 0 0,-14-14-439 0 0,0 2 1 0 0,-1-1-1 0 0,1 0 0 0 0,-1 1 0 0 0,0-1 0 0 0,1 2 38 0 0,14 21 83 0 0,-13-21-29 0 0,0 1 0 0 0,-1 0 1 0 0,0 0-1 0 0,0 1 0 0 0,-1-1 0 0 0,3 7-54 0 0,23 62 0 0 0,-28-69 0 0 0,-1-1 18 0 0,0-2 96 0 0,3 5 5 0 0,-1-7-76 0 0,-1 0-36 0 0,0-1 0 0 0,0 0 1 0 0,0 0-1 0 0,0 1 1 0 0,1-1-1 0 0,-1 0 0 0 0,0 0 1 0 0,0 0-1 0 0,0 0 0 0 0,0 0 1 0 0,0-1-1 0 0,0 1 1 0 0,0 0-1 0 0,0 0 0 0 0,0-1 1 0 0,0 1-1 0 0,0-1 0 0 0,0 1 1 0 0,0-1-1 0 0,0 1 0 0 0,0-1 1 0 0,0 1-1 0 0,-1-1 1 0 0,2-1-8 0 0,-1 1 57 0 0,6-5-34 0 0,-1-1-1 0 0,0 0 1 0 0,0-1-1 0 0,0 1 0 0 0,-1-1 1 0 0,1-2-23 0 0,1-1-3 0 0,0 0-1 0 0,8-8 4 0 0,-4 8 0 0 0,1 0 0 0 0,0 0 0 0 0,1 1 0 0 0,0 1 0 0 0,0 0 0 0 0,10-4 0 0 0,-7 4 0 0 0,0 1 0 0 0,1 1 0 0 0,0 0 0 0 0,0 1 0 0 0,1 1 0 0 0,1 0 0 0 0,69-19-205 0 0,-32 13 168 0 0,1 2-1 0 0,24 0 38 0 0,-56 7 21 0 0,5 0 128 0 0,28 2-149 0 0,28 0 662 0 0,-11 7-1118 0 0,-1 3 0 0 0,13 6 456 0 0,-21-6-46 0 0,19-1 46 0 0,-20-2-18 0 0,24 6 18 0 0,-82-11 0 0 0,29 5 0 0 0,-1 1 0 0 0,14 7 0 0 0,-32-10 0 0 0,1-1 0 0 0,-1 0 0 0 0,2-1 0 0 0,22 5 0 0 0,-24-5 0 0 0,0-1 0 0 0,10 0 0 0 0,-5 0 0 0 0,0-2 0 0 0,-1 0 0 0 0,12-2 0 0 0,-12 1 0 0 0,-9-1 26 0 0,1 1 0 0 0,-1-2 0 0 0,1 1 0 0 0,-1-2 0 0 0,0 0 0 0 0,9-4-26 0 0,3-3 222 0 0,-1-1 0 0 0,16-11-222 0 0,65-43 176 0 0,-83 55-188 0 0,-20 11-48 0 0,-1 0-12 0 0,0 0-177 0 0,0 0-744 0 0,-2 0-325 0 0,-5 3-1124 0 0,-2-1-4243 0 0</inkml:trace>
  <inkml:trace contextRef="#ctx0" brushRef="#br0" timeOffset="36797.834">2179 1633 2304 0 0,'15'-2'388'0'0,"-6"-5"3983"0"0,1 0 0 0 0,7-8-4371 0 0,-15 14 294 0 0,2-3 758 0 0,-1 0 1 0 0,1 0 0 0 0,-1 0 0 0 0,0 0-1 0 0,1 0-1052 0 0,1-4 996 0 0,-4 7-544 0 0,-1 1-4 0 0,0 0 0 0 0,0 0-1 0 0,-13-5 825 0 0,1 5-1190 0 0,0 1-1 0 0,1 1 1 0 0,-1 0-1 0 0,1 1 1 0 0,0 0-1 0 0,-8 3-81 0 0,-6 4 4 0 0,0 1 0 0 0,-8 6-4 0 0,-31 25 0 0 0,52-33 0 0 0,2-1 0 0 0,-1 1 0 0 0,1 1 0 0 0,-8 9 0 0 0,16-16-4 0 0,0-1-1 0 0,0 1 1 0 0,1 0-1 0 0,-1 0 0 0 0,1 0 1 0 0,0 1-1 0 0,0-1 1 0 0,0 0-1 0 0,0 0 1 0 0,0 1-1 0 0,1-1 0 0 0,-1 0 1 0 0,1 1-1 0 0,0-1 1 0 0,0 0-1 0 0,0 1 1 0 0,0-1-1 0 0,1 1 0 0 0,0-1 1 0 0,-1 0-1 0 0,1 1 1 0 0,0-1-1 0 0,1 0 1 0 0,-1 0-1 0 0,0 0 0 0 0,1 0 1 0 0,0 0-1 0 0,1 1 5 0 0,12 13-12 0 0,0-1 0 0 0,2 0 1 0 0,0-1-1 0 0,0-1 0 0 0,5 1 12 0 0,9 9 7 0 0,-24-18 5 0 0,-1 1 0 0 0,0-1-1 0 0,0 1 1 0 0,-1 0 0 0 0,4 7-12 0 0,-8-12 1 0 0,0-1 17 0 0,0 1 0 0 0,0-1 0 0 0,-1 1-1 0 0,1-1 1 0 0,-1 1 0 0 0,1-1 0 0 0,-1 1 0 0 0,1 0-1 0 0,-1 1-17 0 0,0-3 2 0 0,0 1-1 0 0,1-1 0 0 0,-1 1 1 0 0,0-1-1 0 0,0 1 1 0 0,0 0-1 0 0,0-1 0 0 0,0 1 1 0 0,0-1-1 0 0,0 1 0 0 0,0-1 1 0 0,0 1-1 0 0,0-1 0 0 0,0 1 1 0 0,0-1-1 0 0,0 1 1 0 0,0 0-1 0 0,-1-1 0 0 0,1 1 1 0 0,0-1-1 0 0,0 1 0 0 0,0-1 1 0 0,-1 1-1 0 0,1-1 0 0 0,0 0 1 0 0,-1 1-1 0 0,1-1 1 0 0,-1 1-1 0 0,1-1 0 0 0,0 0 1 0 0,-1 1-1 0 0,1-1 0 0 0,-1 0 1 0 0,1 1-1 0 0,-1-1 0 0 0,1 0 1 0 0,-1 0-1 0 0,0 1-1 0 0,1-1-1 0 0,-6 3 168 0 0,0 0 1 0 0,0 0-1 0 0,0 0 1 0 0,0-1-1 0 0,-1 0 0 0 0,1 0 1 0 0,-1 0-1 0 0,1-1 0 0 0,-1 0 1 0 0,0-1-1 0 0,1 1 1 0 0,-2-1-168 0 0,-14 2-132 0 0,17-2 132 0 0,1 0 0 0 0,-1 0-1 0 0,0 0 1 0 0,1 0 0 0 0,-1-1 0 0 0,1 0-1 0 0,-1 0 1 0 0,1 0 0 0 0,0-1 0 0 0,-1 1 0 0 0,2 0 2 0 0,0-1 0 0 0,1 1 0 0 0,-1 0 0 0 0,1-1 1 0 0,-1 0-1 0 0,1 1 0 0 0,-1-1 0 0 0,1 0 1 0 0,0 0-1 0 0,0 0 0 0 0,0-1 0 0 0,0 1 1 0 0,0 0-1 0 0,1-1 0 0 0,-1 0-2 0 0,1 1 25 0 0,0 1-1 0 0,1 0 1 0 0,-1-1-1 0 0,1 1 1 0 0,0-1 0 0 0,-1 1-1 0 0,1 0 1 0 0,0-1 0 0 0,0 1-1 0 0,0-1 1 0 0,0 1 0 0 0,0-1-1 0 0,0 1 1 0 0,0-1-1 0 0,1 1 1 0 0,-1-1 0 0 0,0 1-1 0 0,1-2-24 0 0,1 0 5 0 0,-1 1 1 0 0,1-1-1 0 0,-1 0 0 0 0,1 1 0 0 0,0-1 0 0 0,0 1 0 0 0,0 0 0 0 0,0-1 0 0 0,1 1-5 0 0,6-5-106 0 0,0 0 1 0 0,0 0 0 0 0,1 1-1 0 0,4-2 106 0 0,-13 7-11 0 0,12-5 47 0 0,-1 0-1 0 0,1 0 1 0 0,0 2-1 0 0,12-4-35 0 0,-17 6-238 0 0,-1 0 0 0 0,1 1 1 0 0,0 0-1 0 0,0 1 0 0 0,0-1 0 0 0,0 1 0 0 0,0 1 0 0 0,-1-1 0 0 0,3 2 238 0 0,-1 1-5301 0 0,0 1-1709 0 0</inkml:trace>
  <inkml:trace contextRef="#ctx0" brushRef="#br0" timeOffset="37186.475">2271 1966 12120 0 0,'0'0'273'0'0,"0"0"40"0"0,0 0 22 0 0,0 0-39 0 0,0 0-131 0 0,6 14 1101 0 0,-3-5-427 0 0,-1 0 0 0 0,0 0 1 0 0,0 1-1 0 0,-1-1 1 0 0,0 7-840 0 0,3 17 892 0 0,-3-20-66 0 0,-1-9-728 0 0,0-1 1 0 0,0 0 0 0 0,1 0-1 0 0,-1 1 1 0 0,1-1-1 0 0,0 0 1 0 0,0 0-1 0 0,0 1-98 0 0,2 4 48 0 0,-2-7 199 0 0,-1-1 76 0 0,0 0 11 0 0,0 0-10 0 0,0 0-49 0 0,0 0-19 0 0,0 0-7 0 0,0 0-3 0 0,2-2-131 0 0,0 0 1 0 0,0 0 0 0 0,0-1 0 0 0,0 1 0 0 0,0-1 0 0 0,-1 1 0 0 0,1-2-116 0 0,0 1 105 0 0,19-26 463 0 0,17-19-568 0 0,-30 39 4 0 0,1 1-1 0 0,0-1 1 0 0,0 2 0 0 0,0-1-1 0 0,1 1 1 0 0,10-5-4 0 0,2-1-288 0 0,15-7 86 0 0,-10 12-6449 0 0,-6 4-1143 0 0</inkml:trace>
  <inkml:trace contextRef="#ctx0" brushRef="#br0" timeOffset="277508.98">523 1031 4608 0 0,'0'0'101'0'0,"0"0"22"0"0,0 0 5 0 0,0 0 97 0 0,0 0 410 0 0,0 0 182 0 0,0 0 42 0 0,0 0-33 0 0,0 0-156 0 0,0 0-72 0 0,0 0-12 0 0,0 0-37 0 0,0 0-146 0 0,0 0-69 0 0,0 0-12 0 0,0 0-8 0 0,0 0-20 0 0,0 0-8 0 0,0 0-4 0 0,2 0-28 0 0,13 0 2 0 0,-14 0-158 0 0,12 0-126 0 0,-9-1 27 0 0,9-2 299 0 0,0 0 0 0 0,1 1 0 0 0,-1 0 0 0 0,1 1 0 0 0,0 1 1 0 0,2 0-299 0 0,11 2 0 0 0,25-2 0 0 0,-14-1 0 0 0,109 6 1701 0 0,-105-3-2043 0 0,35-4 342 0 0,-10 0 410 0 0,-41 0-209 0 0,6 0-540 0 0,-14 4 317 0 0,23 2 452 0 0,-36-3-414 0 0,-4-1 62 0 0,5 0-1189 0 0,-6 0-4743 0 0</inkml:trace>
  <inkml:trace contextRef="#ctx0" brushRef="#br0" timeOffset="278338.939">3089 1045 3224 0 0,'0'0'415'0'0,"0"0"531"0"0,0 0 234 0 0,0 0 48 0 0,0 0-64 0 0,0 0-312 0 0,0 0-137 0 0,0 0-31 0 0,13 6 1236 0 0,19-2-592 0 0,1-2 1 0 0,0-1 0 0 0,-1-1 0 0 0,19-4-1329 0 0,-1 1 1860 0 0,23 3-1860 0 0,-29 0 757 0 0,7-2-757 0 0,17 0 859 0 0,-2 1-494 0 0,-7 0-362 0 0,49 6-3 0 0,-88-4-1628 0 0,-7 0-2663 0 0,0 0-2397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50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1 103 2304 0 0,'0'0'611'0'0,"0"0"1725"0"0,0 0 757 0 0,2 2 2743 0 0,5 5-4667 0 0,-3-5-1010 0 0,-1 0 1 0 0,1 1-1 0 0,-1 0 0 0 0,0 0 1 0 0,1 0-1 0 0,0 3-159 0 0,-3-5 105 0 0,1 0 0 0 0,-1 1 0 0 0,0-1 0 0 0,0 0 0 0 0,1 0-1 0 0,-1 0 1 0 0,0 0 0 0 0,1 0 0 0 0,-1 0 0 0 0,1 0 0 0 0,-1 0 0 0 0,1-1 0 0 0,-1 1 0 0 0,1-1 0 0 0,0 1-1 0 0,1 0-104 0 0,0-1 89 0 0,1 1 24 0 0,0 0 0 0 0,0 0 0 0 0,0 0 0 0 0,0 0 0 0 0,0-1 0 0 0,1 0 0 0 0,-1 0 0 0 0,0 0 1 0 0,0-1-1 0 0,0 1 0 0 0,1-1 0 0 0,-1 0-113 0 0,0 0 86 0 0,0 0 0 0 0,0 0 1 0 0,0 0-1 0 0,-1 0 1 0 0,1-1-1 0 0,-1 0 0 0 0,1 1 1 0 0,-1-1-1 0 0,1-1 0 0 0,-1 1 1 0 0,0 0-1 0 0,0-1 1 0 0,0 0-1 0 0,0 1 0 0 0,-1-1 1 0 0,1 0-1 0 0,-1 0 0 0 0,1-1-86 0 0,4-10 113 0 0,-6 12-89 0 0,1 0-1 0 0,-1 0 1 0 0,0-1-1 0 0,0 1 0 0 0,0 0 1 0 0,0-1-1 0 0,0 1 1 0 0,-1 0-1 0 0,1-1 1 0 0,-1 1-1 0 0,1-1 1 0 0,-1 1-1 0 0,0-1 0 0 0,0 0 1 0 0,0 1-1 0 0,0-1-23 0 0,-1-1 1 0 0,0 0 0 0 0,0 1-1 0 0,0-1 1 0 0,-1 0 0 0 0,1 0-1 0 0,-1 1 1 0 0,0-1 0 0 0,0 1-1 0 0,-1-2 0 0 0,2 4-3 0 0,0-1-1 0 0,0 1 0 0 0,-1 0 1 0 0,1-1-1 0 0,0 1 0 0 0,-1 0 1 0 0,1 0-1 0 0,-1 0 1 0 0,1 0-1 0 0,-1 0 0 0 0,1 0 1 0 0,-1 0-1 0 0,0 1 0 0 0,1-1 1 0 0,-1 0-1 0 0,0 1 1 0 0,0-1-1 0 0,0 1 0 0 0,1 0 1 0 0,-3 0 3 0 0,2 0-1 0 0,-1 0 0 0 0,1 1 0 0 0,0-1 0 0 0,-1 1 0 0 0,1-1 0 0 0,0 1 0 0 0,0 0 0 0 0,-1 0 0 0 0,1 0 0 0 0,0 0 0 0 0,0 1 0 0 0,0-1 0 0 0,1 0 0 0 0,-1 1 0 0 0,0 0 1 0 0,-26 27 2 0 0,23-23-3 0 0,-1 3 7 0 0,0 1 0 0 0,0-1 0 0 0,1 1 0 0 0,0 0-1 0 0,1 1 1 0 0,0-1 0 0 0,1 1 0 0 0,0-1 0 0 0,0 1 0 0 0,1 0-1 0 0,0 5-5 0 0,2-13 6 0 0,0-1-1 0 0,0 1 0 0 0,0 0 0 0 0,0-1 0 0 0,1 1 0 0 0,-1 0 1 0 0,1-1-1 0 0,0 1 0 0 0,0-1 0 0 0,0 1 0 0 0,0-1 0 0 0,0 0 1 0 0,0 1-1 0 0,0-1 0 0 0,1 0 0 0 0,0 0 0 0 0,-1 0 1 0 0,1 0-1 0 0,0 0 0 0 0,0 0 0 0 0,0 0 0 0 0,0 0 0 0 0,0-1 1 0 0,2 2-6 0 0,1 1 171 0 0,1-1-1 0 0,0 0 1 0 0,0 0 0 0 0,0 0 0 0 0,1 0 0 0 0,-1-1 0 0 0,1 0 0 0 0,-1 0 0 0 0,1-1-171 0 0,25 3 200 0 0,0-2 0 0 0,0-1 0 0 0,0-2 0 0 0,10-2-200 0 0,-32 3 155 0 0,7-2-547 0 0,-1-1 0 0 0,1 0 0 0 0,13-5 392 0 0,-17 2-5606 0 0,-1-1-1837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51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6912 0 0,'0'0'314'0'0,"0"0"-6"0"0,6 5 1754 0 0,-2-1-626 0 0,-1-1 1 0 0,0 0 0 0 0,0 1 0 0 0,0-1-1 0 0,1 4-1436 0 0,-3-5 118 0 0,1 1 0 0 0,-1-1 0 0 0,0 0 0 0 0,0 1 0 0 0,0-1 0 0 0,-1 1 0 0 0,1-1 0 0 0,0 1 0 0 0,-1-1 0 0 0,0 1 0 0 0,0-1 0 0 0,0 1 0 0 0,0 0 0 0 0,0-1 0 0 0,0 1 0 0 0,0-1 0 0 0,-1 1-118 0 0,-14 79 1384 0 0,6-31-419 0 0,6-42-906 0 0,2 0 0 0 0,-1 0-1 0 0,1 0 1 0 0,0 0 0 0 0,1 8-59 0 0,0-12 1 0 0,1 0 0 0 0,-1 0 0 0 0,1 0 0 0 0,0-1 0 0 0,0 1 0 0 0,0 0 0 0 0,1-1 0 0 0,0 1 0 0 0,0 0 0 0 0,0-1 0 0 0,2 3-1 0 0,-3-5 93 0 0,1 0 0 0 0,-1-1 0 0 0,1 1 1 0 0,0 0-1 0 0,0 0 0 0 0,-1-1 0 0 0,1 1 0 0 0,0-1 0 0 0,0 1 0 0 0,1-1 0 0 0,-1 0 0 0 0,0 0 0 0 0,0 0 0 0 0,1 0 0 0 0,-1-1 0 0 0,1 1-93 0 0,5 1 198 0 0,0-1 0 0 0,0 0 0 0 0,1-1 0 0 0,1 1-198 0 0,8-1 243 0 0,3 0-71 0 0,0-1 0 0 0,0-1 1 0 0,0-1-1 0 0,0-1 0 0 0,0-1 0 0 0,18-7-172 0 0,-14 5-365 0 0,2 4-265 0 0,-11 0-868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11:19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3224 0 0,'0'0'143'0'0,"1"-1"-3"0"0,1-2-111 0 0,-1 2 471 0 0,0 1-1 0 0,-1-1 1 0 0,1 0 0 0 0,0 1-1 0 0,-1-1 1 0 0,1 1 0 0 0,0-1-1 0 0,0 1 1 0 0,-1-1 0 0 0,1 1 0 0 0,0-1-1 0 0,0 1 1 0 0,0 0 0 0 0,0-1-500 0 0,-1 1 219 0 0,0 0 1 0 0,0 0 0 0 0,0 1 0 0 0,1-1-1 0 0,-1 0 1 0 0,0 0 0 0 0,0 0 0 0 0,0 0-1 0 0,0 0 1 0 0,1 0 0 0 0,-1 0 0 0 0,0 0-1 0 0,0 0 1 0 0,0 0 0 0 0,0 0 0 0 0,0 1-1 0 0,1-1 1 0 0,-1 0 0 0 0,0 0 0 0 0,0 0-1 0 0,0 0 1 0 0,0 0 0 0 0,0 0 0 0 0,0 1-1 0 0,0-1 1 0 0,1 0 0 0 0,-1 0 0 0 0,0 0-1 0 0,0 0 1 0 0,0 1 0 0 0,0-1 0 0 0,0 0-1 0 0,0 0-219 0 0,1 11 348 0 0,1 0 0 0 0,-2 1 0 0 0,0-1 0 0 0,0 0 0 0 0,-1 0 0 0 0,0 0 0 0 0,-2 8-348 0 0,-3 23 1236 0 0,5-29-1268 0 0,1 1-1 0 0,0-1 1 0 0,0 0-1 0 0,2 1 0 0 0,0-1 1 0 0,3 12 32 0 0,-3-18-11 0 0,0 0 1 0 0,0 0-1 0 0,1-1 0 0 0,0 1 1 0 0,1 0-1 0 0,-1-1 1 0 0,1 0-1 0 0,1 0 0 0 0,-1 0 1 0 0,1-1-1 0 0,0 1 1 0 0,0-1-1 0 0,3 2 11 0 0,-4-4 29 0 0,1 1-1 0 0,0-1 1 0 0,0 0 0 0 0,1 0 0 0 0,-1-1-1 0 0,1 0 1 0 0,-1 0 0 0 0,1 0-1 0 0,-1-1 1 0 0,1 1 0 0 0,0-1-1 0 0,0-1 1 0 0,0 1 0 0 0,0-1 0 0 0,2 0-29 0 0,13-2 56 0 0,0 0 0 0 0,-1-1 0 0 0,17-5-56 0 0,-21 4-112 0 0,-5 2 117 0 0,-1-1 0 0 0,0 0 0 0 0,0-1 0 0 0,4-2-5 0 0,-10 4-488 0 0,0 0 0 0 0,0-1 0 0 0,0 1 0 0 0,-1-1 0 0 0,1 1 0 0 0,0-1 0 0 0,-1-1 0 0 0,0 1 0 0 0,0 0 0 0 0,0-1 0 0 0,1-1 488 0 0,2-3-1901 0 0</inkml:trace>
  <inkml:trace contextRef="#ctx0" brushRef="#br0" timeOffset="1">319 13 13824 0 0,'5'-6'1470'0'0,"-4"5"-1379"0"0,0 1 0 0 0,0-1 0 0 0,0 0 1 0 0,-1 1-1 0 0,1-1 0 0 0,0 1 0 0 0,0 0 0 0 0,0-1 0 0 0,0 1 0 0 0,0 0 0 0 0,0-1 0 0 0,1 1 0 0 0,-1 0 0 0 0,0 0 0 0 0,0 0 1 0 0,0 0-1 0 0,0 0 0 0 0,0 0 0 0 0,0 0 0 0 0,0 0 0 0 0,0 1 0 0 0,0-1 0 0 0,0 0 0 0 0,0 1 0 0 0,0-1 0 0 0,0 0 0 0 0,0 1 1 0 0,0-1-1 0 0,0 1 0 0 0,0 0 0 0 0,0-1 0 0 0,-1 1 0 0 0,1 0 0 0 0,0 0-91 0 0,2 3 213 0 0,0-1-1 0 0,-1 1 1 0 0,0 0 0 0 0,0 0-1 0 0,0 0 1 0 0,0 0 0 0 0,0 2-213 0 0,3 6 407 0 0,0-2-168 0 0,0 0-1 0 0,0 0 1 0 0,-1 0 0 0 0,-1 0-1 0 0,0 1 1 0 0,0 0-1 0 0,-1 0 1 0 0,0-1-1 0 0,-1 1 1 0 0,-1 0-1 0 0,1 7-238 0 0,-5 87 624 0 0,4-34-373 0 0,1-50-306 0 0,-2 1 1 0 0,0 0-1 0 0,-1 0 0 0 0,-1 3 55 0 0,2-21-2 0 0,0 0-1 0 0,1 0 1 0 0,0-1 0 0 0,-1 1-1 0 0,1 0 1 0 0,1 0-1 0 0,-1 2 3 0 0,2 30 195 0 0,-5-8-175 0 0,-7-24-6812 0 0,10-4 4651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52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4144 0 0,'0'0'191'0'0,"0"0"429"0"0,2 0 1698 0 0,33-2 6042 0 0,-17 1-5885 0 0,1 1-1 0 0,17 2-2474 0 0,36 6 1043 0 0,-61-7-1351 0 0,1-1 1 0 0,-1 0-1 0 0,0-1 1 0 0,6-1 307 0 0,-1 1-2218 0 0,-3-1-4447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52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13 2760 0 0,'-4'0'247'0'0,"-10"-2"512"0"0,-2-4 5960 0 0,15 5-5679 0 0,-1 1 1 0 0,1-1-1 0 0,-1 0 0 0 0,0 1 1 0 0,1-1-1 0 0,-1 1 1 0 0,1 0-1 0 0,-1-1 1 0 0,-1 1-1041 0 0,-11 4 492 0 0,0 4 293 0 0,8-6-535 0 0,1 1-1 0 0,0 0 1 0 0,0 1-1 0 0,0-1 1 0 0,0 1-1 0 0,-3 2-249 0 0,-5 7 405 0 0,7-8-274 0 0,0 1-1 0 0,0 0 0 0 0,1 0 1 0 0,-3 4-131 0 0,-10 14 158 0 0,14-20-168 0 0,0 1 0 0 0,1 0-1 0 0,-1 0 1 0 0,1 0 0 0 0,0 1-1 0 0,0-1 1 0 0,1 1 0 0 0,-1-1-1 0 0,0 5 11 0 0,-4 9 0 0 0,6-16 2 0 0,0 0 0 0 0,-1 0 0 0 0,1-1 0 0 0,1 1 0 0 0,-1 0 0 0 0,0 0 0 0 0,1 1 0 0 0,-1 1-2 0 0,-2 15 141 0 0,3-18-114 0 0,-1 0 0 0 0,1 0 0 0 0,-1 0 0 0 0,1 0 0 0 0,0 1 0 0 0,0-1 0 0 0,0 0 0 0 0,0 0 0 0 0,0 1 0 0 0,1-1 0 0 0,-1 1-27 0 0,0-2 11 0 0,1 0 1 0 0,-1 0-1 0 0,0 0 1 0 0,1 0 0 0 0,-1 0-1 0 0,0-1 1 0 0,1 1-1 0 0,-1 0 1 0 0,1 0 0 0 0,0 0-1 0 0,-1-1 1 0 0,1 1-1 0 0,-1 0 1 0 0,1-1 0 0 0,0 1-1 0 0,0-1 1 0 0,-1 1 0 0 0,1-1-1 0 0,0 1 1 0 0,0-1-1 0 0,0 1 1 0 0,0-1 0 0 0,-1 0-1 0 0,1 1 1 0 0,0-1-1 0 0,0 0 1 0 0,0 0 0 0 0,0 0-1 0 0,0 0 1 0 0,0 0-1 0 0,0 0 1 0 0,0 0 0 0 0,0 0-1 0 0,0 0 1 0 0,0 0-12 0 0,2-1 34 0 0,1 1-1 0 0,-1-1 1 0 0,0 0 0 0 0,0 0 0 0 0,1 0-1 0 0,-1-1 1 0 0,1 0-34 0 0,2-1 50 0 0,-1 0-23 0 0,0 1 0 0 0,0-1 0 0 0,0 0 0 0 0,0-1 0 0 0,0 1 0 0 0,-1-1 0 0 0,0 0 0 0 0,1 0 0 0 0,-1-1 0 0 0,-1 1 0 0 0,3-3-27 0 0,36-47 163 0 0,-31 35-131 0 0,-8 14-23 0 0,0-1-1 0 0,0 1 1 0 0,1 0-1 0 0,3-4-8 0 0,13-22 0 0 0,-19 31 0 0 0,-1 0 0 0 0,0 0 0 0 0,0 0 0 0 0,1 0 0 0 0,-1-1 0 0 0,0 1 0 0 0,1 0 0 0 0,-1 0 0 0 0,0 0 0 0 0,1 0 0 0 0,-1 0 0 0 0,0 0 0 0 0,1 0 0 0 0,-1 0 0 0 0,0 0 0 0 0,1 0 0 0 0,-1 0 0 0 0,0 0 0 0 0,0 0 0 0 0,1 0 0 0 0,-1 0 0 0 0,0 0 0 0 0,1 1 0 0 0,-1-1 0 0 0,0 0 0 0 0,1 0 0 0 0,-1 0 0 0 0,0 0 0 0 0,0 1 0 0 0,1-1 0 0 0,-1 0 0 0 0,0 0 0 0 0,0 1 0 0 0,0-1 0 0 0,1 0 0 0 0,6 9 0 0 0,-6-8 0 0 0,-1 1-5 0 0,1 1 0 0 0,0-1-1 0 0,-1 1 1 0 0,1 0 0 0 0,-1-1-1 0 0,0 1 1 0 0,0-1 0 0 0,0 1 0 0 0,0 0-1 0 0,0-1 1 0 0,-1 1 0 0 0,1 1 5 0 0,-2 10-17 0 0,1 17 17 0 0,-2-1 0 0 0,-1 3 0 0 0,4-27 0 0 0,0-1 0 0 0,0 1 1 0 0,0-1-1 0 0,1 1 0 0 0,0-1 0 0 0,0 1 0 0 0,3 13-11 0 0,-4-15-152 0 0,1-1 1 0 0,0 0-1 0 0,1 0 1 0 0,-1 0-1 0 0,0 0 1 0 0,1 0-1 0 0,0 0 1 0 0,0 0-1 0 0,0 0 1 0 0,0-1-1 0 0,0 1 1 0 0,0-1-1 0 0,1 0 1 0 0,-1 1-1 0 0,1-1 0 0 0,0 0 1 0 0,1 1 162 0 0,3 1-1084 0 0,-7-3-2181 0 0,0-1-3532 0 0</inkml:trace>
  <inkml:trace contextRef="#ctx0" brushRef="#br0" timeOffset="414.382">411 188 13824 0 0,'0'0'629'0'0,"0"0"-12"0"0,-4 14 571 0 0,4-5-692 0 0,-1 0 0 0 0,-1 1 0 0 0,0-1 0 0 0,0 0 0 0 0,-4 7-496 0 0,3-6 228 0 0,0-1 0 0 0,1 1 0 0 0,0-1 0 0 0,0 1 0 0 0,1 0 0 0 0,0 0-228 0 0,-1 11 204 0 0,1-18-172 0 0,1 1 0 0 0,-1-1 0 0 0,1 1 0 0 0,0-1 0 0 0,0 1 0 0 0,0-1 0 0 0,0 0 0 0 0,1 3-32 0 0,2 11 129 0 0,-3-15-75 0 0,0 1 0 0 0,0 0-1 0 0,1-1 1 0 0,-1 1 0 0 0,1-1 0 0 0,0 1 0 0 0,0 0 0 0 0,0-1 0 0 0,0 0-1 0 0,0 1 1 0 0,1 0-54 0 0,-2-2 154 0 0,0-1-62 0 0,2 0-36 0 0,2-1-13 0 0,0 1 0 0 0,1-1 0 0 0,-1 1 1 0 0,0-1-1 0 0,0 0 0 0 0,0-1 0 0 0,0 1 0 0 0,0-1 1 0 0,0 0-1 0 0,0 0 0 0 0,-1 0 0 0 0,4-2-43 0 0,-2 0 55 0 0,1-1-1 0 0,-1 0 1 0 0,0 0-1 0 0,0 0 1 0 0,0 0-1 0 0,0-1 1 0 0,1-3-55 0 0,5-6 239 0 0,0 1 0 0 0,1 0 1 0 0,1 0-1 0 0,7-5-239 0 0,-14 14 41 0 0,-5 5-57 0 0,-1 0-1 0 0,1 0 0 0 0,-1 0 1 0 0,0-1-1 0 0,1 1 0 0 0,-1 0 1 0 0,0 0-1 0 0,1 0 0 0 0,-1 0 1 0 0,1 0-1 0 0,-1 0 0 0 0,1 0 1 0 0,-1 0-1 0 0,0 0 0 0 0,1 0 1 0 0,-1 0-1 0 0,1 0 0 0 0,-1 0 1 0 0,0 0-1 0 0,1 0 0 0 0,-1 1 1 0 0,1-1-1 0 0,-1 0 0 0 0,0 0 1 0 0,1 0-1 0 0,-1 1 0 0 0,0-1 1 0 0,1 0-1 0 0,-1 0 0 0 0,0 1 1 0 0,1-1-1 0 0,-1 0 0 0 0,0 1 1 0 0,0-1-1 0 0,1 0 0 0 0,-1 1 1 0 0,0-1-1 0 0,0 1 0 0 0,0-1 1 0 0,1 0-1 0 0,-1 1 0 0 0,0-1 1 0 0,0 1-1 0 0,0-1 0 0 0,0 1 17 0 0,0-1-95 0 0,6 13-314 0 0,-1 0 1 0 0,-1 0-1 0 0,2 12 409 0 0,-3-15 25 0 0,-1 1 0 0 0,1-1 0 0 0,1 0 0 0 0,0-1 0 0 0,0 1 0 0 0,1-1 0 0 0,5 8-25 0 0,-7-10 243 0 0,-2-6-163 0 0,0 0-1 0 0,-1 1 1 0 0,1-1-1 0 0,0 0 1 0 0,0 0-1 0 0,0 1 1 0 0,0-1-1 0 0,0 0 1 0 0,0 0-1 0 0,0 0 1 0 0,0 0-1 0 0,0 0 1 0 0,0-1-1 0 0,0 1 0 0 0,1 0 1 0 0,-1 0-1 0 0,0-1 1 0 0,1 1-1 0 0,-1-1 1 0 0,1 1-1 0 0,-1-1-79 0 0,0 0 37 0 0,0 0-1 0 0,0 0 1 0 0,0 0-1 0 0,0 0 1 0 0,0 0-1 0 0,1 0 1 0 0,-1 0-1 0 0,0-1 0 0 0,0 1 1 0 0,0 0-1 0 0,-1-1 1 0 0,1 1-1 0 0,0-1 1 0 0,0 1-1 0 0,0-1 1 0 0,0 1-1 0 0,0-1 1 0 0,0 0-1 0 0,-1 1 1 0 0,1-1-1 0 0,0 0 1 0 0,-1 0-1 0 0,1 0 0 0 0,0 1 1 0 0,0-2-37 0 0,1-1 116 0 0,0 0 0 0 0,0-1-1 0 0,0 1 1 0 0,-1 0 0 0 0,1-1 0 0 0,0-2-116 0 0,6-26 88 0 0,-1 1-1 0 0,-1-4-87 0 0,3-32-2915 0 0,-9 60 2266 0 0,1-7-1489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51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8 243 15408 0 0,'-7'-1'1759'0'0,"20"6"-1145"0"0,0-1-1 0 0,0 0 0 0 0,1-1 1 0 0,0 0-1 0 0,10 1-613 0 0,-3-1 629 0 0,40 2 0 0 0,-14-3-650 0 0,-8 1 256 0 0,9-3-235 0 0,-47 0 5 0 0,26-2-149 0 0,-17 0-1316 0 0,0 0-1 0 0,0-1 0 0 0,-1 0 1 0 0,9-4 1460 0 0,0-1-2269 0 0</inkml:trace>
  <inkml:trace contextRef="#ctx0" brushRef="#br0" timeOffset="369.532">748 0 3680 0 0,'0'0'284'0'0,"7"3"203"0"0,-3-2 1048 0 0,0 1 0 0 0,-1-1 0 0 0,1 1 1 0 0,-1 0-1 0 0,1 0 0 0 0,0 1-1535 0 0,-1-1 796 0 0,0 0-1 0 0,-1 0 1 0 0,1 1 0 0 0,-1-1-1 0 0,1 1 1 0 0,0 2-796 0 0,-1-2 153 0 0,0 0 0 0 0,0 0 0 0 0,-1 1 0 0 0,1-1 0 0 0,-1 0 0 0 0,0 1 0 0 0,0 0 0 0 0,0-1 0 0 0,0 1 0 0 0,-1 0 0 0 0,1-1 0 0 0,-1 1 1 0 0,0 0-1 0 0,0-1 0 0 0,0 1 0 0 0,-1 0 0 0 0,1 0 0 0 0,-1-1 0 0 0,0 1 0 0 0,0-1 0 0 0,-1 3-153 0 0,-2 3 66 0 0,0 0 0 0 0,-1 0 0 0 0,0 0-1 0 0,-1-1 1 0 0,0 0 0 0 0,0 0 0 0 0,0 0 0 0 0,-1-1-1 0 0,0 0 1 0 0,-1 0 0 0 0,0-1 0 0 0,0 0 0 0 0,0 0 0 0 0,-1-1-1 0 0,1 0 1 0 0,-10 4-66 0 0,14-8 9 0 0,-1 1 0 0 0,0-1 0 0 0,0 1 0 0 0,0-1 0 0 0,0-1 0 0 0,0 1-1 0 0,0-1 1 0 0,0 0 0 0 0,-1 0 0 0 0,1 0 0 0 0,0-1 0 0 0,0 0 0 0 0,0 0-1 0 0,0 0 1 0 0,0-1 0 0 0,1 1 0 0 0,-1-1 0 0 0,0 0 0 0 0,1 0 0 0 0,-1-1 0 0 0,1 0-1 0 0,0 0 1 0 0,-4-2-9 0 0,6 3-32 0 0,1 0 0 0 0,-1-1 1 0 0,1 1-1 0 0,-1 0 0 0 0,1 0 0 0 0,0-1 0 0 0,0 1 0 0 0,0 0 0 0 0,0-1 0 0 0,1 1 0 0 0,-1-1 0 0 0,1 1 0 0 0,-1-1 0 0 0,1 1 1 0 0,0-2 31 0 0,-1-1-48 0 0,1-1 0 0 0,0 1 1 0 0,1-1-1 0 0,-1 1 1 0 0,1 0-1 0 0,0 0 0 0 0,1-1 48 0 0,-2 4-1 0 0,1-1 0 0 0,0 1 0 0 0,0 0 0 0 0,0-1 0 0 0,1 1 0 0 0,-1 0 0 0 0,1 0 0 0 0,-1 0 0 0 0,1 0 0 0 0,-1 0 0 0 0,1 0-1 0 0,0 0 1 0 0,0 1 0 0 0,0-1 0 0 0,0 0 0 0 0,0 1 0 0 0,1 0 0 0 0,-1 0 0 0 0,0-1 0 0 0,0 1 0 0 0,1 1 0 0 0,-1-1 0 0 0,1 0 0 0 0,-1 1-1 0 0,1-1 1 0 0,-1 1 0 0 0,1-1 0 0 0,-1 1 0 0 0,1 0 0 0 0,0 0 0 0 0,-1 1 0 0 0,1-1 0 0 0,-1 0 0 0 0,1 1 0 0 0,-1 0 0 0 0,2 0 1 0 0,-1 0 11 0 0,12 7 59 0 0,-9-4-64 0 0,-1 0-1 0 0,0 0 1 0 0,-1 0 0 0 0,1 1 0 0 0,-1 0-1 0 0,0 0 1 0 0,0 0 0 0 0,1 3-6 0 0,26 48 38 0 0,-25-45-45 0 0,10 23 5 0 0,-8-17 41 0 0,1 1 0 0 0,5 6-39 0 0,-10-20-42 0 0,-3-3-425 0 0,5 2-878 0 0,-4-3-4396 0 0,-1-3-595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49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14 15664 0 0,'0'0'356'0'0,"0"0"49"0"0,0 0 21 0 0,0 0-42 0 0,0 0-170 0 0,2 0 211 0 0,0 1-1 0 0,0-1 1 0 0,0 0 0 0 0,0 1 0 0 0,0-1-1 0 0,0 1 1 0 0,1 0-425 0 0,2 5 117 0 0,0-1 0 0 0,-1 1 0 0 0,0 0 0 0 0,0 1 0 0 0,-1-1 0 0 0,1 1 0 0 0,-2-1 0 0 0,1 1 0 0 0,-1 0 0 0 0,0 0 0 0 0,0 0 0 0 0,-1 1 0 0 0,1-1 0 0 0,-1 3-117 0 0,0 19 617 0 0,0 0 1 0 0,-2 0-1 0 0,-1 1-617 0 0,1-7 87 0 0,-2 58-23 0 0,2-67-31 0 0,1 0 0 0 0,1-1 0 0 0,1 7-33 0 0,1 23 57 0 0,0-25 232 0 0,1-3-6018 0 0,-4-15-1274 0 0</inkml:trace>
  <inkml:trace contextRef="#ctx0" brushRef="#br0" timeOffset="1">117 435 6912 0 0,'0'0'314'0'0,"0"0"-6"0"0,15 5 3874 0 0,7 4 1147 0 0,14-2-2191 0 0,1 1-1818 0 0,-24-5-1086 0 0,1-1-1 0 0,0 0 0 0 0,0 0 0 0 0,0-2 0 0 0,0 0-233 0 0,26 2 330 0 0,-10-1-102 0 0,0-1 0 0 0,19-4-228 0 0,-18 2 64 0 0,34-11-64 0 0,-62 13-176 0 0,-3 0 107 0 0,1 0 1 0 0,-1-1-1 0 0,0 1 1 0 0,1 0-1 0 0,-1 0 1 0 0,1 0-1 0 0,-1 0 0 0 0,1 0 1 0 0,-1 0-1 0 0,0 0 1 0 0,1-1-1 0 0,-1 1 1 0 0,0 0-1 0 0,1 0 1 0 0,-1 0-1 0 0,1-1 0 0 0,-1 1 1 0 0,0 0-1 0 0,0-1 1 0 0,1 1-1 0 0,-1 0 1 0 0,0-1-1 0 0,1 1 1 0 0,-1 0-1 0 0,0-1 0 0 0,0 1 1 0 0,0 0-1 0 0,1-1 69 0 0,1-4-2384 0 0</inkml:trace>
  <inkml:trace contextRef="#ctx0" brushRef="#br0" timeOffset="385.729">0 31 16671 0 0,'0'0'382'0'0,"7"-3"510"0"0,29-5 335 0 0,1 1 1 0 0,-1 1-1 0 0,37 0-1227 0 0,-33 6 604 0 0,0 0-1 0 0,6 4-603 0 0,-14-2 181 0 0,-21-1-314 0 0,66 6 660 0 0,-65-6-1352 0 0,0 2 0 0 0,0-1 0 0 0,0 2 1 0 0,0 0-1 0 0,2 1 825 0 0,1 3-7085 0 0</inkml:trace>
  <inkml:trace contextRef="#ctx0" brushRef="#br0" timeOffset="801.36">752 421 16208 0 0,'-1'2'365'0'0,"-9"9"-23"0"0,1 0 0 0 0,1 1 0 0 0,0 0 0 0 0,0 0 0 0 0,2 1 0 0 0,-1 0 0 0 0,2 1 0 0 0,0-1 0 0 0,0 1 0 0 0,1 0 0 0 0,1 0 0 0 0,0 0 0 0 0,1 1 0 0 0,1-1 0 0 0,0 3-342 0 0,1-15 34 0 0,0 0-1 0 0,0 0 1 0 0,0 1-1 0 0,0-1 1 0 0,1 0 0 0 0,-1 0-1 0 0,1 0 1 0 0,0 0-1 0 0,-1 0 1 0 0,1 0-1 0 0,0 0 1 0 0,0 0-1 0 0,0-1 1 0 0,0 1-1 0 0,1 0 1 0 0,-1 0-1 0 0,1-1 1 0 0,-1 1-1 0 0,1-1 1 0 0,-1 1-1 0 0,1-1 1 0 0,0 0-1 0 0,-1 0 1 0 0,2 1-34 0 0,1 0 23 0 0,-1-1-1 0 0,0 0 1 0 0,0 0-1 0 0,1 0 1 0 0,-1 0-1 0 0,0 0 1 0 0,1-1-1 0 0,-1 1 1 0 0,1-1-1 0 0,-1 0 1 0 0,0 0-1 0 0,1-1 1 0 0,-1 1-1 0 0,4-1-22 0 0,4-2 63 0 0,0 0-1 0 0,0-1 1 0 0,0 0-1 0 0,0-1 1 0 0,0 0-1 0 0,-1-1 1 0 0,0 0-1 0 0,0 0 1 0 0,0-2-63 0 0,-6 5 10 0 0,1-1 0 0 0,-1 0 1 0 0,0 0-1 0 0,-1 0 1 0 0,1-1-1 0 0,-1 1 0 0 0,0-1 1 0 0,0 0-1 0 0,1-1-10 0 0,-3 3 4 0 0,0 0 0 0 0,1-1-1 0 0,-1 1 1 0 0,-1 0 0 0 0,1 0 0 0 0,0-1-1 0 0,-1 1 1 0 0,0 0 0 0 0,0-1 0 0 0,0 1-1 0 0,0 0 1 0 0,0-1 0 0 0,0 1 0 0 0,-1 0-1 0 0,-1-3-3 0 0,2 3-35 0 0,-1 0 0 0 0,0 1 0 0 0,-1-1 0 0 0,1 1 0 0 0,0-1 0 0 0,-1 1 0 0 0,1 0 0 0 0,-1-1 0 0 0,0 1 0 0 0,1 0 0 0 0,-1 0 0 0 0,0 0 0 0 0,0 0 0 0 0,-1 1 0 0 0,1-1 0 0 0,0 1 0 0 0,-1-1 0 0 0,1 1 0 0 0,-1 0 0 0 0,1 0 0 0 0,-1 0 0 0 0,1 0 0 0 0,-1 0-1 0 0,0 0 1 0 0,1 1 0 0 0,-1-1 0 0 0,0 1 0 0 0,-1 0 35 0 0,-8 0-1473 0 0,0 0 0 0 0,0 0 0 0 0,0 2 0 0 0,1-1 0 0 0,-12 4 1473 0 0,9 0-2093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47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182 167 3224 0 0,'-9'-15'2316'0'0,"-3"-3"-279"0"0,12 18-4766 0 0</inkml:trace>
  <inkml:trace contextRef="#ctx0" brushRef="#br0" timeOffset="418.206">170 202 3224 0 0,'4'-33'161'0'0,"1"-3"4138"0"0,4-22 2993 0 0,-8 48-6587 0 0,0 0 0 0 0,0 1 0 0 0,1-1 1 0 0,0 0-706 0 0,0 3 433 0 0,-1 6-311 0 0,-1 0-1 0 0,1 0 1 0 0,-1 0-1 0 0,0 0 0 0 0,0 0 1 0 0,0 0-1 0 0,1 0 1 0 0,-1 0-1 0 0,0 0 0 0 0,0 0 1 0 0,0 0-1 0 0,0 0 1 0 0,-1 0-1 0 0,1 0 0 0 0,0 0 1 0 0,0 0-122 0 0,-1 0 202 0 0,1 1-11 0 0,0 0 13 0 0,0 0 77 0 0,0 0 37 0 0,0 0 8 0 0,0 7-259 0 0,0 1-1 0 0,0-1 0 0 0,1 1 0 0 0,0-1 1 0 0,1 1-1 0 0,0 2-66 0 0,4 22-6 0 0,21 254 252 0 0,-23-239 215 0 0,-2 31-461 0 0,-2-76 93 0 0,0-2-25 0 0,0 0-117 0 0,0 0-51 0 0,0 0-11 0 0,-9-4-3177 0 0,4 2 1528 0 0</inkml:trace>
  <inkml:trace contextRef="#ctx0" brushRef="#br0" timeOffset="784.884">72 473 2760 0 0,'-2'4'1896'0'0,"1"-2"1709"0"0,1 0-3223 0 0,0 0-1 0 0,0 0 1 0 0,0-1 0 0 0,1 1-1 0 0,-1 0 1 0 0,0-1-1 0 0,1 1 1 0 0,0 0 0 0 0,-1-1-1 0 0,1 1 1 0 0,0-1-1 0 0,0 1 1 0 0,0-1 0 0 0,0 1-1 0 0,0-1 1 0 0,0 1-1 0 0,0-1 1 0 0,0 0 0 0 0,0 0-382 0 0,2 1 269 0 0,0 0 0 0 0,-1 0-1 0 0,1 0 1 0 0,0-1 0 0 0,0 1 0 0 0,0-1 0 0 0,0 0 0 0 0,1 0 0 0 0,-1 0 0 0 0,0 0-269 0 0,8 1 412 0 0,1 0-1 0 0,-1-1 1 0 0,1-1 0 0 0,-1 0-1 0 0,9-1-411 0 0,-19 1 10 0 0,145-14 1768 0 0,-124 13-1894 0 0,9-2 87 0 0,-29 3-282 0 0,1-1 1 0 0,-1 1-1 0 0,-1-1 1 0 0,1 1-1 0 0,0-1 1 0 0,0 0-1 0 0,0 0 1 0 0,0 0-1 0 0,0 0 0 0 0,-1 0 1 0 0,1 0-1 0 0,1-1 311 0 0,-3 1-1754 0 0,-2-4-19 0 0</inkml:trace>
  <inkml:trace contextRef="#ctx0" brushRef="#br0" timeOffset="1236.443">20 74 2304 0 0,'-13'-8'167'0'0,"7"-3"-254"0"0,6-8 9306 0 0,0 12-6174 0 0,0 6-2323 0 0,7-3 495 0 0,0 0-644 0 0,1 1 0 0 0,-1 0-1 0 0,1 1 1 0 0,0 0-1 0 0,-1 0 1 0 0,1 1-1 0 0,0 0 1 0 0,6 0-573 0 0,9 1 547 0 0,0 1 0 0 0,8 2-547 0 0,6 0 481 0 0,-15 0-402 0 0,0 0 0 0 0,10 4-79 0 0,-8-2 194 0 0,21 2-194 0 0,-8 2-539 0 0,-15-3-1912 0 0,-7-5 921 0 0</inkml:trace>
  <inkml:trace contextRef="#ctx0" brushRef="#br0" timeOffset="1237.443">556 290 3680 0 0,'0'0'167'0'0,"-5"17"2366"0"0,2 1 5030 0 0,-3 1-4650 0 0,4-14-2464 0 0,0 1-1 0 0,0 0 1 0 0,1-1-1 0 0,-1 6-448 0 0,-1 25 999 0 0,2 0 0 0 0,2 0 0 0 0,1 3-999 0 0,0-12 474 0 0,-2-16-393 0 0,1 0 1 0 0,0 0-1 0 0,1 0 1 0 0,0-1-1 0 0,1 1 1 0 0,0 0-1 0 0,0-1 1 0 0,5 8-82 0 0,-6-12 42 0 0,1 0 1 0 0,0-1 0 0 0,0 0-1 0 0,1 0 1 0 0,0 0 0 0 0,0 0-1 0 0,0 0 1 0 0,0-1 0 0 0,1 1-1 0 0,0-1 1 0 0,0 0 0 0 0,0-1-1 0 0,5 3-42 0 0,-9-5 20 0 0,1 0 0 0 0,0-1 0 0 0,0 1 1 0 0,0-1-1 0 0,0 0 0 0 0,0 0 0 0 0,0 1 0 0 0,0-1 0 0 0,0 0 0 0 0,0-1 0 0 0,0 1 0 0 0,0 0 0 0 0,0-1 0 0 0,0 1 0 0 0,0-1 0 0 0,0 1 0 0 0,0-1 0 0 0,0 0 1 0 0,-1 0-1 0 0,1 0-20 0 0,1-1-130 0 0,0 1 1 0 0,0-1-1 0 0,0 0 1 0 0,-1-1-1 0 0,1 1 1 0 0,-1 0-1 0 0,0-1 1 0 0,1 0 0 0 0,-1 1-1 0 0,0-1 1 0 0,0-1 129 0 0,-1 3-218 0 0,-1-1 1 0 0,1 1-1 0 0,-1 0 1 0 0,0-1 0 0 0,1 1-1 0 0,-1 0 1 0 0,0-1-1 0 0,0 1 1 0 0,0 0-1 0 0,0-1 1 0 0,0 1 0 0 0,0-1-1 0 0,0 0 218 0 0,-2-11-1455 0 0</inkml:trace>
  <inkml:trace contextRef="#ctx0" brushRef="#br0" timeOffset="1604.279">400 511 13592 0 0,'0'0'621'0'0,"0"0"-12"0"0,12 0-367 0 0,0 3 130 0 0,-1-2 1 0 0,1 1-1 0 0,0-1 1 0 0,-1-1-1 0 0,1 0 1 0 0,11-2-373 0 0,16 0 946 0 0,93-4 432 0 0,-93 4-898 0 0,-2 0-945 0 0,-11 4-4660 0 0,-11 0-1100 0 0</inkml:trace>
  <inkml:trace contextRef="#ctx0" brushRef="#br0" timeOffset="1605.279">1032 326 11056 0 0,'0'0'505'0'0,"16"-3"190"0"0,15 4 1620 0 0,1 2 0 0 0,-1 2 0 0 0,0 0 1 0 0,31 11-2316 0 0,-56-14 17 0 0,3 0-60 0 0,0 0 0 0 0,-1 1 0 0 0,7 3 43 0 0,-11-1-4915 0 0,-4-4 3809 0 0,0 0-5510 0 0</inkml:trace>
  <inkml:trace contextRef="#ctx0" brushRef="#br0" timeOffset="2022.406">1087 476 4144 0 0,'10'2'408'0'0,"32"-4"3950"0"0,-20 1 41 0 0,-1 1 1 0 0,3 0-4400 0 0,102 8 1296 0 0,-79-7-2552 0 0,-29-1-5077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55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385 96 10592 0 0,'0'0'818'0'0,"0"0"-410"0"0,0-1 441 0 0,1 1-732 0 0,-1 0 0 0 0,0 0 0 0 0,1 0 0 0 0,-1-1-1 0 0,0 1 1 0 0,0 0 0 0 0,1 0 0 0 0,-1-1 0 0 0,0 1 0 0 0,0 0 0 0 0,1-1 0 0 0,-1 1 0 0 0,0 0 0 0 0,0-1-1 0 0,0 1 1 0 0,0 0 0 0 0,0-1 0 0 0,1 1 0 0 0,-1 0 0 0 0,0-1-117 0 0,-2-15 2154 0 0,1-2-302 0 0,1 17-1770 0 0,0 0-1 0 0,0 0 0 0 0,-1 0 0 0 0,1 1 1 0 0,-1-1-1 0 0,1 0 0 0 0,0 0 0 0 0,-1 0 1 0 0,0 1-1 0 0,1-1 0 0 0,-1 0 0 0 0,1 1 1 0 0,-1-1-1 0 0,0 0 0 0 0,0 1 0 0 0,1-1 1 0 0,-1 1-1 0 0,0-1 0 0 0,0 1 0 0 0,0-1 0 0 0,1 1 1 0 0,-1 0-1 0 0,-1-1-81 0 0,-5-2 31 0 0,4 2 25 0 0,-1-1-1 0 0,0 1 1 0 0,0 0 0 0 0,0 1-1 0 0,0-1 1 0 0,0 1-1 0 0,0-1 1 0 0,0 1-1 0 0,-1 0-55 0 0,-37 4 177 0 0,39-4-158 0 0,-61 6 184 0 0,-34-1-203 0 0,79-4 50 0 0,-11-2 7 0 0,20 0 60 0 0,1 1 1 0 0,-1 0 0 0 0,1 0 0 0 0,-1 1 0 0 0,-4 1-118 0 0,7-1 315 0 0,10 13-225 0 0,1 17-70 0 0,-2-18 13 0 0,0-1-1 0 0,0 1 1 0 0,2 2-33 0 0,2 11 285 0 0,3 23-285 0 0,-7-34 93 0 0,8 66 30 0 0,-5-37-134 0 0,2 7 11 0 0,2-4-24 0 0,-2 0 0 0 0,-2 0 0 0 0,-1 17 24 0 0,-2 72 91 0 0,-2-134-79 0 0,-1-1-10 0 0,1 0 0 0 0,0-1 1 0 0,0 1-1 0 0,0 0 1 0 0,0-1-1 0 0,0 1 1 0 0,0 0-1 0 0,0-1 1 0 0,0 1-1 0 0,1 0 0 0 0,-1-1 1 0 0,0 1-1 0 0,0 0 1 0 0,0-1-1 0 0,1 1 1 0 0,-1-1-1 0 0,0 1 1 0 0,1-1-1 0 0,-1 1 0 0 0,0 0 1 0 0,1-1-1 0 0,0 1-2 0 0,-1 0 24 0 0,1 1 0 0 0,0-1-1 0 0,1 0 1 0 0,-1 1-1 0 0,0-1 1 0 0,0 0 0 0 0,0 0-1 0 0,1 0 1 0 0,-1 0-1 0 0,1 0 1 0 0,-1 0 0 0 0,1 0-1 0 0,-1 0 1 0 0,1 0 0 0 0,-1-1-1 0 0,1 1 1 0 0,0-1-1 0 0,0 1-23 0 0,-2-1 5 0 0,8 1 161 0 0,0 0 0 0 0,0-1 1 0 0,0 0-1 0 0,0 0 0 0 0,0-1 1 0 0,0 0-1 0 0,4-1-166 0 0,13-2 258 0 0,20 0-202 0 0,-14 0-16 0 0,0 1 0 0 0,0 2 0 0 0,19 2-40 0 0,-15 3-1691 0 0,27 1-5892 0 0,-55-5 522 0 0</inkml:trace>
  <inkml:trace contextRef="#ctx0" brushRef="#br0" timeOffset="1600.461">826 38 2304 0 0,'7'5'340'0'0,"-6"-5"91"0"0,1 1-1 0 0,-1-1 1 0 0,1 0 0 0 0,-1 0 0 0 0,0 0 0 0 0,1 1-1 0 0,-1-1 1 0 0,1 0 0 0 0,-1-1 0 0 0,0 1 0 0 0,1 0-1 0 0,-1 0 1 0 0,0-1 0 0 0,1 1 0 0 0,-1-1 0 0 0,0 1-1 0 0,1-1 1 0 0,-1 1 0 0 0,0-1 0 0 0,1 0-431 0 0,-1 0 812 0 0,11-6 2948 0 0,-12 6-3731 0 0,0 1 46 0 0,0 0 0 0 0,0-1 0 0 0,0 1 0 0 0,1 0 0 0 0,-1 0 0 0 0,0-1 0 0 0,0 1-1 0 0,0 0 1 0 0,0-1 0 0 0,1 1 0 0 0,-1 0 0 0 0,0 0 0 0 0,0-1 0 0 0,0 1 0 0 0,1 0 0 0 0,-1 0 0 0 0,0 0 0 0 0,1-1 0 0 0,-1 1-1 0 0,0 0 1 0 0,0 0 0 0 0,1 0 0 0 0,-1 0 0 0 0,0 0 0 0 0,1-1 0 0 0,-1 1 0 0 0,0 0 0 0 0,1 0 0 0 0,-1 0 0 0 0,0 0 0 0 0,1 0-1 0 0,-1 0 1 0 0,0 0 0 0 0,1 0 0 0 0,-1 0 0 0 0,0 0-75 0 0,-3-13 2057 0 0,1 12-2007 0 0,1 0 1 0 0,-1-1-1 0 0,0 2 0 0 0,1-1 0 0 0,-1 0 0 0 0,1 0 0 0 0,-1 0 0 0 0,0 1 0 0 0,0-1 0 0 0,0 1 0 0 0,1-1 0 0 0,-1 1 0 0 0,0 0 0 0 0,0 0 0 0 0,0 0 1 0 0,0 0-1 0 0,1 0 0 0 0,-1 0 0 0 0,0 0 0 0 0,0 1 0 0 0,0-1 0 0 0,0 1-50 0 0,-6 0 91 0 0,1 1-1 0 0,-1 1 1 0 0,0 0-1 0 0,-3 1-90 0 0,5-1 30 0 0,-5 2 17 0 0,1 0 0 0 0,-1 0 0 0 0,1 1-1 0 0,0 1 1 0 0,-9 7-47 0 0,8-5 36 0 0,0 1-1 0 0,1 1 0 0 0,0 0 0 0 0,1 1 0 0 0,-7 10-35 0 0,13-18 56 0 0,1 1 0 0 0,-1-1 0 0 0,1 1-1 0 0,0-1 1 0 0,0 1 0 0 0,1 0-1 0 0,-1-1 1 0 0,1 1 0 0 0,0 0 0 0 0,0 5-56 0 0,1-8-14 0 0,0 0 0 0 0,0 0 0 0 0,0 0 0 0 0,1 0 1 0 0,-1 0-1 0 0,0 0 0 0 0,1 0 0 0 0,0 0 0 0 0,-1 0 0 0 0,1 0 1 0 0,0 0-1 0 0,0 0 0 0 0,0 0 0 0 0,0 0 0 0 0,0 0 0 0 0,1-1 1 0 0,-1 1-1 0 0,1-1 0 0 0,-1 1 0 0 0,1-1 0 0 0,-1 1 0 0 0,1-1 1 0 0,0 0-1 0 0,-1 0 0 0 0,1 0 0 0 0,0 0 0 0 0,0 0 14 0 0,7 2 66 0 0,-1 0-1 0 0,1-1 0 0 0,-1 0 0 0 0,1 0 0 0 0,0-1 1 0 0,-1 0-1 0 0,1-1 0 0 0,0 0 0 0 0,0 0 0 0 0,0-1 1 0 0,2 0-66 0 0,20-4-179 0 0,0-2 0 0 0,3-1 179 0 0,-15 3-24 0 0,3-5 100 0 0,-21 10-17 0 0,-1 0 12 0 0,-2 0 14 0 0,-23 7-25 0 0,0 1 0 0 0,1 0 1 0 0,0 2-1 0 0,0 1 0 0 0,-1 2-60 0 0,17-9-4 0 0,0 0 0 0 0,1 1 0 0 0,-1 0 0 0 0,1 0 0 0 0,0 1 0 0 0,0-1 0 0 0,1 2 0 0 0,-1 0 4 0 0,5-5-1 0 0,0 1-1 0 0,0 0 1 0 0,0-1-1 0 0,0 1 1 0 0,1 0-1 0 0,-1 0 1 0 0,1 0-1 0 0,-1 1 1 0 0,1-1-1 0 0,0 0 1 0 0,0 1-1 0 0,1-1 0 0 0,-1 0 1 0 0,1 1-1 0 0,0-1 1 0 0,-1 1-1 0 0,2-1 1 0 0,-1 0-1 0 0,0 1 1 0 0,1-1-1 0 0,0 3 2 0 0,2 4 0 0 0,0 1 0 0 0,1-1 0 0 0,1 0 0 0 0,-1 0 0 0 0,2 0 0 0 0,3 5 0 0 0,10 12 0 0 0,13 13 0 0 0,9 13 0 0 0,1 1 0 0 0,-21-23-13 0 0,-14-22 6 0 0,-1 0 0 0 0,0 1-1 0 0,-1-1 1 0 0,0 1 0 0 0,0 0 0 0 0,-1 0-1 0 0,1 4 8 0 0,6 19 0 0 0,-8-27 0 0 0,-1 1 0 0 0,0-1 0 0 0,0 0 0 0 0,0 0 0 0 0,-1 1 0 0 0,0-1 0 0 0,0 7 0 0 0,0 8 123 0 0,0-15-41 0 0,-1 0 1 0 0,0 0-1 0 0,0 0 0 0 0,0-1 1 0 0,-1 1-1 0 0,0 0 0 0 0,0 0 0 0 0,0-1 1 0 0,0 1-1 0 0,-1 0 0 0 0,-1 2-82 0 0,1-4 41 0 0,0 0 0 0 0,0-1-1 0 0,-1 1 1 0 0,1-1 0 0 0,-1 0-1 0 0,1 1 1 0 0,-1-1 0 0 0,0 0 0 0 0,0 0-1 0 0,-1-1 1 0 0,1 1 0 0 0,0-1-1 0 0,-1 0 1 0 0,0 0 0 0 0,1 0 0 0 0,-1 0-1 0 0,-2 1-40 0 0,-4 0 116 0 0,1 0 0 0 0,-1-1 0 0 0,0 0-1 0 0,0 0 1 0 0,1-1 0 0 0,-5 0-116 0 0,11-1-133 0 0,0 0 0 0 0,0-1 0 0 0,0 1 0 0 0,0-1 0 0 0,0 1 0 0 0,0-1 0 0 0,1 0 0 0 0,-1 0 0 0 0,0 0 0 0 0,0-1 0 0 0,1 1 0 0 0,-1-1 0 0 0,0 1 0 0 0,1-1 0 0 0,0 0 0 0 0,-1 0 0 0 0,1 0 0 0 0,0 0 1 0 0,0 0-1 0 0,0-1 0 0 0,0 1 0 0 0,-1-3 133 0 0,-4-6-5707 0 0,-2-2-1739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59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 6448 0 0,'0'0'498'0'0,"9"-8"3133"0"0,-4 4-2722 0 0,1 1 0 0 0,-1 0 1 0 0,1 0-1 0 0,-1 0 0 0 0,1 1 0 0 0,0-1 0 0 0,0 2 1 0 0,0-1-1 0 0,5 0-909 0 0,-6 1 194 0 0,0 0-1 0 0,0 0 1 0 0,0 1 0 0 0,0 0 0 0 0,0 0 0 0 0,0 0 0 0 0,0 1 0 0 0,0 0-1 0 0,0 0 1 0 0,0 0 0 0 0,0 0 0 0 0,2 2-194 0 0,-5-2 46 0 0,0 0 0 0 0,0 0 1 0 0,0 0-1 0 0,0 1 0 0 0,0-1 0 0 0,-1 1 0 0 0,1 0 0 0 0,1 0-46 0 0,-3-1 1 0 0,1-1-1 0 0,-1 0 1 0 0,0 1 0 0 0,1-1-1 0 0,-1 0 1 0 0,0 1-1 0 0,1-1 1 0 0,-1 1 0 0 0,0-1-1 0 0,1 0 1 0 0,-1 1-1 0 0,0-1 1 0 0,0 1-1 0 0,0-1 1 0 0,1 1 0 0 0,-1-1-1 0 0,0 1 1 0 0,0-1-1 0 0,0 1 1 0 0,0-1-1 0 0,0 1 1 0 0,0-1 0 0 0,0 1-1 0 0,0-1 1 0 0,0 1-1 0 0,0-1 1 0 0,0 1-1 0 0,0-1 1 0 0,-1 1 0 0 0,1-1-1 0 0,0 1 0 0 0,0-1 13 0 0,-1 4 53 0 0,1-1-1 0 0,-1 1 1 0 0,1-1-1 0 0,-1 0 1 0 0,0 0-1 0 0,-1 1 1 0 0,1-1-1 0 0,0 0 1 0 0,-1 0-1 0 0,0 0 1 0 0,-1 2-66 0 0,-2 2 95 0 0,-1 0 0 0 0,0 0-1 0 0,1-1 1 0 0,-2 1-95 0 0,-7 5 68 0 0,10-9-45 0 0,0 0 0 0 0,0 0-1 0 0,0 0 1 0 0,0 1 0 0 0,1 0 0 0 0,0 0-1 0 0,0 0 1 0 0,0 0 0 0 0,0 0 0 0 0,0 1 0 0 0,1 0-23 0 0,1 4 345 0 0,2-8-324 0 0,0 0-1 0 0,0 0 1 0 0,1 0 0 0 0,-1 0 0 0 0,0 0-1 0 0,0-1 1 0 0,1 1 0 0 0,-1 0-1 0 0,0-1 1 0 0,1 1 0 0 0,-1-1 0 0 0,0 0-1 0 0,2 1-20 0 0,5 0 6 0 0,0 0 0 0 0,0-1 0 0 0,0 0 0 0 0,0 0-1 0 0,0-1 1 0 0,0 0 0 0 0,0 0 0 0 0,0-1 0 0 0,0 0-1 0 0,1-1-5 0 0,35-6-2 0 0,11 2-1522 0 0,3 1-3461 0 0,-41 5-2345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58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71 217 8288 0 0,'0'0'381'0'0,"0"0"-6"0"0,-3 12 3391 0 0,0 28 950 0 0,-9 20-3114 0 0,-1 9-1255 0 0,9-33 1418 0 0,0 29-1765 0 0,4-52 38 0 0,1-1 1 0 0,0 1 0 0 0,1 0-1 0 0,0 0 1 0 0,1-1-1 0 0,4 12-38 0 0,-6-19 47 0 0,1-1 0 0 0,1 1 0 0 0,-1 0 1 0 0,0-1-1 0 0,1 1 0 0 0,0-1 0 0 0,0 0 0 0 0,1 0 0 0 0,-1 0 0 0 0,1 0 0 0 0,0-1 0 0 0,0 1 0 0 0,0-1 0 0 0,3 2-47 0 0,-3-3 77 0 0,0 0 0 0 0,0 0 0 0 0,0-1 1 0 0,0 1-1 0 0,0-1 0 0 0,0 0 0 0 0,0 0 0 0 0,1 0 1 0 0,-1 0-1 0 0,0-1 0 0 0,1 0 0 0 0,-1 0 0 0 0,0 0 0 0 0,1-1 1 0 0,-1 1-1 0 0,0-1 0 0 0,3-1-77 0 0,0 0 8 0 0,0 0 0 0 0,0 0 0 0 0,0-1 0 0 0,0-1 0 0 0,0 1 0 0 0,-1-1 0 0 0,0 0 0 0 0,0 0 0 0 0,0-1 0 0 0,0 0 0 0 0,0 0 0 0 0,1-3-8 0 0,0 0 93 0 0,-1 0 0 0 0,0 0 0 0 0,-1-1 0 0 0,0 1 0 0 0,0-1 0 0 0,-1-1 0 0 0,0 1 0 0 0,2-8-93 0 0,-1 0-38 0 0,-1-1 0 0 0,-1 0 1 0 0,0 1-1 0 0,-2-1 0 0 0,0 0 0 0 0,-1 0 0 0 0,0 0 0 0 0,-2 0 0 0 0,0 0 0 0 0,-2-5 38 0 0,2 14-29 0 0,-1-1 0 0 0,0 1 1 0 0,0-1-1 0 0,-1 1 0 0 0,-1 0 0 0 0,1 0 0 0 0,-1 1 0 0 0,-1-1 0 0 0,1 1 0 0 0,-1 1 0 0 0,-1-1 1 0 0,1 1-1 0 0,-2 0 0 0 0,-6-6 29 0 0,10 10-27 0 0,-1-1 1 0 0,0 1 0 0 0,0 0-1 0 0,0 0 1 0 0,0 1-1 0 0,-1 0 1 0 0,1-1 0 0 0,-1 2-1 0 0,1-1 1 0 0,-1 1 0 0 0,0 0-1 0 0,1 0 1 0 0,-1 0-1 0 0,0 1 1 0 0,0 0 0 0 0,1 0-1 0 0,-1 0 1 0 0,0 1 0 0 0,0 0-1 0 0,1 0 1 0 0,-1 1-1 0 0,1-1 1 0 0,-1 1 0 0 0,1 0-1 0 0,-5 3 27 0 0,2-1-74 0 0,0 1 0 0 0,0 0 0 0 0,1 0 0 0 0,0 0 0 0 0,0 1 0 0 0,0 1 0 0 0,-1 1 74 0 0,4-5-52 0 0,2 0 1 0 0,-1 1 0 0 0,0-1 0 0 0,1 1-1 0 0,0 0 1 0 0,-1 0 0 0 0,1 0-1 0 0,1 0 1 0 0,-1 0 0 0 0,1 0 0 0 0,-1 0-1 0 0,1 1 1 0 0,1-1 0 0 0,-1 0-1 0 0,0 5 52 0 0,1-5 59 0 0,0 1-1 0 0,1-1 0 0 0,-1 0 1 0 0,1 1-1 0 0,0-1 1 0 0,0 0-1 0 0,1 1 0 0 0,-1-1 1 0 0,1 0-1 0 0,0 0 0 0 0,0 0 1 0 0,0-1-1 0 0,0 1 0 0 0,1 0 1 0 0,0-1-1 0 0,-1 1 0 0 0,1-1 1 0 0,0 0-1 0 0,1 0 1 0 0,-1 0-1 0 0,1-1 0 0 0,1 2-58 0 0,3 0 82 0 0,1 0-1 0 0,0 0 1 0 0,0-1 0 0 0,1 0-1 0 0,-1-1 1 0 0,1 0-1 0 0,-1 0 1 0 0,1-1-1 0 0,0 0 1 0 0,-1-1-1 0 0,1 0 1 0 0,0 0-1 0 0,-1-1 1 0 0,1-1 0 0 0,0 1-1 0 0,-1-2 1 0 0,0 1-1 0 0,8-4-81 0 0,-15 5-75 0 0,0 0 1 0 0,1 0-1 0 0,-1 0 0 0 0,0 0 0 0 0,0-1 0 0 0,-1 1 0 0 0,1-1 1 0 0,0 1-1 0 0,1-2 75 0 0,7-10-6676 0 0,-4 4-614 0 0</inkml:trace>
  <inkml:trace contextRef="#ctx0" brushRef="#br0" timeOffset="413.931">522 8 8720 0 0,'7'-4'936'0'0,"1"0"2348"0"0,-8 4-3123 0 0,0 0 1 0 0,0 0-1 0 0,0 0 1 0 0,0 0-1 0 0,0 0 1 0 0,0 0-1 0 0,0 1 1 0 0,0-1-1 0 0,0 0 1 0 0,0 0-1 0 0,0 0 1 0 0,0 0-1 0 0,0 0 1 0 0,0 0-1 0 0,0 0 1 0 0,0 0-1 0 0,0 0 1 0 0,0 0-1 0 0,0 0 1 0 0,0 0-1 0 0,0 0 1 0 0,0 0-1 0 0,0 0 1 0 0,0 0-1 0 0,0 0 1 0 0,1 0-1 0 0,-1 0 1 0 0,0 0-1 0 0,0 0 1 0 0,0 0-1 0 0,0 0 1 0 0,0 0-1 0 0,0 0 1 0 0,0 0-1 0 0,0 0 1 0 0,0 0-1 0 0,0 0 1 0 0,0 0-1 0 0,0 0 1 0 0,0 0-1 0 0,0 0 1 0 0,0 0-1 0 0,0 0 1 0 0,0 0-1 0 0,0 0 1 0 0,0 0-1 0 0,0 0 1 0 0,0 0-162 0 0,-1 7-358 0 0,0 1 484 0 0,-1 0-1 0 0,0 0 0 0 0,-1-1 1 0 0,0 1-1 0 0,0-1 1 0 0,-1 1-1 0 0,0-1 1 0 0,0 0-1 0 0,-1 0-125 0 0,-49 95 360 0 0,44-83-186 0 0,8-14-1255 0 0,0-1 0 0 0,-1 1 0 0 0,1-1 0 0 0,-1 0 0 0 0,-2 3 1081 0 0,1-1-6264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5:58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16 188 6912 0 0,'0'0'314'0'0,"0"0"-6"0"0,-15-7 7910 0 0,15 6-7289 0 0,0 1-129 0 0,0 0-58 0 0,0 0-7 0 0,0 0-58 0 0,0 0-218 0 0,0 0-91 0 0,0 0-16 0 0,0 0-32 0 0,0 0-108 0 0,0 0-48 0 0,6 3-13 0 0,0-1-1 0 0,0 0 1 0 0,0 0-1 0 0,0-1 1 0 0,0 0-1 0 0,0 0 1 0 0,3 0-151 0 0,48 0 540 0 0,-37-1-399 0 0,140-8 216 0 0,-144 7-246 0 0,-6-1-1873 0 0,-6-1-4669 0 0,-4 3-265 0 0</inkml:trace>
  <inkml:trace contextRef="#ctx0" brushRef="#br0" timeOffset="384.164">157 0 3680 0 0,'0'0'284'0'0,"0"0"213"0"0,0 0 1592 0 0,0 0 719 0 0,0 0 140 0 0,0 0-309 0 0,0 0-1403 0 0,0 0-616 0 0,0 0-127 0 0,0 0-12 0 0,10 12 1103 0 0,2 8-1105 0 0,0 1 0 0 0,-1 0 0 0 0,-2 0 0 0 0,0 1 0 0 0,-1 0 0 0 0,-1 1 0 0 0,-1 0 0 0 0,2 23-479 0 0,13 48 300 0 0,-20-89-358 0 0,0 0 0 0 0,0-1 0 0 0,1 1 0 0 0,-1-1 0 0 0,2 2 58 0 0,-3-5-184 0 0,1 0 1 0 0,-1 1-1 0 0,1-1 0 0 0,-1 0 0 0 0,1 0 0 0 0,0 0 0 0 0,0 0 1 0 0,0 0-1 0 0,0 1 0 0 0,-1-2 0 0 0,1 1 0 0 0,0 0 1 0 0,1 0-1 0 0,-1 0 0 0 0,0 0 0 0 0,0-1 0 0 0,0 1 0 0 0,0 0 1 0 0,1-1-1 0 0,0 1 184 0 0,6-1-1846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6:01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0 134 11976 0 0,'0'0'266'0'0,"0"0"44"0"0,0 0 15 0 0,0 0-26 0 0,0 0-70 0 0,0 0 443 0 0,0 0 208 0 0,0 0 44 0 0,0 0-20 0 0,0 0-128 0 0,0 0-59 0 0,0 0-12 0 0,0 0-49 0 0,0 0-202 0 0,0 0-94 0 0,6 2 308 0 0,45 3 568 0 0,-1-2 0 0 0,48-4-1236 0 0,-27 0 169 0 0,-58 0-619 0 0,-1 0 0 0 0,1-1 0 0 0,-1 0 0 0 0,4-2 450 0 0,-14 4-987 0 0,-2 0 865 0 0,0 0-1 0 0,0 0 1 0 0,1 0-1 0 0,-1-1 1 0 0,0 1 0 0 0,0 0-1 0 0,0 0 1 0 0,1 0-1 0 0,-1 0 1 0 0,0-1-1 0 0,0 1 1 0 0,0 0-1 0 0,0 0 1 0 0,1 0-1 0 0,-1-1 1 0 0,0 1-1 0 0,0 0 1 0 0,0 0-1 0 0,0-1 1 0 0,0 1 0 0 0,0 0-1 0 0,0 0 1 0 0,0-1-1 0 0,1 1 1 0 0,-1 0-1 0 0,0 0 1 0 0,0-1-1 0 0,0 1 1 0 0,0 0-1 0 0,0 0 1 0 0,-1-1-1 0 0,1 1 1 0 0,0 0-1 0 0,0 0 1 0 0,0-1 0 0 0,0 1-1 0 0,0 0 1 0 0,0 0-1 0 0,0 0 1 0 0,0-1-1 0 0,0 1 123 0 0,-4-11-2180 0 0,-4 0 14 0 0</inkml:trace>
  <inkml:trace contextRef="#ctx0" brushRef="#br0" timeOffset="403.324">144 0 3224 0 0,'0'0'616'0'0,"0"0"1378"0"0,0 0 608 0 0,0 0 118 0 0,0 0-218 0 0,0 0-1026 0 0,0 0-452 0 0,0 0-89 0 0,0 0-74 0 0,0 0-226 0 0,0 0-99 0 0,5 9 853 0 0,-3-1-1015 0 0,-2-1 0 0 0,1 1 0 0 0,-1-1-1 0 0,0 1 1 0 0,-2 6-374 0 0,2-11 77 0 0,0 0 1 0 0,0 0-1 0 0,0 0 0 0 0,1 0 0 0 0,-1 0 0 0 0,1 0 0 0 0,0 2-77 0 0,3 18 260 0 0,-4-1-93 0 0,-1 8-30 0 0,5 29-137 0 0,15 39 0 0 0,-19-97-39 0 0,0 1-1 0 0,0-1 0 0 0,1 1 0 0 0,-1 0 0 0 0,1-1 1 0 0,0 1-1 0 0,-1-1 0 0 0,1 1 0 0 0,0-1 1 0 0,0 1 39 0 0,3 0-5181 0 0,3-4 3136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11:18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90 182 3224 0 0,'0'-18'-184'0'0,"-1"9"3299"0"0,1 0 0 0 0,1 1 0 0 0,0-9-3115 0 0,5-2 1503 0 0,-5 15-1344 0 0,1 0 0 0 0,0 0 0 0 0,0 1 0 0 0,0-1 0 0 0,0 1 0 0 0,1-1 0 0 0,0 1 0 0 0,-1 0 0 0 0,1 0 0 0 0,0 0 0 0 0,0 1 0 0 0,1-1 0 0 0,1 0-159 0 0,7-5 337 0 0,1 1 1 0 0,0 0-1 0 0,3 0-337 0 0,3-2 384 0 0,-10 5-258 0 0,0 1-1 0 0,-1 1 1 0 0,1-1-1 0 0,1 1 1 0 0,-1 1-1 0 0,0 0 1 0 0,0 0-1 0 0,1 1 0 0 0,-1 0 1 0 0,0 0-1 0 0,0 1 1 0 0,3 1-126 0 0,-8-1 28 0 0,-1 0-1 0 0,0 1 1 0 0,0-1 0 0 0,0 1 0 0 0,0 0 0 0 0,0 0 0 0 0,-1 0 0 0 0,1 0 0 0 0,0 0-1 0 0,-1 1 1 0 0,0-1 0 0 0,1 1 0 0 0,-1-1 0 0 0,0 1 0 0 0,0 0 0 0 0,-1 1-28 0 0,3 1-6 0 0,-1 0 1 0 0,0 1-1 0 0,-1 0 1 0 0,1 0 0 0 0,-1 0-1 0 0,0 0 1 0 0,-1 0-1 0 0,1 2 6 0 0,-1-1 44 0 0,0 1-1 0 0,0-1 0 0 0,-1 1 1 0 0,0-1-1 0 0,-1 1 0 0 0,1-1 0 0 0,-2 1 1 0 0,1-1-1 0 0,-1 1 0 0 0,0-1 0 0 0,-2 6-43 0 0,-4 4 29 0 0,-1 0 0 0 0,0-1-1 0 0,-1-1 1 0 0,-1 1-1 0 0,0-2 1 0 0,-1 1 0 0 0,-1-2-1 0 0,0 0 1 0 0,-4 3-29 0 0,-6 5 253 0 0,0-2 1 0 0,-2 0 0 0 0,-18 10-254 0 0,23-16 77 0 0,-1-1 1 0 0,0-1-1 0 0,-1 0 0 0 0,-22 7-77 0 0,43-18 41 0 0,-1 0-1 0 0,1 1 1 0 0,0-1-1 0 0,-1 0 1 0 0,1 0-1 0 0,0 0 0 0 0,-1 0 1 0 0,1 0-1 0 0,0 0 1 0 0,0 0-1 0 0,-1-1 1 0 0,1 1-1 0 0,0 0 1 0 0,-1-1-1 0 0,1 1 0 0 0,0-1 1 0 0,0 1-1 0 0,-1-1-40 0 0,2 0 9 0 0,-1 1-1 0 0,1-1 0 0 0,-1 0 0 0 0,1 0 0 0 0,0 1 1 0 0,-1-1-1 0 0,1 0 0 0 0,0 0 0 0 0,-1 1 1 0 0,1-1-1 0 0,0 0 0 0 0,0 0 0 0 0,0 0 0 0 0,0 1 1 0 0,0-1-1 0 0,0 0 0 0 0,0 0 0 0 0,0 0 0 0 0,0 0 1 0 0,0 1-1 0 0,0-1 0 0 0,0 0 0 0 0,1 0 1 0 0,-1 0-1 0 0,0 1 0 0 0,1-1 0 0 0,-1 0 0 0 0,1 0 1 0 0,-1 0-9 0 0,1 1 17 0 0,1-3-17 0 0,0 1 0 0 0,1-1 0 0 0,-1 1 0 0 0,1 0 0 0 0,0 0 0 0 0,0 0 0 0 0,0 0 0 0 0,0 1 0 0 0,0-1 0 0 0,0 1 0 0 0,1 0 0 0 0,-1-1 0 0 0,5-1-4 0 0,0 0-1 0 0,0 1 1 0 0,0 0 0 0 0,1 0-1 0 0,-1 1 1 0 0,1 0-1 0 0,-1 1 1 0 0,1-1-1 0 0,-1 2 1 0 0,1-1 0 0 0,1 1 4 0 0,19 3-78 0 0,0 2 0 0 0,15 5 78 0 0,-29-8 93 0 0,-8-1-144 0 0,1 0 0 0 0,0 0 0 0 0,-1 0 0 0 0,1 1 0 0 0,-1 0 0 0 0,0 1-1 0 0,0-1 1 0 0,6 6 51 0 0,1-4 0 0 0,-14-5-109 0 0,1 0 0 0 0,-1 1 0 0 0,0-1 0 0 0,1 0 0 0 0,-1 0 0 0 0,1 0-1 0 0,-1 0 1 0 0,0 0 0 0 0,1 1 0 0 0,-1-1 0 0 0,0 0 0 0 0,1 0 0 0 0,-1 0-1 0 0,1 0 1 0 0,-1 0 0 0 0,0 0 0 0 0,1 0 0 0 0,-1 0 0 0 0,0 0 0 0 0,1-1 0 0 0,-1 1-1 0 0,1 0 1 0 0,-1 0 0 0 0,0 0 0 0 0,1 0 0 0 0,-1 0 0 0 0,0-1 0 0 0,1 1-1 0 0,-1 0 1 0 0,0 0 0 0 0,0-1 0 0 0,1 1 0 0 0,-1 0 0 0 0,0 0 0 0 0,1-1-1 0 0,-1 1 1 0 0,0 0 0 0 0,0-1 0 0 0,0 1 0 0 0,1 0 0 0 0,-1-1 109 0 0,0-6-1613 0 0</inkml:trace>
  <inkml:trace contextRef="#ctx0" brushRef="#br0" timeOffset="537.703">526 350 16991 0 0,'0'0'778'0'0,"4"3"254"0"0,40 18-64 0 0,-34-18 35 0 0,-8-2-885 0 0,0-1-1 0 0,0 1 1 0 0,0-1-1 0 0,-1 1 1 0 0,1 0-1 0 0,0 0 1 0 0,-1 0-1 0 0,1 0 1 0 0,0 0-118 0 0,-2 0 193 0 0,2-1-168 0 0,0 0 0 0 0,-1 0 0 0 0,1 0 0 0 0,0-1 0 0 0,-1 1-1 0 0,1 0 1 0 0,-1 0 0 0 0,1-1 0 0 0,0 1 0 0 0,-1-1 0 0 0,1 0-25 0 0,8-22-6227 0 0,-9 17 4021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6:20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0 8288 0 0,'0'0'381'0'0,"0"0"-6"0"0,-1 9 5759 0 0,2-6-5640 0 0,-1 0 0 0 0,0 0-1 0 0,1 1 1 0 0,-1-1 0 0 0,-1 0-1 0 0,1 1 1 0 0,0-1 0 0 0,-1 0 0 0 0,0 0-1 0 0,0 1 1 0 0,0 0-494 0 0,-16 36 926 0 0,9-22-508 0 0,-36 101-194 0 0,41-112-216 0 0,1-3-439 0 0,1-1 0 0 0,-1 1 1 0 0,1 0-1 0 0,0 0 0 0 0,0-1 0 0 0,0 1 0 0 0,1 0 1 0 0,-1 0-1 0 0,1 0 0 0 0,0 0 0 0 0,0 2 431 0 0,3 2-6478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6:19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10736 0 0,'0'0'496'0'0,"0"0"-14"0"0,12-8-292 0 0,-10 5 69 0 0,1 0 0 0 0,1 1 0 0 0,-1-1 0 0 0,0 1 0 0 0,0 0 0 0 0,1 0 0 0 0,-1 0 1 0 0,1 0-1 0 0,0 1 0 0 0,-1 0 0 0 0,1-1 0 0 0,0 1 0 0 0,1 0-259 0 0,6-1 883 0 0,0 0 0 0 0,0 1 1 0 0,0 0-1 0 0,3 1-883 0 0,-6 0 241 0 0,0 0 0 0 0,0 1 0 0 0,1 0 0 0 0,-1 1 1 0 0,4 1-242 0 0,-9-3 31 0 0,-1 1 1 0 0,1 0 0 0 0,-1 0 0 0 0,1 0 0 0 0,-1 0 0 0 0,0 0-1 0 0,1 1 1 0 0,-1-1 0 0 0,0 1 0 0 0,0-1 0 0 0,0 1 0 0 0,0 0-1 0 0,0 0 1 0 0,0 0 0 0 0,-1 0 0 0 0,1 0 0 0 0,-1 0 0 0 0,1 1-1 0 0,-1 0-31 0 0,0 0 20 0 0,0 0 1 0 0,0 1-1 0 0,-1-1 0 0 0,1 0 0 0 0,-1 1 0 0 0,0-1 0 0 0,0 1 0 0 0,0-1 0 0 0,-1 1 1 0 0,1-1-1 0 0,-1 0 0 0 0,0 1 0 0 0,0-1 0 0 0,0 0 0 0 0,0 1 0 0 0,0-1 0 0 0,-1 0 0 0 0,0 0 1 0 0,1 0-1 0 0,-1 0 0 0 0,-2 2-20 0 0,-7 8 81 0 0,1 0 1 0 0,-1 0 0 0 0,-12 9-82 0 0,19-19 7 0 0,-19 18 52 0 0,13-12-38 0 0,1-1 0 0 0,0 2 1 0 0,0-1-1 0 0,1 1 0 0 0,-3 5-21 0 0,11-15 0 0 0,-3 5 0 0 0,0-1 0 0 0,0 1 0 0 0,0 0 0 0 0,1 0 0 0 0,0 1 0 0 0,0-1 0 0 0,1 0 0 0 0,-1 2 0 0 0,2-5 8 0 0,1-1-1 0 0,-1 1 0 0 0,0 0 0 0 0,1 0 1 0 0,-1 0-1 0 0,1 0 0 0 0,0-1 0 0 0,-1 1 0 0 0,1 0 1 0 0,0-1-1 0 0,0 1 0 0 0,0 0 0 0 0,0-1 1 0 0,0 1-1 0 0,1-1 0 0 0,-1 0 0 0 0,0 1 1 0 0,1-1-1 0 0,-1 0 0 0 0,1 0 0 0 0,1 1-7 0 0,52 17 502 0 0,-15-13-355 0 0,-31-5-112 0 0,0 0 1 0 0,0 0-1 0 0,9 3-35 0 0,-11-2-23 0 0,0-1 1 0 0,1 1-1 0 0,-1-1 1 0 0,1-1-1 0 0,0 0 23 0 0,10 0-6608 0 0,-17 0-121 0 0</inkml:trace>
  <inkml:trace contextRef="#ctx0" brushRef="#br0" timeOffset="485.824">420 80 4144 0 0,'0'0'319'0'0,"1"7"95"0"0,3 28 6030 0 0,-3 19-3043 0 0,0 11-1324 0 0,1-30-1062 0 0,-1-20-609 0 0,0 0-1 0 0,0 0 1 0 0,2 0-1 0 0,0 0 1 0 0,1-1-1 0 0,2 8-405 0 0,3 0 434 0 0,-8-17-348 0 0,1 1-1 0 0,0-1 1 0 0,0 0 0 0 0,1 1-1 0 0,-1-1 1 0 0,1-1 0 0 0,1 1-1 0 0,-1 0 1 0 0,0-1 0 0 0,1 1-1 0 0,4 2-85 0 0,-6-5 48 0 0,0 0 0 0 0,0 0 1 0 0,0 0-1 0 0,0 0 0 0 0,0-1 0 0 0,1 1 0 0 0,-1-1 0 0 0,1 0 0 0 0,-1 0 0 0 0,1 0 0 0 0,0 0 0 0 0,-1 0 0 0 0,1 0 0 0 0,0-1 0 0 0,0 1 0 0 0,-1-1 0 0 0,1 0 0 0 0,0 0 0 0 0,0 0 1 0 0,0 0-1 0 0,-1 0 0 0 0,2-1-48 0 0,0 0 72 0 0,0 0 0 0 0,0-1 0 0 0,0 1 1 0 0,0-1-1 0 0,0 0 0 0 0,0 0 0 0 0,-1-1 0 0 0,1 1 1 0 0,-1-1-1 0 0,0 0 0 0 0,0 1 0 0 0,1-3-72 0 0,4-3 38 0 0,-1 0-1 0 0,0 0 0 0 0,0-1 1 0 0,1-3-38 0 0,-4 3-19 0 0,0 1 1 0 0,0-1-1 0 0,-1 0 1 0 0,0 0-1 0 0,-1 0 1 0 0,0-1-1 0 0,0-2 19 0 0,5-22 0 0 0,-4 18 28 0 0,0 0 0 0 0,-2 1 0 0 0,0-1 0 0 0,0 0-1 0 0,-2 0 1 0 0,0 0 0 0 0,-1 0 0 0 0,-3-14-28 0 0,2 19-29 0 0,0 1 1 0 0,0-1 0 0 0,-1 1-1 0 0,0 0 1 0 0,-1 1-1 0 0,0-1 1 0 0,-1 1-1 0 0,-5-8 29 0 0,7 13-34 0 0,1-1-1 0 0,-1 1 0 0 0,0 0 1 0 0,0 0-1 0 0,0 0 1 0 0,-1 1-1 0 0,1-1 0 0 0,-1 1 1 0 0,0 0-1 0 0,0 1 1 0 0,0-1-1 0 0,0 1 0 0 0,-1 0 1 0 0,1 0-1 0 0,-1 1 1 0 0,1-1-1 0 0,-4 1 35 0 0,6 1-26 0 0,0 0 0 0 0,-1 0 0 0 0,1 0 0 0 0,0 1 0 0 0,-1-1 0 0 0,1 1 0 0 0,0 0 0 0 0,0 0 0 0 0,0 0 0 0 0,0 0 1 0 0,0 1-1 0 0,0-1 0 0 0,-2 3 26 0 0,0-1-17 0 0,0 0 1 0 0,1 1-1 0 0,-1-1 1 0 0,1 1 0 0 0,0 0-1 0 0,0 1 1 0 0,-2 2 16 0 0,3-4-7 0 0,1 1 1 0 0,-1-1-1 0 0,1 1 1 0 0,-1-1-1 0 0,1 1 1 0 0,0 0-1 0 0,1 0 1 0 0,-1 0-1 0 0,1 0 1 0 0,0 0-1 0 0,-1 1 1 0 0,2-1-1 0 0,-1 0 1 0 0,0 0-1 0 0,1 1 0 0 0,0-1 1 0 0,0 0-1 0 0,0 1 1 0 0,1-1-1 0 0,0 2 7 0 0,-1-2 17 0 0,1-1-1 0 0,0 0 1 0 0,0 1-1 0 0,0-1 0 0 0,0 0 1 0 0,0 0-1 0 0,1 0 1 0 0,0 0-1 0 0,-1 0 0 0 0,1 0 1 0 0,0-1-1 0 0,0 1 1 0 0,1 0-1 0 0,-1-1 0 0 0,3 3-16 0 0,-1-3 78 0 0,-1 1-1 0 0,1-1 0 0 0,0 0 0 0 0,0 0 1 0 0,1 0-1 0 0,-1-1 0 0 0,0 1 0 0 0,1-1 1 0 0,-1 0-1 0 0,0 0 0 0 0,4-1-77 0 0,6 2 6 0 0,0-1 0 0 0,0-1 0 0 0,1-1 0 0 0,-1 0 0 0 0,0 0 0 0 0,0-2 0 0 0,-1 1 0 0 0,1-2 0 0 0,3-1-6 0 0,-13 3-435 0 0,0 0 0 0 0,-1 0 0 0 0,1 0 0 0 0,-1 0 0 0 0,1-1 0 0 0,-1 1 0 0 0,0-1 0 0 0,0 0 0 0 0,0 0 435 0 0,3-6-7202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6:03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148 270 3224 0 0,'13'0'475'0'0,"-10"0"783"0"0,-3 0 343 0 0,0 0 67 0 0,0 0-88 0 0,0 0-438 0 0,0 0-190 0 0,0 0-38 0 0,0 0-14 0 0,0 0-24 0 0,0 0-10 0 0,0 0-2 0 0,0 0-115 0 0,-11 19-3 0 0,6-11-349 0 0,1 1-1 0 0,0-1 0 0 0,1 1 1 0 0,-1 0-397 0 0,-8 22 22 0 0,-8 12 756 0 0,3 1-1 0 0,-1 10-777 0 0,-9 22 436 0 0,18-46-284 0 0,1 0 0 0 0,1 1 1 0 0,1 1-1 0 0,2-1 0 0 0,1 0 0 0 0,1 29-152 0 0,3-34 55 0 0,0 0-1 0 0,2 0 1 0 0,1-1-1 0 0,1 0 0 0 0,1 0 1 0 0,1 0-1 0 0,1 0 1 0 0,1-1-1 0 0,1-1 0 0 0,13 23-54 0 0,-10-25 36 0 0,1 1-1 0 0,0-2 0 0 0,1 0 0 0 0,2 0 1 0 0,1-1-36 0 0,-6-6 143 0 0,1-2 1 0 0,1 1-1 0 0,0-2 1 0 0,0 0-1 0 0,1-1 1 0 0,1 0 0 0 0,10 4-144 0 0,-17-9-237 0 0,1-1 0 0 0,0 1 0 0 0,0-2 0 0 0,0 0 0 0 0,0 0 0 0 0,0-1 0 0 0,9 1 237 0 0,-19-2-315 0 0,1 0-1 0 0,0-1 1 0 0,-1 1 0 0 0,1 0-1 0 0,-1 0 1 0 0,1 0-1 0 0,-1-1 1 0 0,1 1 0 0 0,0 0-1 0 0,-1-1 1 0 0,1 1 0 0 0,-1 0-1 0 0,1-1 1 0 0,-1 1 0 0 0,0-1-1 0 0,1 1 1 0 0,-1 0 0 0 0,1-1-1 0 0,-1 0 316 0 0,3-4-6234 0 0</inkml:trace>
  <inkml:trace contextRef="#ctx0" brushRef="#br0" timeOffset="2021.288">1442 291 2760 0 0,'0'0'125'0'0,"0"0"311"0"0,0 0 1222 0 0,0 0 535 0 0,0 0 109 0 0,0 0-1996 0 0,-1 0-1 0 0,1 0 1 0 0,0 0-1 0 0,-1 1 1 0 0,1-1-1 0 0,0 0 1 0 0,-1 0-1 0 0,1 0 1 0 0,0 0-1 0 0,-1 1 1 0 0,1-1-1 0 0,0 0 1 0 0,0 0-1 0 0,-1 1 1 0 0,1-1-1 0 0,0 0 1 0 0,0 0-1 0 0,-1 1 1 0 0,1-1-1 0 0,0 0 1 0 0,0 1-1 0 0,0-1 1 0 0,0 0-1 0 0,-1 1 0 0 0,1-1-305 0 0,1 7 246 0 0,0 1 0 0 0,0-1 0 0 0,1 0 0 0 0,0 0-1 0 0,0 0 1 0 0,0 0 0 0 0,1-1 0 0 0,0 1-1 0 0,1 1-245 0 0,-2-4 26 0 0,-1 0-1 0 0,0 1 1 0 0,0-1-1 0 0,0 0 1 0 0,0 1-1 0 0,-1-1 1 0 0,0 0-1 0 0,0 1 1 0 0,-1 3-26 0 0,2 15 246 0 0,5 43 26 0 0,1-12-186 0 0,-7-20-327 0 0,0-22-76 0 0,0-11 608 0 0,0-1 176 0 0,0 0 39 0 0,0 1-63 0 0,3 5-294 0 0,4-2-133 0 0,-6-3-16 0 0,1 0 0 0 0,0-1-1 0 0,0 1 1 0 0,0-1-1 0 0,0 0 1 0 0,0 1 0 0 0,0-1-1 0 0,0 0 1 0 0,0 0-1 0 0,0 0 1 0 0,31-10 50 0 0,-4-4 676 0 0,-22 11-586 0 0,-1-1 0 0 0,1 1 0 0 0,0 0 0 0 0,0 1 0 0 0,3-1-140 0 0,17-6 121 0 0,-23 7-90 0 0,1 0 1 0 0,0 1-1 0 0,0-1 0 0 0,0 1 0 0 0,1 0 1 0 0,-1 0-1 0 0,0 1 0 0 0,5 0-31 0 0,-8-1 14 0 0,15 2 25 0 0,-12 2-34 0 0,-4-3 0 0 0,0 1 0 0 0,0-1 1 0 0,0 1-1 0 0,-1-1 0 0 0,1 1 0 0 0,0-1 0 0 0,0 0 1 0 0,0 1-1 0 0,0-1 0 0 0,0 0 0 0 0,0 0 0 0 0,-1 0 1 0 0,1 0-1 0 0,0 1 0 0 0,1-1-5 0 0,-1 0-5 0 0,-1 0-241 0 0,0 0-126 0 0,0 0-32 0 0,0 0-206 0 0,0 0-852 0 0,0 0-371 0 0,0 0-78 0 0</inkml:trace>
  <inkml:trace contextRef="#ctx0" brushRef="#br0" timeOffset="933.23">617 417 6504 0 0,'0'0'298'0'0,"0"0"-4"0"0,0 0-18 0 0,0 0 640 0 0,-12 8 2766 0 0,0 15-1534 0 0,11-21-1530 0 0,-1 14 958 0 0,-2 23 403 0 0,5-36-1733 0 0,-1 0 0 0 0,0 0 0 0 0,1 0 0 0 0,0 0-1 0 0,-1 0 1 0 0,1 0 0 0 0,1 0 0 0 0,-1 0-1 0 0,1 1-245 0 0,-2-3 208 0 0,0-1 0 0 0,0 0 3 0 0,0 0 12 0 0,0 0 7 0 0,0 0 2 0 0,12-8 408 0 0,-10 5-584 0 0,0 0 0 0 0,0 0 0 0 0,0 0 0 0 0,-1-1 0 0 0,0 1 0 0 0,0 0 0 0 0,0-1 0 0 0,0 1 0 0 0,0-1 0 0 0,0 1 0 0 0,-1-1 0 0 0,0 0-56 0 0,4-16 59 0 0,2-5 55 0 0,-2-1 0 0 0,1-21-114 0 0,5-25 103 0 0,8 0-153 0 0,-18 67 28 0 0,2 6 24 0 0,-1-1 0 0 0,1 1 1 0 0,-1 0-1 0 0,1-1 1 0 0,-1 1-1 0 0,1 0 0 0 0,-1 0 1 0 0,1 0-1 0 0,-1 0 1 0 0,1 1-3 0 0,16 27-163 0 0,-1 1 1 0 0,11 26 162 0 0,-20-39-17 0 0,25 42 17 0 0,-24-43 0 0 0,0-1 0 0 0,2-1 0 0 0,0 0 0 0 0,0 0 0 0 0,2-1 0 0 0,-1 0 0 0 0,2-1 0 0 0,5 3 0 0 0,7 12 0 0 0,-22-24 12 0 0,-3-2 48 0 0,-1-1 11 0 0,-9 10 85 0 0,3-7-115 0 0,0 0-1 0 0,0 0 1 0 0,1-1 0 0 0,-2 0 0 0 0,1 0-1 0 0,0-1 1 0 0,0 1 0 0 0,0-1-1 0 0,-6 0-40 0 0,-13 0 58 0 0,-22-2-58 0 0,13 0 59 0 0,12 1-35 0 0,-1-1 1 0 0,1-1 0 0 0,-12-3-25 0 0,28 4 86 0 0,3 1-5405 0 0,8-5 3001 0 0</inkml:trace>
  <inkml:trace contextRef="#ctx0" brushRef="#br0" timeOffset="1480.214">942 378 2760 0 0,'0'0'488'0'0,"0"0"1008"0"0,0 0 441 0 0,0 0 88 0 0,0 0-185 0 0,7 1 276 0 0,-4 0-1890 0 0,0 0-1 0 0,0 1 1 0 0,-1-1-1 0 0,1 1 1 0 0,0 0-1 0 0,-1-1 1 0 0,1 1-1 0 0,-1 0 1 0 0,0 1-1 0 0,1-1 1 0 0,-1 0-1 0 0,0 1 1 0 0,0-1-1 0 0,-1 1 1 0 0,1 0-1 0 0,-1-1 0 0 0,2 3-225 0 0,34 82 2192 0 0,-33-73-1901 0 0,-1 0 0 0 0,0 0 0 0 0,0 6-291 0 0,3 12 303 0 0,-4-22 281 0 0,-3-12 97 0 0,0-16-258 0 0,3 6-421 0 0,0 1 1 0 0,0-1-1 0 0,2 1 0 0 0,-1 0 0 0 0,1 0 0 0 0,1 0 0 0 0,0 0 0 0 0,0 1 0 0 0,1 0 0 0 0,1 0 0 0 0,0 0 0 0 0,0 1 1 0 0,1 0-1 0 0,7-7-2 0 0,-14 15-3 0 0,1-1 0 0 0,0 1 0 0 0,-1 0 1 0 0,1-1-1 0 0,0 1 0 0 0,0 0 1 0 0,0 0-1 0 0,0 0 0 0 0,0 1 0 0 0,0-1 1 0 0,0 0-1 0 0,0 1 0 0 0,0-1 1 0 0,0 1-1 0 0,0 0 0 0 0,0 0 0 0 0,0 0 1 0 0,0 0-1 0 0,1 0 0 0 0,-1 0 0 0 0,0 0 1 0 0,0 1-1 0 0,0-1 0 0 0,0 1 1 0 0,0-1-1 0 0,0 1 0 0 0,0 0 0 0 0,0 0 1 0 0,0 0-1 0 0,0 0 0 0 0,0 0 0 0 0,-1 1 1 0 0,1-1-1 0 0,0 0 0 0 0,-1 1 1 0 0,2 0 2 0 0,1 2 13 0 0,0 1 1 0 0,-1-1 0 0 0,1 0 0 0 0,-1 1 0 0 0,0 0 0 0 0,0 0 0 0 0,0 0 0 0 0,-1 0 0 0 0,1 0 0 0 0,-1 1 0 0 0,-1-1-1 0 0,1 0 1 0 0,0 4-14 0 0,0 8 125 0 0,0-1-1 0 0,-1 1 1 0 0,0 0 0 0 0,-1 0-1 0 0,-2-1 1 0 0,1 1-1 0 0,-2 2-124 0 0,3-19-652 0 0,-2 9 2041 0 0,1-6-3958 0 0,1-2-4408 0 0,0-1 1035 0 0</inkml:trace>
  <inkml:trace contextRef="#ctx0" brushRef="#br0" timeOffset="3809.783">2021 345 10136 0 0,'0'0'464'0'0,"-2"4"150"0"0,-1-2-456 0 0,1 0 453 0 0,-1 0-1 0 0,1 0 1 0 0,0 0 0 0 0,0 0 0 0 0,0 0 0 0 0,0 1 0 0 0,0 0-611 0 0,-18 32 1724 0 0,10-17-641 0 0,8-14-947 0 0,-1 0-1 0 0,1 0 0 0 0,0 0 1 0 0,0 0-1 0 0,0 1 0 0 0,1-1 0 0 0,-1 0 1 0 0,1 1-1 0 0,0-1 0 0 0,0 1 1 0 0,1 0-1 0 0,-1-1 0 0 0,1 1 1 0 0,0-1-1 0 0,0 1 0 0 0,1 0 0 0 0,-1-1-135 0 0,0 12 177 0 0,0-15-160 0 0,-1 0-1 0 0,1 0 0 0 0,0 0 1 0 0,0 0-1 0 0,0 0 1 0 0,0 1-1 0 0,0-1 0 0 0,0 0 1 0 0,0 0-1 0 0,1 0 0 0 0,-1 0 1 0 0,0 1-17 0 0,1 0 102 0 0,0-1 2 0 0,0 0-69 0 0,0 1 0 0 0,-1-1-1 0 0,1 0 1 0 0,0 0 0 0 0,0 0-1 0 0,0 0 1 0 0,0 0 0 0 0,1 0-1 0 0,-1 0 1 0 0,0 0 0 0 0,0 0-1 0 0,0 0 1 0 0,1-1 0 0 0,-1 1 0 0 0,1-1-1 0 0,-1 1 1 0 0,0-1 0 0 0,1 1-1 0 0,-1-1 1 0 0,1 0 0 0 0,-1 0-1 0 0,1 1-34 0 0,1-1 46 0 0,0-1-1 0 0,0 1 1 0 0,0-1 0 0 0,0 1-1 0 0,0-1 1 0 0,0 0-1 0 0,-1 0 1 0 0,1 0 0 0 0,0 0-1 0 0,-1-1 1 0 0,2 0-46 0 0,2-2 50 0 0,0 0-1 0 0,0 0 1 0 0,0-1 0 0 0,-1 1 0 0 0,0-1 0 0 0,0-1 0 0 0,0 1 0 0 0,0-1 0 0 0,1-3-50 0 0,22-36 93 0 0,-28 44-18 0 0,0 1 21 0 0,3 3-106 0 0,-1-1 1 0 0,-1 1 0 0 0,1 0 0 0 0,0 0 0 0 0,-1 0-1 0 0,1-1 1 0 0,-1 2 0 0 0,0-1 0 0 0,1 2 9 0 0,7 34-211 0 0,-4-14 135 0 0,-3-18 195 0 0,0 1-1 0 0,1-1 0 0 0,-1 0 0 0 0,1 0 1 0 0,1 0-1 0 0,2 3-118 0 0,-5-8 30 0 0,0 0 1 0 0,0-1-1 0 0,1 1 0 0 0,-1-1 1 0 0,0 1-1 0 0,1-1 0 0 0,-1 0 1 0 0,1 0-1 0 0,0 1 1 0 0,-1-1-1 0 0,1 0 0 0 0,0 0 1 0 0,-1-1-1 0 0,1 1 0 0 0,0 0 1 0 0,0 0-1 0 0,0-1 0 0 0,0 1 1 0 0,0-1-1 0 0,0 0 0 0 0,0 0 1 0 0,0 0-1 0 0,0 0 1 0 0,0 0-1 0 0,0 0 0 0 0,0 0 1 0 0,0 0-31 0 0,2-1 63 0 0,-1 0 0 0 0,0 0 0 0 0,0 0 0 0 0,0 0 1 0 0,0 0-1 0 0,0-1 0 0 0,0 1 0 0 0,0-1 1 0 0,0 0-1 0 0,-1 0 0 0 0,1 0 0 0 0,0 0 0 0 0,-1 0 1 0 0,0-1-1 0 0,0 1 0 0 0,2-3-63 0 0,2-4 92 0 0,-1 0 0 0 0,0 0-1 0 0,-1-1 1 0 0,3-7-92 0 0,0 0 96 0 0,-3 6-89 0 0,-1 0-1 0 0,-1 0 1 0 0,0 0-1 0 0,0 0 1 0 0,-1-1-1 0 0,-1-9-6 0 0,5-29-804 0 0,-5 24-577 0 0,0 16-6767 0 0,0 15 2199 0 0</inkml:trace>
  <inkml:trace contextRef="#ctx0" brushRef="#br0" timeOffset="4339.032">2334 766 10080 0 0,'0'0'230'0'0,"0"0"30"0"0,0 0 18 0 0,0 0 75 0 0,0 0 308 0 0,0 0 137 0 0,0 0 30 0 0,0 0-12 0 0,0 0-66 0 0,-6 0 1365 0 0,-31 5-717 0 0,29-3-1105 0 0,0 0 0 0 0,0-1 0 0 0,-7 0-293 0 0,-9 2 327 0 0,-124 16 1098 0 0,101-15-805 0 0,-15-2-620 0 0,-38 2 325 0 0,-67 6 242 0 0,144-9-490 0 0,-115 1 215 0 0,-31 1 28 0 0,74 2-208 0 0,-101 7 344 0 0,68 1-840 0 0,41-5 384 0 0,47-9-2911 0 0,22 0 1662 0 0,16 0-1984 0 0,-1-3 1496 0 0,2 4-820 0 0</inkml:trace>
  <inkml:trace contextRef="#ctx0" brushRef="#br0" timeOffset="4839.538">1086 1079 6448 0 0,'0'0'498'0'0,"0"-1"-327"0"0,0-2 204 0 0,-1-7 6088 0 0,0 4-1141 0 0,6 1-4969 0 0,-1 4-187 0 0,-1 0 1 0 0,0 0-1 0 0,0 0 0 0 0,0 0 1 0 0,1 0-1 0 0,-1 1 0 0 0,0-1 1 0 0,1 1-1 0 0,-1 0 0 0 0,0 0 0 0 0,1 0 1 0 0,-1 1-1 0 0,1-1 0 0 0,1 1-166 0 0,7 2 139 0 0,0 0 0 0 0,0 0 0 0 0,5 3-139 0 0,-2 0 174 0 0,-1 0 0 0 0,13 8-174 0 0,-23-12 18 0 0,1 1 0 0 0,-1 0 0 0 0,0 0 0 0 0,0 0 0 0 0,0 0 0 0 0,0 1 0 0 0,-1 0 1 0 0,1-1-1 0 0,-1 1 0 0 0,0 1 0 0 0,0-1-18 0 0,-1 1 20 0 0,1-1-1 0 0,-1 1 1 0 0,0 0 0 0 0,0 0-1 0 0,-1 0 1 0 0,1 0 0 0 0,-1 0-1 0 0,0 1-19 0 0,-1-4 12 0 0,0 0 0 0 0,0 0-1 0 0,0 0 1 0 0,-1 0-1 0 0,1 0 1 0 0,0 0 0 0 0,-1 0-1 0 0,0 0 1 0 0,1 0 0 0 0,-1 0-1 0 0,0 0 1 0 0,0 0 0 0 0,0 0-1 0 0,0 0 1 0 0,-1-1-1 0 0,1 1 1 0 0,0 0 0 0 0,-1-1-1 0 0,1 1 1 0 0,-1-1 0 0 0,1 0-1 0 0,-1 1-11 0 0,-11 8 24 0 0,-1 0 0 0 0,0-1 0 0 0,0 0 0 0 0,-1-2 0 0 0,0 1 0 0 0,-1-2 0 0 0,1 0 0 0 0,-16 3-24 0 0,6 0 0 0 0,-11 2 0 0 0,31-10 0 0 0,18-3 31 0 0,0 1-1 0 0,1 0 1 0 0,-1 0-1 0 0,8 2-30 0 0,33-2 70 0 0,-4-1 147 0 0,9 1-217 0 0,-6 1-1925 0 0,-1-2-5177 0 0,-33-1 665 0 0</inkml:trace>
  <inkml:trace contextRef="#ctx0" brushRef="#br0" timeOffset="5239.133">1942 1109 9672 0 0,'-35'-10'1321'0'0,"31"9"-611"0"0,0 1 0 0 0,0 0-1 0 0,0 0 1 0 0,0 0 0 0 0,0 1 0 0 0,1 0 0 0 0,-1-1-1 0 0,0 1 1 0 0,-1 1-710 0 0,-35 13 2322 0 0,35-12-2652 0 0,-4 1 666 0 0,-1 2 0 0 0,1-1-1 0 0,0 2 1 0 0,1-1 0 0 0,0 1 0 0 0,0 0 0 0 0,0 1 0 0 0,1 0 0 0 0,0 0 0 0 0,1 0-1 0 0,-1 1 1 0 0,0 3-336 0 0,5-9 3 0 0,0 0-1 0 0,1 1 1 0 0,-1-1-1 0 0,1 1 1 0 0,0-1-1 0 0,0 1 1 0 0,0 0-1 0 0,1 0 1 0 0,-1-1-1 0 0,1 1 1 0 0,0 0-1 0 0,0 0 1 0 0,0-1-1 0 0,1 1 1 0 0,-1 0-1 0 0,1-1 1 0 0,0 1-1 0 0,0 0 1 0 0,0-1-1 0 0,0 1 0 0 0,1-1 1 0 0,-1 1-1 0 0,1-1 1 0 0,0 0-1 0 0,0 0 1 0 0,0 0-1 0 0,1 0 1 0 0,-1 0-1 0 0,1 0 1 0 0,-1 0-1 0 0,1-1 1 0 0,0 1-1 0 0,0-1 1 0 0,0 0-1 0 0,0 0 1 0 0,1 0-1 0 0,1 0-2 0 0,8 4 259 0 0,1-1 0 0 0,0-1-1 0 0,0 0 1 0 0,0-1 0 0 0,0 0-1 0 0,0-1 1 0 0,1-1 0 0 0,4 0-259 0 0,22-2-1420 0 0,-1-1 1 0 0,15-3 1419 0 0,-31 1-5645 0 0,-5 1-1716 0 0</inkml:trace>
  <inkml:trace contextRef="#ctx0" brushRef="#br0" timeOffset="6388.827">2589 153 2760 0 0,'0'0'420'0'0,"0"0"721"0"0,0 0 314 0 0,0 0 66 0 0,0 0-38 0 0,0 0-217 0 0,0 0-91 0 0,0 0-20 0 0,0 0-87 0 0,0 0-354 0 0,0 0-155 0 0,4 6 474 0 0,173 282 4006 0 0,-156-247-4497 0 0,-2 1 0 0 0,-2 1 0 0 0,9 32-542 0 0,-17-42 149 0 0,-1 0 0 0 0,-1 1-1 0 0,-2 0 1 0 0,-1 0 0 0 0,-2 0-1 0 0,-2 0 1 0 0,0 1 0 0 0,-3-1-1 0 0,-1 0 1 0 0,-1 0 0 0 0,-2 0-1 0 0,-9 28-148 0 0,7-38 96 0 0,-1 0 0 0 0,0-1 0 0 0,-2-1 0 0 0,-1 0 0 0 0,-12 17-96 0 0,-16 17 100 0 0,-26 23-100 0 0,54-64-330 0 0,0-2 0 0 0,-16 13 330 0 0,13-14-1636 0 0,0-1 0 0 0,0 0-1 0 0,-1-1 1 0 0,-11 5 1636 0 0,1-5-2438 0 0</inkml:trace>
  <inkml:trace contextRef="#ctx0" brushRef="#br0" timeOffset="9882.135">2877 54 2760 0 0,'-11'-8'507'0'0,"6"5"3435"0"0,1 2-3687 0 0,3 1-5 0 0,1 0-1 0 0,-1-1 1 0 0,1 1 0 0 0,-1 0-1 0 0,1 0 1 0 0,-1 0-1 0 0,1 0 1 0 0,-1-1 0 0 0,1 1-1 0 0,0 0 1 0 0,-1 0 0 0 0,1-1-1 0 0,-1 1 1 0 0,1 0 0 0 0,0-1-1 0 0,-1 1 1 0 0,1 0 0 0 0,0-1-1 0 0,-1 1 1 0 0,1 0-1 0 0,0-1 1 0 0,0 1 0 0 0,-1-1-1 0 0,1 1 1 0 0,0-1 0 0 0,0 1-1 0 0,0-1 1 0 0,0 1 0 0 0,0-1-1 0 0,0 1 1 0 0,-1 0 0 0 0,1-1-1 0 0,0 0-249 0 0,14-11 2001 0 0,-9 10-1848 0 0,0-1 1 0 0,0 1-1 0 0,0 0 0 0 0,0 0 0 0 0,0 0 0 0 0,0 1 0 0 0,1 0 0 0 0,-1 0 0 0 0,1 0-153 0 0,-3 1 34 0 0,-1 0 0 0 0,0 0 1 0 0,0 0-1 0 0,0 0 0 0 0,0 0 0 0 0,1 0 1 0 0,-1 1-1 0 0,0-1 0 0 0,0 1 1 0 0,0-1-1 0 0,0 1 0 0 0,0 0 0 0 0,0 0 1 0 0,0 0-1 0 0,0 0 0 0 0,0 0 0 0 0,0 0 1 0 0,-1 0-1 0 0,1 1 0 0 0,0-1 1 0 0,-1 1-1 0 0,1-1 0 0 0,-1 1 0 0 0,1 0-34 0 0,-1 0 2 0 0,0-1-1 0 0,0 1 1 0 0,0 0 0 0 0,-1 0-1 0 0,1 0 1 0 0,0 0-1 0 0,-1 0 1 0 0,1 0-1 0 0,-1-1 1 0 0,0 1-1 0 0,1 1 1 0 0,-1-1 0 0 0,0 0-1 0 0,0 0 1 0 0,0 0-1 0 0,-1 0 1 0 0,1 0-1 0 0,0 0 1 0 0,-1 0-2 0 0,0 4 24 0 0,0 2 8 0 0,-1 0 0 0 0,-1 0 0 0 0,1 0 0 0 0,-1-1 0 0 0,0 1 0 0 0,-1-1 0 0 0,0 1 0 0 0,0-1 0 0 0,-4 5-32 0 0,-4 4 129 0 0,-1 1 0 0 0,-1-1-1 0 0,-5 3-128 0 0,-5 2 187 0 0,24-20-132 0 0,0-1 26 0 0,15 0 300 0 0,81 3 225 0 0,-83-3-575 0 0,1 1-1 0 0,0 0 1 0 0,-1 1 0 0 0,1 1 0 0 0,1 0-31 0 0,18 11-6405 0 0,-24-11-341 0 0</inkml:trace>
  <inkml:trace contextRef="#ctx0" brushRef="#br0" timeOffset="15127.753">3086 888 3224 0 0,'0'0'505'0'0,"0"0"914"0"0,0 0 401 0 0,0 0 78 0 0,0 0-168 0 0,0 0-788 0 0,0 0-344 0 0,0 0-72 0 0,0 0-12 0 0,0 0-2 0 0,0 0 0 0 0,0 0 0 0 0,0 0 0 0 0,13 6 1023 0 0,-5-4-1129 0 0,0 0 0 0 0,0-1-1 0 0,0 0 1 0 0,0 0 0 0 0,1-1-1 0 0,-1 0 1 0 0,3 0-406 0 0,16-3-244 0 0,16-4 244 0 0,6-1 1508 0 0,-24 6-1235 0 0,0 1 0 0 0,18 1-273 0 0,19 0-146 0 0,-62 0-899 0 0,0 0-390 0 0,-5-5-4995 0 0,-2-1 1069 0 0</inkml:trace>
  <inkml:trace contextRef="#ctx0" brushRef="#br0" timeOffset="15557.975">3285 766 9848 0 0,'0'0'222'0'0,"0"0"30"0"0,0 0 19 0 0,0 0 92 0 0,0 0 354 0 0,0 0 156 0 0,0 0 30 0 0,0 0-26 0 0,0 0-138 0 0,0 0-60 0 0,0 0-9 0 0,0 0-46 0 0,0 0-176 0 0,0 0-80 0 0,0 0-15 0 0,0 0-21 0 0,-4 14 328 0 0,3-2-122 0 0,1 1-1 0 0,0 0 1 0 0,1-1-1 0 0,0 6-537 0 0,2 26 130 0 0,-2-35 165 0 0,0 0-1 0 0,0 1 0 0 0,1-1 1 0 0,1 3-295 0 0,-1-5 57 0 0,-1-1 1 0 0,0 0-1 0 0,0 1 1 0 0,0-1-1 0 0,0 1 1 0 0,-1-1-1 0 0,0 1 1 0 0,-1-1-1 0 0,0 4-57 0 0,1-7 46 0 0,0 0 0 0 0,0 0 0 0 0,0 0 0 0 0,0 0 0 0 0,0 0 0 0 0,1 2-46 0 0,1 9-1592 0 0,-2-13 207 0 0,0-1-353 0 0,0 0-925 0 0,0 0-3433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6:23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12 13824 0 0,'0'0'314'0'0,"0"0"46"0"0,0 0 22 0 0,1 0-50 0 0,2-2-220 0 0,-6-1 38 0 0,2 3 570 0 0,-1-1-360 0 0,0 0 0 0 0,0 0 1 0 0,0 0-1 0 0,0 1 0 0 0,0-1 0 0 0,0 1 0 0 0,0-1 0 0 0,0 1 0 0 0,0 0 0 0 0,-2 0-360 0 0,-6 1 333 0 0,-1 0 0 0 0,1 1 0 0 0,0 1 1 0 0,0-1-1 0 0,0 2 0 0 0,0-1 0 0 0,0 1 0 0 0,1 1 0 0 0,-3 1-333 0 0,-2 2 135 0 0,-1 1 1 0 0,1 1-1 0 0,-7 6-135 0 0,17-12 8 0 0,1 0-1 0 0,-1 0 1 0 0,1 0-1 0 0,-1 1 1 0 0,-1 3-8 0 0,-10 13 261 0 0,10-14-254 0 0,0 0-1 0 0,1 0 1 0 0,-3 7-7 0 0,1-3 1 0 0,5-8 2 0 0,0 1 0 0 0,0 0 1 0 0,1 0-1 0 0,-1-1 0 0 0,1 1 0 0 0,0 0 0 0 0,0 0 0 0 0,0 0 0 0 0,1-1 0 0 0,-1 1 0 0 0,1 0 0 0 0,0 0 0 0 0,0 1-3 0 0,0-3 57 0 0,0-1-1 0 0,0 1 0 0 0,0-1 1 0 0,0 0-1 0 0,0 1 1 0 0,0-1-1 0 0,0 0 0 0 0,0 1 1 0 0,1-1-1 0 0,-1 0 1 0 0,0 0-1 0 0,1 0 0 0 0,-1 0 1 0 0,1 0-1 0 0,-1-1 1 0 0,1 1-1 0 0,-1 0 0 0 0,1-1 1 0 0,0 1-1 0 0,-1-1 1 0 0,1 1-1 0 0,1-1-56 0 0,8 3 203 0 0,0-2 0 0 0,0 1-1 0 0,1-1-202 0 0,-6-1 87 0 0,18 2-73 0 0,1-1-1 0 0,0-2 0 0 0,1-1-13 0 0,161-6-417 0 0,-186 8-160 0 0,-1 0-21 0 0,0 0-198 0 0,0 0-824 0 0,0 0-362 0 0,0 0-70 0 0,0 0-17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6:20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36 181 2760 0 0,'0'0'588'0'0,"0"0"1428"0"0,0 0 626 0 0,0 0 129 0 0,0 0-230 0 0,0 0-1046 0 0,0 0-462 0 0,0 0-89 0 0,0 0-89 0 0,-7 14 458 0 0,0 24-547 0 0,1 1 1 0 0,2-1-1 0 0,1 1 0 0 0,3 22-766 0 0,-4-14 344 0 0,4-45-269 0 0,0-2 10 0 0,0 0 3 0 0,0 0 0 0 0,0 0 4 0 0,0 0 18 0 0,0 0 8 0 0,0 0 2 0 0,0 0 4 0 0,-2-20 320 0 0,0-12-456 0 0,2 0 0 0 0,1 0 0 0 0,1 0 0 0 0,6-25 12 0 0,2 0-224 0 0,4-5 224 0 0,-14 62 0 0 0,1-3 4 0 0,-1 1-1 0 0,1 0 0 0 0,0-1 1 0 0,-1 1-1 0 0,1 0 0 0 0,1 0 1 0 0,-1 0-1 0 0,0-1 0 0 0,0 1 1 0 0,1 0-1 0 0,-1 1 0 0 0,1-1 1 0 0,0 0-1 0 0,-1 0 0 0 0,1 1 1 0 0,1-1-4 0 0,-2 1-4 0 0,-1 0 1 0 0,1 1-1 0 0,0 0 1 0 0,0-1 0 0 0,0 1-1 0 0,-1-1 1 0 0,1 1-1 0 0,0 0 1 0 0,0-1-1 0 0,0 1 1 0 0,0 0 0 0 0,0 0-1 0 0,0 0 1 0 0,0 0-1 0 0,-1 0 1 0 0,1 0-1 0 0,0 0 1 0 0,0 0 0 0 0,0 0-1 0 0,0 0 1 0 0,0 1-1 0 0,0-1 1 0 0,0 0 0 0 0,-1 0-1 0 0,1 1 1 0 0,0-1-1 0 0,0 1 1 0 0,0-1-1 0 0,-1 1 1 0 0,1-1 0 0 0,0 1-1 0 0,0 0 4 0 0,4 3-25 0 0,1 0 0 0 0,-1 1 1 0 0,0-1-1 0 0,0 2 25 0 0,0-1-15 0 0,16 21-40 0 0,-17-19 42 0 0,1-1 0 0 0,0 1 0 0 0,1-1 0 0 0,1 1 13 0 0,0-1-3 0 0,-1 0 1 0 0,0 1-1 0 0,0-1 0 0 0,4 8 3 0 0,-5-7-1 0 0,1-1-1 0 0,0 0 0 0 0,0 0 1 0 0,0-1-1 0 0,1 0 0 0 0,1 1 2 0 0,-2-2 22 0 0,0 1-1 0 0,0 0 0 0 0,0 0 1 0 0,0 0-1 0 0,-1 1 1 0 0,0-1-1 0 0,-1 1 1 0 0,2 1-22 0 0,7 17 174 0 0,11 17-424 0 0,-21-39 282 0 0,-1 2 37 0 0,-1 12 43 0 0,-1-14-193 0 0,-1 0 102 0 0,0-1 0 0 0,0 1 0 0 0,0-1 0 0 0,0 1 0 0 0,0-1 0 0 0,0 0 0 0 0,0 0 0 0 0,0 1 0 0 0,-1-1 0 0 0,1 0 0 0 0,0 0 0 0 0,-1 0 0 0 0,1-1 0 0 0,0 1 0 0 0,-1 0 0 0 0,0 0 0 0 0,1-1 0 0 0,-1 1 0 0 0,1-1 0 0 0,-1 1 0 0 0,0-1 1 0 0,1 0-1 0 0,-1 0 0 0 0,-1 1-21 0 0,-4 0 5 0 0,-11 2 54 0 0,-1-1 0 0 0,0 0 0 0 0,0-2 0 0 0,-6 0-59 0 0,-32 1 84 0 0,-57 1-1082 0 0,117-3 736 0 0,0 0 0 0 0,0 0 0 0 0,-1 0 0 0 0,1 0 0 0 0,-1-1 0 0 0,1 1 0 0 0,-1-1 0 0 0,1 0 262 0 0,4-2-652 0 0,23-12-3364 0 0,-11 5 1723 0 0</inkml:trace>
  <inkml:trace contextRef="#ctx0" brushRef="#br0" timeOffset="416.592">447 126 4144 0 0,'0'0'191'0'0,"1"1"-11"0"0,0-1-17 0 0,0 1-1 0 0,-1-1 1 0 0,1 0 0 0 0,0 1 0 0 0,-1-1 0 0 0,1 1 0 0 0,-1 0 0 0 0,1-1 0 0 0,0 1 0 0 0,-1-1 0 0 0,1 1 0 0 0,-1 0 0 0 0,0-1 0 0 0,1 1 0 0 0,-1 0 0 0 0,1 0 0 0 0,-1-1 0 0 0,0 1 0 0 0,0 0 0 0 0,1 0 0 0 0,-1 0 0 0 0,0-1 0 0 0,0 1 0 0 0,0 0-163 0 0,0 1 891 0 0,11 37 5708 0 0,-10-29-6211 0 0,0 1-1 0 0,0-1 1 0 0,0 0-1 0 0,-1 0 0 0 0,-1 1 1 0 0,0-1-1 0 0,0 0 0 0 0,-1 0-387 0 0,-4 33 940 0 0,5-29-502 0 0,-1 0 0 0 0,-2 8-438 0 0,-8 19 759 0 0,10-29-538 0 0,-1 2 127 0 0,2-13-257 0 0,1-1 12 0 0,0 0 7 0 0,0 0 2 0 0,0-2-57 0 0,0-1-1 0 0,-1 1 0 0 0,1 0 0 0 0,-1 0 1 0 0,1 0-1 0 0,-1 0 0 0 0,0-1 0 0 0,0 1 1 0 0,0 0-1 0 0,0 0-54 0 0,0 0 10 0 0,0 1 0 0 0,0-1 0 0 0,0 1 1 0 0,1-1-1 0 0,-1 1 0 0 0,1-1 0 0 0,-1 0 0 0 0,1 1 0 0 0,0-1 1 0 0,-1 0-1 0 0,1 1 0 0 0,0-1 0 0 0,0 0 0 0 0,0 1 1 0 0,0-1-1 0 0,0 0 0 0 0,1 1 0 0 0,-1-1 0 0 0,1 0-10 0 0,6-25 96 0 0,9-25-25 0 0,-15 48-68 0 0,1 1 1 0 0,0-1 0 0 0,0 0 0 0 0,0 1 0 0 0,0 0-1 0 0,0-1 1 0 0,1 1 0 0 0,0 0 0 0 0,-1 0-1 0 0,1 0 1 0 0,2 0-4 0 0,6-6 0 0 0,-10 7 0 0 0,1 1 0 0 0,0-1 0 0 0,0 1 0 0 0,-1-1 0 0 0,1 1 0 0 0,0 0 0 0 0,1 0 0 0 0,-1 0 0 0 0,0 0 0 0 0,0 0 0 0 0,0 0 0 0 0,0 1 0 0 0,1-1 0 0 0,-1 1 0 0 0,0 0 0 0 0,1-1 0 0 0,-1 1 0 0 0,4 0-8 0 0,-1 0-1 0 0,0 1 0 0 0,0-1 1 0 0,0 1-1 0 0,0 0 0 0 0,0 1 1 0 0,0-1-1 0 0,0 1 0 0 0,0 0 1 0 0,0 0-1 0 0,0 0 0 0 0,-1 1 1 0 0,0 0-1 0 0,1 0 0 0 0,-1 0 1 0 0,0 0-1 0 0,0 1 0 0 0,-1-1 1 0 0,1 1-1 0 0,-1 0 0 0 0,1 0 1 0 0,0 3 8 0 0,0 0-12 0 0,0 0 1 0 0,0 0 0 0 0,-1 1-1 0 0,-1-1 1 0 0,1 1-1 0 0,-1 0 1 0 0,0 4 11 0 0,7 19-2 0 0,-8-28 2 0 0,0 0-1 0 0,1 0 1 0 0,0 0-1 0 0,0 0 1 0 0,0 0-1 0 0,0 0 0 0 0,1 1 1 0 0,0-1 12 0 0,-1-1 0 0 0,0 1 0 0 0,0 0 0 0 0,0 0-1 0 0,0 0 1 0 0,-1 1 0 0 0,2 2-12 0 0,-3-5 6 0 0,0 0-1 0 0,0 0 1 0 0,0 0 0 0 0,-1 0-1 0 0,1 0 1 0 0,0 0 0 0 0,0-1-1 0 0,-1 1 1 0 0,1 0 0 0 0,0 0-1 0 0,-1 0 1 0 0,1 0 0 0 0,-1 0-1 0 0,1-1 1 0 0,-1 1 0 0 0,0 0-1 0 0,1 0 1 0 0,-1-1 0 0 0,0 1-1 0 0,1-1 1 0 0,-1 1 0 0 0,0 0-1 0 0,0-1 1 0 0,0 1 0 0 0,1-1-1 0 0,-2 1-5 0 0,-16 8-374 0 0,12-7 135 0 0,5-1-2720 0 0,1-1 801 0 0</inkml:trace>
  <inkml:trace contextRef="#ctx0" brushRef="#br0" timeOffset="1483.178">931 26 3224 0 0,'-24'-19'803'0'0,"16"13"6051"0"0,7 6-6013 0 0,1 0-45 0 0,0 0-22 0 0,0 0-52 0 0,0 0-18 0 0,0 0-6 0 0,0 0-28 0 0,0 0-106 0 0,0 0-48 0 0,0 0-11 0 0,0 0-13 0 0,0 0-50 0 0,0 0-24 0 0,0 0-2 0 0,0 0-16 0 0,0 0-66 0 0,4 21 1084 0 0,-4-19-1390 0 0,1 1 0 0 0,0-1 0 0 0,-1 1 0 0 0,0 0 0 0 0,1 0 0 0 0,-1-1 0 0 0,0 1 0 0 0,-1 1-28 0 0,1 6 94 0 0,-1 0 0 0 0,1 0 0 0 0,1 0 0 0 0,0 5-94 0 0,1 20 142 0 0,-2-8-71 0 0,-2-1 0 0 0,-3 18-71 0 0,1-23 15 0 0,1-11 6 0 0,2 1-1 0 0,-1 0 0 0 0,1 9-20 0 0,0-4 22 0 0,0-13-15 0 0,1 0 0 0 0,0-1 0 0 0,0 1 0 0 0,0 0 0 0 0,0 0 0 0 0,0 0-1 0 0,0 0 1 0 0,1 0 0 0 0,0 1-7 0 0,1 3 62 0 0,-1-5-41 0 0,-1-1-1 0 0,0 1 0 0 0,1-1 1 0 0,-1 1-1 0 0,1-1 0 0 0,-1 0 1 0 0,1 1-1 0 0,0-1 0 0 0,-1 0 1 0 0,1 1-1 0 0,0-1 0 0 0,0 0 1 0 0,0 0-1 0 0,0 0 0 0 0,0 0 1 0 0,0 0-1 0 0,1 0 0 0 0,-1 0 1 0 0,0 0-1 0 0,0 0 0 0 0,1 0 1 0 0,-1-1-1 0 0,0 1 0 0 0,1 0 1 0 0,-1-1-1 0 0,1 1-20 0 0,6 0 132 0 0,-1 1 1 0 0,1-1-1 0 0,0 0 0 0 0,0-1 0 0 0,-1 0 1 0 0,1 0-1 0 0,0-1 0 0 0,0 0 0 0 0,-1 0 1 0 0,8-2-133 0 0,24-3 338 0 0,-28 5-239 0 0,-5 1-43 0 0,1 0 0 0 0,-1-1 0 0 0,0 0 1 0 0,-1 0-1 0 0,1-1 0 0 0,0 0 0 0 0,4-1-56 0 0,-9 2 9 0 0,1 1-1 0 0,0 0 1 0 0,-1 0-1 0 0,1 0 1 0 0,-1-1-1 0 0,1 1 1 0 0,-1 1-1 0 0,1-1 1 0 0,0 0-1 0 0,-1 0 1 0 0,1 1-1 0 0,-1-1 1 0 0,1 1-9 0 0,9 1 21 0 0,28 0-10 0 0,-39-2-9 0 0,1 0 0 0 0,0-1 0 0 0,-1 1 1 0 0,1 0-1 0 0,-1 0 0 0 0,1 0 0 0 0,0 0 0 0 0,-1 0 0 0 0,1 0 1 0 0,-1 0-1 0 0,1 0 0 0 0,0 0 0 0 0,-1 1 0 0 0,1-1 0 0 0,-1 0 0 0 0,1 0 1 0 0,-1 0-1 0 0,1 1 0 0 0,0-1 0 0 0,-1 0 0 0 0,1 1 0 0 0,-1-1 1 0 0,1 0-1 0 0,-1 1-2 0 0,3 1 1 0 0,2 0-554 0 0,0 1 0 0 0,0-1 0 0 0,0 1 0 0 0,3 3 553 0 0,-7-6-981 0 0,-1 0-163 0 0,6 0-2717 0 0,1 0 1732 0 0</inkml:trace>
  <inkml:trace contextRef="#ctx0" brushRef="#br0" timeOffset="2020.068">1364 123 8288 0 0,'0'0'638'0'0,"0"0"-200"0"0,0 0 692 0 0,0 0 352 0 0,0 0 71 0 0,0 0-130 0 0,0 0-605 0 0,0 7 234 0 0,-3 6-199 0 0,-1 7-124 0 0,0-1-1 0 0,2 1 1 0 0,0 6-729 0 0,2-20 109 0 0,0 0 1 0 0,0 0-1 0 0,1 0 1 0 0,0 1 0 0 0,0-1-1 0 0,0 0 1 0 0,1 0-1 0 0,0 0 1 0 0,0-1-1 0 0,1 1 1 0 0,-1 0-1 0 0,4 3-109 0 0,-4-6 37 0 0,-1 0 0 0 0,1-1-1 0 0,0 1 1 0 0,0-1-1 0 0,0 0 1 0 0,1 0 0 0 0,-1 0-1 0 0,0 0 1 0 0,1 0-1 0 0,-1 0 1 0 0,1-1 0 0 0,0 1-1 0 0,0-1 1 0 0,-1 0 0 0 0,1 0-1 0 0,0 0 1 0 0,0 0-1 0 0,0 0 1 0 0,0 0 0 0 0,0-1-1 0 0,0 0 1 0 0,0 1-1 0 0,1-1 1 0 0,-1 0 0 0 0,0-1-1 0 0,2 1-36 0 0,1-2 65 0 0,0 1 0 0 0,0-1 0 0 0,0-1 0 0 0,0 1 0 0 0,0-1 0 0 0,-1 0 0 0 0,1 0 0 0 0,-1 0 0 0 0,4-4-65 0 0,4-2 102 0 0,-2 1-11 0 0,0-1-1 0 0,0 0 1 0 0,-1-1-1 0 0,0 0 1 0 0,6-9-91 0 0,1 0 116 0 0,-14 17-95 0 0,-3 2-15 0 0,1 0 1 0 0,-1-1 0 0 0,1 1 0 0 0,-1 0-1 0 0,0-1 1 0 0,1 1 0 0 0,-1 0-1 0 0,0-1 1 0 0,1 1 0 0 0,-1-1 0 0 0,0 1-1 0 0,1-1 1 0 0,-1 1 0 0 0,0-1-1 0 0,0 1 1 0 0,1-1 0 0 0,-1 0 0 0 0,0 1-1 0 0,0-1-6 0 0,0 0 84 0 0,0 1 4 0 0,0 0 0 0 0,4 23 0 0 0,-2-18-94 0 0,0 0 0 0 0,0 1 0 0 0,0-1 0 0 0,0 0 0 0 0,1 0 0 0 0,0 0 0 0 0,0-1 0 0 0,1 1 0 0 0,-1-1-1 0 0,3 3 7 0 0,8 10-11 0 0,-12-14 5 0 0,0-1 0 0 0,1 0-1 0 0,-1 0 1 0 0,1 0-1 0 0,-1 0 1 0 0,1 0 0 0 0,0-1-1 0 0,0 1 1 0 0,0-1-1 0 0,0 0 1 0 0,0 0 0 0 0,0 0-1 0 0,0 0 1 0 0,0 0-1 0 0,0-1 1 0 0,0 1 0 0 0,1-1-1 0 0,0 0 7 0 0,0 0 46 0 0,-1 0-1 0 0,0 0 1 0 0,0 0-1 0 0,0 0 1 0 0,0 0-1 0 0,0-1 1 0 0,0 0-1 0 0,1 0 1 0 0,-1 1-1 0 0,-1-2 1 0 0,1 1-1 0 0,0 0 1 0 0,0-1-1 0 0,0 1 1 0 0,-1-1-1 0 0,1 0 1 0 0,-1 0-1 0 0,3-2-45 0 0,0-1 47 0 0,-1 0-1 0 0,0-1 1 0 0,0 0-1 0 0,0 0 1 0 0,-1 0 0 0 0,0 0-1 0 0,0-1 1 0 0,0 1-1 0 0,-1-1 1 0 0,0 0-1 0 0,0 1 1 0 0,-1-1-1 0 0,0 0 1 0 0,0 0-1 0 0,-1 0 1 0 0,1 0-1 0 0,-2 0 1 0 0,1 0 0 0 0,-1 0-1 0 0,0 0 1 0 0,0 0-1 0 0,-1-1-46 0 0,0-1-29 0 0,0 1-182 0 0,0 0 0 0 0,0-1 0 0 0,0 1 1 0 0,-1 0-1 0 0,-1 0 0 0 0,1 0 0 0 0,-5-6 211 0 0,7 14-168 0 0,0-1 0 0 0,1 0 0 0 0,-1 0 0 0 0,0 1 1 0 0,0-1-1 0 0,0 0 0 0 0,0 1 0 0 0,0-1 0 0 0,0 1 0 0 0,0 0 0 0 0,0-1 0 0 0,0 1 1 0 0,0 0-1 0 0,0-1 0 0 0,0 1 0 0 0,0 0 0 0 0,0 0 0 0 0,0 0 0 0 0,-1 0 0 0 0,1 0 1 0 0,0 0-1 0 0,-1 0 168 0 0,-4 2-1682 0 0</inkml:trace>
  <inkml:trace contextRef="#ctx0" brushRef="#br0" timeOffset="2514.34">1600 579 15144 0 0,'0'0'340'0'0,"0"0"50"0"0,0 0 26 0 0,1-1-44 0 0,4 0-151 0 0,-4 0 262 0 0,-1 1 137 0 0,-13-7 1155 0 0,1 6-1444 0 0,0 1 0 0 0,0 1 0 0 0,0 0 0 0 0,0 0 0 0 0,0 1 0 0 0,0 1 0 0 0,-4 1-331 0 0,9-3 160 0 0,-69 14 353 0 0,-1-5-1 0 0,-36 0-512 0 0,66-6 248 0 0,16-2-258 0 0,-264 15 2078 0 0,168-16-1765 0 0,-236-7 428 0 0,300 2-669 0 0,10 2 198 0 0,-5-4-260 0 0,28 2 460 0 0,28 3-727 0 0,2 1-21 0 0,0 0-23 0 0,0 0-69 0 0,0 0-32 0 0,0 0-4 0 0,0 0-89 0 0,2 2-375 0 0,2 1 109 0 0,1 0 0 0 0,0 0 0 0 0,-1 0 1 0 0,1 0-1 0 0,0-1 0 0 0,0 0 0 0 0,4 1 771 0 0,6 3-2330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6:25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0 137 10104 0 0,'0'0'464'0'0,"0"0"-10"0"0,0 0-191 0 0,0 0 285 0 0,0 0 157 0 0,0 0 30 0 0,0 0-26 0 0,0 0-139 0 0,0 0-68 0 0,0 0-12 0 0,0 0 3 0 0,2 0 23 0 0,44-2 1529 0 0,-29 1-1331 0 0,0 0 1 0 0,1 1-1 0 0,-1 1 0 0 0,10 2-714 0 0,-6 0 10 0 0,-9-1 166 0 0,-1 0 0 0 0,1 1 0 0 0,-1 0-176 0 0,78 20 702 0 0,-80-21-614 0 0,0 0-1 0 0,1 0 1 0 0,-1-1-1 0 0,0 0 1 0 0,1-1-1 0 0,-1 0 0 0 0,1 0-87 0 0,-3 0-198 0 0,-6 0 61 0 0,0 0 1 0 0,0 0 0 0 0,-1 0 0 0 0,1 0 0 0 0,0 0 0 0 0,0 0-1 0 0,0-1 1 0 0,-1 1 0 0 0,1 0 0 0 0,0 0 0 0 0,0-1 0 0 0,-1 1-1 0 0,1 0 1 0 0,0-1 0 0 0,0 1 0 0 0,-1-1 0 0 0,1 1 0 0 0,-1-1-1 0 0,1 1 1 0 0,0-1 0 0 0,-1 0 0 0 0,1 1 0 0 0,-1-1-1 0 0,1 0 1 0 0,-1 1 0 0 0,0-1 0 0 0,1 0 0 0 0,-1 0 0 0 0,0 1-1 0 0,1-1 137 0 0,-2-13-4537 0 0,-4 6-1021 0 0</inkml:trace>
  <inkml:trace contextRef="#ctx0" brushRef="#br0" timeOffset="362.012">263 6 2760 0 0,'-8'-5'6414'0'0,"5"4"652"0"0,3 2-6476 0 0,-1 0-459 0 0,1 0-1 0 0,-1 1 1 0 0,0-1-1 0 0,1 0 1 0 0,-1 0 0 0 0,1 1-1 0 0,0-1 1 0 0,-1 1-1 0 0,1-1 1 0 0,0 0-1 0 0,0 1 1 0 0,0-1-131 0 0,-1 4 288 0 0,0 1-13 0 0,0 0 0 0 0,1 0 0 0 0,0 0 0 0 0,0 0 1 0 0,0 0-1 0 0,1 0 0 0 0,0 0 0 0 0,1 2-275 0 0,2 29 585 0 0,-4 42-273 0 0,3-35-205 0 0,0-7-96 0 0,-4-19 22 0 0,1-8-42 0 0,0-1 0 0 0,0 1 1 0 0,0-1-1 0 0,1 1 0 0 0,1-1 0 0 0,0 0 1 0 0,2 9 8 0 0,-3-15-622 0 0,1 0 803 0 0,1-1-4751 0 0,4 0 2348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6:31.1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1457 626 1840 0 0,'0'0'83'0'0,"0"0"275"0"0,0 0 1117 0 0,0 0 483 0 0,1 0 1000 0 0,3 0-2695 0 0,-3 0 3191 0 0,-2 0 3860 0 0,-33 2-4001 0 0,-26 5-3313 0 0,19-2 298 0 0,-23-2 1254 0 0,-40-2-1552 0 0,49-2 603 0 0,-140-2-541 0 0,7-4 469 0 0,125 7-830 0 0,40 1 431 0 0,-19-2-132 0 0,-61-2-102 0 0,93 3 260 0 0,9 0-214 0 0,1 0 0 0 0,0 0-1 0 0,0-1 1 0 0,0 1 0 0 0,0 0-1 0 0,0 0 1 0 0,-1 0 0 0 0,1 0-1 0 0,0 0 1 0 0,0 0 0 0 0,0 0-1 0 0,-1 0 1 0 0,1 0 0 0 0,0 0-1 0 0,0 0 1 0 0,0 0 0 0 0,0 0-1 0 0,-1 0 1 0 0,1 0 0 0 0,0 0-1 0 0,0 1 1 0 0,0-1 0 0 0,0 0-1 0 0,0 0 1 0 0,-1 0 0 0 0,1 0-1 0 0,0 0 1 0 0,0 0 0 0 0,0 0-1 0 0,0 0 1 0 0,0 1 0 0 0,-1-1-1 0 0,1 0 1 0 0,0 0 0 0 0,0 0-1 0 0,0 0 1 0 0,0 0 0 0 0,0 1 55 0 0,6 3-1221 0 0,10 3-1711 0 0,-8-4 1029 0 0</inkml:trace>
  <inkml:trace contextRef="#ctx0" brushRef="#br0" timeOffset="-1578.73">475 281 13760 0 0,'0'0'629'0'0,"-9"2"238"0"0,0 7-599 0 0,0 0 0 0 0,0 0 1 0 0,1 1-1 0 0,0 0 1 0 0,1 0-1 0 0,0 1 1 0 0,0 0-1 0 0,1 0 0 0 0,0 3-268 0 0,-1 2 651 0 0,6-12-446 0 0,0-1-1 0 0,0 0 1 0 0,0 0 0 0 0,-1 0-1 0 0,1 0 1 0 0,-1 0 0 0 0,0 0-1 0 0,-2 2-204 0 0,4-4 336 0 0,0-1 0 0 0,0 0-14 0 0,0 0-64 0 0,0 0-30 0 0,0 0-4 0 0,0 0 7 0 0,0 0-194 0 0,1-1-1 0 0,0 1 1 0 0,0 0 0 0 0,-1 0 0 0 0,1-1-1 0 0,0 1 1 0 0,-1 0 0 0 0,1-1-1 0 0,0 1 1 0 0,-1 0 0 0 0,1-1-1 0 0,0 1 1 0 0,-1-1 0 0 0,1 1 0 0 0,-1-1-1 0 0,1 0 1 0 0,-1 1 0 0 0,1-1-1 0 0,-1 0-36 0 0,11-16 357 0 0,-6 7-183 0 0,10-13 47 0 0,-1-1 0 0 0,-2 0 0 0 0,0 0 1 0 0,5-20-222 0 0,-2 9 1436 0 0,17-31-1436 0 0,-26 54-140 0 0,-1-1 0 0 0,0 0 0 0 0,2-9 140 0 0,6-16 38 0 0,9-16 316 0 0,-22 53-354 0 0,0 1 0 0 0,0 0 0 0 0,0-1 0 0 0,0 1 0 0 0,0 0 0 0 0,0 0 0 0 0,1-1-1 0 0,-1 1 1 0 0,0 0 0 0 0,0 0 0 0 0,0 0 0 0 0,1-1 0 0 0,-1 1 0 0 0,0 0 0 0 0,0 0 0 0 0,1 0 0 0 0,-1-1-1 0 0,0 1 1 0 0,0 0 0 0 0,1 0 0 0 0,-1 0 0 0 0,0 0 0 0 0,1 0 0 0 0,-1 0 0 0 0,0 0 0 0 0,1 0 0 0 0,-1 0-1 0 0,0 0 1 0 0,0 0 0 0 0,1 0 0 0 0,-1 0 0 0 0,0 0 0 0 0,1 0 0 0 0,-1 0 0 0 0,0 0 0 0 0,1 0 0 0 0,-1 0 0 0 0,0 0-1 0 0,0 0 1 0 0,1 1 0 0 0,-1-1 0 0 0,8 6-80 0 0,-8-6 76 0 0,6 8-31 0 0,0 1 0 0 0,0 0 0 0 0,-1 0-1 0 0,0 0 1 0 0,-1 0 0 0 0,0 1 0 0 0,3 9 35 0 0,-1-3-5 0 0,0-1 0 0 0,7 11 5 0 0,44 86 354 0 0,-32-63-220 0 0,-15-36-134 0 0,-8-11 0 0 0,0 1 0 0 0,0-1 0 0 0,0 1 0 0 0,0-1 0 0 0,-1 1 0 0 0,1 0 0 0 0,-1 0 0 0 0,1 0 0 0 0,-1 0 0 0 0,0 0 0 0 0,1 5 0 0 0,-1-7 0 0 0,-1 0 0 0 0,0-1 0 0 0,0 1 0 0 0,0 0 0 0 0,0-1 0 0 0,0 1 0 0 0,0 0 0 0 0,0 0 0 0 0,0-1 0 0 0,0 1 0 0 0,0 0 0 0 0,0-1 0 0 0,-1 1 0 0 0,1 0 0 0 0,0-1 0 0 0,0 1 0 0 0,-1 0 0 0 0,1-1 0 0 0,0 1 0 0 0,-1-1 0 0 0,1 1 0 0 0,-1-1 0 0 0,1 1 0 0 0,-1-1 0 0 0,1 1 0 0 0,-1 0 0 0 0,-15 7 0 0 0,10-6 0 0 0,-7 4 12 0 0,-1-2-1 0 0,0 1 1 0 0,0-2 0 0 0,0 0-1 0 0,0-1 1 0 0,0 0-1 0 0,-8 0-11 0 0,-10 1 47 0 0,-151 24 391 0 0,177-26-437 0 0,-1 0 0 0 0,1 0 0 0 0,-1 0 0 0 0,1-1 0 0 0,-1 0 1 0 0,1-1-1 0 0,-1 1 0 0 0,1-1 0 0 0,-3-1-1 0 0,-6 0-5 0 0,12 2-6 0 0,2 0-69 0 0,1 0-16 0 0,0 0-48 0 0,0 0-202 0 0,0-1 229 0 0,1 0 0 0 0,-1 0 0 0 0,0 0 1 0 0,0 0-1 0 0,1 0 0 0 0,-1 0 0 0 0,1 0 1 0 0,-1 0-1 0 0,1 0 0 0 0,-1 0 1 0 0,1 1-1 0 0,-1-1 0 0 0,1 0 0 0 0,0 0 1 0 0,-1 1-1 0 0,1-1 0 0 0,0 0 0 0 0,0 1 1 0 0,-1-1-1 0 0,1 1 0 0 0,0-1 0 0 0,0 1 1 0 0,0-1-1 0 0,0 1 117 0 0,28-11-4294 0 0,-16 7 179 0 0,7-3-2055 0 0</inkml:trace>
  <inkml:trace contextRef="#ctx0" brushRef="#br0" timeOffset="-1057.038">979 125 6912 0 0,'0'-1'158'0'0,"1"0"0"0"0,0 0 1 0 0,0-1-1 0 0,-1 1 0 0 0,1 0 1 0 0,-1-1-1 0 0,1 1 0 0 0,-1 0 0 0 0,1-1 1 0 0,-1 1-1 0 0,0-1 0 0 0,0 1 1 0 0,0-1-1 0 0,0 1 0 0 0,0 0 0 0 0,0-1 1 0 0,0 1-1 0 0,0-1-158 0 0,1-2 3635 0 0,-1 4-3554 0 0,0 0-1 0 0,0 0 0 0 0,0 0 1 0 0,0 0-1 0 0,1 0 0 0 0,-1 0 1 0 0,0 0-1 0 0,0 0 0 0 0,0 0 1 0 0,0 0-1 0 0,0 0 1 0 0,0-1-1 0 0,0 1 0 0 0,0 0 1 0 0,0 0-1 0 0,0 0 0 0 0,0 0 1 0 0,0 0-1 0 0,0 0 0 0 0,0 0 1 0 0,0 0-1 0 0,0 0 0 0 0,0-1 1 0 0,0 1-1 0 0,0 0 0 0 0,0 0 1 0 0,0 0-1 0 0,0 0 0 0 0,0 0 1 0 0,0 0-1 0 0,0 0 0 0 0,0 0 1 0 0,0-1-1 0 0,0 1 0 0 0,0 0 1 0 0,0 0-1 0 0,0 0 0 0 0,0 0 1 0 0,0 0-1 0 0,0 0 0 0 0,0 0 1 0 0,0 0-1 0 0,0 0 0 0 0,0 0-80 0 0,-2-1 188 0 0,1 0 0 0 0,0 1 0 0 0,0-1-1 0 0,-1 1 1 0 0,1-1 0 0 0,-1 1 0 0 0,1 0-1 0 0,0 0 1 0 0,-1-1 0 0 0,1 1 0 0 0,-1 0-1 0 0,1 0 1 0 0,0 1 0 0 0,-1-1 0 0 0,1 0-1 0 0,-1 0 1 0 0,1 1 0 0 0,0-1 0 0 0,-1 0-1 0 0,1 1 1 0 0,0 0 0 0 0,0-1 0 0 0,-1 1-1 0 0,0 0-187 0 0,-5 3 198 0 0,-1 0 0 0 0,1 0 0 0 0,-6 6-198 0 0,7-5 111 0 0,0 1 0 0 0,0 0 0 0 0,0 0 0 0 0,1 1 0 0 0,0 0-1 0 0,0 0 1 0 0,1 0 0 0 0,-1 0 0 0 0,2 1 0 0 0,-1-1 0 0 0,1 1-1 0 0,0 0-110 0 0,-1 6-31 0 0,0 0 0 0 0,1 0 0 0 0,0 0 0 0 0,1 0 0 0 0,1 1 0 0 0,0 9 31 0 0,1-20 0 0 0,0-1 0 0 0,0 0 0 0 0,1 1 0 0 0,-1-1 0 0 0,1 0 0 0 0,0 1 0 0 0,0-1 0 0 0,1 3 0 0 0,-2-5 0 0 0,1 0 0 0 0,-1 0 0 0 0,0 0 0 0 0,1 0 0 0 0,-1 0 0 0 0,1-1 0 0 0,-1 1 0 0 0,1 0 0 0 0,-1 0 0 0 0,1 0 0 0 0,0 0 0 0 0,-1-1 0 0 0,1 1 0 0 0,0 0 0 0 0,0-1 0 0 0,0 1 0 0 0,-1-1 0 0 0,1 1 0 0 0,0-1 0 0 0,0 1 0 0 0,0-1 0 0 0,0 1 0 0 0,0-1 0 0 0,0 0 0 0 0,0 1 0 0 0,2-1 0 0 0,1 2 20 0 0,-1-1 0 0 0,1 0 0 0 0,0 0-1 0 0,0 0 1 0 0,-1 0 0 0 0,1-1 0 0 0,0 0 0 0 0,0 1-1 0 0,0-1 1 0 0,-1-1 0 0 0,1 1 0 0 0,0 0-1 0 0,0-1 1 0 0,0 0 0 0 0,-1 0 0 0 0,1 0 0 0 0,0-1-1 0 0,-1 1 1 0 0,1-1 0 0 0,2-1-20 0 0,0-1 5 0 0,0 0 0 0 0,-1 0-1 0 0,1 0 1 0 0,-1-1 0 0 0,0 0 0 0 0,0 0 0 0 0,-1 0 0 0 0,1-1-1 0 0,-1 0 1 0 0,3-5-5 0 0,0-1 113 0 0,-1 1 0 0 0,0-1-1 0 0,-1-1 1 0 0,0 1 0 0 0,0-1-1 0 0,0-7-112 0 0,0 1 102 0 0,-3 14-94 0 0,0 0-1 0 0,-1 1 0 0 0,0-1 0 0 0,0 0 1 0 0,-1 0-1 0 0,1 0 0 0 0,-1 0 0 0 0,0-2-7 0 0,-1-3 115 0 0,1 11 201 0 0,-3 16-185 0 0,1-10-139 0 0,0 0 1 0 0,1 1 0 0 0,0-1 0 0 0,0 1 0 0 0,1 4 7 0 0,-1-3 9 0 0,0 1 0 0 0,0-1-1 0 0,-1 4-8 0 0,0-2 0 0 0,1 0 0 0 0,0 0 0 0 0,1 0 0 0 0,0 0 0 0 0,1 0 0 0 0,1 10 0 0 0,0-7-30 0 0,-1-8 12 0 0,9 9-72 0 0,-5-5-129 0 0,-4-8-64 0 0,0-2-6 0 0,1 1 159 0 0,-1 0 1 0 0,1-1-1 0 0,0 1 1 0 0,-1-1-1 0 0,1 1 1 0 0,-1-1-1 0 0,1 0 1 0 0,0 0-1 0 0,-1 0 0 0 0,1 0 1 0 0,0 0-1 0 0,-1 0 1 0 0,1 0-1 0 0,0 0 1 0 0,-1-1-1 0 0,1 1 1 0 0,-1-1-1 0 0,1 1 1 0 0,-1-1-1 0 0,1 0 0 0 0,-1 1 1 0 0,1-1-1 0 0,-1 0 1 0 0,1 0-1 0 0,-1 0 1 0 0,0 0-1 0 0,0 0 1 0 0,1 0-1 0 0,-1-1 130 0 0,4-3-1313 0 0,-2 0 0 0 0,1 0 0 0 0,0 0 0 0 0,-1 0 0 0 0,0-1 0 0 0,0 1 0 0 0,1-5 1313 0 0,3-9-4842 0 0</inkml:trace>
  <inkml:trace contextRef="#ctx0" brushRef="#br0" timeOffset="-646.064">1223 139 3224 0 0,'0'0'143'0'0,"0"0"433"0"0,0 2 3831 0 0,-2 10-299 0 0,1 11 626 0 0,2 16-3896 0 0,-1-1-5 0 0,0-5-233 0 0,2 3 1081 0 0,-2 13-1681 0 0,0-42 206 0 0,1-7-199 0 0,-1 1 0 0 0,0-1-1 0 0,0 0 1 0 0,0 1 0 0 0,0-1 0 0 0,1 0-1 0 0,-1 1 1 0 0,0-1 0 0 0,0 0 0 0 0,1 1 0 0 0,-1-1-1 0 0,0 0 1 0 0,0 0 0 0 0,1 1 0 0 0,-1-1 0 0 0,0 0-1 0 0,1 0 1 0 0,-1 0 0 0 0,0 0 0 0 0,1 0-1 0 0,-1 1 1 0 0,0-1 0 0 0,1 0 0 0 0,-1 0 0 0 0,1 0-1 0 0,-1 0 1 0 0,0 0 0 0 0,1 0 0 0 0,-1 0-1 0 0,0 0 1 0 0,1 0 0 0 0,-1 0 0 0 0,0 0 0 0 0,1 0-1 0 0,-1-1-6 0 0,14-1 172 0 0,-10 0-184 0 0,0-1 0 0 0,0 0 0 0 0,0 0 0 0 0,-1 0 0 0 0,1 0-1 0 0,-1 0 1 0 0,0-1 0 0 0,0 0 0 0 0,0 1 0 0 0,0-1 0 0 0,-1 0 0 0 0,0 0-1 0 0,1-2 13 0 0,17-24-74 0 0,-5 11 73 0 0,-10 12 37 0 0,-1 1 1 0 0,1 0 0 0 0,1 0 0 0 0,1-1-37 0 0,-7 7 19 0 0,1 0-1 0 0,-1 0 1 0 0,1 0 0 0 0,-1 0 0 0 0,1 0 0 0 0,-1 0 0 0 0,0 0-1 0 0,1 0 1 0 0,-1 0 0 0 0,1 0 0 0 0,-1 0 0 0 0,1 1 0 0 0,-1-1-1 0 0,0 0 1 0 0,1 0 0 0 0,-1 0 0 0 0,1 1 0 0 0,-1-1 0 0 0,0 0-1 0 0,1 0 1 0 0,-1 1 0 0 0,0-1 0 0 0,1 0 0 0 0,-1 1 0 0 0,0-1-1 0 0,1 1-18 0 0,9 10 71 0 0,-9-10-117 0 0,3 7-84 0 0,0 0 0 0 0,-1 0 0 0 0,2 5 130 0 0,-2-4-110 0 0,8 11-41 0 0,-9-17 151 0 0,0 0 0 0 0,0 0 0 0 0,0 1 0 0 0,0-1-1 0 0,-1 1 1 0 0,1 2 0 0 0,1-2 37 0 0,-1 1 0 0 0,0-1-1 0 0,1 0 1 0 0,0 0 0 0 0,0 0-1 0 0,0-1 1 0 0,0 1 0 0 0,1 0-1 0 0,-1-1 1 0 0,1 0 0 0 0,0 0-1 0 0,0 0 1 0 0,0-1 0 0 0,3 2-37 0 0,-6-4 190 0 0,0 1-154 0 0,1-1 0 0 0,-1 0 0 0 0,1 0 1 0 0,0-1-1 0 0,-1 1 0 0 0,1 0 0 0 0,-1 0 0 0 0,1-1 0 0 0,-1 1 0 0 0,1-1 0 0 0,-1 0 0 0 0,1 1 0 0 0,-1-1 0 0 0,0 0 0 0 0,1 0 0 0 0,-1 0 0 0 0,0 1 0 0 0,1-2 0 0 0,-1 1 0 0 0,0 0 0 0 0,0 0 0 0 0,0 0 0 0 0,0 0 0 0 0,0-1 0 0 0,0 1 1 0 0,0-1-38 0 0,1-4 49 0 0,0 1-1 0 0,-1 0 0 0 0,0 0 0 0 0,0-1 0 0 0,0 1 0 0 0,-1 0 0 0 0,1-2-47 0 0,2-21-19 0 0,0 15-66 0 0,-1-1-1 0 0,0-14 86 0 0,-2 14-744 0 0,2 0-1 0 0,2-13 745 0 0,-1 2-3114 0 0,0 15 1320 0 0</inkml:trace>
  <inkml:trace contextRef="#ctx0" brushRef="#br0" timeOffset="960.334">853 1076 2760 0 0,'6'3'1984'0'0,"13"-1"3959"0"0,-17-2-5468 0 0,1 0-1 0 0,0 0 1 0 0,-1 0 0 0 0,1-1 0 0 0,-1 1-1 0 0,1-1 1 0 0,-1 1 0 0 0,1-1 0 0 0,0 0-475 0 0,-2 0 596 0 0,-1 1-118 0 0,0 0-50 0 0,0 0-11 0 0,0 0 26 0 0,0 0 112 0 0,0 0 49 0 0,0 0 10 0 0,0 0-6 0 0,0 0-34 0 0,0 0-20 0 0,0 0-2 0 0,0 0-38 0 0,0 0-162 0 0,0 0-68 0 0,0 0-18 0 0,-12-8 550 0 0,4 4-578 0 0,0 1-1 0 0,-1 0 0 0 0,1 0 0 0 0,0 1 1 0 0,-1 0-1 0 0,1 0 0 0 0,-1 1 0 0 0,-8-1-237 0 0,-4 0-288 0 0,-30-3 314 0 0,26 3 160 0 0,-25-5-186 0 0,6 2 182 0 0,31 4-162 0 0,0-1 0 0 0,1 0 0 0 0,-3-1-20 0 0,11 2 0 0 0,0-1 61 0 0,6 1 40 0 0,10-4-15 0 0,5-3-125 0 0,1 1 0 0 0,-1 1 0 0 0,3 0 39 0 0,-5 2-44 0 0,1-2 0 0 0,-1 1 0 0 0,-1-2 0 0 0,13-7 44 0 0,7-7-153 0 0,-1-1-1 0 0,28-26 154 0 0,-51 39 0 0 0,17-18 0 0 0,-21 18 5 0 0,-8 15-10 0 0,1 16 5 0 0,-2 1 0 0 0,0 0 0 0 0,-5 13 0 0 0,-2 12 11 0 0,6-23 17 0 0,-19 145 133 0 0,19-137-50 0 0,-1 36 418 0 0,2-20-529 0 0,-1-30-37 0 0,4-19-163 0 0,0 0-93 0 0,0 0-25 0 0,0 0-27 0 0,0 0-107 0 0,-10-11-1295 0 0,-5-13-2014 0 0,10 8 1594 0 0</inkml:trace>
  <inkml:trace contextRef="#ctx0" brushRef="#br0" timeOffset="1412.209">9 248 14048 0 0,'0'0'645'0'0,"0"0"-14"0"0,0-1-405 0 0,-2 0-142 0 0,1 1 218 0 0,1 0 91 0 0,0 0 13 0 0,0 0-47 0 0,3 11-43 0 0,-6 252 3461 0 0,0-150-3471 0 0,1-44-145 0 0,3 0 0 0 0,3 13-161 0 0,-2-59 101 0 0,-1-8-75 0 0,1 0 0 0 0,0 0 0 0 0,0-1-1 0 0,2 1 1 0 0,0-1 0 0 0,2 3-26 0 0,6 11-61 0 0,1-1 0 0 0,1 0 0 0 0,10 12 61 0 0,-15-26 9 0 0,0-1 0 0 0,1 0 0 0 0,0-1 0 0 0,1 0-1 0 0,0 0 1 0 0,1-1 0 0 0,11 7-9 0 0,-13-10-153 0 0,0-1-1 0 0,0-1 1 0 0,1 1 0 0 0,0-2-1 0 0,0 1 1 0 0,0-1 0 0 0,11 2 153 0 0,-8-4-970 0 0,1 0 1 0 0,0-1-1 0 0,-1 0 1 0 0,1-1-1 0 0,0-1 1 0 0,10-2 969 0 0,42-7-2774 0 0,-5-6-16 0 0</inkml:trace>
  <inkml:trace contextRef="#ctx0" brushRef="#br0" timeOffset="1811.419">1714 213 3224 0 0,'0'0'143'0'0,"12"11"2318"0"0,10 24 4742 0 0,-3 2-3596 0 0,29 79-1675 0 0,-35-84-511 0 0,-2-2-775 0 0,-2 0-1 0 0,-1 0 1 0 0,-1 1-1 0 0,1 23-645 0 0,-2 8 1418 0 0,-2 56-1418 0 0,-6-82 234 0 0,-1 0-1 0 0,-2-1 0 0 0,-1 1 1 0 0,-2-1-1 0 0,-2 0 0 0 0,-3 7-233 0 0,7-25 18 0 0,1-1 0 0 0,-2 1 0 0 0,-1-1-1 0 0,0-1 1 0 0,0 0 0 0 0,-2 0 0 0 0,0 0-1 0 0,-1-1 1 0 0,-2 2-18 0 0,12-15-44 0 0,0 0-1 0 0,0 0 0 0 0,0 0 1 0 0,0 0-1 0 0,0 0 0 0 0,-1 0 1 0 0,1 0-1 0 0,0 0 1 0 0,0 0-1 0 0,-1-1 0 0 0,1 1 1 0 0,0-1-1 0 0,-1 1 0 0 0,1-1 1 0 0,-1 1-1 0 0,1-1 1 0 0,0 0-1 0 0,-1 0 0 0 0,1 1 1 0 0,-1-1-1 0 0,1 0 1 0 0,-1 0-1 0 0,1-1 0 0 0,-1 1 1 0 0,1 0-1 0 0,-1 0 0 0 0,1-1 1 0 0,0 1-1 0 0,-2-1 45 0 0,1 0-357 0 0,1-1 0 0 0,-1 1-1 0 0,0-1 1 0 0,0 1 0 0 0,1-1-1 0 0,-1 0 1 0 0,1 0 0 0 0,0 1 0 0 0,-1-1-1 0 0,1 0 1 0 0,0 0 0 0 0,0 0-1 0 0,0-1 1 0 0,0 1 0 0 0,1 0 0 0 0,-1 0-1 0 0,1 0 1 0 0,-1 0 0 0 0,1-2 357 0 0,-3-14-2205 0 0</inkml:trace>
  <inkml:trace contextRef="#ctx0" brushRef="#br0" timeOffset="2215.717">1944 193 8752 0 0,'5'-3'243'0'0,"0"-1"1"0"0,0 0 0 0 0,0 1 0 0 0,0 0-1 0 0,2 0-243 0 0,-2 0 673 0 0,0 1 0 0 0,0 0-1 0 0,1 1 1 0 0,-1-1 0 0 0,1 1-1 0 0,0 0 1 0 0,-1 0-1 0 0,1 1 1 0 0,0-1 0 0 0,0 1-1 0 0,-1 1 1 0 0,1-1 0 0 0,0 1-1 0 0,1 0-672 0 0,-2 1 110 0 0,-1-1-1 0 0,1 0 0 0 0,-1 1 1 0 0,0 0-1 0 0,4 2-109 0 0,-4-1 222 0 0,0-1 0 0 0,0 1 0 0 0,0 0-1 0 0,-1 1 1 0 0,1-1 0 0 0,0 1-222 0 0,-3-2 81 0 0,1-1 0 0 0,-1 1 0 0 0,0 0 0 0 0,0-1 0 0 0,0 1 0 0 0,0 0 0 0 0,0 0 0 0 0,0 0 0 0 0,0 0 0 0 0,-1 0-1 0 0,1 0 1 0 0,-1 0 0 0 0,1 0 0 0 0,-1 0 0 0 0,0 1-81 0 0,1 8 184 0 0,-1-8-126 0 0,0 0-1 0 0,0 0 1 0 0,0 0 0 0 0,0 0-1 0 0,0 0 1 0 0,-1-1-1 0 0,1 1 1 0 0,-1 0 0 0 0,0 0-1 0 0,0 0 1 0 0,0-1-1 0 0,0 1 1 0 0,0 0 0 0 0,0-1-1 0 0,-1 1-57 0 0,-10 16 0 0 0,3-4 0 0 0,-1-1 0 0 0,-4 3 0 0 0,-14 17 94 0 0,20-16 84 0 0,8-18-177 0 0,-1 0 0 0 0,1 0 1 0 0,0 0-1 0 0,0 1 0 0 0,0-1 0 0 0,0 0 0 0 0,0 0 0 0 0,0 0 0 0 0,0 1 0 0 0,0-1 0 0 0,0 0 1 0 0,0 0-1 0 0,0 0 0 0 0,0 0 0 0 0,0 1 0 0 0,0-1 0 0 0,0 0 0 0 0,0 0 0 0 0,0 0 0 0 0,0 0 0 0 0,1 1 1 0 0,-1-1-1 0 0,0 0 0 0 0,0 0 0 0 0,0 0 0 0 0,0 0 0 0 0,0 0 0 0 0,0 1 0 0 0,0-1 0 0 0,0 0 1 0 0,1 0-1 0 0,-1 0 0 0 0,0 0 0 0 0,0 0 0 0 0,0 0 0 0 0,0 0 0 0 0,1 0 0 0 0,-1 0 0 0 0,0 1 0 0 0,0-1 1 0 0,0 0-1 0 0,0 0 0 0 0,1 0 0 0 0,-1 0 0 0 0,0 0 0 0 0,0 0 0 0 0,0 0-1 0 0,8 3 28 0 0,3-1 40 0 0,0 0 0 0 0,0-1 0 0 0,1 0 0 0 0,-1-1 0 0 0,0 0 0 0 0,0-1 0 0 0,1 0 0 0 0,-1 0-68 0 0,37-3 144 0 0,-21 2-85 0 0,1-1 0 0 0,4-2-59 0 0,-14 4-233 0 0,-15 1 73 0 0,-1 0 0 0 0,0 0 0 0 0,0 0 0 0 0,1 0-1 0 0,-1 0 1 0 0,0-1 0 0 0,0 1 0 0 0,0-1 0 0 0,1 1 0 0 0,-1-1-1 0 0,0 0 1 0 0,0 0 0 0 0,0 1 0 0 0,0-2 160 0 0,-1 1-1568 0 0,-1 1-59 0 0</inkml:trace>
  <inkml:trace contextRef="#ctx0" brushRef="#br0" timeOffset="3057.325">2460 578 13824 0 0,'0'0'314'0'0,"0"0"46"0"0,0 0 22 0 0,0 0-50 0 0,0 0-150 0 0,0 0 196 0 0,0 0 108 0 0,0 0 23 0 0,8 3 1539 0 0,3 2-1620 0 0,1 0 0 0 0,0-1-1 0 0,0 0 1 0 0,0-1 0 0 0,0 0-1 0 0,1-1 1 0 0,-1-1-1 0 0,1 0 1 0 0,0 0 0 0 0,-1-1-1 0 0,11-2-427 0 0,64-9 0 0 0,-28 4 0 0 0,11-5 0 0 0,-10 3 74 0 0,-38 6-1034 0 0,-1-1 0 0 0,0 0 0 0 0,7-3 960 0 0,-28 7-74 0 0,0 0 0 0 0,0 0 0 0 0,0 0 0 0 0,0 0 0 0 0,0 0 0 0 0,0 0 0 0 0,0 0 0 0 0,0 0-1 0 0,0-1 1 0 0,0 1 0 0 0,0 0 0 0 0,0 0 0 0 0,0 0 0 0 0,1 0 0 0 0,-1 0 0 0 0,0 0 0 0 0,0 0 0 0 0,0 0 0 0 0,0 0 0 0 0,0 0 0 0 0,0 0 0 0 0,0 0 0 0 0,0 0 0 0 0,0 0 0 0 0,0 0 0 0 0,0-1 0 0 0,0 1 0 0 0,0 0 0 0 0,0 0 0 0 0,0 0 0 0 0,0 0 0 0 0,0 0 0 0 0,0 0 0 0 0,0 0 0 0 0,0 0 0 0 0,0 0 0 0 0,0 0 0 0 0,0 0 0 0 0,0 0 0 0 0,0 0 0 0 0,0-1 0 0 0,0 1 0 0 0,0 0 0 0 0,0 0 0 0 0,0 0 0 0 0,-1 0 0 0 0,1 0 0 0 0,0 0-1 0 0,0 0 1 0 0,0 0 0 0 0,0 0 0 0 0,0 0 0 0 0,0 0 0 0 0,0 0 0 0 0,0 0 0 0 0,0 0 74 0 0,0 0-354 0 0,-6-6-1971 0 0</inkml:trace>
  <inkml:trace contextRef="#ctx0" brushRef="#br0" timeOffset="3439.883">2708 368 13824 0 0,'-4'-2'235'0'0,"4"1"-156"0"0,-1 1-1 0 0,0-1 1 0 0,0 1-1 0 0,0-1 0 0 0,0 1 1 0 0,1 0-1 0 0,-1-1 1 0 0,0 1-1 0 0,0 0 1 0 0,0 0-1 0 0,0 0 1 0 0,0 0-1 0 0,0 0 1 0 0,0 0-1 0 0,0 0 0 0 0,0 0 1 0 0,0 0-79 0 0,0 0 376 0 0,-2 9 1646 0 0,-3 31 26 0 0,9 74 1467 0 0,-3-53-3368 0 0,-1 11-129 0 0,8 68-18 0 0,-7-137-131 0 0,1-1 0 0 0,-1 1 0 0 0,1 0 0 0 0,0 0 0 0 0,0-1 0 0 0,0 1 0 0 0,0 0 0 0 0,0 0 131 0 0,0-2-290 0 0,-1 0-1 0 0,1-1 1 0 0,-1 1-1 0 0,1 0 1 0 0,0-1-1 0 0,-1 1 1 0 0,1 0-1 0 0,-1-1 1 0 0,1 1-1 0 0,0-1 1 0 0,0 1-1 0 0,-1-1 1 0 0,1 1-1 0 0,0-1 1 0 0,0 0-1 0 0,0 1 1 0 0,-1-1-1 0 0,1 0 1 0 0,0 0-1 0 0,0 0 1 0 0,0 1-1 0 0,0-1 1 0 0,0 0-1 0 0,-1 0 1 0 0,1 0-1 0 0,0 0 1 0 0,0-1 290 0 0,10 0-6316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6:34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154 121 15664 0 0,'0'0'356'0'0,"-11"12"859"0"0,10-9-1184 0 0,-2 1-1 0 0,1 0 0 0 0,0 0 0 0 0,-1-1 0 0 0,-1 2-30 0 0,2-2 34 0 0,-1 0 1 0 0,1 1-1 0 0,0-1 1 0 0,0 0-1 0 0,0 1 1 0 0,0-1 0 0 0,1 1-1 0 0,-1 0-34 0 0,-12 25 547 0 0,2-4-142 0 0,8-14-204 0 0,-15 41 935 0 0,2 1 0 0 0,-1 19-1136 0 0,9-32 439 0 0,2-1-1 0 0,2 2 1 0 0,2-1-1 0 0,2 0 0 0 0,1 3-438 0 0,2-19 159 0 0,-2 3-133 0 0,2 0 0 0 0,2-1 1 0 0,0 0-1 0 0,2 1-26 0 0,4 22 232 0 0,-8-36-146 0 0,0 0 0 0 0,1-1 0 0 0,1 1 0 0 0,0-1 0 0 0,5 10-86 0 0,0-4 72 0 0,0-1 1 0 0,1 0-1 0 0,1-1 1 0 0,0 0-1 0 0,6 4-72 0 0,-7-8 54 0 0,-5-7 18 0 0,0 0-1 0 0,0 0 0 0 0,0 0 0 0 0,5 3-71 0 0,-10-7 9 0 0,8 4 120 0 0,-1 0 1 0 0,1 0 0 0 0,0-1 0 0 0,3 1-130 0 0,-8-4-55 0 0,1 0 0 0 0,-1 0 1 0 0,1 0-1 0 0,-1-1 0 0 0,1 1 1 0 0,-1-1-1 0 0,1 0 0 0 0,0 0 1 0 0,-1 0-1 0 0,1 0 1 0 0,-1-1-1 0 0,3 0 55 0 0,-3 0-260 0 0,1 0 1 0 0,0 0-1 0 0,-1-1 1 0 0,1 1-1 0 0,-1-1 0 0 0,1 0 1 0 0,-1 0-1 0 0,1-1 260 0 0,15-13-6596 0 0,-6 3-357 0 0</inkml:trace>
  <inkml:trace contextRef="#ctx0" brushRef="#br0" timeOffset="1548.84">560 154 6448 0 0,'-3'-1'109'0'0,"2"1"-75"0"0,0 0 0 0 0,1 0 0 0 0,-1 0 0 0 0,0-1 1 0 0,1 1-1 0 0,-1 0 0 0 0,1 0 0 0 0,-1-1 0 0 0,0 1 0 0 0,1 0 0 0 0,-1-1 0 0 0,1 1 0 0 0,-1-1 1 0 0,1 1-1 0 0,-1 0 0 0 0,1-1 0 0 0,0 1 0 0 0,-1-1 0 0 0,1 1 0 0 0,0-1 0 0 0,-1 0 1 0 0,1 1-1 0 0,0-1 0 0 0,-1 0-34 0 0,1 0 1204 0 0,0 1-183 0 0,-4-1 5962 0 0,4 1-6958 0 0,0 0-1 0 0,0 0 1 0 0,0 0-1 0 0,0 0 1 0 0,0 0-1 0 0,0 1 1 0 0,0-1-1 0 0,0 0 1 0 0,-1 0-1 0 0,1 0 1 0 0,0 0-1 0 0,0 0 1 0 0,0 0-1 0 0,0 1 1 0 0,0-1 0 0 0,0 0-1 0 0,0 0 1 0 0,0 0-1 0 0,0 0 1 0 0,0 0-1 0 0,0 1 1 0 0,0-1-1 0 0,0 0 1 0 0,0 0-1 0 0,0 0 1 0 0,0 0-1 0 0,0 0 1 0 0,0 0-1 0 0,0 1 1 0 0,0-1 0 0 0,0 0-1 0 0,0 0 1 0 0,0 0-1 0 0,1 0 1 0 0,-1 0-1 0 0,0 0 1 0 0,0 1-1 0 0,0-1 1 0 0,0 0-1 0 0,0 0 1 0 0,0 0-1 0 0,0 0 1 0 0,0 0-1 0 0,0 0-24 0 0,1 3 78 0 0,0-1 0 0 0,0 1 0 0 0,-1-1-1 0 0,0 1 1 0 0,1 0 0 0 0,-1-1 0 0 0,0 1-1 0 0,0 0 1 0 0,0-1 0 0 0,-1 1-1 0 0,1-1 1 0 0,-1 1 0 0 0,0 1-78 0 0,-2 20 452 0 0,3-22-419 0 0,0 0-1 0 0,-1 0 1 0 0,1 0 0 0 0,0 0 0 0 0,-1 0-1 0 0,1 0 1 0 0,-1 0 0 0 0,0-1-1 0 0,0 1 1 0 0,0 0-33 0 0,0 0 33 0 0,0 0 0 0 0,0 1 0 0 0,0-1 0 0 0,1 0 0 0 0,-1 0 0 0 0,1 0 0 0 0,-1 1 0 0 0,1-1-33 0 0,-3 19 28 0 0,-1 0 1 0 0,0-1-1 0 0,-6 14-28 0 0,0 0 609 0 0,9-32-590 0 0,0 0 0 0 0,1 0-1 0 0,-1 0 1 0 0,0 0-1 0 0,0-1 1 0 0,0 1 0 0 0,0 0-1 0 0,-1-1 1 0 0,1 1 0 0 0,-2 1-19 0 0,-5 8 553 0 0,7-10-401 0 0,1-1 0 0 0,0 0 0 0 0,0 0 0 0 0,1-1-118 0 0,-1 0 0 0 0,1 0 0 0 0,-1 0 0 0 0,0 0 0 0 0,0 0-1 0 0,1 0 1 0 0,-1 0 0 0 0,0 0 0 0 0,0-1 0 0 0,0 1 0 0 0,0 0-1 0 0,0 0 1 0 0,-1 0-34 0 0,1-8 107 0 0,-1 1-1 0 0,2-1 1 0 0,0-4-107 0 0,0-12 32 0 0,-1 23-21 0 0,0 0-1 0 0,1 0 0 0 0,-1 0 1 0 0,1 0-1 0 0,-1 0 0 0 0,1 0 0 0 0,0 0 1 0 0,0 0-1 0 0,0-1-10 0 0,0 1 34 0 0,0 0 1 0 0,0 0-1 0 0,0 0 1 0 0,0 0-1 0 0,-1 0 1 0 0,1 0-1 0 0,-1 0 1 0 0,1 0-1 0 0,-1 0 1 0 0,0 0-1 0 0,0-1-34 0 0,-1-6 132 0 0,1 4-138 0 0,-1 1 0 0 0,1 0 0 0 0,0 0 0 0 0,0 0 0 0 0,0-1 0 0 0,1 1 0 0 0,0 0 0 0 0,1-4 6 0 0,5-19-741 0 0,-6 20 564 0 0,2-1 0 0 0,-1 0 0 0 0,1 1 0 0 0,2-4 177 0 0,3-8 233 0 0,-6 14-192 0 0,0 0-1 0 0,0 0 0 0 0,1 0 0 0 0,0 0 1 0 0,2-3-41 0 0,3-2-200 0 0,-7 7 214 0 0,0 1 0 0 0,1 0-1 0 0,-1 0 1 0 0,1 1 0 0 0,0-1 0 0 0,0 0 0 0 0,-1 1 0 0 0,1-1-1 0 0,0 1 1 0 0,2-2-14 0 0,-3 3 7 0 0,0 0-1 0 0,0-1 1 0 0,-1 1-1 0 0,1 0 1 0 0,0 0-1 0 0,0 0 1 0 0,0 0 0 0 0,0 0-1 0 0,0 0 1 0 0,-1 0-1 0 0,1 0 1 0 0,0 0-1 0 0,0 0 1 0 0,0 0-1 0 0,0 1 1 0 0,-1-1-1 0 0,1 0 1 0 0,0 1-1 0 0,0-1 1 0 0,-1 0-1 0 0,1 1 1 0 0,0-1-1 0 0,0 1 1 0 0,-1-1-1 0 0,1 1 1 0 0,0-1 0 0 0,-1 1-7 0 0,1 0 15 0 0,2 1-60 0 0,0 1-1 0 0,0-1 0 0 0,-1 1 1 0 0,1 0-1 0 0,-1-1 0 0 0,0 1 1 0 0,0 0-1 0 0,0 0 1 0 0,0 1-1 0 0,-1-1 0 0 0,1 0 1 0 0,-1 0-1 0 0,0 1 46 0 0,13 23-87 0 0,26 34 150 0 0,19 39-63 0 0,-50-86 231 0 0,0 0-1 0 0,1 0 1 0 0,5 3-231 0 0,4 6 13 0 0,-9-15 5 0 0,-8-6-1 0 0,0 0 1 0 0,0-1-1 0 0,0 1 1 0 0,0 0-1 0 0,0 0 0 0 0,0 0 1 0 0,0 0-1 0 0,-1 0 1 0 0,1 1-1 0 0,-1-1 1 0 0,1 2-18 0 0,-1-3 116 0 0,-13 7 238 0 0,9-6-263 0 0,0 0 0 0 0,-1 0 0 0 0,1-1 0 0 0,-1 1 0 0 0,1-1 0 0 0,-1 1 0 0 0,0-1 0 0 0,1 0 0 0 0,-3 0-91 0 0,-37 4 334 0 0,15-3-228 0 0,-108 12-189 0 0,85-11 283 0 0,47-3-213 0 0,2 0-172 0 0,0-1-1169 0 0,-1 0-1109 0 0,6-4 1904 0 0,6-2-1168 0 0,6-1-267 0 0</inkml:trace>
  <inkml:trace contextRef="#ctx0" brushRef="#br0" timeOffset="1940.059">1268 105 10592 0 0,'0'0'818'0'0,"2"16"617"0"0,-2-8-623 0 0,-1-1 0 0 0,0 1 0 0 0,0 0 0 0 0,-1-1 0 0 0,0 1 0 0 0,0-1 0 0 0,-1 1-1 0 0,0-1 1 0 0,-3 5-812 0 0,-2 3 616 0 0,-1-1 0 0 0,0 0-1 0 0,-12 13-615 0 0,15-20 142 0 0,-1 0 0 0 0,-1 0-1 0 0,1-1 1 0 0,-1 0 0 0 0,0 0-1 0 0,-4 1-141 0 0,-54 29 540 0 0,56-32-495 0 0,0 0 1 0 0,-1 0-1 0 0,1-1 1 0 0,-1 0 0 0 0,0-1-1 0 0,0 0 1 0 0,-6 0-46 0 0,12-2 17 0 0,0 1-1 0 0,-1-1 1 0 0,1 0 0 0 0,0-1-1 0 0,0 1 1 0 0,-1-1 0 0 0,1 0 0 0 0,0 0-1 0 0,0-1 1 0 0,0 0 0 0 0,0 0-1 0 0,0 0 1 0 0,1 0 0 0 0,-1-1 0 0 0,1 1-1 0 0,-4-4-16 0 0,5 4-20 0 0,1-1-1 0 0,-1 1 0 0 0,1-1 1 0 0,0 1-1 0 0,0-1 1 0 0,0 0-1 0 0,0 0 0 0 0,0 0 1 0 0,1 0-1 0 0,0 0 1 0 0,-1 0-1 0 0,1-1 0 0 0,0 1 1 0 0,1 0-1 0 0,-1-1 0 0 0,0 1 1 0 0,1 0-1 0 0,0-1 1 0 0,0 0 20 0 0,-1-4-9 0 0,0 2 9 0 0,1 1 0 0 0,0-1 0 0 0,1 1 0 0 0,-1-1 0 0 0,1 1 0 0 0,0-1 0 0 0,0 1 0 0 0,1-1 0 0 0,-1 1 0 0 0,1 0 0 0 0,0-1 0 0 0,1 1 0 0 0,-1 0 0 0 0,1 1 0 0 0,3-5 0 0 0,-5 8-6 0 0,0 0 1 0 0,0 0-1 0 0,1-1 0 0 0,-1 1 0 0 0,1 0 0 0 0,-1 0 0 0 0,1 0 1 0 0,-1 1-1 0 0,1-1 0 0 0,-1 0 0 0 0,1 0 0 0 0,0 1 0 0 0,-1-1 1 0 0,1 1-1 0 0,0-1 0 0 0,-1 1 0 0 0,1 0 0 0 0,0 0 0 0 0,0 0 0 0 0,0 0 1 0 0,-1 0-1 0 0,1 0 0 0 0,0 0 0 0 0,0 1 0 0 0,0-1 6 0 0,4 2-28 0 0,0 0-1 0 0,0 1 0 0 0,0 0 1 0 0,0 0-1 0 0,-1 0 1 0 0,1 1 28 0 0,2 0-1 0 0,-6-2 21 0 0,1-1 1 0 0,-1 1-1 0 0,0 0 0 0 0,0 0 1 0 0,0 0-1 0 0,0 0 1 0 0,-1 0-1 0 0,2 1-20 0 0,10 12 93 0 0,0-5-113 0 0,0 2 1 0 0,-2 0-1 0 0,1 1 1 0 0,-2 0-1 0 0,2 3 20 0 0,-10-14 5 0 0,8 11 15 0 0,-1-1 0 0 0,2 0-1 0 0,9 9-19 0 0,-6-6-273 0 0,-12-13 193 0 0,-1 0 0 0 0,0 0 1 0 0,1-1-1 0 0,-1 1 0 0 0,1 0 0 0 0,-1-1 0 0 0,1 1 1 0 0,0-1-1 0 0,0 1 0 0 0,0-1 0 0 0,-1 0 0 0 0,1 0 1 0 0,1 0-1 0 0,-1 0 0 0 0,0 0 0 0 0,0-1 0 0 0,0 1 1 0 0,0 0-1 0 0,0-1 0 0 0,3 1 80 0 0,-1-1-521 0 0,-3 0 328 0 0,0 0 1 0 0,0 0-1 0 0,1 0 0 0 0,-1 0 0 0 0,0 0 1 0 0,0 0-1 0 0,0 0 0 0 0,0-1 0 0 0,0 1 0 0 0,0 0 1 0 0,0-1-1 0 0,0 1 0 0 0,0 0 0 0 0,0-1 0 0 0,0 1 1 0 0,0-1-1 0 0,0 0 0 0 0,0 1 0 0 0,0-2 193 0 0,8-5-2330 0 0</inkml:trace>
  <inkml:trace contextRef="#ctx0" brushRef="#br0" timeOffset="2333.412">1427 1 6448 0 0,'1'0'279'0'0,"-1"0"0"0"0,1 1 0 0 0,0-1 0 0 0,0 1 1 0 0,0-1-1 0 0,-1 1 0 0 0,1-1 0 0 0,0 1 0 0 0,0 0 0 0 0,-1-1 0 0 0,1 1 1 0 0,-1 0-1 0 0,1-1 0 0 0,0 1 0 0 0,-1 0 0 0 0,1 0 0 0 0,-1 0 1 0 0,0-1-1 0 0,1 1 0 0 0,-1 0 0 0 0,0 0 0 0 0,1 0 0 0 0,-1 0 0 0 0,0 0 1 0 0,0 0-1 0 0,0 0 0 0 0,0 0 0 0 0,0 0-279 0 0,1 2 509 0 0,-1 1 0 0 0,1-1 0 0 0,-1 1 0 0 0,0-1 0 0 0,0 1 0 0 0,-1 0 0 0 0,0 2-509 0 0,-1 7 484 0 0,0-1 0 0 0,1 1 0 0 0,0-1 0 0 0,1 1 0 0 0,1 10-484 0 0,-1 32 1152 0 0,0 47 176 0 0,1-74-1142 0 0,-1-23-167 0 0,0 1 0 0 0,1-1 0 0 0,-2 0 1 0 0,1 1-1 0 0,-1-1 0 0 0,0 0 0 0 0,0 3-19 0 0,-1 0 79 0 0,0 0 0 0 0,1 0 0 0 0,0 0 0 0 0,0 0 0 0 0,1 1 0 0 0,0-1-79 0 0,0-7 126 0 0,13 6 578 0 0,-8-7-634 0 0,1 0-1 0 0,-1 0 0 0 0,0-1 0 0 0,0 1 0 0 0,0-1 1 0 0,3-1-70 0 0,8-1 104 0 0,-3 0-41 0 0,0-1-1 0 0,0 0 0 0 0,6-3-62 0 0,20-6 88 0 0,-22 9-331 0 0,10-4 328 0 0,0 2 0 0 0,2 1-85 0 0,-20 3-740 0 0,-1 2 0 0 0,0-1 0 0 0,0 1-1 0 0,1 0 1 0 0,-1 1 0 0 0,0 0 0 0 0,0 0 0 0 0,0 1-1 0 0,2 1 741 0 0,0 2-4826 0 0,-1 0-1071 0 0</inkml:trace>
  <inkml:trace contextRef="#ctx0" brushRef="#br0" timeOffset="2713.502">1657 623 2760 0 0,'0'0'517'0'0,"0"0"1133"0"0,0 0 497 0 0,0 0 101 0 0,-1-6 8193 0 0,-2 3-10411 0 0,-4 1 235 0 0,0 1 1 0 0,0 0 0 0 0,0 1 0 0 0,0-1-1 0 0,0 1 1 0 0,-1 1 0 0 0,1-1-1 0 0,-1 1-265 0 0,-3 0 121 0 0,-52 5 861 0 0,-15 6-982 0 0,-45 5 522 0 0,37-8-270 0 0,-67 4 384 0 0,-111 0 211 0 0,216-12-389 0 0,-31-3-458 0 0,-8-2 170 0 0,51 3-61 0 0,-35-6-109 0 0,46 4 377 0 0,16 3-754 0 0,7 0-460 0 0,4 1-626 0 0,12 2-7090 0 0,-7-1 1999 0 0</inkml:trace>
  <inkml:trace contextRef="#ctx0" brushRef="#br0" timeOffset="3909.856">1231 1029 10136 0 0,'0'0'464'0'0,"0"0"-10"0"0,0 0-155 0 0,5 0 952 0 0,-5 1 5936 0 0,-3 1-6969 0 0,0 0 0 0 0,0 0 0 0 0,-1-1 0 0 0,1 1 0 0 0,-1 0 0 0 0,1-1 0 0 0,-1 0 0 0 0,1 0-1 0 0,-1 0 1 0 0,0-1-218 0 0,-43 6 565 0 0,22-4-346 0 0,-16 4-81 0 0,-141 15 265 0 0,171-20-383 0 0,0-1 0 0 0,0 0 0 0 0,-1-1 0 0 0,-5-1-20 0 0,9 1-38 0 0,8 1 41 0 0,-1 0 0 0 0,1 0 0 0 0,0 0 0 0 0,-1 0 0 0 0,1 0 0 0 0,-1-1 0 0 0,1 1 0 0 0,0 0 0 0 0,-1 0 0 0 0,1-1 0 0 0,0 1 0 0 0,0 0 1 0 0,-1-1-1 0 0,1 1 0 0 0,0 0 0 0 0,-1-1 0 0 0,1 1 0 0 0,0 0 0 0 0,0-1 0 0 0,0 1 0 0 0,0-1 0 0 0,-1 1 0 0 0,1 0 0 0 0,0-1 0 0 0,0 1 1 0 0,0-1-1 0 0,0 1 0 0 0,0 0 0 0 0,0-1 0 0 0,0 1 0 0 0,0-1 0 0 0,0 1-3 0 0,0-13 92 0 0,4 5-79 0 0,-1 1 0 0 0,1 0 0 0 0,0 0-1 0 0,0 0 1 0 0,0 0 0 0 0,1 0 0 0 0,0 1 0 0 0,1 0-1 0 0,0 0 1 0 0,0 0-13 0 0,66-73-8 0 0,-70 76 33 0 0,1-1 72 0 0,15-3-5 0 0,-8 20-6 0 0,-6-6-55 0 0,0 1 0 0 0,-1-1 1 0 0,0 1-1 0 0,1 3-31 0 0,5 11 67 0 0,-8-19-55 0 0,0 1-1 0 0,-1 0 1 0 0,1-1 0 0 0,-1 1-1 0 0,1 0 1 0 0,-1-1-1 0 0,0 1 1 0 0,0 0 0 0 0,-1 0-12 0 0,2 22 94 0 0,0-19-53 0 0,0 1 0 0 0,-1 0 0 0 0,0 6-41 0 0,1 19 84 0 0,3 22 27 0 0,-4-41-66 0 0,1 0 1 0 0,0 0 0 0 0,2 7-46 0 0,1 1 259 0 0,4 13 199 0 0,-3-17-424 0 0,-5-16-34 0 0,0 0 0 0 0,1 0 0 0 0,-1 0 0 0 0,1 0 0 0 0,0-1 0 0 0,-1 1 0 0 0,1 0 0 0 0,0 0 0 0 0,0 0 0 0 0,0-1 0 0 0,1 1 0 0 0,-1 0-1 0 0,0-1 1 0 0,0 1 0 0 0,1-1 0 0 0,-1 1 0 0 0,1-1 0 0 0,0 1-159 0 0,0 0-1 0 0,0 0 1 0 0,1-1-1 0 0,-1 1 0 0 0,0-1 1 0 0,1 1-1 0 0,-1-1 1 0 0,1 0-1 0 0,0 0 1 0 0,-1 0-1 0 0,1 0 1 0 0,0 0-1 0 0,-1-1 1 0 0,1 1-1 0 0,0-1 0 0 0,0 0 1 0 0,-1 0-1 0 0,1 0 1 0 0,0 0-1 0 0,0 0 1 0 0,2-1 159 0 0,0-1-670 0 0,0 0 0 0 0,1-1 1 0 0,-1 0-1 0 0,0 1 1 0 0,0-2-1 0 0,-1 1 0 0 0,1-1 1 0 0,1-1 669 0 0,5-3-524 0 0,20-17-1876 0 0</inkml:trace>
  <inkml:trace contextRef="#ctx0" brushRef="#br0" timeOffset="4380.166">1872 214 9672 0 0,'0'0'748'0'0,"0"0"-288"0"0,0 0 624 0 0,0 0 325 0 0,0 0 60 0 0,0 0-141 0 0,0 0-657 0 0,0 0-287 0 0,0 0-58 0 0,1 1 1 0 0,7 10 398 0 0,19 27 466 0 0,13 26-1191 0 0,-17-24 724 0 0,-7-13-273 0 0,-1 1 0 0 0,-1 1 0 0 0,-1 3-451 0 0,-11-26 56 0 0,12 28 366 0 0,-3 0 0 0 0,-1 1 0 0 0,-1 0 0 0 0,2 28-422 0 0,-8-35 109 0 0,-2-1 0 0 0,-1 0 0 0 0,-1 1 0 0 0,-1-1 0 0 0,-1 0 0 0 0,-2 0-1 0 0,-1 0 1 0 0,-1 0 0 0 0,-1-1 0 0 0,-1 0 0 0 0,-2-1 0 0 0,0 0 0 0 0,-2-1 0 0 0,0 0 0 0 0,-2-1-1 0 0,0 0 1 0 0,-2-1 0 0 0,-16 16-109 0 0,10-15-74 0 0,-2-1-1 0 0,0-1 0 0 0,-19 11 75 0 0,42-31-69 0 0,-1 1-1 0 0,0-1 1 0 0,1 1 0 0 0,-1-1-1 0 0,0 0 1 0 0,1 0-1 0 0,-1 0 1 0 0,0 0-1 0 0,0-1 1 0 0,-2 1 69 0 0,4-1-105 0 0,0 0 0 0 0,0 0 0 0 0,0 0-1 0 0,0 0 1 0 0,1 0 0 0 0,-1 0 0 0 0,0-1 0 0 0,0 1 0 0 0,0 0 0 0 0,0 0 0 0 0,0-1-1 0 0,1 1 1 0 0,-1-1 0 0 0,0 1 0 0 0,0 0 0 0 0,1-1 0 0 0,-1 0 0 0 0,0 1 0 0 0,0-1-1 0 0,1 1 1 0 0,-1-1 0 0 0,1 0 0 0 0,-1 1 0 0 0,1-1 0 0 0,-1 0 0 0 0,1 0 0 0 0,-1 0-1 0 0,1 1 1 0 0,-1-1 0 0 0,1 0 0 0 0,0 0 0 0 0,0 0 0 0 0,-1 0 0 0 0,1 0 0 0 0,0 1-1 0 0,0-1 1 0 0,0 0 105 0 0,0-3-757 0 0,-1-1-1 0 0,1 1 0 0 0,0 0 0 0 0,0 0 1 0 0,1 0-1 0 0,0-1 758 0 0,4-14-2333 0 0</inkml:trace>
  <inkml:trace contextRef="#ctx0" brushRef="#br0" timeOffset="4799.262">2102 127 8288 0 0,'5'-15'904'0'0,"-4"13"-813"0"0,0 1 234 0 0,-1 0 0 0 0,0 0 0 0 0,1 0 1 0 0,-1-1-1 0 0,1 1 0 0 0,-1 0 0 0 0,1 0 1 0 0,0 0-1 0 0,0 0 0 0 0,-1 0 0 0 0,1 0 1 0 0,0 0-1 0 0,0 1 0 0 0,0-1 0 0 0,0 0 0 0 0,0 0 1 0 0,0 1-1 0 0,1-1-325 0 0,13-6 3575 0 0,-14 7-3502 0 0,1-1 0 0 0,-1 0 0 0 0,0 0-1 0 0,1 1 1 0 0,-1-1 0 0 0,0 1 0 0 0,1-1 0 0 0,-1 1 0 0 0,1 0-1 0 0,-1-1 1 0 0,1 1 0 0 0,-1 0 0 0 0,1 0 0 0 0,-1 0 0 0 0,1 0 0 0 0,-1 0-1 0 0,1 1 1 0 0,-1-1 0 0 0,1 0 0 0 0,-1 1 0 0 0,0-1 0 0 0,1 1 0 0 0,-1-1-1 0 0,0 1 1 0 0,1 0 0 0 0,0 0-73 0 0,0 0 46 0 0,0 0 0 0 0,-1 0 0 0 0,1 1 0 0 0,-1-1 0 0 0,1 0-1 0 0,-1 1 1 0 0,0-1 0 0 0,1 1 0 0 0,-1-1 0 0 0,0 1 0 0 0,0-1 0 0 0,0 1 0 0 0,0 0 0 0 0,0 0 0 0 0,-1-1-1 0 0,1 1 1 0 0,0 0 0 0 0,-1 2-46 0 0,1-1 39 0 0,-1-1 1 0 0,0 1-1 0 0,0 0 0 0 0,0 0 1 0 0,-1 0-1 0 0,1-1 0 0 0,-1 1 0 0 0,1 0 1 0 0,-1-1-1 0 0,0 1 0 0 0,0 0 1 0 0,-1 0-40 0 0,-3 7 106 0 0,-1 0 1 0 0,0 0 0 0 0,-1 0 0 0 0,0-1 0 0 0,-6 5-107 0 0,12-13 17 0 0,-3 4 60 0 0,0 0 0 0 0,0 1 0 0 0,0-1 0 0 0,1 1-1 0 0,-2 2-76 0 0,5-7 72 0 0,0 0-64 0 0,0-1-1 0 0,0 0 1 0 0,-1 0-1 0 0,1 0 1 0 0,0 1 0 0 0,0-1-1 0 0,0 0 1 0 0,0 0-1 0 0,0 0 1 0 0,0 1-1 0 0,0-1 1 0 0,0 0-1 0 0,0 0 1 0 0,1 1-1 0 0,-1-1 1 0 0,0 0-1 0 0,0 0 1 0 0,0 0-1 0 0,0 1 1 0 0,0-1 0 0 0,0 0-1 0 0,0 0 1 0 0,0 0-1 0 0,1 0 1 0 0,-1 1-1 0 0,0-1 1 0 0,0 0-1 0 0,0 0 1 0 0,0 0-1 0 0,1 0 1 0 0,-1 0-1 0 0,0 1 1 0 0,0-1-1 0 0,0 0 1 0 0,1 0-8 0 0,5 7 152 0 0,-3-6-102 0 0,0 1 1 0 0,1-1-1 0 0,-1 1 0 0 0,0-1 0 0 0,0 0 0 0 0,1-1 0 0 0,-1 1 1 0 0,1 0-1 0 0,-1-1 0 0 0,1 0 0 0 0,0 0-50 0 0,43-3 380 0 0,-28 1-344 0 0,5 0-379 0 0,62-3 464 0 0,-31 6-8101 0 0,-43 0 1039 0 0</inkml:trace>
  <inkml:trace contextRef="#ctx0" brushRef="#br0" timeOffset="5983.258">2442 576 12896 0 0,'0'0'594'0'0,"0"0"-16"0"0,2 0-373 0 0,4-2 98 0 0,-8 4 139 0 0,2-2 281 0 0,0 0 71 0 0,0 0-38 0 0,2 0-185 0 0,9 1 146 0 0,0 0 0 0 0,0 1 0 0 0,6 2-717 0 0,26 2 878 0 0,-7-1-413 0 0,8 0-366 0 0,27-7 127 0 0,10-5-226 0 0,7 0 365 0 0,-67 6-1479 0 0,0-1 1 0 0,-1-2-1 0 0,1 0 1114 0 0,-13 1-2469 0 0,-2-2-3639 0 0</inkml:trace>
  <inkml:trace contextRef="#ctx0" brushRef="#br0" timeOffset="6363.931">2709 427 13824 0 0,'0'0'314'0'0,"-7"-6"872"0"0,3 3-1064 0 0,3 3 450 0 0,1 0 189 0 0,0 0 37 0 0,-7 5 1078 0 0,9 11-864 0 0,-2-12-847 0 0,0 0 1 0 0,1 0-1 0 0,-1 0 1 0 0,0 0-1 0 0,-1 0 1 0 0,1 0-1 0 0,-2 2-165 0 0,0 4 194 0 0,0-1 0 0 0,1 1-1 0 0,0-1 1 0 0,1 1 0 0 0,0 0-1 0 0,0-1 1 0 0,1 1 0 0 0,1 8-194 0 0,1 9 198 0 0,-3-20-161 0 0,0 0 0 0 0,1-1 0 0 0,0 1 0 0 0,1 3-37 0 0,-1-4 0 0 0,0 0 0 0 0,0-1 0 0 0,-1 1 0 0 0,0 0 0 0 0,0 4 0 0 0,0-3 0 0 0,0-1 0 0 0,0 1 0 0 0,0 0 0 0 0,1 0 0 0 0,1 0 0 0 0,-1 8-174 0 0,-1-14 125 0 0,0 0 0 0 0,0-1 1 0 0,0 1-1 0 0,0 0 0 0 0,0 0 0 0 0,0 0 1 0 0,1 0-1 0 0,-1 0 0 0 0,0 0 1 0 0,0 0-1 0 0,1-1 0 0 0,-1 1 1 0 0,1 0-1 0 0,-1 0 0 0 0,0 0 1 0 0,1-1-1 0 0,-1 1 0 0 0,1 0 0 0 0,0 0 1 0 0,-1-1-1 0 0,1 1 0 0 0,0 0 1 0 0,-1-1-1 0 0,1 1 0 0 0,0-1 49 0 0,15 8-5379 0 0,-14-8 4981 0 0,0 0-1 0 0,0 0 0 0 0,0 0 0 0 0,0 0 1 0 0,0 0-1 0 0,0 0 0 0 0,0-1 0 0 0,0 1 0 0 0,1-1 399 0 0,-2 1-115 0 0,23-8-2953 0 0</inkml:trace>
  <inkml:trace contextRef="#ctx0" brushRef="#br0" timeOffset="7294.288">3230 361 8288 0 0,'0'0'381'0'0,"-1"1"-6"0"0,-3 0-103 0 0,3-1 462 0 0,1 0 236 0 0,2-2-181 0 0,0 0 0 0 0,0 0 1 0 0,0 1-1 0 0,0-1 0 0 0,1 0 1 0 0,-1 1-1 0 0,3-2-789 0 0,43-11 2857 0 0,-46 14-2773 0 0,0 0-1 0 0,0 0 0 0 0,-1 1 1 0 0,1-1-1 0 0,0 1 1 0 0,0-1-1 0 0,-1 1 1 0 0,1 0-1 0 0,0-1 1 0 0,-1 1-1 0 0,1 0 1 0 0,-1 0-1 0 0,1 0 1 0 0,-1 0-1 0 0,1 1-83 0 0,2 4 166 0 0,11 10 149 0 0,-13-14-275 0 0,0 1-1 0 0,1-1 1 0 0,-1 0-1 0 0,0 1 1 0 0,0 0-1 0 0,-1-1 1 0 0,1 1-1 0 0,-1 0 1 0 0,1 0-1 0 0,0 2-39 0 0,9 32 292 0 0,-10-32-250 0 0,-1 1 0 0 0,0 0 0 0 0,0-1 1 0 0,-1 1-1 0 0,1-1 0 0 0,-1 1 0 0 0,-2 4-42 0 0,1 0 68 0 0,1-6-42 0 0,-1 0 0 0 0,1 0 1 0 0,-1-1-1 0 0,0 1 1 0 0,0-1-1 0 0,0 1 0 0 0,0-1 1 0 0,0 0-1 0 0,-1 0 0 0 0,0 1-26 0 0,-29 28 199 0 0,21-23-94 0 0,-1-1 0 0 0,0 0 0 0 0,-10 4-105 0 0,-7 6 357 0 0,15-10-381 0 0,-1-1-1 0 0,0 0 1 0 0,-8 1 24 0 0,17-5 1 0 0,2 0-1 0 0,7 0 0 0 0,0-1 4 0 0,0 1-1 0 0,0-1 1 0 0,0 0-1 0 0,0 0 1 0 0,1 0 0 0 0,-1 0-1 0 0,1-1-3 0 0,9 7 39 0 0,-8-6-29 0 0,0 1 0 0 0,0-1 1 0 0,0 0-1 0 0,0 0 0 0 0,0-1 0 0 0,0 0 0 0 0,1 1-10 0 0,25 7 68 0 0,-15-4-54 0 0,-1 0 1 0 0,1-1 0 0 0,9 0-15 0 0,14 5 9 0 0,-18-4-163 0 0,0-1-1 0 0,0 0 0 0 0,0-2 1 0 0,8 0 154 0 0,-27-2-426 0 0,0 0 0 0 0,0 0 0 0 0,0 0 0 0 0,0-1 0 0 0,0 1 0 0 0,0 0 0 0 0,-1-1 0 0 0,1 0 0 0 0,0 1 0 0 0,0-1 0 0 0,0 0 0 0 0,0 0 426 0 0,4-4-1933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9:06:43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40 253 4608 0 0,'0'0'353'0'0,"1"0"-231"0"0,3-2 231 0 0,-3 2 1412 0 0,-1-1 1238 0 0,2-3-2058 0 0,0 4 5843 0 0,-1 1-6692 0 0,0 0 0 0 0,-1 1 1 0 0,1-1-1 0 0,-1 0 0 0 0,1 1 0 0 0,-1-1 1 0 0,1 0-1 0 0,-1 1 0 0 0,0-1 1 0 0,0 0-1 0 0,0 1 0 0 0,0-1 0 0 0,0 1-96 0 0,0 25 836 0 0,0-16-453 0 0,-2 20 303 0 0,-1 0 0 0 0,-2-1 0 0 0,0 0 0 0 0,-5 9-686 0 0,-2-2 236 0 0,9-28-280 0 0,-1 0-1 0 0,2 0 1 0 0,-1 0-1 0 0,1 1 0 0 0,1-1 1 0 0,-1 1-1 0 0,1 9 45 0 0,1-18 108 0 0,0-1-4 0 0,0 0 0 0 0,0 0 0 0 0,0 0 0 0 0,0 0 0 0 0,0 0 4 0 0,1-8 152 0 0,11-88 1242 0 0,-9 74-1633 0 0,1 0 0 0 0,1 1 0 0 0,1-1 1 0 0,1 0 130 0 0,-5 16-75 0 0,6-21-149 0 0,3-29 224 0 0,-8 41-13 0 0,1 1 0 0 0,0-1-1 0 0,1 1 1 0 0,4-7 13 0 0,9-4-11 0 0,-12 21 11 0 0,-5 3-2 0 0,-1 1-1 0 0,1 0 0 0 0,0 0 1 0 0,0 0-1 0 0,0 0 1 0 0,0 0-1 0 0,0 0 0 0 0,0 0 1 0 0,-1 0-1 0 0,1 0 0 0 0,0 0 1 0 0,0 1-1 0 0,0-1 1 0 0,0 0-1 0 0,-1 1 0 0 0,1-1 1 0 0,0 0-1 0 0,0 1 0 0 0,-1-1 1 0 0,1 1-1 0 0,0-1 1 0 0,0 1-1 0 0,-1-1 0 0 0,1 1 1 0 0,-1 0-1 0 0,1 0 3 0 0,10 18-31 0 0,-10-17 13 0 0,11 24 14 0 0,23 55-739 0 0,-28-68 826 0 0,-1 0 0 0 0,2 0 0 0 0,0 0 0 0 0,4 4-83 0 0,11 18 88 0 0,-13-21-238 0 0,-3-3 35 0 0,-1 0-1 0 0,0 0 1 0 0,2 7 115 0 0,-5-11 121 0 0,1-1 1 0 0,0 1-1 0 0,0-1 0 0 0,3 4-121 0 0,-3-5 35 0 0,-1 0 1 0 0,1 1-1 0 0,-1-1 1 0 0,0 1-1 0 0,0 0 1 0 0,1 4-36 0 0,-3-5 10 0 0,-1-4-9 0 0,0 1 0 0 0,0-1 0 0 0,1 1 0 0 0,-1-1-1 0 0,1 1 1 0 0,0-1 0 0 0,-1 0 0 0 0,1 1 0 0 0,0-1 0 0 0,0 0 0 0 0,-1 0 0 0 0,2 2-1 0 0,3 2 56 0 0,-5-5-48 0 0,0 0-1 0 0,0 0 1 0 0,0 1-1 0 0,0-1 1 0 0,0 0-1 0 0,0 0 1 0 0,0 1 0 0 0,0-1-1 0 0,0 0 1 0 0,0 0-1 0 0,0 1 1 0 0,0-1 0 0 0,0 0-1 0 0,0 0 1 0 0,0 0-1 0 0,0 1 1 0 0,0-1 0 0 0,-1 0-1 0 0,1 0 1 0 0,0 1-1 0 0,0-1 1 0 0,0 0-1 0 0,0 0 1 0 0,0 0 0 0 0,-1 1-1 0 0,1-1 1 0 0,0 0-1 0 0,0 0 1 0 0,0 0 0 0 0,0 0-1 0 0,-1 0 1 0 0,1 1-1 0 0,0-1 1 0 0,0 0 0 0 0,-1 0-1 0 0,1 0 1 0 0,0 0-8 0 0,-8 5 180 0 0,-1-3-121 0 0,1 0 0 0 0,0-1 0 0 0,-1 0 0 0 0,1 0-1 0 0,0-1 1 0 0,-1 0 0 0 0,-5-1-59 0 0,-7 1 55 0 0,-24-3 39 0 0,30 2-68 0 0,0 0 1 0 0,-12 2-27 0 0,-38-1 10 0 0,51 0-118 0 0,12 0 71 0 0,0 0-1 0 0,-1 0 1 0 0,1 0 0 0 0,0 1 0 0 0,-1-1-1 0 0,1 0 1 0 0,0 1 0 0 0,-2 0 37 0 0,4-1-37 0 0,0 0 1 0 0,0 1 0 0 0,-1-1 0 0 0,1 0-1 0 0,0 0 1 0 0,0 0 0 0 0,-1 0 0 0 0,1 0-1 0 0,0 0 1 0 0,-1 0 0 0 0,1 0 0 0 0,0 0-1 0 0,-1 0 1 0 0,1 0 0 0 0,0 0 0 0 0,-1 0-1 0 0,1 0 1 0 0,0 0 0 0 0,-1 0 0 0 0,1 0 0 0 0,0 0-1 0 0,0 0 1 0 0,-1 0 0 0 0,1 0 0 0 0,0 0-1 0 0,-1-1 1 0 0,1 1 0 0 0,0 0 0 0 0,0 0-1 0 0,-1 0 1 0 0,1-1 36 0 0,0 1-115 0 0,0 0 0 0 0,0-1 0 0 0,0 1 0 0 0,0 0 0 0 0,0-1 0 0 0,0 1 0 0 0,0 0 0 0 0,0-1 0 0 0,0 1 0 0 0,0 0 0 0 0,0 0 0 0 0,0-1 0 0 0,0 1 0 0 0,0 0 0 0 0,0-1 0 0 0,0 1 0 0 0,0 0 0 0 0,0 0 0 0 0,1-1 0 0 0,-1 1 0 0 0,0 0 0 0 0,0 0 0 0 0,0-1 0 0 0,1 1 0 0 0,-1 0 115 0 0,7-13-3665 0 0,-4 7 1584 0 0</inkml:trace>
  <inkml:trace contextRef="#ctx0" brushRef="#br0" timeOffset="1669.302">680 226 3224 0 0,'8'-4'1370'0'0,"-10"3"1435"0"0,1 0-1166 0 0,-23-6 5016 0 0,1 6-3386 0 0,16 2-2944 0 0,0 0 0 0 0,1 1 0 0 0,-1 0 0 0 0,1 0 1 0 0,-1 1-1 0 0,-2 1-325 0 0,2 0 131 0 0,-1 0 0 0 0,1 1-1 0 0,1 0 1 0 0,-1 0 0 0 0,1 1 0 0 0,0-1 0 0 0,0 2 0 0 0,1-1 0 0 0,-5 7-131 0 0,-11 11 276 0 0,16-17-168 0 0,0 0-1 0 0,1 0 0 0 0,-1 1 0 0 0,1 0 0 0 0,1-1 1 0 0,-1 2-1 0 0,2-1 0 0 0,-1 0 0 0 0,1 0 0 0 0,0 2-107 0 0,-12 34-178 0 0,13-40 200 0 0,-1 1 0 0 0,1-1 0 0 0,0 1 1 0 0,0-1-1 0 0,1 1 0 0 0,-1-1 0 0 0,1 1 0 0 0,0 0 1 0 0,0-1-1 0 0,1 1 0 0 0,-1 0 0 0 0,1 2-22 0 0,5-2 0 0 0,-5-4 23 0 0,1 0-1 0 0,0 0 1 0 0,-1 0 0 0 0,1 0-1 0 0,-1-1 1 0 0,1 1-1 0 0,0 0 1 0 0,0-1 0 0 0,-1 0-1 0 0,1 1 1 0 0,0-1-1 0 0,0 0 1 0 0,-1 0 0 0 0,1 0-1 0 0,0 0 1 0 0,0 0-1 0 0,-1-1 1 0 0,1 1 0 0 0,0 0-1 0 0,0-1 1 0 0,-1 1-1 0 0,1-1 1 0 0,0 0 0 0 0,-1 0-1 0 0,1 1 1 0 0,-1-1-1 0 0,1 0 1 0 0,-1 0 0 0 0,1 0-1 0 0,-1-1 1 0 0,0 1-1 0 0,1 0 1 0 0,-1 0 0 0 0,0-1-1 0 0,0 1 1 0 0,0-1-1 0 0,0 1 1 0 0,0-1 0 0 0,0 1-1 0 0,0-2-22 0 0,12-14 407 0 0,-11 15-390 0 0,0-1 0 0 0,0 1-1 0 0,0 0 1 0 0,0-1 0 0 0,0 1 0 0 0,-1-1 0 0 0,1 0 0 0 0,0-1-17 0 0,0-2 16 0 0,0 1 0 0 0,0 0 0 0 0,1 0 0 0 0,0 0 0 0 0,0 0 0 0 0,0 0 0 0 0,1 1 0 0 0,-1 0 0 0 0,2-1-16 0 0,-4 3 4 0 0,0 1 0 0 0,0 0 0 0 0,0-1 0 0 0,0 1 0 0 0,0 0 0 0 0,0-1 0 0 0,0 0 0 0 0,0 1 0 0 0,-1-1 1 0 0,1 1-1 0 0,0-2-4 0 0,-1 0 8 0 0,1 0 0 0 0,0 1 1 0 0,0-1-1 0 0,1 1 0 0 0,-1-1 0 0 0,0 1 1 0 0,1-1-1 0 0,0 1 0 0 0,-1 0 1 0 0,2-1-9 0 0,-2 2 11 0 0,-1 1 0 0 0,1-1 1 0 0,0 1-1 0 0,0-1 1 0 0,0 1-1 0 0,-1-1 0 0 0,1 1 1 0 0,0-1-1 0 0,0 1 1 0 0,0 0-1 0 0,0-1 0 0 0,0 1 1 0 0,0 0-1 0 0,0 0 1 0 0,0 0-1 0 0,0 0 1 0 0,0 0-1 0 0,1 0-11 0 0,-2 0 3 0 0,0 0 1 0 0,1 0 0 0 0,-1 0-1 0 0,0 0 1 0 0,0 0-1 0 0,1 0 1 0 0,-1 0-1 0 0,0 0 1 0 0,1 0 0 0 0,-1 0-1 0 0,0 0 1 0 0,1 1-1 0 0,-1-1 1 0 0,0 0-1 0 0,0 0 1 0 0,1 0 0 0 0,-1 0-1 0 0,0 1 1 0 0,0-1-1 0 0,0 0 1 0 0,1 0-1 0 0,-1 1 1 0 0,0-1 0 0 0,0 0-1 0 0,0 0 1 0 0,1 1-1 0 0,-1-1 1 0 0,0 0-1 0 0,0 1 1 0 0,0-1 0 0 0,0 0-1 0 0,0 0 1 0 0,0 1-1 0 0,0-1 1 0 0,0 0-1 0 0,0 1 1 0 0,0-1 0 0 0,0 0-1 0 0,0 1 1 0 0,0-1-1 0 0,0 0 1 0 0,0 1-1 0 0,0-1 1 0 0,0 0 0 0 0,0 0-1 0 0,0 1 1 0 0,0-1-1 0 0,-1 0 1 0 0,1 1 0 0 0,0-1-1 0 0,0 0 1 0 0,0 0-1 0 0,-1 1-3 0 0,1 0 3 0 0,0 1 0 0 0,-1-1 0 0 0,1 1 0 0 0,0-1 0 0 0,0 1-1 0 0,0-1 1 0 0,0 1 0 0 0,0-1 0 0 0,0 1 0 0 0,1 0 0 0 0,-1-1 0 0 0,0 1-1 0 0,1 0-2 0 0,1 17 27 0 0,-3-16-19 0 0,1 0-1 0 0,0 0 1 0 0,-1 1-1 0 0,1-1 1 0 0,0 0-1 0 0,0 0 1 0 0,1 1-1 0 0,0 2-7 0 0,-1-4 2 0 0,0 1-1 0 0,0-1 1 0 0,0 1 0 0 0,0-1-1 0 0,0 1 1 0 0,0-1 0 0 0,-1 1-1 0 0,1 1-1 0 0,-1-2 0 0 0,1 0 0 0 0,-1 1 0 0 0,1-1 0 0 0,0 1 0 0 0,0-1-1 0 0,0 1 1 0 0,0-1 0 0 0,0 1 0 0 0,8 41-90 0 0,-7-42 85 0 0,-1-2 3 0 0,0 1-1 0 0,0 0 1 0 0,1 0 0 0 0,-1 0 0 0 0,0 0 0 0 0,1 0 0 0 0,-1 0 0 0 0,1 0 0 0 0,-1 0 0 0 0,1-1-1 0 0,0 1 1 0 0,-1 0 0 0 0,1 0 0 0 0,0-1 0 0 0,0 1 0 0 0,-1 0 0 0 0,1-1 0 0 0,0 1 0 0 0,0-1 0 0 0,0 1 2 0 0,6 5 45 0 0,12 7-234 0 0,-12-9-99 0 0,-5-3-32 0 0,11-7-1025 0 0,-10 6 1083 0 0,0-2-69 0 0,0 1 0 0 0,-1-1-1 0 0,1 0 1 0 0,0 1 0 0 0,-1-1 0 0 0,1 0-1 0 0,-1-1 1 0 0,0 1 0 0 0,0 0-1 0 0,1-1 1 0 0,-2 1 0 0 0,2-3 331 0 0,20-34-4576 0 0,-6-2-288 0 0,3-10 4864 0 0,-12 38-641 0 0,2-4 1515 0 0,-9 16-424 0 0,-1 1 0 0 0,0-1 0 0 0,0 1 0 0 0,0-1 0 0 0,0 0 0 0 0,0 1 0 0 0,0-1 0 0 0,0 0 0 0 0,0 1 0 0 0,0-1 0 0 0,0 0 0 0 0,0 1 0 0 0,0-1 0 0 0,-1 0 0 0 0,1 1 0 0 0,0-1 0 0 0,0 0-450 0 0,-6 15 1887 0 0,-1 26-810 0 0,4-31-941 0 0,2 1 0 0 0,-1-1 0 0 0,1 0 0 0 0,0 0 0 0 0,1 1 0 0 0,0 3-136 0 0,1-8 84 0 0,0-1 0 0 0,0 1 0 0 0,0-1 0 0 0,0 1 0 0 0,2 3-84 0 0,2 5 478 0 0,11 16 200 0 0,-15-29-582 0 0,-1 0-1 0 0,18-2 258 0 0,-10-3-279 0 0,-5 3-68 0 0,0 0 0 0 0,1 0 0 0 0,-1 0 0 0 0,-1 0 0 0 0,1-1 0 0 0,0 1 0 0 0,-1-1 0 0 0,1 0 0 0 0,-1 1 0 0 0,2-3-6 0 0,12-16-114 0 0,-12 18 96 0 0,-1-2-1 0 0,1 1 1 0 0,-1 0 0 0 0,0-1-1 0 0,1-2 19 0 0,-3 5 30 0 0,0 0 1 0 0,1 1-1 0 0,-1-1 0 0 0,0 0 0 0 0,1 1 1 0 0,-1-1-1 0 0,1 1 0 0 0,1-2-30 0 0,7-8 262 0 0,-9 10-122 0 0,-1 1-217 0 0,0 0-92 0 0,0 0-21 0 0,3 3 173 0 0,0 0-1 0 0,-1 0 1 0 0,1 0-1 0 0,0 0 1 0 0,-1 1 0 0 0,0-1-1 0 0,0 1 1 0 0,0-1-1 0 0,0 1 1 0 0,-1 0-1 0 0,1 1 18 0 0,1 2 10 0 0,1 1 0 0 0,-1 0 0 0 0,1-1 0 0 0,1 0 0 0 0,0 0 0 0 0,0 0 1 0 0,2 3-11 0 0,-4-7 22 0 0,1 1 0 0 0,-1-1 1 0 0,1 0-1 0 0,-1 0 1 0 0,1 0-1 0 0,0 0 1 0 0,0-1-1 0 0,0 1 1 0 0,0-1-1 0 0,0 0 1 0 0,1 0-1 0 0,-1-1 1 0 0,5 2-23 0 0,-7-2-24 0 0,1-1-1 0 0,-1 0 1 0 0,0 1 0 0 0,1-1 0 0 0,-1 0-1 0 0,0 0 1 0 0,1 0 0 0 0,-1-1 0 0 0,2 1 24 0 0,-3-1 24 0 0,0 1 1 0 0,1-1 0 0 0,-1 0-1 0 0,0 0 1 0 0,1 1 0 0 0,-1-1-1 0 0,0 0 1 0 0,0 0 0 0 0,0 0-1 0 0,0 0 1 0 0,0-1 0 0 0,0 1 0 0 0,0 0-1 0 0,0 0 1 0 0,-1-1 0 0 0,1 1-1 0 0,0 0-24 0 0,1-3 100 0 0,-1 0-1 0 0,1 0 0 0 0,-1 0 1 0 0,0 1-1 0 0,0-1 1 0 0,0-1-1 0 0,-1 1 0 0 0,1 0 1 0 0,-1 0-1 0 0,0 0-99 0 0,-3-45 280 0 0,1 12-150 0 0,2 35-146 0 0,0-1-1 0 0,-1 1 1 0 0,1 0 0 0 0,-1 0-1 0 0,1-1 1 0 0,-1 1-1 0 0,0 0 1 0 0,0 0 0 0 0,0-1 16 0 0,-6-18-297 0 0,7 19 253 0 0,-1 1 0 0 0,1-1 0 0 0,0 1 0 0 0,-1-1 0 0 0,0 1 0 0 0,1 0-1 0 0,-1-1 1 0 0,0 1 0 0 0,0 0 0 0 0,0-1 0 0 0,0 1 0 0 0,0 0 0 0 0,0 0 0 0 0,0 0 0 0 0,0 0-1 0 0,0 0 1 0 0,-1 0 0 0 0,0 0 44 0 0,-11-12-1315 0 0,10 11 813 0 0,1 3-1581 0 0,0-2-5352 0 0,-4-1 1809 0 0</inkml:trace>
  <inkml:trace contextRef="#ctx0" brushRef="#br0" timeOffset="3182.225">1518 90 11976 0 0,'5'-3'199'0'0,"-4"2"-126"0"0,0 1 1 0 0,0-1-1 0 0,0 1 1 0 0,0-1 0 0 0,1 1-1 0 0,-1-1 1 0 0,0 1 0 0 0,0 0-1 0 0,0-1 1 0 0,0 1 0 0 0,1 0-1 0 0,0 0-73 0 0,-2-1 192 0 0,0 1-161 0 0,-1 0 0 0 0,1 0 0 0 0,0 0 0 0 0,0-1 0 0 0,0 1 0 0 0,0 0 0 0 0,-1 0 0 0 0,1 0 0 0 0,0 0 0 0 0,0-1 0 0 0,0 1 0 0 0,0 0 0 0 0,0 0 0 0 0,0 0 0 0 0,0-1 0 0 0,-1 1 0 0 0,1 0 0 0 0,0 0 0 0 0,0 0 0 0 0,0-1 1 0 0,0 1-1 0 0,0 0 0 0 0,0 0 0 0 0,0 0 0 0 0,0-1 0 0 0,0 1 0 0 0,0 0 0 0 0,0 0 0 0 0,0-1 0 0 0,0 1 0 0 0,1 0 0 0 0,-1 0 0 0 0,0 0 0 0 0,0-1 0 0 0,0 1 0 0 0,0 0 0 0 0,0 0 0 0 0,0 0 0 0 0,0 0 0 0 0,1-1 0 0 0,-1 1 0 0 0,0 0 0 0 0,0 0 0 0 0,0 0 0 0 0,0 0 0 0 0,1 0-31 0 0,0-2 904 0 0,-1 2 370 0 0,0 0-95 0 0,-4 8 133 0 0,2-3-1052 0 0,0 0 1 0 0,0 0-1 0 0,-1-1 0 0 0,0 1 0 0 0,-1 1-260 0 0,1-1 130 0 0,-1 0 0 0 0,1 0 0 0 0,1 0 0 0 0,-3 5-130 0 0,-42 115 1292 0 0,21-51-873 0 0,1-7-43 0 0,0 16-376 0 0,19-56 228 0 0,24-90 321 0 0,31-96-489 0 0,-43 136-142 0 0,3-16-15 0 0,-7 28 69 0 0,0 0 0 0 0,1 0 0 0 0,0 1 1 0 0,1-1-1 0 0,1 0 28 0 0,16-37-14 0 0,-21 48 13 0 0,1-1-1 0 0,-1 1 0 0 0,0 0 1 0 0,0-1-1 0 0,1 1 1 0 0,-1 0-1 0 0,0 0 0 0 0,1-1 1 0 0,-1 1-1 0 0,0 0 0 0 0,1 0 1 0 0,-1-1-1 0 0,0 1 1 0 0,1 0-1 0 0,-1 0 0 0 0,0 0 1 0 0,1 0-1 0 0,-1 0 0 0 0,1 0 1 0 0,-1-1-1 0 0,0 1 1 0 0,1 0-1 0 0,-1 0 0 0 0,1 0 1 0 0,-1 0-1 0 0,1 0 1 0 0,-1 1-1 0 0,0-1 0 0 0,1 0 1 0 0,-1 0-1 0 0,0 0 0 0 0,1 0 1 0 0,-1 0-1 0 0,1 0 1 0 0,-1 1-1 0 0,0-1 0 0 0,1 0 1 0 0,-1 0-1 0 0,0 1 0 0 0,1-1 1 0 0,-1 0-1 0 0,0 0 1 0 0,0 1-1 0 0,1-1 2 0 0,-1 1-3 0 0,2 0-4 0 0,-1 0 1 0 0,1 1 0 0 0,-1-1 0 0 0,0 1 0 0 0,0 0-1 0 0,1-1 1 0 0,-1 1 0 0 0,0 0 0 0 0,0 0 0 0 0,-1 0-1 0 0,2 1 7 0 0,7 25-63 0 0,-8-24 61 0 0,14 40 2 0 0,-7-22 0 0 0,0 1 0 0 0,-2 1 0 0 0,-3-14 0 0 0,0 1 0 0 0,1-1 0 0 0,0 0 0 0 0,1-1 0 0 0,0 1 0 0 0,2 1 0 0 0,37 54 0 0 0,-40-60 0 0 0,45 50 0 0 0,-49-55 0 0 0,1 1 0 0 0,-1-1 0 0 0,0 1 0 0 0,1-1 0 0 0,-1 1 0 0 0,0-1 0 0 0,0 1 0 0 0,0-1 0 0 0,1 1 0 0 0,-1 0 0 0 0,0-1 0 0 0,0 1 0 0 0,0-1 0 0 0,0 1 0 0 0,0-1 0 0 0,0 1 0 0 0,0 0 0 0 0,0-1 0 0 0,0 1 0 0 0,-1-1 0 0 0,1 1 0 0 0,0-1 0 0 0,0 1 0 0 0,0-1 0 0 0,-1 1 0 0 0,1-1 0 0 0,0 1 0 0 0,-1-1 0 0 0,1 1 0 0 0,0-1 0 0 0,-1 1 0 0 0,1-1 0 0 0,0 1 0 0 0,-1-1 0 0 0,1 0 0 0 0,-1 0 0 0 0,-2 3 129 0 0,-1 0 0 0 0,0 0 0 0 0,0-1 0 0 0,0 1 0 0 0,0-1 1 0 0,0 0-1 0 0,-1-1 0 0 0,1 1 0 0 0,-1-1 0 0 0,1 1 0 0 0,-1-1 0 0 0,1-1 0 0 0,-2 1-129 0 0,-15 4 322 0 0,-68 15-305 0 0,17-5-18 0 0,20-6-400 0 0,35-5-528 0 0,16-4 797 0 0,1 0-1 0 0,-1 1 1 0 0,0-1-1 0 0,1 0 0 0 0,-1 0 1 0 0,1 0-1 0 0,-1 0 0 0 0,0 0 1 0 0,1 0-1 0 0,-1 0 1 0 0,1 0-1 0 0,-1 0 0 0 0,1 0 1 0 0,-1-1-1 0 0,0 1 1 0 0,1 0-1 0 0,-1 0 0 0 0,1 0 1 0 0,-1-1-1 0 0,1 1 1 0 0,-1 0-1 0 0,1 0 0 0 0,-1-1 133 0 0,12-8-4302 0 0,10-11 1814 0 0,8 0-21 0 0</inkml:trace>
  <inkml:trace contextRef="#ctx0" brushRef="#br0" timeOffset="3635.409">2230 68 15664 0 0,'0'0'356'0'0,"0"0"49"0"0,0 0 21 0 0,0 9 92 0 0,-1-5-462 0 0,1-1 0 0 0,-1 1 0 0 0,0 0 0 0 0,0-1 0 0 0,-1 1 0 0 0,1-1 0 0 0,-1 1 0 0 0,0-1 0 0 0,0 0 0 0 0,0 1 0 0 0,0-1 0 0 0,0 0 0 0 0,-1-1 0 0 0,0 2-56 0 0,-1 0 235 0 0,1 1 0 0 0,-1 0 0 0 0,1 0-1 0 0,0 0 1 0 0,-1 4-235 0 0,-8 23 988 0 0,6-13-374 0 0,-2 0 1 0 0,0-1-1 0 0,-2 3-614 0 0,1-4 134 0 0,4-7-15 0 0,0-1 0 0 0,0 1-1 0 0,-1-1 1 0 0,-1 0 0 0 0,1-1-1 0 0,-1 0 1 0 0,-1 0 0 0 0,0 0 0 0 0,0-1-1 0 0,-1 1-118 0 0,-6 3 0 0 0,-2 0 0 0 0,1-1 0 0 0,-1-1 0 0 0,-1 0 0 0 0,0-1 0 0 0,-11 3 0 0 0,26-10 47 0 0,0-1 1 0 0,0 1-1 0 0,0-1 0 0 0,0 1 0 0 0,0-1 0 0 0,0 0 0 0 0,0 0 0 0 0,0 0 1 0 0,0 0-1 0 0,0-1 0 0 0,0 1 0 0 0,0-1 0 0 0,0 0 0 0 0,0 0 1 0 0,0 0-1 0 0,0 0 0 0 0,1-1 0 0 0,-1 1 0 0 0,1-1 0 0 0,-3 0-47 0 0,3-1 46 0 0,-1 1 0 0 0,0-1 0 0 0,1 1 0 0 0,0-1-1 0 0,-1 0 1 0 0,1 0 0 0 0,0 0 0 0 0,1 0 0 0 0,-1 0-1 0 0,0-1 1 0 0,1 1 0 0 0,0 0 0 0 0,0-1 0 0 0,0 1-1 0 0,0-1 1 0 0,0-3-46 0 0,-1-3-321 0 0,1 5 114 0 0,0 0 0 0 0,1 0 0 0 0,0 0 0 0 0,-1 0-1 0 0,2 0 1 0 0,-1-4 207 0 0,2-3-12 0 0,-2 9 12 0 0,0 0 0 0 0,0 0-1 0 0,0-1 1 0 0,1 1 0 0 0,0 0 0 0 0,-1 0 0 0 0,1 0 0 0 0,0 0-1 0 0,1 0 1 0 0,-1 0 0 0 0,0 0 0 0 0,1 0 0 0 0,0 1 0 0 0,-1-1-1 0 0,1 0 1 0 0,0 1 0 0 0,1 0 0 0 0,-1-1 0 0 0,0 1 0 0 0,1 0-1 0 0,-1 0 1 0 0,2-1 0 0 0,-2 3 0 0 0,-1-1 0 0 0,1 0 0 0 0,0 1 0 0 0,-1-1 0 0 0,1 1 0 0 0,0-1 0 0 0,0 1 0 0 0,-1 0 0 0 0,1 0 0 0 0,0 0 0 0 0,0 0 0 0 0,0 0 0 0 0,0 0 0 0 0,-1 1 0 0 0,2-1 0 0 0,2 1 0 0 0,-1 0 0 0 0,1 0 0 0 0,-1 1 0 0 0,1 0 0 0 0,0 0 0 0 0,-1 0 0 0 0,-1 1 0 0 0,0 0 0 0 0,0-1 0 0 0,0 1 0 0 0,0 0 0 0 0,-1 0 0 0 0,1 1 0 0 0,-1-1 0 0 0,2 4 0 0 0,8 9 0 0 0,27 36 0 0 0,-26-35 85 0 0,-1 0-1 0 0,4 8-84 0 0,4 5 233 0 0,-14-20 2 0 0,-1 0 0 0 0,1 1 0 0 0,1 7-235 0 0,-6-17-61 0 0,0 0 1 0 0,-1 0-1 0 0,1 1 0 0 0,0-1 1 0 0,0 0-1 0 0,0 0 0 0 0,0-1 1 0 0,0 1-1 0 0,0 0 1 0 0,0 0-1 0 0,0 0 0 0 0,0 0 1 0 0,1 0 60 0 0,8 7-319 0 0,-9-8-27 0 0,-1 1-1 0 0,1 0 0 0 0,-1-1 1 0 0,1 1-1 0 0,0-1 0 0 0,-1 1 1 0 0,1-1-1 0 0,-1 1 0 0 0,1-1 1 0 0,0 1-1 0 0,0-1 0 0 0,-1 0 1 0 0,1 0-1 0 0,0 1 0 0 0,0-1 1 0 0,-1 0-1 0 0,1 0 0 0 0,0 0 1 0 0,0 1-1 0 0,0-1 1 0 0,-1 0-1 0 0,1 0 0 0 0,0 0 1 0 0,0-1-1 0 0,0 1 347 0 0,8-4-6437 0 0</inkml:trace>
  <inkml:trace contextRef="#ctx0" brushRef="#br0" timeOffset="4684.001">2521 142 2760 0 0,'-15'-5'125'0'0,"15"5"-90"0"0,0 0 0 0 0,-1-1 0 0 0,1 1 0 0 0,0 0-1 0 0,0-1 1 0 0,-1 1 0 0 0,1 0 0 0 0,0-1 0 0 0,0 1 0 0 0,0 0 0 0 0,0-1-1 0 0,0 1 1 0 0,0 0 0 0 0,-1-1 0 0 0,1 1 0 0 0,0-1 0 0 0,0 1 0 0 0,0 0-1 0 0,0-1 1 0 0,0 1 0 0 0,1-1 0 0 0,-1 1 0 0 0,0-1-35 0 0,0-4 2594 0 0,-2 2 4453 0 0,2 3-6944 0 0,0 0 1 0 0,0 0-1 0 0,0 0 1 0 0,0-1-1 0 0,0 1 1 0 0,0 0-1 0 0,-1 0 1 0 0,1 0 0 0 0,0 0-1 0 0,0 0 1 0 0,0-1-1 0 0,0 1 1 0 0,0 0-1 0 0,0 0 1 0 0,0 0-1 0 0,0 0 1 0 0,0 0 0 0 0,0-1-1 0 0,0 1 1 0 0,0 0-1 0 0,0 0 1 0 0,0 0-1 0 0,0 0 1 0 0,0-1-1 0 0,0 1 1 0 0,0 0 0 0 0,0 0-1 0 0,0 0 1 0 0,0 0-1 0 0,0-1 1 0 0,0 1-1 0 0,0 0 1 0 0,0 0-1 0 0,0 0 1 0 0,0 0 0 0 0,0-1-1 0 0,0 1 1 0 0,0 0-1 0 0,0 0 1 0 0,1 0-1 0 0,-1 0 1 0 0,0 0-1 0 0,0 0 1 0 0,0-1 0 0 0,0 1-1 0 0,0 0 1 0 0,1 0-1 0 0,-1 0 1 0 0,0 0-1 0 0,0 0 1 0 0,0 0-1 0 0,0 0 1 0 0,0 0 0 0 0,1 0-1 0 0,-1 0 1 0 0,0 0-1 0 0,0 0 1 0 0,0 0-1 0 0,0 0 1 0 0,1 0-1 0 0,-1 0 1 0 0,0 0-104 0 0,0 0 23 0 0,0 0 0 0 0,0-1 0 0 0,0 1 0 0 0,1 0 0 0 0,-1 0-1 0 0,0 0 1 0 0,0 0 0 0 0,0 0 0 0 0,0 0 0 0 0,0 0 0 0 0,1 0 0 0 0,-1 0 0 0 0,0 0 0 0 0,0 0 0 0 0,0 0 0 0 0,0 0-1 0 0,0 0 1 0 0,0 0 0 0 0,1 0 0 0 0,-1 0 0 0 0,0 0 0 0 0,0 0 0 0 0,0 0 0 0 0,0 0 0 0 0,0 0 0 0 0,0 1-1 0 0,1-1 1 0 0,-1 0 0 0 0,0 0 0 0 0,0 0 0 0 0,0 0 0 0 0,0 0 0 0 0,0 0 0 0 0,0 0 0 0 0,0 0 0 0 0,0 0 0 0 0,0 1-1 0 0,1-1 1 0 0,-1 0 0 0 0,0 0 0 0 0,0 0 0 0 0,0 0 0 0 0,0 0 0 0 0,0 0 0 0 0,0 1 0 0 0,0-1 0 0 0,0 0-1 0 0,0 0 1 0 0,0 0 0 0 0,0 0 0 0 0,0 0 0 0 0,0 1 0 0 0,0-1 0 0 0,0 0 0 0 0,0 0 0 0 0,0 0 0 0 0,0 0 0 0 0,0 0-1 0 0,0 0 1 0 0,0 1 0 0 0,0-1 0 0 0,-1 0 0 0 0,1 0 0 0 0,0 0 0 0 0,0 0 0 0 0,0 0 0 0 0,0 0 0 0 0,0 0 0 0 0,0 1-1 0 0,0-1-22 0 0,-1 1 27 0 0,1 0-1 0 0,0 0 0 0 0,0 1 1 0 0,0-1-1 0 0,0 0 0 0 0,0 1 0 0 0,0-1 1 0 0,0 0-1 0 0,1 1 0 0 0,-1-1 1 0 0,0 0-1 0 0,1 0 0 0 0,-1 1 0 0 0,1-1 1 0 0,-1 0-27 0 0,5 17 197 0 0,-5-6-56 0 0,-1 0-1 0 0,0 0 0 0 0,-1 0 0 0 0,0 0 0 0 0,0 0 0 0 0,-1-1 1 0 0,-5 12-141 0 0,6-16 55 0 0,0 1 1 0 0,0-1 0 0 0,0 0 0 0 0,1 1 0 0 0,1 3-56 0 0,-1-4 42 0 0,0 1 0 0 0,0-1 1 0 0,0 1-1 0 0,-1-1 0 0 0,-2 6-42 0 0,2-7 13 0 0,0 1 0 0 0,0 0 1 0 0,1-1-1 0 0,0 1 0 0 0,0 0 0 0 0,1 0 0 0 0,0 0 0 0 0,0 0 0 0 0,0 0 0 0 0,1 0 0 0 0,1 2-13 0 0,0 9 136 0 0,1 0 0 0 0,0 0 0 0 0,2 4-136 0 0,-5-22 22 0 0,1 1 0 0 0,-1-1-1 0 0,0 1 1 0 0,0-1 0 0 0,1 1-1 0 0,-1 0 1 0 0,0-1 0 0 0,1 1 0 0 0,-1-1-1 0 0,1 0 1 0 0,-1 1 0 0 0,0-1-1 0 0,1 1 1 0 0,-1-1 0 0 0,1 1-1 0 0,-1-1 1 0 0,1 0 0 0 0,-1 0 0 0 0,1 1-1 0 0,0-1 1 0 0,-1 0 0 0 0,1 0-1 0 0,-1 1 1 0 0,1-1-22 0 0,2 0 73 0 0,-1 0-1 0 0,0 0 1 0 0,0 1-1 0 0,0-2 1 0 0,0 1-1 0 0,0 0 1 0 0,0 0-1 0 0,1-1-72 0 0,7-2 184 0 0,0 0 0 0 0,0 0 0 0 0,2-2-184 0 0,-6 3-93 0 0,92-39 123 0 0,-83 36-15 0 0,1 1 1 0 0,-1 1 0 0 0,0 0 0 0 0,1 1 0 0 0,-1 0-1 0 0,1 1 1 0 0,8 2-16 0 0,-2-1-170 0 0,0 1 0 0 0,18 5 170 0 0,-4 1-7766 0 0,-17-2 205 0 0</inkml:trace>
  <inkml:trace contextRef="#ctx0" brushRef="#br0" timeOffset="5489.422">2969 815 3224 0 0,'-5'0'469'0'0,"4"0"762"0"0,1 0 331 0 0,0 0 66 0 0,7 2 447 0 0,-6-1 1722 0 0,-15-1-1893 0 0,0 1 0 0 0,1 1 0 0 0,-3 0-1904 0 0,-3 2 277 0 0,-50 9 1107 0 0,-54 3-1384 0 0,-80-11 472 0 0,123-3 441 0 0,-51-7-913 0 0,42 1 783 0 0,-13 4-783 0 0,12 3-3 0 0,-118 7-10 0 0,80-5 13 0 0,26-2 0 0 0,-162 1 289 0 0,68-2 1297 0 0,-18 5-1994 0 0,110-6 511 0 0,58-2 37 0 0,-30 4-140 0 0,-192 17 138 0 0,120-15-14 0 0,-74-5-616 0 0,221 0 171 0 0,1 0-6 0 0,0 0-125 0 0,0 0-520 0 0,0 0-225 0 0,0 0-47 0 0,9 5-2233 0 0,0-2 1132 0 0</inkml:trace>
  <inkml:trace contextRef="#ctx0" brushRef="#br0" timeOffset="7315.675">2248 1240 6448 0 0,'0'0'498'0'0,"0"0"9"0"0,0 0 1254 0 0,0 0 581 0 0,0 0 114 0 0,0 0-227 0 0,-13 0 247 0 0,-38 3-965 0 0,0 1 1 0 0,-6 4-1512 0 0,6-1 1171 0 0,-16 4-787 0 0,46-6-346 0 0,-1-2-1 0 0,0 0 0 0 0,0-1 1 0 0,-1-1-1 0 0,1-1 0 0 0,-6-2-37 0 0,25 2 0 0 0,-9-4 0 0 0,12 4-2 0 0,0 0 0 0 0,-1-1 1 0 0,1 1-1 0 0,0 0 0 0 0,0-1 0 0 0,-1 1 0 0 0,1-1 0 0 0,0 1 0 0 0,0 0 0 0 0,0-1 0 0 0,0 1 0 0 0,-1-1 0 0 0,1 1 1 0 0,0 0-1 0 0,0-1 0 0 0,0 1 0 0 0,0-1 0 0 0,0 1 0 0 0,0-1 0 0 0,0 1 0 0 0,0-1 0 0 0,1 1 0 0 0,-1 0 1 0 0,0-1-1 0 0,0 1 0 0 0,0-1 0 0 0,0 1 0 0 0,0 0 0 0 0,1-1 2 0 0,-1-1-43 0 0,1 0 42 0 0,-1-1 1 0 0,1 1 0 0 0,0 0 0 0 0,0-1-1 0 0,0 1 1 0 0,0 0 0 0 0,0 0 0 0 0,1 0-1 0 0,-1-1 1 0 0,1 2 0 0 0,-1-1 0 0 0,1 0-1 0 0,0 0 1 0 0,0 0 0 0 0,1 0 0 0 0,10-13 72 0 0,3-4-474 0 0,1 1 0 0 0,12-10 402 0 0,0 0-35 0 0,-18 17 40 0 0,-8 7-5 0 0,0 1-1 0 0,0-1 1 0 0,0 1-1 0 0,0 0 1 0 0,1 0-1 0 0,-1 1 0 0 0,1-1 1 0 0,0 1-1 0 0,-1-1 1 0 0,1 1-1 0 0,1 0 0 0 0,-1 1 1 0 0,0-1-1 0 0,0 1 1 0 0,0-1-1 0 0,1 1 1 0 0,-1 1-1 0 0,1-1 0 0 0,-1 1 1 0 0,1-1-1 0 0,0 1 1 0 0,-5 0 86 0 0,1 2-58 0 0,-1-1 0 0 0,0 0 1 0 0,0 1-1 0 0,1-1 0 0 0,-1 0 1 0 0,1 1-1 0 0,-1-1 0 0 0,1 0 1 0 0,-1 0-1 0 0,1 0 0 0 0,0 1-28 0 0,0 0 14 0 0,0-1-1 0 0,0 0 0 0 0,-1 0 1 0 0,1 0-1 0 0,-1 0 0 0 0,1 1 1 0 0,-1-1-1 0 0,1 0 1 0 0,-1 0-1 0 0,0 1 0 0 0,0-1 1 0 0,0 0-1 0 0,1 1 0 0 0,-1 0-13 0 0,-1 9 43 0 0,2 0-1 0 0,-1-1 1 0 0,1 1-1 0 0,1 0 1 0 0,0 0-1 0 0,1-1 1 0 0,3 9-43 0 0,4 21 438 0 0,-10-35-255 0 0,1 0 0 0 0,-1 0-1 0 0,0 0 1 0 0,0 0-1 0 0,-1 0 1 0 0,0 0-183 0 0,0 25 492 0 0,2 7-475 0 0,-1-27-17 0 0,0 0 0 0 0,0 0 0 0 0,1 0-1 0 0,1 0 1 0 0,1 4 0 0 0,4 15-1 0 0,-4-14-15 0 0,0-1 1 0 0,2 0-1 0 0,0 0 0 0 0,1 2 16 0 0,-5-15-337 0 0,3 7-123 0 0,-2-5-4509 0 0,-2-3 3142 0 0,0 0-219 0 0</inkml:trace>
  <inkml:trace contextRef="#ctx0" brushRef="#br0" timeOffset="6170.449">1056 1330 17503 0 0,'0'0'399'0'0,"0"0"60"0"0,0 0 21 0 0,0 0-59 0 0,-8-3-260 0 0,-9-3 974 0 0,0 1-1 0 0,-10-2-1134 0 0,0 1 1219 0 0,8 2-1080 0 0,1 2 0 0 0,-1 0 0 0 0,0 1 0 0 0,-16 2-139 0 0,16-1 52 0 0,-114 5 668 0 0,-46 11-720 0 0,146-12-153 0 0,31-4-7 0 0,2 0-7 0 0,0 0 45 0 0,0 0 190 0 0,0 0 85 0 0,0 0 20 0 0,0 0-43 0 0,0 0-197 0 0,2-1-86 0 0,25-23-102 0 0,-8 7 396 0 0,2 0-1 0 0,12-6-140 0 0,2-2-274 0 0,0-2 0 0 0,11-12 274 0 0,-30 24-12 0 0,13-4-5 0 0,-6 5 18 0 0,2-1-1 0 0,-25 15 6 0 0,1 0-1 0 0,-1-1 1 0 0,0 1-1 0 0,1 0 0 0 0,-1 0 1 0 0,1-1-1 0 0,-1 1 1 0 0,1 0-1 0 0,-1 0 0 0 0,1 0 1 0 0,-1 0-1 0 0,1-1 1 0 0,-1 1-1 0 0,1 0 0 0 0,-1 0 1 0 0,1 0-1 0 0,-1 0 1 0 0,1 0-1 0 0,0 0 1 0 0,-1 0-1 0 0,1 1 0 0 0,-1-1 1 0 0,1 0-1 0 0,-1 0 1 0 0,1 0-1 0 0,-1 0 0 0 0,1 1 1 0 0,-1-1-1 0 0,0 0 1 0 0,1 0-1 0 0,-1 1 1 0 0,1-1-1 0 0,-1 0 0 0 0,0 1 1 0 0,1-1-6 0 0,7 16 165 0 0,-5-9-172 0 0,-1-1-18 0 0,0 1-1 0 0,0 0 0 0 0,-1 0 1 0 0,1 0-1 0 0,-2 0 0 0 0,1 1 26 0 0,0 2-10 0 0,-1 31 10 0 0,3 27 946 0 0,-3-42 100 0 0,3 21-1046 0 0,0-22-667 0 0,5 18 667 0 0,-5-34-244 0 0,-1-1 0 0 0,1 1 0 0 0,0-1 0 0 0,1 0-1 0 0,0 0 1 0 0,4 6 244 0 0,-7-13-68 0 0,-1 0 0 0 0,1 0 0 0 0,0 0 0 0 0,0-1 0 0 0,-1 1 0 0 0,1 0 0 0 0,0 0 0 0 0,0-1 0 0 0,0 1 0 0 0,0 0 0 0 0,0-1 0 0 0,0 1 0 0 0,0-1 0 0 0,0 1 0 0 0,0-1 0 0 0,0 0 0 0 0,0 1 0 0 0,0-1 0 0 0,0 0 0 0 0,1 0 68 0 0,0 0-577 0 0,1 0-1 0 0,-1 0 1 0 0,0 0-1 0 0,1-1 1 0 0,-1 1 0 0 0,0-1-1 0 0,0 1 1 0 0,0-1-1 0 0,0 0 1 0 0,1 0 577 0 0,6-4-2397 0 0</inkml:trace>
  <inkml:trace contextRef="#ctx0" brushRef="#br0" timeOffset="6537.423">1536 1110 11976 0 0,'0'0'922'0'0,"-2"8"-330"0"0,-16 24 4898 0 0,-3-3-3467 0 0,12-17-1619 0 0,0 0 0 0 0,1 1 0 0 0,0 1-404 0 0,-10 16 648 0 0,-1 0 0 0 0,-9 9-648 0 0,25-35-7 0 0,-4 7-13 0 0,0-2 1 0 0,-1 1-1 0 0,0-1 0 0 0,0 0 0 0 0,-1-1 1 0 0,0 0-1 0 0,-6 4 20 0 0,13-10-41 0 0,0-1 1 0 0,0 0 0 0 0,-1 0-1 0 0,1 0 1 0 0,0 0-1 0 0,-1 0 1 0 0,-1 1 40 0 0,-6-4-2373 0 0,1-6-5777 0 0,5 0 2686 0 0</inkml:trace>
  <inkml:trace contextRef="#ctx0" brushRef="#br0" timeOffset="6943.162">1331 1192 11200 0 0,'4'-4'1016'0'0,"-3"4"-838"0"0,0-1 1 0 0,0 1-1 0 0,-1 0 1 0 0,1-1-1 0 0,0 1 1 0 0,0 0 0 0 0,0 0-1 0 0,0 0 1 0 0,0-1-1 0 0,0 1 1 0 0,0 0 0 0 0,0 0-1 0 0,0 0 1 0 0,0 1-1 0 0,0-1 1 0 0,0 0-1 0 0,0 0 1 0 0,0 0 0 0 0,0 1-1 0 0,0-1 1 0 0,0 1-1 0 0,0-1 1 0 0,-1 0-1 0 0,1 1 1 0 0,0 0 0 0 0,0-1-1 0 0,0 1 1 0 0,-1-1-1 0 0,1 1 1 0 0,0 0-1 0 0,-1 0 1 0 0,1-1 0 0 0,0 1-1 0 0,0 1-178 0 0,1 1 483 0 0,11 10 387 0 0,-1 1 0 0 0,0 1 0 0 0,-1 0 0 0 0,-1 1-1 0 0,8 14-869 0 0,-2-2 152 0 0,9 10-152 0 0,-23-35-215 0 0,3 4 40 0 0,0-1-1 0 0,0 0 1 0 0,6 5 175 0 0,-9-9-852 0 0,-1-1-1 0 0,1 1 1 0 0,0-1-1 0 0,0 0 1 0 0,0 0-1 0 0,0 0 1 0 0,0 0 0 0 0,0 0-1 0 0,3 0 853 0 0,-4 0-6418 0 0</inkml:trace>
  <inkml:trace contextRef="#ctx0" brushRef="#br0" timeOffset="8686.931">3307 16 8928 0 0,'0'0'406'0'0,"0"0"-4"0"0,-11-5 1067 0 0,7 2 5041 0 0,24 0-5963 0 0,-1 0 0 0 0,1 2 1 0 0,0 0-1 0 0,19 3-547 0 0,1-1-358 0 0,-9-1 806 0 0,21 0 160 0 0,-36 0-536 0 0,0 0 1 0 0,0 1-1 0 0,4 2-72 0 0,28 1 308 0 0,-47-3-283 0 0,1 0 0 0 0,-1 0 0 0 0,1 0-1 0 0,-1 0 1 0 0,1 1 0 0 0,-1-1-1 0 0,0 1 1 0 0,1-1 0 0 0,-1 1 0 0 0,0-1-1 0 0,0 2-24 0 0,1 1 22 0 0,-1 0 0 0 0,1 1 0 0 0,-1-1 0 0 0,0 1 0 0 0,0-1 0 0 0,-1 1 0 0 0,1 0 0 0 0,-1-1 0 0 0,0 2-22 0 0,-3 44 587 0 0,1-32-336 0 0,-4 64-113 0 0,3 0 0 0 0,5 13-138 0 0,-1-16 0 0 0,1 17 0 0 0,2-18-2 0 0,-2-26 15 0 0,7 36-13 0 0,16 115 605 0 0,-7-63-741 0 0,-6-20 8 0 0,18 119 787 0 0,-26-203-606 0 0,-4-32 9 0 0,1 0 0 0 0,-1 0 0 0 0,0 0 0 0 0,0 0 0 0 0,-1 0 0 0 0,1 0 0 0 0,-1 0 0 0 0,0 0 0 0 0,0 0 0 0 0,0 0 0 0 0,0 0 0 0 0,-1 0 0 0 0,0-1 0 0 0,0 2-62 0 0,-3 1 77 0 0,3-3-23 0 0,0-1 1 0 0,-1 1-1 0 0,1-1 0 0 0,0 1 1 0 0,-1-1-1 0 0,1 0 0 0 0,-1 0 1 0 0,1 0-1 0 0,-1-1 0 0 0,0 1 1 0 0,0-1-1 0 0,0 1 1 0 0,0-1-1 0 0,0 0 0 0 0,0 0-54 0 0,-2 0 6 0 0,-12 4 288 0 0,-1 0 1 0 0,1-1-1 0 0,-1-1 0 0 0,0-1 1 0 0,0-1-1 0 0,0 0 1 0 0,-13-2-295 0 0,-42-4-277 0 0,30 2 10 0 0,-28-5 267 0 0,-91-27-699 0 0,-24-9-5399 0 0,151 35 3844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11:29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4 15664 0 0,'0'0'356'0'0,"8"-4"993"0"0,-8 4-1282 0 0,0 0-1 0 0,0 0 1 0 0,0 0 0 0 0,0 1 0 0 0,0-1 0 0 0,0 0-1 0 0,0 0 1 0 0,0 0 0 0 0,0 0 0 0 0,0 0 0 0 0,0 0-1 0 0,0 0 1 0 0,0 0 0 0 0,0 0 0 0 0,0 1 0 0 0,0-1-1 0 0,0 0 1 0 0,0 0 0 0 0,0 0 0 0 0,0 0 0 0 0,0 0-1 0 0,0 0 1 0 0,0 0 0 0 0,0 0 0 0 0,0 0 0 0 0,0 0-1 0 0,0 0 1 0 0,1 0 0 0 0,-1 0 0 0 0,0 0 0 0 0,0 0-1 0 0,0 1 1 0 0,0-1 0 0 0,0 0 0 0 0,0 0 0 0 0,0 0-1 0 0,0 0 1 0 0,0 0 0 0 0,0 0 0 0 0,1 0 0 0 0,-1 0-1 0 0,0 0 1 0 0,0 0 0 0 0,0 0 0 0 0,0 0 0 0 0,0 0-1 0 0,0 0 1 0 0,0 0 0 0 0,0 0 0 0 0,0-1 0 0 0,1 1-1 0 0,-1 0 1 0 0,0 0 0 0 0,0 0 0 0 0,0 0-67 0 0,-10 12 694 0 0,-18 13-888 0 0,16-15 651 0 0,2 0-1 0 0,-1 0 1 0 0,1 1-1 0 0,0 1-456 0 0,-14 15 150 0 0,19-22-150 0 0,0 1 0 0 0,1 0 0 0 0,-1 1 0 0 0,1-1 0 0 0,1 1 0 0 0,-1 0 0 0 0,1 0 0 0 0,0 0 0 0 0,1 0 0 0 0,-1 0 0 0 0,1 0 0 0 0,0 7 0 0 0,1-9 0 0 0,0-1 0 0 0,1 1 0 0 0,0 0 0 0 0,0 0 0 0 0,0 0 0 0 0,1 0 0 0 0,-1 0 0 0 0,1 0 0 0 0,0 0 0 0 0,1-1 0 0 0,-1 1 0 0 0,1 0 0 0 0,0-1 0 0 0,0 1 0 0 0,0-1 0 0 0,1 0 0 0 0,-1 1 0 0 0,1-1 0 0 0,3 3 0 0 0,-2-3-122 0 0,0-1-1 0 0,0 0 0 0 0,0 0 0 0 0,0-1 1 0 0,0 1-1 0 0,0-1 0 0 0,1 0 0 0 0,-1 0 1 0 0,1 0-1 0 0,-1-1 0 0 0,1 1 0 0 0,0-1 1 0 0,0 0-1 0 0,3 0 123 0 0,4 0-492 0 0,1-1 0 0 0,0 0 1 0 0,0 0-1 0 0,11-3 492 0 0,-3 0-1063 0 0,1-2 0 0 0,-1 0 0 0 0,-1-2-1 0 0,1 0 1 0 0,16-9 1063 0 0,17-16-989 0 0,-54 31 1334 0 0,0 1 95 0 0,0 0 22 0 0,-3 0-183 0 0,0 1 1 0 0,0-1 0 0 0,-1 1 0 0 0,1-1 0 0 0,0 1 0 0 0,0 0 0 0 0,0 0 0 0 0,0 1 0 0 0,0-1 0 0 0,0 1 0 0 0,0-1 0 0 0,0 1-1 0 0,-1 1-279 0 0,2-1 34 0 0,0-1-1 0 0,0 1 1 0 0,1-1-1 0 0,-1 1 0 0 0,1 0 1 0 0,-1 0-1 0 0,1 0 0 0 0,0 0 1 0 0,-1 0-1 0 0,1 0 1 0 0,0 0-1 0 0,0 0 0 0 0,1 0 1 0 0,-1 0-1 0 0,0 1 1 0 0,1-1-1 0 0,-1 0 0 0 0,1 1 1 0 0,0-1-1 0 0,0 1-33 0 0,0 2 22 0 0,-1-4-19 0 0,1 0 1 0 0,0 0 0 0 0,0 0 0 0 0,0 0 0 0 0,0 0-1 0 0,0 0 1 0 0,0 0 0 0 0,0 0 0 0 0,0 0 0 0 0,1 0-1 0 0,-1 0 1 0 0,0 0 0 0 0,1-1 0 0 0,-1 1 0 0 0,0 0-1 0 0,1 0 1 0 0,-1 0 0 0 0,1 0 0 0 0,-1-1-1 0 0,1 1 1 0 0,0 0 0 0 0,-1-1 0 0 0,1 1 0 0 0,0 0-1 0 0,-1-1 1 0 0,1 1 0 0 0,0-1 0 0 0,0 1 0 0 0,0-1-1 0 0,-1 1 1 0 0,1-1 0 0 0,0 1 0 0 0,1-1-4 0 0,4 3 37 0 0,0 0 0 0 0,1-1 0 0 0,-1 0 1 0 0,1 0-1 0 0,0-1 0 0 0,-1 0 0 0 0,1 0 1 0 0,0 0-1 0 0,0-1 0 0 0,2 0-37 0 0,17-2 131 0 0,-1 0 0 0 0,5-3-131 0 0,0 1 70 0 0,-18 3-40 0 0,1-1 1 0 0,-1 0 0 0 0,0-1-1 0 0,0-1 1 0 0,0 0 0 0 0,0 0-1 0 0,-1-1 1 0 0,0 0 0 0 0,0-1-1 0 0,1-1-30 0 0,-11 6 25 0 0,1 0 1 0 0,-1 0-1 0 0,0 0 0 0 0,1 0 0 0 0,-1-1 0 0 0,0 1 0 0 0,0 0 0 0 0,1-1 0 0 0,-1 1 0 0 0,0-1 0 0 0,-1 1 0 0 0,1-1 0 0 0,0 1 0 0 0,0-1 0 0 0,-1 0 1 0 0,1 1-1 0 0,0-1 0 0 0,-1 0 0 0 0,0 1 0 0 0,1-1 0 0 0,-1 0 0 0 0,0 0 0 0 0,0 1 0 0 0,0-1 0 0 0,0 0 0 0 0,0 0 0 0 0,-1 0 0 0 0,1 1 0 0 0,-1-1 1 0 0,1 0-1 0 0,-1 1 0 0 0,1-1 0 0 0,-1 0 0 0 0,0 1 0 0 0,0-1 0 0 0,0 1 0 0 0,0-1 0 0 0,0 1 0 0 0,0-1 0 0 0,0 1 0 0 0,-1-1-25 0 0,-3-4 35 0 0,-1 0-1 0 0,0 1 1 0 0,0 0-1 0 0,-1 0 1 0 0,1 0-1 0 0,-1 1 1 0 0,0 0-1 0 0,-7-3-34 0 0,-25-11-536 0 0,-1 2-1 0 0,-5 1 537 0 0,-8 1-6153 0 0,42 11 684 0 0</inkml:trace>
  <inkml:trace contextRef="#ctx0" brushRef="#br0" timeOffset="396.733">775 58 13128 0 0,'3'1'79'0'0,"0"0"0"0"0,-1-1 0 0 0,1 1 0 0 0,0 0 0 0 0,-1 0 0 0 0,1 1 0 0 0,-1-1 0 0 0,0 1 1 0 0,1-1-1 0 0,-1 1 0 0 0,0 0 0 0 0,0-1 0 0 0,0 1 0 0 0,0 0 0 0 0,0 0 0 0 0,0 1 0 0 0,-1-1 1 0 0,2 1-80 0 0,8 12 180 0 0,-8-13-64 0 0,-1 1 1 0 0,0-1-1 0 0,1 1 0 0 0,-1 0 1 0 0,-1-1-1 0 0,1 1 0 0 0,1 2-116 0 0,28 89 2341 0 0,-13-10-1021 0 0,-13-64-1167 0 0,-2 0-1 0 0,1 6-152 0 0,3 25 29 0 0,0-10 1045 0 0,-1 9-1074 0 0,-1-3 175 0 0,-2-22-44 0 0,1-1 0 0 0,1 0 0 0 0,1-1 0 0 0,1 1 0 0 0,1 0-131 0 0,-7-23-91 0 0,-1-1-6 0 0,-1-1 28 0 0,1-1 0 0 0,-1 1 0 0 0,1 0 0 0 0,-1-1 0 0 0,1 0 0 0 0,0 1 0 0 0,-1-1 0 0 0,1 1 0 0 0,0-1 0 0 0,0-1 69 0 0,0 2-112 0 0,-5-30-2618 0 0,-1 0-1 0 0,-1 1 1 0 0,-9-22 2730 0 0,5 18-1640 0 0,2 5 104 0 0</inkml:trace>
  <inkml:trace contextRef="#ctx0" brushRef="#br0" timeOffset="794.455">830 164 2760 0 0,'-1'-1'9'0'0,"0"-1"1"0"0,0 1 0 0 0,0 0-1 0 0,1 0 1 0 0,-1-1-1 0 0,1 1 1 0 0,-1-1-1 0 0,1 1 1 0 0,-1 0-1 0 0,1-1 1 0 0,0 1-1 0 0,0-1 1 0 0,0 1-1 0 0,0-1 1 0 0,0 1 0 0 0,0-1-1 0 0,0 1 1 0 0,0 0-1 0 0,0-1 1 0 0,1 1-1 0 0,-1-1 1 0 0,1 1-1 0 0,-1 0 1 0 0,1-1-1 0 0,-1 1 1 0 0,1-1-10 0 0,9-19 2719 0 0,-10 18-1873 0 0,1 1 0 0 0,0-1 0 0 0,0 1 0 0 0,0 0 0 0 0,0-1 0 0 0,0 1 0 0 0,1 0 0 0 0,-1 0 0 0 0,1 0 0 0 0,0 0 1 0 0,-1 0-1 0 0,1 0 0 0 0,0 0-846 0 0,16-6 1520 0 0,-5 6-1576 0 0,-1 1 0 0 0,1 0 1 0 0,0 0-1 0 0,-1 2 0 0 0,1-1 0 0 0,0 2 0 0 0,-1 0 0 0 0,1 0 0 0 0,-1 1 0 0 0,9 3 56 0 0,-8-1 262 0 0,0-1 0 0 0,0 2 0 0 0,0 0 0 0 0,-1 1-1 0 0,1 0 1 0 0,4 4-262 0 0,-6-2 75 0 0,-1 0 1 0 0,0 0-1 0 0,1 3-75 0 0,-8-9 152 0 0,0 0-1 0 0,-1 0 1 0 0,1 0 0 0 0,-1 1 0 0 0,0-1 0 0 0,0 1 0 0 0,0 0 0 0 0,0-1-1 0 0,-1 1 1 0 0,0 0 0 0 0,0 0 0 0 0,1 2-152 0 0,-2-5 8 0 0,0 1 1 0 0,0-1-1 0 0,0 0 0 0 0,0 0 0 0 0,0 1 0 0 0,-1-1 1 0 0,1 0-1 0 0,0 1 0 0 0,-1-1 0 0 0,1 0 1 0 0,-1 0-1 0 0,1 0 0 0 0,-1 0 0 0 0,1 1 1 0 0,-1-1-1 0 0,0 0 0 0 0,0 0 0 0 0,0 0-8 0 0,-1 2 55 0 0,-1-1-1 0 0,1 0 0 0 0,-1 0 0 0 0,1 0 0 0 0,-1 0 1 0 0,0-1-1 0 0,-2 2-54 0 0,-6 2 300 0 0,0-1 0 0 0,0-1 0 0 0,-10 3-300 0 0,21-6 4 0 0,-34 6-293 0 0,1-2 0 0 0,0-1 0 0 0,-1-2 0 0 0,-11-1 289 0 0,34 0-471 0 0,6-1 130 0 0,0 1 0 0 0,0-1-1 0 0,1 0 1 0 0,-1 0 0 0 0,0 0-1 0 0,-3-2 342 0 0,7 3-512 0 0,1 0 0 0 0,0 0-88 0 0,18-9-2673 0 0,-3 5 2346 0 0,0 0 0 0 0,1 1-1 0 0,-1 1 1 0 0,1 1 0 0 0,7 0 927 0 0,20-3-1120 0 0,-16 1 566 0 0,1 1 2 0 0</inkml:trace>
  <inkml:trace contextRef="#ctx0" brushRef="#br0" timeOffset="1254.066">1342 197 3680 0 0,'19'-5'40'0'0,"5"-1"2133"0"0,17-7-2173 0 0,-34 11 1520 0 0,0-1-1 0 0,0-1 1 0 0,-1 1 0 0 0,6-4-1520 0 0,-5 2-293 0 0,2 1 4388 0 0,-5 7-72 0 0,-3 8-2885 0 0,-13 27-618 0 0,8-20-520 0 0,3-15 0 0 0,0 1 0 0 0,0-1 0 0 0,1 0 0 0 0,-1 1 0 0 0,1-1 0 0 0,0 1 0 0 0,0-1 0 0 0,0 0 0 0 0,0 1 0 0 0,1 1 0 0 0,0-3 15 0 0,-1 0 0 0 0,1 0 1 0 0,-1 0-1 0 0,1-1 0 0 0,0 1 0 0 0,-1 0 0 0 0,1-1 0 0 0,0 1 0 0 0,0 0 0 0 0,0-1 0 0 0,1 1 0 0 0,-1-1 0 0 0,0 0 0 0 0,1 1 0 0 0,-1-1 0 0 0,0 0 0 0 0,1 0 0 0 0,-1 0 0 0 0,3 1-14 0 0,-1-1 30 0 0,0 1 1 0 0,0-1 0 0 0,0 0-1 0 0,1-1 1 0 0,-1 1 0 0 0,1 0 0 0 0,-1-1-1 0 0,0 0 1 0 0,1 0 0 0 0,2 0-32 0 0,3-1 143 0 0,0 0 1 0 0,0 0 0 0 0,0-1-1 0 0,-1 0 1 0 0,1-1-1 0 0,-1 0 1 0 0,1 0-1 0 0,2-3-143 0 0,-5 3-16 0 0,0-1 0 0 0,-1 0 1 0 0,1-1-1 0 0,-1 1 0 0 0,0-1 0 0 0,0 0 0 0 0,0-1 0 0 0,1 0 16 0 0,8-14 33 0 0,9-15-33 0 0,-16 24-4 0 0,3-7-721 0 0,-9 14 639 0 0,1 0 1 0 0,0 1-1 0 0,-1-1 0 0 0,2 1 1 0 0,-1-1-1 0 0,0 1 0 0 0,1 0 1 0 0,-1 0-1 0 0,1 0 0 0 0,1 0 86 0 0,-4 3 0 0 0,1-1 0 0 0,-1 1 0 0 0,1 0 0 0 0,-1 0 0 0 0,1-1 0 0 0,0 1 0 0 0,-1 0 0 0 0,1 0 0 0 0,-1 0 0 0 0,1 0 0 0 0,0 0 0 0 0,-1 0 0 0 0,1 0 0 0 0,0 0 0 0 0,-1 0 0 0 0,1 0 0 0 0,-1 0 0 0 0,1 0 0 0 0,0 0 0 0 0,-1 1 0 0 0,1-1 0 0 0,-1 0 0 0 0,1 0 0 0 0,-1 1 0 0 0,1-1 0 0 0,-1 0 0 0 0,1 1 0 0 0,-1-1 0 0 0,1 0 0 0 0,-1 1 0 0 0,1 0 0 0 0,11 12 0 0 0,-12-13 0 0 0,40 49-136 0 0,-8-8 134 0 0,-1 2 0 0 0,-3 0 0 0 0,-1 2 0 0 0,6 17 2 0 0,-29-50 8 0 0,1 0-1 0 0,-1 0 0 0 0,-1 0 0 0 0,0 0 0 0 0,-1 1 1 0 0,0 4-8 0 0,1 8 18 0 0,-2-1 0 0 0,-2 20-18 0 0,1-36 1 0 0,-1 0-1 0 0,0 0 1 0 0,-1 0-1 0 0,0-1 1 0 0,0 1-1 0 0,0-1 1 0 0,-1 1-1 0 0,0-1 1 0 0,-1 0-1 0 0,0 0 1 0 0,0 0-1 0 0,-1 1 0 0 0,-1 0 101 0 0,-1 0 0 0 0,0 0 0 0 0,-1-1 0 0 0,0 1 0 0 0,0-2 0 0 0,0 1 0 0 0,-1-1 0 0 0,-6 3-101 0 0,-2 0 139 0 0,0-1 0 0 0,-1 0 1 0 0,0-1-1 0 0,-1-2 0 0 0,1 1 0 0 0,-1-2 1 0 0,0-1-1 0 0,0 0 0 0 0,-16-1-139 0 0,20-1 49 0 0,-1-1 0 0 0,0-1 0 0 0,0 0 1 0 0,1-2-1 0 0,-12-2-49 0 0,21 4 81 0 0,0-1 1 0 0,0 0 0 0 0,0 0-1 0 0,0-1 1 0 0,0 0 0 0 0,1 0-1 0 0,-1 0 1 0 0,1-1 0 0 0,0 1-1 0 0,0-1 1 0 0,0 0 0 0 0,1-1-1 0 0,-1 1 1 0 0,1-1 0 0 0,-2-2-82 0 0,5 5 56 0 0,0 0 1 0 0,0 0 0 0 0,0 0-1 0 0,0 0 1 0 0,0 0 0 0 0,0 0 0 0 0,0-1-1 0 0,1 1 1 0 0,-1 0 0 0 0,1 0-1 0 0,0-1 1 0 0,-1 1 0 0 0,1 0 0 0 0,0-1-1 0 0,0 1 1 0 0,1 0 0 0 0,-1-2-57 0 0,1 0 61 0 0,0 0 0 0 0,1 1 0 0 0,-1-1 0 0 0,1 1 0 0 0,-1-1 1 0 0,1 1-1 0 0,0 0 0 0 0,0-1 0 0 0,1 1 0 0 0,0-1-61 0 0,6-5 75 0 0,0 0-1 0 0,1 0 1 0 0,0 1-1 0 0,0 0 1 0 0,1 1-1 0 0,0 0-74 0 0,11-6-17 0 0,1 2 1 0 0,1 0-1 0 0,0 1 0 0 0,1 1 1 0 0,-1 2-1 0 0,2 0 0 0 0,18-2 17 0 0,25 0-45 0 0,1 2-1 0 0,17 3 46 0 0,157-2-998 0 0,-228 4-1901 0 0,-15 2 1180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9T08:11:25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338 104 10136 0 0,'17'-8'300'0'0,"0"-1"0"0"0,-1-1 1 0 0,0-1-1 0 0,0 0-300 0 0,-12 8 545 0 0,-1 0 1 0 0,1 0-1 0 0,0 0 0 0 0,-1-1 1 0 0,0 1-1 0 0,0-1 0 0 0,0 0 1 0 0,1-1-546 0 0,-4 4 73 0 0,0 0 1 0 0,0 1 0 0 0,0-1-1 0 0,0 0 1 0 0,0 1 0 0 0,0-1-1 0 0,0 0 1 0 0,0 1 0 0 0,0-1-1 0 0,0 1 1 0 0,0-1 0 0 0,-1 0-1 0 0,1 1 1 0 0,0-1 0 0 0,0 1-1 0 0,-1-1 1 0 0,1 0 0 0 0,0 1-1 0 0,-1-1 1 0 0,1 1 0 0 0,0-1 0 0 0,-1 1-1 0 0,1-1 1 0 0,-1 1 0 0 0,1 0-1 0 0,-1-1 1 0 0,1 1 0 0 0,-1-1-1 0 0,1 1 1 0 0,-1 0 0 0 0,1 0-1 0 0,-1-1 1 0 0,0 1 0 0 0,1 0-1 0 0,-1 0 1 0 0,0 0 0 0 0,1-1-1 0 0,-1 1 1 0 0,0 0-74 0 0,-25-4 1258 0 0,17 5-1075 0 0,-1 0-1 0 0,1 1 0 0 0,-1 0 0 0 0,1 1 0 0 0,0 0 1 0 0,0 0-1 0 0,0 1 0 0 0,0 0 0 0 0,-5 4-182 0 0,5-3 0 0 0,0 1 0 0 0,1 0 0 0 0,-1 0 0 0 0,-2 4 0 0 0,8-7 0 0 0,-1 0 0 0 0,1 0 0 0 0,1 1 0 0 0,-1-1 0 0 0,0 0 0 0 0,1 1 0 0 0,0 0 0 0 0,0 0 0 0 0,0-1 0 0 0,0 1 0 0 0,0 2 0 0 0,1-3 0 0 0,1 0 0 0 0,0 0 0 0 0,0-1 0 0 0,0 1 0 0 0,0 0 0 0 0,0 0 0 0 0,0 0 0 0 0,1 0 0 0 0,0-1 0 0 0,-1 1 0 0 0,1 0 0 0 0,0-1 0 0 0,0 1 0 0 0,0 0 0 0 0,1-1 0 0 0,-1 1 0 0 0,1-1 0 0 0,-1 0 0 0 0,3 2 0 0 0,4 6 0 0 0,0-1 0 0 0,1 0 0 0 0,0-1 0 0 0,1 0 0 0 0,-3-1 0 0 0,78 58-401 0 0,24 13-1190 0 0,-94-65 1591 0 0,1 0 0 0 0,-2 2 0 0 0,0 0 0 0 0,0 0 0 0 0,-2 1 0 0 0,0 1 0 0 0,-1 0 0 0 0,0 1 0 0 0,4 12 0 0 0,-14-28 50 0 0,1 0 0 0 0,-1 1 0 0 0,0-1 0 0 0,-1 1-1 0 0,1-1 1 0 0,0 1 0 0 0,-1-1 0 0 0,0 1 0 0 0,1 0-1 0 0,-1-1 1 0 0,0 1 0 0 0,0-1 0 0 0,0 1 0 0 0,-1 0-1 0 0,1-1 1 0 0,-1 1 0 0 0,1-1 0 0 0,-1 1 0 0 0,0-1-1 0 0,0 1 1 0 0,0-1 0 0 0,0 0 0 0 0,-1 1 0 0 0,1-1-1 0 0,-1 0 1 0 0,1 0 0 0 0,-1 0 0 0 0,0 0 0 0 0,1 0-1 0 0,-1 0 1 0 0,0-1 0 0 0,0 1 0 0 0,-1 0 0 0 0,1-1-1 0 0,0 0 1 0 0,0 1 0 0 0,-1-1 0 0 0,1 0 0 0 0,-1 0-1 0 0,-1 0-49 0 0,-13 4 320 0 0,0 0 0 0 0,0-1 0 0 0,0-1 0 0 0,-1-1 0 0 0,-13 1-320 0 0,1-3 224 0 0,0 0 0 0 0,-28-5-224 0 0,23 0 0 0 0,0-1 0 0 0,1-2 0 0 0,-17-7 0 0 0,32 9 0 0 0,1-1 0 0 0,0-1 0 0 0,0-1 0 0 0,1 0 0 0 0,0-1 0 0 0,1-1 0 0 0,-1-1 0 0 0,8 4 0 0 0,-1 0 0 0 0,1-1 0 0 0,-3-4 0 0 0,9 10 0 0 0,0-1 0 0 0,1 0 0 0 0,-1 0 0 0 0,1 0 0 0 0,-1 0 0 0 0,1 0 0 0 0,1 0 0 0 0,-1-1 0 0 0,0 1 0 0 0,1-3 0 0 0,0 6 0 0 0,1 1 0 0 0,0-1-1 0 0,0 1 1 0 0,0-1 0 0 0,0 1 0 0 0,0-1-1 0 0,0 1 1 0 0,0-1 0 0 0,0 1-1 0 0,1-1 1 0 0,-1 1 0 0 0,0-1 0 0 0,0 1-1 0 0,0-1 1 0 0,0 1 0 0 0,1-1 0 0 0,-1 1-1 0 0,0-1 1 0 0,1 1 0 0 0,-1 0-1 0 0,0-1 1 0 0,1 1 0 0 0,-1-1 0 0 0,0 1-1 0 0,1 0 1 0 0,-1-1 0 0 0,1 1-1 0 0,-1 0 1 0 0,1-1 0 0 0,1 0-61 0 0,0 1-1 0 0,0-1 1 0 0,0 0-1 0 0,0 1 1 0 0,0-1 0 0 0,0 1-1 0 0,0-1 1 0 0,2 1 61 0 0,5 0-443 0 0,-1 0 1 0 0,1 0 0 0 0,6 1 442 0 0,8 4-32 0 0,-1 1 1 0 0,0 0 0 0 0,0 2-1 0 0,-1 1 1 0 0,14 7 31 0 0,29 12-939 0 0,-57-25 743 0 0,131 46-845 0 0,-113-42 188 0 0,0-1 0 0 0,1 0 0 0 0,0-2-1 0 0,14 0 854 0 0,-30-4-1172 0 0,1 0-1 0 0,-1-1 0 0 0,2 0 1173 0 0,10-3-1805 0 0</inkml:trace>
  <inkml:trace contextRef="#ctx0" brushRef="#br0" timeOffset="387.764">908 256 4144 0 0,'6'-10'408'0'0,"-6"9"330"0"0,-2-2 6145 0 0,1 4-1007 0 0,4 8-4532 0 0,-2-6-1242 0 0,0 0 0 0 0,-1 1 1 0 0,1-1-1 0 0,0 1 0 0 0,-1-1 0 0 0,0 0 0 0 0,0 1 1 0 0,0-1-1 0 0,-1 4-102 0 0,0-2 85 0 0,0 1 0 0 0,1-1 0 0 0,-1 0 1 0 0,1 0-1 0 0,0 0 0 0 0,0 1 0 0 0,1-1 0 0 0,-1 0 1 0 0,1 0-1 0 0,0 0 0 0 0,1 0 0 0 0,0 1-85 0 0,0 3 72 0 0,0-1 0 0 0,0 1 0 0 0,1 8-72 0 0,3 17-8 0 0,52 162 1148 0 0,-25-55-976 0 0,-30-125-158 0 0,1 5 133 0 0,-1 0 1 0 0,-1 0-1 0 0,-1 18-139 0 0,-3-28 80 0 0,1-10-65 0 0,0 1 1 0 0,1-1-1 0 0,-1 1 0 0 0,1 0 0 0 0,-1-1 0 0 0,1 1 0 0 0,0 0 0 0 0,0-1 0 0 0,0 1 0 0 0,0 0-15 0 0,0-1-20 0 0,-1-1 0 0 0,1 0 0 0 0,0 0-1 0 0,0 1 1 0 0,0-1 0 0 0,0 0 0 0 0,-1 0 0 0 0,1 1 0 0 0,0-1 0 0 0,0 0-1 0 0,0 0 1 0 0,-1 1 0 0 0,1-1 0 0 0,0 0 0 0 0,-1 0 0 0 0,1 0 0 0 0,0 0 0 0 0,0 0-1 0 0,-1 1 1 0 0,1-1 0 0 0,0 0 0 0 0,-1 0 0 0 0,1 0 0 0 0,0 0 0 0 0,0 0-1 0 0,-1 0 1 0 0,1 0 0 0 0,0 0 0 0 0,-1 0 0 0 0,1 0 0 0 0,0 0 0 0 0,-1 0 0 0 0,1 0-1 0 0,0 0 1 0 0,0-1 0 0 0,-1 1 0 0 0,1 0 0 0 0,0 0 0 0 0,-1 0 0 0 0,1 0-1 0 0,0 0 1 0 0,0-1 0 0 0,-1 1 20 0 0,-11-5-459 0 0,8 2 144 0 0,0-1 1 0 0,1 0-1 0 0,-1 0 1 0 0,1 0-1 0 0,0-1 0 0 0,0 1 1 0 0,0-1-1 0 0,-1-3 315 0 0,-5-6-1562 0 0,2 2 452 0 0,0-1 1 0 0,0 0-1 0 0,1 0 0 0 0,1 0 0 0 0,0-1 1 0 0,-1-9 1109 0 0,-1-4-1192 0 0</inkml:trace>
  <inkml:trace contextRef="#ctx0" brushRef="#br0" timeOffset="752.849">872 508 2304 0 0,'4'-11'267'0'0,"-2"8"-88"0"0,-1 0 0 0 0,0 1 0 0 0,0-1-1 0 0,0 0 1 0 0,0 0 0 0 0,-1 0 0 0 0,1 0 0 0 0,-1 0 0 0 0,0 1 0 0 0,0-1 0 0 0,0-2-179 0 0,0 4 352 0 0,0-1 1 0 0,0 1 0 0 0,0 0 0 0 0,0-1 0 0 0,1 1 0 0 0,-1 0 0 0 0,0-1-1 0 0,0 1 1 0 0,1-1 0 0 0,-1 1 0 0 0,1 0 0 0 0,-1 0 0 0 0,1-1 0 0 0,0 1-1 0 0,0 0 1 0 0,-1 0 0 0 0,1 0 0 0 0,1-1-353 0 0,0 0 296 0 0,1-1 1 0 0,-1 1-1 0 0,0 1 1 0 0,1-1-1 0 0,0 0 0 0 0,-1 1 1 0 0,1-1-1 0 0,2 0-296 0 0,5-2 309 0 0,1 1-1 0 0,0 0 1 0 0,0 0 0 0 0,3 1-309 0 0,-4 1 195 0 0,-1 0 0 0 0,1 1 0 0 0,-1 0 0 0 0,1 1 0 0 0,0 0 0 0 0,-1 0 0 0 0,0 1 0 0 0,1 0 0 0 0,-1 1 0 0 0,0 0 0 0 0,0 0 0 0 0,0 1 0 0 0,-1 0 0 0 0,1 1 0 0 0,-1 0 0 0 0,0 0 0 0 0,0 1 0 0 0,-1 0 0 0 0,0 0 0 0 0,0 1 0 0 0,2 2-195 0 0,-7-8 74 0 0,-1 1 0 0 0,0-1-1 0 0,0 1 1 0 0,0 0-1 0 0,0-1 1 0 0,0 1 0 0 0,0 0-1 0 0,0 0 1 0 0,0-1-1 0 0,-1 1 1 0 0,1 0 0 0 0,0 0-1 0 0,-1 0 1 0 0,0 0-1 0 0,0 0 1 0 0,1 0 0 0 0,-1 0-1 0 0,0 0 1 0 0,-1 0-1 0 0,1 0 1 0 0,0 0-1 0 0,0 0 1 0 0,-1 0 0 0 0,0 0-74 0 0,0 1 83 0 0,0 0 0 0 0,0-1 0 0 0,0 1 0 0 0,-1-1 0 0 0,0 1 0 0 0,1-1 0 0 0,-1 1 0 0 0,0-1 0 0 0,0 0 0 0 0,0 0 0 0 0,0 0 0 0 0,0 0 0 0 0,-1-1 0 0 0,1 1 0 0 0,-1 0 0 0 0,-1 0-83 0 0,-16 8 96 0 0,-1-2-1 0 0,0 0 1 0 0,0-1 0 0 0,-13 2-96 0 0,-14 1-2070 0 0,-27 1 2070 0 0,62-9-1408 0 0,-1-1 0 0 0,1-1-1 0 0,-8-1 1409 0 0,8-1-1998 0 0</inkml:trace>
  <inkml:trace contextRef="#ctx0" brushRef="#br0" timeOffset="1153.907">1289 545 6448 0 0,'25'0'1967'0'0,"63"-1"8526"0"0,-72-1-9519 0 0,1 0-1 0 0,8-3-973 0 0,-16 2 52 0 0,1 0-1 0 0,-1-1 0 0 0,0 0 1 0 0,-1-1-1 0 0,1 0 0 0 0,-1 0 1 0 0,0-1-1 0 0,0 0 0 0 0,-1 0 1 0 0,1-1-1 0 0,-1 0 0 0 0,0-1-51 0 0,-6 6 0 0 0,1 0 0 0 0,-1 0 0 0 0,0 0 0 0 0,0-1 0 0 0,0 1 0 0 0,0 0 0 0 0,-1-1 0 0 0,1 1 0 0 0,-1-1 0 0 0,1 1 0 0 0,-1-1 0 0 0,0 1 0 0 0,0-3 0 0 0,0-1 0 0 0,0 0 0 0 0,0-1 0 0 0,-1 1 0 0 0,-1-6 0 0 0,1 11 0 0 0,1 0 0 0 0,0 0 0 0 0,-1-1 0 0 0,1 1 0 0 0,-1 0 0 0 0,1 0 0 0 0,-1 0 0 0 0,1 0 0 0 0,-1 1 0 0 0,0-1 0 0 0,1 0 0 0 0,-1 0 0 0 0,0 0 0 0 0,0 0 0 0 0,0 1 0 0 0,0-1 0 0 0,0 0 0 0 0,0 1 0 0 0,0-1 0 0 0,0 1 0 0 0,0-1 0 0 0,-1 1 0 0 0,0-1 0 0 0,-1 0 0 0 0,0 1 0 0 0,1-1 0 0 0,-1 1 0 0 0,0 0 0 0 0,1 0 0 0 0,-1 0 0 0 0,0 0 0 0 0,0 1 0 0 0,0-1 0 0 0,-2 1 0 0 0,0 0 0 0 0,0 1 0 0 0,0-1 0 0 0,-1 1 0 0 0,1 0 0 0 0,1 1 0 0 0,-1-1 0 0 0,0 1 0 0 0,-4 3 0 0 0,-1 3 0 0 0,-1 1 0 0 0,1 0 0 0 0,1 1 0 0 0,-5 6 0 0 0,9-10 0 0 0,1 0 0 0 0,0 1 0 0 0,0-1 0 0 0,1 1 0 0 0,0 0 0 0 0,0 0 0 0 0,1 0 0 0 0,-1 4 0 0 0,2-6 0 0 0,0 0 0 0 0,1 0 0 0 0,-1 0 0 0 0,1 0 0 0 0,1 1 0 0 0,-1-1 0 0 0,1 0 0 0 0,0 0 0 0 0,2 5 0 0 0,-2-9 0 0 0,0 0 0 0 0,0 0 1 0 0,1 0-1 0 0,-1-1 0 0 0,1 1 0 0 0,-1 0 0 0 0,1-1 0 0 0,0 1 0 0 0,0-1 0 0 0,-1 1 0 0 0,1-1 0 0 0,0 0 0 0 0,0 0 0 0 0,0 0 0 0 0,1 0 0 0 0,-1 0 0 0 0,0 0 1 0 0,0-1-1 0 0,0 1 0 0 0,2 0 0 0 0,8 1-5 0 0,1 0 0 0 0,-1 0 1 0 0,4-1 4 0 0,-13-1-4 0 0,10 1-244 0 0,0-1-1 0 0,1 0 0 0 0,-1-1 0 0 0,0-1 249 0 0,10-2-2343 0 0,-2-1-1 0 0,1 0 2344 0 0,2-3-1973 0 0</inkml:trace>
  <inkml:trace contextRef="#ctx0" brushRef="#br0" timeOffset="1554.825">1951 380 12440 0 0,'-7'0'1290'0'0,"1"0"-946"0"0,-1 1-1 0 0,0 0 1 0 0,0 0 0 0 0,1 1-1 0 0,-1 0 1 0 0,1 0-1 0 0,0 1 1 0 0,-1-1-1 0 0,1 1 1 0 0,0 1 0 0 0,1-1-1 0 0,-1 1 1 0 0,0 1-344 0 0,-14 10 1044 0 0,1 1 1 0 0,-14 17-1045 0 0,32-33-13 0 0,-6 8 234 0 0,0 1 0 0 0,1-1 0 0 0,0 1 0 0 0,0 1 0 0 0,1-1 0 0 0,-4 10-221 0 0,8-18 54 0 0,1 1-1 0 0,-1-1 0 0 0,1 1 1 0 0,0 0-1 0 0,0-1 1 0 0,0 1-1 0 0,0-1 0 0 0,0 1 1 0 0,0-1-1 0 0,0 1 0 0 0,0 0 1 0 0,1-1-1 0 0,-1 1 0 0 0,1-1 1 0 0,-1 1-1 0 0,1-1 1 0 0,-1 1-1 0 0,1-1 0 0 0,0 1-53 0 0,1 1 83 0 0,-1-1 0 0 0,1 0 1 0 0,-1 0-1 0 0,1 1 0 0 0,0-1 0 0 0,-1 0 0 0 0,1-1 0 0 0,0 1 0 0 0,1 0 0 0 0,-1-1 0 0 0,2 2-83 0 0,4 1 2 0 0,1-1 0 0 0,-1 0 0 0 0,1 0 0 0 0,-1-1-1 0 0,1 0 1 0 0,0-1 0 0 0,0 0 0 0 0,0 0 0 0 0,5-1-2 0 0,8-1-28 0 0,1 0 1 0 0,-1-2 0 0 0,5-1 27 0 0,25-9-1123 0 0,-20 1-5231 0 0,-11 3-527 0 0</inkml:trace>
  <inkml:trace contextRef="#ctx0" brushRef="#br0" timeOffset="1555.825">2249 221 17503 0 0,'-2'2'138'0'0,"1"-1"0"0"0,-1 1 0 0 0,1 0 0 0 0,0 0-1 0 0,0 0 1 0 0,-1 0 0 0 0,1 0 0 0 0,1 0 0 0 0,-1 0 0 0 0,0 0-1 0 0,0 0 1 0 0,1 0 0 0 0,-1 1 0 0 0,1-1 0 0 0,0 0-138 0 0,-1 5-41 0 0,0 1 0 0 0,0-1 0 0 0,1 0 0 0 0,0 4 41 0 0,4 11 0 0 0,1 7 0 0 0,-4-10 142 0 0,1 0 0 0 0,1-1-1 0 0,1 1 1 0 0,1 0 0 0 0,1 2-142 0 0,6 22 602 0 0,-6 5-86 0 0,-2-17-297 0 0,-4-24-246 0 0,1-1 0 0 0,-1 1 0 0 0,0-1 0 0 0,0 0 0 0 0,-1 1 0 0 0,1-1 1 0 0,-2 0-1 0 0,1 1 0 0 0,-1-1 0 0 0,0 0 0 0 0,0 0 0 0 0,0 0 0 0 0,-3 4 27 0 0,4-8-189 0 0,-1 0 0 0 0,0-1 0 0 0,1 1 0 0 0,-1-1 0 0 0,0 1 0 0 0,0-1 0 0 0,0 0-1 0 0,0 1 1 0 0,0-1 0 0 0,-1 0 189 0 0,2 0-366 0 0,0-1 1 0 0,0 1-1 0 0,-1-1 0 0 0,1 0 0 0 0,0 1 1 0 0,-1-1-1 0 0,1 0 0 0 0,0 0 0 0 0,-1 0 1 0 0,1 0-1 0 0,-1 0 366 0 0,-6-2-2045 0 0</inkml:trace>
  <inkml:trace contextRef="#ctx0" brushRef="#br0" timeOffset="2110.739">2245 380 4608 0 0,'0'0'353'0'0,"9"0"73"0"0,-5 1 514 0 0,0 0 1 0 0,-1 0-1 0 0,1 0 1 0 0,-1 1 0 0 0,1-1-1 0 0,-1 1 1 0 0,0 0-1 0 0,1 1-940 0 0,10 5 1010 0 0,-8-5-792 0 0,0 1 1 0 0,-1 0-1 0 0,0 0 0 0 0,0 1 1 0 0,0-1-1 0 0,0 1 1 0 0,1 2-219 0 0,13 13 494 0 0,1 0 259 0 0,0 1 1 0 0,-2 1-1 0 0,0 1 1 0 0,-2 0-1 0 0,0 1 1 0 0,6 15-754 0 0,-24-47-88 0 0,0-1 1 0 0,1 1 0 0 0,0-1 0 0 0,1 1-1 0 0,0-1 1 0 0,1 1 0 0 0,-1-1 0 0 0,1 1-1 0 0,2-6 88 0 0,4-1-47 0 0,0 1 0 0 0,2 1-1 0 0,-1-1 1 0 0,2 1 0 0 0,-1 1-1 0 0,2 0 1 0 0,0 0 0 0 0,0 1-1 0 0,1 0 1 0 0,13-8 47 0 0,-16 12-93 0 0,1 1-1 0 0,-1 0 1 0 0,2 1 0 0 0,-1 0-1 0 0,0 1 1 0 0,1 0-1 0 0,0 1 1 0 0,0 0 0 0 0,0 0-1 0 0,0 1 1 0 0,0 1 0 0 0,0 0-1 0 0,1 0 1 0 0,-1 1-1 0 0,0 1 1 0 0,1 0 0 0 0,-1 0-1 0 0,0 1 1 0 0,0 0 0 0 0,0 1-1 0 0,0 1 1 0 0,0 0-1 0 0,-1 0 1 0 0,0 1 0 0 0,0 0-1 0 0,0 1 1 0 0,0 0 0 0 0,-1 0-1 0 0,2 2 94 0 0,-7-4-86 0 0,-1 0 0 0 0,1 0 1 0 0,-1 1-1 0 0,0-1 0 0 0,2 4 86 0 0,-5-8 38 0 0,0 1 0 0 0,0-1 1 0 0,0 1-1 0 0,0-1 0 0 0,0 1 0 0 0,0-1 1 0 0,0 1-1 0 0,0-1 0 0 0,0 1 0 0 0,0-1 1 0 0,0 1-1 0 0,0-1 0 0 0,0 1 0 0 0,0-1 1 0 0,-1 0-1 0 0,1 1 0 0 0,0-1 0 0 0,0 1 1 0 0,-1-1-1 0 0,1 1 0 0 0,0-1 0 0 0,-1 0 0 0 0,1 1 1 0 0,0-1-1 0 0,-1 0 0 0 0,1 1 0 0 0,0-1 1 0 0,-1 0-39 0 0,-11 10 506 0 0,11-9-425 0 0,-5 1 56 0 0,1 1-1 0 0,-1-1 0 0 0,1 0 0 0 0,-1 0 1 0 0,0 0-1 0 0,0-1 0 0 0,-4 1-136 0 0,-24 6 164 0 0,23-4-91 0 0,-1 1 1 0 0,1 0-1 0 0,-1 0 1 0 0,1 2-1 0 0,1-1 1 0 0,-1 1-1 0 0,-8 9-73 0 0,18-15 2 0 0,0-1-1 0 0,0 1 0 0 0,0 0 0 0 0,0 0 0 0 0,0 0 0 0 0,1 1 1 0 0,-1-1-1 0 0,0 0 0 0 0,1 0 0 0 0,-1 0 0 0 0,1 0 0 0 0,-1 1 1 0 0,1-1-1 0 0,0 0 0 0 0,-1 1 0 0 0,1-1 0 0 0,0 0 0 0 0,0 0 1 0 0,0 1-1 0 0,0-1 0 0 0,0 0 0 0 0,0 1 0 0 0,0-1 0 0 0,1 0 1 0 0,-1 1-1 0 0,0-1 0 0 0,1 0 0 0 0,-1 0 0 0 0,1 1 0 0 0,-1-1 1 0 0,1 0-1 0 0,-1 0 0 0 0,1 0 0 0 0,0 0 0 0 0,0 0 0 0 0,0 0 1 0 0,0 0-1 0 0,0 0 0 0 0,0 0 0 0 0,0 0 0 0 0,0 0 0 0 0,0-1 1 0 0,0 1-1 0 0,0 0 0 0 0,0-1 0 0 0,0 1 0 0 0,1-1 0 0 0,-1 1-1 0 0,19 4 0 0 0,-11-2 0 0 0,0 0 0 0 0,1-1 0 0 0,8 0 0 0 0,27 0 0 0 0,29-4 0 0 0,-58 1 0 0 0,-1-1 0 0 0,0-1 0 0 0,0 0 0 0 0,0-1 0 0 0,0-1 0 0 0,-1 0 0 0 0,7-5 0 0 0,-18 9 53 0 0,0-1-1 0 0,0 0 0 0 0,0 1 1 0 0,0-2-1 0 0,0 1 0 0 0,-1 0 1 0 0,1 0-1 0 0,-1-1 0 0 0,0 1 1 0 0,0-1-1 0 0,0 0 0 0 0,0 0 1 0 0,0 0-1 0 0,0 0 0 0 0,-1 0 1 0 0,1 0-1 0 0,-1 0 0 0 0,0 0 1 0 0,0-1-1 0 0,0 1 0 0 0,-1 0 1 0 0,1-1-1 0 0,-1 1 0 0 0,0-1 0 0 0,0 1 1 0 0,0 0-1 0 0,0-1 0 0 0,0 1 1 0 0,-1-1-1 0 0,1 1 0 0 0,-1 0 1 0 0,0-1-1 0 0,0 1 0 0 0,-1 0 1 0 0,1 0-1 0 0,-1 0 0 0 0,1 0-52 0 0,-2-3-90 0 0,-1 1-1 0 0,1 0 0 0 0,-1 0 0 0 0,0 0 0 0 0,0 1 1 0 0,-1 0-1 0 0,1-1 0 0 0,-1 2 0 0 0,-3-3 91 0 0,-2 0-262 0 0,0 0-1 0 0,-1 1 0 0 0,1 0 0 0 0,-8-1 263 0 0,-30-10-261 0 0,15 13-7023 0 0,26 3 2122 0 0</inkml:trace>
  <inkml:trace contextRef="#ctx0" brushRef="#br0" timeOffset="2536.884">3518 324 16871 0 0,'-4'-2'1528'0'0,"-6"-1"-1462"0"0,-1 1-1 0 0,1 0 0 0 0,-1 1 0 0 0,1 0 0 0 0,-1 1 0 0 0,0 0 0 0 0,1 1 0 0 0,-1 0 0 0 0,1 0 0 0 0,-1 1 0 0 0,1 1 0 0 0,0 0 0 0 0,0 0 0 0 0,0 1 0 0 0,-8 4-65 0 0,15-7 0 0 0,-1 1 0 0 0,1 0-1 0 0,0 1 1 0 0,0-1-1 0 0,0 0 1 0 0,0 1-1 0 0,0 0 1 0 0,0 0 0 0 0,1 0-1 0 0,-1 0 1 0 0,1 0 0 0 0,1-1 3 0 0,0 1 0 0 0,0-1 0 0 0,0 0 1 0 0,0 0-1 0 0,0 1 0 0 0,1-1 0 0 0,-1 0 1 0 0,1 1-1 0 0,0-1 0 0 0,0 0 0 0 0,0 1 0 0 0,0-1 1 0 0,0 1-1 0 0,0-1 0 0 0,0 0 0 0 0,1 1 1 0 0,-1-1-1 0 0,2 1-3 0 0,-1 3-23 0 0,2-1 1 0 0,-1 1-1 0 0,0-1 1 0 0,1 0-1 0 0,0 1 0 0 0,1-2 1 0 0,-1 1-1 0 0,2 1 23 0 0,33 34-8 0 0,-32-34 37 0 0,16 13-23 0 0,15 10-6 0 0,7 5 100 0 0,-43-32 16 0 0,-1-2-94 0 0,0 1 0 0 0,0 0 0 0 0,0-1 0 0 0,0 1 0 0 0,0 0 0 0 0,0 0 0 0 0,0-1 0 0 0,-1 1 0 0 0,1 0 0 0 0,0-1 0 0 0,0 1 0 0 0,-1-1 0 0 0,1 1 0 0 0,0 0 0 0 0,-1-1 0 0 0,0 1-22 0 0,0 0 34 0 0,-1 1-1 0 0,0-1 0 0 0,0 0 0 0 0,0 0 0 0 0,0 0 1 0 0,0-1-1 0 0,-1 1 0 0 0,1 0 0 0 0,0-1 0 0 0,0 0 1 0 0,0 1-1 0 0,-2-1-33 0 0,-32 1-84 0 0,24-2-225 0 0,-43 1-2166 0 0,25 0-3867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09-Dec-18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09-Dec-18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538672-2338-4A4D-B94E-25CD49D354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fld id="{3724C51B-4E86-41FE-9C56-606FD27B0A6D}" type="datetimeFigureOut">
              <a:rPr lang="en-US" smtClean="0"/>
              <a:t>09-Dec-18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9E4C0-3DA3-4CF0-B3C7-812C3CD7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E90CD-15B4-40FC-870D-5DBD0B67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fld id="{1081D9E4-D4CB-4B9F-9F9C-72CD6B3DD195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80B686-B42F-4678-B73D-C0B4C75D431C}"/>
              </a:ext>
            </a:extLst>
          </p:cNvPr>
          <p:cNvCxnSpPr/>
          <p:nvPr userDrawn="1"/>
        </p:nvCxnSpPr>
        <p:spPr>
          <a:xfrm>
            <a:off x="36850" y="49854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FF7BFD-7260-468F-A08C-E4C8E9A5D234}"/>
              </a:ext>
            </a:extLst>
          </p:cNvPr>
          <p:cNvCxnSpPr/>
          <p:nvPr userDrawn="1"/>
        </p:nvCxnSpPr>
        <p:spPr>
          <a:xfrm>
            <a:off x="36850" y="82546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ABB9AE-ACCB-4D3F-8506-013D8C035D89}"/>
              </a:ext>
            </a:extLst>
          </p:cNvPr>
          <p:cNvCxnSpPr/>
          <p:nvPr userDrawn="1"/>
        </p:nvCxnSpPr>
        <p:spPr>
          <a:xfrm>
            <a:off x="36850" y="1152381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AECDD57-0179-46B9-9B6A-8B66AB767375}"/>
              </a:ext>
            </a:extLst>
          </p:cNvPr>
          <p:cNvCxnSpPr/>
          <p:nvPr userDrawn="1"/>
        </p:nvCxnSpPr>
        <p:spPr>
          <a:xfrm>
            <a:off x="36850" y="147929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668182-C59E-4AC4-A3CF-12BCA289693C}"/>
              </a:ext>
            </a:extLst>
          </p:cNvPr>
          <p:cNvCxnSpPr/>
          <p:nvPr userDrawn="1"/>
        </p:nvCxnSpPr>
        <p:spPr>
          <a:xfrm>
            <a:off x="36850" y="180621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F54D33-C4A7-4506-B9DF-3055A96D3300}"/>
              </a:ext>
            </a:extLst>
          </p:cNvPr>
          <p:cNvCxnSpPr/>
          <p:nvPr userDrawn="1"/>
        </p:nvCxnSpPr>
        <p:spPr>
          <a:xfrm>
            <a:off x="36850" y="2133131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A6B452-B745-45DF-AE92-76E4E14392F3}"/>
              </a:ext>
            </a:extLst>
          </p:cNvPr>
          <p:cNvCxnSpPr/>
          <p:nvPr userDrawn="1"/>
        </p:nvCxnSpPr>
        <p:spPr>
          <a:xfrm>
            <a:off x="36850" y="246004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E97A03-3725-4876-A7FC-E473824F15BA}"/>
              </a:ext>
            </a:extLst>
          </p:cNvPr>
          <p:cNvCxnSpPr/>
          <p:nvPr userDrawn="1"/>
        </p:nvCxnSpPr>
        <p:spPr>
          <a:xfrm>
            <a:off x="36850" y="278696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166929-F0DF-47CE-AF85-688D726160E8}"/>
              </a:ext>
            </a:extLst>
          </p:cNvPr>
          <p:cNvCxnSpPr/>
          <p:nvPr userDrawn="1"/>
        </p:nvCxnSpPr>
        <p:spPr>
          <a:xfrm>
            <a:off x="36850" y="3113882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D509C6-E1FA-4B2F-8EDC-EEBBC45883D8}"/>
              </a:ext>
            </a:extLst>
          </p:cNvPr>
          <p:cNvCxnSpPr/>
          <p:nvPr userDrawn="1"/>
        </p:nvCxnSpPr>
        <p:spPr>
          <a:xfrm>
            <a:off x="36850" y="344079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60AF7AF-C632-44C7-A469-300B1E1825C3}"/>
              </a:ext>
            </a:extLst>
          </p:cNvPr>
          <p:cNvCxnSpPr/>
          <p:nvPr userDrawn="1"/>
        </p:nvCxnSpPr>
        <p:spPr>
          <a:xfrm>
            <a:off x="36850" y="376771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20D4B3C-0C64-43E4-81C0-766E6AB94DC1}"/>
              </a:ext>
            </a:extLst>
          </p:cNvPr>
          <p:cNvCxnSpPr/>
          <p:nvPr userDrawn="1"/>
        </p:nvCxnSpPr>
        <p:spPr>
          <a:xfrm>
            <a:off x="36850" y="4094632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1DD5A66-8E1B-40AB-B1EE-B599F468FC47}"/>
              </a:ext>
            </a:extLst>
          </p:cNvPr>
          <p:cNvCxnSpPr/>
          <p:nvPr userDrawn="1"/>
        </p:nvCxnSpPr>
        <p:spPr>
          <a:xfrm>
            <a:off x="36850" y="442154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BD26A1-C14A-4440-9694-B3ED7FBBAF86}"/>
              </a:ext>
            </a:extLst>
          </p:cNvPr>
          <p:cNvCxnSpPr/>
          <p:nvPr userDrawn="1"/>
        </p:nvCxnSpPr>
        <p:spPr>
          <a:xfrm>
            <a:off x="36850" y="474846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7B78A31-5691-4932-B5FF-83287E651376}"/>
              </a:ext>
            </a:extLst>
          </p:cNvPr>
          <p:cNvCxnSpPr/>
          <p:nvPr userDrawn="1"/>
        </p:nvCxnSpPr>
        <p:spPr>
          <a:xfrm>
            <a:off x="36850" y="5075382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A8597FE-8546-4908-90FD-2D6421BE1E37}"/>
              </a:ext>
            </a:extLst>
          </p:cNvPr>
          <p:cNvCxnSpPr/>
          <p:nvPr userDrawn="1"/>
        </p:nvCxnSpPr>
        <p:spPr>
          <a:xfrm>
            <a:off x="36850" y="540229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A6B567B-F7DD-48EF-9DCA-3EDAEBE560F1}"/>
              </a:ext>
            </a:extLst>
          </p:cNvPr>
          <p:cNvCxnSpPr/>
          <p:nvPr userDrawn="1"/>
        </p:nvCxnSpPr>
        <p:spPr>
          <a:xfrm>
            <a:off x="36850" y="572921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0EF2B2B-E530-4B57-A57E-2961FE33C58B}"/>
              </a:ext>
            </a:extLst>
          </p:cNvPr>
          <p:cNvCxnSpPr/>
          <p:nvPr userDrawn="1"/>
        </p:nvCxnSpPr>
        <p:spPr>
          <a:xfrm>
            <a:off x="36850" y="6056132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15928FA-DA59-4838-8438-DDD427F1E336}"/>
              </a:ext>
            </a:extLst>
          </p:cNvPr>
          <p:cNvCxnSpPr/>
          <p:nvPr userDrawn="1"/>
        </p:nvCxnSpPr>
        <p:spPr>
          <a:xfrm>
            <a:off x="36850" y="171631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D218DCB-79BB-4940-BEF9-AD500866026C}"/>
              </a:ext>
            </a:extLst>
          </p:cNvPr>
          <p:cNvCxnSpPr>
            <a:cxnSpLocks/>
          </p:cNvCxnSpPr>
          <p:nvPr userDrawn="1"/>
        </p:nvCxnSpPr>
        <p:spPr>
          <a:xfrm>
            <a:off x="9101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7097AA8-9758-455E-B065-F4B0D25B318D}"/>
              </a:ext>
            </a:extLst>
          </p:cNvPr>
          <p:cNvCxnSpPr>
            <a:cxnSpLocks/>
          </p:cNvCxnSpPr>
          <p:nvPr userDrawn="1"/>
        </p:nvCxnSpPr>
        <p:spPr>
          <a:xfrm>
            <a:off x="8733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FC163B3-C410-46C0-9EDD-06009DB206CD}"/>
              </a:ext>
            </a:extLst>
          </p:cNvPr>
          <p:cNvCxnSpPr>
            <a:cxnSpLocks/>
          </p:cNvCxnSpPr>
          <p:nvPr userDrawn="1"/>
        </p:nvCxnSpPr>
        <p:spPr>
          <a:xfrm>
            <a:off x="8364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715CFA7-2B9E-41DB-8CED-D65F8FB1AB8F}"/>
              </a:ext>
            </a:extLst>
          </p:cNvPr>
          <p:cNvCxnSpPr>
            <a:cxnSpLocks/>
          </p:cNvCxnSpPr>
          <p:nvPr userDrawn="1"/>
        </p:nvCxnSpPr>
        <p:spPr>
          <a:xfrm>
            <a:off x="7996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E561EAD-C8A9-4C7C-90B8-8A28939CAEDA}"/>
              </a:ext>
            </a:extLst>
          </p:cNvPr>
          <p:cNvCxnSpPr>
            <a:cxnSpLocks/>
          </p:cNvCxnSpPr>
          <p:nvPr userDrawn="1"/>
        </p:nvCxnSpPr>
        <p:spPr>
          <a:xfrm>
            <a:off x="7627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6F70D9-87CA-49CB-B361-8B445C2FDBB6}"/>
              </a:ext>
            </a:extLst>
          </p:cNvPr>
          <p:cNvCxnSpPr>
            <a:cxnSpLocks/>
          </p:cNvCxnSpPr>
          <p:nvPr userDrawn="1"/>
        </p:nvCxnSpPr>
        <p:spPr>
          <a:xfrm>
            <a:off x="7259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EC3C7DB-F6B5-4F12-8251-71C73575C558}"/>
              </a:ext>
            </a:extLst>
          </p:cNvPr>
          <p:cNvCxnSpPr>
            <a:cxnSpLocks/>
          </p:cNvCxnSpPr>
          <p:nvPr userDrawn="1"/>
        </p:nvCxnSpPr>
        <p:spPr>
          <a:xfrm>
            <a:off x="6890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215A5C0-C8AE-4F9C-8F14-1C25F5C3AF57}"/>
              </a:ext>
            </a:extLst>
          </p:cNvPr>
          <p:cNvCxnSpPr>
            <a:cxnSpLocks/>
          </p:cNvCxnSpPr>
          <p:nvPr userDrawn="1"/>
        </p:nvCxnSpPr>
        <p:spPr>
          <a:xfrm>
            <a:off x="6522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4F5C653-3CF0-4318-8C6F-D4FF8568AE4C}"/>
              </a:ext>
            </a:extLst>
          </p:cNvPr>
          <p:cNvCxnSpPr>
            <a:cxnSpLocks/>
          </p:cNvCxnSpPr>
          <p:nvPr userDrawn="1"/>
        </p:nvCxnSpPr>
        <p:spPr>
          <a:xfrm>
            <a:off x="6153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798D22-5417-4442-A316-7BE404CE0E2B}"/>
              </a:ext>
            </a:extLst>
          </p:cNvPr>
          <p:cNvCxnSpPr>
            <a:cxnSpLocks/>
          </p:cNvCxnSpPr>
          <p:nvPr userDrawn="1"/>
        </p:nvCxnSpPr>
        <p:spPr>
          <a:xfrm>
            <a:off x="5785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36CD11C-9B51-401D-8493-C24F59976118}"/>
              </a:ext>
            </a:extLst>
          </p:cNvPr>
          <p:cNvCxnSpPr>
            <a:cxnSpLocks/>
          </p:cNvCxnSpPr>
          <p:nvPr userDrawn="1"/>
        </p:nvCxnSpPr>
        <p:spPr>
          <a:xfrm>
            <a:off x="5416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C0B272D-D709-4E7B-AD71-CCDBD941493E}"/>
              </a:ext>
            </a:extLst>
          </p:cNvPr>
          <p:cNvCxnSpPr>
            <a:cxnSpLocks/>
          </p:cNvCxnSpPr>
          <p:nvPr userDrawn="1"/>
        </p:nvCxnSpPr>
        <p:spPr>
          <a:xfrm>
            <a:off x="5048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AE166B6-97C3-46E1-B596-CA79E849DE39}"/>
              </a:ext>
            </a:extLst>
          </p:cNvPr>
          <p:cNvCxnSpPr>
            <a:cxnSpLocks/>
          </p:cNvCxnSpPr>
          <p:nvPr userDrawn="1"/>
        </p:nvCxnSpPr>
        <p:spPr>
          <a:xfrm>
            <a:off x="4679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6E1FF38-2190-4B7B-839D-4D6913DDA0BD}"/>
              </a:ext>
            </a:extLst>
          </p:cNvPr>
          <p:cNvCxnSpPr>
            <a:cxnSpLocks/>
          </p:cNvCxnSpPr>
          <p:nvPr userDrawn="1"/>
        </p:nvCxnSpPr>
        <p:spPr>
          <a:xfrm>
            <a:off x="4311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97D6442-1EFD-41F2-86D1-D9047E85A768}"/>
              </a:ext>
            </a:extLst>
          </p:cNvPr>
          <p:cNvCxnSpPr>
            <a:cxnSpLocks/>
          </p:cNvCxnSpPr>
          <p:nvPr userDrawn="1"/>
        </p:nvCxnSpPr>
        <p:spPr>
          <a:xfrm>
            <a:off x="3942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0850738-9F7F-4472-AA6A-DCECEBC72145}"/>
              </a:ext>
            </a:extLst>
          </p:cNvPr>
          <p:cNvCxnSpPr>
            <a:cxnSpLocks/>
          </p:cNvCxnSpPr>
          <p:nvPr userDrawn="1"/>
        </p:nvCxnSpPr>
        <p:spPr>
          <a:xfrm>
            <a:off x="3574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BE1A11B-D61F-43EC-A14E-93AEABD7D777}"/>
              </a:ext>
            </a:extLst>
          </p:cNvPr>
          <p:cNvCxnSpPr>
            <a:cxnSpLocks/>
          </p:cNvCxnSpPr>
          <p:nvPr userDrawn="1"/>
        </p:nvCxnSpPr>
        <p:spPr>
          <a:xfrm>
            <a:off x="3205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441260-C100-4325-84FF-E4EE2813DF91}"/>
              </a:ext>
            </a:extLst>
          </p:cNvPr>
          <p:cNvCxnSpPr>
            <a:cxnSpLocks/>
          </p:cNvCxnSpPr>
          <p:nvPr userDrawn="1"/>
        </p:nvCxnSpPr>
        <p:spPr>
          <a:xfrm>
            <a:off x="2837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EEDD14A-3C65-44E5-AF34-C87CF708BBCA}"/>
              </a:ext>
            </a:extLst>
          </p:cNvPr>
          <p:cNvCxnSpPr>
            <a:cxnSpLocks/>
          </p:cNvCxnSpPr>
          <p:nvPr userDrawn="1"/>
        </p:nvCxnSpPr>
        <p:spPr>
          <a:xfrm>
            <a:off x="2468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DE9456B-80D8-43B0-800E-E7D1C63360F1}"/>
              </a:ext>
            </a:extLst>
          </p:cNvPr>
          <p:cNvCxnSpPr>
            <a:cxnSpLocks/>
          </p:cNvCxnSpPr>
          <p:nvPr userDrawn="1"/>
        </p:nvCxnSpPr>
        <p:spPr>
          <a:xfrm>
            <a:off x="2100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99D87AA-79DC-4296-9A0D-8E6581B3A79F}"/>
              </a:ext>
            </a:extLst>
          </p:cNvPr>
          <p:cNvCxnSpPr>
            <a:cxnSpLocks/>
          </p:cNvCxnSpPr>
          <p:nvPr userDrawn="1"/>
        </p:nvCxnSpPr>
        <p:spPr>
          <a:xfrm>
            <a:off x="1731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29EBAF1-5A80-4551-BCC7-40610CC191D4}"/>
              </a:ext>
            </a:extLst>
          </p:cNvPr>
          <p:cNvCxnSpPr>
            <a:cxnSpLocks/>
          </p:cNvCxnSpPr>
          <p:nvPr userDrawn="1"/>
        </p:nvCxnSpPr>
        <p:spPr>
          <a:xfrm>
            <a:off x="1363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4522C22-C795-4F51-9484-5DB3EBA50E8A}"/>
              </a:ext>
            </a:extLst>
          </p:cNvPr>
          <p:cNvCxnSpPr>
            <a:cxnSpLocks/>
          </p:cNvCxnSpPr>
          <p:nvPr userDrawn="1"/>
        </p:nvCxnSpPr>
        <p:spPr>
          <a:xfrm>
            <a:off x="994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3CEAE69-B1F7-4F08-8A4F-7710D9B02A7E}"/>
              </a:ext>
            </a:extLst>
          </p:cNvPr>
          <p:cNvCxnSpPr>
            <a:cxnSpLocks/>
          </p:cNvCxnSpPr>
          <p:nvPr userDrawn="1"/>
        </p:nvCxnSpPr>
        <p:spPr>
          <a:xfrm>
            <a:off x="626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19A03CC-A686-464A-BDC2-B0FA8D89AA81}"/>
              </a:ext>
            </a:extLst>
          </p:cNvPr>
          <p:cNvCxnSpPr>
            <a:cxnSpLocks/>
          </p:cNvCxnSpPr>
          <p:nvPr userDrawn="1"/>
        </p:nvCxnSpPr>
        <p:spPr>
          <a:xfrm>
            <a:off x="257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23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09-Dec-18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14.xml"/><Relationship Id="rId5" Type="http://schemas.openxmlformats.org/officeDocument/2006/relationships/image" Target="../media/image13.png"/><Relationship Id="rId4" Type="http://schemas.openxmlformats.org/officeDocument/2006/relationships/customXml" Target="../ink/ink13.xml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8.xml"/><Relationship Id="rId117" Type="http://schemas.openxmlformats.org/officeDocument/2006/relationships/image" Target="../media/image73.png"/><Relationship Id="rId21" Type="http://schemas.openxmlformats.org/officeDocument/2006/relationships/image" Target="../media/image25.png"/><Relationship Id="rId42" Type="http://schemas.openxmlformats.org/officeDocument/2006/relationships/customXml" Target="../ink/ink36.xml"/><Relationship Id="rId47" Type="http://schemas.openxmlformats.org/officeDocument/2006/relationships/image" Target="../media/image38.png"/><Relationship Id="rId63" Type="http://schemas.openxmlformats.org/officeDocument/2006/relationships/image" Target="../media/image46.png"/><Relationship Id="rId68" Type="http://schemas.openxmlformats.org/officeDocument/2006/relationships/customXml" Target="../ink/ink49.xml"/><Relationship Id="rId84" Type="http://schemas.openxmlformats.org/officeDocument/2006/relationships/customXml" Target="../ink/ink57.xml"/><Relationship Id="rId89" Type="http://schemas.openxmlformats.org/officeDocument/2006/relationships/image" Target="../media/image59.png"/><Relationship Id="rId112" Type="http://schemas.openxmlformats.org/officeDocument/2006/relationships/customXml" Target="../ink/ink71.xml"/><Relationship Id="rId16" Type="http://schemas.openxmlformats.org/officeDocument/2006/relationships/customXml" Target="../ink/ink23.xml"/><Relationship Id="rId107" Type="http://schemas.openxmlformats.org/officeDocument/2006/relationships/image" Target="../media/image68.png"/><Relationship Id="rId11" Type="http://schemas.openxmlformats.org/officeDocument/2006/relationships/image" Target="../media/image20.png"/><Relationship Id="rId32" Type="http://schemas.openxmlformats.org/officeDocument/2006/relationships/customXml" Target="../ink/ink31.xml"/><Relationship Id="rId37" Type="http://schemas.openxmlformats.org/officeDocument/2006/relationships/image" Target="../media/image33.png"/><Relationship Id="rId53" Type="http://schemas.openxmlformats.org/officeDocument/2006/relationships/image" Target="../media/image41.png"/><Relationship Id="rId58" Type="http://schemas.openxmlformats.org/officeDocument/2006/relationships/customXml" Target="../ink/ink44.xml"/><Relationship Id="rId74" Type="http://schemas.openxmlformats.org/officeDocument/2006/relationships/customXml" Target="../ink/ink52.xml"/><Relationship Id="rId79" Type="http://schemas.openxmlformats.org/officeDocument/2006/relationships/image" Target="../media/image54.png"/><Relationship Id="rId102" Type="http://schemas.openxmlformats.org/officeDocument/2006/relationships/customXml" Target="../ink/ink66.xml"/><Relationship Id="rId123" Type="http://schemas.openxmlformats.org/officeDocument/2006/relationships/image" Target="../media/image76.png"/><Relationship Id="rId5" Type="http://schemas.openxmlformats.org/officeDocument/2006/relationships/image" Target="../media/image17.png"/><Relationship Id="rId90" Type="http://schemas.openxmlformats.org/officeDocument/2006/relationships/customXml" Target="../ink/ink60.xml"/><Relationship Id="rId95" Type="http://schemas.openxmlformats.org/officeDocument/2006/relationships/image" Target="../media/image62.png"/><Relationship Id="rId19" Type="http://schemas.openxmlformats.org/officeDocument/2006/relationships/image" Target="../media/image24.png"/><Relationship Id="rId14" Type="http://schemas.openxmlformats.org/officeDocument/2006/relationships/customXml" Target="../ink/ink22.xml"/><Relationship Id="rId22" Type="http://schemas.openxmlformats.org/officeDocument/2006/relationships/customXml" Target="../ink/ink26.xml"/><Relationship Id="rId27" Type="http://schemas.openxmlformats.org/officeDocument/2006/relationships/image" Target="../media/image28.png"/><Relationship Id="rId30" Type="http://schemas.openxmlformats.org/officeDocument/2006/relationships/customXml" Target="../ink/ink30.xml"/><Relationship Id="rId35" Type="http://schemas.openxmlformats.org/officeDocument/2006/relationships/image" Target="../media/image32.png"/><Relationship Id="rId43" Type="http://schemas.openxmlformats.org/officeDocument/2006/relationships/image" Target="../media/image36.png"/><Relationship Id="rId48" Type="http://schemas.openxmlformats.org/officeDocument/2006/relationships/customXml" Target="../ink/ink39.xml"/><Relationship Id="rId56" Type="http://schemas.openxmlformats.org/officeDocument/2006/relationships/customXml" Target="../ink/ink43.xml"/><Relationship Id="rId64" Type="http://schemas.openxmlformats.org/officeDocument/2006/relationships/customXml" Target="../ink/ink47.xml"/><Relationship Id="rId69" Type="http://schemas.openxmlformats.org/officeDocument/2006/relationships/image" Target="../media/image49.png"/><Relationship Id="rId77" Type="http://schemas.openxmlformats.org/officeDocument/2006/relationships/image" Target="../media/image53.png"/><Relationship Id="rId100" Type="http://schemas.openxmlformats.org/officeDocument/2006/relationships/customXml" Target="../ink/ink65.xml"/><Relationship Id="rId105" Type="http://schemas.openxmlformats.org/officeDocument/2006/relationships/image" Target="../media/image67.png"/><Relationship Id="rId113" Type="http://schemas.openxmlformats.org/officeDocument/2006/relationships/image" Target="../media/image71.png"/><Relationship Id="rId118" Type="http://schemas.openxmlformats.org/officeDocument/2006/relationships/customXml" Target="../ink/ink74.xml"/><Relationship Id="rId126" Type="http://schemas.openxmlformats.org/officeDocument/2006/relationships/customXml" Target="../ink/ink78.xml"/><Relationship Id="rId8" Type="http://schemas.openxmlformats.org/officeDocument/2006/relationships/customXml" Target="../ink/ink19.xml"/><Relationship Id="rId51" Type="http://schemas.openxmlformats.org/officeDocument/2006/relationships/image" Target="../media/image40.png"/><Relationship Id="rId72" Type="http://schemas.openxmlformats.org/officeDocument/2006/relationships/customXml" Target="../ink/ink51.xml"/><Relationship Id="rId80" Type="http://schemas.openxmlformats.org/officeDocument/2006/relationships/customXml" Target="../ink/ink55.xml"/><Relationship Id="rId85" Type="http://schemas.openxmlformats.org/officeDocument/2006/relationships/image" Target="../media/image57.png"/><Relationship Id="rId93" Type="http://schemas.openxmlformats.org/officeDocument/2006/relationships/image" Target="../media/image61.png"/><Relationship Id="rId98" Type="http://schemas.openxmlformats.org/officeDocument/2006/relationships/customXml" Target="../ink/ink64.xml"/><Relationship Id="rId121" Type="http://schemas.openxmlformats.org/officeDocument/2006/relationships/image" Target="../media/image75.png"/><Relationship Id="rId3" Type="http://schemas.openxmlformats.org/officeDocument/2006/relationships/image" Target="../media/image16.png"/><Relationship Id="rId12" Type="http://schemas.openxmlformats.org/officeDocument/2006/relationships/customXml" Target="../ink/ink21.xml"/><Relationship Id="rId17" Type="http://schemas.openxmlformats.org/officeDocument/2006/relationships/image" Target="../media/image23.png"/><Relationship Id="rId25" Type="http://schemas.openxmlformats.org/officeDocument/2006/relationships/image" Target="../media/image27.png"/><Relationship Id="rId33" Type="http://schemas.openxmlformats.org/officeDocument/2006/relationships/image" Target="../media/image31.png"/><Relationship Id="rId38" Type="http://schemas.openxmlformats.org/officeDocument/2006/relationships/customXml" Target="../ink/ink34.xml"/><Relationship Id="rId46" Type="http://schemas.openxmlformats.org/officeDocument/2006/relationships/customXml" Target="../ink/ink38.xml"/><Relationship Id="rId59" Type="http://schemas.openxmlformats.org/officeDocument/2006/relationships/image" Target="../media/image44.png"/><Relationship Id="rId67" Type="http://schemas.openxmlformats.org/officeDocument/2006/relationships/image" Target="../media/image48.png"/><Relationship Id="rId103" Type="http://schemas.openxmlformats.org/officeDocument/2006/relationships/image" Target="../media/image66.png"/><Relationship Id="rId108" Type="http://schemas.openxmlformats.org/officeDocument/2006/relationships/customXml" Target="../ink/ink69.xml"/><Relationship Id="rId116" Type="http://schemas.openxmlformats.org/officeDocument/2006/relationships/customXml" Target="../ink/ink73.xml"/><Relationship Id="rId124" Type="http://schemas.openxmlformats.org/officeDocument/2006/relationships/customXml" Target="../ink/ink77.xml"/><Relationship Id="rId20" Type="http://schemas.openxmlformats.org/officeDocument/2006/relationships/customXml" Target="../ink/ink25.xml"/><Relationship Id="rId41" Type="http://schemas.openxmlformats.org/officeDocument/2006/relationships/image" Target="../media/image35.png"/><Relationship Id="rId54" Type="http://schemas.openxmlformats.org/officeDocument/2006/relationships/customXml" Target="../ink/ink42.xml"/><Relationship Id="rId62" Type="http://schemas.openxmlformats.org/officeDocument/2006/relationships/customXml" Target="../ink/ink46.xml"/><Relationship Id="rId70" Type="http://schemas.openxmlformats.org/officeDocument/2006/relationships/customXml" Target="../ink/ink50.xml"/><Relationship Id="rId75" Type="http://schemas.openxmlformats.org/officeDocument/2006/relationships/image" Target="../media/image52.png"/><Relationship Id="rId83" Type="http://schemas.openxmlformats.org/officeDocument/2006/relationships/image" Target="../media/image56.png"/><Relationship Id="rId88" Type="http://schemas.openxmlformats.org/officeDocument/2006/relationships/customXml" Target="../ink/ink59.xml"/><Relationship Id="rId91" Type="http://schemas.openxmlformats.org/officeDocument/2006/relationships/image" Target="../media/image60.png"/><Relationship Id="rId96" Type="http://schemas.openxmlformats.org/officeDocument/2006/relationships/customXml" Target="../ink/ink63.xml"/><Relationship Id="rId111" Type="http://schemas.openxmlformats.org/officeDocument/2006/relationships/image" Target="../media/image70.png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18.xml"/><Relationship Id="rId15" Type="http://schemas.openxmlformats.org/officeDocument/2006/relationships/image" Target="../media/image22.png"/><Relationship Id="rId23" Type="http://schemas.openxmlformats.org/officeDocument/2006/relationships/image" Target="../media/image26.png"/><Relationship Id="rId28" Type="http://schemas.openxmlformats.org/officeDocument/2006/relationships/customXml" Target="../ink/ink29.xml"/><Relationship Id="rId36" Type="http://schemas.openxmlformats.org/officeDocument/2006/relationships/customXml" Target="../ink/ink33.xml"/><Relationship Id="rId49" Type="http://schemas.openxmlformats.org/officeDocument/2006/relationships/image" Target="../media/image39.png"/><Relationship Id="rId57" Type="http://schemas.openxmlformats.org/officeDocument/2006/relationships/image" Target="../media/image43.png"/><Relationship Id="rId106" Type="http://schemas.openxmlformats.org/officeDocument/2006/relationships/customXml" Target="../ink/ink68.xml"/><Relationship Id="rId114" Type="http://schemas.openxmlformats.org/officeDocument/2006/relationships/customXml" Target="../ink/ink72.xml"/><Relationship Id="rId119" Type="http://schemas.openxmlformats.org/officeDocument/2006/relationships/image" Target="../media/image74.png"/><Relationship Id="rId127" Type="http://schemas.openxmlformats.org/officeDocument/2006/relationships/image" Target="../media/image78.png"/><Relationship Id="rId10" Type="http://schemas.openxmlformats.org/officeDocument/2006/relationships/customXml" Target="../ink/ink20.xml"/><Relationship Id="rId31" Type="http://schemas.openxmlformats.org/officeDocument/2006/relationships/image" Target="../media/image30.png"/><Relationship Id="rId44" Type="http://schemas.openxmlformats.org/officeDocument/2006/relationships/customXml" Target="../ink/ink37.xml"/><Relationship Id="rId52" Type="http://schemas.openxmlformats.org/officeDocument/2006/relationships/customXml" Target="../ink/ink41.xml"/><Relationship Id="rId60" Type="http://schemas.openxmlformats.org/officeDocument/2006/relationships/customXml" Target="../ink/ink45.xml"/><Relationship Id="rId65" Type="http://schemas.openxmlformats.org/officeDocument/2006/relationships/image" Target="../media/image47.png"/><Relationship Id="rId73" Type="http://schemas.openxmlformats.org/officeDocument/2006/relationships/image" Target="../media/image51.png"/><Relationship Id="rId78" Type="http://schemas.openxmlformats.org/officeDocument/2006/relationships/customXml" Target="../ink/ink54.xml"/><Relationship Id="rId81" Type="http://schemas.openxmlformats.org/officeDocument/2006/relationships/image" Target="../media/image55.png"/><Relationship Id="rId86" Type="http://schemas.openxmlformats.org/officeDocument/2006/relationships/customXml" Target="../ink/ink58.xml"/><Relationship Id="rId94" Type="http://schemas.openxmlformats.org/officeDocument/2006/relationships/customXml" Target="../ink/ink62.xml"/><Relationship Id="rId99" Type="http://schemas.openxmlformats.org/officeDocument/2006/relationships/image" Target="../media/image64.png"/><Relationship Id="rId101" Type="http://schemas.openxmlformats.org/officeDocument/2006/relationships/image" Target="../media/image65.png"/><Relationship Id="rId122" Type="http://schemas.openxmlformats.org/officeDocument/2006/relationships/customXml" Target="../ink/ink76.xml"/><Relationship Id="rId4" Type="http://schemas.openxmlformats.org/officeDocument/2006/relationships/customXml" Target="../ink/ink17.xml"/><Relationship Id="rId9" Type="http://schemas.openxmlformats.org/officeDocument/2006/relationships/image" Target="../media/image19.png"/><Relationship Id="rId13" Type="http://schemas.openxmlformats.org/officeDocument/2006/relationships/image" Target="../media/image21.png"/><Relationship Id="rId18" Type="http://schemas.openxmlformats.org/officeDocument/2006/relationships/customXml" Target="../ink/ink24.xml"/><Relationship Id="rId39" Type="http://schemas.openxmlformats.org/officeDocument/2006/relationships/image" Target="../media/image34.png"/><Relationship Id="rId109" Type="http://schemas.openxmlformats.org/officeDocument/2006/relationships/image" Target="../media/image69.png"/><Relationship Id="rId34" Type="http://schemas.openxmlformats.org/officeDocument/2006/relationships/customXml" Target="../ink/ink32.xml"/><Relationship Id="rId50" Type="http://schemas.openxmlformats.org/officeDocument/2006/relationships/customXml" Target="../ink/ink40.xml"/><Relationship Id="rId55" Type="http://schemas.openxmlformats.org/officeDocument/2006/relationships/image" Target="../media/image42.png"/><Relationship Id="rId76" Type="http://schemas.openxmlformats.org/officeDocument/2006/relationships/customXml" Target="../ink/ink53.xml"/><Relationship Id="rId97" Type="http://schemas.openxmlformats.org/officeDocument/2006/relationships/image" Target="../media/image63.png"/><Relationship Id="rId104" Type="http://schemas.openxmlformats.org/officeDocument/2006/relationships/customXml" Target="../ink/ink67.xml"/><Relationship Id="rId120" Type="http://schemas.openxmlformats.org/officeDocument/2006/relationships/customXml" Target="../ink/ink75.xml"/><Relationship Id="rId125" Type="http://schemas.openxmlformats.org/officeDocument/2006/relationships/image" Target="../media/image77.png"/><Relationship Id="rId7" Type="http://schemas.openxmlformats.org/officeDocument/2006/relationships/image" Target="../media/image18.png"/><Relationship Id="rId71" Type="http://schemas.openxmlformats.org/officeDocument/2006/relationships/image" Target="../media/image50.png"/><Relationship Id="rId92" Type="http://schemas.openxmlformats.org/officeDocument/2006/relationships/customXml" Target="../ink/ink61.xml"/><Relationship Id="rId2" Type="http://schemas.openxmlformats.org/officeDocument/2006/relationships/customXml" Target="../ink/ink16.xml"/><Relationship Id="rId29" Type="http://schemas.openxmlformats.org/officeDocument/2006/relationships/image" Target="../media/image29.png"/><Relationship Id="rId24" Type="http://schemas.openxmlformats.org/officeDocument/2006/relationships/customXml" Target="../ink/ink27.xml"/><Relationship Id="rId40" Type="http://schemas.openxmlformats.org/officeDocument/2006/relationships/customXml" Target="../ink/ink35.xml"/><Relationship Id="rId45" Type="http://schemas.openxmlformats.org/officeDocument/2006/relationships/image" Target="../media/image37.png"/><Relationship Id="rId66" Type="http://schemas.openxmlformats.org/officeDocument/2006/relationships/customXml" Target="../ink/ink48.xml"/><Relationship Id="rId87" Type="http://schemas.openxmlformats.org/officeDocument/2006/relationships/image" Target="../media/image58.png"/><Relationship Id="rId110" Type="http://schemas.openxmlformats.org/officeDocument/2006/relationships/customXml" Target="../ink/ink70.xml"/><Relationship Id="rId115" Type="http://schemas.openxmlformats.org/officeDocument/2006/relationships/image" Target="../media/image72.png"/><Relationship Id="rId61" Type="http://schemas.openxmlformats.org/officeDocument/2006/relationships/image" Target="../media/image45.png"/><Relationship Id="rId82" Type="http://schemas.openxmlformats.org/officeDocument/2006/relationships/customXml" Target="../ink/ink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1AD8E2-5685-4539-AC35-240C82AE4A70}"/>
                  </a:ext>
                </a:extLst>
              </p14:cNvPr>
              <p14:cNvContentPartPr/>
              <p14:nvPr/>
            </p14:nvContentPartPr>
            <p14:xfrm>
              <a:off x="7661788" y="294212"/>
              <a:ext cx="91800" cy="210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1AD8E2-5685-4539-AC35-240C82AE4A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2788" y="285212"/>
                <a:ext cx="109440" cy="22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0145ADA-9492-4C70-8DD0-66BAA3957A9E}"/>
                  </a:ext>
                </a:extLst>
              </p14:cNvPr>
              <p14:cNvContentPartPr/>
              <p14:nvPr/>
            </p14:nvContentPartPr>
            <p14:xfrm>
              <a:off x="7919548" y="302852"/>
              <a:ext cx="348840" cy="1526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0145ADA-9492-4C70-8DD0-66BAA3957A9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10899" y="293852"/>
                <a:ext cx="366498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7D00D34-2B63-4CD9-86BF-F3959D06F0DE}"/>
                  </a:ext>
                </a:extLst>
              </p14:cNvPr>
              <p14:cNvContentPartPr/>
              <p14:nvPr/>
            </p14:nvContentPartPr>
            <p14:xfrm>
              <a:off x="8462068" y="271892"/>
              <a:ext cx="34560" cy="162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7D00D34-2B63-4CD9-86BF-F3959D06F0D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53068" y="262892"/>
                <a:ext cx="5220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4AEFF19-F282-4F6A-A5C5-AF9DEE3CFE4D}"/>
                  </a:ext>
                </a:extLst>
              </p14:cNvPr>
              <p14:cNvContentPartPr/>
              <p14:nvPr/>
            </p14:nvContentPartPr>
            <p14:xfrm>
              <a:off x="8613268" y="265772"/>
              <a:ext cx="137160" cy="1890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4AEFF19-F282-4F6A-A5C5-AF9DEE3CFE4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04628" y="257132"/>
                <a:ext cx="15480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89253B9-500F-443D-B142-BB22837AA06A}"/>
                  </a:ext>
                </a:extLst>
              </p14:cNvPr>
              <p14:cNvContentPartPr/>
              <p14:nvPr/>
            </p14:nvContentPartPr>
            <p14:xfrm>
              <a:off x="667348" y="620012"/>
              <a:ext cx="1668960" cy="3121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89253B9-500F-443D-B142-BB22837AA06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8708" y="611372"/>
                <a:ext cx="1686600" cy="32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8774759C-F3E4-4B03-9429-672040F7A420}"/>
                  </a:ext>
                </a:extLst>
              </p14:cNvPr>
              <p14:cNvContentPartPr/>
              <p14:nvPr/>
            </p14:nvContentPartPr>
            <p14:xfrm>
              <a:off x="1603348" y="1252532"/>
              <a:ext cx="149400" cy="2073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8774759C-F3E4-4B03-9429-672040F7A42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94348" y="1243892"/>
                <a:ext cx="16704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CAB61E9-CEC0-4A3A-9382-6C3BCF76EB5D}"/>
                  </a:ext>
                </a:extLst>
              </p14:cNvPr>
              <p14:cNvContentPartPr/>
              <p14:nvPr/>
            </p14:nvContentPartPr>
            <p14:xfrm>
              <a:off x="1267108" y="1288892"/>
              <a:ext cx="228240" cy="1785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CAB61E9-CEC0-4A3A-9382-6C3BCF76EB5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58454" y="1280252"/>
                <a:ext cx="245908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80A5E501-666F-4DB5-AE1C-6AB9F76ADC9F}"/>
                  </a:ext>
                </a:extLst>
              </p14:cNvPr>
              <p14:cNvContentPartPr/>
              <p14:nvPr/>
            </p14:nvContentPartPr>
            <p14:xfrm>
              <a:off x="5473708" y="1323452"/>
              <a:ext cx="815760" cy="29160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80A5E501-666F-4DB5-AE1C-6AB9F76ADC9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465068" y="1314463"/>
                <a:ext cx="833400" cy="3092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05BB8A64-A256-423F-AD6B-540C7F29973A}"/>
                  </a:ext>
                </a:extLst>
              </p14:cNvPr>
              <p14:cNvContentPartPr/>
              <p14:nvPr/>
            </p14:nvContentPartPr>
            <p14:xfrm>
              <a:off x="4100668" y="1224452"/>
              <a:ext cx="1266840" cy="33228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05BB8A64-A256-423F-AD6B-540C7F29973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091668" y="1215462"/>
                <a:ext cx="1284480" cy="3499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6EFA3DFF-CE91-4B30-8CCF-BBA6BD0B3C08}"/>
                  </a:ext>
                </a:extLst>
              </p14:cNvPr>
              <p14:cNvContentPartPr/>
              <p14:nvPr/>
            </p14:nvContentPartPr>
            <p14:xfrm>
              <a:off x="2163868" y="1220492"/>
              <a:ext cx="1707840" cy="26748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6EFA3DFF-CE91-4B30-8CCF-BBA6BD0B3C0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155226" y="1211852"/>
                <a:ext cx="1725484" cy="28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415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95" name="Ink 894">
                <a:extLst>
                  <a:ext uri="{FF2B5EF4-FFF2-40B4-BE49-F238E27FC236}">
                    <a16:creationId xmlns:a16="http://schemas.microsoft.com/office/drawing/2014/main" id="{625F4473-EBFC-436F-9623-71E4B29B8637}"/>
                  </a:ext>
                </a:extLst>
              </p14:cNvPr>
              <p14:cNvContentPartPr/>
              <p14:nvPr/>
            </p14:nvContentPartPr>
            <p14:xfrm>
              <a:off x="610468" y="335972"/>
              <a:ext cx="8668080" cy="5810400"/>
            </p14:xfrm>
          </p:contentPart>
        </mc:Choice>
        <mc:Fallback>
          <p:pic>
            <p:nvPicPr>
              <p:cNvPr id="895" name="Ink 894">
                <a:extLst>
                  <a:ext uri="{FF2B5EF4-FFF2-40B4-BE49-F238E27FC236}">
                    <a16:creationId xmlns:a16="http://schemas.microsoft.com/office/drawing/2014/main" id="{625F4473-EBFC-436F-9623-71E4B29B86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1828" y="326972"/>
                <a:ext cx="8685720" cy="582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692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95" name="Ink 894">
                <a:extLst>
                  <a:ext uri="{FF2B5EF4-FFF2-40B4-BE49-F238E27FC236}">
                    <a16:creationId xmlns:a16="http://schemas.microsoft.com/office/drawing/2014/main" id="{625F4473-EBFC-436F-9623-71E4B29B8637}"/>
                  </a:ext>
                </a:extLst>
              </p14:cNvPr>
              <p14:cNvContentPartPr/>
              <p14:nvPr/>
            </p14:nvContentPartPr>
            <p14:xfrm>
              <a:off x="321395" y="203712"/>
              <a:ext cx="8580600" cy="1049040"/>
            </p14:xfrm>
          </p:contentPart>
        </mc:Choice>
        <mc:Fallback>
          <p:pic>
            <p:nvPicPr>
              <p:cNvPr id="895" name="Ink 894">
                <a:extLst>
                  <a:ext uri="{FF2B5EF4-FFF2-40B4-BE49-F238E27FC236}">
                    <a16:creationId xmlns:a16="http://schemas.microsoft.com/office/drawing/2014/main" id="{625F4473-EBFC-436F-9623-71E4B29B86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395" y="194712"/>
                <a:ext cx="8598240" cy="10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5" name="Ink 304">
                <a:extLst>
                  <a:ext uri="{FF2B5EF4-FFF2-40B4-BE49-F238E27FC236}">
                    <a16:creationId xmlns:a16="http://schemas.microsoft.com/office/drawing/2014/main" id="{716D9EEE-F31B-4836-8509-9842C86D8D6F}"/>
                  </a:ext>
                </a:extLst>
              </p14:cNvPr>
              <p14:cNvContentPartPr/>
              <p14:nvPr/>
            </p14:nvContentPartPr>
            <p14:xfrm>
              <a:off x="249047" y="3586412"/>
              <a:ext cx="2932920" cy="735120"/>
            </p14:xfrm>
          </p:contentPart>
        </mc:Choice>
        <mc:Fallback>
          <p:pic>
            <p:nvPicPr>
              <p:cNvPr id="305" name="Ink 304">
                <a:extLst>
                  <a:ext uri="{FF2B5EF4-FFF2-40B4-BE49-F238E27FC236}">
                    <a16:creationId xmlns:a16="http://schemas.microsoft.com/office/drawing/2014/main" id="{716D9EEE-F31B-4836-8509-9842C86D8D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0047" y="3577412"/>
                <a:ext cx="2950560" cy="75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12" name="Ink 311">
                <a:extLst>
                  <a:ext uri="{FF2B5EF4-FFF2-40B4-BE49-F238E27FC236}">
                    <a16:creationId xmlns:a16="http://schemas.microsoft.com/office/drawing/2014/main" id="{6A541692-CB88-446B-AB85-A040F7B10B45}"/>
                  </a:ext>
                </a:extLst>
              </p14:cNvPr>
              <p14:cNvContentPartPr/>
              <p14:nvPr/>
            </p14:nvContentPartPr>
            <p14:xfrm>
              <a:off x="795167" y="564212"/>
              <a:ext cx="317160" cy="491760"/>
            </p14:xfrm>
          </p:contentPart>
        </mc:Choice>
        <mc:Fallback>
          <p:pic>
            <p:nvPicPr>
              <p:cNvPr id="312" name="Ink 311">
                <a:extLst>
                  <a:ext uri="{FF2B5EF4-FFF2-40B4-BE49-F238E27FC236}">
                    <a16:creationId xmlns:a16="http://schemas.microsoft.com/office/drawing/2014/main" id="{6A541692-CB88-446B-AB85-A040F7B10B4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6527" y="555572"/>
                <a:ext cx="334800" cy="50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76" name="Ink 1375">
                <a:extLst>
                  <a:ext uri="{FF2B5EF4-FFF2-40B4-BE49-F238E27FC236}">
                    <a16:creationId xmlns:a16="http://schemas.microsoft.com/office/drawing/2014/main" id="{A98DDBE4-A073-4095-907B-0F0C3AEE96F1}"/>
                  </a:ext>
                </a:extLst>
              </p14:cNvPr>
              <p14:cNvContentPartPr/>
              <p14:nvPr/>
            </p14:nvContentPartPr>
            <p14:xfrm>
              <a:off x="316007" y="1475372"/>
              <a:ext cx="9034200" cy="4709160"/>
            </p14:xfrm>
          </p:contentPart>
        </mc:Choice>
        <mc:Fallback>
          <p:pic>
            <p:nvPicPr>
              <p:cNvPr id="1376" name="Ink 1375">
                <a:extLst>
                  <a:ext uri="{FF2B5EF4-FFF2-40B4-BE49-F238E27FC236}">
                    <a16:creationId xmlns:a16="http://schemas.microsoft.com/office/drawing/2014/main" id="{A98DDBE4-A073-4095-907B-0F0C3AEE96F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7007" y="1466372"/>
                <a:ext cx="9051840" cy="472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600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E3F52EB-AD42-4DC9-82B1-1710936B68B6}"/>
                  </a:ext>
                </a:extLst>
              </p14:cNvPr>
              <p14:cNvContentPartPr/>
              <p14:nvPr/>
            </p14:nvContentPartPr>
            <p14:xfrm>
              <a:off x="554308" y="310052"/>
              <a:ext cx="309600" cy="2761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E3F52EB-AD42-4DC9-82B1-1710936B68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5308" y="301052"/>
                <a:ext cx="32724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0C48899-A6FC-4DD6-8511-E31225695A8C}"/>
                  </a:ext>
                </a:extLst>
              </p14:cNvPr>
              <p14:cNvContentPartPr/>
              <p14:nvPr/>
            </p14:nvContentPartPr>
            <p14:xfrm>
              <a:off x="953548" y="280172"/>
              <a:ext cx="499320" cy="2844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0C48899-A6FC-4DD6-8511-E31225695A8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44902" y="271172"/>
                <a:ext cx="516973" cy="30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2339DE2-040E-49EC-9E4F-02593FCE99AD}"/>
                  </a:ext>
                </a:extLst>
              </p14:cNvPr>
              <p14:cNvContentPartPr/>
              <p14:nvPr/>
            </p14:nvContentPartPr>
            <p14:xfrm>
              <a:off x="1658428" y="395372"/>
              <a:ext cx="142920" cy="1328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2339DE2-040E-49EC-9E4F-02593FCE99A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49428" y="386372"/>
                <a:ext cx="160560" cy="15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17FA364-5858-4EBB-8252-10C2DB89813E}"/>
                  </a:ext>
                </a:extLst>
              </p14:cNvPr>
              <p14:cNvContentPartPr/>
              <p14:nvPr/>
            </p14:nvContentPartPr>
            <p14:xfrm>
              <a:off x="2178268" y="87572"/>
              <a:ext cx="383040" cy="1630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17FA364-5858-4EBB-8252-10C2DB89813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69268" y="78932"/>
                <a:ext cx="40068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F5A2A5BA-8188-48AE-AF14-3CBFB78CDA25}"/>
                  </a:ext>
                </a:extLst>
              </p14:cNvPr>
              <p14:cNvContentPartPr/>
              <p14:nvPr/>
            </p14:nvContentPartPr>
            <p14:xfrm>
              <a:off x="1659508" y="95132"/>
              <a:ext cx="433080" cy="1573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F5A2A5BA-8188-48AE-AF14-3CBFB78CDA2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50861" y="86132"/>
                <a:ext cx="450735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BA5EF54-9242-4391-BCB4-32C0B73666A9}"/>
                  </a:ext>
                </a:extLst>
              </p14:cNvPr>
              <p14:cNvContentPartPr/>
              <p14:nvPr/>
            </p14:nvContentPartPr>
            <p14:xfrm>
              <a:off x="2970988" y="291332"/>
              <a:ext cx="488520" cy="2534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BA5EF54-9242-4391-BCB4-32C0B73666A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61988" y="282680"/>
                <a:ext cx="506160" cy="2711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4C3C14F-0D43-486D-85F1-2AAD6CB67E60}"/>
                  </a:ext>
                </a:extLst>
              </p14:cNvPr>
              <p14:cNvContentPartPr/>
              <p14:nvPr/>
            </p14:nvContentPartPr>
            <p14:xfrm>
              <a:off x="2636548" y="285932"/>
              <a:ext cx="240120" cy="3351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4C3C14F-0D43-486D-85F1-2AAD6CB67E6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27561" y="276932"/>
                <a:ext cx="257734" cy="35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1B1EC1A9-8444-4F83-9C32-8572841C4985}"/>
                  </a:ext>
                </a:extLst>
              </p14:cNvPr>
              <p14:cNvContentPartPr/>
              <p14:nvPr/>
            </p14:nvContentPartPr>
            <p14:xfrm>
              <a:off x="3904108" y="274772"/>
              <a:ext cx="91080" cy="32760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1B1EC1A9-8444-4F83-9C32-8572841C498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895108" y="265772"/>
                <a:ext cx="108720" cy="34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19E8A138-F010-437B-9A45-025B75A9E51D}"/>
                  </a:ext>
                </a:extLst>
              </p14:cNvPr>
              <p14:cNvContentPartPr/>
              <p14:nvPr/>
            </p14:nvContentPartPr>
            <p14:xfrm>
              <a:off x="3548428" y="189812"/>
              <a:ext cx="273240" cy="37260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19E8A138-F010-437B-9A45-025B75A9E51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39428" y="181172"/>
                <a:ext cx="290880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D60D4155-2006-4088-A0E1-CBCCB12BFE63}"/>
                  </a:ext>
                </a:extLst>
              </p14:cNvPr>
              <p14:cNvContentPartPr/>
              <p14:nvPr/>
            </p14:nvContentPartPr>
            <p14:xfrm>
              <a:off x="4111468" y="269732"/>
              <a:ext cx="118440" cy="32832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D60D4155-2006-4088-A0E1-CBCCB12BFE6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102468" y="261092"/>
                <a:ext cx="136080" cy="34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ABD73871-CA7B-47A9-84FE-6177E2AA814D}"/>
                  </a:ext>
                </a:extLst>
              </p14:cNvPr>
              <p14:cNvContentPartPr/>
              <p14:nvPr/>
            </p14:nvContentPartPr>
            <p14:xfrm>
              <a:off x="5861068" y="272252"/>
              <a:ext cx="299160" cy="25596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ABD73871-CA7B-47A9-84FE-6177E2AA814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852428" y="263252"/>
                <a:ext cx="31680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78010E06-7144-4D75-8A91-1B06B5353FD7}"/>
                  </a:ext>
                </a:extLst>
              </p14:cNvPr>
              <p14:cNvContentPartPr/>
              <p14:nvPr/>
            </p14:nvContentPartPr>
            <p14:xfrm>
              <a:off x="8013508" y="352892"/>
              <a:ext cx="19080" cy="11052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78010E06-7144-4D75-8A91-1B06B5353FD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004868" y="343892"/>
                <a:ext cx="36720" cy="12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19456BFF-C6AB-407B-864E-F0AA195E4994}"/>
                  </a:ext>
                </a:extLst>
              </p14:cNvPr>
              <p14:cNvContentPartPr/>
              <p14:nvPr/>
            </p14:nvContentPartPr>
            <p14:xfrm>
              <a:off x="8031508" y="290252"/>
              <a:ext cx="11520" cy="1296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19456BFF-C6AB-407B-864E-F0AA195E499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022868" y="281252"/>
                <a:ext cx="2916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675623DB-F584-433F-BA85-C5B5143E932F}"/>
                  </a:ext>
                </a:extLst>
              </p14:cNvPr>
              <p14:cNvContentPartPr/>
              <p14:nvPr/>
            </p14:nvContentPartPr>
            <p14:xfrm>
              <a:off x="8153188" y="250292"/>
              <a:ext cx="70920" cy="24948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675623DB-F584-433F-BA85-C5B5143E932F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144548" y="241292"/>
                <a:ext cx="8856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6C8A86E3-FE36-46F4-9D0C-433B266DF407}"/>
                  </a:ext>
                </a:extLst>
              </p14:cNvPr>
              <p14:cNvContentPartPr/>
              <p14:nvPr/>
            </p14:nvContentPartPr>
            <p14:xfrm>
              <a:off x="8285308" y="194852"/>
              <a:ext cx="453960" cy="39960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6C8A86E3-FE36-46F4-9D0C-433B266DF40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276668" y="185852"/>
                <a:ext cx="471600" cy="41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B55089AE-D52F-44DD-8A93-949ED7D12F35}"/>
                  </a:ext>
                </a:extLst>
              </p14:cNvPr>
              <p14:cNvContentPartPr/>
              <p14:nvPr/>
            </p14:nvContentPartPr>
            <p14:xfrm>
              <a:off x="8807668" y="122132"/>
              <a:ext cx="495360" cy="46836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B55089AE-D52F-44DD-8A93-949ED7D12F3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799028" y="113492"/>
                <a:ext cx="513000" cy="48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926892B8-E96E-4AC1-8F8D-88C057CDF9AE}"/>
                  </a:ext>
                </a:extLst>
              </p14:cNvPr>
              <p14:cNvContentPartPr/>
              <p14:nvPr/>
            </p14:nvContentPartPr>
            <p14:xfrm>
              <a:off x="8169388" y="684092"/>
              <a:ext cx="1019520" cy="36432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926892B8-E96E-4AC1-8F8D-88C057CDF9A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160748" y="675452"/>
                <a:ext cx="1037160" cy="38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8C4C0EB6-16DA-4403-8A72-DEC106C41424}"/>
                  </a:ext>
                </a:extLst>
              </p14:cNvPr>
              <p14:cNvContentPartPr/>
              <p14:nvPr/>
            </p14:nvContentPartPr>
            <p14:xfrm>
              <a:off x="1597588" y="1062452"/>
              <a:ext cx="132840" cy="114840"/>
            </p14:xfrm>
          </p:contentPart>
        </mc:Choice>
        <mc:Fallback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8C4C0EB6-16DA-4403-8A72-DEC106C4142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588588" y="1053452"/>
                <a:ext cx="150480" cy="13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FC7FB334-E53A-44CF-88AE-1794AD3B27B1}"/>
                  </a:ext>
                </a:extLst>
              </p14:cNvPr>
              <p14:cNvContentPartPr/>
              <p14:nvPr/>
            </p14:nvContentPartPr>
            <p14:xfrm>
              <a:off x="2642668" y="932852"/>
              <a:ext cx="156600" cy="393480"/>
            </p14:xfrm>
          </p:contentPart>
        </mc:Choice>
        <mc:Fallback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FC7FB334-E53A-44CF-88AE-1794AD3B27B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633668" y="924212"/>
                <a:ext cx="174240" cy="41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8FDBB259-0828-4343-B726-E228B8840678}"/>
                  </a:ext>
                </a:extLst>
              </p14:cNvPr>
              <p14:cNvContentPartPr/>
              <p14:nvPr/>
            </p14:nvContentPartPr>
            <p14:xfrm>
              <a:off x="2325508" y="791372"/>
              <a:ext cx="221400" cy="15984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8FDBB259-0828-4343-B726-E228B884067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316523" y="782372"/>
                <a:ext cx="239011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B4681AE0-0D46-45CB-BD45-CCE2F6D38F44}"/>
                  </a:ext>
                </a:extLst>
              </p14:cNvPr>
              <p14:cNvContentPartPr/>
              <p14:nvPr/>
            </p14:nvContentPartPr>
            <p14:xfrm>
              <a:off x="1956148" y="800372"/>
              <a:ext cx="302040" cy="15840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B4681AE0-0D46-45CB-BD45-CCE2F6D38F4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947508" y="791372"/>
                <a:ext cx="319680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2ED660A6-1938-469B-A4C3-F21518ACD499}"/>
                  </a:ext>
                </a:extLst>
              </p14:cNvPr>
              <p14:cNvContentPartPr/>
              <p14:nvPr/>
            </p14:nvContentPartPr>
            <p14:xfrm>
              <a:off x="1578868" y="839612"/>
              <a:ext cx="313920" cy="12384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2ED660A6-1938-469B-A4C3-F21518ACD49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569878" y="830612"/>
                <a:ext cx="33154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2317E5B3-7F3F-4D84-B5EE-715B712A5B21}"/>
                  </a:ext>
                </a:extLst>
              </p14:cNvPr>
              <p14:cNvContentPartPr/>
              <p14:nvPr/>
            </p14:nvContentPartPr>
            <p14:xfrm>
              <a:off x="1216348" y="982892"/>
              <a:ext cx="241920" cy="24876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2317E5B3-7F3F-4D84-B5EE-715B712A5B21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207695" y="974252"/>
                <a:ext cx="259586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0B0A0545-DC27-461B-871F-62E8CE879426}"/>
                  </a:ext>
                </a:extLst>
              </p14:cNvPr>
              <p14:cNvContentPartPr/>
              <p14:nvPr/>
            </p14:nvContentPartPr>
            <p14:xfrm>
              <a:off x="642508" y="967052"/>
              <a:ext cx="492480" cy="27216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0B0A0545-DC27-461B-871F-62E8CE879426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33515" y="958052"/>
                <a:ext cx="510107" cy="2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E67CB132-322E-4CC1-837C-232A5E2F4057}"/>
                  </a:ext>
                </a:extLst>
              </p14:cNvPr>
              <p14:cNvContentPartPr/>
              <p14:nvPr/>
            </p14:nvContentPartPr>
            <p14:xfrm>
              <a:off x="2914828" y="1006292"/>
              <a:ext cx="154800" cy="34992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E67CB132-322E-4CC1-837C-232A5E2F4057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905828" y="997292"/>
                <a:ext cx="17244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66E5518B-DE00-40A4-8415-4BBE8DA2D46C}"/>
                  </a:ext>
                </a:extLst>
              </p14:cNvPr>
              <p14:cNvContentPartPr/>
              <p14:nvPr/>
            </p14:nvContentPartPr>
            <p14:xfrm>
              <a:off x="4107508" y="966332"/>
              <a:ext cx="215640" cy="26712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66E5518B-DE00-40A4-8415-4BBE8DA2D46C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098493" y="957344"/>
                <a:ext cx="233309" cy="2847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61CA9335-0C73-4D33-8625-333EE1D936B8}"/>
                  </a:ext>
                </a:extLst>
              </p14:cNvPr>
              <p14:cNvContentPartPr/>
              <p14:nvPr/>
            </p14:nvContentPartPr>
            <p14:xfrm>
              <a:off x="3915268" y="1037972"/>
              <a:ext cx="96120" cy="11232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61CA9335-0C73-4D33-8625-333EE1D936B8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906628" y="1028972"/>
                <a:ext cx="11376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C0266071-E76C-49A1-9E12-5BDCA2FBC4A6}"/>
                  </a:ext>
                </a:extLst>
              </p14:cNvPr>
              <p14:cNvContentPartPr/>
              <p14:nvPr/>
            </p14:nvContentPartPr>
            <p14:xfrm>
              <a:off x="3604948" y="1012052"/>
              <a:ext cx="225360" cy="243360"/>
            </p14:xfrm>
          </p:contentPart>
        </mc:Choice>
        <mc:Fallback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C0266071-E76C-49A1-9E12-5BDCA2FBC4A6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595948" y="1003425"/>
                <a:ext cx="243000" cy="2609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576EB05C-6C98-4624-BEDD-3F656C46E601}"/>
                  </a:ext>
                </a:extLst>
              </p14:cNvPr>
              <p14:cNvContentPartPr/>
              <p14:nvPr/>
            </p14:nvContentPartPr>
            <p14:xfrm>
              <a:off x="3239908" y="1106732"/>
              <a:ext cx="129960" cy="11988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576EB05C-6C98-4624-BEDD-3F656C46E60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231268" y="1098092"/>
                <a:ext cx="147600" cy="13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8DF67646-3601-4A0A-A285-9AB4BEFD88A7}"/>
                  </a:ext>
                </a:extLst>
              </p14:cNvPr>
              <p14:cNvContentPartPr/>
              <p14:nvPr/>
            </p14:nvContentPartPr>
            <p14:xfrm>
              <a:off x="4940908" y="879572"/>
              <a:ext cx="286560" cy="345600"/>
            </p14:xfrm>
          </p:contentPart>
        </mc:Choice>
        <mc:Fallback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8DF67646-3601-4A0A-A285-9AB4BEFD88A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932268" y="870932"/>
                <a:ext cx="304200" cy="36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D1532EA2-6A32-4DF9-B880-375D719EF162}"/>
                  </a:ext>
                </a:extLst>
              </p14:cNvPr>
              <p14:cNvContentPartPr/>
              <p14:nvPr/>
            </p14:nvContentPartPr>
            <p14:xfrm>
              <a:off x="4406668" y="993692"/>
              <a:ext cx="386640" cy="265320"/>
            </p14:xfrm>
          </p:contentPart>
        </mc:Choice>
        <mc:Fallback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D1532EA2-6A32-4DF9-B880-375D719EF162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397668" y="985052"/>
                <a:ext cx="404280" cy="28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9CD699F5-50CE-4E58-8F5F-D6F01D9712A9}"/>
                  </a:ext>
                </a:extLst>
              </p14:cNvPr>
              <p14:cNvContentPartPr/>
              <p14:nvPr/>
            </p14:nvContentPartPr>
            <p14:xfrm>
              <a:off x="5313868" y="893612"/>
              <a:ext cx="136080" cy="382320"/>
            </p14:xfrm>
          </p:contentPart>
        </mc:Choice>
        <mc:Fallback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9CD699F5-50CE-4E58-8F5F-D6F01D9712A9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305228" y="884972"/>
                <a:ext cx="153720" cy="39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5490806D-4A99-4837-A427-906005B1DE89}"/>
                  </a:ext>
                </a:extLst>
              </p14:cNvPr>
              <p14:cNvContentPartPr/>
              <p14:nvPr/>
            </p14:nvContentPartPr>
            <p14:xfrm>
              <a:off x="6618148" y="1599932"/>
              <a:ext cx="105480" cy="178200"/>
            </p14:xfrm>
          </p:contentPart>
        </mc:Choice>
        <mc:Fallback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5490806D-4A99-4837-A427-906005B1DE89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609148" y="1590932"/>
                <a:ext cx="12312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A4FAAEF1-D345-4888-944A-18D029DEFFD7}"/>
                  </a:ext>
                </a:extLst>
              </p14:cNvPr>
              <p14:cNvContentPartPr/>
              <p14:nvPr/>
            </p14:nvContentPartPr>
            <p14:xfrm>
              <a:off x="6794908" y="1440092"/>
              <a:ext cx="70920" cy="11124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A4FAAEF1-D345-4888-944A-18D029DEFFD7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785908" y="1431452"/>
                <a:ext cx="88560" cy="1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5355650F-8474-4087-8672-C022DFD309BC}"/>
                  </a:ext>
                </a:extLst>
              </p14:cNvPr>
              <p14:cNvContentPartPr/>
              <p14:nvPr/>
            </p14:nvContentPartPr>
            <p14:xfrm>
              <a:off x="6880588" y="1662932"/>
              <a:ext cx="142920" cy="69120"/>
            </p14:xfrm>
          </p:contentPart>
        </mc:Choice>
        <mc:Fallback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5355650F-8474-4087-8672-C022DFD309BC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871948" y="1653979"/>
                <a:ext cx="160560" cy="866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C4E92B05-BAB1-41EF-8BAB-4760F24D31B2}"/>
                  </a:ext>
                </a:extLst>
              </p14:cNvPr>
              <p14:cNvContentPartPr/>
              <p14:nvPr/>
            </p14:nvContentPartPr>
            <p14:xfrm>
              <a:off x="7190188" y="1635572"/>
              <a:ext cx="125280" cy="169920"/>
            </p14:xfrm>
          </p:contentPart>
        </mc:Choice>
        <mc:Fallback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C4E92B05-BAB1-41EF-8BAB-4760F24D31B2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181188" y="1626932"/>
                <a:ext cx="14292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B1FEA1FF-EE19-4AAB-9275-02C730685A74}"/>
                  </a:ext>
                </a:extLst>
              </p14:cNvPr>
              <p14:cNvContentPartPr/>
              <p14:nvPr/>
            </p14:nvContentPartPr>
            <p14:xfrm>
              <a:off x="7474588" y="1630172"/>
              <a:ext cx="100080" cy="144000"/>
            </p14:xfrm>
          </p:contentPart>
        </mc:Choice>
        <mc:Fallback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B1FEA1FF-EE19-4AAB-9275-02C730685A74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465588" y="1621532"/>
                <a:ext cx="11772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53EF51C5-3A8D-47D7-8622-92D26F225977}"/>
                  </a:ext>
                </a:extLst>
              </p14:cNvPr>
              <p14:cNvContentPartPr/>
              <p14:nvPr/>
            </p14:nvContentPartPr>
            <p14:xfrm>
              <a:off x="7844668" y="1701452"/>
              <a:ext cx="480600" cy="1692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53EF51C5-3A8D-47D7-8622-92D26F225977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835668" y="1692812"/>
                <a:ext cx="49824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33F76355-FA37-47C1-AAF2-32042B0CBCFB}"/>
                  </a:ext>
                </a:extLst>
              </p14:cNvPr>
              <p14:cNvContentPartPr/>
              <p14:nvPr/>
            </p14:nvContentPartPr>
            <p14:xfrm>
              <a:off x="7902628" y="1772732"/>
              <a:ext cx="105480" cy="115920"/>
            </p14:xfrm>
          </p:contentPart>
        </mc:Choice>
        <mc:Fallback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33F76355-FA37-47C1-AAF2-32042B0CBCFB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893628" y="1764092"/>
                <a:ext cx="12312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266CFDF3-767B-4A2B-99EB-B2CE102832C8}"/>
                  </a:ext>
                </a:extLst>
              </p14:cNvPr>
              <p14:cNvContentPartPr/>
              <p14:nvPr/>
            </p14:nvContentPartPr>
            <p14:xfrm>
              <a:off x="8130148" y="1765532"/>
              <a:ext cx="123840" cy="11376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266CFDF3-767B-4A2B-99EB-B2CE102832C8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121148" y="1756892"/>
                <a:ext cx="14148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F79FCA31-55BE-48C1-B9A3-B8E572514635}"/>
                  </a:ext>
                </a:extLst>
              </p14:cNvPr>
              <p14:cNvContentPartPr/>
              <p14:nvPr/>
            </p14:nvContentPartPr>
            <p14:xfrm>
              <a:off x="7737748" y="1469252"/>
              <a:ext cx="614160" cy="180360"/>
            </p14:xfrm>
          </p:contentPart>
        </mc:Choice>
        <mc:Fallback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F79FCA31-55BE-48C1-B9A3-B8E572514635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7728743" y="1460270"/>
                <a:ext cx="631810" cy="1979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C73E7358-FE21-4E2B-9A32-EDCA03ED3752}"/>
                  </a:ext>
                </a:extLst>
              </p14:cNvPr>
              <p14:cNvContentPartPr/>
              <p14:nvPr/>
            </p14:nvContentPartPr>
            <p14:xfrm>
              <a:off x="6255628" y="242012"/>
              <a:ext cx="1650600" cy="766080"/>
            </p14:xfrm>
          </p:contentPart>
        </mc:Choice>
        <mc:Fallback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C73E7358-FE21-4E2B-9A32-EDCA03ED3752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6246630" y="233012"/>
                <a:ext cx="1668236" cy="78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DE083757-0613-4825-A792-1BB973C49773}"/>
                  </a:ext>
                </a:extLst>
              </p14:cNvPr>
              <p14:cNvContentPartPr/>
              <p14:nvPr/>
            </p14:nvContentPartPr>
            <p14:xfrm>
              <a:off x="1660228" y="2037332"/>
              <a:ext cx="147240" cy="97200"/>
            </p14:xfrm>
          </p:contentPart>
        </mc:Choice>
        <mc:Fallback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DE083757-0613-4825-A792-1BB973C49773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651588" y="2028692"/>
                <a:ext cx="16488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96B4FCA5-A53C-4301-BB88-9DA1BF1C2A81}"/>
                  </a:ext>
                </a:extLst>
              </p14:cNvPr>
              <p14:cNvContentPartPr/>
              <p14:nvPr/>
            </p14:nvContentPartPr>
            <p14:xfrm>
              <a:off x="2068108" y="1755092"/>
              <a:ext cx="125280" cy="128880"/>
            </p14:xfrm>
          </p:contentPart>
        </mc:Choice>
        <mc:Fallback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96B4FCA5-A53C-4301-BB88-9DA1BF1C2A81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2059108" y="1746452"/>
                <a:ext cx="14292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02488B13-72BE-489D-AE7F-8F332B12FCF2}"/>
                  </a:ext>
                </a:extLst>
              </p14:cNvPr>
              <p14:cNvContentPartPr/>
              <p14:nvPr/>
            </p14:nvContentPartPr>
            <p14:xfrm>
              <a:off x="2265388" y="1830332"/>
              <a:ext cx="98640" cy="4320"/>
            </p14:xfrm>
          </p:contentPart>
        </mc:Choice>
        <mc:Fallback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02488B13-72BE-489D-AE7F-8F332B12FCF2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2256748" y="1821332"/>
                <a:ext cx="11628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4DB989FD-8438-447B-A2E3-D04BC22A649F}"/>
                  </a:ext>
                </a:extLst>
              </p14:cNvPr>
              <p14:cNvContentPartPr/>
              <p14:nvPr/>
            </p14:nvContentPartPr>
            <p14:xfrm>
              <a:off x="2460148" y="1727372"/>
              <a:ext cx="261720" cy="171720"/>
            </p14:xfrm>
          </p:contentPart>
        </mc:Choice>
        <mc:Fallback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4DB989FD-8438-447B-A2E3-D04BC22A649F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2451508" y="1718372"/>
                <a:ext cx="279360" cy="1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8CC6CB9C-8CFC-4930-9F2B-97B3CBA8F47F}"/>
                  </a:ext>
                </a:extLst>
              </p14:cNvPr>
              <p14:cNvContentPartPr/>
              <p14:nvPr/>
            </p14:nvContentPartPr>
            <p14:xfrm>
              <a:off x="1698388" y="1775972"/>
              <a:ext cx="293760" cy="11592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8CC6CB9C-8CFC-4930-9F2B-97B3CBA8F47F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1689737" y="1766972"/>
                <a:ext cx="311422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20BBBDD9-E21D-40D3-B0AF-4DE826D3926E}"/>
                  </a:ext>
                </a:extLst>
              </p14:cNvPr>
              <p14:cNvContentPartPr/>
              <p14:nvPr/>
            </p14:nvContentPartPr>
            <p14:xfrm>
              <a:off x="1260988" y="1963172"/>
              <a:ext cx="322560" cy="248760"/>
            </p14:xfrm>
          </p:contentPart>
        </mc:Choice>
        <mc:Fallback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20BBBDD9-E21D-40D3-B0AF-4DE826D3926E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1251988" y="1954519"/>
                <a:ext cx="340200" cy="2664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FCDE859D-6E07-418C-8A1C-9BB3542C2B9A}"/>
                  </a:ext>
                </a:extLst>
              </p14:cNvPr>
              <p14:cNvContentPartPr/>
              <p14:nvPr/>
            </p14:nvContentPartPr>
            <p14:xfrm>
              <a:off x="690748" y="1941572"/>
              <a:ext cx="503280" cy="262080"/>
            </p14:xfrm>
          </p:contentPart>
        </mc:Choice>
        <mc:Fallback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FCDE859D-6E07-418C-8A1C-9BB3542C2B9A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682108" y="1932920"/>
                <a:ext cx="520920" cy="2797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0AD51914-80A0-4C8C-902A-7E7563AAD197}"/>
                  </a:ext>
                </a:extLst>
              </p14:cNvPr>
              <p14:cNvContentPartPr/>
              <p14:nvPr/>
            </p14:nvContentPartPr>
            <p14:xfrm>
              <a:off x="2738068" y="1981172"/>
              <a:ext cx="336960" cy="361440"/>
            </p14:xfrm>
          </p:contentPart>
        </mc:Choice>
        <mc:Fallback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0AD51914-80A0-4C8C-902A-7E7563AAD197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729068" y="1972532"/>
                <a:ext cx="354600" cy="37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1CA20494-3ADA-461D-9C74-4DB237C13F88}"/>
                  </a:ext>
                </a:extLst>
              </p14:cNvPr>
              <p14:cNvContentPartPr/>
              <p14:nvPr/>
            </p14:nvContentPartPr>
            <p14:xfrm>
              <a:off x="3644548" y="1804412"/>
              <a:ext cx="123840" cy="68760"/>
            </p14:xfrm>
          </p:contentPart>
        </mc:Choice>
        <mc:Fallback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1CA20494-3ADA-461D-9C74-4DB237C13F88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3635908" y="1795772"/>
                <a:ext cx="141480" cy="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503BE36D-A307-42DA-8552-F85306158579}"/>
                  </a:ext>
                </a:extLst>
              </p14:cNvPr>
              <p14:cNvContentPartPr/>
              <p14:nvPr/>
            </p14:nvContentPartPr>
            <p14:xfrm>
              <a:off x="3407308" y="1920692"/>
              <a:ext cx="194040" cy="243360"/>
            </p14:xfrm>
          </p:contentPart>
        </mc:Choice>
        <mc:Fallback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503BE36D-A307-42DA-8552-F85306158579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3398308" y="1911705"/>
                <a:ext cx="211680" cy="2609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F5C9678B-FF13-4BDA-908A-F14191FDF75C}"/>
                  </a:ext>
                </a:extLst>
              </p14:cNvPr>
              <p14:cNvContentPartPr/>
              <p14:nvPr/>
            </p14:nvContentPartPr>
            <p14:xfrm>
              <a:off x="3195268" y="2029052"/>
              <a:ext cx="114840" cy="135000"/>
            </p14:xfrm>
          </p:contentPart>
        </mc:Choice>
        <mc:Fallback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F5C9678B-FF13-4BDA-908A-F14191FDF75C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3186628" y="2020052"/>
                <a:ext cx="13248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BC6B688D-A3A7-4C54-8569-C749536FB468}"/>
                  </a:ext>
                </a:extLst>
              </p14:cNvPr>
              <p14:cNvContentPartPr/>
              <p14:nvPr/>
            </p14:nvContentPartPr>
            <p14:xfrm>
              <a:off x="3697828" y="2069372"/>
              <a:ext cx="125280" cy="121680"/>
            </p14:xfrm>
          </p:contentPart>
        </mc:Choice>
        <mc:Fallback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BC6B688D-A3A7-4C54-8569-C749536FB468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3688828" y="2060372"/>
                <a:ext cx="14292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502BABD4-7E1B-42D5-A4BF-9EBFB36F5A88}"/>
                  </a:ext>
                </a:extLst>
              </p14:cNvPr>
              <p14:cNvContentPartPr/>
              <p14:nvPr/>
            </p14:nvContentPartPr>
            <p14:xfrm>
              <a:off x="5521948" y="1894772"/>
              <a:ext cx="31320" cy="104400"/>
            </p14:xfrm>
          </p:contentPart>
        </mc:Choice>
        <mc:Fallback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502BABD4-7E1B-42D5-A4BF-9EBFB36F5A88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5512948" y="1885772"/>
                <a:ext cx="4896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1FF4934C-3F6F-4518-A17B-5255A557A54D}"/>
                  </a:ext>
                </a:extLst>
              </p14:cNvPr>
              <p14:cNvContentPartPr/>
              <p14:nvPr/>
            </p14:nvContentPartPr>
            <p14:xfrm>
              <a:off x="5222428" y="2038052"/>
              <a:ext cx="249840" cy="177480"/>
            </p14:xfrm>
          </p:contentPart>
        </mc:Choice>
        <mc:Fallback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1FF4934C-3F6F-4518-A17B-5255A557A54D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5213788" y="2029412"/>
                <a:ext cx="267480" cy="19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219" name="Ink 218">
                <a:extLst>
                  <a:ext uri="{FF2B5EF4-FFF2-40B4-BE49-F238E27FC236}">
                    <a16:creationId xmlns:a16="http://schemas.microsoft.com/office/drawing/2014/main" id="{764AE040-35A7-41A2-9E34-D3A8680E6C8D}"/>
                  </a:ext>
                </a:extLst>
              </p14:cNvPr>
              <p14:cNvContentPartPr/>
              <p14:nvPr/>
            </p14:nvContentPartPr>
            <p14:xfrm>
              <a:off x="3903028" y="1832132"/>
              <a:ext cx="1239120" cy="550440"/>
            </p14:xfrm>
          </p:contentPart>
        </mc:Choice>
        <mc:Fallback>
          <p:pic>
            <p:nvPicPr>
              <p:cNvPr id="219" name="Ink 218">
                <a:extLst>
                  <a:ext uri="{FF2B5EF4-FFF2-40B4-BE49-F238E27FC236}">
                    <a16:creationId xmlns:a16="http://schemas.microsoft.com/office/drawing/2014/main" id="{764AE040-35A7-41A2-9E34-D3A8680E6C8D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3894028" y="1823492"/>
                <a:ext cx="1256760" cy="56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8246B5E5-3D4C-4D0B-A03B-42612B920C8B}"/>
                  </a:ext>
                </a:extLst>
              </p14:cNvPr>
              <p14:cNvContentPartPr/>
              <p14:nvPr/>
            </p14:nvContentPartPr>
            <p14:xfrm>
              <a:off x="5884828" y="2183852"/>
              <a:ext cx="135000" cy="92880"/>
            </p14:xfrm>
          </p:contentPart>
        </mc:Choice>
        <mc:Fallback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8246B5E5-3D4C-4D0B-A03B-42612B920C8B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5875828" y="2175212"/>
                <a:ext cx="15264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FDD41A0E-0E9C-4C99-837F-70E04B9220F9}"/>
                  </a:ext>
                </a:extLst>
              </p14:cNvPr>
              <p14:cNvContentPartPr/>
              <p14:nvPr/>
            </p14:nvContentPartPr>
            <p14:xfrm>
              <a:off x="5695468" y="1871012"/>
              <a:ext cx="654480" cy="233280"/>
            </p14:xfrm>
          </p:contentPart>
        </mc:Choice>
        <mc:Fallback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FDD41A0E-0E9C-4C99-837F-70E04B9220F9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5686828" y="1862359"/>
                <a:ext cx="672120" cy="2509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293F42D8-10C4-41C4-8281-B647643EC29B}"/>
                  </a:ext>
                </a:extLst>
              </p14:cNvPr>
              <p14:cNvContentPartPr/>
              <p14:nvPr/>
            </p14:nvContentPartPr>
            <p14:xfrm>
              <a:off x="3386428" y="2752292"/>
              <a:ext cx="144720" cy="140040"/>
            </p14:xfrm>
          </p:contentPart>
        </mc:Choice>
        <mc:Fallback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293F42D8-10C4-41C4-8281-B647643EC29B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3377428" y="2743292"/>
                <a:ext cx="162360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241" name="Ink 240">
                <a:extLst>
                  <a:ext uri="{FF2B5EF4-FFF2-40B4-BE49-F238E27FC236}">
                    <a16:creationId xmlns:a16="http://schemas.microsoft.com/office/drawing/2014/main" id="{E7DC516E-8D31-4FA7-BABD-376E45ECB4A2}"/>
                  </a:ext>
                </a:extLst>
              </p14:cNvPr>
              <p14:cNvContentPartPr/>
              <p14:nvPr/>
            </p14:nvContentPartPr>
            <p14:xfrm>
              <a:off x="3716548" y="2534852"/>
              <a:ext cx="1077840" cy="479880"/>
            </p14:xfrm>
          </p:contentPart>
        </mc:Choice>
        <mc:Fallback>
          <p:pic>
            <p:nvPicPr>
              <p:cNvPr id="241" name="Ink 240">
                <a:extLst>
                  <a:ext uri="{FF2B5EF4-FFF2-40B4-BE49-F238E27FC236}">
                    <a16:creationId xmlns:a16="http://schemas.microsoft.com/office/drawing/2014/main" id="{E7DC516E-8D31-4FA7-BABD-376E45ECB4A2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3707908" y="2526212"/>
                <a:ext cx="1095480" cy="49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DBC16ECD-6FF3-4DA7-AFDF-FD15953554D9}"/>
                  </a:ext>
                </a:extLst>
              </p14:cNvPr>
              <p14:cNvContentPartPr/>
              <p14:nvPr/>
            </p14:nvContentPartPr>
            <p14:xfrm>
              <a:off x="4913188" y="2522612"/>
              <a:ext cx="1265760" cy="482400"/>
            </p14:xfrm>
          </p:contentPart>
        </mc:Choice>
        <mc:Fallback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DBC16ECD-6FF3-4DA7-AFDF-FD15953554D9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4904548" y="2513972"/>
                <a:ext cx="1283400" cy="50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268" name="Ink 267">
                <a:extLst>
                  <a:ext uri="{FF2B5EF4-FFF2-40B4-BE49-F238E27FC236}">
                    <a16:creationId xmlns:a16="http://schemas.microsoft.com/office/drawing/2014/main" id="{D8EBE890-4195-4E34-BB16-15BCF986D067}"/>
                  </a:ext>
                </a:extLst>
              </p14:cNvPr>
              <p14:cNvContentPartPr/>
              <p14:nvPr/>
            </p14:nvContentPartPr>
            <p14:xfrm>
              <a:off x="6383068" y="2451332"/>
              <a:ext cx="1357560" cy="594360"/>
            </p14:xfrm>
          </p:contentPart>
        </mc:Choice>
        <mc:Fallback>
          <p:pic>
            <p:nvPicPr>
              <p:cNvPr id="268" name="Ink 267">
                <a:extLst>
                  <a:ext uri="{FF2B5EF4-FFF2-40B4-BE49-F238E27FC236}">
                    <a16:creationId xmlns:a16="http://schemas.microsoft.com/office/drawing/2014/main" id="{D8EBE890-4195-4E34-BB16-15BCF986D067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6374066" y="2442332"/>
                <a:ext cx="1375205" cy="61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200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3762C3-BAD8-4C9A-8983-EF3AD31E8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77" y="281940"/>
            <a:ext cx="3905747" cy="4533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BDEFCF-0E61-44E0-B1FD-BE41B2B62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378" y="672556"/>
            <a:ext cx="4290060" cy="272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351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638</cp:revision>
  <cp:lastPrinted>2018-09-02T07:43:37Z</cp:lastPrinted>
  <dcterms:created xsi:type="dcterms:W3CDTF">2018-09-01T14:54:20Z</dcterms:created>
  <dcterms:modified xsi:type="dcterms:W3CDTF">2018-12-09T09:32:42Z</dcterms:modified>
</cp:coreProperties>
</file>