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ppt/ink/ink16.xml" ContentType="application/inkml+xml"/>
  <Override PartName="/ppt/ink/ink17.xml" ContentType="application/inkml+xml"/>
  <Override PartName="/ppt/ink/ink18.xml" ContentType="application/inkml+xml"/>
  <Override PartName="/ppt/ink/ink19.xml" ContentType="application/inkml+xml"/>
  <Override PartName="/ppt/ink/ink20.xml" ContentType="application/inkml+xml"/>
  <Override PartName="/ppt/ink/ink21.xml" ContentType="application/inkml+xml"/>
  <Override PartName="/ppt/ink/ink22.xml" ContentType="application/inkml+xml"/>
  <Override PartName="/ppt/ink/ink23.xml" ContentType="application/inkml+xml"/>
  <Override PartName="/ppt/ink/ink24.xml" ContentType="application/inkml+xml"/>
  <Override PartName="/ppt/ink/ink25.xml" ContentType="application/inkml+xml"/>
  <Override PartName="/ppt/ink/ink26.xml" ContentType="application/inkml+xml"/>
  <Override PartName="/ppt/ink/ink27.xml" ContentType="application/inkml+xml"/>
  <Override PartName="/ppt/ink/ink28.xml" ContentType="application/inkml+xml"/>
  <Override PartName="/ppt/ink/ink29.xml" ContentType="application/inkml+xml"/>
  <Override PartName="/ppt/ink/ink30.xml" ContentType="application/inkml+xml"/>
  <Override PartName="/ppt/ink/ink31.xml" ContentType="application/inkml+xml"/>
  <Override PartName="/ppt/ink/ink32.xml" ContentType="application/inkml+xml"/>
  <Override PartName="/ppt/ink/ink33.xml" ContentType="application/inkml+xml"/>
  <Override PartName="/ppt/ink/ink34.xml" ContentType="application/inkml+xml"/>
  <Override PartName="/ppt/ink/ink35.xml" ContentType="application/inkml+xml"/>
  <Override PartName="/ppt/ink/ink36.xml" ContentType="application/inkml+xml"/>
  <Override PartName="/ppt/ink/ink37.xml" ContentType="application/inkml+xml"/>
  <Override PartName="/ppt/ink/ink38.xml" ContentType="application/inkml+xml"/>
  <Override PartName="/ppt/ink/ink39.xml" ContentType="application/inkml+xml"/>
  <Override PartName="/ppt/ink/ink40.xml" ContentType="application/inkml+xml"/>
  <Override PartName="/ppt/ink/ink41.xml" ContentType="application/inkml+xml"/>
  <Override PartName="/ppt/ink/ink42.xml" ContentType="application/inkml+xml"/>
  <Override PartName="/ppt/ink/ink43.xml" ContentType="application/inkml+xml"/>
  <Override PartName="/ppt/ink/ink44.xml" ContentType="application/inkml+xml"/>
  <Override PartName="/ppt/ink/ink45.xml" ContentType="application/inkml+xml"/>
  <Override PartName="/ppt/ink/ink46.xml" ContentType="application/inkml+xml"/>
  <Override PartName="/ppt/ink/ink47.xml" ContentType="application/inkml+xml"/>
  <Override PartName="/ppt/ink/ink48.xml" ContentType="application/inkml+xml"/>
  <Override PartName="/ppt/ink/ink49.xml" ContentType="application/inkml+xml"/>
  <Override PartName="/ppt/ink/ink50.xml" ContentType="application/inkml+xml"/>
  <Override PartName="/ppt/ink/ink51.xml" ContentType="application/inkml+xml"/>
  <Override PartName="/ppt/ink/ink52.xml" ContentType="application/inkml+xml"/>
  <Override PartName="/ppt/ink/ink53.xml" ContentType="application/inkml+xml"/>
  <Override PartName="/ppt/ink/ink54.xml" ContentType="application/inkml+xml"/>
  <Override PartName="/ppt/ink/ink55.xml" ContentType="application/inkml+xml"/>
  <Override PartName="/ppt/ink/ink56.xml" ContentType="application/inkml+xml"/>
  <Override PartName="/ppt/ink/ink57.xml" ContentType="application/inkml+xml"/>
  <Override PartName="/ppt/ink/ink58.xml" ContentType="application/inkml+xml"/>
  <Override PartName="/ppt/ink/ink59.xml" ContentType="application/inkml+xml"/>
  <Override PartName="/ppt/ink/ink60.xml" ContentType="application/inkml+xml"/>
  <Override PartName="/ppt/ink/ink61.xml" ContentType="application/inkml+xml"/>
  <Override PartName="/ppt/ink/ink62.xml" ContentType="application/inkml+xml"/>
  <Override PartName="/ppt/ink/ink63.xml" ContentType="application/inkml+xml"/>
  <Override PartName="/ppt/ink/ink64.xml" ContentType="application/inkml+xml"/>
  <Override PartName="/ppt/ink/ink65.xml" ContentType="application/inkml+xml"/>
  <Override PartName="/ppt/ink/ink66.xml" ContentType="application/inkml+xml"/>
  <Override PartName="/ppt/ink/ink67.xml" ContentType="application/inkml+xml"/>
  <Override PartName="/ppt/ink/ink68.xml" ContentType="application/inkml+xml"/>
  <Override PartName="/ppt/ink/ink69.xml" ContentType="application/inkml+xml"/>
  <Override PartName="/ppt/ink/ink70.xml" ContentType="application/inkml+xml"/>
  <Override PartName="/ppt/ink/ink71.xml" ContentType="application/inkml+xml"/>
  <Override PartName="/ppt/ink/ink72.xml" ContentType="application/inkml+xml"/>
  <Override PartName="/ppt/ink/ink73.xml" ContentType="application/inkml+xml"/>
  <Override PartName="/ppt/ink/ink74.xml" ContentType="application/inkml+xml"/>
  <Override PartName="/ppt/ink/ink75.xml" ContentType="application/inkml+xml"/>
  <Override PartName="/ppt/ink/ink76.xml" ContentType="application/inkml+xml"/>
  <Override PartName="/ppt/ink/ink77.xml" ContentType="application/inkml+xml"/>
  <Override PartName="/ppt/ink/ink78.xml" ContentType="application/inkml+xml"/>
  <Override PartName="/ppt/ink/ink79.xml" ContentType="application/inkml+xml"/>
  <Override PartName="/ppt/ink/ink80.xml" ContentType="application/inkml+xml"/>
  <Override PartName="/ppt/ink/ink81.xml" ContentType="application/inkml+xml"/>
  <Override PartName="/ppt/ink/ink82.xml" ContentType="application/inkml+xml"/>
  <Override PartName="/ppt/ink/ink83.xml" ContentType="application/inkml+xml"/>
  <Override PartName="/ppt/ink/ink84.xml" ContentType="application/inkml+xml"/>
  <Override PartName="/ppt/ink/ink85.xml" ContentType="application/inkml+xml"/>
  <Override PartName="/ppt/ink/ink86.xml" ContentType="application/inkml+xml"/>
  <Override PartName="/ppt/ink/ink87.xml" ContentType="application/inkml+xml"/>
  <Override PartName="/ppt/ink/ink88.xml" ContentType="application/inkml+xml"/>
  <Override PartName="/ppt/ink/ink89.xml" ContentType="application/inkml+xml"/>
  <Override PartName="/ppt/ink/ink90.xml" ContentType="application/inkml+xml"/>
  <Override PartName="/ppt/ink/ink91.xml" ContentType="application/inkml+xml"/>
  <Override PartName="/ppt/ink/ink92.xml" ContentType="application/inkml+xml"/>
  <Override PartName="/ppt/ink/ink93.xml" ContentType="application/inkml+xml"/>
  <Override PartName="/ppt/ink/ink94.xml" ContentType="application/inkml+xml"/>
  <Override PartName="/ppt/ink/ink95.xml" ContentType="application/inkml+xml"/>
  <Override PartName="/ppt/ink/ink96.xml" ContentType="application/inkml+xml"/>
  <Override PartName="/ppt/ink/ink97.xml" ContentType="application/inkml+xml"/>
  <Override PartName="/ppt/ink/ink98.xml" ContentType="application/inkml+xml"/>
  <Override PartName="/ppt/ink/ink99.xml" ContentType="application/inkml+xml"/>
  <Override PartName="/ppt/ink/ink100.xml" ContentType="application/inkml+xml"/>
  <Override PartName="/ppt/ink/ink101.xml" ContentType="application/inkml+xml"/>
  <Override PartName="/ppt/ink/ink102.xml" ContentType="application/inkml+xml"/>
  <Override PartName="/ppt/ink/ink103.xml" ContentType="application/inkml+xml"/>
  <Override PartName="/ppt/ink/ink104.xml" ContentType="application/inkml+xml"/>
  <Override PartName="/ppt/ink/ink105.xml" ContentType="application/inkml+xml"/>
  <Override PartName="/ppt/ink/ink106.xml" ContentType="application/inkml+xml"/>
  <Override PartName="/ppt/ink/ink107.xml" ContentType="application/inkml+xml"/>
  <Override PartName="/ppt/ink/ink108.xml" ContentType="application/inkml+xml"/>
  <Override PartName="/ppt/ink/ink109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93" r:id="rId2"/>
    <p:sldId id="294" r:id="rId3"/>
    <p:sldId id="295" r:id="rId4"/>
    <p:sldId id="296" r:id="rId5"/>
  </p:sldIdLst>
  <p:sldSz cx="9359900" cy="6227763"/>
  <p:notesSz cx="7104063" cy="102346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578" userDrawn="1">
          <p15:clr>
            <a:srgbClr val="A4A3A4"/>
          </p15:clr>
        </p15:guide>
        <p15:guide id="2" pos="294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828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87" y="63"/>
      </p:cViewPr>
      <p:guideLst>
        <p:guide orient="horz" pos="578"/>
        <p:guide pos="294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18-12-04T08:09:28.90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314 284 6448 0 0,'0'0'141'0'0,"0"0"23"0"0,0 0 13 0 0,0 0 55 0 0,10-3 2206 0 0,-1 6-1383 0 0,-8-3-965 0 0,-1 0 0 0 0,1 0 0 0 0,-1 0 1 0 0,1 0-1 0 0,-1 0 0 0 0,1 0 0 0 0,-1 0 0 0 0,1 0 1 0 0,0 0-1 0 0,-1 1 0 0 0,1-1 0 0 0,-1 0 1 0 0,1 0-1 0 0,-1 1 0 0 0,1-1 0 0 0,-1 0 0 0 0,0 0 1 0 0,1 1-1 0 0,-1-1 0 0 0,1 1 0 0 0,-1-1 1 0 0,0 0-1 0 0,1 1 0 0 0,-1-1 0 0 0,0 1 0 0 0,1-1 1 0 0,-1 1-1 0 0,0-1 0 0 0,0 1 0 0 0,1-1 1 0 0,-1 1-1 0 0,0-1 0 0 0,0 1 0 0 0,0-1-90 0 0,0 0 488 0 0,-6 6 464 0 0,1-3-939 0 0,1 0 1 0 0,-1 0-1 0 0,0 0 0 0 0,0-1 0 0 0,0 0 1 0 0,-1 0-1 0 0,1 0 0 0 0,0-1 0 0 0,-1 0 1 0 0,1 0-1 0 0,-1 0-13 0 0,-13 1 304 0 0,-1-2-1 0 0,-10 0-303 0 0,6 0 852 0 0,-2-1-700 0 0,0-1 0 0 0,1-2 0 0 0,-1 0 0 0 0,-3-2-152 0 0,12 3 0 0 0,14 3 0 0 0,0 0 0 0 0,0-1 0 0 0,0 1 0 0 0,0-1 0 0 0,0 1 0 0 0,1-1 0 0 0,-1 0 0 0 0,0 0 0 0 0,1-1 0 0 0,-2 1 0 0 0,4 0 0 0 0,-1 1 0 0 0,1-1 0 0 0,-1 0 0 0 0,1 1 0 0 0,-1-1 0 0 0,1 1 0 0 0,0-1 0 0 0,-1 0 0 0 0,1 1 0 0 0,0-1 0 0 0,0 0 0 0 0,0 0 0 0 0,-1 1 0 0 0,1-1 0 0 0,0 0 0 0 0,0 0 0 0 0,0 1 0 0 0,0-1 0 0 0,0 0 0 0 0,0 0 0 0 0,0 1 0 0 0,1-1 0 0 0,-1 0 0 0 0,0 1 0 0 0,0-1 0 0 0,1 0 0 0 0,-1 0 0 0 0,1-1 0 0 0,0 0 0 0 0,0 0 0 0 0,0 0 0 0 0,0 0 0 0 0,0 0 0 0 0,0 1 0 0 0,1-1 0 0 0,-1 0 0 0 0,1 1 0 0 0,-1-1 0 0 0,1 1 0 0 0,-1 0 0 0 0,1-1 0 0 0,1 1 0 0 0,31-19 0 0 0,-20 12 0 0 0,30-18 0 0 0,8-9 0 0 0,-34 22 0 0 0,-2 0 0 0 0,1-1 0 0 0,-2-1 0 0 0,5-7 0 0 0,36-42 0 0 0,-45 41 0 0 0,-14 28 0 0 0,1 0 0 0 0,0 0 0 0 0,0 0 0 0 0,1 0 0 0 0,-1 0 0 0 0,0 4 0 0 0,-9 44 0 0 0,10-47 0 0 0,-5 38 0 0 0,1 4 0 0 0,-2 22 0 0 0,1-7-4 0 0,-3 16 80 0 0,4-38 1871 0 0,0 29-1947 0 0,2-30 29 0 0,4 20-29 0 0,0-20 0 0 0,0-33 0 0 0,1-2-861 0 0,-1-4-3621 0 0,-1-1-1566 0 0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18-12-04T08:10:19.05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95 29 8176 0 0,'10'-6'873'0'0,"-1"-4"83"0"0,-6 5 480 0 0,-3 4-624 0 0,0 1-179 0 0,4-3 902 0 0,0-1 1440 0 0,-2 11-2164 0 0,-4 4-641 0 0,1 0 0 0 0,-1 1 0 0 0,-1-2-1 0 0,0 1 1 0 0,-1 0 0 0 0,0 0-1 0 0,-5 8-169 0 0,2-1 36 0 0,-5 8-37 0 0,-2 0 1 0 0,0 0 0 0 0,-1 0 21 0 0,-8 20-21 0 0,11-14 479 0 0,11-32-379 0 0,1 0-11 0 0,4 9 73 0 0,-4-8-162 0 0,1-1 1 0 0,-1 1 0 0 0,0 0 0 0 0,1-1-1 0 0,-1 1 1 0 0,1 0 0 0 0,-1-1 0 0 0,1 1-1 0 0,0-1 1 0 0,-1 1 0 0 0,1-1-1 0 0,0 1 1 0 0,-1-1 0 0 0,1 0 0 0 0,0 1-1 0 0,-1-1 1 0 0,1 0 0 0 0,0 1 0 0 0,0-1-1 0 0,-1 0 1 0 0,1 0 0 0 0,0 0-1 0 0,3 2 30 0 0,-2-1 18 0 0,0 0-1 0 0,0-1 0 0 0,0 1 0 0 0,0 0 0 0 0,0-1 0 0 0,1 1 0 0 0,-1-1 1 0 0,0 0-1 0 0,0 0 0 0 0,0 0 0 0 0,1 0 0 0 0,-1 0 0 0 0,0 0-47 0 0,33-6 599 0 0,-22 4-347 0 0,34-11 4 0 0,11 2-180 0 0,-19 3-614 0 0,33-1 538 0 0,-5 5 221 0 0,-66 4-276 0 0,-1 0-705 0 0,0 0-304 0 0,0 0-736 0 0,0 0-2830 0 0,0 0-1211 0 0</inkml:trace>
  <inkml:trace contextRef="#ctx0" brushRef="#br0" timeOffset="404.896">354 140 10136 0 0,'4'11'5853'0'0,"-1"1"-4692"0"0,-1-1 0 0 0,0 1-1 0 0,-1 3-1160 0 0,-2 47 3443 0 0,-4 15-3443 0 0,-5-25 361 0 0,2 46-213 0 0,9-68-84 0 0,1-8-186 0 0,-2-19 105 0 0,0 1 0 0 0,0-1 0 0 0,1 0 1 0 0,0 0-1 0 0,0 0 0 0 0,-1 0 1 0 0,2 0-1 0 0,-1 0 0 0 0,2 2 17 0 0,4 8-3938 0 0,-5-8 847 0 0,1-1-3870 0 0</inkml:trace>
</inkml:ink>
</file>

<file path=ppt/ink/ink10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18-12-04T08:37:24.28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1 457 14600 0 0,'5'-17'1457'0'0,"-2"11"-1292"0"0,-1-1 0 0 0,-1 1 0 0 0,0-1 0 0 0,0 0 0 0 0,0-2-165 0 0,0 3-493 0 0,-1-7 4547 0 0,0 9-14 0 0,0 14-3016 0 0,0 2-1047 0 0,-1-6-10 0 0,1-1-1 0 0,0 0 1 0 0,1 1 0 0 0,-1-1 0 0 0,1 0 0 0 0,1 4 33 0 0,4 15 210 0 0,-6-19-225 0 0,1 0-1 0 0,0 0 1 0 0,0-1-1 0 0,0 1 1 0 0,0 0 0 0 0,1-1-1 0 0,0 1 1 0 0,0-1 0 0 0,0 0-1 0 0,1 0 1 0 0,0 0 0 0 0,-1 0-1 0 0,3 2 16 0 0,-3-4-117 0 0,0 0 0 0 0,0 0 0 0 0,1 0-1 0 0,-1 0 1 0 0,1 0 0 0 0,-1 0 0 0 0,1-1 0 0 0,2 2 117 0 0,-3-3-196 0 0,-1 1 1 0 0,1-1 0 0 0,-1 0-1 0 0,1 0 1 0 0,0 0 0 0 0,-1 0-1 0 0,1 0 1 0 0,-1 0 0 0 0,1 0-1 0 0,0 0 1 0 0,-1 0 0 0 0,1-1 0 0 0,-1 1-1 0 0,1-1 1 0 0,-1 1 0 0 0,1-1-1 0 0,-1 0 1 0 0,1 1 195 0 0,10-6-2581 0 0,1-2-4240 0 0</inkml:trace>
  <inkml:trace contextRef="#ctx0" brushRef="#br0" timeOffset="362.397">196 108 16128 0 0,'0'0'1241'0'0,"-8"-10"769"0"0,8 9-1540 0 0,-7-3 655 0 0,6 4-168 0 0,4 4 646 0 0,0-1-1705 0 0,0 1 0 0 0,0 0 0 0 0,-1 0 0 0 0,0 0 0 0 0,1 0 1 0 0,-1 0-1 0 0,-1 1 102 0 0,1-3-572 0 0,-1 1 1 0 0,-1 0-1 0 0,1 0 1 0 0,0 0 0 0 0,-1 0-1 0 0,0 0 1 0 0,1 1 571 0 0,-1 7-1774 0 0</inkml:trace>
  <inkml:trace contextRef="#ctx0" brushRef="#br0" timeOffset="716.029">482 138 14600 0 0,'0'0'664'0'0,"0"0"-8"0"0,3-3-392 0 0,-3 2-217 0 0,0 1 1 0 0,0-1-1 0 0,0 1 1 0 0,1-1 0 0 0,-1 1-1 0 0,0-1 1 0 0,0 1 0 0 0,1-1-1 0 0,-1 1 1 0 0,0 0 0 0 0,1-1-1 0 0,-1 1 1 0 0,1 0 0 0 0,-1-1-1 0 0,0 1 1 0 0,1 0-1 0 0,-1-1 1 0 0,1 1 0 0 0,-1 0-1 0 0,1 0 1 0 0,-1 0-48 0 0,1 0 145 0 0,-1 0-1 0 0,0 0 1 0 0,0 0-1 0 0,1 0 1 0 0,-1 0 0 0 0,0 0-1 0 0,1 0 1 0 0,-1 0-1 0 0,0 1 1 0 0,0-1 0 0 0,1 0-1 0 0,-1 0 1 0 0,0 0-1 0 0,0 1 1 0 0,0-1 0 0 0,1 0-1 0 0,-1 0 1 0 0,0 1-1 0 0,0-1 1 0 0,0 0 0 0 0,0 0-1 0 0,1 1 1 0 0,-1-1-1 0 0,0 0 1 0 0,0 1-145 0 0,4 13 3315 0 0,-5-4-4268 0 0,1 45 1530 0 0,-16 36 354 0 0,1-10-1909 0 0,14-44 1496 0 0,1-23-1170 0 0,0-13 197 0 0,0-1-178 0 0,0 0-719 0 0,2 0 583 0 0,-1-1 0 0 0,1 1 0 0 0,-1 0 0 0 0,1-1 1 0 0,-1 1-1 0 0,0-1 0 0 0,1 1 0 0 0,-1-1 0 0 0,0 0 0 0 0,1 1 1 0 0,0-2 768 0 0,2-5-5500 0 0</inkml:trace>
  <inkml:trace contextRef="#ctx0" brushRef="#br0" timeOffset="1069.657">648 122 15664 0 0,'-12'-8'356'0'0,"12"8"-347"0"0,0 0 0 0 0,0 0 1 0 0,0 0-1 0 0,-1 0 0 0 0,1 0 1 0 0,0 0-1 0 0,0 0 1 0 0,0 0-1 0 0,0 0 0 0 0,0 0 1 0 0,0 0-1 0 0,0 0 0 0 0,0 0 1 0 0,0 0-1 0 0,0 0 1 0 0,0 0-1 0 0,0 0 0 0 0,-1 0 1 0 0,1 0-1 0 0,0 0 1 0 0,0 0-1 0 0,0 0 0 0 0,0-1 1 0 0,0 1-1 0 0,0 0 0 0 0,0 0 1 0 0,0 0-1 0 0,0 0 1 0 0,0 0-1 0 0,0 0 0 0 0,0 0 1 0 0,0 0-1 0 0,0 0 0 0 0,0 0 1 0 0,0 0-1 0 0,0 0 1 0 0,0-1-1 0 0,0 1 0 0 0,0 0 1 0 0,0 0-1 0 0,0 0 1 0 0,0 0-1 0 0,0 0 0 0 0,0 0 1 0 0,0 0-1 0 0,0 0 0 0 0,0 0 1 0 0,0 0-1 0 0,0 0 1 0 0,0 0-1 0 0,0-1 0 0 0,0 1 1 0 0,0 0-1 0 0,0 0 1 0 0,0 0-1 0 0,0 0 0 0 0,0 0 1 0 0,0 0-1 0 0,0 0 0 0 0,0 0 1 0 0,1 0-1 0 0,-1 0 1 0 0,0 0-1 0 0,0 0 0 0 0,0 0 1 0 0,0 0-1 0 0,0 0 0 0 0,0 0 1 0 0,0 0-10 0 0,2 0 2639 0 0,-1 1-2570 0 0,0 0 0 0 0,0 0 0 0 0,0 0 1 0 0,0 1-1 0 0,0-1 0 0 0,0 0 0 0 0,-1 0 0 0 0,1 1 0 0 0,-1-1 0 0 0,1 0 1 0 0,-1 1-1 0 0,1-1 0 0 0,-1 0 0 0 0,0 1 0 0 0,1-1 0 0 0,-1 1 0 0 0,0-1 0 0 0,0 1 1 0 0,0-1-70 0 0,3 14 366 0 0,-3-12-316 0 0,1 1-1 0 0,-1-1 1 0 0,0 0 0 0 0,0 0-1 0 0,0 0 1 0 0,-1 1 0 0 0,1-1-1 0 0,-1 0 1 0 0,1 0-1 0 0,-1 1-48 0 0,-3 20 467 0 0,1 5 12 0 0,1-24-440 0 0,2 0 0 0 0,-1 1 0 0 0,0-1 0 0 0,1 1 0 0 0,1 4-40 0 0,-1-8 17 0 0,0 0-1 0 0,0 0 1 0 0,-1 0-1 0 0,1-1 0 0 0,0 1 1 0 0,-1 0-1 0 0,1 0 1 0 0,-1 0-1 0 0,0 0 0 0 0,0 0-16 0 0,1 0 45 0 0,-1 0 0 0 0,0 0-1 0 0,1 0 1 0 0,-1-1 0 0 0,1 1 0 0 0,0 0-1 0 0,-1 0 1 0 0,1 0 0 0 0,0 0 0 0 0,0 0-1 0 0,0 1-44 0 0,2 10 59 0 0,0 6-984 0 0,-2-18 875 0 0,0-1-1 0 0,0 1 0 0 0,0 0 0 0 0,0-1 0 0 0,0 1 0 0 0,1-1 0 0 0,-1 1 0 0 0,0 0 0 0 0,0-1 0 0 0,1 1 0 0 0,-1-1 0 0 0,0 1 0 0 0,1-1 0 0 0,-1 1 0 0 0,1-1 0 0 0,-1 1 0 0 0,1-1 0 0 0,-1 0 1 0 0,1 1-1 0 0,-1-1 0 0 0,1 0 0 0 0,-1 1 51 0 0,2-1-300 0 0,-2 0-870 0 0,0 0-3692 0 0,0 0-1579 0 0</inkml:trace>
  <inkml:trace contextRef="#ctx0" brushRef="#br0" timeOffset="1070.657">388 94 16871 0 0,'0'0'382'0'0,"0"0"54"0"0,0 0 22 0 0,0 0-46 0 0,12-9-202 0 0,43-8 3479 0 0,54-9-3689 0 0,-33 9 1045 0 0,-41 10-880 0 0,27-2-165 0 0,-20 4-3159 0 0,-19 2-1365 0 0,-9 3-2357 0 0</inkml:trace>
  <inkml:trace contextRef="#ctx0" brushRef="#br0" timeOffset="1652.217">995 99 8288 0 0,'0'0'381'0'0,"0"0"-6"0"0,0 0-146 0 0,0 0 283 0 0,6-4 2607 0 0,-3 1-4779 0 0,0 0 6386 0 0,-3 4 1428 0 0,-3 3-5279 0 0,-117 155-143 0 0,39-53-870 0 0,-7 1 138 0 0,61-71 138 0 0,-8 8 42 0 0,32-40-231 0 0,0-1 0 0 0,0 1-1 0 0,1 0 1 0 0,-1 0 0 0 0,0 4 51 0 0,-10 12-3722 0 0,8-16 811 0 0,4-4-3567 0 0</inkml:trace>
  <inkml:trace contextRef="#ctx0" brushRef="#br0" timeOffset="2087.718">973 373 14224 0 0,'4'-3'199'0'0,"-1"1"0"0"0,0-1 0 0 0,1 0 1 0 0,-1-1-1 0 0,0 1 0 0 0,2-4-199 0 0,-3 4 37 0 0,0 0-1 0 0,1 0 1 0 0,-1 1-1 0 0,1-1 0 0 0,-1 1 1 0 0,1-1-1 0 0,0 1 1 0 0,0 0-1 0 0,0 0 1 0 0,3-1-37 0 0,6-2 494 0 0,0 2 1 0 0,0-1 0 0 0,1 2 0 0 0,-1 0 0 0 0,13-1-495 0 0,2 0 781 0 0,-24 3-654 0 0,1 0-1 0 0,-1 0 0 0 0,0 0 0 0 0,1 0 1 0 0,-1 1-1 0 0,0-1 0 0 0,1 1 1 0 0,-1 0-1 0 0,0 0 0 0 0,0 0 0 0 0,0 1 1 0 0,3 0-127 0 0,-5-1 25 0 0,0-1 0 0 0,0 1 0 0 0,0 0 0 0 0,1-1 0 0 0,-1 1 0 0 0,0 0 1 0 0,0 0-1 0 0,0 0 0 0 0,-1-1 0 0 0,1 1 0 0 0,0 0 0 0 0,0 0 1 0 0,0 1-1 0 0,-1-1 0 0 0,1 0 0 0 0,0 0 0 0 0,-1 0 0 0 0,1 0 0 0 0,-1 1 1 0 0,0-1-1 0 0,1 0 0 0 0,-1 0 0 0 0,0 1 0 0 0,0-1 0 0 0,1 0 0 0 0,-1 0 1 0 0,0 1-1 0 0,-1-1 0 0 0,1 0 0 0 0,0 1 0 0 0,0-1 0 0 0,0 1-25 0 0,-3 5 116 0 0,0 0 0 0 0,0-1 0 0 0,-1 1 0 0 0,0-1 0 0 0,0 1 0 0 0,0-1-1 0 0,-1 0 1 0 0,0-1 0 0 0,0 1 0 0 0,-3 2-116 0 0,-12 9 268 0 0,-1 0 0 0 0,-8 4-268 0 0,-4 3 119 0 0,-36 23 27 0 0,52-37-77 0 0,-7 6 38 0 0,24-16-107 0 0,0 0 0 0 0,0 0 0 0 0,0 1 0 0 0,0-1 0 0 0,0 0 0 0 0,0 0 0 0 0,0 0 0 0 0,0 1 0 0 0,0-1 0 0 0,0 0 0 0 0,0 0 0 0 0,0 1 0 0 0,0-1 0 0 0,0 0 0 0 0,0 0 0 0 0,0 1 0 0 0,0-1 0 0 0,0 0 0 0 0,0 0 0 0 0,0 1 0 0 0,0-1 0 0 0,0 0 0 0 0,0 0 0 0 0,0 0 0 0 0,1 1 0 0 0,-1-1 0 0 0,0 0 0 0 0,0 0 0 0 0,0 0 0 0 0,0 1 0 0 0,0-1 0 0 0,1 0 0 0 0,-1 0 0 0 0,0 0 0 0 0,0 0 0 0 0,0 0 0 0 0,1 0 0 0 0,-1 1 0 0 0,0-1 0 0 0,0 0 0 0 0,1 0 0 0 0,-1 0 0 0 0,0 0 0 0 0,0 0 0 0 0,1 0 0 0 0,-1 0 0 0 0,0 0 0 0 0,0 0 0 0 0,0 0 0 0 0,1 0 0 0 0,-1 0 0 0 0,0 0 0 0 0,8 2 0 0 0,-1-1 1 0 0,0 0-1 0 0,0 0 0 0 0,1-1 0 0 0,-1 0 0 0 0,0 0 1 0 0,0-1-1 0 0,8-1 0 0 0,9 0 44 0 0,32-1 565 0 0,12-1-856 0 0,32 4 247 0 0,-25 3-1602 0 0,-40-3 148 0 0</inkml:trace>
</inkml:ink>
</file>

<file path=ppt/ink/ink10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18-12-04T08:37:37.97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42 252 13760 0 0,'0'0'629'0'0,"-9"-6"238"0"0,7 5-653 0 0,-1 0 1 0 0,0 0 0 0 0,1-1-1 0 0,-1 1 1 0 0,0-1-1 0 0,1 0 1 0 0,-2-1-215 0 0,-1 0 629 0 0,5 3-602 0 0,-1 0 0 0 0,1 0 0 0 0,0 0-1 0 0,0 0 1 0 0,-1-1 0 0 0,1 1 0 0 0,0 0 0 0 0,0 0 0 0 0,-1 0 0 0 0,1-1 0 0 0,0 1 0 0 0,0 0-1 0 0,0 0 1 0 0,-1 0 0 0 0,1-1 0 0 0,0 1 0 0 0,0 0 0 0 0,0-1 0 0 0,0 1 0 0 0,-1 0 0 0 0,1 0-1 0 0,0-1 1 0 0,0 1 0 0 0,0 0 0 0 0,0-1 0 0 0,0 1 0 0 0,0 0 0 0 0,0 0 0 0 0,0-1 0 0 0,0 1-1 0 0,0 0 1 0 0,0-1 0 0 0,0 1 0 0 0,0 0 0 0 0,0-1 0 0 0,0 1 0 0 0,0 0 0 0 0,1 0-27 0 0,-1-7 337 0 0,1 0 1 0 0,0 0-1 0 0,0 1 1 0 0,1-1 0 0 0,0 0-1 0 0,0 1 1 0 0,1 0-1 0 0,0-1 1 0 0,0 1-1 0 0,3-4-337 0 0,9-13 258 0 0,1 0-1 0 0,1 0-257 0 0,-8 12 290 0 0,-4 4-260 0 0,1 1 1 0 0,0 1-1 0 0,0-1 0 0 0,0 1 1 0 0,1 0-1 0 0,0 0 1 0 0,0 1-1 0 0,0 0 1 0 0,1 0-31 0 0,11-7 240 0 0,-19 11-228 0 0,1 0 0 0 0,-1-1 0 0 0,0 1 0 0 0,1 0 0 0 0,-1 0 0 0 0,0 0 0 0 0,1-1 0 0 0,-1 1 0 0 0,0 0 0 0 0,1 0 0 0 0,-1 0 0 0 0,1 0-1 0 0,-1 0 1 0 0,0 0 0 0 0,1 0 0 0 0,-1 0 0 0 0,0 0 0 0 0,1 0 0 0 0,-1 0 0 0 0,1 0 0 0 0,-1 0 0 0 0,0 0 0 0 0,1 0 0 0 0,-1 1 0 0 0,0-1 0 0 0,1 0 0 0 0,-1 0-1 0 0,1 0 1 0 0,-1 1 0 0 0,0-1 0 0 0,0 0 0 0 0,1 0 0 0 0,-1 1 0 0 0,0-1 0 0 0,1 0 0 0 0,-1 0 0 0 0,0 1 0 0 0,0-1 0 0 0,0 0 0 0 0,1 1 0 0 0,-1-1 0 0 0,0 0-1 0 0,0 1 1 0 0,0-1 0 0 0,0 1 0 0 0,0-1 0 0 0,1 0 0 0 0,-1 1 0 0 0,0-1 0 0 0,0 0 0 0 0,0 1 0 0 0,0-1 0 0 0,0 1 0 0 0,0-1 0 0 0,0 0 0 0 0,-1 1-12 0 0,0 21 139 0 0,-7 7-57 0 0,-2-1 0 0 0,-1 0 0 0 0,-12 22-82 0 0,-3 8 74 0 0,17-38-22 0 0,-4 10 38 0 0,-3 14-90 0 0,13-33 129 0 0,0 0 0 0 0,1 1 1 0 0,0-1-1 0 0,1 1 0 0 0,0 10-129 0 0,1-20 18 0 0,0 0-1 0 0,0 0 0 0 0,0 0 1 0 0,0 0-1 0 0,0-1 1 0 0,1 1-1 0 0,-1 0 0 0 0,1 0 1 0 0,-1 0-1 0 0,1-1 1 0 0,0 1-1 0 0,0 0 1 0 0,0-1-1 0 0,0 1 0 0 0,0-1 1 0 0,0 1-1 0 0,0-1 1 0 0,0 1-1 0 0,1-1 0 0 0,-1 0 1 0 0,1 1-1 0 0,-1-1 1 0 0,1 0-1 0 0,-1 0 0 0 0,1 0 1 0 0,-1 0-1 0 0,1-1 1 0 0,0 1-1 0 0,0 0 0 0 0,-1-1 1 0 0,1 1-1 0 0,0-1 1 0 0,0 0-1 0 0,0 1 0 0 0,0-1 1 0 0,0 0-1 0 0,0 0-17 0 0,11 1 160 0 0,1-1 0 0 0,-1-1 0 0 0,0 0 0 0 0,1-1-1 0 0,-1 0 1 0 0,0-1 0 0 0,0-1 0 0 0,0 0 0 0 0,-1 0 0 0 0,1-1-160 0 0,2-2-502 0 0,0 0 0 0 0,-1-1 1 0 0,0-1-1 0 0,0 0 1 0 0,-1-1-1 0 0,0 0 0 0 0,-1-1 1 0 0,1-1 501 0 0,5-9-2874 0 0,-4 1-4741 0 0</inkml:trace>
</inkml:ink>
</file>

<file path=ppt/ink/ink10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18-12-04T08:37:38.42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25 121 19807 0 0,'-2'-2'336'0'0,"0"0"0"0"0,-1-1-1 0 0,1 0 1 0 0,0 0 0 0 0,0 0-1 0 0,0 0 1 0 0,1 0 0 0 0,-2-3-336 0 0,2 4 125 0 0,0 1 0 0 0,1-1 1 0 0,-1 0-1 0 0,0 0 0 0 0,1 1 1 0 0,0-1-1 0 0,-1 0 0 0 0,1 0 1 0 0,0 0-1 0 0,0 1 0 0 0,0-1 1 0 0,0 0-1 0 0,0 0 0 0 0,1 0 1 0 0,-1 0-1 0 0,0 1 0 0 0,1-1 1 0 0,-1 0-126 0 0,2-1 135 0 0,0 0 1 0 0,0 0-1 0 0,0 0 1 0 0,0 0-1 0 0,1 0 0 0 0,-1 0 1 0 0,1 1-1 0 0,-1-1 1 0 0,1 1-1 0 0,0 0 1 0 0,0 0-1 0 0,0 0 1 0 0,0 0-1 0 0,1 0 1 0 0,-1 1-1 0 0,1-1-135 0 0,25-7-972 0 0,3 4-5749 0 0,-32 5 6617 0 0,19-3-8103 0 0</inkml:trace>
</inkml:ink>
</file>

<file path=ppt/ink/ink10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18-12-04T08:41:20.679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201 166 7256 0 0,'0'0'73'0'0,"-1"-1"1"0"0,0 1-1 0 0,1-1 1 0 0,-1 1-1 0 0,1 0 1 0 0,-1-1-1 0 0,1 1 1 0 0,-1-1-1 0 0,1 1 1 0 0,-1-1-1 0 0,1 0 1 0 0,-1 1-1 0 0,1-1 1 0 0,0 0-1 0 0,-1 1 1 0 0,1-1-1 0 0,0 1 1 0 0,0-1 0 0 0,-1 0-1 0 0,1 0 1 0 0,0 1-1 0 0,0-1-73 0 0,0 0 939 0 0,-14-14 3473 0 0,13 14-4299 0 0,0 1 1 0 0,1-1-1 0 0,-1 1 1 0 0,0-1 0 0 0,0 1-1 0 0,0-1 1 0 0,0 1 0 0 0,-1 0-1 0 0,1-1 1 0 0,0 1-1 0 0,0 0 1 0 0,0 0-114 0 0,-6-2 603 0 0,6 2-50 0 0,-14 8 1357 0 0,12-4-1742 0 0,-1 0 0 0 0,0 0 0 0 0,0-1 0 0 0,-1 1 1 0 0,0-1-169 0 0,-18 17 465 0 0,8-5-268 0 0,6-6-392 0 0,0 1 1 0 0,1-1 0 0 0,-1 4 194 0 0,3-5 90 0 0,3-4 44 0 0,0 1 1 0 0,0-1-1 0 0,1 1 1 0 0,-1-1-1 0 0,0 2-134 0 0,-5 13 461 0 0,6-16-414 0 0,0 0-1 0 0,1 0 1 0 0,-1 0-1 0 0,1 0 1 0 0,0 0-1 0 0,0 1 1 0 0,0-1-1 0 0,1 0 1 0 0,-1 1-1 0 0,1-1 1 0 0,-1 1-1 0 0,1-1 1 0 0,0 0-1 0 0,1 4-46 0 0,0 0 0 0 0,-1-5 0 0 0,0 0 0 0 0,1 0 0 0 0,-1-1 0 0 0,1 1 0 0 0,-1 0 0 0 0,1 0 0 0 0,0 0 0 0 0,0 0 0 0 0,0-1 0 0 0,0 1 0 0 0,0 0 0 0 0,0-1 0 0 0,1 2 0 0 0,1-1-3 0 0,-1 1 0 0 0,0-1 0 0 0,1 0-1 0 0,-1 0 1 0 0,1 0 0 0 0,0 0 0 0 0,0 0-1 0 0,0-1 1 0 0,0 1 0 0 0,0-1 0 0 0,0 0-1 0 0,0 0 1 0 0,0 0 0 0 0,1 0-1 0 0,-1-1 1 0 0,2 1 3 0 0,3 0-13 0 0,0 0 1 0 0,1 0-1 0 0,-1-1 0 0 0,0 0 0 0 0,8-1 13 0 0,4-2-261 0 0,-1-1 0 0 0,0-1 0 0 0,0-1 0 0 0,-1 0 0 0 0,11-6 261 0 0,-5 3-100 0 0,-18 7 54 0 0,0 0 0 0 0,-1 0 0 0 0,1 0-1 0 0,-1-1 1 0 0,0 0 0 0 0,4-2 46 0 0,-8 4-90 0 0,-1 1 99 0 0,0 0 0 0 0,0 0-1 0 0,1 0 1 0 0,-1 0-1 0 0,0-1 1 0 0,0 1-1 0 0,0 0 1 0 0,0 0 0 0 0,0 0-1 0 0,0 0 1 0 0,1-1-1 0 0,-1 1 1 0 0,0 0-1 0 0,0 0 1 0 0,0 0 0 0 0,0-1-1 0 0,0 1 1 0 0,0 0-1 0 0,0 0 1 0 0,0-1 0 0 0,0 1-1 0 0,0 0 1 0 0,0 0-1 0 0,0 0 1 0 0,0-1-1 0 0,0 1 1 0 0,0 0 0 0 0,0 0-1 0 0,0 0 1 0 0,0-1-1 0 0,0 1 1 0 0,0 0-1 0 0,0 0 1 0 0,-1 0 0 0 0,1-1-1 0 0,0 1 1 0 0,0 0-1 0 0,0 0 1 0 0,0 0-1 0 0,0 0 1 0 0,-1-1 0 0 0,1 1-1 0 0,0 0 1 0 0,0 0-1 0 0,0 0-8 0 0,-12 4 751 0 0,9-3-686 0 0,0 1 0 0 0,0 0 0 0 0,1 0-1 0 0,-1 1 1 0 0,0-1 0 0 0,1 0 0 0 0,-3 3-65 0 0,-3 4 209 0 0,8-9-209 0 0,-1 0 0 0 0,1 0 0 0 0,0 1-1 0 0,-1-1 1 0 0,1 0 0 0 0,0 1-1 0 0,-1-1 1 0 0,1 0 0 0 0,0 1 0 0 0,0-1-1 0 0,-1 0 1 0 0,1 1 0 0 0,0-1 0 0 0,0 0-1 0 0,0 1 1 0 0,-1-1 0 0 0,1 1 0 0 0,0-1-1 0 0,0 1 1 0 0,0-1 0 0 0,0 0 0 0 0,0 1-1 0 0,0-1 1 0 0,0 1 0 0 0,0-1-1 0 0,0 1 1 0 0,0-1 0 0 0,0 1 0 0 0,0-1-1 0 0,0 1 1 0 0,1 0-18 0 0,-2 0-20 0 0,0-1 33 0 0,1 0 0 0 0,0 0-1 0 0,0 1 1 0 0,-1-1-1 0 0,1 0 1 0 0,0 0 0 0 0,0 1-1 0 0,0-1 1 0 0,0 0-1 0 0,-1 0 1 0 0,1 1-1 0 0,0-1 1 0 0,0 0 0 0 0,0 1-1 0 0,0-1 1 0 0,0 0-1 0 0,0 1 1 0 0,0-1 0 0 0,0 0-1 0 0,0 1 1 0 0,0-1-1 0 0,0 0 1 0 0,0 1 0 0 0,0-1-1 0 0,0 0 1 0 0,0 1-1 0 0,0-1 1 0 0,0 0-1 0 0,0 0 1 0 0,1 1 0 0 0,-1-1-1 0 0,0 0 1 0 0,0 1-1 0 0,0-1 6 0 0,1 2 3 0 0,-1 0 0 0 0,1-1 0 0 0,0 1 0 0 0,0 0 0 0 0,0 0 0 0 0,0-1 0 0 0,0 1-1 0 0,0-1 1 0 0,0 1 0 0 0,1-1 0 0 0,-1 1 0 0 0,0-1 0 0 0,1 0 0 0 0,-1 1 0 0 0,1-1 0 0 0,0 0-1 0 0,-1 0 1 0 0,1 0 0 0 0,1 0-3 0 0,2 1 22 0 0,0 0-1 0 0,0-1 0 0 0,0 0 1 0 0,0 0-1 0 0,5 0-21 0 0,2 1-18 0 0,-9-2 18 0 0,0 1 0 0 0,1-1 0 0 0,-1 0 0 0 0,0 0 0 0 0,0 0 0 0 0,1 0 0 0 0,-1-1 0 0 0,0 1 0 0 0,0-1 0 0 0,0 0 0 0 0,0 0 0 0 0,0 0 0 0 0,1 0 0 0 0,5-2 3 0 0,-4 2 5 0 0,-1 0 1 0 0,0-1-1 0 0,1 1 1 0 0,-1-1-1 0 0,0 0 1 0 0,0 0-9 0 0,-3 1 3 0 0,-1 0 0 0 0,1 1 0 0 0,-1-1 0 0 0,0 1 0 0 0,1-1 0 0 0,-1 0 0 0 0,1 0 0 0 0,-1 1 0 0 0,0-1 0 0 0,0 0 0 0 0,1 0 0 0 0,-1 1 0 0 0,0-1 0 0 0,0 0 0 0 0,0 0-3 0 0,4-8 59 0 0,-4 8-57 0 0,0 0 1 0 0,1 1-1 0 0,-1-1 1 0 0,0 0-1 0 0,0 1 1 0 0,0-1-1 0 0,0 0 1 0 0,0 1-1 0 0,0-1 1 0 0,0 0 0 0 0,0 1-1 0 0,0-1 1 0 0,0 0-1 0 0,0 1 1 0 0,-1-1-1 0 0,1 0 1 0 0,0 1-1 0 0,0-1 1 0 0,-1 0-1 0 0,1 1 1 0 0,0-1-1 0 0,-1 1 1 0 0,1-1-1 0 0,-1 1 1 0 0,1-1-3 0 0,-2-4 3 0 0,1-6-3 0 0,1 11 0 0 0,1-1 0 0 0,-1 0 0 0 0,0 1 0 0 0,0-1 0 0 0,0 0 0 0 0,0 0 0 0 0,0 1 0 0 0,-1-1 0 0 0,1 0 0 0 0,0 1 0 0 0,0-1 0 0 0,0 0 0 0 0,-1 1 0 0 0,1-1 0 0 0,0 0 0 0 0,-1 1 0 0 0,1-1 0 0 0,0 0 0 0 0,-1 1 0 0 0,1-1 0 0 0,-1 1 0 0 0,1-1 0 0 0,-1 1 0 0 0,0-1 0 0 0,-6-8 0 0 0,6 8 0 0 0,0-1 0 0 0,0 1 0 0 0,-1-1 0 0 0,1 1 0 0 0,0 0 0 0 0,-1-1 0 0 0,0 1 0 0 0,1 0 0 0 0,-2 0 0 0 0,-11-10 0 0 0,11 9 0 0 0,1 0 0 0 0,0 1 0 0 0,-1-1 0 0 0,0 0 0 0 0,1 1 0 0 0,-1 0 0 0 0,0-1 0 0 0,1 1 0 0 0,-1 0 0 0 0,-31-12-22 0 0,33 12-100 0 0,1 1-55 0 0,0 0-14 0 0,0 0-75 0 0,0 0-314 0 0,0 0-136 0 0,7-2-1002 0 0,7-1-2529 0 0,-13 2 1839 0 0</inkml:trace>
  <inkml:trace contextRef="#ctx0" brushRef="#br0" timeOffset="656.14">506 219 6912 0 0,'-9'3'906'0'0,"9"-3"109"0"0,0 0 312 0 0,0 0 66 0 0,0 0-164 0 0,1 1-743 0 0,13 5-259 0 0,-11-5-148 0 0,0 0 0 0 0,-1 0 0 0 0,1 0 0 0 0,-1 0 0 0 0,1 1-1 0 0,-1-1 1 0 0,1 1 0 0 0,-1-1 0 0 0,0 1 0 0 0,0 0 0 0 0,0 0 0 0 0,0 0 0 0 0,0 0 0 0 0,1 2-79 0 0,-2-3 92 0 0,0 1 1 0 0,0 0 0 0 0,0 0 0 0 0,0-1-1 0 0,1 1 1 0 0,-1-1 0 0 0,1 1 0 0 0,-1-1 0 0 0,2 2-93 0 0,-1-2 64 0 0,-1 0 1 0 0,0 0-1 0 0,0 0 1 0 0,1 0-1 0 0,-1 0 1 0 0,0 0-1 0 0,0 0 1 0 0,0 1 0 0 0,0-1-1 0 0,-1 0 1 0 0,1 1-1 0 0,0-1 1 0 0,0 1-1 0 0,-1-1 1 0 0,1 1-1 0 0,-1-1 1 0 0,0 1-1 0 0,1-1 1 0 0,-1 1 0 0 0,0-1-1 0 0,0 1-64 0 0,0-1 52 0 0,1 0-1 0 0,-1 1 1 0 0,0-1 0 0 0,0 0-1 0 0,0 0 1 0 0,1 0-1 0 0,-1 0 1 0 0,1 0 0 0 0,-1 0-1 0 0,1 1 1 0 0,-1-1-1 0 0,1 0 1 0 0,0 0-52 0 0,0-1 29 0 0,-1 1 1 0 0,1 0-1 0 0,-1 0 1 0 0,0-1 0 0 0,1 1-1 0 0,-1 0 1 0 0,1 0-1 0 0,-1 0 1 0 0,0 0-1 0 0,0-1 1 0 0,0 1-1 0 0,1 0 1 0 0,-1 0-1 0 0,0 0 1 0 0,0 0-1 0 0,0 0 1 0 0,0 0-1 0 0,0 0 1 0 0,-1-1-1 0 0,1 2-29 0 0,0 9 400 0 0,1-10-384 0 0,-1-1 0 0 0,0 1 0 0 0,0 0 0 0 0,0-1 1 0 0,0 1-1 0 0,0-1 0 0 0,0 1 0 0 0,0 0 0 0 0,0-1 0 0 0,0 1 0 0 0,0-1 0 0 0,0 1 0 0 0,0-1 0 0 0,0 1 0 0 0,-1 0 1 0 0,1-1-1 0 0,0 1 0 0 0,0-1-16 0 0,-2 5 105 0 0,1-4-20 0 0,1 1 0 0 0,-1-1 0 0 0,0 0 0 0 0,1 1 0 0 0,-1-1 0 0 0,0 0 0 0 0,0 1-1 0 0,0-1 1 0 0,0 0 0 0 0,-1 1-85 0 0,2-2 12 0 0,-1 1 0 0 0,1-1 1 0 0,-1 0-1 0 0,0 0 0 0 0,1 0 0 0 0,-1 1 0 0 0,0-1 0 0 0,1 0 0 0 0,-1 0 0 0 0,0 0 1 0 0,1 0-1 0 0,-1 0 0 0 0,0 0 0 0 0,1 0 0 0 0,-1-1 0 0 0,0 1 0 0 0,1 0 0 0 0,-1 0 1 0 0,0 0-1 0 0,1-1 0 0 0,-1 1 0 0 0,0 0 0 0 0,1-1 0 0 0,-1 1 0 0 0,1 0 0 0 0,-1-1 1 0 0,1 1-1 0 0,-1-1 0 0 0,1 1 0 0 0,-1-1 0 0 0,1 1 0 0 0,-1-1 0 0 0,1 1-12 0 0,-1-2-43 0 0,0 1-1 0 0,0 0 1 0 0,0-1-1 0 0,0 1 1 0 0,0 0-1 0 0,0-1 1 0 0,1 1-1 0 0,-1-1 1 0 0,0 1-1 0 0,1-1 1 0 0,-1 0-1 0 0,1 1 1 0 0,0-1-1 0 0,-1 1 1 0 0,1-1-1 0 0,0 0 1 0 0,0 1-1 0 0,0-1 1 0 0,0 0-1 0 0,1 1 1 0 0,-1-1-1 0 0,0 0 1 0 0,1 1 43 0 0,0-14-464 0 0,-1 14 417 0 0,0-1-1 0 0,0 1 0 0 0,1-1 1 0 0,-1 1-1 0 0,1 0 0 0 0,-1-1 1 0 0,1 1-1 0 0,-1 0 0 0 0,1-1 0 0 0,0 1 1 0 0,0 0-1 0 0,0 0 0 0 0,-1-1 1 0 0,1 1-1 0 0,0 0 0 0 0,1 0 48 0 0,9-15-519 0 0,-11 15 496 0 0,1 0 1 0 0,-1 0 0 0 0,1 0-1 0 0,0-1 1 0 0,-1 1 0 0 0,1 0-1 0 0,0 0 1 0 0,0 1 0 0 0,-1-1-1 0 0,1 0 1 0 0,0 0 0 0 0,0 0-1 0 0,0 0 1 0 0,0 1 0 0 0,1-1 22 0 0,26-11-236 0 0,-21 9 181 0 0,10 0-4 0 0,-15 3 61 0 0,12 1 91 0 0,-11 2-62 0 0,-1-1 2 0 0,9 3 199 0 0,-9-4-182 0 0,0 0 0 0 0,0 0-1 0 0,0 0 1 0 0,-1 0-1 0 0,1 0 1 0 0,0 0 0 0 0,0 0-1 0 0,-1 1 1 0 0,1-1-1 0 0,-1 1 1 0 0,1-1-1 0 0,-1 1 1 0 0,0-1 0 0 0,1 1-1 0 0,-1 0 1 0 0,1 1-50 0 0,16 29 949 0 0,-3-4-348 0 0,-12-19-25 0 0,-3-7 642 0 0,-3-5-801 0 0,3 2-433 0 0,-1 0 0 0 0,1 1 0 0 0,0-1 1 0 0,-1 0-1 0 0,1 0 0 0 0,0 1 0 0 0,-1-1 0 0 0,1 0 0 0 0,0 0 0 0 0,0 0 0 0 0,0 1 1 0 0,0-1-1 0 0,0 0 0 0 0,0 0 0 0 0,0 0 0 0 0,0 1 0 0 0,0-1 0 0 0,0 0 1 0 0,0 0-1 0 0,1 0 0 0 0,-1 1 0 0 0,0-1 0 0 0,1 0 16 0 0,1-8-139 0 0,0-1-105 0 0,-2 8 181 0 0,0 0-1 0 0,1 0 1 0 0,-1-1-1 0 0,1 1 1 0 0,0 0 0 0 0,0 0-1 0 0,0 0 1 0 0,0 0-1 0 0,0 0 1 0 0,0 0 0 0 0,1-1 63 0 0,23-30-659 0 0,-24 32 595 0 0,8 0 26 0 0,-8 1 78 0 0,0 0-1 0 0,-1 0 1 0 0,1 0-1 0 0,0 0 1 0 0,0 0-1 0 0,0 0 1 0 0,-1 0-1 0 0,1 0 1 0 0,0 0-1 0 0,0 0 0 0 0,0 1 1 0 0,0-1-1 0 0,-1 0 1 0 0,1 1-1 0 0,0-1 1 0 0,0 0-1 0 0,-1 1 1 0 0,1-1-1 0 0,0 1 1 0 0,-1-1-1 0 0,1 1 0 0 0,0-1 1 0 0,-1 1-1 0 0,1 0-39 0 0,64 59 1011 0 0,-52-48-976 0 0,-12-12-126 0 0,0 1-124 0 0,0-1 0 0 0,0 1 1 0 0,0-1-1 0 0,0 1 0 0 0,1-1 0 0 0,-1 0 0 0 0,0 1 0 0 0,0-1 1 0 0,1 0-1 0 0,-1 0 0 0 0,0 0 0 0 0,0 0 0 0 0,1 0 1 0 0,-1 0-1 0 0,0 0 0 0 0,0-1 0 0 0,1 1 215 0 0,4-3-1918 0 0</inkml:trace>
  <inkml:trace contextRef="#ctx0" brushRef="#br0" timeOffset="1053.234">1007 144 11520 0 0,'0'0'886'0'0,"-6"3"405"0"0,6-2-1109 0 0,0 0 0 0 0,0 0 0 0 0,0 0 0 0 0,0 0 0 0 0,0 0 0 0 0,0 0 1 0 0,0 0-1 0 0,0 0 0 0 0,0 0 0 0 0,0 0 0 0 0,1 0 0 0 0,-1 0 0 0 0,1 1-182 0 0,0 14 1107 0 0,-1-14-1090 0 0,0 0 1 0 0,0 1-1 0 0,0-1 0 0 0,0 1 0 0 0,1-1 0 0 0,-1 1 0 0 0,1-1 0 0 0,-1 0 0 0 0,1 1 0 0 0,0-1 0 0 0,0 0 0 0 0,0 1-17 0 0,1 0 82 0 0,-1 0 1 0 0,0 0-1 0 0,-1-1 0 0 0,1 1 1 0 0,0 0-1 0 0,-1 0 1 0 0,1 1-83 0 0,0 25 2276 0 0,5 28-2276 0 0,-2-28 668 0 0,-2 0 0 0 0,0 1-668 0 0,-1-8 162 0 0,0-17-143 0 0,-1-1 1 0 0,1 0-1 0 0,-1 1 1 0 0,0-1-1 0 0,-1 0 1 0 0,1 1-1 0 0,-1 1-19 0 0,1-4-20 0 0,-1 0-1 0 0,1 0 1 0 0,0 0-1 0 0,0 0 0 0 0,0 0 1 0 0,1 0-1 0 0,-1 0 1 0 0,0 0-1 0 0,1 0 0 0 0,-1 0 1 0 0,1 0 20 0 0,0 0-12 0 0,0 0-1 0 0,-1 1 1 0 0,1-1 0 0 0,-1 0 0 0 0,0 0 0 0 0,0 1 0 0 0,0-1-1 0 0,0 0 1 0 0,0 1 12 0 0,0 25 68 0 0,1-15 259 0 0,-1-11-90 0 0,0-2-47 0 0,0 0-205 0 0,0 0-56 0 0,0 0-150 0 0,0 0-628 0 0,-1-2 571 0 0,0 1 0 0 0,1 0 0 0 0,-1-1 0 0 0,0 1 0 0 0,0 0 0 0 0,0 0 0 0 0,0 0 0 0 0,0 0 0 0 0,0 0 0 0 0,0 0-1 0 0,-1 0 1 0 0,1 0 0 0 0,0 0 0 0 0,0 0 0 0 0,-1 1 0 0 0,1-1 278 0 0,-3-1-728 0 0,2 0 405 0 0,1 0 1 0 0,-1 1 0 0 0,0-1 0 0 0,1 0 0 0 0,-1 0-1 0 0,1 0 1 0 0,0 0 0 0 0,0 0 0 0 0,0 0 0 0 0,0 0 0 0 0,0-1 322 0 0,-5-13-1792 0 0</inkml:trace>
  <inkml:trace contextRef="#ctx0" brushRef="#br0" timeOffset="1454.081">1020 160 5984 0 0,'33'-10'1517'0'0,"-28"9"-870"0"0,0 1-1 0 0,-1-1 1 0 0,1 1 0 0 0,0 0-1 0 0,0 0 1 0 0,-1 1 0 0 0,1 0-1 0 0,0-1 1 0 0,-1 1 0 0 0,1 1-1 0 0,0-1 1 0 0,-1 1 0 0 0,0 0 0 0 0,1 0-647 0 0,20 13 467 0 0,-19-11-104 0 0,0 0-1 0 0,0 1 0 0 0,-1 0 1 0 0,0 0-1 0 0,0 0 1 0 0,2 4-363 0 0,-5-7 98 0 0,-1 0 0 0 0,1 1 0 0 0,-1-1 0 0 0,1 1 0 0 0,-1 0-1 0 0,0-1 1 0 0,0 1 0 0 0,0 0 0 0 0,-1 0 0 0 0,1 0 0 0 0,-1 0 0 0 0,1-1 0 0 0,-1 1 0 0 0,0 0 0 0 0,0 0 0 0 0,0 0 0 0 0,-1 2-98 0 0,1-4 27 0 0,0 0 0 0 0,-1 0 0 0 0,1 0 0 0 0,-1 0 0 0 0,1 0 0 0 0,-1 0 0 0 0,1 0 0 0 0,-1 0 0 0 0,0 0 0 0 0,1 0 0 0 0,-1 0 0 0 0,0 0 0 0 0,0-1 0 0 0,0 1 0 0 0,0 0 0 0 0,0 0 0 0 0,0-1-27 0 0,-19 11 109 0 0,9-6-116 0 0,-4 3-112 0 0,0-1-1 0 0,-1-1 1 0 0,0-1-1 0 0,0 0 1 0 0,0-1 0 0 0,-1-1-1 0 0,0 0 1 0 0,1-1-1 0 0,-1-1 1 0 0,-7-1 119 0 0,6-1-3027 0 0,8-3-1822 0 0,3-1-512 0 0</inkml:trace>
  <inkml:trace contextRef="#ctx0" brushRef="#br0" timeOffset="1455.081">1350 1 15088 0 0,'0'0'693'0'0,"0"0"-21"0"0,-3 14-379 0 0,-3 98 3039 0 0,7 35-1215 0 0,0-50-7963 0 0,-1-97-295 0 0</inkml:trace>
  <inkml:trace contextRef="#ctx0" brushRef="#br0" timeOffset="1865.787">1416 255 13824 0 0,'0'0'314'0'0,"0"0"46"0"0,13 12 478 0 0,-11-10-735 0 0,0 0 0 0 0,0 0 0 0 0,0 0 0 0 0,0 0 1 0 0,1-1-1 0 0,-1 1 0 0 0,1-1 0 0 0,-1 0 1 0 0,1 1-1 0 0,0-1 0 0 0,0 0 0 0 0,-1-1 0 0 0,1 1 1 0 0,0 0-1 0 0,0-1 0 0 0,0 0 0 0 0,0 1 1 0 0,0-1-1 0 0,-1 0 0 0 0,1-1 0 0 0,0 1 0 0 0,0 0 1 0 0,0-1-1 0 0,0 0 0 0 0,0 1 0 0 0,-1-1 1 0 0,1 0-1 0 0,0-1 0 0 0,-1 1 0 0 0,1 0 0 0 0,-1-1-103 0 0,0 1-2 0 0,-1 1 0 0 0,1-1 0 0 0,-1 0 0 0 0,1 0 0 0 0,-1 0-1 0 0,0 0 1 0 0,1 0 0 0 0,-1 0 0 0 0,0-1 0 0 0,0 1 0 0 0,0 0 0 0 0,0-1-1 0 0,0 1 1 0 0,0-1 0 0 0,0 1 0 0 0,-1-1 0 0 0,1 1 0 0 0,-1-1-1 0 0,1 1 1 0 0,-1-1 0 0 0,1 0 2 0 0,1-7-217 0 0,-2 8 176 0 0,1-1 1 0 0,-1 1-1 0 0,0-1 1 0 0,1 1 0 0 0,-1-1-1 0 0,0 1 1 0 0,0-1-1 0 0,0 1 1 0 0,0-1-1 0 0,-1 1 1 0 0,1-1-1 0 0,0 1 1 0 0,0-1 0 0 0,-1 1-1 0 0,1 0 1 0 0,-1-1-1 0 0,0 1 1 0 0,1-1 40 0 0,-1 1 9 0 0,1-1 0 0 0,-1 1 0 0 0,0-1 0 0 0,1 1 0 0 0,-1-1 0 0 0,0 1 0 0 0,0 0 1 0 0,0 0-1 0 0,0-1 0 0 0,0 1 0 0 0,0 0 0 0 0,0 0 0 0 0,0 0 0 0 0,-1 0 0 0 0,1 0 0 0 0,0 0 0 0 0,-1 0 0 0 0,1 1 1 0 0,0-1-1 0 0,-1 0 0 0 0,1 1 0 0 0,-1-1 0 0 0,0 1-9 0 0,0 0 40 0 0,0 0 0 0 0,0 0 0 0 0,0 0 0 0 0,0 0 0 0 0,0 0 0 0 0,0 1 0 0 0,0-1 0 0 0,0 1 0 0 0,0 0 0 0 0,0-1 0 0 0,1 1 0 0 0,-1 0 0 0 0,0 0 0 0 0,0 0 0 0 0,-1 1-40 0 0,-3 3 164 0 0,0 0 0 0 0,1 0 0 0 0,0 0 1 0 0,-1 0-1 0 0,2 1 0 0 0,-1 0 0 0 0,1 0 0 0 0,0 0 0 0 0,-2 3-164 0 0,5-5 75 0 0,-1 0-1 0 0,1 0 0 0 0,0 0 0 0 0,0 0 1 0 0,1 0-1 0 0,-1 0 0 0 0,1 0 0 0 0,0 1 0 0 0,0-1 1 0 0,0 0-1 0 0,0 0 0 0 0,1 0 0 0 0,0 0 0 0 0,0 0 1 0 0,0 0-1 0 0,0 0 0 0 0,1 0 0 0 0,0 2-74 0 0,0-3 37 0 0,0-1-1 0 0,1 1 1 0 0,-1 0-1 0 0,1 0 1 0 0,0-1-1 0 0,-1 0 1 0 0,1 1-1 0 0,1-1-36 0 0,-2 0 22 0 0,3 1-22 0 0,0 0 1 0 0,0 0 0 0 0,0 0 0 0 0,0 0 0 0 0,1-1-1 0 0,-1 0 1 0 0,1 0 0 0 0,0 0 0 0 0,0-1 0 0 0,-1 0-1 0 0,1 0 1 0 0,0 0 0 0 0,0-1 0 0 0,2 0-1 0 0,-2 0-529 0 0,1-1 0 0 0,0 0 0 0 0,-1 0 0 0 0,1 0 0 0 0,-1-1 1 0 0,1 0-1 0 0,-1 0 0 0 0,1-1 529 0 0,9-5-1525 0 0</inkml:trace>
  <inkml:trace contextRef="#ctx0" brushRef="#br0" timeOffset="2294.886">1866 172 10592 0 0,'0'0'818'0'0,"-3"3"-500"0"0,-4 3 1076 0 0,1 1 0 0 0,0 1 0 0 0,0-1 1 0 0,1 1-1 0 0,-2 4-1394 0 0,1-3 371 0 0,0 0 0 0 0,0 0 0 0 0,-1 0 0 0 0,0-1-371 0 0,1-1 275 0 0,1-1 0 0 0,0 0-1 0 0,1 1 1 0 0,-2 3-275 0 0,2-4 33 0 0,1-1 0 0 0,-1 1 0 0 0,0-1 0 0 0,0 0-1 0 0,0 0 1 0 0,-4 3-33 0 0,-10 10 589 0 0,16-16-617 0 0,1 0 1 0 0,-1 1 0 0 0,0-1 0 0 0,0 0-1 0 0,0 0 1 0 0,0 0 0 0 0,-1-1 0 0 0,1 1-1 0 0,0 0 1 0 0,-1-1 0 0 0,1 0 0 0 0,-1 1-1 0 0,1-1 1 0 0,-1 0 0 0 0,0 0 0 0 0,1 0-1 0 0,-1-1 1 0 0,0 1 0 0 0,-1-1 27 0 0,2 0-276 0 0,1 1 0 0 0,0-1 1 0 0,-1 0-1 0 0,1-1 0 0 0,0 1 0 0 0,-1 0 0 0 0,1 0 1 0 0,0-1-1 0 0,0 1 0 0 0,-1 0 0 0 0,1-1 0 0 0,0 0 1 0 0,0 1-1 0 0,0-1 0 0 0,-1 0 0 0 0,1 1 0 0 0,0-1 1 0 0,0 0-1 0 0,0 0 0 0 0,0 0 0 0 0,0 0 0 0 0,0 0 1 0 0,1 0-1 0 0,-1 0 0 0 0,0 0 0 0 0,0 0 0 0 0,1 0 1 0 0,-1-1 275 0 0,-5-8-2044 0 0</inkml:trace>
  <inkml:trace contextRef="#ctx0" brushRef="#br0" timeOffset="2295.886">1646 191 13472 0 0,'0'0'620'0'0,"0"0"-16"0"0,5 14 276 0 0,6 23 2566 0 0,-9-32-3026 0 0,0 1-1 0 0,1 0 1 0 0,-1 0-1 0 0,1-1 1 0 0,0 0-1 0 0,3 5-419 0 0,-2-3 294 0 0,6 6-153 0 0,0 0 1 0 0,1 0 0 0 0,1-1 0 0 0,-1 0 0 0 0,2-1-1 0 0,1 0-141 0 0,4 5-2101 0 0,1-1 444 0 0,-1-5-21 0 0</inkml:trace>
</inkml:ink>
</file>

<file path=ppt/ink/ink10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18-12-04T08:42:39.38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64 4 15664 0 0,'0'0'718'0'0,"0"0"-19"0"0,0 0-374 0 0,0 0 84 0 0,0 0 82 0 0,1 0 18 0 0,45-2 304 0 0,-25 1-199 0 0,0 1 1 0 0,1 0-1 0 0,8 3-614 0 0,-14-3-80 0 0,-13 0-17 0 0,-1 0-1 0 0,1 0 0 0 0,0 0 1 0 0,-1 1-1 0 0,1-1 1 0 0,-1 0-1 0 0,1 1 1 0 0,-1 0-1 0 0,1 0 0 0 0,1 0 98 0 0,-3 0-1472 0 0,-1-1-441 0 0,0 0-787 0 0,0 0-2814 0 0</inkml:trace>
  <inkml:trace contextRef="#ctx0" brushRef="#br0" timeOffset="1">51 88 3224 0 0,'-2'0'240'0'0,"-28"12"444"0"0,13-5 3941 0 0,16-6-1714 0 0,1-1-365 0 0,0 0-1646 0 0,9 13-630 0 0,-7-11-154 0 0,0 0 0 0 0,0-1 0 0 0,1 1 0 0 0,-1-1 0 0 0,0 0 0 0 0,1 1 1 0 0,-1-1-1 0 0,1 0 0 0 0,-1-1 0 0 0,1 1 0 0 0,0 0 0 0 0,-1-1 0 0 0,1 1 1 0 0,0-1-1 0 0,-1 0 0 0 0,1 0-116 0 0,10 0 678 0 0,0 0 0 0 0,10-2-678 0 0,-22 2 17 0 0,47-3 1170 0 0,8 2-1187 0 0,37-2-4790 0 0,-81 2-838 0 0</inkml:trace>
</inkml:ink>
</file>

<file path=ppt/ink/ink10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18-12-04T08:42:39.99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93 64 14768 0 0,'0'0'332'0'0,"0"0"50"0"0,0 0 25 0 0,0 0-47 0 0,-13 3 78 0 0,10-1-265 0 0,0 0-1 0 0,-1 0 0 0 0,1 1 1 0 0,0-1-1 0 0,0 1 0 0 0,1-1 1 0 0,-1 1-1 0 0,1 0 0 0 0,-1 0 1 0 0,1 0-1 0 0,0 0 0 0 0,0 1 1 0 0,-2 3-173 0 0,-2 7 641 0 0,0 0-1 0 0,-4 13-640 0 0,8-20 152 0 0,-1 2-14 0 0,0-1 0 0 0,0 1-1 0 0,1 0 1 0 0,0 0 0 0 0,1 0 0 0 0,0 0 0 0 0,0 0 0 0 0,1 0 0 0 0,0 5-138 0 0,0-11 12 0 0,1 1 0 0 0,-1-2 0 0 0,1 1 0 0 0,0 0 0 0 0,0 0 1 0 0,0 0-1 0 0,0 0 0 0 0,0 0 0 0 0,0-1 0 0 0,2 4-12 0 0,-2-5 10 0 0,0 0 0 0 0,0 0 0 0 0,0-1 0 0 0,0 1 0 0 0,0 0 0 0 0,0 0-1 0 0,0 0 1 0 0,0-1 0 0 0,0 1 0 0 0,1 0 0 0 0,-1-1 0 0 0,0 1 0 0 0,0-1 0 0 0,1 1 0 0 0,-1-1 0 0 0,0 0 0 0 0,1 0 0 0 0,-1 0 0 0 0,0 1 0 0 0,0-1 0 0 0,1 0 0 0 0,-1-1 0 0 0,0 1 0 0 0,1 0-1 0 0,-1 0 1 0 0,0 0 0 0 0,1-1-10 0 0,3-1 44 0 0,1 0-1 0 0,-1 0 0 0 0,0 0 0 0 0,0-1 0 0 0,-1 0 1 0 0,1 0-1 0 0,-1 0 0 0 0,1-1 0 0 0,2-3-43 0 0,7-6-10 0 0,-1 0-1 0 0,3-5 11 0 0,-11 11-23 0 0,3-2-24 0 0,-1 0 1 0 0,1 1-1 0 0,1-1 1 0 0,-1 2-1 0 0,7-5 47 0 0,-14 12-5 0 0,-1 0-1 0 0,1-1 1 0 0,0 1 0 0 0,-1 0-1 0 0,1 0 1 0 0,0 0-1 0 0,-1 0 1 0 0,1 0-1 0 0,0 0 1 0 0,0 0-1 0 0,-1 0 1 0 0,1 0-1 0 0,0 0 1 0 0,-1 1 0 0 0,1-1-1 0 0,0 0 1 0 0,-1 0-1 0 0,1 1 1 0 0,-1-1-1 0 0,1 0 1 0 0,0 1-1 0 0,-1-1 1 0 0,1 0 0 0 0,-1 1-1 0 0,1-1 1 0 0,-1 1-1 0 0,1-1 1 0 0,-1 1-1 0 0,1 0 6 0 0,15 19 26 0 0,-13-16-38 0 0,2 2 7 0 0,-1 2 23 0 0,1-2-1 0 0,1 1 1 0 0,-1 0-1 0 0,1-1 1 0 0,0 0-1 0 0,1-1 1 0 0,6 5-18 0 0,-10-8 27 0 0,0 0 0 0 0,-1 0 1 0 0,1-1-1 0 0,0 1 1 0 0,1-1-1 0 0,-1 0 0 0 0,0 0 1 0 0,0 0-1 0 0,0 0 0 0 0,1-1 1 0 0,-1 1-1 0 0,0-1 0 0 0,1 0 1 0 0,-1 0-1 0 0,0 0 1 0 0,1-1-1 0 0,-1 1 0 0 0,0-1 1 0 0,3 0-28 0 0,-2 0 45 0 0,0 0 1 0 0,0-1 0 0 0,0 1-1 0 0,0-1 1 0 0,0 0-1 0 0,0 0 1 0 0,0 0 0 0 0,0 0-1 0 0,-1-1 1 0 0,1 1-1 0 0,-1-1 1 0 0,0 0 0 0 0,0 0-1 0 0,0 0 1 0 0,0-1 0 0 0,-1 1-1 0 0,1-1 1 0 0,-1 1-1 0 0,0-1 1 0 0,0 0 0 0 0,0 0-1 0 0,0 0 1 0 0,0-1-46 0 0,1-4 57 0 0,0-1 0 0 0,-1 1 0 0 0,0 0 0 0 0,-1-1 0 0 0,0 0 1 0 0,0 1-1 0 0,-1-1 0 0 0,0 0 0 0 0,-1-6-57 0 0,0 9 1 0 0,0-1-1 0 0,-1 1 1 0 0,1-1-1 0 0,-2 1 1 0 0,1-1 0 0 0,-1 1-1 0 0,0 0 1 0 0,0 0-1 0 0,-1 0 1 0 0,0 1 0 0 0,0-1-1 0 0,-2-1 0 0 0,4 7-79 0 0,0-1 0 0 0,1 1-1 0 0,-1 0 1 0 0,0-1 0 0 0,0 1-1 0 0,0 0 1 0 0,0 0 0 0 0,0 0-1 0 0,0 0 1 0 0,0 1 0 0 0,0-1-1 0 0,-2 0 80 0 0,3 1-438 0 0,-12 6-3890 0 0,7-2-427 0 0,3 0-1171 0 0</inkml:trace>
</inkml:ink>
</file>

<file path=ppt/ink/ink10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18-12-04T08:42:40.35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 35 11520 0 0,'0'0'528'0'0,"-1"-1"-16"0"0,-4-3-148 0 0,4 3 576 0 0,1 1 290 0 0,0 0 61 0 0,2 0-1094 0 0,0 1 0 0 0,0 0-1 0 0,0-1 1 0 0,0 1 0 0 0,0-1 0 0 0,0 0 0 0 0,0 1 0 0 0,0-1 0 0 0,0 0 0 0 0,0 0-1 0 0,0-1 1 0 0,0 1 0 0 0,0 0-197 0 0,11 0 435 0 0,13 1 444 0 0,-1 0 0 0 0,1-2 0 0 0,0-1-879 0 0,-19 2 126 0 0,103-11 1135 0 0,16 0-1121 0 0,-13 3-140 0 0,-105 8-173 0 0,57 1 93 0 0,-25 6-5036 0 0,-39-7 2963 0 0,-1 0-20 0 0</inkml:trace>
</inkml:ink>
</file>

<file path=ppt/ink/ink10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18-12-04T08:42:40.74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217 15 3224 0 0,'0'0'143'0'0,"-9"-6"4663"0"0,5 3 1111 0 0,1 2-5571 0 0,0 0 0 0 0,0 0 0 0 0,0 0-1 0 0,0 1 1 0 0,-1-1 0 0 0,1 1 0 0 0,0-1 0 0 0,0 1-1 0 0,0 0 1 0 0,0 0 0 0 0,-1 1 0 0 0,1-1-1 0 0,0 1 1 0 0,0-1 0 0 0,0 1 0 0 0,0 0 0 0 0,0 0-1 0 0,-1 1-345 0 0,-8 3 699 0 0,0 1 0 0 0,0 1 0 0 0,-8 6-699 0 0,11-8 283 0 0,1 2-153 0 0,0 0 0 0 0,0 0 0 0 0,1 1 1 0 0,0 0-1 0 0,1 0 0 0 0,0 0 0 0 0,-1 2-130 0 0,4-6 58 0 0,0 0 5 0 0,1-1 0 0 0,0 1 0 0 0,0-1 0 0 0,0 1 0 0 0,1 0 0 0 0,-1 0 0 0 0,1 0 0 0 0,0 0 0 0 0,0 0 0 0 0,0 0 0 0 0,1 1-63 0 0,0-4 37 0 0,0 1 1 0 0,-1-1-1 0 0,2 1 0 0 0,-1-1 1 0 0,0 1-1 0 0,0 0 0 0 0,1-1 0 0 0,-1 1 1 0 0,0-1-1 0 0,1 1 0 0 0,0-1 1 0 0,-1 1-1 0 0,1-1 0 0 0,0 0 1 0 0,0 1-1 0 0,-1-1 0 0 0,1 0 1 0 0,0 0-1 0 0,0 1 0 0 0,1-1 0 0 0,-1 0 1 0 0,0 0-1 0 0,0 0 0 0 0,1 0 1 0 0,-1 0-1 0 0,0-1 0 0 0,1 1 1 0 0,-1 0-1 0 0,2 0-37 0 0,7 2 24 0 0,0 0-1 0 0,0 0 1 0 0,0-1-1 0 0,0-1 1 0 0,1 0 0 0 0,-1 0-1 0 0,1-1 1 0 0,8 0-24 0 0,20-4 288 0 0,28-6-288 0 0,-47 7 12 0 0,49-11-2292 0 0,-47 8 992 0 0</inkml:trace>
</inkml:ink>
</file>

<file path=ppt/ink/ink10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18-12-04T08:42:38.60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10 6 13824 0 0,'0'0'629'0'0,"0"-1"-12"0"0,0-3-393 0 0,4 10 152 0 0,1 8 212 0 0,0 41 565 0 0,-2 18-1153 0 0,1 10-36 0 0,-2-33-7 0 0,-3 1-1 0 0,-3 16 44 0 0,-1 47 1018 0 0,5-104-878 0 0,-1-1-1 0 0,0 1 1 0 0,0-1 0 0 0,-1 1-1 0 0,0-1 1 0 0,-1 0 0 0 0,0 0-1 0 0,-1 1-139 0 0,5-10 0 0 0,-1 0 0 0 0,0 0 0 0 0,0 0 0 0 0,0 0 0 0 0,0 0 0 0 0,0-1 0 0 0,0 1 0 0 0,0 0 0 0 0,0 0 0 0 0,0 0 0 0 0,0 0 0 0 0,0 0 0 0 0,-1 0 0 0 0,1 0 0 0 0,0 0 0 0 0,0 0 0 0 0,0 0 0 0 0,0 0 0 0 0,0 0 0 0 0,0 0 0 0 0,0 0 0 0 0,0 0 0 0 0,0 0 0 0 0,0 0 0 0 0,0 0 0 0 0,0 0 0 0 0,0 0 0 0 0,0 0 0 0 0,0 0 0 0 0,0 0 0 0 0,0-1 0 0 0,0 1 0 0 0,0 0 0 0 0,0 0 0 0 0,0 0 0 0 0,0 0 0 0 0,0 0 0 0 0,0 0 0 0 0,0 0 0 0 0,0 0 0 0 0,-1 0 0 0 0,1 0 0 0 0,0 0 0 0 0,0 0 0 0 0,0 0 0 0 0,0 0 0 0 0,0 0 0 0 0,0 0 0 0 0,0 0 0 0 0,0 0 0 0 0,0 0 0 0 0,0 0 0 0 0,0 1 0 0 0,0-1 0 0 0,0 0 0 0 0,0 0 0 0 0,0 0 0 0 0,0 0 0 0 0,0 0 0 0 0,0 0 0 0 0,0 0 0 0 0,0 0 0 0 0,0 0 0 0 0,0 0 0 0 0,0 0 0 0 0,-1 0 0 0 0,1 0 0 0 0,0 0 0 0 0,0 0 0 0 0,0 0 0 0 0,-1-7 0 0 0,-1-7 0 0 0,3-2 0 0 0,0 1 0 0 0,1 0 0 0 0,1 0 0 0 0,2-4 0 0 0,5-30 0 0 0,-7 33 0 0 0,1 0 0 0 0,0 0 0 0 0,6-10 0 0 0,-7 15 0 0 0,2 2 0 0 0,-1-1 0 0 0,1 1 0 0 0,1 0 0 0 0,0 0 0 0 0,0 1 0 0 0,1-1 0 0 0,5-7 0 0 0,-8 11 0 0 0,1 0 0 0 0,-1 1 0 0 0,1-1 0 0 0,-1 1 0 0 0,1 1 0 0 0,0-1 0 0 0,1 1 0 0 0,-1-1 0 0 0,0 1 0 0 0,4-1 0 0 0,-5 2 0 0 0,0 1 0 0 0,1-1 0 0 0,-1 1 0 0 0,0 0 0 0 0,0 0 0 0 0,1 0 0 0 0,-1 0 0 0 0,1 1 0 0 0,-1 0 0 0 0,1 0 0 0 0,-1 0 0 0 0,0 0 0 0 0,1 1 0 0 0,3 0 0 0 0,-7 0 0 0 0,1-1 0 0 0,-1 1 0 0 0,1 0 0 0 0,-1 0 0 0 0,0 0 0 0 0,1 0 0 0 0,-1 0 0 0 0,0 0 0 0 0,0 0 0 0 0,0 0 0 0 0,0 0 0 0 0,0 0 0 0 0,0 1 0 0 0,0-1 0 0 0,0 0 0 0 0,0 1 0 0 0,-1-1 0 0 0,1 1 0 0 0,0-1 0 0 0,7 31 0 0 0,-7-29 0 0 0,-1-1 0 0 0,0-1 0 0 0,0 1 0 0 0,0 0 0 0 0,0-1 0 0 0,-1 1 0 0 0,1 0 0 0 0,0-1 0 0 0,-1 1 0 0 0,1-1 0 0 0,-1 1 0 0 0,0 0 0 0 0,1-1 0 0 0,-1 1 0 0 0,0-1 0 0 0,0 0 0 0 0,0 1 0 0 0,0-1 0 0 0,0 0 0 0 0,-1 1 0 0 0,-25 24 0 0 0,19-19 0 0 0,0-1 285 0 0,0 0-1 0 0,-1-1 0 0 0,1 0 0 0 0,-1 0 0 0 0,0-1 1 0 0,-9 3-285 0 0,5-2 114 0 0,1 0 0 0 0,0 1 0 0 0,0 1-114 0 0,3-3 0 0 0,7-4 0 0 0,2 0 0 0 0,-1 0 0 0 0,1 0 0 0 0,0 0 0 0 0,0 0 0 0 0,0 0 0 0 0,0 0 0 0 0,-1 0 0 0 0,1 0 0 0 0,0 0 0 0 0,0 0 0 0 0,0 0 0 0 0,0 0 0 0 0,-1 0 0 0 0,1 0 0 0 0,0 1 0 0 0,0-1 0 0 0,0 0 0 0 0,0 0 0 0 0,0 0 0 0 0,-1 0 0 0 0,1 0 0 0 0,0 0 0 0 0,0 1 0 0 0,0-1 0 0 0,0 0 0 0 0,0 0 0 0 0,0 0 0 0 0,0 0 0 0 0,0 1 0 0 0,0-1 0 0 0,0 0 0 0 0,0 0 0 0 0,0 0 0 0 0,0 1 0 0 0,0-1 0 0 0,0 0 0 0 0,0 0 0 0 0,0 0 0 0 0,0 0 0 0 0,0 1 0 0 0,0-1 0 0 0,0 0 0 0 0,0 0 0 0 0,0 0 0 0 0,0 0 0 0 0,0 1 0 0 0,0-1 0 0 0,0 0 0 0 0,0 0 0 0 0,0 0 0 0 0,4 4 0 0 0,2 2 0 0 0,1-1 0 0 0,0 0 0 0 0,0 0 0 0 0,0 0 0 0 0,0-1 0 0 0,5 2 0 0 0,14 8 0 0 0,-12-5 0 0 0,-9-7 0 0 0,1 1 0 0 0,-1 0 0 0 0,0 1 0 0 0,0-1 0 0 0,0 1 0 0 0,-1 0 0 0 0,1 0 0 0 0,-1 1 0 0 0,0-1 0 0 0,0 1 0 0 0,-1 0 0 0 0,1 0 0 0 0,2 5 0 0 0,-1 1-292 0 0,1 5-1355 0 0,-4-4-4461 0 0,-2-11 308 0 0</inkml:trace>
  <inkml:trace contextRef="#ctx0" brushRef="#br0" timeOffset="408.701">381 431 15664 0 0,'0'0'718'0'0,"0"0"-19"0"0,0 8-421 0 0,2 57 1786 0 0,3 7-2064 0 0,-4-66 9 0 0,0 1 0 0 0,0-1 0 0 0,0 1 0 0 0,1-1 0 0 0,0 0 0 0 0,0 0 0 0 0,0 0 0 0 0,4 6-9 0 0,4 9 1811 0 0,-9-21-1802 0 0,-1 0 0 0 0,0 0 0 0 0,0 0 1 0 0,0 1-1 0 0,1-1 0 0 0,-1 0 0 0 0,0 0 0 0 0,0 0 0 0 0,1 0 0 0 0,-1 0 0 0 0,0 1 0 0 0,1-1 1 0 0,-1 0-1 0 0,0 0 0 0 0,0 0 0 0 0,1 0 0 0 0,-1 0 0 0 0,0 0 0 0 0,0 0 0 0 0,1 0 1 0 0,-1 0-1 0 0,0 0 0 0 0,1 0 0 0 0,-1 0 0 0 0,0 0 0 0 0,0 0 0 0 0,1-1 0 0 0,-1 1 1 0 0,0 0-1 0 0,0 0 0 0 0,1 0 0 0 0,-1 0 0 0 0,0 0 0 0 0,0-1 0 0 0,1 1 0 0 0,-1 0 0 0 0,0 0 1 0 0,0 0-1 0 0,0-1 0 0 0,1 1 0 0 0,-1 0 0 0 0,0 0-9 0 0,7-9 713 0 0,-3 1-577 0 0,-2-1-1 0 0,1 0 1 0 0,-1 0 0 0 0,-1 0 0 0 0,0 0-1 0 0,0 0 1 0 0,-1 0 0 0 0,0-4-136 0 0,2-23 31 0 0,-1-4-31 0 0,-2 32 0 0 0,1 0 0 0 0,0-1 0 0 0,1 1 0 0 0,0 0 0 0 0,1-3 0 0 0,0 6 1 0 0,-1 4-5 0 0,-1 1 0 0 0,1-1 0 0 0,-1 0 0 0 0,0 0 0 0 0,1 1 0 0 0,-1-1 0 0 0,0 0 0 0 0,1 0 0 0 0,-1 0 0 0 0,0 1 0 0 0,0-1-1 0 0,0 0 1 0 0,0 0 0 0 0,0 0 0 0 0,0 0 0 0 0,0 0 4 0 0,1 0-590 0 0,-1 0 0 0 0,1 1 0 0 0,0-1 0 0 0,-1 0 0 0 0,1 1 0 0 0,0-1 0 0 0,0 1-1 0 0,0-1 1 0 0,0 1 0 0 0,-1-1 0 0 0,1 1 0 0 0,0-1 0 0 0,0 1 0 0 0,0 0 0 0 0,0 0 0 0 0,0-1 0 0 0,0 1 590 0 0,6 0-5800 0 0</inkml:trace>
</inkml:ink>
</file>

<file path=ppt/ink/ink10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18-12-04T08:52:16.194"/>
    </inkml:context>
    <inkml:brush xml:id="br0">
      <inkml:brushProperty name="width" value="0.05" units="cm"/>
      <inkml:brushProperty name="height" value="0.05" units="cm"/>
    </inkml:brush>
    <inkml:context xml:id="ctx1">
      <inkml:inkSource xml:id="inkSrc48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1" timeString="2018-12-04T08:40:55.163"/>
    </inkml:context>
    <inkml:brush xml:id="br1">
      <inkml:brushProperty name="width" value="0.05" units="cm"/>
      <inkml:brushProperty name="height" value="0.05" units="cm"/>
      <inkml:brushProperty name="color" value="#E71224"/>
    </inkml:brush>
    <inkml:brush xml:id="br2">
      <inkml:brushProperty name="width" value="0.05" units="cm"/>
      <inkml:brushProperty name="height" value="0.05" units="cm"/>
      <inkml:brushProperty name="color" value="#008C3A"/>
    </inkml:brush>
    <inkml:context xml:id="ctx2">
      <inkml:inkSource xml:id="inkSrc252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2" timeString="2018-12-04T08:34:43.095"/>
    </inkml:context>
    <inkml:brush xml:id="br3">
      <inkml:brushProperty name="width" value="0.05" units="cm"/>
      <inkml:brushProperty name="height" value="0.05" units="cm"/>
      <inkml:brushProperty name="ignorePressure" value="1"/>
    </inkml:brush>
  </inkml:definitions>
  <inkml:trace contextRef="#ctx0" brushRef="#br0">3894 11229 11056 0 0,'6'-1'654'0'0,"0"-1"-1"0"0,-1 2 1 0 0,1-1 0 0 0,0 1 0 0 0,0-1 0 0 0,0 2 0 0 0,0-1-1 0 0,0 1 1 0 0,1 0-654 0 0,22 1 1358 0 0,121-2 2515 0 0,-50 0-3317 0 0,-84 3-1320 0 0,-15-3-117 0 0,-1 0-811 0 0,0 0-3201 0 0,0 0-1364 0 0</inkml:trace>
  <inkml:trace contextRef="#ctx0" brushRef="#br0" timeOffset="388.756">3909 11344 13824 0 0,'-1'0'629'0'0,"-1"0"-396"0"0,1 0-200 0 0,0 0 0 0 0,0 0 0 0 0,0 0 0 0 0,1 0 0 0 0,-1 0 1 0 0,0 0-1 0 0,0 0 0 0 0,0 0 0 0 0,0 0 0 0 0,0 0 0 0 0,0 1 0 0 0,1-1 0 0 0,-1 0 0 0 0,0 1 0 0 0,0-1 0 0 0,0 0 1 0 0,1 1-1 0 0,-1-1 0 0 0,0 1 0 0 0,1-1 0 0 0,-1 1-33 0 0,0 0 315 0 0,1-1 93 0 0,15 5 805 0 0,0 0-755 0 0,38-1 49 0 0,0-3 0 0 0,0-2-1 0 0,10-3-506 0 0,14-6-236 0 0,-41 4-1214 0 0,-17 3 456 0 0</inkml:trace>
  <inkml:trace contextRef="#ctx0" brushRef="#br0" timeOffset="2972.049">5879 11112 4144 0 0,'-3'1'371'0'0,"-3"3"-334"0"0,6-3 206 0 0,-1-1 1 0 0,1 1 0 0 0,0 0-1 0 0,-1 0 1 0 0,1 0-1 0 0,0 0 1 0 0,-1 0-1 0 0,1-1 1 0 0,0 1 0 0 0,0 0-1 0 0,0 0 1 0 0,0 0-1 0 0,0 1-243 0 0,-1 1 2162 0 0,11 2-594 0 0,0 1-1 0 0,0-1 1 0 0,0-1 0 0 0,1 0 0 0 0,1 0-1568 0 0,-1 0 671 0 0,1-2 1 0 0,0 1-1 0 0,0-1 0 0 0,10-1-671 0 0,-12 0 78 0 0,1-1-1 0 0,-1-1 1 0 0,0 0-1 0 0,0 0 0 0 0,0-1 1 0 0,0 0-1 0 0,0-1 0 0 0,0 0 1 0 0,-1 0-1 0 0,1-1 0 0 0,-1-1 1 0 0,8-4-78 0 0,2-2 45 0 0,-14 9-26 0 0,-1 0 0 0 0,0 0 0 0 0,0 0 0 0 0,0-1-1 0 0,-1 0 1 0 0,1 0 0 0 0,0 0 0 0 0,-1 0 0 0 0,0 0 0 0 0,0-1 0 0 0,1 0-19 0 0,2-5 16 0 0,-6 9-8 0 0,1-1 0 0 0,0 0 1 0 0,0 0-1 0 0,-1 1 0 0 0,1-1 0 0 0,0 0 0 0 0,-1 0 1 0 0,1 0-1 0 0,-1 0 0 0 0,0 0 0 0 0,1 0 0 0 0,-1 0 0 0 0,1 0 1 0 0,-1 0-1 0 0,0 0 0 0 0,0 0 0 0 0,0 0 0 0 0,0 0 1 0 0,0 0-1 0 0,0 0 0 0 0,0 0 0 0 0,0 0 0 0 0,0 0 1 0 0,0 0-1 0 0,0 0 0 0 0,-1 0 0 0 0,1 0 0 0 0,0 0-8 0 0,0-5 54 0 0,0 5-54 0 0,0 0 0 0 0,0 1 0 0 0,0-1 1 0 0,0 1-1 0 0,0-1 0 0 0,0 0 0 0 0,0 1 1 0 0,0-1-1 0 0,0 1 0 0 0,0-1 0 0 0,0 0 1 0 0,0 1-1 0 0,-1-1 0 0 0,1 1 0 0 0,0-1 0 0 0,0 1 1 0 0,-1-1-1 0 0,1 1 0 0 0,0-1 0 0 0,-1 1 1 0 0,1-1-1 0 0,0 1 0 0 0,-1-1 0 0 0,1 1 1 0 0,-1-1-1 0 0,1 1 0 0 0,-1 0 0 0 0,1-1 1 0 0,-1 1-1 0 0,1 0 0 0 0,-1-1 0 0 0,1 1 0 0 0,-1 0 1 0 0,1 0-1 0 0,-1-1 0 0 0,1 1 0 0 0,-1 0 1 0 0,0 0-1 0 0,1 0 0 0 0,-1 0 0 0 0,0 0 0 0 0,-2-1 1 0 0,0 0 1 0 0,-1-1-1 0 0,0 1 0 0 0,0 0 0 0 0,0 1 1 0 0,0-1-1 0 0,0 1 0 0 0,0-1 0 0 0,0 1 1 0 0,0 0-1 0 0,0 1 0 0 0,0-1 0 0 0,0 1 0 0 0,0 0 1 0 0,0 0-1 0 0,1 0 0 0 0,-1 0 0 0 0,-3 2-1 0 0,0 0 38 0 0,0 0 0 0 0,1 0-1 0 0,-1 1 1 0 0,1 0 0 0 0,0 0-1 0 0,0 1 1 0 0,0 0 0 0 0,1 0-1 0 0,-2 1-37 0 0,1 1 69 0 0,0 1-1 0 0,0-1 0 0 0,1 1 0 0 0,0 0 1 0 0,0 1-1 0 0,1-1 0 0 0,0 1 1 0 0,1 0-1 0 0,-3 7-68 0 0,-2 8 99 0 0,7-22-87 0 0,0 1-1 0 0,-1 0 1 0 0,1 0 0 0 0,1 0 0 0 0,-1 0 0 0 0,0 0 0 0 0,1 0 0 0 0,0 0 0 0 0,-1 0 0 0 0,1 0-1 0 0,0 0 1 0 0,1 1-12 0 0,-3 22 113 0 0,2-23-80 0 0,-1 1-1 0 0,1 0 1 0 0,0-1 0 0 0,-1 1 0 0 0,2-1 0 0 0,-1 1-1 0 0,0 0 1 0 0,1-1 0 0 0,0 1 0 0 0,-1-1 0 0 0,2 1-33 0 0,1 4 74 0 0,-2-5-48 0 0,0 0 0 0 0,0-1-1 0 0,0 1 1 0 0,0-1 0 0 0,0 0-1 0 0,1 1 1 0 0,-1-1-1 0 0,1 0 1 0 0,-1 0 0 0 0,1 1-1 0 0,0-1 1 0 0,0-1 0 0 0,0 1-1 0 0,0 0 1 0 0,1 0 0 0 0,-1-1-1 0 0,1 1-25 0 0,2 0 19 0 0,-1 0 0 0 0,1 0 0 0 0,0-1 0 0 0,-1 0 0 0 0,1 0 0 0 0,0 0 0 0 0,0 0 0 0 0,0-1-1 0 0,0 0 1 0 0,0 0 0 0 0,5-1-19 0 0,6 0 104 0 0,0-2 0 0 0,15-3-104 0 0,-7 0-437 0 0,11-2 215 0 0,13-7 222 0 0,-33 10-3753 0 0,-1-1 0 0 0,12-7 3753 0 0,-2-1-7050 0 0</inkml:trace>
  <inkml:trace contextRef="#ctx0" brushRef="#br0" timeOffset="800.699">5143 10970 4144 0 0,'0'0'319'0'0,"0"0"245"0"0,0 0 1810 0 0,0 0 817 0 0,0 0 158 0 0,0 0-413 0 0,0 0-1887 0 0,-4-1-786 0 0,-5 0-207 0 0,0 0 1 0 0,0 1-1 0 0,0 0 1 0 0,0 0-1 0 0,0 1 0 0 0,1 0 1 0 0,-1 1-1 0 0,-7 2-56 0 0,-16 1 59 0 0,-30 1-915 0 0,-16-2 856 0 0,-15 1-991 0 0,49-5 649 0 0,31 0 279 0 0,0 0-1 0 0,-1 0 1 0 0,-9 3 63 0 0,18-1 12 0 0,5-2-3 0 0,-1 0 1 0 0,1 0-1 0 0,0 1 1 0 0,-1-1-1 0 0,1 0 1 0 0,0 1-1 0 0,-1-1 1 0 0,1 0-1 0 0,0 1 1 0 0,0-1-1 0 0,-1 1 1 0 0,1-1-1 0 0,0 0 1 0 0,0 1-1 0 0,0-1 1 0 0,-1 1-1 0 0,1-1 1 0 0,0 1-1 0 0,0-1 1 0 0,0 1-1 0 0,0-1 1 0 0,0 1-1 0 0,0-1 1 0 0,0 1-1 0 0,0-1 1 0 0,0 1-1 0 0,0-1 1 0 0,0 1-1 0 0,0-1 1 0 0,1 0-1 0 0,-1 1 1 0 0,0-1-1 0 0,0 1-9 0 0,7 17 269 0 0,-5-14-93 0 0,3 7 100 0 0,1 2 151 0 0,-1 1 1 0 0,0-1 0 0 0,-1 1 0 0 0,0 0 0 0 0,-1 4-428 0 0,-3-18 1 0 0,2 13 489 0 0,0 0 0 0 0,-1-1 0 0 0,-1 1 1 0 0,0 0-1 0 0,-1 5-490 0 0,-16 91 1076 0 0,17-108-1053 0 0,-4 43 832 0 0,4-40-828 0 0,0 0-1 0 0,0-1 1 0 0,0 1 0 0 0,0-1-1 0 0,1 1 1 0 0,-1-1 0 0 0,1 1 0 0 0,0-1-1 0 0,0 1 1 0 0,2 2-27 0 0,-2-4 29 0 0,1 0 0 0 0,-1 0 1 0 0,1-1-1 0 0,0 1 0 0 0,0 0 0 0 0,0 0 1 0 0,0-1-1 0 0,0 0 0 0 0,0 1 0 0 0,0-1 0 0 0,0 0 1 0 0,0 0-1 0 0,1 0 0 0 0,-1 0 0 0 0,1 0 1 0 0,-1 0-1 0 0,0-1 0 0 0,1 0 0 0 0,1 1-29 0 0,7 0 79 0 0,0 0 1 0 0,1-1-1 0 0,9-1-79 0 0,1 0 39 0 0,48-4 76 0 0,-30 1-113 0 0,26-1 73 0 0,-52 4-429 0 0,1 0 0 0 0,7-2 354 0 0,-1 0-1757 0 0,-21 2 1318 0 0,5 1 15 0 0,-3-3-3060 0 0,-2-5-3418 0 0</inkml:trace>
  <inkml:trace contextRef="#ctx0" brushRef="#br0" timeOffset="1166.928">4662 11229 15144 0 0,'0'0'694'0'0,"0"0"-17"0"0,6-3-409 0 0,3 1-206 0 0,0 0-1 0 0,0 0 1 0 0,0 0-1 0 0,0 1 1 0 0,0 0-1 0 0,2 1-61 0 0,59 2-64 0 0,-16 1 47 0 0,14-3-2285 0 0,-48 0 997 0 0</inkml:trace>
  <inkml:trace contextRef="#ctx0" brushRef="#br0" timeOffset="1561.493">5197 11355 4608 0 0,'-12'10'417'0'0,"9"-8"-356"0"0,1 1-1 0 0,-1-1 1 0 0,1 1 0 0 0,-1-1-1 0 0,1 1 1 0 0,0 0 0 0 0,0 0 0 0 0,0 0-61 0 0,-1 3 1845 0 0,1 1 0 0 0,-1-1 0 0 0,1 0 1 0 0,0 1-1 0 0,1-1 0 0 0,0 1 0 0 0,-1 5-1845 0 0,0 14 968 0 0,3-22-810 0 0,-1 0 0 0 0,0 0 0 0 0,1 0 0 0 0,-1 0-1 0 0,1 0 1 0 0,0 0 0 0 0,1 0 0 0 0,-1-1 0 0 0,1 1-1 0 0,-1 0 1 0 0,1-1 0 0 0,1 2-158 0 0,-2-3 43 0 0,1 0 0 0 0,-1 0 0 0 0,1 0-1 0 0,-1-1 1 0 0,1 1 0 0 0,0-1 0 0 0,0 1 0 0 0,0-1 0 0 0,-1 0-1 0 0,2 1 1 0 0,-1-1 0 0 0,0 0 0 0 0,0 0 0 0 0,0 0 0 0 0,0-1-1 0 0,0 1 1 0 0,1-1 0 0 0,-1 1 0 0 0,0-1 0 0 0,1 0-1 0 0,-1 1 1 0 0,1-1-43 0 0,3 0 69 0 0,0-1-1 0 0,0 1 1 0 0,0-1-1 0 0,0 0 0 0 0,0-1 1 0 0,0 0-1 0 0,0 1 1 0 0,-1-2-1 0 0,1 1 0 0 0,-1-1 1 0 0,1 0-1 0 0,-1 0 1 0 0,5-4-69 0 0,9-5 225 0 0,-15 10-167 0 0,0 0-1 0 0,-1 0 0 0 0,1 0 1 0 0,-1-1-1 0 0,1 0 0 0 0,-1 0 0 0 0,0 0 1 0 0,0 0-1 0 0,0 0 0 0 0,0-1-57 0 0,18-23 487 0 0,-21 26-475 0 0,0 0 0 0 0,1 0 0 0 0,-1 0-1 0 0,0 0 1 0 0,0-1 0 0 0,0 1 0 0 0,0 0 0 0 0,0 0 0 0 0,0 0 0 0 0,0 0 0 0 0,-1 0-1 0 0,1 0 1 0 0,0 0 0 0 0,0 0 0 0 0,-1 0 0 0 0,1 0 0 0 0,-1 0 0 0 0,1 0 0 0 0,-1-1-12 0 0,0 0 16 0 0,0 0 0 0 0,0 0-1 0 0,0 0 1 0 0,-1 0 0 0 0,1 0 0 0 0,-1 0 0 0 0,1 1 0 0 0,-1-1 0 0 0,1 0 0 0 0,-1 1-16 0 0,-8-4-574 0 0,0 0 0 0 0,-1 1 0 0 0,1 0 0 0 0,-1 1 0 0 0,1 1 0 0 0,-1-1 0 0 0,-5 1 574 0 0,-9-3-1996 0 0,16 4-5037 0 0</inkml:trace>
  <inkml:trace contextRef="#ctx0" brushRef="#br0" timeOffset="-1553.05">3582 11016 5984 0 0,'0'0'464'0'0,"1"0"-306"0"0,35-21 4142 0 0,-36 21-4191 0 0,0 0-1 0 0,0 0 1 0 0,0 0 0 0 0,0 0-1 0 0,0 0 1 0 0,0 0-1 0 0,0 0 1 0 0,0 0-1 0 0,0 0 1 0 0,0 0-1 0 0,0 0 1 0 0,0 0-1 0 0,-1 0 1 0 0,1 0 0 0 0,0 0-1 0 0,0 0 1 0 0,0 0-1 0 0,0 0 1 0 0,0 0-1 0 0,0 0 1 0 0,0 0-1 0 0,0 0 1 0 0,0 0-1 0 0,0 0 1 0 0,0 0 0 0 0,0 0-1 0 0,0 0 1 0 0,0 0-1 0 0,0 0 1 0 0,0 0-1 0 0,0-1 1 0 0,0 1-1 0 0,0 0 1 0 0,0 0-1 0 0,0 0 1 0 0,0 0 0 0 0,0 0-1 0 0,0 0 1 0 0,0 0-1 0 0,0 0 1 0 0,0 0-1 0 0,0 0 1 0 0,0 0-1 0 0,0 0 1 0 0,0 0 0 0 0,0 0-1 0 0,0 0 1 0 0,0 0-1 0 0,0 0 1 0 0,0 0-1 0 0,0 0 1 0 0,0 0-1 0 0,0 0 1 0 0,0 0-1 0 0,0 0 1 0 0,0-1 0 0 0,0 1-1 0 0,0 0 1 0 0,0 0-1 0 0,0 0-108 0 0,-8 0 1303 0 0,-12 2-1466 0 0,-262 42 903 0 0,265-41-583 0 0,0-1 0 0 0,0-1 0 0 0,0-1 0 0 0,-1-1 0 0 0,1 0 0 0 0,-15-3-157 0 0,6-7 1309 0 0,26 12-1448 0 0,1 9 126 0 0,-1 0 0 0 0,1 0-1 0 0,2 3 14 0 0,-2-8-36 0 0,0 0 0 0 0,-1 1 0 0 0,1-1 0 0 0,-1 0 0 0 0,0 0 0 0 0,-1 0 0 0 0,1 2 36 0 0,-9 90 952 0 0,-11 44-1009 0 0,17-120 174 0 0,0 1 0 0 0,1 0 0 0 0,1 1-117 0 0,1 11 170 0 0,0-31-150 0 0,0-1-1 0 0,0 1 1 0 0,0-1-1 0 0,1 1 1 0 0,-1-1-1 0 0,0 1 1 0 0,1-1-1 0 0,0 1 0 0 0,-1-1 1 0 0,1 0-1 0 0,0 1 1 0 0,0-1-1 0 0,1 0 1 0 0,-1 0-1 0 0,0 0 1 0 0,1 1-1 0 0,-1-1 1 0 0,2 1-20 0 0,-1-1 60 0 0,0 0 0 0 0,0 1 1 0 0,1-1-1 0 0,-1 0 0 0 0,0-1 1 0 0,1 1-1 0 0,-1 0 1 0 0,1-1-1 0 0,0 1 0 0 0,-1-1 1 0 0,1 0-1 0 0,0 0 1 0 0,0 0-1 0 0,0 0 0 0 0,0 0-60 0 0,6 0 94 0 0,-4 0-59 0 0,0-1 0 0 0,0 1 0 0 0,0-1 0 0 0,0 0 0 0 0,0 0 0 0 0,0-1-35 0 0,37-4 59 0 0,-11 2 84 0 0,0-2-1 0 0,16-5-142 0 0,-15 3-29 0 0,0 0 0 0 0,33-1 29 0 0,-40 3-873 0 0,-12 2-5662 0 0,-14 2 2055 0 0,-1-7-949 0 0</inkml:trace>
  <inkml:trace contextRef="#ctx0" brushRef="#br0" timeOffset="-1187.458">3223 11336 4144 0 0,'-7'-4'569'0'0,"0"1"1"0"0,0 0-1 0 0,-1 0 0 0 0,1 1 0 0 0,-3 0-569 0 0,9 2 2736 0 0,1 0 134 0 0,0 0-286 0 0,0 0-1323 0 0,0 0-580 0 0,0 0-117 0 0,0 0-55 0 0,0 0-151 0 0,9-3 223 0 0,4-3-522 0 0,1 1 0 0 0,0 1-1 0 0,0 0 1 0 0,0 1 0 0 0,0 1 0 0 0,0 0 0 0 0,8 1-59 0 0,11-3 13 0 0,3-2-100 0 0,20-6 87 0 0,-17 2-5419 0 0,-17 4-618 0 0</inkml:trace>
  <inkml:trace contextRef="#ctx0" brushRef="#br0" timeOffset="142455.97">397 12340 1376 0 0,'0'0'65'0'0,"-9"-13"225"0"0,6 8 4521 0 0,2 3-4161 0 0,0 0 0 0 0,0 0 0 0 0,0 0 0 0 0,1 0 0 0 0,-1-1 0 0 0,1 1 0 0 0,-1 0 0 0 0,1 0 0 0 0,0-1 0 0 0,0 1 0 0 0,0 0 0 0 0,1-1-650 0 0,4-31 1370 0 0,-3 20 141 0 0,2-22 905 0 0,-4 35-2128 0 0,0 1 0 0 0,0 0-5 0 0,0 0-22 0 0,0 0-5 0 0,0 0 0 0 0,0 0-16 0 0,0 0-69 0 0,1 2-38 0 0,1 6-44 0 0,-1 0-1 0 0,1 1 1 0 0,-2 0-1 0 0,1-1 1 0 0,-1 1-1 0 0,0 0 1 0 0,-1 1-89 0 0,1 7 76 0 0,-2 1 13 0 0,-2-7-34 0 0,2-6-31 0 0,0 3 11 0 0,1 0 1 0 0,0-3-14 0 0,1 2 11 0 0,0-4-23 0 0,-3 26 113 0 0,-2 15 1 0 0,-4 48 69 0 0,4-12-105 0 0,0-33-25 0 0,1-17 45 0 0,4-24-58 0 0,-1 0 1 0 0,0 0-1 0 0,-1 0 1 0 0,-1 3-51 0 0,3-6-17 0 0,-1-1 1 0 0,0 0-1 0 0,0 0 1 0 0,0 0-1 0 0,0 0 1 0 0,0 0-1 0 0,-1 0 1 0 0,1-1-1 0 0,0 1 1 0 0,-1 0-1 0 0,0-1 1 0 0,1 1-1 0 0,-1-1 1 0 0,0 1 16 0 0,-1-1-368 0 0,0 1 413 0 0,2 0-6626 0 0,1-6 4424 0 0</inkml:trace>
  <inkml:trace contextRef="#ctx0" brushRef="#br0" timeOffset="142818.312">306 12183 8752 0 0,'0'0'398'0'0,"7"-9"156"0"0,-4 5-338 0 0,0 1-1 0 0,0 0 1 0 0,0 0 0 0 0,1 0 0 0 0,-1 0 0 0 0,1 1 0 0 0,0-1 0 0 0,0 1 0 0 0,0 0-1 0 0,4-1-215 0 0,-3 1 316 0 0,0 0-1 0 0,0 1 0 0 0,1 0 0 0 0,-1 0 1 0 0,1 0-1 0 0,-1 0 0 0 0,0 1 1 0 0,1 0-1 0 0,-1 0 0 0 0,1 1 0 0 0,-1-1 1 0 0,1 1-1 0 0,1 1-315 0 0,-4-1 84 0 0,0 0 0 0 0,0 1 1 0 0,0-1-1 0 0,0 1 0 0 0,0 0 0 0 0,0-1 1 0 0,0 2-85 0 0,14 7 287 0 0,-9-7 40 0 0,0 1 0 0 0,0 0-1 0 0,0 1 1 0 0,0-1 0 0 0,-1 2-1 0 0,3 1-326 0 0,-8-5-6 0 0,0-1 0 0 0,-1 1 0 0 0,1 0 0 0 0,-1 0 0 0 0,1-1 0 0 0,-1 1 0 0 0,0 0 0 0 0,1 0 0 0 0,-1 0 0 0 0,0 0 0 0 0,0 1 0 0 0,-1-1 0 0 0,1 0 0 0 0,0 0-1 0 0,-1 0 1 0 0,1 1 0 0 0,-1-1 0 0 0,0 0 0 0 0,0 1 0 0 0,0-1 0 0 0,0 0 0 0 0,0 1 0 0 0,0-1 0 0 0,-1 0 0 0 0,1 0 0 0 0,-1 1 0 0 0,1-1 0 0 0,-1 1 6 0 0,-2 1 71 0 0,1 0-1 0 0,-1 1 1 0 0,0-1 0 0 0,0 0 0 0 0,0 0 0 0 0,0-1 0 0 0,-1 1-1 0 0,1-1 1 0 0,-1 1 0 0 0,0-1 0 0 0,0-1 0 0 0,-3 3-71 0 0,0 0 112 0 0,0 1 0 0 0,0 0 0 0 0,-5 5-112 0 0,-17 25 311 0 0,14-18 22 0 0,0 0-1 0 0,-15 14-332 0 0,25-28-1 0 0,0 0-1 0 0,0 0 1 0 0,0 0-1 0 0,-1 0 1 0 0,1-1 0 0 0,-1 0-1 0 0,0 0 1 0 0,0-1-1 0 0,0 1 1 0 0,0-1-1 0 0,-1-1 1 0 0,-2 2 1 0 0,9-3-127 0 0,-1 0-1 0 0,1 0 1 0 0,-1 0-1 0 0,1 0 1 0 0,-1 0 0 0 0,1 0-1 0 0,-1 0 1 0 0,1-1-1 0 0,-1 1 1 0 0,1 0 0 0 0,-1 0-1 0 0,1 0 1 0 0,-1 0 0 0 0,1-1-1 0 0,-1 1 1 0 0,1 0-1 0 0,-1 0 1 0 0,1-1 0 0 0,0 1-1 0 0,-1 0 1 0 0,1-1-1 0 0,-1 1 1 0 0,1 0 127 0 0,-5-8-5088 0 0,2 2-428 0 0</inkml:trace>
  <inkml:trace contextRef="#ctx0" brushRef="#br0" timeOffset="143220.778">624 11842 14024 0 0,'0'0'314'0'0,"0"0"46"0"0,0 2 24 0 0,-1 50 98 0 0,0 7 2865 0 0,5 33-3347 0 0,1-45 773 0 0,-3 0 0 0 0,-3 26-773 0 0,-8 16 201 0 0,8-78-136 0 0,-1 0 1 0 0,-1 0-1 0 0,0 0 0 0 0,0 0 1 0 0,-1-1-1 0 0,0 1 0 0 0,-3 2-65 0 0,7-12 103 0 0,0-1-19 0 0,0 0-11 0 0,-1 0-66 0 0,1 0 0 0 0,-1 0 0 0 0,0-1-1 0 0,1 1 1 0 0,-1 0 0 0 0,1 0 0 0 0,-1-1-1 0 0,1 1 1 0 0,-1 0 0 0 0,1-1 0 0 0,0 1-1 0 0,-1 0 1 0 0,1-1 0 0 0,-1 1 0 0 0,1-1-1 0 0,0 1 1 0 0,-1-1 0 0 0,1 1 0 0 0,0-1-1 0 0,0 1 1 0 0,-1-1 0 0 0,1 1 0 0 0,0-1-1 0 0,0 1 1 0 0,0-1 0 0 0,0 1 0 0 0,-1-1-1 0 0,1 1 1 0 0,0-1 0 0 0,0 0 0 0 0,0 1-1 0 0,0-1-6 0 0,1-20-161 0 0,0 16 78 0 0,3-16-523 0 0,1 1 0 0 0,7-20 606 0 0,-6 27-172 0 0,0-1 0 0 0,0 1 0 0 0,1 1 0 0 0,6-8 172 0 0,-10 15-13 0 0,1 0 0 0 0,0 0 0 0 0,0 0 0 0 0,0 0 0 0 0,1 1 0 0 0,0 0 0 0 0,0 0 0 0 0,0 0-1 0 0,0 1 1 0 0,1 0 0 0 0,4-3 13 0 0,-9 5 20 0 0,1 1 0 0 0,-1-1 0 0 0,1 1 0 0 0,0-1 0 0 0,-1 1 0 0 0,1 0 0 0 0,-1-1 0 0 0,1 1 0 0 0,0 0 0 0 0,-1 0 0 0 0,1 0 0 0 0,0 0 0 0 0,-1 1 0 0 0,1-1 0 0 0,-1 0 0 0 0,1 1 0 0 0,0-1 0 0 0,-1 1 0 0 0,1-1 0 0 0,-1 1 0 0 0,1 0 0 0 0,-1 0 0 0 0,0-1 0 0 0,1 1 0 0 0,-1 0 0 0 0,0 0 0 0 0,0 0 0 0 0,1 1 0 0 0,-1-1 0 0 0,0 0 0 0 0,0 1-20 0 0,1 1 68 0 0,0 0-1 0 0,0 0 1 0 0,0 0-1 0 0,-1 1 1 0 0,0-1-1 0 0,1 1 1 0 0,-1-1-1 0 0,0 1 1 0 0,-1-1-1 0 0,1 1 1 0 0,0-1-1 0 0,-1 1 1 0 0,0 2-68 0 0,-1 14 159 0 0,-1 0 1 0 0,0 0 0 0 0,-1-1 0 0 0,-2 1-1 0 0,-1 3-159 0 0,-3 25 0 0 0,7-39-454 0 0,1 0-1 0 0,1 0 1 0 0,-1 0 0 0 0,1 7 454 0 0,1-5-3314 0 0,-1-10-2858 0 0</inkml:trace>
  <inkml:trace contextRef="#ctx0" brushRef="#br0" timeOffset="143630.21">985 12119 9216 0 0,'0'0'421'0'0,"0"0"-12"0"0,0-1-263 0 0,-1 1-44 0 0,0-1 0 0 0,0 0 1 0 0,0 1-1 0 0,0-1 0 0 0,0 1 1 0 0,0-1-1 0 0,0 1 0 0 0,0-1 1 0 0,0 1-1 0 0,0 0 0 0 0,0-1 1 0 0,0 1-1 0 0,0 0 0 0 0,-1 0 1 0 0,1 0-1 0 0,0 0 1 0 0,0 0-1 0 0,0 0 0 0 0,0 0 1 0 0,-1 1-103 0 0,-2-1 1707 0 0,-2 2 2006 0 0,-4 4-2955 0 0,7-5-398 0 0,-4 5-113 0 0,-1-1-1 0 0,1 1 1 0 0,0 1 0 0 0,0-1 0 0 0,1 1 0 0 0,0 1 0 0 0,0-1-1 0 0,-4 8-246 0 0,-2 4 59 0 0,1 0-1 0 0,1 1 0 0 0,0 0 1 0 0,2 1-1 0 0,0 0 0 0 0,2 0 0 0 0,-1 3-58 0 0,5-15 10 0 0,-1-1-1 0 0,1 1 0 0 0,1 0 1 0 0,-1 0-1 0 0,1 0 0 0 0,1 0 1 0 0,0 1-1 0 0,1 7-9 0 0,-1-12 56 0 0,0-5-52 0 0,0 1 0 0 0,0-1 0 0 0,1 0 0 0 0,-1 1 0 0 0,0-1 0 0 0,0 0 0 0 0,0 1 1 0 0,0-1-1 0 0,0 0 0 0 0,0 1 0 0 0,1-1 0 0 0,-1 0 0 0 0,0 1 0 0 0,0-1 0 0 0,0 0 0 0 0,1 0 0 0 0,-1 1 0 0 0,0-1 0 0 0,1 0 0 0 0,-1 0 0 0 0,0 0 1 0 0,0 1-1 0 0,1-1 0 0 0,-1 0 0 0 0,0 0 0 0 0,1 0 0 0 0,-1 0 0 0 0,0 0 0 0 0,1 1 0 0 0,-1-1 0 0 0,0 0 0 0 0,1 0 0 0 0,-1 0 0 0 0,0 0 0 0 0,1 0 0 0 0,-1 0 1 0 0,0 0-1 0 0,1 0 0 0 0,-1-1 0 0 0,0 1 0 0 0,1 0 0 0 0,-1 0 0 0 0,0 0 0 0 0,1 0 0 0 0,-1 0 0 0 0,0 0 0 0 0,1-1 0 0 0,-1 1-4 0 0,18-8 149 0 0,-17 8-144 0 0,4-3 16 0 0,-1 0 0 0 0,1 0 0 0 0,-1-1 0 0 0,0 1-1 0 0,0-1 1 0 0,0 0 0 0 0,-1 0 0 0 0,1 0 0 0 0,-1-1-1 0 0,1-1-20 0 0,6-11 42 0 0,0 0-1 0 0,0-6-41 0 0,0 3 12 0 0,-7 14-42 0 0,2-4-179 0 0,0 0 1 0 0,0-1-1 0 0,-1 1 0 0 0,1-7 209 0 0,1 4-66 0 0,-6 12 122 0 0,0 1 40 0 0,0 0 115 0 0,0 0 56 0 0,3 8 274 0 0,-1-2-445 0 0,0 0 0 0 0,0 0 0 0 0,-1 1 0 0 0,0-1 0 0 0,0 1 0 0 0,0-1 0 0 0,-1 0 1 0 0,0 1-1 0 0,-1 5-96 0 0,1 3 112 0 0,-2 5-26 0 0,1-16-76 0 0,1-1 1 0 0,-1 1-1 0 0,1-1 0 0 0,0 1 0 0 0,0-1 1 0 0,0 1-1 0 0,1-1 0 0 0,-1 2-10 0 0,3 13 19 0 0,-3-16-11 0 0,0 1-1 0 0,1-1 0 0 0,-1 1 0 0 0,1-1 0 0 0,-1 1 0 0 0,1-1 0 0 0,0 1 0 0 0,1 1-7 0 0,-2-3-10 0 0,1 0-40 0 0,-1 1-1 0 0,1-1 1 0 0,0 1 0 0 0,0-1-1 0 0,0 1 1 0 0,0-1-1 0 0,0 0 1 0 0,0 0-1 0 0,0 1 1 0 0,0-1 0 0 0,0 0-1 0 0,1 0 1 0 0,-1 0-1 0 0,0 0 1 0 0,1 0 0 0 0,-1-1-1 0 0,1 1 1 0 0,-1 0-1 0 0,1 0 51 0 0,-1-1-250 0 0,0 0 0 0 0,0 0 0 0 0,1-1 0 0 0,-1 1 0 0 0,0 0 0 0 0,0 0 0 0 0,0-1 0 0 0,0 1 0 0 0,0 0 0 0 0,0-1 0 0 0,-1 1 0 0 0,1-1 0 0 0,0 1 0 0 0,1-1 250 0 0,6-7-6999 0 0</inkml:trace>
  <inkml:trace contextRef="#ctx0" brushRef="#br0" timeOffset="143998.224">1219 12097 17935 0 0,'0'0'827'0'0,"-1"0"-22"0"0,1 0-797 0 0,-1 0-1 0 0,1-1 0 0 0,0 1 0 0 0,-1 0 0 0 0,1 1 0 0 0,0-1 0 0 0,0 0 0 0 0,-1 0 1 0 0,1 0-1 0 0,0 0 0 0 0,-1 0 0 0 0,1 0 0 0 0,0 0 0 0 0,0 0 0 0 0,-1 0 0 0 0,1 0 1 0 0,0 1-1 0 0,0-1 0 0 0,-1 0 0 0 0,1 0 0 0 0,0 0 0 0 0,0 1 0 0 0,-1-1 0 0 0,1 0 1 0 0,0 0-1 0 0,0 1 0 0 0,0-1 0 0 0,0 0 0 0 0,-1 0 0 0 0,1 1 0 0 0,0-1 0 0 0,0 0 1 0 0,0 0-1 0 0,0 1 0 0 0,0-1 0 0 0,0 0 0 0 0,0 1 0 0 0,0-1 0 0 0,0 0 0 0 0,0 0 1 0 0,0 1-1 0 0,0-1 0 0 0,0 0 0 0 0,0 1 0 0 0,0-1-7 0 0,0 1 41 0 0,-1 21 299 0 0,1-15-220 0 0,0 0 1 0 0,-1 0-1 0 0,1-1 1 0 0,-2 1-1 0 0,1 0 0 0 0,-1 1-120 0 0,-1 1 16 0 0,0 0 0 0 0,1 0 0 0 0,0 0 0 0 0,0 1 0 0 0,1-1 0 0 0,0 0 0 0 0,1 1 0 0 0,0-1 0 0 0,2 9-16 0 0,-1-12-43 0 0,1-1 0 0 0,0 1-1 0 0,0 0 1 0 0,0 0 0 0 0,1-1-1 0 0,0 0 1 0 0,0 1 0 0 0,1-1-1 0 0,-1 0 1 0 0,3 1 43 0 0,-5-3-47 0 0,1-1 1 0 0,-1 1-1 0 0,1 0 0 0 0,-1-1 1 0 0,0 1-1 0 0,0 0 1 0 0,0 0-1 0 0,0 0 0 0 0,0 0 1 0 0,0 3 46 0 0,5 16-107 0 0,-3-15 56 0 0,9 21 8 0 0,-12-26 77 0 0,0-1 0 0 0,0 0 0 0 0,1 0 0 0 0,-1 0 0 0 0,0 1 0 0 0,0-1 1 0 0,0 0-1 0 0,0 0 0 0 0,0 1 0 0 0,-1-1 0 0 0,1 0 0 0 0,0 0 0 0 0,-1 0 0 0 0,1 0 1 0 0,0 1-1 0 0,-1-1 0 0 0,1 0 0 0 0,-1 0 0 0 0,0 0 0 0 0,1 0 0 0 0,-2 1-34 0 0,-7 6 265 0 0,-1 0-1 0 0,1-1 0 0 0,-2 0 0 0 0,1-1 0 0 0,-1 0 0 0 0,0-1 1 0 0,-10 4-265 0 0,17-8-4 0 0,0 0-1 0 0,-1 0 1 0 0,1-1 0 0 0,0 1 0 0 0,0-1 0 0 0,-1 0 0 0 0,1 0 0 0 0,0 0-1 0 0,-1-1 1 0 0,1 0 0 0 0,0 0 0 0 0,0 0 0 0 0,-4-1 4 0 0,-25-5-1246 0 0,17 5-80 0 0,3-3-66 0 0</inkml:trace>
  <inkml:trace contextRef="#ctx0" brushRef="#br0" timeOffset="144366.865">1313 12256 4144 0 0,'0'0'191'0'0,"0"1"-11"0"0,2 18-1144 0 0,4 12 7102 0 0,0 1 1557 0 0,-5-12-6336 0 0,-1-15-1331 0 0,1 1 0 0 0,-1-1 0 0 0,1 0-1 0 0,0 1 1 0 0,1-1 0 0 0,-1 0 0 0 0,1 0-1 0 0,0 0 1 0 0,0 0 0 0 0,3 5-28 0 0,-5-10 4 0 0,1 1 1 0 0,-1 0-1 0 0,0-1 1 0 0,1 1-1 0 0,-1-1 1 0 0,1 1-1 0 0,-1-1 0 0 0,1 1 1 0 0,-1-1-1 0 0,1 1 1 0 0,-1-1-1 0 0,1 1 1 0 0,-1-1-1 0 0,1 0 1 0 0,0 1-1 0 0,-1-1 1 0 0,1 0-1 0 0,0 0 1 0 0,-1 1-1 0 0,1-1 0 0 0,0 0 1 0 0,-1 0-1 0 0,1 0 1 0 0,0 0-1 0 0,-1 0 1 0 0,1 0-1 0 0,0 0 1 0 0,-1 0-1 0 0,1 0 1 0 0,0 0-1 0 0,-1 0 1 0 0,1 0-1 0 0,0-1 0 0 0,-1 1 1 0 0,1 0-1 0 0,0 0 1 0 0,-1-1-1 0 0,1 1 1 0 0,0 0-5 0 0,0-2 18 0 0,1 1 0 0 0,0-1 0 0 0,0 1 0 0 0,-1-1 0 0 0,1 1 0 0 0,-1-1 0 0 0,0 0 0 0 0,1 0 0 0 0,-1 0 0 0 0,1-1-18 0 0,-1 0 13 0 0,0 1 0 0 0,1 0-1 0 0,-1 0 1 0 0,1 1-1 0 0,-1-1 1 0 0,1 0-1 0 0,0 0 1 0 0,0 1 0 0 0,1-1-13 0 0,-1 0 6 0 0,0 0 1 0 0,0 1 0 0 0,0-1 0 0 0,-1 0 0 0 0,1 0 0 0 0,0 0 0 0 0,-1 0-1 0 0,2-2-6 0 0,1-2-14 0 0,0 0-1 0 0,0 0 1 0 0,1 0-1 0 0,0 1 1 0 0,0 0-1 0 0,1 0 1 0 0,0 0 14 0 0,0 0-126 0 0,-1 1 0 0 0,0-1 1 0 0,-1 0-1 0 0,1 0 1 0 0,-1 0-1 0 0,0-1 1 0 0,0 1-1 0 0,0-1 0 0 0,1-4 126 0 0,-1 0-168 0 0,-2 7 80 0 0,0-1 0 0 0,-1 0-1 0 0,1 0 1 0 0,-1 0 0 0 0,0 1 0 0 0,0-1-1 0 0,-1 0 1 0 0,1-1 0 0 0,-1 0 88 0 0,0 4-1 0 0,0 0 1 0 0,0 1-1 0 0,-1-1 0 0 0,1 0 1 0 0,0 1-1 0 0,0-1 1 0 0,-1 1-1 0 0,1-1 1 0 0,-1 0-1 0 0,1 1 0 0 0,-1-1 1 0 0,1 1-1 0 0,0-1 1 0 0,-1 1-1 0 0,0 0 0 0 0,1-1 1 0 0,-1 1-1 0 0,1-1 1 0 0,-1 1-1 0 0,1 0 0 0 0,-1-1 1 0 0,0 1-1 0 0,1 0 1 0 0,-1 0-1 0 0,0 0 0 0 0,1-1 1 0 0,-1 1-1 0 0,0 0 1 0 0,-22-4 185 0 0,20 4-148 0 0,-2 0 96 0 0,-1 0 0 0 0,1 0 0 0 0,0 1-1 0 0,0 0 1 0 0,0 0 0 0 0,0 0 0 0 0,0 0-1 0 0,0 1 1 0 0,1 0 0 0 0,-1 0 0 0 0,0 0 0 0 0,1 0-1 0 0,-1 1 1 0 0,0 0-133 0 0,-1 1 229 0 0,-1 1 0 0 0,1 0 0 0 0,0 0 0 0 0,0 1 0 0 0,1-1 0 0 0,0 1 0 0 0,0 0 0 0 0,-4 7-229 0 0,6-7 125 0 0,0 0 0 0 0,0 1 0 0 0,1-1 0 0 0,-1 1 0 0 0,2 0 0 0 0,-2 4-125 0 0,2-6 28 0 0,0 1 1 0 0,0-1-1 0 0,-1 0 1 0 0,1 0-1 0 0,-1 0 1 0 0,0 0-1 0 0,-1-1 0 0 0,1 1 1 0 0,-1-1-1 0 0,-2 3-28 0 0,4-6 4 0 0,-1 1 1 0 0,1-1-1 0 0,0 1 0 0 0,0 0 0 0 0,-1 0 0 0 0,1-1 0 0 0,0 1 0 0 0,1 0 1 0 0,-1 0-1 0 0,0 0 0 0 0,0 0 0 0 0,1 0 0 0 0,-1 0 0 0 0,1 0 0 0 0,0 0 1 0 0,-1 0-1 0 0,1 0 0 0 0,0 0 0 0 0,0 0 0 0 0,1 0 0 0 0,-1 0 0 0 0,0 1 1 0 0,1-1-1 0 0,-1 0 0 0 0,1 0 0 0 0,-1 0 0 0 0,1-1 0 0 0,0 1 0 0 0,0 0 1 0 0,0 0-1 0 0,0 0 0 0 0,0-1 0 0 0,1 1 0 0 0,-1 0 0 0 0,0-1 0 0 0,1 1 1 0 0,-1-1-1 0 0,1 1-4 0 0,4 1 11 0 0,-1 1 1 0 0,1-1-1 0 0,-1-1 1 0 0,1 1-1 0 0,0-1 1 0 0,0 0-1 0 0,0 0 1 0 0,0 0-1 0 0,1-1 1 0 0,-1 0-1 0 0,3 0-11 0 0,13 0-1022 0 0,0-1 0 0 0,14-1 1022 0 0,-26 0-634 0 0,24-2-6571 0 0</inkml:trace>
  <inkml:trace contextRef="#ctx0" brushRef="#br0" timeOffset="145564.419">2254 12225 11256 0 0,'1'-11'1204'0'0,"0"7"-911"0"0,-1 1 0 0 0,1 0 0 0 0,-1-1 0 0 0,1 1 1 0 0,-1 0-1 0 0,0-1 0 0 0,0 1 0 0 0,-1 0 1 0 0,1-2-294 0 0,-1 4 123 0 0,1 0 0 0 0,0 0 0 0 0,0 0 0 0 0,-1 0 0 0 0,1 1 0 0 0,-1-1 0 0 0,1 0 0 0 0,-1 0 0 0 0,1 0 0 0 0,-1 0 0 0 0,1 1 0 0 0,-1-1 0 0 0,0 0 0 0 0,1 0 0 0 0,-1 1 0 0 0,0-1 1 0 0,0 1-1 0 0,0-1 0 0 0,1 0 0 0 0,-1 1 0 0 0,0 0 0 0 0,0-1 0 0 0,0 1 0 0 0,0 0 0 0 0,0-1 0 0 0,0 1 0 0 0,0 0 0 0 0,0 0 0 0 0,0 0 0 0 0,0-1 0 0 0,0 1 0 0 0,0 0 0 0 0,0 1-123 0 0,-7-2 133 0 0,1 1 0 0 0,-1 1-1 0 0,1 0 1 0 0,-1 0 0 0 0,1 0-1 0 0,0 1 1 0 0,-1 0 0 0 0,1 0-1 0 0,0 1 1 0 0,0 0 0 0 0,0 0-1 0 0,-5 5-132 0 0,9-6 19 0 0,0 1-1 0 0,0 0 0 0 0,1-1 0 0 0,-1 1 0 0 0,1 1 0 0 0,0-1 1 0 0,0 0-1 0 0,0 0 0 0 0,0 1 0 0 0,0 0-18 0 0,-10 17 68 0 0,5-11-25 0 0,-8 9 321 0 0,2 1 1 0 0,0 1 0 0 0,-9 20-365 0 0,18-35 22 0 0,0 0 1 0 0,1 1-1 0 0,-2-1 1 0 0,1-1-1 0 0,-1 1 1 0 0,0-1-1 0 0,0 0-22 0 0,0 0 6 0 0,1-1-1 0 0,0 0 0 0 0,0 1 1 0 0,1 0-1 0 0,0 0 0 0 0,-1 0 1 0 0,1 0-1 0 0,1 1 0 0 0,-2 3-5 0 0,4-8 0 0 0,-1 0 1 0 0,1 0-1 0 0,0 0 0 0 0,0 0 0 0 0,0 0 0 0 0,0 0 0 0 0,0 0 0 0 0,0 0 1 0 0,0 0-1 0 0,0 0 0 0 0,0 0 0 0 0,1 0 0 0 0,-1 0 0 0 0,0 0 0 0 0,1 0 1 0 0,-1 0-1 0 0,0 0 0 0 0,1 0 0 0 0,-1 0 0 0 0,1 0 0 0 0,0 0 0 0 0,1 1-1 0 0,-1 0 1 0 0,1 0-1 0 0,0-1 0 0 0,0 1 0 0 0,0 0 0 0 0,0-1 1 0 0,0 0-1 0 0,1 1 0 0 0,0 0 1 0 0,1 0 9 0 0,0-1 0 0 0,1 1 0 0 0,-1-1 0 0 0,0 1 0 0 0,1-1 0 0 0,-1 0 0 0 0,0-1 0 0 0,1 1 0 0 0,-1-1 0 0 0,1 0 0 0 0,0 0-9 0 0,3-1 30 0 0,0-1 0 0 0,-1 0 1 0 0,1 0-1 0 0,0 0 0 0 0,2-2-30 0 0,-7 2 6 0 0,1 1-1 0 0,-1-1 1 0 0,0 0-1 0 0,0 0 1 0 0,1 0-1 0 0,-1-1 1 0 0,0 1-1 0 0,-1-1 1 0 0,1 0-1 0 0,0 0 1 0 0,-1 0-1 0 0,0 0-5 0 0,17-26-92 0 0,-1-2 0 0 0,12-30 92 0 0,-12 25-257 0 0,-11 22-119 0 0,0 0 1 0 0,-1 0-1 0 0,2-9 376 0 0,8-25-884 0 0,-6 20 160 0 0,-2 0 0 0 0,0-4 724 0 0,-6 20-150 0 0,-1 8 120 0 0,0 1 1 0 0,0 0 0 0 0,0 0 0 0 0,-1 0 0 0 0,0-1 0 0 0,1 1 0 0 0,-1 0 0 0 0,-1 0 0 0 0,1-1-1 0 0,0 1 1 0 0,-1 0 0 0 0,1 0 0 0 0,-2-2 29 0 0,-4-14 652 0 0,5 18-232 0 0,1 1 17 0 0,0 0-17 0 0,-2 8 223 0 0,2-7-619 0 0,-1 0 1 0 0,1-1-1 0 0,0 1 1 0 0,0 0-1 0 0,-1-1 1 0 0,1 1-1 0 0,0 0 0 0 0,-1-1 1 0 0,1 1-1 0 0,-1 0 1 0 0,1-1-1 0 0,-1 1 1 0 0,1-1-1 0 0,-1 1 0 0 0,1-1 1 0 0,-1 1-1 0 0,0-1 1 0 0,1 1-1 0 0,-1-1 1 0 0,0 0-1 0 0,1 1 0 0 0,-1-1 1 0 0,0 0-1 0 0,1 0 1 0 0,-1 1-1 0 0,0-1 1 0 0,0 0-1 0 0,1 0 0 0 0,-1 0 1 0 0,0 0-1 0 0,0 0-24 0 0,0 0 12 0 0,0 0 0 0 0,1 0 0 0 0,-1 1 0 0 0,0-1 0 0 0,1 0 0 0 0,-1 0 0 0 0,1 1 0 0 0,-1-1 0 0 0,0 0 0 0 0,1 1 0 0 0,-1-1 0 0 0,1 0 0 0 0,-1 1 0 0 0,1-1 0 0 0,-1 1 0 0 0,1-1 0 0 0,-1 1-1 0 0,1-1 1 0 0,0 1 0 0 0,-1 0 0 0 0,1-1 0 0 0,0 1 0 0 0,-1-1 0 0 0,1 1-12 0 0,-7 19 154 0 0,4-11-121 0 0,-3 9 87 0 0,2 0 1 0 0,0 0 0 0 0,0 0-1 0 0,2 1 1 0 0,0-1-1 0 0,1 12-120 0 0,-1 7 191 0 0,1-4 46 0 0,1 1-1 0 0,4 18-236 0 0,-2-25 63 0 0,-2-21-42 0 0,1 5 35 0 0,0 0 0 0 0,1-1 1 0 0,1 8-57 0 0,0-5 56 0 0,-3-10-46 0 0,0-1 0 0 0,1 1-1 0 0,-1-1 1 0 0,1 1 0 0 0,0-1 0 0 0,0 1 0 0 0,0-1-1 0 0,0 1-9 0 0,0-2-65 0 0,11 1-2714 0 0,-5-5 218 0 0,2-2-4301 0 0</inkml:trace>
  <inkml:trace contextRef="#ctx0" brushRef="#br0" timeOffset="145922.264">2367 12169 18575 0 0,'0'0'852'0'0,"0"0"-21"0"0,10 12-506 0 0,0 3-267 0 0,-3-7 226 0 0,-1 1 0 0 0,-1 0 0 0 0,0 0 0 0 0,0 0 1 0 0,-1 0-1 0 0,0 1 0 0 0,3 9-284 0 0,-2-1 468 0 0,-3-15-345 0 0,-1 0-1 0 0,0 1 1 0 0,0 0 0 0 0,0-1-1 0 0,0 4-122 0 0,3 35 443 0 0,-1-16-339 0 0,0 17-104 0 0,-3-42-123 0 0,0-1-6 0 0,0 0-210 0 0,0 0-857 0 0,0 0-373 0 0,0 0-78 0 0</inkml:trace>
  <inkml:trace contextRef="#ctx0" brushRef="#br0" timeOffset="145923.264">2452 12037 12896 0 0,'0'-2'1152'0'0,"0"-4"-928"0"0,-6 0-224 0 0,6 6 0 0 0,0 0 1280 0 0,0 0 215 0 0,0-2 41 0 0,0 2 0 0 0,0 0-1272 0 0,0 0-264 0 0,0 0 0 0 0,0 0-80 0 0,0 0-112 0 0,0 0-16 0 0,6 2-8 0 0,4 4-5063 0 0,-4 0-1009 0 0</inkml:trace>
  <inkml:trace contextRef="#ctx0" brushRef="#br0" timeOffset="146310.071">2877 11926 7832 0 0,'-1'-2'181'0'0,"0"0"0"0"0,-1 1 0 0 0,1-1 1 0 0,-1 1-1 0 0,1 0 0 0 0,-1-1 0 0 0,1 1 1 0 0,-1 0-1 0 0,-1-1-181 0 0,1 2 551 0 0,0-1 1 0 0,0 1-1 0 0,0-1 0 0 0,0 1 1 0 0,0 0-1 0 0,0 0 1 0 0,-1 0-1 0 0,1 0 0 0 0,0 0 1 0 0,-1 1-552 0 0,-3 0 600 0 0,1 0 0 0 0,0 0 0 0 0,1 0 1 0 0,-1 1-1 0 0,-2 1-600 0 0,-38 21-12 0 0,36-19 280 0 0,-2 2-203 0 0,-1 1 0 0 0,2 1 0 0 0,0 0 1 0 0,0 0-1 0 0,0 1 0 0 0,1 0 0 0 0,0 0 0 0 0,1 1 0 0 0,1 0 0 0 0,0 1 0 0 0,0 0 0 0 0,0 1-65 0 0,4-4 22 0 0,-1-1 0 0 0,2 1-1 0 0,-1-1 1 0 0,1 1-1 0 0,1 0 1 0 0,-1 0 0 0 0,2-1-1 0 0,-1 1 1 0 0,1 0 0 0 0,1 9-22 0 0,3 13 119 0 0,1-1 1 0 0,5 17-120 0 0,-3-13 192 0 0,16 71 695 0 0,-22-95-783 0 0,3 9 184 0 0,-2 0 0 0 0,-1 0 0 0 0,0 13-288 0 0,-2-26 57 0 0,1-1 0 0 0,-1 1 0 0 0,0-1 1 0 0,0 1-1 0 0,0-1 0 0 0,-1 0 0 0 0,0 1 1 0 0,0-1-1 0 0,0 0 0 0 0,-1 0 1 0 0,0 0-1 0 0,0-1 0 0 0,0 1 0 0 0,-3 3-57 0 0,1-3 52 0 0,0 0 0 0 0,0 0 0 0 0,0 0 0 0 0,0-1 0 0 0,-1 0 0 0 0,-3 2-52 0 0,6-4-213 0 0,0-1 1 0 0,0 1 0 0 0,-1-1 0 0 0,1 0-1 0 0,-1 0 1 0 0,1 0 0 0 0,-1 0 0 0 0,1-1-1 0 0,-1 1 1 0 0,0-1 0 0 0,1 0 0 0 0,-1 0-1 0 0,-2-1 213 0 0,-10-2-1498 0 0,1-1-20 0 0</inkml:trace>
  <inkml:trace contextRef="#ctx0" brushRef="#br0" timeOffset="146730.165">2509 12202 4608 0 0,'0'0'353'0'0,"1"0"-231"0"0,45 0 10537 0 0,-7-1-7398 0 0,-4 2-1609 0 0,23 2-1652 0 0,-44-3-6 0 0,-1 0-1 0 0,1-1 1 0 0,-1-1-1 0 0,0 0 0 0 0,1-1 1 0 0,2-2 6 0 0,-13 4-66 0 0,5-1-790 0 0,-1 0 1 0 0,0-1-1 0 0,0 0 0 0 0,-1 0 0 0 0,6-4 856 0 0,6-3-1274 0 0,16-4-819 0 0</inkml:trace>
  <inkml:trace contextRef="#ctx0" brushRef="#br0" timeOffset="146731.165">3116 11850 17535 0 0,'0'0'399'0'0,"-7"3"540"0"0,1-1-859 0 0,0 1 0 0 0,0 0 0 0 0,0-1 0 0 0,1 2 0 0 0,-1-1 0 0 0,1 1 0 0 0,0 0 0 0 0,-1 0 0 0 0,-2 4-80 0 0,-34 29 383 0 0,25-22-55 0 0,0 0-1 0 0,-8 10-327 0 0,11-9 94 0 0,1 1-1 0 0,1 1 0 0 0,0 0 0 0 0,1 1 1 0 0,1 0-1 0 0,-3 7-93 0 0,8-12 60 0 0,0 0 1 0 0,0 1-1 0 0,2-1 1 0 0,-1 1-1 0 0,2 0 1 0 0,0 0-1 0 0,1 0 1 0 0,1 0-1 0 0,0 8-60 0 0,3 2 102 0 0,1-1-1 0 0,6 24-101 0 0,4 20 85 0 0,-10-45-32 0 0,-2-17-35 0 0,-1 0 0 0 0,0 0 0 0 0,0 0 0 0 0,-1 0 0 0 0,1 0 0 0 0,-1 0 0 0 0,0 0 0 0 0,-1 0 0 0 0,0 0-1 0 0,0 0 1 0 0,0 0 0 0 0,0 0 0 0 0,-1-1 0 0 0,-1 3-18 0 0,-1 1 66 0 0,-1 1-1 0 0,0-1 0 0 0,0-1 0 0 0,-1 1 1 0 0,-6 6-66 0 0,10-12-292 0 0,-1 0 0 0 0,0 0 1 0 0,0 0-1 0 0,-1-1 0 0 0,1 1 0 0 0,0-1 1 0 0,-1 0-1 0 0,1 0 0 0 0,-1 0 0 0 0,0-1 1 0 0,0 1-1 0 0,0-1 0 0 0,0 0 1 0 0,0 0-1 0 0,0 0 0 0 0,-1-1 292 0 0,-11 1-6682 0 0</inkml:trace>
  <inkml:trace contextRef="#ctx0" brushRef="#br0" timeOffset="148083.63">2804 12234 6448 0 0,'0'0'498'0'0,"2"0"-327"0"0,76 19 9293 0 0,-65-16-9089 0 0,0 0-1 0 0,1-2 1 0 0,-1 1 0 0 0,1-2-1 0 0,-1 0 1 0 0,0 0 0 0 0,1-2 0 0 0,8-1-375 0 0,-3-1 47 0 0,0 0 0 0 0,0-2 1 0 0,0 0-1 0 0,-1-1 0 0 0,13-7-47 0 0,15-12 109 0 0,-42 24-97 0 0,-1-1 1 0 0,1 1-1 0 0,0-1 1 0 0,-1-1-1 0 0,1 1 1 0 0,-1 0 0 0 0,0-1-1 0 0,0 0 1 0 0,2-3-13 0 0,-5 6 0 0 0,1 0 0 0 0,-1 0 1 0 0,1-1-1 0 0,-1 1 1 0 0,1 0-1 0 0,-1 0 0 0 0,0 0 1 0 0,0-1-1 0 0,0 1 1 0 0,1 0-1 0 0,-1 0 0 0 0,0 0 1 0 0,-1-1-1 0 0,1 1 0 0 0,0 0 1 0 0,0 0-1 0 0,0-1 1 0 0,-1 1-1 0 0,1 0 0 0 0,-1 0 1 0 0,1 0-1 0 0,-1 0 0 0 0,1 0 1 0 0,-1-1-1 0 0,0 1 1 0 0,1 0-1 0 0,-1 0 0 0 0,0 1 1 0 0,0-1-1 0 0,0-1 0 0 0,-1 1-38 0 0,0-1 1 0 0,0 1-1 0 0,0 0 0 0 0,1-1 0 0 0,-1 1 0 0 0,-1 0 0 0 0,1 0 1 0 0,0 0-1 0 0,0 0 0 0 0,0 1 0 0 0,0-1 0 0 0,-1 1 0 0 0,1-1 1 0 0,0 1-1 0 0,-2 0 38 0 0,-3 0-6 0 0,0 0 0 0 0,0 1-1 0 0,0 0 1 0 0,0 0 0 0 0,1 1 0 0 0,-1 0 0 0 0,0 0 0 0 0,1 0 0 0 0,0 1 0 0 0,-1 0 0 0 0,-4 4 6 0 0,-3 2 208 0 0,1 1 0 0 0,0 1 0 0 0,1 0 0 0 0,-5 6-208 0 0,12-11 61 0 0,-1 1 0 0 0,1 0 0 0 0,0 0 0 0 0,1 1 0 0 0,0 0 1 0 0,0 0-1 0 0,1 0 0 0 0,0 0 0 0 0,0 0 0 0 0,1 0 0 0 0,0 1 0 0 0,1-1 0 0 0,-1 1 0 0 0,2 0 0 0 0,-1-1 0 0 0,1 5-61 0 0,0-8 23 0 0,1 1 0 0 0,-1 0 0 0 0,1-1 1 0 0,0 1-1 0 0,0 0 0 0 0,1-1 0 0 0,0 1 0 0 0,0-1 0 0 0,0 0 0 0 0,0 0 0 0 0,1 0 0 0 0,0 0-23 0 0,-1-2 21 0 0,0 0 1 0 0,0-1 0 0 0,0 1-1 0 0,0-1 1 0 0,0 0 0 0 0,0 0-1 0 0,1 0 1 0 0,-1 0-1 0 0,1 0 1 0 0,-1-1 0 0 0,1 1-1 0 0,0-1 1 0 0,0 1-1 0 0,0-1 1 0 0,-1 0 0 0 0,1 0-1 0 0,1 0 1 0 0,-1-1-1 0 0,0 1 1 0 0,0-1 0 0 0,0 1-1 0 0,2-1-21 0 0,0-3 29 0 0,1 1 1 0 0,-1-1-1 0 0,1 0 0 0 0,-1 0 0 0 0,0-1 0 0 0,0 0 0 0 0,-1 1 1 0 0,2-2-30 0 0,0-2-107 0 0,-1 1 0 0 0,1-1 1 0 0,-1 0-1 0 0,0 0 0 0 0,-1-1 0 0 0,2-4 107 0 0,7-10-358 0 0,0 0-433 0 0,1 1 0 0 0,6-5 791 0 0,-14 19-179 0 0,0 1 1 0 0,0 0-1 0 0,0 0 1 0 0,1 0-1 0 0,0 1 1 0 0,0-1-1 0 0,0 2 0 0 0,5-3 179 0 0,-11 6 10 0 0,0 1 0 0 0,1-1 0 0 0,-1 1 0 0 0,0 0 0 0 0,0-1 0 0 0,1 1 0 0 0,-1 0 0 0 0,0 0 0 0 0,0-1 0 0 0,1 1 0 0 0,-1 0 0 0 0,0 0 0 0 0,1 1 0 0 0,-1-1 0 0 0,0 0 0 0 0,0 0 0 0 0,1 1 0 0 0,-1-1 0 0 0,0 0 0 0 0,0 1 0 0 0,1 0-10 0 0,1 0 65 0 0,-1 1 0 0 0,0 0-1 0 0,0-1 1 0 0,0 1 0 0 0,0 0-1 0 0,0 0 1 0 0,0 0 0 0 0,0 0-1 0 0,-1 1 1 0 0,1 0-65 0 0,3 4 245 0 0,-2 0-1 0 0,1 0 1 0 0,-1 1-1 0 0,0 0 1 0 0,0-1-1 0 0,0 8-244 0 0,0-2 223 0 0,0-1-1 0 0,-2 1 0 0 0,1 0 0 0 0,-2 0 0 0 0,0 0 1 0 0,0 0-1 0 0,-1 0 0 0 0,-1 0 0 0 0,0 2-222 0 0,-13 40 516 0 0,15-54-441 0 0,0-1 10 0 0,0 0 3 0 0,-1 0-78 0 0,1 0-1 0 0,-1 0 0 0 0,1 0 1 0 0,0 0-1 0 0,-1-1 0 0 0,1 1 1 0 0,0 0-1 0 0,-1 0 0 0 0,1 0 1 0 0,0-1-1 0 0,-1 1 0 0 0,1 0 1 0 0,0-1-1 0 0,0 1 0 0 0,-1 0 1 0 0,1 0-1 0 0,0-1 1 0 0,0 1-1 0 0,-1 0 0 0 0,1-1 1 0 0,0 1-1 0 0,0 0 0 0 0,0-1 1 0 0,0 1-1 0 0,0-1 0 0 0,-1 1 1 0 0,1 0-1 0 0,0-1 0 0 0,0 1 1 0 0,0-1-1 0 0,0 1-9 0 0,-1-13 126 0 0,3 5-89 0 0,0 0 0 0 0,1 0-1 0 0,0 1 1 0 0,1-1 0 0 0,0 1-1 0 0,0-1 1 0 0,0 1 0 0 0,3-2-37 0 0,10-16-222 0 0,-10 13 78 0 0,0 2 0 0 0,1-1 1 0 0,0 1-1 0 0,1 0 0 0 0,0 1 1 0 0,8-7 143 0 0,-14 14-4 0 0,57-39-218 0 0,-51 36 186 0 0,0 0 1 0 0,0 1 0 0 0,1 0 0 0 0,0 1 0 0 0,9-3 35 0 0,-1 2-37 0 0,1 2 0 0 0,-1 0 0 0 0,1 0 0 0 0,0 2 0 0 0,1 1 37 0 0,-1-1 11 0 0,-25-1 31 0 0,0 0 0 0 0,0 0 1 0 0,0 0-1 0 0,0 0 0 0 0,-4-2-42 0 0,4 1-84 0 0,0 0 0 0 0,0 0 0 0 0,-1 1-1 0 0,1 0 1 0 0,-5 0 84 0 0,6 1 5 0 0,0 0-1 0 0,-1 1 0 0 0,1-1 0 0 0,0 1 1 0 0,0 0-1 0 0,0 1 0 0 0,0-1 0 0 0,0 1 1 0 0,0 0-1 0 0,0 0 0 0 0,1 0 0 0 0,-1 1 1 0 0,1-1-1 0 0,0 1 0 0 0,-1 0 0 0 0,1 1 1 0 0,0-1-1 0 0,1 1 0 0 0,-1 0 0 0 0,1 0 1 0 0,0 0-1 0 0,-1 0 0 0 0,2 0 0 0 0,-1 1 1 0 0,0-1-1 0 0,1 1 0 0 0,-1 4-4 0 0,0-2 7 0 0,0 0 0 0 0,0 0 0 0 0,1 0 0 0 0,0 1 0 0 0,1-1 0 0 0,0 1 0 0 0,0-1-1 0 0,1 1 1 0 0,-1-1 0 0 0,2 3-7 0 0,0 6-41 0 0,1-1-1 0 0,4 16 42 0 0,-5-27 8 0 0,0 1 0 0 0,1-1 0 0 0,-1 1 0 0 0,1-1-1 0 0,0 0 1 0 0,0 0 0 0 0,1 0 0 0 0,0 0 0 0 0,-1 0-1 0 0,1 0 1 0 0,0-1 0 0 0,1 1-8 0 0,-3-3 14 0 0,1 0 0 0 0,-1 0 0 0 0,0 0 0 0 0,1 0 0 0 0,-1 0 0 0 0,1 0 0 0 0,-1 0 1 0 0,1 0-1 0 0,-1-1 0 0 0,1 1 0 0 0,0-1 0 0 0,-1 1 0 0 0,1-1 0 0 0,0 0 0 0 0,-1 0 0 0 0,1 0 0 0 0,0 0 0 0 0,0 0 0 0 0,0 0-14 0 0,1 0 0 0 0,0-1 0 0 0,0 0 0 0 0,-1 0 0 0 0,1 0 0 0 0,0 0-1 0 0,0 0 1 0 0,-1-1 0 0 0,1 1 0 0 0,-1-1 0 0 0,3-1 0 0 0,5-6-222 0 0,0 0-1 0 0,-1-1 1 0 0,0 0 0 0 0,6-9 222 0 0,-9 11-260 0 0,21-34-993 0 0,-19 29 490 0 0,0 0-1 0 0,9-11 764 0 0,-2 5-574 0 0,-12 15 503 0 0,0-1 0 0 0,0 1 0 0 0,0 0 0 0 0,1 0 0 0 0,0 1 0 0 0,0-1 1 0 0,0 1-1 0 0,0-1 0 0 0,0 1 0 0 0,1 1 0 0 0,2-2 71 0 0,-7 3 88 0 0,1 1 0 0 0,0 0 0 0 0,0-1 0 0 0,-1 1-1 0 0,1 0 1 0 0,0 0 0 0 0,0 0 0 0 0,0 0 0 0 0,-1 0 0 0 0,1 0 0 0 0,0 0 0 0 0,0 0 0 0 0,0 0 0 0 0,-1 0 0 0 0,1 0 0 0 0,0 1 0 0 0,0-1 0 0 0,-1 0 0 0 0,1 0-1 0 0,0 1 1 0 0,0-1 0 0 0,-1 0 0 0 0,1 1-88 0 0,1 0 137 0 0,0 1-1 0 0,-1-1 0 0 0,1 1 0 0 0,-1 0 1 0 0,1-1-1 0 0,-1 1 0 0 0,0 0 1 0 0,0 0-1 0 0,1 0-136 0 0,2 6 395 0 0,-1 0 1 0 0,1 0-1 0 0,-2 0 0 0 0,2 4-395 0 0,-1 5 429 0 0,0 0 0 0 0,-1 0 0 0 0,-1 0-1 0 0,-1 0 1 0 0,-1 14-429 0 0,0 5 424 0 0,1-35-329 0 0,0-1-7 0 0,0 4 335 0 0,0-8-267 0 0,2-2-149 0 0,0 1 1 0 0,0 0 0 0 0,0-1-1 0 0,1 1 1 0 0,0 0 0 0 0,0 1 0 0 0,0-1-1 0 0,0 0 1 0 0,2 0-8 0 0,10-17-75 0 0,-15 22 75 0 0,16-27-315 0 0,0 1 0 0 0,2 0 0 0 0,2 0 315 0 0,-18 23-9 0 0,0 2 5 0 0,-1-1 0 0 0,0 1 0 0 0,1-1 1 0 0,0 1-1 0 0,-1 0 0 0 0,1-1 0 0 0,0 1 0 0 0,-1 0 0 0 0,1 0 0 0 0,0 0 1 0 0,0 0-1 0 0,0 1 0 0 0,0-1 0 0 0,0 0 0 0 0,1 1 4 0 0,-2-1 0 0 0,-1 1 0 0 0,1 0 0 0 0,-1 0 0 0 0,1 0 0 0 0,-1 0 0 0 0,1 0 0 0 0,-1-1 0 0 0,1 1 0 0 0,-1 0 0 0 0,1 0 0 0 0,0 0 0 0 0,-1 0 0 0 0,1 1 0 0 0,-1-1 0 0 0,1 0 0 0 0,-1 0 0 0 0,1 0 0 0 0,-1 0 0 0 0,1 0 0 0 0,-1 1 0 0 0,1-1 0 0 0,-1 0 0 0 0,1 1 0 0 0,-1-1 0 0 0,1 0 0 0 0,-1 1 0 0 0,1-1 0 0 0,0 1 0 0 0,2 1 42 0 0,0 0 1 0 0,0 0-1 0 0,0 1 0 0 0,-1-1 0 0 0,1 1 1 0 0,-1-1-1 0 0,1 1 0 0 0,-1 0 0 0 0,0 0 0 0 0,0 0 1 0 0,0 1-1 0 0,1 1-42 0 0,16 41 662 0 0,-18-44-647 0 0,13 40 169 0 0,4 20-184 0 0,-17-59-36 0 0,-1 0 0 0 0,1-1 0 0 0,0 1 0 0 0,0 0 0 0 0,0-1 0 0 0,1 1 0 0 0,-1-1 0 0 0,1 0 0 0 0,-1 1 0 0 0,1-1 0 0 0,0 0 0 0 0,1 1 36 0 0,-2-3-277 0 0,0 1 0 0 0,0-1-1 0 0,0 0 1 0 0,0 0 0 0 0,0 0-1 0 0,0 0 1 0 0,0 0 0 0 0,1 0-1 0 0,-1 0 1 0 0,0 0 0 0 0,0 0-1 0 0,0 0 1 0 0,0 0 0 0 0,0-1-1 0 0,0 1 1 0 0,0 0 0 0 0,0-1 0 0 0,0 1-1 0 0,0-1 1 0 0,0 0 0 0 0,0 1-1 0 0,0-1 1 0 0,0 1 0 0 0,0-1 277 0 0,-1 1-1 0 0,12-8-7070 0 0</inkml:trace>
  <inkml:trace contextRef="#ctx0" brushRef="#br0" timeOffset="148450.385">4400 12144 3680 0 0,'0'0'167'0'0,"0"0"519"0"0,0 0 2078 0 0,-2 2 3140 0 0,-8 8-879 0 0,-11 10-2000 0 0,-13 11-3025 0 0,20-19 260 0 0,-1 1 0 0 0,2 1 0 0 0,-1 0 0 0 0,2 1 0 0 0,-4 5-260 0 0,14-16 34 0 0,-5 6-15 0 0,0 1 0 0 0,1-1 0 0 0,1 1-1 0 0,-1 0 1 0 0,1 2-19 0 0,-3 8 4 0 0,6-17 0 0 0,1-1 1 0 0,-1 1-1 0 0,1 0 1 0 0,-1 0-1 0 0,1 0 1 0 0,0 0-1 0 0,1 0 1 0 0,-1 0-1 0 0,1 0 1 0 0,-1 0-1 0 0,1 0 1 0 0,0 0-1 0 0,1 0 1 0 0,0 4-5 0 0,-1-6 4 0 0,1 0-1 0 0,0 0 1 0 0,-1-1-1 0 0,1 1 1 0 0,0 0-1 0 0,0 0 1 0 0,0 0 0 0 0,0-1-1 0 0,1 1 1 0 0,-1-1-1 0 0,0 1 1 0 0,1-1 0 0 0,-1 1-1 0 0,1-1 1 0 0,-1 0-1 0 0,1 1 1 0 0,0-1-1 0 0,0 0 1 0 0,-1 0 0 0 0,1-1-1 0 0,0 1 1 0 0,0 0-1 0 0,0 0 1 0 0,0-1 0 0 0,0 1-1 0 0,0-1 1 0 0,0 0-1 0 0,0 0 1 0 0,1 0-4 0 0,3 0 17 0 0,1 0 1 0 0,0-1-1 0 0,-1 0 1 0 0,1 0-1 0 0,0-1 1 0 0,-1 0-1 0 0,0 0 1 0 0,4-2-18 0 0,2-1 39 0 0,18-6-16 0 0,0-2 1 0 0,0-1 0 0 0,-2-1 0 0 0,0-1-1 0 0,12-10-23 0 0,-17 7-79 0 0,0-2 0 0 0,-1 0 0 0 0,-1-1 0 0 0,0-2 79 0 0,-20 23 0 0 0,-1 0 0 0 0,1 0-1 0 0,0 0 1 0 0,-1 1 0 0 0,1-1-1 0 0,-1 0 1 0 0,1 0-1 0 0,-1 0 1 0 0,1 0 0 0 0,-1 0-1 0 0,0 0 1 0 0,1 0 0 0 0,-1-1 0 0 0,0 1-1 0 0,0 1 1 0 0,0 0 0 0 0,0-1-1 0 0,0 1 1 0 0,0 0-1 0 0,0-1 1 0 0,-1 1 0 0 0,1 0-1 0 0,0-1 1 0 0,0 1-1 0 0,0-1 1 0 0,0 1 0 0 0,-1 0-1 0 0,1 0 1 0 0,0-1 0 0 0,0 1-1 0 0,0 0 1 0 0,-1-1-1 0 0,1 1 1 0 0,0 0 0 0 0,-1 0-1 0 0,1-1 1 0 0,0 1 0 0 0,-1 0 0 0 0,0-1 0 0 0,0 1 1 0 0,0-1-1 0 0,-1 1 0 0 0,1 0 0 0 0,0-1 0 0 0,0 1 1 0 0,0 0-1 0 0,0 0 0 0 0,0 0 0 0 0,0 0 0 0 0,0 0 1 0 0,-1 0-1 0 0,-10 4 35 0 0,0 1 0 0 0,0 0 0 0 0,0 0 0 0 0,1 1 0 0 0,0 1 0 0 0,0 0 0 0 0,0 1 1 0 0,1 0-1 0 0,-4 4-35 0 0,2 0 55 0 0,1 0 0 0 0,0 0 0 0 0,1 1 0 0 0,-8 14-55 0 0,16-26 11 0 0,1 1 0 0 0,0 0 0 0 0,0 0 0 0 0,0 0 0 0 0,0 0 0 0 0,0 0 0 0 0,0 0 0 0 0,0 0 0 0 0,1 1 0 0 0,-1-1 0 0 0,1 0 0 0 0,-1 0 0 0 0,1 0 0 0 0,0 1 0 0 0,0-1 0 0 0,0 0 0 0 0,0 0 0 0 0,0 1 0 0 0,1-1 1 0 0,-1 0-1 0 0,1 0 0 0 0,-1 0 0 0 0,1 1 0 0 0,0-1 0 0 0,0 0 0 0 0,0 0 0 0 0,1 1-11 0 0,1 1 23 0 0,0-1 1 0 0,0 1-1 0 0,0-1 1 0 0,0 0-1 0 0,0-1 0 0 0,1 1 1 0 0,0 0-1 0 0,-1-1 1 0 0,1 0-1 0 0,0 0 0 0 0,0 0 1 0 0,0 0-1 0 0,4 0-23 0 0,10 5-67 0 0,-1-2-1 0 0,1-1 0 0 0,1 0 0 0 0,-1-1 1 0 0,12 0 67 0 0,-27-3-91 0 0,8 1-889 0 0,1-1 0 0 0,-1 0 0 0 0,11-2 980 0 0,7-5-1815 0 0</inkml:trace>
  <inkml:trace contextRef="#ctx0" brushRef="#br0" timeOffset="158376.523">10251 12027 11200 0 0,'0'0'513'0'0,"0"-1"-10"0"0,0-3-202 0 0,0 3 346 0 0,0 1 185 0 0,0 0 37 0 0,0 0-40 0 0,0 0-205 0 0,0 0-89 0 0,0 0-21 0 0,0 8 361 0 0,0 5-482 0 0,0-1 0 0 0,-1 0-1 0 0,-1 1 1 0 0,0-1 0 0 0,0 0 0 0 0,-1 0-1 0 0,-3 6-392 0 0,-1 2 271 0 0,0-1-1 0 0,2 1 1 0 0,0 0-1 0 0,1 0 0 0 0,0 17-270 0 0,2-17-32 0 0,1-14 79 0 0,0 1 1 0 0,0-1 0 0 0,1 1-1 0 0,0-1 1 0 0,0 1-1 0 0,1 1-47 0 0,0-6 21 0 0,-1-1-1 0 0,1 1 0 0 0,-1 0 0 0 0,1-1 1 0 0,-1 1-1 0 0,1-1 0 0 0,0 1 0 0 0,0-1 0 0 0,0 1 1 0 0,0-1-1 0 0,0 1 0 0 0,0-1 0 0 0,0 0 1 0 0,0 0-1 0 0,1 0 0 0 0,-1 1 0 0 0,0-1 0 0 0,1 0 1 0 0,-1-1-1 0 0,1 1 0 0 0,-1 0 0 0 0,1 0 1 0 0,0-1-1 0 0,-1 1 0 0 0,2 0-20 0 0,7 1 131 0 0,1-1 1 0 0,0 0-1 0 0,0 0 1 0 0,-1-1-1 0 0,1-1 0 0 0,0 1 1 0 0,-1-2-1 0 0,1 0 1 0 0,4-1-132 0 0,16-3 107 0 0,-19 5-97 0 0,0-1 1 0 0,-1 0-1 0 0,1-1 0 0 0,-1-1 0 0 0,0 0 0 0 0,0 0 1 0 0,0-1-1 0 0,4-3-10 0 0,-14 8-119 0 0,-1-1 1 0 0,1 1-1 0 0,-1 0 1 0 0,1-1-1 0 0,-1 1 1 0 0,0-1-1 0 0,1 1 1 0 0,-1-1-1 0 0,0 1 1 0 0,1-1-1 0 0,-1 1 1 0 0,0-1-1 0 0,1 1 1 0 0,-1-1-1 0 0,0 1 1 0 0,0-1-1 0 0,0 1 1 0 0,0-1-1 0 0,1 0 1 0 0,-1 1-1 0 0,0-1 1 0 0,0 1-1 0 0,0-1 1 0 0,0 0-1 0 0,0 0 119 0 0,0 1-1520 0 0</inkml:trace>
  <inkml:trace contextRef="#ctx0" brushRef="#br0" timeOffset="158810.203">10201 12152 7368 0 0,'0'0'568'0'0,"14"0"1305"0"0,2 0 1820 0 0,2 0-1668 0 0,-1 0-1 0 0,1 2 0 0 0,16 2-2024 0 0,-15-1 745 0 0,0-2 0 0 0,1 0 0 0 0,9-1-745 0 0,-14 0 204 0 0,-2 0-140 0 0,10 0-71 0 0,0-1 0 0 0,0 0 0 0 0,3-2 7 0 0,-19 0-1494 0 0,-5 3-526 0 0</inkml:trace>
  <inkml:trace contextRef="#ctx0" brushRef="#br0" timeOffset="158811.203">10207 11987 6448 0 0,'9'-5'685'0'0,"-5"3"-429"0"0,0 1 0 0 0,0-1-1 0 0,0 1 1 0 0,0 0 0 0 0,0 1 0 0 0,0-1-1 0 0,0 1 1 0 0,0 0 0 0 0,1 0-256 0 0,42 3 5696 0 0,-21 0-4733 0 0,25 0 143 0 0,78 4 196 0 0,11-2-2729 0 0,-124-5-624 0 0</inkml:trace>
  <inkml:trace contextRef="#ctx0" brushRef="#br0" timeOffset="159187.893">10748 11808 17423 0 0,'0'0'396'0'0,"0"0"52"0"0,0 0 30 0 0,0 0-57 0 0,13 3-260 0 0,7 1 53 0 0,-1-1-1 0 0,1-1 0 0 0,0 0 1 0 0,5-2-214 0 0,-14 1 179 0 0,1 0-1 0 0,0 1 1 0 0,0 0-179 0 0,18 3-1338 0 0,-10-4-3364 0 0,-8-1-1599 0 0</inkml:trace>
  <inkml:trace contextRef="#ctx0" brushRef="#br0" timeOffset="159539.634">10297 11671 14336 0 0,'0'0'661'0'0,"0"0"-17"0"0,2 1-415 0 0,18 4 108 0 0,0 0 0 0 0,0-1-1 0 0,0-2 1 0 0,1 0 0 0 0,8 0-337 0 0,107-4 1688 0 0,-120 1-1803 0 0,25 0 157 0 0,-11 0-659 0 0,0 0 0 0 0,4-3 617 0 0,-32 3-397 0 0,1 1 0 0 0,-1-1-1 0 0,1 0 1 0 0,-1 0-1 0 0,1 0 1 0 0,-1-1-1 0 0,1 1 398 0 0,0-1-508 0 0,0 1-1201 0 0</inkml:trace>
  <inkml:trace contextRef="#ctx0" brushRef="#br0" timeOffset="159911.074">10502 11540 3680 0 0,'0'0'284'0'0,"8"2"131"0"0,54 9 8514 0 0,-58-10-8874 0 0,16 4 876 0 0,-1 0 0 0 0,0 1 1 0 0,0 1-1 0 0,-1 1 0 0 0,0 1 0 0 0,7 4-931 0 0,-21-10 209 0 0,0 0-1 0 0,0 0 1 0 0,0 0-1 0 0,0 0 1 0 0,-1 1-1 0 0,1 0 1 0 0,-1 0-1 0 0,1 1-208 0 0,-3-3 52 0 0,0-1 1 0 0,0 1-1 0 0,0 0 1 0 0,-1 0-1 0 0,1-1 0 0 0,0 1 1 0 0,-1 0-1 0 0,1 0 1 0 0,-1 0-1 0 0,0 0 1 0 0,0 0-1 0 0,1-1 0 0 0,-1 1 1 0 0,-1 0-1 0 0,1 0 1 0 0,0 0-1 0 0,0 0 0 0 0,-1 0 1 0 0,1 0-1 0 0,-1-1 1 0 0,1 1-1 0 0,-1 0 0 0 0,0 0-52 0 0,-1 1 51 0 0,0 0-1 0 0,0 1 0 0 0,0-1 0 0 0,0 0 1 0 0,0-1-1 0 0,-1 1 0 0 0,1 0 1 0 0,-1-1-1 0 0,0 1 0 0 0,0-1 0 0 0,0 0-50 0 0,-38 21 69 0 0,17-10-16 0 0,-7 3-604 0 0,-1-2 0 0 0,0-1 1 0 0,-14 3 550 0 0,30-10-1169 0 0,-10 3-469 0 0</inkml:trace>
  <inkml:trace contextRef="#ctx0" brushRef="#br0" timeOffset="154204.145">8004 11906 12840 0 0,'0'0'289'0'0,"0"0"40"0"0,0 0 23 0 0,0 8 74 0 0,3 18 499 0 0,-2 1 0 0 0,0-1-1 0 0,-2 0 1 0 0,-3 17-925 0 0,-5 22 2463 0 0,-8 16-2463 0 0,17-77 16 0 0,-6 22 688 0 0,-1 20-704 0 0,7-40 121 0 0,-1 0 1 0 0,1 1 0 0 0,0-1 0 0 0,0 0 0 0 0,1 1 0 0 0,0-1-1 0 0,0 0 1 0 0,0 0 0 0 0,3 6-122 0 0,-3-11 10 0 0,-1 0-1 0 0,1 0 1 0 0,0 0-1 0 0,0-1 1 0 0,-1 1-1 0 0,1 0 1 0 0,0-1 0 0 0,0 1-1 0 0,0 0 1 0 0,0-1-1 0 0,0 1 1 0 0,0-1-1 0 0,0 1 1 0 0,0-1 0 0 0,0 0-1 0 0,0 1 1 0 0,0-1-1 0 0,1 0-9 0 0,17 2 69 0 0,21-11 367 0 0,0-1 0 0 0,16-7-436 0 0,-6 2-176 0 0,4 1 176 0 0,-34 9 0 0 0,0 0 0 0 0,-1-1 0 0 0,4-3 0 0 0,-22 9-197 0 0,0-1-1 0 0,1 1 0 0 0,-1-1 0 0 0,0 1 1 0 0,0-1-1 0 0,0 0 0 0 0,0 0 0 0 0,0 0 0 0 0,0 1 1 0 0,0-1-1 0 0,0 0 0 0 0,0 0 0 0 0,0 0 1 0 0,0 0-1 0 0,-1 0 0 0 0,1-1 0 0 0,0 1 1 0 0,-1 0-1 0 0,1 0 0 0 0,-1 0 0 0 0,1-1 1 0 0,-1 1-1 0 0,0 0 0 0 0,1 0 0 0 0,-1-1 1 0 0,0 1-1 0 0,0 0 0 0 0,0-1 0 0 0,0 1 1 0 0,0 0-1 0 0,0-1 198 0 0,-5-12-2205 0 0</inkml:trace>
  <inkml:trace contextRef="#ctx0" brushRef="#br0" timeOffset="154642.049">7941 12097 6448 0 0,'0'0'297'0'0,"0"0"-9"0"0,2 0-188 0 0,23-1 1773 0 0,-11 0 2212 0 0,0 1 1 0 0,9 1-4086 0 0,43 4 1279 0 0,-1-3 1 0 0,0-3-1 0 0,10-4-1279 0 0,-65 5 47 0 0,-8 0-71 0 0,1 0 1 0 0,0 0-1 0 0,0 0 1 0 0,0-1-1 0 0,-1 1 1 0 0,1-1 0 0 0,0 0-1 0 0,-1 0 1 0 0,1 0-1 0 0,0 0 24 0 0,-3 1-94 0 0,0 0-1 0 0,0-1 1 0 0,0 1 0 0 0,0 0-1 0 0,1 0 1 0 0,-1-1-1 0 0,0 1 1 0 0,0 0-1 0 0,0 0 1 0 0,0-1-1 0 0,0 1 1 0 0,0 0-1 0 0,0 0 1 0 0,0-1 0 0 0,0 1-1 0 0,0 0 1 0 0,0-1-1 0 0,0 1 1 0 0,0 0-1 0 0,0 0 1 0 0,-1-1-1 0 0,1 1 1 0 0,0 0 0 0 0,0 0-1 0 0,0-1 1 0 0,0 1-1 0 0,0 0 1 0 0,-1 0 94 0 0,1-1-158 0 0,-8-12-1502 0 0,-7 4-17 0 0</inkml:trace>
  <inkml:trace contextRef="#ctx0" brushRef="#br0" timeOffset="154643.049">7966 11937 6448 0 0,'0'0'498'0'0,"1"-1"-327"0"0,5-2 708 0 0,0 0 0 0 0,1 0 0 0 0,-1 0-1 0 0,1 1 1 0 0,-1 0 0 0 0,1 0 0 0 0,0 1-1 0 0,0 0 1 0 0,0 0 0 0 0,1 0-879 0 0,14-2 157 0 0,38-5 1171 0 0,0 3 0 0 0,0 3 0 0 0,31 3-1328 0 0,-19 0-351 0 0,-49-2 192 0 0,-7-1-5131 0 0,-5-1-836 0 0</inkml:trace>
  <inkml:trace contextRef="#ctx0" brushRef="#br0" timeOffset="154985.687">8479 11663 11376 0 0,'0'0'521'0'0,"0"0"-12"0"0,0 0-273 0 0,0 0 66 0 0,7 3 450 0 0,7 1-142 0 0,1 0 0 0 0,-1-1 0 0 0,0 0 1 0 0,1-1-1 0 0,-1-1 0 0 0,11 0-610 0 0,21 3 480 0 0,-35-4-779 0 0,1 1-1 0 0,0-2 1 0 0,0 0 0 0 0,-1 0 0 0 0,1-1-1 0 0,-1 0 1 0 0,4-2 299 0 0,-8 3-870 0 0</inkml:trace>
  <inkml:trace contextRef="#ctx0" brushRef="#br0" timeOffset="155393.929">8617 11545 5984 0 0,'0'0'273'0'0,"0"0"-5"0"0,4 12-161 0 0,0-1 1311 0 0,-3-8-718 0 0,0-1 1 0 0,-1 0-1 0 0,1 1 1 0 0,0-1-1 0 0,-1 1 0 0 0,0-1 1 0 0,1 3-701 0 0,1 15 3460 0 0,-1-17-3156 0 0,-1 1 1 0 0,1-1-1 0 0,-1 1 1 0 0,0-1-1 0 0,0 1 0 0 0,0 0-304 0 0,-3 24 1614 0 0,2-15-878 0 0,0 0 1 0 0,-1 0-1 0 0,-4 12-736 0 0,0 6 114 0 0,5-23-92 0 0,0-1 0 0 0,0 0-1 0 0,-1 0 1 0 0,0 1-22 0 0,-9 24-460 0 0,1 1-1 0 0,1 0 1 0 0,2 2 460 0 0,6-23-1771 0 0</inkml:trace>
  <inkml:trace contextRef="#ctx0" brushRef="#br0" timeOffset="155888.457">7805 11540 7832 0 0,'0'0'602'0'0,"5"0"8001"0"0,14 2-8226 0 0,10 4 264 0 0,-12-3-465 0 0,0-1-31 0 0,1 0 0 0 0,0-2 0 0 0,-1 0 0 0 0,1 0 0 0 0,-1-2 0 0 0,16-3-145 0 0,35-7 79 0 0,-14 3-70 0 0,0 1 1 0 0,51 1-10 0 0,-101 7-468 0 0,7-1 797 0 0,-3-1-5860 0 0,-3-1-286 0 0</inkml:trace>
  <inkml:trace contextRef="#ctx0" brushRef="#br0" timeOffset="156309.39">8054 11355 7368 0 0,'0'0'568'0'0,"14"6"800"0"0,-11-3-733 0 0,1 0 1 0 0,0-1 0 0 0,-1 0-1 0 0,1 0 1 0 0,0 0-1 0 0,0 0 1 0 0,4 0-636 0 0,-3 0 364 0 0,1 1-1 0 0,-1-1 1 0 0,0 1 0 0 0,5 2-364 0 0,1 3 563 0 0,26 20 2696 0 0,21 20-3259 0 0,-48-38 368 0 0,0-1 0 0 0,-1 1 0 0 0,0 1 0 0 0,-1 0 0 0 0,0 0 0 0 0,-1 1 0 0 0,5 9-368 0 0,-12-20 32 0 0,1 0 0 0 0,0 1 0 0 0,-1-1 0 0 0,1 1 0 0 0,-1-1 0 0 0,0 1 0 0 0,0-1 1 0 0,1 1-1 0 0,-1-1 0 0 0,0 1 0 0 0,0-1 0 0 0,0 1 0 0 0,-1-1 0 0 0,1 1 0 0 0,0-1 0 0 0,0 1 0 0 0,-1-1 0 0 0,1 0 0 0 0,-1 1 0 0 0,0 0-32 0 0,0 0 42 0 0,-1 1-1 0 0,0-1 0 0 0,1 1 0 0 0,-1-1 0 0 0,0 0 1 0 0,0 0-1 0 0,-1 0 0 0 0,1 0 0 0 0,0 0 0 0 0,-2 0-41 0 0,-6 4 127 0 0,0 0 0 0 0,0-1 0 0 0,-1-1 0 0 0,-10 4-127 0 0,-32 13 248 0 0,10-4-1844 0 0,15-8-3670 0 0,5-3-1847 0 0</inkml:trace>
  <inkml:trace contextRef="#ctx0" brushRef="#br0" timeOffset="157730.521">8838 12138 5064 0 0,'0'0'389'0'0,"-1"-13"31"0"0,-8-41 9900 0 0,8 51-9665 0 0,-1 1 1 0 0,1-1 0 0 0,-1 1-1 0 0,1-1 1 0 0,-1 1 0 0 0,0 0-1 0 0,0-1 1 0 0,0 1-656 0 0,1 2 476 0 0,-14 3-64 0 0,0 6-256 0 0,1 2 0 0 0,0-1 0 0 0,1 2 1 0 0,1 0-1 0 0,0 0 0 0 0,0 1 0 0 0,1 1 0 0 0,-1 3-156 0 0,4-4 123 0 0,0 1 0 0 0,1-1-1 0 0,1 2 1 0 0,-4 13-123 0 0,8-22 11 0 0,0 0 0 0 0,1 0 0 0 0,0 1 0 0 0,0-1 0 0 0,0 4-11 0 0,1-7 1 0 0,0 1 0 0 0,0-1-1 0 0,0 0 1 0 0,0 0 0 0 0,0 0 0 0 0,1 0-1 0 0,0 0 1 0 0,0 1 0 0 0,0-1-1 0 0,0 0 1 0 0,0 0 0 0 0,1 1-1 0 0,-2-4 7 0 0,1 1-1 0 0,-1 0 1 0 0,1 0-1 0 0,-1 0 1 0 0,1-1 0 0 0,-1 1-1 0 0,1 0 1 0 0,0-1 0 0 0,-1 1-1 0 0,1 0 1 0 0,0-1-1 0 0,-1 1 1 0 0,1-1 0 0 0,0 1-1 0 0,0-1 1 0 0,0 0 0 0 0,0 1-1 0 0,-1-1 1 0 0,1 0-1 0 0,0 1 1 0 0,0-1 0 0 0,0 0-1 0 0,0 0 1 0 0,0 0 0 0 0,0 0-1 0 0,0 0 1 0 0,0 0-7 0 0,3 0 34 0 0,-1 0-20 0 0,0 0-1 0 0,0-1 1 0 0,0 1-1 0 0,0-1 1 0 0,0 0-1 0 0,0 0 1 0 0,0 0-1 0 0,0 0 1 0 0,-1 0-1 0 0,1-1 1 0 0,0 1-1 0 0,-1-1 1 0 0,1 1-1 0 0,-1-1 1 0 0,0 0-1 0 0,1-1-13 0 0,9-7 92 0 0,0-1 0 0 0,4-7-92 0 0,21-30-323 0 0,-8 9 94 0 0,-10 15 44 0 0,-18 23-6 0 0,-1 1-1 0 0,0 0 18 0 0,0 0 72 0 0,0 0 34 0 0,1 0 4 0 0,0 1 59 0 0,1 0-1 0 0,-1 0 0 0 0,0-1 1 0 0,0 1-1 0 0,-1 0 1 0 0,1 0-1 0 0,0 0 0 0 0,0 0 1 0 0,0 0-1 0 0,-1 0 0 0 0,1 1 1 0 0,0-1-1 0 0,-1 0 1 0 0,1 0-1 0 0,-1 0 0 0 0,1 1 1 0 0,-1-1-1 0 0,0 0 0 0 0,0 0 1 0 0,1 1-1 0 0,-1-1 1 0 0,0 0-1 0 0,0 1 6 0 0,0 2-7 0 0,6 39 409 0 0,-2 1 0 0 0,-2 22-402 0 0,-2-65 76 0 0,0-1-4 0 0,0 0-1 0 0,0 0 0 0 0,0 0 14 0 0,0 0-13 0 0,19-1 165 0 0,-16 0-226 0 0,0 0 0 0 0,-1-1 0 0 0,1 1 0 0 0,0-1 0 0 0,-1 0 0 0 0,1 0 0 0 0,-1 0 0 0 0,0 0 0 0 0,0 0 0 0 0,1 0 0 0 0,-1-1 0 0 0,-1 1 0 0 0,1-1 0 0 0,0 0-11 0 0,7-8 44 0 0,25-32-33 0 0,-28 34-11 0 0,1 0 0 0 0,0 0 0 0 0,0 1 0 0 0,0 0-1 0 0,1 1 1 0 0,1-1 0 0 0,4-2 0 0 0,-11 9-11 0 0,0-1 1 0 0,0 1-1 0 0,0 0 0 0 0,0 1 0 0 0,1-1 0 0 0,-1 0 0 0 0,0 1 0 0 0,1-1 1 0 0,-1 1-1 0 0,0-1 0 0 0,1 1 0 0 0,-1 0 0 0 0,0 0 0 0 0,1 0 11 0 0,-2 1-7 0 0,0-1 0 0 0,0 0 0 0 0,0 0 0 0 0,0 1 0 0 0,0-1-1 0 0,0 0 1 0 0,0 1 0 0 0,0-1 0 0 0,0 1 0 0 0,0-1 0 0 0,-1 1 0 0 0,1-1-1 0 0,0 1 1 0 0,0 0 0 0 0,-1 0 0 0 0,1-1 0 0 0,0 1 0 0 0,-1 0 0 0 0,1 0-1 0 0,-1 0 8 0 0,2 1-14 0 0,2 4 43 0 0,1 1 0 0 0,-2-1 0 0 0,1 1-1 0 0,-1 0 1 0 0,0 0 0 0 0,1 3-29 0 0,5 30 896 0 0,-9-38-749 0 0,0-2-23 0 0,0 0-11 0 0,0 0-1 0 0,0 0-8 0 0,7-3 22 0 0,45-14-20 0 0,-42 13-106 0 0,-1 0 0 0 0,0 1 0 0 0,1 0 0 0 0,0 0 0 0 0,0 1 0 0 0,-1 0 0 0 0,1 1 0 0 0,0 0 0 0 0,1 1 0 0 0,-1 0 0 0 0,0 1 0 0 0,0 0 0 0 0,0 0 0 0 0,7 3 0 0 0,16 4-59 0 0,-14-3-848 0 0,0 0 1 0 0,0-1 0 0 0,1-1 0 0 0,0-1-1 0 0,0-1 1 0 0,6-1 906 0 0,0-1-2673 0 0,0-2-1 0 0,0 0 1 0 0,2-3 2673 0 0,-21 5-625 0 0,1-1 0 0 0,0-1 0 0 0,-1 0 1 0 0,1 0-1 0 0,-1 0 0 0 0,0-1 0 0 0,0 0 0 0 0,-1 0 0 0 0,1-1 1 0 0,-1 0-1 0 0,0 0 0 0 0,3-3 625 0 0,-7 6 121 0 0,-1 0 1 0 0,1 0 0 0 0,0 0-1 0 0,-1-1 1 0 0,1 1 0 0 0,-1-1-1 0 0,0 1 1 0 0,0-1 0 0 0,0 1-1 0 0,0-1 1 0 0,0 0-1 0 0,-1 1 1 0 0,1-1 0 0 0,-1-3-122 0 0,1 4 472 0 0,-1-1 1 0 0,-1 0 0 0 0,1 0-1 0 0,0 1 1 0 0,-1-1-1 0 0,1 0 1 0 0,-1 0 0 0 0,0 1-1 0 0,0-1 1 0 0,0 0 0 0 0,0 1-1 0 0,0-1 1 0 0,-1 1-1 0 0,1 0 1 0 0,-1-1 0 0 0,1 1-1 0 0,-1 0 1 0 0,0 0-1 0 0,0 0 1 0 0,0 0 0 0 0,0 0-1 0 0,0 1 1 0 0,-2-2-473 0 0,1 2 201 0 0,1-1 0 0 0,-1 1 0 0 0,1 0 0 0 0,-1 0-1 0 0,0 0 1 0 0,0 0 0 0 0,0 0 0 0 0,0 1 0 0 0,1-1 0 0 0,-2 1-201 0 0,-2 0 172 0 0,0 0 0 0 0,0 0 1 0 0,-1 0-1 0 0,1 1 0 0 0,0 0 0 0 0,0 1 0 0 0,0-1 0 0 0,0 1 0 0 0,0 0 1 0 0,0 0-1 0 0,0 1 0 0 0,1 0 0 0 0,-1 0 0 0 0,1 0 0 0 0,0 1 0 0 0,0 0 1 0 0,0 0-1 0 0,-1 1-172 0 0,0 1 87 0 0,0 1 1 0 0,0-1-1 0 0,1 1 1 0 0,0 0-1 0 0,0 1 1 0 0,0-1 0 0 0,1 1-1 0 0,1 0 1 0 0,-1 0-1 0 0,1 0 1 0 0,0 0-1 0 0,-1 9-87 0 0,3-11-7 0 0,0 0-1 0 0,0 0 1 0 0,0 0-1 0 0,1 0 1 0 0,0 0-1 0 0,0 0 1 0 0,1 0 0 0 0,-1 0-1 0 0,1 0 1 0 0,1 0 7 0 0,-1-4-1 0 0,0 0 0 0 0,1-1 1 0 0,-1 1-1 0 0,1 0 0 0 0,0-1 1 0 0,0 0-1 0 0,-1 1 0 0 0,1-1 1 0 0,0 0-1 0 0,0 0 0 0 0,0 0 1 0 0,0 0-1 0 0,0 0 0 0 0,1-1 1 0 0,-1 1-1 0 0,1 0 1 0 0,-1-1 19 0 0,1-1 0 0 0,0 1 0 0 0,0 0 0 0 0,-1-1 0 0 0,1 0 0 0 0,0 1 1 0 0,-1-1-1 0 0,1 0 0 0 0,-1-1 0 0 0,1 1 0 0 0,-1 0 0 0 0,2-2-19 0 0,8-3 60 0 0,-3 2-85 0 0,0-1 0 0 0,-1 0 1 0 0,0-1-1 0 0,0 0 0 0 0,0 0 0 0 0,-1-1 0 0 0,0 0 0 0 0,0 0 0 0 0,1-3 25 0 0,8-10-551 0 0,-1-1 1 0 0,0 0-1 0 0,-2-1 551 0 0,0-3-644 0 0,-1 0-1 0 0,-1 0 0 0 0,-1-1 0 0 0,-2 0 0 0 0,0 0 1 0 0,-2-1-1 0 0,-1 0 0 0 0,-1-1 0 0 0,-1 1 1 0 0,-1-27 644 0 0,-4 15 2725 0 0,2 38-2067 0 0,0 1-39 0 0,-7 21 866 0 0,-3 29-1242 0 0,3 1 0 0 0,3 0 0 0 0,1 6-243 0 0,-1 2 174 0 0,3-26-81 0 0,1 0 1 0 0,1 0-1 0 0,2 0 0 0 0,6 30-93 0 0,-7-57-279 0 0,-1 0-1 0 0,1 1 0 0 0,0-1 0 0 0,0 0 0 0 0,1 0 1 0 0,0 0-1 0 0,1 1 280 0 0,2 0-1106 0 0</inkml:trace>
  <inkml:trace contextRef="#ctx0" brushRef="#br0" timeOffset="151411.675">5313 11808 11256 0 0,'-22'-2'1526'0'0,"9"12"-486"0"0,11-8-872 0 0,-1 0 0 0 0,1 0-1 0 0,0 0 1 0 0,0 0-1 0 0,1 0 1 0 0,-1 1 0 0 0,0-1-1 0 0,1 1 1 0 0,-1-1 0 0 0,0 2-168 0 0,-8 13 805 0 0,9-16-758 0 0,1 0 0 0 0,-1 0 0 0 0,1 0 0 0 0,-1 0 0 0 0,1 0 0 0 0,0 0 0 0 0,-1 0 0 0 0,1 0 0 0 0,0 0 0 0 0,0 0 0 0 0,0 1 0 0 0,0-1 0 0 0,0 0 0 0 0,0 0 0 0 0,0 0 0 0 0,0 0 0 0 0,0 0 0 0 0,0 0 0 0 0,0 1 0 0 0,1-1-47 0 0,0 15 497 0 0,-2-9-399 0 0,0 0-26 0 0,0 1 0 0 0,0 0 0 0 0,1 0 0 0 0,0-1 0 0 0,0 1 0 0 0,1 0 0 0 0,0 0 0 0 0,0-1 0 0 0,1 1-72 0 0,4 24 198 0 0,-5-24-125 0 0,0-1 0 0 0,0 1 0 0 0,1 0 0 0 0,3 7-73 0 0,-4-13 24 0 0,0 1-1 0 0,-1-1 1 0 0,1 1 0 0 0,-1 0 0 0 0,0-1 0 0 0,1 1-1 0 0,-1-1 1 0 0,0 1 0 0 0,-1 0 0 0 0,1-1-1 0 0,0 1 1 0 0,-1-1 0 0 0,0 3-24 0 0,0-1 38 0 0,0 0-1 0 0,0 0 1 0 0,1 0-1 0 0,0 0 1 0 0,0 0-1 0 0,0 1-37 0 0,1 0 40 0 0,-1-1-1 0 0,0 1 0 0 0,0 0 1 0 0,0 0-1 0 0,0-1 0 0 0,-1 1 0 0 0,1 0 1 0 0,-1-1-1 0 0,0 1 0 0 0,-1 0 0 0 0,1-1 1 0 0,-1 1-1 0 0,0-1-39 0 0,2-3 9 0 0,-1 0 1 0 0,1 0-1 0 0,0 0 0 0 0,-1 0 0 0 0,1 0 1 0 0,0 0-1 0 0,0 0 0 0 0,0 0 0 0 0,0 0 1 0 0,0 0-1 0 0,0 0 0 0 0,0 0 1 0 0,0 0-1 0 0,1 0 0 0 0,-1 0 0 0 0,0 0 1 0 0,1 0-1 0 0,-1 1-9 0 0,1-1 11 0 0,-1 0 0 0 0,0 0 0 0 0,1 0 1 0 0,-1 0-1 0 0,0 0 0 0 0,0 0 0 0 0,0 0 0 0 0,1 0 1 0 0,-1 0-1 0 0,0 0 0 0 0,-1 0 0 0 0,1 0 1 0 0,0 0-1 0 0,0 0 0 0 0,0 0 0 0 0,-1 0 0 0 0,1 1-11 0 0,-4 6 63 0 0,3-7-53 0 0,1 0 0 0 0,-1 0-1 0 0,1 0 1 0 0,-1 0 0 0 0,1 0-1 0 0,0 0 1 0 0,-1 0 0 0 0,1 0 0 0 0,0 0-1 0 0,0 0 1 0 0,-1 0 0 0 0,1 1-1 0 0,0-1 1 0 0,0 0 0 0 0,1 0-1 0 0,-1 0 1 0 0,0 0 0 0 0,0 0-1 0 0,0 1 1 0 0,1-1 0 0 0,-1 0-1 0 0,1 0-9 0 0,-1 0 12 0 0,0 0 0 0 0,0 0-1 0 0,0 0 1 0 0,0 0-1 0 0,0 0 1 0 0,0 0 0 0 0,0 1-1 0 0,0-1 1 0 0,0 0-1 0 0,0 0 1 0 0,0 0 0 0 0,-1 0-1 0 0,1 0 1 0 0,0 0-1 0 0,-1 0 1 0 0,1 0 0 0 0,-1 0-1 0 0,1 0 1 0 0,-1-1-1 0 0,0 1-11 0 0,1 0 72 0 0,0-1 4 0 0,0 0 16 0 0,0 0 4 0 0,0 0 0 0 0,0 0-2 0 0,-3-8 55 0 0,3 7-145 0 0,-1 0-1 0 0,1 0 1 0 0,0-1-1 0 0,0 1 1 0 0,0 0-1 0 0,0 0 1 0 0,1 0-1 0 0,-1 0 1 0 0,0 0-1 0 0,0 0 1 0 0,1-1-1 0 0,-1 1 1 0 0,0 0-1 0 0,1 0 1 0 0,-1 0-1 0 0,1 0 1 0 0,0 0-1 0 0,-1 0 1 0 0,1 0 0 0 0,0 0-1 0 0,-1 1 1 0 0,1-1-1 0 0,0 0 1 0 0,0 0-4 0 0,0 0 6 0 0,0 0 0 0 0,0 0 1 0 0,0 0-1 0 0,0 0 1 0 0,0 0-1 0 0,0 0 1 0 0,-1-1-1 0 0,1 1 1 0 0,-1 0-1 0 0,1 0 0 0 0,0-1 1 0 0,-1 1-1 0 0,0 0 1 0 0,1-1-7 0 0,-1-1 14 0 0,0 1-1 0 0,0 0 1 0 0,1 0 0 0 0,-1-1 0 0 0,1 1 0 0 0,0 0-1 0 0,-1 0 1 0 0,1 0 0 0 0,0 0 0 0 0,0 0 0 0 0,0 0 0 0 0,1 0-1 0 0,-1 0 1 0 0,0 0 0 0 0,1 1 0 0 0,-1-1 0 0 0,1 0 0 0 0,0 1-1 0 0,0-1-13 0 0,3-3-71 0 0,0 0 0 0 0,1 0 0 0 0,0 0 0 0 0,0 0 0 0 0,0 1 0 0 0,0 0 1 0 0,1 0-1 0 0,0 1 0 0 0,0 0 0 0 0,0 0 0 0 0,0 1 0 0 0,0 0 0 0 0,2-1 71 0 0,1 1-9 0 0,1 0 1 0 0,0 0 0 0 0,0 1 0 0 0,0 0 0 0 0,2 1 8 0 0,-9 0 3 0 0,-1 0 0 0 0,1 1 0 0 0,-1 0 0 0 0,1 0 0 0 0,-1 0 0 0 0,1 0 0 0 0,-1 0 0 0 0,1 0 0 0 0,-1 1 0 0 0,0 0 0 0 0,0 0 0 0 0,0 0 0 0 0,0 0 0 0 0,0 0 0 0 0,0 0 0 0 0,-1 1 0 0 0,2 1-3 0 0,-3-2 28 0 0,0 0-1 0 0,0 0 0 0 0,0 0 0 0 0,0 0 1 0 0,0 0-1 0 0,0 1 0 0 0,0-1 1 0 0,-1 0-1 0 0,1 1 0 0 0,-1-1 0 0 0,0 2-27 0 0,3 10 180 0 0,-3-13-152 0 0,0 1-1 0 0,1 0 0 0 0,-1 0 0 0 0,0-1 0 0 0,-1 1 1 0 0,1 0-1 0 0,0 0 0 0 0,0 0 0 0 0,-1-1 1 0 0,1 1-1 0 0,-1 0 0 0 0,1-1 0 0 0,-1 1 0 0 0,0 0-27 0 0,-3 11 243 0 0,1-2-162 0 0,-1 0-1 0 0,1 0 0 0 0,-2-1 0 0 0,0 0 1 0 0,0 0-1 0 0,0 0 0 0 0,-1-1 0 0 0,-1 1 1 0 0,0-2-1 0 0,-5 6-80 0 0,5-6 62 0 0,-1 0-1 0 0,-1-1 1 0 0,0 0-1 0 0,-6 4-61 0 0,1-1 31 0 0,6-5-118 0 0,1-1 0 0 0,-1 1 0 0 0,0-2-1 0 0,-1 1 1 0 0,1-1 0 0 0,-1-1-1 0 0,1 1 1 0 0,-1-1 0 0 0,-8 0 87 0 0,16-1-84 0 0,-1-1-1 0 0,1 0 1 0 0,-1 0-1 0 0,1 0 1 0 0,-1 0 0 0 0,1 0-1 0 0,-1 0 1 0 0,1 0 0 0 0,-1 0-1 0 0,1 0 1 0 0,-1-1-1 0 0,1 1 1 0 0,-1-1 0 0 0,1 1-1 0 0,-1-1 1 0 0,1 1 0 0 0,0-1-1 0 0,-1 0 1 0 0,1 0-1 0 0,0 0 1 0 0,0 0 0 0 0,0 0-1 0 0,-1 0 85 0 0,-7-12-6111 0 0,5 4-115 0 0</inkml:trace>
  <inkml:trace contextRef="#ctx0" brushRef="#br0" timeOffset="151821.052">5464 12298 6912 0 0,'-8'8'518'0'0,"11"-2"-328"0"0,5 8 776 0 0,-6-11-655 0 0,-1 1 0 0 0,1-1-1 0 0,-1 0 1 0 0,1 0-1 0 0,0-1 1 0 0,0 1 0 0 0,1 0-1 0 0,-1-1 1 0 0,0 1 0 0 0,1-1-1 0 0,0 0 1 0 0,-1 0-1 0 0,1 0-310 0 0,9 8 728 0 0,-10-8-540 0 0,1-1 0 0 0,-1 1 0 0 0,0-1 0 0 0,1 0 1 0 0,-1 0-1 0 0,1 0 0 0 0,-1 0 0 0 0,1-1 0 0 0,-1 1 1 0 0,1 0-1 0 0,0-1 0 0 0,-1 0 0 0 0,1 0 0 0 0,0 0 1 0 0,-1 0-1 0 0,1 0 0 0 0,0-1 0 0 0,-1 1 0 0 0,1-1 1 0 0,0 1-189 0 0,8-2 179 0 0,-8 1-120 0 0,-1 0 0 0 0,1 0-1 0 0,0 0 1 0 0,-1 0-1 0 0,0-1 1 0 0,1 1-1 0 0,-1-1 1 0 0,0 0-1 0 0,1 0 1 0 0,-1 0-1 0 0,0 0 1 0 0,0 0-1 0 0,0-1-58 0 0,9-7 127 0 0,-5 5-98 0 0,-1-1 0 0 0,0 1 0 0 0,0-1 0 0 0,0 0-1 0 0,-1-1-28 0 0,9-11 0 0 0,-4 8-48 0 0,-1 0 0 0 0,0-1 0 0 0,-1 0 0 0 0,4-8 48 0 0,2 0-138 0 0,-11 18 106 0 0,-1-1 0 0 0,0 1 0 0 0,0-1 0 0 0,1 1 0 0 0,-1-1 0 0 0,0 1 1 0 0,0-1-1 0 0,0 0 0 0 0,-1 1 0 0 0,1-1 0 0 0,0 0 0 0 0,-1 0 1 0 0,1 0-1 0 0,-1 1 0 0 0,1-1 0 0 0,-1 0 0 0 0,0 0 0 0 0,0 0 0 0 0,0-1 32 0 0,2-14-258 0 0,-2 16 247 0 0,0 0 0 0 0,0 1 0 0 0,1-1 0 0 0,-1 0 0 0 0,0 0 0 0 0,0 0 0 0 0,0 0 0 0 0,0 0 0 0 0,0 0 0 0 0,0 0 0 0 0,0 1 1 0 0,0-1-1 0 0,-1-1 11 0 0,1 1-3 0 0,-1 1-1 0 0,1-1 1 0 0,-1 0 0 0 0,0 1 0 0 0,1-1 0 0 0,-1 1 0 0 0,0-1 0 0 0,0 0 0 0 0,1 1 0 0 0,-1 0 0 0 0,0-1 0 0 0,0 1 0 0 0,0 0 0 0 0,0-1 0 0 0,1 1 0 0 0,-1 0 0 0 0,0 0 0 0 0,0 0 0 0 0,-1-1 3 0 0,-1 1 61 0 0,1 0 0 0 0,-1-1 0 0 0,0 1 0 0 0,0 1 0 0 0,0-1 0 0 0,0 0 0 0 0,0 1 0 0 0,0-1 1 0 0,0 1-1 0 0,1 0 0 0 0,-1 0 0 0 0,0 0 0 0 0,0 0 0 0 0,1 0 0 0 0,-1 1 0 0 0,1-1 0 0 0,-1 1 0 0 0,1 0 0 0 0,0-1 0 0 0,-1 1 0 0 0,1 1-61 0 0,-15 14 573 0 0,14-15-508 0 0,0 0 0 0 0,1 1 1 0 0,-1-1-1 0 0,1 1 0 0 0,0-1 0 0 0,0 1 1 0 0,0 0-1 0 0,0 0 0 0 0,-1 2-65 0 0,-1 3 177 0 0,0 1 0 0 0,1 0-1 0 0,-1 0 1 0 0,2 0 0 0 0,-1 0-1 0 0,1 1 1 0 0,1-1 0 0 0,-1 5-177 0 0,-2 16 306 0 0,2-25-257 0 0,1 0 0 0 0,0 0 1 0 0,1-1-1 0 0,-1 1 0 0 0,1 0 0 0 0,0 3-49 0 0,-1 22 190 0 0,-1-10-115 0 0,3-19-66 0 0,-1 1 0 0 0,0-1-1 0 0,0 0 1 0 0,1 0 0 0 0,-1 0-1 0 0,1 0 1 0 0,-1 1 0 0 0,1-1-1 0 0,-1 0 1 0 0,1 0 0 0 0,0 0-1 0 0,0 0 1 0 0,-1 0 0 0 0,1 0-1 0 0,0 0 1 0 0,0-1 0 0 0,0 1-1 0 0,0 0 1 0 0,0 0 0 0 0,0 0-9 0 0,1 0 27 0 0,1 0 0 0 0,-1 0 0 0 0,0 1 0 0 0,0-1-1 0 0,0-1 1 0 0,1 1 0 0 0,-1 0 0 0 0,0 0 0 0 0,1-1-27 0 0,1 1 34 0 0,1-1 1 0 0,-1-1-1 0 0,0 1 0 0 0,1 0 0 0 0,-1-1 0 0 0,0 0 0 0 0,0 0 0 0 0,1 0 0 0 0,0-1-34 0 0,37-17-125 0 0,-31 14-173 0 0,20-15-1269 0 0,-11 4-2418 0 0,-15 12 2472 0 0,18-15-4913 0 0</inkml:trace>
  <inkml:trace contextRef="#ctx0" brushRef="#br0" timeOffset="152189.572">5958 11962 2760 0 0,'0'0'10'0'0,"1"0"1"0"0,-1 0-1 0 0,0 0 0 0 0,0 0 1 0 0,0 0-1 0 0,1 0 1 0 0,-1 0-1 0 0,0 0 0 0 0,0 0 1 0 0,0 0-1 0 0,1 0 0 0 0,-1 0 1 0 0,0 0-1 0 0,0 0 1 0 0,0 0-1 0 0,1 0 0 0 0,-1 0 1 0 0,0 0-1 0 0,0 0 1 0 0,0 0-1 0 0,0 1 0 0 0,1-1 1 0 0,-1 0-1 0 0,0 0 0 0 0,0 0 1 0 0,0 0-1 0 0,0 0 1 0 0,0 1-1 0 0,0-1 0 0 0,1 0 1 0 0,-1 0-1 0 0,0 0 1 0 0,0 0-1 0 0,0 1 0 0 0,0-1 1 0 0,0 0-1 0 0,0 0 0 0 0,0 0 1 0 0,0 1-1 0 0,0-1 1 0 0,0 0-1 0 0,0 0 0 0 0,0 0 1 0 0,0 1-1 0 0,0-1 0 0 0,0 0-10 0 0,-4 10 1536 0 0,3-7 121 0 0,-1 16 5612 0 0,-3 9-1754 0 0,5-25-5464 0 0,-1-1 0 0 0,1 0-1 0 0,0 1 1 0 0,0-1 0 0 0,0 1 0 0 0,0-1-1 0 0,0 0 1 0 0,0 1 0 0 0,1-1 0 0 0,-1 1-51 0 0,2 17 229 0 0,-4-5 130 0 0,1-8-90 0 0,1 1 0 0 0,-1-1 0 0 0,1 1 0 0 0,0-1-1 0 0,1 1 1 0 0,-1-1-269 0 0,1-2 77 0 0,-1 0 0 0 0,0 0-1 0 0,0 0 1 0 0,-1 0-1 0 0,1 0 1 0 0,-2 3-77 0 0,1-3 49 0 0,0 0 0 0 0,1 0 0 0 0,-1 0 0 0 0,1 0 0 0 0,0 0 0 0 0,0 2-49 0 0,3 6 22 0 0,-2-9-22 0 0,-1 1 1 0 0,1 0-1 0 0,-1-1 1 0 0,1 1-1 0 0,-1 0 1 0 0,-1-1-1 0 0,1 1 1 0 0,-1-1-1 0 0,0 2 0 0 0,-7 63 131 0 0,7-66-130 0 0,0 0 1 0 0,0 0-1 0 0,0 0 1 0 0,0-1-1 0 0,0 1 1 0 0,-1 0-1 0 0,-1 1-1 0 0,1-1-16 0 0,1-1-1 0 0,0 0 1 0 0,-1 1-1 0 0,1 0 0 0 0,0-1 1 0 0,0 1-1 0 0,0 0 0 0 0,1 0 17 0 0,-1-2-80 0 0,1-1 0 0 0,0 1 0 0 0,-1 0 0 0 0,1 0 0 0 0,0-1-1 0 0,-1 1 1 0 0,1 0 0 0 0,-1-1 0 0 0,1 1 0 0 0,-1-1 0 0 0,0 1 0 0 0,1 0-1 0 0,-1-1 1 0 0,1 1 0 0 0,-1-1 0 0 0,0 1 0 0 0,0-1 0 0 0,1 0 0 0 0,-1 1-1 0 0,0-1 1 0 0,0 0 0 0 0,0 1 80 0 0,1-1-115 0 0,-8 1-1911 0 0</inkml:trace>
  <inkml:trace contextRef="#ctx0" brushRef="#br0" timeOffset="152190.572">5835 12194 11520 0 0,'0'0'886'0'0,"2"1"-582"0"0,15 2 468 0 0,0 0 1 0 0,1-1-1 0 0,-1-1 0 0 0,1 0 0 0 0,0-2 0 0 0,-1 0 0 0 0,1-1 0 0 0,9-2-772 0 0,-6 0 95 0 0,-11 2-403 0 0,0 0-1 0 0,-1 0 1 0 0,1-1 0 0 0,0 0 0 0 0,4-3 308 0 0,0 0-978 0 0</inkml:trace>
  <inkml:trace contextRef="#ctx0" brushRef="#br0" timeOffset="153016.81">6091 12180 12784 0 0,'0'0'289'0'0,"-1"2"40"0"0,1 0-233 0 0,-1 1-1 0 0,0 0 0 0 0,1-1 0 0 0,0 1 0 0 0,0 0 1 0 0,0 0-1 0 0,0-1 0 0 0,0 4-95 0 0,0 16 20 0 0,0-20 27 0 0,0 0 1 0 0,0 0 0 0 0,0 0 0 0 0,0 0-1 0 0,1 1 1 0 0,-1-1 0 0 0,1 0 0 0 0,-1 0 0 0 0,1 0-1 0 0,0 0 1 0 0,1 1-48 0 0,-1-1 106 0 0,0 0 1 0 0,-1 0-1 0 0,1 0 1 0 0,0 0-1 0 0,-1 1 0 0 0,1-1 1 0 0,-1 0-1 0 0,0 0 1 0 0,1 0-1 0 0,-1 1 1 0 0,0 0-107 0 0,-3 11 597 0 0,3-12-431 0 0,-1 1 0 0 0,1-1 0 0 0,-1 1 0 0 0,1-1 0 0 0,0 1 0 0 0,0 0 0 0 0,0-1 0 0 0,0 1 0 0 0,0-1 0 0 0,1 1 0 0 0,-1-1 0 0 0,1 1 0 0 0,0-1 0 0 0,-1 1 0 0 0,2 0-166 0 0,3 13 962 0 0,-5-14-908 0 0,1-1-1 0 0,-1 1 1 0 0,0-1-1 0 0,1 1 1 0 0,-1-1-1 0 0,1 1 0 0 0,0-1 1 0 0,-1 0-1 0 0,1 1 1 0 0,0-1-1 0 0,0 0 1 0 0,0 1-1 0 0,0-1 0 0 0,0 0 1 0 0,0 0-1 0 0,0 0 1 0 0,0 0-1 0 0,0 0 1 0 0,1 0-1 0 0,0 0-53 0 0,2 1 71 0 0,0 0 1 0 0,0-1-1 0 0,0 1 0 0 0,0-1 1 0 0,1 0-1 0 0,-1 0 0 0 0,1-1 1 0 0,-1 1-1 0 0,0-1 0 0 0,1 0 1 0 0,-1 0-1 0 0,2-1-71 0 0,-4 1 16 0 0,1 0-1 0 0,-1-1 1 0 0,1 1 0 0 0,-1-1-1 0 0,1 0 1 0 0,-1 0 0 0 0,0 0-1 0 0,1 0 1 0 0,-1 0 0 0 0,0-1-1 0 0,0 1 1 0 0,0-1 0 0 0,0 1 0 0 0,0-1-1 0 0,0 0 1 0 0,0 0 0 0 0,0 1-1 0 0,-1-1 1 0 0,1-1 0 0 0,-1 1-1 0 0,1-1-15 0 0,7-8 0 0 0,-8 10-7 0 0,0 1-1 0 0,0-1 0 0 0,0 0 1 0 0,-1 0-1 0 0,1 0 1 0 0,0 0-1 0 0,-1 0 1 0 0,1 0-1 0 0,0 0 0 0 0,-1 0 1 0 0,1 0-1 0 0,-1 0 1 0 0,1 0-1 0 0,-1 0 1 0 0,0 0-1 0 0,1-2 8 0 0,-2-4-125 0 0,1 4 69 0 0,0 1 0 0 0,0 0 0 0 0,0-1 0 0 0,0 1 0 0 0,1 0 0 0 0,-1-1-1 0 0,0 1 1 0 0,1 0 0 0 0,0-1 0 0 0,0 1 0 0 0,-1 0 0 0 0,1 0 0 0 0,0 0-1 0 0,2-2 57 0 0,2-5-247 0 0,-1 0 0 0 0,0 0-1 0 0,1-4 248 0 0,-2 4-172 0 0,1 0-1 0 0,0 1 0 0 0,4-8 173 0 0,-2 3-135 0 0,-5 11 110 0 0,0-1 0 0 0,0 1 0 0 0,0-1 0 0 0,0 1-1 0 0,0 0 1 0 0,0 0 0 0 0,1-1 0 0 0,-1 1 0 0 0,1 0 0 0 0,-1 0-1 0 0,2 0 26 0 0,-1 0-60 0 0,0 0 19 0 0,9-1 62 0 0,-11 3-16 0 0,0 0 0 0 0,1 0-1 0 0,-1 0 1 0 0,0 0-1 0 0,0 0 1 0 0,1 0-1 0 0,-1 0 1 0 0,0 0 0 0 0,1 0-1 0 0,-1 0 1 0 0,0 0-1 0 0,0 1 1 0 0,1-1-1 0 0,-1 0 1 0 0,0 0 0 0 0,0 0-1 0 0,1 0 1 0 0,-1 0-1 0 0,0 1 1 0 0,0-1-1 0 0,0 0 1 0 0,1 0 0 0 0,-1 0-1 0 0,0 1 1 0 0,0-1-1 0 0,0 0 1 0 0,1 0-1 0 0,-1 0 1 0 0,0 1 0 0 0,0-1-1 0 0,0 0 1 0 0,0 1-1 0 0,0-1 1 0 0,0 0-5 0 0,3 9 94 0 0,-3-5-31 0 0,0-1 10 0 0,0 0 0 0 0,0 0-1 0 0,0-1 1 0 0,0 1 0 0 0,1 0 0 0 0,-1-1 0 0 0,1 1 0 0 0,0 0-1 0 0,0 1-72 0 0,0-1 58 0 0,0 0 0 0 0,0 1 0 0 0,0-1 0 0 0,-1 0 0 0 0,1 0 0 0 0,-1 1 0 0 0,0-1 0 0 0,0 2-58 0 0,0-2 32 0 0,0 1 0 0 0,0-1-1 0 0,1 0 1 0 0,-1 1 0 0 0,1-1 0 0 0,0 0 0 0 0,0 0 0 0 0,0 2-32 0 0,1-3 63 0 0,-1 1 0 0 0,0 0 0 0 0,1 0 0 0 0,-2-1 0 0 0,1 1 0 0 0,0 0 0 0 0,0 0 0 0 0,-1 0 0 0 0,1 0 0 0 0,-1 0-1 0 0,0 0 1 0 0,0 0 0 0 0,0 0 0 0 0,-1 1-63 0 0,1-1 67 0 0,0 1-1 0 0,0-1 0 0 0,0 0 0 0 0,1 0 1 0 0,-1 0-1 0 0,1 0 0 0 0,1 3-66 0 0,-1-3 36 0 0,-1 1-1 0 0,1-1 1 0 0,0 0-1 0 0,-1 1 1 0 0,0-1-1 0 0,0 0 1 0 0,0 1-1 0 0,0 0-35 0 0,0-2 16 0 0,0 0 0 0 0,0-1 0 0 0,0 1 0 0 0,0-1-1 0 0,1 1 1 0 0,-1 0 0 0 0,0-1 0 0 0,1 1 0 0 0,0 1-16 0 0,1 9 125 0 0,-2-11-55 0 0,0-1 15 0 0,0 0-10 0 0,0 0 15 0 0,1-1-73 0 0,0 1 0 0 0,0 0-1 0 0,0-1 1 0 0,0 1 0 0 0,-1 0 0 0 0,1-1-1 0 0,0 1 1 0 0,0-1 0 0 0,-1 1 0 0 0,1-1-1 0 0,0 1 1 0 0,-1-1 0 0 0,1 0-1 0 0,0 1 1 0 0,-1-1 0 0 0,1 0 0 0 0,-1 0-1 0 0,1 1 1 0 0,-1-1 0 0 0,0 0-17 0 0,11-20 127 0 0,-8 15-85 0 0,26-61 198 0 0,-10 23-576 0 0,-16 37 159 0 0,1 0-1 0 0,0 0 0 0 0,4-6 178 0 0,-7 11-13 0 0,0 1 0 0 0,0-1 0 0 0,1 1 0 0 0,-1 0 0 0 0,0-1 0 0 0,0 1 0 0 0,1 0 0 0 0,-1 0-1 0 0,1 0 1 0 0,-1 0 0 0 0,1 0 0 0 0,-1 0 0 0 0,1 0 0 0 0,0 1 0 0 0,-1-1 0 0 0,1 1 0 0 0,0-1 0 0 0,0 1 0 0 0,-1-1 0 0 0,2 1 13 0 0,2 1-12 0 0,1-1 1 0 0,-1 1-1 0 0,0 1 0 0 0,1-1 1 0 0,-1 1-1 0 0,0 0 1 0 0,0 0-1 0 0,0 0 1 0 0,0 1-1 0 0,-1 0 1 0 0,1 0-1 0 0,3 3 12 0 0,1-1 72 0 0,0-1-1 0 0,-1 0 1 0 0,2 0-1 0 0,-1-1 1 0 0,0 0-1 0 0,6 1-71 0 0,-8-2 50 0 0,1-1-1 0 0,0 0 1 0 0,-1 0-1 0 0,1-1 1 0 0,0 0-1 0 0,0 0 1 0 0,-1 0-1 0 0,1-1 1 0 0,0-1-1 0 0,-1 1 1 0 0,1-1-1 0 0,-1 0 1 0 0,0-1-1 0 0,1 0 1 0 0,-1 0-1 0 0,5-3-49 0 0,-7 2 30 0 0,0 1-1 0 0,0-1 1 0 0,0 0-1 0 0,0 0 1 0 0,-1 0-1 0 0,0-1 1 0 0,4-4-30 0 0,-7 7-5 0 0,1 0 1 0 0,-1 1 0 0 0,0-1 0 0 0,0 0-1 0 0,0 0 1 0 0,-1 0 0 0 0,1 0 0 0 0,0-1 0 0 0,-1 1-1 0 0,1 0 1 0 0,-1 0 0 0 0,0 0 0 0 0,0 0 0 0 0,0-1-1 0 0,0 1 1 0 0,0 0 0 0 0,0 0 0 0 0,-1 0 0 0 0,1 0-1 0 0,0-1 1 0 0,-1 1 0 0 0,0 0 0 0 0,0 0 0 0 0,0-1 4 0 0,0 1-41 0 0,0-1 0 0 0,-1 1 0 0 0,1-1 0 0 0,-1 1 0 0 0,1-1 1 0 0,-1 1-1 0 0,0 0 0 0 0,0 0 0 0 0,0 0 0 0 0,0 0 0 0 0,0 0 1 0 0,0 1-1 0 0,-1-1 0 0 0,1 0 0 0 0,-1 1 0 0 0,1 0 0 0 0,-1 0 1 0 0,1 0-1 0 0,-2-1 41 0 0,1 2-23 0 0,0-1 1 0 0,-1 1-1 0 0,1 0 1 0 0,-1 0 0 0 0,1 0-1 0 0,0 0 1 0 0,-1 0-1 0 0,1 1 1 0 0,0-1-1 0 0,-1 1 1 0 0,1 0 0 0 0,0 0-1 0 0,0 1 1 0 0,0-1-1 0 0,0 0 1 0 0,-2 2 22 0 0,1-1-6 0 0,-1 1 0 0 0,1 0 0 0 0,-1 0 0 0 0,1 1 0 0 0,0-1 0 0 0,0 1 0 0 0,0 0 0 0 0,1 0 0 0 0,-1 0-1 0 0,1 1 1 0 0,0-1 0 0 0,0 1 0 0 0,1-1 0 0 0,-1 1 0 0 0,1 1 6 0 0,-3 8 5 0 0,1 0 0 0 0,0 0 0 0 0,1 0-1 0 0,1 0 1 0 0,0 2-5 0 0,1-11 24 0 0,2 0 1 0 0,-1 0-1 0 0,0 0 0 0 0,1 0 0 0 0,0 0 0 0 0,0 0 1 0 0,1-1-1 0 0,-1 1 0 0 0,1 0 0 0 0,0-1 0 0 0,1 1 0 0 0,-1-1 1 0 0,1 1-1 0 0,-1-1 0 0 0,4 2-24 0 0,-5-4 15 0 0,1 0 1 0 0,0 0-1 0 0,0-1 0 0 0,0 1 1 0 0,1-1-1 0 0,-1 0 0 0 0,0 0 1 0 0,1 0-1 0 0,-1 0 0 0 0,0 0 1 0 0,1 0-1 0 0,-1 0 0 0 0,1-1 1 0 0,-1 0-1 0 0,1 1 0 0 0,0-1 1 0 0,1 0-16 0 0,5 0 68 0 0,1 0 1 0 0,-1-1 0 0 0,0 0 0 0 0,5-1-69 0 0,-4 0-181 0 0,0 0-1 0 0,0-1 1 0 0,0 0 0 0 0,0-1-1 0 0,-1 0 1 0 0,1-1 0 0 0,-1 0-1 0 0,0 0 1 0 0,3-4 181 0 0,22-13-6953 0 0,-21 11 384 0 0</inkml:trace>
  <inkml:trace contextRef="#ctx0" brushRef="#br0" timeOffset="153425.543">7012 12228 2760 0 0,'7'-3'248'0'0,"17"-5"2815"0"0,-13 5-1732 0 0,0-1 1 0 0,0-1 0 0 0,0 1 0 0 0,-1-1-1 0 0,1-1 1 0 0,3-3-1332 0 0,2-2 1087 0 0,-11 7-899 0 0,1 1 0 0 0,-1-1 0 0 0,0 0 0 0 0,0 0 0 0 0,-1 0 0 0 0,1 0 0 0 0,-1-1 0 0 0,0 0 0 0 0,0 0 0 0 0,-1 0 0 0 0,0 0 0 0 0,1-1-1 0 0,-1-1-187 0 0,3-5 176 0 0,0-2 28 0 0,-6 13-196 0 0,0 1 0 0 0,0-1 0 0 0,0 0 1 0 0,0 1-1 0 0,0-1 0 0 0,0 1 0 0 0,0-1 0 0 0,0 0 1 0 0,0 1-1 0 0,-1-1 0 0 0,1 1 0 0 0,0-1 0 0 0,0 1 1 0 0,-1-1-1 0 0,1 1 0 0 0,0-1 0 0 0,-1 1 0 0 0,1-1 1 0 0,0 1-1 0 0,-1-1 0 0 0,1 1 0 0 0,-1-1 0 0 0,1 1 0 0 0,-1-1-8 0 0,0 0 75 0 0,-1-1 0 0 0,1 1 0 0 0,-1-1 0 0 0,0 1 0 0 0,0 0 0 0 0,1-1 0 0 0,-1 1 0 0 0,0 0 0 0 0,0 0 0 0 0,0 0 0 0 0,0 0 0 0 0,0 1 0 0 0,0-1 0 0 0,-1 1 0 0 0,1-1 0 0 0,0 1 0 0 0,0 0 0 0 0,0-1 0 0 0,0 1 0 0 0,-1 0 0 0 0,1 1 0 0 0,0-1 0 0 0,0 0 0 0 0,-2 1-75 0 0,-3 1 87 0 0,-1 0-1 0 0,1 1 0 0 0,0 0 0 0 0,0 1 1 0 0,0-1-1 0 0,0 1 0 0 0,1 0 0 0 0,0 1 1 0 0,0 0-1 0 0,0 0 0 0 0,0 0 1 0 0,0 1-1 0 0,1-1 0 0 0,-2 4-86 0 0,0 0 70 0 0,1 0 1 0 0,-1 1-1 0 0,2 0 0 0 0,-1 0 0 0 0,1 0 1 0 0,1 1-1 0 0,0 0 0 0 0,0-1 0 0 0,0 8-70 0 0,3-14 46 0 0,0-1-27 0 0,0 0-1 0 0,1 1 1 0 0,-1-1 0 0 0,1 0-1 0 0,0 0 1 0 0,0 1 0 0 0,0-1-1 0 0,0 0 1 0 0,1 0-1 0 0,-1 0 1 0 0,1 1 0 0 0,0-1-1 0 0,0 0 1 0 0,0 0 0 0 0,0 0-1 0 0,0 0 1 0 0,1 0 0 0 0,0 0-19 0 0,0 0 17 0 0,0 0 0 0 0,0-1 0 0 0,0 1 0 0 0,0-1 0 0 0,0 0 0 0 0,1 1 0 0 0,-1-1 0 0 0,1 0 0 0 0,-1-1 0 0 0,1 1 0 0 0,0 0 0 0 0,0-1-1 0 0,0 1 1 0 0,0-1 0 0 0,0 0 0 0 0,0 0 0 0 0,0 0 0 0 0,0-1 0 0 0,0 1 0 0 0,0-1 0 0 0,0 1 0 0 0,1-1 0 0 0,-1 0 0 0 0,0-1 0 0 0,0 1 0 0 0,1 0 0 0 0,-1-1-17 0 0,19-3 92 0 0,-9 2-934 0 0,0-1 1 0 0,0 0-1 0 0,0-1 1 0 0,0 0-1 0 0,7-4 842 0 0,-1-2-6843 0 0</inkml:trace>
  <inkml:trace contextRef="#ctx0" brushRef="#br0" timeOffset="153808.007">7386 12113 5528 0 0,'0'0'422'0'0,"-5"12"104"0"0,3-9 752 0 0,1 1 0 0 0,0-1 1 0 0,-1 1-1 0 0,2 0 0 0 0,-1 0 1 0 0,0 1-1279 0 0,-1 25 2933 0 0,-1 2-2527 0 0,2-19 326 0 0,0 1 0 0 0,1-1 1 0 0,1 6-733 0 0,0 8 1943 0 0,8-37-1686 0 0,18-25-1152 0 0,-9 10-780 0 0,2 1-1 0 0,0 1 1 0 0,12-10 1675 0 0,-28 30-58 0 0,0 0 0 0 0,0 0 0 0 0,0 0 0 0 0,0 1 1 0 0,1-1-1 0 0,-1 1 0 0 0,1 0 0 0 0,-1 0 0 0 0,1 1 0 0 0,0-1 1 0 0,0 1-1 0 0,-1 0 0 0 0,3 0 58 0 0,-6 2 103 0 0,0-1-1 0 0,0 1 1 0 0,0 0 0 0 0,-1-1 0 0 0,1 1-1 0 0,0 0 1 0 0,-1 0 0 0 0,1 0-1 0 0,0 0 1 0 0,-1-1 0 0 0,1 1 0 0 0,-1 0-1 0 0,1 1-102 0 0,0 1 242 0 0,3 3 171 0 0,-1 1-1 0 0,0 0 0 0 0,0 0 1 0 0,-1 1-1 0 0,0-1 1 0 0,0 0-1 0 0,0 1 0 0 0,-1-1 1 0 0,-1 1-1 0 0,1 1-412 0 0,0 19 1021 0 0,-2 0-1 0 0,0 3-1020 0 0,-11 86 674 0 0,13-99-915 0 0,1-7-6213 0 0,-2-10-820 0 0</inkml:trace>
  <inkml:trace contextRef="#ctx0" brushRef="#br0" timeOffset="231064.078">13429 11909 3224 0 0,'0'0'620'0'0,"0"0"1396"0"0,0 0 616 0 0,0 0 120 0 0,0 0-304 0 0,0 0-1391 0 0,8 3 611 0 0,41 4-151 0 0,-1-2 0 0 0,1-2 1 0 0,3-2-1518 0 0,114-5 478 0 0,-157 3-817 0 0,0 1-1 0 0,0 1 0 0 0,0 0 1 0 0,1 0 339 0 0,-8 0-576 0 0,-1 0-2853 0 0,-1-1-2631 0 0</inkml:trace>
  <inkml:trace contextRef="#ctx0" brushRef="#br0" timeOffset="231405.742">13350 12069 3680 0 0,'-18'2'755'0'0,"18"-2"1291"0"0,0 0 702 0 0,0 0 131 0 0,0 0-326 0 0,1 1-2393 0 0,1-1 0 0 0,-1 1 0 0 0,0-1 0 0 0,1 1 0 0 0,-1-1 0 0 0,1 0 0 0 0,-1 1 0 0 0,1-1 0 0 0,-1 0 0 0 0,2 0-160 0 0,-1 0 175 0 0,40 2 1039 0 0,0-1 0 0 0,7-3-1214 0 0,19 1 623 0 0,3 3 870 0 0,39 9-1493 0 0,-37-3-1335 0 0,-56-7-5678 0 0</inkml:trace>
  <inkml:trace contextRef="#ctx0" brushRef="#br0" timeOffset="229794.982">12085 12031 10104 0 0,'0'0'464'0'0,"0"0"-10"0"0,0 0-272 0 0,0 0-58 0 0,-3 7 132 0 0,-2 4 282 0 0,-1 0 0 0 0,0 0 0 0 0,-1 0 0 0 0,-1-1 0 0 0,0 0-538 0 0,-14 20 1494 0 0,11-14-822 0 0,5-7-146 0 0,-1 1 0 0 0,2 0 0 0 0,-4 6-526 0 0,8-15 253 0 0,1-1 3 0 0,-2 4 1230 0 0,5-9-892 0 0,6-14-131 0 0,-2 0 1 0 0,0-1-1 0 0,4-16-463 0 0,-6 12 109 0 0,4-11 19 0 0,20-57-55 0 0,-18 56-26 0 0,1 1 0 0 0,1 0-1 0 0,3-1-46 0 0,-15 34-5 0 0,0 1 0 0 0,1-1-1 0 0,-1 0 1 0 0,1 0 0 0 0,-1 1-1 0 0,1-1 1 0 0,0 1 0 0 0,-1 0-1 0 0,1-1 1 0 0,0 1 0 0 0,0 0-1 0 0,1-1 6 0 0,-1 3-10 0 0,0-1 0 0 0,0 0 0 0 0,0 0-1 0 0,0 1 1 0 0,0-1 0 0 0,0 1 0 0 0,0 0 0 0 0,0-1-1 0 0,0 1 1 0 0,0 0 0 0 0,0 0 0 0 0,-1 0-1 0 0,1 1 1 0 0,0-1 0 0 0,-1 0 0 0 0,1 0 0 0 0,-1 1-1 0 0,1-1 1 0 0,-1 1 0 0 0,0 0 0 0 0,1-1 0 0 0,-1 2 10 0 0,5 5-8 0 0,-1 0 0 0 0,0 1 0 0 0,0 0 0 0 0,0 1 8 0 0,9 20 0 0 0,-1-4 0 0 0,8 26 0 0 0,-12-30 0 0 0,1 1 0 0 0,1-2 0 0 0,1 2 0 0 0,18 33 0 0 0,-25-46 49 0 0,0 1 0 0 0,-1-1 0 0 0,0 1 0 0 0,-1 0 0 0 0,0 0 0 0 0,0 0 0 0 0,-1 0-1 0 0,-1 1 1 0 0,0 4-49 0 0,-14 1 592 0 0,9-15-465 0 0,-1 0 0 0 0,1-1-1 0 0,0 1 1 0 0,-1-1-1 0 0,1 0 1 0 0,-1-1 0 0 0,0 1-1 0 0,1-1 1 0 0,-1 0-1 0 0,1 0 1 0 0,-4 0-127 0 0,3 0 47 0 0,-15-1 157 0 0,1-1 1 0 0,-18-4-205 0 0,8 1 79 0 0,-26-5-64 0 0,27 4 2 0 0,0 2-1 0 0,0 1 0 0 0,-8 0-16 0 0,8 1-13 0 0,27 2-56 0 0,1 0-25 0 0,0 0-2 0 0,0 0-160 0 0,0 0-673 0 0,-1 3-788 0 0,-1 0 573 0 0,2 0-4487 0 0,3 2-939 0 0</inkml:trace>
  <inkml:trace contextRef="#ctx0" brushRef="#br0" timeOffset="230280.369">12699 12009 9216 0 0,'9'-16'-324'0'0,"-8"14"875"0"0,-1-1 0 0 0,1 0 1 0 0,0 0-1 0 0,0 1 0 0 0,-1-1 0 0 0,0 0 0 0 0,0 0 1 0 0,0-1-552 0 0,0 2 251 0 0,0 1 1 0 0,0-1-1 0 0,0 0 0 0 0,-1 0 1 0 0,1 1-1 0 0,-1-1 1 0 0,1 0-1 0 0,-1 1 0 0 0,0-1 1 0 0,0 0-1 0 0,1 1 1 0 0,-1-1-1 0 0,0 1 0 0 0,-1-1 1 0 0,1 1-1 0 0,0 0 1 0 0,0-1-1 0 0,-1 1 0 0 0,1 0 1 0 0,0 0-1 0 0,-1 0 1 0 0,1 0-1 0 0,-1 0 0 0 0,0 0-251 0 0,-1 0 82 0 0,0-1-1 0 0,0 2 1 0 0,-1-1 0 0 0,1 0-1 0 0,0 0 1 0 0,-1 1-1 0 0,1 0 1 0 0,-1 0-1 0 0,1 0 1 0 0,0 0-1 0 0,-1 0 1 0 0,1 1-1 0 0,0-1 1 0 0,-1 1-1 0 0,1 0 1 0 0,0 0 0 0 0,0 0-1 0 0,-1 1 1 0 0,1-1-1 0 0,0 1 1 0 0,-2 1-82 0 0,-2 1 52 0 0,0 1 1 0 0,0 0 0 0 0,0 0-1 0 0,1 0 1 0 0,0 1-1 0 0,0 0 1 0 0,0 0 0 0 0,-2 4-53 0 0,4-4 9 0 0,0 1 0 0 0,0 0 0 0 0,0 0 0 0 0,1 0 0 0 0,0 0 1 0 0,-2 7-10 0 0,4-10 1 0 0,0 0 1 0 0,0 0-1 0 0,0 0 1 0 0,1 1-1 0 0,-1-1 1 0 0,1 0-1 0 0,0 1 1 0 0,0-1-1 0 0,1 0 1 0 0,-1 0-1 0 0,1 1 1 0 0,0-1-1 0 0,0 0-1 0 0,1 0 0 0 0,-1-1 0 0 0,1 0 0 0 0,0 1 0 0 0,0-1 0 0 0,1 0 0 0 0,-1 0 0 0 0,1 0 0 0 0,-1-1 0 0 0,1 1 0 0 0,0-1 0 0 0,0 1 0 0 0,0-1 0 0 0,1 0 0 0 0,-1 0 0 0 0,3 1 0 0 0,2 1 0 0 0,0-1 0 0 0,0 0 0 0 0,0 0 0 0 0,1 0 0 0 0,-1-1 0 0 0,5 0 0 0 0,1 0 29 0 0,0-2 0 0 0,1 1-1 0 0,-1-1 1 0 0,0-1-1 0 0,0-1 1 0 0,0 0 0 0 0,-1 0-1 0 0,11-4-28 0 0,-2-2 90 0 0,0 0 0 0 0,-1-1 0 0 0,0-1-1 0 0,18-12-89 0 0,-33 19 50 0 0,0-1-1 0 0,-1 0 1 0 0,0 0 0 0 0,0-1-1 0 0,0 0 1 0 0,0 0-1 0 0,-1 0 1 0 0,0 0 0 0 0,0-1-1 0 0,3-4-49 0 0,-6 8 43 0 0,1-1 1 0 0,-1 1-1 0 0,0-1 0 0 0,0 1 0 0 0,0-1 1 0 0,0 0-1 0 0,-1 1 0 0 0,1-1 0 0 0,-1 0 0 0 0,1 1 1 0 0,-1-1-1 0 0,0 0 0 0 0,0 0 0 0 0,0 0 1 0 0,-1 1-1 0 0,1-1 0 0 0,-1 0 0 0 0,1 1 1 0 0,-1-1-1 0 0,0 0 0 0 0,0 1 0 0 0,0-1 1 0 0,0 1-1 0 0,-1-1 0 0 0,1 1 0 0 0,-2-2-43 0 0,-4-4 49 0 0,0 1-1 0 0,0 0 0 0 0,-1 1 1 0 0,0 0-1 0 0,-1 0 0 0 0,1 0 1 0 0,-1 1-1 0 0,0 1 1 0 0,0-1-1 0 0,-1 2 0 0 0,-1-2-48 0 0,-23-5-189 0 0,33 9-18 0 0,1 1-1 0 0,0 0-137 0 0,0 0-578 0 0,3-11-2862 0 0,3 5 1809 0 0,0-2-258 0 0</inkml:trace>
  <inkml:trace contextRef="#ctx0" brushRef="#br0" timeOffset="230663.401">12951 11590 9216 0 0,'-7'-9'976'0'0,"7"8"-653"0"0,-1 0 1 0 0,1 0-1 0 0,-1 0 1 0 0,1 0-1 0 0,-1 0 1 0 0,0 1-1 0 0,0-1 1 0 0,1 0-1 0 0,-1 0 1 0 0,0 0-1 0 0,0 1 1 0 0,0-1-1 0 0,0 0 1 0 0,0 1-1 0 0,0-1 1 0 0,0 1 0 0 0,0-1-1 0 0,0 1 1 0 0,0-1-1 0 0,0 1 1 0 0,0 0-1 0 0,-1 0 1 0 0,1 0-1 0 0,0-1 1 0 0,0 1-1 0 0,0 0 1 0 0,0 0-1 0 0,0 0 1 0 0,-1 1-1 0 0,1-1 1 0 0,0 0-1 0 0,0 0 1 0 0,0 1-1 0 0,0-1-323 0 0,0 1 127 0 0,0 0 0 0 0,0 0 0 0 0,0 0 0 0 0,0 1 0 0 0,0-1-1 0 0,0 0 1 0 0,0 0 0 0 0,1 1 0 0 0,-1 0-127 0 0,0-1 88 0 0,-8 16 155 0 0,1-1 0 0 0,1 1 0 0 0,0 0 0 0 0,-4 17-243 0 0,-4 22 451 0 0,-57 221 886 0 0,37-140-863 0 0,22-89-315 0 0,8-35-111 0 0,1 0-1 0 0,1 0 1 0 0,0 4-48 0 0,-1 10 32 0 0,-1-1 0 0 0,-8 21-32 0 0,9-28-486 0 0,-2 7-4583 0 0,2-18-2533 0 0</inkml:trace>
  <inkml:trace contextRef="#ctx1" brushRef="#br0">23878 1069 6192,'0'0'281,"0"0"-6,2-14-167,2-2 524,-3 12-395,0 1 1,0-1-1,0 1 0,0-1 0,-1 0 1,1 0-238,6-24 1916,-2-13 928,2 13 355,-7 27-2736,0 1-23,0 0-7,0 0-25,0 0-101,0 0-47,0 0-11,0 0-53,0 0-209,0 0-58,3 18 234,4 20 945,-4 43-769,1 219-6,-6-169-372,2-39 1362,0-91-1150,0-1 18,0 0-6,0 0-49,0 0-190,0 0-42,0 0 42,0 0 141,1-38 19,-1 31-89,-1-1 0,2 0-1,-1 1 1,1-1-1,1-3-16,14-70-192,-7 45-263,-6 21 295,1 0 0,0 0 0,1 1-1,1-1 1,1 1 0,2-4 160,3-5 176,9-15-326,-20 36 130,1 0 0,-1 0 0,1 1 0,-1-1 0,1 0 0,0 1 0,-1-1 0,1 1 0,0 0 0,0-1 0,0 1 0,0 0 0,0 0 0,1 0 0,0 0 20,-2 1 7,-1 0 0,1 0 0,0 0 1,-1 0-1,1 0 0,-1 0 0,1 1 0,0-1 1,-1 0-1,1 0 0,-1 0 0,1 1 1,-1-1-1,1 0 0,-1 1 0,1-1 0,-1 1 1,1-1-1,-1 0 0,1 1 0,-1-1 1,1 1-1,-1-1 0,0 1-7,11 16-167,-4-5 50,-3-7 155,0 0 0,0 1 0,0-1 0,-1 1 0,0 0 0,2 6-38,-4-10-6,-1 0 0,1 0-1,-1 0 1,1 0 0,-1 0 0,0 0 0,0 0 0,0 0 0,0 0 0,-1 0 0,1 0 0,0 0 0,-1 0 0,0 0 0,1 0 0,-1 0-1,0 0 1,0 0 0,0 0 0,0 0 0,0-1 0,0 1 0,-1 0 6,-1 1 62,0 0 0,0-1 1,-1 1-1,1-1 0,-1 1 0,0-1 0,0 0 0,0 0 1,0-1-1,0 1 0,0-1 0,0 0 0,0 0 0,-1 0 1,0-1-63,-15 3 483,0-2 0,-13-1-483,28 0 6,-24 0-827,38 17 722,-4-9 206,1-1 0,1 0-1,-1-1 1,6 5-107,9 8 261,33 29-61,-10-11-170,-37-30 134,15 11-207,14 18 43,-35-35-472,9 10 1436,-7-9-7209,-3-2 4216</inkml:trace>
  <inkml:trace contextRef="#ctx1" brushRef="#br0" timeOffset="385.202">24340 1439 6448,'0'0'498,"8"3"978,3 8 1487,-5-5-2260,0-1 0,-1 0 1,0 1-1,0 0 1,-1 0-1,1 1 1,-1-1-1,-1 1 0,1 1-703,0 0 369,-1-1-1,-1 1 0,1 1 0,-1-1 0,-1 0 0,1 1 1,-1-1-1,0 7-368,2 11 789,-3 17-197,0-41-435,0-2 3,0 0 0,0 0-2,0 0-12,0 0-2,0 0 0,0-3-104,-1 1-1,1-1 1,0 1 0,0-1-1,0 1 1,0-1-1,1 1 1,-1-1-1,1 1 1,-1-1-1,1 1 1,1-2-40,1-10 608,0 2-311,0 0 0,1 0 0,0 1 1,1 0-1,5-11-297,5-10 107,-4 10-132,1 0 0,7-10 25,-6 10-55,-8 20-413,-2 0-2033,-1-3-5724</inkml:trace>
  <inkml:trace contextRef="#ctx1" brushRef="#br0" timeOffset="5198.04">23312 1831 6592,'4'0'-397,"-2"0"666,0 0 0,0 0 0,0 0 0,0 0 0,0 0 0,1 0 0,-1-1 0,0 1 0,0-1 0,0 0 0,0 1 0,0-1 0,0 0 0,0 0 0,0 0 0,-1 0 0,2-1-269,-3 2 40,0-1 1,1 1-1,-1 0 1,1 0-1,-1-1 1,1 1-1,-1 0 1,1 0-1,-1 0 1,1 0-1,-1 0 1,1 0-1,-1 0 1,1-1-1,-1 2 1,1-1-1,-1 0 1,1 0-1,-1 0 1,1 0-41,3 0 582,-4 0-70,0 0-18,0 0-72,0 0-34,0 0-4,14 3 1686,-13 1-1985,1-1 0,-1 1 0,1 0-1,-1-1 1,0 1 0,-1 0 0,1 0 0,-1-1 0,0 1-1,1 0 1,-2 0 0,1 0 0,0 0 0,-1-1 0,0 1-1,0 0 1,0 1-85,-4 10 323,0-1 0,-1 1 0,-6 8-323,-4 10 51,-34 71 300,39-83-218,-2 0-1,0-1 0,-1-1 0,0 0 1,-18 16-133,25-27 36,-54 58 526,-51 40-562,65-67 114,-1-2-1,-13 5-113,21-9 53,10-6-53,-143 102-529,141-98-2414,31-31-1355,1 0-1315</inkml:trace>
  <inkml:trace contextRef="#ctx1" brushRef="#br0" timeOffset="5974.695">23157 2006 6448,'6'2'102,"1"2"280,-14 4-170,-28 17 3582,27-20-1442,6-5 882,6-4-2140,36-39 178,-7 8-968,-30 31-296,15-14 79,0 1-1,17-11-86,-31 23 4,-3 4 1,0 0 0,0-1 0,-1 1 0,1 0 0,0 0 0,0 1 0,0-1 0,0 0 0,0 0 0,0 0 0,0 1 0,1-1-5,4-2 0,9-4 1746,-9 6-1517,-5 1-124,-1 0-1,1 0-6,1 0-79,0 1 0,0-1 1,0 1-1,0 0 1,0-1-1,0 1 0,-1 0 1,1 0-1,0 0 0,0 1 1,-1-1-1,1 0 1,-1 0-1,0 1 0,1 0-19,8 6 92,-7-5 65,0-1-1,0 1 0,0 0 1,0 0-1,-1 0 0,1 0 1,1 4-157,-1-3-47,0-1 0,-1 1 0,1-1 0,1 1 0,-1-1 0,0 0 0,1 0 47,3 2 188,1 1-132,0 0 1,0-1 0,0 0 0,1 0-1,0-1 1,0 0 0,0-1 0,0 0-1,2 0-56,7 0-15,-5-2-95,-1 1 1,0 0-1,1 2 110,-12-4-1786,-1 0-624,2 0-118,6 0-27</inkml:trace>
  <inkml:trace contextRef="#ctx0" brushRef="#br0" timeOffset="-703724.805">21631 1248 2304 0 0,'0'0'101'0'0,"2"-11"22"0"0,1 3 369 0 0,-2 0 0 0 0,1 1 0 0 0,-1-1 0 0 0,-1-4-492 0 0,1 5 711 0 0,0 0 0 0 0,0-1 0 0 0,0 1 1 0 0,1 0-1 0 0,2-6-711 0 0,-1 2 954 0 0,0 1 1 0 0,-1-1 0 0 0,0 0 0 0 0,0-10-955 0 0,0 4 822 0 0,1-16 1589 0 0,-2-1-1 0 0,-1-1-2410 0 0,0 17 189 0 0,1-7 1159 0 0,1 19-580 0 0,1 17-521 0 0,4 75-343 0 0,-3 0-1 0 0,-4 10 97 0 0,-1-47 74 0 0,-2 59 1250 0 0,-4-21-1454 0 0,4-64 425 0 0,0 0 0 0 0,-1 0 0 0 0,-7 22-295 0 0,7-36 43 0 0,3-6-41 0 0,0 0-1 0 0,0 0 1 0 0,0 0-1 0 0,0 0 0 0 0,0 0 1 0 0,1 1-1 0 0,-1-1-1 0 0,-1 3 11 0 0,-1-1 46 0 0,3-4 66 0 0,0-1 161 0 0,-4-12 292 0 0,3 11-527 0 0,0 0 1 0 0,1 0-1 0 0,-1-1 0 0 0,0 1 1 0 0,1 0-1 0 0,0 0 0 0 0,-1-1 1 0 0,1 1-1 0 0,0 0 0 0 0,-1-1-49 0 0,2-19-254 0 0,0-1 0 0 0,1 1 0 0 0,1 0 0 0 0,4-17 254 0 0,-3 24-145 0 0,1 1 0 0 0,0 0 0 0 0,0-1 0 0 0,1 2 0 0 0,1-1-1 0 0,0 1 1 0 0,7-8 145 0 0,-9 13-3 0 0,1 1 0 0 0,0-1 0 0 0,0 1 0 0 0,0 1 0 0 0,1-1 0 0 0,0 1 0 0 0,0 0 0 0 0,1 1 0 0 0,-1 0 0 0 0,1 0 0 0 0,0 1 0 0 0,0-1 0 0 0,0 2 0 0 0,0-1 0 0 0,0 1 0 0 0,1 1 0 0 0,-1-1 0 0 0,1 1 0 0 0,-1 1 0 0 0,1 0 0 0 0,0 0 0 0 0,-1 0 0 0 0,1 1 0 0 0,6 2 3 0 0,-10-2 0 0 0,-1 0 0 0 0,0 1 0 0 0,0-1 0 0 0,0 1 0 0 0,0 0 0 0 0,0 0 0 0 0,-1 0 0 0 0,1 1 0 0 0,0-1-1 0 0,-1 1 1 0 0,0 0 0 0 0,0 0 0 0 0,1 1 0 0 0,-2-2 1 0 0,0 0 0 0 0,0 1-1 0 0,-1-1 1 0 0,1 1 0 0 0,-1 0 0 0 0,1-1 0 0 0,-1 1-1 0 0,0 0 1 0 0,0 0 0 0 0,0 0 0 0 0,-1 0-1 0 0,1 0 1 0 0,-1 0 0 0 0,1 0 0 0 0,-1 0-1 0 0,0 0 1 0 0,0 0 0 0 0,-1 0 0 0 0,1 2-1 0 0,-1-1 8 0 0,-1 0-1 0 0,1-1 1 0 0,-1 1 0 0 0,1-1 0 0 0,-1 1 0 0 0,0-1 0 0 0,0 0-1 0 0,-1 0 1 0 0,1 0 0 0 0,-1 0 0 0 0,1 0 0 0 0,-1 0 0 0 0,0-1-1 0 0,0 1 1 0 0,0-1 0 0 0,-1 0 0 0 0,1 0 0 0 0,-1 0-8 0 0,-5 4-26 0 0,-1-1 0 0 0,0-1 1 0 0,0 0-1 0 0,-1 0 0 0 0,1-1 0 0 0,-1 0 26 0 0,-3 0 69 0 0,-1-1-1 0 0,0 0 0 0 0,0-1 0 0 0,0-1 1 0 0,0 0-1 0 0,1-1 0 0 0,-1-1 0 0 0,0 0 1 0 0,0-1-1 0 0,0 0-68 0 0,9 2 25 0 0,5 1-110 0 0,1 0-68 0 0,0 0-21 0 0,0 0 17 0 0,2 0 85 0 0,4 0 91 0 0,0 1 0 0 0,0 0 0 0 0,0 0 0 0 0,0 1 1 0 0,0 0-1 0 0,-1 0 0 0 0,1 0 0 0 0,2 2-19 0 0,44 24-71 0 0,-48-25 12 0 0,20 10-33 0 0,0 1 380 0 0,0 0 0 0 0,0 2 0 0 0,13 13-288 0 0,-32-24 62 0 0,0 0 1 0 0,0 1 0 0 0,-1-1 0 0 0,1 1 0 0 0,-1 0-1 0 0,-1 0 1 0 0,4 7-63 0 0,2 7 259 0 0,5 20-259 0 0,0-2 288 0 0,-14-37-208 0 0,0-1-88 0 0,0 0-368 0 0,0 0-157 0 0,0 0-930 0 0,1-1-3752 0 0,5-4-1613 0 0</inkml:trace>
  <inkml:trace contextRef="#ctx0" brushRef="#br0" timeOffset="-701327.907">22266 513 2304 0 0,'0'0'101'0'0,"0"0"225"0"0,0 0 858 0 0,0 0 380 0 0,0 0 71 0 0,7-10 4992 0 0,-7 7-6660 0 0,1 1 604 0 0,4 5 2501 0 0,-4-1-3051 0 0,1 1-1 0 0,-1-1 0 0 0,1 0 1 0 0,-1 0-1 0 0,0 1 0 0 0,0-1 1 0 0,0 1-1 0 0,0-1 0 0 0,-1 1 1 0 0,1-1-1 0 0,0 1 0 0 0,-1 0 1 0 0,0-1-1 0 0,0 1 0 0 0,0 0 1 0 0,0 0-21 0 0,-1 3 297 0 0,0 1 0 0 0,1-1 0 0 0,-1 1 0 0 0,2 5-297 0 0,-2 20 276 0 0,-4 36 18 0 0,4-29-298 0 0,0-10-4 0 0,1-20 158 0 0,0 0 0 0 0,-1 0 0 0 0,-1 6-150 0 0,1-8 208 0 0,-1 2-75 0 0,1-1 0 0 0,0 0 0 0 0,0 1 0 0 0,1 6-133 0 0,1-13 17 0 0,0-1 75 0 0,-1 22-1471 0 0,7-29-1093 0 0,-1 3 313 0 0</inkml:trace>
  <inkml:trace contextRef="#ctx0" brushRef="#br0" timeOffset="-700840.533">22093 661 7712 0 0,'0'0'174'0'0,"0"0"29"0"0,0 0 12 0 0,0 0 66 0 0,0 0 276 0 0,0 0 126 0 0,0 0 21 0 0,0 0-12 0 0,0 0-77 0 0,0 0-37 0 0,0 0-8 0 0,0 0-8 0 0,0 0-22 0 0,0 0-10 0 0,0 0-2 0 0,0 0 2 0 0,0 0 12 0 0,0 0 1 0 0,7 5 497 0 0,-4-4-936 0 0,1 1-1 0 0,-1-1 0 0 0,1 0 0 0 0,0 0 0 0 0,-1 0 0 0 0,1-1 0 0 0,0 1 0 0 0,-1-1 0 0 0,1 0 0 0 0,3 0-103 0 0,38-7 836 0 0,-10 1-351 0 0,65 1 500 0 0,-9 1-690 0 0,-72 2-281 0 0,34-1 500 0 0,-52 3-390 0 0,10 3 669 0 0,-6-2-2808 0 0,-2 0-6493 0 0,-3-6 3147 0 0</inkml:trace>
  <inkml:trace contextRef="#ctx0" brushRef="#br0" timeOffset="-699818.313">22476 1352 2304 0 0,'0'0'471'0'0,"0"0"1137"0"0,0 0 499 0 0,0 0 101 0 0,0 0-216 0 0,0 0-993 0 0,26-9 3129 0 0,8 3-1184 0 0,11-2-1358 0 0,-19 2-861 0 0,-22 4-647 0 0,1 1-1 0 0,0-1 1 0 0,-1 1 0 0 0,1 1-1 0 0,0-1 1 0 0,0 1-78 0 0,87-6 21 0 0,-71 6 13 0 0,0 1 0 0 0,1 0 0 0 0,17 5-34 0 0,-38-6-124 0 0,-1 0 1 0 0,0 0 0 0 0,0 1-1 0 0,1-1 1 0 0,-1 0 0 0 0,0 0-1 0 0,0 0 1 0 0,0 0 0 0 0,1 0-1 0 0,-1 0 1 0 0,0 0 0 0 0,0 0 0 0 0,1 1-1 0 0,-1-1 1 0 0,0 0 0 0 0,0 0-1 0 0,0 0 1 0 0,0 0 0 0 0,1 1-1 0 0,-1-1 1 0 0,0 0 0 0 0,0 0-1 0 0,0 0 1 0 0,0 1 0 0 0,0-1-1 0 0,1 0 1 0 0,-1 0 0 0 0,0 1-1 0 0,0-1 1 0 0,0 0 0 0 0,0 0-1 0 0,0 1 1 0 0,0-1 0 0 0,0 0 0 0 0,0 0-1 0 0,0 1 1 0 0,0-1 0 0 0,0 0-1 0 0,0 0 1 0 0,0 1 0 0 0,0-1-1 0 0,0 0 1 0 0,0 0 0 0 0,-1 1-1 0 0,1-1 1 0 0,0 0 0 0 0,0 0-1 0 0,0 0 1 0 0,0 1 0 0 0,0-1-1 0 0,-1 0 1 0 0,1 0 0 0 0,0 0-1 0 0,0 1 1 0 0,0-1 0 0 0,0 0 0 0 0,-1 0 123 0 0,-7 6-2296 0 0</inkml:trace>
  <inkml:trace contextRef="#ctx0" brushRef="#br0" timeOffset="-699433.091">22439 1475 8784 0 0,'0'0'398'0'0,"0"0"-3"0"0,0 0-199 0 0,0 0 93 0 0,0 0 67 0 0,0 0 18 0 0,0 0 72 0 0,13 0 2085 0 0,-6 2-1843 0 0,0-1-1 0 0,0-1 1 0 0,0 1-1 0 0,1-1 1 0 0,-1-1 0 0 0,0 1-1 0 0,6-2-687 0 0,25-1 697 0 0,72-1 1503 0 0,-56 6-1549 0 0,-11-1-1896 0 0,-2 0-6216 0 0,-41-1 1661 0 0</inkml:trace>
  <inkml:trace contextRef="#ctx1" brushRef="#br0" timeOffset="-1589.196">23188 1290 8288,'16'-2'408,"-15"2"-183,-1 0 43,0 0 159,0 0 70,0 0 14,0-27 5954,0 9-3892,0 19-2712,2 0 138,0 0-1,0 0 1,0 0-1,-1 0 0,1 0 1,-1 0-1,1 1 1,-1-1-1,1 1 0,-1-1 1,0 1-1,0-1 1,0 1-1,0 0 0,0 0 1,1 1 1,0 2-3,11 31 1855,-12-33-1928,0 0-1,0 0 1,0 1-1,-1-1 1,1 0-1,-1 3 77,2 6-1,0 3 164,-1 1-1,0-1 0,-1 1 1,-1 1-163,1 11 77,-1-26-146,-1 3 51,0 3 18,0 11 392,2-18-281,0-1-172,0 0-71,0 0-18,0 1 24,0 3 164,0-3 298,0-1 134,0 0 36,0 0-131,0 0-576,0 0-250,0 0-49,0 0 96,0 0 447,0 0 197,0 0 42,0 0-30,0 0-144,0 0-18,0 0 71,0 0 30,0 0 7,-1-11-251,2-1 0,0 1-1,0 0 1,1 0 0,0 0-1,2-3 54,1-5 13,2 0 0,0 1 0,1-1 0,1 2-1,9-14-12,-14 25-2,1 1 0,-1 0 0,1 0 1,0 1-1,5-4 2,-5 4 9,0-1 1,0 1 0,0-1-1,0 0 1,2-4-10,2-7 196,3-4-3,8-7-726,-19 26 600,11-2 435,-1 4-502,-10 3 0,0-2 0,5 14 0,-5-12 0,0-1 0,0 0 0,0 1 0,1-1 0,-1 0 0,1 0 0,0 0 0,0 0 0,0 0 0,0 0 0,1-1 0,2 3 0,-2-2-88,1 1 0,-1-1 0,0 1 0,0 0 0,0 0 0,0 0 0,-1 0 0,2 4 88,18 60 0,-17-55-1,6 16 56,-9-24-24,-1 1 0,1-1 1,-1 1-1,0-1 0,0 1 1,0 0-1,-1 0 0,0 3-31,3 15 380,-3-17-299,1-4-48,5 20 111,-3-17-200,0 2-8,-2-2 50,0-1 36,0-4 83,-1-1 15,0 0-36,0 0-125,0 0-58,0 0-12,0 0 2,4 1 702,-3 0-3108,1-1-4705,-2 0 976</inkml:trace>
  <inkml:trace contextRef="#ctx1" brushRef="#br0" timeOffset="15604.814">23384 1050 3224,'0'0'143,"12"1"26,-6 0 279,0-1 0,0 1 0,0-1 0,-1 0 1,1 0-1,0-1 0,0 0 0,0 0 0,4-2-448,-9 3 26,0 0 61,0-1 1,0 1-1,0 0 0,0 0 1,1 0-1,-1 0 1,0 0-1,0 0 1,0 0-1,0 0 0,0 0 1,0 0-1,1 1 1,-1-1-1,0 0 0,0 1 1,0-1-1,0 1 1,1 0-88,11 1 3137,-6-2 320,-14 1-2730,-247 1 322,135 4 268,114-5-1168,7 1 120,10 0-127,158-15-150,-124 10 94,-30 2-111,0 0-1,0-1 1,-1 0-1,11-3 26,0 0 279,-23 4 338,-14 1-307,8 0-316,-78 8 206,24-7 128,-29 5-328,64-3 120,-21 1-2,-13 2-396,35-3 289,63-3-1886,-1-1-1,1-3 1,18-4 1875,-19-2-1792</inkml:trace>
  <inkml:trace contextRef="#ctx0" brushRef="#br1" timeOffset="-656762.54">23406 77 4144 0 0,'-3'-1'71'0'0,"3"1"-54"0"0,-1 0 1 0 0,1 0-1 0 0,-1 0 0 0 0,1 0 1 0 0,-1 0-1 0 0,1-1 0 0 0,-1 1 1 0 0,1 0-1 0 0,-1 0 1 0 0,1-1-1 0 0,-1 1 0 0 0,1 0 1 0 0,-1-1-1 0 0,1 1 0 0 0,0 0 1 0 0,-1-1-1 0 0,1 1 0 0 0,0 0 1 0 0,-1-1-1 0 0,1 1 1 0 0,0-1-1 0 0,0 1 0 0 0,-1-1 1 0 0,1 1-1 0 0,0-1 0 0 0,0 1 1 0 0,0-1-1 0 0,0 1 0 0 0,-1-1 1 0 0,1 1-1 0 0,0-1-17 0 0,-2-6 3059 0 0,2 5-2654 0 0,0-1-1 0 0,-1 1 1 0 0,0 0-1 0 0,1 0 1 0 0,-1 0-1 0 0,0 0 1 0 0,0 0-1 0 0,0 0 1 0 0,-1 0-1 0 0,1-1-404 0 0,0 3 512 0 0,1 0-8 0 0,0 0-60 0 0,0 0-27 0 0,0 0-7 0 0,1-1-322 0 0,-1 0 1 0 0,0 0-1 0 0,1 0 1 0 0,-1 1-1 0 0,0-1 1 0 0,0 0-1 0 0,0 0 1 0 0,0 0 0 0 0,0 0-1 0 0,0 0 1 0 0,0 0-1 0 0,0 0 1 0 0,0 0-1 0 0,0 0 1 0 0,0 0-1 0 0,0 0 1 0 0,-1 1 0 0 0,1-1-1 0 0,0 0 1 0 0,-1 0-1 0 0,1 0 1 0 0,-1 0-1 0 0,1 1 1 0 0,-1-1-1 0 0,1 0 1 0 0,-1 0 0 0 0,1 1-1 0 0,-1-1 1 0 0,0 0-1 0 0,1 1 1 0 0,-1-1-1 0 0,0 1 1 0 0,0-1-1 0 0,1 1 1 0 0,-1-1-1 0 0,0 1 1 0 0,0-1 0 0 0,0 1-1 0 0,0 0 1 0 0,0 0-1 0 0,1-1 1 0 0,-1 1-1 0 0,-1 0-88 0 0,0-1 85 0 0,-1 1-1 0 0,0-1 0 0 0,0 1 0 0 0,1-1 1 0 0,-1 1-1 0 0,0 0 0 0 0,0 0 0 0 0,0 1 1 0 0,0-1-1 0 0,1 0 0 0 0,-1 1 0 0 0,0 0 0 0 0,1 0 1 0 0,-1-1-1 0 0,0 2 0 0 0,1-1 0 0 0,-3 1-84 0 0,4-1 0 0 0,-2 0 0 0 0,0 1 0 0 0,1 0 0 0 0,-1 0 0 0 0,1 0 0 0 0,-1 0 0 0 0,1 0 0 0 0,-1 0 0 0 0,1 1 0 0 0,0-1 0 0 0,0 1 0 0 0,0-1 0 0 0,-1 3 0 0 0,-5 6 0 0 0,6-9 0 0 0,1-1 0 0 0,-1 1 0 0 0,1 0 0 0 0,-1 0 0 0 0,1 0 0 0 0,0 1 0 0 0,0-1 0 0 0,0 0 0 0 0,0 0 0 0 0,-8 14 159 0 0,8-14-89 0 0,0-1 0 0 0,-1 1 1 0 0,1 0-1 0 0,0 0 1 0 0,0 0-1 0 0,0 0 1 0 0,1 0-1 0 0,-1 0 0 0 0,0 2-70 0 0,-5 16 316 0 0,5-15-314 0 0,-1 0 0 0 0,1-1 0 0 0,0 1 0 0 0,1 0 0 0 0,-1 0 0 0 0,1 2-2 0 0,-3 21 8 0 0,2-21-64 0 0,1 0 0 0 0,-1 0 0 0 0,1 1 0 0 0,1 4 56 0 0,-1-6-116 0 0,0 0 0 0 0,0 0-1 0 0,-1 0 1 0 0,0 0 0 0 0,0 0-1 0 0,0 1 117 0 0,-4 29-70 0 0,0-9 489 0 0,0-6 506 0 0,1-7-460 0 0,4-12-453 0 0,-1 0 0 0 0,0 0 0 0 0,1 0 0 0 0,-1 1 0 0 0,1-1 0 0 0,0 0 0 0 0,0 0 0 0 0,-1 0 0 0 0,2 0 0 0 0,-1 1-1 0 0,0-1 1 0 0,1 2-12 0 0,8 58-456 0 0,-8-57 462 0 0,-1-1 0 0 0,1 1 0 0 0,-1 0 0 0 0,0-1 0 0 0,-1 1 0 0 0,1 0-6 0 0,-1 11 55 0 0,4 26 158 0 0,-6-34-162 0 0,3-8-45 0 0,0 1 1 0 0,-1-1-1 0 0,1 1 1 0 0,0-1-1 0 0,0 0 0 0 0,-1 1 1 0 0,1-1-1 0 0,0 1 1 0 0,0-1-1 0 0,0 1 1 0 0,0-1-1 0 0,0 1 0 0 0,-1-1 1 0 0,1 1-1 0 0,0-1 1 0 0,0 1-1 0 0,0-1 1 0 0,0 1-1 0 0,0-1 0 0 0,1 1 1 0 0,-1-1-1 0 0,0 1-6 0 0,0 4 4 0 0,0 1-1 0 0,0-1 0 0 0,1 1 0 0 0,0-1 0 0 0,0 0-3 0 0,1 0 33 0 0,-1 0-1 0 0,1 0 1 0 0,-1 0 0 0 0,0 0-1 0 0,0 0 1 0 0,-1 0-1 0 0,1 0 1 0 0,-1 0-1 0 0,0 1 1 0 0,-1 2-33 0 0,1-2 0 0 0,0-3 11 0 0,0 1-1 0 0,-1-1 1 0 0,1 1 0 0 0,-1-1 0 0 0,0 0 0 0 0,0 1 0 0 0,-1 2-11 0 0,1-1-2 0 0,0-4 8 0 0,1-1-1 0 0,0 1 1 0 0,0-1-1 0 0,0 0 1 0 0,0 1-1 0 0,-1-1 1 0 0,1 1-1 0 0,0-1 1 0 0,0 0-1 0 0,0 1 1 0 0,0-1-1 0 0,0 1 1 0 0,0-1-1 0 0,0 1 1 0 0,0-1-1 0 0,0 0 1 0 0,1 1-1 0 0,-1-1 1 0 0,0 1-1 0 0,0-1 1 0 0,0 0-1 0 0,0 1 1 0 0,0-1-1 0 0,1 0 1 0 0,-1 1-1 0 0,0-1 1 0 0,0 1-1 0 0,1-1 1 0 0,-1 0-1 0 0,0 0 1 0 0,1 1-1 0 0,-1-1-5 0 0,2 4 0 0 0,-1-3-89 0 0,-1-1-55 0 0,0 0-16 0 0,0 0 9 0 0,1-2 59 0 0,10-8-241 0 0,-1-2-1 0 0,-1 1 1 0 0,0-1-1 0 0,-1-1 0 0 0,7-12 334 0 0,-14 21-70 0 0,22-33-118 0 0,-23 37 199 0 0,0 0 0 0 0,-1 0-1 0 0,1 0 1 0 0,0 0 0 0 0,0 0 0 0 0,0 0 0 0 0,0 0 0 0 0,0 0 0 0 0,0 0 0 0 0,0 0-1 0 0,0 0 1 0 0,0 0 0 0 0,-1 0 0 0 0,1 0 0 0 0,0 0 0 0 0,0 0 0 0 0,0 0 0 0 0,0 0-1 0 0,0 0 1 0 0,0 0 0 0 0,0 0 0 0 0,0 0 0 0 0,-1 0 0 0 0,1 0 0 0 0,0 0 0 0 0,0 0 0 0 0,0 0-1 0 0,0 0 1 0 0,0 0 0 0 0,0 0 0 0 0,0 0 0 0 0,0 0 0 0 0,0 0 0 0 0,-1 0 0 0 0,1 0-1 0 0,0 0 1 0 0,0 0 0 0 0,0 0 0 0 0,0 0 0 0 0,0 0 0 0 0,0-1 0 0 0,0 1 0 0 0,0 0-1 0 0,0 0 1 0 0,0 0 0 0 0,0 0 0 0 0,0 0 0 0 0,0 0 0 0 0,0 0 0 0 0,0 0 0 0 0,0-1 0 0 0,0 1-1 0 0,0 0 1 0 0,0 0 0 0 0,0 0 0 0 0,0 0 0 0 0,0 0 0 0 0,0 0 0 0 0,0 0 0 0 0,0 0-1 0 0,0-1 1 0 0,0 1 0 0 0,0 0-11 0 0,-1 0 19 0 0,1 0-1 0 0,-1 1 0 0 0,1-1 1 0 0,0 0-1 0 0,-1 0 1 0 0,1 0-1 0 0,-1 1 1 0 0,1-1-1 0 0,0 0 0 0 0,-1 0 1 0 0,1 1-1 0 0,0-1 1 0 0,-1 0-1 0 0,1 1 0 0 0,0-1 1 0 0,0 0-1 0 0,-1 1 1 0 0,1-1-1 0 0,0 1 1 0 0,0-1-1 0 0,0 0 0 0 0,-1 1-18 0 0,1 3 23 0 0,-1-1 0 0 0,1 1 0 0 0,-1 0 0 0 0,0-1 0 0 0,-1 1 0 0 0,1-1 0 0 0,-1 0 0 0 0,1 1-23 0 0,-2 0 11 0 0,2 1 1 0 0,-1-1-1 0 0,0 0 0 0 0,1 1 0 0 0,-1 3-11 0 0,1-3 5 0 0,0 0 1 0 0,0-1-1 0 0,-1 1 0 0 0,0 0 0 0 0,0-1 0 0 0,0 1 0 0 0,-3 3-5 0 0,2-4 12 0 0,1 1-1 0 0,-1-1 1 0 0,1 1 0 0 0,0 0-1 0 0,1-1 1 0 0,-1 1 0 0 0,0 3-12 0 0,2-6 3 0 0,0-1 0 0 0,0 1 1 0 0,-1 0-1 0 0,1-1 1 0 0,-1 1-1 0 0,1-1 0 0 0,-1 1 1 0 0,0-1-1 0 0,0 1 0 0 0,1-1 1 0 0,-1 1-1 0 0,-1-1-3 0 0,-2 7 45 0 0,3-7 8 0 0,1-1 11 0 0,0 0 0 0 0,0 0 0 0 0,0 0 10 0 0,0 0 38 0 0,0 0-82 0 0,0 0 1 0 0,0 0 0 0 0,0 1-1 0 0,0-1 1 0 0,-1 0-1 0 0,1 0 1 0 0,0 0 0 0 0,0 1-1 0 0,0-1 1 0 0,0 0 0 0 0,-1 0-1 0 0,1 0 1 0 0,0 0-1 0 0,0 0 1 0 0,0 1 0 0 0,-1-1-1 0 0,1 0 1 0 0,0 0 0 0 0,0 0-1 0 0,-1 0 1 0 0,1 0-1 0 0,0 0 1 0 0,0 0 0 0 0,0 0-1 0 0,-1 0 1 0 0,1 0 0 0 0,0 0-1 0 0,0 0 1 0 0,-1 0-1 0 0,1 0 1 0 0,0 0 0 0 0,0 0-1 0 0,0 0 1 0 0,-1 0 0 0 0,1 0-1 0 0,0-1 1 0 0,0 1-1 0 0,-1 0 1 0 0,1 0 0 0 0,0 0-31 0 0,-12-4 227 0 0,10 3-75 0 0,-32-10 442 0 0,-26-6 6 0 0,22 7-442 0 0,23 5-65 0 0,1 2 0 0 0,-11-2-93 0 0,4 0-89 0 0,20 5-40 0 0,1 0-21 0 0,-3-5-1898 0 0,0-1-72 0 0</inkml:trace>
  <inkml:trace contextRef="#ctx0" brushRef="#br0" timeOffset="-593804.983">22018 3895 3824 0 0,'0'0'175'0'0,"0"0"110"0"0,0 0 360 0 0,-13-5 3442 0 0,1 7-3031 0 0,-3 1 4117 0 0,46-1-595 0 0,-17-1-4527 0 0,1 0-1 0 0,-1-1 0 0 0,1 0 0 0 0,-1-1 0 0 0,4-2-50 0 0,14 0 64 0 0,-31 3-59 0 0,1-1-1 0 0,-1 1 1 0 0,1-1-1 0 0,-1 1 1 0 0,1 0 0 0 0,-1 0-1 0 0,1 0 1 0 0,-1 0-1 0 0,1 0 1 0 0,-1 0 0 0 0,1 0-1 0 0,0 0-4 0 0,20 2-2 0 0,-13-2 18 0 0,0-1-1 0 0,0 1 1 0 0,0-1-1 0 0,0-1 1 0 0,4-1-16 0 0,2 1 327 0 0,-15 3-310 0 0,0-1 0 0 0,0 0 1 0 0,0 0-1 0 0,0 0 0 0 0,0 0 0 0 0,0 0 1 0 0,0 0-1 0 0,0 0 0 0 0,0 0 0 0 0,0 1 1 0 0,0-1-1 0 0,0 0 0 0 0,0 0 1 0 0,0 0-1 0 0,0 0 0 0 0,0 0 0 0 0,0 0 1 0 0,0 1-1 0 0,0-1 0 0 0,0 0 0 0 0,0 0 1 0 0,0 0-1 0 0,0 0 0 0 0,0 0 1 0 0,0 0-1 0 0,0 0 0 0 0,0 0 0 0 0,0 1 1 0 0,0-1-1 0 0,0 0 0 0 0,0 0 0 0 0,0 0 1 0 0,0 0-1 0 0,-1 0 0 0 0,1 0 1 0 0,0 0-1 0 0,0 0 0 0 0,0 0 0 0 0,0 0 1 0 0,0 0-1 0 0,0 0 0 0 0,0 0 0 0 0,0 1 1 0 0,-1-1-1 0 0,1 0 0 0 0,0 0 1 0 0,0 0-1 0 0,0 0-17 0 0,-18 9 566 0 0,10-8-493 0 0,-5 2-4 0 0,0-2 0 0 0,1 0 0 0 0,-1 0-1 0 0,-12-1-68 0 0,-23 0 151 0 0,29-2-70 0 0,-12-2 15 0 0,16 3 3 0 0,14 1-20 0 0,-4 0 47 0 0,21 0-122 0 0,1 0 0 0 0,-1-2 0 0 0,7-1-4 0 0,30-2 0 0 0,-22 3 0 0 0,6-1-25 0 0,32 2 25 0 0,-68 1-121 0 0,-1 0-3 0 0,0 0 10 0 0,0 0-46 0 0,1 0-340 0 0,3 0-104 0 0,-1 0-9267 0 0,2-3 4895 0 0</inkml:trace>
  <inkml:trace contextRef="#ctx0" brushRef="#br0" timeOffset="-593310.12">22566 3780 3224 0 0,'9'0'891'0'0,"-9"0"-243"0"0,0 0 21 0 0,13-9 5099 0 0,-12 9-5766 0 0,5-7 819 0 0,0 0 1 0 0,0-1-1 0 0,-1 0 0 0 0,0 0 1 0 0,0 0-1 0 0,1-5-821 0 0,-5 10 2426 0 0,-1 5-740 0 0,-4 9-60 0 0,-8 29-2071 0 0,3-10 733 0 0,4-15-177 0 0,1-1-1 0 0,1 1 0 0 0,0 1 0 0 0,1-1 0 0 0,1 0 1 0 0,0 0-1 0 0,1 1 0 0 0,1-1 0 0 0,2 10-110 0 0,-3-22 19 0 0,1 0 0 0 0,0 0 0 0 0,0 0-1 0 0,0 0 1 0 0,0-1 0 0 0,1 1 0 0 0,-1 0 0 0 0,1-1-1 0 0,0 1 1 0 0,-1-1 0 0 0,1 0 0 0 0,0 1-1 0 0,0-1 1 0 0,1 0 0 0 0,-1 0 0 0 0,0 0 0 0 0,1 0-19 0 0,1 0 20 0 0,-1 0 0 0 0,1 0 1 0 0,-1 0-1 0 0,1 0 1 0 0,-1-1-1 0 0,1 0 0 0 0,0 1 1 0 0,0-1-1 0 0,0-1 1 0 0,0 1-1 0 0,0-1 0 0 0,3 1-20 0 0,-3-1-4 0 0,-1-1-1 0 0,1 0 1 0 0,0 1-1 0 0,-1-1 0 0 0,1-1 1 0 0,0 1-1 0 0,-1 0 1 0 0,1-1-1 0 0,-1 0 0 0 0,0 0 1 0 0,1 0-1 0 0,1-2 5 0 0,16-14-2006 0 0,-5-1-4342 0 0,-6 5-70 0 0</inkml:trace>
  <inkml:trace contextRef="#ctx0" brushRef="#br0" timeOffset="-592904.999">22660 3497 2760 0 0,'-2'-3'248'0'0,"2"-1"-8"0"0,-4-8 3893 0 0,3 11-201 0 0,0 0 3706 0 0,0 0-7312 0 0,-12-8 700 0 0,12 7-1003 0 0,-1 0 0 0 0,1-1 0 0 0,0 1 0 0 0,-1 0 0 0 0,0 0 0 0 0,1 1 0 0 0,-1-1 0 0 0,0 0-23 0 0,2-13 240 0 0,1 13-242 0 0,-1-1 0 0 0,1 0-1 0 0,0 1 1 0 0,0-1-1 0 0,0 1 1 0 0,0-1 0 0 0,0 1-1 0 0,1 0 1 0 0,-1-1-1 0 0,1 1 1 0 0,-1 0 0 0 0,1 0-1 0 0,0 0 1 0 0,0 0-1 0 0,0 0 1 0 0,0 1 0 0 0,0-1-1 0 0,0 0 1 0 0,1 1-1 0 0,-1 0 1 0 0,0-1 0 0 0,1 1-1 0 0,-1 0 1 0 0,1 0-1 0 0,1 0 3 0 0,5-2-12 0 0,-8 3 12 0 0,-1 0 0 0 0,0 0 0 0 0,1 0 0 0 0,-1 0 0 0 0,1 0 0 0 0,-1 0 0 0 0,0 0 0 0 0,1 0 0 0 0,-1 0 0 0 0,1 0 0 0 0,-1 0 0 0 0,1 0 0 0 0,-1 0 0 0 0,0 0 0 0 0,1 0 0 0 0,-1 0 0 0 0,1 0 0 0 0,-1 0 0 0 0,0 0 0 0 0,1 1 0 0 0,-1-1 0 0 0,0 0 0 0 0,1 0 0 0 0,-1 1 0 0 0,0-1 0 0 0,1 0 0 0 0,-1 0 0 0 0,0 1 0 0 0,1-1 0 0 0,-1 0 0 0 0,0 1 0 0 0,0-1 0 0 0,1 1 0 0 0,-1 0 0 0 0,3 0 26 0 0,-1 1 1 0 0,0 0-1 0 0,0 0 0 0 0,-1 1 0 0 0,1-1 0 0 0,0 0 0 0 0,-1 1 0 0 0,1-1 0 0 0,-1 0 0 0 0,0 1 0 0 0,0 0 0 0 0,0-1 0 0 0,0 1 0 0 0,0 0 1 0 0,-1-1-1 0 0,1 1 0 0 0,-1 0 0 0 0,1 1-26 0 0,-1-2 15 0 0,0 0-1 0 0,0 0 1 0 0,0 0 0 0 0,0 1 0 0 0,0-1-1 0 0,-1 0 1 0 0,1 0 0 0 0,-1 0 0 0 0,1 0 0 0 0,-1 0-1 0 0,0 0 1 0 0,0 0 0 0 0,0 0 0 0 0,0 0-1 0 0,0 0 1 0 0,0 0 0 0 0,0 0 0 0 0,-1-1-1 0 0,1 1 1 0 0,-1 0 0 0 0,1-1 0 0 0,-1 1 0 0 0,0-1-1 0 0,0 0-14 0 0,-6 7 23 0 0,7-7 10 0 0,0 0 0 0 0,1-1 0 0 0,-1 1 0 0 0,0 0 0 0 0,0-1 0 0 0,1 1 0 0 0,-1 0 0 0 0,0-1 0 0 0,0 1 0 0 0,0-1 0 0 0,0 1 0 0 0,0-1 0 0 0,0 0-1 0 0,0 1 1 0 0,0-1 0 0 0,0 0 0 0 0,0 0 0 0 0,0 0-33 0 0,1 0 136 0 0,0 0-336 0 0,0 0-148 0 0,0 0-32 0 0,0 0-241 0 0,0-8-3055 0 0,0 0 1534 0 0</inkml:trace>
  <inkml:trace contextRef="#ctx0" brushRef="#br0" timeOffset="-592303.262">22988 3539 10712 0 0,'0'0'38'0'0,"-1"1"-1"0"0,1-1 1 0 0,-1 0 0 0 0,1 1 0 0 0,-1-1 0 0 0,1 0-1 0 0,-1 1 1 0 0,1-1 0 0 0,-1 1 0 0 0,1-1 0 0 0,-1 1 0 0 0,1-1-1 0 0,0 1 1 0 0,-1-1 0 0 0,1 1 0 0 0,0-1 0 0 0,0 1 0 0 0,-1-1-1 0 0,1 1 1 0 0,0 0 0 0 0,0-1 0 0 0,0 1 0 0 0,0-1 0 0 0,0 1-1 0 0,0 0 1 0 0,0-1 0 0 0,0 1 0 0 0,0-1 0 0 0,0 1 0 0 0,0 0-1 0 0,0-1 1 0 0,0 1 0 0 0,0-1-38 0 0,9 26 634 0 0,-3-8 612 0 0,-4-3-436 0 0,-1-9-593 0 0,0-1 1 0 0,0 0 0 0 0,-1 1 0 0 0,0-1-1 0 0,0 0 1 0 0,0 1 0 0 0,-1-1 0 0 0,0 6-218 0 0,-4 12 725 0 0,1 1 1 0 0,2 0 0 0 0,0 22-726 0 0,2-35 284 0 0,0-3-64 0 0,0 0 1 0 0,0 0 0 0 0,-1 0-1 0 0,-2 7-220 0 0,3 15 792 0 0,0-20-466 0 0,2-4 4 0 0,-1-2-163 0 0,-9 4-62 0 0,7-7 11 0 0,1-1 7 0 0,0 0-10 0 0,0 0-2 0 0,-8-8 202 0 0,6-2-169 0 0,0-4-46 0 0,2 11-97 0 0,0-1 0 0 0,0 0 1 0 0,1 0-1 0 0,0 0 0 0 0,-1 0 1 0 0,2 1-1 0 0,-1-1 0 0 0,0 0 1 0 0,1 1-1 0 0,0-2-1 0 0,1-3 1 0 0,19-47-158 0 0,-19 48 130 0 0,0 0 0 0 0,0 1 0 0 0,1-1 0 0 0,1 1 0 0 0,-1-1 1 0 0,1 1-1 0 0,0 1 0 0 0,0-1 0 0 0,0 1 0 0 0,1-1 0 0 0,4-2 27 0 0,-4 4-19 0 0,1-1-5 0 0,1-1 0 0 0,0 1 0 0 0,0 0 0 0 0,0 1 0 0 0,5-2 24 0 0,7 0 0 0 0,-14 7 0 0 0,-1 0 0 0 0,-2-1 20 0 0,-1-1 1 0 0,1 1-1 0 0,-1 0 0 0 0,1 1 0 0 0,-1-1 0 0 0,1 0 0 0 0,-1 1 1 0 0,1-1-1 0 0,-1 1 0 0 0,1 0 0 0 0,-1 0 0 0 0,0 0 0 0 0,1 0 0 0 0,-1 0 1 0 0,0 1-1 0 0,0-1 0 0 0,0 1 0 0 0,0-1 0 0 0,0 1 0 0 0,0 0 0 0 0,0 0 1 0 0,-1-1-1 0 0,1 1 0 0 0,0 0 0 0 0,-1 1 0 0 0,0-1 0 0 0,1 1-20 0 0,-1-1 16 0 0,0 1 47 0 0,1 1 0 0 0,-1-1-1 0 0,1 1 1 0 0,-1-1 0 0 0,0 1 0 0 0,-1-1 0 0 0,1 1-1 0 0,0 0 1 0 0,-1-1 0 0 0,0 1 0 0 0,0 0 0 0 0,0 0-1 0 0,-1 0-62 0 0,1 40 246 0 0,1-35-251 0 0,-1-1 1 0 0,0 1 0 0 0,-1 0 0 0 0,0 0-1 0 0,-1 8 5 0 0,-3 3 48 0 0,5-16-23 0 0,-1 0 0 0 0,0 0 0 0 0,0 0 1 0 0,0-1-1 0 0,0 1 0 0 0,-1 0 0 0 0,1 0 1 0 0,-2 1-26 0 0,0 5 51 0 0,3-8-41 0 0,-1-1 0 0 0,1 0 0 0 0,0 1-1 0 0,-1-1 1 0 0,1 1 0 0 0,0-1 0 0 0,-1 0 0 0 0,0 0 0 0 0,1 1 0 0 0,-1-1 0 0 0,0 1-10 0 0,0-1 45 0 0,1-1-105 0 0,0 0-48 0 0,0 0-11 0 0,0 0-66 0 0,0 0-274 0 0,0 0-117 0 0,0 0-28 0 0,9-6-1712 0 0,0-2 456 0 0,-5 0-67 0 0</inkml:trace>
  <inkml:trace contextRef="#ctx0" brushRef="#br0" timeOffset="-591891.256">23422 3237 2760 0 0,'-2'-1'565'0'0,"1"0"-2429"0"0,0 1 3419 0 0,-3 0 3380 0 0,-1-1 4711 0 0,2 19-8048 0 0,-7 3-309 0 0,-4 10-535 0 0,-1-1-1 0 0,-5 5-753 0 0,-15 21 288 0 0,30-49-228 0 0,4-7-225 0 0,1 0 1 0 0,0 1 0 0 0,-1-1 0 0 0,1 1 0 0 0,0-1-1 0 0,-1 1 1 0 0,1-1 0 0 0,0 1 0 0 0,-1-1 0 0 0,1 1-1 0 0,0-1 1 0 0,0 1 0 0 0,0 0 0 0 0,-1-1 0 0 0,1 1 0 0 0,0-1-1 0 0,0 1 165 0 0,10-7-6281 0 0,0-1 543 0 0</inkml:trace>
  <inkml:trace contextRef="#ctx0" brushRef="#br0" timeOffset="-591551.623">23545 3229 13536 0 0,'0'0'620'0'0,"0"0"-16"0"0,0 0-324 0 0,0 0 73 0 0,-3 13 997 0 0,-6 10 268 0 0,8-18-1352 0 0,-1-1 0 0 0,1 0 0 0 0,-1 1-1 0 0,0-1 1 0 0,0 0 0 0 0,-1 0 0 0 0,-1 2-266 0 0,-68 93 2201 0 0,69-95-2357 0 0,-1 0-1 0 0,1 1 0 0 0,0 0 1 0 0,0-1-1 0 0,1 1 1 0 0,-1 0-1 0 0,1 1 0 0 0,0-1 1 0 0,0 0-1 0 0,1 0 1 0 0,0 1-1 0 0,0-1 0 0 0,0 4 157 0 0,1-9-1956 0 0</inkml:trace>
  <inkml:trace contextRef="#ctx0" brushRef="#br0" timeOffset="-586087.755">23341 3688 6072 0 0,'0'0'274'0'0,"0"0"0"0"0,0 0-5 0 0,0 0 634 0 0,0 0 295 0 0,0 0 61 0 0,4-6 1707 0 0,-1 4 1154 0 0,12 2-3127 0 0,1 0 0 0 0,-1 1-1 0 0,0 1 1 0 0,10 3-993 0 0,-24-5-3 0 0,16 4 153 0 0,0 1 0 0 0,-1 1 0 0 0,10 4-150 0 0,-21-7 160 0 0,1 0 1 0 0,-1 1 0 0 0,1-1-1 0 0,-1 1 1 0 0,-1 0-1 0 0,1 0 1 0 0,0 1-1 0 0,-1-1 1 0 0,0 1 0 0 0,0 0-1 0 0,2 4-160 0 0,-1-2-25 0 0,-2 0-1 0 0,1 0 1 0 0,-1 0-1 0 0,0 1 0 0 0,0-1 1 0 0,-1 1-1 0 0,0 0 1 0 0,0 0-1 0 0,-1 0 0 0 0,0 0 1 0 0,0 0-1 0 0,-1 0 1 0 0,0 0 25 0 0,-2 11 125 0 0,0-1 1 0 0,-1 1 0 0 0,0-1 0 0 0,-2 0-1 0 0,-1 1-125 0 0,3-11 40 0 0,-1-1-1 0 0,1 1 1 0 0,-2-1-1 0 0,1 0 0 0 0,-1 0 1 0 0,0-1-1 0 0,-5 5-39 0 0,-2 5 58 0 0,4-7-29 0 0,0-1 1 0 0,-1 0 0 0 0,0 0-1 0 0,-1 0 1 0 0,-2 0-30 0 0,-9 9 9 0 0,-3-2-46 0 0,19-13-75 0 0,1 0 0 0 0,0 1 0 0 0,-1 0 0 0 0,1 0 0 0 0,0 1 0 0 0,-3 3 112 0 0,5-5-86 0 0,1-1 0 0 0,-1 1 1 0 0,0 0-1 0 0,0-1 0 0 0,0 1 1 0 0,0-1-1 0 0,0 0 0 0 0,-1 1 86 0 0,3-2-74 0 0,0 0 0 0 0,0 0 0 0 0,0 0 0 0 0,0 0-1 0 0,0 0 1 0 0,0 0 0 0 0,0 0 0 0 0,0 0 0 0 0,0 0-1 0 0,0 0 1 0 0,0 0 0 0 0,0 1 0 0 0,0-1 0 0 0,0 0-1 0 0,0 0 1 0 0,0 0 0 0 0,0 0 0 0 0,-1 0 0 0 0,1 0-1 0 0,0 0 1 0 0,0 0 0 0 0,0 0 0 0 0,0 1 0 0 0,0-1 0 0 0,0 0-1 0 0,0 0 1 0 0,1 0 0 0 0,-1 0 0 0 0,0 0 0 0 0,0 0-1 0 0,0 0 1 0 0,0 0 0 0 0,0 0 0 0 0,0 1 0 0 0,0-1-1 0 0,0 0 1 0 0,0 0 0 0 0,0 0 0 0 0,0 0 0 0 0,0 0-1 0 0,0 0 1 0 0,0 0 0 0 0,0 0 0 0 0,0 0 0 0 0,0 0 0 0 0,1 0-1 0 0,-1 0 1 0 0,0 0 0 0 0,0 1 0 0 0,0-1 0 0 0,0 0-1 0 0,0 0 1 0 0,0 0 0 0 0,0 0 0 0 0,0 0 0 0 0,0 0-1 0 0,1 0 1 0 0,-1 0 0 0 0,0 0 0 0 0,0 0 0 0 0,0 0-1 0 0,0 0 1 0 0,0 0 0 0 0,0 0 0 0 0,0 0 0 0 0,0 0 74 0 0,7 2-2975 0 0,2-2 879 0 0</inkml:trace>
  <inkml:trace contextRef="#ctx0" brushRef="#br0" timeOffset="-585210.746">23841 3618 3224 0 0,'0'0'535'0'0,"0"0"1037"0"0,0 0 458 0 0,0 0 91 0 0,4-3 450 0 0,-1 4 2079 0 0,-2 0-4553 0 0,1 1-1 0 0,-1-1 0 0 0,0 1 0 0 0,1 0 0 0 0,-1-1 0 0 0,0 1 1 0 0,0 0-1 0 0,0 0 0 0 0,0 0 0 0 0,-1 0 0 0 0,1 0 0 0 0,0 0 1 0 0,-1 0-1 0 0,1 1-96 0 0,2 32 956 0 0,0-4-584 0 0,1-8-159 0 0,0 1-1 0 0,-2-1 0 0 0,0 13-212 0 0,-3 0 628 0 0,-2-1 0 0 0,-5 25-628 0 0,7-49 99 0 0,0 0 0 0 0,1-1-1 0 0,0 2-98 0 0,-1 26 52 0 0,-11 19 884 0 0,3-13 28 0 0,9-41-959 0 0,0-3-28 0 0,0 1 0 0 0,0 0 0 0 0,0 0 0 0 0,0-1 0 0 0,0 1-1 0 0,0 0 1 0 0,0 0 0 0 0,0-1 0 0 0,-1 1 0 0 0,1 0 0 0 0,0 0-1 0 0,0-1 1 0 0,-1 1 0 0 0,1 0 0 0 0,0-1 0 0 0,-1 1 0 0 0,1 0-1 0 0,-1-1 1 0 0,1 1 0 0 0,-1-1 0 0 0,1 1 0 0 0,-1-1-1 0 0,1 1 1 0 0,-1-1 0 0 0,1 1 0 0 0,-1-1 23 0 0,0 1 18 0 0,1-1 1 0 0,-1 0-1 0 0,0 0 1 0 0,1 1-1 0 0,-1-1 0 0 0,0 0 1 0 0,0 0-1 0 0,1 0 1 0 0,-1 0-1 0 0,0 0 0 0 0,1 0 1 0 0,-1 0-1 0 0,0 0 1 0 0,0 0-1 0 0,1 0 0 0 0,-1 0 1 0 0,0 0-1 0 0,1 0 1 0 0,-1 0-1 0 0,0-1-18 0 0,1 1 2 0 0,-1 0-1 0 0,1 0 1 0 0,0 0-1 0 0,-1 0 1 0 0,1 0 0 0 0,0 0-1 0 0,-1 0 1 0 0,1 0 0 0 0,0-1-1 0 0,-1 1 1 0 0,1 0 0 0 0,0 0-1 0 0,-1 0 1 0 0,1 0-1 0 0,0-1 1 0 0,0 1 0 0 0,-1 0-1 0 0,1 0 1 0 0,0 0 0 0 0,0-1-1 0 0,-1 1 1 0 0,1 0-1 0 0,0-1 1 0 0,0 1 0 0 0,0 0-1 0 0,0 0 1 0 0,0-1 0 0 0,-1 1-1 0 0,1 0 1 0 0,0-1-1 0 0,0 1 1 0 0,0 0 0 0 0,0-1-1 0 0,0 1 1 0 0,0 0 0 0 0,0-1-1 0 0,0 1 1 0 0,0 0-1 0 0,0-1 1 0 0,0 1 0 0 0,0 0-1 0 0,0-1 1 0 0,0 1 0 0 0,0 0-1 0 0,1-1-1 0 0,-2-7-12 0 0,0 0 0 0 0,1 0 0 0 0,0 0 0 0 0,1 0 1 0 0,0 0-1 0 0,0 0 0 0 0,0 0 0 0 0,1 0 0 0 0,2-6 12 0 0,5-10-437 0 0,2-1 0 0 0,3-6 437 0 0,-9 22-108 0 0,1 0 0 0 0,0 0 0 0 0,0 0 0 0 0,1 1 0 0 0,0 0 0 0 0,0 0 0 0 0,2 0 108 0 0,1-2-34 0 0,-2 1-13 0 0,1 0 0 0 0,1 0 0 0 0,0 1 0 0 0,0 1 0 0 0,9-6 47 0 0,-6 6 8 0 0,-1 0-1 0 0,2 1 1 0 0,-1 0 0 0 0,2 1-8 0 0,-11 4 5 0 0,-1 0 0 0 0,1 0 0 0 0,-1 0 0 0 0,1 0 0 0 0,-1 1 1 0 0,1-1-1 0 0,0 1 0 0 0,-1 0 0 0 0,1 0 0 0 0,-1 1 0 0 0,1-1 0 0 0,0 1 0 0 0,-1 0 0 0 0,1-1 0 0 0,-1 2 0 0 0,1-1 0 0 0,-1 0 0 0 0,3 2-5 0 0,-5-2 25 0 0,1 0-1 0 0,-1 0 1 0 0,0 0-1 0 0,0 0 0 0 0,1 0 1 0 0,-1 0-1 0 0,0 1 1 0 0,0-1-1 0 0,0 0 1 0 0,-1 0-1 0 0,1 1 0 0 0,0-1 1 0 0,0 1-1 0 0,-1-1 1 0 0,1 1-1 0 0,-1-1 1 0 0,1 1-1 0 0,-1-1 0 0 0,0 1-24 0 0,1 1 33 0 0,-1 0-1 0 0,0 0 0 0 0,0-1 0 0 0,-1 1 1 0 0,1 0-1 0 0,0 0 0 0 0,-1-1 0 0 0,0 1 1 0 0,0 0-1 0 0,0 2-32 0 0,-1 0 29 0 0,-1-1 1 0 0,1 1-1 0 0,-1-1 0 0 0,0 1 1 0 0,0-1-1 0 0,0 0 0 0 0,0 0 1 0 0,-1 0-1 0 0,1-1 0 0 0,-1 1 1 0 0,-4 2-30 0 0,2-3 14 0 0,-1 3 1 0 0,0-2 0 0 0,-1 1 0 0 0,0-1 0 0 0,0 0 0 0 0,-1 0 0 0 0,1-1 0 0 0,-1 0 0 0 0,1-1 0 0 0,-1 0-15 0 0,-10 2 55 0 0,16-3-54 0 0,0 0 0 0 0,1-1 0 0 0,-1 1-1 0 0,1-1 1 0 0,-1 0 0 0 0,0 0 0 0 0,1 1 0 0 0,-1-2-1 0 0,0 1 1 0 0,0 0 0 0 0,-1-1-1 0 0,3 1 28 0 0,16 14-144 0 0,28 19 219 0 0,-31-25 152 0 0,0 1 1 0 0,-1 0-1 0 0,9 10-255 0 0,-14-14 136 0 0,-1 1 0 0 0,1-1 0 0 0,0 0 0 0 0,0-1 0 0 0,0 0 0 0 0,6 3-136 0 0,6 5 284 0 0,-15-9-236 0 0,1 0 0 0 0,0-1 1 0 0,-1 0-1 0 0,1 0 1 0 0,4 2-49 0 0,-5-4 1 0 0,-2 1 7 0 0,1-1-1 0 0,-1 1 0 0 0,0-1 0 0 0,0 1 0 0 0,1-1 0 0 0,-1 1 1 0 0,0 0-1 0 0,0 0 0 0 0,0-1 0 0 0,0 1 0 0 0,0 0 1 0 0,1 1-8 0 0,22 5-3130 0 0,-19-5 1182 0 0,1-2-76 0 0</inkml:trace>
  <inkml:trace contextRef="#ctx0" brushRef="#br0" timeOffset="-583826.023">24171 4284 4608 0 0,'0'0'208'0'0,"0"0"204"0"0,0-8 5435 0 0,1-3 3756 0 0,1 12-9553 0 0,-1 0 0 0 0,1 1 0 0 0,-1-1 0 0 0,0 1 0 0 0,0 0 0 0 0,1-1 0 0 0,-1 1 0 0 0,0 0 0 0 0,-1 0 0 0 0,1-1 0 0 0,0 1 0 0 0,0 0 0 0 0,-1 0 0 0 0,1 0 0 0 0,-1 0-50 0 0,2 33 290 0 0,-2-22-219 0 0,-1 0-53 0 0,1-5-1 0 0,0 0 0 0 0,0-1-1 0 0,0 1 1 0 0,1 0 0 0 0,0-1 0 0 0,1 1 0 0 0,2 6-17 0 0,3 9 88 0 0,-6-18-38 0 0,0-1 0 0 0,1 1 1 0 0,-1-1-1 0 0,1 1 1 0 0,2 1-51 0 0,-4-5 78 0 0,0-1 2 0 0,1 1-14 0 0,0-1 1 0 0,0 0-1 0 0,-1 0 0 0 0,1 1 0 0 0,0-1 0 0 0,0 0 0 0 0,0 0 0 0 0,0 0 0 0 0,0 0 1 0 0,0 0-1 0 0,-1 0 0 0 0,1 0 0 0 0,0 0 0 0 0,0-1 0 0 0,0 1 0 0 0,0 0 1 0 0,-1 0-1 0 0,1-1 0 0 0,0 1 0 0 0,0-1-66 0 0,3-1 114 0 0,-1-1 0 0 0,0 0 0 0 0,0 0 0 0 0,0 0 1 0 0,0 0-1 0 0,0 0 0 0 0,0-1 0 0 0,-1 1 0 0 0,0-1 0 0 0,1 0-114 0 0,18-42 406 0 0,-7 15-268 0 0,8-25 38 0 0,-14 38-176 0 0,16-33 0 0 0,-18 43 0 0 0,-1 3-14 0 0,-4 4-56 0 0,-1 1 2 0 0,0 0-209 0 0,0 0-895 0 0,0 0-387 0 0,0 0-73 0 0</inkml:trace>
  <inkml:trace contextRef="#ctx0" brushRef="#br2" timeOffset="-550363.331">23001 4196 3824 0 0,'0'0'175'0'0,"7"-1"674"0"0,-5 0 2383 0 0,0 1 3390 0 0,23-6-3509 0 0,-24 6-2622 0 0,-1 0 18 0 0,0 0 3 0 0,0 0 0 0 0,0 0 0 0 0,0 0 0 0 0,4 8 80 0 0,-2 1-323 0 0,0 0 0 0 0,0 0 0 0 0,0 1 0 0 0,-1-1 0 0 0,-1 0 0 0 0,0 0 0 0 0,0 3-269 0 0,1 30-194 0 0,0-14 22 0 0,-2 0-1 0 0,-2 23 173 0 0,1-5 16 0 0,2-34 0 0 0,-1 1 0 0 0,0 0 0 0 0,0 0-16 0 0,-23 103 75 0 0,16-80 151 0 0,5-26-143 0 0,0 1 0 0 0,1-1 0 0 0,1 1-1 0 0,-1 8-82 0 0,2-13-47 0 0,-1 1 0 0 0,0-1 0 0 0,0 0 0 0 0,-1 1-1 0 0,-1 2 48 0 0,-2 14-140 0 0,-2-1-1261 0 0,7-22 798 0 0,0 0-621 0 0,0 0-266 0 0,0 0-947 0 0,0-4-3575 0 0</inkml:trace>
  <inkml:trace contextRef="#ctx0" brushRef="#br2" timeOffset="-549940.046">22959 4373 2760 0 0,'-3'3'248'0'0,"-10"2"398"0"0,11-4 201 0 0,0-1 0 0 0,0 1 0 0 0,0 0 0 0 0,0 0 0 0 0,0 1 0 0 0,0-1 0 0 0,0 0 0 0 0,0 0 0 0 0,1 1 0 0 0,-2 1-847 0 0,-5 9 1129 0 0,-8 8 483 0 0,13-18-1420 0 0,1 0-1 0 0,0 0 0 0 0,0 0 1 0 0,1 0-1 0 0,-1 1 0 0 0,0-1 1 0 0,1 1-192 0 0,0-2 163 0 0,1-1 23 0 0,0 0 111 0 0,0 0 45 0 0,0 0 8 0 0,0 0-14 0 0,0 0-68 0 0,0 0-32 0 0,0 0-4 0 0,1-4 34 0 0,0-1 0 0 0,1 1-1 0 0,-1-1 1 0 0,1 1-1 0 0,1-3-265 0 0,-1 3-6 0 0,0-1 0 0 0,0 1 0 0 0,0-1 0 0 0,-1 1 0 0 0,0-1-1 0 0,0 0 1 0 0,0 1 0 0 0,0-2 6 0 0,0 0-57 0 0,1 0-1 0 0,-1 0 1 0 0,2 0 0 0 0,-1 1-1 0 0,1-1 1 0 0,0 0 57 0 0,7-16-71 0 0,-6 12 89 0 0,0 1-1 0 0,1-1 0 0 0,2-1-17 0 0,10-21 540 0 0,-16 30-482 0 0,0 0 0 0 0,0 0 0 0 0,1 0-1 0 0,-1 1 1 0 0,1-1 0 0 0,-1 0-1 0 0,1 1 1 0 0,-1-1 0 0 0,1 1 0 0 0,0-1-1 0 0,0 1 1 0 0,0 0 0 0 0,0 0-1 0 0,0 0-57 0 0,0 1 38 0 0,0 0-1 0 0,0 1 0 0 0,0 0 1 0 0,0-1-1 0 0,0 1 0 0 0,1 0 0 0 0,-1 0 1 0 0,1 1-38 0 0,0 0 43 0 0,0-1-20 0 0,0 1 1 0 0,1 0 0 0 0,-1 1-1 0 0,0-1 1 0 0,0 1 0 0 0,-1-1-1 0 0,1 1 1 0 0,0 1-24 0 0,11 9 37 0 0,6 4-26 0 0,4 3 64 0 0,0-1-1 0 0,5 1-74 0 0,3 5-1097 0 0,-24-18-3889 0 0,-6-5-1690 0 0</inkml:trace>
  <inkml:trace contextRef="#ctx0" brushRef="#br0" timeOffset="-598451.041">21320 3601 11976 0 0,'0'0'266'0'0,"0"0"44"0"0,0 0 15 0 0,0 0-26 0 0,0 0-127 0 0,0 0 204 0 0,0 0 110 0 0,0 0 24 0 0,-10 0 1925 0 0,7 0-2278 0 0,1 1 0 0 0,0 0-1 0 0,-1-1 1 0 0,1 1 0 0 0,0 0-1 0 0,0 0 1 0 0,0 1-1 0 0,0-1 1 0 0,0 0 0 0 0,0 1-1 0 0,0-1 1 0 0,0 1-1 0 0,0-1 1 0 0,0 1 0 0 0,1 0-1 0 0,-1 0-156 0 0,-27 36 683 0 0,24-32-164 0 0,-10 18 5 0 0,0 2 0 0 0,2 0 0 0 0,1 0-1 0 0,-9 27-523 0 0,16-40 396 0 0,-2 7-373 0 0,0 0 1 0 0,1 1-1 0 0,1 0 0 0 0,0 10-23 0 0,3-21 211 0 0,1 0-1 0 0,1 0 0 0 0,0 0 1 0 0,0 0-1 0 0,1 0 1 0 0,0 0-1 0 0,1 0 0 0 0,0 0 1 0 0,1-1-1 0 0,2 8-210 0 0,-3-13 1 0 0,0 0 0 0 0,0 0 0 0 0,1 0 0 0 0,0 0 0 0 0,-1 0 0 0 0,1 0-1 0 0,1-1 1 0 0,-1 1 0 0 0,0-1 0 0 0,1 0 0 0 0,0 0 0 0 0,0 0 0 0 0,-1-1 0 0 0,2 1 0 0 0,-1-1-1 0 0,0 0 1 0 0,0 0 0 0 0,2 0-1 0 0,-1-1-202 0 0,-1 0 0 0 0,0-1-1 0 0,0 0 1 0 0,0 0 0 0 0,0 0-1 0 0,0 0 1 0 0,0-1-1 0 0,0 1 1 0 0,0-1 0 0 0,0 0-1 0 0,0 0 1 0 0,0-1 0 0 0,0 1-1 0 0,0-1 1 0 0,-1 0 0 0 0,1 0-1 0 0,-1 0 1 0 0,1-1 202 0 0,4-1-1270 0 0,-1-1 1 0 0,-1-1-1 0 0,1 1 0 0 0,-1-1 1 0 0,1 0-1 0 0,-2-1 0 0 0,1 1 1 0 0,-1-2 1269 0 0,2-3-2048 0 0</inkml:trace>
  <inkml:trace contextRef="#ctx0" brushRef="#br0" timeOffset="-598047.784">21415 3825 13824 0 0,'0'0'314'0'0,"0"0"46"0"0,0 0 22 0 0,0 0-50 0 0,13-2-208 0 0,-12 2-47 0 0,0 0 0 0 0,0 0 0 0 0,-1 0 0 0 0,1 0 0 0 0,0 0 1 0 0,-1 1-1 0 0,1-1 0 0 0,0 0 0 0 0,-1 0 0 0 0,1 1 0 0 0,0-1 1 0 0,-1 0-1 0 0,1 1 0 0 0,-1-1 0 0 0,1 1 0 0 0,0-1 0 0 0,-1 1 1 0 0,1-1-1 0 0,-1 1 0 0 0,1-1 0 0 0,-1 1 0 0 0,0-1 0 0 0,1 1 1 0 0,-1 0-78 0 0,7 18 1060 0 0,-1-1 19 0 0,-5-17-1013 0 0,4 6 317 0 0,-1 0-1 0 0,0-1 1 0 0,-1 2 0 0 0,1-1-1 0 0,0 5-382 0 0,6 16 24 0 0,-7-20 218 0 0,1 0-1 0 0,-2 0 1 0 0,1 1-1 0 0,-1-1 1 0 0,0 1-1 0 0,-1-1 0 0 0,0 1 1 0 0,-1 0-1 0 0,0 7-241 0 0,0 30 16 0 0,-1-39-16 0 0,-4-1 0 0 0,5-6 0 0 0,0 0 0 0 0,-1 0 0 0 0,1 1 0 0 0,0-1 0 0 0,-1 0 0 0 0,1 0 0 0 0,-1 1 0 0 0,1-1 0 0 0,0 0 0 0 0,-1 0 0 0 0,1 0 0 0 0,-1 0 0 0 0,1 0 0 0 0,-1 0 0 0 0,1 0 0 0 0,0 0 0 0 0,-1 0 0 0 0,1 0 0 0 0,-1 0 0 0 0,1 0 0 0 0,-1 0 0 0 0,1 0 0 0 0,0 0 0 0 0,-1 0 0 0 0,1-1 0 0 0,-1 1 0 0 0,1 0 0 0 0,0 0 0 0 0,-1 0 0 0 0,1-1 0 0 0,-1 1 0 0 0,1 0 0 0 0,0-1 0 0 0,0 1 0 0 0,-1 0 0 0 0,1-1 0 0 0,-7-8 0 0 0,6 5 0 0 0,0 0 0 0 0,1-1 0 0 0,-1 1 0 0 0,1 0 0 0 0,0-1 0 0 0,1 1 0 0 0,-1 0 0 0 0,1-1 0 0 0,0-1 0 0 0,3-15 0 0 0,2 1 0 0 0,0 0 0 0 0,1 0 0 0 0,0 0 0 0 0,2 1 0 0 0,1 0 0 0 0,0 1 0 0 0,1 0 0 0 0,5-5 0 0 0,-12 17 0 0 0,1 1 0 0 0,0 0 0 0 0,-1 0 0 0 0,2 0 0 0 0,-1 1 0 0 0,0 0 0 0 0,1 0 0 0 0,0 0 0 0 0,2 0 0 0 0,-6 2 0 0 0,1 1 0 0 0,-1 0 0 0 0,1 0 0 0 0,0 0 0 0 0,-1 0 0 0 0,1 0 0 0 0,0 0 0 0 0,0 1 0 0 0,-1-1 0 0 0,1 1 0 0 0,0 0 0 0 0,0 0 0 0 0,0 0 0 0 0,0 0 0 0 0,-1 1 0 0 0,1-1 0 0 0,0 1 0 0 0,0-1 0 0 0,0 1 0 0 0,-1 0 0 0 0,1 0 0 0 0,-1 1 0 0 0,2-1 0 0 0,-1 2-10 0 0,1-1 0 0 0,-1 0 0 0 0,0 1 0 0 0,-1 0 0 0 0,1 0 0 0 0,0 0 0 0 0,-1 0 0 0 0,0 0 0 0 0,1 0 0 0 0,-1 1 0 0 0,-1-1 0 0 0,2 3 10 0 0,0 1 50 0 0,-1-1 1 0 0,0 1-1 0 0,0 0 0 0 0,-1 0 1 0 0,0 0-1 0 0,1 7-50 0 0,-2 9 467 0 0,-1-1-1 0 0,-1 1 1 0 0,0-1-1 0 0,-2 2-466 0 0,-5 26 0 0 0,6-25 0 0 0,2-23 0 0 0,2 28 0 0 0,-1-23 0 0 0,3-1 0 0 0,3-1 0 0 0,-5-4-1 0 0,-1-1 0 0 0,1 1 0 0 0,0-1-1 0 0,0 1 1 0 0,-1-1 0 0 0,1 1 0 0 0,0-1 0 0 0,0 0-1 0 0,0 0 1 0 0,0 1 0 0 0,0-1 0 0 0,0 0 0 0 0,-1 0-1 0 0,1 0 1 0 0,0 0 0 0 0,0 0 0 0 0,0 0-1 0 0,0 0 1 0 0,0-1 0 0 0,0 1 0 0 0,0 0 0 0 0,-1 0-1 0 0,1-1 1 0 0,0 1 0 0 0,0-1 1 0 0,4 0-1104 0 0,-3 0-4800 0 0,4-4-2057 0 0</inkml:trace>
  <inkml:trace contextRef="#ctx0" brushRef="#br0" timeOffset="-600805.994">20144 3889 10136 0 0,'1'-3'92'0'0,"1"-1"0"0"0,0 0-1 0 0,-1 0 1 0 0,1 0 0 0 0,-1 0 0 0 0,0 0 0 0 0,-1 0 0 0 0,1 0 0 0 0,-1 0 0 0 0,0 0 0 0 0,0 0 0 0 0,0-3-92 0 0,-1-9 972 0 0,0-1 1 0 0,-3-8-973 0 0,4 22 161 0 0,-1 0 1 0 0,1 0 0 0 0,-1 0-1 0 0,1 0 1 0 0,-1 0 0 0 0,0 0-1 0 0,0 0 1 0 0,0 0 0 0 0,-1 1-1 0 0,1-1 1 0 0,-1 0 0 0 0,1 1-1 0 0,-1-1 1 0 0,0 1 0 0 0,0 0-1 0 0,0-1 1 0 0,0 1 0 0 0,-1 0 0 0 0,0 0-162 0 0,2 1 79 0 0,0 0 2 0 0,0 1 0 0 0,0-1 0 0 0,0 0 0 0 0,0 1 0 0 0,0-1 0 0 0,0 0 0 0 0,0 0 0 0 0,0 0-1 0 0,0 0 1 0 0,1 0 0 0 0,-1 0 0 0 0,0 0 0 0 0,1 0 0 0 0,-1 0 0 0 0,1 0 0 0 0,-1 0 0 0 0,1 0-1 0 0,-1-1-80 0 0,1 2 68 0 0,0 0-1 0 0,0 0 0 0 0,-1-1 1 0 0,1 1-1 0 0,0 0 0 0 0,0 0 1 0 0,-1-1-1 0 0,1 1 0 0 0,0 0 1 0 0,0 0-1 0 0,-1 0 0 0 0,1 0 1 0 0,0 0-1 0 0,0-1 0 0 0,-1 1 1 0 0,1 0-1 0 0,0 0 0 0 0,-1 0 1 0 0,1 0-1 0 0,0 0 0 0 0,-1 0 1 0 0,1 0-1 0 0,0 0 0 0 0,-1 0-67 0 0,1 0 20 0 0,-1 0-1 0 0,1 0 0 0 0,0 0 0 0 0,-1 0 1 0 0,1 0-1 0 0,-1 0 0 0 0,1 1 0 0 0,0-1 0 0 0,-1 0 1 0 0,1 0-1 0 0,0 0 0 0 0,-1 1 0 0 0,1-1 0 0 0,0 0 1 0 0,-1 0-1 0 0,1 1 0 0 0,0-1 0 0 0,-1 0 1 0 0,1 0-1 0 0,0 1 0 0 0,0-1 0 0 0,-1 0 0 0 0,1 1 1 0 0,0-1-1 0 0,0 0 0 0 0,0 1 0 0 0,0-1 1 0 0,-1 1-1 0 0,1-1 0 0 0,0 0 0 0 0,0 1 0 0 0,0-1 1 0 0,0 1-1 0 0,0-1 0 0 0,0 0 0 0 0,0 1 0 0 0,0-1 1 0 0,0 1-1 0 0,0-1 0 0 0,0 0 0 0 0,0 1 1 0 0,1-1-1 0 0,-1 1 0 0 0,0-1-19 0 0,0 1 101 0 0,0 4 27 0 0,1 0 1 0 0,0 0-1 0 0,0 0 0 0 0,0 0 0 0 0,1-1 0 0 0,0 1 1 0 0,-1 0-1 0 0,2-1 0 0 0,1 5-128 0 0,0-3-9 0 0,-2 0 0 0 0,1 0 0 0 0,-1 0-1 0 0,1 4 10 0 0,-2-2 0 0 0,-2-2 0 0 0,-3 1 0 0 0,-1 2 0 0 0,3-1 0 0 0,-1 21 0 0 0,0 7 0 0 0,1 1 0 0 0,2 13 0 0 0,1-4 0 0 0,-2 3 0 0 0,-1 10 0 0 0,-1-9 0 0 0,3-46 0 0 0,0 1 0 0 0,-1-1 0 0 0,0 0 0 0 0,1 0 0 0 0,-1 1 0 0 0,0-1 0 0 0,-1 0 0 0 0,1 0 0 0 0,-1 0 0 0 0,0 0 0 0 0,0 0 0 0 0,0-1 0 0 0,-1 1 0 0 0,1-1 0 0 0,-1 1 0 0 0,0 0 0 0 0,-6 6-6 0 0,5-8 17 0 0,4-6 56 0 0,0 3 54 0 0,1-1-1 0 0,-1 1 1 0 0,0 0-1 0 0,0-1 1 0 0,0 1-1 0 0,0-1 1 0 0,0 1-1 0 0,0 0 0 0 0,-1-1 1 0 0,1 1-1 0 0,0-1-120 0 0,-1-9 486 0 0,1-5-624 0 0,0 0 0 0 0,0 0 0 0 0,-2-6 138 0 0,0 5-465 0 0,2 1-1 0 0,0-1 0 0 0,0 0 466 0 0,2-2-1 0 0,0 0-1 0 0,2 0 0 0 0,0 0 0 0 0,1 0 0 0 0,0 1 1 0 0,2-1-1 0 0,0 2 0 0 0,1-1 0 0 0,1 1 2 0 0,-2 5 0 0 0,0 1 0 0 0,1 0 0 0 0,0 1 0 0 0,0 0 0 0 0,1 0 0 0 0,1 1 0 0 0,-1 0 0 0 0,1 1 0 0 0,1 0 0 0 0,0 0 0 0 0,5-2 0 0 0,-12 7 0 0 0,1 1 0 0 0,0-1 0 0 0,-1 1 0 0 0,1-1 0 0 0,1 1 0 0 0,-1 1 0 0 0,0-1 0 0 0,0 1 0 0 0,4-1 0 0 0,-8 2 0 0 0,-1 0 0 0 0,1-1 0 0 0,0 1 0 0 0,-1 0 0 0 0,1 0 0 0 0,-1 0 0 0 0,1 0 0 0 0,0 0 0 0 0,-1 0 0 0 0,1 0 0 0 0,0 0 0 0 0,-1 0 0 0 0,1 0 0 0 0,0 0 0 0 0,-1 0 0 0 0,1 0 0 0 0,0 1 0 0 0,-1-1 0 0 0,1 0 0 0 0,0 0 0 0 0,-1 1 0 0 0,1-1 0 0 0,-1 0 0 0 0,1 1 0 0 0,-1-1 0 0 0,1 1 0 0 0,-1-1 0 0 0,1 1 0 0 0,1 1 0 0 0,1 0 0 0 0,1 0 0 0 0,-1 1 0 0 0,0-1 0 0 0,0 1 0 0 0,0 0 0 0 0,0 0 0 0 0,0 0 0 0 0,-1 0 0 0 0,1 0 0 0 0,-1 1 0 0 0,0-1 0 0 0,0 1 0 0 0,0 0 0 0 0,-1-1 0 0 0,1 1 0 0 0,-1 0 0 0 0,0 0 0 0 0,0 0 0 0 0,0 0 0 0 0,0 0 0 0 0,-1 0 0 0 0,0 0 0 0 0,0 0 0 0 0,0 0 0 0 0,0 0 0 0 0,0 0 0 0 0,-1 0 0 0 0,0 0 0 0 0,0 0 0 0 0,0 0 0 0 0,-1 3 0 0 0,-1-1 37 0 0,0 0-1 0 0,0 0 0 0 0,-1 0 0 0 0,0-1 0 0 0,1 0 0 0 0,-2 0 1 0 0,1 0-1 0 0,-1 0 0 0 0,1-1 0 0 0,-1 1 0 0 0,0-1 0 0 0,-1 0 1 0 0,-2 1-37 0 0,2-1 12 0 0,-1-1 0 0 0,0 1 1 0 0,1-1-1 0 0,-1 0 1 0 0,-1-1-1 0 0,1 0 0 0 0,0 0 1 0 0,0 0-1 0 0,-1-1 1 0 0,1 0-1 0 0,-5 0-12 0 0,7-2 159 0 0,-1 0 0 0 0,1 1 0 0 0,0-2 1 0 0,0 1-1 0 0,1-1 0 0 0,-1 0 0 0 0,-3-1-159 0 0,3 1 255 0 0,3 1-239 0 0,2-3-80 0 0,15 9-1256 0 0,-10-4 1424 0 0,0 2-1 0 0,0-1 1 0 0,0 0-1 0 0,-1 1 0 0 0,1 0 1 0 0,-1 0-1 0 0,1 1 1 0 0,-1-1-1 0 0,2 3-103 0 0,7 7 315 0 0,-1 2 0 0 0,1 1-315 0 0,2 2-177 0 0,-7-7 177 0 0,0 1 0 0 0,0 0 0 0 0,-2 1 0 0 0,1 0 0 0 0,2 9 0 0 0,8 15 0 0 0,-14-33-269 0 0,-3-3-1135 0 0,0-1-511 0 0,0 0-107 0 0,0 0-23 0 0</inkml:trace>
  <inkml:trace contextRef="#ctx0" brushRef="#br0" timeOffset="-599193.828">20631 3814 15664 0 0,'0'0'718'0'0,"0"0"-19"0"0,0 0-374 0 0,9-2 575 0 0,5 0-84 0 0,1 2-1 0 0,10 0-815 0 0,25-2 1518 0 0,-36 2-1514 0 0,0-1 1 0 0,0 2-1 0 0,-1 0 0 0 0,3 0-4 0 0,32 3-1 0 0,-46-4-138 0 0,1 0 0 0 0,-1 0 0 0 0,0 0 0 0 0,1 1 0 0 0,-1-1 0 0 0,0 1 0 0 0,1-1-1 0 0,-1 1 1 0 0,2 1 139 0 0,-3-2-1436 0 0,-1 0-999 0 0,0 0-3705 0 0</inkml:trace>
  <inkml:trace contextRef="#ctx0" brushRef="#br0" timeOffset="-598831.162">20464 4026 17503 0 0,'0'0'399'0'0,"0"0"60"0"0,0 0 21 0 0,0 0-59 0 0,7-3-260 0 0,-1 1-161 0 0,1 1 0 0 0,0-1 0 0 0,-1 1 0 0 0,2 0 0 0 0,15-2 0 0 0,22-5 183 0 0,2 3 1 0 0,32 0-184 0 0,-54 3 564 0 0,76 1-846 0 0,-51 2-5756 0 0,-26 0 3000 0 0,-6 4-30 0 0</inkml:trace>
  <inkml:trace contextRef="#ctx0" brushRef="#br0" timeOffset="-599919.793">20502 3274 6448 0 0,'0'0'162'0'0,"0"0"-1"0"0,1 0 1 0 0,-1 0 0 0 0,0 0-1 0 0,1 0 1 0 0,-1 0 0 0 0,0-1 0 0 0,1 1-1 0 0,-1 0 1 0 0,0 0 0 0 0,0 0 0 0 0,1 0-1 0 0,-1-1 1 0 0,0 1 0 0 0,0 0 0 0 0,1 0-1 0 0,-1 0 1 0 0,0-1 0 0 0,0 1 0 0 0,0 0-1 0 0,1-1 1 0 0,-1 1 0 0 0,0 0 0 0 0,0 0-1 0 0,0-1 1 0 0,0 1 0 0 0,0 0-1 0 0,1-1 1 0 0,-1 1 0 0 0,0 0 0 0 0,0-1-1 0 0,0 1 1 0 0,0 0 0 0 0,0-1 0 0 0,0 1-1 0 0,0 0 1 0 0,0-1 0 0 0,0 1 0 0 0,0 0-1 0 0,-1-1 1 0 0,1 1 0 0 0,0 0 0 0 0,0 0-1 0 0,0-1 1 0 0,0 1-162 0 0,0-5-38 0 0,0 4 550 0 0,0 1 0 0 0,6-4 1535 0 0,-8 5 1392 0 0,0 7-1945 0 0,-2 17-1711 0 0,0-2 213 0 0,2-14 240 0 0,0 1-1 0 0,1-1 0 0 0,0 1 1 0 0,0-1-1 0 0,1 1 0 0 0,0 0 1 0 0,1-1-1 0 0,1 7-235 0 0,0-3 42 0 0,-1 0-1 0 0,-1 0 1 0 0,0 1 0 0 0,-3 12-42 0 0,1 18-2 0 0,0-29 6 0 0,-2 12-72 0 0,6-16-2697 0 0,-2-10 1774 0 0,0-1-711 0 0,-1-1-2871 0 0,-3-1-1227 0 0</inkml:trace>
  <inkml:trace contextRef="#ctx0" brushRef="#br0" timeOffset="-599563.995">20288 3374 17503 0 0,'0'0'399'0'0,"-4"-5"961"0"0,4 5-1354 0 0,0-1-1 0 0,0 1 1 0 0,0-1-1 0 0,0 1 1 0 0,0-1-1 0 0,0 1 0 0 0,0 0 1 0 0,0-1-1 0 0,0 1 1 0 0,0-1-1 0 0,1 1 1 0 0,-1-1-1 0 0,0 1 1 0 0,0 0-1 0 0,0-1 1 0 0,1 1-1 0 0,-1-1 1 0 0,0 1-1 0 0,1 0 1 0 0,-1-1-1 0 0,0 1 1 0 0,1 0-1 0 0,-1 0 1 0 0,0-1-1 0 0,1 1 1 0 0,-1 0-1 0 0,1 0 1 0 0,-1-1-1 0 0,0 1 1 0 0,1 0-1 0 0,-1 0 1 0 0,1 0-6 0 0,11-5-16 0 0,-12 5 17 0 0,71-19 1023 0 0,1 4 0 0 0,68-5-1024 0 0,-89 16-2043 0 0,29 3 2043 0 0,-77 1-125 0 0,57 3-6773 0 0,-37 2 4341 0 0</inkml:trace>
  <inkml:trace contextRef="#ctx0" brushRef="#br2" timeOffset="-557047.085">21465 4373 2304 0 0,'1'0'112'0'0,"0"0"0"0"0,0 0 1 0 0,0 0-1 0 0,0 0 0 0 0,0 0 0 0 0,0-1 0 0 0,0 1 1 0 0,0 0-1 0 0,0-1 0 0 0,0 1 0 0 0,0-1 0 0 0,0 1 1 0 0,0-1-1 0 0,0 1 0 0 0,0-1 0 0 0,0 0 0 0 0,-1 1 1 0 0,1-1-1 0 0,0 0 0 0 0,0 0 0 0 0,-1 1 0 0 0,1-1 1 0 0,0 0-1 0 0,-1 0 0 0 0,1 0 0 0 0,-1 0 0 0 0,1 0-112 0 0,10-13 4219 0 0,-2 3-1672 0 0,-9 10-2230 0 0,1-1 0 0 0,0 1 0 0 0,0 0 1 0 0,0 0-1 0 0,0-1 0 0 0,0 1 1 0 0,0 0-1 0 0,1 0 0 0 0,-1 0 1 0 0,1 0-318 0 0,-1 1 476 0 0,-1 0 32 0 0,0 0 3 0 0,0 0-3 0 0,0 0-16 0 0,0 0-4 0 0,0 2 0 0 0,-3 5-255 0 0,1 1-1 0 0,-1 0 1 0 0,0-1-1 0 0,-1 0 1 0 0,1 1-1 0 0,-2-1 1 0 0,1-1-1 0 0,-1 1-232 0 0,1 0 117 0 0,1 0-1 0 0,-1 0 0 0 0,-1 7-116 0 0,-10 18 191 0 0,-12 8-79 0 0,-28 30-112 0 0,10-12 40 0 0,11-13 479 0 0,-63 88-264 0 0,49-59-1463 0 0,46-71 187 0 0,-8 12 1506 0 0,6-12-3750 0 0,1-2-4387 0 0,3-1 3556 0 0</inkml:trace>
  <inkml:trace contextRef="#ctx0" brushRef="#br2" timeOffset="-556564.118">21206 4530 4232 0 0,'0'0'191'0'0,"0"0"125"0"0,0 0 420 0 0,0 0 178 0 0,0 0 41 0 0,17-7 2525 0 0,1-5-2265 0 0,-1-2 0 0 0,0 0 0 0 0,6-8-1215 0 0,-7 6 492 0 0,1 2 1 0 0,0 0-1 0 0,8-4-492 0 0,39-29 861 0 0,-41 33-430 0 0,-22 14-384 0 0,-1-1-1 0 0,0 1 0 0 0,1-1 1 0 0,-1 1-1 0 0,1-1 1 0 0,-1 1-1 0 0,1 0 0 0 0,-1-1 1 0 0,1 1-1 0 0,-1 0 1 0 0,1 0-1 0 0,-1-1 1 0 0,1 1-1 0 0,-1 0 0 0 0,1 0 1 0 0,-1 0-1 0 0,1 0 1 0 0,-1 0-1 0 0,1 0 0 0 0,0 0 1 0 0,-1 0-1 0 0,1 0 1 0 0,-1 0-1 0 0,1 0 1 0 0,0 0-1 0 0,-1 0 0 0 0,1 0 1 0 0,-1 0-1 0 0,1 0 1 0 0,-1 1-1 0 0,1-1 0 0 0,-1 0 1 0 0,1 1-1 0 0,-1-1 1 0 0,1 0-1 0 0,-1 1 0 0 0,1-1 1 0 0,-1 0-1 0 0,1 1 1 0 0,-1-1-1 0 0,0 1 1 0 0,1-1-1 0 0,-1 0 0 0 0,0 1-46 0 0,2 1 119 0 0,-1 0-1 0 0,0 0 0 0 0,0 0 0 0 0,0 0 0 0 0,0 0 0 0 0,0 0 0 0 0,0 1 0 0 0,-1-1 0 0 0,1 2-118 0 0,2 13 399 0 0,2 11 122 0 0,-2 22 34 0 0,-1-18-330 0 0,0-25 65 0 0,-1 0-901 0 0,0 6-4851 0 0,-1-13 2946 0 0</inkml:trace>
  <inkml:trace contextRef="#ctx0" brushRef="#br2" timeOffset="-555868.324">20474 5145 10680 0 0,'0'0'489'0'0,"0"0"-8"0"0,0 0-173 0 0,0 0 420 0 0,-13 11 2564 0 0,10-6-3060 0 0,0 0 0 0 0,1 0-1 0 0,0 0 1 0 0,0 0 0 0 0,0 0 0 0 0,0 1-1 0 0,1-1 1 0 0,0 3-232 0 0,-3 7 513 0 0,-11 34 818 0 0,6-22-809 0 0,1 1-1 0 0,-1 11-521 0 0,5-20 123 0 0,-2 0-1 0 0,0-1 1 0 0,-2 4-123 0 0,-9 26 112 0 0,11-33-71 0 0,5-13-55 0 0,0 0 0 0 0,0 0-1 0 0,1 0 1 0 0,-1 0 0 0 0,0 0 0 0 0,1 1-1 0 0,-1-1 1 0 0,1 2 14 0 0,-2 0 461 0 0,1-3-2019 0 0,0 0-5465 0 0,1-1 4705 0 0</inkml:trace>
  <inkml:trace contextRef="#ctx0" brushRef="#br2" timeOffset="-555468.268">20426 5162 2304 0 0,'10'-20'2623'0'0,"-3"9"24"0"0,-6 8-2091 0 0,1 0 0 0 0,0 0 1 0 0,0 0-1 0 0,1 1 0 0 0,-1-1 0 0 0,0 1 1 0 0,1-1-557 0 0,1-1 409 0 0,0 1 1 0 0,0 0-1 0 0,1 0 1 0 0,-1 0-1 0 0,1 1 1 0 0,-1 0-1 0 0,1 0 1 0 0,0 0-1 0 0,0 0 1 0 0,-1 0-1 0 0,1 1 1 0 0,0 0-1 0 0,5 0-409 0 0,-3 1 122 0 0,-2-1-19 0 0,0 1 1 0 0,1 0-1 0 0,-1 0 0 0 0,0 1 1 0 0,1 0-1 0 0,-1-1 0 0 0,0 2 1 0 0,0-1-1 0 0,0 1 0 0 0,0-1 1 0 0,0 1-1 0 0,0 1 0 0 0,0-1 0 0 0,0 1-103 0 0,-2-1 80 0 0,0 0 0 0 0,0 1-1 0 0,0-1 1 0 0,0 1-1 0 0,0-1 1 0 0,0 1-1 0 0,0 0 1 0 0,-1 0 0 0 0,0 0-1 0 0,1 1-79 0 0,-2-2 56 0 0,0 0 0 0 0,0 0 0 0 0,-1 0 1 0 0,1 1-1 0 0,0-1 0 0 0,-1 0 0 0 0,0 1 0 0 0,1-1 0 0 0,-1 0 0 0 0,0 1 0 0 0,0-1 0 0 0,0 0 0 0 0,0 0 0 0 0,-1 1 0 0 0,1-1 1 0 0,-1 0-1 0 0,1 1 0 0 0,-1-1-56 0 0,-1 3 70 0 0,1 1 0 0 0,-1-1 0 0 0,-1 0 1 0 0,1 0-1 0 0,-1 0 0 0 0,1-1 0 0 0,-1 1 0 0 0,-1 0 1 0 0,1-1-1 0 0,-1 0 0 0 0,1 0 0 0 0,-4 2-70 0 0,4-3 22 0 0,-11 10 66 0 0,-1-1 1 0 0,-3 1-89 0 0,13-9-8 0 0,-1-1 1 0 0,0 1 0 0 0,0-1 0 0 0,0-1 0 0 0,0 1 0 0 0,-1-1 0 0 0,1 0 0 0 0,-2 0 7 0 0,-2 3-545 0 0,-2 0-1964 0 0,7-7-226 0 0,4 2-1999 0 0,1 0 116 0 0</inkml:trace>
  <inkml:trace contextRef="#ctx0" brushRef="#br2" timeOffset="-554985.524">20741 4974 3224 0 0,'0'0'143'0'0,"0"0"291"0"0,0 0 1122 0 0,0 2 1943 0 0,-4 10-857 0 0,2 2-1284 0 0,0 1 0 0 0,0-1 0 0 0,1 0-1 0 0,1 8-1357 0 0,-2 34 1557 0 0,-14 20-248 0 0,2-27-1097 0 0,4-18-76 0 0,9-30-128 0 0,0 2 35 0 0,0 0-1 0 0,0 0 0 0 0,0-1 0 0 0,-1 1 1 0 0,1 0-1 0 0,-1 0 0 0 0,0 0-42 0 0,2-2 6 0 0,-1 0 8 0 0,10-21-787 0 0,-1 1 444 0 0,1 0-1 0 0,0 1 1 0 0,1 0-1 0 0,2 0 1 0 0,0 1-1 0 0,0 1 0 0 0,5-4 330 0 0,-11 14-10 0 0,0 1 0 0 0,0-1-1 0 0,1 1 1 0 0,0 1 0 0 0,0-1-1 0 0,0 1 1 0 0,1 0 0 0 0,-1 1-1 0 0,7-3 11 0 0,-13 6 45 0 0,0 0 1 0 0,0 0-1 0 0,0 0 0 0 0,0 0 0 0 0,0 0 1 0 0,1 0-1 0 0,-1 0 0 0 0,0 0 1 0 0,0 0-1 0 0,0 1 0 0 0,0-1 0 0 0,0 0 1 0 0,0 1-1 0 0,0-1 0 0 0,0 0 0 0 0,0 1 1 0 0,0-1-1 0 0,0 1 0 0 0,-1 0 1 0 0,1-1-1 0 0,0 1 0 0 0,0 0 0 0 0,0 0 1 0 0,-1-1-1 0 0,1 1 0 0 0,0 0 0 0 0,-1 0 1 0 0,1 0-1 0 0,-1 0 0 0 0,1 0 1 0 0,0 1-47 0 0,0 1 130 0 0,1 0 0 0 0,-1 0-1 0 0,0 0 1 0 0,0 0 0 0 0,0 1-1 0 0,-1-1 1 0 0,1 0 0 0 0,-1 1-1 0 0,1 1-128 0 0,-3 9 106 0 0,0 0 0 0 0,0 0 0 0 0,-1 0-1 0 0,-1 0 1 0 0,0-1 0 0 0,-1 0 0 0 0,0 1 0 0 0,-1-2-1 0 0,-2 3-105 0 0,-4 12-1232 0 0,11-26 632 0 0,1-1-704 0 0,0 0-303 0 0,0 0-463 0 0,0 0-1675 0 0,0 0-712 0 0</inkml:trace>
  <inkml:trace contextRef="#ctx0" brushRef="#br2" timeOffset="-554501.6">21084 5098 3224 0 0,'0'0'143'0'0,"0"0"301"0"0,0 0 1158 0 0,0 0 501 0 0,0 0 103 0 0,-2-1 1036 0 0,-9 3-2054 0 0,3 3-684 0 0,-1 0 0 0 0,1 1 0 0 0,-1 0 0 0 0,2 0-1 0 0,-1 1 1 0 0,1 0 0 0 0,-2 3-504 0 0,5-5 157 0 0,0 1 0 0 0,0 0 0 0 0,1 0 0 0 0,-1 1 0 0 0,1-1 0 0 0,-1 6-157 0 0,2-7 98 0 0,-1 2 38 0 0,1 1 0 0 0,0 0 0 0 0,1 0 0 0 0,0 0 0 0 0,0 0 0 0 0,0 0 0 0 0,1 0 0 0 0,1 7-136 0 0,-1-5 195 0 0,1-9-198 0 0,0 0 1 0 0,-1 0-1 0 0,1 0 0 0 0,0 0 1 0 0,0 0-1 0 0,0 0 0 0 0,0-1 1 0 0,0 1-1 0 0,0 0 0 0 0,0-1 1 0 0,0 1-1 0 0,1-1 0 0 0,-1 1 1 0 0,0-1-1 0 0,0 1 0 0 0,0-1 1 0 0,1 0-1 0 0,-1 0 0 0 0,0 1 1 0 0,1-1 2 0 0,1-1 3 0 0,-1 1 1 0 0,1-1 0 0 0,0 1 0 0 0,0-1-1 0 0,-1 0 1 0 0,1 0 0 0 0,0 0-1 0 0,-1-1 1 0 0,1 1 0 0 0,-1-1 0 0 0,0 1-1 0 0,1-1 1 0 0,-1 0 0 0 0,0 0 0 0 0,0 0-1 0 0,0 0 1 0 0,0 0 0 0 0,-1 0-1 0 0,1 0 1 0 0,0-1 0 0 0,-1 1 0 0 0,1-2-4 0 0,6-9-4 0 0,-2-1 0 0 0,0 0 0 0 0,4-11 4 0 0,-8 16 4 0 0,4-7-4 0 0,-5 11 0 0 0,0 1 0 0 0,0-1 0 0 0,1 1 0 0 0,0 0 0 0 0,0 0 0 0 0,1-1 0 0 0,-2 3 1 0 0,1-7 12 0 0,-2 8 51 0 0,0 1 2 0 0,0 0-2 0 0,0 0 6 0 0,0 0 20 0 0,0 0 6 0 0,0 19 288 0 0,3 78-64 0 0,-3-96-256 0 0,0-1-37 0 0,5 3-515 0 0,-5-2 242 0 0,0-1 0 0 0,1 0 0 0 0,-1 1 0 0 0,1-1 1 0 0,-1 1-1 0 0,0-1 0 0 0,1 0 0 0 0,-1 0 0 0 0,1 1 0 0 0,-1-1 0 0 0,1 0 0 0 0,-1 0 0 0 0,1 1 0 0 0,-1-1 0 0 0,1 0 0 0 0,-1 0 0 0 0,1 0 1 0 0,0 0 245 0 0,14-4-4621 0 0,0-9 2315 0 0,-11 9 1753 0 0,9-11-1495 0 0</inkml:trace>
  <inkml:trace contextRef="#ctx0" brushRef="#br2" timeOffset="-554131.333">21310 5062 2760 0 0,'3'-5'1599'0'0,"-3"4"2785"0"0,0 1 4511 0 0,-3 1-8722 0 0,1 0-1 0 0,0 1 1 0 0,-1-1 0 0 0,1 1-1 0 0,0-1 1 0 0,0 1 0 0 0,0-1-1 0 0,0 1 1 0 0,1 0 0 0 0,-1 0-1 0 0,0 0 1 0 0,-1 2-173 0 0,-14 30 827 0 0,9-16-581 0 0,6-15-233 0 0,2-3-13 0 0,0 1 0 0 0,-1-1 0 0 0,1 1 0 0 0,0-1 0 0 0,0 1 0 0 0,-1-1 1 0 0,1 1-1 0 0,0 0 0 0 0,0-1 0 0 0,0 1 0 0 0,0-1 0 0 0,0 1 0 0 0,0 0 0 0 0,0-1 1 0 0,0 1-1 0 0,0 0 0 0 0,0-1 0 0 0,0 1 0 0 0,0-1 0 0 0,1 1 0 0 0,-1-1 0 0 0,0 1 1 0 0,0 0-1 0 0,0-1 0 0 0,1 1 0 0 0,-1-1 0 0 0,0 1 0 0 0,1-1 0 0 0,-1 1 0 0 0,1 0 0 0 0,2 4 7 0 0,-2-3-14 0 0,-1 0 0 0 0,1 0 1 0 0,0 0-1 0 0,1 0 1 0 0,-1 0-1 0 0,0 0 0 0 0,0-1 1 0 0,1 1-1 0 0,-1-1 0 0 0,1 1 1 0 0,-1-1-1 0 0,1 1 0 0 0,1 0 7 0 0,47 25-245 0 0,-43-23 234 0 0,-2 0 22 0 0,-4-3 46 0 0,1 5 23 0 0,-4 1-12 0 0,-2-4-45 0 0,1 0 0 0 0,0 0 0 0 0,-1 0 0 0 0,0-1 0 0 0,1 1 0 0 0,-1-1 0 0 0,0 0-1 0 0,0 0 1 0 0,0-1 0 0 0,-2 1-23 0 0,-11 6-133 0 0,-30 9-1768 0 0,46-16 1579 0 0,-1-1 0 0 0,1 0 0 0 0,-1 1 0 0 0,1-1 0 0 0,-1 0 0 0 0,1 1 0 0 0,-1-1 0 0 0,1 0 0 0 0,-1 0 0 0 0,1 0 0 0 0,-1-1 322 0 0,-5 0-5748 0 0</inkml:trace>
  <inkml:trace contextRef="#ctx0" brushRef="#br2" timeOffset="-553748.997">21474 5167 4144 0 0,'0'0'319'0'0,"0"0"153"0"0,0 0 1423 0 0,0 0 649 0 0,0 0 131 0 0,2 1-276 0 0,4 4-1158 0 0,-2-2-562 0 0,0 0 0 0 0,0 0 0 0 0,1-1 1 0 0,-1 1-1 0 0,3 0-679 0 0,-4-2 36 0 0,0-1 1 0 0,0 0-1 0 0,0 1 1 0 0,0-1-1 0 0,0 0 1 0 0,0-1-1 0 0,0 1 1 0 0,0 0 0 0 0,0-1-1 0 0,0 0 1 0 0,-1 1-1 0 0,1-1 1 0 0,0 0-1 0 0,0-1 1 0 0,-1 1-1 0 0,1 0 1 0 0,-1-1-1 0 0,1 1 1 0 0,-1-1-1 0 0,3-2-36 0 0,-3 3 96 0 0,0 0-90 0 0,-1 1 0 0 0,0-1-1 0 0,1 1 1 0 0,-1-1 0 0 0,0 0-1 0 0,1 1 1 0 0,-1-1 0 0 0,0 0-1 0 0,0 0 1 0 0,1 0-1 0 0,-1 0 1 0 0,0 0 0 0 0,0 0-1 0 0,0 0 1 0 0,-1-1 0 0 0,2 0-6 0 0,1-2 5 0 0,-1 2-42 0 0,0-1-1 0 0,0 0 0 0 0,0 1 0 0 0,0-1 1 0 0,0 0-1 0 0,0-1 0 0 0,-1 1 0 0 0,1 0 0 0 0,-1 0 1 0 0,0-1-1 0 0,0 1 0 0 0,0 0 0 0 0,-1-1 1 0 0,1 1-1 0 0,-1-1 0 0 0,0 1 0 0 0,0-1 0 0 0,0-3 38 0 0,0 7 8 0 0,0-1-1 0 0,-1 0 1 0 0,1 1-1 0 0,0-1 1 0 0,0 0-1 0 0,0 1 1 0 0,-1-1-1 0 0,1 0 1 0 0,0 1-1 0 0,-1-1 1 0 0,1 1-1 0 0,-1-1 1 0 0,1 0-1 0 0,0 1 1 0 0,-1-1-1 0 0,1 1 0 0 0,-1-1 1 0 0,0 1-1 0 0,1 0 1 0 0,-1-1-1 0 0,1 1 1 0 0,-1-1-1 0 0,0 1 1 0 0,1 0-1 0 0,-1 0 1 0 0,0-1-1 0 0,1 1 1 0 0,-1 0-1 0 0,0 0 1 0 0,1 0-1 0 0,-1 0 1 0 0,0 0-1 0 0,1 0 1 0 0,-1 0-1 0 0,0 0 0 0 0,0 0 1 0 0,1 0-1 0 0,-1 0 1 0 0,0 0-1 0 0,1 0 1 0 0,-1 1-1 0 0,0-1-7 0 0,-2 1 65 0 0,1 0 0 0 0,-1 1-1 0 0,1-1 1 0 0,-1 1 0 0 0,1 0-1 0 0,-1-1 1 0 0,0 3-65 0 0,-8 6 68 0 0,1 1-1 0 0,1 0 1 0 0,0 0 0 0 0,1 1-1 0 0,0 0 1 0 0,0 0-1 0 0,-1 6-67 0 0,8-15 16 0 0,0 0 0 0 0,0 1 0 0 0,0-1 0 0 0,1 1 0 0 0,-1-1 0 0 0,1 1 0 0 0,0-1 0 0 0,0 1 0 0 0,0 0 0 0 0,0-1 0 0 0,1 1 0 0 0,-1-1 0 0 0,1 1 0 0 0,0-1 0 0 0,1 4-16 0 0,-2-7 7 0 0,0 1 0 0 0,1 0-1 0 0,-1 0 1 0 0,0 0 0 0 0,1 0-1 0 0,-1-1 1 0 0,1 1 0 0 0,-1 0-1 0 0,1 0 1 0 0,-1-1 0 0 0,1 1-1 0 0,0 0 1 0 0,-1-1 0 0 0,1 1-1 0 0,0 0 1 0 0,-1-1 0 0 0,1 1-1 0 0,0-1 1 0 0,0 1 0 0 0,0-1-1 0 0,-1 0 1 0 0,1 1 0 0 0,0-1-1 0 0,0 0 1 0 0,0 0 0 0 0,0 1-1 0 0,0-1 1 0 0,0 0-7 0 0,1 0 5 0 0,4 2 26 0 0,0 0-1 0 0,0-1 0 0 0,0 0 1 0 0,0 0-1 0 0,0-1 0 0 0,1 0 1 0 0,-1 0-1 0 0,3 0-30 0 0,7-3-374 0 0,1 1 0 0 0,6-4 374 0 0,-4 2-764 0 0,-1-2-1148 0 0,-2-1-4602 0 0</inkml:trace>
  <inkml:trace contextRef="#ctx0" brushRef="#br2" timeOffset="-553137.117">20656 5601 14336 0 0,'-44'-6'1576'0'0,"39"7"-1439"0"0,0-1 0 0 0,0 1 1 0 0,0 0-1 0 0,0 0 0 0 0,1 0 0 0 0,-1 1 1 0 0,0 0-1 0 0,0 0 0 0 0,1 0 1 0 0,-1 0-1 0 0,1 1 0 0 0,0 0 1 0 0,0 0-1 0 0,0 0 0 0 0,0 0 1 0 0,0 0-1 0 0,1 1 0 0 0,-2 2-137 0 0,5-6 11 0 0,-2 2 10 0 0,0 0 0 0 0,1 0-1 0 0,-1 0 1 0 0,1 0 0 0 0,0 0-1 0 0,0 0 1 0 0,0 0 0 0 0,0 1 0 0 0,0-1-1 0 0,0 0 1 0 0,1 0 0 0 0,-1 1-1 0 0,1 0-20 0 0,0 5 80 0 0,1-5-90 0 0,1 0 0 0 0,-1 0-1 0 0,1 0 1 0 0,0 0-1 0 0,0 0 1 0 0,0 0 0 0 0,0-1-1 0 0,0 1 1 0 0,1-1 0 0 0,-1 1-1 0 0,1-1 11 0 0,32 21-210 0 0,-7-7 260 0 0,-24-13 14 0 0,-1 0-1 0 0,1 0 1 0 0,-1 0 0 0 0,1 0 0 0 0,-1 1 0 0 0,0-1 0 0 0,0 1-1 0 0,0 0-63 0 0,-3-3 49 0 0,1 0-1 0 0,0 0 1 0 0,-1 0-1 0 0,1 0 0 0 0,-1 0 1 0 0,1 0-1 0 0,-1 1 1 0 0,0-1-1 0 0,1 0 0 0 0,-1 0 1 0 0,0 0-1 0 0,0 0 1 0 0,0 0-1 0 0,0 1 0 0 0,0-1 1 0 0,0 0-1 0 0,0 0 0 0 0,0 0 1 0 0,0 0-1 0 0,-1 1 1 0 0,1-1-1 0 0,0 0 0 0 0,-1 0 1 0 0,1 0-1 0 0,-1 0 1 0 0,1 0-1 0 0,-1 0 0 0 0,1 0 1 0 0,-1 0-1 0 0,0 0 1 0 0,0 0-1 0 0,1 0 0 0 0,-1-1 1 0 0,-1 2-49 0 0,-9 7 355 0 0,-1 1 0 0 0,0-2-1 0 0,0 1 1 0 0,-1-2 0 0 0,-6 3-355 0 0,-4 2 165 0 0,12-6-138 0 0,0 0 1 0 0,0-1 0 0 0,-2 0-28 0 0,-9 2-1 0 0,1 1-106 0 0,0-2 1 0 0,-3 0 106 0 0,20-5-146 0 0,2 0-48 0 0,-1 0-1 0 0,0-1 0 0 0,1 1 1 0 0,-1-1-1 0 0,0 1 0 0 0,1-1 1 0 0,-1 0-1 0 0,0 0 0 0 0,0-1 1 0 0,1 1-1 0 0,-1 0 0 0 0,0-1 1 0 0,1 0-1 0 0,-3 0 195 0 0,4 0-1432 0 0,-2-5-4794 0 0,3-1 1066 0 0</inkml:trace>
  <inkml:trace contextRef="#ctx0" brushRef="#br2" timeOffset="-552642.99">20845 5484 13184 0 0,'0'0'604'0'0,"0"0"-14"0"0,-1 1-376 0 0,-2 3-13 0 0,1 0 1 0 0,0 1 0 0 0,0-1 0 0 0,0 0 0 0 0,1 1-1 0 0,-1-1 1 0 0,1 1 0 0 0,0 1-202 0 0,-6 44 2207 0 0,3-11-1213 0 0,0-21-607 0 0,-10 56 1578 0 0,-6 13-1965 0 0,15-66 181 0 0,5-18-182 0 0,0 0-1 0 0,-1 0 0 0 0,0 0 1 0 0,1 0-1 0 0,-1 0 0 0 0,0 1 0 0 0,-1-1 1 0 0,1-1-1 0 0,-1 1 0 0 0,1 0 2 0 0,0 1-11 0 0,1-3 11 0 0,0 0-1 0 0,-1-1 0 0 0,1 1 1 0 0,0 0-1 0 0,0-1 1 0 0,0 1-1 0 0,0 0 0 0 0,-1-1 1 0 0,1 1-1 0 0,0-1 0 0 0,-1 1 1 0 0,1 0-1 0 0,-1-1 0 0 0,1 1 1 0 0,0-1-1 0 0,-1 1 0 0 0,1-1 1 0 0,-1 1 0 0 0,0-1-62 0 0,1 0-43 0 0,0 0-14 0 0,0 0-34 0 0,1-11-503 0 0,1 0 324 0 0,1 0 1 0 0,0 0-1 0 0,1 0 1 0 0,0 0-1 0 0,0 1 0 0 0,2-2 332 0 0,11-18-1572 0 0,7-9 1572 0 0,-19 31-219 0 0,-2 4 228 0 0,1 0 1 0 0,-1 0-1 0 0,1 0 0 0 0,-1 0 1 0 0,1 0-1 0 0,0 1 1 0 0,1 0-1 0 0,-1 0 1 0 0,0 0-1 0 0,1 0 0 0 0,0 1 1 0 0,0 0-1 0 0,0 0 1 0 0,0 0-1 0 0,3-1-9 0 0,-5 5 210 0 0,0-1 0 0 0,-1 0 0 0 0,1 1 0 0 0,-1 0 0 0 0,1 0 0 0 0,-1 0 0 0 0,0 0 0 0 0,1 0 0 0 0,-1 1-210 0 0,-2-3 15 0 0,2 2 109 0 0,0 1 0 0 0,0-1 1 0 0,-1 1-1 0 0,1-1 0 0 0,-1 1 0 0 0,0 0 0 0 0,0 0 0 0 0,0 0 0 0 0,0-1 0 0 0,0 1 0 0 0,0 0 0 0 0,-1 2-124 0 0,1 0 114 0 0,0 0 1 0 0,-1 1-1 0 0,0-1 0 0 0,0 0 1 0 0,0 1-1 0 0,-1 1-114 0 0,-7 28 579 0 0,-6 16-579 0 0,12-47-53 0 0,-1 1-897 0 0,3-2-3586 0 0,0-3 2090 0 0</inkml:trace>
  <inkml:trace contextRef="#ctx0" brushRef="#br2" timeOffset="-552248.123">21059 5677 13536 0 0,'0'0'620'0'0,"0"0"-16"0"0,5 11 1094 0 0,-3-1-999 0 0,-1-1-1 0 0,0 1 0 0 0,-1 0 1 0 0,0 0-1 0 0,0-1 0 0 0,-1 1 1 0 0,-1 0-1 0 0,1-1 0 0 0,-4 10-698 0 0,-3 14 508 0 0,6-25-536 0 0,0 1 1 0 0,0 0-1 0 0,-1 0 1 0 0,-2 4 27 0 0,3-12-8448 0 0,1-6 6495 0 0,1-9 1171 0 0,6-7-1648 0 0</inkml:trace>
  <inkml:trace contextRef="#ctx0" brushRef="#br2" timeOffset="-552247.123">21134 5554 16559 0 0,'0'0'360'0'0,"0"0"80"0"0,0 0 8 0 0,0 0 24 0 0,0 0-376 0 0,0 0-96 0 0,0 0 0 0 0,0 0 0 0 0,0 0 0 0 0,0 0 0 0 0,0 0 0 0 0,0 0-88 0 0,0 0-256 0 0,0 0-48 0 0,0 0-16 0 0,0 0-4215 0 0,4 8-849 0 0</inkml:trace>
  <inkml:trace contextRef="#ctx0" brushRef="#br2" timeOffset="-551899.417">21450 5444 15632 0 0,'0'0'25'0'0,"0"0"1"0"0,0 0-1 0 0,0 0 1 0 0,1 0 0 0 0,-1 0-1 0 0,0-1 1 0 0,0 1 0 0 0,0 0-1 0 0,0 0 1 0 0,0 0 0 0 0,1 0-1 0 0,-1-1 1 0 0,0 1 0 0 0,0 0-1 0 0,0 0 1 0 0,0 0 0 0 0,0 0-1 0 0,0-1 1 0 0,0 1 0 0 0,0 0-1 0 0,1 0 1 0 0,-1 0 0 0 0,0-1-1 0 0,0 1 1 0 0,0 0 0 0 0,0 0-1 0 0,0-1 1 0 0,0 1 0 0 0,0 0-1 0 0,0 0 1 0 0,0 0-1 0 0,0-1 1 0 0,-1 1 0 0 0,1 0-1 0 0,0 0 1 0 0,0 0-26 0 0,-8-1 696 0 0,-13 6-10 0 0,-4 7-9 0 0,19-10-562 0 0,0 1-1 0 0,0 0 0 0 0,0 0 1 0 0,0 0-1 0 0,1 1 1 0 0,-1 0-1 0 0,1 0 0 0 0,0 0 1 0 0,0 0-1 0 0,1 1 0 0 0,-1 0 1 0 0,1 0-1 0 0,0 0 0 0 0,0 1-114 0 0,-6 10 74 0 0,1 0 0 0 0,1 1 0 0 0,0 0 0 0 0,2 0 0 0 0,0 0 0 0 0,0 1 0 0 0,1 2-74 0 0,-7 91 154 0 0,-1-16 734 0 0,10-76-667 0 0,3-11-233 0 0,-2 0 0 0 0,1 0 0 0 0,-1 0-1 0 0,-2 6 13 0 0,0 8-68 0 0,3-19 81 0 0,1 0 0 0 0,0 0 0 0 0,-1 1 0 0 0,0-1 0 0 0,0 0 0 0 0,0 0 0 0 0,0 0 1 0 0,0 0-1 0 0,-1 0-13 0 0,-3 8-291 0 0,3-8 228 0 0,1 0 1 0 0,-1 0-1 0 0,0 0 0 0 0,0 0 0 0 0,0 0 0 0 0,0 0 0 0 0,-1 0 1 0 0,0 0 62 0 0,2-2-387 0 0,0 0 1 0 0,-1 0-1 0 0,1 0 0 0 0,-1 0 1 0 0,1-1-1 0 0,-1 1 1 0 0,1 0-1 0 0,-1-1 0 0 0,0 1 1 0 0,1-1-1 0 0,-1 0 1 0 0,0 1-1 0 0,0-1 387 0 0,-15 1-2644 0 0,1 1-18 0 0</inkml:trace>
  <inkml:trace contextRef="#ctx0" brushRef="#br2" timeOffset="-551495.71">21106 5808 3224 0 0,'7'-3'3320'0'0,"9"-4"3689"0"0,0 0-3358 0 0,-3 1-2881 0 0,0 1 0 0 0,0 0 0 0 0,1 1 1 0 0,4-1-771 0 0,64-7-1068 0 0,-73 8-1931 0 0,-6 1 1922 0 0,4 0-1032 0 0</inkml:trace>
  <inkml:trace contextRef="#ctx0" brushRef="#br2" timeOffset="-551494.71">21509 5573 6912 0 0,'0'0'528'0'0,"6"12"4816"0"0,-8 34 1316 0 0,-4 1-3516 0 0,1-17-2538 0 0,-2-1 1 0 0,-1 1-1 0 0,-8 20-606 0 0,-2 8 64 0 0,14-45-1108 0 0,4-11 602 0 0,0 0 0 0 0,-1 0 0 0 0,1 0 0 0 0,-1 0 0 0 0,1 0 0 0 0,-1-1 0 0 0,0 1 0 0 0,0 0 0 0 0,0 1 442 0 0,0-3-137 0 0,1 1 0 0 0,-1-1 0 0 0,0 1 0 0 0,0 0 0 0 0,1-1 0 0 0,-1 0 0 0 0,0 1 0 0 0,0-1-1 0 0,0 1 1 0 0,1-1 0 0 0,-1 0 0 0 0,0 0 0 0 0,0 1 0 0 0,0-1 0 0 0,0 0 0 0 0,0 0 0 0 0,0 0 0 0 0,1 0 0 0 0,-1 0 0 0 0,0 0 0 0 0,0 0-1 0 0,0 0 1 0 0,0 0 0 0 0,0-1 0 0 0,0 1 137 0 0,-21-5-2480 0 0,-1 1-14 0 0</inkml:trace>
  <inkml:trace contextRef="#ctx0" brushRef="#br2" timeOffset="-551099.367">21345 5719 5064 0 0,'0'0'232'0'0,"13"5"32"0"0,27 1 8394 0 0,-30-3-7106 0 0,1-1-1 0 0,0-1 0 0 0,7 1-1551 0 0,4-2 55 0 0,0 0 1 0 0,4-2-56 0 0,9-1 498 0 0,-11 3-291 0 0,3-1-1584 0 0,-10-1-2578 0 0,3-4-2209 0 0</inkml:trace>
  <inkml:trace contextRef="#ctx0" brushRef="#br2" timeOffset="-526749.374">22795 5207 2760 0 0,'-2'-2'675'0'0,"-5"-8"7158"0"0,5 9-7711 0 0,1-1 1 0 0,0 0 0 0 0,0 1-1 0 0,-1-1 1 0 0,1 1-1 0 0,-1-1 1 0 0,0 1 0 0 0,1 0-1 0 0,-1 0 1 0 0,0 0 0 0 0,0 0-1 0 0,0 0 1 0 0,1 0-1 0 0,-1 0 1 0 0,0 0 0 0 0,0 1-1 0 0,0-1 1 0 0,-1 1 0 0 0,1 0-1 0 0,0-1 1 0 0,0 1-123 0 0,-7-1 293 0 0,0 1 0 0 0,0 0 0 0 0,0 0 1 0 0,-4 2-294 0 0,4-1 302 0 0,0 1 1 0 0,1 0 0 0 0,-1 1 0 0 0,1 0 0 0 0,-1 0 0 0 0,1 1 0 0 0,0 0-1 0 0,0 1 1 0 0,0-1 0 0 0,1 1 0 0 0,-4 4-303 0 0,0 0 61 0 0,0 0 0 0 0,1 1 1 0 0,1 1-1 0 0,-1-1 0 0 0,2 1 0 0 0,-8 12-61 0 0,11-15 10 0 0,1 0 0 0 0,0 0 0 0 0,0 1-1 0 0,0 0 1 0 0,1 0 0 0 0,0 0 0 0 0,1 0 0 0 0,0 0 0 0 0,1 1 0 0 0,0-1-1 0 0,0 0 1 0 0,1 1 0 0 0,0 5-10 0 0,4-3 55 0 0,0-10-60 0 0,-4-2 8 0 0,1 1-2 0 0,0-1 0 0 0,-1 1 0 0 0,1-1 0 0 0,0 1 0 0 0,-1-1 0 0 0,1 1 0 0 0,0-1 0 0 0,0 0 0 0 0,-1 1 0 0 0,1-1 0 0 0,0 0 0 0 0,0 0 1 0 0,0 0-1 0 0,-1 1 0 0 0,1-1 0 0 0,0 0 0 0 0,0 0 0 0 0,0 0 0 0 0,0 0 0 0 0,-1 0 0 0 0,1-1 0 0 0,0 1 0 0 0,0 0 0 0 0,0 0 0 0 0,-1 0 0 0 0,1-1 0 0 0,0 1 0 0 0,0 0 0 0 0,-1-1 0 0 0,1 1 0 0 0,0-1 0 0 0,-1 1 0 0 0,2-1-1 0 0,2-3-22 0 0,-1 1 1 0 0,1-1 0 0 0,-1 0 0 0 0,0 0 0 0 0,2-2 21 0 0,7-9-40 0 0,-5 8 24 0 0,11-8-206 0 0,-2-1 0 0 0,0 0 0 0 0,-1-1 0 0 0,10-15 222 0 0,-12 14-225 0 0,1 1-1 0 0,12-12 226 0 0,-22 25-26 0 0,-1 1 19 0 0,-2 2 9 0 0,1-1-1 0 0,-1 0 1 0 0,0 1-1 0 0,0-1 1 0 0,0 0-1 0 0,0 0 1 0 0,0 1-1 0 0,0-1 1 0 0,-1 0-1 0 0,1-2-1 0 0,0 4 26 0 0,-1 0-1 0 0,0-1 1 0 0,0 1 0 0 0,0 0 0 0 0,0 0-1 0 0,0-1 1 0 0,0 1 0 0 0,0 0-1 0 0,0 0 1 0 0,0-1 0 0 0,0 1-1 0 0,0 0 1 0 0,0-1 0 0 0,0 1-1 0 0,0 0 1 0 0,0 0 0 0 0,0-1-1 0 0,0 1 1 0 0,0 0 0 0 0,0 0-1 0 0,-1-1 1 0 0,1 1 0 0 0,0 0-1 0 0,0 0 1 0 0,0-1 0 0 0,0 1-1 0 0,0 0 1 0 0,-1 0 0 0 0,1 0-1 0 0,0-1 1 0 0,0 1 0 0 0,0 0-1 0 0,-1 0 1 0 0,1 0 0 0 0,0 0-1 0 0,0-1 1 0 0,-1 1 0 0 0,1 0-1 0 0,0 0 1 0 0,0 0 0 0 0,-1 0-1 0 0,1 0 1 0 0,0 0 0 0 0,0 0 0 0 0,-1 0-1 0 0,1 0 1 0 0,0 0 0 0 0,-1 0-1 0 0,1 0 1 0 0,0 0 0 0 0,0 0-1 0 0,-1 0 1 0 0,1 0 0 0 0,0 0-1 0 0,0 0 1 0 0,-1 0 0 0 0,1 1-26 0 0,-21 3 245 0 0,17-3-141 0 0,2-1-87 0 0,1 1-1 0 0,-1-1 0 0 0,1 1 0 0 0,-1 0 0 0 0,1-1 0 0 0,-1 1 0 0 0,1 0 1 0 0,0 0-1 0 0,-1 0 0 0 0,1 0 0 0 0,0 0 0 0 0,0 0 0 0 0,0 1 0 0 0,0-1 1 0 0,0 0-1 0 0,0 0 0 0 0,0 1 0 0 0,0-1 0 0 0,1 1 0 0 0,-1-1 0 0 0,0 1 1 0 0,1-1-1 0 0,-1 2-16 0 0,-1 5 134 0 0,0 0 0 0 0,0 1 0 0 0,-1 8-134 0 0,2-6 90 0 0,0-5-11 0 0,1 0 0 0 0,0 0-1 0 0,0 1 1 0 0,1 2-79 0 0,0-5 47 0 0,-1 0-1 0 0,0 0 1 0 0,0 0-1 0 0,0 0 0 0 0,0 0 1 0 0,0 0-1 0 0,-1 0-46 0 0,0-2 80 0 0,2 14-769 0 0,0-16 494 0 0,1 0 0 0 0,-1 0 0 0 0,0 0 0 0 0,0 0 0 0 0,1-1 0 0 0,-1 1 0 0 0,0 0 0 0 0,0-1 0 0 0,0 1 0 0 0,1-1 1 0 0,-1 0-1 0 0,0 1 0 0 0,0-1 0 0 0,0 0 0 0 0,0 0 0 0 0,0 1 0 0 0,0-1 0 0 0,0 0 0 0 0,-1 0 0 0 0,1 0 0 0 0,0 0 0 0 0,0 0 0 0 0,-1 0 0 0 0,1 0 0 0 0,-1-1 0 0 0,1 1 0 0 0,-1 0 195 0 0,7-10-1726 0 0</inkml:trace>
  <inkml:trace contextRef="#ctx0" brushRef="#br2" timeOffset="-526307.206">22777 4955 9760 0 0,'0'0'446'0'0,"0"0"-10"0"0,0 0-210 0 0,0 0 148 0 0,0 0 98 0 0,0 0 22 0 0,0 0-10 0 0,0 0-50 0 0,9 11 801 0 0,-7-5-977 0 0,0-1 0 0 0,-1 1 0 0 0,1 0 0 0 0,-1-1 1 0 0,0 1-1 0 0,0 0 0 0 0,-1 0 0 0 0,0 0 0 0 0,0 2-258 0 0,1 16 415 0 0,-1-12-238 0 0,0 0 0 0 0,-1 1 0 0 0,0-1 0 0 0,-2 8-177 0 0,0-5 144 0 0,1-1-1 0 0,1 12-143 0 0,0-15 118 0 0,0-1 0 0 0,0 1 0 0 0,-1 0 0 0 0,-1 0 0 0 0,0-1 0 0 0,0 1 0 0 0,-1-1 0 0 0,-4 8-118 0 0,5-8 290 0 0,3-8 134 0 0,3-6-266 0 0,9-15-477 0 0,1 0-1 0 0,0 1 1 0 0,2 0 0 0 0,12-11 319 0 0,-19 21-63 0 0,1 1 0 0 0,0 0 0 0 0,0 0 0 0 0,1 1 0 0 0,-1 0-1 0 0,2 0 1 0 0,9-3 63 0 0,-18 8 6 0 0,1 0-1 0 0,-1 1 0 0 0,1-1 0 0 0,-1 1 0 0 0,0-1 1 0 0,1 1-1 0 0,0 0 0 0 0,-1 0 0 0 0,1 0 0 0 0,-1 0 1 0 0,1 1-1 0 0,-1-1 0 0 0,1 1 0 0 0,-1-1 0 0 0,0 1 1 0 0,1 0-1 0 0,-1 0 0 0 0,0 0 0 0 0,1 0 0 0 0,1 1-5 0 0,-4-1 7 0 0,2 0 36 0 0,0 1 0 0 0,0-1 1 0 0,-1 1-1 0 0,1-1 0 0 0,0 1 1 0 0,-1 0-1 0 0,0-1 0 0 0,1 1 1 0 0,-1 0-1 0 0,0 0 1 0 0,0 0-1 0 0,0 0 0 0 0,0 0 1 0 0,0 0-1 0 0,0 1 0 0 0,-1-1 1 0 0,1 0-1 0 0,-1 0 0 0 0,0 1 1 0 0,1 1-44 0 0,-1 0 63 0 0,0 1 1 0 0,-1 0 0 0 0,1-1 0 0 0,-1 1-1 0 0,0-1 1 0 0,0 1 0 0 0,-1-1-1 0 0,1 1 1 0 0,-1-1 0 0 0,0 0-1 0 0,0 0 1 0 0,0 0 0 0 0,-1 0-1 0 0,0 0 1 0 0,1 0 0 0 0,-1-1 0 0 0,0 1-1 0 0,-4 2-63 0 0,-1 2 40 0 0,0-1 0 0 0,-1 1 0 0 0,0-1 0 0 0,-1-1-1 0 0,1 0 1 0 0,-1 0 0 0 0,-4 0-40 0 0,7-2-199 0 0,0-1 1 0 0,0-1-1 0 0,0 1 0 0 0,-4-1 199 0 0,9-1-425 0 0,-1-1-1 0 0,0 0 1 0 0,1 1-1 0 0,-1-1 0 0 0,1 0 1 0 0,-1-1-1 0 0,0 1 0 0 0,1 0 1 0 0,-2-1 425 0 0,-2-2-1689 0 0</inkml:trace>
  <inkml:trace contextRef="#ctx0" brushRef="#br2" timeOffset="-525639.34">23248 5100 3224 0 0,'-9'-5'5100'0'0,"8"5"-4648"0"0,0-1 0 0 0,0 1 1 0 0,0 0-1 0 0,1-1 0 0 0,-1 1 0 0 0,0 0 1 0 0,0 0-1 0 0,0 0 0 0 0,0 0 0 0 0,0 0 1 0 0,0 0-1 0 0,0 0 0 0 0,-1 0-452 0 0,-16 4 1684 0 0,-14 11-620 0 0,27-13-952 0 0,0 1 0 0 0,0 0 0 0 0,1 0-1 0 0,-1 1 1 0 0,1-1 0 0 0,0 1 0 0 0,0 0 0 0 0,0 0-1 0 0,1 0 1 0 0,-1 1 0 0 0,1-1-112 0 0,1 0 35 0 0,0-3-22 0 0,1 1 0 0 0,-1 0 0 0 0,1 0 0 0 0,0 0 0 0 0,0 0 0 0 0,0 0 0 0 0,0 0 1 0 0,0 0-1 0 0,0 0 0 0 0,0 0 0 0 0,1 1 0 0 0,-1-1 0 0 0,1 0 0 0 0,0 0 0 0 0,-1 1 0 0 0,1-1 0 0 0,0 0 0 0 0,0 0 0 0 0,1 1 0 0 0,-1-1 0 0 0,0 0 0 0 0,1 2-13 0 0,3 3 17 0 0,0 0-1 0 0,1 0 1 0 0,-1 0-1 0 0,1-1 1 0 0,0 0-1 0 0,1 0 1 0 0,0 0-1 0 0,0 0 1 0 0,0-1-1 0 0,0 0 1 0 0,3 1-17 0 0,21 12 338 0 0,-29-17-234 0 0,8 11 687 0 0,-9-10-713 0 0,0 0 0 0 0,-1 0 0 0 0,1 0 0 0 0,-1 0 0 0 0,1 0 0 0 0,-1-1 0 0 0,0 1 0 0 0,0 0 0 0 0,0 0 1 0 0,0 0-1 0 0,0-1 0 0 0,0 1 0 0 0,-1 0 0 0 0,1-1 0 0 0,0 1 0 0 0,-1-1 0 0 0,1 0 0 0 0,-1 1 0 0 0,0-1 0 0 0,1 0 0 0 0,-1 0 0 0 0,0 0 0 0 0,0 0-78 0 0,-6 3 100 0 0,-1 0-1 0 0,1 0 1 0 0,-1-1-1 0 0,-6 2-99 0 0,-47 8 132 0 0,12-8-449 0 0,47-5 161 0 0,0 0 0 0 0,0 0 0 0 0,1 0 0 0 0,-1 0 0 0 0,0-1 0 0 0,0 1 0 0 0,0-1 0 0 0,-1-1 156 0 0,3 2-448 0 0,0-5-1103 0 0,1 4 1372 0 0,0 0 0 0 0,0 1 0 0 0,0-1 0 0 0,0 0 0 0 0,0 0 0 0 0,0 0 0 0 0,0 1 0 0 0,0-1 1 0 0,0 0-1 0 0,1 0 0 0 0,-1 1 0 0 0,0-1 0 0 0,0 0 0 0 0,1 1 0 0 0,-1-1 0 0 0,0 0 0 0 0,1 1 0 0 0,-1-1 1 0 0,1 0 178 0 0,6-6-1951 0 0,1 0-58 0 0</inkml:trace>
  <inkml:trace contextRef="#ctx0" brushRef="#br2" timeOffset="-525076.877">23446 5165 2760 0 0,'-1'0'507'0'0,"-28"12"6128"0"0,-13 15-2723 0 0,17-9-2710 0 0,19-14-943 0 0,0 1 0 0 0,0 0 0 0 0,1 0 0 0 0,0 0 0 0 0,0 1 0 0 0,0-1 0 0 0,1 1 1 0 0,-1 2-260 0 0,-4 6 441 0 0,1 0 0 0 0,1 1 1 0 0,-1 3-442 0 0,7-16 24 0 0,1 0 1 0 0,-1 0-1 0 0,1 0 1 0 0,-1 0-1 0 0,1 0 1 0 0,0 0-1 0 0,0 0 1 0 0,0 0-1 0 0,0-1 1 0 0,0 1-1 0 0,1 0 1 0 0,-1 0-1 0 0,0 0 1 0 0,1 0-1 0 0,0 0 1 0 0,-1 0-1 0 0,1 0 1 0 0,0-1-1 0 0,0 1 1 0 0,0 0-1 0 0,0-1 1 0 0,0 1-1 0 0,0 0 1 0 0,1-1-1 0 0,-1 0 1 0 0,1 2-25 0 0,0-1 13 0 0,0-1 0 0 0,0 1 1 0 0,0 0-1 0 0,0-1 0 0 0,0 1 1 0 0,1-1-1 0 0,-1 0 1 0 0,0 0-1 0 0,0 0 0 0 0,1 0 1 0 0,-1 0-1 0 0,1 0 0 0 0,-1-1 1 0 0,1 1-1 0 0,-1-1 0 0 0,1 0 1 0 0,-1 0-1 0 0,1 1 0 0 0,1-2-13 0 0,-1 1 7 0 0,0 0 0 0 0,-1-1 0 0 0,1 0 0 0 0,0 0-1 0 0,0 0 1 0 0,0 0 0 0 0,0 0 0 0 0,-1 0 0 0 0,1-1-1 0 0,0 0 1 0 0,-1 1 0 0 0,0-1 0 0 0,1 0-1 0 0,-1 0 1 0 0,0 0 0 0 0,0 0 0 0 0,0-1 0 0 0,0 1-1 0 0,0 0 1 0 0,0-1 0 0 0,-1 0 0 0 0,0 1 0 0 0,2-3-7 0 0,0-6-49 0 0,0 1 0 0 0,0-1 0 0 0,-1 0 1 0 0,0 0-1 0 0,-1 0 0 0 0,-1 0 49 0 0,1 2-120 0 0,0 0 0 0 0,0 0 0 0 0,0 0 0 0 0,1 0-1 0 0,1 0 1 0 0,-1 0 0 0 0,4-6 120 0 0,-4 13-16 0 0,-1 0 0 0 0,0 0-1 0 0,1 0 1 0 0,-1 0 0 0 0,1 0 0 0 0,-1 0 0 0 0,1 1-1 0 0,0-1 1 0 0,0 1 0 0 0,0-1 0 0 0,0 1 0 0 0,0 0-1 0 0,0 0 1 0 0,0 0 0 0 0,0 0 0 0 0,1 0 0 0 0,-1 0-1 0 0,0 1 1 0 0,1-1 0 0 0,-1 1 0 0 0,0 0 0 0 0,1-1-1 0 0,-1 1 1 0 0,0 0 0 0 0,2 0 16 0 0,0 1 3 0 0,0-1 0 0 0,-1 1 0 0 0,1 0 0 0 0,-1 0 0 0 0,1 0-1 0 0,-1 0 1 0 0,1 0 0 0 0,-1 1 0 0 0,0 0 0 0 0,0 0 0 0 0,0 0 0 0 0,0 0 0 0 0,0 0 0 0 0,0 0 0 0 0,0 1-1 0 0,1 2-2 0 0,2 1 102 0 0,0 1-1 0 0,-1-1 0 0 0,0 1 1 0 0,0 1-1 0 0,-1-1 0 0 0,0 1 1 0 0,-1 0-1 0 0,1 0 0 0 0,-1 0 1 0 0,-1 0-1 0 0,0 0 0 0 0,0 1-101 0 0,3 12 648 0 0,-4-20-546 0 0,-1-1-13 0 0,0 0-8 0 0,0 0-1 0 0,0 0 3 0 0,0 0 10 0 0,0 0 3 0 0,0 0 0 0 0,0 0 4 0 0,0 0 18 0 0,-9-12 264 0 0,8 9-387 0 0,0-1 1 0 0,0 0-1 0 0,1 1 0 0 0,-1-1 0 0 0,1 1 0 0 0,0-1 0 0 0,0 0 0 0 0,0 1 0 0 0,1-1 0 0 0,-1 1 0 0 0,1-1 0 0 0,0 1 0 0 0,0-1 1 0 0,0 0 4 0 0,1-1-67 0 0,0 0 1 0 0,0-1-1 0 0,1 1 1 0 0,-1 0 0 0 0,1 0-1 0 0,0 0 1 0 0,1 0-1 0 0,1-2 67 0 0,2 1-195 0 0,-1 0 0 0 0,1 0 1 0 0,0 0-1 0 0,1 1 0 0 0,-1 1 0 0 0,1-1 0 0 0,0 1 0 0 0,5-1 195 0 0,3-2-2118 0 0,0 2 0 0 0,0 0 0 0 0,16-2 2118 0 0,-22 5-2126 0 0</inkml:trace>
  <inkml:trace contextRef="#ctx0" brushRef="#br2" timeOffset="-524630.093">23840 5148 2760 0 0,'0'0'497'0'0,"0"0"1049"0"0,0 0 460 0 0,0 0 90 0 0,0 0-120 0 0,0 0-565 0 0,0 0-253 0 0,0 0-50 0 0,0 0-106 0 0,-1 6 17 0 0,-11 77 1656 0 0,-16 43-1699 0 0,23-105-888 0 0,0 0 1 0 0,1 0-1 0 0,2 1 0 0 0,-1 13-88 0 0,2-18 6 0 0,2 8 52 0 0,-1-22-96 0 0,0 1 1 0 0,0-1-1 0 0,0 1 0 0 0,-1-1 0 0 0,1 0 0 0 0,-1 1 0 0 0,0 0 38 0 0,1-3-411 0 0,0-1-33 0 0,0 0-62 0 0,0 0-246 0 0,0 0-106 0 0,-6-15-2959 0 0,-1-10-917 0 0,5 11 1122 0 0</inkml:trace>
  <inkml:trace contextRef="#ctx0" brushRef="#br2" timeOffset="-524259.191">23762 5255 9472 0 0,'1'-2'432'0'0,"9"-16"50"0"0,-8 13-284 0 0,0 1 1 0 0,0 0-1 0 0,0 0 0 0 0,1 1 0 0 0,-1-1 1 0 0,1 0-1 0 0,0 1 0 0 0,0 0 1 0 0,0-1-1 0 0,1 1 0 0 0,-1 0 0 0 0,1 1 1 0 0,2-2-199 0 0,1 0 237 0 0,0 2 0 0 0,0-1 0 0 0,1 1 1 0 0,-1 0-1 0 0,1 0 0 0 0,-1 1 0 0 0,1 0 1 0 0,0 0-1 0 0,-1 1 0 0 0,1 0 1 0 0,0 0-1 0 0,-1 1 0 0 0,1 0 0 0 0,0 0 1 0 0,-1 1-1 0 0,1 0 0 0 0,-1 0 0 0 0,0 1 1 0 0,0 0-1 0 0,0 0 0 0 0,0 1 1 0 0,0 0-1 0 0,-1 0 0 0 0,3 2-237 0 0,-8-5 66 0 0,0 0 0 0 0,1 0 0 0 0,-1 0 0 0 0,0 1 0 0 0,1-1 0 0 0,-1 0 0 0 0,0 1 0 0 0,0-1 0 0 0,0 1 0 0 0,0-1 0 0 0,0 1 0 0 0,-1-1 0 0 0,1 1 1 0 0,0 0-1 0 0,-1-1 0 0 0,1 1 0 0 0,-1 0 0 0 0,0-1 0 0 0,1 1 0 0 0,-1 0 0 0 0,0 0 0 0 0,0-1 0 0 0,0 1 0 0 0,0 0 0 0 0,-1 0 0 0 0,1-1 0 0 0,0 1 0 0 0,-1 0 0 0 0,1-1 0 0 0,-1 1 0 0 0,1 0 0 0 0,-1-1 0 0 0,0 1 0 0 0,0-1 0 0 0,0 1 0 0 0,0-1 0 0 0,0 1 0 0 0,0-1 0 0 0,0 0 0 0 0,0 1 0 0 0,-1 0-66 0 0,-6 4 184 0 0,1 1 0 0 0,-1-1 0 0 0,0 0 0 0 0,0 0 0 0 0,-1-1 0 0 0,-7 4-184 0 0,0-3 54 0 0,0 0 0 0 0,0 0 0 0 0,0-2 0 0 0,-1 0 0 0 0,0-1 0 0 0,0-1 0 0 0,-3 0-54 0 0,16-1-130 0 0,1-1 0 0 0,0 0 0 0 0,-1 0 0 0 0,1 0 0 0 0,-1-1 0 0 0,1 1 0 0 0,0-1 0 0 0,-1 0 0 0 0,1 0 0 0 0,0 0 0 0 0,0 0 0 0 0,-1 0 0 0 0,1-1 0 0 0,0 1 0 0 0,0-1 0 0 0,0 0 130 0 0,3 1-357 0 0,-1-1-1 0 0,0 1 1 0 0,1 0-1 0 0,-1-1 1 0 0,1 1-1 0 0,0 0 1 0 0,-1-1 0 0 0,1 1-1 0 0,0 0 1 0 0,0-1-1 0 0,0 1 1 0 0,0-1-1 0 0,0 1 1 0 0,0 0-1 0 0,0-1 1 0 0,1 1-1 0 0,-1-2 358 0 0,5-8-5578 0 0</inkml:trace>
  <inkml:trace contextRef="#ctx0" brushRef="#br2" timeOffset="-524258.191">24157 5008 4144 0 0,'0'0'319'0'0,"0"0"141"0"0,0 0 1371 0 0,0 0 621 0 0,0 0 127 0 0,0 1 206 0 0,-6 4-2198 0 0,4-1-324 0 0,-1 0 0 0 0,1 0 0 0 0,0 0 0 0 0,0 0 0 0 0,1 0 0 0 0,-1 2-263 0 0,-6 12 768 0 0,6-14-594 0 0,0 0-1 0 0,0 0 1 0 0,1 1-1 0 0,-1-1 1 0 0,1 1-1 0 0,0-1 1 0 0,0 1-1 0 0,0 2-173 0 0,-5 21 630 0 0,4-23-526 0 0,1 0 0 0 0,0 1 0 0 0,0-1 0 0 0,0 1 0 0 0,1 3-104 0 0,-2 21 478 0 0,-3 22-478 0 0,0-12 231 0 0,4-27-173 0 0,1-8-37 0 0,0-1 1 0 0,0 0-1 0 0,-1 0 0 0 0,0 0 0 0 0,0 0 0 0 0,0 0 1 0 0,-1 2-22 0 0,1-4 8 0 0,0 6 29 0 0,-5-2-127 0 0,4-6-2912 0 0,-3-2 1420 0 0</inkml:trace>
  <inkml:trace contextRef="#ctx0" brushRef="#br2" timeOffset="-523887.207">24092 5179 3224 0 0,'0'0'143'0'0,"1"0"-3"0"0,27-1 85 0 0,-16 0 3467 0 0,0 1 1 0 0,0 0-1 0 0,10 1-3692 0 0,-18 0 322 0 0,0 0-1 0 0,0 0 1 0 0,-1 0 0 0 0,1 1-1 0 0,0-1 1 0 0,0 1-1 0 0,-1 0 1 0 0,1 0 0 0 0,-1 0-1 0 0,0 0 1 0 0,0 0 0 0 0,1 1-1 0 0,-1 0 1 0 0,-1-1 0 0 0,1 1-1 0 0,0 0 1 0 0,-1 1 0 0 0,0-1-1 0 0,1 0 1 0 0,-1 1 0 0 0,-1-1-1 0 0,1 1 1 0 0,1 3-322 0 0,1 4 255 0 0,-1 1-1 0 0,0-1 1 0 0,-1 1-1 0 0,0-1 1 0 0,-1 1-1 0 0,-1 0 1 0 0,1 6-255 0 0,-4 5 88 0 0,2-13-17 0 0,0 0-1 0 0,0-1 1 0 0,1 8-71 0 0,-3-11-30 0 0,2-5-6374 0 0,1-1 4461 0 0</inkml:trace>
  <inkml:trace contextRef="#ctx0" brushRef="#br2" timeOffset="-523484.667">24306 5131 14480 0 0,'0'0'640'0'0,"0"0"136"0"0,-4-5-616 0 0,4 5-160 0 0,0 0 0 0 0,0 0 0 0 0,0 0 176 0 0,0 0 8 0 0,0-6-1 0 0,0 6 1 0 0,0 0-184 0 0,0 0 0 0 0,0 0-80 0 0,0 0 80 0 0,0 0-559 0 0,0 0-57 0 0,0 0-16 0 0,0 0-5392 0 0</inkml:trace>
  <inkml:trace contextRef="#ctx0" brushRef="#br2" timeOffset="-523094.639">24551 5117 4144 0 0,'-8'1'800'0'0,"-1"-1"-1"0"0,1 1 1 0 0,0 1 0 0 0,0-1-1 0 0,-1 1 1 0 0,1 1 0 0 0,0 0 0 0 0,1 0-1 0 0,-1 0 1 0 0,0 1 0 0 0,-6 4-800 0 0,5-2 1015 0 0,1 0 0 0 0,-1 1 1 0 0,1 0-1 0 0,0 1 0 0 0,1 0-1015 0 0,-20 26-258 0 0,22-26 431 0 0,1 0 0 0 0,1 0-1 0 0,0 0 1 0 0,0 1 0 0 0,0-1-1 0 0,1 1 1 0 0,0 0 0 0 0,0 4-173 0 0,1-5 114 0 0,1-4-66 0 0,0 0 0 0 0,0-1 0 0 0,0 1 0 0 0,1-1 0 0 0,0 1 0 0 0,0-1 0 0 0,0 0 0 0 0,0 1 0 0 0,0-1 0 0 0,1 0 0 0 0,-1 1 0 0 0,1-1-48 0 0,-1-2 10 0 0,0 0-1 0 0,0 0 0 0 0,0 0 0 0 0,0 0 1 0 0,0 0-1 0 0,0 0 0 0 0,0 0 0 0 0,0-1 0 0 0,0 1 1 0 0,1-1-1 0 0,-1 1 0 0 0,0 0 0 0 0,0-1 0 0 0,0 0 1 0 0,1 1-1 0 0,-1-1 0 0 0,0 0 0 0 0,1 0 1 0 0,-1 1-1 0 0,0-1 0 0 0,1 0 0 0 0,-1 0 0 0 0,0-1 1 0 0,1 1-1 0 0,-1 0 0 0 0,0 0 0 0 0,1-1 1 0 0,-1 1-1 0 0,0 0 0 0 0,0-1 0 0 0,1 0-9 0 0,3-1 11 0 0,1 0-1 0 0,-1 0 0 0 0,1-1 1 0 0,-1 0-1 0 0,0 0 0 0 0,1-1-10 0 0,11-10 13 0 0,-1 0 0 0 0,0-1 0 0 0,7-10-13 0 0,-5 5-297 0 0,1 1-1 0 0,0 0 1 0 0,22-14 297 0 0,-39 31-21 0 0,12-2-113 0 0,-14 4 130 0 0,1 0 0 0 0,-1-1 0 0 0,1 1 0 0 0,-1 0 0 0 0,1 0 0 0 0,-1 0-1 0 0,1 0 1 0 0,-1 0 0 0 0,1 0 0 0 0,-1 0 0 0 0,1 0 0 0 0,-1 0 0 0 0,1 0 0 0 0,-1 0-1 0 0,1 0 1 0 0,-1 0 0 0 0,1 1 0 0 0,-1-1 0 0 0,1 0 0 0 0,-1 0 0 0 0,1 1-1 0 0,-1-1 1 0 0,1 0 0 0 0,-1 0 0 0 0,1 1 0 0 0,-1-1 0 0 0,0 0 0 0 0,1 1 0 0 0,-1-1-1 0 0,0 1 5 0 0,1 0-13 0 0,1 0 43 0 0,0 1 0 0 0,0 0 0 0 0,0 0 0 0 0,0 0 0 0 0,-1 0 1 0 0,1 0-1 0 0,-1 0 0 0 0,1 0 0 0 0,-1 1 0 0 0,0-1 0 0 0,0 0 0 0 0,0 1 0 0 0,0-1 0 0 0,0 1 0 0 0,-1 0 0 0 0,1-1 0 0 0,-1 2-30 0 0,2 6 201 0 0,0 0-1 0 0,-1 0 0 0 0,0 9-200 0 0,-1-4 309 0 0,-1 1 1 0 0,0-1-1 0 0,-1 1 0 0 0,-1-1 1 0 0,-2 8-310 0 0,-3-5 462 0 0,7-15 147 0 0,7-13-398 0 0,29-57-811 0 0,2 11-77 0 0,-15 26 330 0 0,-20 27 322 0 0,-1 2 11 0 0,0 0 0 0 0,0-1 0 0 0,0 1 0 0 0,0 0-1 0 0,0-1 1 0 0,0 1 0 0 0,1 0 0 0 0,-1 0 0 0 0,0 0 0 0 0,1 0 0 0 0,-1 0 0 0 0,1 0-1 0 0,-1 1 1 0 0,1-1 0 0 0,-1 0 0 0 0,1 1 0 0 0,0-1 0 0 0,-1 1 0 0 0,1 0 0 0 0,0-1-1 0 0,-1 1 1 0 0,1 0 14 0 0,0 0 0 0 0,-1 0-1 0 0,1 0 0 0 0,0 0 0 0 0,-1 0 0 0 0,1 0 1 0 0,-1 1-1 0 0,1-1 0 0 0,-1 0 0 0 0,1 1 1 0 0,-1-1-1 0 0,0 1 0 0 0,1-1 0 0 0,-1 1 0 0 0,1 0 1 0 0,-1 0-1 0 0,0 0 0 0 0,0 0 0 0 0,1 0 1 0 0,-1 0-1 0 0,0 0 0 0 0,0 0 0 0 0,0 0 0 0 0,0 0 1 0 0,0 0-1 0 0,0 1 0 0 0,0 0 1 0 0,1 1 47 0 0,1 3 15 0 0,0 0-1 0 0,0 1 1 0 0,-1-1 0 0 0,0 1 0 0 0,0 0-1 0 0,0 0 1 0 0,-1-1 0 0 0,0 1-1 0 0,-1 0 1 0 0,1 0 0 0 0,-1 2-62 0 0,-4 73 268 0 0,0-48-6424 0 0,1-23-653 0 0</inkml:trace>
  <inkml:trace contextRef="#ctx0" brushRef="#br0" timeOffset="-517387.272">21480 6614 6992 0 0,'0'0'322'0'0,"0"0"-7"0"0,0 0-64 0 0,0 0 486 0 0,0 0 235 0 0,0 0 48 0 0,0 0-31 0 0,0 0-171 0 0,0 0-77 0 0,0 0-18 0 0,0 0-13 0 0,0 0-39 0 0,0 0-20 0 0,0 0-4 0 0,0 0-48 0 0,0 0-208 0 0,-4 6 179 0 0,-46 63 582 0 0,27-36-880 0 0,-2-1 0 0 0,-1-1 0 0 0,-2-2 0 0 0,-1 0 0 0 0,-9 4-272 0 0,6-4 225 0 0,27-24-170 0 0,-1 1 0 0 0,0-1 0 0 0,0 0 0 0 0,0 0 0 0 0,-1-1 0 0 0,0 0 0 0 0,1 0 0 0 0,-2 0 0 0 0,-5 1-55 0 0,-68 28 642 0 0,78-32-664 0 0,-3 1-20 0 0,-1 0-1 0 0,0 0 1 0 0,-1 0-1 0 0,-1-1 43 0 0,7-1 9 0 0,0 0 0 0 0,0 0 0 0 0,0 0-1 0 0,0 0 1 0 0,0 0 0 0 0,1 0 0 0 0,-1 0 0 0 0,0-1-1 0 0,0 1 1 0 0,0-1 0 0 0,0 0 0 0 0,0 0-1 0 0,0 1 1 0 0,1-1 0 0 0,-1 0 0 0 0,0 0 0 0 0,1-1-1 0 0,-1 1-8 0 0,1 0 13 0 0,0-1 0 0 0,0 1 0 0 0,0 0 0 0 0,1-1 0 0 0,-1 1-1 0 0,1 0 1 0 0,-1-1 0 0 0,1 1 0 0 0,-1-1 0 0 0,1 1 0 0 0,0-1-1 0 0,0 1 1 0 0,-1-1 0 0 0,1 0-13 0 0,1-22 140 0 0,1 11-130 0 0,1 0 0 0 0,0 0 0 0 0,0 0 0 0 0,2 0 0 0 0,0 1 0 0 0,0 0 0 0 0,4-7-10 0 0,-4 11-1 0 0,-1 1 1 0 0,1-1-1 0 0,1 1 1 0 0,-1 1-1 0 0,1-1 1 0 0,1 1-1 0 0,-1 0 1 0 0,1 0-1 0 0,0 1 1 0 0,0-1-1 0 0,6-2 1 0 0,-3 4 0 0 0,0 0 0 0 0,0 0 0 0 0,1 1 0 0 0,-1 0 0 0 0,1 1 0 0 0,3 0 0 0 0,-10 2 9 0 0,-1-1-1 0 0,0 1 0 0 0,0 1 0 0 0,0-1 0 0 0,1 1 1 0 0,-1-1-1 0 0,0 1 0 0 0,0 0 0 0 0,0 0 1 0 0,0 0-1 0 0,0 0 0 0 0,0 1 0 0 0,0-1 0 0 0,0 1 1 0 0,-1 0-1 0 0,3 1-8 0 0,0 1 22 0 0,0 0 1 0 0,0 1 0 0 0,0-1-1 0 0,-1 1 1 0 0,0 0-1 0 0,0 0 1 0 0,0 0-1 0 0,0 1-22 0 0,12 23-52 0 0,11 16 120 0 0,27 36-68 0 0,9-10 54 0 0,-45-53-301 0 0,-5-8-5933 0 0,-6-5-822 0 0</inkml:trace>
  <inkml:trace contextRef="#ctx0" brushRef="#br0" timeOffset="-218360.981">21857 6726 8232 0 0,'0'0'374'0'0,"0"0"0"0"0,0 0-177 0 0,0 0 148 0 0,0 0 95 0 0,0 0 22 0 0,0 0-52 0 0,4 17 1381 0 0,0-14-1606 0 0,-1-1 0 0 0,0 0 0 0 0,1 0 0 0 0,0 0 0 0 0,-1 0 0 0 0,1 0 0 0 0,0-1 0 0 0,0 1 0 0 0,0-1 0 0 0,0 0 0 0 0,0 0 0 0 0,0-1 0 0 0,0 1 0 0 0,0-1 0 0 0,4 0-185 0 0,2-1 297 0 0,-1 0 0 0 0,0 1 0 0 0,0 0 0 0 0,1 0-297 0 0,0 1 284 0 0,-1-1-1 0 0,1 0 1 0 0,9-2-284 0 0,2-1 950 0 0,20 0-950 0 0,17-2 621 0 0,-47 4-888 0 0,0 0 0 0 0,1 1 0 0 0,1 1 267 0 0,8-1-5636 0 0,-21 0 3767 0 0</inkml:trace>
  <inkml:trace contextRef="#ctx0" brushRef="#br0" timeOffset="-217964.878">21867 6905 2760 0 0,'0'0'521'0'0,"0"0"1150"0"0,0 0 507 0 0,0 0 102 0 0,0 0-288 0 0,0 0-1297 0 0,0 0-503 0 0,0 0 181 0 0,0 0 119 0 0,6 2 559 0 0,-2-1-779 0 0,0 0-1 0 0,-1 0 1 0 0,1-1-1 0 0,0 0 1 0 0,-1 0 0 0 0,1 0-1 0 0,0 0 1 0 0,-1-1-1 0 0,2 1-271 0 0,14-2 918 0 0,24 1 274 0 0,-18 0-1080 0 0,0 2 0 0 0,1 0 0 0 0,6 2-112 0 0,-18-1 42 0 0,0-1 0 0 0,-1-1-1 0 0,4 0-41 0 0,-2 0 11 0 0,90-2 128 0 0,-104 2-86 0 0,-1 0-10 0 0,0 0-96 0 0,0 0-67 0 0,0 0-22 0 0,0 0-63 0 0,0 0-259 0 0,0 0-117 0 0,0 0-706 0 0,0 0-2863 0 0,0 0-1226 0 0</inkml:trace>
  <inkml:trace contextRef="#ctx0" brushRef="#br0" timeOffset="-217296.893">22543 6605 2304 0 0,'0'0'469'0'0,"0"0"1131"0"0,0 0 493 0 0,0 0 98 0 0,0 0-251 0 0,9-8-572 0 0,-3 5-1044 0 0,0 0 0 0 0,1 1 1 0 0,-1-1-1 0 0,1 1 0 0 0,-1 1 0 0 0,1-1 0 0 0,0 1 0 0 0,-1 0 1 0 0,1 0-1 0 0,0 1 0 0 0,0 0 0 0 0,2 1-324 0 0,3-1 391 0 0,0 1 0 0 0,0 1-1 0 0,-1 0 1 0 0,1 1 0 0 0,0 0-1 0 0,5 3-390 0 0,-15-4 28 0 0,1-1-1 0 0,-1 1 1 0 0,1 0-1 0 0,-1-1 1 0 0,0 1-1 0 0,0 0 1 0 0,0 1-1 0 0,0-1 1 0 0,0 0-1 0 0,0 0 0 0 0,-1 1 1 0 0,1-1-1 0 0,-1 1 1 0 0,1 0-1 0 0,-1-1 1 0 0,0 1-1 0 0,0 0 1 0 0,0 0-1 0 0,-1-1 1 0 0,1 1-1 0 0,-1 0 0 0 0,1 3-27 0 0,-2-2 44 0 0,1 1-1 0 0,-1-1 1 0 0,0 0-1 0 0,0 1 1 0 0,0-1-1 0 0,-1 0 0 0 0,1 0 1 0 0,-1 0-1 0 0,0 0 1 0 0,0 0-1 0 0,-1 0 0 0 0,1 0 1 0 0,-1 0-1 0 0,0-1 1 0 0,0 0-1 0 0,-1 1-43 0 0,-9 9 181 0 0,-1 0-1 0 0,-1-1 0 0 0,-5 3-180 0 0,6-5-92 0 0,-2 3 139 0 0,0-2 0 0 0,-2 0 0 0 0,1-1 0 0 0,-16 7-47 0 0,42-15 31 0 0,7-1 13 0 0,9 0 298 0 0,21 4-342 0 0,-10-1 281 0 0,11-1 1139 0 0,7-2-1420 0 0,-47-1 18 0 0,0 2-40 0 0,-6-2-101 0 0,-1 0-60 0 0,5 0-116 0 0,-4 0-4842 0 0,-1 0-1042 0 0</inkml:trace>
  <inkml:trace contextRef="#ctx0" brushRef="#br0" timeOffset="-207993.979">24041 7067 11200 0 0,'0'0'513'0'0,"0"0"-10"0"0,14-10 2005 0 0,-14 10-2464 0 0,0 0 1 0 0,0 0-1 0 0,0 0 1 0 0,0 0 0 0 0,1 0-1 0 0,-1 0 1 0 0,0 0-1 0 0,0 0 1 0 0,0 0 0 0 0,0 0-1 0 0,0 0 1 0 0,0 0-1 0 0,1-1 1 0 0,-1 1 0 0 0,0 0-1 0 0,0 0 1 0 0,0 0-1 0 0,0 0 1 0 0,0 0 0 0 0,0 0-1 0 0,0-1 1 0 0,0 1-1 0 0,0 0 1 0 0,0 0 0 0 0,0 0-1 0 0,1 0 1 0 0,-1 0-1 0 0,0-1 1 0 0,0 1 0 0 0,0 0-1 0 0,0 0 1 0 0,0 0-1 0 0,0 0 1 0 0,0-1-1 0 0,0 1 1 0 0,-1 0 0 0 0,1 0-1 0 0,0 0 1 0 0,0 0-1 0 0,0 0 1 0 0,0-1 0 0 0,0 1-1 0 0,0 0 1 0 0,0 0-1 0 0,0 0 1 0 0,0 0 0 0 0,0 0-1 0 0,0 0 1 0 0,-1-1-1 0 0,1 1 1 0 0,0 0 0 0 0,0 0-1 0 0,0 0 1 0 0,0 0-45 0 0,-13-3 968 0 0,-17 5-398 0 0,13 0-287 0 0,0 1 0 0 0,1 0 1 0 0,0 2-1 0 0,0 0 0 0 0,0 0 0 0 0,0 2 0 0 0,1 0 0 0 0,0 0 1 0 0,0 2-1 0 0,1 0 0 0 0,0 0 0 0 0,1 2 0 0 0,-1 0-283 0 0,12-9 30 0 0,0 0 0 0 0,1 0-1 0 0,-1 0 1 0 0,0 1-1 0 0,1-1 1 0 0,-1 1 0 0 0,1-1-1 0 0,0 1 1 0 0,0 0-1 0 0,0-1 1 0 0,0 1 0 0 0,0 0-1 0 0,0 0 1 0 0,1 0-30 0 0,0-1 8 0 0,-1 0 0 0 0,1 0 0 0 0,0 0 0 0 0,0 0 0 0 0,0 0 0 0 0,0 0 0 0 0,1 0-1 0 0,-1-1 1 0 0,1 1 0 0 0,-1 0 0 0 0,1 0 0 0 0,-1 0 0 0 0,1-1 0 0 0,0 1 0 0 0,0 0 0 0 0,0 0 0 0 0,0-1 0 0 0,0 1 0 0 0,0-1 0 0 0,0 1 0 0 0,1-1 0 0 0,-1 1-8 0 0,4 2 62 0 0,0 0 1 0 0,0-1-1 0 0,0 1 1 0 0,0-1-1 0 0,1 0 1 0 0,-1 0-1 0 0,1 0 1 0 0,0-1-1 0 0,2 1-62 0 0,1-1 125 0 0,0 0 0 0 0,0 0-1 0 0,0-1 1 0 0,1 0-1 0 0,-1-1 1 0 0,2 0-125 0 0,59-5 545 0 0,-26 1-410 0 0,6 2-61 0 0,7 0-517 0 0,-19-1-6008 0 0,-11 0-1324 0 0</inkml:trace>
  <inkml:trace contextRef="#ctx0" brushRef="#br0" timeOffset="-216156.175">23120 6611 3224 0 0,'4'0'1151'0'0,"-2"1"5387"0"0,-2 0-6454 0 0,1-1 0 0 0,-1 1-1 0 0,0 0 1 0 0,1 0 0 0 0,-1 0 0 0 0,0 0-1 0 0,0 0 1 0 0,0 0 0 0 0,0 0 0 0 0,0 0 0 0 0,0 0-1 0 0,0 0 1 0 0,0 0 0 0 0,0 0-84 0 0,-1 1 130 0 0,1-1 0 0 0,0 1 0 0 0,0-1 0 0 0,0 1 0 0 0,0-1 0 0 0,0 1 0 0 0,1 0 0 0 0,-1-1 0 0 0,1 2-130 0 0,3 16 739 0 0,-4-15-669 0 0,1-1 0 0 0,0 1 1 0 0,-1 0-1 0 0,2-1 0 0 0,-1 1 0 0 0,0-1 0 0 0,1 2-70 0 0,0-1 109 0 0,0 0 0 0 0,-1 0 0 0 0,0-1 0 0 0,0 1-1 0 0,0 0 1 0 0,0 3-109 0 0,3 10 365 0 0,-3-8-144 0 0,-1 0 0 0 0,1 0 1 0 0,-1-1-1 0 0,-1 1 0 0 0,0 0 0 0 0,0 0 1 0 0,-2 5-222 0 0,3-13 9 0 0,0 2 45 0 0,0-1 0 0 0,-1 0 0 0 0,0 1 0 0 0,1-1 0 0 0,-1 0 0 0 0,0 0 1 0 0,0 0-1 0 0,0 0 0 0 0,-1 2-54 0 0,12-49 1554 0 0,-4 30-1543 0 0,0 0-1 0 0,2 1 0 0 0,-1-1 1 0 0,8-9-11 0 0,-1 2-127 0 0,-9 14 93 0 0,1 1-1 0 0,-1 0 1 0 0,1 0-1 0 0,1 0 1 0 0,0 1-1 0 0,-1 0 0 0 0,2 0 1 0 0,-1 1-1 0 0,1-1 35 0 0,-1 2-14 0 0,0 1 10 0 0,2 2-50 0 0,-6 0 46 0 0,-1 1 8 0 0,0-1 1 0 0,-1 1-1 0 0,1 0 1 0 0,-1 0-1 0 0,1 0 1 0 0,-1 0-1 0 0,1 0 1 0 0,-1 1-1 0 0,1-1 1 0 0,-1 0 0 0 0,1 1-1 0 0,-1-1 1 0 0,1 1-1 0 0,0 0 0 0 0,2 0 23 0 0,0 0 1 0 0,-1 0-1 0 0,1 0 0 0 0,-1 0 1 0 0,1 1-1 0 0,-1 0 0 0 0,1-1 1 0 0,-1 1-1 0 0,0 1 0 0 0,0-1 1 0 0,0 0-1 0 0,0 1 0 0 0,0-1 1 0 0,-1 1-1 0 0,1 0 0 0 0,-1 1-23 0 0,21 27 272 0 0,-20-23-145 0 0,0-1 0 0 0,0 1 0 0 0,-1-1 0 0 0,0 1 0 0 0,-1 0 0 0 0,1 6-127 0 0,0 11 634 0 0,-1 18-634 0 0,-1-24 132 0 0,-1-13-38 0 0,-1 0-12 0 0,1-1-3 0 0,1-4-4 0 0,0-1 1 0 0,0 0-4 0 0,0 0-20 0 0,0 0-159 0 0,0 0-76 0 0,0 0-10 0 0,0 0-72 0 0,0 0-281 0 0,0 0-118 0 0,0 0-28 0 0,2-24-5586 0 0,0 10 4778 0 0,0-4-1009 0 0</inkml:trace>
  <inkml:trace contextRef="#ctx0" brushRef="#br0" timeOffset="-215526.595">23515 6175 7656 0 0,'0'0'349'0'0,"0"0"-2"0"0,0 0-141 0 0,0 0 241 0 0,0 0 128 0 0,0 15 1213 0 0,-2-6-1111 0 0,-1-1 0 0 0,0 0 0 0 0,0 0 0 0 0,-2 3-677 0 0,-3 10 616 0 0,-14 33 28 0 0,17-37-550 0 0,3-11-64 0 0,1 0-1 0 0,-1 0 1 0 0,0-1-1 0 0,0 1 1 0 0,-1-1 0 0 0,-3 5-30 0 0,3-5 30 0 0,3-5-41 0 0,0 1 0 0 0,-1-1 0 0 0,1 0 0 0 0,0 1-1 0 0,0-1 1 0 0,-1 0 0 0 0,1 1 0 0 0,0-1 0 0 0,0 1 0 0 0,0-1 0 0 0,0 1-1 0 0,0-1 1 0 0,-1 0 0 0 0,1 1 0 0 0,0-1 0 0 0,0 1 0 0 0,0-1 0 0 0,0 1-1 0 0,0-1 1 0 0,1 1 0 0 0,-1-1 11 0 0,0 3-422 0 0,8-9-1454 0 0,-5-2 794 0 0</inkml:trace>
  <inkml:trace contextRef="#ctx0" brushRef="#br0" timeOffset="-215165.964">23629 6172 10656 0 0,'-1'0'144'0'0,"0"0"0"0"0,1 1-1 0 0,-1-1 1 0 0,0 0 0 0 0,1 0 0 0 0,-1 1 0 0 0,0-1 0 0 0,0 0 0 0 0,1 1 0 0 0,-1-1 0 0 0,0 1 0 0 0,1-1 0 0 0,-1 1 0 0 0,1-1-1 0 0,-1 1 1 0 0,1-1 0 0 0,-1 1-144 0 0,0 0 484 0 0,-2 19 944 0 0,-5 7-105 0 0,4-10-864 0 0,-1 0-1 0 0,-3 6-458 0 0,-15 19 200 0 0,9-18-167 0 0,6-6-44 0 0,6-14-995 0 0,1 0 0 0 0,-1 0 0 0 0,0 0-1 0 0,-1 0 1 0 0,-1 2 1006 0 0,3-4-1821 0 0</inkml:trace>
  <inkml:trace contextRef="#ctx0" brushRef="#br0" timeOffset="-208809.089">23834 6483 2760 0 0,'0'0'404'0'0,"0"0"655"0"0,-9-11 5780 0 0,8 10-6019 0 0,1 1-124 0 0,0 0-478 0 0,-1 0-1 0 0,1 0 1 0 0,-1 0-1 0 0,1 0 1 0 0,-1 0 0 0 0,1 0-1 0 0,0 0 1 0 0,-1 0-1 0 0,1 0 1 0 0,-1 0-1 0 0,1 1 1 0 0,-1-1-1 0 0,1 0 1 0 0,-1 0-1 0 0,1 0 1 0 0,-1 1-1 0 0,1-1 1 0 0,0 0-1 0 0,-1 1-217 0 0,-8 9 429 0 0,8-8-380 0 0,0-1-1 0 0,-1 0 0 0 0,1 0 0 0 0,0 1 0 0 0,0-1 1 0 0,0 1-1 0 0,0-1 0 0 0,1 1 0 0 0,-1 0-48 0 0,-3 6 161 0 0,1 1 0 0 0,1 0 1 0 0,0 0-1 0 0,0-1 0 0 0,1 1 0 0 0,0 0 0 0 0,0 3-161 0 0,0 9 173 0 0,1-17-155 0 0,-1 0 1 0 0,1 1 0 0 0,0-1 0 0 0,0 0-1 0 0,0 0 1 0 0,1 0 0 0 0,0 1 0 0 0,-1-1-1 0 0,1 0 1 0 0,1 0 0 0 0,-1 0-1 0 0,1 1-18 0 0,-1-4 15 0 0,-1 0 0 0 0,1 1 0 0 0,0-1 0 0 0,-1 0 0 0 0,1 1 0 0 0,0-1 0 0 0,0 0 0 0 0,0 0 0 0 0,0 0 0 0 0,0 1 0 0 0,0-1 0 0 0,0 0 0 0 0,1-1 0 0 0,-1 1 0 0 0,0 0 0 0 0,0 0 0 0 0,1 0 0 0 0,-1-1 0 0 0,1 1 0 0 0,-1-1 0 0 0,1 1 0 0 0,-1-1 0 0 0,1 1 0 0 0,-1-1 0 0 0,1 0-15 0 0,1 0 29 0 0,1-1 1 0 0,-1 1-1 0 0,0-1 1 0 0,0 0-1 0 0,0 0 1 0 0,0 0-1 0 0,0 0 1 0 0,0 0-1 0 0,1-1-29 0 0,6-2 156 0 0,-3 1-133 0 0,0 0 1 0 0,-1-1-1 0 0,1 0 0 0 0,-1 0 0 0 0,0 0 0 0 0,0-1 0 0 0,4-4-23 0 0,37-41-169 0 0,-29 30-184 0 0,-9 7 93 0 0,-9 13 184 0 0,0 0 4 0 0,0 0 2 0 0,0 0 4 0 0,0 0 2 0 0,0 0 0 0 0,13 8-53 0 0,-9-3 90 0 0,-2-3 30 0 0,0 0-1 0 0,-1 1 1 0 0,1-1-1 0 0,0 0 1 0 0,-1 1-1 0 0,0-1 1 0 0,1 1 0 0 0,-1-1-1 0 0,0 2-2 0 0,1 1 72 0 0,0 1 1 0 0,0-1-1 0 0,1 0 0 0 0,0 0 1 0 0,0 0-1 0 0,0 0 0 0 0,1-1 1 0 0,-1 1-1 0 0,1-1 0 0 0,0 0 1 0 0,1 0-1 0 0,-1 0 0 0 0,1-1 0 0 0,-1 1 1 0 0,1-1-1 0 0,0 0 0 0 0,3 1-72 0 0,-4-3 47 0 0,0 0 0 0 0,0 0 0 0 0,0-1 0 0 0,0 0 0 0 0,0 1 0 0 0,0-1 0 0 0,0-1 0 0 0,0 1 0 0 0,0-1 0 0 0,0 1 0 0 0,0-1 0 0 0,0 0 0 0 0,0-1 0 0 0,0 1 0 0 0,-1-1 0 0 0,1 1 0 0 0,0-1 0 0 0,-1 0 0 0 0,0 0 0 0 0,1-1 0 0 0,-1 1 0 0 0,0-1 0 0 0,0 0 0 0 0,0 1 0 0 0,0-1 0 0 0,-1 0 0 0 0,1-1-47 0 0,2-3 56 0 0,0 0 0 0 0,0 0 0 0 0,-1 0 0 0 0,0-1 0 0 0,0 1 0 0 0,-1-1 0 0 0,0 0 0 0 0,0 0-1 0 0,-1 0 1 0 0,0 0 0 0 0,0-1 0 0 0,-1-3-56 0 0,-1 3-3 0 0,0 0 0 0 0,-1 0 0 0 0,0 1-1 0 0,0-1 1 0 0,-1 0 0 0 0,0 1-1 0 0,-1-1 1 0 0,0 1 0 0 0,0 0 0 0 0,-1 0-1 0 0,-4-7 4 0 0,-9-9-549 0 0,9 18-187 0 0,6 5-5337 0 0,2 1 4236 0 0</inkml:trace>
  <inkml:trace contextRef="#ctx0" brushRef="#br0" timeOffset="-208379.032">23780 6851 4144 0 0,'0'0'319'0'0,"0"0"147"0"0,0 0 1401 0 0,0 0 630 0 0,1-1 2290 0 0,5-6-3511 0 0,-4 5-1102 0 0,0 1 0 0 0,0-1 0 0 0,0 0 0 0 0,0 1 1 0 0,0-1-1 0 0,1 1 0 0 0,-1 0 0 0 0,1 0 0 0 0,-1 0 1 0 0,1 0-1 0 0,-1 0 0 0 0,1 1 0 0 0,0-1-174 0 0,39-4 2368 0 0,-11 2-1485 0 0,36-6-94 0 0,0 4-1 0 0,0 2 0 0 0,17 3-788 0 0,-45 0 79 0 0,17 2-128 0 0,5 3 49 0 0,-58-5-520 0 0,1 1 0 0 0,-1-1 0 0 0,1 1 1 0 0,-1 0-1 0 0,1 1 0 0 0,-1-1 0 0 0,0 0 0 0 0,0 1 0 0 0,0 0 0 0 0,0 0 0 0 0,1 0 520 0 0,-3-1-2259 0 0</inkml:trace>
  <inkml:trace contextRef="#ctx0" brushRef="#br0" timeOffset="-197384.751">24690 6049 1376 0 0,'0'0'269'0'0,"0"0"595"0"0,0 0 264 0 0,0 0 51 0 0,-13-15 1430 0 0,7 12-2299 0 0,0 0-1 0 0,0 0 1 0 0,0 1-1 0 0,-1 0 1 0 0,1 0 0 0 0,0 1-1 0 0,-1 0 1 0 0,-2-1-310 0 0,-58-2 1055 0 0,35 2-480 0 0,-148-3 634 0 0,85 3-425 0 0,-95 9-784 0 0,176-7-29 0 0,-567 33 270 0 0,147-6-194 0 0,-86 14 211 0 0,513-40-251 0 0,-196 17 192 0 0,-33 2-234 0 0,-258 18 99 0 0,104-14 91 0 0,280-12-181 0 0,42-4 97 0 0,-10-2-71 0 0,-270 21-1 0 0,260-15 94 0 0,85-12-80 0 0,1 0 0 0 0,-1 1 0 0 0,1-1 0 0 0,-1 1 0 0 0,1-1 0 0 0,0 1 0 0 0,-1 0 0 0 0,1 0 0 0 0,0 0 0 0 0,0 0 0 0 0,0 0 0 0 0,0 0 0 0 0,0 1 0 0 0,0-1 0 0 0,0 1 0 0 0,0-1 0 0 0,0 1 0 0 0,1 0 0 0 0,-1 0 0 0 0,1-1 0 0 0,-1 1 0 0 0,1 1 0 0 0,0-1 0 0 0,-1 0 1 0 0,1 0-1 0 0,0 0-13 0 0,-3 12 55 0 0,3-9-51 0 0,0-1-1 0 0,0 1 0 0 0,0 0 1 0 0,0-1-1 0 0,1 1 1 0 0,-1 2-4 0 0,2 22 0 0 0,-3 1 0 0 0,0-1 0 0 0,-2 0 0 0 0,-1 0 0 0 0,-4 12 0 0 0,-4 12-166 0 0,-2 34 166 0 0,9-54 6 0 0,-3 23-6 0 0,-2 8 0 0 0,-8 22 0 0 0,-21 102 133 0 0,34-165-121 0 0,4-17-12 0 0,0 1 0 0 0,1-1-1 0 0,0 0 1 0 0,0 1 0 0 0,1 3 0 0 0,0 9 3 0 0,-1-10 4 0 0,1 0 0 0 0,0 1 0 0 0,0-1 0 0 0,1 0 0 0 0,0 0 0 0 0,1 0 0 0 0,0-1 0 0 0,1 1 0 0 0,1 5-7 0 0,-2-10 43 0 0,0-1 0 0 0,0 1-1 0 0,0 0 1 0 0,0-1 0 0 0,1 1-1 0 0,0-1 1 0 0,-1 0 0 0 0,1 0-1 0 0,0 0 1 0 0,1 0 0 0 0,-1-1-1 0 0,0 1 1 0 0,1-1 0 0 0,-1 0-1 0 0,1 0 1 0 0,0 0 0 0 0,0 0-1 0 0,0-1 1 0 0,0 1 0 0 0,2-1-43 0 0,14 5 0 0 0,1-1 0 0 0,0 0 0 0 0,0-2 0 0 0,11 0 0 0 0,200 12 0 0 0,-133-6-94 0 0,172-7 135 0 0,-180-2-340 0 0,58 2 384 0 0,89-1-170 0 0,21 2 357 0 0,-199 0-240 0 0,343 4 32 0 0,-132-6-64 0 0,37 1 0 0 0,-36-2 0 0 0,-15 3 0 0 0,63 3 0 0 0,96 8 78 0 0,-167-4 146 0 0,146 8-502 0 0,-288-15 436 0 0,101-11-158 0 0,-180 6-4 0 0,-18 2 35 0 0,1-1 0 0 0,-1 0 1 0 0,1-1-1 0 0,-1 0 0 0 0,0 0 0 0 0,1-2 0 0 0,-1 1 0 0 0,-1-1 0 0 0,3-1-31 0 0,-11 4 62 0 0,1 0-1 0 0,-1 0 0 0 0,0-1 1 0 0,1 1-1 0 0,-1 0 0 0 0,0-1 1 0 0,0 1-1 0 0,0-1 1 0 0,0 1-1 0 0,0-1 0 0 0,0 1 1 0 0,0-1-1 0 0,0 0 0 0 0,-1 1 1 0 0,1-1-1 0 0,0 0 1 0 0,-1 0-1 0 0,0 0 0 0 0,1 1 1 0 0,-1-1-1 0 0,0 0 0 0 0,0 0 1 0 0,0-1-62 0 0,-1-5 203 0 0,0-1 0 0 0,-1 1 1 0 0,1 0-1 0 0,-4-7-203 0 0,0-7 128 0 0,-2-8 257 0 0,-6-13-385 0 0,-2-7 187 0 0,5 8 171 0 0,1 0 0 0 0,2-1 0 0 0,-1-40-358 0 0,3-76 970 0 0,3 60-121 0 0,-4-1-1 0 0,-4 1 1 0 0,-20-82-849 0 0,20 132 142 0 0,5 18-45 0 0,-2 1-1 0 0,-1 0 1 0 0,-2 0-97 0 0,4 11 17 0 0,-1 1 1 0 0,-1-1 0 0 0,-1 2 0 0 0,-1 0-1 0 0,0 0 1 0 0,-4-4-18 0 0,0 4-32 0 0,5 5-181 0 0,0 1-1 0 0,-1-1 0 0 0,-1 2 0 0 0,0-1 0 0 0,0 2 1 0 0,-7-5 213 0 0,0 3-1390 0 0</inkml:trace>
  <inkml:trace contextRef="#ctx0" brushRef="#br0" timeOffset="-1.01514E6">4250 1176 3224 0 0,'0'0'143'0'0,"0"0"278"0"0,0 0 1064 0 0,15 11 5222 0 0,-11-10-6427 0 0,-1 0 1 0 0,0 1-1 0 0,1-1 1 0 0,-1 0-1 0 0,1-1 1 0 0,-1 1-1 0 0,1-1 1 0 0,-1 1-1 0 0,1-1 1 0 0,-1 0-1 0 0,2 0-280 0 0,43-5 2842 0 0,-41 4-2687 0 0,73-7 2744 0 0,63 3-2899 0 0,-77 1-874 0 0,-69 14-1838 0 0,-1-2 289 0 0</inkml:trace>
  <inkml:trace contextRef="#ctx0" brushRef="#br0" timeOffset="-1.01473E6">4206 1341 8288 0 0,'0'0'381'0'0,"0"0"-6"0"0,0 1-242 0 0,1 1-50 0 0,0-1 0 0 0,0 1-1 0 0,0-1 1 0 0,0 0 0 0 0,1 1 0 0 0,-1-1-1 0 0,0 0 1 0 0,1 0 0 0 0,-1 0 0 0 0,0 0-1 0 0,1 0 1 0 0,0 0 0 0 0,-1 0 0 0 0,1-1-1 0 0,-1 1 1 0 0,1 0 0 0 0,0-1 0 0 0,0 0 0 0 0,-1 1-1 0 0,1-1 1 0 0,1 0-83 0 0,1 1 283 0 0,16 4 975 0 0,0-1-1 0 0,0-1 1 0 0,1-1-1 0 0,-1-1 1 0 0,1 0-1 0 0,8-2-1257 0 0,9 0 1795 0 0,14 2-1795 0 0,2 0 717 0 0,128-1 737 0 0,-181 0-1524 0 0,-1 0 6 0 0,0 0-117 0 0,0 0-494 0 0,0 0-217 0 0,0 0-789 0 0,0 0-3151 0 0,0 0-1346 0 0</inkml:trace>
  <inkml:trace contextRef="#ctx0" brushRef="#br0" timeOffset="-1.01604E6">3182 647 8288 0 0,'0'0'381'0'0,"0"0"-6"0"0,0 0-171 0 0,0 0 176 0 0,0 0 106 0 0,0 0 24 0 0,0 0 50 0 0,0 0 202 0 0,0 0 94 0 0,0 0 22 0 0,0 0-821 0 0,0-1 1 0 0,0 1-1 0 0,0 0 1 0 0,0 0-1 0 0,0-1 0 0 0,0 1 1 0 0,0 0-1 0 0,0 0 1 0 0,0-1-1 0 0,0 1 1 0 0,0 0-1 0 0,0-1 1 0 0,0 1-1 0 0,0 0 1 0 0,0 0-1 0 0,0-1 1 0 0,0 1-1 0 0,0 0 1 0 0,0 0-1 0 0,1 0 1 0 0,-1-1-1 0 0,0 1 1 0 0,0 0-1 0 0,0 0 1 0 0,0 0-1 0 0,1-1-57 0 0,10-3 261 0 0,0 1-1 0 0,0-1 0 0 0,0 2 1 0 0,0 0-1 0 0,1 0 1 0 0,-1 1-1 0 0,1 0 0 0 0,0 1 1 0 0,0 1-261 0 0,36-4 545 0 0,-15 2 113 0 0,-1 1 0 0 0,24 3-658 0 0,25 1-153 0 0,-50-3 207 0 0,-6 0-965 0 0,-3-1-3218 0 0,-23-2 2174 0 0,-5-6-18 0 0</inkml:trace>
  <inkml:trace contextRef="#ctx0" brushRef="#br0" timeOffset="-1.01567E6">3507 471 8288 0 0,'0'0'190'0'0,"0"0"28"0"0,0 0 7 0 0,1 0-33 0 0,10 0 215 0 0,0 0 1 0 0,0 1-1 0 0,0 0 0 0 0,0 0 0 0 0,0 1 1 0 0,0 1-1 0 0,0 0 0 0 0,-1 0 0 0 0,1 1 1 0 0,-1 0-1 0 0,5 4-407 0 0,1 2 450 0 0,-10-7-236 0 0,0 0 0 0 0,0 1 0 0 0,-1 0 1 0 0,1 0-1 0 0,-1 1 0 0 0,2 2-214 0 0,1 1 94 0 0,-6-6-20 0 0,0 0 1 0 0,0 0 0 0 0,0 0-1 0 0,0 0 1 0 0,-1 0-1 0 0,1 0 1 0 0,-1 0-1 0 0,1 1 1 0 0,-1-1 0 0 0,0 0-1 0 0,1 2-74 0 0,-2-3 18 0 0,1 2 88 0 0,0 0 1 0 0,0 0 0 0 0,0 0-1 0 0,0 1 1 0 0,0-1 0 0 0,-1 0-1 0 0,1 1 1 0 0,-1-1 0 0 0,0 1-1 0 0,0-1 1 0 0,0 0-1 0 0,-1 1 1 0 0,1-1 0 0 0,-1 0-1 0 0,0 1 1 0 0,0-1 0 0 0,0 0-1 0 0,-1 2-106 0 0,0 0 78 0 0,-1 0 0 0 0,0 0-1 0 0,0 0 1 0 0,-1-1-1 0 0,0 1 1 0 0,1-1 0 0 0,-1 0-1 0 0,-1 0 1 0 0,1 0-1 0 0,0-1 1 0 0,-4 2-78 0 0,-9 6 135 0 0,-1 0 0 0 0,-11 4-135 0 0,12-8-382 0 0,-1 0-1 0 0,1-2 0 0 0,-10 2 383 0 0,1 1-2789 0 0,12-3-2913 0 0</inkml:trace>
  <inkml:trace contextRef="#ctx0" brushRef="#br0" timeOffset="-1.01687E6">3535 949 5008 0 0,'0'0'231'0'0,"0"0"44"0"0,0 0 85 0 0,0 0 31 0 0,0 0 8 0 0,0 0-85 0 0,0 0-336 0 0,0 0-24 0 0,0 0 202 0 0,0 0 90 0 0,0 0 11 0 0,0 0 15 0 0,0 0 39 0 0,0 0 10 0 0,0 0 6 0 0,23 6 4053 0 0,-17-6-4283 0 0,1 0-41 0 0,-5 0 177 0 0,-2 0 74 0 0,0 0 12 0 0,0 0-19 0 0,2 3 780 0 0,0-2 98 0 0,-7 3-1210 0 0,-4-1 75 0 0,-1 1 0 0 0,0-1 0 0 0,0 0-1 0 0,0-1 1 0 0,0 0 0 0 0,0-1 0 0 0,0 0-1 0 0,0-1 1 0 0,-1 0 0 0 0,1 0 0 0 0,-9-2-43 0 0,-56 2 74 0 0,-31-5 149 0 0,87 4-5 0 0,-10-1 107 0 0,4 1-80 0 0,16 1-80 0 0,8 0-101 0 0,1 0 0 0 0,0 0 0 0 0,0 0 0 0 0,0 0 0 0 0,0 0 0 0 0,0 0 0 0 0,0 0 0 0 0,0 0 0 0 0,0 0-74 0 0,3 9-784 0 0,16 86 1590 0 0,-8-61-796 0 0,-10-30 0 0 0,1 0 0 0 0,-1 1 0 0 0,1-1 0 0 0,-1 0 0 0 0,0 0 0 0 0,-1 1 0 0 0,1-1 0 0 0,-1 1 0 0 0,0-1 0 0 0,0 0 0 0 0,0 2 0 0 0,-4 27 115 0 0,0 21-115 0 0,2-22 877 0 0,-4 24-877 0 0,-3 24 0 0 0,-4-8 307 0 0,12-64-264 0 0,1-2-22 0 0,-3 0 22 0 0,3 0-19 0 0,0-4 42 0 0,8 4 78 0 0,-6-6-124 0 0,6 1 18 0 0,7 5 64 0 0,-13-6-87 0 0,1 1 0 0 0,0-1 0 0 0,0 0 0 0 0,-1 0 0 0 0,1 0 0 0 0,0 0 0 0 0,0-1 0 0 0,-1 1 0 0 0,1-1 0 0 0,0 1 0 0 0,0-1 0 0 0,0 0-15 0 0,19-3 44 0 0,0 2-21 0 0,1 0 0 0 0,-1-1 0 0 0,4-2-23 0 0,0 0 59 0 0,19 0-59 0 0,-28 3-32 0 0,-7 1 22 0 0,-1 1 1 0 0,1 0-1 0 0,0 0 1 0 0,-1 0-1 0 0,4 2 10 0 0,7-1 8 0 0,-2-2-114 0 0,-17 1-101 0 0,-1 0-32 0 0,0 0-1 0 0,0 0-81 0 0,0 0-342 0 0,0 0-147 0 0,0 0-29 0 0,0 0-222 0 0,0 0-903 0 0,0 0-385 0 0</inkml:trace>
  <inkml:trace contextRef="#ctx0" brushRef="#br0" timeOffset="-1.01653E6">3198 1282 5984 0 0,'0'0'273'0'0,"0"0"-5"0"0,0 0 31 0 0,0 0 762 0 0,0 0 348 0 0,0 0 67 0 0,14-7 1880 0 0,-10 5-3059 0 0,0-1 0 0 0,-1 1 0 0 0,1 0 0 0 0,0 0-1 0 0,1 0 1 0 0,-1 1 0 0 0,0-1 0 0 0,0 1 0 0 0,4 0-297 0 0,43-6 1460 0 0,-9 3-864 0 0,-10 0-405 0 0,0 1 0 0 0,-1 1 0 0 0,11 3-191 0 0,-28-1 47 0 0,23-4-1279 0 0,-36 4-80 0 0,-1 0-884 0 0,0 0-3338 0 0</inkml:trace>
  <inkml:trace contextRef="#ctx0" brushRef="#br0" timeOffset="-1.00652E6">8242 778 13536 0 0,'0'0'620'0'0,"0"0"-16"0"0,0 0-319 0 0,0 0 94 0 0,2 0 79 0 0,58 6 2790 0 0,72-7-1009 0 0,-54 0-3147 0 0,-26 1-5069 0 0,-51 0-259 0 0</inkml:trace>
  <inkml:trace contextRef="#ctx0" brushRef="#br0" timeOffset="-1.00612E6">7591 479 6912 0 0,'-20'-9'1512'0'0,"9"1"2674"0"0,11 8-2551 0 0,0 0-646 0 0,0 0-278 0 0,0 0-58 0 0,0 0-25 0 0,0 0-57 0 0,0 0-26 0 0,17 0 616 0 0,21-1-826 0 0,-13 0 305 0 0,1 2 0 0 0,0 0 0 0 0,3 2-640 0 0,90 11 468 0 0,-73-6-303 0 0,-29-5-331 0 0,0 0-1 0 0,0-1 1 0 0,0-1 0 0 0,1-1-1 0 0,16-1 167 0 0,-31 1-207 0 0,-1-1 0 0 0,1 1-1 0 0,-1-1 1 0 0,1 0-1 0 0,-1 0 1 0 0,1 0 0 0 0,0-1 207 0 0,-2 1-365 0 0,0 1 0 0 0,1-1 1 0 0,-1 0-1 0 0,0 0 1 0 0,0 0-1 0 0,0 0 0 0 0,0 0 1 0 0,0 0-1 0 0,0 0 0 0 0,0 0 1 0 0,0 0-1 0 0,-1-1 1 0 0,1 0 364 0 0,3-6-2456 0 0</inkml:trace>
  <inkml:trace contextRef="#ctx0" brushRef="#br0" timeOffset="-1.00612E6">7928 354 3224 0 0,'-7'1'1924'0'0,"1"4"2337"0"0,-1 1 981 0 0,7-6-5217 0 0,0 0 1 0 0,-1 1 0 0 0,1-1-1 0 0,0 0 1 0 0,0 0 0 0 0,0 1-1 0 0,0-1 1 0 0,0 0 0 0 0,0 0-1 0 0,0 1 1 0 0,0-1 0 0 0,0 0-1 0 0,0 0 1 0 0,0 1 0 0 0,0-1-1 0 0,0 0 1 0 0,0 1 0 0 0,0-1-1 0 0,1 0 1 0 0,-1 0-1 0 0,0 1 1 0 0,0-1 0 0 0,0 0-1 0 0,0 0 1 0 0,0 0 0 0 0,1 1-1 0 0,-1-1 1 0 0,0 0 0 0 0,0 0-1 0 0,0 0 1 0 0,1 1 0 0 0,-1-1-1 0 0,0 0 1 0 0,0 0 0 0 0,0 0-1 0 0,1 0-25 0 0,39 38 2025 0 0,-27-29-1605 0 0,32 25 519 0 0,-41-30-802 0 0,0-1 0 0 0,-1 1 0 0 0,1 0 0 0 0,-1 0 0 0 0,0 0 0 0 0,0 1 0 0 0,-1-1 0 0 0,1 1 0 0 0,0 1-137 0 0,-3-4 38 0 0,1-1-1 0 0,-1 0 0 0 0,0 1 0 0 0,1-1 0 0 0,-1 1 0 0 0,0-1 0 0 0,0 1 1 0 0,0-1-1 0 0,0 1 0 0 0,0-1 0 0 0,-1 1 0 0 0,1-1 0 0 0,0 0 0 0 0,-1 1 1 0 0,1-1-1 0 0,-1 1 0 0 0,1-1 0 0 0,-1 0 0 0 0,0 1-37 0 0,-18 23 389 0 0,9-12-220 0 0,7-9-136 0 0,0-1-1 0 0,-1 1 0 0 0,1 0 0 0 0,-1-1 1 0 0,0 0-1 0 0,0 0 0 0 0,0 0 1 0 0,-1 0-1 0 0,-1 0-32 0 0,-45 20 131 0 0,27-13-91 0 0,6-3-86 0 0,-12 6-985 0 0,0 1 1 0 0,-13 10 1030 0 0,28-15-4885 0 0,-4-1-1536 0 0</inkml:trace>
  <inkml:trace contextRef="#ctx0" brushRef="#br0" timeOffset="-1.00765E6">7632 874 2304 0 0,'0'0'476'0'0,"0"0"1157"0"0,0 0 502 0 0,0 0 103 0 0,0 0-222 0 0,0 0-1028 0 0,0 0-452 0 0,3 14 1016 0 0,-2-1-408 0 0,-1 11 329 0 0,-1-18-1204 0 0,1 1 0 0 0,0-1 0 0 0,1 1 0 0 0,0 5-269 0 0,1 14 375 0 0,1 18 79 0 0,-2-28-242 0 0,0 0-1 0 0,-1 7-211 0 0,0 16 241 0 0,0-25-137 0 0,0 0 0 0 0,-1 0-1 0 0,-3 12-103 0 0,-2 21 190 0 0,5-33-82 0 0,-1-1 0 0 0,-2 11-108 0 0,0-8 73 0 0,2 0 0 0 0,0 0 1 0 0,1 1-1 0 0,1 9-73 0 0,0-22-31 0 0,0 0 0 0 0,1-1 1 0 0,-1 1-1 0 0,1-1 0 0 0,0 1 0 0 0,0-1 0 0 0,0 1 0 0 0,0-1 1 0 0,1 0-1 0 0,0 1 0 0 0,-1-1 0 0 0,1 0 0 0 0,1 0 31 0 0,-1 0 44 0 0,-2-2 232 0 0,20 3 487 0 0,-18-4-725 0 0,0 1-1 0 0,0-1 1 0 0,1 1-1 0 0,-1-1 1 0 0,0 0-1 0 0,0 0 1 0 0,1 0-1 0 0,-1 0 1 0 0,3 0-38 0 0,62-18 315 0 0,-6 2-277 0 0,-36 10-38 0 0,-18 3 0 0 0,1 2 0 0 0,0-1 0 0 0,-1 1 0 0 0,1 0 0 0 0,1 0 0 0 0,108-7 0 0 0,-116 8-26 0 0,-1 1 0 0 0,0-1 0 0 0,1 0 0 0 0,-1 0 0 0 0,0 0 0 0 0,1 0 0 0 0,-1 0-1 0 0,0 0 1 0 0,1 0 0 0 0,-1 0 0 0 0,0 0 0 0 0,1 0 0 0 0,-1 0 0 0 0,0 0 0 0 0,1 0 0 0 0,-1-1-1 0 0,0 1 1 0 0,1 0 0 0 0,-1 0 0 0 0,0 0 0 0 0,1 0 0 0 0,-1-1 0 0 0,0 1 0 0 0,1 0 0 0 0,-1 0-1 0 0,0-1 1 0 0,0 1 0 0 0,1 0 0 0 0,-1 0 0 0 0,0-1 0 0 0,0 1 0 0 0,0 0 0 0 0,1-1 0 0 0,-1 1-1 0 0,0 0 1 0 0,0 0 0 0 0,0-1 26 0 0,1 0-4133 0 0,-6-1-2007 0 0</inkml:trace>
  <inkml:trace contextRef="#ctx0" brushRef="#br0" timeOffset="-1.00726E6">7589 1108 8288 0 0,'12'0'889'0'0,"43"-4"646"0"0,-37 2 524 0 0,0 1 0 0 0,17 1-2059 0 0,142 15 4586 0 0,-110-9-3363 0 0,-33-8-748 0 0,-33 2-758 0 0,-1 0-119 0 0,0 0-854 0 0,0 0-3475 0 0,0 0-1487 0 0</inkml:trace>
  <inkml:trace contextRef="#ctx0" brushRef="#br0" timeOffset="-1.00687E6">7532 915 6912 0 0,'0'0'528'0'0,"-8"-8"-350"0"0,7 5 7940 0 0,4 1-7922 0 0,0 0 1 0 0,0 1-1 0 0,0-1 1 0 0,0 1-1 0 0,0-1 1 0 0,0 1-1 0 0,0 0 1 0 0,1 0-1 0 0,-1 0 1 0 0,0 1-1 0 0,1-1 1 0 0,-1 1-1 0 0,0 0 1 0 0,1 0-1 0 0,-1 0 1 0 0,1 0-197 0 0,23-1 519 0 0,-9-2-510 0 0,1 2-1 0 0,5 1-8 0 0,17-2-1 0 0,77-1 1 0 0,-99 3 0 0 0,22 1 49 0 0,-13 0-1477 0 0,0-1-1 0 0,6-2 1429 0 0,-18-1-1023 0 0</inkml:trace>
  <inkml:trace contextRef="#ctx0" brushRef="#br0" timeOffset="-1.0121E6">5895 874 2304 0 0,'28'0'327'0'0,"-25"0"115"0"0,-1 0 1 0 0,1 0 0 0 0,0 0-1 0 0,-1-1 1 0 0,1 1 0 0 0,-1-1-1 0 0,2 0-442 0 0,-4 1 1132 0 0,7-3 949 0 0,23-2 2090 0 0,-28 4-3702 0 0,-2 1-11 0 0,0 0-2 0 0,8-1 987 0 0,-3 0-797 0 0,-7 3 104 0 0,-3 0-637 0 0,0-1-1 0 0,0 0 0 0 0,0 0 0 0 0,0 0 0 0 0,0-1 0 0 0,-4 1-112 0 0,-16 1 663 0 0,7 0-358 0 0,0-1-1 0 0,-11 0-304 0 0,10-2-80 0 0,1 2-1 0 0,-18 3 81 0 0,23-3 0 0 0,0 0 0 0 0,0-1 0 0 0,-9-1 0 0 0,-7 0 0 0 0,-64-2 206 0 0,68 6-140 0 0,20-2-66 0 0,0 1 0 0 0,0 1 0 0 0,4-3 22 0 0,1 0-1 0 0,-1 0 0 0 0,0 0 0 0 0,1 0 0 0 0,-1 0 0 0 0,0 0 0 0 0,1 0 0 0 0,-1 0 0 0 0,0 1 0 0 0,1-1 0 0 0,-1 0 1 0 0,0 1-1 0 0,1-1 0 0 0,-1 0 0 0 0,1 1 0 0 0,-1-1 0 0 0,1 1 0 0 0,-1-1 0 0 0,1 1 0 0 0,-1-1 0 0 0,1 1-21 0 0,-2 1 191 0 0,2-2 135 0 0,0 0-31 0 0,0 0-142 0 0,0 0-66 0 0,9 12 130 0 0,-8-12-209 0 0,-1 1 1 0 0,0-1-1 0 0,1 1 0 0 0,-1-1 0 0 0,0 1 0 0 0,1-1 0 0 0,-1 1 0 0 0,0-1 0 0 0,0 1 0 0 0,0-1 0 0 0,0 1 1 0 0,1-1-1 0 0,-1 1 0 0 0,0 0 0 0 0,0-1 0 0 0,0 1 0 0 0,0 0-8 0 0,0-1 6 0 0,0 1-1 0 0,0-1 0 0 0,0 1 1 0 0,0-1-1 0 0,0 1 0 0 0,0-1 1 0 0,0 1-1 0 0,0-1 1 0 0,0 1-1 0 0,1-1 0 0 0,-1 1 1 0 0,0-1-1 0 0,0 1 1 0 0,1-1-1 0 0,-1 1 0 0 0,0-1 1 0 0,1 1-6 0 0,-1 0 6 0 0,1 1 1 0 0,0-1-1 0 0,0 1 1 0 0,-1-1-1 0 0,1 1 1 0 0,-1-1 0 0 0,0 1-1 0 0,1 0 1 0 0,-1-1-1 0 0,0 1 1 0 0,0-1-1 0 0,0 1 1 0 0,0 0-1 0 0,0-1 1 0 0,0 1 0 0 0,0 0-1 0 0,-1-1 1 0 0,1 1-1 0 0,-1-1 1 0 0,1 1-1 0 0,-1-1 1 0 0,0 2-7 0 0,0 0 25 0 0,0-1 1 0 0,1 0-1 0 0,-1 1 0 0 0,1-1 0 0 0,-1 1 1 0 0,1-1-1 0 0,0 1 0 0 0,0 2-25 0 0,2 24 170 0 0,-2-23-221 0 0,0 0 0 0 0,0-1 1 0 0,1 1-1 0 0,-1 0 0 0 0,2-1 1 0 0,0 4 50 0 0,3 19-21 0 0,-4-25 30 0 0,-1 1 0 0 0,1 0 0 0 0,-1 0 0 0 0,1-1 0 0 0,0 1 0 0 0,1-1 0 0 0,-1 1 0 0 0,1-1 0 0 0,-1 1 0 0 0,2 0-9 0 0,-2-2 24 0 0,0 0 1 0 0,0 1-1 0 0,0-1 1 0 0,0 1-1 0 0,-1-1 1 0 0,1 0-1 0 0,-1 1 0 0 0,1 0 1 0 0,-1-1-1 0 0,0 1 1 0 0,0-1-1 0 0,0 2-24 0 0,2 18 76 0 0,0-14-76 0 0,-1-1 0 0 0,0 1 0 0 0,0 0 0 0 0,-1-1 0 0 0,0 1 0 0 0,-1 1 0 0 0,1 9 0 0 0,-4 0-50 0 0,3-17 30 0 0,1 1 0 0 0,-1-1 0 0 0,1 1 0 0 0,-1-1 1 0 0,1 1-1 0 0,0 0 0 0 0,-1-1 0 0 0,1 1 0 0 0,0 0 1 0 0,0-1-1 0 0,0 1 0 0 0,1 0 0 0 0,-1-1 0 0 0,0 1 20 0 0,0 0-11 0 0,1-1 0 0 0,-1 1 0 0 0,0-1 1 0 0,0 1-1 0 0,0 0 0 0 0,-1-1 0 0 0,1 1 0 0 0,0-1 0 0 0,-1 1 0 0 0,1-1 0 0 0,0 1 0 0 0,-1 0 11 0 0,0-1 0 0 0,1 0 0 0 0,-1 1 0 0 0,1-1 1 0 0,0 0-1 0 0,-1 0 0 0 0,1 1 0 0 0,0-1 0 0 0,0 0 1 0 0,0 1-1 0 0,0-1 0 0 0,0 0 0 0 0,0 1 0 0 0,0-1 0 0 0,1 0 1 0 0,-1 1-1 0 0,0-1 0 0 0,1 0 0 0 0,-1 0 0 0 0,1 1 0 0 0,0-1 0 0 0,-1 0 0 0 0,1 0 0 0 0,-1 0 0 0 0,0 0 0 0 0,1 0 0 0 0,-1 0 0 0 0,0 0 0 0 0,1 0 0 0 0,-1 0 0 0 0,0 0 0 0 0,0 0 0 0 0,0 0 0 0 0,0 0 0 0 0,0 0 0 0 0,0 0 0 0 0,0 0 0 0 0,0 0 0 0 0,0 0 0 0 0,-1 0 0 0 0,1 0 0 0 0,-1 0 0 0 0,0 5 0 0 0,1-5 0 0 0,0 0 0 0 0,0 0 0 0 0,0 0 0 0 0,0 0 0 0 0,0 0 0 0 0,0 0 0 0 0,0 0 0 0 0,0-1 0 0 0,1 1 0 0 0,-1 0 0 0 0,0 0 0 0 0,1 0 0 0 0,-1 0 0 0 0,1 0 0 0 0,-1-1 0 0 0,0 1 0 0 0,1 0 0 0 0,-1 0 0 0 0,0 0 0 0 0,1-1 0 0 0,-1 1 0 0 0,0 0 0 0 0,0 0 0 0 0,0 0 0 0 0,0 0 0 0 0,0 0 0 0 0,0-1 0 0 0,0 1 0 0 0,0 0 0 0 0,0 0 0 0 0,0 0 0 0 0,0 7 114 0 0,0-1 410 0 0,-10 6 814 0 0,10-13-1345 0 0,0 1-1 0 0,-1-1 0 0 0,1 0 0 0 0,0 0 0 0 0,-1 1 1 0 0,1-1-1 0 0,0 0 0 0 0,0 1 0 0 0,0-1 1 0 0,-1 0-1 0 0,1 1 0 0 0,0-1 0 0 0,0 0 0 0 0,0 1 1 0 0,0-1-1 0 0,0 0 0 0 0,0 1 0 0 0,0-1 1 0 0,0 0-1 0 0,0 1 0 0 0,0-1 0 0 0,0 1 0 0 0,0-1 1 0 0,0 0-1 0 0,0 1 0 0 0,0-1 0 0 0,0 0 1 0 0,0 1-1 0 0,0-1 0 0 0,0 0 0 0 0,0 1 0 0 0,1-1 8 0 0,8 9-473 0 0,-3-3 275 0 0,-3-1 198 0 0,4-2 0 0 0,-1-1 15 0 0,-1-1 0 0 0,1 0 0 0 0,-1-1 0 0 0,1 1 0 0 0,-1-1 0 0 0,1 0 0 0 0,-1-1 0 0 0,1 1 0 0 0,-1-1 0 0 0,1 0 0 0 0,-1 0 0 0 0,2-1-15 0 0,16-3 106 0 0,12-1 45 0 0,28-10-151 0 0,3 0 19 0 0,-15 6-2252 0 0,6 2 2233 0 0,-55 8-534 0 0,3-1 40 0 0,-2-1-2701 0 0,2-3-3060 0 0</inkml:trace>
  <inkml:trace contextRef="#ctx0" brushRef="#br0" timeOffset="-1.01164E6">5621 1186 9584 0 0,'-9'-1'122'0'0,"-5"0"4869"0"0,22 0-4372 0 0,0 0 0 0 0,1 0 0 0 0,-1-1 1 0 0,5-2-620 0 0,17-3 692 0 0,23-3 1354 0 0,-19 4-1327 0 0,30-2-719 0 0,-10 6 115 0 0,36-3-42 0 0,-60 4-2586 0 0,-24 1-1199 0 0,7 0-2570 0 0</inkml:trace>
  <inkml:trace contextRef="#ctx0" brushRef="#br0" timeOffset="-1.01005E6">6012 764 3224 0 0,'21'0'2354'0'0,"-20"0"-63"0"0,-1 0 114 0 0,2 0-231 0 0,50-3 2131 0 0,28-10-2104 0 0,-9 2-1454 0 0,27 1-78 0 0,8 0-338 0 0,-73 10-339 0 0,-32 0-119 0 0,-1 0-234 0 0,0 0-102 0 0,0 0-17 0 0,0 0-208 0 0,-19-5-5033 0 0,11 2 2185 0 0,1 0-533 0 0</inkml:trace>
  <inkml:trace contextRef="#ctx0" brushRef="#br0" timeOffset="-1.00964E6">6266 611 4608 0 0,'8'-2'191'0'0,"2"0"23"0"0,-10 2-212 0 0,0 0-1 0 0,0-1 1 0 0,0 1-1 0 0,0 0 0 0 0,0 0 1 0 0,0 0-1 0 0,0 0 1 0 0,0 0-1 0 0,0 0 1 0 0,0-1-1 0 0,0 1 1 0 0,0 0-1 0 0,0 0 1 0 0,0 0-1 0 0,0 0 0 0 0,0 0 1 0 0,0 0-1 0 0,0-1 1 0 0,0 1-1 0 0,0 0 1 0 0,0 0-1 0 0,0 0 1 0 0,0 0-1 0 0,0 0 0 0 0,0 0 1 0 0,0 0-1 0 0,0-1 1 0 0,0 1-1 0 0,0 0 1 0 0,-1 0-1 0 0,1 0 1 0 0,0 0-1 0 0,0 0 1 0 0,0 0-1 0 0,0 0 0 0 0,0 0 1 0 0,0 0-1 0 0,0-1 1 0 0,0 1-1 0 0,-1 0 1 0 0,1 0-1 0 0,0 0 1 0 0,0 0-1 0 0,0 0 0 0 0,0 0 1 0 0,0 0-1 0 0,0 0 1 0 0,-1 0-1 0 0,1 0 1 0 0,0 0-1 0 0,0 0 1 0 0,0 0-1 0 0,0 0 0 0 0,0 0 1 0 0,0 0-1 0 0,-1 0 1 0 0,1 0-2 0 0,0 0 33 0 0,0 0-1 0 0,0 0 1 0 0,1 0 0 0 0,-1 0 0 0 0,0 0-1 0 0,0 0 1 0 0,0 0 0 0 0,0 0 0 0 0,0 0 0 0 0,0 0-1 0 0,0 0 1 0 0,0 0 0 0 0,0 0 0 0 0,0 0-1 0 0,0 0 1 0 0,0 0 0 0 0,0-1 0 0 0,0 1-1 0 0,1 0 1 0 0,-1 0 0 0 0,0 0 0 0 0,0 0 0 0 0,0 0-1 0 0,0 0 1 0 0,0 0 0 0 0,0 0 0 0 0,0 0-1 0 0,0 0 1 0 0,0-1 0 0 0,0 1 0 0 0,0 0 0 0 0,0 0-1 0 0,0 0 1 0 0,0 0 0 0 0,0 0 0 0 0,0 0-1 0 0,0 0 1 0 0,0 0 0 0 0,0 0 0 0 0,0 0-1 0 0,-1-1 1 0 0,1 1 0 0 0,0 0 0 0 0,0 0 0 0 0,0 0-1 0 0,0 0 1 0 0,0 0 0 0 0,0 0 0 0 0,0 0-1 0 0,0 0 1 0 0,0 0 0 0 0,0 0 0 0 0,0 0-1 0 0,0 0 1 0 0,0 0 0 0 0,0 0 0 0 0,-1 0 0 0 0,1 0-1 0 0,0 0 1 0 0,0 0 0 0 0,0 0 0 0 0,0-1-33 0 0,0 1 71 0 0,0 0 1 0 0,0 0 0 0 0,1 0 0 0 0,-1 0 0 0 0,0 0 0 0 0,0 0 0 0 0,0 0-1 0 0,0 0 1 0 0,1 0 0 0 0,-1 0 0 0 0,0 0 0 0 0,0 0 0 0 0,0-1-1 0 0,0 1 1 0 0,0 0 0 0 0,0 0 0 0 0,0 0 0 0 0,1 0 0 0 0,-1 0-1 0 0,0 0 1 0 0,0-1 0 0 0,0 1 0 0 0,0 0 0 0 0,0 0 0 0 0,0 0-1 0 0,0 0 1 0 0,0-1 0 0 0,0 1 0 0 0,0 0 0 0 0,0 0 0 0 0,0 0 0 0 0,0 0-1 0 0,0-1-71 0 0,-1-2 1759 0 0,1 3-1663 0 0,0 0 1 0 0,0 0 0 0 0,0 0-1 0 0,0-1 1 0 0,0 1-1 0 0,0 0 1 0 0,0 0 0 0 0,0 0-1 0 0,0 0 1 0 0,-1 0 0 0 0,1 0-1 0 0,0-1 1 0 0,0 1-1 0 0,0 0 1 0 0,0 0 0 0 0,0 0-1 0 0,0 0 1 0 0,0 0 0 0 0,-1 0-1 0 0,1 0 1 0 0,0-1-1 0 0,0 1 1 0 0,0 0 0 0 0,0 0-1 0 0,0 0 1 0 0,-1 0-1 0 0,1 0 1 0 0,0 0 0 0 0,0 0-1 0 0,0 0 1 0 0,0 0 0 0 0,-1 0-1 0 0,1 0 1 0 0,0 0-1 0 0,0 0 1 0 0,0 0 0 0 0,0 0-1 0 0,-1 0 1 0 0,1 0-1 0 0,0 0 1 0 0,0 0 0 0 0,0 0-1 0 0,0 1 1 0 0,-1-1-97 0 0,-2 0-92 0 0,2 0 722 0 0,1 0-13 0 0,-1 1-23 0 0,-1 0-428 0 0,1-1-121 0 0,0 0 1 0 0,0 1-1 0 0,0-1 0 0 0,1 1 1 0 0,-1-1-1 0 0,0 1 0 0 0,0-1 1 0 0,1 1-1 0 0,-1 0 0 0 0,0-1 1 0 0,1 1-1 0 0,-1 0 0 0 0,0-1 1 0 0,1 1-1 0 0,-1 0 1 0 0,1 0-1 0 0,-1 0 0 0 0,1-1 1 0 0,0 1-1 0 0,-1 0 0 0 0,1 0 1 0 0,0 0-1 0 0,0 0 0 0 0,0 0 1 0 0,-1 0-1 0 0,1 0 0 0 0,0 0-45 0 0,1 1 95 0 0,-1 0 0 0 0,0 0-1 0 0,0 0 1 0 0,0 1-1 0 0,-1-1 1 0 0,1 0 0 0 0,0 0-1 0 0,-1 0 1 0 0,0 0-1 0 0,1 0 1 0 0,-1 0 0 0 0,0 0-1 0 0,0 0-94 0 0,-2 8 282 0 0,2-9-254 0 0,1 0 0 0 0,0 0 0 0 0,0 0 0 0 0,0 0 0 0 0,0 0 0 0 0,0 0 0 0 0,0 0 0 0 0,0 0 0 0 0,0 0 0 0 0,0 0 0 0 0,1 0-1 0 0,-1 0 1 0 0,0-1 0 0 0,1 1 0 0 0,-1 0 0 0 0,0 0 0 0 0,1 0 0 0 0,0 0-28 0 0,-1 0 18 0 0,1 0-1 0 0,-1 0 1 0 0,1 0-1 0 0,-1 0 1 0 0,1 0 0 0 0,-1 0-1 0 0,0 0 1 0 0,1 1-1 0 0,-1-1 1 0 0,0 0 0 0 0,0 0-1 0 0,0 0 1 0 0,0 0-1 0 0,0 0 1 0 0,0 1-18 0 0,-1 1 32 0 0,0-1 0 0 0,1 1 0 0 0,0-1 0 0 0,-1 1 0 0 0,1 0-1 0 0,0-1 1 0 0,0 1 0 0 0,0-1 0 0 0,1 1 0 0 0,-1-1 0 0 0,1 1 0 0 0,-1-1 0 0 0,1 1 0 0 0,0-1 0 0 0,1 3-32 0 0,-2-3 13 0 0,0-1 0 0 0,0 1 1 0 0,0 0-1 0 0,0 0 1 0 0,0 0-1 0 0,-1 0 0 0 0,1 0 1 0 0,0 0-1 0 0,-1 0 0 0 0,0 0 1 0 0,1 0-1 0 0,-1-1 1 0 0,0 1-1 0 0,0 0 0 0 0,0 0 1 0 0,0-1-1 0 0,0 1 0 0 0,0-1-13 0 0,-9 20 40 0 0,9-10-80 0 0,1-9 33 0 0,0-1 1 0 0,0 0 0 0 0,0 0 0 0 0,0 1-1 0 0,0-1 1 0 0,0 0 0 0 0,0 0 0 0 0,-1 0-1 0 0,1 1 1 0 0,0-1 0 0 0,-1 0 0 0 0,1 0-1 0 0,-1 0 1 0 0,1 0 0 0 0,-1 0 0 0 0,0 1 6 0 0,-5 4-15 0 0,6-6 15 0 0,-1 1 0 0 0,1-1 0 0 0,-1 0 0 0 0,1 1 0 0 0,-1-1 0 0 0,1 0 0 0 0,0 1 0 0 0,-1-1 0 0 0,1 1 0 0 0,0-1 0 0 0,-1 1 0 0 0,1-1-1 0 0,0 1 1 0 0,-1-1 0 0 0,1 1 0 0 0,0-1 0 0 0,0 1 0 0 0,0-1 0 0 0,0 1 0 0 0,-1 0 0 0 0,1-1 0 0 0,0 1 0 0 0,0-1 0 0 0,0 1 0 0 0,0-1-1 0 0,0 1 1 0 0,0 0 0 0 0,1-1 0 0 0,-1 1 0 0 0,0-1 0 0 0,0 1 0 0 0,0-1 0 0 0,0 1 0 0 0,1-1 0 0 0,-1 1 0 0 0,0 0 0 0 0,1-1 0 0 0,-1 0-1 0 0,0 1 1 0 0,1 0 0 0 0,0 1 0 0 0,-3-1 0 0 0,0 7 0 0 0,6 0 0 0 0,7-1-758 0 0,-7-8-790 0 0,-4 1-142 0 0,-5 0-529 0 0</inkml:trace>
  <inkml:trace contextRef="#ctx0" brushRef="#br0" timeOffset="-1.00925E6">5401 493 11976 0 0,'0'0'546'0'0,"-1"0"-10"0"0,-8-3 335 0 0,9 3-200 0 0,6 0-34 0 0,0-1-100 0 0,-1 1 1 0 0,1-1-1 0 0,-1 1 1 0 0,0 0-1 0 0,2 1-537 0 0,23-2 1389 0 0,32-4-75 0 0,24-4-15 0 0,-11 0 344 0 0,10 3-1643 0 0,-17 1-192 0 0,36 2-11 0 0,-103 3 3 0 0,-16-14-9468 0 0,11 12 9352 0 0,-5-1-4690 0 0</inkml:trace>
  <inkml:trace contextRef="#ctx0" brushRef="#br0" timeOffset="-1.00889E6">5785 364 9272 0 0,'51'-4'1112'0'0,"-43"3"-841"0"0,-2 0 555 0 0,1 1 0 0 0,-1 0-1 0 0,1 0 1 0 0,-1 0 0 0 0,4 1-826 0 0,-9-1 31 0 0,11 2 1172 0 0,1 1-1 0 0,11 4-1202 0 0,-20-5 18 0 0,1 0-1 0 0,-1 0 0 0 0,0 0 0 0 0,0 1 1 0 0,0-1-1 0 0,0 1 0 0 0,0 0 0 0 0,0 0 0 0 0,0 2-17 0 0,14 11-7 0 0,-14-14 152 0 0,-1 1 0 0 0,0-1-1 0 0,1 1 1 0 0,-1 0 0 0 0,-1 0 0 0 0,1 0-1 0 0,0 1 1 0 0,-1-1 0 0 0,0 1-1 0 0,1 0-144 0 0,3 8 498 0 0,-5-11-493 0 0,0 0 0 0 0,0 0 1 0 0,-1 0-1 0 0,1 0 0 0 0,0 0 0 0 0,-1 1 1 0 0,1-1-1 0 0,-1 0 0 0 0,1 0 1 0 0,-1 1-1 0 0,0-1 0 0 0,1 0 0 0 0,-1 1 1 0 0,0-1-1 0 0,0 0 0 0 0,0 1 0 0 0,0-1 1 0 0,0 0-1 0 0,-1 1 0 0 0,1-1 0 0 0,0 1-5 0 0,-2 4 115 0 0,0 0-1 0 0,-1 1 1 0 0,1-1-1 0 0,-1 0 1 0 0,-1-1-1 0 0,1 1 1 0 0,-1 0-1 0 0,0-1 1 0 0,0 0-1 0 0,0 0 1 0 0,-1 0-1 0 0,0 0 1 0 0,0-1 0 0 0,0 0-1 0 0,-1 0 1 0 0,1 0-1 0 0,-6 2-114 0 0,-64 33 240 0 0,17-12-705 0 0,32-18-2415 0 0,16-6 1342 0 0</inkml:trace>
  <inkml:trace contextRef="#ctx0" brushRef="#br0" timeOffset="-1.00841E6">6582 1282 8696 0 0,'3'1'1246'0'0,"1"0"0"0"0,0-1 0 0 0,0 1 0 0 0,0-1 0 0 0,0 0 0 0 0,2 0-1246 0 0,41-7 1439 0 0,-23 3-455 0 0,-2 0-658 0 0,48-4 616 0 0,-1 0 501 0 0,201 0-254 0 0,-227 8-1325 0 0,-42 0-69 0 0,-1 0-560 0 0,0 0-246 0 0,-9 0-5485 0 0,2 0 494 0 0</inkml:trace>
  <inkml:trace contextRef="#ctx0" brushRef="#br0" timeOffset="-1.00806E6">6864 1112 12096 0 0,'0'0'273'0'0,"0"0"40"0"0,0 0 21 0 0,0 0-44 0 0,8 2-180 0 0,-5-2 82 0 0,0 1 0 0 0,1-1 0 0 0,-1 1 0 0 0,0 0 0 0 0,0-1 0 0 0,1 2 0 0 0,-1-1 0 0 0,0 0 0 0 0,0 1 0 0 0,0-1 0 0 0,0 1 0 0 0,-1 0 0 0 0,1 0 0 0 0,0 0 0 0 0,-1 0-1 0 0,1 1 1 0 0,-1-1 0 0 0,0 1 0 0 0,0-1 0 0 0,0 1 0 0 0,1 1-192 0 0,2 5 393 0 0,0 0-1 0 0,-1 0 0 0 0,0 0 1 0 0,0 1-1 0 0,-1 0 0 0 0,0 0 1 0 0,0 0-1 0 0,0 9-392 0 0,-1 0 219 0 0,-1-1 1 0 0,-1 0-1 0 0,0 0 0 0 0,-3 12-219 0 0,1 6 12 0 0,2 26-12 0 0,0-28 140 0 0,0-34-199 0 0,0 1-1 0 0,0 0 0 0 0,0-1 0 0 0,0 1 0 0 0,0-1 0 0 0,0 1 1 0 0,0 0-1 0 0,1-1 0 0 0,-1 1 0 0 0,0 0 0 0 0,0-1 1 0 0,1 1-1 0 0,-1-1 0 0 0,0 1 0 0 0,0-1 0 0 0,1 1 1 0 0,-1-1-1 0 0,1 1 0 0 0,-1-1 0 0 0,0 1 0 0 0,1-1 1 0 0,-1 1-1 0 0,1-1 0 0 0,-1 1 0 0 0,1-1 0 0 0,0 0 1 0 0,-1 1-1 0 0,1-1 0 0 0,-1 0 0 0 0,1 0 0 0 0,-1 0 0 0 0,1 1 1 0 0,0-1-1 0 0,-1 0 0 0 0,1 0 0 0 0,0 0 0 0 0,-1 0 1 0 0,1 0-1 0 0,0 0 0 0 0,-1 0 0 0 0,1 0 0 0 0,0 0 60 0 0,1 0-385 0 0,0-1-1 0 0,0 1 1 0 0,0-1 0 0 0,0 1-1 0 0,0-1 1 0 0,0 0-1 0 0,0 0 1 0 0,0 1 0 0 0,-1-1-1 0 0,1-1 1 0 0,0 1-1 0 0,0-1 386 0 0,10-9-2014 0 0</inkml:trace>
  <inkml:trace contextRef="#ctx0" brushRef="#br2" timeOffset="-1.00117E6">3324 1835 2304 0 0,'0'0'424'0'0,"0"0"941"0"0,0 0 414 0 0,0 0 79 0 0,0 0-163 0 0,0 0-764 0 0,5-13 1813 0 0,-3 11 3979 0 0,0 6-6671 0 0,1-1-1 0 0,-1 0 1 0 0,0 0-1 0 0,-1 1 0 0 0,1 0 1 0 0,-1-1-1 0 0,1 1 1 0 0,-1 0-1 0 0,0-1 1 0 0,0 1-1 0 0,-1 2-51 0 0,4 47 350 0 0,-2-12-166 0 0,-1-27-177 0 0,-1 0-1 0 0,0 1 1 0 0,-1 1-7 0 0,0 0-41 0 0,1-1 1 0 0,1 10 40 0 0,3 9 149 0 0,-2 0-1 0 0,-1 0 1 0 0,-2 0 0 0 0,-4 28-149 0 0,1-27 369 0 0,3-20-293 0 0,-1 1 0 0 0,-1-1 0 0 0,-1 4-76 0 0,3-14 48 0 0,-1 9 205 0 0,2-13-191 0 0,0-1 14 0 0,0 0-8 0 0,0 0 1 0 0,-19 14-4 0 0,-5-6-66 0 0,2-2 13 0 0,11 0 11 0 0,0-2 0 0 0,-1 1 0 0 0,1-2 0 0 0,-1 0 0 0 0,-7 1-23 0 0,-34 11 66 0 0,-32 6-87 0 0,74-18-19 0 0,0-1-1 0 0,-1 0 1 0 0,1-1 0 0 0,0 0 0 0 0,-8-1 40 0 0,18 0-694 0 0,1 0-219 0 0,-6-3-5681 0 0,0-2 346 0 0</inkml:trace>
  <inkml:trace contextRef="#ctx0" brushRef="#br2" timeOffset="-1.00063E6">3211 1903 3224 0 0,'0'0'533'0'0,"0"0"1033"0"0,0 0 456 0 0,0 0 91 0 0,0 0-174 0 0,0 0-815 0 0,0 0-356 0 0,0 0-68 0 0,0 0-3 0 0,0 0 61 0 0,0 0 30 0 0,0 0 3 0 0,0 0-92 0 0,-1 1-391 0 0,-4 6-193 0 0,1-1-1 0 0,0 1 1 0 0,0 0-1 0 0,1 0-114 0 0,0-1 125 0 0,-1 0-1 0 0,1 0 1 0 0,-1 0-1 0 0,0 0 1 0 0,-1-1-1 0 0,-2 4-124 0 0,5-7 88 0 0,0 1-1 0 0,-1 0 0 0 0,1 0 0 0 0,1 0 0 0 0,-1 0 0 0 0,0 0 1 0 0,1 2-88 0 0,0-3 16 0 0,-1 1 1 0 0,1-1-1 0 0,0 1 0 0 0,-1-1 1 0 0,1 1-1 0 0,-1-1 1 0 0,0 0-1 0 0,1 0 1 0 0,-1 0-1 0 0,-2 2-16 0 0,3-4 55 0 0,1 0 17 0 0,0 0 6 0 0,0 0 0 0 0,0-1-57 0 0,0-1 1 0 0,1 0 0 0 0,-1 0-1 0 0,0 1 1 0 0,1-1-1 0 0,-1 0 1 0 0,1 1 0 0 0,-1-1-1 0 0,1 0-21 0 0,14-35 171 0 0,-5 7-96 0 0,0 7-60 0 0,2 1 0 0 0,0 0 0 0 0,1 1-1 0 0,1 0 1 0 0,3-2-15 0 0,-15 21 1 0 0,-1 0 0 0 0,1 1-1 0 0,-1-1 1 0 0,1 1-1 0 0,0-1 1 0 0,-1 1 0 0 0,1 0-1 0 0,0 0 1 0 0,0-1 0 0 0,0 1-1 0 0,0 1 1 0 0,0-1-1 0 0,0 0 1 0 0,0 0 0 0 0,0 1-1 0 0,0-1 1 0 0,1 1-1 0 0,-1 0 1 0 0,0 0 0 0 0,0 0-1 0 0,0 0 1 0 0,1 0 0 0 0,-1 0-1 0 0,0 0 1 0 0,0 1-1 0 0,0-1 1 0 0,0 1 0 0 0,0 0-1 0 0,0-1 0 0 0,6 3 5 0 0,-1 0 0 0 0,-1 1 0 0 0,1-1 0 0 0,0 1 0 0 0,-1 1-1 0 0,0-1 1 0 0,5 5-5 0 0,-2 0-51 0 0,7 5 42 0 0,46 25 9 0 0,-7-4 0 0 0,-39-25-789 0 0,1-2 0 0 0,6 3 789 0 0,-13-9-1750 0 0</inkml:trace>
  <inkml:trace contextRef="#ctx0" brushRef="#br2" timeOffset="-998038.13">89 1925 2304 0 0,'3'-11'200'0'0,"-2"7"982"0"0,1 0 0 0 0,-1 0 0 0 0,-1 0 0 0 0,1 0 0 0 0,0-1 0 0 0,-1-2-1182 0 0,0 6 1225 0 0,0 1-1099 0 0,0 0 0 0 0,1-1 0 0 0,-1 1 1 0 0,0 0-1 0 0,0 0 0 0 0,1 0 0 0 0,-1 0 0 0 0,0 0 0 0 0,0-1 0 0 0,0 1 0 0 0,1 0 1 0 0,-1 0-1 0 0,0 0 0 0 0,0 0 0 0 0,0-1 0 0 0,1 1 0 0 0,-1 0 0 0 0,0 0 0 0 0,0-1 1 0 0,0 1-1 0 0,0 0 0 0 0,0 0 0 0 0,0-1 0 0 0,0 1 0 0 0,0 0 0 0 0,0 0 1 0 0,0-1-1 0 0,1 1-126 0 0,1-4 4157 0 0,3 8-3066 0 0,-2 1-973 0 0,0 0 0 0 0,-1 0 0 0 0,0 0 0 0 0,0 0-1 0 0,0 0 1 0 0,0 1 0 0 0,-1-1 0 0 0,0 0 0 0 0,0 1 0 0 0,-1-1 0 0 0,0 6-118 0 0,4 16 245 0 0,-1-2-103 0 0,-1 0 0 0 0,-1 1 0 0 0,-2-1 0 0 0,0 1 0 0 0,-1-1 0 0 0,-4 13-142 0 0,-3 46 27 0 0,3-22 188 0 0,3-47-207 0 0,2-13-12 0 0,0 0 0 0 0,1-1 0 0 0,0 1 0 0 0,-1 0 0 0 0,1 0 0 0 0,0 0 0 0 0,0 0 0 0 0,0-1 0 0 0,0 1 0 0 0,0 0 0 0 0,0 0 1 0 0,1 0-1 0 0,-1 0 0 0 0,0-1 0 0 0,1 1 0 0 0,0 0 0 0 0,-1 0 0 0 0,1-1 0 0 0,1 2 4 0 0,-2-2 88 0 0,15 7-69 0 0,-11-6-6 0 0,1-1 1 0 0,0-1-1 0 0,-1 1 0 0 0,1-1 1 0 0,0 0-1 0 0,0 0 1 0 0,-1 0-1 0 0,1-1 1 0 0,0 0-1 0 0,0 1 1 0 0,1-2-14 0 0,31-3 204 0 0,-30 5-187 0 0,0-1 1 0 0,0 0-1 0 0,0-1 1 0 0,5-1-18 0 0,17-3-4 0 0,-21 5 6 0 0,4-1 4 0 0,0 1 0 0 0,1 1 0 0 0,0 0-6 0 0,-11 0-169 0 0,0 0-1 0 0,0-1 0 0 0,0 1 1 0 0,0 0-1 0 0,0-1 0 0 0,-1 1 1 0 0,1-1-1 0 0,0 0 0 0 0,0 1 1 0 0,-1-1-1 0 0,1 0 0 0 0,0 0 1 0 0,-1 0-1 0 0,1-1 170 0 0,0 1-514 0 0,-1 0 0 0 0,1-1 0 0 0,-1 0-1 0 0,1 1 1 0 0,-1-1 0 0 0,0 0 0 0 0,1 1 0 0 0,-1-1-1 0 0,0 0 1 0 0,0 0 0 0 0,-1 0 0 0 0,1 0 0 0 0,0 0-1 0 0,-1 0 1 0 0,1 0 0 0 0,-1 0 0 0 0,0-1 0 0 0,1 1-1 0 0,-1-1 515 0 0,2-9-2007 0 0,-1 11 1811 0 0,-1 0-1 0 0,0 0 0 0 0,1 0 0 0 0,-1 0 0 0 0,0 0 0 0 0,0 0 1 0 0,0 0-1 0 0,1 0 0 0 0,-1 0 0 0 0,0 0 0 0 0,-1 0 0 0 0,1 0 1 0 0,0 0-1 0 0,0-1 197 0 0,0 1 52 0 0,0-1 0 0 0,0 1-1 0 0,0-1 1 0 0,0 1 0 0 0,0-1 0 0 0,0 1 0 0 0,1 0 0 0 0,-1-1 0 0 0,1 1 0 0 0,-1-1 0 0 0,1 0-52 0 0,2-9 2467 0 0,-3 10-1471 0 0,18-19 3848 0 0,6-9 821 0 0,-23 28-5251 0 0,9-10 872 0 0,9-1-818 0 0,-20 11-361 0 0,-3-3-75 0 0,2 3 21 0 0,15 16 65 0 0,-12-13-114 0 0,-1 0 1 0 0,1 0 0 0 0,-1 0 0 0 0,1 1-1 0 0,-1-1 1 0 0,0 0 0 0 0,1 1-1 0 0,-1-1 1 0 0,-1 0 0 0 0,1 1 0 0 0,0-1-1 0 0,0 0 1 0 0,-1 0 0 0 0,1 1 0 0 0,-1-1-1 0 0,0 0-4 0 0,-2 21 82 0 0,3-18-58 0 0,0 0-1 0 0,0 0 1 0 0,-1 1 0 0 0,0-1-1 0 0,0 0 1 0 0,0 0 0 0 0,0 0 0 0 0,-1 0-1 0 0,0 1-23 0 0,1-3 23 0 0,0 0-1 0 0,0 0 0 0 0,1 0 0 0 0,-1 0 0 0 0,1 0 1 0 0,0 0-1 0 0,0 0 0 0 0,0 0 0 0 0,0 1 1 0 0,0 1-23 0 0,1 7-372 0 0,-1-11-129 0 0,0-1-158 0 0,0 0-40 0 0,0 0-191 0 0,12-15-5559 0 0,-5 4 1085 0 0</inkml:trace>
  <inkml:trace contextRef="#ctx0" brushRef="#br2" timeOffset="-997648.593">501 2028 14712 0 0,'-3'-8'1382'0'0,"2"7"-1187"0"0,0 1 0 0 0,1-1 0 0 0,-1 0 0 0 0,1 0 0 0 0,-1 0-1 0 0,1 0 1 0 0,0 0 0 0 0,-1 0 0 0 0,1 0 0 0 0,0 0 0 0 0,0 0-1 0 0,-1 0 1 0 0,1 0 0 0 0,0 0-195 0 0,0-1 679 0 0,3 1 87 0 0,3 8-26 0 0,13 31-709 0 0,-6-11-1403 0 0,2-7-2413 0 0,-15-19 1357 0 0,2 1-89 0 0,9 8-11 0 0</inkml:trace>
  <inkml:trace contextRef="#ctx0" brushRef="#br2" timeOffset="-996849.7">608 2108 7800 0 0,'0'0'356'0'0,"0"0"-7"0"0,3 8-29 0 0,-3-8-302 0 0,18 54 7294 0 0,-14-42-6563 0 0,-1 0 0 0 0,-1 0 0 0 0,0 1 1 0 0,-1-1-1 0 0,0 10-749 0 0,2 1 408 0 0,-2-18-311 0 0,-1-1 0 0 0,1 0-1 0 0,-1 0 1 0 0,0 1-1 0 0,0-1 1 0 0,0 0-1 0 0,-1 0 1 0 0,1 1-97 0 0,10-43 783 0 0,2 0-1490 0 0,-9 25 609 0 0,1 0-1 0 0,1 0 0 0 0,0 0 0 0 0,1 0 1 0 0,2-3 98 0 0,-5 12-63 0 0,-1 0 44 0 0,1 0 0 0 0,-1 0 1 0 0,1 0-1 0 0,0 1 1 0 0,0-1-1 0 0,0 1 0 0 0,1 0 19 0 0,2 2 0 0 0,-4 1 8 0 0,0 0-1 0 0,1 0 1 0 0,-1 1-1 0 0,0-1 0 0 0,0 1 1 0 0,1-1-1 0 0,-1 1 1 0 0,0 0-1 0 0,0 0 1 0 0,0 0-1 0 0,0 0 0 0 0,0 0 1 0 0,0 1-1 0 0,0-1 1 0 0,0 0-1 0 0,-1 1 1 0 0,1 0-1 0 0,0-1 0 0 0,-1 1 1 0 0,1 0-1 0 0,-1 0 1 0 0,1 1-8 0 0,2 4 132 0 0,0 0 0 0 0,-1 0-1 0 0,0 1 1 0 0,0-1 0 0 0,0 4-132 0 0,-2-8 99 0 0,12 56 714 0 0,-8-28-731 0 0,-2-4 40 0 0,-3-24-111 0 0,0-3-7 0 0,0 1 0 0 0,0-1 0 0 0,0 0 0 0 0,0 1 0 0 0,0-1 0 0 0,0 1 1 0 0,0-1-1 0 0,0 1 0 0 0,0-1 0 0 0,0 1 0 0 0,1-1 0 0 0,-1 1 0 0 0,0-1 0 0 0,0 0 0 0 0,0 1 1 0 0,1-1-1 0 0,-1 1 0 0 0,0-1 0 0 0,0 0 0 0 0,1 1 0 0 0,-1-1 0 0 0,0 0 0 0 0,1 1-4 0 0,0-1 7 0 0,0 1-1 0 0,0-1 0 0 0,-1 1 1 0 0,1-1-1 0 0,0 0 0 0 0,0 0 1 0 0,0 1-1 0 0,0-1 0 0 0,0 0 0 0 0,0 0 1 0 0,0 0-1 0 0,0 0 0 0 0,0 0 1 0 0,0 0-1 0 0,0 0 0 0 0,0-1 1 0 0,0 1-1 0 0,0 0 0 0 0,1-1-6 0 0,7 0 12 0 0,-8 1-12 0 0,0 0 0 0 0,1-1 0 0 0,-1 1 0 0 0,1 0 0 0 0,-1-1 0 0 0,0 1 0 0 0,1-1 0 0 0,-1 1 0 0 0,0-1 0 0 0,0 1 0 0 0,1-1 0 0 0,-1 0 0 0 0,1 0 0 0 0,45-26 0 0 0,-32 16 3 0 0,-1 0 0 0 0,0-2 0 0 0,-1 1 0 0 0,0-2 0 0 0,2-4-3 0 0,-10 12 7 0 0,0 0 0 0 0,-1-1 1 0 0,0 1-1 0 0,0-1 0 0 0,-1 0 1 0 0,0 0-1 0 0,0 0 0 0 0,-1 0 1 0 0,0-1-1 0 0,0 1 1 0 0,0-1-1 0 0,-1 1 0 0 0,0-1 1 0 0,-1 0-8 0 0,0 6 9 0 0,0 0 0 0 0,0 0 0 0 0,0 0 0 0 0,0 0 0 0 0,0 0 0 0 0,0 0 0 0 0,-1 0 0 0 0,1 1 0 0 0,-1-1 0 0 0,0 0 0 0 0,1 0 0 0 0,-1 0 0 0 0,0 1 1 0 0,0-1-1 0 0,0 0 0 0 0,0 1 0 0 0,-1-1 0 0 0,1 1 0 0 0,0-1 0 0 0,0 1 0 0 0,-1 0 0 0 0,1 0 0 0 0,-1-1 0 0 0,0 1 0 0 0,1 0 0 0 0,-1 0 0 0 0,0 0 0 0 0,1 1 1 0 0,-1-1-1 0 0,0 0 0 0 0,0 1 0 0 0,0-1 0 0 0,0 1 0 0 0,1-1 0 0 0,-2 1-9 0 0,0 0 26 0 0,0 1 0 0 0,0-1 0 0 0,0 1 0 0 0,0 0 0 0 0,1-1 0 0 0,-1 1 0 0 0,0 1 0 0 0,1-1 0 0 0,-1 0-1 0 0,1 1 1 0 0,-1-1 0 0 0,1 1 0 0 0,0-1 0 0 0,-1 1 0 0 0,1 0 0 0 0,-1 2-26 0 0,-5 4 74 0 0,1 1 1 0 0,0 0-1 0 0,-3 5-74 0 0,8-11 33 0 0,-6 10-6 0 0,1 0 1 0 0,0 0 0 0 0,1 1 0 0 0,0 0 0 0 0,1 0-1 0 0,1 0 1 0 0,0 3-28 0 0,3-13 9 0 0,1 0-1 0 0,-1 0 0 0 0,1-1 0 0 0,0 1 1 0 0,1 0-1 0 0,-1 0 0 0 0,1 0 0 0 0,0 0 1 0 0,0 0-1 0 0,0 0 0 0 0,0-1 0 0 0,0 1 1 0 0,1 0-1 0 0,0-1 0 0 0,2 4-8 0 0,-4-6-16 0 0,1 0 1 0 0,0 0-1 0 0,0 0 0 0 0,1 0 0 0 0,-1 0 0 0 0,0 0 1 0 0,0 0-1 0 0,0 0 0 0 0,1 0 0 0 0,-1-1 0 0 0,0 1 1 0 0,1 0-1 0 0,-1-1 0 0 0,0 1 0 0 0,1-1 0 0 0,-1 0 1 0 0,1 1-1 0 0,-1-1 0 0 0,1 0 0 0 0,-1 0 0 0 0,1 0 16 0 0,32-1-484 0 0,-24 0-293 0 0,0-1 0 0 0,-1 0-1 0 0,0-1 1 0 0,1 0 0 0 0,-1-1 0 0 0,0 0-1 0 0,0 0 1 0 0,-1-1 0 0 0,0 0 0 0 0,1-1-1 0 0,2-2 778 0 0,0-1-1188 0 0,-1 0-1 0 0,0 0 1 0 0,0-1-1 0 0,0-1 0 0 0,-2 0 1 0 0,1 0-1 0 0,3-8 1189 0 0,-1 1-1100 0 0,-2-1-1 0 0,0-3 1101 0 0,-8 21 127 0 0,-1 0 0 0 0,0 0-1 0 0,1 0 1 0 0,-1 0 0 0 0,0 0 0 0 0,0 0 0 0 0,0 0 0 0 0,0-1-1 0 0,0 1 1 0 0,0 0 0 0 0,0 0 0 0 0,0 0 0 0 0,0 0 0 0 0,-1-1-127 0 0,0-5 2082 0 0,1 6 277 0 0,-1 1 2086 0 0,-8 3-2906 0 0,4 0-1182 0 0,0 0 1 0 0,0 0-1 0 0,0 0 0 0 0,0 1 1 0 0,0 0-1 0 0,1 0 0 0 0,0 0 1 0 0,-1 0-1 0 0,1 1 0 0 0,1 0 1 0 0,-3 3-358 0 0,-13 14 778 0 0,13-14-624 0 0,1 1-1 0 0,-1-1 1 0 0,1 1 0 0 0,1 0 0 0 0,0 0-1 0 0,0 0 1 0 0,0 1 0 0 0,2-1 0 0 0,-1 1-1 0 0,-1 9-153 0 0,4-16 7 0 0,0 0 0 0 0,0-1-1 0 0,0 1 1 0 0,1 0 0 0 0,-1-1-1 0 0,0 1 1 0 0,1-1 0 0 0,0 1-1 0 0,0-1 1 0 0,0 1 0 0 0,0-1-1 0 0,0 1 1 0 0,0-1 0 0 0,1 0-1 0 0,0 1-6 0 0,-2-2 3 0 0,1 0 0 0 0,-1 0 0 0 0,1 0 0 0 0,0 0 0 0 0,0 0 0 0 0,-1 0 1 0 0,1 0-1 0 0,0 0 0 0 0,0 0 0 0 0,0-1 0 0 0,0 1 0 0 0,0 0 0 0 0,0-1 0 0 0,0 1 0 0 0,0-1 0 0 0,0 1 0 0 0,1-1 0 0 0,-1 0 0 0 0,0 1 0 0 0,0-1 0 0 0,0 0 0 0 0,0 0 0 0 0,1 0 0 0 0,-1 1 0 0 0,0-1 0 0 0,0-1 0 0 0,0 1 0 0 0,1 0 0 0 0,-1 0 0 0 0,0 0 0 0 0,0-1 0 0 0,0 1 0 0 0,1-1-3 0 0,12-5 78 0 0,-10 4-34 0 0,0 1-1 0 0,0-1 1 0 0,0 0 0 0 0,-1 0 0 0 0,1-1 0 0 0,-1 1-1 0 0,2-2-43 0 0,4-6 20 0 0,1-1 0 0 0,-2 0 1 0 0,1 0-1 0 0,-2-1 0 0 0,1 0 0 0 0,-2 0 0 0 0,4-9-20 0 0,10-18 129 0 0,-17 29-240 0 0,-2 7-32 0 0,2 9 71 0 0,0 4 136 0 0,0 0-1 0 0,-1 1 1 0 0,0-1 0 0 0,-1 4-64 0 0,0-7 41 0 0,0 1 0 0 0,0-1 0 0 0,1 1 1 0 0,0-1-1 0 0,0 1 0 0 0,0-1 0 0 0,1 0 0 0 0,0 0 1 0 0,4 6-42 0 0,14 13 134 0 0,-18-20-40 0 0,-2-6-97 0 0,-1 1 1 0 0,0-1 0 0 0,0 0 0 0 0,0 1-1 0 0,1-1 1 0 0,-1 0 0 0 0,0 1 0 0 0,0-1 0 0 0,1 0-1 0 0,-1 0 1 0 0,0 1 0 0 0,1-1 0 0 0,-1 0-1 0 0,0 0 1 0 0,1 0 0 0 0,-1 1 0 0 0,1-1-1 0 0,-1 0 1 0 0,0 0 0 0 0,1 0 0 0 0,-1 0-1 0 0,0 0 1 0 0,1 0 0 0 0,-1 0 0 0 0,1 0 0 0 0,-1 0-1 0 0,0 0 1 0 0,1 0 0 0 0,-1 0 0 0 0,1 0-1 0 0,-1 0 1 0 0,0 0 0 0 0,1 0 0 0 0,-1 0-1 0 0,1-1 1 0 0,-1 1 0 0 0,0 0 0 0 0,1 0 0 0 0,-1 0-1 0 0,0-1 1 0 0,1 1 0 0 0,-1 0 0 0 0,0-1 2 0 0,11-9-1342 0 0,-5 1-498 0 0,3-4-4385 0 0,-6 2-53 0 0</inkml:trace>
  <inkml:trace contextRef="#ctx0" brushRef="#br2" timeOffset="-995563.285">1367 2255 3224 0 0,'0'0'487'0'0,"0"0"835"0"0,0 0 371 0 0,0 0 71 0 0,0 0-106 0 0,6 0 396 0 0,9-5-360 0 0,-14 4-1005 0 0,0 0-60 0 0,12-8 227 0 0,-10 6-608 0 0,1 1 0 0 0,-1-1 1 0 0,0 1-1 0 0,0-1 0 0 0,0 0 0 0 0,0 0 0 0 0,-1 0 0 0 0,1-1-248 0 0,3-4 530 0 0,-5 7-449 0 0,0-1-1 0 0,1 1 0 0 0,-1-1 1 0 0,0 0-1 0 0,0 1 1 0 0,0-1-1 0 0,-1 0 0 0 0,1 1 1 0 0,0-1-1 0 0,-1 0 1 0 0,1 0-1 0 0,-1 1 1 0 0,1-1-1 0 0,-1 0 0 0 0,0-1-80 0 0,1-5 180 0 0,0 0-1 0 0,0 0 0 0 0,1 0 0 0 0,0-3-179 0 0,5-19 187 0 0,-6 22-100 0 0,0-1-1 0 0,1 1 1 0 0,0 0-1 0 0,2-2-86 0 0,-3 6 39 0 0,0 1-1 0 0,0 0 1 0 0,1 0-1 0 0,0 0 0 0 0,0 0 1 0 0,0 0-1 0 0,0 1 0 0 0,0-1 1 0 0,0 0-1 0 0,1 1 0 0 0,0-1-38 0 0,1-2 0 0 0,-3 4-6 0 0,-1 1 0 0 0,1 0-1 0 0,-1-1 1 0 0,1 1 0 0 0,-1 0-1 0 0,1 0 1 0 0,0-1 0 0 0,-1 1-1 0 0,1 0 1 0 0,-1 0 0 0 0,1 0-1 0 0,0 0 1 0 0,-1 0 0 0 0,1 0-1 0 0,0 0 1 0 0,-1 0 0 0 0,1 0-1 0 0,0 0 1 0 0,-1 0 0 0 0,1 0-1 0 0,-1 0 1 0 0,1 0 0 0 0,0 0-1 0 0,-1 1 1 0 0,1-1 0 0 0,-1 0-1 0 0,1 1 1 0 0,0-1 0 0 0,-1 0-1 0 0,1 1 1 0 0,-1-1 0 0 0,1 0-1 0 0,-1 1 1 0 0,1 0 6 0 0,0 0-91 0 0,2 1 63 0 0,0 1 1 0 0,0 1 0 0 0,0-1 0 0 0,-1 0 0 0 0,1 1-1 0 0,-1-1 1 0 0,0 1 0 0 0,0 0 0 0 0,0 0 0 0 0,0-1-1 0 0,-1 1 1 0 0,1 1 0 0 0,-1 0 27 0 0,5 11-28 0 0,-3-8 77 0 0,-1-1-1 0 0,0 1 0 0 0,0 0 0 0 0,-1 0 0 0 0,0 0 1 0 0,-1 0-1 0 0,0 0 0 0 0,0 0 0 0 0,0 0 1 0 0,-1 0-1 0 0,0 0 0 0 0,-1 0-48 0 0,-1 11 355 0 0,1 0-1 0 0,1 18-354 0 0,1-31 0 0 0,6 8 0 0 0,-3-9 0 0 0,-2-4 0 0 0,-1-1 0 0 0,1 1 0 0 0,-1-1 0 0 0,1 1 0 0 0,-1-1 0 0 0,1 0 0 0 0,-1 1 0 0 0,1-1 0 0 0,-1 0 0 0 0,1 1 0 0 0,-1-1 0 0 0,1 0 0 0 0,0 1 0 0 0,-1-1 0 0 0,1 0 0 0 0,-1 0 0 0 0,1 0 0 0 0,0 0 0 0 0,-1 0 0 0 0,1 0 0 0 0,0 0 0 0 0,1 0 0 0 0,1 1-7 0 0,0 0 0 0 0,0-1-1 0 0,0 0 1 0 0,0 0 0 0 0,0 0-1 0 0,0 0 1 0 0,0 0 0 0 0,0 0-1 0 0,0-1 1 0 0,0 1 0 0 0,0-1-1 0 0,0 0 1 0 0,-1 0 0 0 0,1 0-1 0 0,0 0 1 0 0,0-1 0 0 0,-1 1 7 0 0,4-3 38 0 0,0 1 0 0 0,0-1 0 0 0,0 0 0 0 0,-1 0 0 0 0,0-1 0 0 0,4-3-38 0 0,0-2 56 0 0,-1-1-1 0 0,0 0 1 0 0,-1-1-1 0 0,0 0 1 0 0,-1 0-1 0 0,0 0 1 0 0,0-3-56 0 0,8-22 171 0 0,6-33-171 0 0,21-102-1160 0 0,-40 166 1162 0 0,0 3-2 0 0,0 0 1 0 0,-1 0 0 0 0,1 0 0 0 0,-1 0 0 0 0,0 0 0 0 0,0 1-1 0 0,0-1 1 0 0,0 0 0 0 0,0 0 0 0 0,-1 0 0 0 0,1 0 0 0 0,-1 0-1 0 0,0 0 1 0 0,0 1 0 0 0,0-1 0 0 0,0 0-1 0 0,0 2 73 0 0,1 1 15 0 0,0 0-36 0 0,-1 0-72 0 0,0 1 0 0 0,0-1 0 0 0,0 1 0 0 0,0-1 0 0 0,-1 1 0 0 0,1-1 0 0 0,0 1 0 0 0,0 0-1 0 0,0 0 1 0 0,0 0 0 0 0,0 0 0 0 0,1 0 0 0 0,-2 0 20 0 0,-2 6 10 0 0,1-1 0 0 0,0 1 1 0 0,0 0-1 0 0,0 0 0 0 0,1 0 0 0 0,0 0 0 0 0,0 0 1 0 0,1 0-1 0 0,0 1 0 0 0,0-1 0 0 0,1 1-10 0 0,-4 15-57 0 0,-1 21 44 0 0,1 3 13 0 0,1-12-1 0 0,2-27 41 0 0,1 0-1 0 0,0 0 0 0 0,1 0 1 0 0,-1 0-1 0 0,2 0 0 0 0,-1 0 1 0 0,1 0-1 0 0,0 0 0 0 0,0 0 1 0 0,1-1-1 0 0,0 0 0 0 0,4 7-39 0 0,-6-13 0 0 0,1 1 0 0 0,-1-1 0 0 0,1 1 0 0 0,-1-1 0 0 0,1 1 0 0 0,0-1 0 0 0,0 0 0 0 0,-1 0 0 0 0,1 0 0 0 0,0 0 0 0 0,0 0 0 0 0,0 0 0 0 0,0-1 0 0 0,0 1 0 0 0,0-1 0 0 0,1 1 0 0 0,-1-1-1 0 0,0 0 1 0 0,0 1 0 0 0,0-1 0 0 0,0-1 0 0 0,0 1 0 0 0,0 0 0 0 0,1 0 0 0 0,-1-1 0 0 0,2 0 0 0 0,2 0 2 0 0,0-1 0 0 0,1 1 0 0 0,-1-2 0 0 0,0 1 0 0 0,0-1 0 0 0,-1 0 0 0 0,1 0 0 0 0,2-2-2 0 0,-4 1-9 0 0,1 0-1 0 0,-1 0 1 0 0,0-1 0 0 0,-1 1-1 0 0,1-1 1 0 0,-1 0 0 0 0,0 0 0 0 0,0 0-1 0 0,-1-1 1 0 0,1 1 0 0 0,-1-1-1 0 0,0 1 1 0 0,-1-1 0 0 0,1-1 9 0 0,6-16-347 0 0,-4 3 313 0 0,-6 36 85 0 0,1-1-1 0 0,0 1 1 0 0,2 6-51 0 0,-1-18 8 0 0,0 12 0 0 0,1-1-1 0 0,1 1 1 0 0,0-1-1 0 0,1 1 0 0 0,1-1 1 0 0,0 0-1 0 0,1 1-7 0 0,-4-14 4 0 0,-1-1 0 0 0,1 0 0 0 0,-1 0 0 0 0,1 0 0 0 0,-1 0-1 0 0,1 1 1 0 0,-1-1 0 0 0,1 0 0 0 0,0 0 0 0 0,0 0 0 0 0,0 0-1 0 0,0-1 1 0 0,-1 1 0 0 0,1 0 0 0 0,0 0 0 0 0,0 0 0 0 0,0-1 0 0 0,1 1-1 0 0,-1 0 1 0 0,0-1 0 0 0,0 1 0 0 0,0-1 0 0 0,1 0-4 0 0,-1 1-8 0 0,1-1 1 0 0,0 0-1 0 0,0 0 0 0 0,0 0 1 0 0,0 0-1 0 0,0-1 1 0 0,0 1-1 0 0,0 0 0 0 0,-1-1 1 0 0,1 0-1 0 0,0 1 1 0 0,0-1-1 0 0,0 0 1 0 0,-1 0 7 0 0,8-4 49 0 0,-1 0 1 0 0,0 0 0 0 0,0-1 0 0 0,0-1 0 0 0,1-1-50 0 0,42-42 556 0 0,-2-2-556 0 0,-40 42-21 0 0,20-20-148 0 0,-27 28 144 0 0,1 0 0 0 0,-1 0 0 0 0,1 0-1 0 0,0 1 1 0 0,0-1 0 0 0,-1 1 0 0 0,1-1 0 0 0,0 1 0 0 0,0 0 0 0 0,0 0 0 0 0,2 0 25 0 0,-4 1-17 0 0,0 0 0 0 0,0 1 1 0 0,0-1-1 0 0,0 0 0 0 0,0 0 1 0 0,0 1-1 0 0,0-1 0 0 0,0 1 1 0 0,0-1-1 0 0,-1 1 0 0 0,1-1 1 0 0,0 1-1 0 0,0-1 1 0 0,0 1-1 0 0,-1 0 0 0 0,1-1 1 0 0,0 1-1 0 0,-1 0 0 0 0,1 0 1 0 0,0-1-1 0 0,-1 1 0 0 0,1 0 1 0 0,-1 0-1 0 0,1 0 0 0 0,-1 0 1 0 0,0 0-1 0 0,1 0 0 0 0,-1 0 17 0 0,2 4 3 0 0,-1-1-1 0 0,1 1 0 0 0,-1 0 1 0 0,0-1-1 0 0,0 5-2 0 0,0 24 156 0 0,-1-1-1 0 0,-1 0 1 0 0,-6 27-156 0 0,-22 96 615 0 0,26-141-576 0 0,-5 22 125 0 0,-2 0-1 0 0,-1-1 1 0 0,-13 25-164 0 0,20-53 68 0 0,1 0 0 0 0,-1 0 1 0 0,-1-1-1 0 0,1 1 0 0 0,-1-1 0 0 0,0 0 0 0 0,0-1 0 0 0,-1 1 1 0 0,0-1-1 0 0,0 0 0 0 0,0 0 0 0 0,-1-1 0 0 0,-4 3-68 0 0,7-5 32 0 0,-1 1 0 0 0,1-1 0 0 0,-1 0 0 0 0,0-1 0 0 0,1 1 0 0 0,-1-1 0 0 0,0 0 0 0 0,0 0 0 0 0,0-1 0 0 0,0 1 0 0 0,0-1 0 0 0,0 0 0 0 0,0-1 0 0 0,0 1 0 0 0,0-1 0 0 0,1 0-1 0 0,-1 0 1 0 0,0 0 0 0 0,0-1 0 0 0,1 1 0 0 0,-4-3-32 0 0,0 0-244 0 0,0-1 0 0 0,0 0 0 0 0,1 0-1 0 0,0-1 1 0 0,0 0 0 0 0,-5-6 244 0 0,-4-7-1855 0 0</inkml:trace>
  <inkml:trace contextRef="#ctx0" brushRef="#br2" timeOffset="-994791.949">149 2818 3224 0 0,'0'0'627'0'0,"0"0"1422"0"0,0 0 625 0 0,0 0 129 0 0,0 0-287 0 0,0 0-1288 0 0,3 7-17 0 0,-1 2-777 0 0,1 1 1 0 0,-1-1 0 0 0,-1 1-1 0 0,1 0 1 0 0,-2 0 0 0 0,1 1-435 0 0,-4 62 1288 0 0,2-43-809 0 0,-1 9-3 0 0,0 38 396 0 0,-4 0 0 0 0,-10 37-872 0 0,14-97 59 0 0,0 0-1 0 0,1 11-58 0 0,1-14 9 0 0,-1 0 0 0 0,-1 0 0 0 0,-2 11-9 0 0,-10 25 152 0 0,14-50-154 0 0,0 0 0 0 0,0 1-1 0 0,0-1 1 0 0,0 0 0 0 0,0 0 0 0 0,0 0-1 0 0,0 0 1 0 0,0 1 0 0 0,0-1-1 0 0,0 0 1 0 0,0 0 0 0 0,0 0 0 0 0,0 1-1 0 0,0-1 1 0 0,-1 0 0 0 0,1 0-1 0 0,0 0 1 0 0,0 0 0 0 0,0 1 0 0 0,0-1-1 0 0,0 0 1 0 0,0 0 0 0 0,0 0-1 0 0,-1 0 1 0 0,1 0 0 0 0,0 0 0 0 0,0 1-1 0 0,0-1 1 0 0,0 0 0 0 0,0 0-1 0 0,-1 0 1 0 0,1 0 0 0 0,0 0 0 0 0,0 0-1 0 0,0 0 1 0 0,-1 0 0 0 0,1 0-1 0 0,0 0 1 0 0,0 0 0 0 0,0 0 0 0 0,0 0-1 0 0,-1 0 1 0 0,1 0 0 0 0,0 0-1 0 0,0 0 1 0 0,0 0 0 0 0,-1 0 0 0 0,1 0-1 0 0,0 0 1 0 0,0 0 0 0 0,0 0-1 0 0,0 0 1 0 0,-1 0 0 0 0,1 0 0 0 0,0-1-1 0 0,0 1 1 0 0,0 0 0 0 0,0 0-1 0 0,0 0 1 0 0,-1 0 0 0 0,1 0-1 0 0,0 0 1 0 0,0-1 0 0 0,0 1 0 0 0,0 0-1 0 0,0 0 3 0 0,-7-11-698 0 0,5 2-719 0 0,0 1 0 0 0,1-1 0 0 0,0 0 0 0 0,0 0 0 0 0,1 0 0 0 0,0 0 0 0 0,2-4 1417 0 0,-2 10-587 0 0,2-22-4569 0 0</inkml:trace>
  <inkml:trace contextRef="#ctx0" brushRef="#br2" timeOffset="-994441.4">127 2983 2760 0 0,'14'-15'195'0'0,"-9"13"1218"0"0,-1-1-1 0 0,0 1 0 0 0,1 0 1 0 0,-1 0-1 0 0,1 1 1 0 0,0-1-1 0 0,-1 1 0 0 0,3 0-1412 0 0,15-5 1239 0 0,-16 5-962 0 0,0 0-1 0 0,0 0 1 0 0,0 0 0 0 0,0 1 0 0 0,0 0 0 0 0,0 0-1 0 0,0 0 1 0 0,0 1 0 0 0,0 0 0 0 0,0 0-1 0 0,3 2-276 0 0,0-1 289 0 0,-1 1 0 0 0,1 0-1 0 0,-1 1 1 0 0,1 0 0 0 0,-1 0-1 0 0,-1 1 1 0 0,4 2-289 0 0,-9-6 56 0 0,0 1 0 0 0,0-1 0 0 0,0 1 0 0 0,-1-1 0 0 0,1 1 0 0 0,0 0 0 0 0,-1 0 0 0 0,1 0 0 0 0,-1 0 0 0 0,1 0 0 0 0,-1 0 0 0 0,0 0 0 0 0,0 0 0 0 0,0 0 0 0 0,0 1 0 0 0,-1-1 0 0 0,1 0 0 0 0,0 3-56 0 0,-1-3 43 0 0,0 1 0 0 0,0-1-1 0 0,-1 1 1 0 0,1-1 0 0 0,0 0-1 0 0,-1 1 1 0 0,0-1 0 0 0,1 0-1 0 0,-1 0 1 0 0,0 1 0 0 0,0-1-1 0 0,-1 0 1 0 0,1 0 0 0 0,0 0-1 0 0,-2 2-42 0 0,-3 3 56 0 0,-1-1 0 0 0,1 0 1 0 0,-1 0-1 0 0,-1 0 0 0 0,1-1 0 0 0,-1 1 0 0 0,0-2 0 0 0,0 1 0 0 0,-1-1-56 0 0,-7 3 13 0 0,0-1 0 0 0,0-1 1 0 0,-1 0-1 0 0,0-1 0 0 0,0-1 0 0 0,-1-1 0 0 0,-1 0-13 0 0,5-1-285 0 0,-1 0 0 0 0,0-1 0 0 0,1-1 0 0 0,-1-1 0 0 0,1 0 0 0 0,0-1 0 0 0,-1 0 0 0 0,-7-4 285 0 0,21 7-97 0 0,0 0 0 0 0,0 0 0 0 0,0-1 0 0 0,0 1 0 0 0,1 0 0 0 0,-1-1 0 0 0,0 1 0 0 0,0-1-1 0 0,0 1 1 0 0,1-1 0 0 0,-1 0 0 0 0,0 1 0 0 0,1-1 0 0 0,-1 0 0 0 0,1 1 0 0 0,-1-1 0 0 0,1 0 0 0 0,-1 0-1 0 0,1 1 1 0 0,-1-1 97 0 0,1 0-202 0 0,0 0 0 0 0,0 1 0 0 0,0-1 0 0 0,0 0-1 0 0,0 1 1 0 0,0-1 0 0 0,0 0 0 0 0,1 1 0 0 0,-1-1-1 0 0,0 0 1 0 0,0 1 0 0 0,1-1 0 0 0,-1 0 0 0 0,0 1-1 0 0,1-1 1 0 0,-1 1 0 0 0,0-1 0 0 0,1 1-1 0 0,-1-1 1 0 0,1 1 0 0 0,-1-1 0 0 0,1 1 0 0 0,-1-1-1 0 0,1 1 1 0 0,0-1 202 0 0,7-5-5158 0 0</inkml:trace>
  <inkml:trace contextRef="#ctx0" brushRef="#br2" timeOffset="-994042.913">579 3053 14024 0 0,'-17'7'777'0'0,"0"1"0"0"0,1 0 0 0 0,0 1 0 0 0,-15 11-777 0 0,24-14 345 0 0,0-1 0 0 0,0 1 0 0 0,1 1 0 0 0,0-1 1 0 0,0 1-1 0 0,0 0 0 0 0,1 0 0 0 0,0 1 0 0 0,0 0 1 0 0,1-1-1 0 0,-1 4-345 0 0,4-8 133 0 0,-3 6 41 0 0,1 0-1 0 0,-1 0 1 0 0,2 0-1 0 0,0 0 1 0 0,-1 3-174 0 0,3-11 3 0 0,0 1-1 0 0,-1 0 1 0 0,1-1 0 0 0,0 1 0 0 0,0 0 0 0 0,0-1 0 0 0,0 1 0 0 0,1 0 0 0 0,-1-1 0 0 0,0 1 0 0 0,1 0 0 0 0,-1-1 0 0 0,1 1 0 0 0,-1-1 0 0 0,1 1 0 0 0,0-1 0 0 0,0 1 0 0 0,-1-1 0 0 0,1 1 0 0 0,0-1 0 0 0,0 0 0 0 0,1 0 0 0 0,-1 1 0 0 0,0-1 0 0 0,0 0 0 0 0,0 0 0 0 0,1 0 0 0 0,-1 0 0 0 0,1 0 0 0 0,-1-1 0 0 0,1 1 0 0 0,0 0-3 0 0,2 0 17 0 0,-1 0 0 0 0,1-1 0 0 0,-1 1 0 0 0,1-1 1 0 0,-1 0-1 0 0,1 0 0 0 0,-1 0 0 0 0,1 0 0 0 0,-1-1 1 0 0,0 1-1 0 0,1-1 0 0 0,-1 0 0 0 0,0 0 0 0 0,1 0 0 0 0,-1-1 1 0 0,0 1-1 0 0,3-2-17 0 0,6-4-2 0 0,-1 0 0 0 0,0-1 0 0 0,9-9 2 0 0,-14 12 10 0 0,0 0 0 0 0,-1-1-1 0 0,0 1 1 0 0,0-1 0 0 0,0-1-1 0 0,0 1 1 0 0,-1-1 0 0 0,0 0-1 0 0,-1 1 1 0 0,0-2-1 0 0,0 1 1 0 0,0 0 0 0 0,-1-1-1 0 0,0 1 1 0 0,0-1 0 0 0,-1 0-1 0 0,0 1 1 0 0,0-1 0 0 0,-1 0-1 0 0,0 0 1 0 0,-1-7-10 0 0,1 12 9 0 0,-1 0 1 0 0,0 0-1 0 0,1 0 1 0 0,-1 0-1 0 0,0 1 1 0 0,0-1-1 0 0,-1 0 1 0 0,1 0-1 0 0,-1 1 1 0 0,1-1-1 0 0,-1 1 1 0 0,0-1-1 0 0,0 1 1 0 0,0 0-1 0 0,0 0 1 0 0,0 0-1 0 0,-1 0 1 0 0,1 0-1 0 0,-1 0 1 0 0,1 0-1 0 0,-3-1-9 0 0,1 2-1 0 0,1-1 0 0 0,-1 1 0 0 0,1-1 0 0 0,-1 1 0 0 0,1 0 0 0 0,-1 0-1 0 0,0 1 1 0 0,0-1 0 0 0,1 1 0 0 0,-1 0 0 0 0,0 0 0 0 0,0 0 0 0 0,0 0-1 0 0,1 0 1 0 0,-1 1 0 0 0,0 0 0 0 0,0 0 1 0 0,1 0-79 0 0,0 0 0 0 0,1 1 1 0 0,0-1-1 0 0,-1 0 0 0 0,1 1 0 0 0,0 0 0 0 0,0 0 0 0 0,-1-1 1 0 0,1 2 78 0 0,-1-1-146 0 0,-18 20-4384 0 0,14-14-1907 0 0</inkml:trace>
  <inkml:trace contextRef="#ctx0" brushRef="#br2" timeOffset="-993549.83">760 2779 5064 0 0,'0'0'389'0'0,"0"0"96"0"0,0 0 1330 0 0,0 0 606 0 0,0 0 126 0 0,0 0-232 0 0,0 0-1057 0 0,0 8 245 0 0,-1 3-698 0 0,0 0 1 0 0,-1 0-1 0 0,0 1-805 0 0,-3 24 1246 0 0,-4 61 910 0 0,0-12-1314 0 0,-4 24-534 0 0,1-50-255 0 0,7-25-872 0 0,3-20-3391 0 0,2-14 1940 0 0</inkml:trace>
  <inkml:trace contextRef="#ctx0" brushRef="#br2" timeOffset="-993077.517">1024 2946 14912 0 0,'-7'1'236'0'0,"0"0"0"0"0,0 0 0 0 0,0 1 1 0 0,1 0-1 0 0,-1 0 0 0 0,1 0 1 0 0,-1 1-1 0 0,1 0 0 0 0,0 0 1 0 0,0 1-1 0 0,0 0 0 0 0,1 0 1 0 0,-1 0-1 0 0,1 1 0 0 0,-1 0-236 0 0,-12 13 839 0 0,0 0-1 0 0,2 1 0 0 0,-8 12-838 0 0,15-17 289 0 0,0 0-1 0 0,1 1 0 0 0,1 1 0 0 0,0-1 0 0 0,-3 11-287 0 0,6-14 63 0 0,3-9-62 0 0,0 1 1 0 0,1 0 0 0 0,-1 0-1 0 0,1-1 1 0 0,-1 1 0 0 0,1 0-1 0 0,1 3-2 0 0,-1 2 11 0 0,0-8-7 0 0,0 0 0 0 0,0 0 0 0 0,1 0 0 0 0,-1 0-1 0 0,0 0 1 0 0,0 0 0 0 0,1 0 0 0 0,-1 0 0 0 0,1-1 0 0 0,-1 1 0 0 0,1 0 0 0 0,-1 0-1 0 0,1 0 1 0 0,-1 0 0 0 0,1 0 0 0 0,0-1 0 0 0,0 1 0 0 0,-1 0 0 0 0,1-1 0 0 0,0 1 0 0 0,0 0-1 0 0,0-1 1 0 0,0 1 0 0 0,0-1 0 0 0,0 0 0 0 0,-1 1 0 0 0,1-1 0 0 0,0 0 0 0 0,0 1 0 0 0,0-1-1 0 0,0 0 1 0 0,0 0 0 0 0,1 0 0 0 0,-1 0 0 0 0,0 0-4 0 0,2 0 10 0 0,0-1 0 0 0,1 1 0 0 0,-1-1 0 0 0,0 0-1 0 0,0 0 1 0 0,0-1 0 0 0,0 1 0 0 0,0 0 0 0 0,-1-1 0 0 0,1 0 0 0 0,0 0 0 0 0,-1 0 0 0 0,1 0 0 0 0,2-2-10 0 0,4-5 21 0 0,1-1 0 0 0,6-10-21 0 0,-11 13 13 0 0,0-1 0 0 0,-1 1 0 0 0,0-1 0 0 0,0 0 0 0 0,0-2-13 0 0,12-23-81 0 0,12-24 67 0 0,-29 58 28 0 0,-5 12 108 0 0,1 0-1 0 0,0 0 1 0 0,1 1 0 0 0,0-1-1 0 0,0 8-121 0 0,2-4 91 0 0,-2 21 90 0 0,0-17-140 0 0,3-19-39 0 0,0 0 0 0 0,1 0-1 0 0,-1 0 1 0 0,1 0 0 0 0,0 0-1 0 0,-1 0 1 0 0,1 0-1 0 0,0 0 1 0 0,0 0 0 0 0,0 0-1 0 0,1 0 1 0 0,-1 0 0 0 0,0 0-1 0 0,1 0-1 0 0,2 10-53 0 0,-3-11 38 0 0,0 0 0 0 0,0 0 0 0 0,0 0 0 0 0,0 0 0 0 0,0 0-1 0 0,1 0 1 0 0,-1 0 0 0 0,0 0 0 0 0,0 0 0 0 0,1-1 0 0 0,-1 1 0 0 0,1 0 0 0 0,-1 0 0 0 0,1 0 0 0 0,-1-1 0 0 0,1 1 0 0 0,-1 0 0 0 0,1 0 0 0 0,-1-1 0 0 0,1 1 0 0 0,0 0 0 0 0,0-1-1 0 0,-1 1 1 0 0,1-1 0 0 0,0 1 0 0 0,0-1 0 0 0,0 1 0 0 0,-1-1 0 0 0,1 0 0 0 0,0 1 0 0 0,0-1 0 0 0,0 0 0 0 0,0 0 0 0 0,0 0 0 0 0,0 0 0 0 0,0 0 0 0 0,1 0 15 0 0,0 0-309 0 0,0 0 0 0 0,0 0 0 0 0,1-1 0 0 0,-1 0 0 0 0,0 1 0 0 0,0-1 1 0 0,1 0-1 0 0,-1 0 0 0 0,0 0 0 0 0,0 0 0 0 0,0 0 0 0 0,0-1 0 0 0,-1 1 1 0 0,1-1-1 0 0,0 1 0 0 0,0-1 0 0 0,-1 0 0 0 0,1 1 0 0 0,-1-1 1 0 0,0 0-1 0 0,1-1 309 0 0,2-2-1183 0 0,5-8-4729 0 0</inkml:trace>
  <inkml:trace contextRef="#ctx0" brushRef="#br2" timeOffset="-992728.139">1159 2994 13072 0 0,'0'0'297'0'0,"2"14"715"0"0,24 109 2166 0 0,-20-75-1082 0 0,-3-9-434 0 0,-4-19-1255 0 0,-1-7-29 0 0,2-12-289 0 0,0-1-2 0 0,0 0-6 0 0,0 0-1 0 0,0 0 0 0 0,0 0-2 0 0,0-1-70 0 0,0 1 1 0 0,-1-1 0 0 0,1 0 0 0 0,-1 0-1 0 0,1 1 1 0 0,0-1 0 0 0,0 0 0 0 0,-1 0-1 0 0,1 0 1 0 0,0 1 0 0 0,0-1 0 0 0,0 0-1 0 0,0 0 1 0 0,0 0 0 0 0,0 0-1 0 0,0 1 1 0 0,0-1 0 0 0,1 0-9 0 0,1-14-24 0 0,1 0 1 0 0,1 1-1 0 0,1 0 0 0 0,2-7 24 0 0,-1 7-133 0 0,-4 8 70 0 0,0 1-1 0 0,0 0 0 0 0,1 0 0 0 0,-1 0 0 0 0,1 0 0 0 0,0 0 0 0 0,3-2 64 0 0,8-11-268 0 0,-11 13 208 0 0,1 1 0 0 0,-1 0 0 0 0,1 0 0 0 0,-1 0 0 0 0,1 0 0 0 0,0 1 0 0 0,3-2 60 0 0,-6 4 1 0 0,0 1 0 0 0,0-1-1 0 0,0 1 1 0 0,0-1 0 0 0,0 1 0 0 0,0 0-1 0 0,-1-1 1 0 0,1 1 0 0 0,0 0-1 0 0,0 0 1 0 0,0 0 0 0 0,0 0-1 0 0,0 0 1 0 0,0 0 0 0 0,0 0-1 0 0,0 0 1 0 0,0 0 0 0 0,0 0-1 0 0,0 0 1 0 0,0 1 0 0 0,0-1 0 0 0,0 0-1 0 0,0 1 1 0 0,0-1 0 0 0,0 1-1 0 0,0-1 1 0 0,0 1 0 0 0,-1-1-1 0 0,1 1 1 0 0,0 0 0 0 0,0-1-1 0 0,-1 1 1 0 0,1 0 0 0 0,0 0 0 0 0,-1-1-1 0 0,1 1 1 0 0,-1 0 0 0 0,1 0-1 0 0,-1 0 1 0 0,1 0 0 0 0,-1 0-1 0 0,0-1 1 0 0,4 8 158 0 0,-1 0 1 0 0,0-1-1 0 0,0 1 0 0 0,-1 1 1 0 0,1-1-1 0 0,-1 8-159 0 0,7 22 606 0 0,-6-22-354 0 0,0 0 0 0 0,-1 0 0 0 0,-1 0-1 0 0,-1 1 1 0 0,0 6-252 0 0,0-8 104 0 0,-1 11 30 0 0,0-24-633 0 0,0-17-1411 0 0,1 0-226 0 0</inkml:trace>
  <inkml:trace contextRef="#ctx0" brushRef="#br2" timeOffset="-992368.303">1357 2916 18199 0 0,'0'0'830'0'0,"0"0"-14"0"0,0 0-499 0 0,0 0-152 0 0,0 0-6 0 0,0 0-6 0 0,4 5 70 0 0,1 0-152 0 0,2 10 19 0 0,5 2 2 0 0,-3-4-1117 0 0,-8-12-3831 0 0,-1-1-1690 0 0</inkml:trace>
  <inkml:trace contextRef="#ctx0" brushRef="#br2" timeOffset="-992000.235">1533 3000 12528 0 0,'0'0'572'0'0,"2"-1"-11"0"0,10-6-23 0 0,0 1 0 0 0,0 0 0 0 0,1 1 0 0 0,0 0 0 0 0,0 2 0 0 0,0-1 0 0 0,1 1 0 0 0,-1 1 0 0 0,1 1 0 0 0,3-1-538 0 0,-14 2 251 0 0,1 1 0 0 0,0-1 1 0 0,0 1-1 0 0,0-1 0 0 0,0 1 0 0 0,0 0 1 0 0,-1 0-1 0 0,1 1 0 0 0,0-1 0 0 0,-1 1 1 0 0,1 0-1 0 0,1 1-251 0 0,-4-2 35 0 0,1 0 0 0 0,-1 0-1 0 0,0 0 1 0 0,0 0 0 0 0,1 0 0 0 0,-1 1 0 0 0,0-1 0 0 0,0 0-1 0 0,0 1 1 0 0,0-1 0 0 0,-1 1 0 0 0,1-1 0 0 0,0 1 0 0 0,0 0-1 0 0,-1-1 1 0 0,1 1 0 0 0,-1-1 0 0 0,0 1 0 0 0,1 0 0 0 0,-1 0-1 0 0,0-1 1 0 0,0 1 0 0 0,0 0 0 0 0,0-1 0 0 0,0 1 0 0 0,-1 0-1 0 0,1-1 1 0 0,-1 2-35 0 0,-1 5 32 0 0,-1-1-1 0 0,0 0 1 0 0,0-1-1 0 0,-1 1 0 0 0,0-1 1 0 0,0 1-1 0 0,-1-1 1 0 0,1 0-1 0 0,-1-1 0 0 0,-1 1 1 0 0,-2 2-32 0 0,-15 12 292 0 0,-2 0 1 0 0,-7 3-293 0 0,-7 5-515 0 0,19-13 273 0 0,12-9 299 0 0,0 0-1 0 0,0 0 1 0 0,1 1-1 0 0,0-1 0 0 0,-4 7-56 0 0,10-13-5 0 0,1 0 0 0 0,0 1-1 0 0,0-1 1 0 0,-1 0 0 0 0,1 1-1 0 0,0-1 1 0 0,0 0 0 0 0,-1 1-1 0 0,1-1 1 0 0,0 1 0 0 0,0-1-1 0 0,0 1 1 0 0,0-1 0 0 0,0 0-1 0 0,-1 1 1 0 0,1-1 0 0 0,0 1-1 0 0,0-1 1 0 0,0 1 0 0 0,0-1-1 0 0,0 1 1 0 0,0-1 0 0 0,1 1-1 0 0,-1-1 1 0 0,0 0 0 0 0,0 1-1 0 0,0-1 1 0 0,0 1 0 0 0,0-1-1 0 0,1 1 1 0 0,-1-1 0 0 0,0 0-1 0 0,0 1 1 0 0,1-1 0 0 0,-1 0-1 0 0,0 1 1 0 0,1-1 5 0 0,11 7-106 0 0,-12-7 97 0 0,7 2 10 0 0,-1-1 0 0 0,1 0-1 0 0,0 0 1 0 0,-1-1 0 0 0,1 1-1 0 0,-1-2 1 0 0,1 1 0 0 0,1-1-1 0 0,14 0 350 0 0,138 1 630 0 0,-150 3-958 0 0,-9-3-20 0 0,1 1 1 0 0,0-1 0 0 0,-1 1 0 0 0,1-1 0 0 0,-1 0-1 0 0,1 1 1 0 0,0-1 0 0 0,-1 0 0 0 0,2 0-3 0 0,-2 0-552 0 0,-1 0-212 0 0,0 0-925 0 0,-1 0-3696 0 0,-4 0-1583 0 0</inkml:trace>
  <inkml:trace contextRef="#ctx0" brushRef="#br2" timeOffset="-991652.066">1559 3097 15032 0 0,'5'-8'1505'0'0,"-1"6"-1355"0"0,0 1 1 0 0,-1 0 0 0 0,1-1-1 0 0,0 1 1 0 0,0 1 0 0 0,0-1-1 0 0,0 0 1 0 0,0 1 0 0 0,0 0-1 0 0,0 0 1 0 0,2 0-151 0 0,7 2 1087 0 0,0 0-1 0 0,11 3-1086 0 0,14 3 24 0 0,-32-7 110 0 0,12 2-5863 0 0,-9-1-619 0 0</inkml:trace>
  <inkml:trace contextRef="#ctx0" brushRef="#br2" timeOffset="-991293.769">1902 3176 13272 0 0,'0'0'605'0'0,"0"0"-9"0"0,8 0 117 0 0,9-1 38 0 0,-1-2 0 0 0,1 0 0 0 0,0-1 0 0 0,-1-1-1 0 0,7-2-750 0 0,-9 2 317 0 0,0 1-84 0 0,-1-2 0 0 0,0 1 0 0 0,3-3-233 0 0,-11 5 6 0 0,1 0-1 0 0,-1 0 0 0 0,0-1 1 0 0,0 1-1 0 0,-1-1 1 0 0,1 0-1 0 0,-1-1 0 0 0,2-1-5 0 0,-5 5-11 0 0,0 0-1 0 0,0 0 0 0 0,0-1 0 0 0,-1 1 0 0 0,1 0 1 0 0,0 0-1 0 0,-1-1 0 0 0,1 1 0 0 0,-1-1 0 0 0,1 1 1 0 0,-1 0-1 0 0,0-1 0 0 0,1 1 0 0 0,-1-1 0 0 0,0 1 1 0 0,0-1-1 0 0,0 1 0 0 0,0-1 0 0 0,-1 1 0 0 0,1-1 1 0 0,0 1-1 0 0,0 0 0 0 0,-1-1 0 0 0,1 1 0 0 0,-1-1 1 0 0,1 1-1 0 0,-1 0 0 0 0,0-1 0 0 0,0 1 0 0 0,1 0 1 0 0,-1 0-1 0 0,0 0 0 0 0,0 0 0 0 0,0-1 0 0 0,0 1 1 0 0,0 1-1 0 0,0-1 0 0 0,-1 0 0 0 0,1 0 0 0 0,0 0 1 0 0,0 0-1 0 0,-1 1 0 0 0,1-1 0 0 0,0 1 0 0 0,-1-1 1 0 0,1 1-1 0 0,-2-1 12 0 0,-1 0-10 0 0,-1 1 1 0 0,1-1-1 0 0,-1 1 1 0 0,1-1-1 0 0,-1 1 1 0 0,1 1-1 0 0,-1-1 1 0 0,1 1 0 0 0,-1 0-1 0 0,1 0 1 0 0,-1 0-1 0 0,1 0 1 0 0,0 1-1 0 0,0 0 1 0 0,-1 0-1 0 0,1 0 1 0 0,1 0-1 0 0,-4 3 10 0 0,-2 0 211 0 0,1 1 0 0 0,0 1 0 0 0,0 0 0 0 0,1 0 0 0 0,0 0 0 0 0,0 1 0 0 0,-4 7-211 0 0,9-12 23 0 0,0 0 0 0 0,0 0 0 0 0,0 1 0 0 0,0-1 0 0 0,1 0 0 0 0,0 0 0 0 0,0 1 0 0 0,0-1 0 0 0,0 1 0 0 0,0-1 0 0 0,1 1 0 0 0,-1-1 0 0 0,1 1 0 0 0,0 0 0 0 0,0-1 0 0 0,0 1 0 0 0,1-1 0 0 0,-1 1 0 0 0,1-1 0 0 0,0 1 0 0 0,0-1 0 0 0,0 1 0 0 0,0-1 0 0 0,1 0 0 0 0,0 0 0 0 0,-1 1 0 0 0,1-1 0 0 0,0 0 0 0 0,0-1 0 0 0,1 1 0 0 0,-1 0 0 0 0,0-1 0 0 0,1 1 0 0 0,0-1 0 0 0,0 0 0 0 0,-1 1 0 0 0,1-2 0 0 0,1 1-1 0 0,-1 0 1 0 0,0 0 0 0 0,0-1 0 0 0,1 0 0 0 0,-1 0 0 0 0,0 0 0 0 0,1 0 0 0 0,-1 0 0 0 0,2 0-23 0 0,3-1-346 0 0,-1 1-1 0 0,1-1 1 0 0,0-1-1 0 0,0 1 0 0 0,-1-1 1 0 0,1-1-1 0 0,4-1 347 0 0,-3 1-2235 0 0,0-1 0 0 0,0 0 0 0 0,4-3 2235 0 0,7-5-5500 0 0</inkml:trace>
  <inkml:trace contextRef="#ctx0" brushRef="#br2" timeOffset="-990897.993">2452 2958 5064 0 0,'-7'0'222'0'0,"1"0"0"0"0,-1 1 1 0 0,0-1-1 0 0,1 2 0 0 0,-1-1 0 0 0,1 1 1 0 0,0 0-1 0 0,-1 0 0 0 0,1 1 0 0 0,-3 1-222 0 0,1 1 2057 0 0,0 0 0 0 0,0 0 0 0 0,1 1 0 0 0,-4 3-2057 0 0,-8 8 3308 0 0,4-4-2365 0 0,0 0-1 0 0,1 1 0 0 0,1 1 0 0 0,-9 11-942 0 0,18-20 145 0 0,1 0 0 0 0,0 0 0 0 0,0 0 0 0 0,0 3-145 0 0,-2 3 103 0 0,4-9-88 0 0,0 1 0 0 0,0-1-1 0 0,0 0 1 0 0,0 1 0 0 0,1-1 0 0 0,-1 0 0 0 0,1 1-1 0 0,0-1 1 0 0,0 1 0 0 0,0-1 0 0 0,1 0 0 0 0,-1 1-1 0 0,1-1 1 0 0,0 0 0 0 0,0 1 0 0 0,0-1-15 0 0,0-1 17 0 0,-1 0 1 0 0,1-1-1 0 0,0 1 0 0 0,0 0 1 0 0,0-1-1 0 0,0 1 1 0 0,0-1-1 0 0,0 1 0 0 0,0-1 1 0 0,0 0-1 0 0,1 1 1 0 0,-1-1-1 0 0,1 0 0 0 0,-1 0 1 0 0,1 0-1 0 0,-1 0 1 0 0,1 0-1 0 0,-1 0 0 0 0,1-1 1 0 0,0 1-1 0 0,0 0 0 0 0,-1-1 1 0 0,1 0-1 0 0,0 1 1 0 0,0-1-1 0 0,0 0 0 0 0,-1 0 1 0 0,1 0-1 0 0,0 0 1 0 0,1 0-18 0 0,5-1 5 0 0,0-1 1 0 0,0 1-1 0 0,0-1 1 0 0,-1-1-1 0 0,1 0 1 0 0,-1 0-1 0 0,1 0 0 0 0,-1-1 1 0 0,0 0-1 0 0,0-1 1 0 0,1-1-6 0 0,2-1 4 0 0,-1-1-1 0 0,-1 0 1 0 0,0 0 0 0 0,0-1 0 0 0,0 0-1 0 0,-1 0 1 0 0,4-7-4 0 0,1-3-17 0 0,-1-1-1 0 0,-1 0 0 0 0,-1-1 1 0 0,0 0-1 0 0,0-4 18 0 0,41-148-477 0 0,-46 158 445 0 0,-3 8 17 0 0,1 0 1 0 0,0 1-1 0 0,0-1 1 0 0,1 0-1 0 0,0 1 1 0 0,0-1 0 0 0,1 0 14 0 0,0 37 66 0 0,-10 116-1 0 0,0 1 890 0 0,6-112-855 0 0,-1-10-662 0 0,1 0 1 0 0,2 0-1 0 0,0 0 0 0 0,1 0 0 0 0,2 1 562 0 0,-1-10-1087 0 0</inkml:trace>
  <inkml:trace contextRef="#ctx0" brushRef="#br2" timeOffset="-976169.046">10446 1831 6736 0 0,'0'0'306'0'0,"0"0"-4"0"0,0 0-61 0 0,3 1 1576 0 0,11 5 9987 0 0,-13-4-11595 0 0,-5 1-22 0 0,0-1 0 0 0,-1 1 0 0 0,1-1 0 0 0,-1 0 0 0 0,1 0 0 0 0,-1 0 0 0 0,1-1 0 0 0,-1 1 0 0 0,0-1 0 0 0,0-1 0 0 0,-2 1-187 0 0,-14 1-55 0 0,1-1-1 0 0,-4-1 56 0 0,21 0-19 0 0,0 0-42 0 0,-1 0 0 0 0,1-1 0 0 0,0 0 0 0 0,-1 0 0 0 0,1 0 0 0 0,0 0 0 0 0,0 0 0 0 0,-2-1 61 0 0,-21-7-271 0 0,15 5 283 0 0,10 3-12 0 0,-1 1 0 0 0,1-1 0 0 0,-1 1 1 0 0,1-1-1 0 0,-1 1 0 0 0,1 0 1 0 0,-1-1-1 0 0,0 1 0 0 0,1 0 1 0 0,-1 0-1 0 0,0 0 0 0 0,1 0 0 0 0,-1 1 1 0 0,1-1-1 0 0,-1 0 0 0 0,0 1 0 0 0,-9-1-2 0 0,10 0 67 0 0,-11 7 152 0 0,-7 18-145 0 0,17-22-70 0 0,0 0 0 0 0,0-1 0 0 0,0 1-1 0 0,0 0 1 0 0,1 1 0 0 0,-1-1 0 0 0,1 0-1 0 0,0 0 1 0 0,-1 2-2 0 0,-2 7 38 0 0,-4 7 3 0 0,1 1 1 0 0,0 1-1 0 0,2-1 1 0 0,1 1-1 0 0,0 0 1 0 0,0 14-42 0 0,4-30 10 0 0,0 0 0 0 0,0 0 0 0 0,1 0 0 0 0,0 0 0 0 0,0 0 0 0 0,0 0 0 0 0,0 0 0 0 0,1 0 0 0 0,0 0 0 0 0,0 0 0 0 0,0-1 0 0 0,0 1 0 0 0,1-1 0 0 0,0 1 0 0 0,0-1 0 0 0,2 2-10 0 0,-1-1 7 0 0,0-1 0 0 0,0 0 0 0 0,0 0 0 0 0,0 0 0 0 0,1 0 0 0 0,-1-1 0 0 0,1 0 1 0 0,0 0-1 0 0,0 0 0 0 0,0 0 0 0 0,1-1 0 0 0,-1 0 0 0 0,1 0 0 0 0,2 0-7 0 0,10 3-70 0 0,-15-3 75 0 0,0-1 1 0 0,0 0-1 0 0,0-1 1 0 0,0 1 0 0 0,0 0-1 0 0,0-1 1 0 0,0 0-1 0 0,0 0 1 0 0,4 0-6 0 0,2-1 16 0 0,1 0 1 0 0,0-1-1 0 0,0-1 1 0 0,4-1-17 0 0,-11 3 30 0 0,0 0 0 0 0,-1 0 0 0 0,1-1 0 0 0,0 1 0 0 0,-1-1 0 0 0,1 0 0 0 0,-1 0 0 0 0,0 0 0 0 0,1 0 0 0 0,-1 0 0 0 0,0 0 0 0 0,0 0 0 0 0,0-1 0 0 0,-1 1 0 0 0,1-1 0 0 0,0-1-30 0 0,-2 3 16 0 0,1-1 0 0 0,-1 1-1 0 0,0-1 1 0 0,0 1 0 0 0,0-1 0 0 0,0 1-1 0 0,0-1 1 0 0,0 1 0 0 0,-1-1-1 0 0,1 1 1 0 0,-1-1 0 0 0,1 1 0 0 0,-1-1-1 0 0,1 1 1 0 0,-1 0 0 0 0,0-1-1 0 0,0 1-15 0 0,0-3 45 0 0,-1 1 0 0 0,0 0-1 0 0,0 0 1 0 0,0 0-1 0 0,-1 0 1 0 0,-1-2-45 0 0,-4-1 90 0 0,-1-1-1 0 0,-1 1 1 0 0,1 0-1 0 0,-1 1 1 0 0,0 0 0 0 0,0 1-1 0 0,-7-2-89 0 0,-2 0-215 0 0,0 0 0 0 0,0 2-1 0 0,-16-2 216 0 0,29 6 1068 0 0,-1 0-4194 0 0,5 0-724 0 0,6 0 1109 0 0,3-2 683 0 0</inkml:trace>
  <inkml:trace contextRef="#ctx0" brushRef="#br2" timeOffset="-975753.052">10738 1766 16096 0 0,'0'0'365'0'0,"0"0"56"0"0,0 0 24 0 0,0 0-57 0 0,2 0-254 0 0,14 7 83 0 0,15 6 2691 0 0,-16-9-2252 0 0,1-1 0 0 0,0 0 1 0 0,0-1-1 0 0,0 0 0 0 0,0-1 0 0 0,0-1 0 0 0,4-1-656 0 0,2 0 88 0 0,19 1-88 0 0,-22 1-1733 0 0,-1-2 0 0 0,17-1 1733 0 0,-16-1-1902 0 0</inkml:trace>
  <inkml:trace contextRef="#ctx0" brushRef="#br2" timeOffset="-974671.612">11286 2038 2304 0 0,'7'-13'2135'0'0,"-1"5"1552"0"0,-5 6-2458 0 0,0 0 0 0 0,0 1 0 0 0,-1-1 0 0 0,1 0 0 0 0,-1 1-1 0 0,1-1 1 0 0,-1 0 0 0 0,0 0 0 0 0,1-1-1229 0 0,-3 3 171 0 0,1-1-1 0 0,0 1 1 0 0,0-1 0 0 0,-1 1-1 0 0,1 0 1 0 0,0 0-1 0 0,-1 0 1 0 0,1-1 0 0 0,-1 1-1 0 0,1 1 1 0 0,0-1-1 0 0,-1 0-170 0 0,0 0 36 0 0,-2 1 42 0 0,0-1 1 0 0,-1 2 0 0 0,1-1 0 0 0,0 0 0 0 0,0 1 0 0 0,0 0-1 0 0,0 0 1 0 0,0 0 0 0 0,0 0 0 0 0,1 1 0 0 0,-4 2-79 0 0,-4 2 150 0 0,1 0 226 0 0,0 1 1 0 0,1 1-1 0 0,-6 6-376 0 0,2-3 56 0 0,10-8-69 0 0,-1 0-1 0 0,1 0 1 0 0,0 0-1 0 0,-2 5 14 0 0,-11 14 0 0 0,13-19 33 0 0,0 0 1 0 0,0 0-1 0 0,1 1 1 0 0,0 0-1 0 0,0-1 1 0 0,0 1-1 0 0,1 0 1 0 0,-1 0-1 0 0,1-1 1 0 0,0 1-1 0 0,1 0 0 0 0,-1 0 1 0 0,1 0-1 0 0,0 0 1 0 0,0 0-1 0 0,1 1 1 0 0,0 1-34 0 0,-1-6 4 0 0,0 0 0 0 0,0 0-1 0 0,0-1 1 0 0,0 1 0 0 0,0 0 0 0 0,0-1-1 0 0,0 1 1 0 0,0 0 0 0 0,0-1 0 0 0,1 1 0 0 0,-1 0-1 0 0,0-1 1 0 0,0 1 0 0 0,1 0 0 0 0,-1-1-1 0 0,1 1 1 0 0,-1 0 0 0 0,0-1 0 0 0,1 1 0 0 0,-1-1-1 0 0,1 1 1 0 0,-1-1 0 0 0,1 1-4 0 0,2 1 4 0 0,0 1-3 0 0,0 1 0 0 0,0-1 1 0 0,1 0-1 0 0,-1 0 1 0 0,1 0-1 0 0,0-1 0 0 0,0 1 1 0 0,0-1-1 0 0,0 0 0 0 0,1 0 1 0 0,-1-1-1 0 0,0 1 1 0 0,1-1-1 0 0,-1 0 0 0 0,1 0 1 0 0,0 0-1 0 0,-1 0 1 0 0,1-1-1 0 0,1 0-1 0 0,13 0-10 0 0,0-1-1 0 0,-1 0 1 0 0,1-1 0 0 0,2-2 10 0 0,-10 2-55 0 0,-1 0 0 0 0,0-1 0 0 0,0-1 0 0 0,0 1-1 0 0,0-2 1 0 0,0 1 0 0 0,-1-1 0 0 0,3-3 55 0 0,-6 5-58 0 0,-1-1 1 0 0,0 0-1 0 0,0 0 0 0 0,-1 0 1 0 0,1 0-1 0 0,-1-1 1 0 0,0 0-1 0 0,0 0 0 0 0,-1 0 1 0 0,1 0-1 0 0,-1-1 0 0 0,0 1 1 0 0,0-1-1 0 0,1-4 58 0 0,0 0-137 0 0,-3 9 118 0 0,0-1 0 0 0,-1 0 1 0 0,1 1-1 0 0,0-1 0 0 0,-1 0 0 0 0,1 0 0 0 0,-1 1 1 0 0,0-1-1 0 0,1 0 0 0 0,-1 0 0 0 0,0 0 0 0 0,0 0 19 0 0,0 1 190 0 0,0 1 75 0 0,-2 1-253 0 0,0 1 0 0 0,0 0 0 0 0,0 0 0 0 0,0 1 1 0 0,1-1-1 0 0,-1 0 0 0 0,1 1 0 0 0,-1-1 0 0 0,1 0 0 0 0,0 1 0 0 0,-1 2-12 0 0,1-1 25 0 0,0 0-1 0 0,0 1 1 0 0,1-1-1 0 0,-1 1 1 0 0,1 0-1 0 0,0-1 1 0 0,0 1 0 0 0,1-1-1 0 0,-1 1 1 0 0,1-1-1 0 0,0 1 1 0 0,0-1-1 0 0,1 1 1 0 0,-1-1-1 0 0,2 3-24 0 0,0-2 68 0 0,-1-1-42 0 0,-1 0 0 0 0,1-1 0 0 0,0 1 0 0 0,1-1 0 0 0,-1 0 0 0 0,1 0-1 0 0,-1 0 1 0 0,1 0 0 0 0,0 0 0 0 0,0 0 0 0 0,0-1 0 0 0,0 1 0 0 0,1-1-1 0 0,-1 0 1 0 0,3 1-26 0 0,5 1 97 0 0,0-1 1 0 0,1 0-1 0 0,-1 0 0 0 0,0-1 0 0 0,1-1 0 0 0,0 0 0 0 0,0-1-97 0 0,-6 0-227 0 0,-1 0 1 0 0,1 0-1 0 0,-1-1 0 0 0,1 0 0 0 0,-1-1 0 0 0,0 1 1 0 0,1-1-1 0 0,-1 0 0 0 0,1 0 227 0 0,-3 0-856 0 0,0 0 1 0 0,0 0-1 0 0,1 0 0 0 0,-2 0 1 0 0,1-1-1 0 0,0 1 1 0 0,0-1-1 0 0,2-2 856 0 0,1-5-6761 0 0</inkml:trace>
  <inkml:trace contextRef="#ctx0" brushRef="#br2" timeOffset="-974286.24">11588 1875 14280 0 0,'0'0'654'0'0,"0"0"-11"0"0,-3-2-290 0 0,3 2 312 0 0,0 0 185 0 0,0 0 40 0 0,0 0-46 0 0,0 0-217 0 0,0 0-92 0 0,0 0-21 0 0,7 2 85 0 0,-6-2-598 0 0,0 1 0 0 0,0-1 0 0 0,1 0 0 0 0,-1 0 0 0 0,0 1 1 0 0,0-1-1 0 0,-1 1 0 0 0,1-1 0 0 0,0 1 0 0 0,0 0 0 0 0,0-1 0 0 0,0 1 0 0 0,0 0 0 0 0,0-1 0 0 0,-1 1 1 0 0,2 1-2 0 0,3 3-1 0 0,26 17-400 0 0,-28-20-375 0 0,1 0 0 0 0,0 1 0 0 0,-1-1 0 0 0,1 1 0 0 0,2 3 776 0 0,-3-3-2690 0 0,2 1-3554 0 0</inkml:trace>
  <inkml:trace contextRef="#ctx0" brushRef="#br2" timeOffset="-973929.115">11799 2082 9216 0 0,'3'18'535'0'0,"0"0"0"0"0,-1 9-535 0 0,-1-20 40 0 0,0 9 690 0 0,-1-11-326 0 0,0 1 0 0 0,1-1 0 0 0,-1 1 0 0 0,1-1 0 0 0,1 1 0 0 0,-1 0-404 0 0,9 39 3478 0 0,-8-37-2878 0 0,-2-7-427 0 0,0 0 1 0 0,1 0 0 0 0,-1 0 0 0 0,0 0-1 0 0,0 0 1 0 0,1-1 0 0 0,-1 1 0 0 0,1 0-1 0 0,-1 0 1 0 0,0 0 0 0 0,1 0 0 0 0,0-1-1 0 0,-1 1 1 0 0,1 0 0 0 0,-1 0 0 0 0,1-1-1 0 0,0 1 1 0 0,0-1 0 0 0,-1 1 0 0 0,2 0-174 0 0,-2-1 614 0 0,0 0-7 0 0,0 0-68 0 0,0 0-263 0 0,0 0-110 0 0,0 0-26 0 0,0 0 39 0 0,-10-18 1468 0 0,7 10-1545 0 0,-11-41 133 0 0,13 44-228 0 0,0 0 1 0 0,1 0-1 0 0,-1-1 0 0 0,1 1 1 0 0,0 0-1 0 0,1 0 0 0 0,-1-1 1 0 0,1-2-8 0 0,3-9-1 0 0,-3 9-42 0 0,1 1 1 0 0,0-1-1 0 0,0 1 1 0 0,0-1-1 0 0,1 1 0 0 0,0 0 1 0 0,1 0-1 0 0,2-4 43 0 0,-4 7-161 0 0,0 0 0 0 0,1 1-1 0 0,-1-1 1 0 0,1 1 0 0 0,0-1-1 0 0,0 1 1 0 0,1 0 0 0 0,-1 0-1 0 0,0 1 1 0 0,1-1 0 0 0,0 1-1 0 0,0-1 1 0 0,-1 1 0 0 0,2 0-1 0 0,-1 0 1 0 0,0 1 0 0 0,0 0-1 0 0,0-1 1 0 0,1 1 0 0 0,1 0 161 0 0,9-1-1295 0 0,20-4-5674 0 0,-20 6 1004 0 0</inkml:trace>
  <inkml:trace contextRef="#ctx0" brushRef="#br2" timeOffset="-973350.215">12265 1992 4608 0 0,'0'0'353'0'0,"-13"-10"1596"0"0,11 9-1107 0 0,-1 0 0 0 0,1-1 0 0 0,0 1 0 0 0,-1 0 0 0 0,1 1 0 0 0,0-1 0 0 0,-1 0 0 0 0,1 1 0 0 0,-3-1-842 0 0,0 0 682 0 0,0 1 1 0 0,-1-1-1 0 0,0 1 0 0 0,1 0 1 0 0,-1 1-1 0 0,-4 0-682 0 0,6 0 211 0 0,-1 1 0 0 0,0 0-1 0 0,1 0 1 0 0,-1 0 0 0 0,1 0 0 0 0,0 0 0 0 0,-1 1-1 0 0,1 0 1 0 0,1 0 0 0 0,-1 0 0 0 0,0 0 0 0 0,1 1-1 0 0,-4 3-210 0 0,0 2 191 0 0,1 1 1 0 0,-1-1-1 0 0,2 1 0 0 0,-1 0 0 0 0,0 4-191 0 0,-4 6 219 0 0,7-15-161 0 0,0 0 0 0 0,1 0 0 0 0,-1 1 0 0 0,1-1 0 0 0,0 1 0 0 0,1 0 0 0 0,-1 4-58 0 0,-1 1 98 0 0,3-8-67 0 0,-1 0-1 0 0,0 0 1 0 0,1-1-1 0 0,0 1 1 0 0,0 0-1 0 0,0 0 1 0 0,0-1-1 0 0,0 1 1 0 0,0 0-1 0 0,1 0 1 0 0,-1-1-1 0 0,1 3-30 0 0,1-1 33 0 0,-1 0 0 0 0,0-1 0 0 0,1 1 1 0 0,0 0-1 0 0,0-1 0 0 0,0 0 0 0 0,0 1 0 0 0,0-1 0 0 0,1 0 0 0 0,0 0 0 0 0,-1 0 0 0 0,1-1 0 0 0,0 1 0 0 0,0-1 0 0 0,1 1 0 0 0,-1-1 0 0 0,0 0 0 0 0,1 0 0 0 0,0 0-33 0 0,2 1 30 0 0,1 0 0 0 0,-1 0 0 0 0,1 0 0 0 0,0-1 0 0 0,0 0 0 0 0,0 0 1 0 0,0-1-1 0 0,0 0 0 0 0,0 0 0 0 0,1-1 0 0 0,-1 0 0 0 0,0 0 0 0 0,0 0 0 0 0,1-1 0 0 0,-1 0 0 0 0,0-1 0 0 0,5-1-30 0 0,-5 0-27 0 0,0 0 1 0 0,-1-1-1 0 0,1 1 1 0 0,-1-1-1 0 0,0-1 1 0 0,0 1-1 0 0,-1-1 1 0 0,1 0-1 0 0,-1 0 1 0 0,0-1-1 0 0,0 1 1 0 0,-1-1-1 0 0,0 0 1 0 0,0-1-1 0 0,0 1 1 0 0,-1-1-1 0 0,2-4 27 0 0,-1 4 120 0 0,-3 7-140 0 0,0-1 0 0 0,-1 0 0 0 0,1 0 0 0 0,-1 0 0 0 0,1 0 0 0 0,-1 1 0 0 0,1-1 0 0 0,-1 0 0 0 0,0 0 0 0 0,1 0 0 0 0,-1 0 0 0 0,0 0 0 0 0,0 0 0 0 0,1 0 0 0 0,-1 0 0 0 0,0 0 0 0 0,0 0 0 0 0,0 0 0 0 0,-1 0 0 0 0,1-1 20 0 0,0 1-138 0 0,0 1 188 0 0,0 0 81 0 0,0 0 18 0 0,-10 16-83 0 0,9-14-65 0 0,-1-1 0 0 0,1 1 0 0 0,0 0 0 0 0,0 0 0 0 0,0 0 0 0 0,0 0 0 0 0,0 0 0 0 0,0 0 0 0 0,1 0-1 0 0,-1 0 1 0 0,1 0 0 0 0,-1 0 0 0 0,1 1 0 0 0,0-1 0 0 0,0 0-1 0 0,0 0 0 0 0,0 7-61 0 0,0 0 1 0 0,0 0-1 0 0,1 0 1 0 0,2 6 60 0 0,-3-13-12 0 0,1 0 0 0 0,0 1 0 0 0,0-1 0 0 0,0 0-1 0 0,0 0 1 0 0,0 1 0 0 0,0-1 0 0 0,0 0 0 0 0,1 0 0 0 0,-1 0 0 0 0,1 0 0 0 0,-1-1 0 0 0,1 1 0 0 0,0 0 0 0 0,0-1 0 0 0,0 1-1 0 0,0-1 1 0 0,0 0 0 0 0,1 1 12 0 0,0 0 74 0 0,1-1 0 0 0,-1 1 0 0 0,0-1-1 0 0,1 0 1 0 0,-1 0 0 0 0,1 0-1 0 0,-1-1 1 0 0,1 1 0 0 0,-1-1 0 0 0,1 0-1 0 0,-1 0 1 0 0,1 0 0 0 0,0 0-74 0 0,-2-1 53 0 0,1 1-1 0 0,-1-1 1 0 0,1 0-1 0 0,0 0 1 0 0,-1 0 0 0 0,1 0-1 0 0,-1 0 1 0 0,0-1 0 0 0,0 1-1 0 0,1-1 1 0 0,-1 1-1 0 0,0-1 1 0 0,0 0 0 0 0,0 0-1 0 0,0 0 1 0 0,-1 0 0 0 0,1-1-53 0 0,10-10-270 0 0,-10 11 194 0 0,1 0 0 0 0,-1 0 0 0 0,0-1 0 0 0,0 1 0 0 0,0-1 0 0 0,-1 0 0 0 0,1 0 76 0 0,-1 1-74 0 0,0 0-1 0 0,0 0 1 0 0,1 1-1 0 0,-1-1 1 0 0,0 0-1 0 0,1 1 1 0 0,-1-1-1 0 0,1 1 1 0 0,-1-1-1 0 0,1 1 1 0 0,0 0-1 0 0,0-1 75 0 0,13-11-166 0 0,-11 8 180 0 0,-4 5-6 0 0,0 0 1 0 0,0 0 0 0 0,0-1 0 0 0,1 1 0 0 0,-1 0-1 0 0,0 0 1 0 0,0 0 0 0 0,1 0 0 0 0,-1 0-1 0 0,0 0 1 0 0,0-1 0 0 0,1 1 0 0 0,-1 0 0 0 0,0 0-1 0 0,0 0 1 0 0,1 0 0 0 0,-1 0 0 0 0,0 0 0 0 0,1 0-1 0 0,-1 0 1 0 0,0 0 0 0 0,0 0 0 0 0,1 0-1 0 0,-1 0 1 0 0,0 1 0 0 0,0-1 0 0 0,1 0 0 0 0,-1 0-1 0 0,0 0 1 0 0,0 0 0 0 0,1 0 0 0 0,-1 0 0 0 0,0 1-1 0 0,0-1 1 0 0,1 0 0 0 0,-1 0 0 0 0,0 0-1 0 0,0 1-8 0 0,8 5 7 0 0,1 5-56 0 0,0 0 0 0 0,1-1 0 0 0,0 0 0 0 0,5 3 49 0 0,-9-9-17 0 0,0 0 1 0 0,0 0-1 0 0,0 0 0 0 0,0-1 1 0 0,1 0-1 0 0,-1 0 1 0 0,1-1-1 0 0,0 0 0 0 0,5 1 17 0 0,-7-2 60 0 0,1 0 0 0 0,-1-1 0 0 0,0 1 0 0 0,0-1-1 0 0,1-1 1 0 0,-1 1 0 0 0,0-1 0 0 0,0 0 0 0 0,1 0 0 0 0,-1 0-1 0 0,0-1 1 0 0,0 0 0 0 0,0 0 0 0 0,1 0-60 0 0,-3 0 40 0 0,1-1 0 0 0,0 1 1 0 0,-1 0-1 0 0,0-1 0 0 0,0 1 0 0 0,0-1 0 0 0,0 0 1 0 0,0 0-1 0 0,0-1 0 0 0,-1 1 0 0 0,1 0 0 0 0,-1-1 1 0 0,0 1-1 0 0,0-1 0 0 0,0 0 0 0 0,-1 0 0 0 0,1 0 1 0 0,0-3-41 0 0,0-5-339 0 0,0 0 1 0 0,0 0-1 0 0,-2 0 1 0 0,1 0-1 0 0,-2-11 339 0 0,-3-17-971 0 0,-2-6 971 0 0,0 8-466 0 0,5 27 276 0 0,-3-19-232 0 0,-4-12 422 0 0,7 35 10 0 0,-1 0 1 0 0,0 0 0 0 0,-1 1-1 0 0,1-1 1 0 0,-1 0-1 0 0,-1 1 1 0 0,1 0-1 0 0,-4-5-10 0 0,7 11 48 0 0,0 0 0 0 0,0 0-1 0 0,0 0 1 0 0,0 0 0 0 0,0 0-1 0 0,-1-1 1 0 0,1 1 0 0 0,0 0-1 0 0,0 0 1 0 0,0 0 0 0 0,0 0-1 0 0,0 0 1 0 0,0 0 0 0 0,0 0-1 0 0,-1 0 1 0 0,1-1 0 0 0,0 1-1 0 0,0 0 1 0 0,0 0-1 0 0,0 0 1 0 0,-1 0 0 0 0,1 0-1 0 0,0 0 1 0 0,0 0 0 0 0,0 0-1 0 0,0 0 1 0 0,0 0 0 0 0,-1 0-1 0 0,1 0 1 0 0,0 0 0 0 0,0 0-1 0 0,0 0 1 0 0,0 0 0 0 0,-1 0-1 0 0,1 0 1 0 0,0 0 0 0 0,0 1-48 0 0,-4 5 366 0 0,1 12-730 0 0,2-16 476 0 0,1 8-93 0 0,0 0 0 0 0,0 0 0 0 0,1 0 0 0 0,2 8-19 0 0,-1 5 82 0 0,6 28-28 0 0,1-1 0 0 0,15 44-54 0 0,-23-90-222 0 0,0 0-1 0 0,1 0 0 0 0,-1-1 1 0 0,1 1-1 0 0,0 0 0 0 0,0-1 1 0 0,0 1-1 0 0,0-1 0 0 0,0 0 1 0 0,1 0-1 0 0,0 0 0 0 0,-1 0 1 0 0,1 0-1 0 0,0-1 0 0 0,1 1 1 0 0,-1-1-1 0 0,0 1 0 0 0,1-1 1 0 0,-1-1-1 0 0,1 1 0 0 0,0 0 1 0 0,-1-1-1 0 0,1 0 0 0 0,0 1 1 0 0,0-1-1 0 0,0-1 0 0 0,0 1 1 0 0,0-1-1 0 0,0 0 1 0 0,0 1-1 0 0,0-2 0 0 0,0 1 1 0 0,0 0-1 0 0,0-1 0 0 0,0 0 1 0 0,0 0-1 0 0,1 0 223 0 0,14-6-2825 0 0,0 0-2119 0 0</inkml:trace>
  <inkml:trace contextRef="#ctx0" brushRef="#br2" timeOffset="-972421.383">13114 2040 13824 0 0,'-2'-14'1470'0'0,"1"14"-1426"0"0,1-1 0 0 0,-1 0 0 0 0,1 0 0 0 0,-1 0 0 0 0,1 0 0 0 0,-1 0 0 0 0,0 0 0 0 0,1 1 0 0 0,-1-1 0 0 0,0 0 0 0 0,0 0 0 0 0,0 1 0 0 0,1-1 0 0 0,-1 1 0 0 0,0-1 0 0 0,0 1 0 0 0,0-1 0 0 0,0 1 0 0 0,0-1 0 0 0,0 1 0 0 0,0 0 0 0 0,-1-1-44 0 0,-1 1 226 0 0,1 0 0 0 0,-1 0 1 0 0,0 0-1 0 0,1 0 1 0 0,-1 0-1 0 0,0 0 0 0 0,1 1 1 0 0,-1 0-1 0 0,-1 0-226 0 0,-2 1 348 0 0,0 0-1 0 0,0 1 0 0 0,0-1 1 0 0,1 1-1 0 0,-1 0 0 0 0,1 1 1 0 0,0 0-1 0 0,-1 0-347 0 0,-5 6 310 0 0,0 1-1 0 0,0 0 1 0 0,2 0-1 0 0,-1 1 1 0 0,-2 6-310 0 0,8-11 69 0 0,0-1 1 0 0,1 1-1 0 0,0 0 1 0 0,0 0 0 0 0,0 0-1 0 0,1 1 1 0 0,1-1-1 0 0,-1 1 1 0 0,1-1 0 0 0,0 1-1 0 0,0 7-69 0 0,1-13-2 0 0,1 1-1 0 0,-1-1 0 0 0,0 0 0 0 0,1 1 1 0 0,-1-1-1 0 0,1 0 0 0 0,-1 1 1 0 0,1-1-1 0 0,0 0 0 0 0,0 0 0 0 0,0 0 1 0 0,1 1-1 0 0,-1-1 3 0 0,0-1 4 0 0,0 0-1 0 0,0 0 1 0 0,0 0-1 0 0,0 0 1 0 0,0 0 0 0 0,0 0-1 0 0,0 0 1 0 0,0-1-1 0 0,0 1 1 0 0,0 0 0 0 0,1-1-1 0 0,-1 1 1 0 0,0-1-1 0 0,0 1 1 0 0,1-1 0 0 0,-1 0-1 0 0,0 1 1 0 0,1-1-1 0 0,-1 0 1 0 0,1 0 0 0 0,-1 0-1 0 0,0 0 1 0 0,1 0-1 0 0,-1 0 1 0 0,1-1-4 0 0,7 0-59 0 0,0-2 0 0 0,1 1 0 0 0,-1-1 1 0 0,0 0-1 0 0,0-1 0 0 0,-1 0 0 0 0,1-1 0 0 0,-1 1 1 0 0,0-2-1 0 0,0 1 0 0 0,0-1 0 0 0,-1 0 0 0 0,0-1 0 0 0,0 0 1 0 0,-1 0-1 0 0,0 0 0 0 0,5-7 59 0 0,67-92-1737 0 0,-76 104 1719 0 0,-1 1 1 0 0,0 0 0 0 0,0-1 0 0 0,1 1 0 0 0,-1 0-1 0 0,1 0 1 0 0,-1 0 0 0 0,1 0 0 0 0,0 0 0 0 0,-1 0-1 0 0,2 0 18 0 0,-3 1-5 0 0,1-1-1 0 0,-1 1 1 0 0,1 0-1 0 0,0-1 1 0 0,-1 1-1 0 0,1 0 1 0 0,0 0-1 0 0,-1 0 1 0 0,1 0-1 0 0,0 0 1 0 0,-1 0-1 0 0,1 0 1 0 0,0 0-1 0 0,-1 0 1 0 0,1 0-1 0 0,0 0 1 0 0,-1 0 5 0 0,2 4 5 0 0,-2-4-15 0 0,2 4 42 0 0,0-1 1 0 0,0 1-1 0 0,0-1 1 0 0,0 1-1 0 0,-1 0 1 0 0,0 0-1 0 0,0 0 1 0 0,0 0-1 0 0,0 0 1 0 0,0 0-1 0 0,-1 0 1 0 0,0 0-33 0 0,1 16 477 0 0,-2 20-477 0 0,1-13 159 0 0,-1-23-110 0 0,1 1 0 0 0,0-1 0 0 0,1 1 0 0 0,-1-1 0 0 0,1 1 0 0 0,0-1 0 0 0,0 1 0 0 0,1 0-49 0 0,-2-4 84 0 0,0-1-16 0 0,0 0-4 0 0,0 0 0 0 0,0 0 4 0 0,0 0 16 0 0,0 0 4 0 0,0 0 0 0 0,3-3-78 0 0,-1 0 1 0 0,0 0-1 0 0,-1 0 0 0 0,1 0 0 0 0,0-1 0 0 0,-1 1 0 0 0,0-1 0 0 0,0 1 0 0 0,1-3-10 0 0,7-18-260 0 0,9-11-212 0 0,-12 22 201 0 0,0 1-1 0 0,1 0 0 0 0,7-7 272 0 0,-12 16-30 0 0,0 1 0 0 0,0 0-1 0 0,0 0 1 0 0,1 0-1 0 0,-1 0 1 0 0,1 1 0 0 0,-1-1-1 0 0,1 1 1 0 0,0-1-1 0 0,-1 1 31 0 0,6 1-77 0 0,-5 3 118 0 0,0 0-1 0 0,0 0 1 0 0,-1 0-1 0 0,1 0 1 0 0,-1 0-1 0 0,1 1 1 0 0,-1-1-1 0 0,0 1 1 0 0,0 0-1 0 0,0 2-40 0 0,2 3 144 0 0,-2 1-1 0 0,1-1 0 0 0,-1 5-143 0 0,-1-7 69 0 0,1-1 0 0 0,-1 1 0 0 0,1-1 0 0 0,0 1 0 0 0,0-1-1 0 0,1 0 1 0 0,2 4-69 0 0,-1-3 126 0 0,1 0-1 0 0,0 0 0 0 0,0-1 0 0 0,1 1 1 0 0,0-1-1 0 0,0 0 0 0 0,0-1 0 0 0,2 1-125 0 0,-5-4 30 0 0,0 0 0 0 0,0 0 0 0 0,0-1 0 0 0,0 1 0 0 0,0-1 0 0 0,1 0 0 0 0,-1 0 0 0 0,0 0 0 0 0,1 0 0 0 0,-1-1 0 0 0,1 1 0 0 0,-1-1 0 0 0,0 0 0 0 0,1 0 0 0 0,-1 0 0 0 0,1-1 0 0 0,-1 1 0 0 0,1-1 0 0 0,-1 0 0 0 0,3-1-30 0 0,0 0 30 0 0,-1 0 0 0 0,1 0 0 0 0,-1-1 1 0 0,0 0-1 0 0,0 0 0 0 0,0 0 1 0 0,0-1-1 0 0,0 1 0 0 0,-1-1 0 0 0,0 0 1 0 0,1-1-1 0 0,-2 1 0 0 0,1-1 0 0 0,0 1 1 0 0,-1-1-1 0 0,1-3-30 0 0,5-9-438 0 0,-1 0 1 0 0,-1-1-1 0 0,-1 0 0 0 0,2-9 438 0 0,15-40-1067 0 0,-14 31 671 0 0,-12 52 645 0 0,0-1-1 0 0,1 1 0 0 0,1 0 0 0 0,0 0 1 0 0,1 0-1 0 0,1 2-248 0 0,0-6 81 0 0,1 0 1 0 0,0 0 0 0 0,0-1-1 0 0,1 1 1 0 0,0-1-1 0 0,1 1 1 0 0,1-1 0 0 0,0-1-1 0 0,2 5-81 0 0,-6-13 31 0 0,1 0 0 0 0,-1 0 0 0 0,1 0 0 0 0,-1 0-1 0 0,1 0 1 0 0,0 0 0 0 0,0 0 0 0 0,0-1 0 0 0,0 1-1 0 0,0 0 1 0 0,0-1 0 0 0,0 0 0 0 0,0 1 0 0 0,0-1 0 0 0,1 0-1 0 0,-1 0 1 0 0,3 0-31 0 0,-2 0 47 0 0,1-1 1 0 0,-1 1-1 0 0,1-1 0 0 0,-1 0 0 0 0,1 0 0 0 0,-1-1 1 0 0,1 1-1 0 0,-1-1 0 0 0,1 0 0 0 0,-1 1 0 0 0,0-2 1 0 0,1 1-48 0 0,10-5-65 0 0,-1-1 0 0 0,0 0 0 0 0,0-1 0 0 0,0 0 0 0 0,6-6 65 0 0,-18 13-38 0 0,20-16-246 0 0,-16 12 136 0 0,0 0 1 0 0,1 0-1 0 0,0 1 1 0 0,0 0-1 0 0,0 0 1 0 0,0 1-1 0 0,1-1 0 0 0,-1 1 1 0 0,1 1-1 0 0,6-2 148 0 0,-12 3-5 0 0,0 1 0 0 0,0 0 0 0 0,0 0 0 0 0,-1 0 0 0 0,1 1 0 0 0,0-1 0 0 0,0 0 0 0 0,0 0 0 0 0,0 0-1 0 0,0 1 1 0 0,0-1 0 0 0,0 0 0 0 0,0 1 0 0 0,0-1 0 0 0,-1 1 0 0 0,1-1 0 0 0,0 1 0 0 0,0-1 0 0 0,-1 1 0 0 0,1 0-1 0 0,0-1 1 0 0,-1 1 0 0 0,1 0 0 0 0,0 0 0 0 0,-1-1 0 0 0,1 1 0 0 0,-1 0 0 0 0,1 0 0 0 0,-1 0 0 0 0,0 0 0 0 0,1 0 0 0 0,-1 0-1 0 0,0-1 1 0 0,0 1 0 0 0,0 0 0 0 0,1 0 0 0 0,-1 0 0 0 0,0 0 5 0 0,0 4 105 0 0,1 0 0 0 0,-1 0-1 0 0,0-1 1 0 0,0 1 0 0 0,0 0 0 0 0,-1 0-1 0 0,0 2-104 0 0,-4 20 128 0 0,-2 1 0 0 0,-1-1 0 0 0,-1 0-1 0 0,-1 0 1 0 0,-2-1 0 0 0,-3 4-128 0 0,-4 3 232 0 0,-1 0 0 0 0,-1-2 0 0 0,-3 0 0 0 0,-10 10-232 0 0,22-28 45 0 0,-1 0 0 0 0,0-1 1 0 0,-1-1-1 0 0,-1 0 1 0 0,0-1-1 0 0,0 0 0 0 0,-1-2 1 0 0,0 1-1 0 0,0-2 0 0 0,-6 2-45 0 0,-2-2-524 0 0,0 0 0 0 0,0-2-1 0 0,0-1 1 0 0,-22 1 524 0 0,14-1-2247 0 0</inkml:trace>
  <inkml:trace contextRef="#ctx0" brushRef="#br2" timeOffset="-971464.5">10867 3002 3680 0 0,'0'0'284'0'0,"6"-2"1688"0"0,-4 1 2116 0 0,-1 0-3759 0 0,-1 1 0 0 0,1-1 0 0 0,-1 1 0 0 0,1-1 0 0 0,-1 1 0 0 0,1 0 0 0 0,-1-1 0 0 0,1 1 0 0 0,0 0 0 0 0,-1-1 0 0 0,1 1 0 0 0,-1 0 0 0 0,1 0 0 0 0,0 0 0 0 0,-1-1 0 0 0,1 1 0 0 0,0 0 0 0 0,-1 0 1 0 0,1 0-1 0 0,0 0 0 0 0,-1 0 0 0 0,1 0 0 0 0,0 1-329 0 0,0-1 166 0 0,0 0 1 0 0,0 1 0 0 0,0-1-1 0 0,0 1 1 0 0,0-1-1 0 0,0 1 1 0 0,0 0 0 0 0,0-1-1 0 0,0 1 1 0 0,0 0 0 0 0,0 0-1 0 0,0 0-166 0 0,2 2 111 0 0,-1 0-1 0 0,0 0 0 0 0,0 0 0 0 0,0 0 0 0 0,-1 0 1 0 0,1 0-1 0 0,-1 1 0 0 0,1-1 0 0 0,-1 1-110 0 0,8 37 868 0 0,-2 1-1 0 0,-2 1 0 0 0,-1 20-867 0 0,-3-54 66 0 0,0 30 149 0 0,-2 9-215 0 0,0-1 61 0 0,-2 55 171 0 0,3-90-130 0 0,0 1 0 0 0,-1-1 0 0 0,0 0-1 0 0,-1-1 1 0 0,0 1 0 0 0,-4 11-102 0 0,5-21-64 0 0,1-2-3 0 0,-5-6-1094 0 0,2 0 567 0 0,0 0 1 0 0,1 1-1 0 0,0-1 0 0 0,0 0 1 0 0,1 0-1 0 0,-1 0 0 0 0,1 0 1 0 0,0-2 593 0 0,-2-10-718 0 0,-4-12-171 0 0,1 3-2855 0 0,-3-24 3744 0 0,-2-33-4135 0 0,5 42 3587 0 0,1 0-1 0 0,2-19 549 0 0,3 58 46 0 0,0-10 1030 0 0,0 0 0 0 0,1 1 0 0 0,0-1 0 0 0,1 1 0 0 0,1-2-1076 0 0,-2 11 241 0 0,0 0 0 0 0,0 0 0 0 0,0-1 0 0 0,0 1 0 0 0,1 0 0 0 0,-1 0 0 0 0,1 0 0 0 0,0 0 0 0 0,0 1 0 0 0,0-1-1 0 0,0 0 1 0 0,1 1 0 0 0,-1-1 0 0 0,1 1 0 0 0,0 0 0 0 0,-1 0 0 0 0,1 0 0 0 0,0 0 0 0 0,0 1 0 0 0,0-1-1 0 0,1 1-240 0 0,3-2 195 0 0,0 1 0 0 0,0 1 0 0 0,0-1-1 0 0,0 1 1 0 0,0 1 0 0 0,0-1 0 0 0,0 1-1 0 0,5 1-194 0 0,13 1 1155 0 0,19 4-1155 0 0,-40-5 63 0 0,7 1 154 0 0,0 1 1 0 0,1 1-1 0 0,-1-1 0 0 0,-1 2 0 0 0,1-1 0 0 0,-1 2 0 0 0,3 1-217 0 0,-8-4 95 0 0,0 0 0 0 0,0 0 1 0 0,-1 0-1 0 0,1 1 0 0 0,-1 0 0 0 0,0 0 0 0 0,0 0 1 0 0,0 0-1 0 0,0 1 0 0 0,-1-1 0 0 0,0 1 1 0 0,0 0-1 0 0,0 0 0 0 0,-1 0 0 0 0,1 3-95 0 0,-2-7 15 0 0,-1 1 0 0 0,1-1-1 0 0,-1 1 1 0 0,0-1 0 0 0,0 1-1 0 0,0-1 1 0 0,0 1 0 0 0,0 0-1 0 0,0-1 1 0 0,0 1 0 0 0,-1-1-1 0 0,1 1 1 0 0,0-1 0 0 0,-1 0-1 0 0,1 1 1 0 0,-1-1 0 0 0,0 1-1 0 0,1-1 1 0 0,-1 0 0 0 0,0 1-15 0 0,-1 0 34 0 0,0 1 0 0 0,0-1 1 0 0,0 0-1 0 0,-1 0 1 0 0,1 0-1 0 0,-1 0 0 0 0,1 0 1 0 0,-1 0-1 0 0,-2 1-34 0 0,-3 1-56 0 0,-1-1 0 0 0,1 0 0 0 0,-1 0 0 0 0,0 0 0 0 0,1-1 0 0 0,-7 0 56 0 0,1 0-356 0 0,-1 1-54 0 0,0-1 0 0 0,0-1 0 0 0,0 0 0 0 0,0-1 0 0 0,0 0 0 0 0,0-2 0 0 0,0 1 0 0 0,-5-3 410 0 0,17 3-576 0 0,-1-1-1 0 0,1 1 1 0 0,0-1-1 0 0,0 1 1 0 0,0-1-1 0 0,0 0 1 0 0,0 0-1 0 0,0-1 577 0 0,-5-6-2166 0 0</inkml:trace>
  <inkml:trace contextRef="#ctx0" brushRef="#br2" timeOffset="-971018.975">11267 3011 13072 0 0,'9'11'1393'0'0,"-8"-6"-1264"0"0,-1-1 0 0 0,0 1 0 0 0,1 0 0 0 0,-1-1 0 0 0,-1 1 0 0 0,1 0 0 0 0,-1-1 0 0 0,0 1 0 0 0,0 0 0 0 0,0-1 0 0 0,-2 4-129 0 0,0 2 597 0 0,-1 6 489 0 0,-2 0 0 0 0,-3 7-1086 0 0,3-10 563 0 0,1 1 0 0 0,0 0 0 0 0,0 6-563 0 0,3-15 96 0 0,1 0 0 0 0,0 0 0 0 0,1 0 0 0 0,-1 1 0 0 0,1-1 0 0 0,0 0 0 0 0,0 1 0 0 0,1 0-96 0 0,-1-5 14 0 0,1 1 0 0 0,-1-1 0 0 0,1 0 0 0 0,-1 1 1 0 0,1-1-1 0 0,0 1 0 0 0,0-1 0 0 0,0 0 0 0 0,0 0 0 0 0,-1 1 1 0 0,2-1-1 0 0,-1 0 0 0 0,0 0 0 0 0,0 0 0 0 0,0 0 1 0 0,0 0-1 0 0,1-1 0 0 0,-1 1 0 0 0,0 0 0 0 0,1 0 1 0 0,-1-1-1 0 0,1 1 0 0 0,-1-1 0 0 0,0 1 0 0 0,1-1 1 0 0,-1 0-1 0 0,1 1 0 0 0,-1-1 0 0 0,1 0 0 0 0,1 0-14 0 0,3 0 48 0 0,0 0 0 0 0,1-1-1 0 0,-1 1 1 0 0,1-1 0 0 0,-1 0-1 0 0,0-1 1 0 0,0 0-1 0 0,0 0 1 0 0,0 0 0 0 0,0-1-1 0 0,3-1-47 0 0,1-1 88 0 0,-1-1-1 0 0,1 0 0 0 0,-1 0 1 0 0,0-1-1 0 0,-1 0 0 0 0,2-2-87 0 0,-6 5 14 0 0,0-1 0 0 0,0 1 0 0 0,0-1 0 0 0,-1 1 0 0 0,0-1 0 0 0,0 0 0 0 0,-1 0 0 0 0,1 0 0 0 0,-1-1 0 0 0,0 1 0 0 0,0 0 0 0 0,-1-1 0 0 0,1 0 0 0 0,-1 1-1 0 0,-1-1 1 0 0,1 0 0 0 0,-1 1 0 0 0,0-6-14 0 0,-1 6 9 0 0,1-1-1 0 0,-1 1 1 0 0,-1 0-1 0 0,1 0 1 0 0,-1 0-1 0 0,0 0 0 0 0,0 1 1 0 0,0-1-1 0 0,-1 0 1 0 0,1 1-1 0 0,-1-1 1 0 0,0 1-1 0 0,-1 0 1 0 0,1 0-1 0 0,-1 0 1 0 0,0 1-1 0 0,0-1 0 0 0,0 1 1 0 0,0 0-1 0 0,-3-2-8 0 0,-13-6-523 0 0,0 0 0 0 0,0 2 0 0 0,-21-7 523 0 0,27 13-1210 0 0,3 1-963 0 0,5-2-2821 0 0,5 4-655 0 0</inkml:trace>
  <inkml:trace contextRef="#ctx0" brushRef="#br2" timeOffset="-970594.59">11610 2739 4608 0 0,'0'0'353'0'0,"0"0"260"0"0,0 0 1957 0 0,0 2 882 0 0,1 10 1744 0 0,-1 6-2420 0 0,0-9-2774 0 0,-1 0-1 0 0,0 1 1 0 0,-1 3-2 0 0,-5 26 771 0 0,4-19-143 0 0,-1 0-1 0 0,-1 2-627 0 0,1-4 114 0 0,1 0-1 0 0,1 0 0 0 0,1 0 1 0 0,1 0-1 0 0,0 0 0 0 0,1 2-113 0 0,0-13 12 0 0,-1 0 1 0 0,1 1-1 0 0,1-1 0 0 0,-1 0 0 0 0,1 0 0 0 0,0 0 0 0 0,1-1 0 0 0,0 1 0 0 0,3 5-12 0 0,-5-10-90 0 0,1 1 0 0 0,0 0-1 0 0,-1-1 1 0 0,1 0 0 0 0,1 1-1 0 0,-1-1 1 0 0,0 0-1 0 0,1 0 1 0 0,-1 0 0 0 0,1 0-1 0 0,-1-1 1 0 0,1 1 0 0 0,0-1-1 0 0,-1 0 1 0 0,1 1-1 0 0,0-1 1 0 0,0 0 0 0 0,0-1-1 0 0,0 1 1 0 0,0 0-1 0 0,0-1 1 0 0,1 0 0 0 0,-1 0-1 0 0,0 0 91 0 0,3 0-617 0 0,-1 0 0 0 0,1-1-1 0 0,0 0 1 0 0,0 0-1 0 0,-1-1 1 0 0,1 1-1 0 0,-1-1 1 0 0,0-1-1 0 0,1 1 1 0 0,-1-1 0 0 0,1 0 617 0 0,12-7-2268 0 0</inkml:trace>
  <inkml:trace contextRef="#ctx0" brushRef="#br2" timeOffset="-970176.247">11944 2902 13824 0 0,'5'-7'314'0'0,"-4"6"46"0"0,-5-8 478 0 0,3 9-817 0 0,0 0 1 0 0,0 0 0 0 0,0 0-1 0 0,0-1 1 0 0,0 1 0 0 0,0 0 0 0 0,0 0-1 0 0,0 0 1 0 0,0 0 0 0 0,0 1 0 0 0,0-1-1 0 0,0 0 1 0 0,0 0 0 0 0,1 1 0 0 0,-1-1-1 0 0,0 0 1 0 0,0 1 0 0 0,-1 0-22 0 0,-17 10 1566 0 0,-5 5 264 0 0,0 2-1 0 0,-11 12-1829 0 0,26-22 155 0 0,1 1 0 0 0,0 0-1 0 0,0 0 1 0 0,1 1 0 0 0,0 0 0 0 0,1 0-1 0 0,-4 9-154 0 0,4-8 68 0 0,1 0-8 0 0,0-1 0 0 0,1 1-1 0 0,0 1 1 0 0,0-1 0 0 0,0 5-60 0 0,3-14 7 0 0,1 1 0 0 0,0-1 0 0 0,-1 1 0 0 0,1-1 0 0 0,0 1 0 0 0,0-1 0 0 0,0 1-1 0 0,1-1 1 0 0,-1 1 0 0 0,1-1 0 0 0,-1 1 0 0 0,1-1 0 0 0,0 0 0 0 0,0 1 0 0 0,0-1 0 0 0,0 0 0 0 0,0 0 0 0 0,0 1-1 0 0,1-1 1 0 0,-1 0 0 0 0,1 0 0 0 0,-1-1 0 0 0,1 1 0 0 0,0 0 0 0 0,0 0 0 0 0,0-1 0 0 0,2 2-7 0 0,-2-2 1 0 0,-1 0 0 0 0,1-1-1 0 0,0 1 1 0 0,-1-1 0 0 0,1 1 0 0 0,0-1 0 0 0,0 0 0 0 0,0 0 0 0 0,-1 1 0 0 0,1-1 0 0 0,0-1 0 0 0,0 1 0 0 0,0 0 0 0 0,-1 0 0 0 0,1-1 0 0 0,0 1 0 0 0,0-1 0 0 0,-1 1 0 0 0,1-1 0 0 0,1 0-1 0 0,4-2 34 0 0,0-1 1 0 0,0 0-1 0 0,6-4-34 0 0,-6 3 11 0 0,0 0 0 0 0,-1-1-1 0 0,0 0 1 0 0,0 0-1 0 0,0 0 1 0 0,-1-1 0 0 0,3-3-11 0 0,5-11-308 0 0,10-20 308 0 0,7-10-357 0 0,-19 34 233 0 0,-5 9 60 0 0,-1 0 0 0 0,1-1 0 0 0,0-2 64 0 0,-6 10 105 0 0,0 1 15 0 0,1 21 95 0 0,0-16-189 0 0,-1 1 0 0 0,0 0 0 0 0,0-1 0 0 0,0 1 0 0 0,-2 4-26 0 0,1-3 29 0 0,0 1-1 0 0,1 0 0 0 0,0 0 1 0 0,0 0-1 0 0,1 2-28 0 0,0 14 34 0 0,0-18-27 0 0,0 1-1 0 0,0-1 1 0 0,1 1-1 0 0,0-1 0 0 0,0 0 1 0 0,1 0-1 0 0,0 0 1 0 0,0 0-1 0 0,0-1 0 0 0,4 6-6 0 0,-6-10 3 0 0,-1 0 0 0 0,1 0-1 0 0,0-1 1 0 0,-1 1 0 0 0,1 0-1 0 0,0-1 1 0 0,0 1 0 0 0,-1-1-1 0 0,1 1 1 0 0,0-1 0 0 0,0 1-1 0 0,0-1 1 0 0,0 1 0 0 0,0-1-1 0 0,0 0 1 0 0,-1 1 0 0 0,1-1-1 0 0,0 0 1 0 0,0 0 0 0 0,0 0-1 0 0,0 0 1 0 0,0 0 0 0 0,0 0-1 0 0,0 0-2 0 0,3 0 9 0 0,-1-1 1 0 0,0 1-1 0 0,0-1 0 0 0,1 0 0 0 0,-1 0 0 0 0,0-1 0 0 0,1 1-9 0 0,5-4-40 0 0,-1 0 0 0 0,1 0 0 0 0,0 0-1 0 0,-1-1 1 0 0,-1-1 0 0 0,1 1-1 0 0,-1-1 1 0 0,7-8 40 0 0,5-9-403 0 0,-1-1 0 0 0,5-8 403 0 0,-15 22-145 0 0,1-1-1 0 0,1 2 0 0 0,0-1 1 0 0,9-6 145 0 0,-4 6 13 0 0,-14 10 142 0 0,5 18 414 0 0,-5-4-421 0 0,1-1-1 0 0,-1 0 1 0 0,-1 0-1 0 0,0 0 1 0 0,-1 0-1 0 0,-1 7-147 0 0,2 37 288 0 0,1-27-175 0 0,1-11 17 0 0,-2-17-77 0 0,0-1 17 0 0,0 0 20 0 0,7-8-242 0 0,1-1 0 0 0,-1 1 0 0 0,0-1 0 0 0,-1-1 0 0 0,0 1 0 0 0,0-2 152 0 0,-6 10-8 0 0,33-55-726 0 0,-28 49 687 0 0,0 1 0 0 0,0 0-1 0 0,0 0 1 0 0,1 0 0 0 0,0 0-1 0 0,0 1 1 0 0,1 0 47 0 0,-6 4 34 0 0,0 1 0 0 0,0-1-1 0 0,0 1 1 0 0,0-1 0 0 0,0 1 0 0 0,0-1 0 0 0,0 1-1 0 0,0 0 1 0 0,0 0 0 0 0,0-1 0 0 0,0 1-1 0 0,0 0 1 0 0,0 0 0 0 0,0 0 0 0 0,0 0 0 0 0,0 0-1 0 0,0 0 1 0 0,0 0 0 0 0,0 1 0 0 0,0-1-1 0 0,0 0 1 0 0,0 1 0 0 0,0-1 0 0 0,0 0 0 0 0,0 1-1 0 0,0-1 1 0 0,-1 1 0 0 0,1-1 0 0 0,0 1 0 0 0,0 0-1 0 0,0-1 1 0 0,-1 1 0 0 0,1 0 0 0 0,0 0-1 0 0,0 0-33 0 0,4 5 204 0 0,0 1 0 0 0,-1-1 0 0 0,0 1-1 0 0,3 7-203 0 0,6 8 338 0 0,-10-19-287 0 0,-1 0 1 0 0,0 0-1 0 0,-1 0 0 0 0,1 0 1 0 0,0 1-1 0 0,-1-1 1 0 0,0 0-1 0 0,1 1 1 0 0,-1-1-1 0 0,0 2-51 0 0,-1-3 38 0 0,1 0 0 0 0,0 0 0 0 0,0 0 0 0 0,0 0-1 0 0,0 0 1 0 0,1-1 0 0 0,-1 1 0 0 0,0 0 0 0 0,1 0-1 0 0,0-1 1 0 0,0 1-38 0 0,0 0 81 0 0,0 1 0 0 0,1-1 1 0 0,-2 1-1 0 0,1-1 0 0 0,0 1 0 0 0,0 0 0 0 0,-1-1-81 0 0,20 26 267 0 0,-18-22-332 0 0,-1-3 3 0 0,2 1-92 0 0,-3-3-578 0 0,5-7-2566 0 0,-2 0-4473 0 0</inkml:trace>
  <inkml:trace contextRef="#ctx0" brushRef="#br2" timeOffset="-969817.141">12426 2818 18887 0 0,'0'0'863'0'0,"0"0"-14"0"0,0 0-522 0 0,0 0-176 0 0,0 0-21 0 0,2 8 105 0 0,0-3-254 0 0,0-1 0 0 0,0 0 0 0 0,0 1 0 0 0,1-1 0 0 0,-1 0 0 0 0,1 0 1 0 0,0-1-1 0 0,0 1 0 0 0,0-1 0 0 0,1 1 0 0 0,-1-1 0 0 0,1 0 19 0 0,11 12-804 0 0,5 1-3369 0 0,-16-13 1479 0 0,4 3-3154 0 0</inkml:trace>
  <inkml:trace contextRef="#ctx0" brushRef="#br2" timeOffset="-969392.842">12703 2876 5064 0 0,'46'-14'2958'0'0,"-15"6"5330"0"0,-12 4-6024 0 0,-16 3-1977 0 0,-1 1 1 0 0,1-1-1 0 0,0 1 0 0 0,0-1 1 0 0,0 1-1 0 0,0 0 0 0 0,0 0 1 0 0,0 0-1 0 0,0 1 0 0 0,3 0-287 0 0,-2-1 255 0 0,-1 2 0 0 0,1-1 0 0 0,0 0 0 0 0,-1 1-1 0 0,1-1 1 0 0,-1 1 0 0 0,0 0 0 0 0,1 0 0 0 0,-1 1 0 0 0,0-1-1 0 0,0 1 1 0 0,0-1 0 0 0,1 4-255 0 0,-2-5 13 0 0,-1 1 0 0 0,0 0 0 0 0,0 0 0 0 0,0 0 0 0 0,-1 0 0 0 0,1 0 0 0 0,0 0 0 0 0,-1 0 0 0 0,1 0 0 0 0,-1 0 1 0 0,0 0-1 0 0,1 0 0 0 0,-1 0 0 0 0,0 0 0 0 0,0 0 0 0 0,-1 0 0 0 0,1 0 0 0 0,0 0 0 0 0,-1 0 0 0 0,1 0 0 0 0,-1 0 0 0 0,1 0 0 0 0,-1 0 0 0 0,0 0 0 0 0,0 0 0 0 0,-1 1-13 0 0,-7 12 50 0 0,0 0 1 0 0,-1-1-1 0 0,-1 0 0 0 0,0-1 0 0 0,-6 5-50 0 0,-18 16 233 0 0,-14 8-233 0 0,39-34 0 0 0,6-6 0 0 0,1 1 0 0 0,0-1 0 0 0,0 0 0 0 0,0 1 0 0 0,0 0 0 0 0,0 0 0 0 0,1 0 0 0 0,-1 0 0 0 0,1 0 0 0 0,0 0 0 0 0,0 0 0 0 0,-1 4 0 0 0,3-6 0 0 0,0 0 0 0 0,0 0 0 0 0,0 0 0 0 0,0 0 0 0 0,0 0 0 0 0,0 0 0 0 0,0 0 0 0 0,0 0 0 0 0,1 0 0 0 0,-1 0 0 0 0,0 0 0 0 0,1 0 0 0 0,-1 0 0 0 0,1 0 0 0 0,-1 0 0 0 0,1 0 0 0 0,-1 0 0 0 0,1 0 0 0 0,0-1 0 0 0,-1 1 0 0 0,1 0 0 0 0,0 0 0 0 0,0-1 0 0 0,0 1 0 0 0,-1 0 0 0 0,1-1 0 0 0,0 1 0 0 0,0-1 0 0 0,0 1 0 0 0,0-1 0 0 0,0 0 0 0 0,0 1 0 0 0,0-1 0 0 0,0 0 0 0 0,0 0 0 0 0,0 1 0 0 0,0-1 0 0 0,1 0 0 0 0,-1 0 0 0 0,48 10 91 0 0,0-2-1 0 0,0-3 1 0 0,28 0-91 0 0,-12-1 51 0 0,3-2-856 0 0,-67-2-166 0 0,-1 0-928 0 0,1-1-3699 0 0,2-4-1579 0 0</inkml:trace>
  <inkml:trace contextRef="#ctx0" brushRef="#br2" timeOffset="-969391.842">12636 2994 8752 0 0,'0'0'673'0'0,"13"-14"3834"0"0,-1 10-2017 0 0,0 1 0 0 0,0 0 0 0 0,8 0-2490 0 0,17-2 1302 0 0,12 2-1302 0 0,-35 2 471 0 0,36 0-1194 0 0,48 6 723 0 0,-71-3-2251 0 0,-9 0 465 0 0</inkml:trace>
  <inkml:trace contextRef="#ctx0" brushRef="#br2" timeOffset="-969000.848">13146 3033 16615 0 0,'0'0'762'0'0,"0"0"-18"0"0,7 3-159 0 0,3 0-38 0 0,1 0 0 0 0,0-1 0 0 0,-1 0 0 0 0,1-1 0 0 0,0 0 0 0 0,0 0 0 0 0,0-1 0 0 0,0-1 0 0 0,2 0-547 0 0,-2-1 136 0 0,0 0 0 0 0,0 0 0 0 0,-1-1 0 0 0,1 0 0 0 0,-1 0 0 0 0,0-2 0 0 0,0 1 0 0 0,0-1 0 0 0,2-2-136 0 0,-11 6-29 0 0,0 0 0 0 0,0 0 0 0 0,0 1 0 0 0,1-1 1 0 0,-1 0-1 0 0,0-1 0 0 0,0 1 0 0 0,0 0 0 0 0,0 0 1 0 0,-1 0-1 0 0,1-1 0 0 0,0 1 0 0 0,0 0 0 0 0,-1-1 1 0 0,1 1-1 0 0,-1 0 0 0 0,1-1 0 0 0,-1 1 0 0 0,0-1 0 0 0,1 1 1 0 0,-1-1-1 0 0,0 1 0 0 0,0-1 0 0 0,0 1 0 0 0,0-1 1 0 0,0 1-1 0 0,-1-1 0 0 0,1 1 0 0 0,0-1 0 0 0,-1 1 1 0 0,1 0-1 0 0,-1-1 0 0 0,1 1 0 0 0,-1-1 0 0 0,0 1 29 0 0,-1-3-118 0 0,0 1 0 0 0,0-1-1 0 0,0 1 1 0 0,-1 0 0 0 0,1 0 0 0 0,-1 0-1 0 0,0 0 1 0 0,0 0 0 0 0,0 0-1 0 0,0 1 1 0 0,0 0 0 0 0,-2-2 118 0 0,-1 1-52 0 0,1 0 0 0 0,-1 1-1 0 0,1 0 1 0 0,-1 0 0 0 0,0 0 0 0 0,0 0 0 0 0,0 1 0 0 0,0 0 0 0 0,0 0 0 0 0,0 0 0 0 0,0 1 0 0 0,0 0 0 0 0,0 0 0 0 0,0 1 0 0 0,0 0 0 0 0,0 0 0 0 0,0 0 0 0 0,0 1 0 0 0,0 0 0 0 0,1 0 0 0 0,-1 0-1 0 0,1 1 1 0 0,-1-1 0 0 0,-2 3 52 0 0,-2 2 7 0 0,5-4 27 0 0,0 1-1 0 0,1-1 1 0 0,-1 1-1 0 0,1 0 1 0 0,-2 2-34 0 0,-2 3 45 0 0,5-6-23 0 0,0 1-1 0 0,0-1 1 0 0,0 0-1 0 0,1 1 1 0 0,0 0-1 0 0,-1-1 1 0 0,1 1-1 0 0,0 1-21 0 0,-6 12 103 0 0,7-14-86 0 0,-1 0-1 0 0,1 0 1 0 0,0 0-1 0 0,0 0 1 0 0,0 0-1 0 0,0 1 1 0 0,0-1-1 0 0,1 0 1 0 0,-1 0-1 0 0,1 1 1 0 0,0-1-1 0 0,0 0 1 0 0,0 1-17 0 0,0 1 47 0 0,1 0 1 0 0,0 0 0 0 0,0 0 0 0 0,0 0-1 0 0,1 0 1 0 0,0 0 0 0 0,0 0-1 0 0,0 1-47 0 0,0-3 111 0 0,1 0-1 0 0,-1 1 0 0 0,1-1 1 0 0,0 0-1 0 0,0 0 1 0 0,0-1-1 0 0,0 1 0 0 0,0-1 1 0 0,1 1-1 0 0,2 0-110 0 0,2 2-104 0 0,1-1 0 0 0,-1-1 0 0 0,1 1 0 0 0,0-1 0 0 0,0-1 0 0 0,0 0-1 0 0,0 0 1 0 0,1-1 0 0 0,-1 0 0 0 0,2-1 104 0 0,17 1-1079 0 0,-1-2-1 0 0,25-3 1080 0 0,12-7-4053 0 0,-34 5-2024 0 0</inkml:trace>
  <inkml:trace contextRef="#ctx0" brushRef="#br2" timeOffset="-968630.287">13914 2784 19351 0 0,'-2'0'123'0'0,"-1"-1"0"0"0,0 0 0 0 0,1 1-1 0 0,-1-1 1 0 0,0 1 0 0 0,0 0 0 0 0,0 0 0 0 0,1 0-1 0 0,-1 0 1 0 0,0 0 0 0 0,0 1 0 0 0,1-1-1 0 0,-1 1 1 0 0,0 0 0 0 0,0 0 0 0 0,-2 1-123 0 0,-5 2 52 0 0,-1 1-1 0 0,0 1 1 0 0,-3 2-52 0 0,-7 7 275 0 0,1 0 0 0 0,1 1 0 0 0,0 2 0 0 0,1 0 0 0 0,-12 15-275 0 0,29-32 17 0 0,-10 14 174 0 0,0 0 1 0 0,2 0-1 0 0,0 1 0 0 0,0 0 0 0 0,-2 9-191 0 0,8-20 52 0 0,0 4 48 0 0,-1-1 0 0 0,1 0-1 0 0,-1 8-99 0 0,3-13 17 0 0,0 0 0 0 0,1 0 0 0 0,-1 0 0 0 0,1 0 0 0 0,0 1 0 0 0,0-1-1 0 0,0 0 1 0 0,0 0 0 0 0,1 0 0 0 0,-1 0 0 0 0,1 0 0 0 0,1 3-17 0 0,-2-5 6 0 0,0 0 1 0 0,1-1 0 0 0,-1 1-1 0 0,1 0 1 0 0,-1 0 0 0 0,1 0-1 0 0,0 0 1 0 0,-1-1 0 0 0,1 1-1 0 0,0 0 1 0 0,0-1 0 0 0,-1 1-1 0 0,1 0 1 0 0,0-1-1 0 0,0 1 1 0 0,0-1 0 0 0,0 1-1 0 0,0-1 1 0 0,0 0 0 0 0,0 1-1 0 0,0-1 1 0 0,0 0 0 0 0,0 0-1 0 0,0 1 1 0 0,0-1 0 0 0,0 0-7 0 0,1 0 5 0 0,0 0 0 0 0,0 0 1 0 0,0-1-1 0 0,0 1 1 0 0,0 0-1 0 0,0-1 0 0 0,0 1 1 0 0,0-1-1 0 0,0 0-5 0 0,5-2-18 0 0,0-1-1 0 0,0 0 1 0 0,-1-1 0 0 0,1 0 0 0 0,-1 1-1 0 0,-1-2 1 0 0,1 1 0 0 0,-1-1 0 0 0,1 0-1 0 0,-2 0 1 0 0,1 0 0 0 0,2-5 18 0 0,7-14-757 0 0,-1 0 0 0 0,9-24 757 0 0,-7 14-686 0 0,32-63-4703 0 0,19-24 5389 0 0,-41 70-293 0 0,-4 9 3053 0 0,-25 75 1892 0 0,-3 32-5062 0 0,-1 13 547 0 0,0-1 2214 0 0,2 36-2351 0 0,4-67 692 0 0,1-23-230 0 0,1 1 0 0 0,3 14-462 0 0,-1-15 12 0 0,0-1-10 0 0,1-1-1 0 0,1 3-1 0 0,-2-16 3 0 0,-1-1-1 0 0,2 0 0 0 0,-1 0 0 0 0,0 0 0 0 0,1 0 0 0 0,0-1 0 0 0,1 1 0 0 0,3 4-2 0 0,-6-9 8 0 0,-1 0 0 0 0,1 0 0 0 0,0 0 0 0 0,-1 0 0 0 0,1-1-1 0 0,0 1 1 0 0,0 0 0 0 0,0-1 0 0 0,0 1 0 0 0,0 0 0 0 0,0-1 0 0 0,0 1 0 0 0,0-1 0 0 0,0 1-1 0 0,0-1-7 0 0,0 0-13 0 0,0 0 1 0 0,-1 0-1 0 0,1 0 0 0 0,-1 0 0 0 0,1 0 0 0 0,-1 0 0 0 0,1-1 0 0 0,-1 1 0 0 0,1 0 0 0 0,-1 0 0 0 0,1-1 0 0 0,-1 1 0 0 0,1 0 0 0 0,-1 0 0 0 0,1-1 0 0 0,-1 1 1 0 0,0-1-1 0 0,1 1 0 0 0,-1 0 0 0 0,1-1 0 0 0,-1 1 0 0 0,0-1 0 0 0,0 1 0 0 0,1-1 0 0 0,-1 1 0 0 0,0-1 0 0 0,0 1 0 0 0,1-1 0 0 0,-1 1 0 0 0,0-1 0 0 0,0 1 14 0 0,6-14-2808 0 0,-5 8 1120 0 0</inkml:trace>
  <inkml:trace contextRef="#ctx0" brushRef="#br2" timeOffset="-977950.857">8451 1417 1376 0 0,'0'0'299'0'0,"0"0"715"0"0,0 0 313 0 0,0 0 66 0 0,-7-2 1945 0 0,5-1 3133 0 0,3 2-6333 0 0,1-1 1 0 0,-1 1-1 0 0,1 0 0 0 0,0 0 1 0 0,-1 0-1 0 0,1 0 0 0 0,0 0 0 0 0,0 0 1 0 0,0 0-1 0 0,-1 0 0 0 0,1 1 1 0 0,0-1-1 0 0,0 1 0 0 0,0-1 0 0 0,1 1-138 0 0,33-5 464 0 0,-35 5-413 0 0,40-8 1400 0 0,-11 6-1363 0 0,87-4 1229 0 0,306 18 331 0 0,-290-3-1393 0 0,-1 6 0 0 0,80 22-255 0 0,-98-13 116 0 0,34 8 433 0 0,-84-15-684 0 0,8 2-75 0 0,21 1 210 0 0,-86-19 33 0 0,-3 0-5 0 0,1-1 1 0 0,0 2-1 0 0,-1-1 1 0 0,1 0-1 0 0,-1 1 0 0 0,1 0 1 0 0,2 1-29 0 0,-5-2 85 0 0,-2-1-117 0 0,0 0-431 0 0,-2-1-185 0 0,-6-1-36 0 0</inkml:trace>
  <inkml:trace contextRef="#ctx0" brushRef="#br2" timeOffset="-977424.022">8727 1307 2760 0 0,'-8'-2'186'0'0,"6"-1"-307"0"0,14-2 2258 0 0,-2 2 3150 0 0,-9 2-2904 0 0,-1 1-907 0 0,0 0-400 0 0,0 0-79 0 0,0 0-84 0 0,0 0-276 0 0,0 0-117 0 0,0 0-28 0 0,0 0-65 0 0,-34 2 1120 0 0,-25 4-1547 0 0,4 0 489 0 0,54-6-473 0 0,-31 3-18 0 0,-1-1 0 0 0,1-2 0 0 0,-1-1 0 0 0,-2-2 2 0 0,16 0 185 0 0,20 6-173 0 0,0 0 0 0 0,0-1-1 0 0,0 1 1 0 0,1-1 0 0 0,-1 1 0 0 0,1-1-1 0 0,-1 0 1 0 0,1 1 0 0 0,0-1-1 0 0,0 0 1 0 0,0 0 0 0 0,1 0-12 0 0,7 9 35 0 0,-3-3-35 0 0,0-1 0 0 0,0 1 0 0 0,6 3 0 0 0,6 7 0 0 0,-6-6 164 0 0,0 0 0 0 0,1-1-1 0 0,0-1 1 0 0,0 0 0 0 0,1-1-1 0 0,1-1 1 0 0,-1 0-1 0 0,1-1 1 0 0,1 0 0 0 0,-1-2-1 0 0,13 3-163 0 0,25 9-4208 0 0,-38-12-2863 0 0</inkml:trace>
  <inkml:trace contextRef="#ctx0" brushRef="#br0" timeOffset="-842931.945">12170 4709 10136 0 0,'0'0'230'0'0,"0"0"30"0"0,0 0 19 0 0,0-1-40 0 0,-2-3-46 0 0,2 3 554 0 0,0 1 230 0 0,0 0 42 0 0,0 0-65 0 0,0 0-288 0 0,0 0-122 0 0,0 0-29 0 0,0 0-71 0 0,0 5-381 0 0,1-1-1 0 0,0 0 1 0 0,0 0-1 0 0,0 0 1 0 0,1 2-63 0 0,4 15 790 0 0,-3 10-381 0 0,-1 0-1 0 0,-2 0 0 0 0,-1 5-408 0 0,-10 93-185 0 0,8-108 262 0 0,3-9-77 0 0,0 1 0 0 0,1-1 0 0 0,0 0 0 0 0,0 0 0 0 0,2 3 0 0 0,2 16 0 0 0,-5-30 51 0 0,0 1 0 0 0,0 0-1 0 0,0-1 1 0 0,1 1-1 0 0,-1 0 1 0 0,0-1 0 0 0,1 1-1 0 0,-1-1 1 0 0,1 1-1 0 0,0-1 1 0 0,0 1-1 0 0,-1-1 1 0 0,1 1 0 0 0,0-1-1 0 0,0 0 1 0 0,0 1-1 0 0,1-1 1 0 0,-1 0 0 0 0,0 0-1 0 0,0 0 1 0 0,1 0-1 0 0,-1 0 1 0 0,0 0-1 0 0,1 0 1 0 0,-1 0 0 0 0,1-1-1 0 0,0 1 1 0 0,-1 0-1 0 0,1-1 1 0 0,-1 1 0 0 0,1-1-1 0 0,0 0 1 0 0,-1 0-1 0 0,1 1 1 0 0,0-1-1 0 0,-1 0 1 0 0,1-1 0 0 0,0 1-51 0 0,8-1 344 0 0,0-1 0 0 0,-1 0 1 0 0,1 0-1 0 0,-1-1 0 0 0,0-1 1 0 0,2 0-345 0 0,6-2 107 0 0,12-3-107 0 0,1 2 0 0 0,0 2 0 0 0,26-2 0 0 0,-43 5-23 0 0,-7 1 0 0 0,1 0 1 0 0,-1 0 0 0 0,0 0-1 0 0,1 1 1 0 0,-1 0 0 0 0,1 1-1 0 0,-1-1 1 0 0,1 1 0 0 0,-1 1-1 0 0,0-1 1 0 0,4 2 22 0 0,-9-2-1404 0 0,-1-1-511 0 0,0 0-107 0 0,0 0-23 0 0</inkml:trace>
  <inkml:trace contextRef="#ctx0" brushRef="#br0" timeOffset="-842490.173">12230 4946 13824 0 0,'0'0'314'0'0,"-4"-8"884"0"0,2 2-1198 0 0,3-1 0 0 0,0 5 109 0 0,0 0 0 0 0,0 0 0 0 0,1 1 1 0 0,-1-1-1 0 0,1 1 0 0 0,-1-1 0 0 0,1 1 1 0 0,-1 0-1 0 0,1-1 0 0 0,0 1 1 0 0,0 0-1 0 0,0 0 0 0 0,0 0 0 0 0,0 0 1 0 0,0 1-1 0 0,0-1 0 0 0,0 1 1 0 0,0-1-1 0 0,0 1 0 0 0,0-1-109 0 0,9 0 235 0 0,-1 0-1 0 0,0 0 1 0 0,7 2-235 0 0,-7-1 590 0 0,225-8 18 0 0,-181 2-5594 0 0,-44 6-467 0 0</inkml:trace>
  <inkml:trace contextRef="#ctx0" brushRef="#br0" timeOffset="-842046.993">12142 4653 15664 0 0,'0'0'356'0'0,"-13"-13"993"0"0,13 7-1335 0 0,0 5-12 0 0,0 0-1 0 0,0-1 1 0 0,0 1-1 0 0,0 0 1 0 0,1 0-1 0 0,-1 0 1 0 0,0 0-1 0 0,1 0 0 0 0,-1 0 1 0 0,1 0-1 0 0,-1-1 1 0 0,1 1-1 0 0,-1 0 1 0 0,1 1-1 0 0,0-1 1 0 0,-1 0-1 0 0,1 0 0 0 0,0 0 1 0 0,0 0-1 0 0,0 0 1 0 0,0 1-1 0 0,0-1 1 0 0,0 0-1 0 0,0 1 1 0 0,0-1-2 0 0,1 0 34 0 0,3-2 254 0 0,0 0 0 0 0,1 0 0 0 0,-1 0 0 0 0,1 1 0 0 0,0 0 0 0 0,0 0 0 0 0,0 0 0 0 0,0 1 0 0 0,0 0 0 0 0,5 0-288 0 0,12 0 615 0 0,-1 0-1 0 0,9 3-614 0 0,6-1-92 0 0,22 3 92 0 0,-16 0 0 0 0,-23-1-297 0 0,0 0-1 0 0,4 2 298 0 0,26 3-3607 0 0,-36-7 2074 0 0</inkml:trace>
  <inkml:trace contextRef="#ctx0" brushRef="#br0" timeOffset="-841225.965">12758 5123 11976 0 0,'0'0'266'0'0,"0"0"44"0"0,0 0 15 0 0,0 0-26 0 0,-11-3-187 0 0,9 3 18 0 0,0 0 1 0 0,-1 0 0 0 0,1-1 0 0 0,0 1 0 0 0,0 1 0 0 0,0-1 0 0 0,0 0-1 0 0,0 0 1 0 0,0 1 0 0 0,0-1 0 0 0,0 1 0 0 0,0 0 0 0 0,1-1-1 0 0,-1 1 1 0 0,-1 1-131 0 0,-2 1 490 0 0,0 0 0 0 0,0 0 0 0 0,1 0 0 0 0,-5 4-490 0 0,6-4 115 0 0,0 0-1 0 0,0 0 1 0 0,0 0 0 0 0,0 0-1 0 0,1 1 1 0 0,-1-1 0 0 0,1 1-1 0 0,0-1 1 0 0,0 1 0 0 0,0 0-1 0 0,0 0 1 0 0,1 0 0 0 0,-1 0-1 0 0,1 3-114 0 0,-2 4 397 0 0,1-6-382 0 0,1-1 0 0 0,-1 0 0 0 0,1 1 0 0 0,1-1 0 0 0,-1 0 0 0 0,1 1 1 0 0,-1-1-1 0 0,1 1 0 0 0,1-1 0 0 0,-1 1 0 0 0,1-1 0 0 0,-1 1 0 0 0,1-1 0 0 0,1 1-15 0 0,-2-3 1 0 0,0-1 0 0 0,1 1-1 0 0,0-1 1 0 0,-1 0 0 0 0,1 1-1 0 0,0-1 1 0 0,0 0 0 0 0,-1 1-1 0 0,1-1 1 0 0,0 0 0 0 0,0 0-1 0 0,0 0 1 0 0,1 0 0 0 0,-1 0-1 0 0,0 0 1 0 0,0 0 0 0 0,1 0-1 0 0,0 0 0 0 0,2 1 60 0 0,-1 0 39 0 0,-1-1 0 0 0,2 0 0 0 0,-1 1 0 0 0,0-1-1 0 0,0 0 1 0 0,0-1 0 0 0,0 1 0 0 0,0-1-1 0 0,1 1 1 0 0,-1-1 0 0 0,0 0 0 0 0,1 0-1 0 0,-1 0 1 0 0,0-1 0 0 0,0 1 0 0 0,1-1 0 0 0,-1 1-1 0 0,0-1 1 0 0,0 0 0 0 0,0-1 0 0 0,2 0-99 0 0,5-2-20 0 0,0-1 0 0 0,-1 0 1 0 0,0-1-1 0 0,0 0 0 0 0,8-6 20 0 0,-12 8 0 0 0,-1 0 0 0 0,1-1 0 0 0,-1 1 0 0 0,0-1 0 0 0,0 0 0 0 0,0-1 0 0 0,-1 1 0 0 0,0 0 0 0 0,0-1 0 0 0,0 0 0 0 0,0 0 0 0 0,-1 0 0 0 0,1-5 0 0 0,-3 9 6 0 0,0 0 0 0 0,0 1-1 0 0,0-1 1 0 0,0 0 0 0 0,0 0-1 0 0,0 0 1 0 0,-1 1 0 0 0,1-1-1 0 0,-1 0 1 0 0,0 1-1 0 0,1-1 1 0 0,-1 0 0 0 0,0 1-1 0 0,0-1 1 0 0,0 1 0 0 0,0-1-1 0 0,0 1 1 0 0,0-1 0 0 0,0 1-1 0 0,-1 0 1 0 0,1-1 0 0 0,0 1-1 0 0,-1 0 1 0 0,1 0-1 0 0,-1 0 1 0 0,0 0-6 0 0,-3-2-202 0 0,1 1 0 0 0,0 0-1 0 0,-1 0 1 0 0,0 0 0 0 0,1 0 0 0 0,-1 1 0 0 0,0 0-1 0 0,0 0 1 0 0,-1 0 202 0 0,-30-5-3937 0 0,14 0 1892 0 0</inkml:trace>
  <inkml:trace contextRef="#ctx0" brushRef="#br0" timeOffset="-858641.879">3768 4538 10136 0 0,'0'0'230'0'0,"0"0"30"0"0,0 0 19 0 0,15 0 8 0 0,47-3-142 0 0,-61 3 602 0 0,-1 0 230 0 0,0 0 42 0 0,0 0-65 0 0,0 0-288 0 0,0 0-122 0 0,0 0-474 0 0,-1 1 0 0 0,1 0 0 0 0,-1-1 0 0 0,0 1 0 0 0,1 0 0 0 0,-1-1 0 0 0,0 1 0 0 0,1-1 0 0 0,-1 1 0 0 0,0-1 0 0 0,1 1 0 0 0,-1-1 0 0 0,0 0 0 0 0,0 1 0 0 0,0-1-70 0 0,-3 2 64 0 0,-9 5-62 0 0,0 0 1 0 0,-1-1-1 0 0,0 0 1 0 0,0-2-1 0 0,0 1 0 0 0,0-2 1 0 0,-1 0-1 0 0,-11 1-2 0 0,-8 0-1 0 0,0-3 1 0 0,-1 0-1 0 0,-9-3 1 0 0,37 1 26 0 0,-22 0 681 0 0,-1-2 0 0 0,-26-6-707 0 0,28 4 608 0 0,24 4-536 0 0,4 1 299 0 0,-6 14 1069 0 0,5 11-1263 0 0,1 18-189 0 0,-2-1 12 0 0,4-16 0 0 0,-2 1 0 0 0,0-1 0 0 0,-2 0 0 0 0,-1 0 0 0 0,-1 0 0 0 0,-1 0 0 0 0,-2 0 0 0 0,0-1 0 0 0,-2 0 0 0 0,-1 1 0 0 0,-3 12 0 0 0,-5 27 0 0 0,18-59 0 0 0,0-6 0 0 0,0 1 0 0 0,0-1 0 0 0,1 0 0 0 0,-1 1 0 0 0,0-1 0 0 0,0 0 0 0 0,0 1 0 0 0,0-1 0 0 0,0 0 0 0 0,0 1 0 0 0,1-1 0 0 0,-1 0 0 0 0,0 1 0 0 0,0-1 0 0 0,1 0 0 0 0,-1 1 0 0 0,0-1 0 0 0,0 0 0 0 0,1 0 0 0 0,-1 1 0 0 0,0-1 0 0 0,1 0 0 0 0,-1 0 0 0 0,0 0 0 0 0,1 0 0 0 0,-1 1 0 0 0,0-1 0 0 0,1 0 0 0 0,-1 0 0 0 0,0 0 0 0 0,1 0 0 0 0,-1 0 0 0 0,0 0 0 0 0,1 0 0 0 0,-1 0 0 0 0,1 0 0 0 0,-1 0 0 0 0,3 1 165 0 0,-1 0-1 0 0,1 0 1 0 0,0-1-1 0 0,-1 1 0 0 0,1-1 1 0 0,0 1-1 0 0,-1-1 1 0 0,1 0-1 0 0,0 0 1 0 0,0 0-1 0 0,2-1-164 0 0,32-8 262 0 0,-2 1-285 0 0,58 0 23 0 0,49 5 0 0 0,-115 6 10 0 0,-21-1-39 0 0,-1-1 1 0 0,1 0-1 0 0,0-1 1 0 0,0 1-1 0 0,1-1 29 0 0,-6 0-696 0 0,-1 0-257 0 0,0 0-831 0 0,0 0-3260 0 0,0 0-1393 0 0</inkml:trace>
  <inkml:trace contextRef="#ctx0" brushRef="#br0" timeOffset="-858233.914">3337 4855 15664 0 0,'0'0'356'0'0,"0"0"49"0"0,0 0 21 0 0,0 0-42 0 0,15-6-236 0 0,-8 6 99 0 0,-1-1 0 0 0,1 2 0 0 0,-1-1-1 0 0,1 1 1 0 0,-1 0 0 0 0,1 0 0 0 0,-1 0-1 0 0,1 2-246 0 0,28 3 66 0 0,-34-6-66 0 0,44 4 0 0 0,4-1 0 0 0,-4-10-3747 0 0,-34 5-2049 0 0</inkml:trace>
  <inkml:trace contextRef="#ctx0" brushRef="#br0" timeOffset="-857836.871">3793 4311 11976 0 0,'0'0'266'0'0,"0"0"44"0"0,0 0 15 0 0,0 0-26 0 0,9 0-117 0 0,30-4 1456 0 0,0 2 0 0 0,12 2-1638 0 0,34-1 741 0 0,-41 0-740 0 0,-32 2-14 0 0,1-1 0 0 0,-1 0 0 0 0,0-1 0 0 0,0-1 0 0 0,9-2 13 0 0,-19 4-505 0 0,5-3 838 0 0,-3-1-5936 0 0,-1-2 635 0 0</inkml:trace>
  <inkml:trace contextRef="#ctx0" brushRef="#br0" timeOffset="-857413.759">4003 4116 13824 0 0,'0'0'314'0'0,"0"0"46"0"0,0 0 22 0 0,0 0-50 0 0,4 14-208 0 0,-2-6 140 0 0,-1 0 1 0 0,0 0 0 0 0,-1 0 0 0 0,0 0 0 0 0,0 0 0 0 0,-1 4-265 0 0,-9 51 694 0 0,4-27-7 0 0,-28 149 430 0 0,28-161-1117 0 0,4-18 0 0 0,1-1 0 0 0,0 1 0 0 0,0-1 0 0 0,0 1 0 0 0,0 2 0 0 0,0 1-421 0 0,1-8 232 0 0,0-1 0 0 0,0 1 0 0 0,0-1 0 0 0,-1 1 0 0 0,1-1 0 0 0,0 1-1 0 0,0-1 1 0 0,0 1 0 0 0,0-1 0 0 0,0 1 0 0 0,0-1 0 0 0,0 1 0 0 0,1-1 0 0 0,-1 1 0 0 0,0-1 0 0 0,0 1 0 0 0,0-1 0 0 0,0 1 0 0 0,1-1 0 0 0,-1 1 189 0 0,0-1-1533 0 0</inkml:trace>
  <inkml:trace contextRef="#ctx0" brushRef="#br0" timeOffset="-857412.759">4127 4863 15664 0 0,'0'0'356'0'0,"0"0"49"0"0,0 0 21 0 0,0 0-42 0 0,7 0-236 0 0,37-1 1017 0 0,14 1 296 0 0,0 2 1 0 0,26 5-1462 0 0,22 4 0 0 0,-59-8-829 0 0,-46-3-124 0 0,-1 0-741 0 0,0 0-2877 0 0,0 0-1229 0 0</inkml:trace>
  <inkml:trace contextRef="#ctx0" brushRef="#br0" timeOffset="-857003.988">4180 4972 13824 0 0,'-10'-1'614'0'0,"7"1"-517"0"0,0-1 0 0 0,0 1 0 0 0,0 0 0 0 0,1 0-1 0 0,-1 1 1 0 0,0-1 0 0 0,0 0 0 0 0,0 1-1 0 0,1 0 1 0 0,-3 0-97 0 0,4-1 366 0 0,1 0 120 0 0,0 0 23 0 0,0 0 3 0 0,1 1 0 0 0,10 1-58 0 0,0 0 0 0 0,-1 0-1 0 0,1-1 1 0 0,0 0 0 0 0,0-1-1 0 0,0 0 1 0 0,0-1 0 0 0,3-1-454 0 0,29 0 50 0 0,22 0-49 0 0,-34 0 23 0 0,-1 2 0 0 0,1 1-1 0 0,6 2-23 0 0,-14 0 356 0 0,17 3 819 0 0,-15-5-4932 0 0,-24-1 2223 0 0</inkml:trace>
  <inkml:trace contextRef="#ctx0" brushRef="#br0" timeOffset="-837522.99">3243 4068 8288 0 0,'0'0'190'0'0,"0"0"28"0"0,0 0 7 0 0,0 0 43 0 0,0 0 159 0 0,0 0 70 0 0,7 0 1038 0 0,67-2 2200 0 0,-28 1-2739 0 0,1 1 0 0 0,8 3-996 0 0,68 6 1883 0 0,-79-3-1642 0 0,-29-3-728 0 0,0-1 1 0 0,0-1-1 0 0,9 0 487 0 0,-40-9-4683 0 0,6 2 2967 0 0,-31-16-2892 0 0,23 11 3072 0 0</inkml:trace>
  <inkml:trace contextRef="#ctx0" brushRef="#br0" timeOffset="-837125.56">3557 3975 8288 0 0,'0'0'190'0'0,"-4"-10"445"0"0,3 6-596 0 0,2 0 37 0 0,-1 4-7 0 0,1-1 1 0 0,0 0-1 0 0,0 0 0 0 0,-1 0 1 0 0,1 0-1 0 0,0 1 1 0 0,0-1-1 0 0,0 0 1 0 0,0 1-1 0 0,0-1 0 0 0,0 0 1 0 0,0 1-1 0 0,0-1 1 0 0,0 1-1 0 0,0 0 1 0 0,0-1-1 0 0,0 1 0 0 0,0 0 1 0 0,0 0-1 0 0,1 0 1 0 0,-1 0-1 0 0,0 0 1 0 0,0 0-1 0 0,0 0 1 0 0,0 0-1 0 0,0 0 0 0 0,0 0 1 0 0,1 0-1 0 0,-1 1 1 0 0,0-1-70 0 0,4 2 393 0 0,0-1 1 0 0,1 1 0 0 0,-1 0 0 0 0,0 0 0 0 0,2 2-394 0 0,1 2 385 0 0,0 0 0 0 0,0 1 0 0 0,0 0 1 0 0,-1 0-1 0 0,6 7-385 0 0,-6-6 122 0 0,0 0-75 0 0,1 0 185 0 0,0 0 0 0 0,-1 0 0 0 0,0 1 0 0 0,-1 0 0 0 0,0 0 0 0 0,2 6-232 0 0,-7-14 40 0 0,-1 1-1 0 0,1-1 0 0 0,-1 1 1 0 0,0-1-1 0 0,0 1 0 0 0,0-1 0 0 0,0 1 1 0 0,0-1-1 0 0,0 1 0 0 0,0 0 0 0 0,0-1 1 0 0,-1 1-1 0 0,1-1 0 0 0,0 1 1 0 0,-1-1-1 0 0,0 1 0 0 0,1-1 0 0 0,-1 0 1 0 0,0 1-1 0 0,0-1 0 0 0,1 0 0 0 0,-1 1 1 0 0,0-1-1 0 0,0 0 0 0 0,0 0 1 0 0,-1 0-1 0 0,1 0 0 0 0,0 0 0 0 0,0 0 1 0 0,-1 0-40 0 0,-6 5 330 0 0,0 0 1 0 0,-1-1-1 0 0,0-1 1 0 0,-5 3-331 0 0,5-2 139 0 0,-31 12-294 0 0,-1-2 0 0 0,-1-1 0 0 0,-2-2 155 0 0,19-4-771 0 0,-24 2-1637 0 0,37-8 1866 0 0,-18 3-991 0 0</inkml:trace>
  <inkml:trace contextRef="#ctx0" brushRef="#br0" timeOffset="-835226.28">13133 4771 13824 0 0,'0'0'314'0'0,"0"0"46"0"0,0 0 22 0 0,0 0-50 0 0,2 0-220 0 0,4 2-104 0 0,-2-1-8 0 0,0 0 1 0 0,0-1-1 0 0,0 1 1 0 0,0 0-1 0 0,0-1 1 0 0,0 0-1 0 0,0 0 1 0 0,4-1-1 0 0,83-9 2039 0 0,-68 6-1258 0 0,1 1 0 0 0,20 1-781 0 0,9-1 486 0 0,-43 3-669 0 0,0 0 0 0 0,0 0-1 0 0,0 1 1 0 0,3 1 183 0 0,4 0-651 0 0,-15-2 281 0 0,6 2 124 0 0,-6 2-4003 0 0,-2-4 2715 0 0</inkml:trace>
  <inkml:trace contextRef="#ctx0" brushRef="#br0" timeOffset="-834818.328">13199 4932 13824 0 0,'-28'12'1388'0'0,"22"-12"-1276"0"0,1 0-30 0 0,3 0 284 0 0,2 0 120 0 0,0 0 23 0 0,2 1-66 0 0,2 3-335 0 0,1-1 0 0 0,-1 0 0 0 0,1-1 0 0 0,0 1 0 0 0,0-1 0 0 0,0 0 0 0 0,0 0-1 0 0,0 0 1 0 0,0-1 0 0 0,1 0 0 0 0,-1 0 0 0 0,1 0 0 0 0,4-1-108 0 0,13 1 552 0 0,0-2-1 0 0,19-2-551 0 0,-7 0-293 0 0,146-8-3909 0 0,-152 8 2669 0 0</inkml:trace>
  <inkml:trace contextRef="#ctx0" brushRef="#br0" timeOffset="-833153.474">13907 4888 8288 0 0,'0'0'190'0'0,"0"0"28"0"0,0 0 7 0 0,0 0 43 0 0,0 0 159 0 0,0 0 70 0 0,17 3 1038 0 0,7 3 754 0 0,-17-4-1837 0 0,0 0-1 0 0,0 0 1 0 0,0-1 0 0 0,1 0-452 0 0,21 3 1093 0 0,-20-2-697 0 0,-1-1-1 0 0,0 0 1 0 0,0 0 0 0 0,1-1-1 0 0,5-1-395 0 0,-6 1 156 0 0,0 0 0 0 0,0 0 0 0 0,0 1 0 0 0,3 0-156 0 0,29 2 56 0 0,89-15 2008 0 0,17-1-2152 0 0,-103 9 88 0 0,-29 2 0 0 0,1 0 0 0 0,-1 2 0 0 0,0 0 0 0 0,1 0 0 0 0,-1 1 0 0 0,1 1 0 0 0,39 7 0 0 0,-46-5-201 0 0,-7-3-850 0 0,5 3-2820 0 0,-5-3-2269 0 0</inkml:trace>
  <inkml:trace contextRef="#ctx0" brushRef="#br0" timeOffset="-832791.349">14140 5159 11976 0 0,'0'0'546'0'0,"0"0"-10"0"0,1 0-344 0 0,4-5 89 0 0,1 0-1 0 0,-1 1 1 0 0,1-1 0 0 0,0 2-1 0 0,1-1 1 0 0,-1 1-1 0 0,1-1 1 0 0,-1 2 0 0 0,1-1-1 0 0,0 1 1 0 0,0 0-1 0 0,0 1 1 0 0,1-1 0 0 0,-1 1-1 0 0,0 1 1 0 0,0-1-1 0 0,1 1 1 0 0,-1 1 0 0 0,0-1-1 0 0,0 1 1 0 0,0 0-1 0 0,6 2-280 0 0,-11-2 0 0 0,1 0 0 0 0,0 0 0 0 0,0 0 0 0 0,0 0 0 0 0,-1 1 0 0 0,1-1 0 0 0,-1 1 0 0 0,1 0 0 0 0,-1-1 0 0 0,0 1 0 0 0,3 2 0 0 0,-4-2 0 0 0,0 0 0 0 0,1 0 0 0 0,-1 0 0 0 0,0 0 0 0 0,0 1 0 0 0,0-1 0 0 0,-1 0 0 0 0,1 0 0 0 0,0 0 0 0 0,-1 1 0 0 0,0-1 0 0 0,1 0 0 0 0,-1 1 0 0 0,0-1 0 0 0,0 2 0 0 0,-1 0-3 0 0,1 0 0 0 0,-1 0-1 0 0,0 0 1 0 0,0 0-1 0 0,0 0 1 0 0,0 0-1 0 0,-1 0 1 0 0,1 0-1 0 0,-1 0 1 0 0,0-1 0 0 0,-1 1-1 0 0,1-1 1 0 0,0 1-1 0 0,-1-1 1 0 0,-1 1 3 0 0,-7 8 198 0 0,-1 0 0 0 0,-1-1 0 0 0,-3 2-198 0 0,7-6 388 0 0,-2 1-202 0 0,1 0 0 0 0,-1-1 1 0 0,-1-1-1 0 0,1 0 0 0 0,-1 0 0 0 0,-6 1-186 0 0,16-4 0 0 0,6-2 0 0 0,7 1 0 0 0,40-4 0 0 0,2-2 0 0 0,-15 0 0 0 0,1 2 0 0 0,28 3 0 0 0,-57 0-185 0 0,-1 1 0 0 0,1 0 0 0 0,-1 1 1 0 0,8 2 184 0 0,-1 1-5167 0 0,-2-3-1518 0 0</inkml:trace>
  <inkml:trace contextRef="#ctx0" brushRef="#br0" timeOffset="-834303.432">14298 4214 10136 0 0,'9'-4'124'0'0,"1"1"0"0"0,-1 0 0 0 0,1 1 1 0 0,0 0-1 0 0,-1 0 0 0 0,7 0-124 0 0,31-6 311 0 0,12 0 581 0 0,-31 8 3268 0 0,-28 0-3645 0 0,0 0-71 0 0,0 1-433 0 0,0-1-1 0 0,-1 1 0 0 0,1-1 0 0 0,0 1 0 0 0,-1-1 0 0 0,1 0 0 0 0,-1 1 0 0 0,1-1 0 0 0,-1 1 0 0 0,1-1 0 0 0,0 0 0 0 0,-1 1 0 0 0,0-1 0 0 0,1 0 0 0 0,-1 1 0 0 0,1-1 0 0 0,-1 0 0 0 0,1 0 1 0 0,-1 0-1 0 0,1 0 0 0 0,-1 1 0 0 0,0-1 0 0 0,1 0-10 0 0,-18 3 248 0 0,16-3-113 0 0,-46 10 668 0 0,-1-2-1 0 0,-18-1-802 0 0,62-7 0 0 0,-21 2 0 0 0,1-1 0 0 0,-1-2 0 0 0,1 0 0 0 0,-1-1 0 0 0,-2-3 0 0 0,12 3 0 0 0,-1 1 0 0 0,1 0 0 0 0,-6 1 0 0 0,21 0 0 0 0,1 0 0 0 0,-1 0 0 0 0,1 0 0 0 0,-1 0 0 0 0,0 0 0 0 0,1 0 0 0 0,-1 0 0 0 0,0 0 0 0 0,1 0 0 0 0,-1 1 0 0 0,1-1 0 0 0,-1 0 0 0 0,1 0 0 0 0,-1 1 0 0 0,1-1 0 0 0,-1 0 0 0 0,1 1 0 0 0,-1-1 0 0 0,1 1 0 0 0,-1-1 0 0 0,1 1 0 0 0,-1-1 0 0 0,1 1 0 0 0,0-1 0 0 0,-1 1 0 0 0,1-1 0 0 0,0 1 0 0 0,-1-1 0 0 0,1 1 0 0 0,0 0 0 0 0,0-1 0 0 0,0 1 0 0 0,0-1 0 0 0,-1 1 0 0 0,1 0 0 0 0,0-1 0 0 0,0 1 0 0 0,0-1 0 0 0,0 1 0 0 0,1 0 0 0 0,-3 20 86 0 0,1 0 0 0 0,1 0-1 0 0,1 6-85 0 0,0-6 592 0 0,-1-1 0 0 0,0 1-1 0 0,-3 15-591 0 0,-10 70 16 0 0,12-57-16 0 0,1-48 17 0 0,-1 4 75 0 0,0-1-1 0 0,0 1 0 0 0,1 0 1 0 0,0-1-1 0 0,0 1 1 0 0,0 0-1 0 0,0 0 0 0 0,1-1 1 0 0,0 1-1 0 0,0 3-91 0 0,1-5 140 0 0,-1 1-1 0 0,1 0 1 0 0,0-1 0 0 0,0 1-1 0 0,1-1 1 0 0,-1 1 0 0 0,1-1-1 0 0,0 1-139 0 0,3-2 0 0 0,0-1 0 0 0,1 1 0 0 0,-1-1 0 0 0,0 0 0 0 0,0 0 0 0 0,1-1 0 0 0,1 0 0 0 0,5 1 0 0 0,3-1 0 0 0,0 0 0 0 0,0-1 0 0 0,8-2 0 0 0,5 0 0 0 0,-22 2 0 0 0,-1 0 0 0 0,0 0 0 0 0,1-1 0 0 0,1-1 0 0 0,12-2 0 0 0,-16 4-262 0 0,-1 0 0 0 0,0-1-1 0 0,0 1 1 0 0,0 0-1 0 0,0-1 1 0 0,0 0 0 0 0,0 1-1 0 0,0-1 1 0 0,0 0 0 0 0,-1-1-1 0 0,1 1 1 0 0,-1 0-1 0 0,1-1 1 0 0,-1 0 262 0 0,-1 2-108 0 0,-1 1 0 0 0,0 0 0 0 0,0-1 0 0 0,0 1 0 0 0,0 0-1 0 0,0-1 1 0 0,0 1 0 0 0,0 0 0 0 0,0-1 0 0 0,0 1 0 0 0,0 0 0 0 0,0-1 0 0 0,0 1 0 0 0,0-1-1 0 0,0 1 1 0 0,-1 0 0 0 0,1-1 0 0 0,0 1 0 0 0,0 0 0 0 0,0-1 0 0 0,0 1 0 0 0,-1 0 0 0 0,1 0 0 0 0,0-1-1 0 0,0 1 1 0 0,-1 0 0 0 0,1 0 0 0 0,0-1 0 0 0,0 1 0 0 0,-1 0 0 0 0,1 0 0 0 0,0 0 0 0 0,-1-1 108 0 0,0 0-417 0 0,-5-5-1629 0 0</inkml:trace>
  <inkml:trace contextRef="#ctx0" brushRef="#br0" timeOffset="-833904.354">14062 4477 15664 0 0,'0'0'49'0'0,"-1"0"1"0"0,1 0 0 0 0,-1 0-1 0 0,1-1 1 0 0,-1 1 0 0 0,1 0 0 0 0,-1 0-1 0 0,1 0 1 0 0,-1 0 0 0 0,1 0-1 0 0,-1-1 1 0 0,1 1 0 0 0,-1 0 0 0 0,1 0-1 0 0,-1-1 1 0 0,1 1 0 0 0,-1 0-1 0 0,1-1 1 0 0,0 1 0 0 0,-1 0 0 0 0,1-1-1 0 0,0 1 1 0 0,-1-1 0 0 0,1 1-50 0 0,9-6 481 0 0,21 1-436 0 0,-30 5-45 0 0,16-1 0 0 0,1 0 0 0 0,-1 2 0 0 0,0 0 0 0 0,16 3 0 0 0,16 1 0 0 0,-14-2-910 0 0,26 7 910 0 0,-47-7-481 0 0,3 0-31 0 0</inkml:trace>
  <inkml:trace contextRef="#ctx0" brushRef="#br0" timeOffset="-833540.048">14496 4541 13824 0 0,'0'0'314'0'0,"-2"1"46"0"0,0 0-302 0 0,1 1 1 0 0,-1 0-1 0 0,0 0 0 0 0,1 0 0 0 0,-1 1 0 0 0,1-1 0 0 0,0 0 1 0 0,0 0-1 0 0,0 1 0 0 0,0-1 0 0 0,0 1 0 0 0,0-1 1 0 0,0 1-1 0 0,1 0-58 0 0,-8 18 945 0 0,5-16-636 0 0,2-4-250 0 0,0 1 0 0 0,0 0-1 0 0,1 0 1 0 0,-1 0 0 0 0,0-1-1 0 0,1 1 1 0 0,-1 0 0 0 0,1 0-1 0 0,0 0 1 0 0,-1 0 0 0 0,1 0-1 0 0,0 0 1 0 0,0 0 0 0 0,0 0-1 0 0,1 1-58 0 0,-1-3 42 0 0,0 1 0 0 0,0-1 0 0 0,0 1-1 0 0,0-1 1 0 0,1 1 0 0 0,-1-1-1 0 0,0 1 1 0 0,0-1 0 0 0,1 1 0 0 0,-1-1-1 0 0,0 1 1 0 0,0-1 0 0 0,1 0-1 0 0,-1 1 1 0 0,1-1 0 0 0,-1 1 0 0 0,0-1-1 0 0,1 0 1 0 0,-1 0 0 0 0,1 1-1 0 0,-1-1 1 0 0,1 0 0 0 0,-1 0 0 0 0,1 1-1 0 0,-1-1 1 0 0,1 0 0 0 0,-1 0-1 0 0,1 0 1 0 0,-1 0 0 0 0,1 0 0 0 0,-1 0-1 0 0,1 0-41 0 0,20 1 592 0 0,-17-1-559 0 0,1 0 58 0 0,-1-1-1 0 0,1 1 1 0 0,0-1-1 0 0,0 0 1 0 0,-1 0-1 0 0,1-1 1 0 0,-1 1-1 0 0,1-1 1 0 0,-1 0-1 0 0,0 0 1 0 0,0-1-1 0 0,0 1 1 0 0,0-1-1 0 0,0 0 1 0 0,0 0-1 0 0,0-1-90 0 0,-1 1 31 0 0,0 0 0 0 0,0 0 0 0 0,-1 0-1 0 0,0 0 1 0 0,0 0 0 0 0,0 0 0 0 0,0-1 0 0 0,0 1 0 0 0,0-1-1 0 0,-1 1 1 0 0,0-1 0 0 0,0 0 0 0 0,0 0 0 0 0,0 1-1 0 0,0-1 1 0 0,-1 0 0 0 0,0 0 0 0 0,0 0 0 0 0,0 0-1 0 0,0 0-30 0 0,0 1-21 0 0,-1 1-1 0 0,1 0 1 0 0,-1 0-1 0 0,1-1 1 0 0,-1 1-1 0 0,0 0 1 0 0,0 0-1 0 0,0 0 1 0 0,0 0-1 0 0,0 0 1 0 0,-1 0-1 0 0,1 0 1 0 0,0 0-1 0 0,-1 1 1 0 0,0-1-1 0 0,1 0 1 0 0,-1 1-1 0 0,0-1 1 0 0,0 1-1 0 0,0 0 1 0 0,0 0-1 0 0,0-1 1 0 0,0 1-1 0 0,0 1 1 0 0,0-1-1 0 0,0 0 1 0 0,-1 0-1 0 0,1 1 1 0 0,-2-1 21 0 0,-2 0-230 0 0,0 0 1 0 0,0 1-1 0 0,0 0 0 0 0,-1 0 1 0 0,1 0-1 0 0,0 1 0 0 0,0 0 1 0 0,0 0-1 0 0,0 1 0 0 0,-3 0 230 0 0,-9 4-1637 0 0,2-1-4501 0 0</inkml:trace>
  <inkml:trace contextRef="#ctx0" brushRef="#br0" timeOffset="-839555.015">12618 4110 8288 0 0,'0'0'190'0'0,"0"0"28"0"0,0 0 7 0 0,1 0-33 0 0,19-11 4891 0 0,-19 11-4567 0 0,-1 0-4 0 0,0 0 0 0 0,0 0 0 0 0,14 14 687 0 0,-11-12-1016 0 0,-2 1-1 0 0,1 0 0 0 0,0 0 1 0 0,-1 0-1 0 0,1 0 0 0 0,-1 1 0 0 0,0-1 1 0 0,0 0-1 0 0,0 1 0 0 0,0-1 0 0 0,0 3-182 0 0,-1 38-71 0 0,1-5 556 0 0,13 76 1120 0 0,-14-112-1605 0 0,6 8 0 0 0,-3-4-64 0 0,-2-6-273 0 0,-1-1-138 0 0,0 0-33 0 0,0 0-208 0 0,0 0-857 0 0,0 0-379 0 0,-2-1-80 0 0,-6-6-14 0 0</inkml:trace>
  <inkml:trace contextRef="#ctx0" brushRef="#br0" timeOffset="-839092.577">12544 4178 15664 0 0,'0'0'356'0'0,"0"0"49"0"0,0 0 21 0 0,0 0-42 0 0,2 0-250 0 0,67 2 8 0 0,53 8-142 0 0,-88-6 308 0 0,-20-3 16 0 0,21 3-763 0 0,-11-3-3583 0 0,1-1-1836 0 0</inkml:trace>
  <inkml:trace contextRef="#ctx0" brushRef="#br0" timeOffset="-836005.817">11931 4127 8288 0 0,'0'0'190'0'0,"0"0"28"0"0,0 0 7 0 0,0 0 43 0 0,0 0 159 0 0,0 0 70 0 0,0 0 14 0 0,0 0-69 0 0,0 0-220 0 0,0 0 164 0 0,0 0 102 0 0,4 8 534 0 0,-3-7-937 0 0,1 1 1 0 0,0-1 0 0 0,0 0-1 0 0,0 0 1 0 0,0 0 0 0 0,0 0 0 0 0,0 0-1 0 0,0 0 1 0 0,0 0 0 0 0,0-1-1 0 0,1 1 1 0 0,-1-1 0 0 0,0 0 0 0 0,2 1-86 0 0,33 1 944 0 0,113-8-944 0 0,-142 6 0 0 0,68 0 0 0 0,17-5 0 0 0,-61 4-2238 0 0,-32 1-2540 0 0</inkml:trace>
  <inkml:trace contextRef="#ctx0" brushRef="#br0" timeOffset="-835627.916">12205 4015 11976 0 0,'0'0'266'0'0,"0"0"44"0"0,0 0 15 0 0,1-1-26 0 0,5 0-294 0 0,-1 0 0 0 0,1 1 1 0 0,-1-1-1 0 0,0 1 0 0 0,1 0 1 0 0,-1 1-1 0 0,1-1 0 0 0,-1 1 1 0 0,1 0-1 0 0,-1 0 0 0 0,0 1 1 0 0,0 0-1 0 0,1 0 0 0 0,-1 0 1 0 0,0 0-1 0 0,-1 1 0 0 0,1-1 1 0 0,0 1-1 0 0,-1 1 0 0 0,0-1 1 0 0,3 3-6 0 0,3 3 291 0 0,-1-1 0 0 0,0 2 1 0 0,0-1-1 0 0,-1 1 1 0 0,-1 1-1 0 0,1 0 1 0 0,1 5-292 0 0,-7-10 203 0 0,0 0 0 0 0,-1-1 0 0 0,0 1 0 0 0,0 1 1 0 0,0-1-1 0 0,-1 0 0 0 0,0 0 0 0 0,0 0 0 0 0,-1 0 0 0 0,0 0-203 0 0,1-3 2 0 0,-1 0 0 0 0,0-1-1 0 0,0 1 1 0 0,0-1-1 0 0,0 1 1 0 0,-1-1 0 0 0,1 0-1 0 0,0 0 1 0 0,-1 1-1 0 0,0-1 1 0 0,0 0-2 0 0,-23 23-2 0 0,11-14-86 0 0,0 0-446 0 0,0 0-1 0 0,-13 7 535 0 0,15-10-5786 0 0</inkml:trace>
  <inkml:trace contextRef="#ctx0" brushRef="#br0" timeOffset="-830989.724">15110 4588 6448 0 0,'1'-10'696'0'0,"-1"9"-669"0"0,-1 1 1 0 0,1 0 0 0 0,0 0-1 0 0,0 0 1 0 0,0 0 0 0 0,0 0-1 0 0,0 0 1 0 0,0 0 0 0 0,0 0-1 0 0,0 0 1 0 0,0 0 0 0 0,0-1-1 0 0,0 1 1 0 0,0 0 0 0 0,-1 0-1 0 0,1 0 1 0 0,0 0 0 0 0,0 0-1 0 0,0 0 1 0 0,0 0 0 0 0,0 0-1 0 0,0 0 1 0 0,0 0 0 0 0,0 0-1 0 0,-1 0 1 0 0,1 0 0 0 0,0 0-1 0 0,0 0 1 0 0,0 0 0 0 0,0 0-1 0 0,0 0 1 0 0,0 0 0 0 0,0 0-1 0 0,-1 0 1 0 0,1 0 0 0 0,0 0-1 0 0,0 0 1 0 0,0 0 0 0 0,0 0-1 0 0,0 0 1 0 0,0 0 0 0 0,0 0-1 0 0,0 1 1 0 0,0-1 0 0 0,-1 0-1 0 0,1 0 1 0 0,0 0 0 0 0,0 0-1 0 0,0 0 1 0 0,0 0 0 0 0,0 0-1 0 0,0 0 1 0 0,0 0 0 0 0,0 1-28 0 0,-8 8 3385 0 0,-8 17 2476 0 0,15-24-5715 0 0,-4 8 166 0 0,0 1 0 0 0,1 0 0 0 0,0 1-312 0 0,-9 21 296 0 0,7-18-219 0 0,0 1-1 0 0,-2 15-76 0 0,0-4 0 0 0,-3 27-5 0 0,8-38 44 0 0,-1 1 1 0 0,-3 10-40 0 0,4-15 220 0 0,1-1 0 0 0,0 0 1 0 0,0 0-1 0 0,1 1 0 0 0,1-1 0 0 0,0 0 1 0 0,1 1-1 0 0,0-1 0 0 0,1 2-220 0 0,-1-7 0 0 0,1 1 0 0 0,0-1 0 0 0,0 0 0 0 0,0 0 0 0 0,1 0 0 0 0,0-1 0 0 0,0 1 0 0 0,0-1 0 0 0,3 4 0 0 0,-3-6-85 0 0,0-1 1 0 0,0 1-1 0 0,0-1 0 0 0,0 1 0 0 0,0-1 0 0 0,1 0 0 0 0,-1 0 0 0 0,0 0 0 0 0,1-1 0 0 0,0 1 1 0 0,-1-1-1 0 0,1 0 0 0 0,0 0 0 0 0,0 0 0 0 0,0-1 0 0 0,-1 1 0 0 0,1-1 0 0 0,0 0 1 0 0,0 0-1 0 0,0 0 0 0 0,1-1 85 0 0,6-1-2103 0 0,4-1-4379 0 0</inkml:trace>
  <inkml:trace contextRef="#ctx0" brushRef="#br0" timeOffset="-830362.543">15339 4899 13824 0 0,'0'0'314'0'0,"0"0"46"0"0,0 0 22 0 0,1-1-50 0 0,17-14-208 0 0,-17 15-107 0 0,-1 0 1 0 0,1-1-1 0 0,0 1 1 0 0,-1 0 0 0 0,1-1-1 0 0,-1 1 1 0 0,1-1-1 0 0,-1 1 1 0 0,1-1 0 0 0,-1 1-1 0 0,1-1 1 0 0,-1 1-1 0 0,1-1 1 0 0,-1 0-1 0 0,0 1 1 0 0,1-1 0 0 0,-1 1-1 0 0,0-1 1 0 0,1 0-1 0 0,-1 1 1 0 0,0-1 0 0 0,0 0-1 0 0,0 0 1 0 0,0 1-18 0 0,4-7 500 0 0,-1 5-403 0 0,-3 1-41 0 0,1 1 0 0 0,-1-1 0 0 0,1 1-1 0 0,-1 0 1 0 0,1-1 0 0 0,-1 1 0 0 0,0-1 0 0 0,1 1-1 0 0,-1-1 1 0 0,0 1 0 0 0,1-1 0 0 0,-1 1 0 0 0,0-1-1 0 0,1 1 1 0 0,-1-1 0 0 0,0 0 0 0 0,0 1-1 0 0,0-1-55 0 0,0 1 1 0 0,0 0-1 0 0,0-1 1 0 0,0 1-1 0 0,0 0 1 0 0,0 0-1 0 0,0-1 1 0 0,0 1-1 0 0,0 0 0 0 0,0 0 1 0 0,0 0-1 0 0,0-1 1 0 0,0 1-1 0 0,1 0 1 0 0,-1 0-1 0 0,0-1 1 0 0,0 1-1 0 0,0 0 0 0 0,0 0 1 0 0,0 0-1 0 0,0-1 1 0 0,0 1-1 0 0,1 0 1 0 0,-1 0-1 0 0,0 0 1 0 0,0 0-1 0 0,0 0 0 0 0,0-1 1 0 0,1 1-1 0 0,-1 0 1 0 0,0 0-1 0 0,0 0 1 0 0,0 0-1 0 0,1 0 1 0 0,-1 0-1 0 0,0 0 0 0 0,0 0 1 0 0,1 0-1 0 0,-1-1 1 0 0,0 1-1 0 0,3 0 0 0 0,-1-1-1 0 0,1 0 1 0 0,-1 0 0 0 0,0 0 0 0 0,1 0 0 0 0,-1 0 0 0 0,0-1-1 0 0,1 1 1 0 0,4-3 0 0 0,1 0 0 0 0,0 0 0 0 0,0 1 0 0 0,1 0 0 0 0,6-1 0 0 0,4-1 0 0 0,13 1 0 0 0,-8 1 56 0 0,-15 6 133 0 0,-3 0 9 0 0,-3-2-109 0 0,0 0 0 0 0,-1 0 1 0 0,1 0-1 0 0,0 1 0 0 0,-1-1 0 0 0,1 1 0 0 0,0 0 1 0 0,-1 0-1 0 0,0 0 0 0 0,1 0 0 0 0,-1 0 0 0 0,0 1 0 0 0,0-1 1 0 0,0 0-1 0 0,-1 1 0 0 0,1 0 0 0 0,-1-1 0 0 0,1 2-89 0 0,5 31 0 0 0,-5-27 51 0 0,-1 1 0 0 0,0 0 0 0 0,0 0 0 0 0,-1-1 0 0 0,-1 1 0 0 0,1 0-1 0 0,-2 0 1 0 0,1 0-51 0 0,1-8 36 0 0,-1 1 33 0 0,1 0 1 0 0,-1 0-1 0 0,1 0 0 0 0,-1-1 1 0 0,0 1-1 0 0,1 0 0 0 0,-1-1 0 0 0,0 1 1 0 0,0-1-1 0 0,0 1 0 0 0,-1 0-69 0 0,1-1 68 0 0,0 0 0 0 0,0 1 0 0 0,0 0-1 0 0,0-1 1 0 0,0 1 0 0 0,1-1 0 0 0,-1 1-1 0 0,0 0 1 0 0,1 0 0 0 0,-1 0-68 0 0,1 1 9 0 0,-1 0-1 0 0,1 0 1 0 0,-1-1-1 0 0,0 1 1 0 0,0 0-1 0 0,0-1 1 0 0,0 1 0 0 0,0-1-1 0 0,-1 1 1 0 0,1-1-1 0 0,-1 1 1 0 0,1-1-1 0 0,-1 0 1 0 0,0 0 0 0 0,0 0-1 0 0,0 0 1 0 0,0 0-1 0 0,-2 1-8 0 0,0 1 11 0 0,-5 5-11 0 0,7-7 0 0 0,0-1 0 0 0,0 1 0 0 0,0 0 0 0 0,0 0 0 0 0,0-1 0 0 0,0 1 0 0 0,-1-1 0 0 0,1 0 0 0 0,-1 0 0 0 0,1 1 0 0 0,-1-2 0 0 0,1 1 0 0 0,-1 0 0 0 0,7-10 0 0 0,9-4 0 0 0,1 3 0 0 0,1-1 0 0 0,-2 0 0 0 0,1-1 0 0 0,-2 0 0 0 0,0-1 0 0 0,10-13 0 0 0,12-11 29 0 0,-24 26-244 0 0,0 0 0 0 0,6-9 215 0 0,-11 14-284 0 0,1 0-1 0 0,-1 0 1 0 0,2 0 0 0 0,-1 1-1 0 0,5-3 285 0 0,8-8-169 0 0,8-1 169 0 0,-23 15 0 0 0,3-1 0 0 0,-6 3 0 0 0,-1 0 0 0 0,0 0 0 0 0,0 0 0 0 0,1 0 0 0 0,-1-1 0 0 0,0 1 0 0 0,0 0 0 0 0,1 0 0 0 0,-1 0 0 0 0,0 0 0 0 0,1 0 0 0 0,-1 0 0 0 0,0 0 0 0 0,0 0 0 0 0,1 0 0 0 0,-1 0 0 0 0,0 0 0 0 0,1 0 0 0 0,-1 0 0 0 0,0 1 0 0 0,0-1 0 0 0,1 0 0 0 0,-1 0 0 0 0,0 0 0 0 0,1 0 0 0 0,-1 0 0 0 0,0 1 0 0 0,0-1 0 0 0,0 0 0 0 0,1 0 0 0 0,-1 0 0 0 0,0 1 0 0 0,0-1 0 0 0,0 0 0 0 0,1 0 0 0 0,-1 0 0 0 0,0 1 0 0 0,0-1 0 0 0,0 0 0 0 0,0 1 0 0 0,0-1 0 0 0,-1 5 0 0 0,-1-1 9 0 0,-1 1 0 0 0,1-1 0 0 0,-1 0 0 0 0,0 0 0 0 0,0 0 0 0 0,0 0 0 0 0,-1 0 0 0 0,0 0-9 0 0,0 1 201 0 0,-1 0 0 0 0,1 0 0 0 0,0 1 0 0 0,-2 2-201 0 0,-21 33 1073 0 0,20-32-1056 0 0,0 1-1 0 0,0 0 1 0 0,-3 7-17 0 0,9-13-1 0 0,-1 0 1 0 0,1 0-1 0 0,-1 0 1 0 0,1 0-1 0 0,0 0 1 0 0,0 0-1 0 0,1 0 1 0 0,0 0-1 0 0,-1 0 0 0 0,1 1 1 0 0,0-1-1 0 0,1 3 1 0 0,-1 1 0 0 0,1-8 0 0 0,-1 1 0 0 0,0-1 0 0 0,0 0 0 0 0,0 1 0 0 0,0-1 0 0 0,0 1 0 0 0,0-1 0 0 0,0 0 0 0 0,0 1 0 0 0,0-1 0 0 0,1 0 0 0 0,-1 1 0 0 0,0-1 0 0 0,0 0 0 0 0,1 1 0 0 0,-1-1 0 0 0,0 0 0 0 0,0 0 0 0 0,1 1 0 0 0,-1-1 0 0 0,0 0 0 0 0,1 0 0 0 0,-1 0 0 0 0,0 1 0 0 0,1-1 0 0 0,-1 0 0 0 0,0 0 0 0 0,1 0 0 0 0,-1 0 0 0 0,0 0 0 0 0,1 1 0 0 0,-1-1 0 0 0,0 0 0 0 0,1 0 0 0 0,-1 0 0 0 0,1 0 0 0 0,-1 0 0 0 0,6 1 0 0 0,0 0 0 0 0,0 0 0 0 0,0 0 0 0 0,-1 0 0 0 0,1-1 0 0 0,0 0 0 0 0,0 0 0 0 0,0-1 0 0 0,0 0 0 0 0,0 0 0 0 0,0 0 0 0 0,-1-1 0 0 0,1 1 0 0 0,0-1 0 0 0,-1-1 0 0 0,1 1 0 0 0,8-4 0 0 0,-12 6-123 0 0,0-1-1 0 0,0 0 1 0 0,-1 0-1 0 0,1 0 1 0 0,0 0-1 0 0,-1 0 1 0 0,1 0-1 0 0,-1 0 1 0 0,1 0-1 0 0,-1-1 1 0 0,0 1-1 0 0,1-1 1 0 0,-1 0 123 0 0,16-15-2888 0 0,10-5 362 0 0,-2-1-30 0 0</inkml:trace>
  <inkml:trace contextRef="#ctx0" brushRef="#br0" timeOffset="-829944.582">15601 4510 15664 0 0,'-1'0'47'0'0,"1"0"1"0"0,-1 0 0 0 0,1 0-1 0 0,-1-1 1 0 0,1 1 0 0 0,-1 0 0 0 0,1 0-1 0 0,-1-1 1 0 0,1 1 0 0 0,0 0-1 0 0,-1-1 1 0 0,1 1 0 0 0,-1 0-1 0 0,1-1 1 0 0,0 1 0 0 0,-1-1 0 0 0,1 1-1 0 0,0-1 1 0 0,0 1 0 0 0,-1-1-1 0 0,1 1 1 0 0,0-1 0 0 0,0 1 0 0 0,0-1-1 0 0,-1 0-47 0 0,1 0 35 0 0,0 0 1 0 0,1 0-1 0 0,-1 0 0 0 0,0 0 0 0 0,0 0 0 0 0,1 0 0 0 0,-1 0 0 0 0,0 0 1 0 0,1 0-1 0 0,-1 1 0 0 0,1-1 0 0 0,-1 0 0 0 0,1 0 0 0 0,0 0 0 0 0,0 0-35 0 0,14-14 0 0 0,-12 13 0 0 0,-1 0 0 0 0,1-1 0 0 0,0 0 0 0 0,-1 1 0 0 0,0-1 0 0 0,0 0 0 0 0,1 0 0 0 0,-1-1 99 0 0,1 0 0 0 0,-1 1 0 0 0,1 0 0 0 0,0-1 0 0 0,1 1 0 0 0,0 0-99 0 0,12-14 838 0 0,-12 12-711 0 0,1 0 0 0 0,0 0 0 0 0,-1 1 0 0 0,2-1 0 0 0,-1 1-127 0 0,0 0-6 0 0,0 0-1 0 0,0-1 0 0 0,0 1 0 0 0,3-5 7 0 0,-7 7 0 0 0,0 1 0 0 0,-1 1 0 0 0,1-1 0 0 0,0 0 0 0 0,0 0 0 0 0,0 1 0 0 0,-1-1 0 0 0,1 1 0 0 0,0-1 0 0 0,0 1 0 0 0,0-1 0 0 0,0 1 0 0 0,0-1 0 0 0,0 1 0 0 0,0 0 0 0 0,0-1 0 0 0,1 1 0 0 0,5-3 0 0 0,-5 3 45 0 0,0 0 0 0 0,0-1 0 0 0,-1 1 0 0 0,1 0 0 0 0,0 0 0 0 0,-1 0-1 0 0,1 0 1 0 0,0 1 0 0 0,0-1 0 0 0,-1 0 0 0 0,1 1 0 0 0,0-1 0 0 0,-1 1-1 0 0,1 0 1 0 0,0-1 0 0 0,-1 1 0 0 0,1 0 0 0 0,-1 0 0 0 0,0 0 0 0 0,1 0 0 0 0,-1 0-1 0 0,0 0 1 0 0,1 1-45 0 0,1 0 93 0 0,-1 1-1 0 0,1-1 0 0 0,-1 1 1 0 0,0-1-1 0 0,0 1 0 0 0,0 0 1 0 0,-1-1-1 0 0,1 1 1 0 0,-1 0-1 0 0,1 0 0 0 0,0 3-92 0 0,-1-1 0 0 0,0 0 0 0 0,1 0 0 0 0,-1 0 0 0 0,1 0 0 0 0,0 0 0 0 0,0-1 0 0 0,3 3 0 0 0,-4-4 0 0 0,0-1 0 0 0,0 0 0 0 0,0 1 0 0 0,-1-1 0 0 0,1 0 0 0 0,-1 1 0 0 0,1-1 0 0 0,-1 1 0 0 0,0-1 0 0 0,1 1 0 0 0,-1-1 0 0 0,-1 1 0 0 0,1-1 0 0 0,0 1 0 0 0,0-1 0 0 0,1 0 0 0 0,-1 1 0 0 0,0-1 0 0 0,1 1 0 0 0,-1-1 0 0 0,1 0 0 0 0,0 0 0 0 0,0 1 0 0 0,0-1 0 0 0,0 1 0 0 0,1-2 0 0 0,-1 1 0 0 0,0 0 0 0 0,0 0 0 0 0,0 0 0 0 0,0 0 0 0 0,-1 0 0 0 0,1 0 0 0 0,0 0 0 0 0,-1 0 0 0 0,1 0 0 0 0,-1 0 0 0 0,0 0 0 0 0,0 1 0 0 0,0-1 0 0 0,0 1 0 0 0,1-1-1 0 0,-1 0 0 0 0,0-1 0 0 0,1 1 0 0 0,0 0 0 0 0,-1-1 0 0 0,1 1 0 0 0,0 0-1 0 0,0-1 1 0 0,0 1 0 0 0,0-1 0 0 0,0 1 0 0 0,1-1 0 0 0,0 2 1 0 0,19 16-862 0 0,-19-18 100 0 0,1 1 0 0 0,-1 0 0 0 0,1-1 0 0 0,0 1 0 0 0,0-1 1 0 0,0 0-1 0 0,-1 0 0 0 0,2 0 762 0 0,12 2-6244 0 0</inkml:trace>
  <inkml:trace contextRef="#ctx1" brushRef="#br0" timeOffset="-265283.152">18159 1978 1376,'0'0'208,"0"0"337,0 0 154,0 0 33,0 0-73,0 0-325,0 0-139,0 0-31,0 0 44,0 0 200,0 0 82,0 0 20,0 0 2,0 0 0,9-5 1120,-5 3-1608,-4 1 97,0 1 30,5-2 162,-4 2-4596,-1 0 2941</inkml:trace>
  <inkml:trace contextRef="#ctx0" brushRef="#br1" timeOffset="-785990.252">18128 1721 3224 0 0,'1'-1'240'0'0,"2"-6"355"0"0,1-2 802 0 0,0-1-1 0 0,0 1 0 0 0,-1-1 0 0 0,0 0 0 0 0,-1 0 1 0 0,0 0-1 0 0,0-2-1396 0 0,-2 11 647 0 0,0 1-15 0 0,-4-3 1947 0 0,3 2-766 0 0,-3 5-2054 0 0,-2 5 485 0 0,0 1-1 0 0,1 0 0 0 0,0 0 1 0 0,1 0-1 0 0,0 1 1 0 0,0-1-1 0 0,1 1 0 0 0,0 4-243 0 0,-4 12 311 0 0,3-13-244 0 0,2 0 1 0 0,0 0-1 0 0,0 0 1 0 0,2 1-1 0 0,0 8-67 0 0,3 0 71 0 0,-2-22 72 0 0,1 0 0 0 0,-1 0 0 0 0,0 0 0 0 0,1 0 0 0 0,-1-1 1 0 0,1 1-1 0 0,-1 0 0 0 0,1-1 0 0 0,-1 1 0 0 0,1-1 0 0 0,0 0-143 0 0,2 1-91 0 0,0-1 0 0 0,0 0 1 0 0,1-1-1 0 0,-1 1 0 0 0,0-1 0 0 0,0 0 0 0 0,-1 0 0 0 0,1 0 0 0 0,0 0 0 0 0,0-1 0 0 0,0 1 0 0 0,-1-1 0 0 0,1 0 0 0 0,0-1 91 0 0,6-3-1170 0 0,-1-1 0 0 0,1 0 0 0 0,-2 0 0 0 0,4-4 1170 0 0,4-5-2062 0 0</inkml:trace>
  <inkml:trace contextRef="#ctx0" brushRef="#br1" timeOffset="-785379.239">18222 1349 13824 0 0,'-9'-8'1470'0'0,"0"3"-1303"0"0,9 4 564 0 0,0 1 240 0 0,0 0 43 0 0,0 0-48 0 0,0 0-232 0 0,0 0-102 0 0,0 0-22 0 0,0 0-71 0 0,0 0-291 0 0,0 0-125 0 0,0 0-26 0 0,0 0-37 0 0,0 0-133 0 0,0 1 32 0 0,0 0-1 0 0,0 0 1 0 0,1 1 0 0 0,-1-1 0 0 0,1 0 0 0 0,-1-1 0 0 0,1 1 0 0 0,-1 0 0 0 0,1 0 0 0 0,0 0 0 0 0,-1 0 0 0 0,1 0-1 0 0,1 0 42 0 0,2 4-459 0 0,-4-4-989 0 0,1 0-441 0 0,4 6-88 0 0,-1-1-20 0 0</inkml:trace>
  <inkml:trace contextRef="#ctx0" brushRef="#br1" timeOffset="-784990.82">18468 1329 6448 0 0,'0'0'498'0'0,"-9"14"6916"0"0,-3 28-3813 0 0,-11 34-2139 0 0,18-47-1090 0 0,0-2 384 0 0,2-17-657 0 0,0 1-1 0 0,0 0 1 0 0,2 0-1 0 0,-1 0 1 0 0,2-1-1 0 0,-1 1 1 0 0,1 2-99 0 0,0-12-72 0 0,0-1-10 0 0,0 0-146 0 0,0 0-622 0 0,0 0-277 0 0,2 0-668 0 0,6-2-2592 0 0,1-2-1113 0 0</inkml:trace>
  <inkml:trace contextRef="#ctx0" brushRef="#br1" timeOffset="-784628.013">18580 1347 14600 0 0,'0'0'330'0'0,"0"0"45"0"0,0 0 20 0 0,0 0-38 0 0,-2 8-214 0 0,1-1-22 0 0,-1 0 0 0 0,0 1 0 0 0,-1-1 1 0 0,0 0-122 0 0,-3 9 348 0 0,-18 47 1432 0 0,14-40-899 0 0,1 0 0 0 0,2 1-1 0 0,-2 6-880 0 0,5-5 508 0 0,0-1-1 0 0,1 14-507 0 0,2 1-4473 0 0,1-41-100 0 0,3-4-1227 0 0</inkml:trace>
  <inkml:trace contextRef="#ctx0" brushRef="#br1" timeOffset="-784627.013">18335 1366 13824 0 0,'0'0'629'0'0,"0"0"-12"0"0,7-1-367 0 0,110-26 3441 0 0,-10 9-2994 0 0,-35 7-5135 0 0,-54 6 2872 0 0</inkml:trace>
  <inkml:trace contextRef="#ctx0" brushRef="#br1" timeOffset="-784234.947">18833 1282 11520 0 0,'-10'8'1224'0'0,"9"-6"-1146"0"0,-1-1 0 0 0,1 1 1 0 0,-1 0-1 0 0,1-1 0 0 0,0 1 0 0 0,-1 0 1 0 0,1 0-1 0 0,0 1-78 0 0,-9 11 1018 0 0,-1-1-370 0 0,1 0 0 0 0,1 0 0 0 0,0 1 0 0 0,0 1-648 0 0,-25 37 1099 0 0,-20 25 2135 0 0,0 6-3234 0 0,-26 39 169 0 0,66-101 68 0 0,2 0-1 0 0,-9 21-236 0 0,9-17-505 0 0,-14 22 505 0 0,24-45-2 0 0,1 0 0 0 0,0 0-1 0 0,0 0 1 0 0,0 0 0 0 0,0 0 0 0 0,0 1-1 0 0,1-1 1 0 0,-1 1 2 0 0,0 7-7068 0 0,1-10 4584 0 0</inkml:trace>
  <inkml:trace contextRef="#ctx0" brushRef="#br1" timeOffset="-783787.275">18773 1696 7368 0 0,'0'-1'27'0'0,"0"1"0"0"0,0-1 0 0 0,0 0 1 0 0,0 1-1 0 0,0-1 0 0 0,0 1 0 0 0,0-1 0 0 0,0 0 0 0 0,0 1 1 0 0,0-1-1 0 0,1 0 0 0 0,-1 1 0 0 0,0-1 0 0 0,0 1 1 0 0,0-1-1 0 0,1 1 0 0 0,-1-1 0 0 0,0 1 0 0 0,1-1 1 0 0,-1 1-1 0 0,1-1 0 0 0,-1 1 0 0 0,0-1 0 0 0,1 1 1 0 0,-1-1-1 0 0,1 1 0 0 0,-1 0 0 0 0,1-1 0 0 0,-1 1 0 0 0,1 0-27 0 0,21-15 515 0 0,-17 12 273 0 0,5-3 291 0 0,1 0-1 0 0,0 1 0 0 0,0 0 1 0 0,0 1-1 0 0,3-1-1078 0 0,-9 4 294 0 0,0-1 0 0 0,0 1 0 0 0,0 0 1 0 0,1 0-1 0 0,-1 1 0 0 0,0 0 0 0 0,1 0 0 0 0,-1 0 0 0 0,0 0 0 0 0,1 1 0 0 0,-1 0 0 0 0,4 1-294 0 0,-7-2 50 0 0,0 1-1 0 0,-1-1 0 0 0,1 1 0 0 0,-1 0 0 0 0,1 0 1 0 0,-1-1-1 0 0,1 1 0 0 0,-1 0 0 0 0,0 0 0 0 0,1 0 1 0 0,-1 0-1 0 0,0 1 0 0 0,0-1 0 0 0,0 0 0 0 0,0 0 1 0 0,0 1-1 0 0,0-1 0 0 0,0 1 0 0 0,0-1 0 0 0,0 1 1 0 0,-1-1-1 0 0,1 1 0 0 0,-1-1 0 0 0,1 1 0 0 0,-1-1 1 0 0,0 1-1 0 0,1 0 0 0 0,-1-1 0 0 0,0 1 0 0 0,0 0 1 0 0,0-1-1 0 0,0 1 0 0 0,0 0 0 0 0,-1-1 0 0 0,1 1 0 0 0,0 0 1 0 0,-1-1-1 0 0,0 1 0 0 0,1-1 0 0 0,-1 1-49 0 0,-2 6 121 0 0,-1-1 1 0 0,1 0-1 0 0,-2 0 0 0 0,1-1 0 0 0,-1 1 0 0 0,0-1 0 0 0,-4 5-121 0 0,-14 11 122 0 0,-1 0 0 0 0,-16 10-122 0 0,14-12-10 0 0,2 1 0 0 0,-11 12 10 0 0,34-32 16 0 0,0 0 0 0 0,0 0 0 0 0,0 0 0 0 0,0 0 0 0 0,0 1 0 0 0,1-1 0 0 0,-1 0 0 0 0,0 0 0 0 0,1 1 0 0 0,-1-1 0 0 0,1 0 0 0 0,0 1 0 0 0,-1-1 0 0 0,1 0 0 0 0,0 1 0 0 0,0-1-16 0 0,0 0 258 0 0,4 2 248 0 0,-1-1-465 0 0,1-1 1 0 0,-1 0-1 0 0,0 0 0 0 0,1 0 0 0 0,-1 0 0 0 0,1 0 0 0 0,-1-1 1 0 0,1 0-1 0 0,-1 0 0 0 0,1 0 0 0 0,0 0-41 0 0,45-4 260 0 0,-42 3-209 0 0,136-12 205 0 0,-33 1-2345 0 0,20 4 2089 0 0,-99 8-1199 0 0</inkml:trace>
  <inkml:trace contextRef="#ctx0" brushRef="#br0" timeOffset="-827604.167">17800 4250 13704 0 0,'0'0'306'0'0,"1"1"46"0"0,15 18 376 0 0,18 20-610 0 0,-13-17 462 0 0,-1 0 0 0 0,-2 1 0 0 0,0 1 1 0 0,-1 1-1 0 0,1 4-580 0 0,7 16 1269 0 0,-2 1 0 0 0,9 28-1269 0 0,-21-43 426 0 0,-1 1-1 0 0,-2-1 1 0 0,-1 1 0 0 0,-1 1-1 0 0,-2-1 1 0 0,0 12-426 0 0,-4-26 66 0 0,0 0 1 0 0,-1 0 0 0 0,-1-1 0 0 0,0 1 0 0 0,-2-1 0 0 0,0 1 0 0 0,-4 9-67 0 0,4-15-5 0 0,-1-1 0 0 0,0 1 0 0 0,0-1 0 0 0,-2 0 0 0 0,1-1 0 0 0,-1 1 1 0 0,-1-1-1 0 0,0-1 0 0 0,0 0 0 0 0,-1 0 0 0 0,-3 2 5 0 0,-19 13 0 0 0,-1-2 0 0 0,-1-1 0 0 0,-14 6 0 0 0,0-3 0 0 0</inkml:trace>
  <inkml:trace contextRef="#ctx0" brushRef="#br0" timeOffset="-828787.014">16752 4737 13824 0 0,'0'0'314'0'0,"0"0"46"0"0,0 0 22 0 0,0 0-50 0 0,0 0-150 0 0,0 0 196 0 0,0 0 108 0 0,0 0 23 0 0,0 0 3 0 0,0 0 0 0 0,4 8 512 0 0,-2-3-816 0 0,1 0 0 0 0,-1 1-1 0 0,-1-1 1 0 0,1 0-1 0 0,-1 1 1 0 0,0 0 0 0 0,0-1-1 0 0,-1 1 1 0 0,1 0-1 0 0,-1-1 1 0 0,0 1 0 0 0,-1 0-1 0 0,0 2-207 0 0,1 36-43 0 0,3-18 64 0 0,-2-13 290 0 0,0 0-1 0 0,1 0 0 0 0,1 0 0 0 0,0 0 1 0 0,1 0-1 0 0,4 10-310 0 0,-6-19 32 0 0,-1-1 0 0 0,1 0 0 0 0,0 1 0 0 0,0-1 0 0 0,0 0 0 0 0,1 0 0 0 0,-1 0 0 0 0,1-1 0 0 0,0 1 0 0 0,2 2-32 0 0,-3-4-71 0 0,-1-1-1 0 0,0 1 0 0 0,1 0 0 0 0,-1-1 1 0 0,1 1-1 0 0,-1-1 0 0 0,1 1 0 0 0,0-1 1 0 0,-1 0-1 0 0,1 1 0 0 0,-1-1 0 0 0,1 0 0 0 0,-1 0 1 0 0,1 0-1 0 0,0 0 0 0 0,-1-1 0 0 0,1 1 1 0 0,-1 0-1 0 0,1-1 0 0 0,-1 1 0 0 0,1-1 1 0 0,-1 1-1 0 0,1-1 0 0 0,-1 0 0 0 0,1 0 0 0 0,-1 0 1 0 0,1 0 71 0 0,4-3-1037 0 0,6-3-4754 0 0,-2-2-646 0 0</inkml:trace>
  <inkml:trace contextRef="#ctx0" brushRef="#br0" timeOffset="-828786.014">16888 4524 19351 0 0,'-10'-12'2103'0'0,"10"12"-2103"0"0,0-1 1 0 0,0 1-1 0 0,-1 0 0 0 0,1 0 1 0 0,0 0-1 0 0,0 0 0 0 0,0 0 1 0 0,0 0-1 0 0,0 0 1 0 0,0 0-1 0 0,0 0 0 0 0,0 0 1 0 0,0 0-1 0 0,0 0 0 0 0,-1 0 1 0 0,1 0-1 0 0,0 0 0 0 0,0 0 1 0 0,0 0-1 0 0,0 0 0 0 0,0 0 1 0 0,0 0-1 0 0,0 0 0 0 0,-1 0 1 0 0,1 0-1 0 0,0 0 1 0 0,0 0-1 0 0,0 0 0 0 0,0 0 1 0 0,0 0-1 0 0,0 0 0 0 0,0 0 1 0 0,0 0-1 0 0,-1 0 0 0 0,1 0 1 0 0,0 0-1 0 0,0 0 0 0 0,0 0 1 0 0,0 0-1 0 0,0 0 1 0 0,0 0-1 0 0,0 0 0 0 0,0 0 1 0 0,0 1-1 0 0,0-1 0 0 0,0 0 0 0 0,-2 7 3 0 0,3 6-5 0 0,0-6-852 0 0,1-1 0 0 0,0 0 0 0 0,0 0 0 0 0,0 0 0 0 0,1 0 0 0 0,3 4 855 0 0,1-1-6141 0 0</inkml:trace>
  <inkml:trace contextRef="#ctx0" brushRef="#br0" timeOffset="-828430.225">17121 4684 13824 0 0,'0'0'314'0'0,"0"16"760"0"0,0 3-265 0 0,1 0 0 0 0,0 0 0 0 0,2 0 1 0 0,0 0-1 0 0,4 12-809 0 0,-6-28 48 0 0,1 1 1 0 0,-1-1-1 0 0,1 0 0 0 0,-1 0 1 0 0,1 0-1 0 0,0 0 0 0 0,0 0 0 0 0,1 0 1 0 0,-1-1-1 0 0,1 1-48 0 0,-2-2 93 0 0,0 0 1 0 0,0 0-1 0 0,0 0 0 0 0,0 0 1 0 0,0 0-1 0 0,1 0 0 0 0,-1 0 1 0 0,0 0-1 0 0,1-1 0 0 0,-1 1 0 0 0,0-1 1 0 0,1 1-1 0 0,-1-1 0 0 0,1 1 1 0 0,-1-1-1 0 0,1 0 0 0 0,-1 0 1 0 0,1 1-1 0 0,-1-1 0 0 0,1 0 1 0 0,-1-1-1 0 0,1 1 0 0 0,0 0-93 0 0,19-2 1140 0 0,-17 2-1070 0 0,-1 0 1 0 0,0-1-1 0 0,1 1 0 0 0,-1-1 1 0 0,0 1-1 0 0,0-1 0 0 0,1 0-70 0 0,6-4 0 0 0,0 0 0 0 0,0 0 0 0 0,0-1 0 0 0,-1-1 0 0 0,0 1 0 0 0,7-8 0 0 0,-13 11 0 0 0,-1 0 0 0 0,1 0 0 0 0,-1-1 0 0 0,0 1 0 0 0,0-1 0 0 0,0 1 0 0 0,-1-1 0 0 0,1 0 0 0 0,0-3 0 0 0,10-19 0 0 0,-8 18 0 0 0,2 0 0 0 0,-1 0 0 0 0,1 0 0 0 0,0 1 0 0 0,6-7 0 0 0,-11 14-8 0 0,-1 0-1 0 0,0 0 0 0 0,0 0 1 0 0,0 0-1 0 0,1 0 0 0 0,-1 0 0 0 0,0-1 1 0 0,0 1-1 0 0,1 0 0 0 0,-1 0 1 0 0,0 0-1 0 0,0 0 0 0 0,0 0 1 0 0,1 0-1 0 0,-1 0 0 0 0,0 0 1 0 0,0 0-1 0 0,1 0 0 0 0,-1 0 0 0 0,0 0 1 0 0,0 0-1 0 0,1 0 0 0 0,-1 0 1 0 0,0 0-1 0 0,0 0 0 0 0,1 0 1 0 0,-1 1-1 0 0,0-1 0 0 0,0 0 0 0 0,0 0 1 0 0,1 0-1 0 0,-1 0 0 0 0,0 0 1 0 0,0 1-1 0 0,0-1 0 0 0,0 0 1 0 0,1 0-1 0 0,-1 0 0 0 0,0 0 1 0 0,0 1-1 0 0,0-1 9 0 0,5 8-469 0 0,-5-8 418 0 0,2 7-119 0 0,0-1 0 0 0,0 1 1 0 0,0 0-1 0 0,-1 0 0 0 0,0 0 0 0 0,-1 0 0 0 0,1 4 170 0 0,-4 54 112 0 0,0-13-151 0 0,1 263 39 0 0,3-277 0 0 0,-3-1 0 0 0,-1 1 0 0 0,-6 28 0 0 0,7-56 48 0 0,1 0-57 0 0,-1-1 0 0 0,-1 0 0 0 0,0 0 0 0 0,-1 2 9 0 0,4-9 91 0 0,-1 0-1 0 0,0 0 1 0 0,0 0 0 0 0,-1 0 0 0 0,1 0-1 0 0,0 0 1 0 0,0-1 0 0 0,-1 1 0 0 0,1 0-1 0 0,-1-1 1 0 0,0 1 0 0 0,1-1 0 0 0,-1 0-1 0 0,0 1 1 0 0,0-1 0 0 0,0 0 0 0 0,0 0-1 0 0,0 0 1 0 0,0-1 0 0 0,-1 2-91 0 0,-4-1 14 0 0,0 0 0 0 0,1 0-1 0 0,-1 0 1 0 0,0 0 0 0 0,0-1 0 0 0,0 0-1 0 0,0-1 1 0 0,1 0 0 0 0,-1 0 0 0 0,0 0 0 0 0,1-1-1 0 0,-3-1-13 0 0,-4-1 0 0 0,0-1 0 0 0,0 0 0 0 0,-1-1 0 0 0,10 3 0 0 0,0 1 0 0 0,0-1 0 0 0,0 0 0 0 0,0 0 0 0 0,0-1 0 0 0,0 1 0 0 0,1-1 0 0 0,0 1 0 0 0,0-1 0 0 0,-1-2 0 0 0,-2-2-20 0 0,2 0-1 0 0,-1-1 1 0 0,1 0-1 0 0,0 0 1 0 0,1 0 0 0 0,0 0-1 0 0,0 0 1 0 0,1-1-1 0 0,1 1 1 0 0,-1-1-1 0 0,1-7 21 0 0,1 4-1007 0 0,0 0 0 0 0,1 0 0 0 0,1-1 0 0 0,0 1 0 0 0,2-4 1007 0 0,3-11-6819 0 0</inkml:trace>
  <inkml:trace contextRef="#ctx0" brushRef="#br0" timeOffset="-828017.638">17136 4429 13824 0 0,'0'-4'172'0'0,"1"1"0"0"0,-1 0 1 0 0,1-1-1 0 0,0 1 1 0 0,0 0-1 0 0,0-1 0 0 0,1 1 1 0 0,-1 0-1 0 0,2-3-172 0 0,20-30-101 0 0,-13 21 233 0 0,-8 12-48 0 0,5-7 491 0 0,-1 0 1 0 0,0 0-1 0 0,-1-1 0 0 0,1-3-575 0 0,-2 5 280 0 0,1 1-1 0 0,-1-1 0 0 0,2 1 1 0 0,-1 0-1 0 0,1 1 0 0 0,0-1 0 0 0,0 1 1 0 0,1 0-1 0 0,0 1 0 0 0,1 0 0 0 0,0-1-279 0 0,-4 4 255 0 0,3-1 49 0 0,11 3-255 0 0,-17 1-49 0 0,0 0 0 0 0,0 0 0 0 0,0 0 0 0 0,-1 0 0 0 0,1 0 0 0 0,0 1 0 0 0,0-1 0 0 0,0 0 0 0 0,-1 0 0 0 0,1 1 0 0 0,0-1 0 0 0,0 1 0 0 0,-1-1 0 0 0,1 1 0 0 0,0-1 0 0 0,-1 1 0 0 0,1-1 0 0 0,0 1 0 0 0,-1-1 0 0 0,1 1 0 0 0,-1 0 0 0 0,1-1 0 0 0,-1 1 0 0 0,1 0 0 0 0,-1-1 0 0 0,0 1 0 0 0,1 0 0 0 0,-1 0 0 0 0,0 0 0 0 0,2 4 0 0 0,-1 0 0 0 0,0 0 0 0 0,-1 0 0 0 0,1 0 0 0 0,-1 1 0 0 0,3 18 0 0 0,2-13 7 0 0,-1-1-1 0 0,2 0 1 0 0,-1-1-1 0 0,2 1 1 0 0,-1-1-1 0 0,1 0 1 0 0,0 0-1 0 0,1-1 1 0 0,0 0-1 0 0,0-1 1 0 0,9 6-7 0 0,-5-4-2137 0 0,1 0 0 0 0,13 6 2137 0 0,-15-9-1533 0 0</inkml:trace>
  <inkml:trace contextRef="#ctx0" brushRef="#br0" timeOffset="-829567.364">16211 4771 13824 0 0,'-13'2'629'0'0,"10"-2"-12"0"0,3 0-319 0 0,0 0 103 0 0,0 0 88 0 0,0 0 20 0 0,0 0 3 0 0,5 6 512 0 0,-3-3-816 0 0,1-1 0 0 0,-1 0-1 0 0,1 0 1 0 0,0 0-1 0 0,0 0 1 0 0,0 0-1 0 0,0-1 1 0 0,0 1-1 0 0,0-1 1 0 0,3 1-208 0 0,35 7 1190 0 0,-15-4-1288 0 0,-16-3 98 0 0,0-1 0 0 0,1-1 0 0 0,-1 0 0 0 0,1 0 0 0 0,0-1 0 0 0,27 0 0 0 0,-28 2 35 0 0,-7 0-144 0 0,1-1 0 0 0,-1 0 0 0 0,0 1 0 0 0,1-1 0 0 0,-1-1-1 0 0,1 1 1 0 0,-1 0 0 0 0,1-1 0 0 0,-1 0 0 0 0,0 1 0 0 0,1-1 0 0 0,-1-1-1 0 0,2 0 110 0 0,-13-14-4241 0 0,2 1 2209 0 0,-3 1-14 0 0</inkml:trace>
  <inkml:trace contextRef="#ctx0" brushRef="#br0" timeOffset="-829172.916">16296 4648 15664 0 0,'-12'-4'137'0'0,"9"2"145"0"0,5 2 870 0 0,8 19-1004 0 0,-3-9-64 0 0,-6-9-36 0 0,0 0 0 0 0,0 0 1 0 0,0 0-1 0 0,-1 0 0 0 0,1 0 0 0 0,0 0 0 0 0,-1 0 0 0 0,1 0 1 0 0,-1 0-1 0 0,0 0 0 0 0,1 0 0 0 0,-1 0 0 0 0,0 1 0 0 0,1-1 0 0 0,-1 0 1 0 0,0 0-1 0 0,0 0 0 0 0,0 0 0 0 0,0 1 0 0 0,0-1 0 0 0,0 0 1 0 0,-1 0-1 0 0,1 0 0 0 0,0 0 0 0 0,0 0 0 0 0,-1 1 0 0 0,1-1 0 0 0,-1 0-48 0 0,1 1 63 0 0,-1-1 0 0 0,1 1 0 0 0,0-1 0 0 0,0 1 0 0 0,0-1 0 0 0,0 1-1 0 0,0 0 1 0 0,0-1 0 0 0,0 1 0 0 0,0-1 0 0 0,1 1 0 0 0,-1-1-1 0 0,0 1 1 0 0,2 0-63 0 0,-2 1 82 0 0,1-1 0 0 0,0 0 0 0 0,-1 0 0 0 0,0 1 0 0 0,1-1 0 0 0,-1 0 0 0 0,0 1 0 0 0,0-1-82 0 0,-5 31 828 0 0,3-24-730 0 0,0 0-1 0 0,1 0 0 0 0,0 6-97 0 0,0-7 0 0 0,1 0 0 0 0,-2 0 0 0 0,1 0 0 0 0,-1 0 0 0 0,-2 5 0 0 0,1-5 0 0 0,1 0 0 0 0,1 0 0 0 0,-1-1 0 0 0,1 1 0 0 0,0 7 0 0 0,1-8 0 0 0,-1 0 0 0 0,0 0 0 0 0,0 0 0 0 0,-2 5 0 0 0,1-8 0 0 0,1 1 0 0 0,0 0 0 0 0,0-1 0 0 0,1 1 0 0 0,0 0 0 0 0,-1 0 0 0 0,1 0 0 0 0,1-1 0 0 0,-1 1 0 0 0,1 0 0 0 0,0 1 0 0 0,-2 5-11 0 0,1-10 3 0 0,0 0-1 0 0,0 0 0 0 0,-1 0 0 0 0,1 0 0 0 0,0 0 0 0 0,0 0 1 0 0,0 0-1 0 0,0 0 0 0 0,0 0 0 0 0,1 0 0 0 0,-1 0 1 0 0,0 0-1 0 0,0 0 0 0 0,1 0 0 0 0,-1 0 0 0 0,0 0 0 0 0,1 0 1 0 0,-1 0-1 0 0,1 0 0 0 0,-1 0 0 0 0,1-1 0 0 0,0 1 1 0 0,-1 0-1 0 0,1 0 0 0 0,0-1 0 0 0,-1 1 0 0 0,1 0 0 0 0,0-1 1 0 0,0 1-1 0 0,0-1 0 0 0,0 1 0 0 0,-1-1 0 0 0,1 1 0 0 0,0-1 1 0 0,0 1-1 0 0,0-1 0 0 0,0 0 9 0 0,1 1-352 0 0,0-1 1 0 0,0 0-1 0 0,0 0 0 0 0,0 1 0 0 0,0-1 1 0 0,0 0-1 0 0,0-1 0 0 0,0 1 1 0 0,0 0-1 0 0,0-1 0 0 0,0 1 1 0 0,0-1-1 0 0,0 1 0 0 0,0-1 0 0 0,0 0 1 0 0,0 0-1 0 0,0 0 0 0 0,-1 0 1 0 0,2-1 351 0 0,10-7-2556 0 0</inkml:trace>
  <inkml:trace contextRef="#ctx0" brushRef="#br1" timeOffset="-788422.012">16841 4172 1840 0 0,'0'0'83'0'0,"0"0"126"0"0,0 0 490 0 0,0 0 210 0 0,0 0 40 0 0,0 0-17 0 0,0 0-111 0 0,0 0-49 0 0,0 0-10 0 0,0 0-44 0 0,0 0-174 0 0,0 0-80 0 0,0 0-14 0 0,0 0 20 0 0,0 0 96 0 0,0 0 39 0 0,0 0 10 0 0,0 0-27 0 0,0 0-119 0 0,0 0-56 0 0,0 0-11 0 0,0 0-18 0 0,0 0-67 0 0,0 0-28 0 0,0 0-7 0 0,2-12 388 0 0,8-50 867 0 0,-4 32-1070 0 0,4-18 142 0 0,5-50 553 0 0,1-13-152 0 0,-6 22-684 0 0,2 9-166 0 0,10-39-2 0 0,-8 61-79 0 0,20-70 169 0 0,-23 96-151 0 0,63-190 299 0 0,-37 135-396 0 0,2-7 0 0 0,-32 76 21 0 0,2 0 0 0 0,2-4-21 0 0,9-16 22 0 0,-17 32-15 0 0,1 0 0 0 0,0-1 0 0 0,0 1 0 0 0,1 0-7 0 0,-1 1 6 0 0,0 0 0 0 0,-1 0 0 0 0,0 0 0 0 0,0-1 0 0 0,0 1 0 0 0,0-2-6 0 0,-2 4 1 0 0,0-1 1 0 0,1 1-1 0 0,-1 0 0 0 0,1 1 0 0 0,0-1 0 0 0,0 0 1 0 0,0 0-1 0 0,0 1 0 0 0,2-3-1 0 0,-3 4 53 0 0,-1 1-18 0 0,0 0-124 0 0,0 0-58 0 0,0 0-12 0 0,0 0-143 0 0,0 0-600 0 0,0 0-260 0 0,0 0-57 0 0,0 0-114 0 0,-10 7-2384 0 0,-8 5 1249 0 0,2 3-1924 0 0</inkml:trace>
  <inkml:trace contextRef="#ctx0" brushRef="#br1" timeOffset="-787544.171">16995 3867 3456 0 0,'0'0'157'0'0,"0"0"37"0"0,0 0 66 0 0,0 0 26 0 0,0 0 9 0 0,8-4 625 0 0,17-11 2050 0 0,-23 13-2453 0 0,-1 1 0 0 0,1-1-1 0 0,-1 1 1 0 0,1-1 0 0 0,-1 0-1 0 0,0 1 1 0 0,0-1 0 0 0,1-2-517 0 0,-1 3 265 0 0,-1 1-62 0 0,14-11 657 0 0,-9 8 3091 0 0,-8 10-2994 0 0,-9 9-707 0 0,-42 42 679 0 0,36-40-699 0 0,1 0-1 0 0,-13 18-229 0 0,-12 14 195 0 0,21-27-90 0 0,8-8 91 0 0,-1-1 1 0 0,-1 0-197 0 0,-4-41 2058 0 0,4 3-1828 0 0,8 14-80 0 0,1 0 0 0 0,0-1-1 0 0,-3-8-149 0 0,4 8-2 0 0,0 1 0 0 0,-1 0 0 0 0,0 0-1 0 0,-2-2 3 0 0,-15-21 109 0 0,16 21-1124 0 0,-2 0 0 0 0,-6-7 1015 0 0,14 18-359 0 0,1 1 197 0 0,0-1 0 0 0,-1 1-1 0 0,1 0 1 0 0,0-1 0 0 0,-1 1 0 0 0,1 0 0 0 0,0-1-1 0 0,0 1 1 0 0,-1 0 0 0 0,1-1 0 0 0,0 1 0 0 0,0-1-1 0 0,-1 1 1 0 0,1 0 0 0 0,0-1 0 0 0,0 1 0 0 0,0-1-1 0 0,0 0 163 0 0,0-3-1880 0 0</inkml:trace>
  <inkml:trace contextRef="#ctx0" brushRef="#br1" timeOffset="-786571.27">17678 2301 3680 0 0,'0'0'284'0'0,"0"0"95"0"0,0 0 1091 0 0,0 0 495 0 0,0 0 98 0 0,-1 6 1998 0 0,-1 8-2291 0 0,11 18-133 0 0,-8-30-1617 0 0,0 0 1 0 0,0-1 0 0 0,0 1 0 0 0,0 0-1 0 0,1-1 1 0 0,-1 1 0 0 0,0-1-1 0 0,1 0 1 0 0,-1 1 0 0 0,1-1-1 0 0,0 0 1 0 0,-1 0 0 0 0,1 0-1 0 0,0 0 1 0 0,0 0 0 0 0,-1 0-1 0 0,1-1 1 0 0,1 1-21 0 0,0 0 95 0 0,0-1 1 0 0,0 0-1 0 0,0 0 0 0 0,0 0 0 0 0,0 0 0 0 0,0 0 1 0 0,0 0-1 0 0,-1-1 0 0 0,1 1 0 0 0,0-1 0 0 0,3-1-95 0 0,3-2 103 0 0,0 0-1 0 0,-1-1 0 0 0,1 0 1 0 0,-1 0-1 0 0,0-1 0 0 0,0 0 1 0 0,2-2-103 0 0,-5 3 125 0 0,1 1-59 0 0,-1-1 1 0 0,0 1-1 0 0,0-1 0 0 0,0 0 0 0 0,-1 0 0 0 0,1 0 0 0 0,-1-1 1 0 0,-1 1-1 0 0,1-1 0 0 0,-1 0 0 0 0,2-5-66 0 0,-4 9 1 0 0,0-3 36 0 0,1 0 0 0 0,-1 0 1 0 0,0-1-1 0 0,0 1 1 0 0,0 0-1 0 0,-1-4-37 0 0,0 8 20 0 0,0 0 0 0 0,0 0 0 0 0,0 0 0 0 0,0 0 0 0 0,0 0 0 0 0,0 0-1 0 0,-1 0 1 0 0,1 0 0 0 0,0 0 0 0 0,-1 0 0 0 0,1 0 0 0 0,-1 0 0 0 0,1 1 0 0 0,-1-1 0 0 0,0 0 0 0 0,1 0-1 0 0,-1 0 1 0 0,0 1 0 0 0,1-1 0 0 0,-1 0 0 0 0,0 1 0 0 0,0-1 0 0 0,0 1 0 0 0,1-1 0 0 0,-1 1 0 0 0,0-1 0 0 0,0 1-1 0 0,0-1 1 0 0,0 1 0 0 0,0 0 0 0 0,0 0 0 0 0,0 0 0 0 0,0-1 0 0 0,0 1 0 0 0,0 0 0 0 0,0 0 0 0 0,0 0-1 0 0,0 0 1 0 0,0 1-20 0 0,-8-1 71 0 0,0 1-1 0 0,1 0 1 0 0,-1 1-1 0 0,1 0 0 0 0,0 0 1 0 0,-1 1-1 0 0,1 0 1 0 0,0 0-1 0 0,1 1 0 0 0,-1 0 1 0 0,1 1-1 0 0,-1 0-70 0 0,-7 5 126 0 0,-1 2 0 0 0,2 0 0 0 0,0 1-1 0 0,-13 14-125 0 0,16-12 56 0 0,0 1 0 0 0,1-1-1 0 0,1 2 1 0 0,1-1-1 0 0,0 1 1 0 0,1 0 0 0 0,-2 8-56 0 0,4-10 59 0 0,1 0 1 0 0,0 1 0 0 0,1-1 0 0 0,-1 13-60 0 0,3-21 76 0 0,1 1 0 0 0,0-1 0 0 0,0 0 0 0 0,0 1-1 0 0,1-1 1 0 0,1 0 0 0 0,-1 0 0 0 0,1 1 0 0 0,0-1 0 0 0,0 0 0 0 0,3 3-76 0 0,-5-8 15 0 0,2-1 1 0 0,-1 1-1 0 0,0 0 0 0 0,0 0 0 0 0,0-1 0 0 0,1 1 0 0 0,-1-1 1 0 0,1 1-1 0 0,0-1 0 0 0,-1 1 0 0 0,1-1 0 0 0,0 0 0 0 0,0 0 1 0 0,-1 0-1 0 0,1 0 0 0 0,0 0 0 0 0,1 0-15 0 0,0 0 6 0 0,1 0 0 0 0,0-1 0 0 0,0 1 1 0 0,0-1-1 0 0,0 1 0 0 0,-1-1 0 0 0,1 0 0 0 0,0-1 0 0 0,1 1-6 0 0,8-3 48 0 0,1 0 0 0 0,-1 0 0 0 0,0-1-1 0 0,11-6-47 0 0,9-4 3 0 0,14-10-3 0 0,5-3-1287 0 0,-20 10-1215 0 0,-13 4-3170 0 0,-7 5-877 0 0</inkml:trace>
  <inkml:trace contextRef="#ctx0" brushRef="#br0" timeOffset="-772921.711">6298 6630 11976 0 0,'-1'0'41'0'0,"1"0"1"0"0,0 0-1 0 0,-1 0 1 0 0,1 0-1 0 0,-1 0 1 0 0,1 0 0 0 0,-1 1-1 0 0,1-1 1 0 0,0 0-1 0 0,-1 0 1 0 0,1 0-1 0 0,-1 0 1 0 0,1 0 0 0 0,-1 1-1 0 0,1-1 1 0 0,0 0-1 0 0,-1 0 1 0 0,1 1-1 0 0,0-1 1 0 0,-1 0 0 0 0,1 0-1 0 0,0 1 1 0 0,-1-1-1 0 0,1 1-41 0 0,8 5 779 0 0,-8-6-807 0 0,2 1 514 0 0,-2-1 24 0 0,2 0 2 0 0,16 4 512 0 0,-16-3-513 0 0,0 0 1 0 0,0 0-345 0 0,0 0-1 0 0,1 0 0 0 0,-1 0 0 0 0,1 0 0 0 0,0-1 0 0 0,-1 1 0 0 0,1-1 0 0 0,0 0 0 0 0,-1 1 0 0 0,1-1 0 0 0,0 0 0 0 0,-1-1 0 0 0,3 1-166 0 0,37-8 1729 0 0,-27 4-1590 0 0,11-3-106 0 0,0-1 0 0 0,-1-2 0 0 0,0 0 0 0 0,0-2 0 0 0,3-3-33 0 0,-23 13 0 0 0,0-1 0 0 0,0 0 0 0 0,0 0 0 0 0,0 0 0 0 0,-1-1 0 0 0,0 0 0 0 0,0 0 0 0 0,0 0 0 0 0,0 0 0 0 0,0-1 0 0 0,-1 1 0 0 0,0-1 0 0 0,0 0 0 0 0,0 0 0 0 0,-1 0 0 0 0,1-1 0 0 0,-1-1 0 0 0,-2 6 1 0 0,1 0-1 0 0,-1 0 0 0 0,-1 0 1 0 0,1 0-1 0 0,0 0 0 0 0,0 0 1 0 0,0 0-1 0 0,0 0 1 0 0,-1 0-1 0 0,1 0 0 0 0,-1 0 1 0 0,1 0-1 0 0,-1 0 0 0 0,1 0 1 0 0,-1 0-1 0 0,1 0 0 0 0,-1 0 1 0 0,0 0-1 0 0,1 0 0 0 0,-1 1 1 0 0,0-1-1 0 0,0 0 1 0 0,0 1-1 0 0,0-1 0 0 0,1 0 1 0 0,-1 1-1 0 0,0-1 0 0 0,0 1 1 0 0,0-1-1 0 0,0 1 0 0 0,-1 0 0 0 0,-1-2-111 0 0,-1 1 1 0 0,1-1-1 0 0,-1 1 0 0 0,0 0 0 0 0,1 0 0 0 0,-1 1 0 0 0,0-1 0 0 0,-2 1 111 0 0,-2 0-55 0 0,0 1-1 0 0,-1 0 0 0 0,1 0 0 0 0,-1 1 0 0 0,1 0 1 0 0,0 0-1 0 0,0 1 0 0 0,0 0 0 0 0,0 1 0 0 0,1-1 1 0 0,-1 2-1 0 0,1-1 0 0 0,0 1 0 0 0,0 0 0 0 0,1 0 1 0 0,-1 1-1 0 0,1 0 0 0 0,1 0 0 0 0,-1 0 0 0 0,0 2 56 0 0,-4 4 346 0 0,2 0 0 0 0,-1 1 0 0 0,1-1 0 0 0,-4 11-346 0 0,-3 3 525 0 0,12-22-515 0 0,0 1-1 0 0,0-1 0 0 0,0 1 0 0 0,1-1 0 0 0,0 1 1 0 0,0 0-1 0 0,0 0 0 0 0,1 0 0 0 0,-1 2-9 0 0,-1 12 0 0 0,2-13 0 0 0,-1-1 0 0 0,1 0 0 0 0,1 1 0 0 0,-1-1 0 0 0,1 1 0 0 0,0-1 0 0 0,0 1 0 0 0,0-1 0 0 0,1 1 0 0 0,0-1 0 0 0,0 0 0 0 0,1 1 0 0 0,-1-1 0 0 0,1 0 0 0 0,1 2 0 0 0,3 7 0 0 0,-6-11 6 0 0,1-1 0 0 0,0 0 0 0 0,0 0 0 0 0,0 0 0 0 0,0 0 0 0 0,0 0 0 0 0,0-1 0 0 0,0 1 0 0 0,1 0 0 0 0,-1 0 0 0 0,0-1 0 0 0,1 1-6 0 0,7 6 514 0 0,0-1-1 0 0,0 0 1 0 0,7 3-514 0 0,-12-8 36 0 0,0 0 0 0 0,-1 0 0 0 0,1-1 1 0 0,0 1-1 0 0,0-1 0 0 0,0 0 1 0 0,0-1-1 0 0,-1 1 0 0 0,1 0 1 0 0,0-1-1 0 0,1 0 0 0 0,2 0-36 0 0,19-3-99 0 0,-1-1 0 0 0,0-1 0 0 0,0-1-1 0 0,5-3 100 0 0,-7 1-1956 0 0,-1-1-1 0 0,16-8 1957 0 0,-7 0-7089 0 0</inkml:trace>
  <inkml:trace contextRef="#ctx0" brushRef="#br0" timeOffset="-772306.432">6650 5794 8288 0 0,'0'0'190'0'0,"0"0"28"0"0,0 0 7 0 0,6-3 458 0 0,-5 4 8520 0 0,-2 15-8528 0 0,0-1-1 0 0,-1 0 1 0 0,-1 0-1 0 0,-2 5-674 0 0,-5 27-34 0 0,-7 36 34 0 0,16-75-3 0 0,0 1 25 0 0,0 1-1 0 0,1-1 0 0 0,-1 0 1 0 0,2 9-22 0 0,0-16 61 0 0,-1 0 0 0 0,0 0 0 0 0,0 0 1 0 0,1 0-1 0 0,0 0 0 0 0,-1 0 0 0 0,1 0 1 0 0,0 0-1 0 0,0 0 0 0 0,0-1 0 0 0,0 1 1 0 0,0 0-1 0 0,0-1 0 0 0,0 1 0 0 0,1 0 0 0 0,-1-1 1 0 0,0 0-1 0 0,1 1 0 0 0,0-1 0 0 0,-1 0 1 0 0,1 0-1 0 0,0 0 0 0 0,-1 0 0 0 0,1 0 1 0 0,1 0-62 0 0,-1 0-121 0 0,0-1 0 0 0,-1 0 0 0 0,1 1 0 0 0,0-1 0 0 0,0 0 0 0 0,0 0 0 0 0,0 0 0 0 0,0 0 0 0 0,0-1 0 0 0,0 1 0 0 0,0-1 0 0 0,-1 1 0 0 0,1-1 0 0 0,0 1 0 0 0,0-1 0 0 0,0 0 0 0 0,-1 0 0 0 0,1 0 121 0 0,4-3-1140 0 0,0 0 1 0 0,0 0-1 0 0,-1 0 1 0 0,3-3 1139 0 0,3-3-6141 0 0</inkml:trace>
  <inkml:trace contextRef="#ctx0" brushRef="#br0" timeOffset="-771905.334">6776 5601 19351 0 0,'-8'-9'1030'0'0,"7"8"-948"0"0,0 0 0 0 0,0 0 0 0 0,0 0 0 0 0,0-1 0 0 0,0 1 0 0 0,0 0 0 0 0,0 0 0 0 0,0 1 0 0 0,0-1 0 0 0,-1 0 0 0 0,1 0 0 0 0,0 1 0 0 0,-2-1-82 0 0,1-1 0 0 0,1 1 0 0 0,1 1 0 0 0,-1 0 0 0 0,1-1 0 0 0,-1 1 0 0 0,1 0 0 0 0,-1-1 0 0 0,1 1 0 0 0,-1 0 0 0 0,1 0 0 0 0,-1-1 0 0 0,1 1 0 0 0,-1 0 0 0 0,0 0 0 0 0,1 0 0 0 0,-1 0 0 0 0,1 0 0 0 0,-1 0 0 0 0,1 0 0 0 0,-1 0 0 0 0,0 0 0 0 0,1 0 0 0 0,-1 0 0 0 0,0 1 0 0 0,0-1 0 0 0,0 0 0 0 0,0 1 0 0 0,0-1 0 0 0,1 1 0 0 0,-1-1 0 0 0,0 1 0 0 0,0 0 0 0 0,0-1 0 0 0,1 1 0 0 0,-1 0 0 0 0,0 0 0 0 0,1-1 0 0 0,-1 1 0 0 0,1 0 0 0 0,-1 0 0 0 0,1-1-1 0 0,0 1-1 0 0,-1-1 0 0 0,1 0 1 0 0,0 0-1 0 0,-1 1 0 0 0,1-1 0 0 0,0 1 1 0 0,0-1-1 0 0,0 0 0 0 0,0 1 1 0 0,-1-1-1 0 0,1 0 0 0 0,0 1 1 0 0,0-1-1 0 0,0 1 0 0 0,0-1 0 0 0,0 0 1 0 0,0 1-1 0 0,0-1 0 0 0,0 1 1 0 0,0-1-1 0 0,0 1 0 0 0,0-1 0 0 0,0 0 1 0 0,0 1-1 0 0,0-1 0 0 0,0 1 1 0 0,1-1-1 0 0,-1 0 0 0 0,0 1 1 0 0,0-1-1 0 0,0 0 0 0 0,1 1 0 0 0,-1-1 1 0 0,0 0-1 0 0,1 1 2 0 0,2 10-428 0 0,-2-8 165 0 0,-1 0 0 0 0,1 0-1 0 0,0-1 1 0 0,0 1 0 0 0,1 0-1 0 0,-1-1 1 0 0,1 1 0 0 0,-1-1-1 0 0,1 1 1 0 0,0-1-1 0 0,0 0 1 0 0,0 1 263 0 0,15 11-3984 0 0,-8-8 1938 0 0</inkml:trace>
  <inkml:trace contextRef="#ctx0" brushRef="#br0" timeOffset="-771545.871">7063 5697 15664 0 0,'-9'-6'1187'0'0,"5"6"-1141"0"0,0 0-1 0 0,1 0 1 0 0,-1 1-1 0 0,1-1 1 0 0,-1 1 0 0 0,1 0-1 0 0,-1 0 1 0 0,1 0-1 0 0,-1 0 1 0 0,1 1-1 0 0,0-1 1 0 0,0 1-1 0 0,-1 0 1 0 0,1 0-1 0 0,1 0 1 0 0,-1 0-1 0 0,-2 2-45 0 0,1-1 194 0 0,1 1 168 0 0,0 0 0 0 0,0 0 0 0 0,0 0-1 0 0,0 0 1 0 0,1 1 0 0 0,0-1-1 0 0,-2 5-361 0 0,2-3 112 0 0,1 0 0 0 0,-1 0 0 0 0,1 0-1 0 0,0 0 1 0 0,1 0 0 0 0,-1 0 0 0 0,1 0-1 0 0,0 0 1 0 0,1 0 0 0 0,-1 0-1 0 0,2 3-111 0 0,3 15-103 0 0,1-1-1 0 0,3 8 104 0 0,-2-8 98 0 0,-5-16 107 0 0,0 0 0 0 0,1-1 0 0 0,0 1 0 0 0,0-1-1 0 0,0 1 1 0 0,0-1 0 0 0,1 0 0 0 0,0 0-1 0 0,1 0 1 0 0,0 0-205 0 0,0 0 0 0 0,16 16-64 0 0,-21-22-273 0 0,0 0-138 0 0,0 0-33 0 0,0 0-4 0 0,0 0 0 0 0,0 0 0 0 0,0 0 0 0 0,0 0-136 0 0,0 0-572 0 0,0 0-253 0 0,0 0-51 0 0,0 0-10 0 0</inkml:trace>
  <inkml:trace contextRef="#ctx0" brushRef="#br0" timeOffset="-771184.653">7065 5635 8288 0 0,'0'0'381'0'0,"0"0"-6"0"0,-6-15 695 0 0,3 7-387 0 0,2 7 16 0 0,1-1-1 0 0,-1 1 1 0 0,1 0 0 0 0,-1 0-1 0 0,0-1 1 0 0,1 1-1 0 0,-1 0 1 0 0,0 0 0 0 0,0 0-1 0 0,-1-1-698 0 0,2 2 512 0 0,0 0 0 0 0,-9 9 104 0 0,0 13-270 0 0,1 1-1 0 0,1 0 0 0 0,1 0 0 0 0,1 0 0 0 0,1 0 0 0 0,0 12-345 0 0,-7 38 420 0 0,8-54-99 0 0,1 0 0 0 0,1 0 0 0 0,1 1 0 0 0,0-1 0 0 0,3 14-321 0 0,-1-22 0 0 0,0 0 0 0 0,0 0 0 0 0,2 0 0 0 0,-1-1 0 0 0,1 1 0 0 0,1-1 0 0 0,-1 0 0 0 0,2 0 0 0 0,0 1 0 0 0,-4-8 24 0 0,0-1-1 0 0,0 0 1 0 0,0 1 0 0 0,0-1-1 0 0,0 0 1 0 0,1 0-1 0 0,-1 0 1 0 0,1 0-1 0 0,-1 0 1 0 0,1-1-1 0 0,-1 1 1 0 0,1-1 0 0 0,0 0-1 0 0,0 0 1 0 0,3 1-24 0 0,-2-1-89 0 0,0 0-1 0 0,1-1 1 0 0,-1 1 0 0 0,1-1 0 0 0,-1 0 0 0 0,1 0 0 0 0,-1-1 0 0 0,1 1 0 0 0,-1-1-1 0 0,3-1 90 0 0,1 0-583 0 0,0 0 0 0 0,-1-1-1 0 0,1 0 1 0 0,-1-1-1 0 0,0 0 1 0 0,0 0 583 0 0,0 0-1495 0 0,0-1 0 0 0,-1 0 0 0 0,1-1 0 0 0,-1 1 0 0 0,3-4 1495 0 0,14-18-3056 0 0,0 3-14 0 0</inkml:trace>
  <inkml:trace contextRef="#ctx0" brushRef="#br0" timeOffset="-770756.62">7403 5800 15664 0 0,'0'-2'-31'0'0,"-1"-14"878"0"0,1 16-816 0 0,0 0 0 0 0,0-1 1 0 0,0 1-1 0 0,0-1 1 0 0,0 1-1 0 0,0-1 1 0 0,-1 1-1 0 0,1 0 1 0 0,0-1-1 0 0,0 1 0 0 0,0-1 1 0 0,0 1-1 0 0,-1 0 1 0 0,1-1-1 0 0,0 1 1 0 0,0 0-1 0 0,-1-1 0 0 0,1 1 1 0 0,0 0-1 0 0,-1-1 1 0 0,1 1-1 0 0,0 0 1 0 0,-1 0-1 0 0,1-1 0 0 0,-1 1 1 0 0,1 0-1 0 0,0 0 1 0 0,-1 0-1 0 0,1-1 1 0 0,-1 1-1 0 0,1 0-31 0 0,-1 0 365 0 0,-5 6 631 0 0,-1 2-842 0 0,1 0-1 0 0,1 0 0 0 0,-1 1 0 0 0,0 4-153 0 0,-5 5 438 0 0,9-13-260 0 0,0 0 0 0 0,0 0 1 0 0,0-1-1 0 0,0 1 0 0 0,1 0 0 0 0,0 1 0 0 0,0-1 0 0 0,0 3-178 0 0,0 42 215 0 0,1-39-250 0 0,0-8 35 0 0,0-2 0 0 0,0 1 0 0 0,0 0 0 0 0,0 0 0 0 0,1-1 0 0 0,-1 1 0 0 0,0 0 0 0 0,1 0 0 0 0,0-1 0 0 0,-1 1 0 0 0,1 0 0 0 0,0-1 0 0 0,0 1 0 0 0,0-1 0 0 0,0 1 0 0 0,0-1 0 0 0,0 1 0 0 0,1-1 0 0 0,-2 1 0 0 0,1-2 0 0 0,-1 1 0 0 0,0 0 0 0 0,0-1 0 0 0,1 1 0 0 0,-1-1 0 0 0,1 1 0 0 0,-1-1 0 0 0,0 1 0 0 0,1-1 0 0 0,-1 1 0 0 0,1-1 0 0 0,-1 1 0 0 0,1-1 0 0 0,-1 0 0 0 0,1 1 0 0 0,-1-1 0 0 0,1 0 0 0 0,0 1 0 0 0,-1-1 0 0 0,1 0 0 0 0,-1 0 0 0 0,1 1 0 0 0,0-1 0 0 0,-1 0 0 0 0,1 0 0 0 0,2 1-3 0 0,-1-1-1 0 0,1 1 0 0 0,0-1 1 0 0,-1 0-1 0 0,1 0 1 0 0,0 0-1 0 0,-1 0 0 0 0,1 0 1 0 0,0 0-1 0 0,-1-1 0 0 0,1 1 1 0 0,-1-1-1 0 0,1 0 1 0 0,0 1-1 0 0,-1-1 0 0 0,0-1 1 0 0,1 1-1 0 0,-1 0 0 0 0,0-1 1 0 0,1 0 3 0 0,9-5-501 0 0,0-2 0 0 0,-1 1 1 0 0,3-5 500 0 0,-11 10-252 0 0,26-22 86 0 0,-29 25 166 0 0,1 0 0 0 0,-1 0 0 0 0,0-1 0 0 0,1 1 0 0 0,-1 0 0 0 0,1 0 0 0 0,-1 0 0 0 0,0-1 0 0 0,1 1 0 0 0,-1 0 0 0 0,1 0 0 0 0,-1 0 0 0 0,1 0 0 0 0,-1 0 0 0 0,0 0 0 0 0,1 0 0 0 0,-1 0 0 0 0,1 0 0 0 0,-1 0 0 0 0,1 0 0 0 0,-1 0 0 0 0,0 0 0 0 0,1 0 0 0 0,-1 1 0 0 0,1-1 0 0 0,-1 0 0 0 0,1 0 0 0 0,-1 0 0 0 0,0 1 0 0 0,1-1 0 0 0,-1 0 0 0 0,0 0 0 0 0,1 1 0 0 0,-1-1 0 0 0,0 0 0 0 0,1 1 0 0 0,-1-1 0 0 0,2 1 0 0 0,1 1 0 0 0,-1-1 0 0 0,0 0 0 0 0,1 1 0 0 0,-1 0 0 0 0,0 0 0 0 0,0 0 0 0 0,0 0 0 0 0,0 0 0 0 0,-1 0 0 0 0,1 0 0 0 0,-1 0 0 0 0,1 1 0 0 0,-1-1 0 0 0,0 1 0 0 0,1 0 0 0 0,4 9 0 0 0,-2-7 72 0 0,0-1-1 0 0,0 1 0 0 0,0-1 0 0 0,0 0 0 0 0,1 0 0 0 0,-1-1 0 0 0,1 1 1 0 0,0-1-1 0 0,0 0 0 0 0,0-1 0 0 0,1 1 0 0 0,-1-1 0 0 0,1 0 0 0 0,-1 0 1 0 0,1-1-1 0 0,0 1 0 0 0,-1-1 0 0 0,1 0 0 0 0,0-1 0 0 0,0 0 0 0 0,0 0 0 0 0,0 0 1 0 0,0 0-1 0 0,-1-1 0 0 0,1 0 0 0 0,0 0 0 0 0,0-1 0 0 0,4-1-71 0 0,-6 1 0 0 0,-1 0 0 0 0,1 1 0 0 0,-1-2 0 0 0,1 1 0 0 0,-1 0 0 0 0,0 0 0 0 0,0-1 0 0 0,0 0 0 0 0,0 0 0 0 0,0 0 0 0 0,-1 0 0 0 0,1 0 0 0 0,-1 0 0 0 0,0-1 0 0 0,0 1 0 0 0,0-1 0 0 0,0 1 0 0 0,-1-1 0 0 0,1 0 0 0 0,-1 0 0 0 0,0 1 0 0 0,0-1 0 0 0,-1 0 0 0 0,1 0 0 0 0,-1 0 0 0 0,0 0 0 0 0,0 0 0 0 0,0 0 0 0 0,0 0 0 0 0,-1 0 0 0 0,0 0 0 0 0,0-4 0 0 0,-6-21 8 0 0,6 21-229 0 0,-1-1 0 0 0,-1 1 0 0 0,1-1 0 0 0,-3-3 221 0 0,0 1-1139 0 0,0-1 0 0 0,1 0 0 0 0,0 0 1 0 0,0-2 1138 0 0,1 5-4102 0 0,-3 0-1060 0 0</inkml:trace>
  <inkml:trace contextRef="#ctx0" brushRef="#br0" timeOffset="-770353.784">7875 5615 15664 0 0,'0'0'356'0'0,"-7"14"859"0"0,-11 44 49 0 0,-8 51-1264 0 0,24-99 316 0 0,-1 4 16 0 0,0 1 0 0 0,2 0 0 0 0,-1 0 0 0 0,2-1 0 0 0,0 1 0 0 0,1 0 0 0 0,0 0 0 0 0,2 3-332 0 0,0-7 293 0 0,1 0-1 0 0,0 0 1 0 0,0-1 0 0 0,1 1-1 0 0,1-1 1 0 0,0 0-1 0 0,2 3-292 0 0,8 0-401 0 0,-15-13 349 0 0,-1 1 1 0 0,0-1 0 0 0,0 0-1 0 0,0 0 1 0 0,1 0-1 0 0,-1 1 1 0 0,0-1-1 0 0,0 0 1 0 0,1 0-1 0 0,-1 0 1 0 0,0 0-1 0 0,0 0 1 0 0,1 0-1 0 0,-1 1 1 0 0,0-1-1 0 0,0 0 1 0 0,1 0-1 0 0,-1 0 1 0 0,0 0-1 0 0,1 0 1 0 0,-1 0 0 0 0,0 0-1 0 0,0 0 1 0 0,1 0-1 0 0,-1 0 1 0 0,0 0-1 0 0,1-1 1 0 0,-1 1-1 0 0,0 0 1 0 0,0 0-1 0 0,1 0 1 0 0,-1 0-1 0 0,0 0 1 0 0,0 0-1 0 0,1-1 1 0 0,-1 1-1 0 0,0 0 1 0 0,0 0-1 0 0,0 0 1 0 0,1-1-1 0 0,-1 1 1 0 0,0 0 0 0 0,0 0-1 0 0,0 0 1 0 0,0-1-1 0 0,1 1 1 0 0,-1 0-1 0 0,0-1 52 0 0,8-10-3060 0 0,-5 3-3423 0 0</inkml:trace>
  <inkml:trace contextRef="#ctx0" brushRef="#br0" timeOffset="-770352.784">7752 5838 19351 0 0,'0'0'439'0'0,"0"0"62"0"0,0 0 33 0 0,0 0-65 0 0,1 1-309 0 0,25 8 19 0 0,1-2 0 0 0,-1 0 0 0 0,27 2-179 0 0,30-1-1514 0 0,-29-4-3398 0 0,-28-3-1773 0 0</inkml:trace>
  <inkml:trace contextRef="#ctx0" brushRef="#br0" timeOffset="-774595.738">5634 6133 5064 0 0,'0'0'389'0'0,"1"0"94"0"0,15-1 4965 0 0,3 0 198 0 0,-6 2-6486 0 0,117 29 3212 0 0,2-1-2345 0 0,-114-26-3203 0 0,-17-3 739 0 0</inkml:trace>
  <inkml:trace contextRef="#ctx0" brushRef="#br0" timeOffset="-774213.292">5095 5973 11976 0 0,'0'0'546'0'0,"-1"0"-10"0"0,1 0-520 0 0,0 1 0 0 0,0-1-1 0 0,-1 0 1 0 0,1 0 0 0 0,0 0-1 0 0,0 0 1 0 0,0 0-1 0 0,-1 0 1 0 0,1 0 0 0 0,0 0-1 0 0,0 0 1 0 0,-1 0 0 0 0,1 0-1 0 0,0 0 1 0 0,0 0 0 0 0,-1 0-1 0 0,1 0 1 0 0,0 0 0 0 0,0 0-1 0 0,-1 0 1 0 0,1-1 0 0 0,0 1-1 0 0,0 0 1 0 0,0 0 0 0 0,-1 0-1 0 0,1 0 1 0 0,0 0 0 0 0,0-1-1 0 0,0 1 1 0 0,0 0 0 0 0,-1 0-1 0 0,1 0 1 0 0,0 0-1 0 0,0-1 1 0 0,0 1 0 0 0,0 0-16 0 0,0-1 99 0 0,-1 1 390 0 0,1 0 21 0 0,0 0 2 0 0,0 0 0 0 0,0 0 0 0 0,2 1-1 0 0,6 2-354 0 0,0 1 0 0 0,0-1-1 0 0,1-1 1 0 0,-1 0-1 0 0,1 0 1 0 0,0 0-1 0 0,-1-1 1 0 0,6 0-157 0 0,5 1 795 0 0,-3-1-492 0 0,1 0-1 0 0,15-2-302 0 0,3 0 3 0 0,5-1-3 0 0,6-2 0 0 0,-5 0 0 0 0,-26 3-438 0 0,0-1 0 0 0,12-4 438 0 0,-19-6-2014 0 0,-6 9 809 0 0,-1 3 1027 0 0,-1-1 0 0 0,0 0 1 0 0,1 1-1 0 0,-1-1 1 0 0,0 0-1 0 0,0 1 1 0 0,1-1-1 0 0,-1 0 1 0 0,0 0-1 0 0,0 0 1 0 0,0 1-1 0 0,0-1 1 0 0,0 0-1 0 0,0 0 1 0 0,0 1-1 0 0,0-1 1 0 0,0 0-1 0 0,0 0 1 0 0,-1 1-1 0 0,1-1 1 0 0,0 0-1 0 0,0 0 1 0 0,-1 1-1 0 0,1-1 1 0 0,-1 0-1 0 0,1 1 1 0 0,0-1-1 0 0,-1 0 178 0 0,-13-11-2557 0 0</inkml:trace>
  <inkml:trace contextRef="#ctx0" brushRef="#br0" timeOffset="-773826.546">5363 5858 13824 0 0,'0'0'314'0'0,"0"0"-295"0"0,0 0 1 0 0,0 0-1 0 0,0 0 0 0 0,0 0 0 0 0,0 0 0 0 0,0 0 0 0 0,0 0 1 0 0,0 0-1 0 0,0 0 0 0 0,0 0 0 0 0,0 0 0 0 0,0 0 0 0 0,0 0 1 0 0,0 0-1 0 0,0 0 0 0 0,0 0 0 0 0,0 0 0 0 0,0 0 0 0 0,1-1 1 0 0,-1 1-1 0 0,0 0 0 0 0,0 0 0 0 0,0 0 0 0 0,0 0 0 0 0,0 0 1 0 0,0 0-1 0 0,0 0 0 0 0,0 0 0 0 0,0 0 0 0 0,0 0 0 0 0,0 0 1 0 0,0 0-1 0 0,0 0 0 0 0,-1 0 0 0 0,1 0 0 0 0,0 0 0 0 0,0 0 1 0 0,0-1-1 0 0,0 1 0 0 0,0 0 0 0 0,0 0 0 0 0,0 0 0 0 0,0 0 1 0 0,0 0-1 0 0,0 0 0 0 0,0 0 0 0 0,0 0 0 0 0,0 0 0 0 0,0 0 1 0 0,0 0-1 0 0,0 0 0 0 0,0 0 0 0 0,0 0 0 0 0,0 0 0 0 0,0 0 1 0 0,0 0-20 0 0,8 0 112 0 0,9 6-100 0 0,-17-6-1 0 0,1 0 1 0 0,-1 0 0 0 0,1 1 0 0 0,0-1 0 0 0,-1 0 0 0 0,1 0 0 0 0,-1 1 0 0 0,0-1-1 0 0,1 0 1 0 0,-1 1 0 0 0,1-1 0 0 0,-1 0 0 0 0,1 1 0 0 0,-1-1 0 0 0,0 1 0 0 0,1-1 0 0 0,-1 1-1 0 0,0-1 1 0 0,1 1 0 0 0,-1-1 0 0 0,0 1 0 0 0,0-1 0 0 0,0 1 0 0 0,1-1 0 0 0,-1 1-1 0 0,0 0-11 0 0,1 1 128 0 0,0 0-56 0 0,0-1 0 0 0,0 0 1 0 0,1 1-1 0 0,-1-1 0 0 0,0 0 1 0 0,1 0-1 0 0,-1 0 0 0 0,1 0 1 0 0,0-1-1 0 0,0 1-72 0 0,-1 0 65 0 0,1 0 0 0 0,-1 0 0 0 0,1-1 0 0 0,-1 1 0 0 0,1 0 0 0 0,-1 0 0 0 0,0 1 0 0 0,0-1 0 0 0,1 0 0 0 0,-1 0 0 0 0,1 2-65 0 0,-1 0 17 0 0,1 0-1 0 0,0 0 1 0 0,0 0-1 0 0,1-1 1 0 0,-1 1-1 0 0,1 0 1 0 0,-1-1-1 0 0,1 0 1 0 0,0 1-1 0 0,3 1-16 0 0,8 7 509 0 0,1 1-1 0 0,-2 0 0 0 0,0 1 0 0 0,2 3-508 0 0,-13-14-1 0 0,-1-1 3 0 0,0 1-1 0 0,0 0 1 0 0,0 0-1 0 0,0 0 0 0 0,0 0 1 0 0,0 1-1 0 0,-1-1 1 0 0,1 0-1 0 0,-1 0 1 0 0,1 0-1 0 0,-1 2-1 0 0,2 7 0 0 0,-1-10 0 0 0,-1 0 0 0 0,0 0 0 0 0,0 0 0 0 0,0 0 0 0 0,0 0 0 0 0,-1 0 0 0 0,1 0 0 0 0,0 0 0 0 0,0 0 0 0 0,0 0 0 0 0,-1 0 0 0 0,1 0 0 0 0,-1 0 0 0 0,1 0 0 0 0,-1 0 0 0 0,1-1 0 0 0,-1 1 0 0 0,1 0 0 0 0,-1 0 0 0 0,0 0 0 0 0,1-1 0 0 0,-1 1 0 0 0,0 0 0 0 0,-23 17 0 0 0,13-10 0 0 0,1-1 0 0 0,0 0 0 0 0,-1-1 0 0 0,1 0 0 0 0,-2-1 0 0 0,-8 3 0 0 0,-17 8 0 0 0,18-8-1513 0 0,-1-1 1 0 0,-1-1-1 0 0,-19 4 1513 0 0,19-5-1072 0 0,-12 1-973 0 0</inkml:trace>
  <inkml:trace contextRef="#ctx0" brushRef="#br0" timeOffset="-775769.564">5549 6415 14280 0 0,'-5'-2'272'0'0,"0"-1"0"0"0,0 1 1 0 0,-1 0-1 0 0,1 1 0 0 0,0-1 1 0 0,-1 1-1 0 0,1 0 0 0 0,-1 0 1 0 0,0 1-1 0 0,1 0 1 0 0,-6 0-273 0 0,-13 1 124 0 0,1 2 1 0 0,-7 2-125 0 0,8-2 258 0 0,-9 0-134 0 0,0-2 0 0 0,-22-1-124 0 0,13-1 67 0 0,23 0 5 0 0,-1 0 1 0 0,1-2-1 0 0,-16-3-72 0 0,-8-2 208 0 0,32 5 73 0 0,0 1 0 0 0,-1-1 0 0 0,1 0 0 0 0,0-1-1 0 0,-1-1-280 0 0,9 5 288 0 0,1 0-10 0 0,0 0-46 0 0,0 0-22 0 0,0 0-2 0 0,0 0-4 0 0,0 0-17 0 0,0 0-10 0 0,0 0-1 0 0,10 14-200 0 0,-6-3 46 0 0,0 0 0 0 0,0 0 0 0 0,-1 0-1 0 0,0 1 1 0 0,-1-1 0 0 0,1 10-22 0 0,-1 14 113 0 0,-2 21-113 0 0,0-24-36 0 0,-1-15 54 0 0,-1-1 0 0 0,0 1 0 0 0,-2 4-18 0 0,-3 15 10 0 0,-3 20 114 0 0,-4 9-124 0 0,1-9 84 0 0,13-54-69 0 0,-1 0-1 0 0,1 0 0 0 0,0 0 1 0 0,1 0-1 0 0,-1-1 0 0 0,0 1 1 0 0,0 0-1 0 0,1 0 1 0 0,-1 0-1 0 0,1 0 0 0 0,0-1 1 0 0,-1 1-1 0 0,1 0 0 0 0,0-1 1 0 0,0 1-1 0 0,0 0 0 0 0,0-1 1 0 0,0 1-1 0 0,1-1 0 0 0,-1 0 1 0 0,0 1-1 0 0,1-1 0 0 0,-1 0 1 0 0,1 0-1 0 0,0 0-14 0 0,1 2 64 0 0,1 0 0 0 0,0-1 1 0 0,-1 0-1 0 0,1 0 0 0 0,0 0 0 0 0,0-1 0 0 0,1 1 0 0 0,-1-1 0 0 0,0 0 0 0 0,3 0-64 0 0,20 4 316 0 0,-17-3-147 0 0,1-1 1 0 0,0 0-1 0 0,6 0-169 0 0,213-3-722 0 0,-228 2 284 0 0,-9-3-3015 0 0,4-2 1826 0 0</inkml:trace>
  <inkml:trace contextRef="#ctx0" brushRef="#br0" timeOffset="-775365.187">5001 6756 14280 0 0,'0'0'144'0'0,"-1"-1"1"0"0,1 1 0 0 0,0-1-1 0 0,0 1 1 0 0,-1-1 0 0 0,1 1 0 0 0,0-1-1 0 0,0 1 1 0 0,0-1 0 0 0,0 1 0 0 0,-1-1-1 0 0,1 0 1 0 0,0 1 0 0 0,0-1-1 0 0,0 1 1 0 0,0-1 0 0 0,0 1 0 0 0,1-1-1 0 0,-1 1 1 0 0,0-1 0 0 0,0 0 0 0 0,0 1-1 0 0,0-1 1 0 0,0 1 0 0 0,1-1-1 0 0,-1 1 1 0 0,0-1 0 0 0,1 1-145 0 0,-1-1 81 0 0,1 0 0 0 0,0 1-1 0 0,0-1 1 0 0,0 0 0 0 0,0 1 0 0 0,0-1-1 0 0,0 1 1 0 0,0-1 0 0 0,0 1 0 0 0,0-1 0 0 0,0 1-1 0 0,1 0 1 0 0,0 0-81 0 0,7-2-74 0 0,-1 2 0 0 0,1-1-1 0 0,9 1 75 0 0,-10 1 735 0 0,131 1 1103 0 0,-69 0-3561 0 0,0-2-5832 0 0,-47 0 4733 0 0</inkml:trace>
  <inkml:trace contextRef="#ctx0" brushRef="#br0" timeOffset="-774962.544">5580 6871 8288 0 0,'0'0'638'0'0,"-4"6"-388"0"0,-5 6 1070 0 0,7-10-783 0 0,1 0 0 0 0,-1 0 0 0 0,0 1 0 0 0,1-1 0 0 0,0 0-1 0 0,-1 1 1 0 0,1-1 0 0 0,0 1 0 0 0,0-1 0 0 0,0 2-537 0 0,0-2 396 0 0,0 1-1 0 0,0-1 1 0 0,0 1 0 0 0,0-1-1 0 0,-1 0 1 0 0,1 1 0 0 0,-2 0-396 0 0,2-2 11 0 0,0 1 0 0 0,0 0 0 0 0,0-1 0 0 0,0 1 1 0 0,0 0-1 0 0,0 0 0 0 0,0-1 0 0 0,1 1 0 0 0,-1 0 1 0 0,1 0-1 0 0,-1 0 0 0 0,1 0 0 0 0,-1 0 0 0 0,1 1-11 0 0,-3 20 106 0 0,3-21-54 0 0,-1 1 1 0 0,0-1-1 0 0,1 1 0 0 0,0 0 0 0 0,-1-1 0 0 0,1 1 0 0 0,0-1 0 0 0,1 1 0 0 0,-1 0 0 0 0,0-1 0 0 0,1 1 0 0 0,-1-1 0 0 0,1 1 0 0 0,0-1 0 0 0,0 1 0 0 0,0 0-52 0 0,-1-3 26 0 0,0 1 0 0 0,1 0 0 0 0,-1-1 0 0 0,0 1 1 0 0,1 0-1 0 0,-1-1 0 0 0,0 1 0 0 0,0 0 0 0 0,0 0 0 0 0,0-1 0 0 0,0 1 0 0 0,0 0 0 0 0,0 0 0 0 0,0-1 0 0 0,0 1 1 0 0,0 0-27 0 0,0 0 20 0 0,0-1 1 0 0,0 1 0 0 0,0-1 0 0 0,0 1-1 0 0,0 0 1 0 0,0-1 0 0 0,0 1 0 0 0,0-1-1 0 0,0 1 1 0 0,0-1 0 0 0,0 1 0 0 0,1 0 0 0 0,-1-1-1 0 0,0 1 1 0 0,0-1 0 0 0,0 1 0 0 0,1-1-1 0 0,-1 1 1 0 0,0-1 0 0 0,1 1 0 0 0,-1-1-1 0 0,1 1 1 0 0,-1-1 0 0 0,1 1-21 0 0,1 1 88 0 0,0 0 0 0 0,1 0 0 0 0,-1 0 0 0 0,1-1 0 0 0,-1 1-1 0 0,1 0 1 0 0,0-1 0 0 0,0 0 0 0 0,0 0 0 0 0,0 0 0 0 0,0 0 0 0 0,0 0 0 0 0,2 0-88 0 0,0-1 60 0 0,0 0 0 0 0,0 0 0 0 0,0 0 0 0 0,0-1 1 0 0,0 0-1 0 0,-1 0 0 0 0,1 0 0 0 0,3-2-60 0 0,-5 3 21 0 0,0-1 0 0 0,0 0 0 0 0,0 0 0 0 0,0 0 0 0 0,-1 0 0 0 0,1 0 1 0 0,-1-1-1 0 0,1 1 0 0 0,-1-1 0 0 0,1 0 0 0 0,-1 0 0 0 0,0 0 0 0 0,0 0 0 0 0,0 0 0 0 0,0 0 0 0 0,0-1-21 0 0,40-36 304 0 0,-41 38-294 0 0,-1 1 0 0 0,1-1 1 0 0,-1 0-1 0 0,1 0 0 0 0,-1 0 0 0 0,1 0 0 0 0,-1 0 0 0 0,1 0 0 0 0,-1 0 0 0 0,0 0 0 0 0,0 0 0 0 0,1 0 0 0 0,-1 0 0 0 0,0 0-10 0 0,0 0 10 0 0,0-1 0 0 0,0 1 0 0 0,1 0 0 0 0,-1 0 0 0 0,0 0 0 0 0,1 0 0 0 0,-1 0 1 0 0,1 0-1 0 0,-1 0 0 0 0,1 0 0 0 0,-1 0 0 0 0,1 0-10 0 0,0 0 8 0 0,0 0 0 0 0,0 0 0 0 0,-1 0 1 0 0,1 0-1 0 0,-1 0 0 0 0,1 0 0 0 0,0 0 1 0 0,-1 0-1 0 0,0 0 0 0 0,1 0 0 0 0,-1 0 1 0 0,0 0-9 0 0,0 0 6 0 0,0 1 0 0 0,0-1 1 0 0,0 0-1 0 0,0 0 0 0 0,0 1 0 0 0,-1-1 1 0 0,1 0-1 0 0,0 1 0 0 0,-1-1 1 0 0,1 1-1 0 0,0-1 0 0 0,-1 0 1 0 0,1 1-1 0 0,-1-1 0 0 0,1 1 0 0 0,-1-1 1 0 0,1 1-1 0 0,-1 0 0 0 0,0-1-6 0 0,-6-9 65 0 0,6 9-65 0 0,0 0 1 0 0,1 0-1 0 0,-1 0 0 0 0,0 0 1 0 0,0 0-1 0 0,0 0 1 0 0,0 0-1 0 0,0 0 1 0 0,0 1-1 0 0,0-1 1 0 0,0 0-1 0 0,0 0 0 0 0,0 1 1 0 0,0-1-1 0 0,0 1 1 0 0,0-1-1 0 0,-2 1 0 0 0,-4-2-106 0 0,0 0 0 0 0,0 1 0 0 0,-1 1 0 0 0,1-1 1 0 0,-1 1-1 0 0,1 0 0 0 0,-2 1 106 0 0,-30 6-3252 0 0,29-4 1573 0 0</inkml:trace>
  <inkml:trace contextRef="#ctx0" brushRef="#br0" timeOffset="-777292.428">3532 6069 13824 0 0,'0'0'314'0'0,"-7"-3"428"0"0,2 3-506 0 0,4 0-219 0 0,0 0 0 0 0,0 0 0 0 0,0 0 0 0 0,-1 0 0 0 0,1 0 0 0 0,0-1 0 0 0,0 1 1 0 0,0 0-1 0 0,0 0 0 0 0,0-1 0 0 0,0 1 0 0 0,-1-1 0 0 0,1 1 0 0 0,0-1 0 0 0,0 1 0 0 0,0-1 0 0 0,0 0-17 0 0,1 0 366 0 0,-5 1 380 0 0,5 1 4191 0 0,15 7-4990 0 0,1-1-1 0 0,0 0 0 0 0,0-1 0 0 0,0-1 1 0 0,1 0-1 0 0,0-1 0 0 0,0-1 0 0 0,0-1 1 0 0,0 0-1 0 0,1-1 0 0 0,-1-1 0 0 0,0-1 1 0 0,0 0-1 0 0,0-1 0 0 0,1-1 0 0 0,8-4 54 0 0,-5-1-1877 0 0,-20 7 1426 0 0,0 0 0 0 0,1 0 0 0 0,-1 0 0 0 0,0 0 0 0 0,0 0 0 0 0,0 0 1 0 0,0 0-1 0 0,0 0 0 0 0,0 0 0 0 0,-1 0 0 0 0,1-1 0 0 0,0 1 0 0 0,0 0 0 0 0,-1-1 451 0 0,4-6-2557 0 0</inkml:trace>
  <inkml:trace contextRef="#ctx0" brushRef="#br0" timeOffset="-776880.008">3743 5914 13824 0 0,'0'0'314'0'0,"0"0"46"0"0,0 0 22 0 0,-1-1-50 0 0,1 1-329 0 0,0-1 0 0 0,0 1 1 0 0,0 0-1 0 0,0-1 1 0 0,0 1-1 0 0,0 0 1 0 0,-1-1-1 0 0,1 1 1 0 0,0 0-1 0 0,0-1 1 0 0,0 1-1 0 0,1 0 0 0 0,-1-1 1 0 0,0 1-1 0 0,0 0 1 0 0,0-1-1 0 0,0 1 1 0 0,0 0-1 0 0,0 0 1 0 0,0-1-1 0 0,1 1 1 0 0,-1 0-1 0 0,0-1 0 0 0,0 1 1 0 0,0 0-1 0 0,1 0 1 0 0,-1-1-1 0 0,0 1 1 0 0,0 0-1 0 0,1 0 1 0 0,-1-1-1 0 0,0 1 0 0 0,0 0 1 0 0,1 0-1 0 0,-1 0 1 0 0,0 0-1 0 0,1 0 1 0 0,-1-1-1 0 0,0 1-3 0 0,12-4-10 0 0,-5 4 242 0 0,-1 1 1 0 0,1 0 0 0 0,0 0-1 0 0,0 0 1 0 0,0 1 0 0 0,-1 0 0 0 0,1 0-1 0 0,-1 1 1 0 0,5 2-233 0 0,5 1-55 0 0,-7-2 105 0 0,-1 0-1 0 0,1 0 0 0 0,-1 0 0 0 0,0 1 0 0 0,0 1 1 0 0,0-1-1 0 0,-1 1 0 0 0,0 0 0 0 0,6 7-49 0 0,-7-6 494 0 0,-3-4-296 0 0,0 0 0 0 0,0 0 0 0 0,0 0 0 0 0,0 1-1 0 0,1 2-197 0 0,-4-5 7 0 0,1 0-1 0 0,-1 0 0 0 0,1 1 0 0 0,-1-1 0 0 0,1 0 0 0 0,-1 1 0 0 0,0-1 0 0 0,0 0 0 0 0,0 0 0 0 0,1 1 1 0 0,-1-1-1 0 0,0 0 0 0 0,-1 1 0 0 0,1-1 0 0 0,0 0 0 0 0,0 1 0 0 0,-1-1 0 0 0,1 0 0 0 0,0 1 0 0 0,-1 0-6 0 0,-1 2 0 0 0,-1 0 0 0 0,1 0 0 0 0,-1-1 0 0 0,0 1 0 0 0,0 0 0 0 0,0-1 0 0 0,0 0 0 0 0,0 0 0 0 0,-1 0 0 0 0,-2 2 0 0 0,-42 25 0 0 0,37-23 0 0 0,-20 10-566 0 0,0-2 0 0 0,-15 5 566 0 0,24-12-2944 0 0,0-1 1 0 0,-8 1 2943 0 0,3-2-2556 0 0</inkml:trace>
  <inkml:trace contextRef="#ctx0" brushRef="#br0" timeOffset="-778464.166">3708 6457 11808 0 0,'0'0'538'0'0,"0"-1"-8"0"0,1 0-495 0 0,0 0 1 0 0,-1 0 0 0 0,1 0-1 0 0,0 0 1 0 0,0 0 0 0 0,0 0 0 0 0,-1 0-1 0 0,1 0 1 0 0,0 0 0 0 0,0 1 0 0 0,0-1-1 0 0,0 0 1 0 0,1 0-36 0 0,4-5 484 0 0,-6 6-410 0 0,0-1 1 0 0,0 1 0 0 0,0-1 0 0 0,1 1 0 0 0,-1-1-1 0 0,0 1 1 0 0,1 0 0 0 0,-1-1 0 0 0,0 1 0 0 0,1-1-1 0 0,-1 1 1 0 0,1 0 0 0 0,-1-1 0 0 0,0 1 0 0 0,1 0-1 0 0,-1-1 1 0 0,1 1 0 0 0,-1 0 0 0 0,1 0 0 0 0,-1 0-1 0 0,1-1 1 0 0,-1 1-75 0 0,0 1 146 0 0,0-1-1 0 0,-1 0 1 0 0,1 1-1 0 0,-1-1 1 0 0,1 1-1 0 0,0-1 1 0 0,-1 0-1 0 0,1 1 1 0 0,-1-1-1 0 0,1 0 1 0 0,-1 0-1 0 0,1 1 1 0 0,-1-1-1 0 0,1 0 1 0 0,-1 0-1 0 0,1 0 1 0 0,-1 0-1 0 0,0 0 0 0 0,1 1 1 0 0,-1-1-1 0 0,1 0 1 0 0,-1 0-1 0 0,1-1-145 0 0,-51 10 214 0 0,1-2-1 0 0,-33 0-213 0 0,46-5 51 0 0,14-1-36 0 0,17-1-3 0 0,-1 0 1 0 0,0 0-1 0 0,0 1 1 0 0,0 0-1 0 0,0 0 0 0 0,1 0 1 0 0,-1 1-1 0 0,0 0-12 0 0,6-1 162 0 0,1-1-130 0 0,-1 0 0 0 0,1 1 0 0 0,0-1 0 0 0,-1 0 0 0 0,1 1 0 0 0,-1-1 0 0 0,1 1 0 0 0,0-1 0 0 0,0 0 0 0 0,-1 1 0 0 0,1-1 0 0 0,0 1 0 0 0,0-1 0 0 0,-1 1 0 0 0,1-1 0 0 0,0 1 0 0 0,0-1 0 0 0,0 1 0 0 0,0-1 0 0 0,0 1 0 0 0,0-1 0 0 0,-1 1-32 0 0,-1 14-87 0 0,2-13 132 0 0,-1 4-45 0 0,1-1-1 0 0,-1 1 1 0 0,1-1-1 0 0,1 5 1 0 0,0 17 86 0 0,-2-19-33 0 0,1 0-1 0 0,0 0 0 0 0,1 8-52 0 0,0-10 49 0 0,0 1 0 0 0,-1-1 0 0 0,0 1 0 0 0,-1-1 0 0 0,1 1 0 0 0,-1-1 0 0 0,0 1-49 0 0,-5 25 194 0 0,-4 12 84 0 0,-27 78 281 0 0,25-77-464 0 0,11-42-81 0 0,1 0 1 0 0,-1 0-1 0 0,1-1 1 0 0,0 1-1 0 0,-1 0 1 0 0,1 0-1 0 0,1-1 1 0 0,-1 1 0 0 0,0 0-1 0 0,1 0 1 0 0,0 1-15 0 0,7 8 193 0 0,-3-11-123 0 0,-3-1-59 0 0,2 2 42 0 0,0-1 0 0 0,0 0 0 0 0,0-1 0 0 0,0 1 0 0 0,0-1 0 0 0,1 0 0 0 0,-1 0 0 0 0,0 0-1 0 0,0 0 1 0 0,0-1 0 0 0,3 0-53 0 0,16-1 200 0 0,-10 1-53 0 0,1 0 1 0 0,-1-1 0 0 0,3-1-148 0 0,-2 0 143 0 0,-1 1 1 0 0,1 1-1 0 0,3 0-143 0 0,3 0-108 0 0,-1-1 1 0 0,4-1 107 0 0,-3 0-84 0 0,0 1 0 0 0,3 1 84 0 0,-20 1-20 0 0,1 0-480 0 0,1 0 0 0 0,0 0 1 0 0,0 0-1 0 0,0-1 0 0 0,0 1 0 0 0,0-1 1 0 0,0-1-1 0 0,0 1 500 0 0,-4 0-5000 0 0,-1 1-1325 0 0</inkml:trace>
  <inkml:trace contextRef="#ctx0" brushRef="#br0" timeOffset="-778082.911">3390 6746 5064 0 0,'0'-2'-294'0'0,"-2"-5"1766"0"0,4 2 3630 0 0,0 3-4065 0 0,1 1 0 0 0,0 0 0 0 0,0-1 1 0 0,0 1-1 0 0,0 0 0 0 0,0 0 0 0 0,3 0-1037 0 0,5-1 652 0 0,1 1-1 0 0,11 1-651 0 0,9-2 891 0 0,11-1-394 0 0,-23 3-545 0 0,-1-2 0 0 0,6-1 48 0 0,-18 1-197 0 0,3 1-722 0 0,1-2 1 0 0,0 1-1 0 0,7-4 919 0 0,-5 1-2310 0 0</inkml:trace>
  <inkml:trace contextRef="#ctx0" brushRef="#br0" timeOffset="-777670.363">3903 6298 10136 0 0,'-4'-1'1264'0'0,"12"2"8"0"0,-2-1-640 0 0,1 1 0 0 0,-1 0 0 0 0,1 0 0 0 0,-1 1 0 0 0,0 0 0 0 0,1 0 0 0 0,1 1-632 0 0,14 4 1207 0 0,7 3 575 0 0,-18-5-1320 0 0,1-2 0 0 0,-1 1 0 0 0,7 0-462 0 0,46 3 0 0 0,-63-7-59 0 0,0 0 0 0 0,0 0 0 0 0,1 1 0 0 0,-1-1 0 0 0,0 0 0 0 0,0 0 0 0 0,1 0 0 0 0,-1-1 0 0 0,0 1 0 0 0,0 0 0 0 0,1 0-1 0 0,-1-1 1 0 0,0 1 0 0 0,0-1 0 0 0,1 0 59 0 0,4 0-498 0 0,-5 1-286 0 0,-1 0-1144 0 0,1-1-1305 0 0,4-3 1496 0 0,-4 3-820 0 0</inkml:trace>
  <inkml:trace contextRef="#ctx0" brushRef="#br0" timeOffset="-776484.259">4149 6742 13880 0 0,'0'0'630'0'0,"0"0"-7"0"0,12-2-12 0 0,11-1 707 0 0,-1 2 0 0 0,0 0 0 0 0,14 2-1318 0 0,0-1 796 0 0,117 4 319 0 0,-132-3-1067 0 0,-16 0-141 0 0,1-1 1 0 0,0 0 0 0 0,-1 0 0 0 0,1 0 0 0 0,0-1-1 0 0,2 0 93 0 0,-2 3-996 0 0,-6-1-7294 0 0,-5 4 3161 0 0</inkml:trace>
  <inkml:trace contextRef="#ctx0" brushRef="#br0" timeOffset="-776483.259">4132 6877 4144 0 0,'0'0'191'0'0,"0"0"387"0"0,8 4 4291 0 0,-5-2-3983 0 0,0-1 0 0 0,1 1 0 0 0,-1-1 0 0 0,1-1-1 0 0,-1 1 1 0 0,1 0 0 0 0,-1-1-886 0 0,7 1 101 0 0,0-1 0 0 0,0 0 0 0 0,3-1-101 0 0,14-1 416 0 0,24 0 110 0 0,-26 1-312 0 0,-1 1-1 0 0,8 1-213 0 0,28 1-463 0 0,2-1 463 0 0,-33-2-2210 0 0,-11 1 540 0 0</inkml:trace>
  <inkml:trace contextRef="#ctx0" brushRef="#br0" timeOffset="-759190.073">17001 6583 10656 0 0,'0'0'488'0'0,"0"0"-12"0"0,0-1-307 0 0,0-1-72 0 0,0 1-1 0 0,1 0 1 0 0,-1-1-1 0 0,0 1 1 0 0,1-1 0 0 0,-1 1-1 0 0,1 0 1 0 0,-1-1 0 0 0,1 1-1 0 0,-1 0 1 0 0,1 0-1 0 0,0-1 1 0 0,0 1 0 0 0,0 0-1 0 0,0 0 1 0 0,0 0 0 0 0,0 0-97 0 0,4-6 708 0 0,16-37 1943 0 0,-15 30-1811 0 0,0 0 0 0 0,1 0 0 0 0,3-3-840 0 0,-9 16 88 0 0,0 0 0 0 0,-1 0-1 0 0,1 0 1 0 0,0 0 0 0 0,0 0-1 0 0,-1 0 1 0 0,1 0 0 0 0,0 0-1 0 0,0 1 1 0 0,0-1-1 0 0,0 0 1 0 0,0 1 0 0 0,1-1-88 0 0,-2 1 23 0 0,0 0 0 0 0,1 0 0 0 0,-1 0 0 0 0,1 0 0 0 0,-1 0 0 0 0,0 0 0 0 0,1 0 0 0 0,-1 0 0 0 0,0 0 0 0 0,1 0-1 0 0,-1 0 1 0 0,1 0 0 0 0,-1 0 0 0 0,0 0 0 0 0,1 0 0 0 0,-1 0 0 0 0,0 0 0 0 0,1 1 0 0 0,-1-1 0 0 0,0 0 0 0 0,1 0 0 0 0,-1 1 0 0 0,0-1 0 0 0,1 0 0 0 0,-1 0 0 0 0,0 1-23 0 0,2 1 43 0 0,0 1-1 0 0,-1-1 1 0 0,1 1-1 0 0,-1 0 1 0 0,0 0 0 0 0,0 0-1 0 0,0 0 1 0 0,0 0-1 0 0,0 2-42 0 0,3 14 298 0 0,-1 0 0 0 0,0 10-298 0 0,3 20 252 0 0,-4-36-197 0 0,-1-3-104 0 0,1-1 0 0 0,0 1 0 0 0,1 0 0 0 0,2 5 49 0 0,1 6 0 0 0,-5-19-23 0 0,0-1 0 0 0,-1 0 0 0 0,1 0 0 0 0,0 0 0 0 0,0 0 0 0 0,-1 1 0 0 0,1-1 0 0 0,0 0 0 0 0,0-1 0 0 0,0 1 0 0 0,0 0-1 0 0,0 0 1 0 0,1 0 0 0 0,-1-1 0 0 0,0 1 0 0 0,0 0 0 0 0,0-1 0 0 0,1 1 0 0 0,-1-1 0 0 0,0 1 0 0 0,1-1 0 0 0,-1 0 23 0 0,0 0-215 0 0,0 1 0 0 0,1-1 0 0 0,-1 0 0 0 0,0 0-1 0 0,0 0 1 0 0,0 0 0 0 0,0-1 0 0 0,1 1 0 0 0,-1 0 0 0 0,0 0 0 0 0,0-1 0 0 0,0 1 0 0 0,0 0-1 0 0,0-1 1 0 0,0 1 0 0 0,0-1 0 0 0,1 0 215 0 0,3-4-1918 0 0</inkml:trace>
  <inkml:trace contextRef="#ctx0" brushRef="#br0" timeOffset="-758799.166">17180 6290 18431 0 0,'-3'-11'2307'0'0,"2"10"-1919"0"0,5 7-631 0 0,19 32-4414 0 0,-14-28 2911 0 0</inkml:trace>
  <inkml:trace contextRef="#ctx0" brushRef="#br0" timeOffset="-758398.514">17492 6401 17135 0 0,'0'0'388'0'0,"0"0"52"0"0,-9 11 588 0 0,7-9-1023 0 0,0 1-1 0 0,0-1 1 0 0,0 1-1 0 0,1 0 1 0 0,-1 0-1 0 0,1-1 1 0 0,0 1-1 0 0,-1 0 1 0 0,1 0-1 0 0,1 0 1 0 0,-1 0-1 0 0,0 1 1 0 0,1-1-1 0 0,-1 0 1 0 0,1 0-1 0 0,0 0 1 0 0,0 0-1 0 0,1 1-4 0 0,-1-1 84 0 0,0 0-1 0 0,0-1 0 0 0,1 1 0 0 0,-1 0 0 0 0,1 0 0 0 0,0-1 0 0 0,0 1 1 0 0,0-1-1 0 0,0 1 0 0 0,1-1 0 0 0,-1 1 0 0 0,1-1 0 0 0,-1 0 0 0 0,1 1 1 0 0,0-1-1 0 0,0 0 0 0 0,0 0 0 0 0,0 0 0 0 0,0 0 0 0 0,1 0-83 0 0,1 0 72 0 0,-1-1-1 0 0,0 0 0 0 0,0 0 0 0 0,1 0 0 0 0,-1 0 0 0 0,0-1 1 0 0,1 1-1 0 0,-1-1 0 0 0,1 0 0 0 0,-1 0 0 0 0,1 0 1 0 0,-1 0-1 0 0,1-1 0 0 0,-1 1 0 0 0,0-1 0 0 0,1 0 0 0 0,-1 0 1 0 0,0 0-1 0 0,0-1 0 0 0,0 1 0 0 0,1-1 0 0 0,-1 0-71 0 0,12-6-450 0 0,-1-1-1 0 0,1 0 1 0 0,9-10 450 0 0,-22 18-55 0 0,20-18-651 0 0,-18 15 637 0 0,0-1-1 0 0,1 1 1 0 0,0 1-1 0 0,0-1 1 0 0,0 0 0 0 0,0 1-1 0 0,1 0 1 0 0,-1 1 0 0 0,1-1-1 0 0,1 0 70 0 0,14 3-221 0 0,-20 0 212 0 0,-1 1 1 0 0,1-1-1 0 0,-1 1 1 0 0,0-1-1 0 0,1 1 0 0 0,-1 0 1 0 0,1-1-1 0 0,-1 1 0 0 0,0-1 1 0 0,0 1-1 0 0,1 0 0 0 0,-1-1 1 0 0,0 1-1 0 0,0 0 0 0 0,0-1 1 0 0,0 2 8 0 0,1-2-14 0 0,1 8 64 0 0,0-1-1 0 0,0 1 0 0 0,-1-1 1 0 0,0 1-1 0 0,0-1 1 0 0,0 1-1 0 0,-1 0 1 0 0,-1 6-50 0 0,-2 14 473 0 0,-4 22-473 0 0,3-32 72 0 0,-11 54 810 0 0,-3-2 0 0 0,-10 19-882 0 0,14-46 395 0 0,6-17-64 0 0,-2 0-1 0 0,-9 18-330 0 0,13-33 140 0 0,0 0 0 0 0,-1 0 0 0 0,0 0 0 0 0,-1-1 0 0 0,0 0 0 0 0,-1-1 0 0 0,-1 1-140 0 0,8-8 34 0 0,0-1 0 0 0,0 1 0 0 0,-1-1 0 0 0,1 1 0 0 0,0-1 0 0 0,-1 0 0 0 0,1 0-1 0 0,-1 0 1 0 0,0-1 0 0 0,1 1 0 0 0,-1 0 0 0 0,0-1 0 0 0,1 0 0 0 0,-1 0 0 0 0,0 0 0 0 0,1 0-1 0 0,-1 0 1 0 0,0 0 0 0 0,0-1 0 0 0,1 1 0 0 0,-1-1 0 0 0,0 0 0 0 0,1 1 0 0 0,-1-1 0 0 0,1-1 0 0 0,-1 1-1 0 0,1 0 1 0 0,0 0 0 0 0,-1-1 0 0 0,1 0 0 0 0,0 1 0 0 0,0-1 0 0 0,0 0 0 0 0,0 0 0 0 0,1 0-1 0 0,-1 0 1 0 0,0 0 0 0 0,0-2-34 0 0,0 0-5 0 0,0-1-1 0 0,0 1 0 0 0,1 0 1 0 0,-1 0-1 0 0,1-1 0 0 0,0 1 1 0 0,1-1-1 0 0,-1 1 0 0 0,1-1 1 0 0,0 1-1 0 0,0-1 0 0 0,0 1 1 0 0,0 0-1 0 0,1-1 0 0 0,0-1 6 0 0,4-11-722 0 0,-1 0 0 0 0,2 1 0 0 0,4-8 722 0 0,5-18-3149 0 0,-8 16 343 0 0,3-1-3619 0 0</inkml:trace>
  <inkml:trace contextRef="#ctx0" brushRef="#br0" timeOffset="-758015.343">17536 6133 16208 0 0,'-2'-4'564'0'0,"1"1"-386"0"0,0 1 1 0 0,0-1-1 0 0,0 1 0 0 0,0-1 1 0 0,0 1-1 0 0,0-1 1 0 0,1-1-179 0 0,0 1 36 0 0,0 0 0 0 0,1 1 1 0 0,0-1-1 0 0,-1 0 1 0 0,1 0-1 0 0,0 1 0 0 0,0-1 1 0 0,0 1-1 0 0,1-1 0 0 0,-1 1 1 0 0,1-1-1 0 0,0 1-36 0 0,23-30 897 0 0,-15 21-516 0 0,26-21 891 0 0,-33 29-1199 0 0,0 0-1 0 0,0 0 1 0 0,0 0-1 0 0,0 0 1 0 0,1 1-1 0 0,-1-1 1 0 0,1 1-1 0 0,-1 0 1 0 0,1 0-1 0 0,0 1 1 0 0,0-1-1 0 0,0 1 1 0 0,0-1 0 0 0,1 1-73 0 0,-3 1-6 0 0,0 0 0 0 0,0-1 0 0 0,0 1 0 0 0,0 0 1 0 0,0 0-1 0 0,0 1 0 0 0,0-1 0 0 0,0 0 0 0 0,0 1 1 0 0,0-1-1 0 0,0 1 0 0 0,-1-1 0 0 0,1 1 1 0 0,0 0-1 0 0,0 0 0 0 0,0 0 0 0 0,-1 0 0 0 0,1 0 1 0 0,0 0-1 0 0,-1 1 0 0 0,1-1 0 0 0,-1 0 1 0 0,1 1-1 0 0,-1-1 0 0 0,0 1 0 0 0,0 0 0 0 0,0-1 1 0 0,1 3 5 0 0,22 46-122 0 0,-18-35 127 0 0,0-1 0 0 0,1-1 0 0 0,7 10-5 0 0,-6-10-132 0 0,-6-9-64 0 0,0-1-1 0 0,0 1 1 0 0,0-1-1 0 0,1 0 0 0 0,-1 0 1 0 0,1 0-1 0 0,0 0 1 0 0,0 0-1 0 0,0 0 1 0 0,0-1-1 0 0,0 0 0 0 0,2 2 197 0 0,5-1-2120 0 0</inkml:trace>
  <inkml:trace contextRef="#ctx0" brushRef="#br0" timeOffset="-758014.343">18219 6037 11976 0 0,'3'7'1244'0'0,"14"29"5971"0"0,12 38-7215 0 0,-6 3 511 0 0,-14-35 237 0 0,-2 1 0 0 0,-2 0 0 0 0,-1 40-748 0 0,-4-82 11 0 0,0 17 156 0 0,0-1 1 0 0,-1 1 0 0 0,-1-1 0 0 0,-1 0 0 0 0,0 1-1 0 0,-6 14-167 0 0,2-9 44 0 0,-2-1-1 0 0,-1-1 0 0 0,0 1 1 0 0,-13 16-44 0 0,8-14-324 0 0,-2-1 1 0 0,-1 0 0 0 0,0-2 0 0 0,-2 0 0 0 0,-18 14 323 0 0,-23 13-8133 0 0</inkml:trace>
  <inkml:trace contextRef="#ctx0" brushRef="#br0" timeOffset="-765824.46">12448 6477 5528 0 0,'0'0'422'0'0,"1"-1"-76"0"0,47-26 7276 0 0,-36 19-3775 0 0,-11 5-892 0 0,-7 5-2820 0 0,-17 10-127 0 0,-1-2 0 0 0,0-1 0 0 0,0-1 0 0 0,-1-1 0 0 0,0 0 0 0 0,0-3 0 0 0,-1 0 0 0 0,0-1 0 0 0,1-1 0 0 0,-1-2 0 0 0,0-1 0 0 0,-15-2-8 0 0,29 1 20 0 0,0 1-1 0 0,-1 1 0 0 0,1 0 0 0 0,0 1 0 0 0,-9 1-19 0 0,19-2 22 0 0,1 1-1 0 0,-1-1 0 0 0,1 1 1 0 0,-1-1-1 0 0,1 1 0 0 0,-1 0 1 0 0,1 0-1 0 0,-1-1 1 0 0,1 1-1 0 0,0 0 0 0 0,-1 0 1 0 0,1 1-1 0 0,0-1 0 0 0,0 0 1 0 0,0 0-1 0 0,0 1 0 0 0,0-1 1 0 0,0 0-1 0 0,0 1 0 0 0,0-1 1 0 0,0 1-22 0 0,0 2 48 0 0,-1 1 0 0 0,1-1 0 0 0,0 0 0 0 0,1 0-1 0 0,-1 0 1 0 0,1 1 0 0 0,0-1 0 0 0,0 2-48 0 0,1 41-14 0 0,3 0 0 0 0,3 10 14 0 0,2 44 396 0 0,-5 8 4 0 0,-3-50-132 0 0,-2-32-128 0 0,2-24-101 0 0,-1 0 0 0 0,0-1-1 0 0,1 1 1 0 0,-1 0-1 0 0,1 0 1 0 0,0 0 0 0 0,0-1-1 0 0,0 1 1 0 0,1 0 0 0 0,-1-1-1 0 0,0 1 1 0 0,1-1-1 0 0,0 1 1 0 0,0-1 0 0 0,-1 0-1 0 0,1 0 1 0 0,0 0-1 0 0,1 0 1 0 0,-1 0 0 0 0,0 0-1 0 0,1-1 1 0 0,-1 1 0 0 0,1-1-1 0 0,-1 1 1 0 0,1-1-1 0 0,0 0 1 0 0,-1 0 0 0 0,1 0-1 0 0,0 0 1 0 0,1-1-39 0 0,7 2 94 0 0,-6-1-68 0 0,0-1 0 0 0,1 1-1 0 0,-1-1 1 0 0,0 0 0 0 0,1 0-1 0 0,-1-1 1 0 0,0 0 0 0 0,5 0-26 0 0,54-16 309 0 0,-16 2-671 0 0,-6 2 717 0 0,11-6-355 0 0,-37 12-4628 0 0,0-1 0 0 0,12-8 4628 0 0,-17 7-6720 0 0</inkml:trace>
  <inkml:trace contextRef="#ctx0" brushRef="#br0" timeOffset="-765423.797">12094 6824 11520 0 0,'0'0'886'0'0,"-1"-1"-582"0"0,-3 0-110 0 0,3 0 630 0 0,2 0-595 0 0,-1 0 1 0 0,0 1 0 0 0,0-1 0 0 0,0 0 0 0 0,0 0-1 0 0,1 0 1 0 0,-1 0 0 0 0,0 0 0 0 0,1 1 0 0 0,-1-1-1 0 0,1 0 1 0 0,-1 0 0 0 0,1 1 0 0 0,-1-1 0 0 0,1 0-1 0 0,-1 1 1 0 0,1-1-230 0 0,6-2 250 0 0,-1 1 0 0 0,1-1 0 0 0,0 1 0 0 0,0 1 0 0 0,-1-1-1 0 0,1 1 1 0 0,1 0 0 0 0,-1 1 0 0 0,5 0-250 0 0,12-2 467 0 0,62-8 364 0 0,63-16-831 0 0,-121 22-1161 0 0,1-1-4675 0 0,-13 0-284 0 0</inkml:trace>
  <inkml:trace contextRef="#ctx0" brushRef="#br0" timeOffset="-765058.434">12573 6183 8752 0 0,'0'0'398'0'0,"0"0"-3"0"0,0-1-252 0 0,-2 0 131 0 0,1 0 1069 0 0,1 1 465 0 0,0 0 89 0 0,0 0-168 0 0,19-3 338 0 0,-7 2-1538 0 0,1 0 1 0 0,0 1-1 0 0,0 0 0 0 0,0 1 1 0 0,7 2-530 0 0,31 1 90 0 0,53-3 1430 0 0,0 1-6996 0 0,-88-2-1007 0 0</inkml:trace>
  <inkml:trace contextRef="#ctx0" brushRef="#br0" timeOffset="-764606.492">12747 7067 5064 0 0,'0'0'232'0'0,"-11"-2"32"0"0,8 2 557 0 0,0 1-1 0 0,0 0 1 0 0,0 0 0 0 0,0 0-1 0 0,0 0 1 0 0,0 1 0 0 0,0-1-1 0 0,0 1 1 0 0,1 0 0 0 0,-1 0 0 0 0,1 0-1 0 0,-1 0-820 0 0,0 1 514 0 0,0 0-1 0 0,0 0 1 0 0,1 1-1 0 0,-1-1 0 0 0,1 1 1 0 0,0 0-1 0 0,0 0 1 0 0,-1 2-514 0 0,0 1 196 0 0,1 0 1 0 0,0 1-1 0 0,0-1 0 0 0,0 1 1 0 0,1 0-1 0 0,0-1 0 0 0,1 1 1 0 0,0 0-1 0 0,0-1 0 0 0,1 2-196 0 0,-1-6 29 0 0,1 0-1 0 0,0 0 1 0 0,0 0-1 0 0,0 0 1 0 0,0 0 0 0 0,0 0-1 0 0,1-1 1 0 0,-1 1-1 0 0,1 0 1 0 0,-1-1-1 0 0,1 1 1 0 0,0-1-1 0 0,1 1-28 0 0,-2-2 12 0 0,0 1-1 0 0,1-1 0 0 0,-1 0 0 0 0,1 1 1 0 0,-1-1-1 0 0,1 0 0 0 0,-1 0 1 0 0,1 0-1 0 0,0 0 0 0 0,0 0 0 0 0,0 0 1 0 0,-1-1-1 0 0,1 1 0 0 0,0 0 1 0 0,0-1-1 0 0,0 0 0 0 0,0 1 0 0 0,0-1 1 0 0,0 0-1 0 0,0 0 0 0 0,0 0-11 0 0,3-1 41 0 0,0 0 0 0 0,0-1 0 0 0,0 1 0 0 0,-1-1 0 0 0,1 0 0 0 0,-1 0 0 0 0,1-1 0 0 0,-1 0 0 0 0,0 1 1 0 0,0-1-1 0 0,0 0 0 0 0,0-1 0 0 0,0 1-41 0 0,1-3 51 0 0,0 1 1 0 0,0-1-1 0 0,0 0 1 0 0,0-1 0 0 0,-1 1-1 0 0,0-1 1 0 0,3-7-52 0 0,0-1 70 0 0,-3 6-46 0 0,0 0 1 0 0,0 0-1 0 0,-1 0 0 0 0,-1-1 1 0 0,2-5-25 0 0,-3 12 0 0 0,-1 0 0 0 0,0 0 0 0 0,0 0 0 0 0,0 0 0 0 0,0 0 0 0 0,-1 0 0 0 0,1 0 0 0 0,-1 0 0 0 0,0 0 0 0 0,0 1 1 0 0,0-1-1 0 0,0 0 0 0 0,0 0 0 0 0,0 1 0 0 0,-1-1 0 0 0,1 1 0 0 0,-1-1 0 0 0,0 1 0 0 0,0-1 0 0 0,-1 0 0 0 0,0 0-99 0 0,0 1-1 0 0,0-1 1 0 0,0 1 0 0 0,-1 0-1 0 0,1 0 1 0 0,-1 0-1 0 0,1 0 1 0 0,-1 1-1 0 0,0 0 1 0 0,0-1 0 0 0,0 1-1 0 0,1 1 1 0 0,-5-2 99 0 0,-7 1-2602 0 0,-1-1 0 0 0,-13 2 2602 0 0,27 0-264 0 0,-19 0-5919 0 0</inkml:trace>
  <inkml:trace contextRef="#ctx0" brushRef="#br0" timeOffset="-764189.811">11847 6105 13824 0 0,'-13'-5'1470'0'0,"11"3"-1363"0"0,0 1-1 0 0,0 0 1 0 0,0 1-1 0 0,1-1 0 0 0,-1 0 1 0 0,0 0-1 0 0,0 1 1 0 0,0 0-1 0 0,0-1 1 0 0,0 1-1 0 0,0 0 0 0 0,0 0 1 0 0,0 0-1 0 0,0 0 1 0 0,-1 0-1 0 0,1 0 1 0 0,0 0-1 0 0,-1 1-106 0 0,10 13 1096 0 0,-4-10-895 0 0,0 0 0 0 0,0-1 0 0 0,0 1 0 0 0,1-1 0 0 0,-1 0 0 0 0,1 0 0 0 0,0 0 0 0 0,0 0 0 0 0,0-1 0 0 0,0 1 0 0 0,1-1 0 0 0,-1 0 0 0 0,1-1 0 0 0,-1 1 0 0 0,1-1-201 0 0,12 4 47 0 0,1-1-1 0 0,0-1 1 0 0,6 0-47 0 0,-9-2 10 0 0,22 2-156 0 0,1-2 0 0 0,0-2 0 0 0,-1-1 0 0 0,1-2 0 0 0,-1-2 0 0 0,15-4 146 0 0,-50 9-166 0 0,0 1-1 0 0,0-1 1 0 0,0 1-1 0 0,0-1 0 0 0,-1 0 1 0 0,1 1-1 0 0,0-1 1 0 0,-1 0-1 0 0,1 0 0 0 0,0-1 1 0 0,-1 1-1 0 0,1 0 167 0 0,-1 0-391 0 0,-1 1-1 0 0,1-1 0 0 0,-1 0 1 0 0,1 0-1 0 0,-1 1 0 0 0,1-1 1 0 0,-1 0-1 0 0,0 0 0 0 0,1 0 1 0 0,-1 1-1 0 0,0-1 0 0 0,0 0 1 0 0,0 0-1 0 0,1 0 1 0 0,-1 0-1 0 0,0 0 0 0 0,0 0 392 0 0,0-5-5162 0 0</inkml:trace>
  <inkml:trace contextRef="#ctx0" brushRef="#br0" timeOffset="-763792.097">12170 6018 10136 0 0,'0'0'230'0'0,"0"0"30"0"0,0 0 19 0 0,0 0 105 0 0,0 0 411 0 0,0 0 182 0 0,7 0 928 0 0,-2 0-1812 0 0,-1 0 0 0 0,0 1 0 0 0,1 0 0 0 0,-1 0 0 0 0,0 0 0 0 0,0 1 1 0 0,0 0-1 0 0,0-1 0 0 0,0 1 0 0 0,0 1 0 0 0,0-1 0 0 0,-1 0 0 0 0,1 1 0 0 0,0 1-93 0 0,9 7 369 0 0,-1 0 0 0 0,-1 1-1 0 0,2 2-368 0 0,-12-11 97 0 0,1-1 0 0 0,0 1 0 0 0,-1-1 0 0 0,1 1 0 0 0,-1-1-1 0 0,0 1 1 0 0,0 0 0 0 0,0 0 0 0 0,0 0 0 0 0,0 0-1 0 0,-1-1 1 0 0,0 1 0 0 0,1 0 0 0 0,-1 0 0 0 0,0 0-1 0 0,0 0 1 0 0,0 0 0 0 0,-1 0 0 0 0,1 1-97 0 0,-1 0 161 0 0,0 0 0 0 0,0 0-1 0 0,0 0 1 0 0,-1 0 0 0 0,1 0 0 0 0,-1 0 0 0 0,0 0 0 0 0,0-1 0 0 0,-1 1-1 0 0,1 0 1 0 0,-1-1 0 0 0,1 0 0 0 0,-1 1-161 0 0,-22 17-131 0 0,0 0-1 0 0,-2-2 1 0 0,0-1-1 0 0,-27 13 132 0 0,25-14-1405 0 0,20-12 350 0 0,0 0-1 0 0,-1 0 1 0 0,0-1 0 0 0,-4 0 1055 0 0,4 0-702 0 0,-18 6-1854 0 0</inkml:trace>
  <inkml:trace contextRef="#ctx0" brushRef="#br0" timeOffset="-769996.968">8325 5995 12440 0 0,'0'0'957'0'0,"0"0"-381"0"0,0 0 716 0 0,2 0 380 0 0,85 4 2179 0 0,7 1-3744 0 0,-27-5 170 0 0,76-1-3138 0 0,-124-1-1741 0 0,-1-1-1315 0 0</inkml:trace>
  <inkml:trace contextRef="#ctx0" brushRef="#br0" timeOffset="-769490.195">8980 5540 15664 0 0,'0'0'718'0'0,"0"0"-19"0"0,0 16-421 0 0,2 8-243 0 0,-2 0 0 0 0,0 0 0 0 0,-4 22-35 0 0,2-21 351 0 0,-12 77 1484 0 0,6-48-1263 0 0,-17 88 685 0 0,22-126-1102 0 0,-1 0 0 0 0,-1-1-1 0 0,0 0 1 0 0,-5 10-155 0 0,0 0 117 0 0,9-23-53 0 0,1-2-46 0 0,1-3-90 0 0,0 0 0 0 0,0 1 0 0 0,0-1 0 0 0,0 1 0 0 0,1-1-1 0 0,-1 1 1 0 0,0-1 0 0 0,1 1 0 0 0,1-2 72 0 0,3-4-209 0 0,13-24-454 0 0,5-7-811 0 0,2 0-1 0 0,29-34 1475 0 0,-30 43-685 0 0,-13 15 418 0 0,0 1 0 0 0,2 0 0 0 0,-1 1 0 0 0,2 0 1 0 0,2-1 266 0 0,0 3 562 0 0,1 0 1 0 0,9-3-563 0 0,-27 14 55 0 0,0-1 0 0 0,0 1 0 0 0,0 0 0 0 0,0 0-1 0 0,0 0 1 0 0,0 0 0 0 0,1 0 0 0 0,-1 0 0 0 0,0 0 0 0 0,0 0 0 0 0,0 0 0 0 0,0 0 0 0 0,0 0 0 0 0,0 0 0 0 0,0-1 0 0 0,0 1 0 0 0,1 0 0 0 0,-1 0 0 0 0,0 0-1 0 0,0 0 1 0 0,0 0 0 0 0,0 0 0 0 0,0 0 0 0 0,0 0 0 0 0,0 0 0 0 0,1 0 0 0 0,-1 0 0 0 0,0 0 0 0 0,0 0 0 0 0,0 0 0 0 0,0 0 0 0 0,0 0 0 0 0,0 0 0 0 0,0 1-1 0 0,1-1 1 0 0,-1 0 0 0 0,0 0 0 0 0,0 0 0 0 0,0 0 0 0 0,0 0 0 0 0,0 0 0 0 0,0 0 0 0 0,0 0 0 0 0,0 0 0 0 0,0 0 0 0 0,0 0 0 0 0,1 0 0 0 0,-1 1-1 0 0,0-1 1 0 0,0 0 0 0 0,0 0 0 0 0,0 0 0 0 0,0 0 0 0 0,0 0 0 0 0,0 0 0 0 0,0 0 0 0 0,0 1 0 0 0,0-1 0 0 0,0 0-55 0 0,-4 10 766 0 0,-13 15-467 0 0,-97 93 453 0 0,99-101-720 0 0,1 1 0 0 0,-11 16-32 0 0,25-33 1 0 0,-2 2 0 0 0,0 0 1 0 0,0 0-1 0 0,1 0 1 0 0,-1 0-1 0 0,1 0 1 0 0,0 0-1 0 0,-1 2-1 0 0,2-4 8 0 0,0 0 0 0 0,0 1 0 0 0,-1-1-1 0 0,1 1 1 0 0,0-1 0 0 0,0 0 0 0 0,1 1 0 0 0,-1-1 0 0 0,0 1 0 0 0,0-1-1 0 0,1 0 1 0 0,-1 1 0 0 0,1-1 0 0 0,-1 0 0 0 0,1 1 0 0 0,-1-1 0 0 0,1 0 0 0 0,0 0-1 0 0,0 0 1 0 0,0 1 0 0 0,-1-1 0 0 0,1 0 0 0 0,0 0 0 0 0,0 0 0 0 0,1 0-1 0 0,-1-1 1 0 0,0 1 0 0 0,0 0 0 0 0,1 0-8 0 0,0 1 17 0 0,4 2 15 0 0,1-1 1 0 0,-1 1-1 0 0,1-1 0 0 0,0 0 0 0 0,0-1 0 0 0,0 0 0 0 0,0 0 1 0 0,5 1-33 0 0,15 2 122 0 0,17 0-122 0 0,-4-2-1924 0 0,12-3 1924 0 0,-39 0-1262 0 0,-7 0 547 0 0,-1-1 1 0 0,0 1 0 0 0,1-1 0 0 0,-1 0-1 0 0,0-1 1 0 0,1 0 714 0 0,-2 1-358 0 0,17-5-2039 0 0</inkml:trace>
  <inkml:trace contextRef="#ctx0" brushRef="#br0" timeOffset="-769120.547">9486 5783 3680 0 0,'0'0'284'0'0,"0"0"309"0"0,0 0 1995 0 0,0 0 895 0 0,0 0 179 0 0,0 0-469 0 0,19-3-1945 0 0,-12 3-1126 0 0,0 0-1 0 0,0 0 0 0 0,0-1 1 0 0,-1-1-1 0 0,1 1 0 0 0,6-3-121 0 0,19-4 674 0 0,0 0 0 0 0,7 1-674 0 0,-20 4 173 0 0,-9 1-123 0 0,-1 0 0 0 0,1 1-1 0 0,0 0 1 0 0,-1 1 0 0 0,9 0-50 0 0,-1 1 22 0 0,-16-1-14 0 0,-1 1-1 0 0,0 0 1 0 0,0-1-1 0 0,1 1 1 0 0,-1-1 0 0 0,0 1-1 0 0,0 0 1 0 0,0-1-1 0 0,0 1 1 0 0,0 0-1 0 0,0-1 1 0 0,0 1-1 0 0,0 0 1 0 0,0-1-1 0 0,0 1 1 0 0,0-1-1 0 0,-1 1-7 0 0,1-1 3 0 0,-1 6 30 0 0,0 1 0 0 0,-1-1 0 0 0,0 0 0 0 0,-1-1 0 0 0,1 1 0 0 0,-1 0 0 0 0,0-1-1 0 0,0 1 1 0 0,-3 2-33 0 0,-7 9 69 0 0,-1-1 0 0 0,-4 3-69 0 0,-16 20 75 0 0,18-21-18 0 0,10-11 22 0 0,-1 1 0 0 0,1 0 0 0 0,0 0 1 0 0,1 0-1 0 0,0 1 0 0 0,0 0 0 0 0,-2 7-79 0 0,7-15 12 0 0,0 0 1 0 0,-1 0-1 0 0,1-1 0 0 0,0 1 1 0 0,0 0-1 0 0,1 0 0 0 0,-1-1 1 0 0,0 1-1 0 0,0 0 0 0 0,0-1 1 0 0,0 1-1 0 0,1 0 0 0 0,-1-1 1 0 0,0 1-1 0 0,1 0 0 0 0,-1-1 1 0 0,0 1-1 0 0,1-1 0 0 0,-1 1 1 0 0,1 0-1 0 0,-1-1 0 0 0,1 1 1 0 0,-1-1-1 0 0,1 1 0 0 0,-1-1 1 0 0,1 0-1 0 0,-1 1 0 0 0,1-1 1 0 0,0 1-1 0 0,-1-1 0 0 0,1 0 1 0 0,0 0-1 0 0,-1 1 0 0 0,1-1-12 0 0,27 8 53 0 0,-24-8-44 0 0,14 3-64 0 0,0-2 0 0 0,1 0 1 0 0,-1-1-1 0 0,0-1 0 0 0,2-1 55 0 0,-12 2-954 0 0,-1-2 1 0 0,1 1 0 0 0,-1-1-1 0 0,1 0 954 0 0,-6 1-1834 0 0,-2-4-19 0 0</inkml:trace>
  <inkml:trace contextRef="#ctx0" brushRef="#br0" timeOffset="-768721.83">9386 5866 10136 0 0,'0'0'777'0'0,"0"0"-240"0"0,1 0 867 0 0,29 1 3861 0 0,2 0-4175 0 0,34 1-1432 0 0,18 2 536 0 0,-27 0-93 0 0,-19-1-161 0 0,26 0-922 0 0,-21-6-3341 0 0,-28 0 2470 0 0</inkml:trace>
  <inkml:trace contextRef="#ctx0" brushRef="#br0" timeOffset="-768328.27">9901 5570 16559 0 0,'0'0'374'0'0,"0"0"54"0"0,1 1 22 0 0,36 28 172 0 0,-17-14-128 0 0,-1 1-1 0 0,0 0 1 0 0,-1 2-494 0 0,-18-18 7 0 0,18 19 1275 0 0,-2 1-1 0 0,10 13-1281 0 0,-21-25 178 0 0,-1 0 0 0 0,1 1 0 0 0,-1-1 0 0 0,-1 1 0 0 0,1-1 0 0 0,-1 1 0 0 0,-1 0 0 0 0,0 0 0 0 0,0 2-178 0 0,-1-4 56 0 0,0 0 0 0 0,-1 1 0 0 0,1-1-1 0 0,-2 1 1 0 0,1-1 0 0 0,-1 1 0 0 0,0-1 0 0 0,0 0 0 0 0,-1 0 0 0 0,-1 2-56 0 0,-1 1 33 0 0,0 0 1 0 0,-1-1-1 0 0,0 0 1 0 0,0 0-1 0 0,-1 0 1 0 0,0-1-1 0 0,-1 1-33 0 0,-12 13-236 0 0,-1-1 1 0 0,-1 0-1 0 0,-1-1 0 0 0,-1-2 0 0 0,-1 0 1 0 0,-20 11 235 0 0,-6 0-1714 0 0</inkml:trace>
  <inkml:trace contextRef="#ctx0" brushRef="#br0" timeOffset="-728890.567">9307 5386 2760 0 0,'0'0'425'0'0,"0"0"745"0"0,0 0 323 0 0,0 0 67 0 0,0 0-115 0 0,0 0-514 0 0,0 0-225 0 0,0 0-46 0 0,0 0-16 0 0,0 0-24 0 0,0 0-10 0 0,0 0-2 0 0,0 0-20 0 0,0 0-84 0 0,-5-6 2571 0 0,11 4-2987 0 0,-1 0 0 0 0,1 0 0 0 0,0 1 0 0 0,0 0 0 0 0,1 0 0 0 0,-1 0 0 0 0,0 1 0 0 0,0 0 0 0 0,0 0 0 0 0,5 2-88 0 0,6-2 344 0 0,-1-2 20 0 0,-15 1-409 0 0,1 1-1 0 0,0 0 1 0 0,0-1 0 0 0,-1 1 0 0 0,1 0 0 0 0,0 0 0 0 0,0 0 0 0 0,0 0 0 0 0,-1 1-1 0 0,3-1 46 0 0,0 2-18 0 0,-3-2 18 0 0,-1 0 1 0 0,1 1 0 0 0,0-1-1 0 0,0 0 1 0 0,0 1-1 0 0,0-1 1 0 0,0 0-1 0 0,0 0 1 0 0,0 0-1 0 0,0 0 1 0 0,0 0-1 0 0,0 0 1 0 0,0 0-1 0 0,0 0 1 0 0,0 0-1 0 0,0-1 1 0 0,-1 1-1 0 0,1 0 1 0 0,0-1-1 0 0,0 1 1 0 0,0 0-1 0 0,0-1 1 0 0,0 0-1 0 0,0 1 10 0 0,4-1 147 0 0,-4 1-92 0 0,1 1 1 0 0,0 0-1 0 0,-1-1 1 0 0,1 1-1 0 0,0-1 0 0 0,-1 1 1 0 0,1-1-1 0 0,0 0 1 0 0,-1 0-1 0 0,1 0 0 0 0,1 0-65 0 0,-9 0-10 0 0,1 1 0 0 0,0-1 0 0 0,-1 1 0 0 0,1 0 0 0 0,0 0-1 0 0,-1 1 1 0 0,-1 0 10 0 0,-23 6 433 0 0,-12-4 45 0 0,-17-2-478 0 0,21-2 919 0 0,66-11-676 0 0,-26 10-252 0 0,0 1 1 0 0,0 0 0 0 0,0 0 0 0 0,0 0-1 0 0,0 0 1 0 0,0 0 0 0 0,0 0 0 0 0,0 0-1 0 0,0 0 1 0 0,-1 1 0 0 0,1-1 0 0 0,0 1-1 0 0,0 0 1 0 0,0 0 8 0 0,26 15-149 0 0,-22-12 141 0 0,0 0 0 0 0,0-1-1 0 0,1 0 1 0 0,0 1 8 0 0,3-2 50 0 0,1 1 0 0 0,0-1 0 0 0,0-1-1 0 0,-1 0 1 0 0,1 0 0 0 0,0-1 0 0 0,8-2-50 0 0,8 2-235 0 0,39-4 147 0 0,-113 10 1881 0 0,23-3-2053 0 0,-28 2 288 0 0,-25-1-28 0 0,33-10 272 0 0,43 6-219 0 0,1 0-26 0 0,16 3-638 0 0,-6-1-682 0 0,-1-1-406 0 0</inkml:trace>
  <inkml:trace contextRef="#ctx2" brushRef="#br3">5099 2574,'0'0</inkml:trace>
  <inkml:trace contextRef="#ctx0" brushRef="#br2" timeOffset="-989446.361">5593 1732 10912 0 0,'0'0'248'0'0,"0"0"34"0"0,0 0 20 0 0,-1-1-38 0 0,-3 0-74 0 0,3 1 326 0 0,1 0 164 0 0,10 1 1830 0 0,-10-1-2438 0 0,0 0 0 0 0,1 0 0 0 0,-1 0 0 0 0,1 0 0 0 0,-1 0 0 0 0,1 0 0 0 0,-1 0 0 0 0,0 1 0 0 0,1-1 0 0 0,-1 0 0 0 0,0 0 0 0 0,1 0 0 0 0,-1 1 0 0 0,1-1 0 0 0,-1 0 0 0 0,0 1 0 0 0,0-1 0 0 0,1 0 0 0 0,-1 1 0 0 0,0-1 0 0 0,0 0 1 0 0,1 1-1 0 0,-1-1 0 0 0,0 0 0 0 0,0 1 0 0 0,0-1 0 0 0,1 1 0 0 0,-1-1 0 0 0,0 0 0 0 0,0 1-72 0 0,0 5 368 0 0,-1-5-304 0 0,1 0-1 0 0,0 1 0 0 0,0-1 0 0 0,0 0 1 0 0,0 1-1 0 0,0-1 0 0 0,0 0 0 0 0,1 0 1 0 0,-1 1-1 0 0,0-1 0 0 0,1 0 0 0 0,-1 1 0 0 0,1-1-63 0 0,-1 0 8 0 0,0 0 0 0 0,1-1-1 0 0,-1 1 1 0 0,0 0 0 0 0,0 0-1 0 0,1-1 1 0 0,-1 1 0 0 0,0 0-1 0 0,0-1 1 0 0,0 1 0 0 0,0 0-1 0 0,0 0 1 0 0,0 0 0 0 0,0-1-1 0 0,0 1 1 0 0,-1 0 0 0 0,1 0-8 0 0,0 0-1 0 0,0-1 1 0 0,-1 1 0 0 0,1 0 0 0 0,0 0 0 0 0,0 0 0 0 0,0-1 0 0 0,0 1 0 0 0,0 0 0 0 0,0 0 0 0 0,0-1-1 0 0,0 1 1 0 0,1 0 0 0 0,-1 0 0 0 0,0 0 0 0 0,0-1 0 0 0,1 1 0 0 0,-1 0 0 0 0,0-1 0 0 0,1 1 0 0 0,-1 0-1 0 0,1 0 1 0 0,1 3-4 0 0,1 0 0 0 0,-1 0-1 0 0,0 0 1 0 0,-1 0-1 0 0,2 4 5 0 0,8 18 361 0 0,-10-26-333 0 0,-1 1 1 0 0,0 0-1 0 0,1-1 0 0 0,-1 1 0 0 0,0 0 1 0 0,0-1-1 0 0,1 1 0 0 0,-1 0 0 0 0,0 0 1 0 0,0-1-1 0 0,0 1 0 0 0,0 0 0 0 0,0 0 1 0 0,0-1-1 0 0,0 1 0 0 0,0 0 1 0 0,0 0-1 0 0,-1 0-28 0 0,1 13 504 0 0,1-11-459 0 0,1 4 19 0 0,0 1 1 0 0,-1-1-1 0 0,0 0 1 0 0,1 7-65 0 0,0 3 193 0 0,-1-16-179 0 0,-1 1 1 0 0,1-1 0 0 0,-1 1 0 0 0,0 0 0 0 0,0-1 0 0 0,0 1 0 0 0,0-1 0 0 0,0 1 0 0 0,0-1 0 0 0,0 1-1 0 0,0 0 1 0 0,0-1 0 0 0,-1 1 0 0 0,1-1 0 0 0,-1 1-15 0 0,1-1 1 0 0,-1-1-1 0 0,1 1 1 0 0,0 0-1 0 0,-1-1 1 0 0,1 1-1 0 0,0 0 1 0 0,-1 0-1 0 0,1 0 1 0 0,0-1-1 0 0,0 1 1 0 0,0 0-1 0 0,-1 0 1 0 0,1 0-1 0 0,0 0 1 0 0,0-1 0 0 0,1 1-1 0 0,-1 0 1 0 0,0 0-1 0 0,0 0 1 0 0,0-1-1 0 0,0 1 1 0 0,1 0-1 0 0,-1 0 1 0 0,0 0-1 0 0,1-1 1 0 0,-1 1-1 0 0,0 0 1 0 0,1-1-1 0 0,-1 1 1 0 0,1 0 0 0 0,0-1-1 0 0,-1 1 0 0 0,0-1 0 0 0,1 1 0 0 0,-1 0 0 0 0,0-1 0 0 0,1 1 0 0 0,-1 0 0 0 0,0-1 0 0 0,0 1 0 0 0,1 0 0 0 0,-1 0 0 0 0,0-1 0 0 0,0 1 0 0 0,0 0 0 0 0,0-1 0 0 0,0 1 0 0 0,0 0 0 0 0,0 0 0 0 0,0-1 0 0 0,0 1 0 0 0,-1 0 0 0 0,1-1 0 0 0,0 1 0 0 0,0 0 0 0 0,-1 0 0 0 0,1-1 0 0 0,0 1 0 0 0,0-1 0 0 0,-1 1 0 0 0,1 0 0 0 0,0-1 0 0 0,0 1 0 0 0,0 0 0 0 0,0-1 0 0 0,0 1 0 0 0,0 0 0 0 0,0-1 0 0 0,0 1 0 0 0,0 0 0 0 0,0-1 0 0 0,0 1 0 0 0,0 0 0 0 0,1-1 0 0 0,-1 1 0 0 0,0 0 0 0 0,0-1 0 0 0,1 1 0 0 0,-1 0 0 0 0,2 2 0 0 0,0-1 0 0 0,-1 1 0 0 0,1 0 0 0 0,-1 1 0 0 0,0-1 0 0 0,0 0 0 0 0,0 0 0 0 0,0 0 0 0 0,0 3 0 0 0,-1-5 0 0 0,0 0 0 0 0,1 0 0 0 0,-1-1 0 0 0,0 1 0 0 0,1 0 0 0 0,-1 0 0 0 0,1-1 0 0 0,-1 1 0 0 0,1 0 0 0 0,0 0 0 0 0,-1-1 0 0 0,1 1 0 0 0,-1-1 0 0 0,1 1 0 0 0,0 0 0 0 0,2 1 0 0 0,-2-1 22 0 0,0-1 0 0 0,-1 1 0 0 0,1-1 0 0 0,-1 1 0 0 0,1-1 0 0 0,-1 1 0 0 0,1-1 0 0 0,-1 1 0 0 0,1-1 0 0 0,-1 1 0 0 0,0 0 0 0 0,1-1 0 0 0,-1 1 0 0 0,0 0 0 0 0,0-1 0 0 0,1 1 0 0 0,-1 0 0 0 0,0-1 0 0 0,0 1 0 0 0,0 0 0 0 0,0-1 0 0 0,0 1 0 0 0,0 0 0 0 0,0 0 0 0 0,0-1 0 0 0,0 1 0 0 0,0 0 0 0 0,0-1 0 0 0,0 1 0 0 0,-1 0 0 0 0,1 0 0 0 0,0-1 0 0 0,0 1 0 0 0,-1-1 0 0 0,1 1 0 0 0,-1 0 0 0 0,1-1 0 0 0,0 1 0 0 0,-1-1 0 0 0,1 1 0 0 0,-1-1 0 0 0,0 1-21 0 0,0 0-3 0 0,1 0-22 0 0,0-1 1 0 0,0 1-1 0 0,-1 0 1 0 0,1-1-1 0 0,0 1 1 0 0,0-1-1 0 0,0 1 1 0 0,0 0-1 0 0,0-1 1 0 0,0 1-1 0 0,0-1 1 0 0,0 1-1 0 0,0 0 0 0 0,0-1 1 0 0,0 1-1 0 0,0-1 1 0 0,0 1 23 0 0,0 0-22 0 0,1 0 1 0 0,-1-1 0 0 0,0 1 0 0 0,0-1-1 0 0,0 1 1 0 0,0-1 0 0 0,0 1-1 0 0,0-1 1 0 0,0 1 0 0 0,0 0-1 0 0,0-1 1 0 0,0 1 0 0 0,-1-1-1 0 0,1 1 1 0 0,0-1 0 0 0,0 1-1 0 0,-1 0 22 0 0,-1 1-33 0 0,1-2 62 0 0,1 1 1 0 0,-1-1 0 0 0,1 0-1 0 0,-1 1 1 0 0,1-1-1 0 0,-1 1 1 0 0,1-1 0 0 0,-1 0-1 0 0,1 1 1 0 0,-1-1 0 0 0,1 1-1 0 0,0-1 1 0 0,-1 1-1 0 0,1-1 1 0 0,0 1 0 0 0,-1 0-1 0 0,1-1 1 0 0,0 1-1 0 0,0-1 1 0 0,0 1 0 0 0,-1 0-1 0 0,1-1 1 0 0,0 1 0 0 0,0-1-1 0 0,0 1 1 0 0,0 0-1 0 0,0-1 1 0 0,0 1 0 0 0,0 0-1 0 0,0-1 1 0 0,1 1-1 0 0,-1-1 1 0 0,0 1 0 0 0,0 0-30 0 0,4 6 21 0 0,-5-2 34 0 0,1-4 15 0 0,-1 0-10 0 0,-4 3-37 0 0,3-3 20 0 0,-1-1-21 0 0,6 1 37 0 0,3 0 39 0 0,0-1 344 0 0,-4 3-421 0 0,-7-3-31 0 0,4 0-50 0 0,1 0-39 0 0,0 0-12 0 0,1 0 18 0 0,7 0 74 0 0,0 0 7 0 0,-9 0 1 0 0,-10 2-17 0 0,12 0 19 0 0,14 1 5 0 0,-10-2 4 0 0,-7-1 0 0 0,7 0 0 0 0,-7 0 0 0 0,5 0-18 0 0,-2 0-84 0 0,-1 0-52 0 0,0 0-20 0 0,-12-5-1699 0 0,5 2-22 0 0</inkml:trace>
  <inkml:trace contextRef="#ctx0" brushRef="#br2" timeOffset="-988940.648">5552 1817 2304 0 0,'6'-1'-2208'0'0,"1"0"5430"0"0,0 0 4921 0 0,-10 3-4775 0 0,2-1-3023 0 0,1-1-7 0 0,-2 0-176 0 0,1 0 1 0 0,-1 1-1 0 0,1-1 1 0 0,0 1-1 0 0,0-1 1 0 0,-1 1-1 0 0,1-1 1 0 0,0 1-1 0 0,0 0 1 0 0,-1-1-1 0 0,1 1 1 0 0,0 0-1 0 0,0 0 1 0 0,0 0-163 0 0,-4 3 140 0 0,4-3 106 0 0,1-1-12 0 0,-17 13 718 0 0,17-12-933 0 0,-12 3 34 0 0,7-4-6 0 0,4 0 193 0 0,1 0 73 0 0,3 0-204 0 0,-1-1-1 0 0,0 0 1 0 0,1 1-1 0 0,-1-1 1 0 0,0 0-1 0 0,0 0 1 0 0,2-2-109 0 0,1 1 100 0 0,-5 2-87 0 0,1 0-1 0 0,-1-1 0 0 0,1 1 1 0 0,-1 0-1 0 0,0 0 0 0 0,1-1 1 0 0,-1 1-1 0 0,1 0 0 0 0,-1 0 0 0 0,0-1 1 0 0,1 1-1 0 0,-1-1 0 0 0,0 1 1 0 0,1 0-1 0 0,-1-1 0 0 0,0 1 1 0 0,1-1-1 0 0,-1 1 0 0 0,0 0 1 0 0,0-1-1 0 0,0 1 0 0 0,1-1 0 0 0,-1 1 1 0 0,0-1-1 0 0,0 1 0 0 0,0-1-12 0 0,5-9 214 0 0,-3 9-212 0 0,0-1 0 0 0,-1 0 1 0 0,1 1-1 0 0,0-1 0 0 0,-1 0 1 0 0,0 0-1 0 0,1 0 1 0 0,-1-1-1 0 0,0 1 0 0 0,0 0 1 0 0,0 0-1 0 0,0-1 0 0 0,0-1-2 0 0,7-10 0 0 0,-7 13 0 0 0,0-1 0 0 0,0 1 0 0 0,0 0 0 0 0,0-1 0 0 0,0 1 0 0 0,-1-1 0 0 0,1 1 0 0 0,0-1 0 0 0,-1 1 0 0 0,1-1 0 0 0,-1 1 0 0 0,1-2 0 0 0,-2 2 0 0 0,1 0 0 0 0,0 1 0 0 0,0-1 0 0 0,0 0 0 0 0,0 0 0 0 0,0 1 0 0 0,0-1 0 0 0,1 0 0 0 0,-1 0 0 0 0,0 1 0 0 0,0-1 0 0 0,0 0 0 0 0,1 0 0 0 0,-1 1 0 0 0,0-1 0 0 0,1 0 0 0 0,-1 1 0 0 0,1-1 0 0 0,-1 0 0 0 0,1 1 0 0 0,-1-1 0 0 0,1 1 0 0 0,-1-1 0 0 0,1 1 0 0 0,-1-1 0 0 0,1 1 0 0 0,0-1 0 0 0,-1 1 0 0 0,2-1 0 0 0,7-12 0 0 0,-7 12 22 0 0,-1 1 0 0 0,1 0 0 0 0,0 0 0 0 0,0 0 0 0 0,0 0 0 0 0,-1 0 0 0 0,1 0 0 0 0,0 0 0 0 0,0 0 0 0 0,-1 1 0 0 0,1-1 0 0 0,0 1 0 0 0,0-1 0 0 0,-1 1 0 0 0,1 0 0 0 0,-1-1 0 0 0,1 1 0 0 0,1 1-22 0 0,3 1-69 0 0,-6-3 60 0 0,0 1-1 0 0,1-1 1 0 0,-1 0-1 0 0,0 0 1 0 0,1 1-1 0 0,-1-1 1 0 0,0 0 0 0 0,1 1-1 0 0,-1-1 1 0 0,0 0-1 0 0,0 1 1 0 0,0-1-1 0 0,1 1 1 0 0,-1-1 0 0 0,0 0-1 0 0,0 1 1 0 0,0-1-1 0 0,0 1 1 0 0,0-1 9 0 0,2 3-33 0 0,23 42 686 0 0,-18-34-654 0 0,-6-10 4 0 0,-1-1 0 0 0,1 1 0 0 0,0 0 0 0 0,-1 0 0 0 0,1 0 1 0 0,0 0-1 0 0,-1 0 0 0 0,1 0 0 0 0,-1 0 0 0 0,1 0 0 0 0,-1 0 0 0 0,0 0 0 0 0,1 0 1 0 0,-1 0-1 0 0,0 0 0 0 0,0 0 0 0 0,0 0 0 0 0,0 0 0 0 0,0 0 0 0 0,0 1 0 0 0,0-1-3 0 0,0 0 1 0 0,0 0 0 0 0,0 0 0 0 0,0 0 0 0 0,1-1 0 0 0,-1 1 1 0 0,0 0-1 0 0,0 0 0 0 0,1-1 0 0 0,-1 1 0 0 0,0 0 0 0 0,1-1 0 0 0,-1 1 0 0 0,1 0 0 0 0,-1-1 0 0 0,1 1 0 0 0,-1-1 0 0 0,1 1 0 0 0,0 0 0 0 0,0-1-1 0 0,16 15 48 0 0,-8-8-52 0 0,0 3 13 0 0,0 0-492 0 0,0-5-5473 0 0,1-2-885 0 0</inkml:trace>
  <inkml:trace contextRef="#ctx0" brushRef="#br2" timeOffset="-986845.804">6034 2166 6248 0 0,'5'1'163'0'0,"-5"-1"-105"0"0,1 0 0 0 0,-1 0 0 0 0,1 0 1 0 0,-1 1-1 0 0,1-1 0 0 0,-1 0 0 0 0,1 0 1 0 0,-1 0-1 0 0,1 0 0 0 0,-1 0 0 0 0,1 0 1 0 0,-1 0-1 0 0,1 0 0 0 0,-1 0 0 0 0,1 0 1 0 0,-1 0-1 0 0,1 0 0 0 0,-1 0 0 0 0,1 0 1 0 0,-1-1-1 0 0,1 1 0 0 0,-1 0 0 0 0,1 0 1 0 0,-1-1-1 0 0,1 1 0 0 0,-1 0-58 0 0,0 0 1129 0 0,2 0 58 0 0,30-3 1634 0 0,-31 3-2053 0 0,7-2 375 0 0,-7 0 2854 0 0,-3 1-3871 0 0,0 0-1 0 0,0 0 1 0 0,-1 0 0 0 0,1 0-1 0 0,0 0 1 0 0,-1 1-1 0 0,1-1 1 0 0,0 1 0 0 0,-1-1-1 0 0,1 1 1 0 0,-1 0 0 0 0,-1 0-126 0 0,-30 4 96 0 0,12-1 73 0 0,9-1-31 0 0,0 1 0 0 0,1 0 0 0 0,-12 4-138 0 0,14-3 76 0 0,2-2-5 0 0,-3 1 22 0 0,1 1-1 0 0,-1 0 1 0 0,1 1 0 0 0,-1 0-1 0 0,-4 3-92 0 0,-2 1 58 0 0,14-8-56 0 0,1 0-1 0 0,-1 1 1 0 0,0-1-1 0 0,0 0 0 0 0,1 1 1 0 0,-1 0-1 0 0,1 0 0 0 0,-1 0 1 0 0,1 0-1 0 0,0 0 1 0 0,0 0-1 0 0,-2 3-1 0 0,-8 13 17 0 0,9-15-39 0 0,1 0-1 0 0,0 0 1 0 0,-1 0-1 0 0,1 0 1 0 0,0 0-1 0 0,1 0 1 0 0,-1 1 0 0 0,1-1-1 0 0,-1 1 1 0 0,1-1-1 0 0,0 1 1 0 0,1 0-1 0 0,-1 0 1 0 0,0 1 22 0 0,2 3-15 0 0,-1-6 15 0 0,0 1-1 0 0,0 0 1 0 0,0-1-1 0 0,0 1 1 0 0,-1-1 0 0 0,1 1-1 0 0,-1 2 1 0 0,0-2 6 0 0,0 0 0 0 0,1 0 0 0 0,-1 0-1 0 0,1 0 1 0 0,0 0 0 0 0,0 0 0 0 0,0 0 0 0 0,0 0-1 0 0,1 0 1 0 0,-1 0 0 0 0,1 0 0 0 0,0 0-1 0 0,0-1 1 0 0,0 1 0 0 0,1 2-6 0 0,-2-2 28 0 0,1 0 0 0 0,0-1 0 0 0,-1 1 0 0 0,1 0 0 0 0,-1 0 0 0 0,0 0 1 0 0,0-1-1 0 0,0 1 0 0 0,-1 2-28 0 0,1-3 11 0 0,0 1 1 0 0,-1 0-1 0 0,1 0 1 0 0,0 0 0 0 0,1-1-1 0 0,-1 1 1 0 0,1 0-1 0 0,-1 0 1 0 0,1-1-1 0 0,0 1 1 0 0,0 1-12 0 0,0-3 2 0 0,0 1 1 0 0,-1-1-1 0 0,1 0 0 0 0,-1 1 1 0 0,0-1-1 0 0,1 0 0 0 0,-1 1 0 0 0,0-1 1 0 0,0 1-1 0 0,0-1 0 0 0,0 0 1 0 0,0 1-1 0 0,0 0-2 0 0,0 4-78 0 0,0-5 64 0 0,1 0 0 0 0,-1 0-1 0 0,0 0 1 0 0,0 0 0 0 0,1 0 0 0 0,-1 0-1 0 0,1 0 1 0 0,-1 0 0 0 0,1 0 0 0 0,-1 0-1 0 0,1 0 1 0 0,0 0 0 0 0,-1 0 0 0 0,1-1 0 0 0,0 1-1 0 0,0 0 1 0 0,-1-1 0 0 0,1 1 0 0 0,0 0-1 0 0,0-1 1 0 0,0 1 0 0 0,0-1 0 0 0,0 0-1 0 0,0 1 1 0 0,0-1 0 0 0,0 0 0 0 0,0 1 14 0 0,31 6-6 0 0,-30-6 19 0 0,11-1 142 0 0,1 0 0 0 0,-1 0 0 0 0,1-1 1 0 0,-1-1-1 0 0,0 0 0 0 0,1-1 0 0 0,-1 0 1 0 0,-1-1-1 0 0,10-4-155 0 0,-17 6 53 0 0,0 0-1 0 0,-1 0 1 0 0,1-1-1 0 0,-1 1 1 0 0,0-1 0 0 0,3-2-53 0 0,-6 4 8 0 0,1 0 1 0 0,-1 0 0 0 0,0 0 0 0 0,0 0 0 0 0,-1 0 0 0 0,1 0 0 0 0,0 0 0 0 0,0 0-1 0 0,0 0 1 0 0,-1 0 0 0 0,1-1 0 0 0,0 1 0 0 0,-1 0 0 0 0,0 0 0 0 0,1-1-1 0 0,-1 1 1 0 0,0 0 0 0 0,1-1 0 0 0,-1 1 0 0 0,0 0 0 0 0,0-1 0 0 0,0 1 0 0 0,0-1-1 0 0,0 1 1 0 0,-1-1-9 0 0,2-6 0 0 0,-1 7 0 0 0,0 0 0 0 0,0 1 0 0 0,1-1 0 0 0,-1 1 0 0 0,0-1 0 0 0,0 0 0 0 0,0 1 0 0 0,0-1 0 0 0,0 1 0 0 0,0-1 0 0 0,0 0 0 0 0,-1 1 0 0 0,1-1 0 0 0,0 1 0 0 0,0-1 0 0 0,0 0 0 0 0,-1 1 0 0 0,1-1 0 0 0,0 1 0 0 0,0-1 0 0 0,-1 1 0 0 0,1-1 0 0 0,0 1 0 0 0,-5-5 0 0 0,0 0 0 0 0,0 0 0 0 0,0 0 0 0 0,0 1 0 0 0,-1 0 0 0 0,0 0 0 0 0,1 1 0 0 0,-1 0 0 0 0,-1 0 0 0 0,1 0 0 0 0,-3-1 0 0 0,-4 0 0 0 0,1 1 0 0 0,-1 0 0 0 0,-1 0 0 0 0,1 1 0 0 0,-7 0 0 0 0,0 0-115 0 0,-39-1-1115 0 0,55 2-213 0 0,5 1 972 0 0,4-1-1856 0 0,-2 0-2022 0 0,-2 1-1531 0 0</inkml:trace>
  <inkml:trace contextRef="#ctx0" brushRef="#br2" timeOffset="-986458.05">6056 2006 13824 0 0,'-1'0'61'0'0,"0"1"38"0"0,-1-1 1 0 0,1 0-1 0 0,-1 0 1 0 0,0-1-1 0 0,1 1 1 0 0,-1 0-1 0 0,1 0 1 0 0,-1-1-1 0 0,0 1 1 0 0,0-1-100 0 0,2 1 332 0 0,7-4 1223 0 0,-1 0-1072 0 0,1 1-1 0 0,-1 0 0 0 0,0 1 0 0 0,1-1 0 0 0,5 0-482 0 0,1-1 229 0 0,60-15 535 0 0,-36 10-182 0 0,37-10-477 0 0,-31 10-1514 0 0,-42 9 1103 0 0,-1 0 158 0 0,0 0-1 0 0,1 0 0 0 0,-1 0 0 0 0,0 0 1 0 0,1 0-1 0 0,-1 0 0 0 0,1 0 1 0 0,-1 0-1 0 0,0 0 0 0 0,1 0 1 0 0,-1 0-1 0 0,0-1 0 0 0,1 1 1 0 0,-1 0-1 0 0,0 0 0 0 0,1 0 1 0 0,-1-1-1 0 0,0 1 0 0 0,1 0 1 0 0,-1 0-1 0 0,0-1 149 0 0,0-4-5973 0 0</inkml:trace>
  <inkml:trace contextRef="#ctx0" brushRef="#br2" timeOffset="-986079.941">6200 1827 13824 0 0,'2'0'-17'0'0,"3"1"469"0"0,-7 1 169 0 0,1-1-289 0 0,0-1-303 0 0,1 0 0 0 0,-1 0 0 0 0,1 0 0 0 0,-1 0 0 0 0,1 0 0 0 0,0 0 0 0 0,-1 0 0 0 0,1 0 0 0 0,-1 0 0 0 0,1 1 0 0 0,0-1 0 0 0,-1 0 0 0 0,1 0 1 0 0,-1 1-1 0 0,1-1 0 0 0,0 0 0 0 0,-1 0 0 0 0,1 1 0 0 0,0-1 0 0 0,-1 0 0 0 0,1 1 0 0 0,0-1 0 0 0,0 0 0 0 0,-1 1 0 0 0,1-1 0 0 0,0 0 1 0 0,0 1-1 0 0,0-1 0 0 0,0 1 0 0 0,-1-1 0 0 0,1 1 0 0 0,0-1 0 0 0,0 0 0 0 0,0 1 0 0 0,0-1 0 0 0,0 1-29 0 0,2 4 289 0 0,-1-4-235 0 0,-1 0 1 0 0,1 0-1 0 0,-1-1 0 0 0,0 1 0 0 0,1 0 0 0 0,-1 0 0 0 0,0 0 0 0 0,0 0 0 0 0,0-1 0 0 0,0 1 0 0 0,0 0 0 0 0,0 0 1 0 0,0 0-1 0 0,0 0 0 0 0,0 0 0 0 0,0 0 0 0 0,0-1 0 0 0,-1 1 0 0 0,1 0 0 0 0,0 0 0 0 0,-1 0 0 0 0,1-1 0 0 0,-1 2-54 0 0,1-1 55 0 0,0 0-1 0 0,0 0 0 0 0,0 0 1 0 0,0 0-1 0 0,0 0 0 0 0,0 0 0 0 0,0 0 1 0 0,0 0-1 0 0,0 0 0 0 0,0 0 1 0 0,1 0-1 0 0,-1 0 0 0 0,0 0 0 0 0,1 0 1 0 0,-1 0-1 0 0,1 0 0 0 0,-1-1 1 0 0,1 1-55 0 0,3 12 538 0 0,-2 10 136 0 0,-2-17-501 0 0,1 0-1 0 0,0 1 1 0 0,0-1-1 0 0,0 0 1 0 0,1 1 0 0 0,0-1-173 0 0,-2-5 13 0 0,0 0 0 0 0,0 0 0 0 0,1 0 1 0 0,-1 0-1 0 0,0 1 0 0 0,0-1 0 0 0,0 0 1 0 0,0 0-1 0 0,0 0 0 0 0,0 0 1 0 0,-1 0-1 0 0,1 0 0 0 0,0 1 0 0 0,0-1 1 0 0,-1 0-1 0 0,1 0 0 0 0,-1 0 0 0 0,1 0 1 0 0,-1 0-14 0 0,0 1 15 0 0,0-1 1 0 0,1 1-1 0 0,-1-1 1 0 0,1 1-1 0 0,-1-1 1 0 0,1 1-1 0 0,0-1 1 0 0,-1 1-1 0 0,1 0 1 0 0,0-1-1 0 0,0 2-15 0 0,1 5 17 0 0,-1-5-17 0 0,1 0 1 0 0,-1 0 0 0 0,0 0-1 0 0,0 0 1 0 0,0 0 0 0 0,-1 0-1 0 0,1 0 1 0 0,-1 0-1 0 0,1 0 1 0 0,-1 0 0 0 0,0 0-1 0 0,-1 3 0 0 0,0-2-133 0 0,0 1-1 0 0,1 0 1 0 0,0 0-1 0 0,0 0 1 0 0,0 0-1 0 0,0 3 134 0 0,-1 8-2021 0 0,-1-5-4748 0 0</inkml:trace>
  <inkml:trace contextRef="#ctx0" brushRef="#br2" timeOffset="-985579.388">6430 2273 2760 0 0,'-1'-12'4642'0'0,"0"11"-4126"0"0,0-1-1 0 0,0 1 1 0 0,0-1-1 0 0,0 1 1 0 0,0 0-1 0 0,0-1 1 0 0,0 1-1 0 0,-1 0 1 0 0,1 0-1 0 0,-1 0 1 0 0,1 0-1 0 0,-1 0 1 0 0,1 0-1 0 0,-1 1 1 0 0,1-1-1 0 0,-1 0 1 0 0,0 1-1 0 0,0-1-515 0 0,-3 0 499 0 0,0 1 0 0 0,1 0 0 0 0,-1 0 0 0 0,0 0 0 0 0,-4 0-499 0 0,-8 1 973 0 0,8 3-321 0 0,5-2-540 0 0,-4 1-10 0 0,6-2-80 0 0,0-1-1 0 0,0 1 1 0 0,0-1-1 0 0,0 1 1 0 0,0 0-1 0 0,0 0 1 0 0,1 0-1 0 0,-1 0 1 0 0,0 0-1 0 0,0 1 1 0 0,1-1-1 0 0,-1 0 1 0 0,1 1-1 0 0,-1 0 1 0 0,1-1-1 0 0,-1 2-21 0 0,-8 12 280 0 0,9-13-221 0 0,-1 0 0 0 0,1 0 0 0 0,-1 1 0 0 0,1-1 1 0 0,0 0-1 0 0,-1 1 0 0 0,1-1 0 0 0,0 0 0 0 0,1 1 0 0 0,-1-1 0 0 0,0 1 0 0 0,1 0 0 0 0,-1-1 0 0 0,1 1 0 0 0,0 1-59 0 0,3 4 101 0 0,-2-7-92 0 0,-1 0 1 0 0,1 0-1 0 0,-1 0 1 0 0,0 0-1 0 0,1 0 1 0 0,-1 0-1 0 0,0 0 0 0 0,0 1 1 0 0,0-1-1 0 0,1 0 1 0 0,-1 0-1 0 0,-1 0 1 0 0,1 1-1 0 0,0 0-9 0 0,0 0 9 0 0,-1-1 0 0 0,1 0 0 0 0,-1 1 1 0 0,1-1-1 0 0,-1 1 0 0 0,1-1 0 0 0,0 1 1 0 0,0-1-1 0 0,0 1 0 0 0,0-1 1 0 0,0 1-1 0 0,0-1 0 0 0,0 0 1 0 0,0 1-1 0 0,1-1 0 0 0,-1 1 1 0 0,0-1-1 0 0,1 1 0 0 0,-1-1 0 0 0,1 0 1 0 0,0 1-1 0 0,-1-1 0 0 0,1 0 1 0 0,0 0-1 0 0,0 1 0 0 0,1 0-9 0 0,-1-1 13 0 0,-1 1 0 0 0,1-1 0 0 0,0 1 0 0 0,0-1 0 0 0,0 1 0 0 0,-1 0 0 0 0,1-1 0 0 0,-1 1 0 0 0,0 0 0 0 0,1 0 0 0 0,-1 0-13 0 0,0 0 10 0 0,0-1 0 0 0,0 1 0 0 0,1-1 0 0 0,-1 1 0 0 0,0-1 0 0 0,1 0 0 0 0,-1 1 0 0 0,1-1 0 0 0,0 1 0 0 0,-1-1 0 0 0,1 0 0 0 0,0 0-1 0 0,0 1 1 0 0,0-1 0 0 0,0 0 0 0 0,0 0 0 0 0,0 0-10 0 0,5 4 13 0 0,-1-1 0 0 0,1 0-1 0 0,0 0 1 0 0,0 0-1 0 0,0-1 1 0 0,1 0-1 0 0,-1 0 1 0 0,1 0 0 0 0,0-1-1 0 0,5 1-12 0 0,0-1 18 0 0,1 0 0 0 0,-1-1 0 0 0,1-1 0 0 0,-1 0 0 0 0,10-1-18 0 0,-17 0-335 0 0,0 0 0 0 0,1 0-1 0 0,-1 0 1 0 0,0 0 0 0 0,0-1-1 0 0,-1 0 1 0 0,1 0 0 0 0,0 0-1 0 0,-1-1 1 0 0,1 0 0 0 0,-1 0-1 0 0,0 0 1 0 0,0 0 0 0 0,0 0-1 0 0,0-1 1 0 0,0 0 0 0 0,0 0 335 0 0,0-2-634 0 0,0 0 1 0 0,0 0-1 0 0,0 0 1 0 0,0 0-1 0 0,-1 0 1 0 0,0-1-1 0 0,0 0 1 0 0,-1 0-1 0 0,0 1 1 0 0,0-1-1 0 0,1-7 634 0 0,-1-2-3517 0 0,2-16 823 0 0,-4 32 3500 0 0,0 0 347 0 0,0 0 67 0 0,0 0 51 0 0,0 0 144 0 0,0 0 66 0 0,0 0 14 0 0,0 0-131 0 0,1 1-1188 0 0,0 0 1 0 0,-1 1-1 0 0,1-1 1 0 0,0 1-1 0 0,-1-1 1 0 0,1 0-1 0 0,-1 1 1 0 0,0 0 0 0 0,1-1-1 0 0,-1 1 1 0 0,0-1-1 0 0,0 2-176 0 0,0-1 360 0 0,2 8 424 0 0,0-1-1 0 0,0 1 1 0 0,1-1 0 0 0,0 0-1 0 0,1 0 1 0 0,0 0-1 0 0,1 1-783 0 0,-2-4 96 0 0,-1 0 0 0 0,0-1 0 0 0,0 1 0 0 0,0 0 0 0 0,0 0 0 0 0,-1 0 0 0 0,0 1-96 0 0,2 9 32 0 0,-2-9-31 0 0,4 8-271 0 0,-4-15-1134 0 0,-7-5-2533 0 0,0-4 1892 0 0</inkml:trace>
  <inkml:trace contextRef="#ctx0" brushRef="#br2" timeOffset="-985202.884">6606 2108 14600 0 0,'0'0'664'0'0,"1"-1"-8"0"0,0 0-636 0 0,0 0 0 0 0,0 0 1 0 0,-1 1-1 0 0,1-1 0 0 0,0 1 1 0 0,0-1-1 0 0,0 0 0 0 0,0 1 1 0 0,0 0-1 0 0,0-1 0 0 0,0 1 1 0 0,0 0-1 0 0,0-1 0 0 0,0 1 1 0 0,0 0-1 0 0,0 0 0 0 0,0 0 1 0 0,0 0-1 0 0,0 0 0 0 0,0 0 1 0 0,1 0-21 0 0,1 0 108 0 0,1 1-43 0 0,-1-1 0 0 0,1 0 0 0 0,0 1 0 0 0,-1 0 0 0 0,1 0 0 0 0,-1 0 0 0 0,0 0 0 0 0,1 1 0 0 0,-1-1 0 0 0,0 1 0 0 0,1 0-65 0 0,32 25-3991 0 0,-33-25 2974 0 0,4 3-4209 0 0</inkml:trace>
  <inkml:trace contextRef="#ctx0" brushRef="#br2" timeOffset="-984803.959">6770 2339 8288 0 0,'0'0'381'0'0,"4"12"142"0"0,-4-7 54 0 0,0 0-1 0 0,1 0 1 0 0,0-1 0 0 0,0 1 0 0 0,0 0 0 0 0,1 0-1 0 0,-1-1 1 0 0,1 1 0 0 0,0-1 0 0 0,1 1 0 0 0,-1-1 0 0 0,1 0-1 0 0,-1 0 1 0 0,1 0 0 0 0,1 0 0 0 0,1 1-577 0 0,-5-4 458 0 0,0-1 6 0 0,0 0 34 0 0,0 0 12 0 0,12 8 666 0 0,-11-7-789 0 0,5-19 1202 0 0,4-43-1573 0 0,-5 45-16 0 0,1-1 0 0 0,3-6 0 0 0,-7 17 0 0 0,1 1 0 0 0,0 0 0 0 0,0 0 0 0 0,1 0 0 0 0,-1 0 0 0 0,1 0 0 0 0,0 1 0 0 0,4-4 0 0 0,1-1 0 0 0,-6 6 0 0 0,-1 1 0 0 0,0 0 0 0 0,0 0 0 0 0,1 0 0 0 0,0 0 0 0 0,-1 0 0 0 0,3-1 0 0 0,0 1 7 0 0,17-10-430 0 0,-20 13 166 0 0,0-1-1 0 0,0 0 1 0 0,0 1-1 0 0,0-1 0 0 0,0 1 1 0 0,0-1-1 0 0,0 1 1 0 0,0 0-1 0 0,0 0 0 0 0,1 1 258 0 0,7 5-1765 0 0,-2 0-3359 0 0,-4-2 3014 0 0</inkml:trace>
  <inkml:trace contextRef="#ctx0" brushRef="#br2" timeOffset="-982967.376">7198 2180 11488 0 0,'-2'-3'176'0'0,"2"2"-124"0"0,-1 1 0 0 0,1-1 0 0 0,-1 1 0 0 0,1 0 0 0 0,-1-1 0 0 0,1 1-1 0 0,-1-1 1 0 0,0 1 0 0 0,1 0 0 0 0,-1-1 0 0 0,1 1 0 0 0,-1 0-1 0 0,0 0 1 0 0,1 0 0 0 0,-1-1 0 0 0,0 1 0 0 0,1 0 0 0 0,-1 0-1 0 0,0 0 1 0 0,1 0 0 0 0,-1 0 0 0 0,0 0-52 0 0,-7-2 988 0 0,7 1-812 0 0,0 1 1 0 0,1-1-1 0 0,-1 1 1 0 0,0 0 0 0 0,0 0-1 0 0,0-1 1 0 0,0 1-1 0 0,0 0 1 0 0,0 0-1 0 0,0 0 1 0 0,0 0 0 0 0,0 0-1 0 0,0 0 1 0 0,1 0-1 0 0,-1 0 1 0 0,0 0 0 0 0,0 0-1 0 0,0 1 1 0 0,0-1-1 0 0,0 0 1 0 0,0 1-1 0 0,0-1 1 0 0,1 0 0 0 0,-1 1-1 0 0,0-1 1 0 0,0 1-1 0 0,0-1 1 0 0,1 1-1 0 0,-1 0 1 0 0,0 0-177 0 0,-11 12 309 0 0,2 0 0 0 0,-1 0 0 0 0,2 2 0 0 0,0-1 0 0 0,0 1 0 0 0,2 0 0 0 0,0 1-1 0 0,0 0 1 0 0,2 0 0 0 0,-1 2-309 0 0,5-14 47 0 0,0-2-18 0 0,1 0-1 0 0,0-1 0 0 0,-1 1 1 0 0,1 0-1 0 0,0-1 0 0 0,0 1 1 0 0,0 0-1 0 0,0 0 1 0 0,0-1-1 0 0,0 1 0 0 0,0 0 1 0 0,1-1-1 0 0,-1 1 0 0 0,1 0-28 0 0,1 5 61 0 0,-2-4-11 0 0,1 0 0 0 0,0 0 0 0 0,0-1-1 0 0,0 1 1 0 0,0 0 0 0 0,0-1-1 0 0,1 1 1 0 0,-1-1 0 0 0,1 1 0 0 0,0-1-1 0 0,1 2-49 0 0,-1-2 15 0 0,1 0-1 0 0,-1-1 0 0 0,0 1 1 0 0,1 0-1 0 0,-1-1 0 0 0,1 1 1 0 0,-1-1-1 0 0,1 0 0 0 0,-1 0 0 0 0,1 0 1 0 0,0 0-1 0 0,0-1 0 0 0,0 1 1 0 0,-1-1-1 0 0,1 1 0 0 0,0-1 1 0 0,0 0-1 0 0,0 0 0 0 0,2-1-14 0 0,8 0 11 0 0,-1-1-1 0 0,0-1 1 0 0,-1 0 0 0 0,3 0-11 0 0,-12 2-3 0 0,6-2 3 0 0,-1 0 0 0 0,0 0 0 0 0,0-1 0 0 0,0 0 0 0 0,-1 0-1 0 0,1-1 1 0 0,-1 0 0 0 0,4-3 0 0 0,-1-1 4 0 0,-1 1-1 0 0,1-1 1 0 0,-1-1 0 0 0,6-10-4 0 0,-9 12 50 0 0,-5 6-39 0 0,1 0 0 0 0,1 0-1 0 0,-1 0 1 0 0,0 0 0 0 0,0 1 0 0 0,1-1 0 0 0,-1 0 0 0 0,1 1 0 0 0,1-2-11 0 0,-2 2-70 0 0,-3 15 2 0 0,1-10 68 0 0,0 4-7 0 0,0-1 0 0 0,0 1 1 0 0,0-1-1 0 0,1 1 0 0 0,1 4 7 0 0,-1-9-2 0 0,1 0 1 0 0,-1 0-1 0 0,1 0 0 0 0,0 0 1 0 0,0 0-1 0 0,0-1 1 0 0,0 1-1 0 0,0 0 0 0 0,1-1 1 0 0,-1 1-1 0 0,1-1 0 0 0,0 1 1 0 0,0-1-1 0 0,0 0 0 0 0,0 0 1 0 0,0 0-1 0 0,0 0 0 0 0,2 1 2 0 0,-2-2 2 0 0,0 1-1 0 0,1-1 0 0 0,-1 0 1 0 0,0 0-1 0 0,1 0 0 0 0,-1 0 1 0 0,1 0-1 0 0,-1 0 0 0 0,1-1 1 0 0,-1 0-1 0 0,1 1 0 0 0,-1-1 1 0 0,1 0-1 0 0,0 0 0 0 0,-1 0 1 0 0,1 0-1 0 0,-1-1 0 0 0,1 1 1 0 0,0-1-1 0 0,-1 0 0 0 0,1 1 1 0 0,-1-1-1 0 0,0 0 0 0 0,3-2-1 0 0,-1 1 3 0 0,0 0-1 0 0,0-1 1 0 0,-1 1-1 0 0,1-1 1 0 0,-1 0-1 0 0,1 0 1 0 0,-1-1-1 0 0,0 1 0 0 0,0-1 1 0 0,0 1-1 0 0,-1-1 1 0 0,1 0-1 0 0,1-3-2 0 0,2-5-2 0 0,-4 8 47 0 0,0 0-1 0 0,0 0 0 0 0,0-1 1 0 0,0 1-1 0 0,0 0 1 0 0,-1-1-1 0 0,0 0 1 0 0,0 0-45 0 0,-1 4 98 0 0,0 1-150 0 0,0 0-68 0 0,0 0-9 0 0,6 6-6 0 0,-1 0 175 0 0,-1-1-1 0 0,0 1 1 0 0,0 0-1 0 0,0 4-39 0 0,9 12 138 0 0,-10-17-101 0 0,0-1-1 0 0,1 0 1 0 0,-1 0-1 0 0,1 0 0 0 0,0 0 1 0 0,0 0-1 0 0,0-1 1 0 0,0 0-1 0 0,1 0 0 0 0,-1 0 1 0 0,1 0-1 0 0,0-1 1 0 0,-1 0-1 0 0,1 0 1 0 0,0 0-1 0 0,1 0 0 0 0,-1-1 1 0 0,0 0-1 0 0,0 0 1 0 0,1 0-1 0 0,-1-1 1 0 0,3 0-37 0 0,-1 0 0 0 0,1 0 0 0 0,0 0 1 0 0,-1-1-1 0 0,1 0 1 0 0,0 0-1 0 0,-1-1 0 0 0,1 0 1 0 0,-1 0-1 0 0,0-1 1 0 0,0 0-1 0 0,0 0 0 0 0,0 0 1 0 0,0-1-1 0 0,-1 0 1 0 0,1-1-1 0 0,-1 1 0 0 0,0-1 1 0 0,-1-1-1 0 0,1 1 1 0 0,-1-1-1 0 0,0 0 0 0 0,0 0 1 0 0,-1 0-1 0 0,0-1 1 0 0,0 1-1 0 0,0-1 0 0 0,-1 0 1 0 0,0 0-1 0 0,0 0 1 0 0,-1-3-1 0 0,1 2-204 0 0,0-1 1 0 0,-1 0 0 0 0,0-1-1 0 0,-1 1 1 0 0,0 0 0 0 0,0-1 203 0 0,0-12-762 0 0,1-1 1 0 0,1-2 761 0 0,0 8-514 0 0,-1 0 0 0 0,-1-1-1 0 0,-1-15 515 0 0,-1 9-341 0 0,1 18 425 0 0,0-1 0 0 0,0 0 0 0 0,-1 0 0 0 0,0 1 0 0 0,0-1 1 0 0,-1 1-1 0 0,1-1 0 0 0,-1 1 0 0 0,-1-1 0 0 0,1 1 0 0 0,-2-2-84 0 0,4 8 25 0 0,0 0 0 0 0,0 0-1 0 0,-1-1 1 0 0,1 1 0 0 0,0 0-1 0 0,0 0 1 0 0,0-1 0 0 0,-1 1-1 0 0,1 0 1 0 0,0 0-1 0 0,0-1 1 0 0,-1 1 0 0 0,1 0-1 0 0,0 0 1 0 0,0 0 0 0 0,-1-1-1 0 0,1 1 1 0 0,0 0 0 0 0,-1 0-1 0 0,1 0 1 0 0,0 0 0 0 0,-1 0-1 0 0,1 0 1 0 0,0 0-1 0 0,-1 0 1 0 0,1 0 0 0 0,0 0-1 0 0,-1 0 1 0 0,1 0 0 0 0,0 0-1 0 0,0 0 1 0 0,-1 0 0 0 0,1 0-1 0 0,-1 0-24 0 0,-9 10 772 0 0,-1 14-230 0 0,7-7-340 0 0,1 0-1 0 0,1 0 0 0 0,0 0 1 0 0,1 0-1 0 0,2 13-201 0 0,-4-4 136 0 0,2-22-109 0 0,1-1 0 0 0,-1 1 1 0 0,1 0-1 0 0,0 0 1 0 0,0 0-1 0 0,0 0-27 0 0,0-3 2 0 0,2 19 503 0 0,-1 0 0 0 0,-1 11-505 0 0,0-19-123 0 0,0-1 0 0 0,1 1 0 0 0,1 0 0 0 0,1 8 123 0 0,-3-19 8 0 0,1 1-39 0 0,-1-1-1 0 0,0 1 1 0 0,1-1 0 0 0,0 1-1 0 0,-1 0 1 0 0,1-1 0 0 0,0 0-1 0 0,0 1 1 0 0,0-1 0 0 0,0 1-1 0 0,0-1 1 0 0,0 0 0 0 0,0 0 0 0 0,0 1-1 0 0,0-1 1 0 0,1 0 0 0 0,-1 0-1 0 0,0 0 1 0 0,1 0 0 0 0,-1-1-1 0 0,1 1 1 0 0,-1 0 0 0 0,1-1-1 0 0,-1 1 1 0 0,1-1 0 0 0,0 1-1 0 0,-1-1 1 0 0,1 0 0 0 0,0 1 0 0 0,-1-1-1 0 0,1 0 1 0 0,0 0 0 0 0,-1 0-1 0 0,1-1 1 0 0,1 1 31 0 0,6-1-756 0 0,1-1 1 0 0,0 1-1 0 0,-1-2 0 0 0,1 1 0 0 0,3-3 756 0 0,2-1-749 0 0,-1 0-1 0 0,1-1 1 0 0,-1 0-1 0 0,-1-1 1 0 0,0 0-1 0 0,0-2 0 0 0,-1 1 1 0 0,0-1-1 0 0,0-1 1 0 0,3-4 749 0 0,-8 6-472 0 0,0 2 4016 0 0,-18 14-97 0 0,1 0-2960 0 0,1 1 0 0 0,1 0 0 0 0,-1 0 0 0 0,2 1 0 0 0,-1 0 0 0 0,1 0-1 0 0,0 1 1 0 0,-2 5-487 0 0,4-6 52 0 0,0-1 0 0 0,1 1 0 0 0,1 0 0 0 0,0-1-1 0 0,0 2 1 0 0,0-1 0 0 0,1 0 0 0 0,0 0 0 0 0,1 1 0 0 0,0 7-52 0 0,1-15 5 0 0,0-1 1 0 0,0 1-1 0 0,0 0 1 0 0,0 0-1 0 0,0-1 1 0 0,1 1-1 0 0,-1 0 1 0 0,1 0 0 0 0,-1-1-1 0 0,1 1 1 0 0,0 0-1 0 0,-1-1 1 0 0,1 1-1 0 0,0 0 1 0 0,0-1-1 0 0,0 0 1 0 0,0 1 0 0 0,0-1-1 0 0,1 1 1 0 0,-1-1-1 0 0,1 1-5 0 0,1-1 13 0 0,-1 0 0 0 0,0 0 1 0 0,0 0-1 0 0,1 0 0 0 0,-1 0 0 0 0,0 0 0 0 0,1-1 0 0 0,-1 1 0 0 0,1-1 0 0 0,-1 0 0 0 0,1 0 0 0 0,-1 0 0 0 0,1 0 0 0 0,0 0-13 0 0,7-2 42 0 0,-1 1-1 0 0,1-1 1 0 0,-1-1-1 0 0,1 0 0 0 0,-1 0 1 0 0,0-1-1 0 0,4-3-41 0 0,1-1 31 0 0,-1-1-1 0 0,0 0 1 0 0,-1-1-1 0 0,0-1 1 0 0,-1 0 0 0 0,0-1-1 0 0,-1 0 1 0 0,2-3-31 0 0,23-25 40 0 0,-21 27-28 0 0,-16 18-19 0 0,0-1 0 0 0,1 1-1 0 0,0 0 1 0 0,0 0 0 0 0,0 0-1 0 0,1 0 1 0 0,-1 0 0 0 0,1 0 7 0 0,2 15-307 0 0,-1-16 239 0 0,-1 0 1 0 0,1 0 0 0 0,-1-1-1 0 0,0 1 1 0 0,0 0 0 0 0,-1 1 67 0 0,1-1 55 0 0,0-1-1 0 0,1 1 1 0 0,-1 0 0 0 0,1-1 0 0 0,-1 1-1 0 0,1-1 1 0 0,1 1 0 0 0,-1-1 0 0 0,0 1-1 0 0,1-1 1 0 0,-1 0 0 0 0,1 1 0 0 0,0-1 0 0 0,0 0-1 0 0,2 1-54 0 0,-4-3 3 0 0,1-1-1 0 0,-1 1 0 0 0,1 0 1 0 0,-1 0-1 0 0,1-1 0 0 0,-1 1 1 0 0,1-1-1 0 0,0 1 0 0 0,-1-1 1 0 0,1 1-1 0 0,0-1 0 0 0,0 1 1 0 0,-1-1-1 0 0,1 1 0 0 0,0-1 1 0 0,0 0-1 0 0,0 0 0 0 0,0 1 0 0 0,-1-1 1 0 0,1 0-1 0 0,0 0 0 0 0,0 0 1 0 0,0 0-1 0 0,0 0 0 0 0,0 0-2 0 0,1 0 6 0 0,1 0 21 0 0,-1 0 0 0 0,0 0 0 0 0,1 0 0 0 0,-1 0 0 0 0,0-1 0 0 0,1 1 0 0 0,-1-1-1 0 0,0 0 1 0 0,0 0 0 0 0,0 1 0 0 0,1-1 0 0 0,-1-1 0 0 0,0 1 0 0 0,0 0 0 0 0,-1 0 0 0 0,1-1-1 0 0,0 1 1 0 0,0-1 0 0 0,0 0-27 0 0,1-1 47 0 0,0 0 0 0 0,0-1 0 0 0,0 1-1 0 0,-1-1 1 0 0,1 0 0 0 0,-1 0 0 0 0,0 0-1 0 0,0 0 1 0 0,1-2-47 0 0,0-6-367 0 0,0-1-1 0 0,-1 1 1 0 0,0-1-1 0 0,0 0 1 0 0,-1-8 367 0 0,2-20 232 0 0,-2 28-294 0 0,-1 9 13 0 0,0 0 0 0 0,0 1 0 0 0,1-1 0 0 0,0 1 0 0 0,-1-1 1 0 0,1 1-1 0 0,0-1 0 0 0,1 1 0 0 0,-1-1 0 0 0,1 1 0 0 0,1-2 49 0 0,-3 4-80 0 0,7 0-133 0 0,-7 1 212 0 0,1-1 1 0 0,-1 1-1 0 0,1 0 1 0 0,0 0-1 0 0,-1 0 1 0 0,1 0-1 0 0,-1 0 1 0 0,1 0-1 0 0,0 0 1 0 0,-1 0-1 0 0,1 0 1 0 0,-1 0-1 0 0,1 0 1 0 0,0 0-1 0 0,-1 1 1 0 0,1-1-1 0 0,-1 0 1 0 0,1 0-1 0 0,0 1 1 0 0,1 0 48 0 0,0 0 0 0 0,0 1 0 0 0,0 0 1 0 0,0-1-1 0 0,0 1 0 0 0,0 0 0 0 0,-1 0 0 0 0,1 0 0 0 0,0 0 0 0 0,-1 0 0 0 0,0 0 0 0 0,1 2-48 0 0,13 30-99 0 0,-6-13-129 0 0,1 4 175 0 0,-9-20 126 0 0,1 1 1 0 0,1-1-1 0 0,-1 0 0 0 0,1 1 1 0 0,-1-1-1 0 0,2-1 1 0 0,-1 1-1 0 0,4 4-73 0 0,-6-8 80 0 0,-1-1 0 0 0,0 0 0 0 0,27 0 148 0 0,-25 0-257 0 0,1 1-1 0 0,-1-1 0 0 0,1 1 0 0 0,-1 0 1 0 0,0-1-1 0 0,1 1 0 0 0,-1 0 0 0 0,0 1 1 0 0,1-1-1 0 0,-1 0 0 0 0,0 1 0 0 0,0-1 1 0 0,0 1-1 0 0,0 0 0 0 0,0 0 30 0 0,16 11-190 0 0,-16-12 190 0 0,0 0 0 0 0,0 0 0 0 0,0 0 0 0 0,0 0 0 0 0,0 0 0 0 0,0 1 0 0 0,-1-1 0 0 0,1 1 0 0 0,0-1 0 0 0,0 2 0 0 0,3 2 0 0 0,-5-5 0 0 0,1 1 0 0 0,0 0 0 0 0,-1-1 0 0 0,1 1 0 0 0,0-1 0 0 0,0 1 0 0 0,-1-1 0 0 0,1 0 0 0 0,0 1 0 0 0,0-1 0 0 0,0 0 0 0 0,0 1 0 0 0,0-1 0 0 0,-1 0 0 0 0,1 0 0 0 0,0 0 0 0 0,0 0 0 0 0,0 0 0 0 0,0 0 0 0 0,0 0 0 0 0,0 0 0 0 0,0 0 0 0 0,0 0 0 0 0,-1 0 0 0 0,2-1 0 0 0,0 1 0 0 0,0 0 34 0 0,0-1 0 0 0,0 1 0 0 0,0 0 0 0 0,0-1 0 0 0,0 1 0 0 0,0-1 0 0 0,0 1 0 0 0,0-1 0 0 0,0 0 0 0 0,-1 0 0 0 0,1 0 0 0 0,0 0 0 0 0,-1 0 0 0 0,1 0 0 0 0,0 0-1 0 0,-1-1 1 0 0,1 1 0 0 0,-1-1 0 0 0,0 1 0 0 0,1-1 0 0 0,-1 1 0 0 0,0-1-34 0 0,2-1 123 0 0,-3 2-62 0 0,4-3 35 0 0,-1 0 0 0 0,0 1-1 0 0,1-2 1 0 0,-2 1 0 0 0,1 0 0 0 0,0 0-1 0 0,-1-1 1 0 0,0 0 0 0 0,0 1-1 0 0,0-1 1 0 0,0-3-96 0 0,4-18-82 0 0,0-8-204 0 0,0-8 41 0 0,-3 27 144 0 0,-1-1-1 0 0,0-11 102 0 0,1-36-726 0 0,-2 39 609 0 0,0 1 0 0 0,-1-1 0 0 0,-3-18 117 0 0,1 35-43 0 0,2 6 94 0 0,0 1 69 0 0,0 0 21 0 0,0 0-10 0 0,-3 7-42 0 0,-2 18-29 0 0,0 21-60 0 0,2-23 0 0 0,2-12 0 0 0,0 0 0 0 0,0 1 0 0 0,1-1 0 0 0,0 0 0 0 0,3 11 0 0 0,0-3 49 0 0,1 0 1 0 0,1 0-1 0 0,6 12-49 0 0,-10-26 11 0 0,1 0 1 0 0,0 0-1 0 0,1-1 0 0 0,-1 1 1 0 0,1-1-1 0 0,0 0 0 0 0,0 0 1 0 0,0 0-1 0 0,0 0 0 0 0,1 0 1 0 0,0-1-1 0 0,0 1 1 0 0,0-1-1 0 0,0 0 0 0 0,0 0 1 0 0,3 1-12 0 0,-4-3 37 0 0,1 0 1 0 0,-1 0 0 0 0,1 0-1 0 0,0 0 1 0 0,0 0 0 0 0,-1-1 0 0 0,1 0-1 0 0,0 0 1 0 0,0 0 0 0 0,0 0-1 0 0,-1 0 1 0 0,1-1 0 0 0,0 0-1 0 0,0 0 1 0 0,0 0-38 0 0,2-1 43 0 0,0 0-1 0 0,-1 0 1 0 0,1-1-1 0 0,-1 0 0 0 0,1 0 1 0 0,-1-1-1 0 0,0 1 1 0 0,4-5-43 0 0,12-12-23 0 0,16-21 23 0 0,-20 22 4 0 0,-15 16 0 0 0,11-7 58 0 0,-12 9-14 0 0,5 20-290 0 0,3 14 206 0 0,-8-25 38 0 0,1 0-1 0 0,0 0 0 0 0,0-1 1 0 0,1 1-1 0 0,0-1 0 0 0,0 1 1 0 0,1-1-1 0 0,0 0 0 0 0,1 1-1 0 0,-2-4 26 0 0,0-1 0 0 0,0 1 0 0 0,1-1-1 0 0,-1 1 1 0 0,3 0-26 0 0,-5-3 9 0 0,1 0 0 0 0,0 0-1 0 0,-1 0 1 0 0,1 0-1 0 0,-1 0 1 0 0,1-1 0 0 0,0 1-1 0 0,-1 0 1 0 0,1-1 0 0 0,0 0-1 0 0,0 1 1 0 0,0-1 0 0 0,-1 0-1 0 0,1 0 1 0 0,0 0 0 0 0,0 0-1 0 0,0 0-8 0 0,5-2 1 0 0,-1 1 0 0 0,1-1 0 0 0,0 0 1 0 0,0 0-1 0 0,-1-1 0 0 0,0 0 0 0 0,1 0 0 0 0,-1-1 0 0 0,0 1 0 0 0,-1-1 0 0 0,5-4-1 0 0,48-34 0 0 0,-48 35 1 0 0,-1 0 0 0 0,11-6-1 0 0,-17 12-2 0 0,-1-1 1 0 0,1 1-1 0 0,0 0 1 0 0,-1 0-1 0 0,1 0 1 0 0,0 0-1 0 0,0 1 1 0 0,-1-1-1 0 0,1 1 0 0 0,0-1 1 0 0,0 1-1 0 0,0 0 1 0 0,0 0-1 0 0,1 1 2 0 0,-3-1-17 0 0,0 0 0 0 0,-1 1 0 0 0,1-1 0 0 0,0 1 0 0 0,0-1 0 0 0,0 1 0 0 0,-1-1 0 0 0,1 1 0 0 0,0-1 0 0 0,-1 1 0 0 0,1 0 0 0 0,0 0 0 0 0,-1-1 0 0 0,1 1 0 0 0,-1 0 0 0 0,1 0 0 0 0,-1-1 0 0 0,1 1 0 0 0,-1 0 0 0 0,0 0 0 0 0,1 0 0 0 0,-1 0 1 0 0,0 0-1 0 0,0 0 0 0 0,0 0 0 0 0,0-1 0 0 0,0 1 0 0 0,0 0 0 0 0,0 0 17 0 0,-1 30 99 0 0,1-27-38 0 0,-3 20 11 0 0,-1 0-1 0 0,-2 0 0 0 0,0 0 1 0 0,-1-1-1 0 0,-5 8-71 0 0,-12 25-29 0 0,-18 29 29 0 0,22-49 0 0 0,-2-1 0 0 0,-1-1 0 0 0,-2-1 0 0 0,-1-1 0 0 0,-12 10 0 0 0,27-31-264 0 0,0-1 1 0 0,-1 0-1 0 0,0 0 0 0 0,0-1 0 0 0,-1-1 0 0 0,0 0 0 0 0,-1-1 0 0 0,0 0 1 0 0,-11 3 263 0 0,-14 4-1346 0 0</inkml:trace>
  <inkml:trace contextRef="#ctx0" brushRef="#br2" timeOffset="-982261.487">6232 3095 3680 0 0,'0'0'167'0'0,"-1"-1"-7"0"0,-1-2-2633 0 0,7-4 8230 0 0,3 2 2248 0 0,-4 4-6484 0 0,-3 1-1283 0 0,1 0 1 0 0,0 0 0 0 0,0-1-1 0 0,0 2 1 0 0,0-1 0 0 0,0 0-1 0 0,0 0 1 0 0,0 1 0 0 0,0-1-1 0 0,0 1 1 0 0,0-1-239 0 0,7 3 261 0 0,-9-2-131 0 0,0 0-1 0 0,0 0 0 0 0,0 1 1 0 0,0-1-1 0 0,1 0 0 0 0,-1 0 1 0 0,1 0-1 0 0,-1 0 0 0 0,1 0 0 0 0,-1 0 1 0 0,1 1-130 0 0,-1-2 63 0 0,1 1 48 0 0,0 1 0 0 0,0 0 0 0 0,-1-1 0 0 0,1 1 1 0 0,-1 0-1 0 0,1 0 0 0 0,-1-1 0 0 0,1 1 0 0 0,-1 0 1 0 0,0 0-1 0 0,0 0 0 0 0,0-1 0 0 0,0 3-111 0 0,0-2 52 0 0,0-1 0 0 0,0 1 0 0 0,0 0 1 0 0,0 0-1 0 0,0 0 0 0 0,1 0 0 0 0,-1-1 0 0 0,1 1 0 0 0,-1 0 0 0 0,1 0 0 0 0,0 0-52 0 0,-1-1 25 0 0,1 0-1 0 0,-1 0 0 0 0,1 1 1 0 0,-1-1-1 0 0,0 0 0 0 0,0 0 1 0 0,1 0-1 0 0,-1 1 0 0 0,0-1 1 0 0,0 0-1 0 0,0 0 1 0 0,0 1-1 0 0,-1-1 0 0 0,1 0 1 0 0,0 0-1 0 0,0 0 0 0 0,-1 1 1 0 0,0-1-25 0 0,-1 15 177 0 0,6 10 92 0 0,-3-20-304 0 0,0 1 1 0 0,0 0-1 0 0,-1-1 1 0 0,1 1-1 0 0,-2 2 35 0 0,1-2-17 0 0,0 1 0 0 0,0 0 1 0 0,0-1-1 0 0,1 1 0 0 0,1-1 0 0 0,0 5 17 0 0,0-2 167 0 0,-1-4-32 0 0,-1 0 0 0 0,0 0-1 0 0,0 0 1 0 0,-1 0 0 0 0,1 0 0 0 0,-1 0 0 0 0,0 0 0 0 0,-1 1-135 0 0,0 0 95 0 0,0 1 0 0 0,1-1-1 0 0,1 1 1 0 0,-1 7-95 0 0,1-7-45 0 0,-1-1-1 0 0,1 1 0 0 0,-2 0 1 0 0,1 0-1 0 0,-1-1 1 0 0,-2 7 45 0 0,1-6-41 0 0,1 0 1 0 0,0 1-1 0 0,1-1 1 0 0,0 0-1 0 0,-1 6 41 0 0,2-12 0 0 0,1 3 6 0 0,-1 0-1 0 0,0 0 0 0 0,-1 0 1 0 0,1-1-1 0 0,-1 1 0 0 0,0 0 1 0 0,0 0-1 0 0,0-1 0 0 0,-1 1 1 0 0,-1 3-6 0 0,2-7 0 0 0,0 0 1 0 0,1 0 0 0 0,0 0 0 0 0,-1 0 0 0 0,1 0 0 0 0,-1 0 0 0 0,1 1 0 0 0,0-1 0 0 0,0 0 0 0 0,0 0 0 0 0,0 0 0 0 0,0 0 0 0 0,0 0 0 0 0,0 0-1 0 0,0 0 1 0 0,0 1 0 0 0,0-1 0 0 0,0 0 0 0 0,1 0 0 0 0,-1 0 0 0 0,1 0 0 0 0,-1 0 0 0 0,1 0-1 0 0,-1 0 2 0 0,0-1-1 0 0,0 1 1 0 0,1-1 0 0 0,-1 1 0 0 0,0-1-1 0 0,0 1 1 0 0,0-1 0 0 0,0 1 0 0 0,0-1-1 0 0,0 1 1 0 0,0-1 0 0 0,0 1 0 0 0,0 0-1 0 0,0-1 1 0 0,0 1 0 0 0,0-1 0 0 0,0 1-1 0 0,0-1 1 0 0,0 1 0 0 0,0-1 0 0 0,-1 1-1 0 0,1-1 1 0 0,0 1 0 0 0,0-1 0 0 0,-1 1-1 0 0,1-1 1 0 0,0 1 0 0 0,-1-1 0 0 0,1 1-1 0 0,-1-1 1 0 0,1 0-2 0 0,-1 1-6 0 0,1-1-1 0 0,0 1 1 0 0,-1-1 0 0 0,1 1-1 0 0,-1 0 1 0 0,1-1-1 0 0,0 1 1 0 0,-1-1 0 0 0,1 1-1 0 0,0 0 1 0 0,0-1-1 0 0,-1 1 1 0 0,1 0-1 0 0,0-1 1 0 0,0 1 0 0 0,0 0-1 0 0,0 0 7 0 0,1-1-91 0 0,-1 1-1 0 0,1 0 0 0 0,0-1 1 0 0,0 1-1 0 0,0 0 1 0 0,0-1-1 0 0,0 1 0 0 0,0-1 1 0 0,0 0-1 0 0,0 1 1 0 0,0-1-1 0 0,0 0 0 0 0,0 1 1 0 0,0-1-1 0 0,0 0 1 0 0,0 0-1 0 0,1 0 92 0 0,6-11-1081 0 0,-7 10 950 0 0,0 0 0 0 0,-1 1 0 0 0,1-1 0 0 0,0 0 0 0 0,0 0-1 0 0,-1 0 1 0 0,1 0 0 0 0,-1 0 0 0 0,1 0 0 0 0,-1 0 0 0 0,1 0 0 0 0,-1 0 0 0 0,0 0 0 0 0,1-1 0 0 0,-1 1 0 0 0,0 0 0 0 0,0 0 0 0 0,0 0-1 0 0,0 0 1 0 0,0-1 131 0 0,-2-10-1080 0 0,2 9 750 0 0,-1 0 1 0 0,0 0 0 0 0,1 0 0 0 0,0 0 0 0 0,0 0-1 0 0,0 0 1 0 0,0-3 329 0 0,5-18-1250 0 0,-3 14 569 0 0,0 0 1 0 0,-1 0 0 0 0,0 0-1 0 0,0-2 681 0 0,-1-18-4618 0 0</inkml:trace>
  <inkml:trace contextRef="#ctx0" brushRef="#br2" timeOffset="-981876.042">6326 3187 12552 0 0,'5'-6'1134'0'0,"5"2"-931"0"0,-10 3-178 0 0,1 1-1 0 0,0 0 1 0 0,-1 0 0 0 0,1 0-1 0 0,-1 0 1 0 0,1-1 0 0 0,-1 1-1 0 0,1 0 1 0 0,-1 0 0 0 0,1-1-1 0 0,-1 1 1 0 0,1 0 0 0 0,-1-1-1 0 0,0 1 1 0 0,1 0 0 0 0,-1-1-1 0 0,1 1 1 0 0,-1-1 0 0 0,0 1-1 0 0,1-1 1 0 0,-1 1 0 0 0,0-1-1 0 0,0 1 1 0 0,1-1 0 0 0,-1 1-1 0 0,0-1-24 0 0,4-4 840 0 0,1 2-451 0 0,1 0-1 0 0,0 1 1 0 0,0 0-1 0 0,0 0 1 0 0,0 0-1 0 0,0 1 1 0 0,0 0 0 0 0,0 0-1 0 0,0 0 1 0 0,0 1-1 0 0,2 0-388 0 0,4 0 508 0 0,0 1-1 0 0,0 0 1 0 0,0 0-1 0 0,0 2 1 0 0,4 1-508 0 0,-9-2 111 0 0,0 0 1 0 0,-1 0-1 0 0,1 1 1 0 0,-1 0-1 0 0,0 0 1 0 0,0 1-1 0 0,0 0 1 0 0,-1 0-1 0 0,1 0 0 0 0,-1 1 1 0 0,0 0-1 0 0,1 1-111 0 0,-2 2 0 0 0,-4-6 0 0 0,0 0 0 0 0,0 0 0 0 0,0-1 0 0 0,0 1 0 0 0,0 0 0 0 0,0 0 0 0 0,0-1 0 0 0,-1 1 0 0 0,1 0 0 0 0,-1-1 0 0 0,1 1 0 0 0,-1 0 0 0 0,1-1 0 0 0,-1 1 0 0 0,0-1 0 0 0,0 1 0 0 0,0-1 0 0 0,-2 3 0 0 0,1-1 0 0 0,-1-1 0 0 0,1 1 0 0 0,-1 0 0 0 0,0-1 0 0 0,0 1 0 0 0,-1-1 0 0 0,1 0 0 0 0,-6 3 0 0 0,0 0 0 0 0,0 0 0 0 0,-1-1 0 0 0,0-1 0 0 0,-7 2 0 0 0,-12 2 122 0 0,-24 3-122 0 0,42-8-303 0 0,-1-1 0 0 0,0-1 1 0 0,0 0-1 0 0,0 0 0 0 0,-9-2 303 0 0,16 1-231 0 0,0 0 0 0 0,1 0-1 0 0,-1-1 1 0 0,0 1 0 0 0,1-1-1 0 0,-2-1 232 0 0,4 2-1012 0 0,8-11-6507 0 0,-3 4 2231 0 0</inkml:trace>
  <inkml:trace contextRef="#ctx0" brushRef="#br2" timeOffset="-981491.615">6704 3119 14944 0 0,'-6'7'730'0'0,"-15"15"-24"0"0,10-12-355 0 0,1 0-1 0 0,1 1 1 0 0,0 0 0 0 0,0 1 0 0 0,1 0 0 0 0,-3 8-351 0 0,4-6 437 0 0,3-6-338 0 0,0 0 0 0 0,1 0-1 0 0,0 0 1 0 0,-1 6-99 0 0,3-12 37 0 0,1 0-1 0 0,-1 0 0 0 0,1 0 1 0 0,0 0-1 0 0,0 0 0 0 0,0 0 1 0 0,0 0-1 0 0,0 0 0 0 0,0 0 1 0 0,1 0-1 0 0,-1 0 1 0 0,1 0-1 0 0,-1 0 0 0 0,1 0 1 0 0,0 0-1 0 0,0 0 0 0 0,0-1 1 0 0,0 1-1 0 0,0 0 0 0 0,0 0 1 0 0,1 0-37 0 0,0-1 67 0 0,-1 0 1 0 0,1 0 0 0 0,0 0 0 0 0,0 0 0 0 0,-1 0-1 0 0,1-1 1 0 0,0 1 0 0 0,0-1 0 0 0,0 1-1 0 0,0-1 1 0 0,0 0 0 0 0,0 0 0 0 0,1 1-68 0 0,26-1 325 0 0,-19-2-310 0 0,-1 0 0 0 0,0-1 0 0 0,0 1 0 0 0,0-2 0 0 0,-1 1 0 0 0,1-1 0 0 0,-1-1 0 0 0,0 0 0 0 0,1 0-15 0 0,17-10 9 0 0,-19 12 40 0 0,-1-1 1 0 0,0 0-1 0 0,0 0 0 0 0,0 0 0 0 0,0-1 0 0 0,-1 0 0 0 0,0 0 0 0 0,0-1 0 0 0,0 1 0 0 0,0-1 0 0 0,-1 0 0 0 0,0 0 0 0 0,0-1 0 0 0,-1 1 1 0 0,0-1-1 0 0,1-2-49 0 0,-4 7 53 0 0,1 0 1 0 0,-1-1 0 0 0,0 1-1 0 0,0 0 1 0 0,0-1 0 0 0,0 1 0 0 0,0 0-1 0 0,-1-1 1 0 0,1 1 0 0 0,-1 0-1 0 0,1 0 1 0 0,-1 0 0 0 0,0-1-1 0 0,0 1 1 0 0,0 0 0 0 0,0 0 0 0 0,0 0-1 0 0,-1 0 1 0 0,1 1 0 0 0,0-1-1 0 0,-2-1-53 0 0,0 0 11 0 0,0-1 0 0 0,0 1 0 0 0,0 1 0 0 0,0-1-1 0 0,-1 0 1 0 0,1 1 0 0 0,-1-1 0 0 0,0 1 0 0 0,1 0-1 0 0,-1 1 1 0 0,-1-1-11 0 0,-3-1-88 0 0,0 1-1 0 0,0 0 1 0 0,-1 1-1 0 0,1 0 1 0 0,-1 0-1 0 0,1 1 1 0 0,-1 0-1 0 0,1 0 1 0 0,-1 1-1 0 0,1 0 0 0 0,0 0 1 0 0,-1 1-1 0 0,1 0 1 0 0,0 1-1 0 0,-4 2 89 0 0,11-5-648 0 0,1 0-572 0 0,0 0-253 0 0,0 0-51 0 0,37-8-5130 0 0,-24 2 2558 0 0</inkml:trace>
  <inkml:trace contextRef="#ctx0" brushRef="#br2" timeOffset="-981082.489">6949 2882 3224 0 0,'0'0'641'0'0,"0"0"1486"0"0,0 0 654 0 0,0 0 130 0 0,0 0-225 0 0,0 0-1059 0 0,0 0-466 0 0,-1 1-89 0 0,-3 7-869 0 0,1-1-1 0 0,0 1 0 0 0,0 0 1 0 0,1 0-1 0 0,-1 0 0 0 0,2 0 1 0 0,-1 4-203 0 0,-4 15 708 0 0,-4 8-429 0 0,2 1 0 0 0,1-1 0 0 0,2 1 0 0 0,0 29-279 0 0,5-54 0 0 0,1 0 0 0 0,-1-1 0 0 0,2 1 0 0 0,0 0 0 0 0,0 0 0 0 0,1-1 0 0 0,0 1 0 0 0,0-1 0 0 0,1 0 0 0 0,2 1 0 0 0,-5-8-20 0 0,0-1 1 0 0,0 0-1 0 0,1 0 0 0 0,-1 0 0 0 0,1-1 0 0 0,-1 1 0 0 0,1 0 0 0 0,0 0 1 0 0,0-1-1 0 0,0 1 0 0 0,0-1 0 0 0,0 0 0 0 0,0 1 0 0 0,0-1 0 0 0,0 0 1 0 0,0 0-1 0 0,1-1 0 0 0,-1 1 0 0 0,0 0 0 0 0,1-1 0 0 0,-1 1 0 0 0,3-1 20 0 0,1 1-716 0 0,1-2 0 0 0,-1 1 0 0 0,1-1 0 0 0,-1 1 0 0 0,1-2 0 0 0,-1 1 0 0 0,0-1 0 0 0,0 0 716 0 0,13-4-5826 0 0</inkml:trace>
  <inkml:trace contextRef="#ctx0" brushRef="#br2" timeOffset="-980674.069">7340 3053 3224 0 0,'-7'-1'288'0'0,"1"1"762"0"0,1-1 0 0 0,0 0 1 0 0,0 1-1 0 0,0 0 0 0 0,0 0 0 0 0,-1 1 1 0 0,1 0-1 0 0,0-1 0 0 0,0 2 1 0 0,-1-1-1051 0 0,-3 2 679 0 0,0 0 1 0 0,1 1 0 0 0,-1 0-1 0 0,1 0 1 0 0,-4 4-680 0 0,-10 7 638 0 0,1 1 0 0 0,1 1 0 0 0,-11 12-638 0 0,23-21 136 0 0,1-1 0 0 0,0 0 0 0 0,1 1 0 0 0,0 1 0 0 0,0-1 0 0 0,1 1 0 0 0,0 0 0 0 0,0 0 0 0 0,1 0 0 0 0,0 1 0 0 0,0-1 0 0 0,2 1 0 0 0,-1 0 0 0 0,0 6-136 0 0,3-15 4 0 0,-1 1-1 0 0,1 0 0 0 0,0-1 0 0 0,0 1 0 0 0,0 0 0 0 0,0-1 0 0 0,1 1 1 0 0,-1-1-1 0 0,0 1 0 0 0,1 0 0 0 0,-1-1 0 0 0,1 1 0 0 0,-1-1 1 0 0,1 1-1 0 0,0-1 0 0 0,0 1 0 0 0,0-1 0 0 0,0 0 0 0 0,0 1 0 0 0,0-1 1 0 0,0 0-1 0 0,0 0 0 0 0,0 0 0 0 0,0 0 0 0 0,1 0 0 0 0,-1 0 1 0 0,1 0-4 0 0,0 0 6 0 0,0 0 0 0 0,0 0 0 0 0,0 0 0 0 0,0 0 0 0 0,0-1 0 0 0,0 1 0 0 0,0-1 0 0 0,1 0 0 0 0,-1 1 0 0 0,0-1 0 0 0,0 0 0 0 0,0 0 0 0 0,1 0 0 0 0,-1-1 0 0 0,0 1 0 0 0,0-1 0 0 0,0 1 0 0 0,0-1 0 0 0,2 0-6 0 0,12-6 0 0 0,1-1 0 0 0,-1 0 0 0 0,0-1 0 0 0,-1-1 0 0 0,0 0 0 0 0,-1-1 0 0 0,0-1 0 0 0,-1 0 0 0 0,0-1 0 0 0,0 0 0 0 0,-2-1 0 0 0,0-1 0 0 0,0 0 0 0 0,-4 4 5 0 0,-3 8-2 0 0,-2-1 0 0 0,1 0 1 0 0,0 0-1 0 0,-1-1 1 0 0,0 1-1 0 0,0 0 1 0 0,0-1-1 0 0,0 1 1 0 0,-1-1-1 0 0,1 0 1 0 0,-1 1-1 0 0,-1-1 1 0 0,1-3-4 0 0,-19 21 1124 0 0,12-7-1093 0 0,1 1 0 0 0,0 0 0 0 0,0 0 1 0 0,1 0-1 0 0,0 1 0 0 0,-2 4-31 0 0,4-8 7 0 0,1 1 1 0 0,-1-1-1 0 0,1 1 0 0 0,0-1 0 0 0,0 1 1 0 0,0-1-1 0 0,0 1 0 0 0,1 0 0 0 0,0-1 1 0 0,0 1-1 0 0,0-1 0 0 0,1 3-7 0 0,-1-6-44 0 0,0 0-1 0 0,0 0 0 0 0,1 1 1 0 0,-1-1-1 0 0,0 0 0 0 0,1 1 0 0 0,-1-1 1 0 0,1 0-1 0 0,-1 0 0 0 0,1 0 1 0 0,0 1-1 0 0,0-1 0 0 0,-1 0 1 0 0,1 0-1 0 0,0 0 0 0 0,0 0 1 0 0,0 0-1 0 0,0 0 0 0 0,0-1 0 0 0,0 1 1 0 0,0 0-1 0 0,0 0 0 0 0,0-1 1 0 0,1 1-1 0 0,-1-1 0 0 0,0 1 1 0 0,0-1-1 0 0,1 1 0 0 0,-1-1 0 0 0,0 0 1 0 0,1 0-1 0 0,-1 1 0 0 0,0-1 1 0 0,2 0 44 0 0,2-1-218 0 0,-1 0 0 0 0,1 0 0 0 0,0 0 0 0 0,-1 0 0 0 0,1-1 0 0 0,0 0 0 0 0,-1 0 0 0 0,0 0 0 0 0,1 0 218 0 0,5-6-808 0 0,0 1-1 0 0,0-2 0 0 0,-1 1 1 0 0,-1-1-1 0 0,1 0 1 0 0,-1-1-1 0 0,4-7 809 0 0,-8 11-371 0 0,-1 1 198 0 0,0 0 1 0 0,1 1 0 0 0,-1 0 0 0 0,1-1-1 0 0,-1 1 1 0 0,1 1 0 0 0,1-1 0 0 0,-1 0-1 0 0,0 1 1 0 0,1 0 0 0 0,0 0 0 0 0,0 0 172 0 0,-4 3 697 0 0,-1 0 272 0 0,1 0-762 0 0,0 0 0 0 0,1 1-1 0 0,-1-1 1 0 0,0 0-1 0 0,0 1 1 0 0,0 0 0 0 0,0-1-1 0 0,0 1 1 0 0,0-1 0 0 0,0 1-1 0 0,0 0 1 0 0,0 0-1 0 0,0 0 1 0 0,0 0 0 0 0,-1-1-1 0 0,1 1 1 0 0,0 0 0 0 0,-1 0-1 0 0,1 0 1 0 0,0 1 0 0 0,-1-1-1 0 0,1 0 1 0 0,-1 0-1 0 0,0 0 1 0 0,1 0 0 0 0,-1 0-1 0 0,0 1-206 0 0,2 3 315 0 0,-1 1 0 0 0,0-1 0 0 0,0 0 0 0 0,0 1-1 0 0,-1 2-314 0 0,0 8 409 0 0,0 0 0 0 0,-2-1-1 0 0,1 1 1 0 0,-2-1-409 0 0,1 5 553 0 0,3-18-483 0 0,-1 0 0 0 0,0 1 0 0 0,-1-1 0 0 0,1 0 0 0 0,0 1-1 0 0,-1-1 1 0 0,1 0 0 0 0,-1 0 0 0 0,0 1 0 0 0,0 1-70 0 0,0-4 113 0 0,1 0-6 0 0,0 0-23 0 0,0 0-11 0 0,0 0-1 0 0,1-1-12 0 0,2-3-95 0 0,0-1-1 0 0,0 1 1 0 0,-1-1-1 0 0,1 0 1 0 0,-1 0 35 0 0,13-24-475 0 0,36-44-1966 0 0,-30 43 1057 0 0,-16 21 782 0 0,1 1 1 0 0,0 0-1 0 0,0 1 0 0 0,6-6 602 0 0,1 1-810 0 0,1 1-1 0 0,6-3 811 0 0,-15 10 61 0 0,1 0 0 0 0,-1 1 0 0 0,1 0 0 0 0,0 1 0 0 0,0-1 0 0 0,0 1 0 0 0,1 0 0 0 0,0 0-61 0 0,-6 2 72 0 0,0 0 1 0 0,0 0-1 0 0,0 0 0 0 0,0 0 0 0 0,0 0 0 0 0,0 0 0 0 0,0 0 1 0 0,0 1-1 0 0,0-1 0 0 0,0 0 0 0 0,0 0 0 0 0,0 1 0 0 0,0-1 0 0 0,0 1 1 0 0,0-1-1 0 0,0 1 0 0 0,0-1 0 0 0,-1 1 0 0 0,1 0 0 0 0,0-1 1 0 0,0 1-1 0 0,-1 0 0 0 0,1-1 0 0 0,0 1 0 0 0,-1 0 0 0 0,1 0 1 0 0,-1 0-1 0 0,1 0 0 0 0,-1 0 0 0 0,1 0-72 0 0,2 5 528 0 0,-1 0 0 0 0,0 0 0 0 0,0 1-1 0 0,0 4-527 0 0,2 3 568 0 0,1 2 11 0 0,-1 0 0 0 0,0 1 0 0 0,-2-1 0 0 0,0 1 0 0 0,0 12-579 0 0,0 0 201 0 0,-1-22-37 0 0,0 0 1 0 0,-1 1 0 0 0,0-1 0 0 0,-1 5-165 0 0,0 13 602 0 0,2-19-1271 0 0,2-18-1467 0 0,-3-1 184 0 0,2-1-79 0 0</inkml:trace>
  <inkml:trace contextRef="#ctx0" brushRef="#br2" timeOffset="-980276.619">7827 2910 18399 0 0,'0'0'422'0'0,"0"0"56"0"0,0 0 30 0 0,-1 1-65 0 0,0 2-406 0 0,-1 0 0 0 0,0 0 0 0 0,1 0 0 0 0,0 0 0 0 0,0 1 0 0 0,0-1 0 0 0,0 0 0 0 0,1 0 0 0 0,-1 1-37 0 0,3 3 142 0 0,0-1 1 0 0,0 0-1 0 0,0 0 0 0 0,1 0 0 0 0,0-1 0 0 0,1 2-142 0 0,-3-5-204 0 0,0 0 0 0 0,1 0-1 0 0,-1 0 1 0 0,1 0 0 0 0,-1-1 0 0 0,1 1 0 0 0,0 0-1 0 0,0-1 1 0 0,0 1 0 0 0,0-1 0 0 0,0 1 0 0 0,0-1 0 0 0,0 0-1 0 0,0 0 1 0 0,0 0 0 0 0,1 0 0 0 0,1 0 204 0 0,3 0-1829 0 0</inkml:trace>
  <inkml:trace contextRef="#ctx0" brushRef="#br2" timeOffset="-979815.068">8026 2938 13416 0 0,'0'0'613'0'0,"0"0"-10"0"0,2 0-387 0 0,13 1 419 0 0,1 0 0 0 0,0 1 0 0 0,-1 1 1 0 0,2 1-636 0 0,-13-2 227 0 0,1-1-1 0 0,-1 1 1 0 0,0-1 0 0 0,0 1 0 0 0,0 0-1 0 0,0 1 1 0 0,0-1 0 0 0,-1 1 0 0 0,1 0 0 0 0,-1 0-1 0 0,1 0 1 0 0,-1 0 0 0 0,0 0 0 0 0,0 1-1 0 0,0 0 1 0 0,-1-1 0 0 0,1 1 0 0 0,-1 0-1 0 0,0 0 1 0 0,0 0 0 0 0,-1 1 0 0 0,1-1 0 0 0,-1 0-1 0 0,1 2-226 0 0,-2-3 37 0 0,0 0-1 0 0,0 1 1 0 0,-1-1-1 0 0,1 0 1 0 0,0 0-1 0 0,-1 0 0 0 0,0 0 1 0 0,0 1-1 0 0,0-1 1 0 0,0 0-1 0 0,0 0 1 0 0,-1 0-1 0 0,1-1 1 0 0,-3 3-37 0 0,0 2 40 0 0,-1 0 0 0 0,-1 0 1 0 0,1-1-1 0 0,-1 0 0 0 0,-1 0-40 0 0,-12 11 18 0 0,0-1 0 0 0,-1 0 0 0 0,-1-2 0 0 0,-16 8-18 0 0,29-17 0 0 0,-18 11 0 0 0,26-16 0 0 0,0 0 0 0 0,-1 0 0 0 0,1 0 0 0 0,0 1 0 0 0,0-1 0 0 0,0 0 0 0 0,0 0 0 0 0,0 0 0 0 0,0 0 0 0 0,0 0 0 0 0,-1 0 0 0 0,1 0 0 0 0,0 1 0 0 0,0-1 0 0 0,0 0 0 0 0,0 0 0 0 0,0 0 0 0 0,0 0 0 0 0,0 0 0 0 0,0 1 0 0 0,0-1 0 0 0,0 0 0 0 0,0 0 0 0 0,0 0 0 0 0,0 0 0 0 0,0 0 0 0 0,0 1 0 0 0,0-1 0 0 0,0 0 0 0 0,0 0 0 0 0,0 0 0 0 0,0 0 0 0 0,0 0 0 0 0,0 1 0 0 0,0-1 0 0 0,0 0 0 0 0,0 0 0 0 0,0 0 0 0 0,1 0 0 0 0,-1 0 0 0 0,0 0 0 0 0,0 1 0 0 0,0-1 0 0 0,0 0 0 0 0,0 0 0 0 0,0 0 0 0 0,0 0 0 0 0,1 0 0 0 0,-1 0 0 0 0,0 0 0 0 0,0 0 0 0 0,0 0 0 0 0,0 0 0 0 0,5 2 0 0 0,8 2 55 0 0,-1 0-1 0 0,1-2 1 0 0,-1 1-1 0 0,1-2 0 0 0,0 1 1 0 0,0-2-1 0 0,2 0-54 0 0,14 1 259 0 0,155 15 1181 0 0,-181-16-1364 0 0,0 1 0 0 0,0-1 0 0 0,0 0 0 0 0,0 0 0 0 0,0-1 0 0 0,1 1 0 0 0,-1-1 0 0 0,1 0-76 0 0,-3 1 187 0 0,-1 0-290 0 0,0 0-121 0 0,0 0-28 0 0,0 0-1108 0 0,-1-1-4636 0 0,-2-4-1983 0 0</inkml:trace>
  <inkml:trace contextRef="#ctx0" brushRef="#br2" timeOffset="-979814.068">7947 3075 11056 0 0,'-3'0'173'0'0,"-8"-5"1110"0"0,10 4 167 0 0,1 1 470 0 0,0 0 96 0 0,17-4 1513 0 0,4 0-2974 0 0,67-2 797 0 0,28 6-3867 0 0,-98 0 239 0 0</inkml:trace>
  <inkml:trace contextRef="#ctx0" brushRef="#br2" timeOffset="-979424.867">8378 3153 13704 0 0,'0'0'629'0'0,"0"0"-13"0"0,1 2-397 0 0,3 3-205 0 0,-3-3 68 0 0,0 1 0 0 0,0-1 0 0 0,1 0 1 0 0,-1 0-1 0 0,1 0 0 0 0,-1-1 0 0 0,1 1 1 0 0,1 1-83 0 0,0-1 408 0 0,0 1 0 0 0,1-1 0 0 0,0 0 0 0 0,-1 0 1 0 0,1 0-1 0 0,0-1 0 0 0,0 1 0 0 0,0-1 0 0 0,0 0 1 0 0,0 0-1 0 0,1 0-408 0 0,-1-1 88 0 0,1 1 0 0 0,0-1-1 0 0,-1-1 1 0 0,1 1 0 0 0,-1-1 0 0 0,1 0 0 0 0,-1 0 0 0 0,1 0-1 0 0,-1 0 1 0 0,1-1 0 0 0,-1 0 0 0 0,0 0 0 0 0,0 0 0 0 0,0 0-1 0 0,1-1-87 0 0,2-2-26 0 0,0 1 0 0 0,-1-1-1 0 0,1 0 1 0 0,-1 0 0 0 0,0-1-1 0 0,-1 0 1 0 0,4-4 26 0 0,-8 8-26 0 0,1 0 0 0 0,-1 0 0 0 0,0-1-1 0 0,1 1 1 0 0,-1 0 0 0 0,0-1 0 0 0,0 1 0 0 0,-1-1 0 0 0,1 0-1 0 0,0 1 1 0 0,-1-1 0 0 0,0 1 0 0 0,1-1 0 0 0,-1 0-1 0 0,0 1 1 0 0,-1-1 0 0 0,1 0 0 0 0,0 1 0 0 0,-1-1 0 0 0,1 0-1 0 0,-1 1 1 0 0,0-1 0 0 0,0 1 0 0 0,0-1 0 0 0,0 1 26 0 0,0-1-6 0 0,0 1-1 0 0,0-1 1 0 0,-1 1 0 0 0,1 0 0 0 0,-1 0 0 0 0,0-1 0 0 0,1 1 0 0 0,-1 0-1 0 0,0 0 1 0 0,0 1 0 0 0,0-1 0 0 0,0 0 0 0 0,-1 1 0 0 0,-1-2 6 0 0,3 2 15 0 0,-1 1-1 0 0,0-1 1 0 0,1 1 0 0 0,-1 0 0 0 0,0-1 0 0 0,0 1-1 0 0,1 0 1 0 0,-1 0 0 0 0,0 0 0 0 0,1 0 0 0 0,-1 1-1 0 0,0-1 1 0 0,0 0 0 0 0,1 1 0 0 0,-1-1 0 0 0,0 1-1 0 0,1-1 1 0 0,-1 1 0 0 0,1 0 0 0 0,-1 0 0 0 0,1 0 0 0 0,-1 0-1 0 0,0 1-14 0 0,-4 2 68 0 0,1 0 0 0 0,0 0 0 0 0,0 0 0 0 0,1 1 0 0 0,-1 0 0 0 0,1 0 0 0 0,0 0 0 0 0,0 0 0 0 0,1 1 0 0 0,0 0 0 0 0,-1 0 0 0 0,1 1-68 0 0,-8 15 208 0 0,8-18-176 0 0,1-1 0 0 0,0 0 0 0 0,1 1 0 0 0,-1 0-1 0 0,1-1 1 0 0,-1 1 0 0 0,1 1-32 0 0,-2 10 48 0 0,0-6-1 0 0,1 0 0 0 0,0-1 1 0 0,1 1-1 0 0,0 0 0 0 0,0 1 1 0 0,1 3-48 0 0,0-11-17 0 0,1 0-1 0 0,-1 1 1 0 0,1-1 0 0 0,-1 0 0 0 0,1 1 0 0 0,0-1 0 0 0,-1 0 0 0 0,1 0 0 0 0,1 0 0 0 0,-1 0 0 0 0,0 0 0 0 0,0 0 0 0 0,1 0 0 0 0,-1 0 0 0 0,1 0-1 0 0,-1 0 1 0 0,1-1 0 0 0,0 1 0 0 0,0-1 0 0 0,0 1 0 0 0,0-1 0 0 0,0 0 0 0 0,0 0 0 0 0,0 0 0 0 0,0 0 0 0 0,1 0 0 0 0,-1 0 17 0 0,4 1-192 0 0,-1-1 0 0 0,1 1 0 0 0,0-1 0 0 0,0-1 0 0 0,0 1 0 0 0,0-1 0 0 0,-1 0 0 0 0,7-1 192 0 0,7-1-2478 0 0,1-1 0 0 0,0-1 2478 0 0,-8 1-2265 0 0,16-3-3535 0 0</inkml:trace>
  <inkml:trace contextRef="#ctx0" brushRef="#br2" timeOffset="-978995.636">9096 2972 10592 0 0,'-7'-2'1104'0'0,"4"2"-905"0"0,0 0 1 0 0,0 0 0 0 0,0 0 0 0 0,0 0 0 0 0,0 1 0 0 0,0 0-1 0 0,0-1 1 0 0,0 1 0 0 0,1 0 0 0 0,-1 1 0 0 0,0-1-200 0 0,-31 17 4867 0 0,26-13-3979 0 0,-3 2-407 0 0,1 0 1 0 0,0 1-1 0 0,-6 6-481 0 0,-4 3 325 0 0,6-5-1 0 0,1 0-1 0 0,1 0 1 0 0,0 1-1 0 0,0 0 1 0 0,-1 5-324 0 0,8-10 43 0 0,0-1 0 0 0,0 1 0 0 0,1 0 1 0 0,0 0-1 0 0,0 1 0 0 0,1-1 0 0 0,0 1 1 0 0,1 0-1 0 0,0 0 0 0 0,0 0 0 0 0,1 0-43 0 0,1-6-1 0 0,0-1 0 0 0,0 1 0 0 0,0-1 1 0 0,1 0-1 0 0,-1 0 0 0 0,1 1 0 0 0,-1-1 0 0 0,1 0 0 0 0,0 0 0 0 0,0 1 0 0 0,0-1 0 0 0,0 0 0 0 0,0 0 0 0 0,0 0 0 0 0,1 0 0 0 0,-1 0 0 0 0,1-1 0 0 0,-1 1 0 0 0,1 0 0 0 0,0-1 0 0 0,-1 1 0 0 0,1-1 1 0 0,0 1-1 0 0,1-1 1 0 0,-1 1 13 0 0,1-1 0 0 0,-1 0 1 0 0,0 0-1 0 0,1 0 1 0 0,-1 0-1 0 0,1 0 0 0 0,0 0 1 0 0,-1-1-1 0 0,1 1 1 0 0,0-1-1 0 0,-1 0 0 0 0,1 0 1 0 0,0 0-1 0 0,-1 0 1 0 0,1 0-1 0 0,0-1 0 0 0,-1 1 1 0 0,1-1-1 0 0,-1 1 1 0 0,1-1-1 0 0,0 0-13 0 0,6-4 86 0 0,-1 1-1 0 0,0-1 1 0 0,0-1-1 0 0,-1 1 1 0 0,1-1 0 0 0,-1-1-1 0 0,-1 1 1 0 0,1-1-1 0 0,-1 0 1 0 0,0-1 0 0 0,-1 1-1 0 0,0-1 1 0 0,0 0-1 0 0,-1-1 1 0 0,4-7-86 0 0,40-101-1335 0 0,-10 30 615 0 0,-17 54 583 0 0,-21 32 222 0 0,0 1 58 0 0,0 0-10 0 0,1 2-5 0 0,-1 4-79 0 0,0 0-1 0 0,0 0 1 0 0,0 0 0 0 0,-1 1-1 0 0,0-1 1 0 0,0 0-1 0 0,-1 1-48 0 0,-3 19 98 0 0,-1 20 88 0 0,-5 43 200 0 0,8-55 40 0 0,-6 20-426 0 0,3-17 190 0 0,-21 86 371 0 0,21-93-643 0 0,3-22 26 0 0,1 0 0 0 0,1 0 0 0 0,0 0 0 0 0,0 0 0 0 0,0 0-1 0 0,1 1 1 0 0,0-1 0 0 0,1 0 0 0 0,1 6 56 0 0,-2-13-163 0 0,0 0 0 0 0,1 0-1 0 0,-1 1 1 0 0,1-1 0 0 0,-1 0-1 0 0,1 0 1 0 0,-1 0 0 0 0,1 0 0 0 0,0-1-1 0 0,0 1 1 0 0,-1 0 0 0 0,1 0-1 0 0,0 0 1 0 0,0-1 0 0 0,0 1-1 0 0,0 0 1 0 0,0-1 0 0 0,0 1 0 0 0,0 0-1 0 0,0-1 1 0 0,0 0 0 0 0,0 1-1 0 0,0-1 1 0 0,0 0 0 0 0,1 1 163 0 0,7-4-2198 0 0</inkml:trace>
  <inkml:trace contextRef="#ctx0" brushRef="#br0" timeOffset="-853176.013">6075 4891 10136 0 0,'-19'-2'230'0'0,"15"1"30"0"0,4 1 19 0 0,0 0 37 0 0,0 0 125 0 0,0 0 58 0 0,0 0 12 0 0,1 0-335 0 0,0 0 0 0 0,-1-1 0 0 0,1 1 0 0 0,0 0 0 0 0,-1-1 0 0 0,1 1 0 0 0,0 0 0 0 0,-1 0 0 0 0,1 0 0 0 0,0 0 0 0 0,-1 0 0 0 0,1 0 0 0 0,0 0 0 0 0,-1 0 0 0 0,1 0-176 0 0,18 8 458 0 0,-15-6-209 0 0,1-1 1 0 0,-1 1-1 0 0,1-1 0 0 0,-1 0 0 0 0,1 0 0 0 0,0 0 1 0 0,-1-1-1 0 0,1 1 0 0 0,0-1 0 0 0,4-1-249 0 0,7 0 573 0 0,-1-1-1 0 0,10-2-572 0 0,-22 3 3 0 0,1 0 0 0 0,-1 0 0 0 0,1-1 0 0 0,-1 1 0 0 0,1-1-1 0 0,-1 0-2 0 0,17-7-1 0 0,-13 7 1 0 0,0 0 0 0 0,0 0 0 0 0,0-1 0 0 0,0 0 0 0 0,0 0 0 0 0,0 0 0 0 0,-1-1 0 0 0,5-3 0 0 0,-7 5 0 0 0,-1-1 0 0 0,1 0 0 0 0,-1 0 0 0 0,1 0 0 0 0,-1 0 0 0 0,0 0 0 0 0,0-1 0 0 0,-1 0 0 0 0,1 1 0 0 0,-1-1 0 0 0,1 0 0 0 0,-1 0 0 0 0,-1 0 0 0 0,1-1 0 0 0,0 1 0 0 0,-1-1 0 0 0,1-6 0 0 0,0 6 0 0 0,-1-1 0 0 0,0 1 0 0 0,0-1 0 0 0,-1 0 0 0 0,1 1 0 0 0,-2-6 0 0 0,1 9 0 0 0,0 0 0 0 0,0-1 0 0 0,0 1 0 0 0,1 0 0 0 0,-1 0 0 0 0,1 0 0 0 0,-1-1 0 0 0,1 1 0 0 0,-1 0 0 0 0,1 1 0 0 0,-1 0 0 0 0,0-1 0 0 0,1 1 0 0 0,-1-1 0 0 0,0 1 0 0 0,0-1 0 0 0,0 1 0 0 0,0-1 0 0 0,0 1 0 0 0,0-1 0 0 0,0 1 0 0 0,-1 0 0 0 0,1-1 0 0 0,-1 1 0 0 0,1-2 0 0 0,-3-2 0 0 0,1 0 0 0 0,0 0 0 0 0,1-1 0 0 0,0 1 0 0 0,-1-1 0 0 0,2 2 0 0 0,0 4 0 0 0,0-1 0 0 0,-1 1 0 0 0,1 0 0 0 0,0-1 0 0 0,0 1 0 0 0,0 0 0 0 0,0-1 0 0 0,0 1 0 0 0,0 0 0 0 0,0-1 0 0 0,0 1 0 0 0,-1 0 0 0 0,1-1 0 0 0,0 1 0 0 0,0 0 0 0 0,0 0 0 0 0,-1-1 0 0 0,1 1 0 0 0,0 0 0 0 0,0 0 0 0 0,-1 0 0 0 0,1-1 0 0 0,0 1 0 0 0,-1 0 0 0 0,1 0 0 0 0,0 0 0 0 0,0 0 0 0 0,-1 0 0 0 0,1-1 0 0 0,0 1 0 0 0,-1 0 0 0 0,1 0 0 0 0,0 0 0 0 0,-1 0 0 0 0,1 0 0 0 0,-1 0 0 0 0,0 0 0 0 0,0 0 0 0 0,-1 0 0 0 0,1-1 0 0 0,0 1 0 0 0,0-1 0 0 0,-1 1 0 0 0,1-1 0 0 0,0 1 0 0 0,0-1 0 0 0,0 0 0 0 0,0 1 0 0 0,0-1 0 0 0,0 0 0 0 0,-1 0 0 0 0,1 0 0 0 0,0 0 0 0 0,-1 0 0 0 0,1 0 0 0 0,-1 1-1 0 0,1-1 1 0 0,-1 0 0 0 0,1 1 0 0 0,-1-1 0 0 0,1 1-1 0 0,-1 0 1 0 0,0 0 0 0 0,1-1 0 0 0,-1 1 0 0 0,1 0-1 0 0,-1 0 1 0 0,0 0 0 0 0,1 1 0 0 0,-1-1 0 0 0,0 0 0 0 0,-33 11 26 0 0,24-7 23 0 0,7-3 10 0 0,1 0 50 0 0,0 0 1 0 0,0 0-1 0 0,0 0 0 0 0,0 1 0 0 0,0-1 0 0 0,0 1 0 0 0,0-1 0 0 0,1 1 0 0 0,-1 0 0 0 0,1 0 0 0 0,0 0 0 0 0,-1 1-109 0 0,-16 13 537 0 0,16-14-531 0 0,0 0-1 0 0,1 0 1 0 0,-1 0-1 0 0,1 0 1 0 0,-1 0-1 0 0,1 1 1 0 0,0-1-1 0 0,0 1 0 0 0,0-1 1 0 0,0 1-1 0 0,1 0 1 0 0,-1 0-1 0 0,0 0-5 0 0,-4 13 0 0 0,2-8 0 0 0,1 0 0 0 0,-1 0 0 0 0,2 0 0 0 0,-1 1 0 0 0,1-1 0 0 0,0 1 0 0 0,1 0 0 0 0,0 0 0 0 0,0-1 0 0 0,1 2 0 0 0,0-6 0 0 0,0 0 0 0 0,0 0 0 0 0,-1-1 0 0 0,0 1 0 0 0,0 0 0 0 0,0 0 0 0 0,0 0 0 0 0,-1 1 0 0 0,1-1 0 0 0,-1 0 0 0 0,1 0 0 0 0,0 0 0 0 0,0 0 0 0 0,1 0 0 0 0,-1 1 0 0 0,1-1 0 0 0,0 2 0 0 0,0 4 0 0 0,0 0 0 0 0,-1 0 0 0 0,-2 9 0 0 0,1-9 0 0 0,1-1 0 0 0,0 1 0 0 0,1 0 0 0 0,0 3 0 0 0,0-10 0 0 0,0 1 0 0 0,0-1 0 0 0,0 0 0 0 0,-1 1 0 0 0,1-1 0 0 0,-2 1 0 0 0,2-1 0 0 0,-1-1 0 0 0,1 0 0 0 0,-1 0 0 0 0,1 0 0 0 0,0 0 0 0 0,0 0 0 0 0,0 0 0 0 0,0 0 0 0 0,0 1 0 0 0,1-1 0 0 0,-1 0 0 0 0,0 0 0 0 0,1 1 0 0 0,4 15 247 0 0,-5-17-176 0 0,0 1-1 0 0,0-1 0 0 0,0 1 0 0 0,1-1 0 0 0,-1 1 0 0 0,0-1 1 0 0,1 0-1 0 0,0 1 0 0 0,-1-1 0 0 0,1 0 0 0 0,0 1 0 0 0,-1-1 1 0 0,1 0-1 0 0,0 0 0 0 0,0 1 0 0 0,0-1 0 0 0,1 1-70 0 0,6 5 325 0 0,-3-3-301 0 0,-1 0-1 0 0,1 0 1 0 0,0-1 0 0 0,0 0-1 0 0,1 0 1 0 0,-1 0-1 0 0,1 0 1 0 0,-1-1 0 0 0,1 0-1 0 0,0 0 1 0 0,0 0-1 0 0,2 0-23 0 0,0-1 0 0 0,-1 1 0 0 0,1-1 0 0 0,0 0 0 0 0,0-1 0 0 0,0 1 0 0 0,0-2 0 0 0,1 1 0 0 0,56-10 0 0 0,-48 7 0 0 0,38-8-1252 0 0,24-10 1252 0 0,-35 8-2950 0 0,-23 8 1416 0 0</inkml:trace>
  <inkml:trace contextRef="#ctx0" brushRef="#br0" timeOffset="-855352.09">5473 4530 10136 0 0,'-14'1'654'0'0,"-1"1"0"0"0,1 0 0 0 0,0 1 0 0 0,0 0 0 0 0,0 1 0 0 0,-5 2-654 0 0,-28 8 1102 0 0,12-6-1074 0 0,0-1-1 0 0,-1-3 1 0 0,1 0-1 0 0,-1-2 1 0 0,0-2 0 0 0,-34-4-28 0 0,35-2 427 0 0,-29-10-427 0 0,-10-1 398 0 0,53 16 424 0 0,20 1-542 0 0,-8 12 632 0 0,7-7-886 0 0,1 0 0 0 0,0 0-1 0 0,1 0 1 0 0,-1-1-1 0 0,1 1 1 0 0,0 0 0 0 0,0 0-1 0 0,0 0 1 0 0,1 0-1 0 0,0 0 1 0 0,0 0 0 0 0,0 2-26 0 0,3 14 180 0 0,0 50 401 0 0,-3-40-495 0 0,1 0-1 0 0,3 6-85 0 0,11 64 0 0 0,-17-68 0 0 0,2 4 0 0 0,-1-33 68 0 0,0 0 0 0 0,1 0-1 0 0,0-1 1 0 0,0 1-1 0 0,0-1 1 0 0,0 1 0 0 0,1-1-1 0 0,-1 1 1 0 0,1-1 0 0 0,0 0-1 0 0,0 1 1 0 0,0-1-1 0 0,0 0 1 0 0,2 0-68 0 0,20 20 1117 0 0,-16-21-928 0 0,-1 1-1 0 0,0-2 0 0 0,1 1 0 0 0,-1-1 1 0 0,1 0-1 0 0,-1-1 0 0 0,1 0 0 0 0,-1 0 1 0 0,1 0-1 0 0,4-2-188 0 0,23-2 172 0 0,14 1-172 0 0,6 0-7 0 0,-8 0 7 0 0,-30 3 0 0 0,0-2 0 0 0,17-2 0 0 0,-26 2-269 0 0,-6 2-1135 0 0,0-6-2533 0 0,-8 0 1892 0 0</inkml:trace>
  <inkml:trace contextRef="#ctx0" brushRef="#br0" timeOffset="-854947.534">4870 4849 15664 0 0,'-1'0'49'0'0,"0"-1"1"0"0,1 1 0 0 0,-1 0 0 0 0,1-1-1 0 0,-1 1 1 0 0,1 0 0 0 0,-1-1 0 0 0,0 1-1 0 0,1-1 1 0 0,-1 1 0 0 0,1-1 0 0 0,0 1 0 0 0,-1-1-1 0 0,1 1 1 0 0,-1-1 0 0 0,1 1 0 0 0,0-1-1 0 0,-1 0 1 0 0,1 1 0 0 0,0-1 0 0 0,0 0-1 0 0,0 1 1 0 0,-1-1 0 0 0,1 0 0 0 0,0 1 0 0 0,0-1-1 0 0,0 0 1 0 0,0 1-50 0 0,0-2 29 0 0,1 1 0 0 0,-1-1-1 0 0,1 1 1 0 0,-1 0 0 0 0,1-1 0 0 0,-1 1-1 0 0,1 0 1 0 0,0 0 0 0 0,0-1 0 0 0,-1 1-1 0 0,1 0 1 0 0,0 0 0 0 0,0 0-29 0 0,3-3-6 0 0,-1 1 0 0 0,1 0 0 0 0,-1 0 0 0 0,1 0 0 0 0,0 0 0 0 0,0 1 0 0 0,0-1 0 0 0,1 1 6 0 0,13-4 205 0 0,0 0 0 0 0,0 1-1 0 0,0 1 1 0 0,1 1-1 0 0,0 1 1 0 0,-1 0-1 0 0,2 2-204 0 0,-3 0 363 0 0,0 2-1 0 0,14 3-362 0 0,18 1-1369 0 0,-4-2-1581 0 0,-18-2 1417 0 0</inkml:trace>
  <inkml:trace contextRef="#ctx0" brushRef="#br0" timeOffset="-854522.683">5451 4994 17503 0 0,'0'0'25'0'0,"0"0"-1"0"0,0 0 1 0 0,0 0-1 0 0,0 0 0 0 0,0 0 1 0 0,0 1-1 0 0,0-1 1 0 0,-1 0-1 0 0,1 0 0 0 0,0 0 1 0 0,0 0-1 0 0,0 0 0 0 0,0 0 1 0 0,0 0-1 0 0,0 0 1 0 0,0 0-1 0 0,0 1 0 0 0,0-1 1 0 0,0 0-1 0 0,0 0 0 0 0,0 0 1 0 0,0 0-1 0 0,0 0 1 0 0,0 0-1 0 0,0 0 0 0 0,0 1 1 0 0,0-1-1 0 0,0 0 0 0 0,0 0 1 0 0,0 0-1 0 0,0 0 1 0 0,0 0-1 0 0,0 0 0 0 0,0 0 1 0 0,0 0-1 0 0,0 1 1 0 0,0-1-1 0 0,0 0 0 0 0,0 0 1 0 0,1 0-1 0 0,-1 0 0 0 0,0 0 1 0 0,0 0-1 0 0,0 0 1 0 0,0 0-1 0 0,0 0 0 0 0,0 0 1 0 0,0 0-1 0 0,0 0 0 0 0,0 0 1 0 0,1 1-1 0 0,-1-1 1 0 0,0 0-1 0 0,0 0 0 0 0,0 0 1 0 0,0 0-1 0 0,0 0 1 0 0,0 0-1 0 0,0 0 0 0 0,0 0 1 0 0,1 0-1 0 0,-1 0 0 0 0,0 0 1 0 0,0 0-1 0 0,0 0 1 0 0,0 0-1 0 0,0 0 0 0 0,0-1-24 0 0,-10 11 254 0 0,-2 2-246 0 0,11-10-8 0 0,0 1 0 0 0,-1-1 0 0 0,1 0 0 0 0,0 1 0 0 0,-1-1 0 0 0,0 0 0 0 0,1 0 0 0 0,-1 0 0 0 0,0 0 0 0 0,0 0 0 0 0,0-1 0 0 0,0 1 0 0 0,0 0 0 0 0,0-1 0 0 0,-2 1 0 0 0,3-1 0 0 0,-1 0 0 0 0,1 1 0 0 0,-1-1 0 0 0,1 0 0 0 0,-1 1 0 0 0,1-1 0 0 0,0 1 0 0 0,0 0 0 0 0,0-1 0 0 0,0 1 0 0 0,0 0 0 0 0,0 0 0 0 0,1-1 0 0 0,-1 1 0 0 0,0 0 0 0 0,1 2 0 0 0,-1-1 0 0 0,0-1 0 0 0,0 1 0 0 0,0 0 0 0 0,0-1 0 0 0,-1 1 0 0 0,1-1 0 0 0,-2 2 0 0 0,3-3 0 0 0,-1-1 0 0 0,1 1 0 0 0,0-1 0 0 0,-1 1 0 0 0,1-1 0 0 0,0 1 0 0 0,-1 0 0 0 0,1-1 0 0 0,0 1 0 0 0,0-1 0 0 0,0 1 0 0 0,-1-1 0 0 0,1 1 0 0 0,0 0 0 0 0,0-1 0 0 0,0 1 0 0 0,0 0 0 0 0,0-1 0 0 0,0 1 0 0 0,0-1 0 0 0,0 1 0 0 0,0 0 0 0 0,1-1 0 0 0,-1 1 0 0 0,0-1 0 0 0,0 1 0 0 0,1-1 0 0 0,-1 1 0 0 0,0 0 0 0 0,0-1 0 0 0,1 1 0 0 0,-1-1 0 0 0,1 1 0 0 0,-1-1 0 0 0,0 0 0 0 0,1 1 0 0 0,-1-1 0 0 0,1 1 0 0 0,-1-1 0 0 0,1 0 0 0 0,0 1 0 0 0,0 0 0 0 0,2 6 0 0 0,-3-6 0 0 0,0 0 0 0 0,0-1 0 0 0,0 1 0 0 0,0 0 0 0 0,0 0 0 0 0,0 0 0 0 0,0-1 0 0 0,1 1 0 0 0,-1 0 0 0 0,0 0 0 0 0,0-1 0 0 0,1 1 0 0 0,-1 0 0 0 0,1-1 0 0 0,-1 1 0 0 0,1 0 0 0 0,-1-1 0 0 0,1 1 0 0 0,-1-1 0 0 0,1 1 0 0 0,-1-1 0 0 0,1 1 0 0 0,-1-1 0 0 0,1 1 0 0 0,0-1 0 0 0,0 1 0 0 0,-1-1 0 0 0,1 0 0 0 0,0 1 0 0 0,-1-1 0 0 0,1 0 0 0 0,1 0 0 0 0,2 2 0 0 0,-1 1 56 0 0,0-1 0 0 0,1 0-1 0 0,-1 0 1 0 0,1 0 0 0 0,-1-1 0 0 0,1 1-1 0 0,0-1 1 0 0,0 0 0 0 0,0 0-1 0 0,0 0 1 0 0,0 0 0 0 0,0-1-1 0 0,0 0 1 0 0,0 1 0 0 0,0-1 0 0 0,0-1-1 0 0,0 1 1 0 0,0-1 0 0 0,0 0-1 0 0,0 1 1 0 0,3-3-56 0 0,5-1 146 0 0,0 0 1 0 0,0-1-1 0 0,-1-1 1 0 0,1 0-1 0 0,-1 0 0 0 0,3-4-146 0 0,13-16 0 0 0,-14 14 0 0 0,-13 12 0 0 0,0 0 0 0 0,1-1 0 0 0,-1 1 0 0 0,0 0 0 0 0,1 0 0 0 0,-1 0 0 0 0,0-1 0 0 0,0 1 0 0 0,1 0 0 0 0,-1-1 0 0 0,0 1 0 0 0,0 0 0 0 0,0 0 0 0 0,1-1 0 0 0,-1 1 0 0 0,0 0 0 0 0,0-1 0 0 0,0 1 0 0 0,0 0 0 0 0,0-1 0 0 0,0 1 0 0 0,1 0 0 0 0,-1-1 0 0 0,0 1 0 0 0,0-1 0 0 0,0 1 0 0 0,0 0 0 0 0,0-1 0 0 0,0 1 0 0 0,-1 0 0 0 0,1-1 0 0 0,0 1 0 0 0,0 0 0 0 0,0-1 0 0 0,0 1 0 0 0,0 0 0 0 0,0-1 0 0 0,-1 1 0 0 0,1 0 0 0 0,0-1 0 0 0,0 1 0 0 0,0 0 0 0 0,-1-1 0 0 0,-3-9 0 0 0,4 9 0 0 0,0 1 0 0 0,0-1 0 0 0,0 0 0 0 0,0 0-1 0 0,0 0 1 0 0,-1 0 0 0 0,1 0 0 0 0,0 0 0 0 0,-1 1 0 0 0,1-1-1 0 0,-1 0 1 0 0,1 0 0 0 0,-1 1 0 0 0,1-1 0 0 0,-1 0-1 0 0,1 0 1 0 0,-1 1 0 0 0,0-1 0 0 0,1 1 0 0 0,-1-1 0 0 0,0 0 0 0 0,-1 0 1 0 0,-1-1 0 0 0,1 1 1 0 0,-1 0-1 0 0,0 0 0 0 0,1 0 1 0 0,-1 0-1 0 0,-2 0-1 0 0,-4-1-17 0 0,0 0-1 0 0,-1 1 1 0 0,1 0-1 0 0,-6 1 18 0 0,-14-1-488 0 0,-34 1-2633 0 0,52 0 1804 0 0,1 0-1 0 0,-1-1 1 0 0,-3 0 1317 0 0,14 1-32 0 0,-4-1-2014 0 0</inkml:trace>
  <inkml:trace contextRef="#ctx0" brushRef="#br0" timeOffset="-854062.679">5461 4202 11976 0 0,'-9'0'-44'0'0,"2"0"1158"0"0,14 6 50 0 0,-1-3-833 0 0,0 0-1 0 0,0 0 1 0 0,1-1 0 0 0,-1 0-1 0 0,0 0 1 0 0,1 0 0 0 0,-1-1-1 0 0,5 1-330 0 0,15 0 1960 0 0,17-1-1960 0 0,-1 1 592 0 0,-18 0-580 0 0,-2 0-11 0 0,-1-1 0 0 0,0-1 0 0 0,1-1 0 0 0,-1 0-1 0 0,1-2 0 0 0,-19 3-27 0 0,-2-1-1 0 0,0 1-1 0 0,0 0 1 0 0,0 0 0 0 0,1 0 0 0 0,-1-1 0 0 0,0 1 0 0 0,0 0 0 0 0,0-1-1 0 0,0 1 1 0 0,0-1 0 0 0,1 0 28 0 0,-5-6-4156 0 0,3-6 1630 0 0,0 1-30 0 0</inkml:trace>
  <inkml:trace contextRef="#ctx0" brushRef="#br0" timeOffset="-853655.573">5652 4032 15664 0 0,'-8'-1'593'0'0,"9"7"308"0"0,0-5-887 0 0,-1 0 0 0 0,0 0 0 0 0,1 0 0 0 0,-1 0 0 0 0,0 0 0 0 0,0 0 0 0 0,1 0 1 0 0,-1 0-1 0 0,0 0 0 0 0,0 0 0 0 0,0 0 0 0 0,0 0 0 0 0,-1 0 0 0 0,1 0 0 0 0,0 0 0 0 0,0 1-14 0 0,-13 56 71 0 0,12-52 157 0 0,0 0 0 0 0,0 0-1 0 0,1 0 1 0 0,0 0 0 0 0,0 3-228 0 0,1-4 249 0 0,-1 1 0 0 0,-1 0 1 0 0,1 0-1 0 0,-1-1 0 0 0,-1 6-249 0 0,2-6 143 0 0,-1 0-1 0 0,1-1 0 0 0,0 1 0 0 0,0 0 0 0 0,0 0 0 0 0,1-1 1 0 0,-1 1-1 0 0,1 0 0 0 0,0-1 0 0 0,2 5-142 0 0,-1-2 53 0 0,-1-1-1 0 0,1 1 1 0 0,-1 0-1 0 0,0 5-52 0 0,-1-3 0 0 0,1 1 0 0 0,0-1 0 0 0,1 0 0 0 0,0 0 0 0 0,1 2 0 0 0,-3-9 0 0 0,1 2 0 0 0,0 0 0 0 0,-1 0 0 0 0,0 0 0 0 0,0 0 0 0 0,0 1 0 0 0,0 3 0 0 0,-1-5 0 0 0,1 1 0 0 0,0 0 0 0 0,0 0 0 0 0,0 0 0 0 0,1 0 0 0 0,-1 0 0 0 0,1 0 0 0 0,0 0 0 0 0,-1 0 0 0 0,1 0 0 0 0,-1 0 0 0 0,0 0 0 0 0,0 0 0 0 0,0 0 0 0 0,0 0 0 0 0,-1 0 0 0 0,0 0 0 0 0,0-1 0 0 0,0 3 0 0 0,-1 4 0 0 0,1 10-85 0 0,2-18-497 0 0,-1 0 0 0 0,0 0 0 0 0,0 0 0 0 0,0 0-1 0 0,0 0 1 0 0,0 0 0 0 0,0 0 0 0 0,-1 0 0 0 0,1 0 0 0 0,-1 0 582 0 0,-4 9-6685 0 0</inkml:trace>
  <inkml:trace contextRef="#ctx0" brushRef="#br0" timeOffset="-851520.627">6361 3975 13592 0 0,'-1'0'51'0'0,"1"-1"-1"0"0,0 0 1 0 0,-1 0 0 0 0,1 0 0 0 0,0 0 0 0 0,0 0 0 0 0,0 1 0 0 0,0-1 0 0 0,0 0 0 0 0,0 0 0 0 0,0 0 0 0 0,0 0 0 0 0,0 0 0 0 0,0 0 0 0 0,0 1 0 0 0,1-1 0 0 0,-1 0 0 0 0,0 0-51 0 0,1 0 40 0 0,-1 0 0 0 0,0 0-1 0 0,1 0 1 0 0,-1 0 0 0 0,0-1 0 0 0,0 1 0 0 0,0 0 0 0 0,0 0 0 0 0,0 0 0 0 0,0 0 0 0 0,0 0 0 0 0,0 0 0 0 0,0 0 0 0 0,-1 0-40 0 0,1 0 0 0 0,0 1 0 0 0,0-1 1 0 0,0 1-1 0 0,0-1 1 0 0,0 1-1 0 0,0 0 1 0 0,0-1-1 0 0,0 1 0 0 0,0-1 1 0 0,0 1-1 0 0,1-1 1 0 0,-1 1-1 0 0,0 0 1 0 0,0-1-1 0 0,0 1 0 0 0,1-1 1 0 0,-1 1-1 0 0,0 0 1 0 0,0-1-1 0 0,1 1 1 0 0,-1 0-1 0 0,0-1 0 0 0,0 1 1 0 0,1 0-1 0 0,-1 0 1 0 0,1-1-1 0 0,-1 1 1 0 0,0 0-1 0 0,1 0 0 0 0,2-3 10 0 0,-3 3 44 0 0,0 0 10 0 0,0 0 68 0 0,1-1 0 0 0,-1 1 0 0 0,0 0 0 0 0,1 0 0 0 0,-1-1 0 0 0,0 1 0 0 0,1 0 0 0 0,-1 0 0 0 0,1 0 0 0 0,-1 0 0 0 0,1-1 0 0 0,-1 1 0 0 0,0 0 1 0 0,1 0-1 0 0,-1 0 0 0 0,1 0 0 0 0,-1 0 0 0 0,1 0-132 0 0,-1 2 71 0 0,1 0-1 0 0,-1-1 1 0 0,1 1 0 0 0,-1 0 0 0 0,0 0-1 0 0,0 0 1 0 0,0-1 0 0 0,0 1 0 0 0,0 0-1 0 0,0 0 1 0 0,-1 0 0 0 0,1-1-1 0 0,-1 2-70 0 0,0 13 391 0 0,1-12-324 0 0,-1 0-1 0 0,0 0 1 0 0,0 0-1 0 0,0 0 1 0 0,0-1-1 0 0,0 1 1 0 0,-1 1-67 0 0,-6 21 30 0 0,7-20-30 0 0,0 0 0 0 0,0 1 0 0 0,-1-1 0 0 0,0 0 0 0 0,-2 2 0 0 0,-4 15 0 0 0,7-17 32 0 0,0-1-1 0 0,1 1 0 0 0,-1-1 0 0 0,1 1 1 0 0,0 1-32 0 0,-1 22 805 0 0,0-27-736 0 0,1 0 0 0 0,-1 1-1 0 0,1-1 1 0 0,0 1 0 0 0,0-1 0 0 0,0 1 0 0 0,1-1 0 0 0,-1 0 0 0 0,0 1 0 0 0,1-1 0 0 0,0 0 0 0 0,-1 1 0 0 0,1-1 0 0 0,0 0-1 0 0,0 0 1 0 0,1 3-69 0 0,-1-4 2 0 0,0 1 0 0 0,-1 0 0 0 0,1 0-1 0 0,-1-1 1 0 0,0 1 0 0 0,1 0 0 0 0,-1 0-1 0 0,0 0 1 0 0,0-1 0 0 0,0 2-2 0 0,-1-2 0 0 0,1 0 0 0 0,0 0 0 0 0,0 0 0 0 0,0 1-1 0 0,0-1 1 0 0,1 0 0 0 0,-1 0 0 0 0,0 0 0 0 0,0 0 0 0 0,1 0 0 0 0,-1 0 0 0 0,1 1 0 0 0,-1-1 0 0 0,1 0 0 0 0,-1 0 0 0 0,1 0 0 0 0,-1 0-1 0 0,1-1 1 0 0,0 2 0 0 0,2 2 0 0 0,8 11 0 0 0,-8-14 2 0 0,1 0-1 0 0,-1 0 1 0 0,1 0-1 0 0,-1 0 1 0 0,1-1-1 0 0,-1 0 1 0 0,1 0-1 0 0,0 0 1 0 0,-1 0-1 0 0,1 0 1 0 0,-1-1-1 0 0,1 1 1 0 0,-1-1-1 0 0,1 0 1 0 0,-1 0-1 0 0,0 0 1 0 0,1-1-1 0 0,-1 1 1 0 0,0-1-2 0 0,8-3-362 0 0,0-1-1 0 0,-1-1 1 0 0,0 1 0 0 0,0-2 0 0 0,0 0 362 0 0,6-6-2103 0 0,-1-2-4379 0 0</inkml:trace>
  <inkml:trace contextRef="#ctx0" brushRef="#br0" timeOffset="-851138.192">6490 3802 17967 0 0,'0'0'407'0'0,"-7"0"1138"0"0,2 0-1542 0 0,4 0-76 0 0,1 0-42 0 0,0 0-12 0 0,0 1 21 0 0,-1 0 100 0 0,0 0 1 0 0,1 1-1 0 0,-1-1 1 0 0,1 0 0 0 0,0 0-1 0 0,-1 1 1 0 0,1-1-1 0 0,0 0 1 0 0,0 1 0 0 0,0-1-1 0 0,0 0 1 0 0,0 1-1 0 0,0-1 1 0 0,0 0 0 0 0,0 1-1 0 0,0-1 1 0 0,1 0-1 0 0,-1 1 1 0 0,1-1-1 0 0,-1 0 1 0 0,1 0 0 0 0,-1 1-1 0 0,1-1 1 0 0,0 0-1 0 0,-1 0 1 0 0,1 0 0 0 0,0 0-1 0 0,0 0 1 0 0,0 1 5 0 0,3 0-405 0 0,-1 0 1 0 0,1 1-1 0 0,-1-1 1 0 0,1-1 0 0 0,0 1-1 0 0,-1 0 1 0 0,1-1-1 0 0,1 0 405 0 0,7 4-2295 0 0,3 2 250 0 0</inkml:trace>
  <inkml:trace contextRef="#ctx0" brushRef="#br0" timeOffset="-850800.719">6846 3814 13824 0 0,'0'0'314'0'0,"0"0"46"0"0,0 0 22 0 0,0 0-50 0 0,-1 0-220 0 0,-4 0 95 0 0,0 1 1 0 0,0-1 0 0 0,0 2 0 0 0,0-1 0 0 0,1 0 0 0 0,-1 1 0 0 0,0 0 0 0 0,1 0 0 0 0,-1 0 0 0 0,1 1 0 0 0,0-1 0 0 0,-1 1 0 0 0,1 0-1 0 0,1 0 1 0 0,-1 1 0 0 0,0-1 0 0 0,1 1 0 0 0,-2 1-208 0 0,-6 10 200 0 0,-1 0 0 0 0,2 0 0 0 0,0 1 0 0 0,0 3-200 0 0,-4 7 401 0 0,2 0 1 0 0,1 1-1 0 0,1 0 0 0 0,-6 27-401 0 0,14-46 4 0 0,1 0 0 0 0,0 0-1 0 0,0 0 1 0 0,1 0-1 0 0,0 0 1 0 0,0 0 0 0 0,1 0-1 0 0,0 0 1 0 0,0 0-1 0 0,1 0 1 0 0,0 0 0 0 0,1 0-1 0 0,0-1 1 0 0,0 1-1 0 0,0-1 1 0 0,1 1 0 0 0,0-1-1 0 0,0-1 1 0 0,1 1-1 0 0,1 0-3 0 0,-4-4-2 0 0,1 0 0 0 0,-1 0-1 0 0,1 0 1 0 0,0 0 0 0 0,0-1-1 0 0,0 1 1 0 0,0-1 0 0 0,0 0-1 0 0,1 0 1 0 0,-1 0 0 0 0,1 0-1 0 0,-1-1 1 0 0,1 0 0 0 0,0 1-1 0 0,0-1 1 0 0,0 0 0 0 0,-1-1-1 0 0,1 1 1 0 0,0-1 0 0 0,0 0-1 0 0,0 0 1 0 0,0 0 0 0 0,0 0-1 0 0,2-1 3 0 0,1-1-972 0 0,0 0 1 0 0,0 0-1 0 0,0-1 0 0 0,6-3 972 0 0,-6 2-1251 0 0,11-4-4890 0 0</inkml:trace>
  <inkml:trace contextRef="#ctx0" brushRef="#br0" timeOffset="-850365.887">7054 3957 17503 0 0,'0'0'399'0'0,"-1"-1"-273"0"0,0 1-1 0 0,0 0 0 0 0,1-1 1 0 0,-1 1-1 0 0,0 0 1 0 0,0 0-1 0 0,0-1 1 0 0,0 1-1 0 0,1 0 1 0 0,-1 0-1 0 0,0 0 0 0 0,-1 0-125 0 0,-6 10 173 0 0,1 0 0 0 0,0 1-1 0 0,0-1 1 0 0,1 1-1 0 0,0 1 1 0 0,1-1 0 0 0,0 1-1 0 0,1 0 1 0 0,0 0-1 0 0,1 0 1 0 0,-2 13-173 0 0,4-20 101 0 0,1-4-97 0 0,0 1 0 0 0,-1 0 0 0 0,1 0 0 0 0,0 0 0 0 0,0 0 0 0 0,0 0 0 0 0,0-1 0 0 0,0 1 0 0 0,1 0 0 0 0,-1 0 0 0 0,0 0 0 0 0,1 0 0 0 0,0-1 0 0 0,-1 1 0 0 0,1 0 0 0 0,0 0-4 0 0,-1-1 0 0 0,1 0 0 0 0,-1 0 0 0 0,1 0 0 0 0,-1 0 0 0 0,1 0 0 0 0,-1-1 0 0 0,1 1 0 0 0,0 0 0 0 0,0 0 0 0 0,-1 0 0 0 0,1-1 0 0 0,0 1 0 0 0,0 0 0 0 0,0-1 0 0 0,0 1 0 0 0,0 0 0 0 0,-1-1 0 0 0,1 0 0 0 0,0 1 0 0 0,0-1 0 0 0,0 1 0 0 0,1-1 0 0 0,-1 0 0 0 0,0 0 0 0 0,0 0 0 0 0,0 1 0 0 0,0-1 0 0 0,2 0 0 0 0,-1-1 0 0 0,1 1 0 0 0,-1 0 0 0 0,1-1 0 0 0,-1 0 0 0 0,0 1 0 0 0,1-1 0 0 0,1-1 0 0 0,24-14 0 0 0,-22 12 0 0 0,0 0 0 0 0,1 0 0 0 0,0 0 0 0 0,2 0 0 0 0,-2 1 0 0 0,-5 2 0 0 0,0 0 0 0 0,0 0 0 0 0,0 0 0 0 0,0 0 0 0 0,0 0 0 0 0,0 1 0 0 0,0-1 0 0 0,0 1 0 0 0,0-1 0 0 0,0 1 0 0 0,0 0 0 0 0,0 0 0 0 0,0 0 0 0 0,1 0 0 0 0,-1 0 0 0 0,1 1 0 0 0,0 0 0 0 0,-1 0 0 0 0,1 0 0 0 0,-1 0 0 0 0,0 0 0 0 0,1 0 0 0 0,-1 0 0 0 0,0 1 0 0 0,0-1 0 0 0,1 1 0 0 0,-1 0 0 0 0,0-1 0 0 0,1 3 0 0 0,21 29 0 0 0,-20-26 0 0 0,1-1 0 0 0,-1 0 0 0 0,1 0 0 0 0,0 0 0 0 0,0-1 0 0 0,-2-2 0 0 0,0 0 0 0 0,-1 0 0 0 0,1-1 0 0 0,1 1 0 0 0,-1-1 0 0 0,0 0 0 0 0,0 0 0 0 0,1 0 0 0 0,-1-1 0 0 0,1 1 0 0 0,0-1 0 0 0,-1 0 0 0 0,1 0 0 0 0,0 0 0 0 0,0 0 0 0 0,0-1 0 0 0,1 1 0 0 0,-1-1 62 0 0,0 0 0 0 0,0 0 0 0 0,0 0 1 0 0,0 0-1 0 0,0-1 0 0 0,0 1 0 0 0,-1-1 0 0 0,1 0 0 0 0,0 0 0 0 0,0-1 0 0 0,-1 1 0 0 0,1-1 0 0 0,0 0 0 0 0,-1 1 0 0 0,3-4-62 0 0,-3 3 75 0 0,-1 0 1 0 0,1-1-1 0 0,-1 0 0 0 0,0 1 1 0 0,0-1-1 0 0,0 0 0 0 0,0 0 1 0 0,0 0-1 0 0,-1 0 0 0 0,1-1 1 0 0,-1 1-1 0 0,0 0 0 0 0,0-1 1 0 0,0 1-1 0 0,-1 0 0 0 0,1-1-75 0 0,0-2-9 0 0,0 0-1 0 0,0 1 0 0 0,-1-1 0 0 0,0 0 0 0 0,0 0 1 0 0,0 0-1 0 0,-1 0 0 0 0,0 0 0 0 0,-1-3 10 0 0,-46-126 0 0 0,38 108-876 0 0,10 26 617 0 0,-1 0-1 0 0,1 1 0 0 0,0-1 0 0 0,0 0 1 0 0,0 1-1 0 0,0-1 0 0 0,0 0 1 0 0,0 1-1 0 0,0-1 0 0 0,0 0 0 0 0,0 1 1 0 0,0-1-1 0 0,0 0 0 0 0,1 1 1 0 0,-1-1-1 0 0,0 0 0 0 0,0 1 0 0 0,1-1 1 0 0,-1 0-1 0 0,0 1 0 0 0,1-1 1 0 0,-1 1-1 0 0,1-1 0 0 0,-1 1 0 0 0,0-1 1 0 0,1 1-1 0 0,-1-1 0 0 0,1 1 1 0 0,0-1 259 0 0,5-4-5800 0 0</inkml:trace>
  <inkml:trace contextRef="#ctx0" brushRef="#br0" timeOffset="-849926.592">7620 3738 13824 0 0,'0'0'629'0'0,"0"0"-12"0"0,0 0-319 0 0,0 7 592 0 0,-31 131 1667 0 0,23-96-2253 0 0,1 0 0 0 0,0 31-304 0 0,6-53 187 0 0,1 1-1 0 0,1-1 0 0 0,1 0 0 0 0,1 1 0 0 0,4 14-186 0 0,-7-32 38 0 0,1 0-1 0 0,1 0 1 0 0,-1 0 0 0 0,0 0-1 0 0,1 0 1 0 0,-1-1 0 0 0,1 1 0 0 0,0-1-1 0 0,0 1 1 0 0,0-1 0 0 0,0 1-1 0 0,0-1 1 0 0,1 0 0 0 0,-1 0-1 0 0,1 0 1 0 0,-1-1 0 0 0,1 1-1 0 0,0 0 1 0 0,1 0-38 0 0,-3-2-475 0 0,8-4-5620 0 0,-3-3-149 0 0</inkml:trace>
  <inkml:trace contextRef="#ctx0" brushRef="#br0" timeOffset="-849925.592">7469 3999 17503 0 0,'0'0'399'0'0,"0"0"60"0"0,0 0 21 0 0,0 0-59 0 0,2-1-276 0 0,4-2-123 0 0,1 0 0 0 0,-1 1 0 0 0,1 0-1 0 0,0 0 1 0 0,0 0 0 0 0,0 1 0 0 0,0 0-1 0 0,0 1 1 0 0,4 0-22 0 0,19-3 751 0 0,15-2-379 0 0,0 3 1 0 0,0 2-1 0 0,5 1-372 0 0,66 5-2793 0 0,-96-6 1770 0 0</inkml:trace>
  <inkml:trace contextRef="#ctx0" brushRef="#br0" timeOffset="-846451.004">7856 4116 3224 0 0,'0'0'505'0'0,"0"0"914"0"0,0 0 401 0 0,0 0 78 0 0,0 0-251 0 0,0 0-1147 0 0,0 0-537 0 0,1 5 5280 0 0,0-3-5656 0 0,3 1 631 0 0,1 0-1 0 0,-1-1 0 0 0,1 0 0 0 0,0 0 1 0 0,-1 0-1 0 0,1 0 0 0 0,0-1 1 0 0,0 1-1 0 0,1-2 0 0 0,-1 1 1 0 0,3 0-218 0 0,11 0 622 0 0,-1 1 0 0 0,13 3-622 0 0,5 0-10 0 0,-30-4 10 0 0,0-1 0 0 0,0-1 0 0 0,0 1 0 0 0,-1-1 0 0 0,2 0 0 0 0,24-2 0 0 0,163 3 2040 0 0,-153 6-4072 0 0,-40-6 1751 0 0,-1-1 0 0 0,1 1 0 0 0,0 0 0 0 0,-1-1 0 0 0,1 1 0 0 0,0-1-1 0 0,-1 1 1 0 0,1-1 0 0 0,-1 1 0 0 0,1-1 0 0 0,-1 0 0 0 0,1 1-1 0 0,-1-1 1 0 0,1 0 0 0 0,-1 1 281 0 0,4-6-1534 0 0</inkml:trace>
  <inkml:trace contextRef="#ctx0" brushRef="#br0" timeOffset="-845727.363">8668 3778 11976 0 0,'0'-3'135'0'0,"0"2"-62"0"0,0-1 0 0 0,0 1 0 0 0,0-1 0 0 0,0 1-1 0 0,1-1 1 0 0,-1 1 0 0 0,0-1 0 0 0,1 1 0 0 0,-1 0 0 0 0,1-1 0 0 0,0 1-1 0 0,-1 0 1 0 0,1-1 0 0 0,0 1 0 0 0,0 0 0 0 0,0-1-73 0 0,-1 2 18 0 0,1-1 0 0 0,-1 1 1 0 0,0-1-1 0 0,0 1 0 0 0,0-1 1 0 0,0 1-1 0 0,0-1 0 0 0,0 1 0 0 0,0-1 1 0 0,0 1-1 0 0,0-1 0 0 0,0 1 0 0 0,0-1 1 0 0,0 1-1 0 0,0-1 0 0 0,0 1 1 0 0,0-1-1 0 0,0 1 0 0 0,0-1 0 0 0,-1 1 1 0 0,1-1-1 0 0,0 1-18 0 0,-2-7 1041 0 0,2 7-1008 0 0,0 0 0 0 0,0 0 0 0 0,0 0 0 0 0,0 0 0 0 0,0 0 0 0 0,0 0 0 0 0,0 0 0 0 0,0 0 0 0 0,0 0 0 0 0,0 0 0 0 0,0 0 0 0 0,1 1 0 0 0,-1-1 0 0 0,0 0 0 0 0,0 0 0 0 0,0 0 0 0 0,0 0 0 0 0,0 0 0 0 0,0 0 0 0 0,0 0 0 0 0,0 0 0 0 0,0 0 0 0 0,0 0 0 0 0,0 0 1 0 0,0 0-1 0 0,0 0 0 0 0,1 0 0 0 0,-1 0 0 0 0,0 0 0 0 0,0 0 0 0 0,0 0 0 0 0,0 0 0 0 0,0 0 0 0 0,0 0 0 0 0,0 0 0 0 0,0 0 0 0 0,0 0 0 0 0,0 0 0 0 0,0-1 0 0 0,0 1 0 0 0,0 0 0 0 0,0 0 0 0 0,1 0 0 0 0,-1 0 0 0 0,0 0 0 0 0,0 0 0 0 0,0 0 0 0 0,0 0 0 0 0,0 0 0 0 0,0 0 1 0 0,0 0-1 0 0,0 0 0 0 0,0 0 0 0 0,0 0 0 0 0,0 0 0 0 0,0 0 0 0 0,0-1 0 0 0,0 1 0 0 0,0 0 0 0 0,0 0 0 0 0,0 0 0 0 0,0 0 0 0 0,0 0 0 0 0,0 0 0 0 0,0 0 0 0 0,0 0 0 0 0,0 0 0 0 0,0 0-33 0 0,3 4 409 0 0,4 54 1031 0 0,-5-48-1226 0 0,0 0-1 0 0,-1 0 1 0 0,0 6-214 0 0,0-5-11 0 0,0 0 0 0 0,0-1 0 0 0,3 8 11 0 0,9 54 0 0 0,-8-33 0 0 0,-2-6 0 0 0,-1-17 0 0 0,0-1 0 0 0,-2 1 0 0 0,0-1 0 0 0,-1 12 0 0 0,-5-5 0 0 0,5-20 0 0 0,0 1 0 0 0,0-1 0 0 0,0 1 0 0 0,1-1 0 0 0,-1 1 0 0 0,1 0 0 0 0,-1-1 0 0 0,1 2 0 0 0,0-2-37 0 0,0 2 283 0 0,0 0 0 0 0,0 0 1 0 0,0 0-1 0 0,-1 0 0 0 0,1 0 0 0 0,-2 2-246 0 0,2-5 443 0 0,0 0-294 0 0,0-1-148 0 0,0 0-1 0 0,0 0 1 0 0,0 0-1 0 0,0 0 1 0 0,0 0-1 0 0,-1 0 1 0 0,1 0-1 0 0,0 0 1 0 0,0 0-1 0 0,0 0 1 0 0,0 0-1 0 0,0 0 1 0 0,0 0-1 0 0,0 0 1 0 0,0 0-1 0 0,0 0 1 0 0,0 0-1 0 0,0 0 1 0 0,0 0-1 0 0,0 0 1 0 0,0 0-1 0 0,0 0 1 0 0,0 0-1 0 0,0 0 1 0 0,0 0-1 0 0,-1 0 1 0 0,1 0-1 0 0,0 0 1 0 0,0 0-1 0 0,0 0 1 0 0,0 0-1 0 0,0 0 1 0 0,0 0-1 0 0,0 0 1 0 0,0 0-1 0 0,-2-6-2 0 0,0-9 2 0 0,1 14 0 0 0,1-1 0 0 0,0 1 0 0 0,-1-1 0 0 0,1 1 0 0 0,0 0 0 0 0,0-1 0 0 0,0 1 0 0 0,0-1 0 0 0,0 1 0 0 0,0 0 0 0 0,0-1 0 0 0,0 1 0 0 0,1-1 0 0 0,0 0 0 0 0,4-13 0 0 0,-1 0 0 0 0,0 0 0 0 0,-1-1 0 0 0,-2 12 0 0 0,0 0 0 0 0,1 0 0 0 0,-1 0 0 0 0,1 0 0 0 0,-1 0 0 0 0,2-1 0 0 0,7-17 0 0 0,-6 9 0 0 0,1 0 0 0 0,1 0 0 0 0,0 0 0 0 0,0 1 0 0 0,1-1 0 0 0,1 2 0 0 0,0-1 0 0 0,6-6 0 0 0,-6 8-13 0 0,-5 6-215 0 0,1-1-1 0 0,-1 1 1 0 0,1 0-1 0 0,0 1 1 0 0,0-1-1 0 0,4-2 229 0 0,-7 5-32 0 0,3-2 19 0 0,1-1 1 0 0,0 1-1 0 0,0 1 1 0 0,0-1 0 0 0,0 1-1 0 0,0 0 1 0 0,1 0-1 0 0,-1 0 1 0 0,1 1-1 0 0,-1-1 1 0 0,1 2 0 0 0,-1-1-1 0 0,1 0 1 0 0,5 1 12 0 0,-10 0 49 0 0,0 1 0 0 0,0-1 0 0 0,0 0 1 0 0,-1 0-1 0 0,1 1 0 0 0,0-1 0 0 0,0 0 0 0 0,0 1 1 0 0,0-1-1 0 0,-1 1 0 0 0,1-1 0 0 0,0 1 0 0 0,-1 0 1 0 0,1-1-1 0 0,0 1 0 0 0,-1 0 0 0 0,1-1 0 0 0,-1 1 0 0 0,1 0 1 0 0,-1-1-1 0 0,1 1 0 0 0,-1 0 0 0 0,1 0 0 0 0,-1 0 1 0 0,0 0-1 0 0,1 0 0 0 0,-1-1 0 0 0,0 1 0 0 0,0 0 1 0 0,0 0-1 0 0,0 0 0 0 0,0 0 0 0 0,0 0 0 0 0,0 0 1 0 0,0 0-50 0 0,0 2-17 0 0,0 0 1 0 0,0 1-1 0 0,0-1 1 0 0,0 0 0 0 0,-1 0-1 0 0,1 1 1 0 0,-1-1-1 0 0,-1 3 17 0 0,0-2 0 0 0,-1 0 0 0 0,1-1 0 0 0,-1 1 0 0 0,0 0 0 0 0,0-1 0 0 0,0 0 0 0 0,-1 0 0 0 0,1 0 0 0 0,-1 1 0 0 0,-36 23 0 0 0,32-22 0 0 0,-5 3 0 0 0,0-1 0 0 0,-1-1 0 0 0,1 0 0 0 0,-1 0 0 0 0,-7 1 0 0 0,10-4 0 0 0,-1 1 0 0 0,1 0 0 0 0,0 1 0 0 0,-7 4 0 0 0,5-1 0 0 0,7-2 0 0 0,9 0 0 0 0,-1-4-1 0 0,0 1-1 0 0,0-1 0 0 0,0 0 0 0 0,1 1 0 0 0,-1-1 1 0 0,1 0-1 0 0,-1 0 0 0 0,1-1 0 0 0,0 1 1 0 0,0-1-1 0 0,1 1 2 0 0,36 13 245 0 0,-9-5 969 0 0,-9-2-882 0 0,1 0-1 0 0,1-2-331 0 0,0 0-119 0 0,16 8 119 0 0,-38-14-300 0 0,-1 1 1 0 0,1-1-1 0 0,-1 0 0 0 0,1 0 0 0 0,-1 0 0 0 0,1 0 0 0 0,0 0 1 0 0,-1 0-1 0 0,1 0 0 0 0,-1-1 0 0 0,1 1 0 0 0,-1-1 0 0 0,1 1 1 0 0,-1-1-1 0 0,1 1 0 0 0,-1-1 0 0 0,1 0 0 0 0,-1 0 0 0 0,0 1 1 0 0,0-1-1 0 0,1 0 0 0 0,-1 0 0 0 0,0-1 0 0 0,0 1 0 0 0,0 0 0 0 0,0 0 1 0 0,0 0-1 0 0,0-1 0 0 0,0 1 300 0 0,0-1-307 0 0,12-9-2250 0 0</inkml:trace>
  <inkml:trace contextRef="#ctx0" brushRef="#br0" timeOffset="-845313.173">9080 3906 15664 0 0,'0'0'718'0'0,"0"0"-19"0"0,0-1-449 0 0,0 0-248 0 0,0 1-1 0 0,1-1 0 0 0,-1 0 0 0 0,0 0 0 0 0,1 1 1 0 0,-1-1-1 0 0,1 0 0 0 0,-1 1 0 0 0,1-1 1 0 0,0 0-1 0 0,-1 1 0 0 0,1-1 0 0 0,-1 1 0 0 0,1-1 1 0 0,0 1-1 0 0,0-1 0 0 0,-1 1 0 0 0,1-1 0 0 0,0 1 1 0 0,0 0-1 0 0,-1 0 0 0 0,2-1-1 0 0,3-1 1 0 0,0-1-1 0 0,0 1 0 0 0,1-1 0 0 0,-1 1 0 0 0,1 1 0 0 0,-1-1 0 0 0,1 1 0 0 0,0 0 0 0 0,0 0 0 0 0,4 0 0 0 0,0 0 0 0 0,31-3 40 0 0,23-3 1376 0 0,-60 6-1365 0 0,0 1 0 0 0,-1-1-1 0 0,1 1 1 0 0,0 0 0 0 0,-1 0-1 0 0,1 0 1 0 0,0 0 0 0 0,0 0-1 0 0,-1 1 1 0 0,1 0 0 0 0,0 0-1 0 0,2 1-50 0 0,10-1 0 0 0,-16-1 0 0 0,1 1 0 0 0,-1-1 0 0 0,1 0 0 0 0,-1 1 0 0 0,1-1 0 0 0,-1 1 0 0 0,1-1 0 0 0,-1 1 0 0 0,1-1 0 0 0,-1 0 0 0 0,0 1 0 0 0,1-1 0 0 0,-1 1 0 0 0,0 0 0 0 0,0-1 0 0 0,1 1 0 0 0,-1-1 0 0 0,0 1 0 0 0,0-1 0 0 0,0 1 0 0 0,0 0 0 0 0,1-1 0 0 0,-1 1 0 0 0,0-1 0 0 0,0 1 0 0 0,0 0 0 0 0,0-1 0 0 0,-1 1 0 0 0,1-1 0 0 0,0 1 0 0 0,0 0 0 0 0,-5 21 0 0 0,-2-7 0 0 0,0 0 0 0 0,-2-1 0 0 0,0 0 0 0 0,0 0 0 0 0,-10 9 0 0 0,-17 17 0 0 0,-6 3 0 0 0,31-32 0 0 0,6-7 0 0 0,1 1 0 0 0,-1 0 0 0 0,1 0 0 0 0,0 0 0 0 0,1 1 0 0 0,-1-1 0 0 0,1 1 0 0 0,0 0 0 0 0,0 1 0 0 0,3-6 57 0 0,0 0 0 0 0,-1 1 0 0 0,1-1 0 0 0,0 1 0 0 0,1-1 0 0 0,-1 1 0 0 0,0-1 0 0 0,0 0-1 0 0,1 1 1 0 0,-1-1 0 0 0,0 1 0 0 0,1-1 0 0 0,-1 0 0 0 0,1 0 0 0 0,0 1 0 0 0,0-1-1 0 0,-1 0 1 0 0,1 0 0 0 0,0 0 0 0 0,0 0 0 0 0,0 0 0 0 0,0 0 0 0 0,0 0 0 0 0,0 0 0 0 0,0 0-1 0 0,0 0 1 0 0,1 0 0 0 0,-1-1 0 0 0,0 1 0 0 0,1 0 0 0 0,-1-1 0 0 0,0 1 0 0 0,1-1 0 0 0,-1 0-1 0 0,0 1 1 0 0,1-1-57 0 0,6 1 0 0 0,-1 0 0 0 0,1 0 0 0 0,0-1 0 0 0,5 0 0 0 0,12 0 0 0 0,-1 0 1561 0 0,18-1-1561 0 0,-2 0 487 0 0,-9-2-697 0 0,-29 3-258 0 0,0 0 0 0 0,0-1 0 0 0,0 1-1 0 0,0-1 1 0 0,-1 1 0 0 0,1-1 0 0 0,0 1 0 0 0,0-1 0 0 0,-1 0 0 0 0,1 0 0 0 0,-1 0 0 0 0,1 0 0 0 0,-1 0-1 0 0,2-2 469 0 0,-1-2-1531 0 0,-2-3-5 0 0</inkml:trace>
  <inkml:trace contextRef="#ctx0" brushRef="#br0" timeOffset="-844929.295">9120 3979 15664 0 0,'0'0'718'0'0,"0"0"-19"0"0,16 0-421 0 0,196 8 1786 0 0,-177-8-6266 0 0,30-3 4202 0 0,-30 0-1533 0 0</inkml:trace>
  <inkml:trace contextRef="#ctx0" brushRef="#br0" timeOffset="-844491.063">9646 3704 11976 0 0,'2'0'93'0'0,"-1"-1"0"0"0,1 1 0 0 0,-1-1 0 0 0,1 1 0 0 0,-1-1 0 0 0,1 1 0 0 0,-1 0 1 0 0,1 0-1 0 0,0 0 0 0 0,-1 0 0 0 0,1 0 0 0 0,-1 0 0 0 0,1 0 0 0 0,0 0 0 0 0,-1 1 0 0 0,1-1 0 0 0,-1 1 1 0 0,1-1-1 0 0,-1 1 0 0 0,1 0 0 0 0,-1-1 0 0 0,1 1 0 0 0,-1 0 0 0 0,0 0-93 0 0,6 4 355 0 0,0 0-1 0 0,-1 0 1 0 0,0 1-1 0 0,0 0 0 0 0,-1 0 1 0 0,0 0-1 0 0,0 1 1 0 0,0 0-1 0 0,0 0-354 0 0,9 17 1843 0 0,10 26-1843 0 0,-12-25 596 0 0,-5-9-392 0 0,-1 0 0 0 0,-1 1 0 0 0,-1 0 0 0 0,0 0 0 0 0,-1 0 0 0 0,-1 0 0 0 0,0 0 0 0 0,-1 11-204 0 0,-2-13 152 0 0,-1 0-1 0 0,0-1 1 0 0,-1 1-1 0 0,0-1 0 0 0,-1 0 1 0 0,-1 0-1 0 0,0 0 1 0 0,-1-1-1 0 0,0 0 0 0 0,-1 0 1 0 0,-1 0-1 0 0,0 0-151 0 0,-22 29 47 0 0,-2-1 0 0 0,-28 28-47 0 0,53-62-64 0 0,-1 3-66 0 0,-16 17-1048 0 0,-2-1-1 0 0,-25 20 1179 0 0,-49 35-1514 0 0,5-5-20 0 0</inkml:trace>
  <inkml:trace contextRef="#ctx0" brushRef="#br0" timeOffset="-838465.436">4803 4026 8288 0 0,'0'0'190'0'0,"0"0"28"0"0,0 0 7 0 0,-1 0-33 0 0,-3 0-77 0 0,2 0 273 0 0,2 0 109 0 0,0 0 14 0 0,0 0 1 0 0,0 0 0 0 0,38 9 2048 0 0,-33-9-2291 0 0,-2 0 99 0 0,18 5 99 0 0,8 1 49 0 0,0-1 0 0 0,0-2-1 0 0,1-1 1 0 0,10-1-516 0 0,85-8 2125 0 0,-109 5-2202 0 0,46-6 77 0 0,-41 3 0 0 0,-20 5-54 0 0,-1 0 0 0 0,1 0-1 0 0,-1 0 1 0 0,1 0 0 0 0,-1 0-1 0 0,1 0 1 0 0,-1 0 0 0 0,1 0-1 0 0,-1 0 1 0 0,1 0 0 0 0,-1-1-1 0 0,1 1 1 0 0,-1 0 0 0 0,1 0-1 0 0,-1 0 1 0 0,1-1 0 0 0,-1 1-1 0 0,0 0 1 0 0,1-1 0 0 0,0 1 54 0 0,2-3-298 0 0,-15-11-5975 0 0,7 8 4227 0 0</inkml:trace>
  <inkml:trace contextRef="#ctx0" brushRef="#br0" timeOffset="-838040.486">5117 3919 11976 0 0,'0'0'266'0'0,"0"0"44"0"0,0 0 15 0 0,0 0-26 0 0,2 1-127 0 0,5 2 48 0 0,0 0 0 0 0,0 0 0 0 0,0 0 0 0 0,0 1 0 0 0,-1 0 0 0 0,1 1 0 0 0,-1-1 0 0 0,0 1 0 0 0,-1 0-220 0 0,7 4 41 0 0,-11-9-21 0 0,0 1 0 0 0,0-1 0 0 0,0 1 0 0 0,0 0 0 0 0,0 0 1 0 0,0 0-1 0 0,0 0 0 0 0,0-1 0 0 0,0 1 0 0 0,0 1 0 0 0,0-1 0 0 0,0 0 0 0 0,-1 0 0 0 0,1 0 0 0 0,0 0 0 0 0,-1 0 0 0 0,1 1 0 0 0,-1-1 0 0 0,1 0 0 0 0,-1 1-20 0 0,0-1 49 0 0,1 0 0 0 0,-1 0-1 0 0,0-1 1 0 0,1 1 0 0 0,-1 0-1 0 0,1 0 1 0 0,-1 0 0 0 0,1-1 0 0 0,-1 1-1 0 0,1 0 1 0 0,-1 0 0 0 0,1-1-1 0 0,0 1 1 0 0,-1-1 0 0 0,1 1 0 0 0,0 0-1 0 0,0-1 1 0 0,-1 1 0 0 0,1-1-1 0 0,0 0-48 0 0,0 1 20 0 0,-1-1-1 0 0,1 0 0 0 0,-1 0 0 0 0,1 1 1 0 0,-1-1-1 0 0,1 0 0 0 0,-1 1 0 0 0,1-1 0 0 0,-1 1 1 0 0,1-1-1 0 0,-1 1 0 0 0,1-1 0 0 0,-1 1 1 0 0,0-1-1 0 0,1 1 0 0 0,-1-1 0 0 0,0 1 0 0 0,1-1 1 0 0,-1 1-1 0 0,0 0 0 0 0,0-1 0 0 0,0 1 0 0 0,0 0 1 0 0,1-1-1 0 0,-1 1 0 0 0,0-1 0 0 0,0 1 1 0 0,0 0-1 0 0,0-1 0 0 0,0 1 0 0 0,0 0 0 0 0,-1 0-19 0 0,1 0 1 0 0,0-1-1 0 0,1 1 1 0 0,-1 0-1 0 0,0 0 1 0 0,0 0-1 0 0,0 0 0 0 0,1 0 1 0 0,-1-1-1 0 0,0 1 1 0 0,1 0-1 0 0,-1 0 0 0 0,1 0 1 0 0,-1-1-1 0 0,1 1 1 0 0,-1 0-1 0 0,1-1 0 0 0,0 1 1 0 0,-1-1-1 0 0,1 1 1 0 0,0 0-1 0 0,-1-1 1 0 0,2 1-1 0 0,-2-1 27 0 0,1 0 1 0 0,-1 1-1 0 0,1-1 1 0 0,-1 0-1 0 0,1 1 1 0 0,-1-1 0 0 0,1 1-1 0 0,-1-1 1 0 0,1 1-1 0 0,-1-1 1 0 0,1 1-1 0 0,-1-1 1 0 0,0 1 0 0 0,1-1-1 0 0,-1 1 1 0 0,0-1-1 0 0,1 1 1 0 0,-1-1-1 0 0,0 1 1 0 0,0 0 0 0 0,0-1-1 0 0,1 1 1 0 0,-1 0-1 0 0,0-1 1 0 0,0 1 0 0 0,0 0-1 0 0,0-1 1 0 0,0 1-1 0 0,0-1 1 0 0,0 1-1 0 0,-1 0 1 0 0,1-1 0 0 0,0 1-1 0 0,0 0-27 0 0,-1 0 98 0 0,0 1 0 0 0,0-1 0 0 0,1 1 0 0 0,-1-1-1 0 0,0 1 1 0 0,1-1 0 0 0,-1 1 0 0 0,1 0 0 0 0,0-1 0 0 0,0 2-98 0 0,-2 4 122 0 0,1-5-121 0 0,0-1 0 0 0,0 1 0 0 0,-1-1 0 0 0,1 0 0 0 0,0 1 0 0 0,-1-1 0 0 0,1 0 0 0 0,-1 0-1 0 0,0 0 1 0 0,1 0 0 0 0,-1 0 0 0 0,0 0 0 0 0,1-1 0 0 0,-1 1 0 0 0,0 0 0 0 0,0-1-1 0 0,-1 1 0 0 0,-6 2 1 0 0,-12 7-15 0 0,0 0 0 0 0,-1-2 0 0 0,0-1 0 0 0,-18 4 14 0 0,-20 0-3531 0 0,26-7 1508 0 0,2-1-22 0 0</inkml:trace>
  <inkml:trace contextRef="#ctx0" brushRef="#br0" timeOffset="-734100.273">9102 3612 1376 0 0,'0'0'197'0'0,"0"0"294"0"0,0 0 134 0 0,0 0 23 0 0,0 0 64 0 0,0 0 243 0 0,0 0 107 0 0,0 0 24 0 0,0 0-74 0 0,0 0-319 0 0,0 0-138 0 0,0 0-31 0 0,5-2 307 0 0,-2 1 3859 0 0,38-2-2593 0 0,-17 0-1942 0 0,0 1-1 0 0,9 2-154 0 0,24-3-216 0 0,-56 3 346 0 0,18 0 4 0 0,-32 1 2955 0 0,-48 1-2458 0 0,-24 6-247 0 0,31 3-56 0 0,48-10-342 0 0,5-1-56 0 0,0 0 2 0 0,-3 2 26 0 0,0-1-557 0 0,5-1 57 0 0,24-12-3476 0 0,-8 2-1752 0 0,-16 9 3534 0 0</inkml:trace>
  <inkml:trace contextRef="#ctx0" brushRef="#br0" timeOffset="-733703.512">9181 3537 7400 0 0,'7'-5'51'0'0,"-6"4"425"0"0,0 0-1 0 0,0 0 1 0 0,0 0 0 0 0,0 0 0 0 0,0 0-1 0 0,0-1 1 0 0,0 1 0 0 0,0 0 0 0 0,-1 0-1 0 0,1-1 1 0 0,0 1 0 0 0,-1 0 0 0 0,1-1-476 0 0,-1 2 558 0 0,0 0-40 0 0,0 0 12 0 0,0 0 78 0 0,0-5 404 0 0,-1 5 2725 0 0,-1 4-3621 0 0,0-1-1 0 0,0 1 0 0 0,1-1 1 0 0,0 1-1 0 0,-1 3-115 0 0,-3 7 253 0 0,4-10-174 0 0,-1 0 1 0 0,2-1 0 0 0,-1 1 0 0 0,0 0-1 0 0,1 0 1 0 0,-1 2-80 0 0,-3 18 268 0 0,-18 36 104 0 0,16-41-30 0 0,1-6 40 0 0,4-12-341 0 0,-1 4 22 0 0,4 12-643 0 0,-2-16 678 0 0,0 3-2912 0 0,0-4 1318 0 0</inkml:trace>
  <inkml:trace contextRef="#ctx0" brushRef="#br2" timeOffset="-316371.53">7966 4504 8288 0 0,'0'0'184'0'0,"0"0"40"0"0,0 0 0 0 0,-13 3 8 0 0</inkml:trace>
  <inkml:trace contextRef="#ctx0" brushRef="#br2" timeOffset="-315628.42">7846 4510 4608 0 0,'0'0'208'0'0,"-12"2"32"0"0,6-1-164 0 0,-45 4 1928 0 0,32-3-1090 0 0,19-2-878 0 0,0 0 0 0 0,0 0 1 0 0,0 0-1 0 0,0 0 1 0 0,0 0-1 0 0,0 0 1 0 0,0 0-1 0 0,0 0 1 0 0,0 0-1 0 0,1 0 0 0 0,-1 0 1 0 0,0 0-1 0 0,0 0 1 0 0,0 0-1 0 0,0 0 1 0 0,0 0-1 0 0,0 1 1 0 0,0-1-1 0 0,0 0 0 0 0,0 0 1 0 0,0 0-1 0 0,0 0 1 0 0,0 0-1 0 0,0 0 1 0 0,0 0-1 0 0,0 0 1 0 0,0 0-1 0 0,0 0 0 0 0,0 0 1 0 0,0 0-1 0 0,0 0 1 0 0,0 0-1 0 0,0 1 1 0 0,0-1-1 0 0,0 0 1 0 0,0 0-1 0 0,0 0 0 0 0,0 0 1 0 0,0 0-1 0 0,0 0 1 0 0,-1 0-1 0 0,1 0 1 0 0,0 0-1 0 0,0 0 1 0 0,0 0-1 0 0,0 0 0 0 0,0 0 1 0 0,0 0-1 0 0,0 0 1 0 0,0 0-1 0 0,0 0 1 0 0,0 0-1 0 0,0 0 1 0 0,0 0-1 0 0,0 0 0 0 0,0 0 1 0 0,0 0-1 0 0,0 0 1 0 0,-1 1-1 0 0,1-1 1 0 0,0 0-1 0 0,0 0-36 0 0,20 4 1853 0 0,18-4-1614 0 0,15 0 640 0 0,49-6-879 0 0,-1-2 0 0 0,-47 7 0 0 0,-8 0 0 0 0,-23 0 0 0 0,21 2 0 0 0,-1 1 0 0 0,-37-2 14 0 0,24 0 1412 0 0,18 3-1426 0 0,6-3 608 0 0,-42 1-608 0 0,1 0 0 0 0,0-1 0 0 0,2-1 0 0 0,30 2 0 0 0,-33 0 0 0 0,0-2 0 0 0,-1 1 0 0 0,1-1 0 0 0,4-1 0 0 0,32-3 0 0 0,51-1 0 0 0,-71 8 0 0 0,19 2 0 0 0,-18 0 0 0 0,19-2 0 0 0,21 3 0 0 0,-66-5 0 0 0,21 0 0 0 0,0 0 0 0 0,-1-2 0 0 0,20-4 0 0 0,-30 4 0 0 0,-1 1 0 0 0,1 1 0 0 0,12 0 0 0 0,-7 0 0 0 0,-6 0 32 0 0,21 0 183 0 0,1 0-1 0 0,-1 2 1 0 0,-1 2-1 0 0,32 7-214 0 0,-54-8-5786 0 0</inkml:trace>
  <inkml:trace contextRef="#ctx0" brushRef="#br0" timeOffset="-121612.958">2710 7554 5984 0 0,'0'0'273'0'0,"0"0"-5"0"0,0 0 191 0 0,0 0 1435 0 0,0 0 650 0 0,0 0 131 0 0,-1 3 597 0 0,-4 11-2742 0 0,4-11-423 0 0,0 0 0 0 0,0 0 0 0 0,0 0 0 0 0,1 0 0 0 0,-1 0-1 0 0,1 0 1 0 0,0 0 0 0 0,0 0 0 0 0,0 1 0 0 0,0 0-107 0 0,5 35 1047 0 0,-2-16-744 0 0,3 28 673 0 0,10 38-976 0 0,-7-27 140 0 0,-5-39-123 0 0,0 0-1 0 0,-2 1 1 0 0,-1 1-17 0 0,0-2 49 0 0,3 85 261 0 0,-2-98-308 0 0,-1-5-1779 0 0,-4-9-813 0 0,0-7 536 0 0</inkml:trace>
  <inkml:trace contextRef="#ctx0" brushRef="#br0" timeOffset="-121222.227">2691 7719 1376 0 0,'0'-3'206'0'0,"1"0"0"0"0,-1 0 0 0 0,0 0 0 0 0,1 0 0 0 0,0-1 0 0 0,0 1-1 0 0,0-1-205 0 0,1 1 719 0 0,-1 0 0 0 0,0 0-1 0 0,1 1 1 0 0,0-1 0 0 0,-1 0 0 0 0,1 1-1 0 0,0-1 1 0 0,0 1 0 0 0,1 0-1 0 0,-1 0 1 0 0,0 0 0 0 0,1 0-1 0 0,0 0 1 0 0,-1 0 0 0 0,1 1-1 0 0,0-1 1 0 0,0 1 0 0 0,0-1-719 0 0,16-2 1370 0 0,0 6-3510 0 0,-7 1 2240 0 0,0 1 0 0 0,0 0 1 0 0,0 1-1 0 0,-1 0 0 0 0,0 0 1 0 0,0 1-1 0 0,0 1 0 0 0,-1 0 1 0 0,0 1-1 0 0,0-1 0 0 0,-1 2 1 0 0,8 8-101 0 0,13 16 437 0 0,-27-30-354 0 0,-1 1-1 0 0,0-1 1 0 0,1 1 0 0 0,-2 0-1 0 0,1-1 1 0 0,0 1 0 0 0,-1 0-1 0 0,1 0 1 0 0,-1 2-83 0 0,0-5 35 0 0,-1 1 1 0 0,0-1-1 0 0,-1 1 0 0 0,1-1 1 0 0,0 0-1 0 0,0 1 1 0 0,0-1-1 0 0,-1 0 1 0 0,1 1-1 0 0,-1-1 0 0 0,1 0 1 0 0,-1 0-1 0 0,0 1 1 0 0,1-1-1 0 0,-1 0 0 0 0,0 0 1 0 0,0 0-1 0 0,0 1-35 0 0,-1 0 34 0 0,0 0-1 0 0,-1 1 0 0 0,1-1 1 0 0,0 0-1 0 0,-1 0 0 0 0,0 0 0 0 0,0 0-33 0 0,-14 6 131 0 0,-1 0 0 0 0,0-2-1 0 0,0 0 1 0 0,-1-1 0 0 0,-15 3-131 0 0,18-5-22 0 0,6-1-70 0 0,0-1 0 0 0,0 0 0 0 0,-1 0 0 0 0,1-1 0 0 0,0-1 0 0 0,0 0 0 0 0,-9-2 92 0 0,12 2-1051 0 0,0-1-1 0 0,1 1 1 0 0,-1-2-1 0 0,1 1 0 0 0,0-1 1 0 0,-1 0-1 0 0,-1-1 1052 0 0,3-1-4698 0 0</inkml:trace>
  <inkml:trace contextRef="#ctx0" brushRef="#br0" timeOffset="-120806.757">3147 7660 3680 0 0,'-15'3'744'0'0,"5"3"1834"0"0,7-4-1480 0 0,0 0 0 0 0,0-1-1 0 0,0 1 1 0 0,0 1-1 0 0,1-1 1 0 0,-3 2-1098 0 0,-8 11 872 0 0,6-9-701 0 0,0 1-1 0 0,1 0 1 0 0,0 1-1 0 0,0 0 1 0 0,-2 5-171 0 0,5-8 182 0 0,-5 9 281 0 0,1 1 0 0 0,-4 11-463 0 0,10-23 20 0 0,0 1 0 0 0,0-1 0 0 0,0 0 0 0 0,0 1 0 0 0,0-1 0 0 0,1 1 0 0 0,0-1 0 0 0,-1 1 0 0 0,1-1 0 0 0,1 1 0 0 0,-1-1 0 0 0,0 0 0 0 0,1 1 0 0 0,0-1 0 0 0,0 2-20 0 0,0-3 43 0 0,0 0 0 0 0,0 0 0 0 0,0-1 0 0 0,0 1 0 0 0,0 0 0 0 0,0-1 1 0 0,0 1-1 0 0,0-1 0 0 0,1 0 0 0 0,-1 1 0 0 0,0-1 0 0 0,1 0 0 0 0,-1 0 0 0 0,1 0 0 0 0,0 0 0 0 0,-1 0 1 0 0,1 0-1 0 0,0 0 0 0 0,0 0 0 0 0,0-1 0 0 0,-1 1 0 0 0,1-1 0 0 0,0 1 0 0 0,0-1 0 0 0,0 0 1 0 0,0 0-1 0 0,0 0 0 0 0,0 0-43 0 0,1 0 46 0 0,0-1 0 0 0,0 1 0 0 0,0-1 1 0 0,-1 1-1 0 0,1-1 0 0 0,0 0 0 0 0,-1 0 0 0 0,1-1 1 0 0,0 1-1 0 0,-1 0 0 0 0,1-1 0 0 0,-1 0 0 0 0,0 1 1 0 0,0-1-1 0 0,1 0 0 0 0,-1 0 0 0 0,0 0 0 0 0,0-1-46 0 0,6-10 51 0 0,0 0 0 0 0,-1 0 0 0 0,0-1 0 0 0,-2 0 0 0 0,5-14-51 0 0,-7 21 1 0 0,14-29-13 0 0,-16 36 9 0 0,0 0-1 0 0,0 1 1 0 0,0-1-1 0 0,0 0 1 0 0,0 1-1 0 0,0-1 1 0 0,0 1 0 0 0,0-1-1 0 0,0 1 1 0 0,0 0-1 0 0,-1-1 1 0 0,1 1-1 0 0,0 0 4 0 0,2 4 44 0 0,0 0 1 0 0,0 0-1 0 0,-1 1 0 0 0,0-1 1 0 0,0 0-1 0 0,0 1 0 0 0,-1 0 1 0 0,0-1-1 0 0,0 1 0 0 0,0 3-44 0 0,4 17 73 0 0,-4-21-63 0 0,0 0 1 0 0,1 0-1 0 0,-1 0 1 0 0,1-1-1 0 0,0 1 0 0 0,0-1 1 0 0,1 0-1 0 0,0 1 1 0 0,-1-1-1 0 0,1 0 0 0 0,0 0 1 0 0,1-1-1 0 0,-1 1 0 0 0,1-1 1 0 0,0 1-1 0 0,-1-1 1 0 0,2 0-1 0 0,-1-1 0 0 0,0 1-10 0 0,-2-2-89 0 0,-1-1-1 0 0,1 0 1 0 0,-1 1-1 0 0,1-1 1 0 0,-1 0-1 0 0,1 0 1 0 0,0 0-1 0 0,-1 0 1 0 0,1 0-1 0 0,-1 0 1 0 0,1 0-1 0 0,-1-1 1 0 0,1 1-1 0 0,-1-1 1 0 0,1 1-1 0 0,-1-1 1 0 0,1 1-1 0 0,0-2 90 0 0,26-15-4465 0 0,-26 15 4094 0 0,17-12-4765 0 0</inkml:trace>
  <inkml:trace contextRef="#ctx0" brushRef="#br0" timeOffset="-120450.68">3462 7588 14280 0 0,'-3'1'222'0'0,"0"0"1"0"0,0 0 0 0 0,-1 0 0 0 0,1 1-1 0 0,0 0 1 0 0,0-1 0 0 0,0 1 0 0 0,0 0 0 0 0,1 1-1 0 0,-1-1 1 0 0,1 0 0 0 0,-2 2-223 0 0,1-1 81 0 0,1 1 0 0 0,0-1-1 0 0,0 0 1 0 0,0 0 0 0 0,0 1 0 0 0,0-1 0 0 0,1 1 0 0 0,0 0 0 0 0,0-1-1 0 0,0 1 1 0 0,0 0 0 0 0,0 0 0 0 0,1 0 0 0 0,0 0 0 0 0,-1-1-1 0 0,1 1 1 0 0,1 1-81 0 0,-1 1-11 0 0,1-1 0 0 0,0 0-1 0 0,0 1 1 0 0,0-1-1 0 0,1 0 1 0 0,-1 0 0 0 0,1 0-1 0 0,1 0 1 0 0,-1 0-1 0 0,1 0 1 0 0,2 4 11 0 0,4 1 12 0 0,0 0-1 0 0,1-1 1 0 0,0 0-1 0 0,0-1 1 0 0,1 1-1 0 0,0-2 1 0 0,0 0-1 0 0,7 3-11 0 0,12 9 25 0 0,-29-19-13 0 0,-1 0-1 0 0,1 0 0 0 0,-1 1 1 0 0,0-1-1 0 0,1 0 0 0 0,-1 0 0 0 0,0 1 1 0 0,1-1-1 0 0,-1 0 0 0 0,0 1 0 0 0,0-1 1 0 0,1 0-1 0 0,-1 1 0 0 0,0-1 1 0 0,0 0-1 0 0,1 1 0 0 0,-1-1 0 0 0,0 1 1 0 0,0-1-1 0 0,0 0 0 0 0,0 1 0 0 0,0-1 1 0 0,0 1-1 0 0,1-1 0 0 0,-1 0 0 0 0,0 1 1 0 0,0-1-1 0 0,0 1 0 0 0,-1-1 1 0 0,1 1-1 0 0,0-1 0 0 0,0 0 0 0 0,0 1 1 0 0,0-1-1 0 0,0 1 0 0 0,0-1 0 0 0,-1 1 1 0 0,1-1-1 0 0,0 0 0 0 0,0 1 1 0 0,0-1-1 0 0,-1 0 0 0 0,1 1 0 0 0,0-1 1 0 0,-1 0-1 0 0,1 1 0 0 0,0-1 0 0 0,-1 0 1 0 0,1 0-1 0 0,0 1 0 0 0,-1-1 1 0 0,1 0-1 0 0,-1 0 0 0 0,1 0 0 0 0,-1 1-11 0 0,-19 8 646 0 0,6-4-253 0 0,-31 10 141 0 0,1-2-1 0 0,-4-2-533 0 0,14-5-1290 0 0,33-6-316 0 0,1 0-465 0 0,0-2-691 0 0,0-10-2426 0 0</inkml:trace>
  <inkml:trace contextRef="#ctx0" brushRef="#br0" timeOffset="-120068.2">3850 7574 13392 0 0,'0'0'612'0'0,"-14"2"224"0"0,6-2-785 0 0,0 1 0 0 0,0 1 0 0 0,0-1 0 0 0,0 1 1 0 0,0 0-1 0 0,0 1 0 0 0,0 0 0 0 0,1 0 1 0 0,-6 4-52 0 0,3-2 144 0 0,0 1 1 0 0,1 0-1 0 0,0 1 1 0 0,0 0-1 0 0,0 1 1 0 0,-6 7-145 0 0,12-12 30 0 0,0 1 0 0 0,1-1 1 0 0,-1 1-1 0 0,1 0 1 0 0,0 0-1 0 0,0-1 1 0 0,0 2-1 0 0,1-1 1 0 0,-1 0-1 0 0,1 0-30 0 0,0-1 2 0 0,1-1 0 0 0,-1 1 0 0 0,1-1 0 0 0,0 1 0 0 0,0 0 0 0 0,0-1 0 0 0,0 1 0 0 0,0-1 0 0 0,1 1 0 0 0,-1 0 0 0 0,1-1 0 0 0,-1 1 0 0 0,1-1 0 0 0,0 1 0 0 0,0-1 0 0 0,1 2-2 0 0,0 0 8 0 0,1-1 1 0 0,-1 0-1 0 0,1 1 1 0 0,0-1-1 0 0,0 0 1 0 0,0 0 0 0 0,0-1-1 0 0,0 1 1 0 0,0-1-1 0 0,1 1-8 0 0,37 18 67 0 0,1 0 180 0 0,-2 4 556 0 0,-34-21-508 0 0,3 5 1575 0 0,-9-8-1779 0 0,0 1 0 0 0,0-1 1 0 0,0 0-1 0 0,-1 0 0 0 0,1 0 0 0 0,0 0 0 0 0,-1 0 0 0 0,1 0 0 0 0,-1 0 0 0 0,1 0 0 0 0,-1 0 0 0 0,1 0 0 0 0,-1 0 0 0 0,0 0 0 0 0,1-1 0 0 0,-1 1 0 0 0,0 0 0 0 0,0 0 0 0 0,0-1 0 0 0,0 1 0 0 0,0 0-91 0 0,-14 7 197 0 0,-1 0-1 0 0,0-1 0 0 0,-1-1 0 0 0,0 0 1 0 0,0-2-1 0 0,-7 2-196 0 0,1 0-115 0 0,3-3-617 0 0,1-6-4728 0 0,18 3 3350 0 0</inkml:trace>
  <inkml:trace contextRef="#ctx0" brushRef="#br0" timeOffset="-119699.122">4016 7733 18343 0 0,'0'0'414'0'0,"0"0"56"0"0,0 9 481 0 0,3 43-682 0 0,-5-21 51 0 0,4-7 392 0 0,-2-17-569 0 0,1 0 0 0 0,-1-1-1 0 0,2 1 1 0 0,-1 0 0 0 0,2 2-143 0 0,-1-2 15 0 0,7 13 82 0 0,-9-19-94 0 0,1-1-1 0 0,-1 1 1 0 0,1 0-1 0 0,0 0 0 0 0,-1-1 1 0 0,1 1-1 0 0,0-1 0 0 0,0 1 1 0 0,0-1-1 0 0,0 1 1 0 0,-1-1-1 0 0,1 1 0 0 0,0-1 1 0 0,0 0-1 0 0,0 1 1 0 0,0-1-1 0 0,0 0 0 0 0,0 0 1 0 0,0 0-1 0 0,0 0 1 0 0,0 0-1 0 0,0 0-2 0 0,-1 0-260 0 0,1 0 1 0 0,-1 0-1 0 0,0 0 0 0 0,1 0 1 0 0,-1 0-1 0 0,1-1 0 0 0,-1 1 1 0 0,0 0-1 0 0,1 0 0 0 0,-1-1 1 0 0,0 1-1 0 0,1 0 0 0 0,-1 0 1 0 0,0-1-1 0 0,0 1 0 0 0,1 0 1 0 0,-1-1-1 0 0,0 1 0 0 0,0 0 1 0 0,1-1 259 0 0,-1 0-1063 0 0,4-7-5855 0 0</inkml:trace>
  <inkml:trace contextRef="#ctx0" brushRef="#br0" timeOffset="-119698.122">4032 7564 16559 0 0,'0'0'374'0'0,"0"0"54"0"0,0 0 22 0 0,0 0-44 0 0,13 9-248 0 0,-8-3-292 0 0,0-1-1 0 0,0 0 0 0 0,0 1 0 0 0,-1 0 0 0 0,0 0 0 0 0,2 4 135 0 0,16 21-3673 0 0,-13-22 2052 0 0</inkml:trace>
  <inkml:trace contextRef="#ctx0" brushRef="#br0" timeOffset="-119282.075">4234 7719 13736 0 0,'0'0'629'0'0,"0"9"206"0"0,0 4-590 0 0,2 1 0 0 0,0 0 1 0 0,1-1-1 0 0,0 2-245 0 0,6 27 2058 0 0,2 2 1008 0 0,-10-43-2806 0 0,-1-1-18 0 0,0 0-26 0 0,0-3-164 0 0,0 0-1 0 0,0 0 1 0 0,1 0 0 0 0,-1 0-1 0 0,1 0 1 0 0,0-2-52 0 0,5-14 50 0 0,-2 4-654 0 0,0-1 1 0 0,2 1-1 0 0,0 0 0 0 0,0 0 1 0 0,7-8 603 0 0,-10 17-280 0 0,2-1-1 0 0,-1 1 1 0 0,0 0 0 0 0,1 1 0 0 0,0-1 0 0 0,1 1-1 0 0,-1 0 1 0 0,1 0 0 0 0,1 0 280 0 0,-5 4-17 0 0,1-1 1 0 0,-1 1-1 0 0,1 0 0 0 0,-1 0 1 0 0,1 0-1 0 0,-1 0 0 0 0,1 0 1 0 0,0 1-1 0 0,-1-1 0 0 0,1 1 1 0 0,0 0-1 0 0,-1-1 1 0 0,1 1-1 0 0,0 1 0 0 0,0-1 1 0 0,-1 0-1 0 0,1 1 0 0 0,0-1 1 0 0,-1 1-1 0 0,1 0 0 0 0,-1 0 1 0 0,1 0-1 0 0,-1 0 0 0 0,1 0 1 0 0,-1 0-1 0 0,2 2 17 0 0,2 1 146 0 0,0 1 0 0 0,-1 0-1 0 0,0 0 1 0 0,0 0 0 0 0,0 1 0 0 0,-1-1-1 0 0,1 1 1 0 0,-1 0 0 0 0,2 6-146 0 0,2 3 367 0 0,0 1 0 0 0,-1 1 0 0 0,2 6-367 0 0,6 37 1049 0 0,-8-27-1868 0 0,-5-28-3776 0 0,-1-4-1607 0 0</inkml:trace>
  <inkml:trace contextRef="#ctx0" brushRef="#br0" timeOffset="-118809.548">4926 7671 3680 0 0,'-4'-9'392'0'0,"2"7"-68"0"0,0-1 0 0 0,-1 1 1 0 0,0 0-1 0 0,1 0 0 0 0,-1 1 0 0 0,0-1 1 0 0,0 0-1 0 0,0 1 0 0 0,0 0 1 0 0,0 0-1 0 0,0 0 0 0 0,-1 0 0 0 0,1 0 1 0 0,0 1-1 0 0,-1-1 0 0 0,1 1 0 0 0,0 0 1 0 0,-1 0-1 0 0,1 0 0 0 0,0 0 0 0 0,0 1 1 0 0,-2 0-325 0 0,-4 0 1044 0 0,0 1 1 0 0,-1 0 0 0 0,1 1 0 0 0,0 0 0 0 0,1 0 0 0 0,-1 1-1 0 0,-5 3-1044 0 0,0 1 106 0 0,1 1-1 0 0,0 0 0 0 0,1 1 0 0 0,0 1 0 0 0,1-1 0 0 0,0 2 0 0 0,0 0 1 0 0,1 0-1 0 0,1 1 0 0 0,0 0 0 0 0,1 0 0 0 0,0 1 0 0 0,1 0 0 0 0,-1 4-105 0 0,7-16 0 0 0,1-1 0 0 0,-1 0 0 0 0,1 0 0 0 0,0 0 0 0 0,-1-1 0 0 0,1 1 0 0 0,0 0 0 0 0,0 0 0 0 0,0 0 0 0 0,-1 0 0 0 0,1 0 0 0 0,0-1 0 0 0,0 1 0 0 0,0 0 0 0 0,1 0 0 0 0,-1 0 0 0 0,0 1 0 0 0,2 7 12 0 0,-2-7 47 0 0,0-2 12 0 0,14 5 187 0 0,-11-5-243 0 0,0 0-1 0 0,0-1 0 0 0,0 1 0 0 0,-1-1 0 0 0,1 0 1 0 0,0 0-1 0 0,0 0 0 0 0,0 0 0 0 0,-1 0 0 0 0,1-1 1 0 0,-1 1-1 0 0,1-1 0 0 0,0-1-14 0 0,31-27-219 0 0,-23 19-11 0 0,1-2-109 0 0,0 0-1 0 0,2-5 340 0 0,-8 10-99 0 0,0 0-1 0 0,0 0 0 0 0,1 1 1 0 0,0 0-1 0 0,0 1 0 0 0,0-1 1 0 0,1 1-1 0 0,0 1 0 0 0,4-3 100 0 0,-11 8 1 0 0,-1-1-1 0 0,1 1 0 0 0,0 0 0 0 0,-1-1 0 0 0,1 1 0 0 0,-1 0 0 0 0,1 0 0 0 0,0-1 1 0 0,-1 1-1 0 0,1 0 0 0 0,-1 0 0 0 0,1 0 0 0 0,0 0 0 0 0,-1 0 0 0 0,1 0 0 0 0,0 0 1 0 0,-1 0-1 0 0,1 0 0 0 0,0 0 0 0 0,-1 0 0 0 0,1 1 0 0 0,-1-1 0 0 0,1 0 0 0 0,0 0 1 0 0,-1 0-1 0 0,1 1 0 0 0,-1-1 0 0 0,1 0 0 0 0,-1 1 0 0 0,1-1 0 0 0,-1 1 1 0 0,1-1-1 0 0,-1 1 0 0 0,1-1 0 0 0,-1 1 0 0 0,1-1 0 0 0,1 2 11 0 0,1 1 24 0 0,1 1 0 0 0,-1-1 0 0 0,1 1 0 0 0,-1-1 0 0 0,0 1 0 0 0,-1 0 0 0 0,1 0-1 0 0,-1 0 1 0 0,1 1 0 0 0,-1 1-35 0 0,4 9 117 0 0,-1 0-1 0 0,2 9-116 0 0,2 6 74 0 0,-1-2 93 0 0,4 26-167 0 0,0 2 145 0 0,10 58 477 0 0,-1 24 167 0 0,-19-125-733 0 0,0-1-1 0 0,-1 1 1 0 0,0 0-1 0 0,-2-1 1 0 0,1 1 0 0 0,-1 0-1 0 0,-2 7-55 0 0,2-18 35 0 0,0 1 0 0 0,0 0-1 0 0,0-1 1 0 0,0 1 0 0 0,0-1-1 0 0,-1 1 1 0 0,1-1 0 0 0,-1 0 0 0 0,0 0-1 0 0,0 0 1 0 0,0 1 0 0 0,0-2-1 0 0,0 1 1 0 0,0 0 0 0 0,0 0-1 0 0,0-1 1 0 0,-1 1 0 0 0,1-1-1 0 0,-1 0 1 0 0,1 1 0 0 0,-1-1-1 0 0,0 0 1 0 0,1-1 0 0 0,-1 1 0 0 0,0 0-1 0 0,0-1 1 0 0,1 0 0 0 0,-3 1-35 0 0,-9 0 117 0 0,0-1 1 0 0,0 0 0 0 0,-1-1 0 0 0,1-1-1 0 0,-3 0-117 0 0,5 0 44 0 0,-18-2-777 0 0,-19-6 733 0 0,15 1-1031 0 0</inkml:trace>
  <inkml:trace contextRef="#ctx0" brushRef="#br0" timeOffset="-123127.476">310 7546 7976 0 0,'0'0'364'0'0,"0"0"-8"0"0,-1-7-212 0 0,-2-7 868 0 0,1 0 0 0 0,0-1 1 0 0,1 1-1 0 0,0-3-1012 0 0,1 12 3130 0 0,2 12-2454 0 0,0-2-652 0 0,0 0 0 0 0,0 1 0 0 0,0-1 0 0 0,-1 1 0 0 0,0 0 0 0 0,0-1 0 0 0,-1 1 0 0 0,1 0 0 0 0,-1-1 0 0 0,0 2-24 0 0,1 18 54 0 0,9 81-33 0 0,-6-68 32 0 0,4 16-53 0 0,-1-23-1 0 0,-2-4 66 0 0,8 22-65 0 0,7 17 135 0 0,-20-65-79 0 0,0 0-1 0 0,1-1 0 0 0,-1 1 1 0 0,0 0-1 0 0,0-1 0 0 0,0 1 1 0 0,1 0-1 0 0,-1-1 0 0 0,0 1 1 0 0,1 0-1 0 0,-1-1 0 0 0,1 1 1 0 0,-1-1-1 0 0,1 1 1 0 0,-1-1-1 0 0,1 1 0 0 0,-1-1 1 0 0,1 1-1 0 0,-1-1 0 0 0,1 1 1 0 0,-1-1-1 0 0,1 0 0 0 0,0 1 1 0 0,-1-1-1 0 0,2 0-55 0 0,-1 0 55 0 0,0 0-1 0 0,0 0 0 0 0,0 0 1 0 0,0 0-1 0 0,0 0 1 0 0,0 0-1 0 0,0 0 1 0 0,1-1-1 0 0,-1 1 1 0 0,0 0-1 0 0,0-1 1 0 0,0 1-1 0 0,0-1 0 0 0,0 1 1 0 0,0-1-55 0 0,2-1 84 0 0,0 0 1 0 0,0 0-1 0 0,-1 0 0 0 0,1-1 1 0 0,-1 1-1 0 0,1-1 0 0 0,-1 0 1 0 0,0 0-1 0 0,2-2-84 0 0,-1-2 63 0 0,-1 0 0 0 0,1-1 0 0 0,-1 0 0 0 0,0-4-63 0 0,5-15 79 0 0,-6 23-71 0 0,-1 1 1 0 0,1-1-1 0 0,-1 0 1 0 0,1 0-1 0 0,-1 1 1 0 0,0-1-1 0 0,-1 0-8 0 0,3-22 27 0 0,7-22 31 0 0,-6 31-29 0 0,0 0 0 0 0,1 0-1 0 0,4-10-28 0 0,-4 16-2 0 0,-2 5-11 0 0,0 1 0 0 0,0 0 0 0 0,0 0 1 0 0,0 0-1 0 0,3-2 13 0 0,-5 7-5 0 0,0 0 1 0 0,1 0-1 0 0,-1 0 1 0 0,0 0-1 0 0,1 0 1 0 0,-1 0-1 0 0,0 0 1 0 0,1 0-1 0 0,-1 0 0 0 0,0 0 1 0 0,1 0-1 0 0,-1 0 1 0 0,0 0-1 0 0,0 1 1 0 0,1-1-1 0 0,-1 0 1 0 0,0 0-1 0 0,1 0 1 0 0,-1 0-1 0 0,0 1 1 0 0,0-1-1 0 0,1 0 1 0 0,-1 0-1 0 0,0 1 1 0 0,0-1-1 0 0,0 0 1 0 0,1 0-1 0 0,-1 1 1 0 0,0-1-1 0 0,0 0 0 0 0,0 1 1 0 0,0-1 4 0 0,10 13-73 0 0,-9-12 59 0 0,6 11-8 0 0,0-1 0 0 0,-1 1 0 0 0,-1 1 0 0 0,0-1 0 0 0,-1 1 1 0 0,0 0-1 0 0,2 12 22 0 0,10 32-7 0 0,-6-26-67 0 0,-7-21 77 0 0,0 1-1 0 0,0-1 1 0 0,1-1-1 0 0,0 1 1 0 0,1 0-1 0 0,0-1 1 0 0,0 0-1 0 0,7 7-2 0 0,-10-13 31 0 0,1 0-1 0 0,0-1 0 0 0,-1 1 0 0 0,1-1 1 0 0,0 0-1 0 0,1 0 0 0 0,-1 0 1 0 0,0 0-1 0 0,1 0 0 0 0,2 0-30 0 0,-3-2 110 0 0,0 0 0 0 0,-1-1 0 0 0,1 0 0 0 0,0 1 0 0 0,-1-1 0 0 0,1 0 0 0 0,0 0 1 0 0,-1 0-1 0 0,1 0 0 0 0,-1-1 0 0 0,2 0-110 0 0,1-4 91 0 0,0 1 0 0 0,-1-1 0 0 0,1 0 0 0 0,-1 0 0 0 0,0-1 1 0 0,-1 1-1 0 0,1-1 0 0 0,-1 0 0 0 0,-1 0 0 0 0,1 0 0 0 0,-1 0 0 0 0,1-5-91 0 0,2-17 666 0 0,-1 0-1 0 0,0-19-665 0 0,-1 18 118 0 0,0-13-195 0 0,0 5-256 0 0,2 0-1 0 0,6-26 334 0 0,-3 47-4394 0 0,-7 9 2132 0 0</inkml:trace>
  <inkml:trace contextRef="#ctx0" brushRef="#br0" timeOffset="-122139.881">891 7409 13936 0 0,'0'0'637'0'0,"0"0"-13"0"0,0 0-377 0 0,0 0-117 0 0,4 8 112 0 0,-4-5-180 0 0,1 0 0 0 0,0 0 0 0 0,0 0 1 0 0,-1 0-1 0 0,0 0 0 0 0,0 0 0 0 0,1 0 0 0 0,-2 1-62 0 0,1-1 69 0 0,0 1 0 0 0,1-1 0 0 0,-1 1 0 0 0,0-1-1 0 0,1 1 1 0 0,0 0-69 0 0,7 23 674 0 0,-2 1 1 0 0,1 10-675 0 0,-3-14-48 0 0,9 79 226 0 0,-10-79-145 0 0,3 11 38 0 0,-5-26-30 0 0,1-1 1 0 0,-1 1 0 0 0,-1-1 0 0 0,0 1-1 0 0,0 1-41 0 0,1 24 168 0 0,-2-9 178 0 0,0-25-323 0 0,1 0-1 0 0,0 1 1 0 0,0-1-1 0 0,0 0 0 0 0,0 0 1 0 0,0 1-1 0 0,0-1 1 0 0,-1 0-1 0 0,1 0 0 0 0,0 0 1 0 0,0 1-1 0 0,0-1 1 0 0,-1 0-1 0 0,1 0 1 0 0,0 0-1 0 0,0 0 0 0 0,-1 0 1 0 0,1 1-1 0 0,0-1 1 0 0,0 0-1 0 0,0 0 0 0 0,-1 0 1 0 0,1 0-1 0 0,0 0 1 0 0,-1 0-1 0 0,1 0 0 0 0,0 0 1 0 0,0 0-1 0 0,-1 0 1 0 0,1 0-1 0 0,0 0 0 0 0,0 0 1 0 0,-1 0-1 0 0,1 0 1 0 0,0 0-1 0 0,0 0 0 0 0,-1 0 1 0 0,1 0-1 0 0,0-1 1 0 0,0 1-1 0 0,-1 0-22 0 0,-9-6 152 0 0,9 3-141 0 0,0 1 0 0 0,0-1 0 0 0,0 0 0 0 0,0 1 0 0 0,1-1 0 0 0,-1 0 0 0 0,1 0-1 0 0,0 1 1 0 0,-1-1 0 0 0,2 0 0 0 0,-1 0 0 0 0,0 1 0 0 0,0-2-11 0 0,10-38-132 0 0,-4 18 127 0 0,-5 19 2 0 0,1 1 0 0 0,0 0-1 0 0,0 0 1 0 0,0 0 0 0 0,0 0-1 0 0,1 0 1 0 0,-1 0 0 0 0,1 1-1 0 0,0-1 1 0 0,0 1 0 0 0,0 0-1 0 0,1 0 1 0 0,-1 0 0 0 0,1 0-1 0 0,0 0 1 0 0,0 1 0 0 0,-1 0-1 0 0,3-1 4 0 0,-4 2-8 0 0,0 1-1 0 0,-1-1 1 0 0,1 1 0 0 0,0 0-1 0 0,0 0 1 0 0,-1-1-1 0 0,1 1 1 0 0,0 0-1 0 0,0 1 1 0 0,-1-1-1 0 0,1 0 1 0 0,0 0-1 0 0,0 1 1 0 0,-1-1-1 0 0,1 1 1 0 0,0 0-1 0 0,-1-1 1 0 0,1 1 0 0 0,0 0-1 0 0,-1 0 1 0 0,1 0-1 0 0,-1 0 1 0 0,0 0-1 0 0,1 0 1 0 0,-1 0-1 0 0,0 1 1 0 0,1 0 8 0 0,-1-1 4 0 0,5 6 22 0 0,0 0 0 0 0,-1 1 0 0 0,0-1 0 0 0,0 1 0 0 0,-1 0 0 0 0,0 1 0 0 0,2 4-26 0 0,4 9 130 0 0,8 15 30 0 0,-15-33-153 0 0,-1 1-1 0 0,0 0 1 0 0,0-1-1 0 0,0 1 1 0 0,0 3-7 0 0,-1-4 6 0 0,1 1 0 0 0,-1-1 0 0 0,1 1 0 0 0,0-1 0 0 0,0 0 0 0 0,1 0 0 0 0,0 2-6 0 0,-1-3 20 0 0,1 0 0 0 0,-1-1 0 0 0,1 1 1 0 0,-1 0-1 0 0,1-1 0 0 0,0 0 0 0 0,0 1 0 0 0,0-1 0 0 0,0 0 0 0 0,1 0-20 0 0,-3-2 10 0 0,1 1 0 0 0,0-1 0 0 0,-1 1 1 0 0,1-1-1 0 0,-1 0 0 0 0,1 0 0 0 0,-1 0 0 0 0,1 0 0 0 0,0 0 0 0 0,-1 0 0 0 0,1 0 0 0 0,-1 0 0 0 0,1-1 0 0 0,-1 1 1 0 0,1 0-1 0 0,-1-1 0 0 0,1 0 0 0 0,-1 1 0 0 0,1-1 0 0 0,-1 0 0 0 0,1 0 0 0 0,-1 0 0 0 0,0 1 0 0 0,0-1 0 0 0,1-1-10 0 0,10-7 107 0 0,-6 5-96 0 0,-1 0 0 0 0,1 0 1 0 0,-1-1-1 0 0,0 1 1 0 0,-1-1-1 0 0,1 0 0 0 0,-1-1 1 0 0,4-4-12 0 0,3-8-40 0 0,-1-1 1 0 0,0 0-1 0 0,-1 0 0 0 0,-1-1 1 0 0,-1 0-1 0 0,3-13 40 0 0,-6 20 8 0 0,2-13-17 0 0,-6 25 18 0 0,0 0-1 0 0,0 0 1 0 0,0 0-1 0 0,0 0 1 0 0,0 0 0 0 0,-1 0-1 0 0,1 0 1 0 0,0 0 0 0 0,0 0-1 0 0,-1 0 1 0 0,1 0-1 0 0,0 0 1 0 0,-1 1 0 0 0,1-1-1 0 0,-1 0 1 0 0,1 0-1 0 0,-1 0 1 0 0,1 1 0 0 0,-1-1-1 0 0,0 0 1 0 0,1 1-1 0 0,-1-1 1 0 0,0 0 0 0 0,0 1-9 0 0,1-1 133 0 0,-10 4 361 0 0,9-2-481 0 0,0-1 0 0 0,-1 0 0 0 0,1 0-1 0 0,0 1 1 0 0,0-1 0 0 0,0 1 0 0 0,0-1 0 0 0,0 1 0 0 0,0 0 0 0 0,0-1 0 0 0,0 1-1 0 0,0 0 1 0 0,0 0-13 0 0,-8 8 21 0 0,1 1-1 0 0,0 0 0 0 0,0 0 0 0 0,1 1 1 0 0,0-1-1 0 0,1 1 0 0 0,1 1 0 0 0,0-1 1 0 0,0 1-1 0 0,1 0 0 0 0,1 0 1 0 0,-1 1-1 0 0,2-1 0 0 0,0 1 0 0 0,1 0-20 0 0,0-10 1 0 0,1 1 0 0 0,0-1 0 0 0,0 0 0 0 0,1 1 0 0 0,-1-1-1 0 0,1 1 1 0 0,-1-1 0 0 0,1 0 0 0 0,0 0 0 0 0,0 1 0 0 0,1-1 0 0 0,-1 0-1 0 0,1 0 1 0 0,-1 0 0 0 0,2 1-1 0 0,-2-3 9 0 0,1 1 0 0 0,-1 0 0 0 0,1 0 0 0 0,0 0 0 0 0,0-1 0 0 0,0 1 0 0 0,0-1 0 0 0,0 0 0 0 0,0 1 1 0 0,0-1-1 0 0,0 0 0 0 0,0 0 0 0 0,1 0 0 0 0,-1-1 0 0 0,0 1 0 0 0,1 0 0 0 0,-1-1 0 0 0,0 0 0 0 0,1 1 0 0 0,-1-1 0 0 0,2 0-9 0 0,5-1-69 0 0,1 0-1 0 0,-1 0 1 0 0,0-1-1 0 0,0 0 1 0 0,1-1 0 0 0,-1 0-1 0 0,-1 0 1 0 0,1-1-1 0 0,0 0 1 0 0,-1-1-1 0 0,0 0 1 0 0,0 0 0 0 0,-1-1-1 0 0,4-2 70 0 0,16-16-2917 0 0,0-2 1 0 0,-2 0-1 0 0,3-6 2917 0 0,-5 6-3771 0 0,5-12 1330 0 0,-27 37 2857 0 0,-1 1 332 0 0,0 0 69 0 0,0 0 78 0 0,0 0 271 0 0,0 0 125 0 0,0 1-1054 0 0,0 0 0 0 0,0 0 1 0 0,0 0-1 0 0,0 0 0 0 0,0 0 0 0 0,0 0 1 0 0,0 0-1 0 0,-1 0 0 0 0,1 0 0 0 0,0 0 1 0 0,-1 0-1 0 0,1 1-237 0 0,-1 1 326 0 0,-1 11 18 0 0,1 0 0 0 0,1 0 1 0 0,0 0-1 0 0,1 0 0 0 0,1 0 0 0 0,1 4-344 0 0,0 3 240 0 0,-2-1 9 0 0,-1-15-143 0 0,1 1-1 0 0,-1-1 1 0 0,1 0-1 0 0,0 0 1 0 0,0 1-1 0 0,0-1 1 0 0,1 0-1 0 0,-1 0 1 0 0,1 0-1 0 0,1-1 1 0 0,1 5-106 0 0,-3-8 230 0 0,-1-1 0 0 0,0 0-13 0 0,0 0-8 0 0,0 0-1 0 0,0 0-12 0 0,7-3 134 0 0,-6 3-317 0 0,0 0 1 0 0,0 0-1 0 0,0-1 0 0 0,-1 1 0 0 0,1 0 0 0 0,0 0 0 0 0,0-1 0 0 0,-1 1 0 0 0,1-1 0 0 0,0 1 0 0 0,-1-1 1 0 0,1 1-1 0 0,0-1 0 0 0,-1 1-13 0 0,6-7 49 0 0,0 0-1 0 0,0 0 1 0 0,-1-1 0 0 0,0 1 0 0 0,-1-1 0 0 0,0 0 0 0 0,2-5-49 0 0,-6 13-1 0 0,10-21-363 0 0,0 1 1 0 0,2 0-1 0 0,12-17 364 0 0,-24 37-4 0 0,1-1 0 0 0,-1 1 0 0 0,0 0 0 0 0,1-1 0 0 0,-1 1 0 0 0,1-1 0 0 0,-1 1 0 0 0,0 0 0 0 0,1-1 0 0 0,-1 1 0 0 0,1 0 0 0 0,-1-1 0 0 0,1 1 0 0 0,-1 0 0 0 0,1 0 0 0 0,-1-1 0 0 0,1 1 0 0 0,-1 0 0 0 0,1 0 0 0 0,-1 0 0 0 0,1 0 0 0 0,0 0 0 0 0,-1 0 4 0 0,13 5 68 0 0,-9-3-26 0 0,-1 1 0 0 0,0 0 1 0 0,0 0 0 0 0,0 1-1 0 0,0-1 1 0 0,0 1 0 0 0,0-1-1 0 0,-1 1 1 0 0,0 0 0 0 0,0 0-1 0 0,0 0 1 0 0,1 4-43 0 0,0-2 57 0 0,1 5 49 0 0,0-1 0 0 0,0 2 0 0 0,-1-1-106 0 0,-1-1 74 0 0,1 0-1 0 0,1 0 1 0 0,4 8-74 0 0,1 1-41 0 0,-8-15-45 0 0,0 0-1 0 0,1-1 1 0 0,0 1 0 0 0,-1-1-1 0 0,2 0 1 0 0,-1 1-1 0 0,0-1 1 0 0,0 0-1 0 0,1 0 1 0 0,0-1-1 0 0,-1 1 1 0 0,1 0-1 0 0,0-1 1 0 0,0 0 0 0 0,1 1-1 0 0,0-1 87 0 0,8 4-1795 0 0</inkml:trace>
  <inkml:trace contextRef="#ctx0" brushRef="#br0" timeOffset="-113442.161">5643 7512 10512 0 0,'-4'-3'34'0'0,"-1"-1"605"0"0,5 4-625 0 0,0-1 0 0 0,0 1 0 0 0,0 0 0 0 0,0 0-1 0 0,0 0 1 0 0,0-1 0 0 0,0 1 0 0 0,0 0 0 0 0,0 0 0 0 0,0 0 0 0 0,0-1 0 0 0,0 1-1 0 0,0 0 1 0 0,0 0 0 0 0,0 0 0 0 0,0 0 0 0 0,1-1 0 0 0,-1 1 0 0 0,0 0 0 0 0,0 0-1 0 0,0 0 1 0 0,0 0 0 0 0,0 0 0 0 0,1-1 0 0 0,-1 1 0 0 0,0 0 0 0 0,0 0-1 0 0,0 0 1 0 0,0 0 0 0 0,1 0 0 0 0,-1 0 0 0 0,0 0-14 0 0,1 0 14 0 0,-1-1 0 0 0,1 1-1 0 0,-1 0 1 0 0,0-1 0 0 0,1 1 0 0 0,-1 0-1 0 0,1-1 1 0 0,-1 1 0 0 0,0 0 0 0 0,1-1-1 0 0,-1 1 1 0 0,0-1 0 0 0,1 1 0 0 0,-1-1 0 0 0,0 1-1 0 0,1-1 1 0 0,-1 1 0 0 0,0-1 0 0 0,0 1-14 0 0,-1-2 217 0 0,1 1 293 0 0,0 1 24 0 0,-5-4 228 0 0,5 4 2507 0 0,2 3-3142 0 0,-1-1 0 0 0,0 1-1 0 0,0-1 1 0 0,0 1-1 0 0,-1-1 1 0 0,1 1 0 0 0,-1 0-1 0 0,1 1-126 0 0,-1-1 29 0 0,1 1 1 0 0,0-1-1 0 0,0 1 0 0 0,0-1 0 0 0,0 1 0 0 0,1-1-29 0 0,1 3 54 0 0,-1 0 0 0 0,0 0 0 0 0,0 0 0 0 0,-1 0-1 0 0,1 1 1 0 0,-1-1 0 0 0,-1 0 0 0 0,1 3-54 0 0,3 26 156 0 0,-2-22-93 0 0,0 0 0 0 0,-1 0 0 0 0,-1 12-63 0 0,0-11 40 0 0,0 0 1 0 0,1-1 0 0 0,3 13-41 0 0,-4-23 8 0 0,0 0 0 0 0,0 0 0 0 0,0 0 1 0 0,0 1-1 0 0,0-1 0 0 0,0 0 0 0 0,-1 1-8 0 0,0-1-12 0 0,1 0-1 0 0,-1 0 1 0 0,1 0 0 0 0,0 0-1 0 0,0 0 1 0 0,0 0 0 0 0,1 0-1 0 0,0 2 13 0 0,16 52 220 0 0,-16-55-183 0 0,0-1 0 0 0,0 1 0 0 0,0 0-1 0 0,0-1 1 0 0,0 1 0 0 0,0-1 0 0 0,0 1-1 0 0,0-1 1 0 0,0 0 0 0 0,1 1-37 0 0,2 1 4 0 0,0 0 1 0 0,1 0-1 0 0,-1-1 0 0 0,1 0 1 0 0,0 1-5 0 0,15 6-1483 0 0,-19-9-73 0 0,-1 0-2700 0 0,0 0-1158 0 0</inkml:trace>
  <inkml:trace contextRef="#ctx0" brushRef="#br0" timeOffset="-113072.687">5505 7710 3224 0 0,'-7'-7'175'0'0,"3"5"8878"0"0,3 0-6034 0 0,8 2-1477 0 0,25 1-1171 0 0,12 0-390 0 0,-18-4-159 0 0,0-2 1 0 0,-1 0-1 0 0,1-2 0 0 0,-1-1 1 0 0,23-11 177 0 0,-29 10-4011 0 0,-5-2-1343 0 0</inkml:trace>
  <inkml:trace contextRef="#ctx0" brushRef="#br0" timeOffset="-112687.336">5964 7464 3224 0 0,'-1'0'237'0'0,"0"0"0"0"0,0 0 0 0 0,0 0 0 0 0,0 0 1 0 0,0 0-1 0 0,0 0 0 0 0,0 0 0 0 0,0 0 0 0 0,1 0 0 0 0,-1 0 0 0 0,0 1 1 0 0,0-1-1 0 0,0 0 0 0 0,0 1 0 0 0,0-1 0 0 0,0 1 0 0 0,0-1 0 0 0,1 1 0 0 0,-1-1 1 0 0,0 1-1 0 0,0-1 0 0 0,1 1 0 0 0,-1 0 0 0 0,0-1 0 0 0,1 1 0 0 0,-1 0 1 0 0,1 0-1 0 0,-1 0 0 0 0,1-1 0 0 0,-1 1 0 0 0,1 0 0 0 0,-1 0 0 0 0,1 0 1 0 0,0 0-1 0 0,0 0 0 0 0,-1 0 0 0 0,1 0 0 0 0,0 0 0 0 0,0 0 0 0 0,0 0 0 0 0,0-1 1 0 0,0 1-1 0 0,0 0 0 0 0,0 0 0 0 0,0 0 0 0 0,1 0 0 0 0,-1 0 0 0 0,0 0 1 0 0,1 0-1 0 0,-1 0-237 0 0,1 4 57 0 0,-2 8 176 0 0,0-11-222 0 0,1 0 0 0 0,0 1 0 0 0,0-1 1 0 0,0 0-1 0 0,0 1 0 0 0,1-1 0 0 0,-1 0 0 0 0,0 1 1 0 0,1-1-12 0 0,1 6 67 0 0,0 0 1 0 0,-1 0 0 0 0,0-1-1 0 0,0 1 1 0 0,-1 3-68 0 0,4 30 451 0 0,-3-34-285 0 0,-1 1 0 0 0,1-1 0 0 0,-1 1 0 0 0,-1-1-1 0 0,1 1 1 0 0,-3 6-166 0 0,2-4 178 0 0,0 0 0 0 0,0-1 0 0 0,1 1-1 0 0,0 0-177 0 0,1-1 164 0 0,-1 0 0 0 0,0 0 0 0 0,0 0 0 0 0,-1-1 0 0 0,-2 9-164 0 0,2-11 81 0 0,1 0-1 0 0,0-1 0 0 0,-1 1 0 0 0,2 0 1 0 0,-1 2-81 0 0,1 23 294 0 0,-2-27-256 0 0,1 0 0 0 0,0 0 0 0 0,0 0 0 0 0,1 0-1 0 0,-1 0 1 0 0,1 0 0 0 0,0 0 0 0 0,0 2-38 0 0,1 3 76 0 0,-2-9-70 0 0,1 1 0 0 0,-1 0 0 0 0,0-1 0 0 0,0 1 0 0 0,0-1 1 0 0,0 1-1 0 0,0-1 0 0 0,-1 1 0 0 0,1-1 0 0 0,0 1 0 0 0,0 0 0 0 0,0-1 0 0 0,0 1 0 0 0,-1-1 0 0 0,1 1 0 0 0,0-1 0 0 0,0 1 0 0 0,-1-1 1 0 0,1 0-1 0 0,0 1 0 0 0,-1-1 0 0 0,1 1 0 0 0,-1-1-6 0 0,0 2 21 0 0,4 2 306 0 0,-1-3 71 0 0,-5-6-207 0 0,2 4-184 0 0,0-1 1 0 0,1 1-1 0 0,-1 0 0 0 0,0-1 0 0 0,1 1 0 0 0,-1 0 0 0 0,1-1 0 0 0,0 1 0 0 0,-1-1 0 0 0,1 1 0 0 0,0 0 0 0 0,0-1 1 0 0,0 1-1 0 0,0-1 0 0 0,0 1 0 0 0,0-1 0 0 0,0 1 0 0 0,1-1 0 0 0,-1 1 0 0 0,0-1 0 0 0,1 1 0 0 0,0-1-7 0 0,0-2-3 0 0,-1 1-1 0 0,1 0 0 0 0,0-1 0 0 0,-1 1 0 0 0,0-1 0 0 0,0 1 1 0 0,0-4 3 0 0,0 3-30 0 0,0 1 0 0 0,0-1 1 0 0,0 1-1 0 0,0-1 0 0 0,1 1 1 0 0,-1-1-1 0 0,1 1 0 0 0,1-2 30 0 0,5-13-145 0 0,-1 1-48 0 0,2 0-1 0 0,0 1 0 0 0,1-2 194 0 0,-7 14-21 0 0,1 1 0 0 0,-1-1 1 0 0,1 0-1 0 0,0 1 0 0 0,0-1 0 0 0,1 1 0 0 0,-1 0 0 0 0,0 0 0 0 0,1 0 0 0 0,0 1 0 0 0,0-1 1 0 0,0 1-1 0 0,0 0 0 0 0,1-1 21 0 0,-2 4-6 0 0,0-1-1 0 0,-1 1 1 0 0,1 0 0 0 0,0 0 0 0 0,-1-1 0 0 0,1 2 0 0 0,-1-1 0 0 0,2 1 6 0 0,-3-2-5 0 0,1 2 50 0 0,1-1 0 0 0,-1 1 0 0 0,0-1 0 0 0,0 1 0 0 0,0 0-1 0 0,0 0 1 0 0,1 2-45 0 0,6 5 166 0 0,-6-7-83 0 0,0 2-1 0 0,0-1 1 0 0,0 0-1 0 0,-1 1 1 0 0,2 2-83 0 0,-1-2 77 0 0,0 0 0 0 0,-1-1 1 0 0,1 1-1 0 0,1-1 0 0 0,1 2-77 0 0,-1-1 78 0 0,0 1 0 0 0,0-1 1 0 0,0 1-1 0 0,-1 0 0 0 0,1 0 0 0 0,-1 0 1 0 0,0 1-1 0 0,-1-1 0 0 0,1 3-78 0 0,1-3 69 0 0,-1 1 0 0 0,1-1 0 0 0,0 0 1 0 0,0 0-1 0 0,1-1 0 0 0,1 2-69 0 0,7 8 122 0 0,-7 0 36 0 0,-7-10-92 0 0,1 0 14 0 0,10 3 2 0 0,-9-7-136 0 0,21 0-2555 0 0,-17-3-4040 0 0,3-2 864 0 0</inkml:trace>
  <inkml:trace contextRef="#ctx0" brushRef="#br0" timeOffset="-112192.055">6377 7688 8032 0 0,'0'0'365'0'0,"0"0"-4"0"0,2 1-171 0 0,-1 0-62 0 0,0 0 1 0 0,1 1 0 0 0,-1-1-1 0 0,0 1 1 0 0,0-1 0 0 0,0 1-1 0 0,0 0 1 0 0,0-1 0 0 0,0 1-1 0 0,0 0 1 0 0,0 0 0 0 0,-1 0-1 0 0,1 0 1 0 0,-1-1 0 0 0,1 1-1 0 0,-1 0 1 0 0,0 0 0 0 0,0 0-1 0 0,0 0 1 0 0,0 0 0 0 0,0 0-1 0 0,0 0 1 0 0,0 0 0 0 0,-1 0-1 0 0,1 0 1 0 0,-1 1-129 0 0,0 0 150 0 0,0-1-1 0 0,0 1 1 0 0,1 0 0 0 0,-1-1 0 0 0,1 1-1 0 0,0 0 1 0 0,0-1 0 0 0,0 1 0 0 0,0 0 0 0 0,0-1-1 0 0,1 1 1 0 0,-1 0-150 0 0,1 21 1018 0 0,-1-19-840 0 0,1-1 0 0 0,-1 1 0 0 0,1-1 0 0 0,0 1 0 0 0,0-1 0 0 0,0 0 0 0 0,2 3-178 0 0,3 19 789 0 0,-5-24-700 0 0,-1 1 0 0 0,1 0 0 0 0,-1 0 0 0 0,1 0 0 0 0,0 0 0 0 0,0-1-1 0 0,0 1 1 0 0,0 0 0 0 0,1-1 0 0 0,-1 1 0 0 0,2 0-89 0 0,-2-1 32 0 0,-1-1 0 0 0,1 0 1 0 0,0 1-1 0 0,-1-1 0 0 0,1 1 1 0 0,-1-1-1 0 0,1 1 0 0 0,-1 0 1 0 0,0-1-1 0 0,0 1-32 0 0,0-1 20 0 0,0 0 1 0 0,1 0-1 0 0,-1 0 0 0 0,0 0 1 0 0,0 0-1 0 0,0 0 1 0 0,1 0-1 0 0,-1 0 0 0 0,0 0 1 0 0,1 0-1 0 0,-1-1 0 0 0,1 1 1 0 0,-1 0-1 0 0,1 0 0 0 0,0 0 1 0 0,-1-1-1 0 0,1 1-20 0 0,0 0 145 0 0,-2 8 943 0 0,-2-12-716 0 0,2 2-360 0 0,1 0 1 0 0,-1 0 0 0 0,1 0-1 0 0,0-1 1 0 0,0 1 0 0 0,-1 0-1 0 0,1 0 1 0 0,0-1 0 0 0,0 1-1 0 0,0 0 1 0 0,0 0 0 0 0,0-1-1 0 0,1 1-12 0 0,6-37 160 0 0,-6 28-130 0 0,0 1-1 0 0,1 0 0 0 0,2-5-29 0 0,-2 9-1 0 0,-1 0 0 0 0,0-1 0 0 0,-1 1-1 0 0,1 0 1 0 0,-1-1 0 0 0,0-1 1 0 0,0 2-10 0 0,0 0 0 0 0,0 0 0 0 0,1 0 0 0 0,0 0 0 0 0,0 0 0 0 0,0 0 0 0 0,0 0 10 0 0,1 0-26 0 0,1-1 1 0 0,-1 1-1 0 0,0 0 1 0 0,1 0-1 0 0,0 1 1 0 0,1-1-1 0 0,-1 1 1 0 0,1-1-1 0 0,-1 1 1 0 0,1 0-1 0 0,1 0 0 0 0,0 0 26 0 0,-1 1-23 0 0,0 1-1 0 0,0-1 0 0 0,1 1 0 0 0,-1 0 0 0 0,1 0 1 0 0,0 1-1 0 0,0-1 0 0 0,0 1 0 0 0,-1 0 0 0 0,1 0 1 0 0,0 1-1 0 0,0-1 0 0 0,5 1 24 0 0,16 1-1084 0 0,19 4 1084 0 0,-6-1-3422 0 0,-26-3 1502 0 0</inkml:trace>
  <inkml:trace contextRef="#ctx0" brushRef="#br0" timeOffset="-111821.802">6789 7702 12320 0 0,'-10'8'1314'0'0,"-9"4"-448"0"0,1 1 0 0 0,-1 2-866 0 0,13-10 375 0 0,1 0 0 0 0,-1 1 0 0 0,1-1 1 0 0,0 1-1 0 0,1 0 0 0 0,-1 0 0 0 0,1 1 0 0 0,0 0-375 0 0,-2 5 413 0 0,3-7-247 0 0,0 1 0 0 0,0-1 1 0 0,1 0-1 0 0,0 1 0 0 0,0-1 1 0 0,0 1-1 0 0,0 3-166 0 0,2-8 18 0 0,0 1 0 0 0,0-1 0 0 0,0 0-1 0 0,0 1 1 0 0,0-1 0 0 0,0 1 0 0 0,1-1 0 0 0,-1 0-1 0 0,0 1 1 0 0,1-1 0 0 0,-1 0 0 0 0,1 1 0 0 0,0-1 0 0 0,-1 0-1 0 0,1 0 1 0 0,0 0 0 0 0,0 1 0 0 0,0-1 0 0 0,0 0 0 0 0,-1 0-1 0 0,2 0 1 0 0,-1 0 0 0 0,0-1 0 0 0,0 1 0 0 0,0 0-1 0 0,0 0 1 0 0,1-1 0 0 0,-1 1 0 0 0,0 0 0 0 0,0-1 0 0 0,1 0-1 0 0,-1 1 1 0 0,1-1 0 0 0,0 1-18 0 0,4 0 27 0 0,0 0-1 0 0,0 0 1 0 0,1-1-1 0 0,-1 1 1 0 0,0-1 0 0 0,0-1-1 0 0,1 1 1 0 0,-1-1-1 0 0,0 0 1 0 0,0 0 0 0 0,0-1-1 0 0,0 0 1 0 0,0 0 0 0 0,0 0-1 0 0,0-1 1 0 0,-1 0-1 0 0,1 0 1 0 0,-1 0 0 0 0,4-3-27 0 0,-3 1 20 0 0,-1 1 0 0 0,1 0 0 0 0,-1-1 1 0 0,1 0-1 0 0,-1-1 0 0 0,-1 1 1 0 0,1-1-1 0 0,-1 0 0 0 0,0 0 1 0 0,0 0-1 0 0,-1 0 0 0 0,0-1 1 0 0,0 1-1 0 0,0-1 0 0 0,-1 0 1 0 0,1-7-21 0 0,-2 12 6 0 0,0-1 0 0 0,-1 0 0 0 0,0 0 0 0 0,0 0 0 0 0,0 0 0 0 0,0 0 0 0 0,0 0 0 0 0,-1 0 0 0 0,1 0 0 0 0,-1 0 0 0 0,0 0 0 0 0,0 0 0 0 0,0 1 0 0 0,0-1 0 0 0,-1 0 0 0 0,1 1 0 0 0,0-1 0 0 0,-1 1 0 0 0,0-1 0 0 0,-1-1-6 0 0,-4-3 9 0 0,5 5-10 0 0,0 1 0 0 0,0-1 0 0 0,0 0 0 0 0,0 1 1 0 0,0-1-1 0 0,0 1 0 0 0,-1 0 0 0 0,1-1 0 0 0,-1 1 0 0 0,1 0 0 0 0,0 1 0 0 0,-3-2 1 0 0,-8 0-407 0 0,9 1-9515 0 0,12 1 5072 0 0</inkml:trace>
  <inkml:trace contextRef="#ctx0" brushRef="#br0" timeOffset="-111455.298">7000 7578 3680 0 0,'0'0'284'0'0,"-6"12"2036"0"0,-2 25 5494 0 0,-2 20-6254 0 0,2-9-371 0 0,5-32-667 0 0,2 0-1 0 0,-1 0 0 0 0,2 1-521 0 0,0-11 131 0 0,1 1 0 0 0,0-1 0 0 0,0 1 0 0 0,1-1 0 0 0,0 0 0 0 0,0 0-1 0 0,1 2-130 0 0,-2-7 24 0 0,1 0 0 0 0,-1-1 0 0 0,0 1 0 0 0,1 0 0 0 0,-1-1 0 0 0,1 1 0 0 0,-1-1 0 0 0,1 0 0 0 0,-1 1 0 0 0,1-1-1 0 0,-1 0 1 0 0,1 0 0 0 0,-1 0 0 0 0,1 0 0 0 0,-1 0-24 0 0,4 0 27 0 0,-1-1-1 0 0,0 0 1 0 0,0 0-1 0 0,0 0 1 0 0,0 0-1 0 0,0-1 1 0 0,0 1-1 0 0,0-1 1 0 0,0 0-1 0 0,0-1 1 0 0,-1 1-1 0 0,1-1-26 0 0,3-2 14 0 0,0 0-1 0 0,0-1 1 0 0,-1 0-1 0 0,0 0 0 0 0,3-4-13 0 0,45-51-181 0 0,-48 55 128 0 0,-6 5 53 0 0,0 1 0 0 0,0 0 0 0 0,1-1 0 0 0,-1 1 0 0 0,0 0 0 0 0,0 0 0 0 0,1-1 0 0 0,-1 1 0 0 0,0 0 0 0 0,1 0 0 0 0,-1 0 0 0 0,0-1 0 0 0,1 1 0 0 0,-1 0 0 0 0,0 0 0 0 0,1 0 0 0 0,-1 0 1 0 0,1 0-1 0 0,-1 0 0 0 0,0 0 0 0 0,1 0 0 0 0,-1 0 0 0 0,0 0 0 0 0,1 0 0 0 0,-1 0 0 0 0,1 0 0 0 0,-1 0 0 0 0,0 0 0 0 0,1 0 0 0 0,-1 0 0 0 0,0 1 0 0 0,1-1 0 0 0,-1 0 0 0 0,0 0 0 0 0,1 0 0 0 0,-1 1 0 0 0,0-1 0 0 0,1 0 0 0 0,-1 0 0 0 0,0 1 0 0 0,0-1 1 0 0,1 0-1 0 0,-1 1 0 0 0,0-1 0 0 0,0 0 0 0 0,0 1 0 0 0,0-1 0 0 0,1 0 0 0 0,-1 1 0 0 0,0-1 0 0 0,0 0 0 0 0,0 1 0 0 0,0-1 0 0 0,0 0 3 0 0,2 3 42 0 0,-1 0-1 0 0,0 0 1 0 0,0 0-1 0 0,0 0 1 0 0,0 1-1 0 0,0-1 1 0 0,-1 0 0 0 0,1 0-1 0 0,-1 1-44 0 0,0 0 25 0 0,1-1 0 0 0,0 1-1 0 0,0 0 1 0 0,0 0 0 0 0,0-1-1 0 0,2 4-24 0 0,-2-3 9 0 0,2-1-1 0 0,-1 1 1 0 0,0-1-1 0 0,1 0 0 0 0,-1 0 1 0 0,1 0-1 0 0,0 0 1 0 0,0 0-1 0 0,0-1 0 0 0,1 1 1 0 0,-1-1-1 0 0,1 0 1 0 0,-1 0-1 0 0,3 1-8 0 0,0-1-19 0 0,0 0 0 0 0,0 0-1 0 0,1-1 1 0 0,-1 1 0 0 0,1-1 0 0 0,-1-1-1 0 0,1 1 1 0 0,4-1 19 0 0,6-1-1032 0 0,0-1 0 0 0,0-1 0 0 0,0 0 0 0 0,0-1-1 0 0,0-1 1 0 0,6-3 1032 0 0,-4-1-2361 0 0,-4 1-2208 0 0</inkml:trace>
  <inkml:trace contextRef="#ctx0" brushRef="#br0" timeOffset="-111085.618">7604 7604 4144 0 0,'-15'-5'860'0'0,"13"4"-99"0"0,0 1 0 0 0,0 0-1 0 0,0-1 1 0 0,0 1 0 0 0,0 0 0 0 0,0 0 0 0 0,0 0 0 0 0,0 1 0 0 0,0-1-1 0 0,0 0 1 0 0,0 1-761 0 0,-21 10 3866 0 0,13-4-3306 0 0,1 0 0 0 0,0 1 0 0 0,-4 4-560 0 0,6-4 460 0 0,-3 1-168 0 0,1 1 0 0 0,0 0 0 0 0,0 1-1 0 0,2 0 1 0 0,-7 10-292 0 0,11-14 24 0 0,-1 0 0 0 0,1 0 0 0 0,0 0 1 0 0,1 0-1 0 0,-1 1 0 0 0,1-1 0 0 0,1 1 0 0 0,0-1 0 0 0,0 1 0 0 0,0 5-24 0 0,1-12 8 0 0,0 0-1 0 0,0 0 1 0 0,0 0-1 0 0,0 0 1 0 0,0-1-1 0 0,0 1 1 0 0,0 0-1 0 0,1 0 1 0 0,-1 0-1 0 0,0 0 1 0 0,0 0-1 0 0,1 0 1 0 0,-1 0-1 0 0,1-1 1 0 0,-1 1-1 0 0,1 0 0 0 0,-1 0 1 0 0,1-1-1 0 0,-1 1 1 0 0,1 0-1 0 0,0-1 1 0 0,-1 1-1 0 0,1 0 1 0 0,0-1-1 0 0,0 1 1 0 0,-1-1-1 0 0,1 1 1 0 0,0-1-1 0 0,0 0 1 0 0,0 1-1 0 0,0-1 1 0 0,-1 0-1 0 0,1 1 1 0 0,0-1-1 0 0,0 0 1 0 0,0 0-1 0 0,0 0 1 0 0,0 0-8 0 0,4 0 19 0 0,-1 0 0 0 0,0-1 0 0 0,0 1 0 0 0,0-1 1 0 0,0 0-1 0 0,0 0 0 0 0,3-2-19 0 0,-2 1-113 0 0,0 0-1 0 0,-1-1 1 0 0,1 0-1 0 0,-1 0 1 0 0,0 0-1 0 0,0 0 1 0 0,0-1-1 0 0,0 0 1 0 0,0-1 113 0 0,19-15-879 0 0,-13 11 478 0 0,-9 7 318 0 0,1 1-1 0 0,0-1 1 0 0,0 0 0 0 0,0 0-1 0 0,0 1 1 0 0,0 0-1 0 0,0-1 1 0 0,1 1-1 0 0,-1 0 1 0 0,0 0 0 0 0,1 0-1 0 0,-1 0 1 0 0,2 0 83 0 0,-3 1-11 0 0,1 1 1 0 0,-1-1-1 0 0,1 0 1 0 0,-1 1-1 0 0,0 0 1 0 0,1-1-1 0 0,-1 1 1 0 0,0 0-1 0 0,0 0 1 0 0,1-1-1 0 0,-1 1 1 0 0,0 0-1 0 0,0 0 1 0 0,0 0-1 0 0,0 0 0 0 0,0 1 1 0 0,0-1-1 0 0,-1 0 1 0 0,1 0-1 0 0,0 1 1 0 0,0-1-1 0 0,-1 0 1 0 0,1 1-1 0 0,-1-1 1 0 0,1 1 10 0 0,1 3-2 0 0,0 1 0 0 0,0 0 0 0 0,-1 1 0 0 0,1-1-1 0 0,-1 1 3 0 0,8 56 296 0 0,4 35-170 0 0,-11-73 8 0 0,2 28 679 0 0,-2 0 1 0 0,-2 17-814 0 0,-1-53 194 0 0,1-12-111 0 0,0 1 1 0 0,0-1-1 0 0,0 0 1 0 0,-1 0 0 0 0,0 1-1 0 0,0-1 1 0 0,0 0 0 0 0,-1 0-1 0 0,0 0 1 0 0,0 0-1 0 0,-1 2-83 0 0,1-4 75 0 0,0-1 0 0 0,0 0-1 0 0,0 0 1 0 0,0 0 0 0 0,0-1-1 0 0,-1 1 1 0 0,1 0 0 0 0,0-1-1 0 0,-1 0 1 0 0,1 1-1 0 0,-1-1 1 0 0,0 0 0 0 0,1 0-1 0 0,-1 0 1 0 0,0-1 0 0 0,0 1-1 0 0,1-1 1 0 0,-1 0 0 0 0,0 1-1 0 0,0-1 1 0 0,0 0 0 0 0,1-1-1 0 0,-1 1 1 0 0,0 0 0 0 0,-2-1-76 0 0,-8-2 182 0 0,0 0-1 0 0,0-1 0 0 0,0 0 0 0 0,-8-5-180 0 0,15 6-5 0 0,1 1-1 0 0,0-1 1 0 0,-1-1 0 0 0,1 1-1 0 0,0-1 1 0 0,1 0 0 0 0,-1 0-1 0 0,1 0 1 0 0,-1 0 0 0 0,1-1-1 0 0,1 0 1 0 0,-1 0 0 0 0,1 0-1 0 0,-3-4 6 0 0,4 4-617 0 0,-1-1 0 0 0,1 1-1 0 0,0 0 1 0 0,1-1 0 0 0,-1 1-1 0 0,1-1 1 0 0,0 0 0 0 0,0 1-1 0 0,1-1 1 0 0,0-1 617 0 0,0-13-6586 0 0</inkml:trace>
  <inkml:trace contextRef="#ctx0" brushRef="#br0" timeOffset="-110673.322">7749 7517 3224 0 0,'2'9'2073'0'0,"6"35"3424"0"0,9 21-3233 0 0,-8-29-1353 0 0,0 0 1 0 0,-3 1-912 0 0,4 17 1371 0 0,-4-25 100 0 0,0 13-1471 0 0,-1 1 1340 0 0,8-61-1028 0 0,59-143-1661 0 0,-50 128 938 0 0,-22 32 410 0 0,1 1 0 0 0,-1-1 0 0 0,1 0 0 0 0,-1 1-1 0 0,1-1 1 0 0,-1 1 0 0 0,1-1 0 0 0,0 1-1 0 0,-1-1 1 0 0,1 1 0 0 0,0-1 0 0 0,-1 1-1 0 0,1 0 1 0 0,0-1 0 0 0,0 1 0 0 0,-1 0-1 0 0,1 0 1 0 0,0-1 0 0 0,0 1 0 0 0,-1 0 0 0 0,1 0-1 0 0,0 0 1 0 0,0 0 0 0 0,0 0 0 0 0,-1 0-1 0 0,1 0 1 0 0,0 0 0 0 0,0 1 0 0 0,0-1-1 0 0,-1 0 1 0 0,1 0 0 0 0,0 1 0 0 0,0-1-1 0 0,-1 0 1 0 0,1 1 0 0 0,0-1 0 0 0,-1 0-1 0 0,1 1 1 0 0,0-1 0 0 0,-1 1 0 0 0,1 0 1 0 0,4 4 75 0 0,-1-1 0 0 0,0 2 0 0 0,0-1 0 0 0,0 0 0 0 0,-1 1 0 0 0,1-1 0 0 0,-1 2-75 0 0,20 46 402 0 0,-8-15-243 0 0,-6-18-252 0 0,-5-10-86 0 0,1 1-1 0 0,0-1 0 0 0,0 0 1 0 0,1-1-1 0 0,0 0 1 0 0,7 9 179 0 0,-3-9-6233 0 0</inkml:trace>
  <inkml:trace contextRef="#ctx0" brushRef="#br0" timeOffset="-104698.934">11352 7578 12896 0 0,'-7'1'1338'0'0,"4"0"-1152"0"0,0 0 1 0 0,0 0-1 0 0,0 0 0 0 0,0 1 0 0 0,0-1 0 0 0,0 1 0 0 0,0 0 0 0 0,1 0 0 0 0,-1 0 1 0 0,1 0-1 0 0,-1 0 0 0 0,0 2-186 0 0,-26 33 3668 0 0,17-22-3651 0 0,1 1 80 0 0,1 1 0 0 0,0 0 1 0 0,1 0-1 0 0,1 1 0 0 0,-4 12-97 0 0,11-28 17 0 0,1-1-1 0 0,-1 1 0 0 0,0-1 1 0 0,1 1-1 0 0,0 0 0 0 0,-1 0 1 0 0,1-1-1 0 0,0 1 0 0 0,0 0 1 0 0,0-1-1 0 0,0 1 0 0 0,0 0 1 0 0,0 0-1 0 0,0-1 0 0 0,0 1 1 0 0,1 1-17 0 0,0-3 82 0 0,-1 0-2 0 0,0 0 0 0 0,2 0-82 0 0,-1-1 0 0 0,1 0-1 0 0,0 0 1 0 0,0 0-1 0 0,0 0 1 0 0,-1 0 0 0 0,1 0-1 0 0,0-1 1 0 0,-1 1 0 0 0,1-1-1 0 0,-1 1 1 0 0,0-1-1 0 0,1 0 3 0 0,9-8-326 0 0,10-5-461 0 0,-12 9 289 0 0,-1 0 1 0 0,1 0-1 0 0,0 1 1 0 0,1 0-1 0 0,5-2 498 0 0,-12 6-38 0 0,-1 0-1 0 0,0 0 1 0 0,0 1-1 0 0,0-1 1 0 0,1 1 0 0 0,-1 0-1 0 0,0-1 1 0 0,1 1-1 0 0,-1 0 1 0 0,0 1 0 0 0,1-1-1 0 0,-1 0 1 0 0,0 1-1 0 0,0-1 1 0 0,1 1 0 0 0,-1-1-1 0 0,0 1 1 0 0,0 0-1 0 0,0 0 1 0 0,0 0 0 0 0,0 0-1 0 0,0 1 1 0 0,0-1-1 0 0,0 0 1 0 0,-1 1 0 0 0,1-1-1 0 0,1 2 39 0 0,7 11 194 0 0,1 0-1 0 0,-2 1 1 0 0,0 0-1 0 0,-1 1 1 0 0,-1-1-1 0 0,3 11-193 0 0,1-1 359 0 0,1-1 2 0 0,-6-12-100 0 0,0 0 0 0 0,-2 0 0 0 0,3 6-261 0 0,2 14 579 0 0,-3-12-142 0 0,0 0-1 0 0,-2 0 0 0 0,2 15-436 0 0,-5-29 69 0 0,-1-1 0 0 0,0 0 0 0 0,0 0 0 0 0,0 1-1 0 0,-1-1 1 0 0,1 0 0 0 0,-1 0 0 0 0,0 0 0 0 0,-1 0-1 0 0,1 0 1 0 0,-1 0 0 0 0,0 0 0 0 0,-1 0 0 0 0,1-1 0 0 0,-1 1-1 0 0,-2 3-68 0 0,3-6 27 0 0,1-1 0 0 0,-1 1 0 0 0,0-1 0 0 0,0 0 0 0 0,1 0 0 0 0,-1 0 0 0 0,0 0-1 0 0,0 0 1 0 0,0 0 0 0 0,0 0 0 0 0,0 0 0 0 0,0-1 0 0 0,0 1 0 0 0,0-1 0 0 0,-1 0 0 0 0,1 1-1 0 0,0-1 1 0 0,0 0 0 0 0,0 0 0 0 0,-1 0-27 0 0,-7-1 112 0 0,0 0 0 0 0,-1-1 1 0 0,-6-2-113 0 0,7 2 64 0 0,4 0-47 0 0,1 1-1 0 0,0-1 1 0 0,0 0-1 0 0,0-1 1 0 0,0 1 0 0 0,0-1-1 0 0,1 0 1 0 0,-1 0-1 0 0,1-1 1 0 0,0 1 0 0 0,0-1-1 0 0,0 0 1 0 0,0 0-1 0 0,1 0 1 0 0,-1-1-17 0 0,2 2 5 0 0,0 0 0 0 0,0 1 0 0 0,0-1 0 0 0,1 0 0 0 0,-1 0 0 0 0,1 0 0 0 0,0-1 0 0 0,0 1 0 0 0,0 0 0 0 0,0 0 0 0 0,0-1 0 0 0,1 1 0 0 0,-1 0 0 0 0,1-1 0 0 0,0 1 0 0 0,0-1 0 0 0,0 1 0 0 0,1 0 0 0 0,-1-1-1 0 0,1 1 1 0 0,0 0 0 0 0,0 0 0 0 0,0-1 0 0 0,0 1 0 0 0,1 0-5 0 0,3-6-9 0 0,0 1 0 0 0,1-1 0 0 0,0 1 0 0 0,1 0 0 0 0,0 1 1 0 0,0 0-1 0 0,0 0 0 0 0,1 0 0 0 0,8-5 9 0 0,13-6-119 0 0,0 2 0 0 0,13-6 119 0 0,23-13-119 0 0,7-2 35 0 0,-51 28 47 0 0,1-2 1 0 0,-1-1-1 0 0,-1-1 1 0 0,-1 0-1 0 0,10-9 37 0 0,-25 19 0 0 0,0 0 0 0 0,0-1 0 0 0,0 0 0 0 0,0 0 0 0 0,-1 0 0 0 0,0 0 0 0 0,0 0 0 0 0,0-1 0 0 0,0 1 0 0 0,-1-1 0 0 0,0 0 0 0 0,1 0 0 0 0,-2 0 0 0 0,1 0 0 0 0,0-2 0 0 0,-2 6 0 0 0,0 0 0 0 0,1 0 0 0 0,-1 0 0 0 0,0 0 0 0 0,0 0 0 0 0,0 0 0 0 0,0 0 0 0 0,0 0 0 0 0,0 0 0 0 0,-1 0 0 0 0,1 0 0 0 0,0 0 0 0 0,0 0 0 0 0,-1 0 0 0 0,1 0 0 0 0,-1 0 0 0 0,1 0 0 0 0,-1 0 0 0 0,1 0 0 0 0,-1 0 0 0 0,1 0 0 0 0,-1 1 0 0 0,0-1 0 0 0,1 0 0 0 0,-1 0 0 0 0,0 1 0 0 0,0-1 0 0 0,0 1 0 0 0,0-1 0 0 0,1 0 0 0 0,-1 1 0 0 0,0-1 0 0 0,-1 1 0 0 0,0-1 0 0 0,0 1 0 0 0,0-1 0 0 0,0 1 0 0 0,0 0 0 0 0,-1 0 0 0 0,1 0 0 0 0,0 0 0 0 0,0 0 0 0 0,0 0 0 0 0,-2 1 0 0 0,-3 1-15 0 0,0 0-1 0 0,0 0 1 0 0,0 1-1 0 0,1 0 0 0 0,-1 1 1 0 0,1 0-1 0 0,0 0 1 0 0,0 0-1 0 0,0 0 0 0 0,0 1 1 0 0,1 0-1 0 0,0 1 1 0 0,-2 2 15 0 0,-1 1-28 0 0,1 0 1 0 0,0 1 0 0 0,1 0-1 0 0,0 0 1 0 0,0 0 0 0 0,1 1-1 0 0,1 0 1 0 0,-1 0 27 0 0,5-8 1 0 0,-1 0 1 0 0,0 0-1 0 0,1 0 1 0 0,0 1-1 0 0,0-1 0 0 0,0 0 1 0 0,0 0-1 0 0,0 0 1 0 0,0 0-1 0 0,1 0 1 0 0,0 0-1 0 0,-1 0 0 0 0,1 0 1 0 0,0 0-1 0 0,1 0 1 0 0,-1 0-1 0 0,0-1 0 0 0,1 1 1 0 0,0 0-1 0 0,-1-1 1 0 0,1 1-1 0 0,0-1 1 0 0,0 0-1 0 0,1 1-1 0 0,0 0 7 0 0,0 0 0 0 0,0 0 1 0 0,0-1-1 0 0,1 1 0 0 0,-1-1 0 0 0,1 0 1 0 0,0 1-1 0 0,0-2 0 0 0,-1 1 1 0 0,1 0-1 0 0,1-1 0 0 0,-1 0 0 0 0,0 0 1 0 0,0 0-1 0 0,0 0 0 0 0,1-1 0 0 0,-1 1-7 0 0,2-1 13 0 0,0-1-1 0 0,0 0 1 0 0,0 0 0 0 0,0 0-1 0 0,-1-1 1 0 0,1 1-1 0 0,0-1 1 0 0,-1-1 0 0 0,1 1-1 0 0,-1-1 1 0 0,0 0-1 0 0,0 0 1 0 0,0 0-1 0 0,0-1 1 0 0,1-1-13 0 0,10-10-167 0 0,-1-1 1 0 0,-1 0-1 0 0,9-13 167 0 0,19-20-890 0 0,-37 43 817 0 0,23-21-221 0 0,-26 25 276 0 0,1 1 1 0 0,-1-1-1 0 0,1 0 0 0 0,-1 0 0 0 0,1 1 0 0 0,0 0 0 0 0,0-1 0 0 0,0 1 1 0 0,0 0-1 0 0,3 0 18 0 0,-6 1-5 0 0,1 0 0 0 0,0 0 1 0 0,-1 0-1 0 0,1 0 0 0 0,0 0 0 0 0,-1 0 1 0 0,1 0-1 0 0,0 0 0 0 0,-1 0 1 0 0,1 0-1 0 0,0 1 0 0 0,-1-1 0 0 0,1 0 1 0 0,0 1-1 0 0,-1-1 0 0 0,1 0 1 0 0,-1 1-1 0 0,1-1 0 0 0,0 1 1 0 0,-1-1-1 0 0,1 1 0 0 0,-1-1 0 0 0,0 1 1 0 0,1-1-1 0 0,-1 1 5 0 0,2 1-13 0 0,-1 0-1 0 0,0 0 1 0 0,0 1 0 0 0,0-1-1 0 0,0 0 1 0 0,0 1-1 0 0,-1-1 1 0 0,1 1 13 0 0,1 6-8 0 0,-1 1 1 0 0,0-1-1 0 0,-1 7 8 0 0,1 3 121 0 0,0-1 0 0 0,1 1 1 0 0,3 9-122 0 0,-2-17 609 0 0,2-16 459 0 0,3-4-1243 0 0,15-15 162 0 0,-16 16 19 0 0,1 0 0 0 0,-1 0 0 0 0,2 1 0 0 0,-1 0 0 0 0,3-1-6 0 0,-9 7-10 0 0,1-1 1 0 0,-1 1-1 0 0,1-1 1 0 0,0 1 0 0 0,0 0-1 0 0,-1 0 1 0 0,1 0-1 0 0,0 1 1 0 0,0-1 0 0 0,0 1-1 0 0,0-1 1 0 0,0 1-1 0 0,0 0 1 0 0,0 0-1 0 0,0 0 1 0 0,0 1 0 0 0,0-1-1 0 0,0 1 1 0 0,0 0-1 0 0,0-1 1 0 0,0 2 9 0 0,2 0-20 0 0,-1 0 0 0 0,0 0-1 0 0,0 0 1 0 0,0 1 0 0 0,0 0 0 0 0,-1 0 0 0 0,1 0-1 0 0,-1 0 1 0 0,1 0 0 0 0,1 3 20 0 0,6 8 99 0 0,-1 1 0 0 0,2 3-99 0 0,14 20 217 0 0,-21-32-227 0 0,29 34 872 0 0,-30-36-732 0 0,0-1-1 0 0,0 1 0 0 0,0-1 1 0 0,0 0-1 0 0,0 0 0 0 0,1-1 1 0 0,-1 1-1 0 0,4 1-129 0 0,-5-4 65 0 0,-1 0-59 0 0,1 0-1 0 0,-1 0 1 0 0,0 0 0 0 0,0 0-1 0 0,0 0 1 0 0,0-1-1 0 0,0 1 1 0 0,0-1-1 0 0,0 0 1 0 0,0 1 0 0 0,0-1-1 0 0,0 0 1 0 0,0 0-1 0 0,0 0 1 0 0,0 0 0 0 0,-1-1-1 0 0,1 1-5 0 0,2-2 39 0 0,1-1-20 0 0,0 0 0 0 0,-1-1 0 0 0,1 1 0 0 0,-1-1 0 0 0,0 0 0 0 0,0 0 0 0 0,-1 0 0 0 0,0-1 0 0 0,1 1 0 0 0,-2-1 0 0 0,1 0 0 0 0,-1 0 0 0 0,0 0-19 0 0,5-17-781 0 0,-1-1 0 0 0,3-20 781 0 0,-2 5-1031 0 0,5-3-2205 0 0,6-16 3236 0 0,8-25-3327 0 0,-24 70 3534 0 0,0 1 0 0 0,-1 0 0 0 0,0-1 0 0 0,-1-5-207 0 0,0 18 565 0 0,0 0 9 0 0,-12 8 938 0 0,9-5-1427 0 0,1 0 0 0 0,0 0 0 0 0,0 0 0 0 0,0 0 0 0 0,0 0 0 0 0,1 0 0 0 0,-1 0 0 0 0,1 0 0 0 0,0 1 0 0 0,0-1 0 0 0,0 0 0 0 0,0 1 0 0 0,1-1 0 0 0,-1 3-85 0 0,-1 11 207 0 0,1 0-1 0 0,1 8-206 0 0,0-24 28 0 0,1 29 271 0 0,0 0-1 0 0,3 0 0 0 0,0 0 1 0 0,2 0-1 0 0,1-1 1 0 0,2 0-1 0 0,9 22-298 0 0,-14-40-41 0 0,-2-5-21 0 0,1-1-1 0 0,-1 0 1 0 0,0 1-1 0 0,1-1 1 0 0,0 0 0 0 0,1-1-1 0 0,-1 1 1 0 0,1 0-1 0 0,0-1 1 0 0,2 2 62 0 0,-5-5-5335 0 0,-1-1-1856 0 0</inkml:trace>
  <inkml:trace contextRef="#ctx0" brushRef="#br0" timeOffset="-104289.36">12448 7663 18943 0 0,'0'0'840'0'0,"9"-6"176"0"0,0 3-816 0 0,7 1-200 0 0,3-1 0 0 0,3 3 0 0 0,3 0 80 0 0,4 3-80 0 0,2-1 96 0 0,1 1-96 0 0,-1 0 0 0 0,1-3 0 0 0,2 3 0 0 0,0-3-5671 0 0,7-3-1097 0 0</inkml:trace>
  <inkml:trace contextRef="#ctx0" brushRef="#br0" timeOffset="-106939.298">10220 7367 11200 0 0,'-1'-3'93'0'0,"0"0"1"0"0,0 1-1 0 0,0-1 1 0 0,0 1-1 0 0,0-1 1 0 0,0 1-1 0 0,-1-1 1 0 0,1 1-1 0 0,-1 0 1 0 0,0 0-1 0 0,0 0 1 0 0,1 0-1 0 0,-1 0 1 0 0,-1 0-1 0 0,1 0 1 0 0,0 1-1 0 0,0-1 1 0 0,-1 1-1 0 0,1-1 1 0 0,0 1-1 0 0,-1 0 1 0 0,0 0-1 0 0,1 0 1 0 0,-3 0-94 0 0,-1-1 217 0 0,0 0-1 0 0,-1 1 1 0 0,1 0 0 0 0,0 0 0 0 0,0 1 0 0 0,-1 0 0 0 0,1 0 0 0 0,0 0 0 0 0,-1 1 0 0 0,1 0 0 0 0,0 0 0 0 0,0 1 0 0 0,-2 0-217 0 0,0 1 167 0 0,0 0 1 0 0,0 1 0 0 0,1 0 0 0 0,-1 0-1 0 0,1 1 1 0 0,0 0 0 0 0,0 0 0 0 0,0 1-1 0 0,-1 1-167 0 0,-1 3 127 0 0,-1 0 0 0 0,2 0 1 0 0,-1 1-1 0 0,2 1 0 0 0,-1-1 0 0 0,2 1 0 0 0,-1 0 0 0 0,2 1 0 0 0,0-1 0 0 0,0 1 0 0 0,1 0 0 0 0,0 3-127 0 0,-1 11 89 0 0,1 1-1 0 0,1-1 1 0 0,1 1 0 0 0,1-1-1 0 0,2 1 1 0 0,1 0 0 0 0,1-1-1 0 0,6 24-88 0 0,31 128 791 0 0,-37-166-710 0 0,0-2-6 0 0,0 1-1 0 0,-1 0 1 0 0,-1-1 0 0 0,0 1-1 0 0,0 0 1 0 0,-1 0 0 0 0,-1-1 0 0 0,0 1-1 0 0,-1 4-74 0 0,2-14-38 0 0,0-1 0 0 0,-1 0-1 0 0,1 0 1 0 0,0 0 0 0 0,-1 0-1 0 0,1 0 1 0 0,-1 0 0 0 0,1 0-1 0 0,-1 0 1 0 0,0 0 0 0 0,1 0-1 0 0,-1 0 1 0 0,0 0 0 0 0,0 0-1 0 0,0-1 1 0 0,1 1 0 0 0,-1 0-1 0 0,0-1 1 0 0,0 1 0 0 0,0 0-1 0 0,0-1 1 0 0,0 1 0 0 0,0-1-1 0 0,-1 1 1 0 0,1-1 0 0 0,0 0-1 0 0,0 0 1 0 0,0 1 0 0 0,0-1-1 0 0,0 0 1 0 0,-1 0 0 0 0,1 0-1 0 0,0 0 1 0 0,0 0 0 0 0,0 0-1 0 0,-1-1 39 0 0,-7-4-1740 0 0</inkml:trace>
  <inkml:trace contextRef="#ctx0" brushRef="#br0" timeOffset="-109520.434">8552 7419 3224 0 0,'0'0'624'0'0,"0"0"1413"0"0,0 0 626 0 0,0 0 121 0 0,0 0-324 0 0,0 8-1139 0 0,7 50-172 0 0,-3-18 298 0 0,7 31-1447 0 0,-8-60 80 0 0,22 89 642 0 0,0-10-114 0 0,-22-70-515 0 0,-3-18-80 0 0,0 1 1 0 0,1-1-1 0 0,-1 0 0 0 0,0 0 0 0 0,1 0 0 0 0,-1 0 0 0 0,1 1 1 0 0,0-1-1 0 0,0 0 0 0 0,0 0 0 0 0,0 0 0 0 0,0-1 1 0 0,0 1-1 0 0,2 1-13 0 0,-2-2 82 0 0,-1-1-2 0 0,0 0 0 0 0,0 0 3 0 0,0 0 10 0 0,0 0 3 0 0,0 0 0 0 0,0 0 7 0 0,0 0 29 0 0,-15-12 307 0 0,14 7-435 0 0,-1 0 1 0 0,1-1-1 0 0,0 1 1 0 0,0 0-1 0 0,1-1 1 0 0,0 1-1 0 0,0-1 0 0 0,0 1 1 0 0,0-1-1 0 0,1 1 1 0 0,0-1-1 0 0,0 1 1 0 0,1-1-1 0 0,-1 1 1 0 0,1 0-1 0 0,0 0 1 0 0,0 0-1 0 0,1 0 1 0 0,0 0-1 0 0,0 0-4 0 0,0 2-19 0 0,-1-1-1 0 0,1 1 1 0 0,0 0-1 0 0,0 0 1 0 0,0 0-1 0 0,0 0 1 0 0,0 1-1 0 0,1-1 1 0 0,-1 1 0 0 0,1 0-1 0 0,0 0 1 0 0,-1 0-1 0 0,1 1 1 0 0,0-1-1 0 0,0 1 1 0 0,0 0-1 0 0,1 0 1 0 0,-1 0 0 0 0,0 1-1 0 0,0-1 1 0 0,0 1-1 0 0,1 0 1 0 0,-1 0-1 0 0,1 1 20 0 0,1-1-20 0 0,0 1 0 0 0,0 0 0 0 0,0 0 0 0 0,0 1 0 0 0,0-1 0 0 0,0 1 0 0 0,-1 1 0 0 0,1-1 0 0 0,-1 1 0 0 0,1 0 0 0 0,-1 0 0 0 0,0 1 0 0 0,0-1 0 0 0,0 1 0 0 0,-1 0 0 0 0,1 1 20 0 0,0 0 5 0 0,1 1 9 0 0,0 0-1 0 0,0 0 1 0 0,0 1 0 0 0,-1 0-1 0 0,0 0 1 0 0,3 7-14 0 0,-5-9 92 0 0,-1 0-1 0 0,1 0 0 0 0,-2 1 1 0 0,1-1-1 0 0,0 0 1 0 0,-1 1-1 0 0,0 0 1 0 0,0 4-92 0 0,-1-7 62 0 0,0-1 0 0 0,0 1 0 0 0,0 0 0 0 0,-1-1-1 0 0,1 1 1 0 0,-1-1 0 0 0,0 1 0 0 0,0-1 0 0 0,0 1 0 0 0,0-1 0 0 0,0 0 0 0 0,0 1 0 0 0,0-1 0 0 0,-1 0 0 0 0,1 0 0 0 0,-1 0 0 0 0,0 0 0 0 0,0 0 0 0 0,0 0 0 0 0,0 0-62 0 0,-4 2 89 0 0,0 1 0 0 0,-1-1 0 0 0,1 0 0 0 0,-1-1 0 0 0,0 1 0 0 0,0-2 0 0 0,0 1 0 0 0,-1-1 0 0 0,1 1 0 0 0,0-2 1 0 0,-7 1-90 0 0,-3 0 38 0 0,1 0 0 0 0,-1-2 1 0 0,1 0-1 0 0,-1-1 1 0 0,1-1-39 0 0,12 2-119 0 0,1 0 0 0 0,-1-1 0 0 0,1 0 0 0 0,-1 0 0 0 0,1 0 0 0 0,0 0 0 0 0,0-1 0 0 0,-1 1 0 0 0,1-1 0 0 0,0 0 0 0 0,0 0 0 0 0,-1-2 119 0 0,3 3-232 0 0,-1 0 0 0 0,1 0 0 0 0,0 0 0 0 0,0 0 0 0 0,0 0 0 0 0,1-1 0 0 0,-1 1 0 0 0,0 0 1 0 0,0-1-1 0 0,1 1 0 0 0,-1-1 0 0 0,1 1 0 0 0,-1-1 0 0 0,1 1 0 0 0,0-1 0 0 0,-1 1 0 0 0,1-1 0 0 0,0 1 1 0 0,0-1-1 0 0,0 1 0 0 0,0-1 0 0 0,0 0 0 0 0,1 1 0 0 0,-1-1 0 0 0,0 1 0 0 0,1-1 0 0 0,-1 1 0 0 0,1-1 1 0 0,0 0 231 0 0,4-9-2268 0 0</inkml:trace>
  <inkml:trace contextRef="#ctx0" brushRef="#br0" timeOffset="-109102.122">9036 7598 11976 0 0,'0'0'922'0'0,"-7"12"-426"0"0,5-10-214 0 0,0 1 0 0 0,1-1 0 0 0,-1 1-1 0 0,1 0 1 0 0,-1 0 0 0 0,1-1 0 0 0,0 1-1 0 0,0 0 1 0 0,0 0 0 0 0,1 0 0 0 0,-1 0-1 0 0,1 0 1 0 0,-1 1-282 0 0,1 43 1502 0 0,1-25-659 0 0,-1-11-426 0 0,1 0 1 0 0,1 0-1 0 0,0 0 0 0 0,0 0 0 0 0,3 7-417 0 0,21 53 662 0 0,-22-63-583 0 0,-1-1-31 0 0,0-1 0 0 0,1 1 0 0 0,-1-1 0 0 0,1 0 1 0 0,1 0-1 0 0,-1 0 0 0 0,6 4-48 0 0,-9-9 72 0 0,-1-1-370 0 0,1 0 1 0 0,-1-1-1 0 0,1 1 0 0 0,-1 0 1 0 0,1-1-1 0 0,-1 1 0 0 0,1 0 1 0 0,-1-1-1 0 0,1 1 1 0 0,-1-1-1 0 0,0 1 0 0 0,1-1 1 0 0,-1 1-1 0 0,0-1 0 0 0,1 1 1 0 0,-1-1-1 0 0,0 1 0 0 0,0-1 1 0 0,1 1-1 0 0,-1-1 0 0 0,0 0 1 0 0,0 1-1 0 0,0-1 0 0 0,0 1 1 0 0,0-1 297 0 0,1-10-6549 0 0</inkml:trace>
  <inkml:trace contextRef="#ctx0" brushRef="#br0" timeOffset="-108243.991">8980 7470 9216 0 0,'-10'-17'1290'0'0,"9"17"261"0"0,1 0 538 0 0,0 0 102 0 0,0 0-235 0 0,0 0-1051 0 0,0 0-458 0 0,0 0-95 0 0,0 0-50 0 0,0 0-119 0 0,0 0-50 0 0,0 0-6 0 0,0 0-39 0 0,12 7-1676 0 0,-11-6 729 0 0</inkml:trace>
  <inkml:trace contextRef="#ctx0" brushRef="#br0" timeOffset="-107598.008">9262 7564 3680 0 0,'0'15'360'0'0,"2"25"3489"0"0,6 32-3849 0 0,-3-32 4168 0 0,-1 34-4168 0 0,-4-59 598 0 0,1-7-197 0 0,-1-1 0 0 0,0 1 0 0 0,0-1 0 0 0,-1 1-1 0 0,0-1 1 0 0,0 1 0 0 0,-1-1 0 0 0,0 0 0 0 0,0 0 0 0 0,0 0 0 0 0,-3 3-401 0 0,5-10 37 0 0,-1 1 0 0 0,1-1 0 0 0,-1 0 0 0 0,1 0-1 0 0,-1 0 1 0 0,1 0 0 0 0,-1 0 0 0 0,1 0 0 0 0,-1 0 0 0 0,0 0 0 0 0,1 0 0 0 0,-1 0 0 0 0,1 0 0 0 0,-1 0 0 0 0,1 0 0 0 0,-1 0 0 0 0,1-1 0 0 0,-1 1-1 0 0,1 0 1 0 0,-1 0 0 0 0,1-1 0 0 0,-1 1 0 0 0,1 0 0 0 0,-1-1-37 0 0,-12-5 347 0 0,11 4-330 0 0,0 0-1 0 0,1 1 0 0 0,-1-1 1 0 0,0 0-1 0 0,0 0 1 0 0,1 0-1 0 0,-1 0 1 0 0,1 0-1 0 0,0-1 1 0 0,0 1-1 0 0,0 0 1 0 0,0-1-1 0 0,0 1 1 0 0,0 0-1 0 0,0-1 0 0 0,1 1 1 0 0,-1-1-1 0 0,1-2-16 0 0,-1 0-17 0 0,1 0 0 0 0,0 0 0 0 0,0-1 0 0 0,0 1-1 0 0,1 0 1 0 0,0 0 0 0 0,0 0 0 0 0,1-4 17 0 0,5-16-133 0 0,-6 20 91 0 0,0 0 1 0 0,0 0 0 0 0,1 0-1 0 0,0 1 1 0 0,0-1 0 0 0,0 0-1 0 0,0 1 1 0 0,3-4 41 0 0,-3 5-27 0 0,1 0 0 0 0,-1 0 0 0 0,0 0 1 0 0,1 0-1 0 0,-1 1 0 0 0,1-1 0 0 0,0 1 0 0 0,0-1 1 0 0,0 1-1 0 0,0 0 0 0 0,0 0 0 0 0,0 1 0 0 0,0-1 1 0 0,1 1-1 0 0,-1-1 0 0 0,1 1 0 0 0,-1 0 0 0 0,1 1 1 0 0,-1-1-1 0 0,1 0 0 0 0,0 1 0 0 0,-1 0 0 0 0,1 0 1 0 0,0 0-1 0 0,-1 0 0 0 0,1 1 0 0 0,0-1 0 0 0,-1 1 1 0 0,1 0-1 0 0,1 1 27 0 0,10 3-14 0 0,-1 1-1 0 0,0 1 1 0 0,1 1 14 0 0,-6-3 49 0 0,2 0 1 0 0,-1 0-1 0 0,0-1 0 0 0,1 0 1 0 0,0-1-1 0 0,5 1-49 0 0,-10-3 36 0 0,0 0 0 0 0,0-1 0 0 0,0 0 0 0 0,0 0 1 0 0,0 0-1 0 0,0-1 0 0 0,4-1-36 0 0,-8 2 19 0 0,1-1 1 0 0,-1 1 0 0 0,0-1 0 0 0,0 0-1 0 0,0 0 1 0 0,0 0 0 0 0,0 0-1 0 0,0 0 1 0 0,0 0 0 0 0,0-1 0 0 0,0 1-1 0 0,0-1 1 0 0,-1 1 0 0 0,1-1-1 0 0,-1 0 1 0 0,1 0 0 0 0,-1 1 0 0 0,1-1-1 0 0,-1 0 1 0 0,0 0 0 0 0,0-1-20 0 0,6-11 65 0 0,-5 12-51 0 0,-1 0-1 0 0,0-1 0 0 0,0 1 0 0 0,0-1 0 0 0,0 0 0 0 0,0 1 0 0 0,0-1 0 0 0,0-2-13 0 0,0-7 28 0 0,0 7-31 0 0,0 0 0 0 0,-1-1 0 0 0,1 1 0 0 0,-1 0 0 0 0,0 0 0 0 0,-1-1 0 0 0,1 1 0 0 0,-1 0 0 0 0,0 0 0 0 0,0 0 0 0 0,-1-1 0 0 0,0 0 3 0 0,1 5 2 0 0,0-1-1 0 0,0 0 0 0 0,1 0 0 0 0,-1 0 0 0 0,-1 1 1 0 0,1-1-1 0 0,0 0 0 0 0,0 1 0 0 0,-1-1 0 0 0,1 1 1 0 0,-1 0-1 0 0,1-1 0 0 0,-1 1 0 0 0,1 0 1 0 0,-1 0-1 0 0,0 0 0 0 0,0 0 0 0 0,1 0 0 0 0,-1 1 1 0 0,0-1-1 0 0,0 0 0 0 0,0 1 0 0 0,0-1 0 0 0,0 1 1 0 0,0 0-2 0 0,-1 0 31 0 0,1 0 0 0 0,-1 0 0 0 0,1 0 1 0 0,0 1-1 0 0,-1-1 0 0 0,1 1 1 0 0,0 0-1 0 0,-1 0 0 0 0,1-1 1 0 0,0 1-1 0 0,0 1 0 0 0,0-1 0 0 0,0 0 1 0 0,0 0-1 0 0,0 1 0 0 0,0-1 1 0 0,0 1-1 0 0,1 0 0 0 0,-1 0 0 0 0,-1 1-31 0 0,0 2 47 0 0,-1 0-1 0 0,1 0 0 0 0,0 0 0 0 0,1 1 1 0 0,-1 0-1 0 0,1-1 0 0 0,0 1 0 0 0,1 0 1 0 0,-1 0-1 0 0,0 5-46 0 0,0 8 117 0 0,0 0 1 0 0,2 16-118 0 0,0-24 76 0 0,2 1 0 0 0,-1-1 0 0 0,2 0 1 0 0,-1 1-1 0 0,1-1 0 0 0,4 7-76 0 0,-5-14 81 0 0,-1-1-1 0 0,1 1 1 0 0,0-1 0 0 0,0 0-1 0 0,0 0 1 0 0,0 0 0 0 0,1 0-1 0 0,-1 0 1 0 0,1-1-1 0 0,0 1 1 0 0,0-1 0 0 0,0 1-1 0 0,0-1 1 0 0,0 0 0 0 0,0 0-1 0 0,1 0 1 0 0,-1-1 0 0 0,0 1-1 0 0,4 0-80 0 0,0 0-165 0 0,-1 0 0 0 0,1 0-1 0 0,0-1 1 0 0,5 0 165 0 0,26 0-5521 0 0,-27-2-1103 0 0</inkml:trace>
  <inkml:trace contextRef="#ctx0" brushRef="#br0" timeOffset="-102087.674">9709 7685 2304 0 0,'0'0'101'0'0,"0"0"255"0"0,0 0 986 0 0,0 0 428 0 0,0 0 87 0 0,0 0-177 0 0,0 0-826 0 0,0 0-365 0 0,0 0-69 0 0,2 1-5 0 0,8 1 177 0 0,1 0 0 0 0,0-1 0 0 0,0 0 0 0 0,0-1 0 0 0,0 0 0 0 0,11-2-592 0 0,14-3 1255 0 0,16-5-1255 0 0,-19 3 1444 0 0,28-2-1444 0 0,-49 8 166 0 0,-1-1 0 0 0,1 0 0 0 0,0-1 0 0 0,7-2-166 0 0,-14 3 78 0 0,-2 0 6 0 0,-3 2-86 0 0,19 1 148 0 0,-18-1-382 0 0,-1 0-59 0 0,0 0-8 0 0,0 0-255 0 0,0 0-1071 0 0,0 0-463 0 0</inkml:trace>
  <inkml:trace contextRef="#ctx0" brushRef="#br0" timeOffset="-101580.254">10090 7588 2760 0 0,'0'0'525'0'0,"0"0"1165"0"0,6 5 5601 0 0,2 4-5621 0 0,-6-4-1417 0 0,0 0 1 0 0,0 0 0 0 0,-1 0-1 0 0,1 0 1 0 0,-1 0 0 0 0,0 0-1 0 0,-1 0 1 0 0,1 1 0 0 0,-1-1-1 0 0,0 4-253 0 0,2 14 407 0 0,2 55 653 0 0,0-49-620 0 0,1 0-1 0 0,1-1 0 0 0,10 26-439 0 0,-16-53 999 0 0,0-3-464 0 0,-6-25-145 0 0,6 4-380 0 0,-1 16 0 0 0,1 0 0 0 0,0 1 0 0 0,0-1 0 0 0,0 0 0 0 0,1 1 0 0 0,0-1 0 0 0,2-3-10 0 0,-2 5 32 0 0,3-10 19 0 0,1 0-1 0 0,1 0 0 0 0,0 1 1 0 0,3-5-51 0 0,-6 15-7 0 0,0-1 1 0 0,0 0 0 0 0,1 1-1 0 0,0 0 1 0 0,-1 0-1 0 0,1 0 1 0 0,0 1-1 0 0,1-1 1 0 0,-1 1-1 0 0,1 0 1 0 0,-1 0 0 0 0,1 0-1 0 0,0 1 1 0 0,2-1 6 0 0,-3 0-11 0 0,-2 2 9 0 0,0 1 1 0 0,0-1 0 0 0,0 0-1 0 0,0 0 1 0 0,0 1 0 0 0,1-1 0 0 0,-1 1-1 0 0,0 0 1 0 0,0 0 0 0 0,1 0 1 0 0,0-1 2 0 0,0 1 0 0 0,0 0 0 0 0,0 1 0 0 0,0-1 0 0 0,0 0 0 0 0,-1 1 0 0 0,1-1 0 0 0,0 1 0 0 0,0 0 0 0 0,0 0 1 0 0,-1 0-1 0 0,1 1 0 0 0,0-1 0 0 0,-1 1 0 0 0,1-1 0 0 0,-1 1 0 0 0,0 0 0 0 0,1 0 0 0 0,-1 0 0 0 0,0 0 0 0 0,0 0 0 0 0,0 0 0 0 0,-1 1 1 0 0,1-1-1 0 0,-1 1 0 0 0,1-1 0 0 0,0 2-2 0 0,2 5 30 0 0,1 0 1 0 0,-2 1-1 0 0,1-1 1 0 0,-1 1-1 0 0,-1 0 1 0 0,1 0-1 0 0,-1 3-30 0 0,-1-2 41 0 0,7 28 54 0 0,-7-34-42 0 0,-1-4-106 0 0,0-1-494 0 0,0 0-217 0 0,0 0-797 0 0,0 0-3185 0 0,0 0-1366 0 0</inkml:trace>
  <inkml:trace contextRef="#ctx0" brushRef="#br0" timeOffset="-101149.713">10371 7540 11056 0 0,'0'-9'1144'0'0,"0"8"-876"0"0,0 1 0 0 0,-1-1-1 0 0,1 0 1 0 0,1 0 0 0 0,-1 0 0 0 0,0 0 0 0 0,0 0 0 0 0,0 0 0 0 0,0 0 0 0 0,1 0 0 0 0,-1 0 0 0 0,0 1 0 0 0,1-1 0 0 0,-1 0 0 0 0,1 0 0 0 0,-1 0 0 0 0,1 1 0 0 0,-1-1 0 0 0,1 0 0 0 0,0 0-268 0 0,1-2 931 0 0,-1 2-178 0 0,-1 0-599 0 0,0 1 0 0 0,0-1-1 0 0,0 1 1 0 0,0 0 0 0 0,0-1-1 0 0,0 1 1 0 0,0-1-1 0 0,1 1 1 0 0,-1 0 0 0 0,0-1-1 0 0,0 1 1 0 0,0-1 0 0 0,0 1-1 0 0,1 0 1 0 0,-1-1 0 0 0,0 1-1 0 0,0 0 1 0 0,1 0-1 0 0,-1-1 1 0 0,0 1 0 0 0,1 0-1 0 0,-1-1-153 0 0,2 2-114 0 0,1-1 0 0 0,-1 1 0 0 0,0 0-1 0 0,0 0 1 0 0,0 0 0 0 0,0 0 0 0 0,0 0 0 0 0,0 0-1 0 0,0 0 1 0 0,0 1 0 0 0,0-1 0 0 0,0 2 114 0 0,4 4-1567 0 0,1-1-80 0 0</inkml:trace>
  <inkml:trace contextRef="#ctx0" brushRef="#br0" timeOffset="-96318.162">10591 7693 2304 0 0,'1'-18'772'0'0,"0"8"2001"0"0,0 1 3411 0 0,0 8-2934 0 0,0 4-1388 0 0,3 12-960 0 0,5 19-982 0 0,-7-23 182 0 0,0-1 0 0 0,-1 1 0 0 0,0 6-102 0 0,-1-7 72 0 0,1 0-1 0 0,0-1 1 0 0,0 1-1 0 0,3 6-71 0 0,14 52 304 0 0,-17-66-228 0 0,-1-2-1 0 0,0 0-10 0 0,0 0 5 0 0,0 0 20 0 0,0 0 10 0 0,0 0 18 0 0,1-2-74 0 0,1 1 1 0 0,-1-1 0 0 0,0 0-1 0 0,0 1 1 0 0,1-1 0 0 0,-1 0-1 0 0,0 0 1 0 0,0 0 0 0 0,-1 0-1 0 0,1 0-44 0 0,41-115 391 0 0,-41 113-360 0 0,1 0 0 0 0,0 1 0 0 0,0-1-1 0 0,0 1 1 0 0,1-1 0 0 0,-1 1 0 0 0,1 0 0 0 0,0 0 0 0 0,0 0-1 0 0,0 0 1 0 0,2-1-31 0 0,-4 3 11 0 0,1-1-1 0 0,-1 1 0 0 0,1 0 0 0 0,0 0 1 0 0,0 0-1 0 0,0 1 0 0 0,-1-1 0 0 0,1 0 1 0 0,0 1-1 0 0,0-1 0 0 0,0 1 0 0 0,0-1 1 0 0,0 1-1 0 0,0 0 0 0 0,0 0 0 0 0,0 0 1 0 0,0 0-1 0 0,0 0 0 0 0,0 1 0 0 0,0-1 1 0 0,0 1-1 0 0,0-1 0 0 0,-1 1 0 0 0,3 0-10 0 0,0 1 0 0 0,0 0 0 0 0,0 1-1 0 0,-1 0 1 0 0,1-1 0 0 0,0 1-1 0 0,-1 1 1 0 0,0-1 0 0 0,0 0-1 0 0,2 3 1 0 0,22 36 23 0 0,-21-31-8 0 0,1-1-1 0 0,0 1 1 0 0,5 4-15 0 0,-2-4 42 0 0,0-1 0 0 0,0 0-1 0 0,1 0 1 0 0,0-1 0 0 0,2 0-42 0 0,-6-5-1955 0 0,0 0 0 0 0,0-1 1 0 0,6 3 1954 0 0,5 0-6560 0 0</inkml:trace>
  <inkml:trace contextRef="#ctx0" brushRef="#br0" timeOffset="-763393.669">13398 6748 6912 0 0,'0'0'528'0'0,"0"0"74"0"0,1-1 4369 0 0,7-4-1788 0 0,31-8 771 0 0,-21 9-3736 0 0,0 1 1 0 0,0 1-1 0 0,0 0 0 0 0,10 2-218 0 0,-13 0 10 0 0,1 1-1 0 0,0 0 0 0 0,13 3-9 0 0,1 6-3420 0 0,-29-9-1071 0 0,2 4-1193 0 0</inkml:trace>
  <inkml:trace contextRef="#ctx0" brushRef="#br0" timeOffset="-763041.804">13234 6921 18223 0 0,'0'0'836'0'0,"0"0"-18"0"0,7 4-508 0 0,-1-3-315 0 0,1 1 1 0 0,0 0-1 0 0,0-1 0 0 0,0-1 0 0 0,0 1 0 0 0,6-1 5 0 0,45-4 118 0 0,-20 1-123 0 0,208-9-1681 0 0,-217 10 668 0 0</inkml:trace>
  <inkml:trace contextRef="#ctx0" brushRef="#br0" timeOffset="-761481.514">14342 7031 3224 0 0,'0'0'143'0'0,"7"-6"522"0"0,16-5 7305 0 0,3 3-3552 0 0,-6 3-3889 0 0,0 1-1 0 0,0 1 1 0 0,1 0 0 0 0,-1 2-1 0 0,5 0-528 0 0,-17 2 191 0 0,-1-1-1 0 0,1 1 1 0 0,-1 0 0 0 0,1 0-1 0 0,-1 1-190 0 0,-4-1 110 0 0,0 0-1 0 0,0 0 1 0 0,-1 0-1 0 0,1 0 0 0 0,0 0 1 0 0,-1 0-1 0 0,1 1 1 0 0,-1 0-1 0 0,1-1 1 0 0,-1 1-1 0 0,0 0 1 0 0,0 0-1 0 0,2 2-109 0 0,-4-3 26 0 0,1 1 0 0 0,-1-1-1 0 0,1 0 1 0 0,-1 1-1 0 0,0-1 1 0 0,0 0 0 0 0,0 1-1 0 0,0-1 1 0 0,0 1-1 0 0,0-1 1 0 0,0 0 0 0 0,0 1-1 0 0,0-1 1 0 0,0 1-1 0 0,-1-1 1 0 0,1 0 0 0 0,-1 1-1 0 0,1-1 1 0 0,-1 0 0 0 0,0 0-1 0 0,1 1 1 0 0,-1-1-1 0 0,0 0 1 0 0,0 0 0 0 0,0 0-1 0 0,0 0 1 0 0,0 1-26 0 0,-4 3-5 0 0,1 1 0 0 0,-1-1 0 0 0,0-1 0 0 0,-1 1 0 0 0,0 0 5 0 0,-6 4 28 0 0,-13 10 80 0 0,-1-2 1 0 0,-26 14-109 0 0,16-12 0 0 0,1 2 0 0 0,1 2 0 0 0,-15 13 0 0 0,34-24 0 0 0,14-12 0 0 0,1 0 0 0 0,0 1 0 0 0,0-1 0 0 0,0 0 0 0 0,0 0 0 0 0,0 0 0 0 0,0 0 0 0 0,0 0 0 0 0,0 0 0 0 0,0 1 0 0 0,-1-1 0 0 0,1 0 0 0 0,0 0 0 0 0,0 0 0 0 0,0 0 0 0 0,0 1 0 0 0,0-1 0 0 0,0 0 0 0 0,0 0 0 0 0,0 0 0 0 0,0 0 0 0 0,0 0 0 0 0,0 1 0 0 0,0-1 0 0 0,0 0 0 0 0,0 0 0 0 0,0 0 0 0 0,0 0 0 0 0,1 0 0 0 0,-1 1 0 0 0,0-1 0 0 0,0 0 0 0 0,0 0 0 0 0,0 0 0 0 0,0 0 0 0 0,0 0 0 0 0,0 1 0 0 0,0-1 0 0 0,0 0 0 0 0,1 0 0 0 0,-1 0 0 0 0,0 0 0 0 0,0 0 0 0 0,0 0 0 0 0,0 0 0 0 0,0 0 0 0 0,1 0 0 0 0,-1 0 0 0 0,0 0 0 0 0,0 0 0 0 0,0 0 0 0 0,0 1 0 0 0,0-1 0 0 0,1 0 0 0 0,-1 0 0 0 0,0 0 0 0 0,0 0 0 0 0,10 1 0 0 0,-9-1 0 0 0,14 0-5 0 0,-1 0-1 0 0,1-2 1 0 0,0 1-1 0 0,8-3 6 0 0,1 0-68 0 0,91-14-1395 0 0,-37 4-5666 0 0,-41 7 1220 0 0</inkml:trace>
  <inkml:trace contextRef="#ctx0" brushRef="#br0" timeOffset="-759616.963">16435 6636 14480 0 0,'-16'0'1549'0'0,"-4"2"-1073"0"0,18-1 13 0 0,2-1 20 0 0,0 0 15 0 0,0 0 52 0 0,7 3 636 0 0,2-2-549 0 0,1 0 0 0 0,0-1-1 0 0,-1 0 1 0 0,9-1-663 0 0,7 0 497 0 0,139-2 485 0 0,-73 1-5517 0 0,-59 1-2651 0 0</inkml:trace>
  <inkml:trace contextRef="#ctx0" brushRef="#br0" timeOffset="-760454.572">15541 6589 15288 0 0,'-5'-7'697'0'0,"3"5"-9"0"0,4-10-418 0 0,-1 9-257 0 0,0 0-1 0 0,1 0 1 0 0,-1 1-1 0 0,1-1 0 0 0,0 0 1 0 0,0 0-1 0 0,0 1 0 0 0,0-1 1 0 0,1 1-1 0 0,1-2-12 0 0,1-1 36 0 0,4-5 220 0 0,0 1 0 0 0,0 0-1 0 0,1 1 1 0 0,0 0 0 0 0,1 1-1 0 0,-1 0 1 0 0,1 0 0 0 0,1 1-1 0 0,-1 1 1 0 0,1 0 0 0 0,0 0-1 0 0,10-1-255 0 0,-10 2 110 0 0,1 2 0 0 0,-1 0 0 0 0,0 0 0 0 0,1 1-110 0 0,-8 1 30 0 0,-1 0-1 0 0,1 0 1 0 0,-1 0 0 0 0,1 1 0 0 0,-1 0-1 0 0,1 0 1 0 0,-1 0 0 0 0,1 0-1 0 0,-1 1 1 0 0,0 0 0 0 0,1 0-1 0 0,1 1-29 0 0,-5-2 29 0 0,1 0-1 0 0,-1 0 0 0 0,0 0 0 0 0,-1 0 0 0 0,1 0 1 0 0,0 1-1 0 0,0-1 0 0 0,0 0 0 0 0,-1 0 0 0 0,1 1 1 0 0,-1-1-1 0 0,1 0 0 0 0,-1 1 0 0 0,1-1 0 0 0,-1 0 1 0 0,0 1-1 0 0,0-1 0 0 0,1 1 0 0 0,-1-1 0 0 0,0 1 1 0 0,0-1-1 0 0,-1 1 0 0 0,1-1-28 0 0,0 1 39 0 0,0 1 0 0 0,0-1 0 0 0,-1 1-1 0 0,0-1 1 0 0,1 1 0 0 0,-1-1 0 0 0,0 1 0 0 0,0-1-1 0 0,0 0 1 0 0,0 0 0 0 0,0 1 0 0 0,-1-1 0 0 0,0 1-39 0 0,-42 61 225 0 0,29-46-120 0 0,-8 8 118 0 0,-20 18-223 0 0,29-29 44 0 0,13-12-34 0 0,-1-1 1 0 0,0 0-1 0 0,-1 1 0 0 0,1-1 0 0 0,0 0 0 0 0,-1 0 1 0 0,1 0-1 0 0,-1-1 0 0 0,-1 2-10 0 0,-1-2 56 0 0,4-1-56 0 0,1 0 0 0 0,0 0 0 0 0,0 0 0 0 0,-1 0 1 0 0,1 0-1 0 0,0 0 0 0 0,0 0 0 0 0,-1 1 0 0 0,1-1 0 0 0,0 0 0 0 0,0 0 0 0 0,-1-1 0 0 0,1 1 1 0 0,0 0-1 0 0,-1 0 0 0 0,1 0 0 0 0,0 0 0 0 0,0 0 0 0 0,-1 0 0 0 0,1 0 0 0 0,0 0 0 0 0,0 0 1 0 0,0-1-1 0 0,-1 1 0 0 0,1 0 0 0 0,0 0 0 0 0,0 0 0 0 0,0 0 0 0 0,-1-1 0 0 0,1 1 0 0 0,0 0 1 0 0,0 0-1 0 0,0 0 0 0 0,0-1 0 0 0,0 1 0 0 0,-1 0 0 0 0,1 0 0 0 0,0-1 0 0 0,0 1 0 0 0,0 0 1 0 0,0 0-1 0 0,0-1 0 0 0,0 1 0 0 0,0 0 0 0 0,0 0 0 0 0,0-1 0 0 0,0 1 0 0 0,0 0 0 0 0,0 0 1 0 0,0-1-1 0 0,0 1 0 0 0,0 0 0 0 0,0 0 0 0 0,0-1 0 0 0,0 1 0 0 0,1 0 0 0 0,-1 0 0 0 0,10-15-226 0 0,-6 9 139 0 0,0-2-102 0 0,-3 5 133 0 0,0 1 1 0 0,0 0-1 0 0,0 0 1 0 0,0 0-1 0 0,1 0 1 0 0,-1 0-1 0 0,0 0 1 0 0,1 0-1 0 0,0 0 1 0 0,-1 0-1 0 0,2 0 56 0 0,32-31-583 0 0,-19 17 244 0 0,1 1 0 0 0,15-10 339 0 0,56-34-876 0 0,-75 49 624 0 0,-11 9 234 0 0,0-1 0 0 0,0 0 0 0 0,0 1 0 0 0,0-1 0 0 0,1 1 0 0 0,-1 0 1 0 0,0 0-1 0 0,1 0 0 0 0,-1 0 0 0 0,1 0 0 0 0,0 0 18 0 0,-2 1 90 0 0,-1 0 116 0 0,0 0-189 0 0,0 0 0 0 0,0 0 1 0 0,0 0-1 0 0,0 0 1 0 0,1 0-1 0 0,-1 0 0 0 0,0 0 1 0 0,0 0-1 0 0,0 0 0 0 0,0 0 1 0 0,1 0-1 0 0,-1 0 0 0 0,0 0 1 0 0,0 0-1 0 0,0 0 1 0 0,0 0-1 0 0,0 0 0 0 0,0 0 1 0 0,1 0-1 0 0,-1 0 0 0 0,0 1 1 0 0,0-1-1 0 0,0 0 0 0 0,0 0 1 0 0,0 0-1 0 0,0 0 1 0 0,0 0-1 0 0,0 0 0 0 0,1 0 1 0 0,-1 1-1 0 0,0-1 0 0 0,0 0 1 0 0,0 0-1 0 0,0 0 0 0 0,0 0 1 0 0,0 0-1 0 0,0 1 1 0 0,0-1-1 0 0,0 0 0 0 0,0 0 1 0 0,0 0-1 0 0,0 0 0 0 0,0 0 1 0 0,0 1-18 0 0,-3 2 105 0 0,0 1-1 0 0,0 0 1 0 0,0 1 0 0 0,0-1 0 0 0,-1 3-105 0 0,-9 15 398 0 0,10-18-278 0 0,1 1-1 0 0,-1 0 1 0 0,1 0 0 0 0,0 0-1 0 0,0 0 1 0 0,0 1-1 0 0,1-1 1 0 0,-1 5-120 0 0,-8 25 167 0 0,7-26-150 0 0,0 0 0 0 0,1 0 0 0 0,0 0 0 0 0,0 3-17 0 0,-7 28-4 0 0,9-39 4 0 0,-1 0 0 0 0,1-1 0 0 0,0 1 0 0 0,0 0 0 0 0,0 0 0 0 0,0-1 0 0 0,0 1 0 0 0,0 0 0 0 0,0 0 0 0 0,0-1 0 0 0,0 1 0 0 0,1 0 0 0 0,-1-1 0 0 0,0 1 0 0 0,0 0 0 0 0,0 0 0 0 0,1-1 0 0 0,-1 1 0 0 0,1 0 0 0 0,-1-1 0 0 0,1 1 0 0 0,-1 0 0 0 0,0 0 0 0 0,1-1 0 0 0,-1 1 0 0 0,0 0 0 0 0,1 0 0 0 0,-1-1 0 0 0,0 1 0 0 0,0 0 0 0 0,0 0 0 0 0,0-1 0 0 0,0 1 0 0 0,0 0 0 0 0,0 0 0 0 0,0 0 0 0 0,0-1 0 0 0,0 1 4 0 0,0 0-1 0 0,-1 0 1 0 0,1-1-1 0 0,0 1 1 0 0,0 0 0 0 0,0 0-1 0 0,0 0 1 0 0,0-1-1 0 0,0 1 1 0 0,0 0-1 0 0,0 0 1 0 0,0-1-1 0 0,0 1 1 0 0,0 0-1 0 0,0 0 1 0 0,1-1-1 0 0,-1 1 1 0 0,0 0 0 0 0,0 0-1 0 0,1-1 1 0 0,-1 1-1 0 0,1 0 1 0 0,-1-1-1 0 0,1 1 1 0 0,-1-1-1 0 0,1 1 1 0 0,-1 0-1 0 0,1-1 1 0 0,-1 1-1 0 0,1-1 1 0 0,0 0 0 0 0,0 1-4 0 0,10 10 62 0 0,-9-9-56 0 0,0-1 0 0 0,0 1 0 0 0,1-1 0 0 0,-1 0 0 0 0,0 1-1 0 0,1-1 1 0 0,-1 0 0 0 0,0-1 0 0 0,1 1 0 0 0,-1 0 0 0 0,1-1-1 0 0,-1 1 1 0 0,1-1 0 0 0,-1 0 0 0 0,1 0 0 0 0,0 0 0 0 0,0 0-6 0 0,0 0-130 0 0,1 0 1 0 0,-1 0 0 0 0,1 0-1 0 0,-1-1 1 0 0,1 1-1 0 0,-1-1 1 0 0,1 0 0 0 0,-1 0-1 0 0,0-1 1 0 0,1 1-1 0 0,-1-1 1 0 0,2 0 129 0 0,-5 1-367 0 0,1 0-1 0 0,0 1 1 0 0,-1-1 0 0 0,1 0 0 0 0,0 0-1 0 0,-1 0 1 0 0,1 1 0 0 0,-1-1-1 0 0,1 0 1 0 0,-1 0 0 0 0,0 0-1 0 0,1 0 368 0 0,0-2-2002 0 0,2-5-4318 0 0</inkml:trace>
  <inkml:trace contextRef="#ctx0" brushRef="#br0" timeOffset="-760020.177">15708 6270 14744 0 0,'-3'-2'598'0'0,"3"2"-521"0"0,-1 0 1 0 0,0-1-1 0 0,0 1 1 0 0,0-1-1 0 0,1 0 1 0 0,-1 1-1 0 0,0-1 1 0 0,0 1-1 0 0,1-1 0 0 0,-1 0 1 0 0,1 0-1 0 0,-1 1 1 0 0,1-1-1 0 0,-1 0-77 0 0,2-1 229 0 0,-1 0 0 0 0,1 0 0 0 0,0 0 0 0 0,0 0 0 0 0,0 0 0 0 0,0 0 0 0 0,0 0 0 0 0,1 1 0 0 0,-1-1 0 0 0,1 0 0 0 0,-1 1 0 0 0,1-1-1 0 0,-1 1 1 0 0,2-1-229 0 0,17-16 431 0 0,-6 4-9 0 0,1 2 0 0 0,1-1 1 0 0,2 1-423 0 0,-18 12 1 0 0,23-14 523 0 0,-1-2-1 0 0,11-10-523 0 0,-26 21 23 0 0,1-1 0 0 0,0 1 0 0 0,0 1 1 0 0,0-1-1 0 0,0 1 0 0 0,0 1 0 0 0,1-1 0 0 0,0 2 1 0 0,0-1-1 0 0,0 1 0 0 0,0 0 0 0 0,3 1-23 0 0,-10 1-8 0 0,0 0 0 0 0,-1 0 0 0 0,1 0-1 0 0,0 1 1 0 0,0-1 0 0 0,-1 1 0 0 0,1-1 0 0 0,0 1-1 0 0,-1 0 1 0 0,1-1 0 0 0,0 1 0 0 0,-1 0-1 0 0,1 0 1 0 0,-1 0 0 0 0,0 1 0 0 0,1-1 0 0 0,-1 0-1 0 0,0 0 1 0 0,0 1 0 0 0,1 0 8 0 0,0 0-10 0 0,0 1 0 0 0,0 0-1 0 0,-1 0 1 0 0,1 1 0 0 0,-1-1 0 0 0,1 0 0 0 0,-1 0-1 0 0,0 1 1 0 0,0 1 10 0 0,6 27-147 0 0,5 27-239 0 0,-8-40-133 0 0,0-1 1 0 0,1 0-1 0 0,7 16 519 0 0,-8-22-624 0 0,-1-6-18 0 0,0 1-1 0 0,0-1 1 0 0,0 0-1 0 0,1-1 1 0 0,0 1 0 0 0,4 5 642 0 0,11 9-5960 0 0</inkml:trace>
  <inkml:trace contextRef="#ctx0" brushRef="#br0" timeOffset="-762655.791">14723 6107 11056 0 0,'0'0'852'0'0,"-1"-1"-560"0"0,-1-3-46 0 0,1 3 864 0 0,1 0-840 0 0,0 0 0 0 0,0 0 0 0 0,0 0-1 0 0,0 0 1 0 0,0 0 0 0 0,-1 0 0 0 0,1 0 0 0 0,0 0 0 0 0,-1 0 0 0 0,1 1 0 0 0,-1-1 0 0 0,1 0 0 0 0,-1 0 0 0 0,1 0 0 0 0,-1 0 0 0 0,1 0 0 0 0,-1 1 0 0 0,0-1 0 0 0,0 0 0 0 0,1 1-270 0 0,-2-2 186 0 0,0 1-1 0 0,0 0 1 0 0,0 0-1 0 0,0 0 1 0 0,0 0-1 0 0,0 1 1 0 0,0-1-1 0 0,0 0 1 0 0,-2 0-186 0 0,-6 0-154 0 0,0 0-1 0 0,0 0 1 0 0,0 1-1 0 0,-2 1 155 0 0,1-1 416 0 0,-23-1-373 0 0,-1 2-1 0 0,2 2 1 0 0,-1 0-1 0 0,0 3 0 0 0,-13 4-42 0 0,41-9 46 0 0,0 1 0 0 0,0 1-1 0 0,0-1 1 0 0,1 1 0 0 0,-1 0-1 0 0,1 0 1 0 0,0 1 0 0 0,-1-1-1 0 0,2 1 1 0 0,-1 0 0 0 0,0 1-1 0 0,1-1 1 0 0,-2 3-46 0 0,0 1 38 0 0,1 0 1 0 0,1 0 0 0 0,-1 0-1 0 0,1 1 1 0 0,1-1 0 0 0,0 1-1 0 0,0 0 1 0 0,-1 5-39 0 0,-5 28 255 0 0,2 1-1 0 0,-1 34-254 0 0,8-71-5 0 0,-3 19 192 0 0,1 0 0 0 0,1 0 0 0 0,2 0 0 0 0,0 0 0 0 0,3 12-187 0 0,-3-34 49 0 0,-1-1 1 0 0,1 1-1 0 0,0-1 1 0 0,0 0-1 0 0,0 0 1 0 0,0 1-1 0 0,0-1 1 0 0,0 0-1 0 0,1 0 1 0 0,-1 0-1 0 0,1 0 1 0 0,-1 0-1 0 0,1-1 1 0 0,0 1-1 0 0,0 0 1 0 0,0-1-1 0 0,0 1 1 0 0,0-1-1 0 0,0 0 1 0 0,0 1-1 0 0,0-1 1 0 0,1 0-1 0 0,-1-1 1 0 0,0 1-1 0 0,1 0 1 0 0,-1 0-1 0 0,0-1 1 0 0,1 0-1 0 0,-1 1 1 0 0,1-1-1 0 0,1 0-49 0 0,9 0 127 0 0,1-1-1 0 0,-1 0 1 0 0,0-1-1 0 0,0 0 1 0 0,6-2-127 0 0,-7 1-38 0 0,2 0 33 0 0,4 0-280 0 0,0-1-1 0 0,0-1 1 0 0,-1-1-1 0 0,16-6 286 0 0,-33 12-136 0 0,1-1-1 0 0,-1 1 0 0 0,1 0 0 0 0,-1-1 1 0 0,1 1-1 0 0,-1 0 0 0 0,1-1 0 0 0,-1 1 1 0 0,0 0-1 0 0,1-1 0 0 0,-1 1 0 0 0,1-1 1 0 0,-1 1-1 0 0,0-1 0 0 0,1 1 1 0 0,-1-1-1 0 0,0 1 0 0 0,0-1 0 0 0,1 1 1 0 0,-1-1-1 0 0,0 1 0 0 0,0-1 0 0 0,0 1 1 0 0,0-1-1 0 0,0 0 0 0 0,0 1 1 0 0,0-1 136 0 0,0-1-237 0 0,0 1 0 0 0,0 0 0 0 0,-1-1 1 0 0,1 1-1 0 0,-1 0 0 0 0,1-1 1 0 0,-1 1-1 0 0,0 0 0 0 0,1 0 1 0 0,-2-1 236 0 0,-9-12-2269 0 0</inkml:trace>
  <inkml:trace contextRef="#ctx0" brushRef="#br0" timeOffset="-762289.431">14156 6370 18943 0 0,'0'0'432'0'0,"5"-6"1199"0"0,-2 4-1645 0 0,-1 0 0 0 0,1 0 0 0 0,1 0-1 0 0,-1 0 1 0 0,0 1 0 0 0,0-1 0 0 0,1 1 0 0 0,-1 0 0 0 0,0 0 0 0 0,1 0-1 0 0,-1 0 1 0 0,2 0 14 0 0,45-3-373 0 0,-41 3 389 0 0,-1 1-89 0 0,140-6 258 0 0,-111 6-1558 0 0,1 2 0 0 0,33 7 1373 0 0,-25-5-3879 0 0,-28-3 2653 0 0,9 3-1418 0 0</inkml:trace>
  <inkml:trace contextRef="#ctx0" brushRef="#br0" timeOffset="-761876.925">14813 6390 16815 0 0,'0'0'770'0'0,"-15"6"284"0"0,7 0-881 0 0,1-1-1 0 0,-1 2 1 0 0,1-1 0 0 0,1 1-1 0 0,-3 2-172 0 0,7-6 92 0 0,0 0 1 0 0,-1 0-1 0 0,1 0 0 0 0,1 0 0 0 0,-1 1 1 0 0,0-1-1 0 0,1 0 0 0 0,0 1 1 0 0,-1 0-1 0 0,1-1 0 0 0,1 1 0 0 0,-1-1 1 0 0,0 1-1 0 0,1 3-92 0 0,0-6 92 0 0,10 10 152 0 0,-8-10-221 0 0,-1 0 0 0 0,1 0 0 0 0,0 0 0 0 0,0 0 0 0 0,0 0 0 0 0,-1 0 0 0 0,1 0 0 0 0,0 0 0 0 0,0-1 0 0 0,0 1 0 0 0,0-1 0 0 0,0 0 0 0 0,0 1 0 0 0,1-1 0 0 0,-1 0 0 0 0,0 0 0 0 0,0 0 0 0 0,0 0 0 0 0,0-1 0 0 0,0 1 0 0 0,0-1 0 0 0,0 1 0 0 0,0-1-1 0 0,0 0 1 0 0,1 0-23 0 0,3-1 16 0 0,-1 0 0 0 0,0-1 0 0 0,1 1 0 0 0,-1-1 0 0 0,0 0 0 0 0,0-1-1 0 0,-1 1 1 0 0,4-4-16 0 0,-6 5 0 0 0,0 0 0 0 0,0 0 0 0 0,0 0 0 0 0,0-1 0 0 0,0 1 0 0 0,-1 0 0 0 0,1-1 0 0 0,-1 0 0 0 0,1 1 0 0 0,-1-1 0 0 0,0 0 0 0 0,0 0 0 0 0,0 1 0 0 0,-1-1 0 0 0,1 0 0 0 0,-1 0 0 0 0,1 0 0 0 0,-1 0 0 0 0,0 0 0 0 0,0 0 0 0 0,0 0 0 0 0,-1 0 0 0 0,1 0 0 0 0,-1 0 0 0 0,1 0 0 0 0,-1 0 0 0 0,0 1 0 0 0,0-1 0 0 0,-1 0 0 0 0,0-2 0 0 0,0 1-103 0 0,-1 1-1 0 0,1-1 0 0 0,0 1 0 0 0,-1 0 0 0 0,0 0 1 0 0,0 0-1 0 0,0 0 0 0 0,0 0 0 0 0,0 1 0 0 0,-1-1 0 0 0,1 1 1 0 0,-1 0-1 0 0,0 0 0 0 0,1 0 0 0 0,-1 1 0 0 0,0-1 1 0 0,0 1-1 0 0,0 0 0 0 0,0 0 0 0 0,0 0 0 0 0,-1 1 1 0 0,1 0-1 0 0,0-1 0 0 0,0 1 0 0 0,0 0 0 0 0,0 1 1 0 0,0-1-1 0 0,-2 1 104 0 0,-38 8-5048 0 0,29-4-221 0 0</inkml:trace>
  <inkml:trace contextRef="#ctx0" brushRef="#br0" timeOffset="-761875.925">14166 6887 18079 0 0,'0'-5'1639'0'0,"0"4"-1623"0"0,0 0-1 0 0,0 0 1 0 0,0 0-1 0 0,0 1 1 0 0,0-1-1 0 0,0 0 1 0 0,0 0-1 0 0,1 0 1 0 0,-1 0-1 0 0,0 1 1 0 0,1-1-1 0 0,-1 0 1 0 0,1 0-1 0 0,-1 0 1 0 0,1 1-1 0 0,-1-1 1 0 0,1 0-1 0 0,-1 1 1 0 0,1-1 0 0 0,-1 1-1 0 0,1-1 1 0 0,0 0-1 0 0,0 1 1 0 0,-1 0-1 0 0,1-1 1 0 0,0 1-1 0 0,0-1 1 0 0,-1 1-1 0 0,1 0 1 0 0,1-1-16 0 0,5-3 183 0 0,-1 1-52 0 0,0 0 0 0 0,0 0 0 0 0,1 1-1 0 0,-1-1 1 0 0,0 1 0 0 0,1 1 0 0 0,-1-1 0 0 0,2 1-131 0 0,3-1 265 0 0,41-11 443 0 0,1 2 0 0 0,0 3 0 0 0,1 2 0 0 0,13 2-708 0 0,-26 4-5 0 0,-5-1-31 0 0,1 2 0 0 0,23 4 36 0 0,-37-2-582 0 0,19 3-930 0 0,-38-5 647 0 0,0 0-1 0 0,0 0 1 0 0,0 1 0 0 0,-1 0 0 0 0,4 1 865 0 0,0 1-2350 0 0</inkml:trace>
  <inkml:trace contextRef="#ctx0" brushRef="#br0" timeOffset="-761078.897">15208 6318 15952 0 0,'0'0'729'0'0,"-4"-4"241"0"0,3 4-901 0 0,0-1 0 0 0,0 1 0 0 0,0-1-1 0 0,0 1 1 0 0,0-1 0 0 0,0 1-1 0 0,0 0 1 0 0,0 0 0 0 0,0-1-1 0 0,0 1 1 0 0,0 0 0 0 0,0 0 0 0 0,0 0-1 0 0,0 0 1 0 0,-1 0 0 0 0,1 0-1 0 0,0 1 1 0 0,0-1 0 0 0,0 0-1 0 0,0 0 1 0 0,0 1 0 0 0,0-1-1 0 0,0 1 1 0 0,0-1 0 0 0,0 1 0 0 0,0-1-1 0 0,1 1 1 0 0,-1 0 0 0 0,0-1-1 0 0,0 1-68 0 0,-2 2 161 0 0,0 0 0 0 0,0 1 0 0 0,0-1 0 0 0,0 1 0 0 0,1-1 0 0 0,-1 2-161 0 0,1-1-32 0 0,-12 16 186 0 0,2 2 1 0 0,1-1-1 0 0,0 2 0 0 0,2 0 0 0 0,0 0 0 0 0,2 0 1 0 0,0 2-155 0 0,4-10 89 0 0,0 0 1 0 0,1 0-1 0 0,0 0 1 0 0,1 0 0 0 0,1 1-1 0 0,0-1 1 0 0,1 0-1 0 0,1 1 1 0 0,0-1 0 0 0,1 0-1 0 0,5 12-89 0 0,-5-19-169 0 0,0 0 0 0 0,1 0 0 0 0,0-1 0 0 0,1 1 0 0 0,-1-1 0 0 0,2 0 0 0 0,-1-1 0 0 0,1 1 0 0 0,0-1 0 0 0,0 0 0 0 0,0 0 0 0 0,1-1 0 0 0,0 0 0 0 0,0 0 0 0 0,1 0 169 0 0,1 0-398 0 0,0-1 0 0 0,0 1-1 0 0,0-2 1 0 0,1 1-1 0 0,-1-1 1 0 0,1-1 0 0 0,0 1-1 0 0,0-2 1 0 0,0 1-1 0 0,0-2 1 0 0,0 1 0 0 0,6-1 398 0 0,10-3-5956 0 0</inkml:trace>
  <inkml:trace contextRef="#ctx0" brushRef="#br0" timeOffset="-58539.251">13234 7663 2760 0 0,'0'-9'248'0'0,"-1"-8"1537"0"0,0 14-1137 0 0,1 1 1 0 0,-1-1-1 0 0,1 1 1 0 0,0-1 0 0 0,0 0-1 0 0,0 1 1 0 0,1-1-1 0 0,-1 1 1 0 0,1-1-1 0 0,-1 0-648 0 0,5-6 3626 0 0,-2 15-1012 0 0,-1 1-3201 0 0,16 43 991 0 0,0 7-404 0 0,3 15 192 0 0,-14-53-107 0 0,-5-16 63 0 0,-1 1 0 0 0,0 0 0 0 0,0 0 0 0 0,0 0 0 0 0,0 0 0 0 0,0 0-1 0 0,-1 4-147 0 0,11-27 723 0 0,4-52-78 0 0,-10 49-647 0 0,-3 11 19 0 0,1 1-1 0 0,0-1 1 0 0,0 1-1 0 0,3-4-16 0 0,-6 13 0 0 0,3-4 1 0 0,-1 0 1 0 0,1 0-1 0 0,0 0 0 0 0,0 0 0 0 0,1 0 0 0 0,1-1-1 0 0,-4 5-2 0 0,0 0-1 0 0,0 0 0 0 0,0 0 0 0 0,0 0 0 0 0,0 0 1 0 0,0 0-1 0 0,1 1 0 0 0,-1-1 0 0 0,0 1 0 0 0,0-1 1 0 0,1 1-1 0 0,-1-1 0 0 0,0 1 0 0 0,1 0 0 0 0,-1-1 1 0 0,0 1-1 0 0,1 0 0 0 0,-1 0 0 0 0,0 0 0 0 0,1 0 0 0 0,-1 0 1 0 0,0 0-1 0 0,1 1 0 0 0,-1-1 0 0 0,0 0 0 0 0,1 1 1 0 0,-1-1-1 0 0,0 1 0 0 0,1-1 0 0 0,-1 1 0 0 0,1 0 3 0 0,4 4 0 0 0,1 0 0 0 0,-1 1 0 0 0,0 0 0 0 0,0 0 0 0 0,0 0 0 0 0,-1 1 0 0 0,0-1 0 0 0,0 1 0 0 0,-1 1 0 0 0,1 1 0 0 0,1 1 62 0 0,-2 0-1 0 0,1 0 0 0 0,-1 0 0 0 0,-1 0 0 0 0,0 1 0 0 0,-1 0 0 0 0,0 0 0 0 0,0-1 0 0 0,-1 1 0 0 0,0 0 1 0 0,-1 0-1 0 0,-1 10-61 0 0,1-20 25 0 0,0 0 0 0 0,-1 0 0 0 0,1 0 0 0 0,0 0-1 0 0,0 0 1 0 0,0 0 0 0 0,-1-1 0 0 0,1 1 0 0 0,-1 0 0 0 0,1 0 0 0 0,-1 0 0 0 0,1-1 0 0 0,-1 1 0 0 0,1 0 0 0 0,-1 0-25 0 0,-1-2 560 0 0,4-6-260 0 0,17-52 12 0 0,-8 34-260 0 0,-9 19-50 0 0,0 0-1 0 0,0 0 1 0 0,1 0-1 0 0,0 0 1 0 0,0 1-1 0 0,0-1 1 0 0,1 1 0 0 0,0 0-1 0 0,0 0 1 0 0,0 0-1 0 0,1 1 1 0 0,-1 0-1 0 0,3-2-1 0 0,-5 5 7 0 0,0 0 0 0 0,0-1-1 0 0,0 1 1 0 0,1 0 0 0 0,-1 0 0 0 0,0 0-1 0 0,1 1 1 0 0,-1-1 0 0 0,1 1-1 0 0,-1-1 1 0 0,1 1 0 0 0,-1 0-1 0 0,1 0 1 0 0,-1 0 0 0 0,1 0 0 0 0,-1 0-1 0 0,1 0 1 0 0,-1 1 0 0 0,0 0-1 0 0,1-1 1 0 0,-1 1 0 0 0,1 0-1 0 0,-1 0 1 0 0,0 0 0 0 0,0 0-1 0 0,1 0 1 0 0,0 2-7 0 0,4 2 59 0 0,-1-1-1 0 0,0 1 0 0 0,-1 1 1 0 0,1-1-1 0 0,-1 1 1 0 0,0 0-1 0 0,0 0 0 0 0,1 4-58 0 0,16 28 158 0 0,-15-25-106 0 0,1 0 0 0 0,-1-1 0 0 0,2 0 0 0 0,5 5-52 0 0,-12-14-52 0 0,1-1 1 0 0,0 1 0 0 0,0-1 0 0 0,0 0-1 0 0,0 0 1 0 0,0 0 0 0 0,1 0-1 0 0,-1 0 1 0 0,1-1 0 0 0,-1 0 0 0 0,2 1 51 0 0,-2-1-357 0 0,-1-1 0 0 0,1 1-1 0 0,0-1 1 0 0,-1 0 0 0 0,1 0 0 0 0,0 0 0 0 0,0 0 0 0 0,-1 0 0 0 0,1 0 0 0 0,0-1 357 0 0,10-4-2023 0 0</inkml:trace>
  <inkml:trace contextRef="#ctx0" brushRef="#br0" timeOffset="-57911.967">14109 7660 2760 0 0,'0'0'125'0'0,"6"-15"22"0"0,2-1 1182 0 0,3 3 4706 0 0,-11 13-4929 0 0,1-6 1513 0 0,-1 6-2574 0 0,1 0 0 0 0,-1 0 0 0 0,0 0 0 0 0,0-1 1 0 0,0 1-1 0 0,0 0 0 0 0,0 0 0 0 0,0 0 0 0 0,0 0 1 0 0,0 0-1 0 0,0 0 0 0 0,0-1 0 0 0,0 1 0 0 0,0 0 0 0 0,0 0 1 0 0,0 0-1 0 0,0 0 0 0 0,0-1 0 0 0,0 1 0 0 0,0 0 1 0 0,0 0-1 0 0,0 0 0 0 0,0 0 0 0 0,0 0 0 0 0,0-1 0 0 0,0 1 1 0 0,0 0-1 0 0,0 0 0 0 0,0 0 0 0 0,0 0 0 0 0,0 0 1 0 0,0 0-1 0 0,0-1 0 0 0,0 1 0 0 0,0 0 0 0 0,-1 0 0 0 0,1 0 1 0 0,0 0-1 0 0,0 0 0 0 0,0 0 0 0 0,0 0 0 0 0,0 0 1 0 0,0-1-1 0 0,-1 1 0 0 0,1 0 0 0 0,0 0 0 0 0,0 0 0 0 0,0 0 1 0 0,0 0-1 0 0,0 0 0 0 0,-1 0 0 0 0,1 0 0 0 0,0 0 1 0 0,0 0-1 0 0,0 0 0 0 0,0 0 0 0 0,0 0 0 0 0,-1 0 0 0 0,1 0 1 0 0,0 0-1 0 0,0 0-45 0 0,-1 0 74 0 0,1 0-2 0 0,-1 1-65 0 0,0-1-1 0 0,0 1 0 0 0,1 0 0 0 0,-1 0 0 0 0,0-1 1 0 0,0 1-1 0 0,0-1 0 0 0,0 1 0 0 0,0-1 0 0 0,0 1 0 0 0,0-1 1 0 0,0 0-1 0 0,0 1-6 0 0,-10 4 215 0 0,10-4-93 0 0,-13 6 378 0 0,7 0-768 0 0,6-5 266 0 0,-1-1-1 0 0,0 1 1 0 0,1 0-1 0 0,-1-1 1 0 0,0 1-1 0 0,0-1 1 0 0,0 0-1 0 0,0 0 1 0 0,0 0-1 0 0,0 0 1 0 0,0 0-1 0 0,0 0 1 0 0,0 0-1 0 0,0 0 1 0 0,-1-1-1 0 0,1 1 1 0 0,0-1-1 0 0,-1 0 1 0 0,1 0-1 0 0,0 0 3 0 0,-1 1 39 0 0,1 0 0 0 0,0-1-1 0 0,-1 1 1 0 0,1 0 0 0 0,0 0-1 0 0,0 0 1 0 0,0 1 0 0 0,0-1-1 0 0,0 0 1 0 0,0 1 0 0 0,1-1-1 0 0,-1 1 1 0 0,0 0-39 0 0,-12 9 505 0 0,9-7-418 0 0,0-1-1 0 0,1 1 0 0 0,0 1 0 0 0,0-1 0 0 0,0 0 0 0 0,0 1 0 0 0,1 0 0 0 0,0 0 0 0 0,-3 5-86 0 0,1 2 89 0 0,-1 0 1 0 0,2 0-1 0 0,-1 3-89 0 0,3-11 27 0 0,1 0 1 0 0,0 0-1 0 0,1 0 0 0 0,-1 1 1 0 0,1-1-1 0 0,0 0 1 0 0,0 0-1 0 0,0 1 1 0 0,0-1-1 0 0,1 0 0 0 0,0 2-27 0 0,-1-5 11 0 0,1 1 0 0 0,-1-1-1 0 0,1 1 1 0 0,0-1 0 0 0,0 1-1 0 0,-1-1 1 0 0,1 1-1 0 0,0-1 1 0 0,0 0 0 0 0,0 1-1 0 0,0-1 1 0 0,1 0 0 0 0,-1 0-1 0 0,0 0 1 0 0,0 0 0 0 0,1 0-1 0 0,-1 0 1 0 0,1 0 0 0 0,-1 0-1 0 0,1-1 1 0 0,-1 1-1 0 0,1 0 1 0 0,-1-1 0 0 0,1 0-1 0 0,0 1 1 0 0,-1-1 0 0 0,1 0-1 0 0,-1 0 1 0 0,1 1 0 0 0,0-1-1 0 0,1-1-10 0 0,0 1 29 0 0,0 0 0 0 0,1-1-1 0 0,-1 1 1 0 0,0-1 0 0 0,0 0-1 0 0,0 0 1 0 0,0 0 0 0 0,0-1-1 0 0,0 1 1 0 0,0-1 0 0 0,-1 1-1 0 0,1-1 1 0 0,0 0 0 0 0,-1 0-1 0 0,2-2-28 0 0,5-6 103 0 0,-5 7-71 0 0,-1 0 0 0 0,1-1 0 0 0,-1 0 1 0 0,0 0-1 0 0,0 1 0 0 0,-1-2 0 0 0,1 1 0 0 0,-1 0 0 0 0,0 0 0 0 0,0-2-32 0 0,28-60 128 0 0,-28 61-146 0 0,0-1 0 0 0,1 1 0 0 0,0 0 0 0 0,0 0 0 0 0,0 0-1 0 0,0 0 1 0 0,1 1 0 0 0,0-1 18 0 0,15 14-167 0 0,-15-5 150 0 0,-1 1 0 0 0,1 0 0 0 0,-1-1 0 0 0,0 2 0 0 0,0-1 0 0 0,-1 0 0 0 0,1 0-1 0 0,-1 1 1 0 0,-1 0 0 0 0,1-1 0 0 0,0 5 17 0 0,10 26 4 0 0,0-8-2 0 0,-9-19 13 0 0,1 0-1 0 0,0 0 1 0 0,0 0-1 0 0,1 0 1 0 0,5 6-15 0 0,0-5 114 0 0,-8-9-95 0 0,-2-1-18 0 0,1 0-1 0 0,-1 1 1 0 0,0-1-1 0 0,1 0 1 0 0,-1 0-1 0 0,1 1 0 0 0,-1-1 1 0 0,1 0-1 0 0,-1 0 1 0 0,0 0-1 0 0,1 1 1 0 0,-1-1-1 0 0,1 0 1 0 0,-1 0-1 0 0,1 0 0 0 0,-1 0 1 0 0,1 0-1 0 0,-1 0 1 0 0,1 0-1 0 0,-1 0 1 0 0,1 0-1 0 0,-1 0 1 0 0,1 0-1 0 0,-1 0 0 0 0,1-1 1 0 0,-1 1-1 0 0,1 0 1 0 0,-1 0-1 0 0,1 0 1 0 0,-1-1-1 0 0,0 1 1 0 0,1 0-1 0 0,-1-1 0 0 0,1 1 1 0 0,1-1-196 0 0,0 0-1 0 0,0 0 1 0 0,-1 0-1 0 0,1 0 1 0 0,0 0-1 0 0,0 0 1 0 0,-1-1-1 0 0,1 1 1 0 0,-1 0-1 0 0,1-1 0 0 0,-1 0 1 0 0,0 1-1 0 0,0-1 1 0 0,0 0-1 0 0,1-1 196 0 0,12-28-4185 0 0,-13 29 4164 0 0,6-23-2559 0 0</inkml:trace>
  <inkml:trace contextRef="#ctx0" brushRef="#br0" timeOffset="-57521.084">14335 7472 13360 0 0,'0'0'1026'0'0,"7"15"174"0"0,6 14 611 0 0,2 6-920 0 0,-1 0 0 0 0,-2 0 1 0 0,-1 1-1 0 0,3 22-891 0 0,-11-35 176 0 0,-1-1 0 0 0,-1 20-176 0 0,-1-41-101 0 0,0 0-1 0 0,0 0 1 0 0,0 0 0 0 0,0 0 0 0 0,0 0-1 0 0,0 1 1 0 0,0-1 0 0 0,0 0 0 0 0,-1 0-1 0 0,1 0 1 0 0,0 0 0 0 0,-1-1-1 0 0,1 1 1 0 0,-1 0 0 0 0,1 0 0 0 0,-1 0-1 0 0,0 0 1 0 0,1 0 0 0 0,-1 0 0 0 0,0-1-1 0 0,1 1 1 0 0,-1 0 0 0 0,-1 0 101 0 0,-4 1-1346 0 0</inkml:trace>
  <inkml:trace contextRef="#ctx0" brushRef="#br0" timeOffset="-57098.94">14304 7677 13936 0 0,'0'0'637'0'0,"0"0"-13"0"0,7 0-373 0 0,68 5 1258 0 0,-21 5 24 0 0,-6-7-750 0 0,-24 0-359 0 0,0-2 1 0 0,0 0-1 0 0,1-2 0 0 0,15-2-424 0 0,-30 1 57 0 0,0 0 0 0 0,0 0-1 0 0,0-1 1 0 0,-1 0 0 0 0,1-1 0 0 0,-1 0-1 0 0,2-2-56 0 0,-7 4 18 0 0,0 0 0 0 0,-1 0-1 0 0,0-1 1 0 0,1 1 0 0 0,-1-1-1 0 0,0 0 1 0 0,0 0 0 0 0,-1 0-1 0 0,1 0 1 0 0,-1 0 0 0 0,1-1 0 0 0,-1 1-1 0 0,0-1 1 0 0,0 0 0 0 0,-1 1-1 0 0,1-1 1 0 0,-1 0 0 0 0,0 0-1 0 0,1-1-17 0 0,-2 4-3 0 0,0 0 0 0 0,0-1 0 0 0,0 1 0 0 0,0 0-1 0 0,-1-1 1 0 0,1 1 0 0 0,0 0 0 0 0,0-1 0 0 0,-1 1-1 0 0,1 0 1 0 0,-1 0 0 0 0,1-1 0 0 0,-1 1 0 0 0,1 0-1 0 0,-1 0 1 0 0,0 0 0 0 0,0 0 0 0 0,1 0 0 0 0,-1 0-1 0 0,0 0 1 0 0,0 0 0 0 0,0 0 0 0 0,0 0 0 0 0,0 0-1 0 0,-1 1 1 0 0,1-1 0 0 0,0 0 0 0 0,0 1 0 0 0,0-1-1 0 0,-1 1 1 0 0,1-1 0 0 0,0 1 0 0 0,0 0 0 0 0,-1-1-1 0 0,1 1 1 0 0,0 0 0 0 0,-1 0 0 0 0,1 0 0 0 0,0 0-1 0 0,-1 0 1 0 0,1 0 0 0 0,0 0 0 0 0,-1 1 0 0 0,1-1-1 0 0,-1 0 4 0 0,-3 3-18 0 0,-1-1-1 0 0,0 1 1 0 0,1 0-1 0 0,0 0 1 0 0,0 0-1 0 0,0 1 1 0 0,0 0 0 0 0,0 0-1 0 0,1 0 1 0 0,-1 0-1 0 0,1 1 1 0 0,-1 1 18 0 0,0 0-9 0 0,1 1 1 0 0,0-1 0 0 0,0 1 0 0 0,0-1-1 0 0,1 1 1 0 0,0 0 0 0 0,0 1 0 0 0,1-1-1 0 0,-2 7 9 0 0,2-2 0 0 0,0 0 0 0 0,0-1 0 0 0,0 1 0 0 0,1 7 0 0 0,1-15 0 0 0,0-1 0 0 0,1 1 0 0 0,-1 0 0 0 0,1-1 0 0 0,0 1 0 0 0,0 0 0 0 0,0-1 0 0 0,0 1 0 0 0,0-1 0 0 0,1 1 0 0 0,0-1 0 0 0,0 0 0 0 0,1 2 0 0 0,-2-3 16 0 0,0 0-1 0 0,1 0 1 0 0,-1-1-1 0 0,1 1 1 0 0,-1-1-1 0 0,1 1 1 0 0,-1-1-1 0 0,1 1 1 0 0,0-1-1 0 0,0 0 1 0 0,0 0-1 0 0,0 0 1 0 0,0 0-1 0 0,0 0 1 0 0,0-1-1 0 0,0 1 1 0 0,0 0-1 0 0,0-1 1 0 0,0 0-1 0 0,0 1 1 0 0,0-1-1 0 0,1 0 1 0 0,-1 0-1 0 0,0 0 1 0 0,0-1-1 0 0,0 1 1 0 0,0 0-1 0 0,0-1 1 0 0,0 1-1 0 0,0-1 1 0 0,1 0-1 0 0,-2 0 1 0 0,1 0-1 0 0,0 0 1 0 0,2-1-16 0 0,3-2 59 0 0,0-1-1 0 0,-1 0 1 0 0,0 0 0 0 0,1-1 0 0 0,-2 0 0 0 0,1 0 0 0 0,-1 0-1 0 0,0 0 1 0 0,1-2-59 0 0,4-5 50 0 0,0 1-1 0 0,1 1 1 0 0,10-10-50 0 0,1 0-66 0 0,-16 16 35 0 0,1 0 0 0 0,-1 0 1 0 0,1 1-1 0 0,0 0 0 0 0,0 0 0 0 0,1 0 1 0 0,-1 1-1 0 0,1 0 0 0 0,0 1 0 0 0,0 0 1 0 0,0 0-1 0 0,0 0 0 0 0,7 0 31 0 0,-11 2 2 0 0,0 0-1 0 0,0 0 1 0 0,0 0-1 0 0,0 1 1 0 0,0-1 0 0 0,-1 1-1 0 0,1 0 1 0 0,0 0-1 0 0,0 0 1 0 0,-1 0 0 0 0,1 1-1 0 0,-1 0 1 0 0,1-1-1 0 0,-1 1 1 0 0,0 1 0 0 0,1-1-1 0 0,-1 0 1 0 0,0 1-1 0 0,-1-1 1 0 0,1 1 0 0 0,0 0-1 0 0,-1 0 1 0 0,2 2-2 0 0,4 7-74 0 0,0 0 1 0 0,-1 0-1 0 0,0 1 1 0 0,-1 0-1 0 0,4 12 74 0 0,-5-8-101 0 0,6 11 434 0 0,-8-21-221 0 0,-3-6-157 0 0,0-1-30 0 0,0 0 37 0 0,1 0 59 0 0,0 1 1 0 0,0-1 0 0 0,0 0-1 0 0,1 0 1 0 0,-1 0 0 0 0,0 0-1 0 0,0 0 1 0 0,0 0-1 0 0,1 0 1 0 0,-1 0 0 0 0,0 0-1 0 0,0-1 1 0 0,1 1-22 0 0,1-2 60 0 0,1 1 0 0 0,-1-1 0 0 0,0 0 1 0 0,0 0-1 0 0,0 0 0 0 0,0 0 0 0 0,0 0 0 0 0,0-1 0 0 0,0 0 1 0 0,-1 1-1 0 0,2-4-60 0 0,26-36-2714 0 0,-22 29-1287 0 0,5-4-2924 0 0</inkml:trace>
  <inkml:trace contextRef="#ctx0" brushRef="#br0" timeOffset="-56385.227">15081 7730 2304 0 0,'0'0'101'0'0,"0"0"306"0"0,0 0 1198 0 0,0 0 526 0 0,0 0 107 0 0,0 0-196 0 0,0 0-922 0 0,0 0-404 0 0,0 0-79 0 0,0 0-25 0 0,0-23 2060 0 0,1 19-2465 0 0,0-1 0 0 0,0 0 1 0 0,0 0-1 0 0,0 1 0 0 0,1-1 1 0 0,0 1-1 0 0,2-3-207 0 0,2-9 306 0 0,-5 14-272 0 0,14-33 341 0 0,-14 33-369 0 0,0 0 1 0 0,0 0-1 0 0,0 0 1 0 0,1 0-1 0 0,-1 1 1 0 0,1-1-1 0 0,-1 0 0 0 0,1 1 1 0 0,0-1-1 0 0,-1 1 1 0 0,1-1-1 0 0,0 1 1 0 0,0 0-1 0 0,0 0 0 0 0,0 0-6 0 0,9-6 0 0 0,-11 6 0 0 0,1 1 0 0 0,-1 0 0 0 0,1 0 0 0 0,-1-1 0 0 0,1 1 0 0 0,-1 0 0 0 0,1 0 0 0 0,-1 0 0 0 0,1 0 0 0 0,-1 0 0 0 0,1 0 0 0 0,-1 0 0 0 0,1 0 0 0 0,-1 0 0 0 0,1 0 0 0 0,-1 0 0 0 0,1 0 0 0 0,-1 0 0 0 0,1 0 0 0 0,-1 0 0 0 0,1 1 0 0 0,-1-1 0 0 0,1 0 0 0 0,-1 0 0 0 0,1 1 0 0 0,-1-1 0 0 0,1 0 0 0 0,-1 1 0 0 0,0-1 0 0 0,1 0 0 0 0,0 1-4 0 0,0-1-1 0 0,1 1 1 0 0,-1 0-1 0 0,0-1 0 0 0,0 1 1 0 0,0 0-1 0 0,0 0 1 0 0,0 0-1 0 0,0 0 0 0 0,0 0 1 0 0,0 0-1 0 0,0 0 0 0 0,0 0 1 0 0,0 0-1 0 0,0 0 1 0 0,-1 0-1 0 0,1 0 0 0 0,0 1 5 0 0,1 2 11 0 0,4 7-30 0 0,0 1-1 0 0,-1 0 1 0 0,1 0 19 0 0,9 23-6 0 0,-5-12 10 0 0,6 9 75 0 0,-8-18-30 0 0,-4-7-47 0 0,1 0-1 0 0,0 0 0 0 0,4 4-1 0 0,-2-1 0 0 0,-7-6 0 0 0,0-2 0 0 0,12 18 92 0 0,-10-18-72 0 0,0 0-1 0 0,-1 0 0 0 0,1-1 1 0 0,0 1-1 0 0,0 0 0 0 0,0-1 0 0 0,0 1 1 0 0,0-1-1 0 0,0 0 0 0 0,2 2-19 0 0,0-1 27 0 0,-3-1 53 0 0,-1-1-255 0 0,1 0-1 0 0,0-1 0 0 0,-1 1 1 0 0,1 0-1 0 0,0 0 1 0 0,-1-1-1 0 0,1 1 0 0 0,-1-1 1 0 0,1 1-1 0 0,0 0 0 0 0,-1-1 1 0 0,1 1-1 0 0,-1-1 0 0 0,0 1 1 0 0,1-1-1 0 0,-1 1 0 0 0,1-1 1 0 0,-1 0-1 0 0,0 1 1 0 0,1-1-1 0 0,-1 1 0 0 0,0-1 1 0 0,0 0-1 0 0,1 1 0 0 0,-1-1 1 0 0,0 0-1 0 0,0 1 0 0 0,0-1 1 0 0,0 0-1 0 0,0 0 0 0 0,0 1 1 0 0,0-1-1 0 0,0 0 1 0 0,0 1-1 0 0,0-1 0 0 0,0 0 1 0 0,-1 1-1 0 0,1-1 176 0 0,-4-12-2301 0 0</inkml:trace>
  <inkml:trace contextRef="#ctx0" brushRef="#br0" timeOffset="-55984.731">15286 7445 15344 0 0,'-1'-12'1663'0'0,"0"7"-1585"0"0,0 4 318 0 0,1 1-219 0 0,0-1 1 0 0,-1 1-1 0 0,1-1 0 0 0,0 1 1 0 0,0-1-1 0 0,-1 0 1 0 0,1 1-1 0 0,0-1 0 0 0,0 1 1 0 0,0-1-1 0 0,0 0 1 0 0,0 1-1 0 0,0-1 1 0 0,0 1-1 0 0,0-1 0 0 0,0 0-177 0 0,1 0 86 0 0,-1 1 0 0 0,1-1 0 0 0,0 0 0 0 0,0 0 0 0 0,0 1 0 0 0,0-1 0 0 0,0 1 0 0 0,0-1 0 0 0,-1 1 0 0 0,1-1 0 0 0,1 1 0 0 0,-1 0 0 0 0,0 0 0 0 0,0-1 0 0 0,0 1 0 0 0,0 0 0 0 0,0 0 0 0 0,0 0 0 0 0,0 0 0 0 0,0 0 0 0 0,0 0 0 0 0,0 0 0 0 0,0 0 0 0 0,0 1 0 0 0,0-1 0 0 0,0 0-1 0 0,1 1-85 0 0,2 0-252 0 0,0 0-1 0 0,0 1 1 0 0,0-1 0 0 0,0 1-1 0 0,2 2 253 0 0,-3-3-1923 0 0,2 3-5156 0 0</inkml:trace>
  <inkml:trace contextRef="#ctx0" brushRef="#br0" timeOffset="-55406.077">15660 7560 6912 0 0,'-12'0'732'0'0,"10"0"-626"0"0,0-1 1 0 0,0 1-1 0 0,0 0 1 0 0,0 1-1 0 0,0-1 0 0 0,0 0 1 0 0,0 1-1 0 0,0-1 1 0 0,0 1-1 0 0,0-1 1 0 0,0 1-1 0 0,0 0 1 0 0,-1 0-107 0 0,-2 2 441 0 0,-10 4 1105 0 0,0 0-1 0 0,1 1 1 0 0,0 0 0 0 0,-3 4-1546 0 0,7-6 440 0 0,0 2 0 0 0,1-1 1 0 0,0 1-1 0 0,1 1 1 0 0,-1-1-1 0 0,2 1 1 0 0,-1 1-1 0 0,1 0-440 0 0,-5 3 201 0 0,11-12-191 0 0,0 0 1 0 0,0 0 0 0 0,0 0 0 0 0,0 0 0 0 0,0 1 0 0 0,0-1 0 0 0,0 0 0 0 0,0 0 0 0 0,1 1 0 0 0,-1-1-1 0 0,0 0 1 0 0,1 1 0 0 0,-1-1 0 0 0,1 0 0 0 0,-1 1 0 0 0,1-1 0 0 0,0 1 0 0 0,-1-1 0 0 0,1 1 0 0 0,0-1 0 0 0,0 1-1 0 0,0 0-10 0 0,0-1 7 0 0,0 0-1 0 0,0 0 1 0 0,0 1-1 0 0,-1-1 0 0 0,1 0 1 0 0,-1 0-1 0 0,1 0 1 0 0,0 0-1 0 0,-1 0 0 0 0,0 0 1 0 0,1 0-1 0 0,-1 0-6 0 0,0-1 3 0 0,1 1-1 0 0,0-1 1 0 0,0 0 0 0 0,-1 0-1 0 0,1 1 1 0 0,0-1-1 0 0,0 0 1 0 0,-1 0 0 0 0,1 1-1 0 0,0-1 1 0 0,0 0-1 0 0,0 1 1 0 0,-1-1 0 0 0,1 0-1 0 0,0 1 1 0 0,0-1-1 0 0,0 1 1 0 0,0-1 0 0 0,0 0-1 0 0,0 1 1 0 0,0-1-1 0 0,0 0 1 0 0,0 1 0 0 0,0-1-1 0 0,0 1 1 0 0,0-1-1 0 0,0 0 1 0 0,0 1 0 0 0,0-1-1 0 0,0 0 1 0 0,0 1 0 0 0,1-1-1 0 0,-1 0 1 0 0,0 1-3 0 0,3 0 37 0 0,0 0 0 0 0,-1 1 1 0 0,1-2-1 0 0,0 1 0 0 0,0 0 1 0 0,0-1-1 0 0,0 1 0 0 0,0-1 1 0 0,0 0-1 0 0,0 0 0 0 0,0 0 1 0 0,3-1-38 0 0,-1 0 30 0 0,1 0 0 0 0,-1-1 0 0 0,1 0 0 0 0,-1 0 0 0 0,0 0 0 0 0,1-1 0 0 0,-1 0 0 0 0,-1 0 0 0 0,5-2-30 0 0,3-3-117 0 0,-7 4 13 0 0,0 0 1 0 0,0 0-1 0 0,-1 0 1 0 0,0-1-1 0 0,0 0 1 0 0,0 0-1 0 0,0 0 0 0 0,0 0 104 0 0,11-16-555 0 0,-11 17 402 0 0,-1-1 0 0 0,1 1 0 0 0,-1-1 0 0 0,0 0 0 0 0,-1 0-1 0 0,2-4 154 0 0,-4 9-7 0 0,0-1 0 0 0,0 0 0 0 0,1 1 1 0 0,-1-1-1 0 0,0 1 0 0 0,1-1 0 0 0,-1 1 0 0 0,0-1 0 0 0,1 1 0 0 0,-1-1 0 0 0,0 1 0 0 0,1-1 0 0 0,-1 1 0 0 0,1-1 0 0 0,-1 1 0 0 0,1-1 0 0 0,-1 1 0 0 0,1 0 0 0 0,-1-1 7 0 0,14-8-194 0 0,-14 9 185 0 0,1 0-1 0 0,0 0 1 0 0,0 0 0 0 0,0 0 0 0 0,-1 0 0 0 0,1 1-1 0 0,0-1 1 0 0,0 0 0 0 0,-1 0 0 0 0,1 1 0 0 0,0-1-1 0 0,-1 1 1 0 0,1-1 0 0 0,0 0 0 0 0,-1 1-1 0 0,1 0 1 0 0,0-1 0 0 0,-1 1 0 0 0,1-1 0 0 0,-1 1-1 0 0,1 0 10 0 0,1 3 0 0 0,-1-1 0 0 0,1 1 0 0 0,-1 0 0 0 0,1 0 0 0 0,-1 1 0 0 0,0 2 0 0 0,3 9 18 0 0,37 117 884 0 0,-39-127-816 0 0,-1-1 0 0 0,1 0-1 0 0,1-1 1 0 0,-1 1-1 0 0,1 0 1 0 0,0-1 0 0 0,0 1-1 0 0,0-1 1 0 0,0 0-1 0 0,1 0 1 0 0,0 0 0 0 0,0 0-1 0 0,0-1 1 0 0,0 0-1 0 0,0 0 1 0 0,1 0 0 0 0,-1 0-1 0 0,1-1 1 0 0,0 1-1 0 0,2 0-85 0 0,2-1 165 0 0,-1 0 0 0 0,1 0 0 0 0,0 0 0 0 0,0-1 0 0 0,0-1 0 0 0,0 1 0 0 0,-1-1 1 0 0,1-1-1 0 0,0 0 0 0 0,0 0 0 0 0,0-1-165 0 0,1 0 82 0 0,0 0 1 0 0,-1-1-1 0 0,0 0 1 0 0,1 0 0 0 0,-1-1-1 0 0,0-1 1 0 0,-1 1-1 0 0,1-1 1 0 0,5-5-83 0 0,-6 2 34 0 0,0 0 0 0 0,-1 0 1 0 0,0-1-1 0 0,0 0 0 0 0,-1 0 0 0 0,0 0 1 0 0,-1-1-1 0 0,0 0 0 0 0,3-9-34 0 0,-1 1 15 0 0,-1-1 1 0 0,-1 0-1 0 0,1-11-15 0 0,2-7 7 0 0,-4 12-105 0 0,-1 0 0 0 0,-1-1-1 0 0,0-9 99 0 0,-1-7-101 0 0,-1 28 48 0 0,0 0-1 0 0,-1 0 1 0 0,-1 1-1 0 0,-1-1 1 0 0,0 0-1 0 0,-4-9 54 0 0,5 18 30 0 0,0 0 0 0 0,0 1 1 0 0,-1-1-1 0 0,1 1 0 0 0,-1 0 0 0 0,0 0 1 0 0,-1 0-1 0 0,1 0 0 0 0,-1 0-30 0 0,4 4 11 0 0,-1-1 0 0 0,1 0 0 0 0,-1 1 0 0 0,1-1 0 0 0,-1 0-1 0 0,0 1 1 0 0,1-1 0 0 0,-1 1 0 0 0,0-1 0 0 0,1 1 0 0 0,-1 0 0 0 0,0-1 0 0 0,0 1 0 0 0,1 0 0 0 0,-1-1 0 0 0,0 1 0 0 0,0 0-1 0 0,0 0 1 0 0,0 0 0 0 0,1 0 0 0 0,-1 0 0 0 0,0 0 0 0 0,0 0 0 0 0,0 0 0 0 0,0 0 0 0 0,1 0 0 0 0,-1 0 0 0 0,0 0 0 0 0,0 1-1 0 0,0-1 1 0 0,1 0 0 0 0,-1 1 0 0 0,0-1 0 0 0,0 0 0 0 0,1 1 0 0 0,-1-1 0 0 0,0 1 0 0 0,0-1-11 0 0,-2 4 19 0 0,-1-1 1 0 0,1 1-1 0 0,0-1 0 0 0,0 1 1 0 0,0 0-1 0 0,0 2-19 0 0,-3 2 32 0 0,4-4-32 0 0,0-1 1 0 0,0 1 0 0 0,0 0-1 0 0,0-1 1 0 0,1 1 0 0 0,-1 0 0 0 0,1 0-1 0 0,0 1 1 0 0,0-1 0 0 0,0 0-1 0 0,1 0 1 0 0,0 0 0 0 0,0 0-1 0 0,0 2 0 0 0,-1 8 1 0 0,0-2-11 0 0,1 0-1 0 0,0 0 1 0 0,0 0-1 0 0,2 0 1 0 0,0 0-1 0 0,0 0 1 0 0,2 5 10 0 0,3 10-12 0 0,-3-10 11 0 0,1 0 1 0 0,1 0-1 0 0,0-1 1 0 0,1 0-1 0 0,6 11 1 0 0,9 12-6 0 0,-14-23 147 0 0,1 0 0 0 0,6 7-141 0 0,-9-14 131 0 0,0 0 0 0 0,1 0 0 0 0,1-1-1 0 0,0 0 1 0 0,0-1 0 0 0,0 1 0 0 0,1-2-1 0 0,0 1 1 0 0,0-1 0 0 0,0 0 0 0 0,1-1-1 0 0,0-1 1 0 0,4 2-131 0 0,39 12 146 0 0,5-2-146 0 0,-17-5-682 0 0,-22-5 330 0 0</inkml:trace>
  <inkml:trace contextRef="#ctx0" brushRef="#br0" timeOffset="-48210.923">3564 9254 8720 0 0,'0'0'398'0'0,"0"0"-3"0"0,0 0-182 0 0,0 0 169 0 0,1 1 104 0 0,5 0 228 0 0,0 0-1 0 0,0 0 0 0 0,1 0 0 0 0,4 0-713 0 0,14-1 5242 0 0,-27 0-5175 0 0,0 1 1 0 0,0-1-1 0 0,0 1 1 0 0,0 0-1 0 0,0-1 1 0 0,0 1-1 0 0,0 0 1 0 0,1 0-1 0 0,-2 1-67 0 0,-15 6 239 0 0,-36-1-167 0 0,0-2 0 0 0,0-2 0 0 0,0-3 0 0 0,-12-3-72 0 0,6 3 64 0 0,23 0 86 0 0,36 0-48 0 0,1 0-11 0 0,0 0-10 0 0,-4 14-1 0 0,2-3-76 0 0,1 1 0 0 0,0 0 0 0 0,1 0 0 0 0,1-1 1 0 0,0 8-5 0 0,1-5 34 0 0,-2 1 1 0 0,0 0-1 0 0,0 1-34 0 0,-3 25 74 0 0,-3 22 94 0 0,-7 56 13 0 0,10-105-153 0 0,-1 9 30 0 0,0-1 0 0 0,2 0 1 0 0,0 9-59 0 0,0-26 50 0 0,1 0-57 0 0,7 12 462 0 0,-5-16-437 0 0,-1 0-1 0 0,1 0 0 0 0,-1 0 0 0 0,1 0 0 0 0,0 0 1 0 0,0 0-1 0 0,-1-1 0 0 0,1 1 0 0 0,0 0 0 0 0,0 0 1 0 0,0-1-1 0 0,0 1 0 0 0,0 0 0 0 0,0-1 1 0 0,0 1-1 0 0,0-1 0 0 0,0 0 0 0 0,0 1 0 0 0,1-1 1 0 0,-1 0-1 0 0,0 1 0 0 0,0-1 0 0 0,1 0-17 0 0,32-1 507 0 0,-16 0-308 0 0,161-8 307 0 0,-73 12-699 0 0,-89 0-2579 0 0,-13-3-3621 0 0,-4 0 6370 0 0,0 0-5987 0 0</inkml:trace>
  <inkml:trace contextRef="#ctx0" brushRef="#br0" timeOffset="-47835.856">3160 9607 5984 0 0,'0'0'464'0'0,"-2"-9"-467"0"0,2 8 3882 0 0,1 0 4219 0 0,2-1-8024 0 0,1 0-1 0 0,0 0 0 0 0,0 1 1 0 0,0 0-1 0 0,0 0 1 0 0,0 0-1 0 0,1 0 1 0 0,2 0-74 0 0,39 0 990 0 0,-13 1-639 0 0,177-4-982 0 0,-172 4-1587 0 0,-19 0 476 0 0</inkml:trace>
  <inkml:trace contextRef="#ctx0" brushRef="#br0" timeOffset="-43629.653">4082 9441 14368 0 0,'0'0'661'0'0,"0"0"-17"0"0,0 0-373 0 0,0 0-37 0 0,0 0 29 0 0,0 0 7 0 0,0 0 5 0 0,2 1 12 0 0,12 3 113 0 0,0-1 1 0 0,0 0-1 0 0,0-1 1 0 0,1 0-1 0 0,2-1-400 0 0,41 5 364 0 0,24 4-209 0 0,-68-9-384 0 0,1 1 1 0 0,0-2-1 0 0,6 0 229 0 0,2-1-2273 0 0,-13 1-98 0 0</inkml:trace>
  <inkml:trace contextRef="#ctx0" brushRef="#br0" timeOffset="-43260.171">3994 9618 4144 0 0,'0'1'319'0'0,"-2"0"270"0"0,2 0 1915 0 0,0-1 856 0 0,1 3 3414 0 0,7 5-5969 0 0,2-4-778 0 0,0-1-1 0 0,0 0 1 0 0,0 0-1 0 0,9 1-26 0 0,4 1 448 0 0,-14-4-231 0 0,1 1 0 0 0,-1-2-1 0 0,10 1-216 0 0,16 1 420 0 0,-9 0-235 0 0,1-2 0 0 0,0 0 0 0 0,7-2-185 0 0,33-1 24 0 0,28-2-3676 0 0,-79 5 1678 0 0</inkml:trace>
  <inkml:trace contextRef="#ctx0" brushRef="#br0" timeOffset="-39913.361">6229 9545 3224 0 0,'0'0'143'0'0,"-10"-2"-161"0"0,8 2 3990 0 0,0 0 4319 0 0,23-3-3272 0 0,-10 2-4831 0 0,0 0 0 0 0,-1-1 0 0 0,1 0 0 0 0,0 0 0 0 0,-1-2 0 0 0,2 0-188 0 0,14-5 283 0 0,-21 7-305 0 0,1 0-1 0 0,0-1 0 0 0,0 1 1 0 0,-1-1-1 0 0,0 0 0 0 0,1 0 0 0 0,0-2 23 0 0,8-4-14 0 0,-11 7 34 0 0,1 0 0 0 0,-1 0 0 0 0,0 0 0 0 0,-1-1-1 0 0,1 1 1 0 0,0-1 0 0 0,-1 1 0 0 0,1-1 0 0 0,-1 0-1 0 0,0-1-19 0 0,7-9 154 0 0,-7 10-135 0 0,0 1-1 0 0,0-1 0 0 0,-1 0 1 0 0,1 0-1 0 0,-1 1 1 0 0,0-1-1 0 0,1 0 1 0 0,-1 0-1 0 0,-1 0 0 0 0,1 0 1 0 0,0-1-1 0 0,-1 1 1 0 0,1-1-19 0 0,-2 3 6 0 0,1-1 0 0 0,-1 1 0 0 0,1 0 0 0 0,-1-1 0 0 0,1 1 0 0 0,-1 0 1 0 0,0 0-1 0 0,0 0 0 0 0,1 0 0 0 0,-1-1 0 0 0,0 1 0 0 0,0 0 0 0 0,0 0 1 0 0,0 1-1 0 0,0-1 0 0 0,-1 0 0 0 0,1 0 0 0 0,0 0 0 0 0,-1 0-6 0 0,-1-1 4 0 0,0 1 0 0 0,0-1-1 0 0,-1 0 1 0 0,1 1 0 0 0,-1-1-1 0 0,-3 0-3 0 0,-2 1 3 0 0,-1 0 0 0 0,1 1-1 0 0,-1 0 1 0 0,1 0 0 0 0,0 1-1 0 0,-1 0 1 0 0,1 1 0 0 0,-1 0-1 0 0,1 1 1 0 0,0-1 0 0 0,0 2-1 0 0,-7 3-2 0 0,12-5 12 0 0,0 0-1 0 0,1 1 1 0 0,-1 0-1 0 0,1 0 0 0 0,-1 0 1 0 0,1 0-1 0 0,0 0 1 0 0,0 1-1 0 0,0-1 0 0 0,1 1 1 0 0,-1 0-1 0 0,1 0 1 0 0,0 0-1 0 0,0 0 0 0 0,0 0 1 0 0,0 1-1 0 0,1-1 1 0 0,-1 3-12 0 0,-4 11 56 0 0,5-15-40 0 0,0 0 1 0 0,0 1-1 0 0,0-1 0 0 0,0 0 0 0 0,1 0 0 0 0,-1 1 1 0 0,1-1-1 0 0,0 0 0 0 0,0 1 0 0 0,0 2-16 0 0,0-2 24 0 0,0 1-1 0 0,0-1 1 0 0,0 1 0 0 0,-1-1-1 0 0,0 0 1 0 0,0 3-24 0 0,0-2 18 0 0,0 0 0 0 0,0 0 0 0 0,0 0 0 0 0,1 1 0 0 0,0 2-18 0 0,0 20 89 0 0,0-23-47 0 0,-1 0 0 0 0,1-1-1 0 0,0 1 1 0 0,0-1 0 0 0,1 1 0 0 0,0-1 0 0 0,0 1 0 0 0,0-1 0 0 0,0 1 0 0 0,0-1 0 0 0,1 0 0 0 0,0 1-42 0 0,4 13 201 0 0,-6-17-190 0 0,1 1 0 0 0,-1 0-1 0 0,0-1 1 0 0,1 1 0 0 0,-1-1 0 0 0,1 1 0 0 0,0 0-1 0 0,0-1 1 0 0,-1 0 0 0 0,1 1 0 0 0,0-1 0 0 0,0 1-1 0 0,0-1 1 0 0,2 1-11 0 0,2 3 52 0 0,2-1-1 0 0,-1 0 0 0 0,0-1 1 0 0,1 1-1 0 0,-1-1 1 0 0,1 0-1 0 0,0-1 0 0 0,0 0 1 0 0,0 0-1 0 0,0 0 1 0 0,1-1-1 0 0,3 1-51 0 0,8-1 105 0 0,0 0 0 0 0,1-1 0 0 0,-1 0 1 0 0,3-2-106 0 0,2-1-913 0 0,-1-1 0 0 0,1-1 0 0 0,-1-1 0 0 0,16-7 913 0 0,-11 0-7889 0 0</inkml:trace>
  <inkml:trace contextRef="#ctx0" brushRef="#br0" timeOffset="-42791.399">5174 9252 10136 0 0,'0'0'464'0'0,"0"0"-10"0"0,-45 3 5191 0 0,-19 9-4905 0 0,-5 1-972 0 0,37-10 232 0 0,4 1-76 0 0,-26-1 76 0 0,-81 2-477 0 0,75-4 308 0 0,60-1 162 0 0,-1 0 0 0 0,1 0 0 0 0,-1 0 0 0 0,1 0 0 0 0,-1 0 1 0 0,1 0-1 0 0,-1 0 0 0 0,1 0 0 0 0,-1 0 0 0 0,1 0 0 0 0,0 0 0 0 0,-1 1 0 0 0,1-1 0 0 0,-1 0 1 0 0,1 0-1 0 0,-1 1 0 0 0,1-1 0 0 0,-1 0 0 0 0,1 0 0 0 0,0 1 0 0 0,-1-1 0 0 0,1 0 1 0 0,0 1-1 0 0,-1-1 0 0 0,1 1 0 0 0,0-1 0 0 0,-1 0 0 0 0,1 1 0 0 0,0-1 0 0 0,0 1 0 0 0,-1-1 1 0 0,1 1-1 0 0,0-1 0 0 0,0 1 0 0 0,0-1 0 0 0,0 1 0 0 0,0-1 0 0 0,0 1 0 0 0,0-1 1 0 0,0 1-1 0 0,0-1 0 0 0,0 1 0 0 0,0-1 0 0 0,0 1 0 0 0,0-1 0 0 0,0 1 0 0 0,0-1 0 0 0,0 1 1 0 0,1-1-1 0 0,-1 1 0 0 0,0-1 7 0 0,2 6 31 0 0,1-1 1 0 0,-1 0-1 0 0,1 1 0 0 0,2 2-31 0 0,-1-1 142 0 0,20 32 742 0 0,-14-23-571 0 0,0 1-1 0 0,-1 0 0 0 0,0 2-312 0 0,-3-3 304 0 0,0 0 0 0 0,-2 1 0 0 0,1 0 1 0 0,-2-1-1 0 0,0 1 0 0 0,-2 0 0 0 0,1 0 0 0 0,-2 0 0 0 0,0 1 0 0 0,-2 2-304 0 0,-1 11 684 0 0,-1-3-200 0 0,1 22-484 0 0,3-49 20 0 0,0 0 0 0 0,1 0 0 0 0,-1 0 0 0 0,0 1 0 0 0,0-1 0 0 0,1 0 0 0 0,-1 0 0 0 0,1 0 0 0 0,-1 0 0 0 0,1 0 0 0 0,-1 0 0 0 0,1 0 0 0 0,-1 0 0 0 0,1 0 0 0 0,0 0 0 0 0,0 0 0 0 0,0 0 0 0 0,-1 0 0 0 0,1 0 0 0 0,0-1 0 0 0,0 1 0 0 0,0 0 0 0 0,0-1 0 0 0,1 1-20 0 0,2 1 114 0 0,0 0-1 0 0,1 0 1 0 0,-1-1 0 0 0,0 0-1 0 0,4 1-113 0 0,11 1 190 0 0,0-1 0 0 0,1-1 1 0 0,-1-1-1 0 0,1-1 0 0 0,-1 0 0 0 0,3-2-190 0 0,50-1 177 0 0,-14-1-119 0 0,-28 2-332 0 0,-20 2 109 0 0,-5 1-372 0 0,0 0-1 0 0,0-1 1 0 0,1 0-1 0 0,-1 0 1 0 0,3-1 537 0 0,-7 2-2070 0 0,-1-1-2979 0 0,3-4-1273 0 0</inkml:trace>
  <inkml:trace contextRef="#ctx0" brushRef="#br0" timeOffset="-42428.612">4724 9573 2760 0 0,'0'0'125'0'0,"10"-9"22"0"0,-7 8 693 0 0,-1-1 0 0 0,1 1-1 0 0,0 0 1 0 0,-1 0 0 0 0,1 0 0 0 0,0 1 0 0 0,-1-1 0 0 0,1 1 0 0 0,0-1-1 0 0,1 1-839 0 0,19-2 5441 0 0,-11 2-4825 0 0,18 1-35 0 0,-1 2-1 0 0,1 0 0 0 0,-1 2 1 0 0,4 2-581 0 0,43 5-551 0 0,-37-6-2090 0 0,-21-6-3456 0 0</inkml:trace>
  <inkml:trace contextRef="#ctx0" brushRef="#br0" timeOffset="-42060.769">5376 9646 17359 0 0,'0'0'795'0'0,"0"1"-722"0"0,0 0 0 0 0,1 0 0 0 0,-1 0 0 0 0,0 0 0 0 0,1 0-1 0 0,-1 0 1 0 0,0 0 0 0 0,0 0 0 0 0,0 0 0 0 0,0 0 0 0 0,0 0 0 0 0,0 0 0 0 0,0 0 0 0 0,0 0-1 0 0,0 0-72 0 0,-3 3 0 0 0,2-3 0 0 0,0 0 0 0 0,1 0 0 0 0,-1 0 0 0 0,0 0 0 0 0,1 0 0 0 0,-1 0 0 0 0,1 0 0 0 0,0 0 0 0 0,-1 0 0 0 0,1 0 0 0 0,0 0 0 0 0,0 0 0 0 0,-1 0 0 0 0,1 0 0 0 0,0 0 0 0 0,0 1 0 0 0,0-1 0 0 0,0 0 0 0 0,0 0 0 0 0,1 0 0 0 0,-1 0 0 0 0,0 1 0 0 0,0 0 3 0 0,0 0-1 0 0,0 0 0 0 0,0 0 1 0 0,0 1-1 0 0,-1-1 0 0 0,1 0 1 0 0,-1 0-1 0 0,1 0 0 0 0,-1 0 1 0 0,0 0-1 0 0,0 0 0 0 0,0 0 0 0 0,0 0 1 0 0,0 0-1 0 0,-1 0 0 0 0,1 0 1 0 0,0-1-1 0 0,-1 1-2 0 0,-1 1 26 0 0,1 0 0 0 0,0 0 1 0 0,0 1-1 0 0,1-1 0 0 0,-1 0 0 0 0,0 1-26 0 0,1 0 33 0 0,0-1 0 0 0,-1 1-1 0 0,0-1 1 0 0,0 1 0 0 0,0-1 0 0 0,0 0-1 0 0,-1 0 1 0 0,0 0 0 0 0,-1 2-33 0 0,2-3 21 0 0,2-1-11 0 0,-1-1 0 0 0,1 1 0 0 0,0-1 0 0 0,-1 1 0 0 0,1-1 0 0 0,0 1 1 0 0,-1 0-1 0 0,1-1 0 0 0,0 1 0 0 0,0 0 0 0 0,0-1 0 0 0,0 1 0 0 0,-1 0 0 0 0,1-1 0 0 0,0 1 0 0 0,0 0 0 0 0,0-1 0 0 0,0 1 0 0 0,1 0 0 0 0,-1-1 0 0 0,0 1 1 0 0,0 0-1 0 0,0-1 0 0 0,0 1 0 0 0,1 0 0 0 0,-1-1 0 0 0,0 1 0 0 0,1-1 0 0 0,-1 1 0 0 0,0 0-10 0 0,1 0 23 0 0,0 0-1 0 0,-1 0 1 0 0,1 1 0 0 0,-1-1 0 0 0,0 0-1 0 0,1 0 1 0 0,-1 1 0 0 0,0-1 0 0 0,0 0-1 0 0,0 1 1 0 0,0-1 0 0 0,0 1-1 0 0,0-1-22 0 0,0 0 15 0 0,0 0-1 0 0,0-1 0 0 0,0 1 1 0 0,0 0-1 0 0,1-1 1 0 0,-1 1-1 0 0,0 0 0 0 0,0-1 1 0 0,1 1-1 0 0,-1-1 0 0 0,0 1 1 0 0,0 0-1 0 0,1-1 0 0 0,-1 1 1 0 0,1-1-1 0 0,-1 1 0 0 0,1-1 1 0 0,-1 1-1 0 0,1-1 0 0 0,-1 1 1 0 0,1-1-1 0 0,-1 0 1 0 0,1 1-1 0 0,-1-1 0 0 0,1 0 1 0 0,0 1-1 0 0,-1-1 0 0 0,1 0 1 0 0,-1 0-1 0 0,1 1 0 0 0,0-1 1 0 0,-1 0-1 0 0,1 0 0 0 0,0 0 1 0 0,-1 0-1 0 0,1 0-14 0 0,27 2 516 0 0,-26-2-461 0 0,7 0 81 0 0,-1-1-1 0 0,0 0 0 0 0,1 0 1 0 0,-1-1-1 0 0,0 0 0 0 0,0 0 0 0 0,0-1 1 0 0,6-3-136 0 0,-10 4 59 0 0,1 0 0 0 0,-1 0 1 0 0,0-1-1 0 0,0 1 1 0 0,0-1-1 0 0,-1 0 0 0 0,1 0 1 0 0,-1-1-1 0 0,1 1 0 0 0,-1-1 1 0 0,0 0-1 0 0,0 1 0 0 0,-1-1 1 0 0,1 0-1 0 0,-1-1 0 0 0,0 1-59 0 0,-1 2 16 0 0,-1 1 1 0 0,0 0-1 0 0,0-1 0 0 0,0 1 0 0 0,0-1 0 0 0,0 1 1 0 0,0-1-1 0 0,0 1 0 0 0,0 0 0 0 0,0-1 1 0 0,0 1-1 0 0,-1-1-16 0 0,0-12 173 0 0,1 12-169 0 0,0 0 0 0 0,0 1 0 0 0,1-1 1 0 0,-1 0-1 0 0,0 1 0 0 0,-1-1 0 0 0,1 1 0 0 0,0-1 0 0 0,0 0 0 0 0,-1 1 0 0 0,1-1 0 0 0,-1 1 0 0 0,1-1 0 0 0,-1 1 0 0 0,0-1 0 0 0,0 1 0 0 0,0-1 0 0 0,0 0-4 0 0,-1 0 6 0 0,0 0 0 0 0,0 0 0 0 0,0 0 0 0 0,-1 0-1 0 0,1 1 1 0 0,0-1 0 0 0,-1 0 0 0 0,1 1 0 0 0,-1 0 0 0 0,-1-1-6 0 0,-4-1-620 0 0,1 1 0 0 0,-1 0 0 0 0,0 0 1 0 0,0 1-1 0 0,0-1 0 0 0,0 2 1 0 0,-5-1 619 0 0,-2 1-1722 0 0</inkml:trace>
  <inkml:trace contextRef="#ctx0" brushRef="#br0" timeOffset="-41659.98">5294 9081 12440 0 0,'13'-2'957'0'0,"-11"2"-522"0"0,-2 0 121 0 0,2-1 116 0 0,5-1-385 0 0,0 0 1 0 0,1 1 0 0 0,-1 0 0 0 0,1 0 0 0 0,-1 1 0 0 0,0 0 0 0 0,1 0 0 0 0,4 1-288 0 0,15 3 1490 0 0,20 6-1490 0 0,-30-6 350 0 0,8 4-81 0 0,-20-6-210 0 0,0 0-1 0 0,0 0 1 0 0,0-1-1 0 0,1 1 1 0 0,-1-1-1 0 0,5 0-58 0 0,-9-1 54 0 0,1 1-96 0 0,1-1 1 0 0,0 1-1 0 0,0-1 0 0 0,-1 0 1 0 0,1 0-1 0 0,2 0 42 0 0,-5 0-4 0 0,1 0-163 0 0,5-1-2218 0 0,-3-2 1034 0 0</inkml:trace>
  <inkml:trace contextRef="#ctx0" brushRef="#br0" timeOffset="-41252.489">5442 8927 11056 0 0,'-13'-3'852'0'0,"11"3"-400"0"0,2 0 406 0 0,0 0 240 0 0,1 1 43 0 0,8 7-130 0 0,-7-6-943 0 0,1 0 0 0 0,-1 0 0 0 0,0 0 0 0 0,0 0 0 0 0,0 1 0 0 0,0-1 0 0 0,0 1 0 0 0,0-1 0 0 0,-1 1 0 0 0,1-1-1 0 0,0 3-67 0 0,8 18 576 0 0,-8-19-410 0 0,0-1-1 0 0,0 1 0 0 0,0-1 1 0 0,-1 1-1 0 0,0 0 0 0 0,1 1-165 0 0,9 57 1536 0 0,-8-33-1063 0 0,-3-23-423 0 0,0-1-1 0 0,1 1 1 0 0,-1-1-1 0 0,1 1 0 0 0,1 1-49 0 0,-1-2 41 0 0,0-1-1 0 0,-1 1 1 0 0,1 0-1 0 0,-1-1 1 0 0,0 4-41 0 0,0-4 22 0 0,0 0 0 0 0,0 0 0 0 0,0 0 1 0 0,1 0-1 0 0,-1 0 0 0 0,1 0 0 0 0,0 0 0 0 0,1 1-22 0 0,-2-4-34 0 0,1 1 0 0 0,0 0-1 0 0,-1-1 1 0 0,1 1-1 0 0,-1 0 1 0 0,0-1 0 0 0,0 1-1 0 0,1 0 1 0 0,-1 0-1 0 0,0-1 1 0 0,-1 1 0 0 0,1 0-1 0 0,0 0 1 0 0,0-1 0 0 0,-1 1-1 0 0,1 0 1 0 0,-1-1-1 0 0,1 1 1 0 0,-1 0 34 0 0,-1 4-2272 0 0,-4 1-524 0 0,0-3-3118 0 0</inkml:trace>
  <inkml:trace contextRef="#ctx0" brushRef="#br0" timeOffset="-40861.379">4724 8966 3224 0 0,'-13'0'664'0'0,"-1"0"3884"0"0,13 0-1828 0 0,1 0-303 0 0,0 0-1385 0 0,0 0-611 0 0,0 0-121 0 0,0 0 20 0 0,0 0 163 0 0,0 0 77 0 0,0 0 14 0 0,0 0-48 0 0,7 5 10 0 0,3 0-339 0 0,1 0 0 0 0,0-1 0 0 0,0-1 0 0 0,0 0 0 0 0,1 0 1 0 0,-1-1-1 0 0,1-1 0 0 0,-1 0-197 0 0,18 4 289 0 0,13 0 46 0 0,-1-2-1 0 0,40-3-334 0 0,-54 0 57 0 0,-18 0-262 0 0,0 0 1 0 0,0-1-1 0 0,-1 0 1 0 0,1-1-1 0 0,7-2 205 0 0,-16 4-148 0 0,0 0 1 0 0,1 0-1 0 0,-1 0 0 0 0,0 0 1 0 0,0 0-1 0 0,1-1 0 0 0,-1 1 0 0 0,0 0 1 0 0,1 0-1 0 0,-1 0 0 0 0,0-1 1 0 0,0 1-1 0 0,1 0 0 0 0,-1 0 1 0 0,0-1-1 0 0,0 1 0 0 0,0 0 0 0 0,1-1 1 0 0,-1 1-1 0 0,0 0 0 0 0,0-1 1 0 0,0 1-1 0 0,0 0 0 0 0,0-1 0 0 0,0 1 1 0 0,1 0-1 0 0,-1-1 0 0 0,0 1 1 0 0,0 0-1 0 0,0-1 0 0 0,0 1 1 0 0,0 0-1 0 0,0-1 0 0 0,-1 1 0 0 0,1 0 1 0 0,0-1-1 0 0,0 1 0 0 0,0 0 1 0 0,0-1-1 0 0,0 1 0 0 0,0 0 1 0 0,-1-1-1 0 0,1 1 0 0 0,0-1 148 0 0,-1 0-182 0 0,-1-8-2047 0 0</inkml:trace>
  <inkml:trace contextRef="#ctx0" brushRef="#br0" timeOffset="-40428.465">4935 8904 3224 0 0,'0'0'592'0'0,"0"0"1278"0"0,0 0 568 0 0,0 0 111 0 0,2 1 405 0 0,9 5-2272 0 0,20 11 782 0 0,14 10 690 0 0,-39-23-1757 0 0,-1 1 0 0 0,1-1 0 0 0,-1 1 0 0 0,0 0 0 0 0,0 1 0 0 0,0-1 0 0 0,2 5-397 0 0,-6-8 100 0 0,1 0 0 0 0,-1 1 0 0 0,0-1 0 0 0,0 0 0 0 0,0 1 0 0 0,-1-1 0 0 0,1 1 0 0 0,-1-1 0 0 0,1 1 0 0 0,-1-1 0 0 0,0 1 0 0 0,0-1 0 0 0,0 1 0 0 0,0 0 0 0 0,0-1 0 0 0,0 1 0 0 0,-1-1 0 0 0,1 1 0 0 0,-1-1 0 0 0,0 0 0 0 0,0 1 0 0 0,0-1 0 0 0,-1 2-100 0 0,-1 2 85 0 0,-1 0 0 0 0,0 0 0 0 0,0-1 0 0 0,0 0 0 0 0,-1 0 0 0 0,0 0 0 0 0,0 0 0 0 0,-1 0-85 0 0,-46 33-1788 0 0,35-27-201 0 0,4-2-5304 0 0</inkml:trace>
  <inkml:trace contextRef="#ctx0" brushRef="#br0" timeOffset="-44858.943">3733 8977 7368 0 0,'0'0'568'0'0,"0"0"-134"0"0,0 0 830 0 0,0 0 398 0 0,0 0 76 0 0,0 0-214 0 0,0 0-976 0 0,0 0-382 0 0,0 0 83 0 0,0 0 39 0 0,6 6 299 0 0,-3-4-479 0 0,0 0 1 0 0,-1 0 0 0 0,1-1-1 0 0,0 1 1 0 0,0-1 0 0 0,0 0-1 0 0,0 1 1 0 0,0-1 0 0 0,0-1-1 0 0,2 1-108 0 0,35 5 473 0 0,-23-5-306 0 0,11 2 110 0 0,0-2-1 0 0,9-1-276 0 0,-13 0 31 0 0,-1 1 20 0 0,-19 0-84 0 0,0-1 1 0 0,0 1-1 0 0,0-1 0 0 0,0 0 1 0 0,0 0-1 0 0,0-1 1 0 0,0 1-1 0 0,0-1 0 0 0,2-1 33 0 0,6 0-3310 0 0,-11 1 1205 0 0</inkml:trace>
  <inkml:trace contextRef="#ctx0" brushRef="#br0" timeOffset="-44418.434">3843 8916 3224 0 0,'0'0'588'0'0,"0"0"1261"0"0,0 0 558 0 0,0 0 110 0 0,0 0-278 0 0,0 8-795 0 0,0 0-1173 0 0,-1 1 226 0 0,2 1-1 0 0,-1-1 1 0 0,1 0-1 0 0,0 1 1 0 0,1-1-1 0 0,1 3-496 0 0,1 12 754 0 0,-3-20-669 0 0,-1 1 0 0 0,1-1 0 0 0,0 0 0 0 0,0 1 0 0 0,1-1 0 0 0,0 1-85 0 0,0 0 64 0 0,0 0-1 0 0,-1 1 1 0 0,0-1 0 0 0,0 0 0 0 0,1 3-64 0 0,2 14 81 0 0,-4 0-81 0 0,0-21-717 0 0,-4 4-2275 0 0,-2-1-2745 0 0</inkml:trace>
  <inkml:trace contextRef="#ctx0" brushRef="#br0" timeOffset="-44051.127">3248 8950 5528 0 0,'-13'-3'584'0'0,"1"2"897"0"0,9 1-811 0 0,0 0 0 0 0,0-1 0 0 0,1 1 0 0 0,-1 1 0 0 0,0-1-1 0 0,1 0 1 0 0,-2 1-670 0 0,-1 0 1038 0 0,3-1-729 0 0,1 0-1 0 0,0 0 1 0 0,-1 0-1 0 0,1 1 1 0 0,0-1-1 0 0,-1 0 1 0 0,1 1-1 0 0,0 0 1 0 0,0-1 0 0 0,-2 1-309 0 0,3 0 63 0 0,0-1 1 0 0,0 1-1 0 0,-1-1 1 0 0,1 1 0 0 0,0-1-1 0 0,0 1 1 0 0,0-1 0 0 0,0 1-1 0 0,0-1 1 0 0,-1 1-1 0 0,1-1 1 0 0,0 1 0 0 0,0-1-1 0 0,0 1 1 0 0,1-1 0 0 0,-1 1-1 0 0,0-1 1 0 0,0 1-1 0 0,0-1 1 0 0,0 1 0 0 0,0-1-1 0 0,1 1 1 0 0,-1-1-1 0 0,0 1 1 0 0,0-1 0 0 0,1 1-1 0 0,-1-1 1 0 0,0 1 0 0 0,0-1-1 0 0,1 0 1 0 0,-1 1-1 0 0,1-1 1 0 0,-1 0 0 0 0,1 1-64 0 0,2 2 96 0 0,0 0 1 0 0,0 0 0 0 0,1 0-1 0 0,-1 0 1 0 0,1-1-1 0 0,0 0 1 0 0,0 1 0 0 0,0-2-1 0 0,0 1 1 0 0,0 0-1 0 0,0-1 1 0 0,1 1-97 0 0,11 3 359 0 0,1-1 0 0 0,8 1-359 0 0,11-1 190 0 0,-1-2 0 0 0,1-1 1 0 0,5-1-191 0 0,-4-1-102 0 0,-34 1-181 0 0,17-1 82 0 0,-19 1-36 0 0,-1 0 0 0 0,1 0 0 0 0,0 0 0 0 0,-1-1 0 0 0,1 1 0 0 0,0 0 0 0 0,-1 0 0 0 0,1 0 1 0 0,0-1-1 0 0,-1 1 0 0 0,1 0 0 0 0,-1-1 0 0 0,1 1 0 0 0,-1-1 0 0 0,1 1 0 0 0,-1-1 0 0 0,1 1 0 0 0,-1 0 1 0 0,1-1-1 0 0,-1 0 0 0 0,0 1 0 0 0,1-1 0 0 0,-1 1 0 0 0,0-1 0 0 0,1 1 0 0 0,-1-1 0 0 0,0 0 237 0 0,0-6-5370 0 0</inkml:trace>
  <inkml:trace contextRef="#ctx0" brushRef="#br0" timeOffset="-44050.127">3352 8888 9760 0 0,'2'0'446'0'0,"4"2"-300"0"0,-2-1-88 0 0,0 0 0 0 0,0 0 0 0 0,0 0 0 0 0,0 0 0 0 0,0 1 0 0 0,-1 0 0 0 0,1 0 0 0 0,1 1-58 0 0,-1-1 55 0 0,1 1 1 0 0,-1-1 0 0 0,0 1-1 0 0,1-2 1 0 0,1 2-56 0 0,20 9 322 0 0,7 7 532 0 0,-18-10-126 0 0,1 1 1 0 0,-1 0 0 0 0,-1 1-729 0 0,-6-4 518 0 0,0 1 1 0 0,-1 0-1 0 0,0 0 1 0 0,3 5-519 0 0,-8-11 83 0 0,-2-1-36 0 0,0 0 1 0 0,0 0 0 0 0,0 0-1 0 0,0 0 1 0 0,0 0 0 0 0,0 0-1 0 0,-1 0 1 0 0,1 0 0 0 0,0 0-1 0 0,0 0 1 0 0,-1 0-1 0 0,1 0 1 0 0,-1 0 0 0 0,1 0-1 0 0,0 0 1 0 0,-1 0 0 0 0,0 0-48 0 0,0 2 176 0 0,0-2-128 0 0,0 1-1 0 0,0 0 1 0 0,0-1-1 0 0,0 1 0 0 0,0 0 1 0 0,-1-1-1 0 0,1 1 1 0 0,-1-1-1 0 0,1 0 0 0 0,-1 1 1 0 0,1-1-1 0 0,-1 0 1 0 0,-1 1-48 0 0,-25 11-31 0 0,10-5-560 0 0,9-4-24 0 0,0 0 1 0 0,1 0-1 0 0,-8 1 615 0 0,-9 3-958 0 0</inkml:trace>
  <inkml:trace contextRef="#ctx0" brushRef="#br0" timeOffset="-35071.394">7884 8745 13040 0 0,'0'0'597'0'0,"0"0"-9"0"0,0 0-327 0 0,0 0 35 0 0,0 0 59 0 0,0 0 12 0 0,0 0 29 0 0,0 0 117 0 0,0 0 51 0 0,0 0 10 0 0,0 0 6 0 0,0 0 18 0 0,6 4 616 0 0,-2-2-957 0 0,1 1-1 0 0,-1-1 1 0 0,1 0 0 0 0,-1-1-1 0 0,1 1 1 0 0,0-1-1 0 0,0 0 1 0 0,0 0-1 0 0,3 0-256 0 0,47 2 1014 0 0,27-5-686 0 0,-25 0 213 0 0,45 5-541 0 0,-17 2-986 0 0,-79-4 763 0 0,-6-1-5548 0 0,0 0 5761 0 0,0 0-2039 0 0</inkml:trace>
  <inkml:trace contextRef="#ctx0" brushRef="#br0" timeOffset="-39269.001">6503 8862 2760 0 0,'0'0'125'0'0,"3"-5"22"0"0,-2 2 159 0 0,0 0 0 0 0,-1-1 1 0 0,1 1-1 0 0,-1 0 0 0 0,1 0 1 0 0,-1-1-1 0 0,0 1 0 0 0,0-2-306 0 0,0 0 1578 0 0,0 1-419 0 0,0 0 1 0 0,0 0-1 0 0,0 0 0 0 0,1 0 1 0 0,0 0-1 0 0,0 0 1 0 0,1-1-1160 0 0,-2 5 69 0 0,0 0 1 0 0,0-1-1 0 0,0 1 1 0 0,0 0-1 0 0,0 0 1 0 0,0 0 0 0 0,0 0-1 0 0,0 0 1 0 0,0 0-1 0 0,0 0 1 0 0,0 0-1 0 0,0 0 1 0 0,0 0-1 0 0,0 0 1 0 0,0 0 0 0 0,0-1-1 0 0,0 1 1 0 0,0 0-1 0 0,0 0 1 0 0,0 0-1 0 0,0 0 1 0 0,1 0 0 0 0,-1 0-1 0 0,0 0 1 0 0,0 0-1 0 0,0 0 1 0 0,0 0-1 0 0,0 0 1 0 0,0 0 0 0 0,0 0-1 0 0,0 0 1 0 0,0 0-1 0 0,0 0 1 0 0,0 0-1 0 0,0 0 1 0 0,1 0 0 0 0,-1 0-1 0 0,0 0 1 0 0,0 0-1 0 0,0 0 1 0 0,0 0-1 0 0,0 0 1 0 0,0 0 0 0 0,0 0-1 0 0,0 0 1 0 0,0 0-1 0 0,0 0 1 0 0,0 0-1 0 0,0 0 1 0 0,0 0 0 0 0,1 0-1 0 0,-1 0 1 0 0,0 0-1 0 0,0 0 1 0 0,0 0-1 0 0,0 0 1 0 0,0 1-1 0 0,0-1 1 0 0,0 0 0 0 0,0 0-1 0 0,0 0 1 0 0,0 0-1 0 0,0 0 1 0 0,0 0-1 0 0,0 0 1 0 0,0 0 0 0 0,0 0-1 0 0,0 0-69 0 0,2 10 827 0 0,-3 14-993 0 0,-3-6 816 0 0,1 1 0 0 0,-1 16-650 0 0,-1 8 306 0 0,5-40-283 0 0,0 1 0 0 0,0 0 0 0 0,0-1 1 0 0,0 1-1 0 0,1 0 0 0 0,0-1 0 0 0,0 1 1 0 0,0 0-1 0 0,0-1 0 0 0,0 1 0 0 0,2 1-23 0 0,-2-2 18 0 0,0-1-1 0 0,0 0 0 0 0,0 1 0 0 0,1-1 0 0 0,-1 0 0 0 0,1 0 0 0 0,-1 0 0 0 0,1 0 0 0 0,0-1 1 0 0,0 1-1 0 0,0 0 0 0 0,0-1 0 0 0,0 1 0 0 0,0-1 0 0 0,0 0 0 0 0,0 0 0 0 0,1 1-17 0 0,0-2 21 0 0,0 1 0 0 0,1 0 0 0 0,-1-1 0 0 0,0 0 0 0 0,0 1 0 0 0,0-2 0 0 0,1 1 0 0 0,-1 0 0 0 0,0 0 0 0 0,0-1 0 0 0,0 0 0 0 0,0 1 0 0 0,0-1 0 0 0,0-1 0 0 0,0 1 0 0 0,2-1-21 0 0,-1 0-557 0 0,1-1 0 0 0,-1 0 0 0 0,0 0 1 0 0,1 0-1 0 0,-1 0 0 0 0,-1-1 0 0 0,1 0 0 0 0,0 0 0 0 0,2-4 557 0 0,3-5-6715 0 0</inkml:trace>
  <inkml:trace contextRef="#ctx0" brushRef="#br0" timeOffset="-38878.764">6650 8633 8288 0 0,'-8'-12'969'0'0,"3"7"1994"0"0,4 3 4163 0 0,0 1-6758 0 0,1 1-117 0 0,0 0-18 0 0,0 0 26 0 0,0 0 11 0 0,0 0 2 0 0,3 9-12 0 0,21 22-4056 0 0,-17-23-2627 0 0</inkml:trace>
  <inkml:trace contextRef="#ctx0" brushRef="#br0" timeOffset="-38464.936">7000 8627 14280 0 0,'0'0'1102'0'0,"-11"11"-572"0"0,2-1-83 0 0,0 1 0 0 0,1 0 0 0 0,-1 0 0 0 0,2 0 0 0 0,0 1 1 0 0,0 0-1 0 0,1 0 0 0 0,1 1 0 0 0,0 0 0 0 0,0 1-447 0 0,3-6 119 0 0,-1 0 0 0 0,2 0 0 0 0,-1 0 0 0 0,1 0 0 0 0,0 0 0 0 0,0 4-119 0 0,1-10 17 0 0,0 0 0 0 0,0 0 0 0 0,0 0 0 0 0,1 0 0 0 0,-1 0 0 0 0,0 0 0 0 0,1 0 0 0 0,-1 0 0 0 0,1 0 0 0 0,0 0-1 0 0,0 0 1 0 0,0 0 0 0 0,0 0 0 0 0,0 0 0 0 0,0 0 0 0 0,0-1 0 0 0,0 1 0 0 0,1-1 0 0 0,-1 1 0 0 0,1-1 0 0 0,-1 1-1 0 0,1-1 1 0 0,-1 0 0 0 0,1 0 0 0 0,0 1 0 0 0,0-1 0 0 0,1 0-17 0 0,-2-1 100 0 0,8 1 78 0 0,-7-1-170 0 0,-1 0-1 0 0,0 0 1 0 0,0 1 0 0 0,0-1-1 0 0,0 0 1 0 0,0-1 0 0 0,0 1 0 0 0,0 0-1 0 0,1 0 1 0 0,-1 0 0 0 0,0-1-1 0 0,0 1 1 0 0,0 0 0 0 0,0-1-1 0 0,0 1 1 0 0,0-1 0 0 0,0 1 0 0 0,0-1-1 0 0,-1 0 1 0 0,2 0-8 0 0,5-5-142 0 0,1 0 0 0 0,-1-1-1 0 0,2-2 143 0 0,-3 3-150 0 0,0 0-1 0 0,1 0 0 0 0,0 0 1 0 0,1 0 150 0 0,-7 5-5 0 0,-1 1 0 0 0,1 0 0 0 0,0-1 0 0 0,-1 1 0 0 0,1 0 1 0 0,0 0-1 0 0,0-1 0 0 0,-1 1 0 0 0,1 0 0 0 0,0 0 0 0 0,0 0 0 0 0,0 0 1 0 0,-1 0-1 0 0,1 0 0 0 0,0 0 0 0 0,0 0 0 0 0,-1 0 0 0 0,1 1 0 0 0,0-1 1 0 0,0 0-1 0 0,-1 0 0 0 0,1 1 0 0 0,0-1 0 0 0,0 1 5 0 0,1 0 31 0 0,0 0 0 0 0,0 1 0 0 0,0-1 0 0 0,0 1 0 0 0,0 0-1 0 0,-1 0 1 0 0,1 0 0 0 0,0 0-31 0 0,3 5 144 0 0,0 0 0 0 0,-1 0 0 0 0,0 0 0 0 0,1 5-144 0 0,-4-9 39 0 0,17 34 215 0 0,-16-35-223 0 0,-1 1 0 0 0,1-1 0 0 0,0 0 0 0 0,0 1 0 0 0,0-1 0 0 0,0 0 0 0 0,0 0 0 0 0,1 0 0 0 0,-1-1 0 0 0,0 1-1 0 0,1 0 1 0 0,1 0-31 0 0,2 1 110 0 0,0-1 0 0 0,-1 0-1 0 0,1 0 1 0 0,0-1-1 0 0,0 1 1 0 0,4-1-110 0 0,-8 0 44 0 0,0-1 0 0 0,-1 0 0 0 0,1 0 0 0 0,0 0 0 0 0,-1-1 0 0 0,1 1 1 0 0,0 0-1 0 0,-1-1 0 0 0,1 1 0 0 0,0-1 0 0 0,-1 1 0 0 0,1-1 0 0 0,-1 0 0 0 0,1 1 0 0 0,-1-1 0 0 0,0 0 0 0 0,1 0 0 0 0,-1 0 1 0 0,0 0-1 0 0,1-1 0 0 0,-1 1 0 0 0,0 0 0 0 0,0 0 0 0 0,0-1 0 0 0,0 1 0 0 0,0-1 0 0 0,0 0-44 0 0,8-14 191 0 0,-5 10-164 0 0,0 0 0 0 0,-1-1 1 0 0,0 1-1 0 0,0-1 1 0 0,-1 1-1 0 0,0-1 1 0 0,0 0-1 0 0,0 0 1 0 0,-1-2-28 0 0,3-17 32 0 0,-3 17-90 0 0,0 0 1 0 0,0 0 0 0 0,-1 1-1 0 0,-1-6 58 0 0,0-12-193 0 0,1 18 64 0 0,0 1-1 0 0,0-1 1 0 0,-1 0 0 0 0,-1 1-1 0 0,0-2 130 0 0,-3-11-318 0 0,-6-18-476 0 0,7 28 400 0 0,4 8 49 0 0,0 1 0 0 0,-1 0 0 0 0,1 0 1 0 0,-1-1-1 0 0,1 1 0 0 0,-1 0 0 0 0,0 0 1 0 0,1 0-1 0 0,-1 0 0 0 0,0 0 0 0 0,0 0 1 0 0,0 0-1 0 0,0 0 0 0 0,0 0 345 0 0,-1-1-1917 0 0,-1-3-232 0 0</inkml:trace>
  <inkml:trace contextRef="#ctx0" brushRef="#br0" timeOffset="-38076.495">7384 8496 15632 0 0,'0'0'356'0'0,"0"0"49"0"0,0 0 21 0 0,0 0-42 0 0,9 12 575 0 0,-5-1-482 0 0,-1 0 0 0 0,-1 0-1 0 0,0 0 1 0 0,0 0 0 0 0,-1 0 0 0 0,-1 2-477 0 0,5 33 720 0 0,2 1-284 0 0,-4-22-272 0 0,5 20-164 0 0,-4-32 18 0 0,0 0-1 0 0,0-1 0 0 0,1 0 1 0 0,1 0-1 0 0,0 0 0 0 0,0-1 1 0 0,1 1-1 0 0,5 3-17 0 0,-7-7-7 0 0,-3-5 16 0 0,-1 0-1 0 0,1-1 1 0 0,0 1-1 0 0,0-1 1 0 0,0 1-1 0 0,0-1 1 0 0,0 0 0 0 0,1 0-1 0 0,-1 0 1 0 0,1 0-1 0 0,-1 0 1 0 0,1 0-1 0 0,0-1 1 0 0,0 1 0 0 0,0-1-1 0 0,0 0 1 0 0,0 0-1 0 0,0 0 1 0 0,0 0-1 0 0,0 0 1 0 0,0-1-1 0 0,0 1 1 0 0,0-1 0 0 0,3 0-9 0 0,-6 0-95 0 0,1 0 0 0 0,-1 0-1 0 0,0 0 1 0 0,1 0 0 0 0,-1 0 0 0 0,1 0 0 0 0,-1 0 0 0 0,0 0 0 0 0,1 0 0 0 0,-1 0 0 0 0,1 0 0 0 0,-1 0 0 0 0,0 0 0 0 0,1-1 0 0 0,-1 1 0 0 0,0 0 0 0 0,1 0 0 0 0,-1 0 0 0 0,0-1 0 0 0,1 1 0 0 0,-1 0 0 0 0,0 0-1 0 0,1-1 1 0 0,-1 1 0 0 0,0 0 0 0 0,0-1 0 0 0,1 1 0 0 0,-1 0 0 0 0,0-1 0 0 0,0 1 0 0 0,1-1 95 0 0,1-4-1583 0 0</inkml:trace>
  <inkml:trace contextRef="#ctx0" brushRef="#br0" timeOffset="-38075.495">7314 8697 13360 0 0,'0'0'1026'0'0,"10"-7"2169"0"0,5 3-1885 0 0,0 1 1 0 0,1 1 0 0 0,5 0-1311 0 0,26 0 950 0 0,11 3-950 0 0,-10 0 384 0 0,25-1-1820 0 0,-48 2 584 0 0</inkml:trace>
  <inkml:trace contextRef="#ctx0" brushRef="#br0" timeOffset="-35503.514">6975 8392 9528 0 0,'0'0'432'0'0,"0"0"-4"0"0,0 0-207 0 0,0 0 139 0 0,0 0 89 0 0,0 0 21 0 0,0 0-38 0 0,-14 12 644 0 0,10-9-866 0 0,0-1 0 0 0,0 1 0 0 0,0-1 0 0 0,1 1 0 0 0,-1 0 0 0 0,1 0 0 0 0,0 1 0 0 0,0-1 1 0 0,0 1-1 0 0,0-1 0 0 0,0 1 0 0 0,1 0 0 0 0,-2 2-210 0 0,0 3 371 0 0,-1 1 0 0 0,1-1-1 0 0,0 0 1 0 0,1 1 0 0 0,-2 8-371 0 0,1-3 93 0 0,-1 1 0 0 0,0-1 0 0 0,-2 1-93 0 0,-12 37 497 0 0,6-12 390 0 0,-2 0 0 0 0,-7 12-887 0 0,16-37 208 0 0,-1 2-46 0 0,2 0 0 0 0,-1 7-162 0 0,4-15 55 0 0,1 0-1 0 0,1 1 0 0 0,0-1 1 0 0,0 0-1 0 0,1 0 0 0 0,0 0 1 0 0,3 10-55 0 0,-2-8 203 0 0,10 21 165 0 0,-9-18-361 0 0,1-1-1 0 0,1 1 1 0 0,1-1-1 0 0,0-1 1 0 0,0 1-1 0 0,1-1 1 0 0,1 0-1 0 0,1 0-6 0 0,19 20 148 0 0,-24-29-140 0 0,0 0 0 0 0,0 0-1 0 0,1-1 1 0 0,-1 1 0 0 0,1-1-1 0 0,0 0 1 0 0,0-1-1 0 0,0 1 1 0 0,0-1 0 0 0,0 0-1 0 0,1 0 1 0 0,-1 0 0 0 0,0-1-1 0 0,1 0 1 0 0,0 0 0 0 0,2 0-8 0 0,9 0-1005 0 0,0-1 0 0 0,1 0 1 0 0,-1-1-1 0 0,14-4 1005 0 0,-1 2-1816 0 0</inkml:trace>
  <inkml:trace contextRef="#ctx0" brushRef="#br0" timeOffset="-32858.178">8576 8637 3968 0 0,'0'0'183'0'0,"0"0"161"0"0,0 0 572 0 0,0 0 246 0 0,0 0 49 0 0,0-15 2333 0 0,0 11-2800 0 0,1-8 2697 0 0,1 12-2380 0 0,2 8-1035 0 0,1 8 144 0 0,0 0 0 0 0,-1 0 0 0 0,-1 1 0 0 0,-1-1 0 0 0,1 13-170 0 0,0 3 287 0 0,1-9 307 0 0,1 0 1 0 0,5 15-595 0 0,-7-31 173 0 0,0 8 1685 0 0,-12-18-1544 0 0,9-1-309 0 0,-1 0-1 0 0,1 0 0 0 0,-1 0 0 0 0,1 0 1 0 0,0 0-1 0 0,1 0 0 0 0,-1-1 1 0 0,1 1-1 0 0,-1 0 0 0 0,2 0-4 0 0,0-11-124 0 0,-1 4 15 0 0,2 1-1 0 0,-1 0 1 0 0,1 0-1 0 0,1 0 1 0 0,0 0 0 0 0,3-5 109 0 0,0-2-133 0 0,-3 11 105 0 0,0 0 0 0 0,0 0 1 0 0,1 0-1 0 0,0 1 1 0 0,0 0-1 0 0,0-1 0 0 0,1 1 28 0 0,-3 3 5 0 0,0 0-1 0 0,1 0 0 0 0,0 0 0 0 0,-1 1 1 0 0,1-1-1 0 0,0 1 0 0 0,0 0 1 0 0,0 0-1 0 0,0 0 0 0 0,0 1 0 0 0,0-1 1 0 0,0 1-1 0 0,0 0 0 0 0,0 0 0 0 0,1 0-4 0 0,-1 1 23 0 0,-1-1-1 0 0,1 1 0 0 0,0 0 0 0 0,-1 0 0 0 0,1 1 0 0 0,-1-1 0 0 0,1 1 0 0 0,-1 0 1 0 0,0 0-1 0 0,0 0 0 0 0,1 0 0 0 0,-2 0 0 0 0,1 1 0 0 0,0-1 0 0 0,0 1 0 0 0,-1 0 1 0 0,1 0-1 0 0,-1 0 0 0 0,0 0-22 0 0,5 5 83 0 0,-3-1-14 0 0,0-1 0 0 0,0 1-1 0 0,-1 0 1 0 0,0 0 0 0 0,0 0 0 0 0,-1 0-1 0 0,0 0 1 0 0,0 1 0 0 0,0 0-69 0 0,1 5 125 0 0,1 9 57 0 0,0 1 0 0 0,-1 0 0 0 0,-2 0 0 0 0,0 19-182 0 0,-1-41 80 0 0,0-1 11 0 0,0 0-22 0 0,0 0-30 0 0,0 0-114 0 0,0 0-74 0 0,0 0-19 0 0,0 0-157 0 0,0 0-634 0 0,0 0-274 0 0,0 0-1085 0 0,0 0-4117 0 0</inkml:trace>
  <inkml:trace contextRef="#ctx0" brushRef="#br0" timeOffset="-32356.324">8862 8289 4608 0 0,'0'0'208'0'0,"6"-7"2991"0"0,-4 7 5183 0 0,0 3-8216 0 0,0 1 1 0 0,0 0-1 0 0,0 0 0 0 0,-1 0 1 0 0,0 0-1 0 0,1 0 0 0 0,-1 0 1 0 0,-1 0-1 0 0,1 4-166 0 0,3 7 425 0 0,3 42 487 0 0,-7-52-818 0 0,-1 1-19 0 0,1 0 1 0 0,1 1-1 0 0,-1-1 1 0 0,1 0 0 0 0,0 0-1 0 0,0 1 1 0 0,0-1-1 0 0,1 0 1 0 0,1 1-76 0 0,-3-5 53 0 0,0 3-28 0 0,0-3 37 0 0,1-1 14 0 0,0 3-4 0 0,0-3 13 0 0,-1-1-12 0 0,0 0-29 0 0,0 0-152 0 0,0 0-24 0 0,0 0-161 0 0,0 0-694 0 0,0 0-298 0 0,0 0-587 0 0,-1-1-2244 0 0,-4-2-954 0 0</inkml:trace>
  <inkml:trace contextRef="#ctx0" brushRef="#br0" timeOffset="-31983.135">8762 8398 4520 0 0,'0'0'201'0'0,"0"0"194"0"0,0 0 665 0 0,0 0 290 0 0,0 0 61 0 0,0 0-123 0 0,0 0-564 0 0,0 0-247 0 0,0 0-49 0 0,0 0-4 0 0,0 0 27 0 0,0 0 12 0 0,16-2 895 0 0,-8-1-845 0 0,0 0-1 0 0,1 0 1 0 0,-1 1-1 0 0,3 0-512 0 0,20-5 895 0 0,-19 4-607 0 0,-1 1-1 0 0,1 1 1 0 0,0-1 0 0 0,0 2-1 0 0,5 0-287 0 0,34-3 426 0 0,-33 1-324 0 0,0 2 0 0 0,1 0 0 0 0,1 1-102 0 0,14 0-6399 0 0,-27-1 693 0 0</inkml:trace>
  <inkml:trace contextRef="#ctx0" brushRef="#br0" timeOffset="-29505.272">9237 8424 4144 0 0,'0'0'191'0'0,"3"-10"2207"0"0,-2 8-1532 0 0,-1 1-1 0 0,0-1 1 0 0,1 0 0 0 0,0 1-1 0 0,-1-1 1 0 0,1 0 0 0 0,0 1-1 0 0,0-1 1 0 0,0 0-866 0 0,2-3 314 0 0,-3 5 100 0 0,0 0 30 0 0,0 0 4 0 0,0 0-47 0 0,0 0-195 0 0,0 0-80 0 0,0 0-20 0 0,0 0-3 0 0,3 11 8 0 0,1 0 0 0 0,-1 0 1 0 0,-1 0-1 0 0,0 1 0 0 0,-1-1 0 0 0,0 0 0 0 0,-1 1 0 0 0,0 8-111 0 0,-2 12 172 0 0,-4 29-172 0 0,0-15 164 0 0,2 40 1068 0 0,3 17-1232 0 0,1-71 1208 0 0,6-74-906 0 0,-5 24-482 0 0,2 1 0 0 0,-1 0 1 0 0,2 0-1 0 0,0 0 0 0 0,1 1 1 0 0,1-1-1 0 0,1 1 0 0 0,0 1 0 0 0,4-7 180 0 0,-7 16-36 0 0,-1 0 0 0 0,1 1 0 0 0,0-1 0 0 0,1 1-1 0 0,-1 0 1 0 0,1 0 0 0 0,0 1 0 0 0,0 0-1 0 0,1-1 1 0 0,-1 2 0 0 0,1-1 0 0 0,0 1 0 0 0,0 0-1 0 0,0 0 1 0 0,1 0 0 0 0,-1 1 0 0 0,0 0-1 0 0,6-1 37 0 0,7-2-80 0 0,-15 3 69 0 0,0 1 1 0 0,0 0-1 0 0,0 0 1 0 0,0 0 0 0 0,1 1-1 0 0,-1-1 1 0 0,0 1-1 0 0,2 0 11 0 0,0 1-33 0 0,-6 0 46 0 0,1-1 0 0 0,-1 1 0 0 0,1-1-1 0 0,-1 0 1 0 0,1 1 0 0 0,-1-1 0 0 0,1 1 0 0 0,-1-1 0 0 0,0 1-1 0 0,1-1 1 0 0,-1 1 0 0 0,0-1 0 0 0,0 1 0 0 0,1-1 0 0 0,-1 1-1 0 0,0 0 1 0 0,0-1 0 0 0,0 1 0 0 0,0-1 0 0 0,1 1 0 0 0,-1 0-1 0 0,0-1 1 0 0,0 1 0 0 0,0 0 0 0 0,0-1 0 0 0,-1 1 0 0 0,1-1-1 0 0,0 1 1 0 0,0 0 0 0 0,0-1 0 0 0,0 1 0 0 0,-1-1 0 0 0,1 1 0 0 0,0-1-1 0 0,0 1 1 0 0,-1-1 0 0 0,1 1-13 0 0,-14 17 300 0 0,14-17-287 0 0,-9 7 52 0 0,0 0-1 0 0,0-1 1 0 0,0 0 0 0 0,-1 0-1 0 0,0-1 1 0 0,-9 5-65 0 0,-27 15 97 0 0,41-23-37 0 0,3-2 16 0 0,2 1-71 0 0,-1-1-1 0 0,1 1 0 0 0,0 0 1 0 0,0-1-1 0 0,0 1 0 0 0,-1 0 1 0 0,2-1-1 0 0,-1 1 0 0 0,0 0 1 0 0,0-1-1 0 0,1 1 0 0 0,-1 0 1 0 0,0-1-1 0 0,1 1 1 0 0,0-1-1 0 0,-1 1 0 0 0,1-1 1 0 0,0 1-1 0 0,0-1 0 0 0,0 1-4 0 0,3 6 5 0 0,-1-3 34 0 0,0 0-1 0 0,0 0 1 0 0,0 0-1 0 0,1-1 1 0 0,-1 1-1 0 0,1-1 1 0 0,0 0-1 0 0,3 2-38 0 0,2 2 172 0 0,35 44 420 0 0,-39-47-484 0 0,-4-3-77 0 0,1-1 1 0 0,0 1-1 0 0,-1 0 1 0 0,1-1-1 0 0,0 0 1 0 0,0 1 0 0 0,0-1-1 0 0,0 0 1 0 0,0 0-1 0 0,0 0 1 0 0,0 0 0 0 0,0 0-1 0 0,0 0 1 0 0,1-1-32 0 0,1 2 90 0 0,-2-2-35 0 0,-2 0-172 0 0,1 0-195 0 0,0 0 0 0 0,0 0 0 0 0,1 0 0 0 0,-1 0 1 0 0,0-1-1 0 0,0 1 0 0 0,0 0 0 0 0,1-1 0 0 0,-1 1 1 0 0,0-1-1 0 0,0 1 0 0 0,0-1 0 0 0,1 0 312 0 0,-2 1-213 0 0,1-1-1809 0 0</inkml:trace>
  <inkml:trace contextRef="#ctx0" brushRef="#br0" timeOffset="-28944.058">9593 8787 2304 0 0,'0'0'485'0'0,"0"0"1198"0"0,0 0 521 0 0,0 0 106 0 0,0 0-214 0 0,0 0-993 0 0,3 7 1238 0 0,-2-2-1898 0 0,1 1 1 0 0,-1-1-1 0 0,1 1 0 0 0,0-1 0 0 0,0 0 0 0 0,1 0 0 0 0,0 0 0 0 0,3 5-443 0 0,-6-9 33 0 0,1 1 0 0 0,0-1 0 0 0,-1 1 0 0 0,1-1 0 0 0,-1 1 0 0 0,0 0 0 0 0,1-1 0 0 0,-1 1 0 0 0,0-1 0 0 0,0 1 0 0 0,0 0-33 0 0,2 15 279 0 0,2-7 64 0 0,0-1 1 0 0,0 0-1 0 0,3 4-343 0 0,-6-12 166 0 0,-1-1-46 0 0,0 1-22 0 0,1 1-48 0 0,-1 0-1 0 0,1 0 0 0 0,0 0 0 0 0,0 0 0 0 0,0-1 0 0 0,0 1 0 0 0,0-1 0 0 0,0 1 0 0 0,0 0 1 0 0,0-1-1 0 0,1 1-49 0 0,-2-2 24 0 0,1 1 0 0 0,0-1 0 0 0,-1 1 0 0 0,1-1 0 0 0,0 1 0 0 0,-1-1 0 0 0,1 1 1 0 0,0-1-1 0 0,0 0 0 0 0,-1 0 0 0 0,1 1 0 0 0,0-1 0 0 0,0 0 0 0 0,0 0 0 0 0,-1 0 0 0 0,1 0 1 0 0,0 0-1 0 0,0 0 0 0 0,0 0 0 0 0,-1 0 0 0 0,1 0 0 0 0,0 0 0 0 0,0 0 0 0 0,-1-1 0 0 0,1 1 1 0 0,0 0-1 0 0,0-1 0 0 0,-1 1 0 0 0,1 0 0 0 0,0-1 0 0 0,-1 1 0 0 0,1-1 0 0 0,0 1-24 0 0,4-4 111 0 0,0 1-1 0 0,0-1 1 0 0,-1 0-1 0 0,0 0 0 0 0,1 0 1 0 0,-1 0-1 0 0,-1-1 1 0 0,1 0-1 0 0,-1 0 0 0 0,3-4-110 0 0,3-12 99 0 0,-1 1 0 0 0,-1-1-1 0 0,3-15-98 0 0,-2-23 0 0 0,-7 52-16 0 0,-1 6-106 0 0,0 1-198 0 0,0 0-86 0 0,0 0-11 0 0,0 0-186 0 0,0 0-758 0 0,0 0-335 0 0,0 0-522 0 0,0 0-1956 0 0,0 0-836 0 0</inkml:trace>
  <inkml:trace contextRef="#ctx0" brushRef="#br0" timeOffset="-28451.964">9886 8458 5064 0 0,'0'0'389'0'0,"0"0"-26"0"0,0 0 814 0 0,4-3 1419 0 0,-1 1 1273 0 0,-3 2-3747 0 0,1-1 0 0 0,-1 1 0 0 0,1-1 0 0 0,-1 1 0 0 0,1 0 1 0 0,0-1-1 0 0,-1 1 0 0 0,1 0 0 0 0,-1-1 0 0 0,1 1 0 0 0,0 0 0 0 0,-1 0 0 0 0,1 0 0 0 0,0-1 0 0 0,0 1 0 0 0,-1 0 0 0 0,1 0 0 0 0,0 0 0 0 0,-1 0 0 0 0,1 0 0 0 0,0 1 0 0 0,-1-1 0 0 0,1 0 0 0 0,0 0 0 0 0,-1 0 1 0 0,1 0-1 0 0,0 1 0 0 0,-1-1 0 0 0,1 0 0 0 0,0 1-122 0 0,1 0 100 0 0,-1 1 1 0 0,1-1 0 0 0,-1 1-1 0 0,1-1 1 0 0,-1 1 0 0 0,1 0 0 0 0,-1 0-1 0 0,0 0 1 0 0,0 0 0 0 0,1 1-101 0 0,1 3 25 0 0,0 1 1 0 0,-1 0-1 0 0,1 0 0 0 0,-2 0 1 0 0,1 0-1 0 0,0 2-25 0 0,0 27 160 0 0,-2 0-1 0 0,-1 0 0 0 0,-2 2-159 0 0,-3-3 44 0 0,4-27 13 0 0,0 0 1 0 0,1 0-1 0 0,0 0 0 0 0,0 3-57 0 0,0-3 68 0 0,0-4-24 0 0,0-1-1 0 0,1 1 1 0 0,-1-1-1 0 0,1 1 0 0 0,0-1 1 0 0,0 0-1 0 0,0 2-43 0 0,0 14 461 0 0,1-18-430 0 0,0 0 1 0 0,0 0-1 0 0,0 0 0 0 0,0 0 0 0 0,0 0 0 0 0,0 0 0 0 0,1 0 0 0 0,-1 0 0 0 0,0-1 0 0 0,0 1 0 0 0,1 0 0 0 0,-1-1 0 0 0,0 1 0 0 0,1-1 0 0 0,-1 1 0 0 0,0-1 0 0 0,1 0-31 0 0,9 1 321 0 0,0-1-1 0 0,0 0 0 0 0,-1-1 1 0 0,1 0-1 0 0,8-3-320 0 0,13 0 413 0 0,73-5 1047 0 0,41 5-1460 0 0,-131 6-37 0 0,3 0-4207 0 0,-10-2-2965 0 0</inkml:trace>
  <inkml:trace contextRef="#ctx0" brushRef="#br0" timeOffset="-26012.095">10714 8717 2304 0 0,'-26'9'5866'0'0,"-1"-9"-1470"0"0,26 0-3804 0 0,-10 3 1536 0 0,11-3-1992 0 0,-1 0-1 0 0,1 0 0 0 0,-1 0 1 0 0,1 0-1 0 0,0 0 0 0 0,-1 1 1 0 0,1-1-1 0 0,0 0 0 0 0,-1 0 1 0 0,1 0-1 0 0,0 1 0 0 0,-1-1 1 0 0,1 0-1 0 0,0 0 0 0 0,0 1 1 0 0,-1-1-1 0 0,1 0 0 0 0,0 0 1 0 0,0 1-1 0 0,0-1 0 0 0,-1 0 1 0 0,1 1-1 0 0,0-1 0 0 0,0 0 1 0 0,0 1-1 0 0,0-1-135 0 0,0 1 54 0 0,0-1 1 0 0,1 1-1 0 0,-1 0 1 0 0,1-1-1 0 0,0 1 1 0 0,-1-1 0 0 0,1 0-1 0 0,-1 1 1 0 0,1-1-1 0 0,0 1 1 0 0,-1-1-1 0 0,1 0 1 0 0,0 0-1 0 0,-1 1 1 0 0,1-1-1 0 0,0 0 1 0 0,-1 0-1 0 0,1 0 1 0 0,0 0-55 0 0,20 5 198 0 0,0-1 0 0 0,0-2 0 0 0,0 0 0 0 0,0-1 0 0 0,0-1 0 0 0,3-1-198 0 0,14 0 58 0 0,44-3 108 0 0,31-1 252 0 0,-41 2-98 0 0,-71 3-226 0 0,-1 0-12 0 0,0 0 1 0 0,0 0 10 0 0,0 0 1 0 0,-19 0 43 0 0,-8 2-2537 0 0,-19 2 2400 0 0,31-2-1913 0 0,-4-3-2255 0 0,9 0 2027 0 0</inkml:trace>
  <inkml:trace contextRef="#ctx0" brushRef="#br0" timeOffset="-25655.34">10805 8667 3224 0 0,'0'0'495'0'0,"0"0"867"0"0,0 0 381 0 0,0 0 75 0 0,0 0-120 0 0,0 0-586 0 0,0 0-258 0 0,0 0-48 0 0,0 0-22 0 0,0 0-68 0 0,0 0-32 0 0,0 0-4 0 0,0 0-29 0 0,0 0-117 0 0,0 0-57 0 0,0 0-12 0 0,0 0-35 0 0,0 0-148 0 0,0 0-67 0 0,0 0-14 0 0,0 16 383 0 0,9 52 598 0 0,-3-15-500 0 0,-3-27-406 0 0,-3-19-216 0 0,1 0 0 0 0,0 0 0 0 0,0-1 0 0 0,0 1 0 0 0,2 3-60 0 0,6 23-112 0 0,-9-22-3709 0 0,0-11-2949 0 0</inkml:trace>
  <inkml:trace contextRef="#ctx0" brushRef="#br0" timeOffset="-21424.045">12208 8328 3224 0 0,'0'0'469'0'0,"0"0"763"0"0,0 0 339 0 0,0 0 70 0 0,0 0-105 0 0,0 0-497 0 0,0 0-219 0 0,0 0-42 0 0,0 0-39 0 0,0 0-131 0 0,0 0-57 0 0,0 9 525 0 0,-2-3-876 0 0,0 0 0 0 0,0 0 1 0 0,-1 0-1 0 0,0-1 1 0 0,0 1-1 0 0,0-1 1 0 0,-1 1-1 0 0,1-1 1 0 0,-1 0-1 0 0,-1 0 1 0 0,1-1-1 0 0,-1 1 0 0 0,1-1 1 0 0,-1 0-1 0 0,-1 0 1 0 0,-1 1-201 0 0,-15 8 326 0 0,0 0 0 0 0,-1-2 0 0 0,-12 5-326 0 0,16-8 114 0 0,10-4-56 0 0,0-1 0 0 0,0 0-1 0 0,-1 0 1 0 0,1-1-1 0 0,-1 0 1 0 0,-3 0-58 0 0,8-1 36 0 0,0-1 1 0 0,1 0-1 0 0,-1 0 1 0 0,0 0-1 0 0,1-1 1 0 0,-1 0-1 0 0,0 0 1 0 0,1 0-1 0 0,-1 0 1 0 0,1-1-1 0 0,0 1 0 0 0,-1-1 1 0 0,1 0-1 0 0,-1-1-36 0 0,3 2 12 0 0,1-1 0 0 0,-1 1 0 0 0,1 0 0 0 0,-1-1 0 0 0,1 1 0 0 0,0-1 0 0 0,0 1 0 0 0,0-1 0 0 0,0 0 0 0 0,0 0 0 0 0,0 1 0 0 0,0-1 0 0 0,0 0 0 0 0,1 0 0 0 0,-1 0 0 0 0,1 0 0 0 0,-1 0 0 0 0,1 0 0 0 0,0 0 0 0 0,0 0 0 0 0,0 0 0 0 0,0 0-1 0 0,0 0 1 0 0,0-1-12 0 0,1-3 11 0 0,0 1-1 0 0,0-1 0 0 0,0 0 0 0 0,1 1 0 0 0,0 0 0 0 0,0-1 0 0 0,0 1 0 0 0,1 0-10 0 0,1-6-2 0 0,-3 9-13 0 0,0-1 1 0 0,0 1-1 0 0,0 0 1 0 0,1 0-1 0 0,-1-1 0 0 0,1 1 1 0 0,-1 0-1 0 0,1 0 1 0 0,-1 1-1 0 0,1-1 1 0 0,0 0 14 0 0,-1 1-10 0 0,0 0 1 0 0,0 1 0 0 0,0-1-1 0 0,-1 1 1 0 0,1-1-1 0 0,0 1 1 0 0,0-1 0 0 0,0 1-1 0 0,0-1 1 0 0,0 1 0 0 0,0 0-1 0 0,0 0 1 0 0,0-1-1 0 0,0 1 1 0 0,0 0 0 0 0,0 0-1 0 0,0 0 1 0 0,0 0 0 0 0,0 0-1 0 0,0 0 1 0 0,0 1-1 0 0,0-1 1 0 0,0 0 0 0 0,0 0-1 0 0,0 1 1 0 0,0-1 0 0 0,0 0-1 0 0,0 1 1 0 0,0-1-1 0 0,0 1 1 0 0,0 0 9 0 0,3 2-4 0 0,0-1 1 0 0,-1 1-1 0 0,1 0 0 0 0,-1 1 0 0 0,3 2 4 0 0,-1 0-30 0 0,-1 0-1 0 0,0 0 0 0 0,0 1 0 0 0,0 0 1 0 0,-1-1-1 0 0,0 2 31 0 0,1 0 1 0 0,0 1-1 0 0,0-1 1 0 0,1-1 0 0 0,2 4-1 0 0,-3-5 13 0 0,1 0 0 0 0,0-1 0 0 0,1 1 0 0 0,-1-1 0 0 0,1 0 0 0 0,0 0 0 0 0,0-1 0 0 0,1 0 0 0 0,2 2-13 0 0,61 40-97 0 0,-64-43-152 0 0,0 1 0 0 0,0 0 0 0 0,-1 1 0 0 0,0-1-1 0 0,0 1 1 0 0,0 0 0 0 0,4 5 249 0 0,-2 1-1279 0 0</inkml:trace>
  <inkml:trace contextRef="#ctx0" brushRef="#br0" timeOffset="-20995.502">11806 8759 3224 0 0,'0'0'592'0'0,"0"0"1276"0"0,0 0 557 0 0,4 0 1976 0 0,8 0-2403 0 0,18-2-640 0 0,-1-1 1 0 0,1-1 0 0 0,3-2-1359 0 0,2-1 88 0 0,0 3-1 0 0,5 0-87 0 0,-3 2 39 0 0,0 1-1 0 0,-1 2 1 0 0,1 1-1 0 0,-1 2 0 0 0,7 3-38 0 0,-27-4 20 0 0,-11-3-416 0 0,0 1 1 0 0,1 1-1 0 0,-1-1 0 0 0,0 1 1 0 0,1 0 395 0 0,0 1-1105 0 0</inkml:trace>
  <inkml:trace contextRef="#ctx0" brushRef="#br0" timeOffset="-20618.963">11862 8882 3224 0 0,'0'0'539'0'0,"0"0"1051"0"0,1 0 459 0 0,62-12 3460 0 0,36 4-4810 0 0,-67 6-295 0 0,-25 2-223 0 0,1 0-1 0 0,-1 0 1 0 0,1 1 0 0 0,-1 0-1 0 0,1 0 1 0 0,-1 1-1 0 0,3 1-180 0 0,-9-3 122 0 0,-1 1-22 0 0,1 0-98 0 0,-1 0 0 0 0,1 0 0 0 0,-1 0 0 0 0,0 0 1 0 0,1 0-1 0 0,-1 0 0 0 0,0 0 0 0 0,0 1 0 0 0,0-1 1 0 0,0 0-1 0 0,0 0 0 0 0,0 0 0 0 0,0 0 1 0 0,0 0-1 0 0,-1 0 0 0 0,1 0 0 0 0,0 0 0 0 0,0 0 1 0 0,-1 0-1 0 0,1 0 0 0 0,-1 0 0 0 0,1 0 0 0 0,-1 0 1 0 0,1-1-1 0 0,-1 1-2 0 0,-1 2 26 0 0,0-1 1 0 0,0 0-1 0 0,-1 0 0 0 0,1-1 1 0 0,0 1-1 0 0,-1 0 0 0 0,0-1-26 0 0,-2 3 77 0 0,-15 9 132 0 0,-1-1 1 0 0,-3 0-210 0 0,8-4 69 0 0,1 0-1 0 0,0 1 1 0 0,1 1 0 0 0,0 0-1 0 0,-1 1-68 0 0,10-7 105 0 0,4-4-41 0 0,0 1 0 0 0,0-1 0 0 0,0 1 0 0 0,1-1 0 0 0,-1 1 0 0 0,0 0 0 0 0,0-1 0 0 0,1 1 0 0 0,-1-1 0 0 0,0 1 0 0 0,1 0 0 0 0,-1 0 0 0 0,1-1 0 0 0,-1 1 0 0 0,1 0 0 0 0,-1 0 0 0 0,1 0 0 0 0,0 0 0 0 0,-1 0-64 0 0,17 10 924 0 0,-10-9-805 0 0,-1 0-1 0 0,0-1 1 0 0,1 0-1 0 0,-1 0 0 0 0,1-1 1 0 0,-1 1-1 0 0,1-1 0 0 0,2 0-118 0 0,49-5 236 0 0,-41 3-224 0 0,224-22-809 0 0,-222 22 207 0 0</inkml:trace>
  <inkml:trace contextRef="#ctx0" brushRef="#br0" timeOffset="-22224.544">11456 8599 2304 0 0,'0'0'101'0'0,"0"0"178"0"0,0 0 661 0 0,-7-8 2801 0 0,6 6-3461 0 0,-1 0 0 0 0,1 0-1 0 0,-1 0 1 0 0,1 0 0 0 0,0 0 0 0 0,0 0-1 0 0,0 0 1 0 0,0-1 0 0 0,0 1 0 0 0,1 0-1 0 0,-1-1 1 0 0,0 1 0 0 0,1 0 0 0 0,0-1-1 0 0,0 1 1 0 0,0-1 0 0 0,0 1 0 0 0,0-1 0 0 0,0 1-1 0 0,0 0 1 0 0,1-1 0 0 0,0 1 0 0 0,0-2-280 0 0,1-7 626 0 0,1 4 1934 0 0,1 14-1645 0 0,-4-1-885 0 0,1 0 0 0 0,-1 1 0 0 0,0-1-1 0 0,0 0 1 0 0,0 0 0 0 0,-1 0 0 0 0,0 1 0 0 0,0-1 0 0 0,-1 0 0 0 0,0 0 0 0 0,0 0-30 0 0,-5 23 73 0 0,-1 19 151 0 0,3-29-90 0 0,2 0 1 0 0,0 1 0 0 0,1 0 0 0 0,1-1 0 0 0,1 1-1 0 0,1 14-134 0 0,4-14 205 0 0,0 5 238 0 0,-4-24-339 0 0,4 3-17 0 0,-4-2-84 0 0,1-1 1 0 0,-1 0-1 0 0,0 0 1 0 0,1 0-1 0 0,-1 0 1 0 0,0 0-1 0 0,1 0 1 0 0,-1 0-1 0 0,1 0 0 0 0,0 0 1 0 0,-1-1-1 0 0,1 1 1 0 0,-1-1-1 0 0,1 1 1 0 0,0-1-1 0 0,0 0 0 0 0,-1 1 1 0 0,1-1-1 0 0,0 0 1 0 0,-1 0-1 0 0,1 0 1 0 0,0 0-1 0 0,0-1 0 0 0,-1 1 1 0 0,1 0-4 0 0,1-2-278 0 0,0 1 1 0 0,0 0-1 0 0,0-1 0 0 0,-1 1 1 0 0,1-1-1 0 0,0 0 1 0 0,-1 0-1 0 0,1 0 0 0 0,-1 0 1 0 0,0 0-1 0 0,0-1 278 0 0,5-5-1174 0 0</inkml:trace>
  <inkml:trace contextRef="#ctx0" brushRef="#br0" timeOffset="-21841.823">11443 8458 14480 0 0,'0'0'662'0'0,"0"0"-11"0"0,0-10 677 0 0,1 8 2601 0 0,40 18-4822 0 0,-35-16-249 0 0,0 0-66 0 0</inkml:trace>
  <inkml:trace contextRef="#ctx0" brushRef="#br0" timeOffset="-18022.684">12561 8328 4752 0 0,'7'0'421'0'0,"38"-2"19"0"0,-44 2-20 0 0,6 0 440 0 0,29-3 2209 0 0,-14 6-1791 0 0,-11-1 79 0 0,-15 2 539 0 0,-18 4-719 0 0,-48 2-584 0 0,39-6-439 0 0,-1 1-1 0 0,-17 6-153 0 0,-2-1 157 0 0,20-5 6 0 0,25-4-133 0 0,-5 0 44 0 0,-2-1 122 0 0,12 0-131 0 0,1 0 15 0 0,0 0 62 0 0,0 0 4 0 0,0 0-2 0 0,0 0-36 0 0,13 0-392 0 0,21-3-3203 0 0,-24 1-1729 0 0</inkml:trace>
  <inkml:trace contextRef="#ctx0" brushRef="#br0" timeOffset="-17629.704">12491 8219 3224 0 0,'0'0'376'0'0,"0"0"371"0"0,0 0 165 0 0,0 0 30 0 0,0 0-30 0 0,0 0-161 0 0,0 0-71 0 0,0 0-10 0 0,0 0-24 0 0,0 0-85 0 0,0 0-32 0 0,0 0-7 0 0,0 0-13 0 0,0 1-44 0 0,-2 9-40 0 0,0-1-1 0 0,1 1 0 0 0,0-1 1 0 0,1 4-425 0 0,6 17 1585 0 0,-4-22-1341 0 0,-1 0 0 0 0,-1 0 0 0 0,0 0 1 0 0,0 0-1 0 0,-1 0 0 0 0,-1 7-244 0 0,0 23 589 0 0,2-34-529 0 0,-1 2 48 0 0,1 0-1 0 0,0 0 1 0 0,0-1-1 0 0,1 1 0 0 0,0 0 1 0 0,0-1-1 0 0,0 1 1 0 0,1-1-1 0 0,1 5-107 0 0,-2-9 84 0 0,-1 2-15 0 0,0-2-32 0 0,0 0 0 0 0,0 0-1 0 0,0 0 1 0 0,0 0-1 0 0,0 0 1 0 0,0 0 0 0 0,1 0-1 0 0,-1 0 1 0 0,0 0 0 0 0,1 0-1 0 0,-1 0 1 0 0,1 0-1 0 0,-1-1 1 0 0,1 1 0 0 0,-1 0-1 0 0,1 0 1 0 0,0 0-1 0 0,-1 0 1 0 0,1-1 0 0 0,0 1-1 0 0,0 0 1 0 0,-1-1-1 0 0,1 1 1 0 0,1 0-37 0 0,-1 0-452 0 0,-1-1-192 0 0,0 0-1147 0 0,0 0-4404 0 0</inkml:trace>
  <inkml:trace contextRef="#ctx0" brushRef="#br0" timeOffset="-16769.725">12844 8524 3224 0 0,'0'0'517'0'0,"0"0"963"0"0,0 0 420 0 0,0 0 85 0 0,0 0-170 0 0,0 0-799 0 0,0 0-353 0 0,13-2 3304 0 0,-11 4-3896 0 0,0 0-1 0 0,0 0 0 0 0,-1 0 0 0 0,1 0 0 0 0,-1 0 0 0 0,0 0 0 0 0,1 0 0 0 0,-1 1 0 0 0,0-1 0 0 0,0 0 0 0 0,0 1 0 0 0,-1-1 0 0 0,1 1 1 0 0,-1-1-1 0 0,1 1 0 0 0,-1-1 0 0 0,0 1 0 0 0,0 1-70 0 0,0 8 92 0 0,-1-1 0 0 0,0 1 0 0 0,-2 8-92 0 0,-2 13 204 0 0,4 1-112 0 0,1-19-31 0 0,-1 0 0 0 0,0 0-1 0 0,-2 9-60 0 0,1-16 47 0 0,1 0 0 0 0,1 1-1 0 0,-1 5-46 0 0,1-8 8 0 0,0 1 1 0 0,0-1-1 0 0,-1 1 0 0 0,0-1 0 0 0,0 0 1 0 0,-2 3-9 0 0,-3 27 293 0 0,0-23-209 0 0,6-13-67 0 0,-1 1 1 0 0,1 0-1 0 0,0-1 0 0 0,0 1 1 0 0,-1 0-1 0 0,1-1 0 0 0,0 1 0 0 0,0 0 1 0 0,0-1-1 0 0,0 1 0 0 0,0 0 1 0 0,0 0-1 0 0,0-1 0 0 0,0 1 0 0 0,0 0 1 0 0,0-1-1 0 0,0 1 0 0 0,0 0 0 0 0,0 0 1 0 0,1-1-1 0 0,-1 1 0 0 0,0 0 1 0 0,1-1-1 0 0,-1 1 0 0 0,0-1 0 0 0,1 1 1 0 0,-1 0-1 0 0,1-1-17 0 0,0 1 133 0 0,-1-1 27 0 0,0 0 0 0 0,0-2-133 0 0,0 0 0 0 0,0 0 0 0 0,1 0 0 0 0,-1 0 0 0 0,1 0 0 0 0,-1 0 0 0 0,1 0 0 0 0,0 0 0 0 0,0 0 0 0 0,0 0 0 0 0,0 0-1 0 0,0 0 1 0 0,0 0 0 0 0,0 1 0 0 0,1-1 0 0 0,-1 0 0 0 0,1 1 0 0 0,-1-1 0 0 0,1 1 0 0 0,-1 0 0 0 0,1-1 0 0 0,0 1 0 0 0,2-1-27 0 0,4-2 95 0 0,1 0 0 0 0,0 0 0 0 0,0 1-1 0 0,10-3-94 0 0,0 0 93 0 0,18-5 91 0 0,0 1 0 0 0,1 2 0 0 0,0 2 0 0 0,16-1-184 0 0,19 6 110 0 0,-41 2-6197 0 0,-20-1-755 0 0</inkml:trace>
  <inkml:trace contextRef="#ctx0" brushRef="#br0" timeOffset="-14656.778">13363 8241 2760 0 0,'0'-1'207'0'0,"-3"-2"-5"0"0,2 2 389 0 0,-1-1 0 0 0,1 0 0 0 0,-1 0 0 0 0,1 0 0 0 0,0-1 1 0 0,0 1-1 0 0,0 0 0 0 0,0 0 0 0 0,0-1 0 0 0,0-1-591 0 0,2 8 6368 0 0,5 16-6103 0 0,3-2 74 0 0,0-1 1 0 0,1-1-1 0 0,1 1 1 0 0,1-2-1 0 0,0 0 0 0 0,6 5-339 0 0,14 18 396 0 0,-18-22-148 0 0,-2 1-1 0 0,0 0 1 0 0,-1 1 0 0 0,0 0 0 0 0,-2 0-1 0 0,1 4-247 0 0,3 11 373 0 0,-6-17-180 0 0,-2 0 0 0 0,1 1 0 0 0,0 5-193 0 0,-3-7 87 0 0,-1-1 0 0 0,0 1 1 0 0,-1 0-1 0 0,0 0 0 0 0,-1 0 0 0 0,-1 0 0 0 0,0-1-87 0 0,-3 14 161 0 0,3-13-59 0 0,-1-1 0 0 0,-1 1 0 0 0,0 0 1 0 0,-1-1-1 0 0,-1 0 0 0 0,-5 13-102 0 0,-14 18 189 0 0,-2-1-1 0 0,-1-1 0 0 0,-3-1 0 0 0,-1-2 1 0 0,-32 32-189 0 0,-21 3-403 0 0,59-53-910 0 0,8-8-3216 0 0,13-12 3105 0 0,-11 7-5152 0 0</inkml:trace>
  <inkml:trace contextRef="#ctx0" brushRef="#br0" timeOffset="-771.322">3822 10785 9328 0 0,'0'0'429'0'0,"0"0"-13"0"0,0 0-109 0 0,0 0 538 0 0,21 7 4853 0 0,55 8-1202 0 0,-2-9-2904 0 0,32-4-1592 0 0,-82-4-5313 0 0,-24 2 3203 0 0</inkml:trace>
  <inkml:trace contextRef="#ctx0" brushRef="#br0" timeOffset="-369.758">3173 10684 6912 0 0,'-13'-8'1013'0'0,"22"8"8814"0"0,18-3-6299 0 0,22 0-3489 0 0,203 0 1253 0 0,-242 3-1388 0 0,-1 0-1 0 0,1-1 1 0 0,-1 0-1 0 0,0-1 1 0 0,6-1 96 0 0,-14 2-546 0 0,-1 1-146 0 0,0 0-32 0 0,0 0-181 0 0,-3-11-4829 0 0,-10-1 2307 0 0,4 6 2094 0 0</inkml:trace>
  <inkml:trace contextRef="#ctx0" brushRef="#br0" timeOffset="-368.758">3490 10572 7600 0 0,'0'0'348'0'0,"0"0"-7"0"0,0 0-97 0 0,2-1 404 0 0,2-1-454 0 0,-1 0-1 0 0,1 0 1 0 0,0 0-1 0 0,0 1 1 0 0,0-1-1 0 0,1 1 1 0 0,-1 0-1 0 0,0 0 1 0 0,0 1-1 0 0,0-1 0 0 0,1 1 1 0 0,-1 0-1 0 0,0 0 1 0 0,1 1-1 0 0,-1-1 1 0 0,0 1-1 0 0,0 0 1 0 0,1 0-1 0 0,-1 0 1 0 0,0 0-1 0 0,0 1 1 0 0,0 0-1 0 0,-1 0 1 0 0,5 2-194 0 0,29 15 2199 0 0,-36-19-2064 0 0,0 1 1 0 0,0-1-1 0 0,0 1 1 0 0,0-1-1 0 0,0 1 1 0 0,0 0-1 0 0,0-1 1 0 0,0 1-1 0 0,0 0 1 0 0,0 0 0 0 0,0-1-1 0 0,-1 1 1 0 0,1 0-1 0 0,0 0 1 0 0,-1 0-1 0 0,1 0 1 0 0,-1 0-1 0 0,1 0 1 0 0,-1 0 0 0 0,1 0-1 0 0,-1 0 1 0 0,0 0-1 0 0,1 1 1 0 0,-1-1-1 0 0,0 0 1 0 0,0 0-1 0 0,0 0 1 0 0,0 0-1 0 0,0 0 1 0 0,0 0 0 0 0,0 1-1 0 0,0-1 1 0 0,0 0-1 0 0,-1 0 1 0 0,1 0-1 0 0,0 0 1 0 0,-1 0-1 0 0,1 0 1 0 0,-1 1-136 0 0,-4 4 157 0 0,-1 0 0 0 0,0-1 0 0 0,1 1 0 0 0,-2-1 0 0 0,1 0 0 0 0,-1-1 0 0 0,1 0 0 0 0,-7 3-157 0 0,-8 4 70 0 0,-2-1 0 0 0,-6 1-70 0 0,-81 33-3651 0 0,91-38 1819 0 0</inkml:trace>
  <inkml:trace contextRef="#ctx0" brushRef="#br0" timeOffset="1975.114">5329 10753 11976 0 0,'48'0'5671'0'0,"-4"-1"-2993"0"0,44 5-2678 0 0,-22-1 98 0 0,-40-4-510 0 0,-6 0-3638 0 0,-20 1-1903 0 0</inkml:trace>
  <inkml:trace contextRef="#ctx0" brushRef="#br0" timeOffset="2371.358">4693 10628 10592 0 0,'0'0'818'0'0,"0"0"-335"0"0,0 0 570 0 0,0 0 311 0 0,7 0 1331 0 0,58 1 1317 0 0,64 9-4012 0 0,-128-10 1 0 0,22 4 41 0 0,1-1 0 0 0,0-2 1 0 0,-1 0-1 0 0,1-1 0 0 0,15-3-42 0 0,-37 2-331 0 0,6-1 671 0 0,-2-2-4284 0 0,-1 0 2002 0 0</inkml:trace>
  <inkml:trace contextRef="#ctx0" brushRef="#br0" timeOffset="2372.015">4999 10518 3224 0 0,'18'0'1824'0'0,"-12"1"-742"0"0,0-1 0 0 0,-1 1 0 0 0,1 0 1 0 0,-1 0-1 0 0,1 0 0 0 0,4 2-1082 0 0,-3 0 643 0 0,1 1 1 0 0,-1-1-1 0 0,-1 1 0 0 0,1 0 0 0 0,0 1 1 0 0,-1-1-1 0 0,0 1 0 0 0,0 1 1 0 0,0-1-1 0 0,-1 1 0 0 0,0 0 1 0 0,0 0-644 0 0,-4-5 91 0 0,-1 0 1 0 0,1 0 0 0 0,-1 0-1 0 0,0 0 1 0 0,0 0 0 0 0,1 0-1 0 0,-1 0 1 0 0,0 0 0 0 0,0 0-1 0 0,0 0 1 0 0,0 0 0 0 0,0 0-1 0 0,0 0 1 0 0,-1 0 0 0 0,1 0-1 0 0,0 0 1 0 0,0 0 0 0 0,-1 0-1 0 0,1-1 1 0 0,0 2-92 0 0,-9 15 865 0 0,3-10-684 0 0,1-1 0 0 0,-1-1 0 0 0,0 1 0 0 0,0-1 0 0 0,-1 0 0 0 0,0 0 1 0 0,1 0-1 0 0,-2-1 0 0 0,-4 2-181 0 0,-16 7-1628 0 0,0-2 0 0 0,-1-1 1628 0 0,0 0-4583 0 0,7-2-2207 0 0</inkml:trace>
  <inkml:trace contextRef="#ctx0" brushRef="#br0" timeOffset="3765.983">6346 10353 2304 0 0,'-4'0'203'0'0,"3"0"-153"0"0,1 0 1 0 0,-1 0 0 0 0,1 0 0 0 0,-1 0-1 0 0,1 0 1 0 0,-1 0 0 0 0,1-1-1 0 0,-1 1 1 0 0,1 0 0 0 0,-1 0 0 0 0,1 0-1 0 0,-1-1 1 0 0,1 1 0 0 0,0 0 0 0 0,-1 0-1 0 0,1-1 1 0 0,-1 1 0 0 0,1 0 0 0 0,0-1-1 0 0,-1 1 1 0 0,1 0 0 0 0,0-1 0 0 0,-1 1-1 0 0,1-1-50 0 0,-1 0 404 0 0,0 0 1397 0 0,1 1 88 0 0,0 0-111 0 0,0 0-552 0 0,3-5 302 0 0,-3 5 4095 0 0,-3 2-5384 0 0,0 0 1 0 0,1 1 0 0 0,0-1-1 0 0,0 1 1 0 0,-1 0 0 0 0,1 0-1 0 0,1 0 1 0 0,-1 0 0 0 0,-1 2-240 0 0,-4 8 299 0 0,-11 26 307 0 0,14-34-525 0 0,3-3-54 0 0,0-1 1 0 0,0 0-1 0 0,0 0 1 0 0,0 0-1 0 0,0 1 1 0 0,0-1-1 0 0,1 0 0 0 0,-1 1 1 0 0,0-1-1 0 0,1 1 1 0 0,-1-1-1 0 0,1 0 1 0 0,0 1-1 0 0,-1-1 0 0 0,1 1 1 0 0,0 0-1 0 0,0-1 1 0 0,0 1-1 0 0,0-1 1 0 0,0 1-1 0 0,0-1 0 0 0,1 2-27 0 0,1 23 471 0 0,-2-23-409 0 0,-1 0 1 0 0,1 0-1 0 0,1 0 1 0 0,-1 0 0 0 0,0 0-1 0 0,1 0 1 0 0,0 0-1 0 0,0 0 1 0 0,0 3-63 0 0,4 4 145 0 0,-5-7-106 0 0,1-1 0 0 0,0 1 0 0 0,0-1 1 0 0,0 0-1 0 0,1 1 0 0 0,-1-1 0 0 0,1 0 1 0 0,-1 0-1 0 0,1 0 0 0 0,-1 0 0 0 0,1 0 1 0 0,0 0-40 0 0,32 28 190 0 0,-32-26-150 0 0,-1-4-33 0 0,-1 1-1 0 0,1 0 0 0 0,-1-1 1 0 0,1 1-1 0 0,-1-1 0 0 0,1 1 0 0 0,0-1 1 0 0,-1 0-1 0 0,1 1 0 0 0,-1-1 1 0 0,1 1-1 0 0,0-1 0 0 0,-1 0 1 0 0,1 1-1 0 0,0-1 0 0 0,0 0 0 0 0,-1 0 1 0 0,1 0-1 0 0,0 0 0 0 0,0 0 1 0 0,-1 0-1 0 0,2 0-6 0 0,-1 1-100 0 0,1-1 1 0 0,-1 0-1 0 0,0 0 0 0 0,1 0 0 0 0,-1 0 1 0 0,1 0-1 0 0,-1 0 0 0 0,0 0 1 0 0,1 0-1 0 0,-1-1 0 0 0,0 1 0 0 0,1 0 1 0 0,-1-1-1 0 0,0 1 0 0 0,1-1 1 0 0,-1 0-1 0 0,0 1 0 0 0,0-1 0 0 0,0 0 1 0 0,1 0-1 0 0,-1 0 0 0 0,0 0 1 0 0,0 0 99 0 0,3-3-993 0 0,-1 0 0 0 0,0 0 0 0 0,0-1 0 0 0,0 1 1 0 0,1-2 992 0 0,-1-1-895 0 0,11-13-5147 0 0</inkml:trace>
  <inkml:trace contextRef="#ctx0" brushRef="#br0" timeOffset="4152.438">6436 10208 9216 0 0,'-12'-10'1277'0'0,"11"9"284"0"0,2-1 1484 0 0,-1 2-2957 0 0,-1 0-1 0 0,1 0 1 0 0,0 0 0 0 0,0-1-1 0 0,0 1 1 0 0,0 0-1 0 0,0 0 1 0 0,0 0 0 0 0,0 0-1 0 0,0-1 1 0 0,0 1-1 0 0,0 0 1 0 0,0 0 0 0 0,0 0-1 0 0,0-1 1 0 0,0 1-1 0 0,0 0 1 0 0,0 0 0 0 0,0 0-1 0 0,0-1 1 0 0,0 1-1 0 0,0 0 1 0 0,0 0 0 0 0,1 0-1 0 0,-1 0 1 0 0,0-1-1 0 0,0 1 1 0 0,0 0 0 0 0,0 0-1 0 0,0 0 1 0 0,0 0-1 0 0,0 0 1 0 0,1 0 0 0 0,-1-1-1 0 0,0 1 1 0 0,0 0-1 0 0,0 0 1 0 0,0 0 0 0 0,1 0-1 0 0,-1 0 1 0 0,0 0-1 0 0,0 0 1 0 0,0 0-88 0 0,3-1 24 0 0,3 1-92 0 0,-5 0 5 0 0,0 0 0 0 0,0 1 0 0 0,0-1 0 0 0,0 0-1 0 0,0 1 1 0 0,0-1 0 0 0,0 0 0 0 0,0 1 0 0 0,0-1 0 0 0,0 1 0 0 0,1 0 63 0 0,5 3-1045 0 0,2-2-3164 0 0,-8-1-1337 0 0</inkml:trace>
  <inkml:trace contextRef="#ctx0" brushRef="#br0" timeOffset="4153.438">6717 10150 2760 0 0,'-2'0'665'0'0,"-2"1"632"0"0,1 1 0 0 0,-1 0 0 0 0,0 0 0 0 0,1 0 0 0 0,-1 0 0 0 0,1 0 0 0 0,0 0 0 0 0,0 1-1 0 0,-3 2-1296 0 0,-26 30 2660 0 0,28-30-2822 0 0,-6 8 701 0 0,0 0-1 0 0,2 0 1 0 0,0 1-1 0 0,0 0 0 0 0,-2 9-538 0 0,3-6 173 0 0,0 1-1 0 0,1 0 0 0 0,1 0 0 0 0,0 1 1 0 0,0 13-173 0 0,4-25 8 0 0,0 0 0 0 0,1 0 0 0 0,0 0 0 0 0,1 0 1 0 0,-1 0-1 0 0,1 0 0 0 0,1 0 0 0 0,-1-1 0 0 0,1 1 0 0 0,1 0 0 0 0,-1-1 1 0 0,1 1-1 0 0,0-1 0 0 0,0 0 0 0 0,1 0 0 0 0,0 0 0 0 0,0 0-8 0 0,-2-4-146 0 0,1 1 0 0 0,-1-1 0 0 0,1 0 0 0 0,0 0-1 0 0,-1 0 1 0 0,1 0 0 0 0,0-1 0 0 0,0 1 0 0 0,0-1 0 0 0,0 0-1 0 0,1 1 1 0 0,-1-2 0 0 0,0 1 0 0 0,0 0 0 0 0,1 0-1 0 0,-1-1 1 0 0,0 0 0 0 0,1 0 0 0 0,-1 0 0 0 0,0 0 0 0 0,1 0-1 0 0,-1-1 1 0 0,0 1 0 0 0,0-1 0 0 0,1 0 146 0 0,14-5-2577 0 0</inkml:trace>
  <inkml:trace contextRef="#ctx0" brushRef="#br0" timeOffset="4606.694">6881 10273 16384 0 0,'0'0'373'0'0,"-11"2"1053"0"0,9 0-1371 0 0,0-1-1 0 0,0 1 0 0 0,0 0 0 0 0,0 0 0 0 0,0 0 0 0 0,0 0 1 0 0,0 0-1 0 0,1 0 0 0 0,-1 0 0 0 0,1 1 0 0 0,-1-1 0 0 0,1 0 1 0 0,0 1-1 0 0,0-1 0 0 0,0 1-54 0 0,-12 43 1819 0 0,12-41-1584 0 0,-1 3-134 0 0,1 1 1 0 0,0 0-1 0 0,0 0 0 0 0,1 0 1 0 0,1-1-1 0 0,-1 1 0 0 0,1 0 1 0 0,1 0-1 0 0,0-1 0 0 0,1 5-101 0 0,-2-11 27 0 0,1 1 0 0 0,-1-1 0 0 0,1 1 0 0 0,-1-1 0 0 0,1 1 0 0 0,0-1 0 0 0,0 0 0 0 0,1 1-27 0 0,-3-2 4 0 0,1-1-1 0 0,0 1 1 0 0,0 0-1 0 0,0 0 1 0 0,0-1-1 0 0,1 1 1 0 0,-1-1-1 0 0,0 1 1 0 0,0-1-1 0 0,0 1 1 0 0,0-1-1 0 0,0 0 1 0 0,1 1-1 0 0,-1-1 1 0 0,0 0-1 0 0,0 0 1 0 0,1 0-4 0 0,1 0 4 0 0,0 0-3 0 0,0 0 0 0 0,0 0 0 0 0,0 0 0 0 0,-1-1 0 0 0,1 1 0 0 0,0-1 0 0 0,0 0 0 0 0,0 0 0 0 0,-1 0 0 0 0,1 0 0 0 0,0 0 0 0 0,-1 0 0 0 0,2-2-1 0 0,4-2-219 0 0,-1 0 0 0 0,1-1 0 0 0,3-3 219 0 0,0-2-397 0 0,-6 6 123 0 0,0 1-1 0 0,0-1 0 0 0,0 1 0 0 0,1 0 1 0 0,2-2 274 0 0,-7 6 20 0 0,1 0 36 0 0,-1 1-39 0 0,1 0-1 0 0,-1-1 1 0 0,0 1 0 0 0,1 0 0 0 0,-1 0 0 0 0,0 0-1 0 0,0 0 1 0 0,0 0 0 0 0,0 0 0 0 0,0 0 0 0 0,0 0 0 0 0,0 1-1 0 0,0-1 1 0 0,0 0 0 0 0,0 0 0 0 0,-1 1 0 0 0,1-1 0 0 0,0 1-1 0 0,-1-1 1 0 0,1 0 0 0 0,-1 1 0 0 0,0-1 0 0 0,1 1-1 0 0,-1-1 1 0 0,0 2-17 0 0,2 7 182 0 0,6 11 209 0 0,-5-13-249 0 0,0 0-1 0 0,1 0 1 0 0,-1-1-1 0 0,5 6-141 0 0,-7-10 30 0 0,1-1 1 0 0,0 0-1 0 0,-1 0 1 0 0,1 0-1 0 0,0 0 1 0 0,0-1-1 0 0,0 1 1 0 0,1 0-1 0 0,-1-1 1 0 0,0 1-1 0 0,1-1 1 0 0,-1 0-1 0 0,0 0 1 0 0,1 0-1 0 0,0 0 1 0 0,-1 0-1 0 0,1-1-30 0 0,-1 0 14 0 0,0 1 1 0 0,0-1-1 0 0,0 0 1 0 0,0 0-1 0 0,0-1 1 0 0,0 1-1 0 0,0 0 1 0 0,0-1-1 0 0,0 1 0 0 0,0-1 1 0 0,0 0-1 0 0,0 1 1 0 0,0-1-1 0 0,0 0 1 0 0,0 0-1 0 0,-1 0 1 0 0,1-1-1 0 0,0 1 0 0 0,-1 0 1 0 0,1-1-1 0 0,-1 1 1 0 0,0 0-1 0 0,1-1 1 0 0,-1 0-1 0 0,0 1 1 0 0,0-1-1 0 0,0 0 0 0 0,0 0 1 0 0,0 0-15 0 0,2-2 31 0 0,-1-1 0 0 0,0 0 0 0 0,0-1 1 0 0,0 1-1 0 0,0 0 0 0 0,-1-1 0 0 0,0 1 0 0 0,0 0 0 0 0,-1-1 1 0 0,1 0-32 0 0,8-86-1120 0 0,-1 27-3462 0 0,-7 51 2607 0 0</inkml:trace>
  <inkml:trace contextRef="#ctx0" brushRef="#br0" timeOffset="5043.677">7440 10136 10592 0 0,'0'0'488'0'0,"-9"8"176"0"0,2 8 1581 0 0,0 0 0 0 0,-1 9-2245 0 0,-8 19 3245 0 0,-14 45-793 0 0,26-75-2350 0 0,0 0-1 0 0,2 0 0 0 0,-1 0 0 0 0,2 0 0 0 0,0 0 1 0 0,0 0-1 0 0,1 1 0 0 0,1-1 0 0 0,1 0 0 0 0,1 4-101 0 0,-2-12 54 0 0,1-1-1 0 0,0 1 1 0 0,0-1-1 0 0,0 0 1 0 0,1 0-1 0 0,0 0 1 0 0,0 0-1 0 0,0 0 1 0 0,1-1-1 0 0,-1 1 1 0 0,1-1 0 0 0,0 0-1 0 0,3 2-53 0 0,-5-4-39 0 0,1 0 1 0 0,-1 0-1 0 0,0-1 1 0 0,1 1-1 0 0,-1-1 1 0 0,1 0-1 0 0,0 0 1 0 0,-1 0-1 0 0,1 0 1 0 0,0 0-1 0 0,0-1 0 0 0,2 1 39 0 0,-3-1-205 0 0,0 0 0 0 0,0 0 0 0 0,0 0-1 0 0,0 0 1 0 0,0-1 0 0 0,0 1 0 0 0,0-1-1 0 0,0 1 1 0 0,0-1 0 0 0,0 0 0 0 0,0 0-1 0 0,0 0 1 0 0,-1 0 0 0 0,1 0 0 0 0,0 0-1 0 0,-1 0 1 0 0,1-1 0 0 0,-1 1 0 0 0,1-1 205 0 0,7-6-7101 0 0</inkml:trace>
  <inkml:trace contextRef="#ctx0" brushRef="#br0" timeOffset="5044.677">7277 10245 18687 0 0,'0'0'430'0'0,"0"0"55"0"0,0 0 26 0 0,2 0-62 0 0,46 12-245 0 0,1-3 0 0 0,4-2-204 0 0,-2 0 72 0 0,23 2-1389 0 0,42-6-1795 0 0,-53-3 1491 0 0</inkml:trace>
  <inkml:trace contextRef="#ctx0" brushRef="#br0" timeOffset="5766.086">7834 10421 3224 0 0,'-28'0'684'0'0,"27"0"1244"0"0,1 0 657 0 0,0 0 126 0 0,0 0-278 0 0,0 0-1282 0 0,0 0-561 0 0,0 0-115 0 0,0 0-30 0 0,0 0-26 0 0,0 0-17 0 0,1 1-2 0 0,3 3-230 0 0,1 0-1 0 0,-1-1 1 0 0,1 1-1 0 0,-1-1 0 0 0,1 0 1 0 0,0 0-1 0 0,0-1 1 0 0,1 1-1 0 0,-1-1 0 0 0,0 0 1 0 0,1-1-1 0 0,-1 1-169 0 0,13 2 515 0 0,-1-1-1 0 0,1 0 0 0 0,7-1-514 0 0,4-1 1065 0 0,24-2-1065 0 0,-4-1 95 0 0,-20 2-347 0 0,19-1 494 0 0,-18 5-7150 0 0,-24-1 339 0 0</inkml:trace>
  <inkml:trace contextRef="#ctx0" brushRef="#br0" timeOffset="6602.813">8476 10317 2760 0 0,'0'0'125'0'0,"0"0"321"0"0,0 0 1259 0 0,0 0 549 0 0,0 0 108 0 0,0 0-258 0 0,0 0-1188 0 0,0 0-520 0 0,0 0-107 0 0,0 0 10 0 0,2 9 622 0 0,5 36 928 0 0,-3-22-564 0 0,-1 1 1 0 0,0 18-1286 0 0,-2-20 469 0 0,-1-14-306 0 0,1-1 0 0 0,-1 1 0 0 0,-1-1 0 0 0,0 3-163 0 0,1 26 1203 0 0,-1-36-1184 0 0,1 0-1 0 0,-1 0 1 0 0,1 0 0 0 0,-1 0 0 0 0,0 0 0 0 0,1 0 0 0 0,-1-1-1 0 0,1 1 1 0 0,-1 0 0 0 0,1 0 0 0 0,-1 0 0 0 0,1-1 0 0 0,-1 1-1 0 0,1 0 1 0 0,-1-1 0 0 0,1 1 0 0 0,-1 0 0 0 0,1-1 0 0 0,0 1-1 0 0,-1-1 1 0 0,1 1-19 0 0,-1-1 19 0 0,0-2 9 0 0,0-1-1 0 0,0 0 1 0 0,0 1 0 0 0,1-1-1 0 0,-1 0 1 0 0,1 1-1 0 0,0-1 1 0 0,0 0-1 0 0,1 1 1 0 0,-1-1 0 0 0,1 0-1 0 0,-1 1-27 0 0,12-44-29 0 0,-9 36-23 0 0,0 1 0 0 0,1 0 0 0 0,0 0 1 0 0,1 1-1 0 0,0-1 0 0 0,0 1 1 0 0,1 0-1 0 0,0 0 0 0 0,1 1 0 0 0,1-2 52 0 0,-3 5-40 0 0,1-1-1 0 0,0 1 0 0 0,0 1 0 0 0,1-1 0 0 0,-1 1 1 0 0,1 0-1 0 0,0 0 0 0 0,0 1 0 0 0,1 0 0 0 0,-1 0 41 0 0,-3 2 11 0 0,-1 0-1 0 0,1 0 1 0 0,-1 0-1 0 0,1 1 1 0 0,0 0-1 0 0,-1-1 0 0 0,1 2 1 0 0,-1-1-1 0 0,1 0 1 0 0,-1 0-1 0 0,1 1 1 0 0,-1 0-1 0 0,1 0 0 0 0,-1 0 1 0 0,1 0-1 0 0,-1 1 1 0 0,0-1-1 0 0,0 1 1 0 0,1 0-1 0 0,-1 0 1 0 0,0 0-1 0 0,-1 0 0 0 0,1 0-10 0 0,1 2 83 0 0,0-1-1 0 0,0 1 1 0 0,-1 0-1 0 0,1 0 1 0 0,-1 0-1 0 0,0 1 1 0 0,-1-1-1 0 0,1 1 1 0 0,-1 0-1 0 0,0-1 1 0 0,0 1-1 0 0,0 0 1 0 0,-1 0-1 0 0,1 0 1 0 0,-1 0-1 0 0,-1 2-82 0 0,3 5 104 0 0,-2 1 0 0 0,0 0-1 0 0,-1 0 1 0 0,0 0-1 0 0,-1 0 1 0 0,0 0 0 0 0,-2 6-104 0 0,-10 26 242 0 0,11-41-272 0 0,1-3-220 0 0,1-1-112 0 0,0 0-29 0 0,0 0-222 0 0,0 0-903 0 0,0-5-2380 0 0,0-4 1891 0 0</inkml:trace>
  <inkml:trace contextRef="#ctx0" brushRef="#br0" timeOffset="7243.707">8699 10012 3224 0 0,'0'0'143'0'0,"-4"0"421"0"0,6 0 9702 0 0,5-1-5034 0 0,55-9-3950 0 0,-38 9-1136 0 0,-1 0 0 0 0,13 2-146 0 0,3 0 4 0 0,10 4-691 0 0,-19-1-1475 0 0,-11-4 611 0 0</inkml:trace>
  <inkml:trace contextRef="#ctx0" brushRef="#br0" timeOffset="8079.417">9297 9901 2760 0 0,'0'0'653'0'0,"0"0"1703"0"0,0 0 747 0 0,0 0 147 0 0,0 0-396 0 0,0 0-1778 0 0,0 0-778 0 0,0 0-155 0 0,0 0 1 0 0,0 0 120 0 0,0 1 50 0 0,-3 9 34 0 0,0 0-1 0 0,1 0 0 0 0,1 0 0 0 0,-1 1 0 0 0,2-1 0 0 0,0 9-347 0 0,-2 14 445 0 0,-8 49 131 0 0,-3 0 0 0 0,-4-1 0 0 0,-4 0 0 0 0,-6 7-576 0 0,5-2 104 0 0,22-85-81 0 0,0 0-1 0 0,0 0 0 0 0,0-1 0 0 0,0 1 1 0 0,-1 0-1 0 0,1 0 0 0 0,0-1 0 0 0,-1 1 1 0 0,1 0-1 0 0,0 0 0 0 0,-1-1 0 0 0,1 1 1 0 0,-1 0-1 0 0,1-1 0 0 0,-1 1 0 0 0,1-1 1 0 0,-1 1-1 0 0,0-1 0 0 0,1 1 0 0 0,-1-1 1 0 0,0 1-1 0 0,1-1 0 0 0,-1 1 0 0 0,0-1 1 0 0,0 0-1 0 0,1 1 0 0 0,-1-1 0 0 0,0 0 1 0 0,0 0-23 0 0,-2-17 410 0 0,3 14-394 0 0,0-1 1 0 0,0 1-1 0 0,0-1 0 0 0,0 1 0 0 0,1-1 0 0 0,-1 1 1 0 0,1-1-1 0 0,0 1 0 0 0,0 0 0 0 0,1-2-16 0 0,15-33-97 0 0,-15 34 82 0 0,5-10-48 0 0,1 0 1 0 0,0 0-1 0 0,1 1 1 0 0,1 0-1 0 0,0 0 1 0 0,1 1-1 0 0,0 0 1 0 0,9-6 62 0 0,-20 18-3 0 0,14-12-195 0 0,1 1 0 0 0,1 0 0 0 0,7-4 198 0 0,-17 12-31 0 0,1-1 1 0 0,1 1-1 0 0,-1 0 0 0 0,0 1 0 0 0,1 0 0 0 0,0 0 0 0 0,-1 1 0 0 0,1 0 0 0 0,0 0 0 0 0,5 0 31 0 0,-12 1 4 0 0,0 0 0 0 0,-1 0 0 0 0,1 0 0 0 0,0 0 0 0 0,-1 0 0 0 0,1 0 0 0 0,0 0 0 0 0,-1 0 0 0 0,1 0 0 0 0,0 0 0 0 0,-1 1 0 0 0,1-1 0 0 0,-1 0 0 0 0,1 0-1 0 0,0 1 1 0 0,-1-1 0 0 0,1 0 0 0 0,-1 1 0 0 0,1-1 0 0 0,0 0 0 0 0,-1 1 0 0 0,1-1 0 0 0,-1 1 0 0 0,0-1 0 0 0,1 1 0 0 0,-1-1 0 0 0,1 1 0 0 0,-1-1 0 0 0,0 1 0 0 0,1 0 0 0 0,-1-1 0 0 0,0 1-1 0 0,0-1 1 0 0,1 1 0 0 0,-1 0 0 0 0,0-1 0 0 0,0 2-4 0 0,0-1 26 0 0,0 0-1 0 0,0 1 1 0 0,0-1 0 0 0,0 0-1 0 0,-1 1 1 0 0,1-1 0 0 0,0 0-1 0 0,-1 1 1 0 0,1-1-1 0 0,-1 0 1 0 0,0 0 0 0 0,1 1-26 0 0,-5 4 102 0 0,1-1 1 0 0,-1 0 0 0 0,0 0 0 0 0,0 0-1 0 0,0 0 1 0 0,0-1 0 0 0,-7 4-103 0 0,-44 24 326 0 0,1-1-229 0 0,36-21-97 0 0,15-8 0 0 0,1-1 0 0 0,0 1 0 0 0,-1 0 0 0 0,1 0 0 0 0,0 0 0 0 0,0 0 0 0 0,0 1 0 0 0,0-1 0 0 0,1 1 0 0 0,-1 0 0 0 0,-1 2 0 0 0,3-4-4 0 0,1-1-1 0 0,-1 1 0 0 0,1 0 1 0 0,0 0-1 0 0,-1-1 0 0 0,1 1 1 0 0,0 0-1 0 0,0 0 0 0 0,-1 0 1 0 0,1-1-1 0 0,0 1 1 0 0,0 0-1 0 0,0 0 0 0 0,0 0 1 0 0,0 0-1 0 0,0-1 0 0 0,1 1 1 0 0,-1 0-1 0 0,0 0 0 0 0,0 0 1 0 0,0 0-1 0 0,1-1 0 0 0,-1 1 1 0 0,0 0-1 0 0,1 0 1 0 0,-1-1-1 0 0,1 1 0 0 0,-1 0 1 0 0,1-1-1 0 0,-1 1 0 0 0,1 0 1 0 0,0-1-1 0 0,-1 1 0 0 0,1-1 1 0 0,-1 1-1 0 0,1-1 0 0 0,0 1 1 0 0,0-1-1 0 0,-1 0 1 0 0,1 1-1 0 0,0-1 0 0 0,0 0 5 0 0,2 2-29 0 0,10 8 82 0 0,1 0-1 0 0,0 0 1 0 0,0-2-1 0 0,1 0 1 0 0,0 0-1 0 0,13 3-52 0 0,-8-2-71 0 0,-17-7-353 0 0,0 0-1 0 0,-1-1 1 0 0,1 0 0 0 0,0 1-1 0 0,0-1 1 0 0,0 0 0 0 0,0-1-1 0 0,0 1 1 0 0,0 0 0 0 0,1-1-1 0 0,0 0 425 0 0,2 1-3280 0 0,-6-1 3157 0 0,1 0 0 0 0,-1 1 0 0 0,0-1-1 0 0,1 0 1 0 0,-1 0 0 0 0,1 0 0 0 0,-1 0-1 0 0,1 0 1 0 0,-1 0 0 0 0,1 0 0 0 0,-1 0-1 0 0,1 0 1 0 0,-1-1 0 0 0,0 1 0 0 0,1 0-1 0 0,-1 0 1 0 0,1 0 0 0 0,-1 0 0 0 0,1-1-1 0 0,-1 1 124 0 0,7-5-5014 0 0</inkml:trace>
  <inkml:trace contextRef="#ctx0" brushRef="#br0" timeOffset="8490.667">9493 10390 3224 0 0,'0'0'644'0'0,"0"0"1494"0"0,0 0 656 0 0,1 2 135 0 0,4 6-1233 0 0,-1-1 0 0 0,1 1 0 0 0,-1 1 0 0 0,1 3-1696 0 0,-2-3 281 0 0,0 0 0 0 0,0 1 0 0 0,-1-1 0 0 0,0 1 0 0 0,0-1-1 0 0,-1 1 1 0 0,-1 0-281 0 0,1 10 318 0 0,0-1 0 0 0,2 0-1 0 0,0 0 1 0 0,2 6-318 0 0,-3-15 83 0 0,-1-6-47 0 0,0-1-1 0 0,-1 1 1 0 0,1 0-1 0 0,1-1 1 0 0,-1 1-1 0 0,1-1 1 0 0,-1 1-36 0 0,0-4 80 0 0,-1 0 37 0 0,0 0 13 0 0,0 0 4 0 0,0 0 4 0 0,11-12 292 0 0,-10 10-392 0 0,1-1-4 0 0,0 0 0 0 0,0 0 0 0 0,0 0-1 0 0,0 0 1 0 0,-1-1 0 0 0,1 1 0 0 0,-1 0 0 0 0,0-1-1 0 0,0 1 1 0 0,0-4-34 0 0,1-1 27 0 0,0 0 0 0 0,0 0-1 0 0,3-6-26 0 0,-3 7-9 0 0,1 0 0 0 0,-1-1 0 0 0,0 0 0 0 0,-1-2 9 0 0,2-2-305 0 0,-1 1-1 0 0,2 0 0 0 0,-1 0 0 0 0,2 0 1 0 0,-1 1-1 0 0,1-1 0 0 0,1 1 0 0 0,0 0 1 0 0,0 0-1 0 0,7-6 306 0 0,22-25-6069 0 0,-19 28 3832 0 0</inkml:trace>
  <inkml:trace contextRef="#ctx0" brushRef="#br0" timeOffset="8891.108">9939 10063 5528 0 0,'0'0'249'0'0,"0"0"-1"0"0,0 8 2301 0 0,-2 37 5494 0 0,-3-1-4646 0 0,-23 86-2730 0 0,26-119-193 0 0,-18 67 380 0 0,15-59-822 0 0,1 1 0 0 0,0 0 0 0 0,2-1 1 0 0,0 1-1 0 0,1 6-32 0 0,1-25 191 0 0,9 7 663 0 0,-1-7-679 0 0,-1-1-1 0 0,1 0 1 0 0,-1-1-1 0 0,1 1 1 0 0,0-1-1 0 0,-1-1 1 0 0,0 0-1 0 0,1 0 1 0 0,2-1-175 0 0,22-5 281 0 0,-15 5-230 0 0,1-1 11 0 0,1 1 0 0 0,0 1-1 0 0,13 0-61 0 0,-1 2-180 0 0,0 2-1 0 0,1 1 1 0 0,-1 1-1 0 0,0 2 1 0 0,10 4 180 0 0,-13 0-3436 0 0,-14-7-4265 0 0</inkml:trace>
  <inkml:trace contextRef="#ctx0" brushRef="#br0" timeOffset="9490.893">10411 10256 3224 0 0,'0'0'567'0'0,"0"0"1171"0"0,0 0 519 0 0,0 0 102 0 0,0 0-254 0 0,0 0-1130 0 0,0 0-499 0 0,8 4 796 0 0,5-1-832 0 0,-1-1 0 0 0,0 0 0 0 0,0-1-1 0 0,1-1 1 0 0,-1 1 0 0 0,8-2-440 0 0,4 0 233 0 0,159 4 455 0 0,-170-3-722 0 0,34-1-279 0 0,-17-4-2735 0 0,-19 2-2546 0 0</inkml:trace>
  <inkml:trace contextRef="#ctx0" brushRef="#br0" timeOffset="9888.191">10663 10130 4144 0 0,'0'0'319'0'0,"0"0"175"0"0,0 0 1519 0 0,-1 1 1579 0 0,0 7-1646 0 0,-2 30 2414 0 0,3 2-599 0 0,3 10-3761 0 0,1-15 1489 0 0,6 26-1489 0 0,-3-23 199 0 0,-4-19-396 0 0,-1-4 452 0 0,1-1 1 0 0,2 7-256 0 0,-4-17-318 0 0,0 0 0 0 0,1 0 1 0 0,-1-1-1 0 0,1 1 0 0 0,0 0 0 0 0,0-1 1 0 0,0 0-1 0 0,1 1 0 0 0,-1-1 0 0 0,1 0 0 0 0,1 1 318 0 0,1 1-1696 0 0</inkml:trace>
  <inkml:trace contextRef="#ctx0" brushRef="#br0" timeOffset="10388.177">11305 10130 12320 0 0,'0'0'564'0'0,"0"0"-10"0"0,-9 9 402 0 0,6-6-740 0 0,0 0-1 0 0,1 0 0 0 0,-1 0 1 0 0,1 1-1 0 0,0-1 1 0 0,0 0-1 0 0,0 1 0 0 0,0 2-215 0 0,-12 31 1420 0 0,10-23-894 0 0,0-1 0 0 0,1 1 0 0 0,1 0 0 0 0,0 1 0 0 0,1-1 0 0 0,0 0 0 0 0,2 10-526 0 0,0-16 143 0 0,-1-1 0 0 0,2 1 0 0 0,-1-1 1 0 0,1 0-1 0 0,0 0 0 0 0,1 0 0 0 0,1 2-143 0 0,-2-5 12 0 0,0 0-1 0 0,0 0 0 0 0,0 0 0 0 0,1-1 1 0 0,0 1-1 0 0,0-1 0 0 0,0 0 1 0 0,0 0-1 0 0,0 0 0 0 0,1 0 0 0 0,-1 0 1 0 0,2 0-12 0 0,-3-2-5 0 0,-1 0 0 0 0,0 0 0 0 0,1-1 0 0 0,-1 1 0 0 0,0 0 0 0 0,1-1 0 0 0,-1 0 0 0 0,1 1 0 0 0,-1-1 0 0 0,1 0 0 0 0,-1 1 0 0 0,1-1 0 0 0,0 0 0 0 0,-1 0 0 0 0,1 0 0 0 0,-1-1 0 0 0,1 1 0 0 0,-1 0 0 0 0,1-1 0 0 0,-1 1 0 0 0,1 0 0 0 0,-1-1 0 0 0,0 0 0 0 0,1 0 5 0 0,1 0-392 0 0,0-1 0 0 0,-1 0 1 0 0,0 0-1 0 0,0 0 0 0 0,1 0 0 0 0,-1 0 1 0 0,0 0-1 0 0,0-1 0 0 0,0 0 392 0 0,5-8-1792 0 0</inkml:trace>
  <inkml:trace contextRef="#ctx0" brushRef="#br0" timeOffset="10777.231">11327 10049 5064 0 0,'-6'-14'544'0'0,"1"4"1850"0"0,2 4 5911 0 0,11 11-2099 0 0,-5-3-5985 0 0,12 6-6615 0 0,-9-4-634 0 0</inkml:trace>
  <inkml:trace contextRef="#ctx0" brushRef="#br0" timeOffset="11619.155">10984 9889 3680 0 0,'0'0'284'0'0,"0"0"160"0"0,0 0 1365 0 0,-2 2 2345 0 0,-6 5-207 0 0,6-6-3553 0 0,-8 10 2263 0 0,13-4-2608 0 0,4-2-6 0 0,-4-3-36 0 0,0-1 1 0 0,1 0-1 0 0,-1 0 1 0 0,0 0-1 0 0,1-1 1 0 0,-1 1-1 0 0,1-1 1 0 0,-1 0-1 0 0,1 0 1 0 0,-1 0-1 0 0,3 0-7 0 0,6-2-1 0 0,-3 0 20 0 0,-8 2 73 0 0,-1 0-49 0 0,1 0 1 0 0,-1 0 0 0 0,1 1-1 0 0,-1-1 1 0 0,0 0 0 0 0,0 0-1 0 0,1 0 1 0 0,-1 0 0 0 0,0 0-1 0 0,1 1 1 0 0,-1-1 0 0 0,0 0-1 0 0,1 0 1 0 0,-1 1 0 0 0,0-1-1 0 0,0 0 1 0 0,0 0 0 0 0,1 1-1 0 0,-1-1 1 0 0,0 0-1 0 0,0 0 1 0 0,0 1 0 0 0,1-1-44 0 0,-4 4 119 0 0,1-1 1 0 0,-1 0 0 0 0,0 0-1 0 0,0 0 1 0 0,0 0-1 0 0,0 0 1 0 0,0-1-1 0 0,-1 1 1 0 0,1-1 0 0 0,-1 0-1 0 0,1 0 1 0 0,-5 1-120 0 0,-9 7 342 0 0,16-10-289 0 0,1 0 17 0 0,1-1-43 0 0,-1 0 0 0 0,0 0 1 0 0,1 0-1 0 0,-1 0 1 0 0,1 0-1 0 0,-1 0 0 0 0,1 0 1 0 0,-1 0-1 0 0,1 0 1 0 0,0 0-1 0 0,-1 0 0 0 0,1 0 1 0 0,0 0-1 0 0,0 0 1 0 0,0 0-1 0 0,0 1 0 0 0,0-1-27 0 0,21-14 33 0 0,-15 10-25 0 0,9-4-60 0 0,0 1-1 0 0,0 0 0 0 0,1 1 0 0 0,9-2 53 0 0,-19 6-29 0 0,27-7-1063 0 0,-19 8-4426 0 0,-8 2-599 0 0</inkml:trace>
  <inkml:trace contextRef="#ctx0" brushRef="#br0" timeOffset="12330.681">12004 9892 13360 0 0,'0'0'298'0'0,"0"0"46"0"0,0 0 24 0 0,0 0-38 0 0,-4 6-206 0 0,-3 8 461 0 0,0 0 0 0 0,-2-1 1 0 0,0 0-1 0 0,0 0 1 0 0,-1-1-1 0 0,-5 5-585 0 0,13-15 103 0 0,-17 24 870 0 0,15-19-780 0 0,0-1 0 0 0,-1 1 0 0 0,0-1-1 0 0,-3 3-192 0 0,-8 6 459 0 0,0-1-1 0 0,-18 12-458 0 0,25-21 131 0 0,1 0 0 0 0,-1 0 1 0 0,1-1-1 0 0,-2 0 1 0 0,1 0-1 0 0,0-1 0 0 0,-9 2-131 0 0,4-2 6 0 0,0 0 0 0 0,1-2 0 0 0,-1 1-1 0 0,-14-1-5 0 0,23-2 13 0 0,0 1 0 0 0,0-1 0 0 0,0 0 0 0 0,1 0-1 0 0,-1 0 1 0 0,0 0 0 0 0,1-1 0 0 0,-1 0 0 0 0,1 0-1 0 0,0 0 1 0 0,0-1 0 0 0,0 1 0 0 0,0-1 0 0 0,0 0 0 0 0,0 0-1 0 0,-1-2-12 0 0,4 4 3 0 0,0-1-1 0 0,0 0 1 0 0,0 1 0 0 0,0-1-1 0 0,0 0 1 0 0,0 0-1 0 0,1 1 1 0 0,-1-1-1 0 0,1 0 1 0 0,-1 0 0 0 0,1 0-1 0 0,-1 0 1 0 0,1 0-1 0 0,0 0 1 0 0,0 0-1 0 0,0 0 1 0 0,0 0-1 0 0,1 0 1 0 0,-1 0 0 0 0,0 0-1 0 0,1 1 1 0 0,-1-1-1 0 0,1 0 1 0 0,0-1-3 0 0,1-3-48 0 0,1 1 0 0 0,-1-1 0 0 0,1 1 0 0 0,0 0 0 0 0,0 0 0 0 0,1 0 0 0 0,2-2 48 0 0,-3 4-36 0 0,0 0-1 0 0,0 0 1 0 0,0 1 0 0 0,1-1 0 0 0,-1 1 0 0 0,1 0 0 0 0,0 0 0 0 0,0 0 0 0 0,0 0 0 0 0,0 1 0 0 0,0 0 0 0 0,0 0 0 0 0,0 0-1 0 0,0 0 1 0 0,0 0 0 0 0,0 1 0 0 0,1 0 0 0 0,-1 0 0 0 0,0 0 0 0 0,0 0 0 0 0,4 2 36 0 0,-1-1-7 0 0,0 0 0 0 0,0 1-1 0 0,0 0 1 0 0,0 0 0 0 0,0 1 0 0 0,0 0 0 0 0,-1 0-1 0 0,0 0 1 0 0,1 1 0 0 0,-1 0 0 0 0,0 0 0 0 0,0 2 7 0 0,7 6 121 0 0,-1 1 1 0 0,-1 0-1 0 0,-1 1 0 0 0,1 1 1 0 0,-2 0-1 0 0,6 12-121 0 0,-10-19 70 0 0,9 18 282 0 0,9 27-352 0 0,-20-48-159 0 0,-1-1 0 0 0,1 1 0 0 0,-1-1-1 0 0,1 0 1 0 0,1 0 0 0 0,-1 0 0 0 0,3 2 159 0 0,-5-6-609 0 0,0 1 0 0 0,0-1 1 0 0,0 1-1 0 0,0-1 0 0 0,0 0 1 0 0,0 0-1 0 0,1 1 0 0 0,-1-1 1 0 0,0 0-1 0 0,0 0 0 0 0,0 0 0 0 0,1 0 609 0 0,-1 0-602 0 0,8 0-5144 0 0</inkml:trace>
  <inkml:trace contextRef="#ctx0" brushRef="#br0" timeOffset="12840.437">12168 9676 2760 0 0,'-1'0'2958'0'0,"2"0"12955"0"0,0 0-14588 0 0,1 0-4306 0 0,107 9 4929 0 0,-29-3-1946 0 0,-63-4-101 0 0,6 0-1741 0 0,-6-1-2548 0 0,3-1-2314 0 0</inkml:trace>
  <inkml:trace contextRef="#ctx0" brushRef="#br0" timeOffset="14038.679">11585 10373 3680 0 0,'0'0'284'0'0,"0"0"176"0"0,0 0 1434 0 0,0 0 650 0 0,0 0 131 0 0,2 1-278 0 0,11 2-868 0 0,0-1 0 0 0,0 0 0 0 0,10 0-1529 0 0,14-1 2367 0 0,23-3-2367 0 0,12-1 469 0 0,31 0 131 0 0,-51 1-1564 0 0,1 1-4711 0 0,-28 1-915 0 0</inkml:trace>
  <inkml:trace contextRef="#ctx0" brushRef="#br0" timeOffset="14393.172">11771 10474 3680 0 0,'0'0'167'0'0,"16"2"1870"0"0,17 2 3403 0 0,15 6-2124 0 0,-39-7-2774 0 0,1 0 0 0 0,-1 0 1 0 0,0 1-1 0 0,0 0 0 0 0,0 1 0 0 0,0-1 0 0 0,3 4-542 0 0,-11-7 73 0 0,0 0 0 0 0,0 0 0 0 0,0-1 0 0 0,0 1 0 0 0,0 0 0 0 0,-1 0 0 0 0,1 0 0 0 0,0 0 0 0 0,0 0 0 0 0,-1 0 0 0 0,1 1 0 0 0,0-1 0 0 0,-1 0 0 0 0,1 0-1 0 0,-1 0 1 0 0,0 1 0 0 0,1-1 0 0 0,-1 0 0 0 0,0 1 0 0 0,0-1 0 0 0,0 0-73 0 0,0 2 50 0 0,0-1-1 0 0,0 0 0 0 0,-1 0 1 0 0,1 1-1 0 0,-1-1 1 0 0,1 0-1 0 0,-1 0 1 0 0,0 0-1 0 0,0 0 0 0 0,0 0 1 0 0,-1 2-50 0 0,-2 2 49 0 0,0 0 0 0 0,-1 0 1 0 0,0-1-1 0 0,0 0 0 0 0,0 0 0 0 0,-1 0 0 0 0,0 0-49 0 0,-11 8 65 0 0,0-2-1 0 0,0 0 1 0 0,-1-2-1 0 0,0 1 0 0 0,-1-2 1 0 0,0-1-1 0 0,-1 0-64 0 0,19-7 9 0 0,0 0-7 0 0,1 0-1 0 0,0 0 1 0 0,-1 0 0 0 0,1 0 0 0 0,-1 0-1 0 0,1 0 1 0 0,-1 0 0 0 0,1 1 0 0 0,0-1 0 0 0,-1 0-1 0 0,1 0 1 0 0,0 0 0 0 0,-1 0 0 0 0,1 1-1 0 0,-1-1 1 0 0,1 0 0 0 0,0 0 0 0 0,0 1 0 0 0,-1-1-1 0 0,1 0 1 0 0,0 1 0 0 0,-1-1 0 0 0,1 0 0 0 0,0 1-1 0 0,0-1 1 0 0,0 0 0 0 0,-1 1 0 0 0,1-1-1 0 0,0 0 1 0 0,0 1 0 0 0,0-1-2 0 0,-1 1 57 0 0,17 5 155 0 0,2-3-152 0 0,0-1 1 0 0,0 0-1 0 0,0-1 0 0 0,0-1 0 0 0,0-1 0 0 0,6-2-60 0 0,11 1-83 0 0,40-3-1323 0 0,62-12 1406 0 0,-122 13-1283 0 0,-1 0 0 0 0,1-1 0 0 0,-1 0 0 0 0,4-3 1283 0 0,-15 6-150 0 0,27-12-1823 0 0</inkml:trace>
  <inkml:trace contextRef="#ctx0" brushRef="#br0" timeOffset="14828.43">12507 10160 2760 0 0,'0'0'460'0'0,"0"0"891"0"0,0 0 390 0 0,5-2 1176 0 0,-2 1 2310 0 0,4 0-4571 0 0,-6 1-30 0 0,-1 0-123 0 0,0 0-58 0 0,0 0-12 0 0,16 9 1958 0 0,-17-4-2277 0 0,1 1-1 0 0,-1 0 1 0 0,0-1 0 0 0,0 1-1 0 0,-1 0 1 0 0,0-1 0 0 0,0 0-1 0 0,-1 3-113 0 0,-24 42 329 0 0,7-14-118 0 0,15-27-121 0 0,0 1 0 0 0,1-1 0 0 0,0 1-1 0 0,1 0 1 0 0,0 0 0 0 0,1 1 0 0 0,0-1 0 0 0,0 0-1 0 0,1 6-89 0 0,1-15 50 0 0,0 1-1 0 0,0-1 0 0 0,0 1 0 0 0,1 0 1 0 0,-1-1-1 0 0,0 1 0 0 0,1-1 0 0 0,-1 1 1 0 0,1-1-1 0 0,0 0 0 0 0,-1 1 0 0 0,1-1 1 0 0,0 0-1 0 0,0 1 0 0 0,0-1 0 0 0,0 0 1 0 0,0 0-1 0 0,0 0 0 0 0,0 1 0 0 0,0-1 1 0 0,0-1-1 0 0,1 1 0 0 0,-1 0 0 0 0,0 0 1 0 0,1 0-1 0 0,-1-1 0 0 0,2 1-49 0 0,4 2 170 0 0,0-1 0 0 0,0 0 0 0 0,0-1 1 0 0,0 0-1 0 0,4 0-170 0 0,4 1 235 0 0,2 0 52 0 0,0 0 0 0 0,7-2-287 0 0,18 2 233 0 0,6 0-537 0 0,0-2-1 0 0,18-4 305 0 0,-30 2-1351 0 0,11-2-1445 0 0,-21 1 665 0 0</inkml:trace>
  <inkml:trace contextRef="#ctx0" brushRef="#br0" timeOffset="15591.014">13108 9855 3224 0 0,'0'1'21'0'0,"0"-1"1"0"0,-1-1-1 0 0,1 1 0 0 0,0 0 1 0 0,-1 0-1 0 0,1 0 0 0 0,0 0 0 0 0,-1 0 1 0 0,1 0-1 0 0,0 0 0 0 0,-1 0 1 0 0,1 0-1 0 0,0-1 0 0 0,0 1 1 0 0,-1 0-1 0 0,1 0 0 0 0,0 0 1 0 0,-1-1-1 0 0,1 1 0 0 0,0 0 1 0 0,0 0-1 0 0,0-1 0 0 0,-1 1 1 0 0,1 0-1 0 0,0-1 0 0 0,0 1-21 0 0,-1-1 666 0 0,1 0 0 0 0,0 0 0 0 0,0 1 0 0 0,0-1-1 0 0,0 0 1 0 0,0 0 0 0 0,0 0 0 0 0,0 0 0 0 0,0 0 0 0 0,0 1-1 0 0,0-1 1 0 0,0 0 0 0 0,0 0 0 0 0,0 0 0 0 0,1 1 0 0 0,-1-1-666 0 0,0 0 685 0 0,8 0 487 0 0,-3 1-897 0 0,0 0 0 0 0,0 0 0 0 0,0 0 0 0 0,0 1 0 0 0,0 0 1 0 0,0 0-1 0 0,0 0 0 0 0,0 0 0 0 0,0 1 0 0 0,0 0 0 0 0,-1 0 0 0 0,1 0 1 0 0,0 1-276 0 0,13 7 674 0 0,-1 1 0 0 0,11 9-674 0 0,-16-11 312 0 0,6 5-104 0 0,0 1 0 0 0,-1 0 0 0 0,-1 2 0 0 0,0 0 0 0 0,-1 1 0 0 0,-1 0 0 0 0,-1 1 0 0 0,-1 0 0 0 0,0 1 0 0 0,-2 1 0 0 0,0 0 0 0 0,-1 0 0 0 0,-1 1 0 0 0,-1 0 0 0 0,1 12-208 0 0,-5-17 67 0 0,-1 1-1 0 0,-1-1 1 0 0,-1 1-1 0 0,0-1 1 0 0,-2 0-1 0 0,0 1 1 0 0,0-1 0 0 0,-2 0-1 0 0,0 0 1 0 0,-1 0-1 0 0,-6 12-66 0 0,1-5-253 0 0,-2 0 0 0 0,-1 0 0 0 0,0-2 0 0 0,-2 1-1 0 0,0-2 1 0 0,-2 0 0 0 0,-9 9 253 0 0,-29 23-8406 0 0</inkml:trace>
  <inkml:trace contextRef="#ctx0" brushRef="#br0" timeOffset="20522.691">18666 8227 12152 0 0,'0'0'273'0'0,"0"0"40"0"0,0 0 22 0 0,0 0-39 0 0,0 0-161 0 0,0 0 53 0 0,0 0 41 0 0,0 0 10 0 0,0 0 26 0 0,0 0 107 0 0,7 1 1261 0 0,-4 3-1457 0 0,0 0 0 0 0,0-1-1 0 0,0 1 1 0 0,-1 0 0 0 0,1 1 0 0 0,-1-1-1 0 0,0 0 1 0 0,-1 1 0 0 0,2 3-176 0 0,9 46 738 0 0,-9-38-626 0 0,3 26 577 0 0,0 25-689 0 0,-6 30 672 0 0,1-74-462 0 0,-2-1-1 0 0,-1 8-209 0 0,-1 24 245 0 0,-4 119 145 0 0,6-139-324 0 0,0-20-5 0 0,1 0 1 0 0,0-1-1 0 0,1 8-61 0 0,1-4 67 0 0,-2-14-62 0 0,0-1-1 0 0,0 0 0 0 0,0 1 0 0 0,0-1 1 0 0,0 0-1 0 0,1 0 0 0 0,-1 1 1 0 0,1-1-1 0 0,0 0 0 0 0,0 0 0 0 0,0 0 1 0 0,0 0-1 0 0,0 1-4 0 0,0-2-32 0 0,-1-1-41 0 0,0 1 1 0 0,0-1-1 0 0,0 0 1 0 0,0 1-1 0 0,0-1 1 0 0,0 0-1 0 0,0 1 0 0 0,0-1 1 0 0,0 0-1 0 0,0 1 1 0 0,0-1-1 0 0,0 0 1 0 0,0 0-1 0 0,0 1 1 0 0,1-1-1 0 0,-1 0 0 0 0,0 1 1 0 0,0-1-1 0 0,0 0 1 0 0,0 0-1 0 0,0 1 1 0 0,1-1-1 0 0,-1 0 0 0 0,0 0 1 0 0,0 0-1 0 0,1 1 1 0 0,-1-1-1 0 0,0 0 1 0 0,0 0-1 0 0,1 0 1 0 0,-1 1-1 0 0,0-1 0 0 0,0 0 1 0 0,1 0-1 0 0,-1 0 1 0 0,0 0-1 0 0,1 0 1 0 0,-1 0-1 0 0,0 0 0 0 0,0 0 1 0 0,1 0-1 0 0,-1 0 1 0 0,0 0-1 0 0,1 0 1 0 0,-1 0-1 0 0,0 0 0 0 0,1 0 1 0 0,-1 0-1 0 0,0 0 1 0 0,1 0 72 0 0,0-1-351 0 0,0 1 1 0 0,0-1-1 0 0,0 1 1 0 0,0-1-1 0 0,0 1 1 0 0,0-1-1 0 0,0 0 1 0 0,0 1-1 0 0,0-1 1 0 0,0 0-1 0 0,1-1 351 0 0,4-6-1918 0 0</inkml:trace>
  <inkml:trace contextRef="#ctx0" brushRef="#br0" timeOffset="22395.189">18669 8183 2304 0 0,'0'0'167'0'0,"3"-2"-75"0"0,6-13 2418 0 0,-7 8-1194 0 0,-2 7-1144 0 0,0-1 0 0 0,0 1 0 0 0,0 0 0 0 0,1-1-1 0 0,-1 1 1 0 0,0-1 0 0 0,0 1 0 0 0,0-1 0 0 0,0 1 0 0 0,0-1-1 0 0,1 1 1 0 0,-1-1 0 0 0,0 1 0 0 0,0 0 0 0 0,1-1 0 0 0,-1 1-1 0 0,0-1 1 0 0,1 1 0 0 0,-1 0 0 0 0,0-1 0 0 0,1 1 0 0 0,-1 0-1 0 0,1 0 1 0 0,-1-1 0 0 0,1 1-172 0 0,5-3 332 0 0,1 1-1 0 0,-1 0 0 0 0,1 0 1 0 0,0 0-1 0 0,0 1 1 0 0,0 0-1 0 0,0 1 1 0 0,3-1-332 0 0,15 1 324 0 0,89 2 541 0 0,-29-1-434 0 0,81-9-431 0 0,-36 0 772 0 0,-57 6-238 0 0,77-5 393 0 0,5 0-202 0 0,-11 0-375 0 0,190-7-189 0 0,-30 9-97 0 0,-61 2 53 0 0,-173 2-117 0 0,-10 0 0 0 0,12 3 0 0 0,-14 0 124 0 0,0-3-124 0 0,-4 0 4 0 0,118-5-4 0 0,-19-1 48 0 0,-91 2-32 0 0,170-2 48 0 0,-119 3-64 0 0,-108 4 6 0 0,-4 0-1 0 0,1 0 0 0 0,-1 0 0 0 0,1 0 0 0 0,-1 0 0 0 0,1 1 0 0 0,-1-1 0 0 0,0 0 0 0 0,1 1-1 0 0,-1-1 1 0 0,1 1 0 0 0,-1 0 0 0 0,0-1 0 0 0,1 1 0 0 0,0 1-5 0 0,0-1 76 0 0,0 1-1 0 0,0-1 1 0 0,0 1 0 0 0,0 0 0 0 0,0 0-1 0 0,0 0 1 0 0,0 0 0 0 0,-1 0-1 0 0,1 0 1 0 0,-1 1 0 0 0,0-1-1 0 0,1 0 1 0 0,-1 1 0 0 0,0-1-1 0 0,0 2-75 0 0,12 44 160 0 0,-9-33-34 0 0,4 24 28 0 0,-2 0-1 0 0,-1 15-153 0 0,7 40 56 0 0,-3-9 61 0 0,14 105 1 0 0,-12-78-46 0 0,-7-57-70 0 0,-2-22 115 0 0,-2 24-117 0 0,-1-15 110 0 0,-1-4 21 0 0,-2-1-1 0 0,-6 28-130 0 0,9-38-1 0 0,2 7 184 0 0,-2-32-186 0 0,1 0 0 0 0,0 0 0 0 0,-1-1 0 0 0,0 1 1 0 0,1-1-1 0 0,-1 1 0 0 0,0 0 0 0 0,0-1 0 0 0,0 1 1 0 0,0-1-1 0 0,0 0 0 0 0,0 1 0 0 0,0-1 0 0 0,0 0 1 0 0,0 1-1 0 0,-1-1 0 0 0,1 0 0 0 0,0 0 0 0 0,-2 0 3 0 0,0 1 0 0 0,-1 0 0 0 0,1-1 0 0 0,-1 1 0 0 0,0-1 0 0 0,1 0 0 0 0,-1 0 0 0 0,0-1 0 0 0,0 1 0 0 0,-3-1 0 0 0,-40 0 0 0 0,24 0 0 0 0,-9 0 12 0 0,-71 0 306 0 0,-4 5-318 0 0,23-1 35 0 0,-43-5-35 0 0,-21 0-161 0 0,-217 8 149 0 0,188-1 177 0 0,-1 1-223 0 0,-90 7 145 0 0,2 0 111 0 0,218-14-136 0 0,-122 3-313 0 0,3-1 303 0 0,89-3-51 0 0,42-1-3 0 0,-26-4 2 0 0,39 3 27 0 0,0 0 0 0 0,0 2 0 0 0,-1 1-1 0 0,1 0 1 0 0,-13 3-27 0 0,1-1-121 0 0,26-2 105 0 0,1 1 0 0 0,0-1 0 0 0,0 1 0 0 0,-2 1 16 0 0,-25 5-5 0 0,-1-2-1 0 0,-3-1 6 0 0,-24 3 0 0 0,32-4 96 0 0,-1-2 0 0 0,-26-2-96 0 0,12 1-49 0 0,25-4-19 0 0,20 4 121 0 0,-3 0-25 0 0,-1 0-1 0 0,1 0 1 0 0,0-1-1 0 0,0 0 0 0 0,0 0 1 0 0,-1 0-1 0 0,1 0-27 0 0,3 1 0 0 0,0-1 0 0 0,0 1 0 0 0,0 0 0 0 0,0-1 0 0 0,0 1 0 0 0,0 0 0 0 0,0 0 0 0 0,0 0 0 0 0,0 0 0 0 0,0 0 0 0 0,0 0 0 0 0,0 0 0 0 0,0 0 0 0 0,0 0 0 0 0,-13-1 0 0 0,5-1-18 0 0,3 1 72 0 0,1 0 0 0 0,-1 0 0 0 0,1-1 0 0 0,-1 0 0 0 0,1 0 0 0 0,0-1 0 0 0,-1 0-54 0 0,5 2 9 0 0,0 1 0 0 0,0-1 0 0 0,0 0 0 0 0,0 1 0 0 0,1-1 0 0 0,-1 0 0 0 0,0 0 0 0 0,0 0-1 0 0,0 0 1 0 0,1 1 0 0 0,-1-1 0 0 0,1 0 0 0 0,-1 0 0 0 0,1 0 0 0 0,-1-1 0 0 0,1 1 0 0 0,-1 0 0 0 0,1 0 0 0 0,0 0-1 0 0,0 0 1 0 0,-1 0 0 0 0,1 0 0 0 0,0 0 0 0 0,0-1 0 0 0,0 1 0 0 0,0 0 0 0 0,0 0 0 0 0,1 0 0 0 0,-1 0 0 0 0,0 0-1 0 0,0 0 1 0 0,1 0 0 0 0,-1-1 0 0 0,1 1-9 0 0,2-6-268 0 0,0 0 1 0 0,1 0-1 0 0,0 0 0 0 0,0 1 0 0 0,1-1 268 0 0,2-2-1214 0 0,5-10-6175 0 0</inkml:trace>
  <inkml:trace contextRef="#ctx0" brushRef="#br0" timeOffset="23003.938">19676 7699 2760 0 0,'5'-5'39'0'0,"0"-1"0"0"0,0 1-1 0 0,-1-1 1 0 0,0-1 0 0 0,0 1 0 0 0,0 0 0 0 0,0-3-39 0 0,5-3 1041 0 0,-9 11-848 0 0,1 1 1 0 0,-1-1-1 0 0,1 0 1 0 0,0 1-1 0 0,-1-1 1 0 0,1 0 0 0 0,-1 1-1 0 0,0-1 1 0 0,1 0-1 0 0,-1 1 1 0 0,1-1-1 0 0,-1 0 1 0 0,0 0-1 0 0,0 1 1 0 0,1-1-1 0 0,-1 0 1 0 0,0 0 0 0 0,0 0-1 0 0,0 1 1 0 0,0-1-1 0 0,0 0 1 0 0,0 0-1 0 0,0 0 1 0 0,0 1-1 0 0,0-1 1 0 0,0 0-1 0 0,-1 0-193 0 0,-1-6 1677 0 0,2 5-1578 0 0,0 1 0 0 0,-1-1 0 0 0,1 1-1 0 0,0-1 1 0 0,-1 1 0 0 0,1-1 0 0 0,-1 1-1 0 0,0-1 1 0 0,0 1 0 0 0,1 0-1 0 0,-1-1 1 0 0,0 1 0 0 0,0 0 0 0 0,0 0-1 0 0,0 0 1 0 0,0 0 0 0 0,-1 0 0 0 0,1 0-1 0 0,0 0 1 0 0,0 0 0 0 0,-1 0-1 0 0,1 0 1 0 0,-1 1 0 0 0,1-1-99 0 0,-4-1 136 0 0,1 1 0 0 0,0 0 1 0 0,-1 0-1 0 0,1 0 0 0 0,-1 0 0 0 0,1 1 1 0 0,-1-1-1 0 0,1 1 0 0 0,-1 0 0 0 0,1 1 1 0 0,-1-1-1 0 0,1 1 0 0 0,0 0 0 0 0,-1 0 0 0 0,1 0 1 0 0,0 0-1 0 0,-1 1 0 0 0,1 0 0 0 0,0 0 1 0 0,0 0-1 0 0,1 0 0 0 0,-1 1 0 0 0,0 0 1 0 0,1 0-1 0 0,-1 0 0 0 0,1 0 0 0 0,0 0 0 0 0,-1 2-136 0 0,2-3 3 0 0,1 0 0 0 0,-1 0 0 0 0,1 0 0 0 0,0 0 0 0 0,0 0 0 0 0,0 1-1 0 0,0-1 1 0 0,0 0 0 0 0,0 1 0 0 0,1-1 0 0 0,-1 1 0 0 0,1-1 0 0 0,0 1-1 0 0,0-1 1 0 0,0 1 0 0 0,0-1 0 0 0,0 1 0 0 0,0-1 0 0 0,1 1-1 0 0,-1-1 1 0 0,1 0 0 0 0,-1 1 0 0 0,1-1 0 0 0,0 1 0 0 0,0-1 0 0 0,0 0-1 0 0,0 0 1 0 0,1 0 0 0 0,-1 0 0 0 0,1 0 0 0 0,0 1-3 0 0,7 6 20 0 0,-1 0-1 0 0,2-1 1 0 0,-1 0 0 0 0,1 0 0 0 0,0-1 0 0 0,1 0-20 0 0,11 8 150 0 0,-15-10 46 0 0,0 0 0 0 0,-1 1 1 0 0,0-1-1 0 0,0 1 0 0 0,0 1 1 0 0,-1-1-1 0 0,0 1 0 0 0,0 0 0 0 0,3 7-196 0 0,-8-13 34 0 0,0-1 0 0 0,1 1 0 0 0,-1-1 0 0 0,0 1 0 0 0,0-1 0 0 0,0 1 0 0 0,0 0-1 0 0,0-1 1 0 0,0 1 0 0 0,0 0 0 0 0,0-1 0 0 0,0 1 0 0 0,0-1 0 0 0,0 1 0 0 0,-1 0 0 0 0,1-1-1 0 0,0 1 1 0 0,0-1 0 0 0,-1 1 0 0 0,1-1 0 0 0,0 1 0 0 0,0-1 0 0 0,-1 1 0 0 0,1 0-34 0 0,-15 13 727 0 0,8-9-445 0 0,0-1 1 0 0,0 0 0 0 0,0 0 0 0 0,-2 0-283 0 0,-18 7 95 0 0,-1-1 0 0 0,0-2 0 0 0,0 0 0 0 0,-2-2-95 0 0,21-5-919 0 0,9-3-1984 0 0,11-5-2232 0 0,-6 5 5385 0 0,6-4-1998 0 0</inkml:trace>
  <inkml:trace contextRef="#ctx0" brushRef="#br0" timeOffset="24314.945">20010 7677 13448 0 0,'0'0'298'0'0,"-1"-14"876"0"0,0 14-1143 0 0,1-1 1 0 0,-1 0-1 0 0,0 1 1 0 0,1-1-1 0 0,-1 0 1 0 0,0 1-1 0 0,1-1 1 0 0,-1 1-1 0 0,0-1 1 0 0,0 1-1 0 0,1-1 1 0 0,-1 1-1 0 0,0 0 1 0 0,0-1 0 0 0,0 1-1 0 0,0 0 1 0 0,0 0-1 0 0,0 0 1 0 0,1 0-1 0 0,-1-1 1 0 0,-1 1-32 0 0,0 1 73 0 0,0-1 0 0 0,-1 0 1 0 0,1 1-1 0 0,0-1 1 0 0,0 1-1 0 0,-1-1 0 0 0,1 1 1 0 0,-2 1-74 0 0,-4 2 191 0 0,0 1 0 0 0,0 0 0 0 0,1 0 0 0 0,-1 1-191 0 0,-1 1 108 0 0,4-3-32 0 0,1-1 0 0 0,-1 1 1 0 0,1-1-1 0 0,0 1 0 0 0,0 0 0 0 0,-1 3-76 0 0,-13 14 491 0 0,15-18-436 0 0,0 1 0 0 0,0-1 0 0 0,1 0 0 0 0,-1 1 0 0 0,0-1 0 0 0,1 1 0 0 0,0 0 1 0 0,0 0-1 0 0,0 0 0 0 0,1 0 0 0 0,-1 0 0 0 0,1 0 0 0 0,0 0 0 0 0,0 1 0 0 0,0 0-55 0 0,1-4 47 0 0,0 1-1 0 0,0 0 0 0 0,1-1 0 0 0,-1 1 1 0 0,0-1-1 0 0,1 1 0 0 0,0 0 0 0 0,-1-1 0 0 0,1 1 1 0 0,0-1-1 0 0,-1 0 0 0 0,1 1 0 0 0,0-1 0 0 0,0 0 1 0 0,0 1-1 0 0,1-1 0 0 0,-1 0 0 0 0,0 0 1 0 0,1 1-47 0 0,2 1 82 0 0,-1-1 1 0 0,1 0 0 0 0,-1 0 0 0 0,1 0 0 0 0,0-1 0 0 0,-1 1 0 0 0,1-1 0 0 0,2 1-83 0 0,-4-2 17 0 0,1 0-1 0 0,-1 1 1 0 0,0-1 0 0 0,0 0 0 0 0,1-1 0 0 0,-1 1 0 0 0,0 0-1 0 0,0-1 1 0 0,0 1 0 0 0,0-1 0 0 0,1 1 0 0 0,-1-1 0 0 0,0 0 0 0 0,0 0-1 0 0,0 0 1 0 0,0 0 0 0 0,-1-1 0 0 0,1 1 0 0 0,0 0 0 0 0,0-1-1 0 0,0-1-15 0 0,4-2 49 0 0,0-1 0 0 0,0-1 0 0 0,-1 1 1 0 0,0-1-1 0 0,1-2-50 0 0,-2 3 28 0 0,-2 1-15 0 0,1 1-1 0 0,0 0 1 0 0,0 0-1 0 0,1 0 0 0 0,-1 0 1 0 0,1 0-1 0 0,0 0 0 0 0,-1 1 1 0 0,2 0-1 0 0,2-2-12 0 0,-6 4-92 0 0,0 2 83 0 0,1-1 0 0 0,-1 0 0 0 0,1 1-1 0 0,-1-1 1 0 0,1 0 0 0 0,-1 1 0 0 0,1 0 0 0 0,-1-1 0 0 0,1 1-1 0 0,-1 0 1 0 0,0 0 0 0 0,1 0 0 0 0,-1 0 0 0 0,0 0 0 0 0,0 0 0 0 0,0 0-1 0 0,0 0 1 0 0,0 1 0 0 0,0-1 0 0 0,0 0 0 0 0,0 0 0 0 0,0 2 9 0 0,4 6 84 0 0,0 0 1 0 0,-1 0 0 0 0,1 6-85 0 0,10 17 202 0 0,0-7 160 0 0,-14-24-298 0 0,-1-1 0 0 0,0 0 8 0 0,0 0 34 0 0,0 0 12 0 0,0 0 2 0 0,12-9 118 0 0,-8 6-228 0 0,-2 0 5 0 0,1 1-1 0 0,-1-1 1 0 0,1 1-1 0 0,-1-1 1 0 0,0 0-1 0 0,0 0 1 0 0,0 0 0 0 0,0 0-1 0 0,-1 0 1 0 0,1-1-1 0 0,0 0-14 0 0,-1 0 0 0 0,1-1 0 0 0,0 1 0 0 0,1 0 0 0 0,-1 0 0 0 0,1 0 0 0 0,0-1 0 0 0,10-14 0 0 0,-11 16-8 0 0,0 0 0 0 0,0 0 0 0 0,0 0 0 0 0,1 1 0 0 0,-1-1 0 0 0,1 1 0 0 0,0 0 8 0 0,4-5-30 0 0,-5 6 16 0 0,-1 1 1 0 0,1-1-1 0 0,-1 1 1 0 0,0 0 0 0 0,1 0-1 0 0,-1 0 1 0 0,1 0-1 0 0,-1 0 1 0 0,1 0-1 0 0,-1 0 1 0 0,1 0 0 0 0,-1 1-1 0 0,0-1 1 0 0,1 1-1 0 0,-1-1 1 0 0,1 1-1 0 0,0 0 14 0 0,-2-1-5 0 0,7 3 11 0 0,-1 1 1 0 0,1 0-1 0 0,-1 0 0 0 0,0 1 0 0 0,0-1 0 0 0,-1 1 0 0 0,4 5-6 0 0,1-1 75 0 0,21 26 194 0 0,-30-34-205 0 0,-1-1 48 0 0,0 0-12 0 0,2 0-83 0 0,-1 1-1 0 0,1-1 1 0 0,0 1-1 0 0,-1-1 1 0 0,1 0-1 0 0,0 1 1 0 0,-1-1-1 0 0,1 0 1 0 0,0 0 0 0 0,0 0-1 0 0,-1-1 1 0 0,1 1-17 0 0,2-4 79 0 0,0 1 1 0 0,0-1-1 0 0,-1 0 1 0 0,0 0-1 0 0,1 0 1 0 0,-1-1 0 0 0,1-3-80 0 0,14-17 168 0 0,-3 7 84 0 0,-14 18-281 0 0,1-2-18 0 0,9 3-202 0 0,-9 0 256 0 0,0-1 0 0 0,1 0 0 0 0,-1 1 0 0 0,0 0 0 0 0,0-1 0 0 0,0 1 1 0 0,0 0-1 0 0,0 0 0 0 0,0 0 0 0 0,-1 0 0 0 0,1 0 0 0 0,0 1 0 0 0,0-1 0 0 0,-1 0 1 0 0,1 1-1 0 0,-1-1 0 0 0,1 1 0 0 0,-1 0 0 0 0,1 0-7 0 0,5 6 79 0 0,-2-2 1 0 0,0 0-1 0 0,0 0 0 0 0,-1 0 0 0 0,0 1 1 0 0,2 3-80 0 0,5 8-13 0 0,-6-8 52 0 0,-4-9-42 0 0,-1 0 0 0 0,0 0-1 0 0,1-1 1 0 0,-1 1-1 0 0,1 0 1 0 0,-1 0-1 0 0,1-1 1 0 0,-1 1-1 0 0,1 0 1 0 0,-1 0 0 0 0,1-1-1 0 0,0 1 1 0 0,-1-1-1 0 0,1 1 1 0 0,0-1-1 0 0,0 1 4 0 0,0 0-128 0 0,-1-1-269 0 0,10-4-970 0 0,-8 3 1093 0 0,-1 1 0 0 0,1-1-1 0 0,-1 1 1 0 0,1-1 0 0 0,-1 1 0 0 0,0-1 0 0 0,1 0 0 0 0,-1 0 0 0 0,0 1 0 0 0,0-1 0 0 0,0 0 0 0 0,0 0-1 0 0,1-1 275 0 0,1-1-721 0 0,-1-1 0 0 0,1 1 0 0 0,-1-1 0 0 0,0 0 0 0 0,0 0 0 0 0,0 0 0 0 0,0 0 0 0 0,-1 0 0 0 0,1-2 721 0 0,8-41-3937 0 0,-3 12 2578 0 0,1 1 2351 0 0,1-19-992 0 0,-9 53 474 0 0,0-1 0 0 0,0 0 0 0 0,0 1 0 0 0,0-1 0 0 0,0 0 0 0 0,0 1 0 0 0,1-1 0 0 0,-1 0 0 0 0,0 1 0 0 0,0-1 0 0 0,0 0 0 0 0,1 1 0 0 0,-1-1 0 0 0,0 1 0 0 0,1-1 0 0 0,-1 1 0 0 0,0-1 0 0 0,1 0-474 0 0,3 5 4014 0 0,1 3-4889 0 0,-5-6 619 0 0,4 7 611 0 0,0 0 0 0 0,0 0 0 0 0,-1 0 0 0 0,0 0 1 0 0,-1 1-1 0 0,2 7-355 0 0,7 25 495 0 0,-5-24-243 0 0,-1 1-1 0 0,2 15-251 0 0,-5-18 160 0 0,2-1 1 0 0,-1 0-1 0 0,2 0 0 0 0,4 9-160 0 0,-9-21 15 0 0,1-1 0 0 0,0 0 1 0 0,-1 0-1 0 0,1 1 0 0 0,-1-1 0 0 0,0 0 0 0 0,1 1 0 0 0,-1-1 0 0 0,0 1 0 0 0,0-1 0 0 0,0 0 0 0 0,0 1 0 0 0,0 0-15 0 0,0-2-8 0 0,0 1-1 0 0,0-1 0 0 0,0 0 1 0 0,-1 0-1 0 0,1 0 0 0 0,0 0 1 0 0,0 1-1 0 0,0-1 0 0 0,0 0 0 0 0,0 0 1 0 0,0 0-1 0 0,0 0 0 0 0,-1 0 1 0 0,1 0-1 0 0,0 1 0 0 0,0-1 1 0 0,0 0-1 0 0,0 0 0 0 0,0 0 1 0 0,-1 0-1 0 0,1 0 0 0 0,0 0 1 0 0,0 0-1 0 0,0 0 0 0 0,0 0 1 0 0,-1 0-1 0 0,1 0 0 0 0,0 0 1 0 0,0 0-1 0 0,0 0 0 0 0,-1 0 1 0 0,1 0-1 0 0,0 0 9 0 0,-11-6-958 0 0,5 1 71 0 0,0-1-1 0 0,0 0 0 0 0,0 0 1 0 0,1-1-1 0 0,0 1 0 0 0,1-1 1 0 0,-1 0-1 0 0,1-1 0 0 0,1 1 1 0 0,-1-1-1 0 0,1 0 0 0 0,-1-6 888 0 0,0 2-736 0 0,1 0 0 0 0,1 0-1 0 0,0-1 1 0 0,1 1 0 0 0,0 0 0 0 0,1 0-1 0 0,0-1 1 0 0,2-4 736 0 0,-1 10 468 0 0,0 1-1 0 0,0-1 1 0 0,1 1-1 0 0,0-1 1 0 0,0 1-468 0 0,-1 4 279 0 0,0 0 0 0 0,-1 0 0 0 0,2 0 0 0 0,-1 0 0 0 0,0 0 0 0 0,0 1 0 0 0,0-1 0 0 0,1 0 0 0 0,-1 1 0 0 0,1-1 0 0 0,-1 1 0 0 0,1-1 0 0 0,0 1 1 0 0,0 0-1 0 0,-1 0 0 0 0,3-1-279 0 0,2 0 380 0 0,0 0 0 0 0,0 0 0 0 0,0 1 0 0 0,0 0 0 0 0,0 0 0 0 0,0 1 0 0 0,0 0 1 0 0,1 0-1 0 0,-1 0 0 0 0,0 1 0 0 0,0 0 0 0 0,0 0 0 0 0,0 0 0 0 0,0 1 0 0 0,2 0-380 0 0,1 1 433 0 0,-1 1 1 0 0,1-1-1 0 0,-1 1 0 0 0,0 1 0 0 0,0 0 0 0 0,-1 0 0 0 0,1 0 0 0 0,-1 1 1 0 0,0 0-1 0 0,1 2-433 0 0,-6-5 104 0 0,1-1 1 0 0,-1 1-1 0 0,1 0 1 0 0,-1 0-1 0 0,0 0 1 0 0,0 1-1 0 0,0 1-104 0 0,-1-3 31 0 0,-1-1-1 0 0,1 1 0 0 0,-1-1 0 0 0,0 1 1 0 0,1 0-1 0 0,-1-1 0 0 0,0 1 1 0 0,0-1-1 0 0,0 1 0 0 0,0 0 0 0 0,-1-1 1 0 0,1 1-1 0 0,0-1 0 0 0,-1 1 1 0 0,1-1-1 0 0,-1 1 0 0 0,1-1 0 0 0,-1 1 1 0 0,0-1-1 0 0,0 1-30 0 0,-1 2 42 0 0,-1-1-1 0 0,1 0 1 0 0,-1 0 0 0 0,1 0 0 0 0,-1 0-1 0 0,0 0 1 0 0,0-1 0 0 0,-1 1 0 0 0,1-1 0 0 0,0 0-1 0 0,-1 0 1 0 0,0 0 0 0 0,1-1-42 0 0,-11 5 47 0 0,0-1 1 0 0,-14 4-48 0 0,7-3 122 0 0,10-2-333 0 0,-1-1 0 0 0,1 0-1 0 0,0-1 1 0 0,-1 0 0 0 0,1-1 0 0 0,-1 0 0 0 0,1-1 0 0 0,-9 0 211 0 0,16-1-37 0 0,-19-3-2462 0 0,22 4 2211 0 0,0-1 0 0 0,0 1 0 0 0,0-1 0 0 0,0 1 0 0 0,1-1 0 0 0,-1 1 0 0 0,0-1 0 0 0,0 0 1 0 0,0 1-1 0 0,0-1 0 0 0,1 0 0 0 0,-1 0 0 0 0,0 0 0 0 0,1 1 0 0 0,-1-1 0 0 0,0 0 0 0 0,1 0 0 0 0,-1-1 288 0 0,0-3-1982 0 0</inkml:trace>
  <inkml:trace contextRef="#ctx0" brushRef="#br0" timeOffset="24782.333">20884 7506 3224 0 0,'0'0'539'0'0,"0"0"1051"0"0,0 0 459 0 0,6-3 1401 0 0,-4 4 1586 0 0,2 11-4531 0 0,-1 1 1 0 0,0 0-1 0 0,-1 0 1 0 0,0 0 0 0 0,-1 0-1 0 0,-1 1 1 0 0,0-1 0 0 0,-1 0-506 0 0,1 0 229 0 0,2 8 67 0 0,0-1 0 0 0,1 0 0 0 0,6 19-296 0 0,-8-36 27 0 0,-1 0 12 0 0,1 0 0 0 0,0 0 0 0 0,0 0 0 0 0,0-1 0 0 0,0 1 0 0 0,0 0 0 0 0,1-1 0 0 0,0 1 0 0 0,-1-1 0 0 0,1 0 0 0 0,0 1 0 0 0,0-1 0 0 0,0 0 0 0 0,0 0 0 0 0,0 0 0 0 0,1 0 0 0 0,-1-1 0 0 0,1 1 0 0 0,-1-1 0 0 0,1 1 0 0 0,-1-1 0 0 0,1 0 0 0 0,0 0 0 0 0,0 0 0 0 0,0 0 0 0 0,-1 0 0 0 0,1-1 0 0 0,0 0 0 0 0,0 1 0 0 0,0-1 0 0 0,0 0 0 0 0,0 0 0 0 0,0 0 0 0 0,0-1 0 0 0,0 1 0 0 0,0-1 0 0 0,0 0 0 0 0,0 0-39 0 0,8-3 0 0 0,-1 0-1 0 0,0-1 0 0 0,0 0 1 0 0,0 0-1 0 0,0-1 0 0 0,-1-1 1 0 0,0 0-1 0 0,-1 0 0 0 0,1-1 1 0 0,-1 1-1 0 0,0-3 1 0 0,5-6-240 0 0,0 0-1 0 0,-2-1 1 0 0,0 0-1 0 0,-1-1 1 0 0,5-12 240 0 0,-15 28-14 0 0,1 1 0 0 0,-1-1 0 0 0,1 1 0 0 0,-1-1 0 0 0,1 1 0 0 0,-1-1 0 0 0,0 1 0 0 0,0-1 0 0 0,0 1 0 0 0,1-1 14 0 0,-1 2 2 0 0,-1-1 0 0 0,1 1 0 0 0,0 0-1 0 0,0-1 1 0 0,0 1 0 0 0,0-1 0 0 0,0 1 0 0 0,0 0-1 0 0,0-1 1 0 0,0 1 0 0 0,-1 0 0 0 0,1-1 0 0 0,0 1 0 0 0,0 0-1 0 0,0-1 1 0 0,-1 1 0 0 0,1 0 0 0 0,0-1 0 0 0,-1 1 0 0 0,1 0-1 0 0,0 0 1 0 0,0-1 0 0 0,-1 1 0 0 0,1 0 0 0 0,-1 0 0 0 0,1 0-1 0 0,0 0 1 0 0,-1-1 0 0 0,1 1 0 0 0,0 0 0 0 0,-1 0 0 0 0,1 0-1 0 0,-1 0 1 0 0,1 0 0 0 0,0 0 0 0 0,-1 0 0 0 0,1 0-2 0 0,-12 1 170 0 0,11-1-164 0 0,-1 1 13 0 0,0 0 0 0 0,0 0-1 0 0,1 0 1 0 0,-1 0 0 0 0,0 0 0 0 0,0 0-1 0 0,0 1 1 0 0,1-1 0 0 0,-1 1 0 0 0,1-1 0 0 0,-1 1-1 0 0,1-1 1 0 0,-1 2-19 0 0,-17 26-10 0 0,13-19 28 0 0,4-6-6 0 0,0 1 0 0 0,0-1 0 0 0,0 0 0 0 0,1 1 0 0 0,-1 0-1 0 0,1-1 1 0 0,0 1 0 0 0,1-1 0 0 0,-1 1 0 0 0,1 0 0 0 0,0 0 0 0 0,0-1 0 0 0,0 1 0 0 0,1 0 0 0 0,0 0 0 0 0,0-1-1 0 0,0 1 1 0 0,1 0-12 0 0,1 6 12 0 0,1 0-1 0 0,1 0 0 0 0,-1 0 1 0 0,2-1-1 0 0,0 1 1 0 0,5 6-12 0 0,-6-11 38 0 0,0-1 1 0 0,0 1 0 0 0,0-1 0 0 0,1 0 0 0 0,0-1-1 0 0,0 1 1 0 0,3 1-39 0 0,15 8-2335 0 0,-10-5-1666 0 0,4 2-2835 0 0</inkml:trace>
  <inkml:trace contextRef="#ctx0" brushRef="#br0" timeOffset="25476.03">20073 9453 15232 0 0,'0'0'696'0'0,"0"0"-14"0"0,0 0-395 0 0,0 0-37 0 0,0 0-193 0 0,0 0-1 0 0,1-1 1 0 0,-1 1-1 0 0,0 0 0 0 0,1 0 1 0 0,-1-1-1 0 0,0 1 0 0 0,1 0 1 0 0,-1 0-1 0 0,1 0 1 0 0,-1 0-1 0 0,1 0 0 0 0,-1 0 1 0 0,0 0-1 0 0,1-1 0 0 0,-1 1 1 0 0,1 0-1 0 0,-1 1-56 0 0,3 1 84 0 0,-1 1 0 0 0,0 0-1 0 0,0 0 1 0 0,0 1 0 0 0,0-1-1 0 0,-1 0 1 0 0,0 1 0 0 0,1-1 0 0 0,-1 0-1 0 0,0 1 1 0 0,-1 0 0 0 0,1-1-1 0 0,-1 1 1 0 0,1-1 0 0 0,-1 1 0 0 0,0 2-84 0 0,-1 11 329 0 0,0-1 0 0 0,-1 1 0 0 0,-1 2-329 0 0,0-6-11 0 0,-30 160 607 0 0,32-144-369 0 0,16-23 263 0 0,-10-4-470 0 0,-1 0 0 0 0,1 0 0 0 0,-1-1 0 0 0,1 0-1 0 0,0 0 1 0 0,-1 0 0 0 0,1 0 0 0 0,0-1 0 0 0,2 0-20 0 0,44-4 288 0 0,-39 2-128 0 0,198-15 768 0 0,-119 15-4848 0 0,-81 2-3210 0 0</inkml:trace>
  <inkml:trace contextRef="#ctx0" brushRef="#br0" timeOffset="25840.822">20670 9638 11976 0 0,'-8'-9'1488'0'0,"7"9"-363"0"0,1 0 348 0 0,0 0 67 0 0,0 0-159 0 0,8 0-418 0 0,109 2 1066 0 0,-8 0-1501 0 0,7-6-528 0 0,230-10 256 0 0,-205 9-188 0 0,2-1-24 0 0,-92 3-1085 0 0,-50 3 904 0 0,0 0 1 0 0,-1 0-1 0 0,1 0 0 0 0,0 0 1 0 0,0 0-1 0 0,0 0 0 0 0,-1 0 1 0 0,1-1-1 0 0,0 1 0 0 0,0 0 0 0 0,0 0 1 0 0,-1-1-1 0 0,1 1 0 0 0,0 0 1 0 0,0-1 136 0 0,-1 1-238 0 0,0-1 1 0 0,0 1-1 0 0,0 0 1 0 0,0 0 0 0 0,0-1-1 0 0,1 1 1 0 0,-1 0-1 0 0,0 0 1 0 0,0-1-1 0 0,0 1 1 0 0,0 0 0 0 0,0-1-1 0 0,0 1 1 0 0,0 0-1 0 0,0 0 1 0 0,-1-1-1 0 0,1 1 1 0 0,0 0 0 0 0,0-1-1 0 0,0 1 1 0 0,0 0-1 0 0,0 0 1 0 0,0-1-1 0 0,0 1 1 0 0,-1 0 0 0 0,1 0-1 0 0,0 0 1 0 0,0-1-1 0 0,-1 1 238 0 0,-2-8-5574 0 0</inkml:trace>
  <inkml:trace contextRef="#ctx0" brushRef="#br0" timeOffset="26273.832">21514 9441 10768 0 0,'0'0'496'0'0,"0"0"-14"0"0,0 0-196 0 0,0 0 324 0 0,0 0 177 0 0,0 0 40 0 0,0 0-58 0 0,1 0-262 0 0,4-1-343 0 0,-1 0 0 0 0,1 1 1 0 0,-1-1-1 0 0,1 1 1 0 0,0 0-1 0 0,-1 0 1 0 0,1 1-1 0 0,-1-1 0 0 0,1 1 1 0 0,-1 0-1 0 0,1 0 1 0 0,2 2-165 0 0,103 42 2150 0 0,-93-39-1690 0 0,0 1 0 0 0,0 2 0 0 0,8 5-460 0 0,-19-11 239 0 0,0 1 0 0 0,0 0 0 0 0,-1 0 0 0 0,1 1-1 0 0,-1 0 1 0 0,0 0 0 0 0,0 0 0 0 0,-1 1 0 0 0,1-1-1 0 0,1 5-238 0 0,-5-9 45 0 0,-1 0 0 0 0,1 0 0 0 0,-1 0 0 0 0,1 0 0 0 0,-1 0 0 0 0,0 1 0 0 0,1-1 0 0 0,-1 0 0 0 0,0 0 0 0 0,0 0 0 0 0,0 0-1 0 0,0 1 1 0 0,0-1 0 0 0,0 0 0 0 0,0 0 0 0 0,0 0 0 0 0,-1 1 0 0 0,1-1 0 0 0,0 0 0 0 0,-1 0 0 0 0,1 0-45 0 0,-1 1 44 0 0,0 0 1 0 0,-1 0 0 0 0,1-1-1 0 0,0 1 1 0 0,-1 0 0 0 0,1-1-1 0 0,-1 1 1 0 0,1-1-1 0 0,-1 0 1 0 0,0 1 0 0 0,-1-1-45 0 0,-5 4 84 0 0,-1 0 0 0 0,0-1 0 0 0,-1 0 0 0 0,-7 1-84 0 0,9-2 61 0 0,-148 44-922 0 0,119-36-812 0 0,-3 1-689 0 0</inkml:trace>
  <inkml:trace contextRef="#ctx0" brushRef="#br0" timeOffset="26666.567">19342 9789 3680 0 0,'65'-4'3270'0'0,"-1"-1"2454"0"0,-31 4-4222 0 0,13 0 3681 0 0,-59 8-4215 0 0,-9 0-696 0 0,0-1-1 0 0,0-2 0 0 0,-1 0 0 0 0,-16 0-271 0 0,-16 3 285 0 0,-118 12 50 0 0,140-16-336 0 0,-26 0-326 0 0,-25-3 327 0 0,31 0 354 0 0,19-3-333 0 0,34 3-31 0 0,1 0 0 0 0,-1 0 1 0 0,0-1-1 0 0,0 1 0 0 0,0 0 0 0 0,0 0 0 0 0,0 0 0 0 0,0 0 0 0 0,0 0 0 0 0,1 0 0 0 0,-1 0 0 0 0,0 0 0 0 0,0 0 0 0 0,0 0 0 0 0,0 0 0 0 0,0-1 0 0 0,0 1 0 0 0,0 0 0 0 0,0 0 1 0 0,0 0-1 0 0,0 0 0 0 0,1 0 0 0 0,-1 0 0 0 0,0-1 0 0 0,0 1 0 0 0,0 0 0 0 0,0 0 0 0 0,0 0 0 0 0,0 0 0 0 0,0 0 0 0 0,0 0 0 0 0,0-1 0 0 0,0 1 0 0 0,0 0 0 0 0,0 0 0 0 0,0 0 1 0 0,0 0-1 0 0,0 0 0 0 0,0 0 0 0 0,-1-1 0 0 0,1 1 0 0 0,0 0 0 0 0,0 0 0 0 0,0 0 0 0 0,0 0 0 0 0,0 0 0 0 0,0 0 0 0 0,0 0 0 0 0,0-1 0 0 0,0 1 0 0 0,0 0 0 0 0,-1 0 0 0 0,1 0 1 0 0,0 0-1 0 0,0 0 0 0 0,0 0 0 0 0,0 0 10 0 0,74-28-5887 0 0,-55 17 3845 0 0</inkml:trace>
  <inkml:trace contextRef="#ctx0" brushRef="#br0" timeOffset="27073.834">19286 9668 5064 0 0,'-10'-2'544'0'0,"-6"1"1478"0"0,8 1-330 0 0,1-1 0 0 0,0 1 0 0 0,0 1 0 0 0,-2 0-1692 0 0,-48 10 1123 0 0,1 3 0 0 0,0 2 0 0 0,-20 10-1123 0 0,75-26 7 0 0,-51 22 711 0 0,48-20-619 0 0,0 1-1 0 0,0-1 0 0 0,0 0 1 0 0,0 1-1 0 0,1 0 0 0 0,-1 0 1 0 0,1 0-1 0 0,0 0 0 0 0,0 0 1 0 0,0 1-1 0 0,-1 2-98 0 0,3-5 17 0 0,0 1 0 0 0,1 0 1 0 0,-1-1-1 0 0,1 1 0 0 0,-1 0 0 0 0,1 0 0 0 0,0 0 0 0 0,-1 0 1 0 0,1-1-1 0 0,0 1 0 0 0,0 0 0 0 0,0 0 0 0 0,1 0 1 0 0,-1 0-1 0 0,0 0 0 0 0,1-1 0 0 0,-1 1 0 0 0,1 0 0 0 0,0 0 1 0 0,-1-1-1 0 0,1 1 0 0 0,0 0 0 0 0,0-1 0 0 0,0 1 0 0 0,0-1 1 0 0,0 1-1 0 0,1-1 0 0 0,-1 1 0 0 0,1 0-17 0 0,6 6 15 0 0,1-1-1 0 0,-1 0 1 0 0,2 0 0 0 0,5 3-15 0 0,-6-4 64 0 0,11 7-9 0 0,1-1 0 0 0,13 4-55 0 0,16 10 82 0 0,27 11-15 0 0,-48-23-484 0 0,3 0-1814 0 0,-19-6-4239 0 0</inkml:trace>
  <inkml:trace contextRef="#ctx0" brushRef="#br1" timeOffset="43768.882">17684 8661 1840 0 0,'0'0'83'0'0,"18"-10"5468"0"0,-11 6-5704 0 0,0 1 327 0 0,0 1 0 0 0,0 0-1 0 0,0 0 1 0 0,0 0 0 0 0,0 1 0 0 0,0 0 0 0 0,2 0-174 0 0,53-1 1185 0 0,-52 2-1044 0 0,185-2 2135 0 0,-91 0-2092 0 0,56-11-98 0 0,-40 5 32 0 0,-78 6 499 0 0,31 5-617 0 0,1-1 321 0 0,-2-2-298 0 0,148-3 32 0 0,-159 3-55 0 0,-39 1 0 0 0,0-1 0 0 0,11-2 0 0 0,37-3 0 0 0,7 3 0 0 0,22-2 0 0 0,-82 4 11 0 0,0 0 0 0 0,9 3-11 0 0,21-1 50 0 0,97 8-9 0 0,-94-10-48 0 0,199 5 157 0 0,-211-1-150 0 0,21 1 0 0 0,28-5-36 0 0,154-3-155 0 0,-220 2 173 0 0,-1 2 1 0 0,3 1 17 0 0,-5-1 39 0 0,-1 0 1 0 0,1-1 0 0 0,4-1-40 0 0,145-8 72 0 0,-89 6-217 0 0,76 3 259 0 0,13-2-228 0 0,-113-1 114 0 0,22-6 0 0 0,40-2 66 0 0,-12-2-93 0 0,0 5 0 0 0,31 4 27 0 0,-42 7 77 0 0,60 10-77 0 0,-91-6-77 0 0,42-2 77 0 0,161-19 428 0 0,-217 12-15 0 0,-24 1-237 0 0,0-1 0 0 0,11-2-176 0 0,-14 1 43 0 0,0 2-1 0 0,0 0 1 0 0,15 2-43 0 0,29-2 56 0 0,30-6 63 0 0,84-3 93 0 0,-85 4-212 0 0,-73 6-111 0 0,23 0-1158 0 0,39-5 1269 0 0,-60 2-1524 0 0</inkml:trace>
  <inkml:trace contextRef="#ctx0" brushRef="#br1" timeOffset="44657.267">19997 8452 5064 0 0,'0'0'389'0'0,"-12"0"1282"0"0,4 1 3642 0 0,8-1-5264 0 0,-1 1-1 0 0,1-1 1 0 0,-1 1-1 0 0,1-1 1 0 0,-1 1-1 0 0,1-1 1 0 0,0 1-1 0 0,-1-1 1 0 0,1 1 0 0 0,-1 0-1 0 0,1-1 1 0 0,0 1-1 0 0,0 0 1 0 0,-1-1-1 0 0,1 1 1 0 0,0 0-1 0 0,0-1 1 0 0,0 1 0 0 0,0 0-1 0 0,0 0 1 0 0,0-1-1 0 0,0 1 1 0 0,0 0-1 0 0,0-1 1 0 0,0 1-49 0 0,1 1 40 0 0,0-1 0 0 0,-1 1-1 0 0,1-1 1 0 0,0 0 0 0 0,0 1 0 0 0,0-1 0 0 0,0 0-1 0 0,0 0 1 0 0,1 0 0 0 0,-1 0 0 0 0,1 1-40 0 0,7 6 102 0 0,-7-6-81 0 0,0 0 0 0 0,-1 0 0 0 0,1-1 1 0 0,0 1-1 0 0,0-1 0 0 0,0 0 0 0 0,0 0 0 0 0,0 1 0 0 0,2-1-21 0 0,32 15 337 0 0,-25-11-255 0 0,0 0 1 0 0,1 0-1 0 0,-1-1 1 0 0,1-1-1 0 0,1 0-82 0 0,85 20 270 0 0,-89-21-115 0 0,6 1 360 0 0,-1-1-1 0 0,1 2 0 0 0,-1 0 1 0 0,13 6-515 0 0,-34 4 1429 0 0,4-10-1234 0 0,0 0-1 0 0,0-1 1 0 0,0 1-1 0 0,-1-1 1 0 0,1 0-1 0 0,-1 0 1 0 0,0 0-1 0 0,0-1 1 0 0,-4 3-195 0 0,-41 16 655 0 0,28-12-450 0 0,-20 6-92 0 0,-1-2 1 0 0,-41 7-114 0 0,28-7-729 0 0,-7 0-3215 0 0,42-8 1953 0 0</inkml:trace>
  <inkml:trace contextRef="#ctx0" brushRef="#br1" timeOffset="45966.588">23343 8410 2304 0 0,'15'-9'224'0'0,"-15"9"258"0"0,1-1 1 0 0,-1 1-1 0 0,1-1 0 0 0,-1 1 1 0 0,0-1-1 0 0,1 1 0 0 0,-1 0 1 0 0,1-1-1 0 0,-1 1 0 0 0,1-1 1 0 0,-1 1-1 0 0,1 0 0 0 0,-1 0 1 0 0,1-1-1 0 0,0 1 0 0 0,-1 0 1 0 0,1 0-1 0 0,-1 0 1 0 0,1 0-1 0 0,0 0 0 0 0,-1 0 1 0 0,1-1-1 0 0,-1 1 0 0 0,1 1-482 0 0,0-1 182 0 0,-1 0 1 0 0,1 0-1 0 0,0 1 0 0 0,-1-1 0 0 0,1 0 0 0 0,0 1 0 0 0,-1-1 1 0 0,1 1-1 0 0,-1-1 0 0 0,1 1 0 0 0,0-1 0 0 0,-1 1 0 0 0,0 0 1 0 0,1-1-1 0 0,-1 1 0 0 0,1 0-182 0 0,1 3-351 0 0,0 1 1 0 0,0-1 0 0 0,0 1-1 0 0,0 0 1 0 0,-1 0 350 0 0,0-2 947 0 0,8 34-604 0 0,-2 0 0 0 0,-1 1 0 0 0,0 32-343 0 0,-2-31 355 0 0,-3-29-280 0 0,0 0 0 0 0,-1 0 0 0 0,0 0 0 0 0,-2 10-75 0 0,3 4 53 0 0,1-10 63 0 0,-2-13-17 0 0,0 0-10 0 0,0 2-30 0 0,0-2-114 0 0,0-1-13 0 0,0 0-150 0 0,-7-9-2997 0 0,0-13 25 0 0,1 5 1118 0 0</inkml:trace>
  <inkml:trace contextRef="#ctx0" brushRef="#br1" timeOffset="46379.122">23387 8444 2304 0 0,'17'-27'-53'0'0,"-14"24"761"0"0,0 0 1 0 0,0 0-1 0 0,1 0 1 0 0,-1 1 0 0 0,0-1-1 0 0,1 1 1 0 0,0 0 0 0 0,3-2-709 0 0,-2 2 810 0 0,0 0 0 0 0,-1 1 0 0 0,1 0 0 0 0,0 0 0 0 0,0 0 0 0 0,0 0 0 0 0,3 0-810 0 0,25 3-52 0 0,-23 0 434 0 0,0 0 1 0 0,0 0-1 0 0,0 1 0 0 0,0 1 0 0 0,-1-1 1 0 0,1 1-1 0 0,-1 1 0 0 0,0 0 0 0 0,0 0 0 0 0,0 1 1 0 0,-1 0-1 0 0,7 7-382 0 0,-14-12 40 0 0,0-1 1 0 0,0 1-1 0 0,-1 0 1 0 0,1 0-1 0 0,0-1 0 0 0,-1 1 1 0 0,1 0-1 0 0,-1 0 1 0 0,1 0-1 0 0,-1 0 1 0 0,1 0-1 0 0,-1 0 0 0 0,1 0 1 0 0,-1 0-1 0 0,0 0 1 0 0,0 0-1 0 0,1 0 1 0 0,-1 0-1 0 0,0 0 1 0 0,0 0-1 0 0,0 0 0 0 0,0 0 1 0 0,0 0-1 0 0,-1 1-40 0 0,1 0 34 0 0,-1 0-1 0 0,0-1 1 0 0,0 1-1 0 0,0 0 0 0 0,0 0 1 0 0,0-1-1 0 0,0 1 1 0 0,0-1-1 0 0,-1 1 0 0 0,1-1 1 0 0,0 1-1 0 0,-2 0-33 0 0,-3 2 97 0 0,0 1 1 0 0,0-1-1 0 0,0-1 0 0 0,-1 1 0 0 0,0-1 0 0 0,-6 2-97 0 0,-2-1 11 0 0,0 0-1 0 0,-1-1 0 0 0,1-1 0 0 0,-1-1 0 0 0,0 0 1 0 0,-6-1-11 0 0,17 0-136 0 0,0-1 1 0 0,0 0 0 0 0,0 0 0 0 0,1-1-1 0 0,-1 1 1 0 0,0-1 0 0 0,1 0-1 0 0,-3-1 136 0 0,4 1-179 0 0,2 2 107 0 0,1-1 0 0 0,-1 1-1 0 0,1 0 1 0 0,-1-1-1 0 0,0 1 1 0 0,1-1 0 0 0,-1 1-1 0 0,1-1 1 0 0,-1 1-1 0 0,1-1 1 0 0,-1 0 0 0 0,1 1-1 0 0,0-1 1 0 0,-1 0 0 0 0,1 1-1 0 0,0-1 1 0 0,0 0-1 0 0,-1 1 1 0 0,1-1 0 0 0,0 0-1 0 0,0 0 1 0 0,0 1-1 0 0,0-1 1 0 0,0 0 0 0 0,0 1-1 0 0,0-1 1 0 0,0 0-1 0 0,0 0 1 0 0,0 1 0 0 0,0-1-1 0 0,0 0 1 0 0,1 0 72 0 0,-1-1-494 0 0,1 0 0 0 0,0-1 0 0 0,0 1 1 0 0,0 0-1 0 0,0 0 0 0 0,0 0 0 0 0,0 0 1 0 0,1 0-1 0 0,-1 0 0 0 0,1 0 494 0 0,7-6-2169 0 0</inkml:trace>
  <inkml:trace contextRef="#ctx0" brushRef="#br1" timeOffset="46808.355">23733 8418 9072 0 0,'8'4'893'0'0,"-6"-2"-719"0"0,0 0 1 0 0,0 0-1 0 0,0 0 1 0 0,0 1-1 0 0,0-1 1 0 0,-1 1-1 0 0,1-1 1 0 0,-1 1-1 0 0,0-1 1 0 0,0 1-1 0 0,0 0 0 0 0,0 0 1 0 0,0-1-1 0 0,0 1 1 0 0,-1 0-1 0 0,1 0 1 0 0,-1 0-1 0 0,0 0 1 0 0,0 2-175 0 0,-2 62 2248 0 0,2-39-1488 0 0,0-27-618 0 0,0 2 73 0 0,-1 1 490 0 0,5-6-216 0 0,3-6-369 0 0,1-1-1 0 0,-1 0 0 0 0,-1 0 1 0 0,0 0-1 0 0,2-4-119 0 0,3-5 14 0 0,-5 8-52 0 0,1 1 1 0 0,0 0-1 0 0,0 0 0 0 0,1 1 1 0 0,0 0-1 0 0,1 0 0 0 0,-1 1 1 0 0,10-6 37 0 0,-16 12-21 0 0,-1 0 15 0 0,0 0-1 0 0,0 1 1 0 0,0-1 0 0 0,0 1-1 0 0,0 0 1 0 0,0-1 0 0 0,1 1-1 0 0,-1 0 1 0 0,0 0-1 0 0,0-1 1 0 0,0 1 0 0 0,0 0-1 0 0,0 0 1 0 0,0 0-1 0 0,1 0 1 0 0,-1 1 6 0 0,0-1-11 0 0,0 0-1 0 0,0 0 1 0 0,0 0-1 0 0,0 0 1 0 0,0 0-1 0 0,0 0 1 0 0,0 0-1 0 0,0 1 1 0 0,0-1-1 0 0,0 0 1 0 0,0 1-1 0 0,-1-1 1 0 0,1 1-1 0 0,0-1 1 0 0,0 1 0 0 0,0-1-1 0 0,-1 1 1 0 0,1 0-1 0 0,0-1 1 0 0,-1 1-1 0 0,1 0 1 0 0,-1 0-1 0 0,1-1 1 0 0,0 1-1 0 0,-1 0 1 0 0,0 0-1 0 0,1 0 1 0 0,-1-1-1 0 0,1 1 1 0 0,-1 0-1 0 0,0 0 1 0 0,0 0-1 0 0,1 0 12 0 0,0 7-32 0 0,1 0-1 0 0,-1 0 0 0 0,-1 0 1 0 0,1-1-1 0 0,-1 1 0 0 0,-1 8 33 0 0,0-5 2 0 0,1-1-1 0 0,1 1 0 0 0,0 4-1 0 0,7 30 0 0 0,-8-44 3 0 0,1 0 0 0 0,-1 0-1 0 0,1 0 1 0 0,0 0 0 0 0,-1 0-1 0 0,1 0 1 0 0,0 0 0 0 0,-1-1-1 0 0,1 1 1 0 0,0 0 0 0 0,0 0-1 0 0,0-1 1 0 0,0 1 0 0 0,0 0-1 0 0,0-1 1 0 0,0 1 0 0 0,0-1-1 0 0,0 1 1 0 0,0-1 0 0 0,0 0-1 0 0,0 1 1 0 0,0-1 0 0 0,1 0-1 0 0,-1 0 1 0 0,0 0 0 0 0,0 0-1 0 0,0 0 1 0 0,0 0 0 0 0,1 0-3 0 0,2 0 22 0 0,0 0 0 0 0,0-1 0 0 0,0 0 0 0 0,0 0 0 0 0,-1 0 0 0 0,1 0 0 0 0,0-1 0 0 0,0 1 0 0 0,-1-1 0 0 0,1 0 0 0 0,-1 0 0 0 0,0 0 0 0 0,0-1 0 0 0,1 1 0 0 0,-1-1 0 0 0,-1 1 0 0 0,1-1 0 0 0,0 0 0 0 0,-1 0 0 0 0,2-3-22 0 0,4-5 59 0 0,-1 0-1 0 0,-1-1 1 0 0,0 0-1 0 0,-1 0 1 0 0,3-8-59 0 0,-7 17 15 0 0,-1 0 1 0 0,1 0-1 0 0,-1 0 0 0 0,1 0 0 0 0,-1 0 0 0 0,0 0 1 0 0,0 0-1 0 0,0 0 0 0 0,0 0 0 0 0,-1 0 1 0 0,1 1-1 0 0,-1-1 0 0 0,0 0 0 0 0,0 0 0 0 0,0 0 1 0 0,0 0-1 0 0,0 1 0 0 0,-1-1 0 0 0,1 1 1 0 0,-1-1-1 0 0,0 1 0 0 0,0-1 0 0 0,0 1 0 0 0,-2-2-15 0 0,-4-4 40 0 0,5 5-18 0 0,0 0-1 0 0,-1 0 1 0 0,1 0 0 0 0,-1 1 0 0 0,0-1-1 0 0,0 1 1 0 0,0 0 0 0 0,-4-2-22 0 0,6 2-53 0 0,-6 0-76 0 0,7 2-195 0 0,1 0-65 0 0,0 0-10 0 0,0 0-234 0 0,0 0-980 0 0,0 0-431 0 0,0 0-89 0 0</inkml:trace>
  <inkml:trace contextRef="#ctx0" brushRef="#br1" timeOffset="47529.24">24168 8251 5064 0 0,'0'0'389'0'0,"0"0"-22"0"0,0 0 831 0 0,5 10 3552 0 0,0 1-4187 0 0,-1 0 0 0 0,-1-1 1 0 0,0 1-1 0 0,1 10-563 0 0,2 5 633 0 0,0 4 4 0 0,4 13 136 0 0,-5-29-454 0 0,-1 1 1 0 0,0 0 0 0 0,-1 0 0 0 0,0 0 0 0 0,0 13-320 0 0,-3-27 96 0 0,-3 4 1004 0 0,28-51-1402 0 0,-21 41 177 0 0,0 0 1 0 0,0 0 0 0 0,0 1-1 0 0,0 0 1 0 0,1 0 0 0 0,-1 0-1 0 0,1 0 1 0 0,0 1-1 0 0,1 0 1 0 0,-1 0 0 0 0,0 0-1 0 0,1 0 1 0 0,0 1-1 0 0,0 0 125 0 0,-4 1-4 0 0,0 1-1 0 0,0-1 0 0 0,0 1 0 0 0,0-1 1 0 0,0 1-1 0 0,0 0 0 0 0,0 0 0 0 0,0 0 1 0 0,0 0-1 0 0,0 0 0 0 0,0 0 0 0 0,0 0 1 0 0,0 1-1 0 0,0-1 0 0 0,0 1 0 0 0,0 0 1 0 0,0-1-1 0 0,0 1 0 0 0,-1 0 0 0 0,3 1 5 0 0,-1 1 60 0 0,0-1 0 0 0,-1 1 0 0 0,1 0-1 0 0,-1 0 1 0 0,1 0 0 0 0,-1 0 0 0 0,0 0-1 0 0,1 1-59 0 0,0 1 105 0 0,-2-1-10 0 0,1 1 0 0 0,0-1 0 0 0,-1 1 0 0 0,0 0-1 0 0,0-1 1 0 0,0 1 0 0 0,-1 0 0 0 0,1 0 0 0 0,-1 0-1 0 0,0-1 1 0 0,-1 5-95 0 0,0-4 68 0 0,-2 11 288 0 0,-1 1 0 0 0,-4 10-356 0 0,-1 5 257 0 0,9-27-178 0 0,0-5-76 0 0,0 1 0 0 0,0-1 0 0 0,0 1 0 0 0,1-1 0 0 0,-1 1 0 0 0,0-1 0 0 0,0 1 0 0 0,1-1-1 0 0,-1 0 1 0 0,0 1 0 0 0,1-1 0 0 0,-1 1 0 0 0,0-1 0 0 0,1 0 0 0 0,-1 1 0 0 0,1-1 0 0 0,-1 0 0 0 0,1 0 0 0 0,-1 1 0 0 0,0-1 0 0 0,1 0 0 0 0,-1 0 0 0 0,1 0-1 0 0,-1 1 1 0 0,1-1-3 0 0,12 2-116 0 0,-3-3-104 0 0,0 0-1 0 0,0-1 0 0 0,-1 0 0 0 0,1-1 0 0 0,0 0 0 0 0,-1-1 0 0 0,0 0 1 0 0,3-2 220 0 0,12-4-503 0 0,-10 4 160 0 0,-1-1 0 0 0,0 0 0 0 0,0-1 0 0 0,-1-1 0 0 0,0 0 1 0 0,0-1 342 0 0,26-24-942 0 0,1-4 942 0 0,-39 38 1 0 0,10-10-3 0 0,-5 6 109 0 0,0-1-1 0 0,-1 0 1 0 0,1 0 0 0 0,1-3-107 0 0,-6 8 53 0 0,0-1 1 0 0,0 1 0 0 0,1 0-1 0 0,-1 0 1 0 0,0-1-1 0 0,0 1 1 0 0,0-1 0 0 0,0 1-1 0 0,0 0 1 0 0,0-1-1 0 0,0 1 1 0 0,0 0 0 0 0,0-1-1 0 0,0 1 1 0 0,0 0-1 0 0,0-1 1 0 0,0 1 0 0 0,0 0-1 0 0,0-1 1 0 0,0 1-1 0 0,0 0 1 0 0,0-1 0 0 0,-1 1-1 0 0,1 0 1 0 0,0-1-1 0 0,0 1 1 0 0,0 0 0 0 0,-1-1-1 0 0,1 1 1 0 0,0 0-1 0 0,0 0 1 0 0,-1-1 0 0 0,1 1-1 0 0,0 0 1 0 0,0 0-1 0 0,-1-1 1 0 0,1 1 0 0 0,0 0-1 0 0,-1 0 1 0 0,1 0-1 0 0,0 0 1 0 0,-1 0-1 0 0,1 0 1 0 0,0-1 0 0 0,-1 1-1 0 0,1 0 1 0 0,-1 0-54 0 0,0 0 94 0 0,-1 0 0 0 0,1-1 1 0 0,-1 1-1 0 0,1 0 0 0 0,-1 0 0 0 0,1 0 0 0 0,0 0 1 0 0,-1 0-1 0 0,1 0 0 0 0,-2 0-94 0 0,-6 4 120 0 0,-1 0-1 0 0,1 0 1 0 0,0 1 0 0 0,1 1-1 0 0,-1-1 1 0 0,-7 7-120 0 0,12-8 25 0 0,0-1 0 0 0,1 1 0 0 0,-1 1 0 0 0,1-1-1 0 0,-1 0 1 0 0,1 1 0 0 0,0 0 0 0 0,1-1 0 0 0,-1 1 0 0 0,1 0 0 0 0,0 0 0 0 0,0 1-1 0 0,0 2-24 0 0,1-5 5 0 0,0 0 0 0 0,1 0 0 0 0,-1 0 0 0 0,1 0 0 0 0,0 1 0 0 0,-1-1 0 0 0,1 0 0 0 0,1 0-1 0 0,-1 1 1 0 0,0-1 0 0 0,1 0 0 0 0,0 0 0 0 0,-1 0 0 0 0,1 1 0 0 0,1-1 0 0 0,-1 0 0 0 0,0-1-1 0 0,1 1 1 0 0,-1 0 0 0 0,1 0 0 0 0,0 0 0 0 0,0-1 0 0 0,0 1 0 0 0,0-1-5 0 0,3 2 29 0 0,0 1 0 0 0,0-2 0 0 0,1 1-1 0 0,-1 0 1 0 0,1-1 0 0 0,-1 0 0 0 0,1-1 0 0 0,0 1 0 0 0,3 0-29 0 0,7 2-419 0 0,1 0 0 0 0,14 1 419 0 0,-9-3-4479 0 0,0 1-1581 0 0</inkml:trace>
  <inkml:trace contextRef="#ctx0" brushRef="#br1" timeOffset="49088.735">17798 8251 5528 0 0,'2'-8'409'0'0,"1"-2"889"0"0,-2 3 4216 0 0,-1 7-5458 0 0,-1 0 0 0 0,1 0 0 0 0,0 0-1 0 0,0 0 1 0 0,0 0 0 0 0,0 0 0 0 0,0 0 0 0 0,0 0 0 0 0,0 0-1 0 0,0 0 1 0 0,0 0 0 0 0,1 0 0 0 0,-1 0 0 0 0,0-1 0 0 0,0 1 0 0 0,0 0-1 0 0,0 0 1 0 0,0 0 0 0 0,0 0 0 0 0,0 0 0 0 0,0 0 0 0 0,0 0 0 0 0,0 0-1 0 0,0 0 1 0 0,0 0 0 0 0,0 0 0 0 0,0 0 0 0 0,0 0 0 0 0,0 0 0 0 0,0 0-1 0 0,0 0 1 0 0,0 0 0 0 0,0-1 0 0 0,1 1 0 0 0,-1 0 0 0 0,0 0 0 0 0,0 0-1 0 0,0 0 1 0 0,0 0 0 0 0,0 0 0 0 0,0 0 0 0 0,0 0 0 0 0,0 0 0 0 0,0 0-1 0 0,0 0 1 0 0,0 0 0 0 0,0 0 0 0 0,1 0 0 0 0,-1 0 0 0 0,0 0-1 0 0,0 1 1 0 0,0-1 0 0 0,0 0 0 0 0,0 0 0 0 0,0 0 0 0 0,0 0 0 0 0,0 0-1 0 0,0 0 1 0 0,0 0 0 0 0,0 0 0 0 0,0 0 0 0 0,0 0 0 0 0,0 0 0 0 0,0 0-1 0 0,0 0 1 0 0,1 0 0 0 0,-1 0 0 0 0,0 0-56 0 0,7 8 696 0 0,5 9-705 0 0,-3 1 524 0 0,0 0-1 0 0,5 17-514 0 0,-2 3 437 0 0,-1 1 0 0 0,6 39-437 0 0,-6-5 896 0 0,-2 9-896 0 0,-4 43 1078 0 0,-4-96-895 0 0,0-18-73 0 0,0 0 0 0 0,-2 0-1 0 0,0 9-109 0 0,-3 28 376 0 0,4-33-320 0 0,-1-1-1 0 0,-3 15-55 0 0,3 13-1919 0 0,16-61-2250 0 0,45-38-4141 0 0,-49 48 6970 0 0,-10 9 1704 0 0,0-1 0 0 0,0 1 0 0 0,0 0 0 0 0,1-1 1 0 0,-1 1-1 0 0,0 0 0 0 0,0 0 0 0 0,0-1 0 0 0,1 1 1 0 0,-1 0-1 0 0,0 0 0 0 0,0 0 0 0 0,0 0 0 0 0,1 1 0 0 0,-1-1 1 0 0,0 0-1 0 0,0 0 0 0 0,0 1 0 0 0,0-1 0 0 0,0 1 1 0 0,1-1-365 0 0,-1 1 670 0 0,0 0-461 0 0,0 1 0 0 0,-1-1 0 0 0,1 1 0 0 0,0-1 0 0 0,-1 1 0 0 0,1-1 0 0 0,-1 1 0 0 0,0-1-1 0 0,1 1 1 0 0,-1 0 0 0 0,0-1 0 0 0,0 1 0 0 0,0 0-209 0 0,-2 6 243 0 0,-1-1-1 0 0,0 0 0 0 0,-1 1 1 0 0,1-1-1 0 0,-1-1 1 0 0,-1 1-1 0 0,1-1 1 0 0,-1 1-1 0 0,0-1 1 0 0,-1 0-1 0 0,0-1 1 0 0,0 0-1 0 0,-3 3-242 0 0,-11 9 341 0 0,15-12-203 0 0,1-1 1 0 0,-1 1-1 0 0,-1-1 1 0 0,1-1-1 0 0,-1 1-138 0 0,-22 15 624 0 0,27-18-481 0 0,0-1-49 0 0,0 1-1 0 0,-1-1 1 0 0,1 0 0 0 0,0 1-1 0 0,-1-1 1 0 0,1 0 0 0 0,-1 0-1 0 0,1 0 1 0 0,-1 0 0 0 0,1 0-1 0 0,-1 0 1 0 0,0 0-94 0 0,0-1 41 0 0,0 0 1 0 0,1 0-1 0 0,-1-1 0 0 0,0 1 0 0 0,1 0 1 0 0,-1 0-1 0 0,1-1 0 0 0,0 1 0 0 0,-1-1 1 0 0,1 1-1 0 0,0-1 0 0 0,0 0 1 0 0,0 0-1 0 0,0 1 0 0 0,0-1 0 0 0,0 0 1 0 0,1 0-1 0 0,-1 0-41 0 0,-2-7 42 0 0,0-1 0 0 0,1 1 0 0 0,0-4-42 0 0,-1-4 156 0 0,-5-20-2701 0 0,-3-35 2545 0 0,8 13-6381 0 0,0 37 4024 0 0</inkml:trace>
  <inkml:trace contextRef="#ctx0" brushRef="#br1" timeOffset="49488.089">17785 8267 6448 0 0,'0'0'498'0'0,"0"0"-66"0"0,0 0 942 0 0,0 0 443 0 0,0 0 87 0 0,0 0-192 0 0,-4 14-12 0 0,-14 16-91 0 0,-17 21 258 0 0,31-45-1743 0 0,0-1 0 0 0,0 0 1 0 0,-1-1-1 0 0,0 1 1 0 0,0-1-1 0 0,0 1 0 0 0,-3 0-124 0 0,7-4 68 0 0,-12-2 286 0 0,11-3-285 0 0,1 1 1 0 0,0 0 0 0 0,0-1-1 0 0,0 1 1 0 0,1-1 0 0 0,-1 1-1 0 0,1-1 1 0 0,0 1 0 0 0,0-1-1 0 0,0 0 1 0 0,0 1 0 0 0,1-1-1 0 0,-1 1 1 0 0,1-1-1 0 0,0 1 1 0 0,0-1 0 0 0,0 1-1 0 0,0 0 1 0 0,1 0 0 0 0,1-4-70 0 0,5-7 0 0 0,0-1 1 0 0,1 1-1 0 0,0 1 0 0 0,1 0 0 0 0,-5 7-39 0 0,0 0-1 0 0,0 1 0 0 0,1-1 1 0 0,0 1-1 0 0,0 1 0 0 0,0-1 1 0 0,1 1-1 0 0,2-1 40 0 0,-7 3 17 0 0,1 0 0 0 0,0 1 0 0 0,0 0 0 0 0,0-1 0 0 0,0 1 1 0 0,0 0-1 0 0,0 1 0 0 0,0-1 0 0 0,1 1 0 0 0,-1-1 0 0 0,0 1 0 0 0,0 0 0 0 0,0 0 0 0 0,1 0 0 0 0,-1 0 0 0 0,0 1 0 0 0,0 0 0 0 0,0-1 0 0 0,0 1 0 0 0,3 1-17 0 0,4 4 39 0 0,-1 0 0 0 0,0 1 0 0 0,-1 0 0 0 0,0 1-1 0 0,0 0 1 0 0,0 0 0 0 0,3 5-39 0 0,1 1 0 0 0,0-2 0 0 0,10 9 0 0 0,-5-8-951 0 0,1-1 0 0 0,16 9 951 0 0,-12-7-1074 0 0</inkml:trace>
  <inkml:trace contextRef="#ctx0" brushRef="#br1" timeOffset="84622.897">22980 9201 6448 0 0,'0'0'498'0'0,"-6"-17"1572"0"0,4 11-143 0 0,2 5 3665 0 0,6 3-6799 0 0</inkml:trace>
  <inkml:trace contextRef="#ctx0" brushRef="#br2" timeOffset="97155.358">15468 9361 2304 0 0,'17'-8'167'0'0,"-17"8"-138"0"0,1-1 0 0 0,-1 1 0 0 0,0-1 1 0 0,1 0-1 0 0,-1 1 0 0 0,0-1 1 0 0,0 1-1 0 0,1-1 0 0 0,-1 1 0 0 0,0-1 1 0 0,0 0-1 0 0,0 1 0 0 0,0-1 1 0 0,0 1-1 0 0,0-1 0 0 0,0 0 0 0 0,0 1 1 0 0,0-1-1 0 0,0 0 0 0 0,0 1 1 0 0,-1-1-1 0 0,1 1 0 0 0,0-1 0 0 0,0 1 1 0 0,0-1-1 0 0,-1 0 0 0 0,1 1 1 0 0,0-1-1 0 0,-1 1 0 0 0,1-1 0 0 0,-1 1-29 0 0,-1-11 2550 0 0,2 11-2358 0 0,0-1-1 0 0,0 0 1 0 0,1 0 0 0 0,-1 1 0 0 0,0-1-1 0 0,0 0 1 0 0,0 0 0 0 0,0 1 0 0 0,0-1-1 0 0,0 0 1 0 0,0 0 0 0 0,0 0 0 0 0,0 1-1 0 0,0-1 1 0 0,0 0 0 0 0,-1 0 0 0 0,1 1-1 0 0,0-1 1 0 0,0 0 0 0 0,-1 0 0 0 0,1 1-1 0 0,-1-1-191 0 0,0-2 122 0 0,0-15 1280 0 0,1 18-1359 0 0,0 0 0 0 0,0-1-1 0 0,0 1 1 0 0,0 0 0 0 0,0-1-1 0 0,0 1 1 0 0,0 0 0 0 0,0 0-1 0 0,1-1 1 0 0,-1 1 0 0 0,0 0 0 0 0,0-1-1 0 0,0 1 1 0 0,0 0 0 0 0,0 0-1 0 0,1-1 1 0 0,-1 1 0 0 0,0 0-1 0 0,0 0 1 0 0,0-1 0 0 0,1 1-1 0 0,-1 0 1 0 0,0 0 0 0 0,0 0-1 0 0,1-1 1 0 0,-1 1 0 0 0,0 0 0 0 0,1 0-1 0 0,-1 0 1 0 0,0 0 0 0 0,1 0-43 0 0,10-5 1564 0 0,-10 5-1525 0 0,0 0-1 0 0,-1 0 0 0 0,1 0 1 0 0,-1 0-1 0 0,1 1 0 0 0,0-1 1 0 0,-1 0-1 0 0,1 0 1 0 0,-1 1-1 0 0,1-1 0 0 0,-1 0 1 0 0,1 0-1 0 0,-1 1 1 0 0,1-1-1 0 0,-1 1 0 0 0,1-1 1 0 0,-1 1-1 0 0,1-1 0 0 0,-1 0 1 0 0,0 1-1 0 0,1-1 1 0 0,-1 1-1 0 0,0 0 0 0 0,1-1 1 0 0,-1 1-1 0 0,0-1 0 0 0,0 1 1 0 0,1 0-39 0 0,3 21 529 0 0,-1-8-315 0 0,-3-11-158 0 0,1 1 0 0 0,-1-1 0 0 0,0 0 0 0 0,0 0 0 0 0,0 1 1 0 0,0-1-1 0 0,0 0 0 0 0,-1 0 0 0 0,0 0 0 0 0,1 1 1 0 0,-2 0-57 0 0,1 0 78 0 0,0-1 1 0 0,0 1 0 0 0,1 0 0 0 0,-1-1-1 0 0,1 1 1 0 0,0 0 0 0 0,0-1-1 0 0,0 4-78 0 0,1-2 57 0 0,-1-1 0 0 0,0 1 0 0 0,0-1 0 0 0,0 1-1 0 0,-1 0 1 0 0,1-1 0 0 0,-1 1-57 0 0,0-1 26 0 0,0 1-1 0 0,1 0 1 0 0,0-1 0 0 0,-1 1 0 0 0,2 0-1 0 0,-1 3-25 0 0,3 12 224 0 0,-1-1 0 0 0,-1 15-224 0 0,4-6 251 0 0,-4-23-161 0 0,0 0 1 0 0,0 0-1 0 0,0-1 0 0 0,-1 1 0 0 0,0 0 0 0 0,0 2-90 0 0,0-3 99 0 0,0 1 0 0 0,0-1-1 0 0,0 1 1 0 0,1-1 0 0 0,-1 0-1 0 0,1 1 1 0 0,0-1 0 0 0,1 0-1 0 0,0 4-98 0 0,1 4 291 0 0,-3-11-277 0 0,0 0 0 0 0,0-1 1 0 0,0 1-1 0 0,0 0 0 0 0,0-1 1 0 0,0 1-1 0 0,1 0 1 0 0,-1-1-1 0 0,0 1 0 0 0,0 0 1 0 0,1-1-1 0 0,-1 1 0 0 0,0-1 1 0 0,1 1-1 0 0,-1-1 1 0 0,0 1-1 0 0,1 0 0 0 0,-1-1 1 0 0,1 0-1 0 0,-1 1 0 0 0,1-1 1 0 0,-1 1-1 0 0,1-1 1 0 0,-1 1-1 0 0,1-1 0 0 0,0 0-14 0 0,0 1 139 0 0,-1-1-23 0 0,1 1-103 0 0,-1-1 0 0 0,1 1-1 0 0,-1-1 1 0 0,1 1 0 0 0,0-1 0 0 0,-1 1 0 0 0,1-1-1 0 0,-1 1 1 0 0,1-1 0 0 0,0 0 0 0 0,-1 1 0 0 0,1-1-1 0 0,0 0 1 0 0,-1 1 0 0 0,1-1 0 0 0,0 0 0 0 0,0 0-1 0 0,-1 0 1 0 0,1 0 0 0 0,0 0 0 0 0,0 0-13 0 0,15 1 172 0 0,-9-2-103 0 0,-1-1 0 0 0,0 1 0 0 0,0-1-1 0 0,1-1 1 0 0,-1 1 0 0 0,0-1-1 0 0,-1 0 1 0 0,1 0 0 0 0,1-2-69 0 0,9-6 21 0 0,-1-1 0 0 0,5-6-21 0 0,9-7-349 0 0,-10 13-96 0 0,-16 10 301 0 0,1-1 0 0 0,-1 1 1 0 0,1 0-1 0 0,-1-1 0 0 0,0 0 0 0 0,2-2 144 0 0,1 0-486 0 0,0 1-1 0 0,-1-1 0 0 0,2 1 1 0 0,-1 0-1 0 0,0 1 0 0 0,1-1 1 0 0,0 1-1 0 0,2 0 487 0 0,-8 2-816 0 0,6-2-910 0 0,3-1 595 0 0,-8 3-100 0 0,-2 1-17 0 0,0 0 48 0 0,0 0 228 0 0,-8-8-1493 0 0,5 6 2336 0 0,-1-1 16 0 0,1-3 180 0 0,2 4 198 0 0,1 1 949 0 0,0-5 323 0 0,0 6-609 0 0,6-8 1932 0 0,7 4 1115 0 0,-13 4-3865 0 0,0 0-1 0 0,0 0 0 0 0,0 0 1 0 0,1 0-1 0 0,-1 0 0 0 0,0 0 1 0 0,0 0-1 0 0,1 0 0 0 0,-1 0 1 0 0,0 1-1 0 0,0-1 0 0 0,0 0 1 0 0,1 0-1 0 0,-1 0 0 0 0,0 0 1 0 0,0 0-1 0 0,0 0 0 0 0,0 1 1 0 0,1-1-1 0 0,-1 0 0 0 0,0 0 1 0 0,0 0-1 0 0,0 1 0 0 0,0-1 1 0 0,0 0-1 0 0,0 0 1 0 0,1 0-1 0 0,-1 1 0 0 0,0-1-109 0 0,0 1 125 0 0,0 1 1 0 0,0 0-1 0 0,0-1 0 0 0,0 1 1 0 0,-1-1-1 0 0,1 1 0 0 0,0-1 0 0 0,-1 1 1 0 0,1-1-1 0 0,-1 1 0 0 0,1-1 0 0 0,-2 2-125 0 0,2-1 91 0 0,-1 1 0 0 0,0 0 0 0 0,1 0 0 0 0,0 0 0 0 0,-1-1 0 0 0,1 1 0 0 0,1 1-91 0 0,-2 7 130 0 0,1-9-107 0 0,0 0-1 0 0,0 0 1 0 0,0 0 0 0 0,0 0 0 0 0,0 0-1 0 0,1 0 1 0 0,-1-1 0 0 0,1 1-1 0 0,-1 0 1 0 0,1 0 0 0 0,0 1-23 0 0,4 16 127 0 0,-5-12-104 0 0,0 0 0 0 0,1 0-1 0 0,0 0 1 0 0,0 0 0 0 0,1 0-1 0 0,0 0 1 0 0,0 0 0 0 0,1-1-1 0 0,1 3-22 0 0,-4-8 4 0 0,1-1-1 0 0,-1 1 0 0 0,0-1 1 0 0,1 1-1 0 0,-1 0 1 0 0,0-1-1 0 0,0 1 0 0 0,1 0 1 0 0,-1-1-1 0 0,0 1 1 0 0,0 0-1 0 0,0-1 0 0 0,0 1 1 0 0,0-1-1 0 0,0 1 1 0 0,0 0-1 0 0,0-1 0 0 0,0 1 1 0 0,0 0-4 0 0,-1-1 0 0 0,1 0 0 0 0,0 0-1 0 0,0 1 1 0 0,0-1 0 0 0,0 0 0 0 0,0 0 0 0 0,0 0 0 0 0,0 0 0 0 0,0 1 0 0 0,1-1 0 0 0,-1 0 0 0 0,0 0-1 0 0,0 0 1 0 0,0 0 0 0 0,0 0 0 0 0,0 1 0 0 0,0-1 0 0 0,0 0 0 0 0,0 0 0 0 0,0 0 0 0 0,0 0 0 0 0,0 0-1 0 0,0 0 1 0 0,1 1 0 0 0,-1-1 0 0 0,0 0 0 0 0,0 0 0 0 0,0 0 0 0 0,0 0 0 0 0,0 0 0 0 0,1 0-1 0 0,-1 0 1 0 0,0 0 0 0 0,0 0 0 0 0,0 0 0 0 0,0 0 0 0 0,0 0 0 0 0,1 0 0 0 0,-1 0 0 0 0,0 0 0 0 0,0 0-1 0 0,0 0 1 0 0,0 0 0 0 0,2 1-88 0 0,0 0 0 0 0,0 0-1 0 0,0 0 1 0 0,1 0 0 0 0,-1-1-1 0 0,0 0 1 0 0,0 1 0 0 0,0-1-1 0 0,0 0 1 0 0,1 0 0 0 0,-1 0-1 0 0,0 0 1 0 0,1 0 88 0 0,17-6-7059 0 0,-11 1 811 0 0</inkml:trace>
  <inkml:trace contextRef="#ctx0" brushRef="#br2" timeOffset="97534.946">15824 9324 17335 0 0,'-4'-1'186'0'0,"-16"-8"1200"0"0,18 9-1092 0 0,2 0-185 0 0,0 0-21 0 0,0 0-7 0 0,6 0-28 0 0,-1 1 0 0 0,-1 0-1 0 0,1 0 1 0 0,0 1-1 0 0,0-1 1 0 0,0 1 0 0 0,-1 0-1 0 0,1 1 1 0 0,-1-1-1 0 0,1 1 1 0 0,-1 0 0 0 0,0 0-1 0 0,1 1-52 0 0,14 9-1361 0 0,-16-11 767 0 0,-1-1 0 0 0,1 1-1 0 0,-1 0 1 0 0,1 0 0 0 0,-1 0-1 0 0,0 0 1 0 0,1 2 594 0 0,3 4-5570 0 0</inkml:trace>
  <inkml:trace contextRef="#ctx0" brushRef="#br2" timeOffset="99053.783">15994 9464 3224 0 0,'2'0'576'0'0,"1"1"1"0"0,-1-1-1 0 0,1 1 1 0 0,-1 0-1 0 0,0 0 1 0 0,1 1-1 0 0,-1-1 1 0 0,0 0-1 0 0,0 1-576 0 0,-1-2 348 0 0,-1 1-1 0 0,1-1 1 0 0,-1 1-1 0 0,1 0 0 0 0,-1-1 1 0 0,1 1-1 0 0,-1 0 1 0 0,0-1-1 0 0,1 1 1 0 0,-1 0-1 0 0,0 0 1 0 0,0-1-1 0 0,0 1 0 0 0,1 0 1 0 0,-1 0-348 0 0,2 6-370 0 0,-1-4 531 0 0,0-1-1 0 0,0 1 0 0 0,0-1 1 0 0,-1 1-1 0 0,1-1 1 0 0,-1 1-1 0 0,0-1 0 0 0,1 1 1 0 0,-1-1-1 0 0,0 1 0 0 0,0-1 1 0 0,-1 1-1 0 0,1 0 1 0 0,-1 0-161 0 0,1-2 84 0 0,0 0 1 0 0,0 0 0 0 0,0 0-1 0 0,0 0 1 0 0,0 0 0 0 0,0 0 0 0 0,1 0-1 0 0,-1 0 1 0 0,0 0 0 0 0,0 1 0 0 0,1-1-1 0 0,0 0-84 0 0,1 13 783 0 0,-3-3-329 0 0,0-9-313 0 0,1 1 1 0 0,-1 0-1 0 0,1 0 1 0 0,0 0-1 0 0,0 0 1 0 0,0 0-1 0 0,1 0-141 0 0,-2 16 608 0 0,0-17-569 0 0,1 0 0 0 0,0 0 0 0 0,0 0 0 0 0,0 1 1 0 0,0-1-1 0 0,0 0 0 0 0,0 0 0 0 0,0 0 0 0 0,1 0 0 0 0,-1 1 1 0 0,1-1-1 0 0,0 1-39 0 0,-1-2 11 0 0,1-1-7 0 0,-1 0 1 0 0,0 0-1 0 0,1 1 0 0 0,-1-1 1 0 0,0 1-1 0 0,0-1 0 0 0,1 0 1 0 0,-1 1-1 0 0,0-1 0 0 0,0 0 1 0 0,1 1-1 0 0,-1-1 0 0 0,0 1 1 0 0,0-1-1 0 0,0 1 0 0 0,0-1 1 0 0,0 0-1 0 0,0 1 0 0 0,0-1 1 0 0,0 1-1 0 0,0-1 0 0 0,0 1 0 0 0,0-1 1 0 0,0 1-1 0 0,0-1 0 0 0,0 0 1 0 0,0 1-1 0 0,0-1 0 0 0,0 1 1 0 0,-1-1-1 0 0,1 1 0 0 0,0-1 1 0 0,0 0-1 0 0,0 1 0 0 0,-1-1-4 0 0,1 1 82 0 0,0-1 20 0 0,0 0 2 0 0,0 0 0 0 0,0 0 0 0 0,0 0 0 0 0,0 0 0 0 0,-6-6 87 0 0,5 5-189 0 0,0 0 0 0 0,0 0-1 0 0,0-1 1 0 0,0 1 0 0 0,1 0 0 0 0,-1 0 0 0 0,1-1 0 0 0,-1 1-1 0 0,1-1 1 0 0,-1 1 0 0 0,1 0 0 0 0,0-1 0 0 0,-1 1-1 0 0,1-1 1 0 0,0 0-2 0 0,4-23-104 0 0,-3 19 33 0 0,2-1-28 0 0,-1 1 0 0 0,1-1 0 0 0,0 1-1 0 0,0 0 1 0 0,0 0 0 0 0,5-5 99 0 0,3-7-232 0 0,-9 15 210 0 0,0 1-1 0 0,1-1 0 0 0,-1 1 1 0 0,1-1-1 0 0,0 1 0 0 0,0 0 1 0 0,0 0-1 0 0,0 0 0 0 0,0 1 1 0 0,0-1-1 0 0,0 1 0 0 0,2-1 23 0 0,-3 1 76 0 0,-2 1 7 0 0,10 4 142 0 0,-7-2-174 0 0,0 0-1 0 0,0 1 0 0 0,0-1 0 0 0,0 1 0 0 0,0 0 0 0 0,0 0 0 0 0,-1 0 1 0 0,1 0-1 0 0,-1 0 0 0 0,0 1 0 0 0,0-1 0 0 0,0 1 0 0 0,0 1-50 0 0,2 1 74 0 0,10 23 323 0 0,-11-23-327 0 0,0 1 0 0 0,0-1 0 0 0,1 1 0 0 0,-1-1 0 0 0,1 0 0 0 0,1-1 0 0 0,-1 1 0 0 0,1-1 0 0 0,0 1 0 0 0,5 3-70 0 0,-3-5 67 0 0,0 0 0 0 0,0 0 0 0 0,0-1 0 0 0,1 1-67 0 0,-5-3 25 0 0,-1 0 0 0 0,1-1 0 0 0,-1 1 0 0 0,1-1 0 0 0,0 1 0 0 0,-1-1 0 0 0,1 0 0 0 0,-1 0 0 0 0,1 0 0 0 0,0-1 0 0 0,-1 1-1 0 0,1-1 1 0 0,-1 1 0 0 0,1-1-25 0 0,11-4 43 0 0,0 0 0 0 0,-1 0 0 0 0,1-1 0 0 0,-1-1 0 0 0,-1 0 0 0 0,10-8-43 0 0,-12 8-29 0 0,-4 4-62 0 0,0-1 0 0 0,-1-1 1 0 0,1 1-1 0 0,-1-1 1 0 0,0 0-1 0 0,0 0 1 0 0,0-1-1 0 0,2-4 91 0 0,6-8-258 0 0,-8 13 163 0 0,-1-1 1 0 0,-1 1 0 0 0,1-1 0 0 0,-1 1 0 0 0,0-1-1 0 0,2-6 95 0 0,-3 6-81 0 0,0 1 11 0 0,-1-1 0 0 0,1 1 1 0 0,-1-1-1 0 0,0 1 0 0 0,0-1 0 0 0,-1-4 70 0 0,0 8-2 0 0,0 1 0 0 0,0 0-1 0 0,0-1 1 0 0,-1 1 0 0 0,1 0 0 0 0,0-1-1 0 0,-1 1 1 0 0,1 0 0 0 0,-1 0 0 0 0,0-1-1 0 0,1 1 1 0 0,-1 0 0 0 0,0 0-1 0 0,0 0 1 0 0,1 0 0 0 0,-1 0 0 0 0,0 0-1 0 0,0 0 1 0 0,0 0 0 0 0,0 0-1 0 0,-1 1 1 0 0,1-1 0 0 0,0 0 0 0 0,0 1-1 0 0,0-1 1 0 0,-1 0 0 0 0,1 1 0 0 0,0 0-1 0 0,0-1 1 0 0,-1 1 0 0 0,1 0 2 0 0,-2-1 49 0 0,0 0 0 0 0,0 1 1 0 0,-1-1-1 0 0,1 1 0 0 0,0 0 0 0 0,0 0 1 0 0,0 0-1 0 0,0 0 0 0 0,0 1 0 0 0,0-1 1 0 0,-1 1-1 0 0,1 0 0 0 0,0 0 1 0 0,0 0-1 0 0,1 0 0 0 0,-1 0 0 0 0,0 1 1 0 0,0-1-1 0 0,1 1 0 0 0,-3 2-49 0 0,-2 2 90 0 0,1 0-1 0 0,-1 0 1 0 0,1 1-1 0 0,1 0 1 0 0,0 0-1 0 0,-3 5-89 0 0,7-10 7 0 0,0-1 0 0 0,0 1 0 0 0,0 0 0 0 0,0 0 0 0 0,1-1 0 0 0,-1 1 0 0 0,1 0 0 0 0,-1 0 0 0 0,1 0-7 0 0,0 0 0 0 0,0 0 0 0 0,-1 0 0 0 0,1-1 0 0 0,-1 1 1 0 0,1 0-1 0 0,-1-1 0 0 0,0 1 0 0 0,0 0 0 0 0,0-1 0 0 0,0 1 0 0 0,-2 2 0 0 0,1-2 0 0 0,1 0 0 0 0,-1 0 0 0 0,1 0 0 0 0,-1 0 0 0 0,1 1 0 0 0,0-1 0 0 0,0 0 0 0 0,0 1 0 0 0,0-1 0 0 0,1 0 0 0 0,-1 1 0 0 0,0-1 0 0 0,1 1 0 0 0,0-1 0 0 0,-1 2 0 0 0,1 0 0 0 0,0 0 1 0 0,-1 0-1 0 0,0 0 0 0 0,0 0 0 0 0,-1 3 0 0 0,1-5 4 0 0,0 0-1 0 0,0 0 1 0 0,1 0 0 0 0,-1 0 0 0 0,0 0-1 0 0,1 0 1 0 0,0 0 0 0 0,-1 0-1 0 0,1 1 1 0 0,0-1 0 0 0,0 0-1 0 0,1 0 1 0 0,-1 0 0 0 0,0 0 0 0 0,1 1-1 0 0,-1-1 1 0 0,1 0 0 0 0,0 0-1 0 0,-1 0 1 0 0,2 1-4 0 0,-2-3 2 0 0,1 2 7 0 0,0 0-1 0 0,0-1 1 0 0,0 1 0 0 0,0-1-1 0 0,0 1 1 0 0,0-1-1 0 0,0 1 1 0 0,1-1 0 0 0,-1 0-1 0 0,0 0 1 0 0,1 0-1 0 0,-1 0 1 0 0,1 0 0 0 0,-1 0-1 0 0,1 0 1 0 0,0 0-1 0 0,0 0 1 0 0,-1-1 0 0 0,1 1-1 0 0,0-1 1 0 0,0 1-1 0 0,-1-1 1 0 0,2 0-9 0 0,6 1-65 0 0,-1 0 0 0 0,1-1-1 0 0,-1 0 1 0 0,1-1 0 0 0,0 0 0 0 0,-1 0-1 0 0,1-1 1 0 0,7-2 65 0 0,-3 0-560 0 0,0-1 0 0 0,-1 0 1 0 0,1-1-1 0 0,-1 0 0 0 0,2-3 560 0 0,-7 5-634 0 0,-1-1 1 0 0,0 1 0 0 0,0-2-1 0 0,-1 1 1 0 0,1-1-1 0 0,-1 1 1 0 0,1-4 633 0 0,8-11-7174 0 0,7-15 7174 0 0,7-10-2826 0 0,-27 44 3008 0 0,-1-1-189 0 0,0 2 233 0 0,0 0 0 0 0,0-1 1 0 0,0 1-1 0 0,0 0 0 0 0,0 0 1 0 0,0-1-1 0 0,0 1 0 0 0,0 0 1 0 0,-1-1-1 0 0,1 1 0 0 0,0 0 1 0 0,0 0-1 0 0,0 0 0 0 0,0-1 1 0 0,-1 1-1 0 0,1 0 0 0 0,0 0 0 0 0,0-1 1 0 0,0 1-1 0 0,-1 0 0 0 0,1 0 1 0 0,0 0-1 0 0,0 0 0 0 0,-1 0 1 0 0,1-1-1 0 0,0 1 0 0 0,0 0 1 0 0,-1 0-1 0 0,1 0 0 0 0,0 0 1 0 0,0 0-1 0 0,-1 0 0 0 0,1 0-226 0 0,-2 0 267 0 0,0 0 1 0 0,0 1-1 0 0,0-1 0 0 0,1 0 0 0 0,-1 1 0 0 0,0-1 0 0 0,0 1 0 0 0,1 0 0 0 0,-1 0 1 0 0,0 0-1 0 0,1 0 0 0 0,-1 0 0 0 0,1 0 0 0 0,-1 0 0 0 0,1 0 0 0 0,-1 1 0 0 0,1-1 1 0 0,0 0-1 0 0,0 1 0 0 0,0-1 0 0 0,-1 2-267 0 0,-3 5 270 0 0,0 0 0 0 0,1 1 0 0 0,1-1 0 0 0,-1 2-270 0 0,-3 6 542 0 0,4-8-375 0 0,0-1 1 0 0,1 1-1 0 0,-1 7-167 0 0,-2 4 87 0 0,4-16-71 0 0,1 0-1 0 0,-1 0 1 0 0,1 0-1 0 0,0 0 0 0 0,0-1 1 0 0,0 1-1 0 0,0 0 1 0 0,0 0-1 0 0,0 0 0 0 0,1 0 1 0 0,0 0-1 0 0,-1-1 1 0 0,1 1-1 0 0,0 0 0 0 0,1-1 1 0 0,-1 1-1 0 0,0-1 1 0 0,1 1-16 0 0,-2-2 2 0 0,1-1 0 0 0,-1 1 0 0 0,1-1 0 0 0,-1 1 1 0 0,0-1-1 0 0,1 0 0 0 0,-1 1 0 0 0,1-1 0 0 0,0 0 0 0 0,-1 1 1 0 0,1-1-1 0 0,-1 0 0 0 0,1 0 0 0 0,-1 0 0 0 0,1 1 0 0 0,0-1 1 0 0,-1 0-1 0 0,1 0 0 0 0,-1 0 0 0 0,1 0 0 0 0,0 0 0 0 0,-1 0 1 0 0,1 0-1 0 0,-1 0 0 0 0,1 0 0 0 0,0-1 0 0 0,-1 1 0 0 0,1 0 1 0 0,-1 0-1 0 0,1 0 0 0 0,-1-1 0 0 0,1 1 0 0 0,-1 0 0 0 0,1-1-1 0 0,0 1 15 0 0,2-2-27 0 0,1-1 0 0 0,-1 1 0 0 0,-1-1 0 0 0,1 1 0 0 0,0-1 0 0 0,-1 0 0 0 0,1 0 0 0 0,-1 0 0 0 0,0 0 0 0 0,0-1-1 0 0,1-2 12 0 0,3-2-167 0 0,10-24-447 0 0,-14 27 496 0 0,1 0 0 0 0,-1 0 0 0 0,1 0 0 0 0,0 0 0 0 0,0 1 0 0 0,1-1-1 0 0,-1 1 1 0 0,2-2 118 0 0,0 0-117 0 0,-4 6 104 0 0,-1-1 0 0 0,1 0 1 0 0,-1 0-1 0 0,1 0 0 0 0,0 1 1 0 0,-1-1-1 0 0,1 0 0 0 0,0 1 1 0 0,0-1-1 0 0,-1 1 0 0 0,1-1 1 0 0,0 1-1 0 0,0-1 0 0 0,0 1 0 0 0,0-1 1 0 0,0 1-1 0 0,0 0 13 0 0,1 0 61 0 0,0 1 1 0 0,0 0-1 0 0,0 0 0 0 0,0 0 1 0 0,0 0-1 0 0,0 1 0 0 0,0-1 1 0 0,-1 0-1 0 0,1 1 0 0 0,0-1 1 0 0,-1 1-1 0 0,0 0 0 0 0,1-1 1 0 0,-1 1-1 0 0,1 0-61 0 0,-1 2 124 0 0,1-1-1 0 0,0 1 1 0 0,-1-1-1 0 0,0 1 1 0 0,0-1-1 0 0,0 1 1 0 0,0 0-1 0 0,0 2-123 0 0,-1-2 71 0 0,1 0 0 0 0,0-1 0 0 0,0 1-1 0 0,0-1 1 0 0,0 1 0 0 0,0-1 0 0 0,1 0 0 0 0,-1 1-1 0 0,1-1-70 0 0,28 52 883 0 0,-29-54-861 0 0,0 0 0 0 0,0 0 0 0 0,0 1 0 0 0,0-1 0 0 0,0 0 0 0 0,0 0 0 0 0,0-1-1 0 0,0 1 1 0 0,0 0 0 0 0,0 0 0 0 0,1 0 0 0 0,-1-1 0 0 0,0 1 0 0 0,1-1 0 0 0,-1 1 0 0 0,0-1 0 0 0,1 1 0 0 0,-1-1 0 0 0,0 0 0 0 0,1 0 0 0 0,-1 0-1 0 0,1 0 1 0 0,-1 0 0 0 0,0 0 0 0 0,1 0 0 0 0,-1 0 0 0 0,1 0 0 0 0,-1-1 0 0 0,0 1 0 0 0,1 0 0 0 0,-1-1 0 0 0,0 1 0 0 0,1-1 0 0 0,-1 0 0 0 0,0 1-1 0 0,0-1 1 0 0,0 0 0 0 0,2-1-22 0 0,-1-1-76 0 0,1 0-1 0 0,0 0 1 0 0,-1-1 0 0 0,0 1-1 0 0,0-1 1 0 0,0 0-1 0 0,0 1 1 0 0,0-1-1 0 0,-1 0 1 0 0,0 0-1 0 0,1 0 1 0 0,-1 0 76 0 0,9-37-1914 0 0,-6 23-817 0 0,0 0-1 0 0,2-14 2732 0 0,-6 31-32 0 0,0-3-440 0 0,0 0 1 0 0,1 0-1 0 0,0 1 0 0 0,-1-1 0 0 0,1 0 0 0 0,1 1 1 0 0,0-3 471 0 0,7-11 953 0 0,-9 16-124 0 0,0 1-29 0 0,24 1 2285 0 0,-19 2-2869 0 0,0 1 0 0 0,-1 0 0 0 0,1 0 0 0 0,-1 0 1 0 0,0 0-1 0 0,0 1 0 0 0,0-1 0 0 0,-1 1 0 0 0,1 0 0 0 0,-1 0 0 0 0,0 1 0 0 0,-1-1 0 0 0,1 0 0 0 0,-1 1 0 0 0,0 0 0 0 0,-1 0-216 0 0,7 19 144 0 0,-6-19-115 0 0,0 1 1 0 0,-1-1-1 0 0,1 0 1 0 0,-1 1-1 0 0,0 5-29 0 0,-1-9 8 0 0,1-1-1 0 0,-1 1 1 0 0,1-1-1 0 0,-1 0 1 0 0,1 1-1 0 0,0-1 1 0 0,0 0-1 0 0,0 0 1 0 0,0 0-1 0 0,1 2-7 0 0,0-2 11 0 0,-1-1-1 0 0,0 1 1 0 0,0 0 0 0 0,-1 0-1 0 0,1 0 1 0 0,0 0 0 0 0,-1 0-1 0 0,1 0 1 0 0,-1 0-1 0 0,1 1-10 0 0,0-1 78 0 0,0 0-59 0 0,0-1 0 0 0,1 0 0 0 0,-1 1 1 0 0,1-1-1 0 0,-1 0 0 0 0,1 0 0 0 0,0 0 0 0 0,-1 0 1 0 0,1-1-1 0 0,0 1 0 0 0,0 0 0 0 0,0-1 0 0 0,0 1 1 0 0,-1-1-1 0 0,1 0 0 0 0,0 1 0 0 0,0-1 0 0 0,0 0 1 0 0,0 0-1 0 0,0 0 0 0 0,0-1 0 0 0,0 1 0 0 0,0 0 1 0 0,-1-1-1 0 0,1 1 0 0 0,2-1-19 0 0,-1-1 42 0 0,0 1 0 0 0,0-1 0 0 0,0 1-1 0 0,0-1 1 0 0,-1 0 0 0 0,1 0 0 0 0,0 0 0 0 0,-1-1 0 0 0,0 1-1 0 0,1-1 1 0 0,-1 1 0 0 0,2-3-42 0 0,7-15 97 0 0,-1 0-1 0 0,0 0 1 0 0,-1-1-1 0 0,-1 0 1 0 0,4-19-97 0 0,1-12-728 0 0,4-48 728 0 0,-15 87-124 0 0,0 1 1 0 0,-1-1-1 0 0,-1 0 1 0 0,0 0-1 0 0,-2-6 124 0 0,3 13-45 0 0,-1 6 40 0 0,0-1 1 0 0,0 0-1 0 0,0 0 0 0 0,1 0 1 0 0,-1 1-1 0 0,0-1 0 0 0,0 0 0 0 0,-1 0 1 0 0,1 0-1 0 0,0 1 0 0 0,0-1 1 0 0,0 0-1 0 0,0 0 0 0 0,-1 1 1 0 0,1-1-1 0 0,0 0 0 0 0,-1 0 0 0 0,1 1 1 0 0,-1-1-1 0 0,1 0 0 0 0,-1 1 5 0 0,-1-3 11 0 0,1 3 46 0 0,-1 1-26 0 0,0 1 0 0 0,1 0-1 0 0,-1 0 1 0 0,0 0 0 0 0,1 0-1 0 0,-1 0 1 0 0,1 0 0 0 0,0 0-1 0 0,0 0-30 0 0,-6 20-22 0 0,1-1-1 0 0,1 1 1 0 0,1 0-1 0 0,1 0 1 0 0,1 0-1 0 0,1 5 23 0 0,0-26-1 0 0,0 12 8 0 0,1 0-1 0 0,0-1 0 0 0,1 1 1 0 0,0 0-1 0 0,1-1 0 0 0,0 1 1 0 0,1-1-1 0 0,1 0 0 0 0,0 1 1 0 0,0-2-1 0 0,1 1 0 0 0,1 1-6 0 0,-5-12 21 0 0,1 1 0 0 0,-1 0 0 0 0,0-1 0 0 0,0 0 0 0 0,1 1 0 0 0,-1-1 0 0 0,1 0 0 0 0,-1 0 0 0 0,1 0 0 0 0,0 0 0 0 0,-1 0 0 0 0,1 0 0 0 0,0 0 0 0 0,0 0 0 0 0,0-1 0 0 0,0 1 0 0 0,-1-1 0 0 0,1 1 0 0 0,0-1 0 0 0,0 0 0 0 0,0 0 0 0 0,0 0 0 0 0,0 0 0 0 0,0 0 0 0 0,0 0 0 0 0,0-1 0 0 0,0 1 0 0 0,0-1 0 0 0,-1 1 0 0 0,1-1 0 0 0,0 0-21 0 0,5-1 51 0 0,0 0-1 0 0,-1-1 1 0 0,0 0 0 0 0,1 0-1 0 0,-1-1 1 0 0,0 0 0 0 0,-1 0-1 0 0,1 0-50 0 0,18-15-89 0 0,-12 10-196 0 0,-1-1 1 0 0,0 1 0 0 0,6-8 284 0 0,7-8-741 0 0,-16 17 200 0 0,0 0 1 0 0,-1 0-1 0 0,6-8 541 0 0,-12 16-112 0 0,-2 4 101 0 0,-4 14 182 0 0,-4 19 217 0 0,9-29-347 0 0,0 0 0 0 0,0 0 0 0 0,1-1 0 0 0,0 1 0 0 0,0 0 0 0 0,1 0 0 0 0,0 0 0 0 0,0 0 0 0 0,3 4-41 0 0,-5-11 16 0 0,1 1-1 0 0,-1-1 0 0 0,1 1 0 0 0,-1-1 0 0 0,1 0 0 0 0,0 0 1 0 0,0 1-1 0 0,0-1 0 0 0,0 0 0 0 0,0 0 0 0 0,0 0 0 0 0,0 0 1 0 0,0 0-1 0 0,0 0 0 0 0,0 0 0 0 0,1 0 0 0 0,-1 0 0 0 0,0-1 1 0 0,1 1-1 0 0,-1 0 0 0 0,1-1-15 0 0,0 1 25 0 0,0-1 0 0 0,1 1 0 0 0,-1-1 0 0 0,1 0 0 0 0,-1 0 0 0 0,0 0 0 0 0,1 0 0 0 0,-1-1 0 0 0,1 1 0 0 0,-1 0 0 0 0,0-1 0 0 0,2 0-25 0 0,3-2-28 0 0,1 0 1 0 0,-1 0 0 0 0,1-1-1 0 0,-1 0 1 0 0,0-1-1 0 0,-1 1 1 0 0,3-3 27 0 0,72-57-2939 0 0,-77 61 2857 0 0,0 0 0 0 0,-1 1-1 0 0,1-1 1 0 0,0 1-1 0 0,0 0 1 0 0,0 0 0 0 0,1 0-1 0 0,-1 1 1 0 0,0-1-1 0 0,1 1 1 0 0,-1 0 0 0 0,1 0-1 0 0,-1 1 1 0 0,1 0-1 0 0,-1-1 1 0 0,1 1 82 0 0,-2 1 67 0 0,0-1 0 0 0,0 1 0 0 0,0 0-1 0 0,0-1 1 0 0,0 1 0 0 0,-1 1 0 0 0,1-1 0 0 0,0 0 0 0 0,-1 1 0 0 0,1-1 0 0 0,-1 1-1 0 0,1 0 1 0 0,-1 0 0 0 0,0-1 0 0 0,0 2 0 0 0,0-1 0 0 0,0 0 0 0 0,0 0 0 0 0,0 1-1 0 0,-1-1 1 0 0,1 1 0 0 0,-1-1 0 0 0,1 1 0 0 0,-1 0 0 0 0,0 0-67 0 0,2 5 197 0 0,-1 1-1 0 0,1-1 1 0 0,-2 1 0 0 0,1-1 0 0 0,-1 1 0 0 0,0 0 0 0 0,-1-1-1 0 0,0 3-196 0 0,-1 16 1326 0 0,-5 26-1326 0 0,3-33 263 0 0,-1 0 0 0 0,-1 0-1 0 0,-1-1 1 0 0,0 0 0 0 0,-2 0 0 0 0,0 0 0 0 0,-1-1 0 0 0,-1 0 0 0 0,0-1 0 0 0,-2 0 0 0 0,0-1 0 0 0,-1 0 0 0 0,0-1 0 0 0,-1 0 0 0 0,-1-1-263 0 0,9-9-36 0 0,-1-1 1 0 0,1 1-1 0 0,-1-1 1 0 0,0 0-1 0 0,0-1 1 0 0,-1 0-1 0 0,-2 1 36 0 0,4-2-410 0 0,-1 0 1 0 0,1-1-1 0 0,0 0 0 0 0,0 0 1 0 0,-1 0-1 0 0,1-1 0 0 0,-1 1 0 0 0,1-2 1 0 0,-1 1 409 0 0,-13-3-1534 0 0</inkml:trace>
  <inkml:trace contextRef="#ctx0" brushRef="#br2" timeOffset="99505.633">15579 10076 9672 0 0,'12'9'1030'0'0,"-11"-7"-1021"0"0,-1 0 0 0 0,1 0 0 0 0,-1 0 0 0 0,1 0 0 0 0,-1 0 0 0 0,0 0 0 0 0,1 0 0 0 0,-1 0 0 0 0,0 0 0 0 0,-1 0 0 0 0,1 1-9 0 0,0 12 1147 0 0,1 32 3023 0 0,4-8-2486 0 0,-2 1 0 0 0,-1 3-1684 0 0,-1-17 425 0 0,0 15 80 0 0,1 21-162 0 0,2 36-7 0 0,-2-80-223 0 0,-1 1-1 0 0,-1 3-112 0 0,0-11 55 0 0,7 16 145 0 0,-7-25-136 0 0,0-2-68 0 0,0 0-285 0 0,0 0-126 0 0,-5-9-5718 0 0,-3-2-233 0 0</inkml:trace>
  <inkml:trace contextRef="#ctx0" brushRef="#br2" timeOffset="99916.573">15689 10146 10136 0 0,'7'0'1049'0'0,"0"-1"-578"0"0,-1 0 1 0 0,1 1-1 0 0,0 0 1 0 0,-1 0-1 0 0,1 0 1 0 0,-1 1-1 0 0,1 0 1 0 0,0 1-1 0 0,-1-1 1 0 0,3 2-472 0 0,3 1 684 0 0,32 13 1377 0 0,-40-16-1873 0 0,0 1 0 0 0,0 0 0 0 0,0 0 0 0 0,0 1 1 0 0,-1-1-1 0 0,1 1 0 0 0,-1 0 0 0 0,3 3-188 0 0,6 14 1025 0 0,-7-10-745 0 0,-5-9-265 0 0,1 0 0 0 0,-1-1 0 0 0,0 1 0 0 0,1 0 0 0 0,-1-1-1 0 0,0 1 1 0 0,0 0 0 0 0,1 0 0 0 0,-1-1 0 0 0,0 1 0 0 0,0 0-1 0 0,0 0 1 0 0,0-1 0 0 0,0 1 0 0 0,0 0 0 0 0,0 0 0 0 0,0-1-1 0 0,0 1 1 0 0,-1 0 0 0 0,1 0 0 0 0,0-1 0 0 0,0 1 0 0 0,-1 0-1 0 0,1-1 1 0 0,0 1 0 0 0,-1 0 0 0 0,1-1 0 0 0,-1 1 0 0 0,1 0-1 0 0,-1-1 1 0 0,1 1-15 0 0,-3 2 46 0 0,0-1 0 0 0,0 1 1 0 0,0-1-1 0 0,0 0 0 0 0,-3 2-46 0 0,-1 0 76 0 0,-14 12 142 0 0,11-8-126 0 0,1-1-1 0 0,-1-1 0 0 0,-6 4-91 0 0,11-8-13 0 0,-10 5-155 0 0,0 0 1 0 0,-14 4 167 0 0,24-10-459 0 0,1 0 1 0 0,-1 0 0 0 0,1 0-1 0 0,-1 0 1 0 0,1-1 0 0 0,-1 0 0 0 0,0 0-1 0 0,1 0 1 0 0,-1-1 0 0 0,0 1-1 0 0,1-1 1 0 0,-3-1 458 0 0,-3 0-2098 0 0</inkml:trace>
  <inkml:trace contextRef="#ctx0" brushRef="#br2" timeOffset="100324.338">15979 10206 5064 0 0,'0'0'232'0'0,"1"7"32"0"0,-15 19 2281 0 0,12-20-805 0 0,-1 0 1 0 0,0 0-1 0 0,0 0 0 0 0,-1 0 0 0 0,-1 2-1740 0 0,1-3 381 0 0,1 1-1 0 0,0-1 0 0 0,0 1 0 0 0,0 0 0 0 0,0 0-380 0 0,-3 10 374 0 0,5-15-325 0 0,0 1 0 0 0,0-1 0 0 0,0 1-1 0 0,1 0 1 0 0,-1 0 0 0 0,0-1 0 0 0,1 1 0 0 0,0 0 0 0 0,-1 0 0 0 0,1 0-1 0 0,0 0 1 0 0,0-1 0 0 0,0 1 0 0 0,0 0 0 0 0,0 0 0 0 0,0 0-1 0 0,1 1-48 0 0,1 7 225 0 0,-1-9-212 0 0,-1 0-1 0 0,0 1 1 0 0,0-1 0 0 0,1 0-1 0 0,-1 0 1 0 0,0 0 0 0 0,1 0-1 0 0,-1 1 1 0 0,1-1 0 0 0,-1 0-1 0 0,1 0 1 0 0,0 0 0 0 0,0 0-1 0 0,-1 0 1 0 0,1 0 0 0 0,0 0-1 0 0,0-1 1 0 0,0 1 0 0 0,0 0-1 0 0,0 0 1 0 0,1 0-13 0 0,2 1 61 0 0,0-1-1 0 0,0 0 1 0 0,0 1-1 0 0,0-1 1 0 0,0-1 0 0 0,1 1-1 0 0,-1-1 1 0 0,0 1-1 0 0,1-1 1 0 0,-1 0 0 0 0,0-1-1 0 0,1 1 1 0 0,-1-1-1 0 0,0 0 1 0 0,0 0-1 0 0,1 0 1 0 0,-1 0 0 0 0,1-2-61 0 0,4-1 78 0 0,1 0 0 0 0,-1 0 0 0 0,-1-2 0 0 0,1 1 0 0 0,-1-1 0 0 0,0 0 0 0 0,4-4-78 0 0,-6 3 11 0 0,0 0-1 0 0,0 0 1 0 0,-1-1-1 0 0,2-4-10 0 0,-4 8 25 0 0,-1 0-4 0 0,0 0-1 0 0,0 0 1 0 0,0-1 0 0 0,-1 1 0 0 0,0 0-1 0 0,0-1 1 0 0,0 1 0 0 0,0-1-1 0 0,-1 1 1 0 0,1-1 0 0 0,-1 1 0 0 0,-1-1-1 0 0,1-1-20 0 0,-1 4 6 0 0,1 0 0 0 0,-1 1 1 0 0,1-1-1 0 0,-1 1 0 0 0,0-1 0 0 0,0 1 0 0 0,0 0 0 0 0,0-1 0 0 0,0 1 0 0 0,0 0 0 0 0,0 0 0 0 0,-1-1 0 0 0,1 1 0 0 0,0 0 0 0 0,-1 0 0 0 0,1 1 0 0 0,0-1 0 0 0,-1 0-6 0 0,-2-2 1 0 0,-1 1 0 0 0,1 0-1 0 0,-1 0 1 0 0,0 0-1 0 0,-2 0 0 0 0,-2-1-65 0 0,-1 2-1 0 0,0-1 0 0 0,1 1 0 0 0,-1 1 0 0 0,0 0 0 0 0,0 0 1 0 0,-5 1 65 0 0,-39 9-4010 0 0,53-9 1598 0 0,1-1-3473 0 0</inkml:trace>
  <inkml:trace contextRef="#ctx0" brushRef="#br2" timeOffset="100766.474">16193 9935 6912 0 0,'0'0'212'0'0,"1"0"0"0"0,-1 0 1 0 0,1 0-1 0 0,-1 0 0 0 0,1 0 1 0 0,-1 0-1 0 0,1 0 0 0 0,-1 0 1 0 0,1 1-1 0 0,-1-1 0 0 0,1 0 0 0 0,-1 0 1 0 0,0 0-1 0 0,1 1 0 0 0,-1-1 1 0 0,1 0-1 0 0,-1 1 0 0 0,0-1 1 0 0,1 0-1 0 0,-1 1 0 0 0,0-1 1 0 0,1 1-1 0 0,-1-1 0 0 0,0 0 0 0 0,0 1 1 0 0,0-1-1 0 0,1 1 0 0 0,-1-1 1 0 0,0 1-1 0 0,0-1 0 0 0,0 1 1 0 0,0-1-1 0 0,0 1 0 0 0,0-1 1 0 0,0 1-1 0 0,0-1 0 0 0,0 1 0 0 0,0-1 1 0 0,0 1-1 0 0,0-1 0 0 0,0 1 1 0 0,0-1-1 0 0,0 1 0 0 0,0-1 1 0 0,0 1-1 0 0,-1-1 0 0 0,1 0-212 0 0,-1 5-986 0 0,-11 63 3681 0 0,10-47-1737 0 0,0 0-1 0 0,1 2-957 0 0,0 6 661 0 0,0 1-40 0 0,-1 14 6 0 0,3-15-299 0 0,0-3-177 0 0,-2-14-79 0 0,0 0 1 0 0,1 1-1 0 0,0-1 0 0 0,2 8-72 0 0,-3-11 62 0 0,0-8-67 0 0,1 0-1 0 0,0-1 1 0 0,0 1 0 0 0,0 0 0 0 0,0-1-1 0 0,0 1 1 0 0,0 0 0 0 0,0-1 0 0 0,0 1-1 0 0,0-1 1 0 0,0 1 0 0 0,0 0 0 0 0,0-1-1 0 0,0 1 1 0 0,0 0 0 0 0,1-1 0 0 0,-1 1-1 0 0,0 0 1 0 0,0-1 0 0 0,1 1-1 0 0,-1-1 1 0 0,0 1 0 0 0,1-1 0 0 0,-1 1-1 0 0,1-1 1 0 0,-1 1 0 0 0,1-1 0 0 0,-1 1-1 0 0,1-1 1 0 0,-1 0 0 0 0,1 1 0 0 0,-1-1 5 0 0,1 1-964 0 0,12-2-2326 0 0,0-4-1549 0 0,-2 1-1217 0 0</inkml:trace>
  <inkml:trace contextRef="#ctx0" brushRef="#br2" timeOffset="101235.448">16400 10114 15408 0 0,'5'-2'68'0'0,"5"0"819"0"0,-9 3-435 0 0,-4 1-222 0 0,2-1-221 0 0,1-1 0 0 0,-1 1 1 0 0,1-1-1 0 0,-1 1 0 0 0,1-1 1 0 0,0 1-1 0 0,-1 0 0 0 0,1-1 1 0 0,0 1-1 0 0,-1-1 0 0 0,1 1 1 0 0,0 0-1 0 0,0-1 0 0 0,-1 1 1 0 0,1 0-1 0 0,0-1 0 0 0,0 1 1 0 0,0 0-1 0 0,0 0 0 0 0,0-1 1 0 0,0 1-10 0 0,-1 5 245 0 0,-10 9 415 0 0,9-13-560 0 0,1 0 1 0 0,-1 0-1 0 0,0 0 1 0 0,1 0 0 0 0,0 0-1 0 0,-1 1 1 0 0,1 0-101 0 0,-2 8 332 0 0,3-10-279 0 0,0 1 0 0 0,-1-1 0 0 0,1 1 0 0 0,0-1 0 0 0,-1 1 0 0 0,0-1 0 0 0,1 1-1 0 0,-1-1 1 0 0,0 1 0 0 0,0 0-53 0 0,-20 29 884 0 0,12-16-468 0 0,-1 0 0 0 0,-6 6-416 0 0,14-20 13 0 0,1 1-1 0 0,-1 0 1 0 0,1 0-1 0 0,-1 0 1 0 0,1 0 0 0 0,0 0-1 0 0,0 1 1 0 0,0-1-1 0 0,0 0 1 0 0,0 0-1 0 0,0 1 1 0 0,1-1-1 0 0,-1 1 1 0 0,1-1-1 0 0,0 2-12 0 0,-1-2 13 0 0,1-1-7 0 0,0 0-1 0 0,0 0 0 0 0,0 0 1 0 0,0 0-1 0 0,-1 0 1 0 0,1 0-1 0 0,0 0 0 0 0,-1 0 1 0 0,1 0-1 0 0,-1-1 1 0 0,1 1-1 0 0,-1 0 0 0 0,0 0 1 0 0,1 0-1 0 0,-1 0 1 0 0,0 0-6 0 0,-5 7 48 0 0,5-7 38 0 0,23-1 107 0 0,-16-2-152 0 0,0-1-1 0 0,0 1 1 0 0,0-1-1 0 0,-1 0 1 0 0,3-1-41 0 0,5-3-19 0 0,-8 3-44 0 0,1 0-1 0 0,-1 0 1 0 0,1 0 0 0 0,-1-1 0 0 0,4-4 63 0 0,14-12-319 0 0,-20 19 244 0 0,1-1 0 0 0,-1 1-1 0 0,0-1 1 0 0,0 0 0 0 0,-1 0-1 0 0,3-3 76 0 0,1 2-58 0 0,-5 4 50 0 0,0-1 1 0 0,1 1-1 0 0,-1-1 0 0 0,0 1 0 0 0,0-1 1 0 0,0 1-1 0 0,0-1 0 0 0,-1 1 0 0 0,1-1 1 0 0,0 0-1 0 0,0 0 0 0 0,0 1 0 0 0,0-1 1 0 0,0 0 7 0 0,0 0 78 0 0,-1 1 13 0 0,0 0 17 0 0,0 0 111 0 0,0 0 49 0 0,0 0 10 0 0,0 0-244 0 0,1 1-1 0 0,0-1 1 0 0,-1 1-1 0 0,1 0 1 0 0,-1 0 0 0 0,1-1-1 0 0,-1 1 1 0 0,1 0-1 0 0,-1 0 1 0 0,1-1-1 0 0,-1 1 1 0 0,0 0-1 0 0,1 0 1 0 0,-1 0-1 0 0,0 0 1 0 0,0 0-1 0 0,0 0 1 0 0,0-1-1 0 0,1 1 1 0 0,-1 0-34 0 0,-2 5 152 0 0,1-5-133 0 0,1 0-1 0 0,0 0 1 0 0,0 0 0 0 0,-1 0-1 0 0,1 0 1 0 0,0 0-1 0 0,0 0 1 0 0,0 0-1 0 0,0 1 1 0 0,0-1 0 0 0,0 0-1 0 0,0 0 1 0 0,1 0-1 0 0,-1 0 1 0 0,0 0-1 0 0,1 0 1 0 0,-1 0 0 0 0,0 0-19 0 0,1 1 30 0 0,-1 0 0 0 0,1 0 0 0 0,-1 0-1 0 0,0 0 1 0 0,0 0 0 0 0,1 0 0 0 0,-2 0 0 0 0,1 1 0 0 0,0-1 0 0 0,0 1-30 0 0,-1-2 29 0 0,1 1 0 0 0,0 0-1 0 0,-1-1 1 0 0,1 1-1 0 0,0 0 1 0 0,0-1 0 0 0,1 1-1 0 0,-1-1 1 0 0,0 1 0 0 0,0 0-1 0 0,1-1 1 0 0,-1 1 0 0 0,1-1-1 0 0,-1 1 1 0 0,1-1 0 0 0,0 1-1 0 0,0 0-28 0 0,4 12 160 0 0,-5-13-160 0 0,2 2 0 0 0,10 1 0 0 0,-9-3-90 0 0,0 0 0 0 0,0-1-1 0 0,0 0 1 0 0,1 1 0 0 0,-1-1-1 0 0,0 0 1 0 0,1-1 0 0 0,-1 1-1 0 0,0-1 1 0 0,0 1 0 0 0,0-1-1 0 0,0 0 1 0 0,1 0 0 0 0,-1 0-1 0 0,0-1 1 0 0,-1 1 0 0 0,3-1 90 0 0,-2-1-163 0 0,1 1 0 0 0,0 0 0 0 0,0-1 0 0 0,-1 0 1 0 0,1 1-1 0 0,-1-2 0 0 0,0 1 0 0 0,0 0 0 0 0,0 0 1 0 0,0-1-1 0 0,-1 0 0 0 0,2-2 163 0 0,11-25-2076 0 0,-4 10 31 0 0,-1 0 0 0 0,-1-1-1 0 0,-1 0 2046 0 0,-8 22 99 0 0,0-1 0 0 0,0 1 0 0 0,0 0 0 0 0,0 0 0 0 0,0 0 0 0 0,0 0 0 0 0,0 0 0 0 0,0 0 1 0 0,0 0-1 0 0,0 0 0 0 0,1 0 0 0 0,-1-1 0 0 0,0 1 0 0 0,0 0 0 0 0,0 0 0 0 0,0 0 0 0 0,0 0 0 0 0,0 0 0 0 0,0 0 0 0 0,0 0 0 0 0,0 0 0 0 0,0 0 0 0 0,0 0 0 0 0,1 0 0 0 0,-1 0 0 0 0,0 0 0 0 0,0 0 0 0 0,0 0 0 0 0,0 0 0 0 0,0 0 0 0 0,0 0 0 0 0,0 0 0 0 0,0 0 0 0 0,1 0 0 0 0,-1 0 0 0 0,0 0 0 0 0,0 0 0 0 0,0 0 0 0 0,0 0 0 0 0,0 0 0 0 0,0 0 0 0 0,0 0 0 0 0,0 0 0 0 0,1 0 0 0 0,-1 0 0 0 0,0 0 0 0 0,0 0 0 0 0,0 0 1 0 0,0 0-1 0 0,0 0 0 0 0,0 0 0 0 0,0 0 0 0 0,0 1 0 0 0,0-1 0 0 0,0 0 0 0 0,0 0 0 0 0,0 0 0 0 0,0 0 0 0 0,0 0 0 0 0,1 0 0 0 0,-1 0 0 0 0,0 0 0 0 0,0 0 0 0 0,0 1 0 0 0,0-1-99 0 0,7 12 1394 0 0,4 15-1164 0 0,-4 1 1436 0 0,3 19-1666 0 0,-6-24 410 0 0,-4-23-385 0 0,0 0 0 0 0,0 0-1 0 0,0 0 1 0 0,0 0 0 0 0,0 0 0 0 0,0 0-1 0 0,0 1 1 0 0,0-1 0 0 0,0 0-1 0 0,0 0 1 0 0,0 0 0 0 0,0 0 0 0 0,0 0-1 0 0,0 0 1 0 0,0 0 0 0 0,0 0-1 0 0,0 1 1 0 0,0-1 0 0 0,1 0 0 0 0,-1 0-1 0 0,0 0 1 0 0,0 0 0 0 0,0 0-1 0 0,0 0 1 0 0,0 0 0 0 0,0 0 0 0 0,0 0-1 0 0,0 0 1 0 0,0 0 0 0 0,0 0-1 0 0,0 1 1 0 0,1-1 0 0 0,-1 0 0 0 0,0 0-1 0 0,0 0 1 0 0,0 0 0 0 0,0 0-1 0 0,0 0 1 0 0,0 0 0 0 0,0 0 0 0 0,0 0-1 0 0,1 0 1 0 0,-1 0 0 0 0,0 0-1 0 0,0 0 1 0 0,0 0 0 0 0,0 0 0 0 0,0 0-1 0 0,0 0 1 0 0,0 0 0 0 0,0 0-1 0 0,1 0 1 0 0,-1-1 0 0 0,0 1 0 0 0,0 0-25 0 0,6-7 444 0 0,8-21-707 0 0,-9 18 332 0 0,1-1-458 0 0,2-5-306 0 0,0 1 0 0 0,5-4 695 0 0,-11 15-90 0 0,0 1 0 0 0,1-1-1 0 0,0 1 1 0 0,0 0 0 0 0,0 0 0 0 0,0 0 0 0 0,0 1 0 0 0,1-1 0 0 0,-1 1 0 0 0,1 0 0 0 0,-1 0 0 0 0,2-1 90 0 0,-4 3 16 0 0,1-1 0 0 0,-1 1 0 0 0,1-1 0 0 0,-1 1 0 0 0,1 0 0 0 0,-1 0 0 0 0,1 0 0 0 0,-1 0 0 0 0,1 0 1 0 0,-1 0-1 0 0,1 0 0 0 0,-1 0 0 0 0,1 0 0 0 0,-1 1 0 0 0,1-1 0 0 0,-1 1 0 0 0,1-1 0 0 0,-1 1 0 0 0,0-1 0 0 0,1 1 0 0 0,-1 0 1 0 0,0 0-1 0 0,1 0 0 0 0,-1-1 0 0 0,0 1 0 0 0,0 0 0 0 0,0 1 0 0 0,0-1 0 0 0,0 0 0 0 0,0 0 0 0 0,0 0 0 0 0,0 1 1 0 0,-1-1-1 0 0,1 0 0 0 0,0 1-16 0 0,3 7 201 0 0,0 0 0 0 0,-1 0 0 0 0,1 1 0 0 0,-2-1 0 0 0,1 4-201 0 0,0-1 205 0 0,1 5-204 0 0,0-1 438 0 0,1 1 0 0 0,4 7-439 0 0,-9-23-186 0 0,0-1-26 0 0,1 1 15 0 0,0-1 0 0 0,0 0-1 0 0,0 0 1 0 0,0 0 0 0 0,0 0-1 0 0,0 0 1 0 0,0 0 0 0 0,0 0-1 0 0,0 0 1 0 0,0 0 0 0 0,0 0-1 0 0,0-1 1 0 0,0 1 0 0 0,0 0-1 0 0,0-1 1 0 0,-1 1 0 0 0,1-1-1 0 0,0 1 1 0 0,0-1 0 0 0,0 1-1 0 0,0-1 1 0 0,-1 1 0 0 0,1-1 197 0 0,5-8-1550 0 0</inkml:trace>
  <inkml:trace contextRef="#ctx0" brushRef="#br2" timeOffset="101623.214">16925 10074 11056 0 0,'-4'-4'-73'0'0,"1"3"2144"0"0,-1-1 5117 0 0,7 4-7159 0 0,1 1 0 0 0,-1-1 0 0 0,0 1 0 0 0,0 0 0 0 0,-1 0 0 0 0,1 0 0 0 0,0 0 1 0 0,-1 1-1 0 0,2 2-29 0 0,-2-4-436 0 0,-1 1 1 0 0,1-1-1 0 0,0 1 1 0 0,0-1-1 0 0,0 0 1 0 0,0 0-1 0 0,0 1 436 0 0,-1-3-4386 0 0,-1 0-1251 0 0</inkml:trace>
  <inkml:trace contextRef="#ctx0" brushRef="#br2" timeOffset="101624.214">17027 10108 4144 0 0,'0'0'319'0'0,"8"0"1726"0"0,2 0-117 0 0,0 0 1 0 0,0 1-1 0 0,1 0 0 0 0,-1 1 1 0 0,0 1-1929 0 0,-7-3 286 0 0,1 1 0 0 0,-1 0 0 0 0,0 1 0 0 0,0-1 0 0 0,1 1 0 0 0,-1-1 0 0 0,0 1 0 0 0,0 0 0 0 0,-1 0 0 0 0,1 0 0 0 0,0 1 0 0 0,-1-1 0 0 0,1 0 0 0 0,-1 1 0 0 0,0 0 0 0 0,2 2-286 0 0,-3-4 40 0 0,-1 1 0 0 0,1 0 0 0 0,0-1 0 0 0,-1 1-1 0 0,1 0 1 0 0,-1 0 0 0 0,0-1 0 0 0,0 1 0 0 0,1 0 0 0 0,-1 0 0 0 0,0 0-1 0 0,-1-1 1 0 0,1 1 0 0 0,0 0 0 0 0,0 0 0 0 0,-1 0 0 0 0,1-1 0 0 0,-1 1-1 0 0,0 0 1 0 0,1-1 0 0 0,-1 1 0 0 0,0 0 0 0 0,0-1 0 0 0,0 1 0 0 0,-1 0-40 0 0,-3 6 73 0 0,-1-1 1 0 0,0-1-1 0 0,0 1 1 0 0,-5 3-74 0 0,6-6 86 0 0,-7 8 25 0 0,7-7-75 0 0,0 0-1 0 0,0 0 0 0 0,-1 0 1 0 0,0-1-1 0 0,-2 2-35 0 0,-5 5 80 0 0,7-3-80 0 0,6-8 0 0 0,0 0 0 0 0,-1 0 0 0 0,1 0 0 0 0,0 0 0 0 0,0 0 0 0 0,0 0 0 0 0,0 0 0 0 0,0 0 0 0 0,0 0 0 0 0,0 0 0 0 0,0 1 0 0 0,0-1 0 0 0,0 0 0 0 0,0 0 0 0 0,0 0 0 0 0,0 0 0 0 0,0 0 0 0 0,0 0 0 0 0,0 0 0 0 0,0 0 0 0 0,0 0 0 0 0,0 1 0 0 0,0-1 0 0 0,0 0 0 0 0,0 0 0 0 0,0 0 0 0 0,0 0 0 0 0,0 0 0 0 0,0 0 0 0 0,0 0 1 0 0,0 0-1 0 0,0 1 0 0 0,0-1 0 0 0,0 0 0 0 0,0 0 0 0 0,0 0 0 0 0,0 0 0 0 0,0 0 0 0 0,0 0 0 0 0,0 0 0 0 0,0 0 0 0 0,0 0 0 0 0,0 0 0 0 0,0 1 0 0 0,1-1 0 0 0,-1 0 0 0 0,0 0 0 0 0,0 0 0 0 0,0 0 0 0 0,0 0 0 0 0,0 0 0 0 0,0 0 0 0 0,9 3-1 0 0,10-1 68 0 0,24-3 83 0 0,-20 0 34 0 0,1 1 0 0 0,0 1 0 0 0,-1 1-1 0 0,3 1-183 0 0,-10 0 286 0 0,0 1-1 0 0,0 0 0 0 0,-1 1 1 0 0,1 0-1 0 0,-1 1 0 0 0,8 5-285 0 0,27 11 66 0 0,-39-17 4 0 0,-9-4-3255 0 0,-1-1-3433 0 0,-11-3-74 0 0</inkml:trace>
  <inkml:trace contextRef="#ctx0" brushRef="#br2" timeOffset="101966.988">16986 10192 10136 0 0,'0'0'777'0'0,"0"0"-253"0"0,0 0 812 0 0,1 0 411 0 0,22 3 2339 0 0,15-4-2348 0 0,-15 1-915 0 0,86 6 449 0 0,-70-5-1261 0 0,-23 0-1682 0 0,-1-1 1 0 0,1 0 0 0 0,0-1 0 0 0,15-3 1670 0 0,3-7-5217 0 0,-15 5 2561 0 0</inkml:trace>
  <inkml:trace contextRef="#ctx0" brushRef="#br2" timeOffset="102321.765">17473 10186 8288 0 0,'0'0'638'0'0,"0"0"-184"0"0,0 0 760 0 0,2 1 382 0 0,38 21 4437 0 0,-33-19-5630 0 0,0-1-1 0 0,0 1 1 0 0,1-1 0 0 0,-1 0 0 0 0,0 0-1 0 0,1-1 1 0 0,-1 0 0 0 0,4-1-403 0 0,-9 0 161 0 0,-2 0-8 0 0,1 0-15 0 0,1-3-58 0 0,-2 3-96 0 0,1-1 0 0 0,-1 0 1 0 0,1 0-1 0 0,-1 0 0 0 0,1 1 0 0 0,-1-1 1 0 0,0 0-1 0 0,1 0 0 0 0,-1 0 1 0 0,0 0-1 0 0,0 0 0 0 0,0 0 1 0 0,0 0-1 0 0,0 0 0 0 0,0 0 0 0 0,0 0 1 0 0,0 0-1 0 0,0 1 0 0 0,0-1 1 0 0,-1 0-1 0 0,1 0 0 0 0,0 0 1 0 0,-1 0-1 0 0,1 0 0 0 0,0 0 0 0 0,-1 1 1 0 0,1-1-1 0 0,-1 0 0 0 0,0 0 16 0 0,-1-2-132 0 0,0-1 0 0 0,0 1 0 0 0,0 0 0 0 0,-1 1 0 0 0,0-1 0 0 0,0 0 132 0 0,-1 0-65 0 0,0-1 0 0 0,0 1 0 0 0,-1 1 0 0 0,0-1 0 0 0,1 1 0 0 0,-1-1 0 0 0,0 1 0 0 0,0 1 0 0 0,0-1 0 0 0,-1 1 0 0 0,1 0 1 0 0,-5-1 64 0 0,8 2 40 0 0,-1 0 0 0 0,0 0 0 0 0,0 0 0 0 0,0 0 0 0 0,0 0 0 0 0,1 1 0 0 0,-1-1 1 0 0,0 1-1 0 0,0 0 0 0 0,1 0 0 0 0,-1 0 0 0 0,0 0 0 0 0,1 0 0 0 0,-1 0 1 0 0,1 1-1 0 0,-1 0 0 0 0,1-1 0 0 0,0 1 0 0 0,0 0 0 0 0,0 0 0 0 0,0 0 0 0 0,0 0 1 0 0,0 0-1 0 0,0 1-40 0 0,-1 1 40 0 0,1 0 0 0 0,-1 0-1 0 0,1 1 1 0 0,1-1 0 0 0,-1 0 0 0 0,0 1 0 0 0,1-1 0 0 0,0 1 0 0 0,0 0 0 0 0,0-1 0 0 0,1 1 0 0 0,-1 0 0 0 0,1-1 0 0 0,0 1-1 0 0,1 0 1 0 0,0 2-40 0 0,-1-4 27 0 0,0 1 0 0 0,1-1 0 0 0,-1 1-1 0 0,1-1 1 0 0,0 0 0 0 0,0 0 0 0 0,1 1 0 0 0,-1-1-1 0 0,0 0 1 0 0,1 0 0 0 0,0 0 0 0 0,0 0 0 0 0,0-1-1 0 0,0 1 1 0 0,0 0 0 0 0,1-1 0 0 0,-1 0 0 0 0,1 1-1 0 0,-1-1 1 0 0,1 0 0 0 0,0 0 0 0 0,0 0-1 0 0,1 0-26 0 0,2 0-68 0 0,0 0-1 0 0,0 0 0 0 0,-1 0 0 0 0,2-1 0 0 0,-1 0 0 0 0,0 0 0 0 0,0-1 0 0 0,0 0 0 0 0,0 0 0 0 0,0 0 1 0 0,1-1-1 0 0,3 0 69 0 0,12-4-1581 0 0,-1-1 0 0 0,1 0-1 0 0,-1-2 1 0 0,-1 0 0 0 0,1-2 0 0 0,3-2 1581 0 0,12-9-2398 0 0</inkml:trace>
  <inkml:trace contextRef="#ctx0" brushRef="#br2" timeOffset="102707.289">17945 10122 5064 0 0,'-9'0'544'0'0,"5"1"-35"0"0,-1 0 0 0 0,1 1 0 0 0,0-1 0 0 0,0 1 0 0 0,0 0 0 0 0,0 0 0 0 0,0 0 0 0 0,0 1-1 0 0,0-1 1 0 0,-1 2-509 0 0,-6 6 4003 0 0,1 0 0 0 0,-6 7-4003 0 0,-2 2 1698 0 0,13-13-1569 0 0,0-1 1 0 0,1 1 0 0 0,0 0 0 0 0,0 0-1 0 0,0 1 1 0 0,1-1 0 0 0,0 1-1 0 0,0 0 1 0 0,0 0 0 0 0,1 0 0 0 0,0 0-1 0 0,1 0 1 0 0,-1 0 0 0 0,1 3-130 0 0,2-5 96 0 0,0 0 1 0 0,0 0 0 0 0,0 1-1 0 0,0-1 1 0 0,1 0 0 0 0,0-1-1 0 0,0 1 1 0 0,1 0 0 0 0,-1-1-1 0 0,3 4-96 0 0,-4-7 18 0 0,-1-1 0 0 0,1 1 0 0 0,0-1 0 0 0,-1 1 0 0 0,1-1 0 0 0,0 1 0 0 0,0-1 0 0 0,0 0 0 0 0,0 1 1 0 0,-1-1-1 0 0,1 0 0 0 0,0 0 0 0 0,0 0 0 0 0,0 0 0 0 0,0 1 0 0 0,0-1 0 0 0,0 0 0 0 0,-1-1 0 0 0,2 1-18 0 0,15-1 217 0 0,-8-2-237 0 0,0 0 1 0 0,1 0-1 0 0,-1-1 0 0 0,-1 0 0 0 0,1-1 0 0 0,-1 1 0 0 0,1-2 0 0 0,-2 1 1 0 0,1-1-1 0 0,0 0 0 0 0,-1-1 0 0 0,0 0 0 0 0,-1 0 0 0 0,0-1 0 0 0,0 1 1 0 0,0-1-1 0 0,-1 0 0 0 0,1-2 20 0 0,6-12-641 0 0,-1-1 1 0 0,-1 0-1 0 0,-1 0 0 0 0,-2-1 1 0 0,0 0-1 0 0,1-11 641 0 0,-3 8-871 0 0,-1 0-1 0 0,0-20 872 0 0,-3-19 1594 0 0,-1 65-1014 0 0,0 1-11 0 0,0 0-8 0 0,0 0-1 0 0,-2 6-462 0 0,1 0 0 0 0,-1 0 0 0 0,1 1 0 0 0,0-1 0 0 0,0 0 0 0 0,1 1-1 0 0,0-1 1 0 0,0 0 0 0 0,1 2-98 0 0,-1 6 55 0 0,0-6-62 0 0,0 71 535 0 0,9 54-528 0 0,-7-109 61 0 0,2 0-1 0 0,1 0 1 0 0,1-1-1 0 0,1 0 0 0 0,1 0 1 0 0,1 0-1 0 0,8 15-60 0 0,-13-31-139 0 0,0 0 0 0 0,1 0-1 0 0,0-1 1 0 0,0 1 0 0 0,0-1-1 0 0,3 1 140 0 0,16 14-532 0 0</inkml:trace>
  <inkml:trace contextRef="#ctx0" brushRef="#br2" timeOffset="103699.084">22452 9282 2760 0 0,'0'0'585'0'0,"0"0"1419"0"0,0 0 627 0 0,0 0 121 0 0,0 0-303 0 0,0 0-1385 0 0,0 0-611 0 0,0 0-121 0 0,5 5 426 0 0,-3-3-596 0 0,0-1 0 0 0,0 0 1 0 0,1 0-1 0 0,-1 0 1 0 0,1-1-1 0 0,-1 1 1 0 0,1-1-1 0 0,-1 1 1 0 0,1-1-1 0 0,-1 0 1 0 0,1 0-1 0 0,0 0 1 0 0,-1 0-1 0 0,3-1-162 0 0,5 0 177 0 0,0-1 0 0 0,1-1 0 0 0,0-1-177 0 0,7-1 150 0 0,-3 1-67 0 0,-1-1 0 0 0,1 0 0 0 0,-1-1 0 0 0,0-1 0 0 0,8-5-83 0 0,-15 8 55 0 0,-1-1 0 0 0,1 0 0 0 0,-1 0-1 0 0,5-5-54 0 0,-10 8 1 0 0,1 1 0 0 0,-1 0 0 0 0,0-1 0 0 0,0 1 0 0 0,0-1 0 0 0,0 1 0 0 0,0-1 0 0 0,0 0 0 0 0,0 1 0 0 0,0-1-1 0 0,-1 0 1 0 0,1 0 0 0 0,-1 0 0 0 0,1 1 0 0 0,-1-1 0 0 0,0 0 0 0 0,1 0 0 0 0,-1 0 0 0 0,0 0 0 0 0,0 0 0 0 0,-1 1 0 0 0,1-1-1 0 0,0 0 1 0 0,-1 0-1 0 0,1 1 0 0 0,-1 0 0 0 0,0-1 0 0 0,0 1 0 0 0,0 0 0 0 0,0 0 0 0 0,0 0 0 0 0,0 0 0 0 0,0 0 0 0 0,-1 1 0 0 0,1-1 0 0 0,0 0 0 0 0,0 0 0 0 0,-1 1 0 0 0,1-1 0 0 0,-1 1 0 0 0,1-1 0 0 0,0 1 0 0 0,-1 0 0 0 0,1-1 0 0 0,-1 1 0 0 0,1 0 0 0 0,-1 0-1 0 0,1 0 1 0 0,0 0 0 0 0,-1 0 0 0 0,1 0 0 0 0,-1 1 0 0 0,-6-1 55 0 0,0 1-1 0 0,0 0 0 0 0,0 1 0 0 0,-4 0-54 0 0,6 1 54 0 0,0-1-1 0 0,0 1 0 0 0,0 0 0 0 0,0 0 1 0 0,1 0-1 0 0,-1 1 0 0 0,1 0 0 0 0,0 0 0 0 0,0 0 1 0 0,-1 3-54 0 0,-10 9 225 0 0,1 2 1 0 0,-3 5-226 0 0,17-22 8 0 0,-4 5 43 0 0,1 0-1 0 0,1 0 0 0 0,-1 1 1 0 0,1 0-1 0 0,0-1 0 0 0,0 1 1 0 0,1 0-1 0 0,-1 3-50 0 0,2-6 20 0 0,0-1 0 0 0,1 1 1 0 0,-1-1-1 0 0,1 1 0 0 0,0 0 0 0 0,0-1 1 0 0,0 1-1 0 0,0 0 0 0 0,0-1 0 0 0,1 1 1 0 0,0 0-1 0 0,0-1 0 0 0,0 1 0 0 0,0-1 1 0 0,0 1-1 0 0,1-1 0 0 0,1 3-20 0 0,-1-3 16 0 0,1-1 0 0 0,-1 0-1 0 0,0 1 1 0 0,1-1 0 0 0,-1 0 0 0 0,1 0 0 0 0,0-1 0 0 0,-1 1-1 0 0,1 0 1 0 0,0-1 0 0 0,0 0 0 0 0,0 0 0 0 0,0 0 0 0 0,0 0-1 0 0,1 0 1 0 0,-1 0 0 0 0,0-1 0 0 0,3 1-16 0 0,10 0 94 0 0,-1-1 0 0 0,1 0 0 0 0,7-2-94 0 0,-4 1 78 0 0,-2 0-120 0 0,1-1-1 0 0,0 0 0 0 0,-1-2 1 0 0,4-1 42 0 0,-10 2-758 0 0,-1-1 0 0 0,0 0 0 0 0,2-1 758 0 0,-4 1-1728 0 0,-1 0-1 0 0,1-1 1 0 0,-1 0 0 0 0,2-2 1728 0 0,6-5-5482 0 0</inkml:trace>
  <inkml:trace contextRef="#ctx0" brushRef="#br2" timeOffset="104102.09">22880 8991 3224 0 0,'0'0'695'0'0,"0"0"1708"0"0,0 1 1795 0 0,-3 5-1932 0 0,-2 13 1677 0 0,5 15-3876 0 0,1-15 332 0 0,3 103 1437 0 0,-10 7-620 0 0,2-57-2022 0 0,4-71-378 0 0,0-1-66 0 0</inkml:trace>
  <inkml:trace contextRef="#ctx0" brushRef="#br2" timeOffset="104103.09">23009 9294 11520 0 0,'0'0'886'0'0,"8"0"130"0"0,1 2-455 0 0,1 0-1 0 0,-1-1 0 0 0,1 0 1 0 0,-1-1-1 0 0,1 0 0 0 0,0 0 0 0 0,-1-1 1 0 0,5-1-561 0 0,30-4 1438 0 0,-27-2-1182 0 0,-15 7-206 0 0,-2 1-114 0 0,0 0-58 0 0,0 0-7 0 0,0 0-52 0 0,0 0-197 0 0,0 0-80 0 0,0 0-20 0 0,0 0-38 0 0,0 0-150 0 0,-15 0-5081 0 0,13 0 1029 0 0</inkml:trace>
  <inkml:trace contextRef="#ctx0" brushRef="#br2" timeOffset="104773.023">22952 9310 2304 0 0,'0'0'101'0'0,"1"-1"1"0"0,-1 0 35 0 0,0 1 0 0 0,1-1 0 0 0,-1 1 0 0 0,0-1 0 0 0,1 0 0 0 0,-1 1 0 0 0,0-1 0 0 0,1 1 0 0 0,-1-1 0 0 0,1 1 0 0 0,-1-1 0 0 0,1 1 0 0 0,-1 0 0 0 0,1-1 0 0 0,-1 1 0 0 0,1 0 0 0 0,0-1 0 0 0,-1 1 0 0 0,1 0 1 0 0,0 0-1 0 0,-1-1-137 0 0,5-2 2167 0 0,16-27 1870 0 0,-15 24-3397 0 0,-1 0 0 0 0,-1-1 0 0 0,0 0 1 0 0,1 1-1 0 0,-2-2 0 0 0,1 1 0 0 0,0-5-640 0 0,4-11 810 0 0,-5 15-615 0 0,0 0 1 0 0,-1-1-1 0 0,0 0 0 0 0,0 1 0 0 0,0-1 0 0 0,-1 0 0 0 0,-1 0 1 0 0,1 0-1 0 0,-2-7-195 0 0,1 11 46 0 0,-1 1 1 0 0,1 0-1 0 0,1-1 1 0 0,-1 1 0 0 0,1-4-47 0 0,1-10 217 0 0,-6-4 207 0 0,4 21-336 0 0,0 0-14 0 0,0-3-60 0 0,-2 2-3 0 0,2 0 32 0 0,0-2-21 0 0,0 3 40 0 0,0 1 19 0 0,0 0 7 0 0,0 0-13 0 0,0 0 14 0 0,0 0-1 0 0,0 0-7 0 0,0 0-1 0 0,0 0 8 0 0,0 0 35 0 0,0 0 18 0 0,0 0 3 0 0,0 0 6 0 0,0 0 22 0 0,-3 74 778 0 0,1-56-937 0 0,-1-1 15 0 0,1 1 0 0 0,1-1 0 0 0,1 0 0 0 0,0 1 0 0 0,1-1 1 0 0,2 10-29 0 0,1-8 15 0 0,-2-10 11 0 0,0 0 1 0 0,0 0-1 0 0,4 7-26 0 0,0 2 114 0 0,0-1 0 0 0,2 13-114 0 0,-8-29-2 0 0,0 0 1 0 0,1 0-1 0 0,-1 0 0 0 0,1 0 0 0 0,-1 0 0 0 0,1 0 1 0 0,0 0-1 0 0,-1 0 0 0 0,1 0 0 0 0,0 0 0 0 0,0-1 0 0 0,0 1 1 0 0,-1 0-1 0 0,1 0 0 0 0,0-1 0 0 0,0 1 0 0 0,1 0 2 0 0,-1 0-707 0 0,0-1 359 0 0,0 0 1 0 0,0-1-1 0 0,0 1 1 0 0,0 0 0 0 0,0 0-1 0 0,0-1 1 0 0,0 1-1 0 0,0 0 1 0 0,0-1 0 0 0,0 1-1 0 0,0-1 1 0 0,0 1-1 0 0,0-1 1 0 0,0 0-1 0 0,0 0 348 0 0,1-1-419 0 0,0 0 0 0 0,0-1-1 0 0,0 1 1 0 0,0-1 0 0 0,0 0-1 0 0,0-1 420 0 0,-1 3-256 0 0,6-17-2261 0 0</inkml:trace>
  <inkml:trace contextRef="#ctx0" brushRef="#br2" timeOffset="105193.524">23194 9134 9216 0 0,'0'0'706'0'0,"0"0"-172"0"0,0 0 998 0 0,0 0 482 0 0,0 0 98 0 0,0 2-223 0 0,1 10-1190 0 0,0 0 0 0 0,1-1 0 0 0,1 1 0 0 0,2 5-699 0 0,3 17 1235 0 0,16 75 1242 0 0,-23-107-2467 0 0,-1 0 21 0 0,1 1 1 0 0,-1 0-1 0 0,1-1 0 0 0,0 1 0 0 0,0 0 0 0 0,0-1 0 0 0,0 1 1 0 0,0-1-1 0 0,0 1 0 0 0,1-1 0 0 0,-1 0 0 0 0,2 2-31 0 0,-2-3-120 0 0,-1-1-1 0 0,1 0 0 0 0,-1 1 1 0 0,1-1-1 0 0,-1 1 1 0 0,1-1-1 0 0,-1 0 0 0 0,1 1 1 0 0,0-1-1 0 0,-1 0 0 0 0,1 0 1 0 0,-1 0-1 0 0,1 1 1 0 0,0-1-1 0 0,-1 0 0 0 0,1 0 1 0 0,0 0-1 0 0,-1 0 0 0 0,1 0 1 0 0,0 0-1 0 0,-1 0 1 0 0,1 0-1 0 0,0 0 0 0 0,-1 0 1 0 0,1-1-1 0 0,-1 1 1 0 0,1 0-1 0 0,0 0 0 0 0,-1-1 1 0 0,1 1-1 0 0,-1 0 0 0 0,1-1 1 0 0,-1 1-1 0 0,1 0 1 0 0,-1-1-1 0 0,1 1 0 0 0,-1-1 1 0 0,1 1-1 0 0,-1-1 0 0 0,1 1 1 0 0,-1-1-1 0 0,0 1 1 0 0,1-1-1 0 0,-1 1 0 0 0,0-1 121 0 0,2-3-703 0 0,-1 0 0 0 0,1 0 0 0 0,-1 0 0 0 0,-1-1-1 0 0,1 1 1 0 0,0-2 703 0 0,-1 6-11 0 0,3-26-2482 0 0</inkml:trace>
  <inkml:trace contextRef="#ctx0" brushRef="#br2" timeOffset="105194.524">23260 8980 13360 0 0,'0'0'1026'0'0,"0"-1"-668"0"0,-2-2-148 0 0,2 2 670 0 0,0 1 283 0 0,0 0 49 0 0,0 0-132 0 0,0 0-599 0 0,0 0-265 0 0,0 0-51 0 0,9 5-111 0 0,0 7-1289 0 0,1-1-4611 0 0,-4-6 186 0 0</inkml:trace>
  <inkml:trace contextRef="#ctx0" brushRef="#br2" timeOffset="105578.626">23371 9107 4608 0 0,'0'0'353'0'0,"-1"8"159"0"0,0 2 2356 0 0,0 0-1 0 0,0 0 1 0 0,1 3-2868 0 0,4 51 3221 0 0,-1-38-1317 0 0,0 17-1904 0 0,4 69 3080 0 0,-1 35-2268 0 0,-2-109-669 0 0,1 21 584 0 0,-5-58-908 0 0,0-1-19 0 0,0 0-45 0 0,0 0-163 0 0,0 0-68 0 0,-1 0 264 0 0,0-1 1 0 0,0 0 0 0 0,0 0-1 0 0,0 0 1 0 0,0 0 0 0 0,0 0 0 0 0,0 0-1 0 0,0 0 1 0 0,1 0 0 0 0,-1-1-1 0 0,0 1 212 0 0,0-1-699 0 0,-6-9-1548 0 0,1-5-87 0 0</inkml:trace>
  <inkml:trace contextRef="#ctx0" brushRef="#br2" timeOffset="106030.504">23367 9238 4144 0 0,'29'-18'1210'0'0,"-25"15"-375"0"0,0 0 0 0 0,0 0 1 0 0,0 0-1 0 0,0 1 0 0 0,1 0 1 0 0,-1 0-1 0 0,1 0 0 0 0,0 0 1 0 0,-1 1-1 0 0,1-1 0 0 0,0 1 1 0 0,0 0-1 0 0,3 1-835 0 0,0 0 599 0 0,1 0-1 0 0,-1 0 1 0 0,0 1 0 0 0,0 1 0 0 0,0 0-1 0 0,6 1-598 0 0,-12-2 89 0 0,0 0 0 0 0,0 0 0 0 0,0-1-1 0 0,0 1 1 0 0,0 0 0 0 0,0 0 0 0 0,0 1 0 0 0,-1-1 0 0 0,1 0-1 0 0,0 1 1 0 0,-1-1 0 0 0,1 1 0 0 0,-1-1 0 0 0,0 1-1 0 0,1 0 1 0 0,-1-1 0 0 0,0 1 0 0 0,0 0 0 0 0,0 0-1 0 0,0 0 1 0 0,0 0 0 0 0,-1 0 0 0 0,1 0 0 0 0,-1 0-1 0 0,1 0 1 0 0,-1 0 0 0 0,0 0 0 0 0,1 1 0 0 0,-1-1-89 0 0,-1 2 55 0 0,1 0 0 0 0,-1-1 1 0 0,0 1-1 0 0,0 0 0 0 0,-1 0 1 0 0,1-1-1 0 0,-1 1 0 0 0,1-1 0 0 0,-1 0 1 0 0,0 1-1 0 0,-1-1 0 0 0,1 0 1 0 0,0 0-1 0 0,-1 0 0 0 0,-2 2-55 0 0,-7 7 157 0 0,0-2-1 0 0,-1 1 0 0 0,-1-1-156 0 0,-2 0 36 0 0,0 0-1 0 0,-1-1 1 0 0,0-1-1 0 0,-1-1 0 0 0,1 0 1 0 0,-1-1-1 0 0,-14 2-35 0 0,29-8-308 0 0,0 1 0 0 0,-1-1-1 0 0,1 0 1 0 0,0 0 0 0 0,0 0-1 0 0,-1 0 1 0 0,1 0 0 0 0,0-1 0 0 0,-3 0 308 0 0,5 1-266 0 0,0-1 0 0 0,-1 1 0 0 0,1 0 1 0 0,0-1-1 0 0,0 1 0 0 0,0 0 1 0 0,0-1-1 0 0,0 1 0 0 0,1-1 1 0 0,-1 0-1 0 0,0 1 0 0 0,0-1 1 0 0,0 0-1 0 0,0 0 0 0 0,1 1 1 0 0,-1-1-1 0 0,0 0 0 0 0,1 0 1 0 0,-1 0-1 0 0,0 0 0 0 0,1 0 1 0 0,-1 0-1 0 0,1 0 0 0 0,0 0 1 0 0,-1 0-1 0 0,1 0 0 0 0,0 0 1 0 0,0 0-1 0 0,-1 0 0 0 0,1-1 266 0 0,3-7-2078 0 0</inkml:trace>
  <inkml:trace contextRef="#ctx0" brushRef="#br2" timeOffset="106030.639">23740 8966 14744 0 0,'0'0'1136'0'0,"-1"6"-603"0"0,-3 7 351 0 0,-2 15 724 0 0,4-18-1487 0 0,1-1 0 0 0,-1 0 0 0 0,-2 5-121 0 0,1-5 120 0 0,1 0 1 0 0,0 0-1 0 0,0 4-120 0 0,-8 107 1842 0 0,8-103-1618 0 0,0 1-53 0 0,0-1 1 0 0,1 1 0 0 0,1-1 0 0 0,1 1 0 0 0,1 0 0 0 0,2 9-172 0 0,-6-15 219 0 0,0-10-4423 0 0,0-4-2705 0 0</inkml:trace>
  <inkml:trace contextRef="#ctx0" brushRef="#br2" timeOffset="106421.332">23603 9151 4144 0 0,'9'-1'1542'0'0,"-1"1"1"0"0,0 0-1 0 0,0 0 1 0 0,0 1-1 0 0,0 0 1 0 0,0 1-1 0 0,0 0 0 0 0,0 0 1 0 0,1 1-1543 0 0,24 8 2903 0 0,-12-3-4398 0 0,13 5 2761 0 0,-23-8-865 0 0,0-1 0 0 0,0 0 0 0 0,1-1-1 0 0,0 0-400 0 0,12 4-92 0 0,-18-5 339 0 0,0 0 0 0 0,0-1 0 0 0,0 1 1 0 0,1-1-1 0 0,-1 0 0 0 0,2-1-247 0 0,-6 0-265 0 0,0 0 1 0 0,-1 0-1 0 0,1 0 0 0 0,0-1 1 0 0,-1 1-1 0 0,1-1 0 0 0,0 1 1 0 0,-1-1-1 0 0,1 1 0 0 0,-1-1 1 0 0,1-1 264 0 0,0 1-632 0 0,-1 0 1 0 0,0 0 0 0 0,1 0-1 0 0,-1 0 1 0 0,0 0 0 0 0,0-1-1 0 0,0 1 1 0 0,0 0 0 0 0,0-1 0 0 0,0 1-1 0 0,0-1 1 0 0,-1 0 0 0 0,1 1 631 0 0,2-7-5464 0 0</inkml:trace>
  <inkml:trace contextRef="#ctx0" brushRef="#br2" timeOffset="106422.332">23931 9111 2304 0 0,'0'0'101'0'0,"-3"12"465"0"0,2-9 941 0 0,-1 1 0 0 0,1-1 1 0 0,0 0-1 0 0,0 1 0 0 0,1-1 1 0 0,-1 1-1 0 0,1 0-1507 0 0,0 45 4606 0 0,1-22-3344 0 0,0-13-317 0 0,1 0 1 0 0,0 0-1 0 0,2 7-945 0 0,-1-7 739 0 0,1 1-45 0 0,1 11 166 0 0,-5-25-790 0 0,0 4 138 0 0,0-4-3276 0 0,0-1 818 0 0</inkml:trace>
  <inkml:trace contextRef="#ctx0" brushRef="#br2" timeOffset="106423.332">23963 8955 14280 0 0,'0'0'1102'0'0,"0"0"-564"0"0,0 0 301 0 0,0 0 213 0 0,0 0 42 0 0,0 0-132 0 0,0 0-586 0 0,0 0-257 0 0,0 0-50 0 0,0 8-5 0 0,2 3-140 0 0,0-1 0 0 0,1 1 0 0 0,2 1 76 0 0,1 6-5885 0 0,-2-10-305 0 0</inkml:trace>
  <inkml:trace contextRef="#ctx0" brushRef="#br2" timeOffset="106807.958">24293 9008 8288 0 0,'-1'-2'27'0'0,"0"1"0"0"0,0 0 0 0 0,-1 0 1 0 0,1 0-1 0 0,0 0 0 0 0,-1 0 0 0 0,1 0 0 0 0,-1 0 1 0 0,1 0-1 0 0,-1 1 0 0 0,1-1 0 0 0,-1 0 1 0 0,0 1-28 0 0,-1-1 429 0 0,0 1 1 0 0,0 0-1 0 0,0 0 1 0 0,0 0-1 0 0,0 0 1 0 0,0 0-1 0 0,1 0 1 0 0,-1 1-1 0 0,0-1 1 0 0,0 1-1 0 0,-2 1-429 0 0,-7 3 1814 0 0,0 0-1 0 0,0 1 0 0 0,1 0 1 0 0,-3 4-1814 0 0,2-3-374 0 0,8-5 460 0 0,-1 1 0 0 0,0 0 0 0 0,1 1 0 0 0,-1-1 0 0 0,1 1 0 0 0,0 0 1 0 0,0 0-1 0 0,1 0 0 0 0,-1 0 0 0 0,1 1 0 0 0,0-1 0 0 0,0 1 0 0 0,0 0 0 0 0,1 0 0 0 0,0 0 0 0 0,0 0 0 0 0,0 1 0 0 0,-1 4-86 0 0,-1 3 63 0 0,3-8-45 0 0,-1 0 0 0 0,1-1 0 0 0,0 1 1 0 0,0 0-1 0 0,1 0 0 0 0,0-1 0 0 0,-1 1 0 0 0,1 0 0 0 0,1 0 0 0 0,-1 2-18 0 0,3 9 55 0 0,-3-13-44 0 0,1 0-1 0 0,-1 0 1 0 0,0 0-1 0 0,1 0 1 0 0,0 0-1 0 0,0 0 1 0 0,0 0-1 0 0,0 0 1 0 0,0-1 0 0 0,1 1-1 0 0,-1 0 1 0 0,1-1-1 0 0,1 3-10 0 0,4 0 46 0 0,-1 1-1 0 0,0-1 1 0 0,1 0-1 0 0,0 0 1 0 0,0-1-1 0 0,1 0 1 0 0,-1 0-1 0 0,1 0 1 0 0,0-1-1 0 0,0-1 1 0 0,0 1-1 0 0,0-1 1 0 0,3 0-46 0 0,3 0-621 0 0,0 0 0 0 0,0-1 1 0 0,0-1-1 0 0,0 0 0 0 0,0-1 1 0 0,0-1-1 0 0,6-1 621 0 0,2-2-2031 0 0</inkml:trace>
  <inkml:trace contextRef="#ctx0" brushRef="#br2" timeOffset="107157.377">24583 9059 11056 0 0,'-9'0'468'0'0,"1"0"1"0"0,0 1 0 0 0,0 0 0 0 0,0 1-1 0 0,0 0 1 0 0,0 0 0 0 0,0 1-1 0 0,0 0 1 0 0,-3 2-469 0 0,0 0 577 0 0,1 1-1 0 0,0 1 1 0 0,0 0 0 0 0,1 0-1 0 0,0 1 1 0 0,-3 3-577 0 0,-1 3 222 0 0,0 0 0 0 0,1 1 1 0 0,0 1-1 0 0,1-1 0 0 0,1 2 0 0 0,1 0 0 0 0,0 0 0 0 0,1 2-222 0 0,7-18 96 0 0,1-1-5 0 0,0 0-18 0 0,1 1-61 0 0,0-1 0 0 0,1 1 0 0 0,-1 0 0 0 0,0-1 0 0 0,0 1 0 0 0,0-1 0 0 0,1 1 0 0 0,-1-1 0 0 0,0 0 0 0 0,0 1 0 0 0,1-1 0 0 0,-1 0 0 0 0,0 0 0 0 0,1 0 0 0 0,-1 0 0 0 0,0 0 0 0 0,0 0 0 0 0,1 0 0 0 0,-1-1 0 0 0,0 1 0 0 0,0 0 0 0 0,1-1 0 0 0,-1 1 0 0 0,0-1 0 0 0,1 0-12 0 0,3-1-53 0 0,-1 0 0 0 0,0 0 0 0 0,0-1 0 0 0,0 0 0 0 0,0 1 0 0 0,1-2 53 0 0,23-24-373 0 0,6-5 99 0 0,-30 30 270 0 0,-1 1 1 0 0,0-1-1 0 0,1 1 1 0 0,0 0 0 0 0,0 0-1 0 0,-1 1 1 0 0,1-1-1 0 0,0 1 1 0 0,0 0-1 0 0,2 0 4 0 0,-5 1 40 0 0,0 0 0 0 0,1 0 0 0 0,-1 0 0 0 0,1 0 0 0 0,-1 0 0 0 0,0 0 0 0 0,1 1 0 0 0,-1-1 0 0 0,0 1 0 0 0,1-1 0 0 0,-1 1 0 0 0,0-1 0 0 0,0 1 0 0 0,0 0 0 0 0,1 0 0 0 0,-1-1 0 0 0,0 1 0 0 0,0 0 0 0 0,0 0 0 0 0,0 1-40 0 0,20 24 959 0 0,-15-19-795 0 0,1 2-141 0 0,-4-4 2 0 0,0 0 0 0 0,1-1 1 0 0,0 1-1 0 0,0-1 1 0 0,0 0-1 0 0,1 0 1 0 0,-1 0-1 0 0,1-1 1 0 0,0 0-1 0 0,3 3-25 0 0,1-2 61 0 0,-6-2-28 0 0,0 0 0 0 0,0 0 1 0 0,1-1-1 0 0,-1 0 0 0 0,0 1 0 0 0,1-1 1 0 0,-1 0-1 0 0,1-1 0 0 0,1 1-33 0 0,0 0-29 0 0,0-1-1 0 0,0 0 1 0 0,0 0-1 0 0,0 0 0 0 0,0-1 1 0 0,0 0-1 0 0,-1 0 1 0 0,5-1 29 0 0,-6 1-401 0 0,1-1 1 0 0,-1 1-1 0 0,0-1 1 0 0,0 1 0 0 0,0-1-1 0 0,0 0 1 0 0,0 0-1 0 0,0-1 401 0 0,6-5-1720 0 0</inkml:trace>
  <inkml:trace contextRef="#ctx0" brushRef="#br2" timeOffset="107525.968">24780 8806 7832 0 0,'0'0'602'0'0,"0"0"-11"0"0,0 0 1422 0 0,0 0 659 0 0,2 4 2259 0 0,3 7-3653 0 0,1 8-837 0 0,-2 0-1 0 0,0 0 0 0 0,-1 0 0 0 0,-1 0 0 0 0,-1 1 1 0 0,-1 5-441 0 0,-2 37 746 0 0,-5 20-746 0 0,2-22 204 0 0,1-25-65 0 0,0 5-287 0 0,3-14-3143 0 0,3-34-847 0 0,-1 3 3183 0 0,2-10-1667 0 0</inkml:trace>
  <inkml:trace contextRef="#ctx0" brushRef="#br2" timeOffset="107947.19">24875 8818 13360 0 0,'0'0'1026'0'0,"0"0"-508"0"0,0 0 347 0 0,0 0 225 0 0,0 0 44 0 0,3 8 202 0 0,0 2-1164 0 0,-1 0 1 0 0,0 0-1 0 0,-1 0 1 0 0,0 0-1 0 0,0 0 0 0 0,-1 0 1 0 0,-1 5-173 0 0,1-4 327 0 0,0 20 363 0 0,-5 181 1786 0 0,5-199-2408 0 0,1 1 0 0 0,0 0 1 0 0,0 0-1 0 0,2-1 1 0 0,-1 1-1 0 0,2 1-68 0 0,-4-14 3 0 0,1 0 0 0 0,-1 0 0 0 0,0 0 0 0 0,1 1 0 0 0,-1-1-1 0 0,0 0 1 0 0,1 0 0 0 0,0 0 0 0 0,-1 0 0 0 0,1 0 0 0 0,0 0 0 0 0,-1 0-1 0 0,1 0 1 0 0,0 0 0 0 0,0 0 0 0 0,0 0 0 0 0,0 0 0 0 0,0-1 0 0 0,0 1-1 0 0,0 0 1 0 0,0-1 0 0 0,0 1 0 0 0,0-1 0 0 0,0 1 0 0 0,0-1 0 0 0,1 1-1 0 0,-1-1 1 0 0,0 0 0 0 0,0 0 0 0 0,0 0 0 0 0,1 1 0 0 0,-1-1 0 0 0,0 0-1 0 0,0 0 1 0 0,1-1 0 0 0,-1 1 0 0 0,0 0 0 0 0,0 0 0 0 0,0-1 0 0 0,1 1-1 0 0,-1 0 1 0 0,0-1 0 0 0,0 1 0 0 0,1-1-3 0 0,2-1-265 0 0,0 0 0 0 0,0-1 0 0 0,1 1 0 0 0,-1-1-1 0 0,-1 1 1 0 0,1-1 0 0 0,0 0 0 0 0,-1-1 0 0 0,1 1 0 0 0,-1-1 0 0 0,0 0 265 0 0,11-15-1756 0 0,-1-2 1 0 0,-1 0-1 0 0,-1 0 1 0 0,-1-1 0 0 0,2-7 1755 0 0,4-5-3279 0 0,-11 26 2559 0 0,-2 0-1 0 0,1 0 1 0 0,-1 0 0 0 0,1-3 720 0 0,3-6-782 0 0,-4 12 2959 0 0,-4 11 6570 0 0,-3 7-7841 0 0,1 0-1 0 0,1 1 1 0 0,-1 5-906 0 0,-3 14 636 0 0,6-23-368 0 0,-1 0 0 0 0,1-1 0 0 0,0 1 0 0 0,1 0 0 0 0,0-1 0 0 0,1 3-268 0 0,-1-9 111 0 0,0 0 0 0 0,-1 0 0 0 0,1 0 1 0 0,0-1-1 0 0,0 1 0 0 0,1 0 0 0 0,-1-1 0 0 0,0 1 0 0 0,1-1 0 0 0,0 0 0 0 0,-1 1 0 0 0,3 0-111 0 0,-3-2 23 0 0,0 0 1 0 0,0 0-1 0 0,0 0 1 0 0,0 0 0 0 0,0-1-1 0 0,0 1 1 0 0,0 0-1 0 0,0-1 1 0 0,0 1-1 0 0,0-1 1 0 0,0 1-1 0 0,0-1 1 0 0,1 1-1 0 0,-1-1 1 0 0,0 0-1 0 0,0 0 1 0 0,1 0 0 0 0,-1 0-1 0 0,0 0 1 0 0,0 0-1 0 0,1 0 1 0 0,-1 0-1 0 0,0 0 1 0 0,0 0-1 0 0,1-1 1 0 0,-1 1-1 0 0,0 0 1 0 0,0-1-1 0 0,0 1 1 0 0,1-1-24 0 0,5-3-107 0 0,0 1 0 0 0,-1-1 1 0 0,1 0-1 0 0,-1-1 0 0 0,0 0 0 0 0,0 0 1 0 0,0 0-1 0 0,-1 0 0 0 0,1-1 0 0 0,-1 0 1 0 0,-1 0-1 0 0,1-1 0 0 0,-1 0 107 0 0,44-91-1443 0 0,-42 84 1433 0 0,-6 13 102 0 0,0 1 10 0 0,0 0 12 0 0,0 0 36 0 0,1 2 12 0 0,2 11-67 0 0,0 1 1 0 0,-1 0-1 0 0,0 0 1 0 0,-1 0-1 0 0,-1 0 1 0 0,0 0-1 0 0,-1 1-95 0 0,1 12 122 0 0,2 85 262 0 0,0-37 413 0 0,-3 0 1 0 0,-9 65-798 0 0,7-113 130 0 0,3-22-94 0 0,0 0 0 0 0,0 0 0 0 0,-1 0 1 0 0,0 0-1 0 0,0 0 0 0 0,0 0 0 0 0,0 0 1 0 0,-1 0-1 0 0,0 0 0 0 0,0 0 0 0 0,0-1 1 0 0,-1 1-1 0 0,1-1 0 0 0,-3 2-36 0 0,1-1 19 0 0,0-1 0 0 0,-1-1 0 0 0,0 1 0 0 0,0-1 0 0 0,0 0 0 0 0,0 0 0 0 0,-1 0 0 0 0,1-1 0 0 0,0 0 0 0 0,-1 0 0 0 0,0 0 1 0 0,0-1-1 0 0,1 0 0 0 0,-3 0-19 0 0,-15 2-1432 0 0,-1-1 0 0 0,-22-1 1432 0 0,43-1-225 0 0,-28 0-5319 0 0,0 0-1641 0 0</inkml:trace>
  <inkml:trace contextRef="#ctx0" brushRef="#br2" timeOffset="113549.373">22279 10057 5984 0 0,'-6'-17'872'0'0,"11"26"6057"0"0,1 0-5721 0 0,-1 0-1 0 0,1 1 1 0 0,-2-1 0 0 0,1 1-1 0 0,2 10-1207 0 0,-2 16 1207 0 0,-1 0-1 0 0,-1 0 0 0 0,-3 32-1206 0 0,0-56 141 0 0,1 19 78 0 0,0-17-121 0 0,-1 0 0 0 0,0 0-1 0 0,-1 2-97 0 0,0-2 46 0 0,0 1 0 0 0,1 0 0 0 0,2 1-46 0 0,-2-2 49 0 0,1 0 0 0 0,-1 0 1 0 0,-1 0-50 0 0,1 22-1951 0 0,-1-36 497 0 0,0-13 21 0 0,-5-23-2857 0 0,4 17 2093 0 0</inkml:trace>
  <inkml:trace contextRef="#ctx0" brushRef="#br2" timeOffset="113901.253">22269 10138 2760 0 0,'1'-1'207'0'0,"5"-7"167"0"0,-2-1 1 0 0,1 1-1 0 0,1-6-374 0 0,-4 9 763 0 0,0-1-1 0 0,0 1 1 0 0,1 0-1 0 0,0 0 1 0 0,0 0 0 0 0,0 0-1 0 0,0 1 1 0 0,1-1-1 0 0,0 1 1 0 0,0 0-1 0 0,0 0 1 0 0,4-2-763 0 0,0 0 231 0 0,1 1-1 0 0,1 0 1 0 0,-1 1 0 0 0,0 0-1 0 0,1 1 1 0 0,0 0 0 0 0,2-1-231 0 0,-6 4 254 0 0,-1 0 1 0 0,0 0 0 0 0,1 1-1 0 0,-1 0 1 0 0,0 0-1 0 0,1 0 1 0 0,-1 0 0 0 0,5 3-255 0 0,-9-3 27 0 0,0 0 0 0 0,1 0-1 0 0,-1 0 1 0 0,0 0 0 0 0,0 0 0 0 0,0 1 0 0 0,0-1 0 0 0,0 0 0 0 0,0 1 0 0 0,0-1 0 0 0,0 1 0 0 0,-1-1-1 0 0,1 1 1 0 0,0 0 0 0 0,-1-1 0 0 0,0 1 0 0 0,1 0 0 0 0,-1 0-27 0 0,1 1 46 0 0,2 5 76 0 0,-1 0-1 0 0,0 0 0 0 0,-1 1 0 0 0,1-1 1 0 0,-1 1-1 0 0,-1 3-121 0 0,0-9 75 0 0,0 0-1 0 0,-1 0 1 0 0,0 0-1 0 0,1 0 1 0 0,-1 0 0 0 0,0 0-1 0 0,0 0 1 0 0,-1-1 0 0 0,1 1-1 0 0,-1 0 1 0 0,1-1-1 0 0,-1 1 1 0 0,0-1 0 0 0,0 1-1 0 0,0-1 1 0 0,0 0 0 0 0,0 0-1 0 0,0 0 1 0 0,-3 1-75 0 0,-5 4 221 0 0,-1 0 1 0 0,-1-1-1 0 0,1 0 1 0 0,-1-1-1 0 0,0-1 1 0 0,0 1-1 0 0,0-2 1 0 0,-11 2-222 0 0,16-3 10 0 0,1-1 41 0 0,0 0-1 0 0,0-1 0 0 0,0 1 0 0 0,-5-2-50 0 0,6 1 62 0 0,1 0-1 0 0,-1 0 1 0 0,1 1 0 0 0,-1-1-1 0 0,1 1 1 0 0,0 0-1 0 0,-1 0-61 0 0,3-1-148 0 0,-3 0-144 0 0,4 0-8487 0 0,4-3 3263 0 0</inkml:trace>
  <inkml:trace contextRef="#ctx0" brushRef="#br2" timeOffset="114275.008">22710 9979 3224 0 0,'-3'0'13'0'0,"-1"-1"4"0"0,0 1-1 0 0,0 0 1 0 0,0 0 0 0 0,0 0-1 0 0,1 1 1 0 0,-1-1-1 0 0,0 1 1 0 0,0 0 0 0 0,1 0-1 0 0,-1 0 1 0 0,0 0-1 0 0,1 1 1 0 0,-1-1 0 0 0,1 1-1 0 0,0 0 1 0 0,0 0-1 0 0,-1 0 1 0 0,0 2-17 0 0,-15 16 4369 0 0,2 1 1 0 0,-1 3-4370 0 0,-9 11 4126 0 0,20-26-3571 0 0,0 0 1 0 0,1 0-1 0 0,0 1 1 0 0,-2 6-556 0 0,6-11 142 0 0,0 0 0 0 0,0-1 0 0 0,0 1 0 0 0,1 0 0 0 0,0 0 0 0 0,0 0 1 0 0,0 0-1 0 0,1 1 0 0 0,-1-1 0 0 0,1 0 0 0 0,0 1-142 0 0,1-4 22 0 0,-1-1 1 0 0,1 1-1 0 0,-1 0 1 0 0,1-1-1 0 0,0 1 1 0 0,-1-1-1 0 0,1 1 1 0 0,0-1-1 0 0,0 1 0 0 0,0-1 1 0 0,0 0-1 0 0,0 0 1 0 0,0 1-1 0 0,1-1 1 0 0,-1 0-1 0 0,0 0 1 0 0,1 0-1 0 0,-1 0 0 0 0,1 0 1 0 0,-1-1-1 0 0,1 1 1 0 0,-1 0-1 0 0,1-1 1 0 0,-1 1-1 0 0,1-1 1 0 0,0 1-1 0 0,-1-1 0 0 0,1 0 1 0 0,0 0-1 0 0,-1 1 1 0 0,2-1-23 0 0,6 0 55 0 0,0 0 1 0 0,0 0-1 0 0,0-1 1 0 0,-1 0-1 0 0,6-1-55 0 0,7-1 54 0 0,1-2 0 0 0,-1-1-1 0 0,0 0 1 0 0,2-2-54 0 0,-17 5 5 0 0,-1 1 0 0 0,1-1 1 0 0,-1 0-1 0 0,1 0 0 0 0,-1-1 0 0 0,0 1 1 0 0,-1-1-1 0 0,1 0 0 0 0,-1-1 0 0 0,1 1 1 0 0,-1-1-1 0 0,0 0 0 0 0,-1 0 1 0 0,1 0-1 0 0,-1 0 0 0 0,2-6-5 0 0,-4 7 20 0 0,0-1-1 0 0,0 1 1 0 0,0-1-1 0 0,-1 1 1 0 0,0-1-1 0 0,0 1 1 0 0,0-1-1 0 0,-1 0 1 0 0,1 1-1 0 0,-1-1 1 0 0,0 1-1 0 0,-1 0 1 0 0,1-1-1 0 0,-1 1 1 0 0,-1-2-20 0 0,2 1 48 0 0,-1 1-33 0 0,1 1-1 0 0,-1 0 0 0 0,0 0 0 0 0,0 0 0 0 0,0 1 0 0 0,0-1 0 0 0,0 0 1 0 0,-1 1-1 0 0,1-1 0 0 0,-1 1 0 0 0,0 0 0 0 0,1 0 0 0 0,-1 0 1 0 0,0 0-1 0 0,0 0 0 0 0,0 1 0 0 0,-1-1 0 0 0,1 1 0 0 0,0 0 1 0 0,-1 0-1 0 0,0 0-14 0 0,-12-3-11 0 0,0 1 0 0 0,0 1 0 0 0,-1 0 0 0 0,0 1 11 0 0,5 0 18 0 0,-1 0-335 0 0,-1 1-1 0 0,0 0 0 0 0,-11 1 318 0 0,15 0-897 0 0,-1 0-849 0 0,4 1-3636 0 0,0-2-279 0 0</inkml:trace>
  <inkml:trace contextRef="#ctx0" brushRef="#br2" timeOffset="114729.533">22871 9774 16208 0 0,'0'0'743'0'0,"0"0"-17"0"0,0 2-440 0 0,3 98 3234 0 0,12 75-3520 0 0,-13-163 65 0 0,0 0 0 0 0,1 0 0 0 0,0-1-1 0 0,0 1 1 0 0,4 6-65 0 0,-4-12 4 0 0,-1-1 0 0 0,1 0 1 0 0,0 0-1 0 0,0-1 0 0 0,0 1 0 0 0,1 0 1 0 0,0-1-1 0 0,0 0 0 0 0,0 0 0 0 0,0 0 1 0 0,0-1-1 0 0,4 3-4 0 0,-5-5-212 0 0,1 1 1 0 0,-1-1-1 0 0,1 0 1 0 0,-1 0-1 0 0,1 0 1 0 0,-1-1-1 0 0,1 1 1 0 0,0-1-1 0 0,0 0 1 0 0,-1 0-1 0 0,1 0 1 0 0,0 0-1 0 0,-1-1 1 0 0,1 1-1 0 0,0-1 1 0 0,-1 0-1 0 0,2-1 212 0 0,12-3-1711 0 0</inkml:trace>
  <inkml:trace contextRef="#ctx0" brushRef="#br2" timeOffset="115201.303">23251 9901 4144 0 0,'-9'-6'408'0'0,"5"4"166"0"0,0 1 0 0 0,1 0 0 0 0,-1 0 1 0 0,0 1-1 0 0,0-1 0 0 0,0 1 0 0 0,0-1 0 0 0,1 1 0 0 0,-1 0 1 0 0,0 1-1 0 0,0-1 0 0 0,-1 1-574 0 0,-6 1 2428 0 0,1 0 0 0 0,-1 1 0 0 0,-7 3-2428 0 0,11-3 152 0 0,0 0 0 0 0,1 0 0 0 0,-1 1 0 0 0,1 0 0 0 0,0 0 0 0 0,0 1 0 0 0,0-1 0 0 0,1 1 0 0 0,-1 0 0 0 0,1 1 0 0 0,1 0 0 0 0,-1-1 0 0 0,1 1 0 0 0,0 1 0 0 0,0-1 0 0 0,0 1 0 0 0,1-1 0 0 0,0 1 0 0 0,1 1-152 0 0,-36 89 905 0 0,31-57-578 0 0,7-39-318 0 0,0 1-1 0 0,-1-1 1 0 0,1 1-1 0 0,0-1 1 0 0,0 1-1 0 0,0 0 1 0 0,0-1-1 0 0,0 1 1 0 0,0-1-1 0 0,1 1 1 0 0,-1-1 0 0 0,0 1-1 0 0,1-1 1 0 0,-1 1-1 0 0,1-1 1 0 0,0 0-1 0 0,0 1-8 0 0,-1-1 1 0 0,0-1 0 0 0,0 1 0 0 0,0-1 0 0 0,1 1-1 0 0,-1-1 1 0 0,0 1 0 0 0,0-1 0 0 0,1 0 0 0 0,-1 1-1 0 0,0-1 1 0 0,1 1 0 0 0,-1-1 0 0 0,0 0 0 0 0,1 1 0 0 0,-1-1-1 0 0,0 0 1 0 0,1 0 0 0 0,-1 1 0 0 0,1-1 0 0 0,-1 0-1 0 0,1 0 1 0 0,-1 0 0 0 0,1 1 0 0 0,-1-1 0 0 0,1 0-1 0 0,-1 0 1 0 0,1 0 0 0 0,-1 0 0 0 0,0 0 0 0 0,1 0 0 0 0,-1 0-1 0 0,1 0 1 0 0,-1 0 0 0 0,1 0 0 0 0,0 0-1 0 0,-1 0 9 0 0,6 0 40 0 0,0 0 0 0 0,0 0 0 0 0,0-1 0 0 0,0 1 0 0 0,0-1 0 0 0,0-1 0 0 0,-1 1 0 0 0,1-1 0 0 0,1 0-49 0 0,12-6-136 0 0,-1-1 0 0 0,1 0 136 0 0,-5 2-116 0 0,-10 4 21 0 0,0 1 0 0 0,0-1-1 0 0,0 0 1 0 0,0 0 0 0 0,-1-1 0 0 0,1 1 0 0 0,-1-1 0 0 0,0 1 0 0 0,0-1-1 0 0,2-3 96 0 0,4-9-509 0 0,0 1 0 0 0,1-6 509 0 0,-1 3-514 0 0,2-4-822 0 0,-1-1-1 0 0,-1-1 1 0 0,-1 1 0 0 0,5-25 1336 0 0,-12 36 960 0 0,-3 17 1361 0 0,-6 20-702 0 0,8-11-1385 0 0,-1-1 0 0 0,2 1 0 0 0,0 0 0 0 0,0-1 0 0 0,2 1 0 0 0,1 6-234 0 0,3 19 242 0 0,-5-29-148 0 0,0-1 0 0 0,1 1-1 0 0,0-1 1 0 0,1 0 0 0 0,0 0 0 0 0,1-1-1 0 0,0 2-93 0 0,-4-8 31 0 0,0 0-1 0 0,1 0 1 0 0,-1 0-1 0 0,0 0 1 0 0,1 0 0 0 0,0 0-1 0 0,0 0 1 0 0,-1 0-1 0 0,1 0 1 0 0,0-1-1 0 0,2 2-30 0 0,-3-3 75 0 0,12-1 306 0 0,-12 1-342 0 0,1-2-1 0 0,0 1 0 0 0,-1 0 0 0 0,1 0 1 0 0,-1 0-1 0 0,1-1 0 0 0,-1 1 0 0 0,0-1 0 0 0,0 1 1 0 0,0-1-1 0 0,1 1 0 0 0,-1-1 0 0 0,-1 0 1 0 0,1 1-1 0 0,0-1 0 0 0,0 0 0 0 0,-1 0 1 0 0,1 0-1 0 0,-1 0 0 0 0,1 0-38 0 0,1-9-54 0 0,0 0-1 0 0,1-12 55 0 0,-2 13-114 0 0,14-108-1301 0 0,-14 112 1271 0 0,0 0 1 0 0,0 0-1 0 0,1 1 0 0 0,-1-1 0 0 0,3-4 144 0 0,0 4 0 0 0,0 1-12 0 0,-2 4-36 0 0,0 1 48 0 0,-1 0-1 0 0,0 0 0 0 0,1 0 0 0 0,-1 1 0 0 0,0-1 1 0 0,1 0-1 0 0,-1 1 0 0 0,0-1 0 0 0,1 1 0 0 0,-1-1 1 0 0,0 1-1 0 0,0 0 0 0 0,1-1 0 0 0,0 2 1 0 0,1 0-1 0 0,3 2 141 0 0,0 1 0 0 0,0-1 0 0 0,0 1 0 0 0,-1 1 0 0 0,0-1 0 0 0,0 1 0 0 0,0 0 0 0 0,-1 0 0 0 0,0 0 0 0 0,0 1 0 0 0,0-1-140 0 0,5 9 316 0 0,-5-7-243 0 0,0-1-1 0 0,-1 1 0 0 0,0 0 0 0 0,0-1 1 0 0,0 1-1 0 0,0 6-72 0 0,-1-5 62 0 0,-1-2 8 0 0,6-43-836 0 0,-8 17 164 0 0,2 1 0 0 0,0 0 0 0 0,1-1 0 0 0,4-15 602 0 0,-5 29-86 0 0,1 0-1 0 0,-1 0 1 0 0,1 0-1 0 0,0 0 1 0 0,0 1-1 0 0,3-5 87 0 0,-4 7-33 0 0,1 0-1 0 0,0 0 0 0 0,0 0 0 0 0,0 0 0 0 0,0 0 1 0 0,0 0-1 0 0,0 1 0 0 0,0-1 0 0 0,1 1 1 0 0,-1 0-1 0 0,0-1 0 0 0,1 1 0 0 0,0 0 0 0 0,-1 0 34 0 0,2 0 117 0 0,-1 0-1 0 0,1 0 0 0 0,0 0 0 0 0,0 0 0 0 0,0 0 1 0 0,-1 1-1 0 0,1 0 0 0 0,0 0 0 0 0,3 0-116 0 0,-4 0 108 0 0,-1 1 0 0 0,0-1 0 0 0,0 1 0 0 0,0 0 0 0 0,1-1 0 0 0,-1 1 0 0 0,0 0 1 0 0,0 1-1 0 0,0-1 0 0 0,0 0 0 0 0,0 0 0 0 0,-1 1 0 0 0,1-1 0 0 0,0 1 0 0 0,-1 0 0 0 0,2 1-108 0 0,11 13 490 0 0,-8-10-254 0 0,-1 0-1 0 0,1 0 1 0 0,-1 1-1 0 0,-1 0 1 0 0,1 0-1 0 0,-1 1 0 0 0,0-1 1 0 0,-1 1-1 0 0,1 0-235 0 0,-2-3 145 0 0,0 1 1 0 0,0-1-1 0 0,1 0 0 0 0,0 1 0 0 0,0-1-145 0 0,1 0 23 0 0,-1 0 0 0 0,0 1 0 0 0,-1 0 0 0 0,3 4-23 0 0,10 31 53 0 0,-14-39-185 0 0,0 0 0 0 0,0 1-1 0 0,1-1 1 0 0,-1 0 0 0 0,0 0 0 0 0,1 0 0 0 0,-1 0 0 0 0,1 0-1 0 0,0 0 1 0 0,0-1 0 0 0,0 1 0 0 0,0-1 0 0 0,0 1-1 0 0,0-1 1 0 0,1 1 132 0 0,-2-1-2521 0 0,-1-1-5421 0 0</inkml:trace>
  <inkml:trace contextRef="#ctx0" brushRef="#br2" timeOffset="115603.621">23812 9811 17391 0 0,'0'0'396'0'0,"0"0"52"0"0,0 0 30 0 0,0-1-57 0 0,0 1-413 0 0,-1 0 1 0 0,1-1-1 0 0,0 1 1 0 0,0 0-1 0 0,0-1 0 0 0,0 1 1 0 0,0-1-1 0 0,0 1 1 0 0,0 0-1 0 0,0-1 0 0 0,0 1 1 0 0,0 0-1 0 0,0-1 1 0 0,1 1-1 0 0,-1 0 0 0 0,0-1 1 0 0,0 1-1 0 0,0-1 1 0 0,0 1-1 0 0,0 0 0 0 0,1 0 1 0 0,-1-1-1 0 0,0 1 1 0 0,0 0-1 0 0,1-1-8 0 0,0 1 78 0 0,-1-1 577 0 0,0 1 215 0 0,0 0 40 0 0,0 0-48 0 0,0 0-232 0 0,0 0-101 0 0,0 0-17 0 0,0 0-69 0 0,0 0-263 0 0,0 0-104 0 0,7 4-83 0 0,-6-3-239 0 0,1 0 0 0 0,-1 0 0 0 0,0 0 0 0 0,0 0 0 0 0,0 1 0 0 0,1-1 0 0 0,-1 0-1 0 0,0 1 1 0 0,-1-1 0 0 0,1 1 0 0 0,1 0 246 0 0,-2 0-2168 0 0,0-2-3031 0 0,0 0-1297 0 0</inkml:trace>
  <inkml:trace contextRef="#ctx0" brushRef="#br2" timeOffset="115985.525">23924 9883 12608 0 0,'0'0'578'0'0,"0"0"-14"0"0,14-2-338 0 0,6-5 1095 0 0,0 2 0 0 0,1 0 0 0 0,2 1-1321 0 0,0 0 610 0 0,-10 2-414 0 0,0 0 1 0 0,0 1-1 0 0,0 1 1 0 0,0 0 0 0 0,0 1-1 0 0,0 0 1 0 0,6 2-197 0 0,-18-3-14 0 0,0 0 1 0 0,0 0-1 0 0,0 1 1 0 0,0-1-1 0 0,0 0 0 0 0,0 0 1 0 0,0 1-1 0 0,-1-1 1 0 0,1 1-1 0 0,0-1 1 0 0,0 1-1 0 0,0-1 0 0 0,0 1 1 0 0,0-1-1 0 0,-1 1 1 0 0,1 0-1 0 0,0-1 1 0 0,0 2 13 0 0,-1-2-5 0 0,0 1 1 0 0,0-1 0 0 0,0 1 0 0 0,0-1-1 0 0,1 1 1 0 0,-1-1 0 0 0,0 1 0 0 0,0-1-1 0 0,0 1 1 0 0,0-1 0 0 0,-1 1 0 0 0,1-1-1 0 0,0 1 1 0 0,0-1 0 0 0,0 1 0 0 0,0-1-1 0 0,0 1 1 0 0,-1-1 0 0 0,1 1 0 0 0,0-1-1 0 0,0 1 1 0 0,-1-1 0 0 0,1 1 0 0 0,0-1 4 0 0,-4 4 6 0 0,1 0-1 0 0,-1 0 1 0 0,0-1 0 0 0,0 1 0 0 0,-4 1-6 0 0,4-2 15 0 0,-109 86 2081 0 0,102-80-1997 0 0,0 1 0 0 0,1 1 0 0 0,-6 6-99 0 0,1-1-1 0 0,12-12-21 0 0,0 0-1 0 0,1-1 1 0 0,-1 1-1 0 0,1 0 0 0 0,0 0 1 0 0,0 0-1 0 0,1 0 0 0 0,-1 0 1 0 0,0 3 22 0 0,-7 40-109 0 0,9-45 158 0 0,0-1-1 0 0,0 0 0 0 0,0 0 0 0 0,0 1 0 0 0,0-1 0 0 0,0 0 1 0 0,0 0-1 0 0,0 1 0 0 0,1-1 0 0 0,-1 0 0 0 0,1 0 0 0 0,-1 0 1 0 0,1 1-1 0 0,-1-1 0 0 0,1 0 0 0 0,0 0 0 0 0,-1 0 0 0 0,1 0 1 0 0,0 0-1 0 0,0 0 0 0 0,0 0 0 0 0,0-1 0 0 0,0 1 0 0 0,0 0 1 0 0,0 0-1 0 0,0-1 0 0 0,0 1 0 0 0,0 0 0 0 0,0-1 1 0 0,0 1-1 0 0,0-1 0 0 0,1 0 0 0 0,-1 1 0 0 0,0-1-48 0 0,7 2 5 0 0,0 0 0 0 0,-1-1-1 0 0,1 0 1 0 0,0 0 0 0 0,1-1-5 0 0,-2 0-23 0 0,72 1 427 0 0,-51-1-331 0 0,0 0 0 0 0,0 2 0 0 0,3 1-73 0 0,-12 0-798 0 0,1-1 1 0 0,17-1 797 0 0,-36-2-1643 0 0,2-3-77 0 0</inkml:trace>
  <inkml:trace contextRef="#ctx0" brushRef="#br2" timeOffset="116365.222">23934 9985 15344 0 0,'0'0'704'0'0,"0"0"-15"0"0,13 0-368 0 0,79 10 4081 0 0,27-2-4402 0 0,-53-5 377 0 0,-20-2-3608 0 0,-32-1-3567 0 0</inkml:trace>
  <inkml:trace contextRef="#ctx0" brushRef="#br2" timeOffset="116784.742">24359 10021 4144 0 0,'0'0'191'0'0,"0"0"450"0"0,0 2 4115 0 0,1 9-502 0 0,-1-9-3897 0 0,0-1 0 0 0,1 0 1 0 0,-1 0-1 0 0,1 1 0 0 0,-1-1 0 0 0,1 0 0 0 0,0 0 0 0 0,-1 1 0 0 0,1-1 0 0 0,0 0 0 0 0,0 0 0 0 0,0 0 0 0 0,0 0 1 0 0,0 0-1 0 0,1 0-357 0 0,0 1 266 0 0,0 0 1 0 0,1-1-1 0 0,0 1 0 0 0,-1-1 1 0 0,1 0-1 0 0,0 0 1 0 0,1 1-267 0 0,2-1 185 0 0,1 1 0 0 0,-1-1 0 0 0,0 0 0 0 0,0-1 0 0 0,0 1 0 0 0,1-1 0 0 0,0-1-185 0 0,24-2 679 0 0,-1-1-1 0 0,8-4-678 0 0,-23 5 47 0 0,-1-1 0 0 0,0-1 0 0 0,0 0 0 0 0,0-1 0 0 0,9-5-47 0 0,-20 9 21 0 0,0 0 0 0 0,-1 0 0 0 0,1 0 0 0 0,-1 0 0 0 0,0 0 0 0 0,0-1-1 0 0,1 1 1 0 0,-2-1 0 0 0,1 1 0 0 0,1-3-21 0 0,-2 5-5 0 0,-1-1-1 0 0,0 0 1 0 0,1 0-1 0 0,-1 1 1 0 0,0-1 0 0 0,1 0-1 0 0,-1 0 1 0 0,0 0-1 0 0,0 1 1 0 0,0-1-1 0 0,0 0 1 0 0,1 0 0 0 0,-1 0-1 0 0,0 0 1 0 0,-1 1-1 0 0,1-1 1 0 0,0 0 0 0 0,0 0-1 0 0,0 0 1 0 0,0 0-1 0 0,-1 1 1 0 0,1-1-1 0 0,0 0 1 0 0,-1 0 0 0 0,1 1-1 0 0,0-1 1 0 0,-1 0-1 0 0,1 1 1 0 0,-1-1 0 0 0,0 0-1 0 0,1 1 1 0 0,-1-1-1 0 0,1 1 1 0 0,-1-1 0 0 0,0 1-1 0 0,1-1 1 0 0,-1 1-1 0 0,0-1 1 0 0,0 1-1 0 0,1 0 1 0 0,-1-1 0 0 0,0 1 5 0 0,-10-5-61 0 0,-1 1 1 0 0,1 1-1 0 0,0-1 1 0 0,-1 2 0 0 0,0 0-1 0 0,0 0 1 0 0,1 1 0 0 0,-3 1 60 0 0,9-1 1 0 0,0 1 0 0 0,0 0 1 0 0,0 1-1 0 0,0-1 1 0 0,0 1-1 0 0,0 0 0 0 0,0 0 1 0 0,1 0-1 0 0,-1 1 1 0 0,0 0-1 0 0,1 0 1 0 0,-1 0-1 0 0,1 1 0 0 0,0-1 1 0 0,-1 1-1 0 0,1 0 1 0 0,0 0-1 0 0,1 0 1 0 0,-1 1-1 0 0,-2 2-1 0 0,3-1 10 0 0,0-1 0 0 0,1 1-1 0 0,-1 0 1 0 0,1 0 0 0 0,0 0 0 0 0,0 0 0 0 0,0 0 0 0 0,1 1-1 0 0,0-1 1 0 0,0 0 0 0 0,1 1 0 0 0,-1-1 0 0 0,1 1-1 0 0,0 1-8 0 0,1 2-36 0 0,0-1 0 0 0,0 0 1 0 0,1 0-1 0 0,0 0 1 0 0,0 0-1 0 0,1 0 1 0 0,0 0-1 0 0,0-1 1 0 0,1 2 34 0 0,-2-6-94 0 0,0-1-1 0 0,0 1 1 0 0,0-1 0 0 0,1 0 0 0 0,-1 0 0 0 0,0 0 0 0 0,1 0 0 0 0,0 0 0 0 0,-1 0 0 0 0,1-1 0 0 0,0 1 0 0 0,0-1 0 0 0,0 0 0 0 0,0 0-1 0 0,0 0 1 0 0,0 0 0 0 0,0 0 0 0 0,0-1 0 0 0,0 0 0 0 0,0 1 0 0 0,3-1 94 0 0,6 0-1046 0 0,1 0 1 0 0,-1 0-1 0 0,0-1 0 0 0,12-3 1046 0 0,9-4-2266 0 0</inkml:trace>
  <inkml:trace contextRef="#ctx0" brushRef="#br2" timeOffset="117159.568">24926 10007 3224 0 0,'0'0'644'0'0,"0"0"1494"0"0,0 0 656 0 0,0 0 135 0 0,0 0-208 0 0,0 0-961 0 0,-4 14 1972 0 0,-1-4-3229 0 0,0 1-1 0 0,1-1 1 0 0,0 1 0 0 0,1 0-1 0 0,0 0 1 0 0,-1 6-503 0 0,2-6 131 0 0,0 4 143 0 0,0 0 0 0 0,1 10-274 0 0,1-21 50 0 0,0 0 0 0 0,1 0 1 0 0,-1 1-1 0 0,1-1 0 0 0,0 0 0 0 0,0 0 1 0 0,0 0-1 0 0,0 0 0 0 0,1 0 1 0 0,0 0-1 0 0,1 2-50 0 0,-3-6 13 0 0,1 1-1 0 0,0-1 1 0 0,0 0 0 0 0,-1 1-1 0 0,1-1 1 0 0,0 1 0 0 0,0-1-1 0 0,0 0 1 0 0,0 0 0 0 0,0 1 0 0 0,-1-1-1 0 0,1 0 1 0 0,0 0 0 0 0,0 0-1 0 0,0 0 1 0 0,0 0 0 0 0,0 0-13 0 0,16-2 60 0 0,-15 2-46 0 0,-1-1 0 0 0,1 1 1 0 0,0-1-1 0 0,-1 0 0 0 0,1 0 0 0 0,0 0 0 0 0,-1 0 1 0 0,1 0-1 0 0,-1 0 0 0 0,0 0 0 0 0,1 0 0 0 0,-1-1 1 0 0,0 1-1 0 0,0 0 0 0 0,1-1 0 0 0,-1 1 0 0 0,0-2-14 0 0,2-3 17 0 0,0 1 0 0 0,0-1 0 0 0,-1 0 0 0 0,2-3-17 0 0,3-15-56 0 0,-2-1-1 0 0,1-5 57 0 0,-4 15-145 0 0,-2-1 0 0 0,1 0-1 0 0,-2 1 1 0 0,0-1 0 0 0,-1 1 0 0 0,-1-3 145 0 0,-3-38-802 0 0,4 39 520 0 0,-1-1 0 0 0,0 1-1 0 0,-1 0 1 0 0,-1 0 0 0 0,-2-1 282 0 0,0-3-47 0 0,1 12 95 0 0,6 8-14 0 0,-1 0 0 0 0,1 1 0 0 0,-1-1 0 0 0,1 0 0 0 0,-1 1 0 0 0,1-1 0 0 0,-1 0 0 0 0,1 1 0 0 0,0-1 0 0 0,-1 0 0 0 0,1 0 0 0 0,0 0 0 0 0,0 1 0 0 0,0-1-34 0 0,-13 28 298 0 0,9-9-113 0 0,1 1 1 0 0,0 0-1 0 0,2-1 1 0 0,0 1 0 0 0,2 0-1 0 0,0 1-185 0 0,-1 19 603 0 0,2-11-349 0 0,1-1 0 0 0,2 0 0 0 0,0 0 0 0 0,8 22-254 0 0,-10-40 74 0 0,1-1 1 0 0,-1 1-1 0 0,1-1 1 0 0,0 0-1 0 0,1-1 1 0 0,0 1-1 0 0,0-1 1 0 0,1 0-1 0 0,0 0 1 0 0,0 0-1 0 0,1-1 1 0 0,0 0-1 0 0,0 0 1 0 0,0-1-1 0 0,0 0 1 0 0,1 0-1 0 0,0 0 1 0 0,7 2-75 0 0,46 10 55 0 0,-60-17-166 0 0,-1 0-10 0 0,0 0-45 0 0,0 0-216 0 0,0 0-98 0 0,0 0-22 0 0</inkml:trace>
  <inkml:trace contextRef="#ctx0" brushRef="#br0" timeOffset="224196.608">22209 7679 5008 0 0,'0'0'231'0'0,"-1"-2"-221"0"0,0 1 0 0 0,1 0 1 0 0,-1-1-1 0 0,0 1 0 0 0,0 0 1 0 0,0 0-1 0 0,0 0 0 0 0,0 0 1 0 0,0 0-1 0 0,0 0 1 0 0,0 0-1 0 0,-1-1-10 0 0,1 2 119 0 0,1 0 0 0 0,-1 0 0 0 0,1-1 1 0 0,-1 1-1 0 0,1 0 0 0 0,-1-1 0 0 0,1 1 0 0 0,-1-1 1 0 0,1 1-1 0 0,0 0 0 0 0,-1-1 0 0 0,1 1 0 0 0,0-1 1 0 0,-1 1-1 0 0,1-1 0 0 0,0 1 0 0 0,0-1 0 0 0,0 0 1 0 0,-1 1-1 0 0,1-1 0 0 0,0 1 0 0 0,0-1-119 0 0,-7-13 2012 0 0,6 13-1781 0 0,0-1-1 0 0,0 1 1 0 0,0-1-1 0 0,1 1 1 0 0,-1-1-1 0 0,0 1 1 0 0,1-1-1 0 0,-1 0 1 0 0,1 0-1 0 0,-1-1-230 0 0,0-20 2322 0 0,1 22-1917 0 0,0 1-112 0 0,-1 0-192 0 0,1 0 0 0 0,0-1-1 0 0,-1 1 1 0 0,1 0 0 0 0,-1 0-1 0 0,1 0 1 0 0,0 0 0 0 0,-1 0-1 0 0,1 0 1 0 0,-1 0 0 0 0,1 0 0 0 0,0 0-1 0 0,-1 1 1 0 0,1-1 0 0 0,-1 0-1 0 0,1 0 1 0 0,0 0 0 0 0,-1 0-1 0 0,1 0 1 0 0,0 1 0 0 0,-1-1-1 0 0,1 0 1 0 0,-1 1-101 0 0,-5 75 303 0 0,4-38-119 0 0,-2 12-184 0 0,0-20 83 0 0,2 0-1 0 0,2 21-82 0 0,2 74 239 0 0,-2-93-17 0 0,0-26-182 0 0,0 2 26 0 0,0 0 0 0 0,0 0 0 0 0,1 0 0 0 0,0 0-1 0 0,0-1 1 0 0,1 1 0 0 0,0 0 0 0 0,0 0-66 0 0,0-4 220 0 0,7 4 167 0 0,-8-8-387 0 0,-1 1 0 0 0,1-1 1 0 0,-1 1-1 0 0,1-1 0 0 0,-1 1 0 0 0,1-1 1 0 0,-1 0-1 0 0,1 1 0 0 0,-1-1 1 0 0,1 0-1 0 0,-1 1 0 0 0,1-1 1 0 0,0 0-1 0 0,-1 0 0 0 0,1 1 0 0 0,-1-1 1 0 0,1 0-1 0 0,0 0 0 0 0,-1 0 1 0 0,1 0-1 0 0,0 0 0 0 0,-1 0 1 0 0,1 0-1 0 0,0 0 0 0 0,-1 0 0 0 0,1 0 1 0 0,0-1-1 0 0,-1 1 0 0 0,1 0 1 0 0,-1 0-1 0 0,1-1 0 0 0,0 1 0 0 0,-1 0 1 0 0,1 0-1 0 0,-1-1 0 0 0,1 1 1 0 0,-1-1-1 0 0,1 1 0 0 0,-1-1 1 0 0,1 0-1 0 0,0 1-7 0 0,2-4-93 0 0,1 0 0 0 0,-1 0 0 0 0,0 0 0 0 0,0-1-1 0 0,0 1 1 0 0,-1-1 0 0 0,0 1 0 0 0,1-1 100 0 0,5-12-362 0 0,-4 11 223 0 0,-1 0 0 0 0,1-1 0 0 0,-2 1 0 0 0,1 0-1 0 0,0-5 140 0 0,0 6-49 0 0,-3 5 90 0 0,0 0 23 0 0,0 0 0 0 0,7 41-53 0 0,-5-30-10 0 0,-1-7 19 0 0,-1 0-1 0 0,1 0 1 0 0,-1 0 0 0 0,0 0-1 0 0,0-1 1 0 0,0 1 0 0 0,-1 3-20 0 0,0 5 88 0 0,-1 0 1 0 0,-1 0 0 0 0,0 0-1 0 0,-3 6-88 0 0,5-17 95 0 0,0 0-1 0 0,0 0 0 0 0,-1 0 0 0 0,1 0 0 0 0,0-1 1 0 0,0 1-1 0 0,-1 0 0 0 0,1-1 0 0 0,0 1 0 0 0,-1-1 1 0 0,1 0-1 0 0,0 1 0 0 0,-1-1 0 0 0,0 0-94 0 0,0 0 123 0 0,0 0 0 0 0,0-1 1 0 0,0 0-1 0 0,1 1 0 0 0,-1-1 0 0 0,0 0 0 0 0,0 0 0 0 0,1 0 1 0 0,-1 0-1 0 0,0 0 0 0 0,1 0 0 0 0,-1 0 0 0 0,1 0 0 0 0,0-1 1 0 0,-1 1-1 0 0,1-1 0 0 0,0 1 0 0 0,-1-1-123 0 0,-20-33 1100 0 0,19 31-1020 0 0,-9-17 80 0 0,1 0-1 0 0,1 0 0 0 0,1-1 1 0 0,-3-11-160 0 0,9 17-547 0 0,0 5-5701 0 0,2 5-1166 0 0</inkml:trace>
  <inkml:trace contextRef="#ctx0" brushRef="#br1" timeOffset="290832.965">10244 8141 2760 0 0,'0'0'260'0'0,"21"0"3406"0"0,-15 0-3524 0 0,-4 0-53 0 0,-2 0-21 0 0,0 0 1 0 0,0 0 7 0 0,0 0 46 0 0,0 0 26 0 0,0 0 4 0 0,0 0-7 0 0,0 0-28 0 0,0 0-11 0 0,0 0-2 0 0,-13 6 184 0 0,-97-1 1380 0 0,84-6-1441 0 0,16 0-185 0 0,0 1 1 0 0,0 0 0 0 0,-1 1-1 0 0,1 0 1 0 0,-8 2-43 0 0,-41 3 177 0 0,44-3-156 0 0,1-1-1 0 0,-1-1 1 0 0,-14 0-21 0 0,-2 1 13 0 0,-61 1 171 0 0,-4-4-184 0 0,20 0 48 0 0,50 3-48 0 0,0 0 0 0 0,-1 1 0 0 0,2 1 0 0 0,-1-2 0 0 0,-1-1 0 0 0,-175 3 76 0 0,143-3-2 0 0,1 2 0 0 0,-46 9-74 0 0,50-6 18 0 0,-1-2 0 0 0,1-3-1 0 0,-11-3-17 0 0,-12 1 24 0 0,-6 4 279 0 0,-1 4-303 0 0,0 0 404 0 0,-2-4-404 0 0,-52 1 306 0 0,-54 12-372 0 0,22-2 66 0 0,106-10 20 0 0,-67 6 40 0 0,-43 10-60 0 0,97-14 0 0 0,16-1 0 0 0,26-3 0 0 0,-22-1 0 0 0,36-1 0 0 0,-33 2 0 0 0,-17 4 0 0 0,32-2 0 0 0,-24 2 0 0 0,-5 1 0 0 0,-29-2 0 0 0,89-5 0 0 0,0 1 0 0 0,0 0 0 0 0,0 1 0 0 0,-1 0 0 0 0,-17 4 0 0 0,20-6 0 0 0,-10 2 0 0 0,9 1 0 0 0,1 0 0 0 0,-4 0-16 0 0,8-1-30 0 0,-4 6 20 0 0,5-7 26 0 0,1 0 0 0 0,-1 0 0 0 0,0-1 0 0 0,1 1 0 0 0,-1 0 0 0 0,1 0 0 0 0,-1 0 0 0 0,1 0 0 0 0,0 0 0 0 0,-1 0 0 0 0,1 0 0 0 0,0-1 0 0 0,0 1 0 0 0,0 0 0 0 0,-1 0 0 0 0,1 0 0 0 0,0 1 0 0 0,0 2 0 0 0,-4 11 5 0 0,-5 23 101 0 0,0 0-1 0 0,-1 33-105 0 0,-2-9 0 0 0,3-7 0 0 0,3-12 0 0 0,-4 9 0 0 0,7-35-3 0 0,0 0 1 0 0,2 0 0 0 0,0 0 2 0 0,-3 33 81 0 0,2-30-3 0 0,1 0 0 0 0,1 0 0 0 0,1 2-78 0 0,0-2 25 0 0,-1-1 0 0 0,0 0 1 0 0,-3 9-26 0 0,2-20-1 0 0,1 0 1 0 0,0 1 0 0 0,0-1 0 0 0,2 8 0 0 0,0 15 11 0 0,-2 28 235 0 0,0-54-242 0 0,-1-3 1 0 0,1-1 0 0 0,0 1 0 0 0,0 0 0 0 0,0-1 0 0 0,0 1 0 0 0,0 0 0 0 0,0-1 0 0 0,0 1 0 0 0,1-1 0 0 0,-1 1 0 0 0,0 0 0 0 0,1 0-5 0 0,13 10 136 0 0,-13-11-127 0 0,0 0 0 0 0,-1 0-1 0 0,1 0 1 0 0,0 0-1 0 0,1-1 1 0 0,-1 1 0 0 0,0 0-1 0 0,0 0 1 0 0,0-1-1 0 0,0 1 1 0 0,0-1 0 0 0,1 1-1 0 0,-1-1 1 0 0,0 0-1 0 0,1 1 1 0 0,-1-1 0 0 0,0 0-1 0 0,0 0 1 0 0,1 0-1 0 0,-1 0 1 0 0,1 0-9 0 0,51 6 184 0 0,1-6-45 0 0,27-5-139 0 0,11-1 0 0 0,55-5 64 0 0,27 0-65 0 0,22-3 15 0 0,-84 5 229 0 0,65 4-243 0 0,-96 6 166 0 0,67-2-136 0 0,48 2-34 0 0,-77 1 12 0 0,-79-2-3 0 0,140-3 54 0 0,-152 2-47 0 0,17-2 92 0 0,1 2 1 0 0,24 3-105 0 0,9 2-52 0 0,56-4 52 0 0,-43-1-1 0 0,102 6 1 0 0,77 2 0 0 0,-42 15 49 0 0,-125-9-34 0 0,-31-7-79 0 0,40-4 64 0 0,42 4 0 0 0,-144-6 19 0 0,0 0 0 0 0,-1-1 0 0 0,1-1 1 0 0,7-1-20 0 0,-13 2 28 0 0,-1 0 0 0 0,0-1 0 0 0,1 0 1 0 0,-1 0-1 0 0,0 0 0 0 0,0 0 0 0 0,0 0 1 0 0,0-1-1 0 0,-1 0 0 0 0,1 0 0 0 0,-1 0 1 0 0,2-1-29 0 0,1-3 118 0 0,-1-1 0 0 0,1 0 0 0 0,-2 0 0 0 0,1-1 0 0 0,-1 1 1 0 0,0-1-1 0 0,-1 0 0 0 0,0 0 0 0 0,0-1 0 0 0,-1 1 1 0 0,0 0-1 0 0,0-5-118 0 0,2-22 354 0 0,-2-1 0 0 0,-1-20-354 0 0,-1 55 4 0 0,-2-75 2081 0 0,-12-70-2085 0 0,4 58 1032 0 0,6 48-184 0 0,0 0 0 0 0,3-31-848 0 0,1 65-23 0 0,1 0 0 0 0,-1 0 0 0 0,1 0 0 0 0,0 0 0 0 0,1 0 0 0 0,0 0 0 0 0,1-4 23 0 0,9-13-6149 0 0,-8 16-516 0 0</inkml:trace>
  <inkml:trace contextRef="#ctx0" brushRef="#br1" timeOffset="293263.091">10354 8368 2304 0 0,'0'0'292'0'0,"0"0"387"0"0,0 0 169 0 0,0 0 30 0 0,0 0-3 0 0,0 0-50 0 0,0 0-22 0 0,7-17 3555 0 0,-7 9-3821 0 0,-1 0 0 0 0,0 0 0 0 0,0 0 1 0 0,-2-4-538 0 0,-3-17 325 0 0,2 6 17 0 0,2 12-233 0 0,0 0 0 0 0,1 1 0 0 0,0-5-109 0 0,1 11-8 0 0,0 3-83 0 0,0 1-7 0 0,0 0 2 0 0</inkml:trace>
  <inkml:trace contextRef="#ctx0" brushRef="#br1" timeOffset="298422.252">10008 9925 1840 0 0,'0'0'83'0'0,"3"-1"-377"0"0,11-6 6357 0 0,3-1-4309 0 0,-16 8-1232 0 0,19-6 3148 0 0,-16 6-1583 0 0,-15-1-1504 0 0,-18 2-355 0 0,-33 2 57 0 0,5-3-139 0 0,48 1-128 0 0,-1-1-1 0 0,0 0 0 0 0,-9-2-17 0 0,-13 0 66 0 0,-46 1 69 0 0,10 0 236 0 0,-62 6-371 0 0,17 4 176 0 0,-48-1-50 0 0,-29-4-46 0 0,56-2 74 0 0,-205 1 207 0 0,250-3-335 0 0,-18 2 32 0 0,-56-1-52 0 0,-74-1 47 0 0,-17 21 1 0 0,231-19-25 0 0,0-1-1 0 0,-6-1-28 0 0,-34 1 17 0 0,-174 29-17 0 0,133-16-64 0 0,64-8 64 0 0,12-2-12 0 0,-20 6 12 0 0,18-4-28 0 0,0-1-1 0 0,-24 0 29 0 0,48-4-3 0 0,-33 7 7 0 0,30-6-18 0 0,0 0-1 0 0,1-1 1 0 0,-1 1 0 0 0,-6-1 14 0 0,-2 0-16 0 0,-1 1-1 0 0,-9 2 17 0 0,-4 1-140 0 0,8-5 110 0 0,18 0 17 0 0,1 0 1 0 0,0 0-1 0 0,-1 0 1 0 0,1 1-1 0 0,0-1 0 0 0,0 1 1 0 0,0 0-1 0 0,-2 1 13 0 0,-3 0-47 0 0,1-1 0 0 0,-1 1 0 0 0,0-1 0 0 0,0-1 0 0 0,-4 0 47 0 0,-32 10-192 0 0,41-10 182 0 0,3 0-44 0 0,1 1 1 0 0,-1 4 32 0 0,-2 1-22 0 0,1 2 22 0 0,-1 19-37 0 0,0-11 62 0 0,-1 22-68 0 0,4-7 64 0 0,-1-18 0 0 0,0 1 0 0 0,1 11 0 0 0,0 12 0 0 0,0 18 0 0 0,2-20 0 0 0,-2-23 5 0 0,2 0 0 0 0,-1-1 0 0 0,2 1-1 0 0,0 2-4 0 0,0-3 30 0 0,-1 1 0 0 0,0-1 0 0 0,-1 1 0 0 0,0 2-30 0 0,6 61 205 0 0,3 9 126 0 0,-7-31-374 0 0,-3-48 42 0 0,0 12 56 0 0,5-6-45 0 0,-4-5 2 0 0,-1-5-6 0 0,0 0-1 0 0,0 0 0 0 0,0 0 1 0 0,0 0-1 0 0,0 0 0 0 0,0 0 0 0 0,0 0 1 0 0,0 0-1 0 0,1 0 0 0 0,-1 0 0 0 0,0 0 1 0 0,1 0-1 0 0,-1 0 0 0 0,1 0 1 0 0,-1-1-1 0 0,1 1 0 0 0,-1 0 0 0 0,1 0 1 0 0,-1 0-1 0 0,1-1 0 0 0,0 1 1 0 0,0 0-1 0 0,0 0-5 0 0,2 2 13 0 0,-2-2-1 0 0,1 0-1 0 0,-1 0 1 0 0,1 0-1 0 0,-1 0 1 0 0,1 0-1 0 0,0 0 1 0 0,-1-1-1 0 0,1 1 1 0 0,0-1 0 0 0,0 1-1 0 0,-1-1 1 0 0,3 1-12 0 0,1 0 32 0 0,7 2-7 0 0,0 0 1 0 0,1-1-1 0 0,-1-1 1 0 0,0 0 0 0 0,1 0-1 0 0,-1-1 1 0 0,2-1-26 0 0,11 0-41 0 0,26 1-18 0 0,180 3-10 0 0,-213-2 72 0 0,237 6 338 0 0,-97-1-149 0 0,78 8 0 0 0,-49-1-191 0 0,-73-3 62 0 0,7-5-63 0 0,55 1 0 0 0,-127-3 0 0 0,-13-1 11 0 0,15-1-11 0 0,565-39 309 0 0,-555 32-287 0 0,71-6 212 0 0,28 6-234 0 0,9 2 96 0 0,-160 4-103 0 0,27 0-51 0 0,1 2-1 0 0,1 1 59 0 0,-15-1-110 0 0,-1-1-1 0 0,14-2 111 0 0,-14 0 5 0 0,-1 1-1 0 0,19 3-4 0 0,29 3 0 0 0,-31-4 0 0 0,-21-2 71 0 0,0 0 0 0 0,5-1-71 0 0,17-1 150 0 0,108 2-354 0 0,-129 2 205 0 0,-15-1 5 0 0,1-1 1 0 0,0 1-1 0 0,-1-1 0 0 0,1 0 1 0 0,-1 0-1 0 0,1-1 0 0 0,0 1 0 0 0,-1-1 1 0 0,1 1-1 0 0,-1-1 0 0 0,1 0 0 0 0,0-1-6 0 0,4 2 90 0 0,-7 0-82 0 0,0 0 1 0 0,0 0 0 0 0,0 0 0 0 0,0 0-1 0 0,-1-1 1 0 0,1 1 0 0 0,0 0 0 0 0,0 0 0 0 0,0 0-1 0 0,0-1 1 0 0,-1 1 0 0 0,1 0 0 0 0,0-1 0 0 0,0 1-1 0 0,-1-1 1 0 0,1 1 0 0 0,0-1 0 0 0,-1 1-1 0 0,1-1 1 0 0,0 1 0 0 0,-1-1 0 0 0,1 0 0 0 0,-1 1-1 0 0,1-1-8 0 0,-1 0 11 0 0,1 1 0 0 0,0-1 1 0 0,-1 1-1 0 0,1-1 0 0 0,-1 0 0 0 0,1 1 0 0 0,-1-1 0 0 0,1 0 0 0 0,-1 1 0 0 0,1-1 0 0 0,-1 0 0 0 0,0 0 0 0 0,0 0 0 0 0,1 1 0 0 0,-1-1 0 0 0,0 0 0 0 0,0 0 0 0 0,0 0 0 0 0,0 0 0 0 0,0 1 0 0 0,0-1 0 0 0,0 0 0 0 0,0 0 0 0 0,0 0 0 0 0,0 0 0 0 0,0 1 0 0 0,0-1 1 0 0,-1 0-1 0 0,1 0 0 0 0,0 0-11 0 0,-1 0 36 0 0,-14-47 214 0 0,-2 1 0 0 0,-7-9-250 0 0,-1-4 635 0 0,2-4-635 0 0,-11-26 552 0 0,29 77-492 0 0,-8-18 180 0 0,1 0-1 0 0,1-1 0 0 0,2 0 0 0 0,-4-23-239 0 0,4 2 85 0 0,5 31-39 0 0,0-2 1 0 0,1 1-1 0 0,2-9-46 0 0,0 12-689 0 0,-1 1-1 0 0,0-1 0 0 0,-1 0 1 0 0,-3-8 689 0 0,1 17-1306 0 0,-2 0-6 0 0</inkml:trace>
  <inkml:trace contextRef="#ctx0" brushRef="#br1" timeOffset="299443.68">7925 9314 4808 0 0,'0'0'216'0'0,"0"0"137"0"0,0-12 2974 0 0,-1 7 2463 0 0,-1 13-5696 0 0,1-1 0 0 0,-1 0 0 0 0,1 1 0 0 0,1-1 0 0 0,-1 1 0 0 0,1-1 0 0 0,0 2-94 0 0,-1 24 240 0 0,-4 14 75 0 0,-16 111 577 0 0,9-113-736 0 0,8-33-91 0 0,1 1 0 0 0,-2 12-65 0 0,4-19-39 0 0,-1 11 161 0 0,1-15-889 0 0,1-11-1170 0 0,0-2-311 0 0</inkml:trace>
  <inkml:trace contextRef="#ctx0" brushRef="#br1" timeOffset="299843.713">7951 9361 8032 0 0,'6'-6'726'0'0,"-2"3"-520"0"0,0 1-1 0 0,0-1 1 0 0,1 1-1 0 0,-1 0 1 0 0,1 0-1 0 0,0 0 1 0 0,-1 0-1 0 0,1 1 1 0 0,0 0-1 0 0,2-1-205 0 0,-3 2 296 0 0,-1-1-1 0 0,1 1 0 0 0,-1 0 0 0 0,1 0 0 0 0,-1 0 0 0 0,0 1 0 0 0,1-1 0 0 0,-1 1 0 0 0,1 0 0 0 0,-1 0 0 0 0,0 0 0 0 0,0 0 0 0 0,1 1 0 0 0,-1-1 1 0 0,1 1-296 0 0,-3 0 90 0 0,1-1 0 0 0,0 1 1 0 0,0-1-1 0 0,-1 1 1 0 0,1 0-1 0 0,-1-1 1 0 0,0 1-1 0 0,1 0 0 0 0,-1 0 1 0 0,0 0-1 0 0,0 0 1 0 0,0 1-1 0 0,0-1 1 0 0,-1 0-1 0 0,1 0 0 0 0,-1 0 1 0 0,1 1-1 0 0,-1-1 1 0 0,0 0-1 0 0,1 1 1 0 0,-1-1-1 0 0,-1 0 0 0 0,1 1 1 0 0,0-1-1 0 0,0 0-90 0 0,-2 6 85 0 0,1-1 0 0 0,-1 1 0 0 0,0-1 0 0 0,0 0 0 0 0,-1 0 0 0 0,0 0 0 0 0,0 1-85 0 0,-4 3 80 0 0,0 0 0 0 0,0-1 0 0 0,-1 0-1 0 0,0-1 1 0 0,-1 1 0 0 0,0-1-1 0 0,0-1 1 0 0,-2 1-80 0 0,7-5 10 0 0,-4 3-59 0 0,2-2 133 0 0,0 1 1 0 0,0-1-1 0 0,-6 3-84 0 0,10-7-185 0 0,-1 1 0 0 0,0-1 0 0 0,0 0 0 0 0,0 0 0 0 0,0 0 0 0 0,0 0 0 0 0,0 0 0 0 0,0-1 0 0 0,0 0 0 0 0,0 1-1 0 0,-2-1 186 0 0,2-3-2911 0 0,-1-2 383 0 0</inkml:trace>
  <inkml:trace contextRef="#ctx0" brushRef="#br1" timeOffset="300242.893">8231 9276 4144 0 0,'0'0'319'0'0,"0"0"73"0"0,0 12 5147 0 0,-2 13-2903 0 0,0-1-1 0 0,-4 16-2635 0 0,-1 5 1070 0 0,0 2-323 0 0,2-19-63 0 0,2 0-1 0 0,0 18-683 0 0,4-59-505 0 0,1 1 0 0 0,1 0 1 0 0,0 1-1 0 0,0-1 1 0 0,1 0-1 0 0,1 1 0 0 0,0 0 1 0 0,4-7 504 0 0,-4 8-387 0 0,1 1 0 0 0,0 0 0 0 0,0 0 0 0 0,0 0 0 0 0,5-3 387 0 0,-8 8 89 0 0,1 0 0 0 0,0 0 1 0 0,1 0-1 0 0,-1 0 0 0 0,1 1 1 0 0,0 0-1 0 0,0 0 0 0 0,0 0 1 0 0,0 1-1 0 0,0-1 1 0 0,1 1-90 0 0,-4 1 119 0 0,-1 1 0 0 0,1 0 0 0 0,0-1 0 0 0,0 1-1 0 0,-1 0 1 0 0,1 0 0 0 0,0 0 0 0 0,0 0 0 0 0,0 0 0 0 0,-1 0 0 0 0,1 0 0 0 0,0 1 0 0 0,0-1 0 0 0,-1 1 0 0 0,1-1 0 0 0,0 1 0 0 0,-1 0 0 0 0,1 0 0 0 0,-1 0 0 0 0,1-1 0 0 0,-1 2 0 0 0,1-1 0 0 0,-1 0 0 0 0,1 0 0 0 0,-1 0 0 0 0,0 0 0 0 0,0 1 0 0 0,0-1 0 0 0,0 1 0 0 0,0-1 0 0 0,0 1 0 0 0,0-1 0 0 0,0 1 0 0 0,-1 0 0 0 0,1 0-119 0 0,2 5 137 0 0,-1 0-1 0 0,0 0 1 0 0,0 0-1 0 0,-1 0 1 0 0,0 0 0 0 0,0 0-1 0 0,-1 1 1 0 0,0 0-137 0 0,0-1 22 0 0,0 13 82 0 0,0-1-1 0 0,-3 6-103 0 0,5-8 120 0 0,-1-5-4216 0 0,-1-12 1510 0 0</inkml:trace>
  <inkml:trace contextRef="#ctx0" brushRef="#br1" timeOffset="300611.007">8683 9282 3224 0 0,'-1'0'477'0'0,"-2"0"158"0"0,0 1 0 0 0,0-1 0 0 0,0 1 0 0 0,0-1 1 0 0,0 1-1 0 0,0 0 0 0 0,0 0 0 0 0,1 0 0 0 0,-1 0 0 0 0,-2 2-635 0 0,-1 1 582 0 0,1 0-1 0 0,-1 0 1 0 0,1 0 0 0 0,-4 5-582 0 0,-4 4 537 0 0,2 1 0 0 0,0 0 0 0 0,-4 8-537 0 0,9-14 130 0 0,1 1-1 0 0,0 0 1 0 0,1 0 0 0 0,0 0-1 0 0,0 1 1 0 0,1-1-1 0 0,0 1 1 0 0,1 0-1 0 0,0 0 1 0 0,1 0 0 0 0,-1 9-130 0 0,2-18 18 0 0,0-1 1 0 0,0 0-1 0 0,0 1 1 0 0,0-1 0 0 0,0 1-1 0 0,0-1 1 0 0,1 1-1 0 0,-1-1 1 0 0,0 0 0 0 0,0 1-1 0 0,0-1 1 0 0,0 1-1 0 0,1-1 1 0 0,-1 0 0 0 0,0 1-1 0 0,0-1 1 0 0,1 0 0 0 0,-1 1-1 0 0,0-1 1 0 0,1 0-1 0 0,-1 1 1 0 0,0-1 0 0 0,1 0-1 0 0,-1 0 1 0 0,0 1-1 0 0,1-1 1 0 0,-1 0 0 0 0,0 0-1 0 0,1 0 1 0 0,-1 0-1 0 0,1 1 1 0 0,-1-1 0 0 0,1 0-1 0 0,-1 0 1 0 0,0 0 0 0 0,1 0-1 0 0,-1 0 1 0 0,1 0-1 0 0,-1 0 1 0 0,1 0 0 0 0,-1 0-1 0 0,0 0 1 0 0,1 0-1 0 0,-1-1 1 0 0,1 1 0 0 0,-1 0-19 0 0,2 0 5 0 0,-1-1 1 0 0,0 1-1 0 0,1 0 1 0 0,-1-1-1 0 0,0 1 1 0 0,1-1-1 0 0,-1 0 1 0 0,0 1 0 0 0,0-1-1 0 0,0 0 1 0 0,0 0-1 0 0,1-1-5 0 0,5-9-203 0 0,0-1 0 0 0,-2 0 0 0 0,4-10 203 0 0,4-7-897 0 0,-11 25 741 0 0,-1 2 78 0 0,0 0-1 0 0,0 0 0 0 0,0 0 1 0 0,0 0-1 0 0,0 0 1 0 0,0 0-1 0 0,1 0 1 0 0,-1 1-1 0 0,2-3 79 0 0,-1 3-65 0 0,-2 1 134 0 0,0 0 1 0 0,0 0 0 0 0,0-1 0 0 0,0 1 0 0 0,1 0 0 0 0,-1 0 0 0 0,0-1 0 0 0,0 1 0 0 0,1 0 0 0 0,-1 0 0 0 0,0-1 0 0 0,0 1-1 0 0,1 0 1 0 0,-1 0 0 0 0,0 0 0 0 0,0 0 0 0 0,1-1 0 0 0,-1 1 0 0 0,0 0 0 0 0,1 0 0 0 0,-1 0 0 0 0,0 0 0 0 0,1 0-70 0 0,5 30 1119 0 0,6 31 112 0 0,-10-45-1058 0 0,-2-14-156 0 0,0 0 0 0 0,0 0 0 0 0,0 0 0 0 0,1 0 0 0 0,-1 0 0 0 0,1-1 0 0 0,-1 1 0 0 0,1 0 0 0 0,-1 0 0 0 0,1 0 0 0 0,0 0-17 0 0,5 17-123 0 0,-5-16 227 0 0,0 1 1 0 0,0-1-1 0 0,0 1 1 0 0,0-1-1 0 0,1 1 1 0 0,0-1 0 0 0,-1 0-105 0 0,0-2-165 0 0,-1-1 0 0 0,1 1 0 0 0,-1 0 0 0 0,1-1 0 0 0,-1 1 0 0 0,1-1 0 0 0,0 0 0 0 0,-1 1-1 0 0,1-1 1 0 0,-1 1 0 0 0,1-1 0 0 0,0 0 0 0 0,-1 1 0 0 0,1-1 0 0 0,0 0 0 0 0,0 0 0 0 0,-1 0 0 0 0,1 0 0 0 0,0 1 0 0 0,0-1 0 0 0,-1 0 0 0 0,1 0 0 0 0,0 0 0 0 0,-1 0 0 0 0,1-1 0 0 0,0 1 0 0 0,0 0 0 0 0,-1 0 0 0 0,1 0 0 0 0,0-1 0 0 0,-1 1 0 0 0,1 0 0 0 0,0 0 0 0 0,-1-1 0 0 0,1 1 0 0 0,0-1 165 0 0,5-1-5546 0 0</inkml:trace>
  <inkml:trace contextRef="#ctx0" brushRef="#br1" timeOffset="300986.958">8938 9318 11056 0 0,'0'0'852'0'0,"-12"3"-426"0"0,4 1-153 0 0,1-1 0 0 0,-1 1 0 0 0,1 0 0 0 0,0 1-1 0 0,0 0 1 0 0,0 0 0 0 0,1 0 0 0 0,0 1 0 0 0,0 0 0 0 0,0 0 0 0 0,-3 6-273 0 0,8-10 28 0 0,0-1 1 0 0,0 1-1 0 0,1 0 1 0 0,-1 0-1 0 0,0 0 1 0 0,1-1 0 0 0,0 1-1 0 0,-1 0 1 0 0,1 0-1 0 0,0 0 1 0 0,0 0 0 0 0,0 0-1 0 0,0 0 1 0 0,0 0-1 0 0,1 1-28 0 0,0 1-28 0 0,0 0 0 0 0,0 0 0 0 0,0 0 0 0 0,1 0 0 0 0,-1 0 0 0 0,1 0 0 0 0,0 0 0 0 0,0-1 0 0 0,1 1 28 0 0,1 3 0 0 0,7 2 3 0 0,-11-9 2 0 0,1 2 12 0 0,-1-1 110 0 0,0-1 25 0 0,0 0 0 0 0,0 0 4 0 0,0 0 17 0 0,0 0 9 0 0,0 2 2 0 0,-2 0-114 0 0,1 1 0 0 0,-1-1 0 0 0,0 1-1 0 0,1-1 1 0 0,-1 0 0 0 0,0 1 0 0 0,-1-1-1 0 0,1 0 1 0 0,0 0 0 0 0,0 0 0 0 0,-1-1-1 0 0,1 1 1 0 0,-3 1-70 0 0,-17 7-666 0 0,0-3-3846 0 0,12-3-824 0 0</inkml:trace>
  <inkml:trace contextRef="#ctx0" brushRef="#br1" timeOffset="301393.1">9058 9450 7368 0 0,'0'0'333'0'0,"0"0"0"0"0,1 0-213 0 0,4 0 231 0 0,-4 0 326 0 0,1 0 1 0 0,-1 0-1 0 0,1 1 1 0 0,-1-1-1 0 0,1 1 0 0 0,-1-1 1 0 0,1 1-1 0 0,-1 0 0 0 0,0-1 1 0 0,1 2-678 0 0,12 4 2862 0 0,-12-5-2855 0 0,13 0-4 0 0,-12-2-6 0 0,0 1 0 0 0,0 0 0 0 0,0-1 0 0 0,-1 1-1 0 0,1-1 1 0 0,0 0 0 0 0,0 0 0 0 0,0 0 0 0 0,-1 0-1 0 0,1-1 1 0 0,-1 1 0 0 0,1-1 0 0 0,-1 1-1 0 0,1-1 1 0 0,-1 0 0 0 0,0 0 0 0 0,1-1 3 0 0,3-3-429 0 0,0-1 0 0 0,-1 0 0 0 0,0-1 0 0 0,4-6 429 0 0,-8 13-23 0 0,-1 0-1 0 0,1 1 1 0 0,-1-1 0 0 0,1 1 0 0 0,-1-1 0 0 0,0 0-1 0 0,1 0 1 0 0,-1 1 0 0 0,0-1 0 0 0,0 0 0 0 0,1 1-1 0 0,-1-1 1 0 0,0 0 0 0 0,0 0 0 0 0,0 0 0 0 0,0 1-1 0 0,0-1 1 0 0,0 0 0 0 0,0 0 0 0 0,0 1 0 0 0,0-1-1 0 0,-1 0 1 0 0,1 0 0 0 0,0 1 0 0 0,0-1 0 0 0,-1 0-1 0 0,1 0 1 0 0,0 1 0 0 0,-1-1 0 0 0,1 0 0 0 0,-1 1-1 0 0,1-1 1 0 0,0 1 0 0 0,-1-1 0 0 0,0 1 0 0 0,1-1-1 0 0,-1 0 24 0 0,-1 0-56 0 0,0 0 0 0 0,0 0 0 0 0,-1 0-1 0 0,1 0 1 0 0,0 1 0 0 0,0-1 0 0 0,0 1-1 0 0,-1-1 1 0 0,1 1 0 0 0,0 0 0 0 0,0 0 0 0 0,-1 0 56 0 0,-4 0-48 0 0,0 1 0 0 0,0 0 0 0 0,0 0 0 0 0,0 1 0 0 0,0-1 0 0 0,1 2 0 0 0,-1-1 0 0 0,1 1 0 0 0,-4 1 48 0 0,-2 3 119 0 0,0 0 0 0 0,1 1 1 0 0,0 0-1 0 0,-4 4-119 0 0,8-6 158 0 0,1 2 1 0 0,0-1-1 0 0,0 1 0 0 0,1-1 1 0 0,0 2-1 0 0,0-1 0 0 0,0 0 1 0 0,0 6-159 0 0,4-12 74 0 0,0 0 1 0 0,0 1-1 0 0,0-1 1 0 0,1 0-1 0 0,-1 1 1 0 0,1-1-1 0 0,0 1 1 0 0,-1-1-1 0 0,1 1 1 0 0,0 0-1 0 0,1-1 1 0 0,-1 1-1 0 0,0-1 1 0 0,1 1-1 0 0,0 1-74 0 0,0-2 53 0 0,-1-1 0 0 0,1 1 0 0 0,0-1 0 0 0,0 1 0 0 0,0-1 0 0 0,0 1 0 0 0,0-1 0 0 0,0 0 0 0 0,0 0 0 0 0,0 1 0 0 0,1-1 0 0 0,-1 0 0 0 0,0 0 0 0 0,1 0 0 0 0,-1 0 0 0 0,1-1 0 0 0,-1 1 0 0 0,1 0 0 0 0,-1-1 0 0 0,1 1 0 0 0,0-1-1 0 0,-1 1 1 0 0,2-1-53 0 0,12 2 222 0 0,1-1 0 0 0,-1-1 0 0 0,0-1 0 0 0,1 0 0 0 0,-1 0 0 0 0,7-3-222 0 0,31-3 124 0 0,-9 3-124 0 0,2-3 0 0 0</inkml:trace>
  <inkml:trace contextRef="#ctx0" brushRef="#br0" timeOffset="325505.96">14374 11797 2304 0 0,'0'0'101'0'0,"2"-11"22"0"0,-1 9 616 0 0,0 0 0 0 0,0 1 1 0 0,0-1-1 0 0,0 0 0 0 0,0 1 0 0 0,1-1 1 0 0,-1 1-1 0 0,0-1 0 0 0,1 1 0 0 0,-1 0 1 0 0,1-1-1 0 0,-1 1 0 0 0,1 0 0 0 0,1-1-739 0 0,-2 2 153 0 0,0 0-1 0 0,0-1 0 0 0,0 1 1 0 0,0 0-1 0 0,0-1 0 0 0,1 1 1 0 0,-1 0-1 0 0,0 0 0 0 0,0 0 1 0 0,0 0-1 0 0,0 0 0 0 0,0 0 1 0 0,1 1-1 0 0,-1-1 0 0 0,0 0 1 0 0,0 1-1 0 0,0-1 0 0 0,1 1-152 0 0,0 0 62 0 0,0 0 0 0 0,1 1 0 0 0,-1 0 0 0 0,0-1 0 0 0,0 1-1 0 0,0 0 1 0 0,0 0 0 0 0,0 0 0 0 0,-1 0 0 0 0,1 0 0 0 0,-1 1-1 0 0,1-1 1 0 0,-1 0 0 0 0,0 1 0 0 0,0-1 0 0 0,1 3-62 0 0,5 18 269 0 0,-1-1-1 0 0,-1 1 1 0 0,-1 0 0 0 0,-1 0 0 0 0,-1 0 0 0 0,-1 1 0 0 0,-1-1-1 0 0,-3 22-268 0 0,2-28 103 0 0,1-14-78 0 0,0 0 1 0 0,0 1-1 0 0,-1-1 1 0 0,1 0-1 0 0,-1 0 1 0 0,1 0-1 0 0,-1 0 1 0 0,0-1-1 0 0,0 1 1 0 0,-2 3-26 0 0,3-5 92 0 0,-1-1-51 0 0,0 1 1 0 0,1 0-1 0 0,-1-1 1 0 0,0 1-1 0 0,0 0 1 0 0,1-1-1 0 0,-1 1 1 0 0,0-1-1 0 0,0 0 1 0 0,0 1-1 0 0,1-1 1 0 0,-1 1-1 0 0,0-1 1 0 0,0 0-1 0 0,-1 0-41 0 0,1-1 37 0 0,0-1 0 0 0,0 1 1 0 0,1-1-1 0 0,-1 1 0 0 0,0-1 0 0 0,0 1 0 0 0,1-1 0 0 0,-1 0 0 0 0,1 0 0 0 0,0 1 0 0 0,-1-1 0 0 0,1 0 0 0 0,0 0 0 0 0,0 1 0 0 0,0-1 0 0 0,0 0-37 0 0,1-2 15 0 0,-1 0 0 0 0,0 0-1 0 0,1 1 1 0 0,0-1 0 0 0,0 0 0 0 0,0 1-1 0 0,0-1-14 0 0,10-22 14 0 0,2 1-1 0 0,0 0 0 0 0,2 1 1 0 0,1 1-1 0 0,0 0 0 0 0,13-12-13 0 0,-26 32 0 0 0,0 0 0 0 0,1 0 0 0 0,-1 0 0 0 0,1 1 0 0 0,-1-1 0 0 0,1 1 0 0 0,0 0 0 0 0,0 0 0 0 0,0 1 0 0 0,0-1 0 0 0,0 1-1 0 0,0 0 1 0 0,0 0 0 0 0,1 0 0 0 0,-1 0 0 0 0,0 1 0 0 0,1 0 0 0 0,7 1 74 0 0,-10 2-78 0 0,0-2 7 0 0,2 3 19 0 0,0-1-1 0 0,0 1 0 0 0,-1 0 0 0 0,1 0 1 0 0,-1 0-1 0 0,0 1 0 0 0,0-1 1 0 0,0 1-1 0 0,0 0 0 0 0,-1 0 0 0 0,0-1 1 0 0,0 2-1 0 0,0-1 0 0 0,-1 0 0 0 0,0 0 1 0 0,0 0-1 0 0,0 1 0 0 0,0 2-21 0 0,0 11 150 0 0,0 0 1 0 0,-1 1-1 0 0,-2-1 0 0 0,-1 11-150 0 0,-1 0 612 0 0,1 21-612 0 0,1-39 302 0 0,-2 5-3281 0 0,4-17 1428 0 0</inkml:trace>
  <inkml:trace contextRef="#ctx0" brushRef="#br0" timeOffset="325877.97">14691 11553 2304 0 0,'0'0'101'0'0,"0"0"321"0"0,0 0 1258 0 0,0 0 546 0 0,0 0 115 0 0,0 0-230 0 0,0 0-1066 0 0,0 0-462 0 0,16 0 785 0 0,16 0 189 0 0,-5-1-519 0 0,0 2 0 0 0,16 2-1038 0 0,-36-2 49 0 0,1-1 1 0 0,-1 0-1 0 0,0-1 0 0 0,1 1 0 0 0,1-2-49 0 0,24-1 145 0 0,25-2-1000 0 0,-56 5 507 0 0,5-2-2238 0 0,-2-2-2774 0 0</inkml:trace>
  <inkml:trace contextRef="#ctx0" brushRef="#br0" timeOffset="326237.628">14826 11369 8696 0 0,'0'0'397'0'0,"0"0"-8"0"0,0 0-162 0 0,0 0 232 0 0,0 0 134 0 0,1 1 23 0 0,1 7 126 0 0,-1 0 1 0 0,0 0-1 0 0,0 0 0 0 0,-1 0 1 0 0,0 0-1 0 0,0-1 0 0 0,-1 1 1 0 0,-1 7-743 0 0,-1 24 1050 0 0,2-22-589 0 0,0 0-1 0 0,-2 0 1 0 0,-4 15-461 0 0,-2 19 142 0 0,-1 13-235 0 0,10-63 33 0 0,0 1 0 0 0,0 0 0 0 0,0 0 0 0 0,0 0 1 0 0,0 0-1 0 0,0 0 0 0 0,1-1 0 0 0,-1 1 0 0 0,1 0 60 0 0,0 11-2477 0 0,-1-7 136 0 0</inkml:trace>
  <inkml:trace contextRef="#ctx0" brushRef="#br0" timeOffset="326634.622">14943 11943 2760 0 0,'-5'2'59'0'0,"5"-1"3714"0"0,0 0 4128 0 0,4 1-7587 0 0,-1 1 0 0 0,0-1-1 0 0,1 1 1 0 0,0-1 0 0 0,0 0 0 0 0,0-1 0 0 0,-1 1 0 0 0,1-1-1 0 0,1 1 1 0 0,0-1-314 0 0,8 1 591 0 0,0 0 0 0 0,9 0-591 0 0,22 3 618 0 0,31-2-362 0 0,-25 1-887 0 0,-16-3-3207 0 0,-21-1-1844 0 0</inkml:trace>
  <inkml:trace contextRef="#ctx0" brushRef="#br0" timeOffset="327067.23">15459 11786 10392 0 0,'0'0'473'0'0,"0"0"-5"0"0,1 1-300 0 0,0-1-148 0 0,-1 1 0 0 0,1-1-1 0 0,-1 1 1 0 0,1-1 0 0 0,-1 1 0 0 0,1-1 0 0 0,-1 0 0 0 0,0 1-1 0 0,1 0 1 0 0,-1-1 0 0 0,1 1 0 0 0,-1-1 0 0 0,0 1 0 0 0,0-1-1 0 0,1 1 1 0 0,-1 0 0 0 0,0-1 0 0 0,0 1 0 0 0,0 0-1 0 0,0-1 1 0 0,0 1 0 0 0,0 0 0 0 0,0-1 0 0 0,0 1 0 0 0,0 0-1 0 0,0-1 1 0 0,0 1 0 0 0,0 0-20 0 0,0 4 250 0 0,9 15 568 0 0,-7-17-654 0 0,-1-1 0 0 0,1 1 0 0 0,-1 0 0 0 0,0 0 0 0 0,0 0 0 0 0,0 0 0 0 0,0 0 0 0 0,0 0 0 0 0,-1 0 0 0 0,1 0 0 0 0,-1 0-164 0 0,4 17 937 0 0,-4-18-856 0 0,1 0-1 0 0,-1 0 1 0 0,1 0-1 0 0,-1 1 1 0 0,1-1 0 0 0,-1 0-1 0 0,0 0 1 0 0,0 0-1 0 0,0 0 1 0 0,-1 1-1 0 0,1 1-80 0 0,-1 1 153 0 0,0 0-1 0 0,1 1 0 0 0,-1-1 0 0 0,1 1 0 0 0,1 1-152 0 0,-2 23 506 0 0,-1-14-222 0 0,2-13-223 0 0,0 0 0 0 0,0 0 0 0 0,-1 1 0 0 0,1-1 0 0 0,-1 0 0 0 0,0 0 0 0 0,1 0 0 0 0,-2-1 0 0 0,1 1-1 0 0,0 1-60 0 0,2 0 771 0 0,-3-8-550 0 0,1 1-286 0 0,-1 0-1 0 0,1 0 1 0 0,1 0-1 0 0,-1 0 1 0 0,0 0-1 0 0,1 0 1 0 0,-1 0-1 0 0,1 0 1 0 0,0 0-1 0 0,0 0 1 0 0,0-2 65 0 0,0 2-40 0 0,-2-19-334 0 0,1 20 337 0 0,1-1 0 0 0,0 0 0 0 0,-1 0 1 0 0,1 0-1 0 0,0 0 0 0 0,1 1 0 0 0,-1-1 1 0 0,0 0-1 0 0,1 0 0 0 0,-1 0 0 0 0,1 1 0 0 0,1-3 37 0 0,3-17-198 0 0,-4 18 158 0 0,-1 0 0 0 0,1 0-1 0 0,0 0 1 0 0,1 0 0 0 0,-1 0-1 0 0,2-3 41 0 0,4-5-120 0 0,1-1-1 0 0,0 1 0 0 0,10-11 121 0 0,-13 17-26 0 0,1 1 0 0 0,-1 0 0 0 0,1 0 0 0 0,-1 0 0 0 0,1 1 0 0 0,1 0 0 0 0,-1 0 0 0 0,6-2 26 0 0,21-1-43 0 0,-32 7 64 0 0,1 0 0 0 0,-1 0 0 0 0,1 0 0 0 0,-1 1 1 0 0,1-1-1 0 0,-1 0 0 0 0,1 1 0 0 0,-1-1 0 0 0,1 1 0 0 0,-1-1 0 0 0,0 1 0 0 0,1 0 0 0 0,0 0-21 0 0,15 10 307 0 0,-15-9-247 0 0,0 0-1 0 0,-1-1 0 0 0,1 1 0 0 0,-1 0 0 0 0,0 0 0 0 0,1 0 0 0 0,-1 0 0 0 0,0 1-59 0 0,9 12 367 0 0,-8-12-295 0 0,0 0-1 0 0,0 0 0 0 0,-1 1 1 0 0,1-1-1 0 0,-1 0 1 0 0,0 1-1 0 0,0-1 0 0 0,0 1 1 0 0,0 2-72 0 0,4 11 293 0 0,-3-12-179 0 0,0 1 0 0 0,0 0 0 0 0,0-1 0 0 0,-1 1 0 0 0,0 0 0 0 0,-1 0 0 0 0,1 0 0 0 0,-1 2-114 0 0,5 14 324 0 0,-4-19-292 0 0,-1-1 1 0 0,1 1-1 0 0,0 0 1 0 0,-1 0-1 0 0,1-1 1 0 0,-1 1-1 0 0,0 0 1 0 0,0 0-1 0 0,0 0-32 0 0,-1 8 81 0 0,1-7-59 0 0,0 1 0 0 0,0-1-1 0 0,-1 1 1 0 0,0-1 0 0 0,0 0 0 0 0,0 1 0 0 0,0-1-1 0 0,-1 0 1 0 0,0 0 0 0 0,0 2-22 0 0,4 9 64 0 0,-3-13-67 0 0,-1 2-3137 0 0,2-4 977 0 0</inkml:trace>
  <inkml:trace contextRef="#ctx0" brushRef="#br0" timeOffset="327526.43">15660 11548 7832 0 0,'0'0'356'0'0,"0"0"-7"0"0,0 0 51 0 0,7-3 2921 0 0,21-4 625 0 0,0 1-1 0 0,14-1-3945 0 0,-18 4-66 0 0,0 2 0 0 0,0 0 0 0 0,1 2 0 0 0,-1 1 0 0 0,3 1 66 0 0,-3 0-876 0 0</inkml:trace>
  <inkml:trace contextRef="#ctx0" brushRef="#br0" timeOffset="328840.015">14330 11534 2304 0 0,'-4'14'3103'0'0,"-1"-4"-1548"0"0,0 1 1 0 0,0-1 0 0 0,-1 0 0 0 0,0 0 0 0 0,-6 6-1556 0 0,3-4 553 0 0,1 0 0 0 0,1 1 0 0 0,-2 4-553 0 0,-13 24 905 0 0,14-28-258 0 0,1 0 0 0 0,0 1 0 0 0,-3 10-647 0 0,-12 41 1172 0 0,11-38-954 0 0,1 2 1 0 0,2-1 0 0 0,1 1 0 0 0,1 0 0 0 0,-1 19-219 0 0,6-40 22 0 0,1 0 0 0 0,0-1 0 0 0,1 1 1 0 0,0 0-1 0 0,0 0 0 0 0,0-1 0 0 0,1 1 1 0 0,1-1-1 0 0,-1 1 0 0 0,1-1 0 0 0,0 0 0 0 0,0 0 1 0 0,1 0-1 0 0,0-1 0 0 0,1 1 0 0 0,-1-1 1 0 0,1 0-1 0 0,0 0 0 0 0,1-1 0 0 0,-1 1 0 0 0,3 0-22 0 0,1 1-3 0 0,0-1-1 0 0,1 0 1 0 0,0 0-1 0 0,0-1 1 0 0,0-1-1 0 0,0 1 1 0 0,1-2-1 0 0,1 1 4 0 0,14 3-2010 0 0,1-2-1 0 0,21 2 2011 0 0,-14-4-6078 0 0</inkml:trace>
  <inkml:trace contextRef="#ctx0" brushRef="#br0" timeOffset="329519.347">16176 11651 7312 0 0,'-33'-16'970'0'0,"32"16"-779"0"0,-7-5 365 0 0,8 4 4553 0 0,1 0-5012 0 0,1 1-1 0 0,-1 0 0 0 0,1 0 1 0 0,0 0-1 0 0,-1 0 1 0 0,1 0-1 0 0,-1 0 0 0 0,1 1 1 0 0,-1-1-1 0 0,1 0 1 0 0,-1 1-1 0 0,1-1 0 0 0,-1 1 1 0 0,1 0-1 0 0,-1-1 1 0 0,1 1-1 0 0,-1 0 1 0 0,0 0-1 0 0,0 0 0 0 0,1 0 1 0 0,-1 0-1 0 0,1 1-96 0 0,4 4 314 0 0,-1 1-1 0 0,0-1 1 0 0,0 1-1 0 0,0 1-313 0 0,9 11 422 0 0,-3-3-20 0 0,0-1 0 0 0,-1 2 0 0 0,5 10-402 0 0,6 11 500 0 0,-19-34-436 0 0,0 0 1 0 0,0 0-1 0 0,-1 0 1 0 0,0 0-1 0 0,1 0 1 0 0,-2 1 0 0 0,1-1-1 0 0,0 1-64 0 0,4 21 337 0 0,-2-19-247 0 0,0 1 0 0 0,-1 0 0 0 0,0 0 0 0 0,0 0 0 0 0,-1 0 0 0 0,0 0 0 0 0,-1 0 0 0 0,0 0 0 0 0,0 0 0 0 0,-1 8-90 0 0,-1 1 103 0 0,-1 1 1 0 0,0-1-1 0 0,-2 0 0 0 0,0-1 1 0 0,0 1-1 0 0,-7 12-103 0 0,1-7 88 0 0,-1-1 0 0 0,-1 0 1 0 0,-1-1-1 0 0,0-1 0 0 0,-2 0 0 0 0,-2 2-88 0 0,5-8 47 0 0,-5 6-1182 0 0,-2 0-1 0 0,-2 0 1136 0 0,-9 4-1304 0 0</inkml:trace>
  <inkml:trace contextRef="#ctx0" brushRef="#br0" timeOffset="332632.318">17348 11581 7368 0 0,'0'-3'762'0'0,"0"3"-472"0"0,0-1-1 0 0,0 0 0 0 0,0 0 0 0 0,0 1 1 0 0,1-1-1 0 0,-1 0 0 0 0,0 0 0 0 0,0 0 1 0 0,1 1-1 0 0,-1-1 0 0 0,0 0 0 0 0,1 1 1 0 0,-1-1-1 0 0,1 0 0 0 0,-1 1 0 0 0,1-1 1 0 0,-1 1-1 0 0,1-1 0 0 0,0 0 0 0 0,-1 1 1 0 0,1-1-1 0 0,0 1 0 0 0,-1 0 0 0 0,1-1 1 0 0,0 1-1 0 0,-1 0 0 0 0,1-1-289 0 0,0 2 207 0 0,1-1 1 0 0,-1 0-1 0 0,0 1 0 0 0,0-1 0 0 0,0 1 0 0 0,0-1 0 0 0,0 1 1 0 0,0 0-1 0 0,0-1 0 0 0,0 1 0 0 0,0 0 0 0 0,0 0 1 0 0,0 0-208 0 0,1 0-200 0 0,1 2 276 0 0,1 1-1 0 0,-1 0 1 0 0,0 1-1 0 0,0-1 1 0 0,-1 0-1 0 0,1 1 0 0 0,-1-1 1 0 0,0 1-1 0 0,0 0 1 0 0,0 0-1 0 0,-1 0 1 0 0,1 0-1 0 0,-1 0 1 0 0,-1 0-1 0 0,1 0-75 0 0,1 11 31 0 0,-1 0-1 0 0,0-1 0 0 0,-1 1 0 0 0,-2 7-30 0 0,-7 38 92 0 0,4-38 104 0 0,0 22-196 0 0,3-27 44 0 0,-1-1 1 0 0,-1 1-1 0 0,-1-1 0 0 0,-2 7-44 0 0,-8 32 122 0 0,14-54-98 0 0,1 0 1 0 0,-1-1-1 0 0,1 1 0 0 0,0 0 0 0 0,0 0 1 0 0,0-1-1 0 0,0 1 0 0 0,0 0 0 0 0,1-1 1 0 0,-1 1-1 0 0,0 0 0 0 0,1-1 1 0 0,0 1-1 0 0,-1 0 0 0 0,1-1-24 0 0,-1 0 113 0 0,2 1-41 0 0,0-1-1 0 0,0 1 0 0 0,0-1 0 0 0,0 0 0 0 0,1 0 1 0 0,-1 0-1 0 0,0 0 0 0 0,0 0 0 0 0,1-1 0 0 0,0 1-71 0 0,10 1 186 0 0,0-1 0 0 0,0 0-1 0 0,1-1 1 0 0,-1 0 0 0 0,0-1-1 0 0,2-1-185 0 0,11 1 78 0 0,116-14 154 0 0,79 8-3889 0 0,-172 3-3389 0 0</inkml:trace>
  <inkml:trace contextRef="#ctx0" brushRef="#br0" timeOffset="336938.21">16677 11595 9904 0 0,'0'0'454'0'0,"0"0"-11"0"0,0 0-190 0 0,0 0 259 0 0,0 0 140 0 0,0 0 27 0 0,0 0-2 0 0,0 0-38 0 0,0 0-20 0 0,0 0-3 0 0,0 0-23 0 0,0 0-96 0 0,0 0-45 0 0,-6 7 383 0 0,5-5-788 0 0,0 1-1 0 0,0-1 1 0 0,0 1 0 0 0,0-1 0 0 0,1 1 0 0 0,-1 0 0 0 0,1 0-1 0 0,-1-1-46 0 0,-2 14 148 0 0,-1-1-25 0 0,0 0 0 0 0,0 0 0 0 0,2 1 0 0 0,0 0 0 0 0,1-1-1 0 0,0 1 1 0 0,1 0 0 0 0,1 0 0 0 0,1 2-123 0 0,-2-14 24 0 0,1 0 0 0 0,0 0 0 0 0,0 0 1 0 0,0 0-1 0 0,1-1 0 0 0,0 1 0 0 0,-1 0 0 0 0,1-1 0 0 0,0 1 1 0 0,1-1-1 0 0,0 2-24 0 0,-2-4 15 0 0,0 0 1 0 0,0 0-1 0 0,0 0 1 0 0,0 0-1 0 0,0-1 1 0 0,0 1-1 0 0,0 0 0 0 0,1 0 1 0 0,-1-1-1 0 0,0 1 1 0 0,0-1-1 0 0,1 1 1 0 0,-1-1-1 0 0,0 0 1 0 0,1 1-1 0 0,-1-1 1 0 0,0 0-1 0 0,1 0 0 0 0,-1 0 1 0 0,0 0-1 0 0,1 0 1 0 0,-1 0-1 0 0,0 0 1 0 0,1 0-1 0 0,-1-1 1 0 0,0 1-1 0 0,1-1 0 0 0,-1 1 1 0 0,0-1-1 0 0,1 1 1 0 0,-1-1-1 0 0,0 1 1 0 0,1-2-16 0 0,22-14 150 0 0,-1-1-1 0 0,0-1 1 0 0,5-6-150 0 0,32-26-225 0 0,-54 47 200 0 0,9-8-68 0 0,-8 27-68 0 0,-5-9 146 0 0,1 1-1 0 0,-2-1 1 0 0,1 1 0 0 0,-1 0-1 0 0,0 5 16 0 0,0-5 2 0 0,0 1-1 0 0,0-1 0 0 0,1 1 0 0 0,0-1 0 0 0,0 0-1 0 0,0-3 0 0 0,-1-1 0 0 0,1 0 0 0 0,-1 0 0 0 0,1 0 0 0 0,0 0 0 0 0,1 1 0 0 0,8 8 26 0 0,-7-12-10 0 0,-1-1-4 0 0,-2 1 8 0 0,1 0 0 0 0,-1 0 0 0 0,1 0 0 0 0,0 0 0 0 0,-1-1 0 0 0,1 1 0 0 0,0-1 0 0 0,-1 1 0 0 0,1-1 0 0 0,0 0-1 0 0,0 0 1 0 0,0 1 0 0 0,-1-1 0 0 0,1 0 0 0 0,0-1 0 0 0,0 1 0 0 0,-1 0 0 0 0,1 0 0 0 0,1-1-20 0 0,0 0 33 0 0,1-1-1 0 0,-1 1 1 0 0,0-1-1 0 0,0 0 1 0 0,0 0-1 0 0,-1 0 1 0 0,1 0-1 0 0,0 0 1 0 0,-1 0-1 0 0,1-1-32 0 0,5-6 70 0 0,-1 0-1 0 0,0 0 0 0 0,-1-1 0 0 0,0 0 0 0 0,4-8-69 0 0,-5 8-43 0 0,-1-1 0 0 0,0 0 0 0 0,-1 0 0 0 0,0 0 0 0 0,-1 0 0 0 0,0 0 0 0 0,0-1 0 0 0,-1 1 0 0 0,-1-1 0 0 0,0 1 0 0 0,-1-1 0 0 0,0 1 0 0 0,0 0 0 0 0,-1-1 0 0 0,-1 1 0 0 0,0 0 0 0 0,-1 0 0 0 0,-4-9 43 0 0,7 17-418 0 0,-1 0 0 0 0,0 0 0 0 0,0 1 1 0 0,-1-1-1 0 0,1 0 0 0 0,-1 1 0 0 0,1 0 1 0 0,-1-1-1 0 0,0 1 0 0 0,0 0 0 0 0,0 0 1 0 0,0 1-1 0 0,0-1 0 0 0,0 1 0 0 0,-3-2 418 0 0,-3 0-1790 0 0</inkml:trace>
  <inkml:trace contextRef="#ctx0" brushRef="#br0" timeOffset="337350.485">16627 12083 6448 0 0,'0'0'498'0'0,"13"-12"6437"0"0,-11 10-6574 0 0,-1 1 0 0 0,1 0-1 0 0,0-1 1 0 0,0 1 0 0 0,0 0 0 0 0,0 0 0 0 0,1 1-1 0 0,-1-1 1 0 0,0 0 0 0 0,0 1 0 0 0,0-1 0 0 0,2 1-361 0 0,32-3 1422 0 0,-19 2-318 0 0,260-7 854 0 0,-265 8-1959 0 0,20 0-14 0 0,19-3 15 0 0,5 2-3230 0 0,-43 1 1508 0 0</inkml:trace>
  <inkml:trace contextRef="#ctx0" brushRef="#br0" timeOffset="337746.953">16903 12298 2304 0 0,'0'0'101'0'0,"0"0"429"0"0,0 0 1714 0 0,0 0 753 0 0,0 0 149 0 0,-1-2 405 0 0,-5-4-1614 0 0,-10 4-345 0 0,13 2-1433 0 0,1-1-1 0 0,-1 1 0 0 0,0 0 0 0 0,0 0 0 0 0,0 0 0 0 0,1 0 0 0 0,-1 0 1 0 0,0 1-1 0 0,0-1 0 0 0,0 1 0 0 0,-2 0-158 0 0,-8 6 288 0 0,0 1 0 0 0,0 0 0 0 0,1 0-1 0 0,0 1 1 0 0,1 1 0 0 0,-5 4-288 0 0,3-3 226 0 0,5-2-47 0 0,-1 0 0 0 0,1 0-1 0 0,1 1 1 0 0,0 0 0 0 0,-5 9-179 0 0,10-15 67 0 0,-1 1 1 0 0,1-1 0 0 0,1 0-1 0 0,-1 1 1 0 0,1 0 0 0 0,-1-1-1 0 0,1 1 1 0 0,0 3-68 0 0,1-6 22 0 0,0 1 0 0 0,0-1 0 0 0,0 0 0 0 0,0 1 0 0 0,0-1 0 0 0,0 0 0 0 0,1 0 1 0 0,-1 1-1 0 0,1-1 0 0 0,-1 0 0 0 0,1 0 0 0 0,0 0 0 0 0,0 0 0 0 0,0 0 0 0 0,0 0 0 0 0,1 0 0 0 0,-1 0 0 0 0,1 1-22 0 0,0-1 18 0 0,1 0 0 0 0,0 1 0 0 0,0-1 0 0 0,-1-1 0 0 0,1 1-1 0 0,0 0 1 0 0,1-1 0 0 0,-1 1 0 0 0,0-1 0 0 0,0 0 0 0 0,1 0-1 0 0,-1 0 1 0 0,0-1 0 0 0,1 1 0 0 0,0-1-18 0 0,12 1 69 0 0,0 0-1 0 0,14-2-68 0 0,0 0 75 0 0,7 0-29 0 0,-1-2-1 0 0,17-4-45 0 0,-1-3-6759 0 0,-23 3-868 0 0</inkml:trace>
  <inkml:trace contextRef="#ctx0" brushRef="#br0" timeOffset="370855.497">19471 10628 6912 0 0,'0'-4'101'0'0,"0"1"0"0"0,0-1 1 0 0,0 1-1 0 0,0 0 0 0 0,0-1 1 0 0,1 1-1 0 0,0-1-101 0 0,1-16 199 0 0,-2 18 456 0 0,0-1 1 0 0,1 0-1 0 0,-1 0 0 0 0,1 0 1 0 0,0 1-1 0 0,0-1 0 0 0,0 0 1 0 0,0 1-1 0 0,1-3-655 0 0,-1 4 436 0 0,-1 1-24 0 0,0 0-10 0 0,0 0-2 0 0,0 0-42 0 0,0 0-174 0 0,1 0-173 0 0,-1 0 0 0 0,1 1 1 0 0,-1-1-1 0 0,1 0 0 0 0,-1 1 0 0 0,1-1 0 0 0,-1 1 0 0 0,0-1 0 0 0,1 0 1 0 0,-1 1-1 0 0,0-1 0 0 0,1 1 0 0 0,-1-1 0 0 0,0 1 0 0 0,1-1 0 0 0,-1 1 0 0 0,0-1 1 0 0,0 1-1 0 0,0 0 0 0 0,1-1 0 0 0,-1 1 0 0 0,0-1-11 0 0,4 17 42 0 0,-3-14-39 0 0,2 12-13 0 0,-1 1 1 0 0,0 0-1 0 0,-1-1 1 0 0,-1 1-1 0 0,0 0 1 0 0,-1 0 0 0 0,-2 6 9 0 0,-1 45 114 0 0,1-43 123 0 0,3-20 688 0 0,6-20-346 0 0,-5 15-577 0 0,27-58 286 0 0,-20 40-283 0 0,1 1-1 0 0,0 0 1 0 0,2 0-1 0 0,3-4-4 0 0,-8 15 0 0 0,0-1 0 0 0,0 1-1 0 0,0 0 1 0 0,1 1 0 0 0,0-1 0 0 0,1 1 0 0 0,-1 1 0 0 0,1-1 0 0 0,0 1-1 0 0,4-1 1 0 0,-10 5 11 0 0,0 0 0 0 0,1 0 0 0 0,-1 0 0 0 0,0 0-1 0 0,1 0 1 0 0,-1 1 0 0 0,1-1 0 0 0,-1 1 0 0 0,1 0-1 0 0,-1 0 1 0 0,1 0 0 0 0,0 0 0 0 0,-1 0 0 0 0,1 0-1 0 0,-1 1 1 0 0,1-1 0 0 0,-1 1 0 0 0,1 0-1 0 0,-1 0 1 0 0,0 0 0 0 0,1 0 0 0 0,-1 0 0 0 0,0 0-1 0 0,0 0-10 0 0,1 1 26 0 0,-1 1 0 0 0,1-1-1 0 0,-1 0 1 0 0,0 1-1 0 0,0-1 1 0 0,0 1 0 0 0,0 0-1 0 0,0-1 1 0 0,0 1 0 0 0,-1 0-1 0 0,0 0 1 0 0,1 0-1 0 0,-1 0 1 0 0,0 1 0 0 0,-1-1-1 0 0,1 0 1 0 0,0 0-1 0 0,-1 1-25 0 0,0 7 46 0 0,0 0-1 0 0,0 1 1 0 0,-1-1-1 0 0,0 0 1 0 0,-1 0-1 0 0,-4 11-45 0 0,-3 24 271 0 0,2-11-127 0 0,5-27-105 0 0,0 1 1 0 0,0-1-1 0 0,1 1 1 0 0,0 5-40 0 0,-1-5 38 0 0,1-8-24 0 0,0 1-1 0 0,1-1 1 0 0,-1 0-1 0 0,1 1 1 0 0,-1-1-1 0 0,1 1 0 0 0,0-1 1 0 0,0 1-1 0 0,0-1 1 0 0,0 1-1 0 0,0 0 1 0 0,0-1-1 0 0,0 1-13 0 0,0-2-23 0 0,0 1 0 0 0,0-1 0 0 0,0 1 0 0 0,0-1-1 0 0,0 1 1 0 0,0-1 0 0 0,0 0 0 0 0,0 1 0 0 0,1-1 0 0 0,-1 1 0 0 0,0-1 0 0 0,0 1 0 0 0,0-1-1 0 0,1 0 1 0 0,-1 1 0 0 0,0-1 0 0 0,1 1 0 0 0,-1-1 0 0 0,0 0 0 0 0,0 1 0 0 0,1-1 0 0 0,-1 0-1 0 0,1 0 1 0 0,-1 1 0 0 0,0-1 0 0 0,1 0 0 0 0,-1 0 0 0 0,1 0 0 0 0,-1 1 0 0 0,1-1 0 0 0,-1 0-1 0 0,0 0 1 0 0,1 0 0 0 0,-1 0 0 0 0,1 0 23 0 0,0 0-142 0 0,0 0-1 0 0,1 0 1 0 0,-1 0-1 0 0,0 0 1 0 0,0 0 0 0 0,0 0-1 0 0,0-1 1 0 0,0 1-1 0 0,0 0 1 0 0,0-1-1 0 0,0 1 1 0 0,0-1 0 0 0,0 1-1 0 0,0-1 1 0 0,0 1 142 0 0,7-6-1985 0 0</inkml:trace>
  <inkml:trace contextRef="#ctx0" brushRef="#br0" timeOffset="371260.654">20032 10270 2304 0 0,'0'0'101'0'0,"0"-1"1"0"0,1 0 225 0 0,0 0 1 0 0,0-1-1 0 0,-1 1 0 0 0,1 0 1 0 0,-1 0-1 0 0,1-1 1 0 0,-1 1-1 0 0,0-1 1 0 0,1 1-1 0 0,-1 0 1 0 0,0-1-1 0 0,0 1 1 0 0,0-1-1 0 0,0 1-327 0 0,1-4 3693 0 0,1 9 72 0 0,-2 1-3738 0 0,0-1 0 0 0,0 1 1 0 0,-1 0-1 0 0,1 0 0 0 0,-1 0 1 0 0,0-1-1 0 0,0 1-27 0 0,-1 7 114 0 0,-20 122 229 0 0,9-78-57 0 0,5-20 15 0 0,8-35-338 0 0,-1-1 1 0 0,1 0 0 0 0,0 1 0 0 0,0-1 0 0 0,0 0 0 0 0,0 1 0 0 0,0-1-1 0 0,0 0 1 0 0,0 1 0 0 0,0-1 0 0 0,-1 0 0 0 0,1 1 0 0 0,0-1 0 0 0,0 0-1 0 0,0 0 1 0 0,-1 1 0 0 0,1-1 0 0 0,0 0 0 0 0,0 0 0 0 0,-1 1 0 0 0,1-1 0 0 0,0 0-1 0 0,-1 0 1 0 0,1 0 0 0 0,0 0 0 0 0,0 1 0 0 0,-1-1 0 0 0,1 0 0 0 0,-1 0 36 0 0,0 0-5240 0 0</inkml:trace>
  <inkml:trace contextRef="#ctx0" brushRef="#br0" timeOffset="371651.967">19875 10339 12608 0 0,'0'0'289'0'0,"0"0"40"0"0,0 0 21 0 0,0 0-46 0 0,15 0-192 0 0,-1-3 411 0 0,0 1 0 0 0,-1 0 0 0 0,1 1 0 0 0,0 1 0 0 0,0 0 0 0 0,0 1 0 0 0,8 1-523 0 0,82 15-767 0 0,-61-14-1986 0 0,-19 2 1324 0 0</inkml:trace>
  <inkml:trace contextRef="#ctx0" brushRef="#br0" timeOffset="372013.106">20120 10542 12496 0 0,'0'0'281'0'0,"0"0"40"0"0,13-6 433 0 0,12-1-339 0 0,0 1 0 0 0,0 1 0 0 0,1 2 0 0 0,-1 0 1 0 0,11 2-416 0 0,-19 0 98 0 0,-1 2 1 0 0,0 0 0 0 0,1 1-1 0 0,-1 1 1 0 0,0 0-1 0 0,10 4-98 0 0,-16-3-442 0 0,2 1-3675 0 0,-2-3-1019 0 0</inkml:trace>
  <inkml:trace contextRef="#ctx0" brushRef="#br0" timeOffset="372014.106">20080 10692 3680 0 0,'0'0'284'0'0,"0"0"103"0"0,0 0 1126 0 0,0 0 513 0 0,1 0 101 0 0,47-2 3603 0 0,3-3-5730 0 0,6 1 1414 0 0,29 1-240 0 0,3 5-1174 0 0,2-1 8 0 0,-62-4-1361 0 0,-16 3-197 0 0</inkml:trace>
  <inkml:trace contextRef="#ctx0" brushRef="#br0" timeOffset="372425.223">20444 10351 13416 0 0,'0'0'613'0'0,"0"0"-10"0"0,0 0-353 0 0,0 0-50 0 0,-3 14 479 0 0,-4 19 1346 0 0,0 14-2025 0 0,2-10 383 0 0,-3-2-187 0 0,-1 0 1 0 0,-10 26-197 0 0,-8 24 84 0 0,21-62-55 0 0,2-9-262 0 0,0 1 1 0 0,1-1 0 0 0,0 1 0 0 0,1 12 232 0 0,2-16-4317 0 0,3-5-1456 0 0</inkml:trace>
  <inkml:trace contextRef="#ctx0" brushRef="#br0" timeOffset="372821.184">20790 10385 11256 0 0,'0'0'256'0'0,"0"0"34"0"0,0 0 21 0 0,0 0-35 0 0,3 8-169 0 0,-1-1-14 0 0,0 0 1 0 0,-1 1 0 0 0,-1-1 0 0 0,1 1 0 0 0,-1-1 0 0 0,0 1 0 0 0,-1-1-1 0 0,0 1 1 0 0,0-1 0 0 0,0 0 0 0 0,-1 1 0 0 0,-1 1-94 0 0,-6 38 666 0 0,8-36-473 0 0,-1 1 0 0 0,-1-1 1 0 0,0 0-1 0 0,-4 8-193 0 0,-5 18 523 0 0,-10 38 101 0 0,9-42-103 0 0,13-32-261 0 0,0-1 48 0 0,0 0 10 0 0,0 0-30 0 0,0 0-133 0 0,0 0-54 0 0,0 0-6 0 0,1-17 226 0 0,8-7-255 0 0,1 0 0 0 0,1 1 0 0 0,9-13-66 0 0,-12 23-186 0 0,0 1 0 0 0,1 1 0 0 0,0-1 0 0 0,0 2 0 0 0,1-1 0 0 0,1 1 0 0 0,3-2 186 0 0,-8 7-128 0 0,1 0 0 0 0,0 1-1 0 0,-1 0 1 0 0,5-2 128 0 0,-9 5-3 0 0,-1 1 0 0 0,0-1 1 0 0,0 1-1 0 0,0-1 1 0 0,1 1-1 0 0,-1-1 0 0 0,0 1 1 0 0,1 0-1 0 0,-1 0 1 0 0,0-1-1 0 0,0 1 0 0 0,1 0 1 0 0,-1 0-1 0 0,0 0 1 0 0,1 0-1 0 0,-1 1 0 0 0,0-1 1 0 0,1 0-1 0 0,-1 1 1 0 0,0-1-1 0 0,0 0 0 0 0,1 1 1 0 0,-1 0-1 0 0,0-1 1 0 0,0 1-1 0 0,0 0 0 0 0,0-1 1 0 0,0 1-1 0 0,0 0 0 0 0,1 1 3 0 0,2 2 84 0 0,0 1-1 0 0,0 0 0 0 0,-1 0 0 0 0,0 1 0 0 0,0-1 0 0 0,0 1 0 0 0,-1-1 0 0 0,1 1 0 0 0,-1 0 0 0 0,-1 0 0 0 0,1 0 0 0 0,-1 0 0 0 0,0 0 0 0 0,-1 0 0 0 0,1 3-83 0 0,-1 23 438 0 0,-2 0 0 0 0,-2 10-438 0 0,-2-23 195 0 0,4-15-115 0 0,1-1-1 0 0,0 0 0 0 0,0 1 0 0 0,0-1 0 0 0,1 0 0 0 0,-1 2-79 0 0,1-4 160 0 0,0-1-140 0 0,0 0-588 0 0,0 0-257 0 0,0 0-51 0 0,0 0-11 0 0</inkml:trace>
  <inkml:trace contextRef="#ctx0" brushRef="#br0" timeOffset="373203.443">20986 10275 10592 0 0,'0'0'818'0'0,"0"0"-310"0"0,0 0 676 0 0,0 0 352 0 0,0 0 68 0 0,0 0-140 0 0,0 0-657 0 0,9-8 645 0 0,12 1-640 0 0,-1 1-1 0 0,1 1 1 0 0,-1 1 0 0 0,12-1-812 0 0,86-3-13 0 0,-94 8-10 0 0,0 1-1 0 0,15 3 24 0 0,10 0-1853 0 0,-30-3 825 0 0</inkml:trace>
  <inkml:trace contextRef="#ctx0" brushRef="#br0" timeOffset="402250.599">10515 13103 3224 0 0,'0'0'143'0'0,"0"1"-3"0"0,0 2 276 0 0,0 1 0 0 0,0-1 1 0 0,-1 0-1 0 0,1 1 1 0 0,-1-1-1 0 0,0 0 0 0 0,0 1-416 0 0,0-3 499 0 0,1 1 0 0 0,-1-1-1 0 0,1 1 1 0 0,0-1 0 0 0,0 1-1 0 0,-1 0 1 0 0,1-1-1 0 0,0 1 1 0 0,0 0 0 0 0,0-1-1 0 0,1 1-498 0 0,1 44 5169 0 0,-1-38-4728 0 0,-1 0 0 0 0,0 0 0 0 0,-1 7-441 0 0,0-9 194 0 0,0 0 0 0 0,1 0-1 0 0,0 1 1 0 0,1-1 0 0 0,-1 0 0 0 0,2 3-194 0 0,-1-2 130 0 0,-1 0-1 0 0,0 0 1 0 0,0 0 0 0 0,0 0 0 0 0,-1 0-1 0 0,0-1 1 0 0,-1 7-130 0 0,1-6 100 0 0,11-39-338 0 0,2 1 0 0 0,2-1 238 0 0,-10 23-97 0 0,2 1 0 0 0,-1-1 1 0 0,1 1-1 0 0,0 0 0 0 0,1 0 0 0 0,0 1 1 0 0,0-1-1 0 0,0 2 0 0 0,9-7 97 0 0,-12 11-7 0 0,0 0-1 0 0,0 0 1 0 0,0 0 0 0 0,0 0-1 0 0,1 1 1 0 0,-1 0 0 0 0,1-1-1 0 0,-1 2 1 0 0,1-1 0 0 0,-1 0-1 0 0,1 1 1 0 0,-1 0 0 0 0,1 0-1 0 0,-1 0 1 0 0,4 1 7 0 0,-5 0 42 0 0,0-1 1 0 0,0 1-1 0 0,0 0 1 0 0,0 0-1 0 0,-1 0 0 0 0,1 0 1 0 0,0 0-1 0 0,0 1 0 0 0,-1-1 1 0 0,1 1-1 0 0,-1-1 0 0 0,0 1 1 0 0,1 0-1 0 0,-1 0 1 0 0,0 0-1 0 0,0 1 0 0 0,0-1 1 0 0,-1 0-1 0 0,1 1 0 0 0,0-1 1 0 0,-1 1-1 0 0,1-1 0 0 0,-1 1 1 0 0,0 1-43 0 0,1 1 175 0 0,0-1 1 0 0,-1 0-1 0 0,0 1 1 0 0,0-1-1 0 0,0 1 1 0 0,-1-1-1 0 0,1 1 1 0 0,-1-1-1 0 0,0 1 1 0 0,-1 0-1 0 0,1 2-175 0 0,-1 1 123 0 0,1-6-89 0 0,0 0 1 0 0,0 0-1 0 0,0 0 1 0 0,0 1-1 0 0,-1-1 1 0 0,1 0-1 0 0,-1 0 1 0 0,1 0-1 0 0,-1 0 0 0 0,0 0 1 0 0,0 0-1 0 0,0 0-34 0 0,0-1 87 0 0,1-3-54 0 0,0 0 0 0 0,-1 0 0 0 0,1 0 0 0 0,0 0 0 0 0,0-1 0 0 0,0 1 0 0 0,1 0 0 0 0,-1 0 0 0 0,0-1-33 0 0,8-20-530 0 0,1 0 0 0 0,1 0 530 0 0,-6 16-123 0 0,0 0 0 0 0,0 0 0 0 0,0 0 0 0 0,1 0 0 0 0,0 1 0 0 0,0 0 0 0 0,1 0 0 0 0,0 0 123 0 0,-4 4-8 0 0,0 1 0 0 0,0-1 0 0 0,-1 1 0 0 0,1 0 0 0 0,0-1-1 0 0,0 1 1 0 0,0 0 0 0 0,1 1 0 0 0,-1-1 0 0 0,0 0 0 0 0,0 1-1 0 0,0-1 1 0 0,0 1 0 0 0,1-1 0 0 0,-1 1 0 0 0,0 0 0 0 0,1 0-1 0 0,-1 0 1 0 0,0 0 0 0 0,0 1 0 0 0,1-1 0 0 0,-1 0 0 0 0,0 1 0 0 0,2 0 8 0 0,-1 1 74 0 0,0-1 1 0 0,1 1 0 0 0,-1 0 0 0 0,0 0-1 0 0,0 1 1 0 0,0-1 0 0 0,0 1 0 0 0,-1-1-1 0 0,1 1 1 0 0,-1 0 0 0 0,1 0-1 0 0,-1 0 1 0 0,0 0 0 0 0,1 2-75 0 0,1 1 167 0 0,-1 1 0 0 0,0-1 0 0 0,0 1 0 0 0,0-1 0 0 0,-1 1-1 0 0,0 0 1 0 0,0 0 0 0 0,-1 0 0 0 0,0 1 0 0 0,0-1 0 0 0,-1 2-167 0 0,7 37 273 0 0,-7-45-226 0 0,0-1-124 0 0,0 0-62 0 0,0 0-12 0 0,0 0-181 0 0,0 0-756 0 0,1-1-332 0 0,7-14-5531 0 0,-4 4 975 0 0</inkml:trace>
  <inkml:trace contextRef="#ctx0" brushRef="#br0" timeOffset="402665.643">11075 13058 13648 0 0,'0'0'628'0'0,"0"0"-18"0"0,10 11-368 0 0,-6-6 137 0 0,-1 0 1 0 0,0 0 0 0 0,-1 1-1 0 0,1-1 1 0 0,-1 1 0 0 0,0 2-380 0 0,0-2 248 0 0,3 10 486 0 0,-2 1-1 0 0,0 0 1 0 0,-1 0-1 0 0,0 1 0 0 0,-2-1 1 0 0,0 0-1 0 0,-1 9-733 0 0,0 15 819 0 0,0 12-507 0 0,-3 9-312 0 0,3-54 18 0 0,1-1-1 0 0,1 1 1 0 0,-1 0-1 0 0,2 0-17 0 0,-2-3 31 0 0,1 1 0 0 0,0 0 1 0 0,-1-1-1 0 0,0 1 0 0 0,0 0 0 0 0,-1 0 0 0 0,0 1-31 0 0,-2 0 27 0 0,0-1-46 0 0,2-4-293 0 0,1-2-138 0 0,0 0-29 0 0,-15-12-6753 0 0,8 2 1194 0 0</inkml:trace>
  <inkml:trace contextRef="#ctx0" brushRef="#br0" timeOffset="403055.461">11109 13117 2760 0 0,'3'-4'98'0'0,"0"0"1"0"0,0 1-1 0 0,0-1 0 0 0,0 1 1 0 0,0 0-1 0 0,3-2-98 0 0,-2 3 681 0 0,-1 0-1 0 0,0 0 0 0 0,0 0 1 0 0,1 0-1 0 0,-1 1 0 0 0,1-1 1 0 0,-1 1-1 0 0,1 0 0 0 0,0 0 1 0 0,-1 0-1 0 0,4 1-680 0 0,-3-1 757 0 0,0 1 0 0 0,0 0 0 0 0,0 1 0 0 0,0-1-1 0 0,0 1 1 0 0,0 0 0 0 0,0 0 0 0 0,0 0 0 0 0,0 0 0 0 0,3 2-757 0 0,-2-1 148 0 0,-1 0 1 0 0,1 1-1 0 0,-1 0 0 0 0,0 0 1 0 0,4 3-149 0 0,-4-2 214 0 0,1 0 1 0 0,-1 1-1 0 0,0 0 0 0 0,0-1 1 0 0,-1 1-1 0 0,1 0 0 0 0,-1 1 1 0 0,0-1-1 0 0,-1 1 1 0 0,1-1-1 0 0,-1 1 0 0 0,0 0 1 0 0,0 2-215 0 0,-1-4 75 0 0,0-1 1 0 0,-1 1-1 0 0,0 0 0 0 0,1-1 1 0 0,-2 1-1 0 0,1 0 0 0 0,0 0 1 0 0,-1-1-1 0 0,1 1 1 0 0,-1 0-1 0 0,0-1 0 0 0,0 1 1 0 0,-1-1-1 0 0,1 1 0 0 0,-1-1 1 0 0,1 0-1 0 0,-1 1 0 0 0,0-1 1 0 0,0 0-1 0 0,-1 0 1 0 0,1 0-1 0 0,-3 1-75 0 0,-1 2 74 0 0,-1 0-1 0 0,0 0 1 0 0,0-1-1 0 0,0 0 1 0 0,-1 0-1 0 0,0-1 1 0 0,0 0 0 0 0,0-1-1 0 0,0 1 1 0 0,0-2-1 0 0,-4 2-73 0 0,1-1 46 0 0,0-1-1 0 0,0 0 1 0 0,0 0 0 0 0,0-1-1 0 0,0-1 1 0 0,0 0-1 0 0,0 0 1 0 0,-6-2-46 0 0,12 2-139 0 0,1-1 1 0 0,0 0 0 0 0,-1 0-1 0 0,1 0 1 0 0,0-1-1 0 0,0 1 1 0 0,-1-1 0 0 0,1 0-1 0 0,1 0 1 0 0,-1 0 0 0 0,0-1-1 0 0,0 1 1 0 0,1-1-1 0 0,0 0 1 0 0,-1 0 0 0 0,1 0-1 0 0,0-1 1 0 0,1 1-1 0 0,-1-1 1 0 0,1 0 0 0 0,-1 1-1 0 0,0-3 139 0 0,2 3-646 0 0,0 0 0 0 0,1 0 0 0 0,-1 0 0 0 0,1 0 0 0 0,-1 0 0 0 0,1 0 0 0 0,0 0 0 0 0,0 0 0 0 0,0 0 0 0 0,1 0 0 0 0,-1 0 0 0 0,1 0 0 0 0,0-3 646 0 0,3-13-5777 0 0</inkml:trace>
  <inkml:trace contextRef="#ctx0" brushRef="#br0" timeOffset="403056.461">11408 12893 6448 0 0,'0'0'498'0'0,"0"9"69"0"0,1 41 9623 0 0,-4 95-6764 0 0,3-131-3131 0 0,1-1 1 0 0,1 11-296 0 0,1 18 551 0 0,0 99 657 0 0,-2-126-866 0 0,0-11-8954 0 0,-3-8 2051 0 0</inkml:trace>
  <inkml:trace contextRef="#ctx0" brushRef="#br0" timeOffset="403424.143">11532 13100 10136 0 0,'0'0'777'0'0,"-1"15"1380"0"0,1-13-1705 0 0,-1 0 0 0 0,1 0 0 0 0,0 0 0 0 0,0 1 0 0 0,0-1-1 0 0,0 0 1 0 0,0 0 0 0 0,1 0 0 0 0,-1 0 0 0 0,1 1 0 0 0,-1-1 0 0 0,1 0 0 0 0,0 0-1 0 0,0 0 1 0 0,1 2-452 0 0,-1-1 238 0 0,1 0 0 0 0,-1 1 0 0 0,0-1 1 0 0,0 1-1 0 0,0-1 0 0 0,0 3-238 0 0,1 8 825 0 0,2 1 0 0 0,-1-1 0 0 0,2 1-825 0 0,5 20 942 0 0,-3 10-477 0 0,-5-38-383 0 0,-2-5 15 0 0,0-2-21 0 0,0 0-11 0 0,0 0-133 0 0,7-4-1421 0 0,-2-9-3257 0 0,-4 10 2143 0 0,2-8-4546 0 0</inkml:trace>
  <inkml:trace contextRef="#ctx0" brushRef="#br0" timeOffset="403425.143">11714 12910 17335 0 0,'0'0'795'0'0,"0"0"-18"0"0,1-1-499 0 0,0-3-216 0 0,0 3 98 0 0,8-9 400 0 0,-5 7-409 0 0,-3 2-142 0 0,-1 1 1 0 0,1 0-1 0 0,-1-1 1 0 0,1 1-1 0 0,-1 0 1 0 0,1 0-1 0 0,-1-1 1 0 0,1 1-1 0 0,-1 0 1 0 0,1 0 0 0 0,-1 0-1 0 0,1 0 1 0 0,-1 0-1 0 0,1 0 1 0 0,-1 0-1 0 0,1 0 1 0 0,0 0-1 0 0,-1 0 1 0 0,1 0-1 0 0,-1 0 1 0 0,1 0-1 0 0,0 0-9 0 0,5 1 8 0 0,8-2-1840 0 0,-13 0-311 0 0</inkml:trace>
  <inkml:trace contextRef="#ctx0" brushRef="#br0" timeOffset="403826.463">11805 12929 10592 0 0,'0'0'818'0'0,"-2"9"-500"0"0,-3 21 1463 0 0,3-17-409 0 0,0 0 0 0 0,1 0 0 0 0,0 1-1372 0 0,0 19 1662 0 0,-2 0-1 0 0,-6 22-1661 0 0,-2 31 1782 0 0,10-79-1715 0 0,0 0 1 0 0,0 0-1 0 0,-1 1 1 0 0,0-1-1 0 0,-1 1-67 0 0,3-7-64 0 0,-1 1-1 0 0,1-1 0 0 0,-1 1 1 0 0,1-1-1 0 0,-1 1 0 0 0,0-1 1 0 0,0 1-1 0 0,0-1 0 0 0,0 0 0 0 0,0 1 1 0 0,0-1-1 0 0,0 0 0 0 0,0 0 1 0 0,0 0-1 0 0,0 0 0 0 0,-1 0 1 0 0,1 0-1 0 0,0 0 0 0 0,-1 0 1 0 0,1 0-1 0 0,-1-1 0 0 0,1 1 0 0 0,-1 0 1 0 0,1-1-1 0 0,-1 1 65 0 0,-5-3-2165 0 0,1-4-4912 0 0</inkml:trace>
  <inkml:trace contextRef="#ctx0" brushRef="#br0" timeOffset="404204.649">11701 13072 6912 0 0,'0'0'528'0'0,"7"7"-23"0"0,11 6 3164 0 0,5 6 1390 0 0,-17-14-4713 0 0,-1 0 1 0 0,1 0 0 0 0,0 0-1 0 0,0-1 1 0 0,0 0 0 0 0,1 0-1 0 0,0-1 1 0 0,-1 0 0 0 0,1 0-1 0 0,0-1 1 0 0,0 1 0 0 0,1-1-1 0 0,4 0-346 0 0,-6-1 55 0 0,0 0 1 0 0,1 0-1 0 0,-1-1 0 0 0,1 0 0 0 0,-1-1 0 0 0,1 1 1 0 0,-1-1-1 0 0,1 0 0 0 0,-1-1 0 0 0,0 1 1 0 0,0-1-1 0 0,1-1 0 0 0,-1 1 0 0 0,-1-1 0 0 0,6-2-55 0 0,-4 0-123 0 0,1 0-1 0 0,-1 0 0 0 0,0-1 1 0 0,0 1-1 0 0,-1-2 1 0 0,0 1-1 0 0,3-4 124 0 0,-6 7-80 0 0,-2 2 1 0 0,-1 0-1 0 0,1 1 1 0 0,-1-1-1 0 0,1 0 0 0 0,0 0 1 0 0,-1 1-1 0 0,0-1 0 0 0,1 0 1 0 0,-1 0-1 0 0,1 0 1 0 0,-1 0-1 0 0,0 0 0 0 0,0 1 1 0 0,0-1-1 0 0,1 0 1 0 0,-1 0-1 0 0,0 0 0 0 0,0 0 1 0 0,0 0-1 0 0,0-1 80 0 0,0 2 77 0 0,-2 2 14 0 0,-1 3 34 0 0,0 0-1 0 0,1 0 1 0 0,-1 1 0 0 0,1-1 0 0 0,0 1-1 0 0,0-1 1 0 0,1 1 0 0 0,-1 0-1 0 0,1 4-124 0 0,-5 16 359 0 0,4-20-272 0 0,1 1 0 0 0,0-1 0 0 0,1 1 0 0 0,-1-1 0 0 0,1 1 0 0 0,1-1 0 0 0,-1 1 1 0 0,1-1-1 0 0,0 1 0 0 0,1-1 0 0 0,-1 1 0 0 0,1-1 0 0 0,0 0 0 0 0,1 0 0 0 0,2 4-87 0 0,-5-9 16 0 0,1 0 0 0 0,0 0 1 0 0,-1 0-1 0 0,1 0 0 0 0,0 0 1 0 0,0 0-1 0 0,0 0 0 0 0,0 0 1 0 0,0 0-1 0 0,0-1 0 0 0,0 1 1 0 0,0 0-1 0 0,0-1 0 0 0,0 1 1 0 0,1-1-1 0 0,-1 1 0 0 0,0-1 1 0 0,0 1-1 0 0,0-1 0 0 0,1 0 1 0 0,0 1-17 0 0,0-1 26 0 0,0-1 1 0 0,0 1 0 0 0,0 0 0 0 0,0 0-1 0 0,0-1 1 0 0,0 1 0 0 0,0-1 0 0 0,0 0-1 0 0,0 0 1 0 0,0 1 0 0 0,0-1 0 0 0,0-1-27 0 0,5-2 3 0 0,0-1-1 0 0,-1 0 1 0 0,0 0 0 0 0,-1-1 0 0 0,1 1 0 0 0,2-4-3 0 0,68-91-1759 0 0,-73 96 1673 0 0,-2 2 67 0 0,0 1 1 0 0,0-1 0 0 0,0 1 0 0 0,0 0 0 0 0,0-1 0 0 0,0 1 0 0 0,1 0 0 0 0,-1 0 0 0 0,1 0 0 0 0,-1 0 0 0 0,0 0 0 0 0,1 0 0 0 0,0 0 0 0 0,-1 1 0 0 0,1-1 0 0 0,-1 1 0 0 0,2-1 18 0 0,6 0 75 0 0,-7 1-35 0 0,0 1 1 0 0,0 0-1 0 0,0 0 1 0 0,-1 0-1 0 0,1 0 0 0 0,0 0 1 0 0,-1 0-1 0 0,1 0 1 0 0,-1 0-1 0 0,1 1 1 0 0,-1-1-1 0 0,0 1 1 0 0,1 0-41 0 0,16 23 651 0 0,-18-25-642 0 0,5 10 95 0 0,0 0 0 0 0,0 0-1 0 0,0 3-103 0 0,16 31 402 0 0,-20-41-384 0 0,2 0 0 0 0,-1 0 0 0 0,0 0 0 0 0,0 0 0 0 0,1 0 0 0 0,0-1 1 0 0,-1 1-1 0 0,1-1 0 0 0,0 1 0 0 0,0-1 0 0 0,2 1-18 0 0,-3-2-224 0 0,0-1 0 0 0,0 1 0 0 0,0 0 0 0 0,0-1 0 0 0,1 1 0 0 0,-1-1 0 0 0,0 0 0 0 0,0 1 0 0 0,0-1 0 0 0,1 0 0 0 0,0-1 224 0 0,7 0-1408 0 0</inkml:trace>
  <inkml:trace contextRef="#ctx0" brushRef="#br0" timeOffset="404726.48">12670 13080 6912 0 0,'0'0'528'0'0,"-1"0"-342"0"0,-6 1 1060 0 0,-1 0 0 0 0,1 0-1 0 0,0 0 1 0 0,0 1 0 0 0,0 0 0 0 0,1 0-1 0 0,-1 0 1 0 0,-1 2-1246 0 0,-29 14 5833 0 0,13-4-5660 0 0,18-11-800 0 0,-9 7 800 0 0,0 0-1 0 0,1 1 0 0 0,0 1 1 0 0,1 0-1 0 0,0 1 1 0 0,1 0-1 0 0,-5 7-172 0 0,13-14 7 0 0,1 0 1 0 0,-1 1-1 0 0,1-1 1 0 0,0 1-1 0 0,0 0 0 0 0,1 0 1 0 0,0 0-1 0 0,1 0 1 0 0,-2 5-8 0 0,3-12 2 0 0,0 1 1 0 0,0 0 0 0 0,0 0-1 0 0,0 0 1 0 0,0-1 0 0 0,0 1-1 0 0,0 0 1 0 0,0 0-1 0 0,0 0 1 0 0,0 0 0 0 0,0-1-1 0 0,0 1 1 0 0,1 0 0 0 0,-1 0-1 0 0,0 0 1 0 0,1-1-3 0 0,3 3 17 0 0,-4-3-12 0 0,4 1 2 0 0,-1 1 0 0 0,0-1 1 0 0,1-1-1 0 0,-1 1 1 0 0,1 0-1 0 0,-1-1 1 0 0,1 0-1 0 0,-1 0 0 0 0,1 0 1 0 0,-1 0-1 0 0,1-1 1 0 0,-1 1-1 0 0,1-1 1 0 0,1 0-8 0 0,7-3 8 0 0,0-1 0 0 0,-1 0 0 0 0,0 0 0 0 0,1-1 0 0 0,-2-1 0 0 0,1 0 0 0 0,-1 0 0 0 0,1-2-8 0 0,-7 6 2 0 0,8-7-10 0 0,1 0-1 0 0,-2-1 0 0 0,1-1 0 0 0,-2 0 1 0 0,4-5 8 0 0,15-23-292 0 0,0-4 292 0 0,-19 29-70 0 0,9-18-368 0 0,-2-1-1 0 0,-1-1 1 0 0,-2 0 0 0 0,5-21 438 0 0,1-24-134 0 0,-20 77 136 0 0,1 0-1 0 0,0-1 1 0 0,-1 1-1 0 0,1 0 1 0 0,-1-1-1 0 0,0 1 1 0 0,0-1 0 0 0,0 1-2 0 0,0-6 297 0 0,-12 19 184 0 0,5 1-440 0 0,1-1-1 0 0,1 1 1 0 0,0 1 0 0 0,0-1-1 0 0,1 1 1 0 0,0 0-1 0 0,0 8-40 0 0,2-15-4 0 0,-19 68-63 0 0,17-59 83 0 0,0 1 0 0 0,2-1 0 0 0,-1 8-16 0 0,-3 13 20 0 0,1-9-70 0 0,2 0 0 0 0,-1 15 50 0 0,4-31 110 0 0,0 1-1 0 0,0 0 1 0 0,1-1 0 0 0,1 1 0 0 0,0-1-1 0 0,0 1 1 0 0,3 6-110 0 0,-4-14 22 0 0,0-1 0 0 0,0 0 0 0 0,0 0 0 0 0,0 0 0 0 0,0 1 0 0 0,0-1 0 0 0,1-1 0 0 0,-1 1 0 0 0,1 0 0 0 0,-1 0 0 0 0,1 0 0 0 0,0-1 0 0 0,0 1-1 0 0,0-1 1 0 0,0 1 0 0 0,0-1 0 0 0,0 0 0 0 0,0 0 0 0 0,0 0-22 0 0,1 0 17 0 0,0 0-1 0 0,1 0 0 0 0,-1-1 1 0 0,0 1-1 0 0,0-1 1 0 0,1 0-1 0 0,-1 0 1 0 0,0 0-1 0 0,1 0 1 0 0,-1 0-1 0 0,0-1 0 0 0,3 0-16 0 0,5-3 46 0 0,1 0-1 0 0,-1-1 1 0 0,0 0-1 0 0,0-1 0 0 0,0 0 1 0 0,9-7-46 0 0,6-6 109 0 0,-1-2 1 0 0,-1 0 0 0 0,-1-2-1 0 0,-1-1 1 0 0,-1 0-1 0 0,2-5-109 0 0,-19 23-1 0 0,-1 1 0 0 0,1-1 0 0 0,-1 0 0 0 0,1-2 1 0 0,-3 5 4 0 0,0 1 1 0 0,0-1 0 0 0,0 0 0 0 0,0 1 0 0 0,0-1 0 0 0,-1 0-1 0 0,0 0 1 0 0,1 1 0 0 0,-1-1 0 0 0,0 0 0 0 0,0 0 0 0 0,-1 0-5 0 0,1 2 2 0 0,0 0 0 0 0,-1 0 0 0 0,1 0 1 0 0,0 0-1 0 0,-1 0 0 0 0,1 0 1 0 0,-1 0-1 0 0,0 0 0 0 0,1 0 0 0 0,-1 0 1 0 0,0 1-1 0 0,1-1 0 0 0,-1 0 1 0 0,0 0-1 0 0,0 1 0 0 0,0-1 0 0 0,0 0 1 0 0,0 1-1 0 0,1-1 0 0 0,-1 1 1 0 0,0 0-1 0 0,0-1 0 0 0,0 1 0 0 0,-1 0 1 0 0,1-1-1 0 0,0 1 0 0 0,0 0 0 0 0,0 0 1 0 0,0 0-1 0 0,0 0 0 0 0,0 0 1 0 0,0 0-1 0 0,0 0 0 0 0,0 0 0 0 0,0 0 1 0 0,0 1-1 0 0,-1-1-2 0 0,-2 1 8 0 0,-1 0 0 0 0,1 0-1 0 0,-1 1 1 0 0,1-1 0 0 0,0 1 0 0 0,0 0-1 0 0,0 0 1 0 0,-1 1-8 0 0,-3 4 21 0 0,0-1 1 0 0,1 1-1 0 0,0 1 0 0 0,0-1 0 0 0,1 1 1 0 0,0 0-1 0 0,0 1 0 0 0,1-1 1 0 0,0 1-1 0 0,0 0 0 0 0,1 1 0 0 0,0-1 1 0 0,1 1-1 0 0,0 0 0 0 0,1-1 0 0 0,0 1 1 0 0,-1 6-22 0 0,3-11-12 0 0,0-1 1 0 0,0 0 0 0 0,0 1 0 0 0,1-1 0 0 0,-1 1 0 0 0,1-1 0 0 0,0 0 0 0 0,0 0 0 0 0,1 1 0 0 0,-1-1-1 0 0,1 0 1 0 0,0 0 0 0 0,0-1 0 0 0,0 1 0 0 0,1 0 0 0 0,-1 0 0 0 0,1-1 0 0 0,0 0 0 0 0,0 0-1 0 0,0 1 1 0 0,0-2 0 0 0,1 1 0 0 0,-1 0 0 0 0,1-1 0 0 0,1 1 11 0 0,4 3 23 0 0,1-1-1 0 0,0-1 1 0 0,1 0 0 0 0,-1 0-1 0 0,1-1 1 0 0,-1 0 0 0 0,1-1 0 0 0,0-1-1 0 0,5 1-22 0 0,-1-1-44 0 0,36 3-1488 0 0,-16-4-4290 0 0,5-2-2155 0 0</inkml:trace>
  <inkml:trace contextRef="#ctx0" brushRef="#br0" timeOffset="405667.232">14055 13122 3224 0 0,'0'0'143'0'0,"6"-17"433"0"0,-5 17-164 0 0,-1 0 1 0 0,0-1 0 0 0,1 1 0 0 0,-1 0-1 0 0,0-1 1 0 0,0 1 0 0 0,1-1 0 0 0,-1 1 0 0 0,0 0-1 0 0,0-1 1 0 0,0 1 0 0 0,0-1 0 0 0,0 1 0 0 0,0-1-1 0 0,0 1 1 0 0,1-1 0 0 0,-1 1 0 0 0,0-1 0 0 0,-1 1-1 0 0,1-1 1 0 0,0 1 0 0 0,0 0 0 0 0,0-1 0 0 0,0 1-1 0 0,0-1 1 0 0,0 1 0 0 0,0-1 0 0 0,-1 1-1 0 0,1-1-412 0 0,-1 1 222 0 0,1-1 0 0 0,-1 0-1 0 0,0 1 1 0 0,0-1-1 0 0,0 0 1 0 0,0 1-1 0 0,1-1 1 0 0,-1 1-1 0 0,0-1 1 0 0,0 1-1 0 0,0-1 1 0 0,0 1 0 0 0,-1 0-222 0 0,-3-2 222 0 0,0 1 1 0 0,-1 1-1 0 0,1-1 1 0 0,-1 1-1 0 0,0-1-222 0 0,-3 2 147 0 0,0 0 0 0 0,0 0 0 0 0,0 1 0 0 0,0 0 0 0 0,1 1 0 0 0,-1 0 1 0 0,1 0-1 0 0,-1 1 0 0 0,1-1 0 0 0,-4 4-147 0 0,-8 5 179 0 0,1 1 1 0 0,0 1-1 0 0,-9 10-179 0 0,22-19 32 0 0,0 1 0 0 0,1 0-1 0 0,0 0 1 0 0,0 0 0 0 0,0 1 0 0 0,1-1-1 0 0,0 1 1 0 0,0 0 0 0 0,1 1-1 0 0,0-1 1 0 0,0 1 0 0 0,0-1 0 0 0,1 1-1 0 0,0 1-31 0 0,2-8 11 0 0,0 1 0 0 0,0-1 0 0 0,0 0 0 0 0,-1 0-1 0 0,2 1 1 0 0,-1-1 0 0 0,0 0 0 0 0,0 0 0 0 0,0 1 0 0 0,0-1-1 0 0,1 0 1 0 0,-1 0 0 0 0,1 0 0 0 0,-1 1 0 0 0,1-1-1 0 0,-1 0 1 0 0,1 0 0 0 0,0 0 0 0 0,-1 0 0 0 0,1 0 0 0 0,0 0-1 0 0,0 0 1 0 0,0 0 0 0 0,0 0 0 0 0,0-1 0 0 0,0 1-1 0 0,0 0 1 0 0,0-1 0 0 0,0 1 0 0 0,0 0 0 0 0,1 0-11 0 0,1 0 25 0 0,0 0 1 0 0,0 0-1 0 0,0 0 0 0 0,0-1 1 0 0,0 1-1 0 0,0-1 0 0 0,0 1 1 0 0,0-1-1 0 0,0 0 1 0 0,0 0-1 0 0,0-1 0 0 0,3 0-25 0 0,5-1 65 0 0,0-2 0 0 0,-1 1 0 0 0,0-2 0 0 0,0 1 0 0 0,0-1 0 0 0,4-4-65 0 0,9-5 205 0 0,-1-2 0 0 0,1-2-205 0 0,-12 9-44 0 0,0-2-1 0 0,0 1 0 0 0,-1-1 0 0 0,0-1 0 0 0,7-11 45 0 0,-1-3-516 0 0,-1 0 0 0 0,4-13 516 0 0,-1 0-283 0 0,-2 0-1 0 0,-1-1 0 0 0,-2-1 0 0 0,-2 0 1 0 0,1-14 283 0 0,-21 161 1648 0 0,6-56-1422 0 0,0 56 278 0 0,0 4 304 0 0,2-89-553 0 0,1 0 0 0 0,3 19-255 0 0,0-10 186 0 0,-3-19-99 0 0,1 0 0 0 0,1 0 0 0 0,0 0 0 0 0,0-1 0 0 0,1 1 0 0 0,0-1 0 0 0,1 0 0 0 0,1 2-87 0 0,-5-12-15 0 0,1 0 0 0 0,-1 1 0 0 0,1-1 0 0 0,-1 1 0 0 0,1-1 0 0 0,-1 0 0 0 0,1 1 0 0 0,-1-1 0 0 0,1 0 0 0 0,-1 0 0 0 0,1 1 0 0 0,0-1 0 0 0,-1 0 0 0 0,1 0 0 0 0,-1 0 0 0 0,1 0 0 0 0,0 0 0 0 0,-1 0 0 0 0,1 0 0 0 0,-1 0 0 0 0,1 0-1 0 0,0 0 1 0 0,-1 0 0 0 0,1 0 0 0 0,-1 0 0 0 0,1 0 0 0 0,0 0 0 0 0,-1-1 0 0 0,1 1 0 0 0,-1 0 0 0 0,1-1 0 0 0,-1 1 0 0 0,1 0 0 0 0,0-1 15 0 0,18-11-1901 0 0,-17 11 1480 0 0,0-1 0 0 0,-1 0 0 0 0,1 0 0 0 0,0 0 0 0 0,-1 0-1 0 0,1 0 1 0 0,-1 0 0 0 0,1-1 0 0 0,-1 1 0 0 0,0-1 0 0 0,0 1-1 0 0,0 0 1 0 0,0-3 421 0 0,4-8-3776 0 0,5-9-2320 0 0</inkml:trace>
  <inkml:trace contextRef="#ctx0" brushRef="#br0" timeOffset="406058.708">14380 13106 3224 0 0,'0'0'143'0'0,"0"0"509"0"0,1 0 2886 0 0,3 2-1133 0 0,-3 0 1675 0 0,4 10-1540 0 0,0 1 0 0 0,-2 0-1 0 0,2 6-2539 0 0,-2 1 830 0 0,0 0 0 0 0,-1 0 0 0 0,0 13-830 0 0,0-13 259 0 0,-1-16-277 0 0,-1 0 1 0 0,1 0 0 0 0,-1 0 0 0 0,0 0-1 0 0,0 0 1 0 0,0 0 0 0 0,-1 3 17 0 0,7-10-3604 0 0,-3-5 1446 0 0</inkml:trace>
  <inkml:trace contextRef="#ctx0" brushRef="#br0" timeOffset="406059.708">14480 12961 15200 0 0,'0'-4'1351'0'0,"0"2"-1079"0"0,-6 2-272 0 0,3-4 0 0 0,3 4 744 0 0,0 0 96 0 0,0 0 24 0 0,0 0 0 0 0,9-4-744 0 0,-9 4-120 0 0,9-4-80 0 0,-9 4 16 0 0,11 4-288 0 0,0-2-64 0 0,6 0 0 0 0,-5 2-4687 0 0,1-2-937 0 0</inkml:trace>
  <inkml:trace contextRef="#ctx0" brushRef="#br0" timeOffset="406411.045">14902 12784 17479 0 0,'0'0'796'0'0,"-7"-3"272"0"0,3 3-1004 0 0,0-1 0 0 0,0 0 1 0 0,0 1-1 0 0,0 0 0 0 0,1 0 0 0 0,-1 0 0 0 0,0 0 0 0 0,0 0 0 0 0,0 1 0 0 0,0 0 0 0 0,1 0 0 0 0,-1 0 0 0 0,0 0 0 0 0,0 1-64 0 0,-10 4 712 0 0,0 0 1 0 0,-13 8-713 0 0,16-7 128 0 0,0 0 0 0 0,1 1 0 0 0,-1 0 1 0 0,2 0-1 0 0,-1 1 0 0 0,1 0 1 0 0,1 1-1 0 0,0 0 0 0 0,0 0 0 0 0,1 1 1 0 0,0-1-1 0 0,1 2 0 0 0,0-1 0 0 0,1 1 1 0 0,0 0-129 0 0,-1 5 8 0 0,1 0 0 0 0,1 0 0 0 0,0 1 0 0 0,2-1 0 0 0,0 1 0 0 0,0-1 0 0 0,2 1 0 0 0,0 0 0 0 0,1-1 0 0 0,3 12-8 0 0,28 170 821 0 0,-31-185-759 0 0,3 14 193 0 0,-1 27-255 0 0,-3-45 42 0 0,0-1-1 0 0,-1 1 0 0 0,0-1 0 0 0,-1 0 0 0 0,0 0 0 0 0,-1 1 0 0 0,-3 6-41 0 0,5-12-113 0 0,0-1 0 0 0,-1 0 0 0 0,0 1-1 0 0,0-1 1 0 0,0 0 0 0 0,0 0 0 0 0,0 0 0 0 0,0-1 0 0 0,-1 1-1 0 0,0 0 1 0 0,1-1 0 0 0,-1 0 0 0 0,0 0 0 0 0,0 0-1 0 0,0 0 1 0 0,-1 0 0 0 0,1 0 0 0 0,0-1 0 0 0,-2 1 113 0 0,-13 4-1314 0 0</inkml:trace>
  <inkml:trace contextRef="#ctx0" brushRef="#br0" timeOffset="406821.155">14524 13168 13040 0 0,'21'-3'480'0'0,"1"1"0"0"0,-1 0 0 0 0,0 2 1 0 0,15 2-481 0 0,10-1 984 0 0,-1 0 904 0 0,31-1 144 0 0,-50-2-1574 0 0,2 1-106 0 0,1-2-1 0 0,-1 0 1 0 0,28-9-352 0 0,-44 9-194 0 0,-4 2-77 0 0,-1-1 0 0 0,1 0 1 0 0,-1-1-1 0 0,1 0 1 0 0,-1 0-1 0 0,0-1 1 0 0,0 1-1 0 0,0-1 1 0 0,4-5 270 0 0,2-4-2469 0 0</inkml:trace>
  <inkml:trace contextRef="#ctx0" brushRef="#br0" timeOffset="406822.155">15163 12784 3224 0 0,'-4'0'23'0'0,"0"0"13"0"0,0 0 0 0 0,0 0 0 0 0,0 0 0 0 0,-1-1 0 0 0,1 0 1 0 0,0 0-1 0 0,0 0 0 0 0,-1 0-36 0 0,4 0 256 0 0,-1 1-1 0 0,0 0 1 0 0,0 0 0 0 0,1 0-1 0 0,-1 0 1 0 0,0 0 0 0 0,0 0-1 0 0,1 1 1 0 0,-1-1 0 0 0,0 0 0 0 0,0 1-1 0 0,1 0 1 0 0,-1-1 0 0 0,1 1-1 0 0,-1 0 1 0 0,0 0-256 0 0,-1 0 589 0 0,1 1 0 0 0,0-1-1 0 0,-1 1 1 0 0,1-1 0 0 0,0 1-1 0 0,0 0 1 0 0,0 0 0 0 0,0 0 0 0 0,0 0-1 0 0,-1 2-588 0 0,-14 16 4112 0 0,15-18-3964 0 0,0 0 1 0 0,0 1 0 0 0,0-1 0 0 0,0 1 0 0 0,0-1 0 0 0,0 1-1 0 0,0-1 1 0 0,1 1 0 0 0,-1 0 0 0 0,1 0 0 0 0,0 0-1 0 0,0 1-148 0 0,-12 31 825 0 0,11-29-739 0 0,-1 0 1 0 0,1 1 0 0 0,0-1-1 0 0,0 0 1 0 0,1 1-1 0 0,0-1 1 0 0,0 1 0 0 0,0-1-1 0 0,1 3-86 0 0,0 6 192 0 0,0 0 0 0 0,-1 0 0 0 0,-1 0 0 0 0,-1 3-192 0 0,3-13 63 0 0,-1 1 0 0 0,1 0 0 0 0,1 0 0 0 0,-1-1-1 0 0,1 1 1 0 0,1 5-63 0 0,-1-4 64 0 0,0 0-1 0 0,0 0 1 0 0,0 0-1 0 0,-1 3-63 0 0,-3 22 203 0 0,1-16-120 0 0,1-1 0 0 0,1 1 1 0 0,0 0-1 0 0,1 2-83 0 0,0-8 23 0 0,-1 0 0 0 0,0 0 0 0 0,-1 0 0 0 0,0 0 0 0 0,-1 0 0 0 0,0 0 0 0 0,-1 2-23 0 0,2-5 0 0 0,0-1 0 0 0,0 1 0 0 0,1-1 0 0 0,0 5 0 0 0,1-6 0 0 0,-1 1 0 0 0,-1 0 0 0 0,1-1 0 0 0,-1 1 0 0 0,-1 2 0 0 0,0-1 4 0 0,0 1 1 0 0,0-1-1 0 0,1 1 0 0 0,0-1 0 0 0,0 1 0 0 0,1 0 0 0 0,0-1 0 0 0,0 1 1 0 0,1 0-5 0 0,-1-6 44 0 0,0 0 1 0 0,-1 1-1 0 0,1-1 0 0 0,0 1 1 0 0,-1-1-1 0 0,1 0 1 0 0,-1 0-1 0 0,0 1 1 0 0,0-1-1 0 0,1 0 1 0 0,-2 0-1 0 0,1 0 0 0 0,0 0 1 0 0,0 0-1 0 0,-1 0 1 0 0,1 0-1 0 0,-1 0-44 0 0,1-1-210 0 0,0 0 0 0 0,0 0 0 0 0,0 0-1 0 0,0 0 1 0 0,0-1 0 0 0,0 1 0 0 0,0 0 0 0 0,0-1 0 0 0,0 1-1 0 0,0-1 1 0 0,0 0 0 0 0,-1 1 210 0 0,-15 2-1543 0 0</inkml:trace>
  <inkml:trace contextRef="#ctx0" brushRef="#br0" timeOffset="407589.709">14804 13200 5528 0 0,'0'0'249'0'0,"2"0"-1"0"0,25-2-250 0 0,19 8 4852 0 0,-31-4-2866 0 0,63 9 3739 0 0,0 0-3848 0 0,-61-9-1648 0 0,0-1-1 0 0,0-1 0 0 0,0 0 0 0 0,0-2 1 0 0,0 0-1 0 0,0-1 0 0 0,10-3-226 0 0,-1-1 72 0 0,-1-1 0 0 0,12-5-72 0 0,-32 10 9 0 0,0 0-1 0 0,0 0 0 0 0,0-1 1 0 0,0 1-1 0 0,-1-1 1 0 0,3-2-9 0 0,11-10-53 0 0,-13 13-119 0 0,0-1 0 0 0,-1 0 1 0 0,0-1-1 0 0,0 1 0 0 0,0-1 1 0 0,0 1-1 0 0,2-6 172 0 0,9-10-856 0 0,-14 19 840 0 0,0 0-1 0 0,0 0 0 0 0,0 1 0 0 0,0-1 1 0 0,-1 0-1 0 0,1 0 0 0 0,0 0 0 0 0,-1 0 1 0 0,1 0-1 0 0,0 0 0 0 0,-1-1 1 0 0,0 1-1 0 0,1 0 0 0 0,-1 0 0 0 0,0 0 1 0 0,1 0-1 0 0,-1-1 0 0 0,0 1 0 0 0,0 0 1 0 0,0 0-1 0 0,0 0 0 0 0,0-1 0 0 0,0 1 1 0 0,0 0-1 0 0,0 0 0 0 0,-1 0 0 0 0,1-1 17 0 0,0 2-25 0 0,-1-1 0 0 0,1 0 0 0 0,0 0 0 0 0,0 1-1 0 0,0-1 1 0 0,0 0 0 0 0,0 0 0 0 0,0 0 0 0 0,0 1-1 0 0,0-1 1 0 0,0 0 0 0 0,1 0 0 0 0,-1 1 0 0 0,0-1-1 0 0,0 0 1 0 0,1 1 0 0 0,-1-1 25 0 0,1-6-726 0 0,-1 6 682 0 0,-1 1 0 0 0,0-1-1 0 0,1 1 1 0 0,-1-1 0 0 0,0 1 0 0 0,1 0 0 0 0,-1-1-1 0 0,0 1 1 0 0,1 0 0 0 0,-1-1 0 0 0,0 1 0 0 0,0 0 0 0 0,1 0-1 0 0,-1 0 1 0 0,0 0 44 0 0,-5-2 12 0 0,1 1 0 0 0,-1 0 0 0 0,1 1 0 0 0,0-1 0 0 0,-1 1 0 0 0,1 0 0 0 0,-1 0 0 0 0,1 1 0 0 0,-1 0 0 0 0,1 0 0 0 0,0 0 0 0 0,-1 0 0 0 0,-1 2-12 0 0,-2 1 141 0 0,1 0 1 0 0,0 0-1 0 0,0 1 0 0 0,1 1 1 0 0,0-1-1 0 0,-1 1 0 0 0,2 0 1 0 0,-1 1-1 0 0,1-1 0 0 0,-3 5-141 0 0,3-2 122 0 0,0-1-70 0 0,1 0-1 0 0,0 0 0 0 0,0 1 0 0 0,0 0 0 0 0,1 0 0 0 0,0 0 0 0 0,1 0 0 0 0,-1 6-51 0 0,-1 2 42 0 0,4-15-29 0 0,0 1 1 0 0,0-1 0 0 0,1 1-1 0 0,-1-1 1 0 0,1 1 0 0 0,-1 0-1 0 0,1-1 1 0 0,0 1-1 0 0,0 0 1 0 0,0-1 0 0 0,0 1-1 0 0,1 1-13 0 0,0 2 81 0 0,0 0 0 0 0,-1-1 0 0 0,0 1 0 0 0,0 4-81 0 0,0-4 102 0 0,1-6-76 0 0,-1 1 0 0 0,0-1 0 0 0,1 1 0 0 0,-1-1 1 0 0,1 1-1 0 0,-1-1 0 0 0,0 1 0 0 0,1-1 0 0 0,-1 1 1 0 0,1-1-1 0 0,-1 0 0 0 0,1 1 0 0 0,0-1 0 0 0,-1 0 1 0 0,1 1-1 0 0,-1-1 0 0 0,1 0 0 0 0,0 0 0 0 0,-1 0 0 0 0,1 1 1 0 0,-1-1-1 0 0,1 0 0 0 0,0 0 0 0 0,-1 0 0 0 0,1 0 1 0 0,0 0-27 0 0,15 1 229 0 0,-9-2-186 0 0,0 0-1 0 0,-1-1 1 0 0,1 1-1 0 0,-1-1 1 0 0,0-1-1 0 0,0 0 1 0 0,1 0-1 0 0,-2 0 0 0 0,1 0 1 0 0,4-4-43 0 0,-1 2-15 0 0,40-34-321 0 0,-22 19 45 0 0,-10 8-10 0 0,0 0 1 0 0,1 1-1 0 0,0 1 0 0 0,19-8 301 0 0,-34 17-7 0 0,0 0-1 0 0,-1 0 0 0 0,1 0 0 0 0,0 0 0 0 0,0 1 0 0 0,0-1 0 0 0,0 1 0 0 0,0 0 0 0 0,0 0 1 0 0,-1 0-1 0 0,1 0 8 0 0,11 3-14 0 0,-12 0 15 0 0,0-1-2 0 0,1 0 42 0 0,0 1-1 0 0,0-1 0 0 0,0 1 0 0 0,0 0 1 0 0,0-1-1 0 0,-1 1 0 0 0,1 1 0 0 0,-1-1 0 0 0,0 0 1 0 0,0 1-1 0 0,0-1 0 0 0,-1 1 0 0 0,1 1-40 0 0,2 4 246 0 0,-1 0 0 0 0,0 0 0 0 0,-1 0 0 0 0,0 0-1 0 0,-1 3-245 0 0,7 6 375 0 0,-7-16-346 0 0,0 0-1 0 0,0-1 0 0 0,-1 1 0 0 0,1 0 0 0 0,0-1 0 0 0,-1 1 0 0 0,1 0 0 0 0,-1 0 0 0 0,1 0 0 0 0,-1 1-28 0 0,-2 43 696 0 0,2-46-683 0 0,0 1 0 0 0,0-1 0 0 0,0 1 0 0 0,0 0 0 0 0,0-1 0 0 0,0 1 0 0 0,0-1-1 0 0,0 1 1 0 0,-1-1 0 0 0,1 1 0 0 0,0-1 0 0 0,0 1 0 0 0,0-1 0 0 0,-1 0 0 0 0,1 1 0 0 0,0-1 0 0 0,0 1-1 0 0,-1-1 1 0 0,1 1 0 0 0,0-1 0 0 0,-1 0 0 0 0,1 1 0 0 0,0-1 0 0 0,-1 0 0 0 0,1 1-13 0 0,-2-3 341 0 0,6-7-150 0 0,27-46-994 0 0,-19 28 210 0 0,-10 22 467 0 0,0 1-1 0 0,0-1 1 0 0,0 1 0 0 0,0 0 0 0 0,0 0 0 0 0,2-2 126 0 0,9-16-689 0 0,-11 19 607 0 0,-1 0 0 0 0,1 1-1 0 0,-1-1 1 0 0,1 0-1 0 0,0 1 1 0 0,0-1-1 0 0,0 1 1 0 0,0 0 0 0 0,0-1-1 0 0,0 1 1 0 0,1 0-1 0 0,2-1 83 0 0,-4 2-2 0 0,0 0-1 0 0,0 1 0 0 0,0-1 0 0 0,0 1 0 0 0,0 0 1 0 0,0-1-1 0 0,0 1 0 0 0,0 0 0 0 0,0-1 1 0 0,0 1-1 0 0,0 0 0 0 0,0 0 0 0 0,0 0 0 0 0,0 0 1 0 0,0 0-1 0 0,0 0 0 0 0,1 0 0 0 0,-1 1 0 0 0,0-1 1 0 0,0 0 2 0 0,2 1 3 0 0,0 0 73 0 0,-1 0 0 0 0,1 0-1 0 0,0 0 1 0 0,-1 1-1 0 0,1-1 1 0 0,-1 1 0 0 0,1 0-1 0 0,-1-1 1 0 0,0 1-1 0 0,0 0-75 0 0,13 9 368 0 0,-7-6-57 0 0,0 0 0 0 0,0 0 0 0 0,5 6-311 0 0,12 7 393 0 0,-22-15-318 0 0,1 0 0 0 0,-1 0 0 0 0,0 0 0 0 0,1 0 0 0 0,-1 1 0 0 0,0 1-75 0 0,15 13 244 0 0,4 3-49 0 0,-19-18-173 0 0,-1 0 0 0 0,1 0 0 0 0,1 0 0 0 0,-1 0-1 0 0,0 0 1 0 0,1-1 0 0 0,-1 1 0 0 0,1-1 0 0 0,0 0 0 0 0,0 0 0 0 0,0-1-22 0 0,8 5-95 0 0,-11-5-72 0 0,1 0 1 0 0,0 0-1 0 0,-1 0 0 0 0,1 0 0 0 0,0-1 1 0 0,0 1-1 0 0,0 0 0 0 0,1-1 167 0 0,9 1-859 0 0</inkml:trace>
  <inkml:trace contextRef="#ctx0" brushRef="#br0" timeOffset="410927.936">16221 13103 2760 0 0,'-10'-9'565'0'0,"5"7"1780"0"0,0 0 0 0 0,0 0-1 0 0,0 0 1 0 0,-5 0-2345 0 0,6 1 370 0 0,-1 0-1 0 0,0 1 1 0 0,1 0 0 0 0,-1 0 0 0 0,1 0 0 0 0,-1 0-1 0 0,1 1 1 0 0,-1 0 0 0 0,1 0 0 0 0,-1 0-1 0 0,1 0 1 0 0,0 1 0 0 0,0 0 0 0 0,-4 1-370 0 0,7-2 14 0 0,0-1 0 0 0,0 1 0 0 0,0 0 0 0 0,1-1 0 0 0,-1 1 0 0 0,0-1 0 0 0,0 1 0 0 0,1 0 0 0 0,-1 0 0 0 0,0 0-1 0 0,1-1 1 0 0,-1 1 0 0 0,1 0 0 0 0,-1 0 0 0 0,1 0 0 0 0,0 0 0 0 0,-1 0 0 0 0,1 0 0 0 0,0 0 0 0 0,-1 0 0 0 0,1 0-14 0 0,0 23 82 0 0,0-22-69 0 0,1 1 0 0 0,-1 0 0 0 0,0-1 0 0 0,0 1 0 0 0,-1-1 0 0 0,1 1 0 0 0,0-1-1 0 0,-1 2-12 0 0,0-3 4 0 0,1-1 0 0 0,0 0 0 0 0,0 0 0 0 0,0 1 0 0 0,0-1-1 0 0,-1 0 1 0 0,1 0 0 0 0,0 0 0 0 0,0 0 0 0 0,-1 1 0 0 0,1-1-1 0 0,0 0 1 0 0,0 0 0 0 0,-1 0 0 0 0,1 0 0 0 0,0 0 0 0 0,-1 0-1 0 0,1 1 1 0 0,0-1 0 0 0,0 0 0 0 0,-1 0 0 0 0,1 0-1 0 0,0 0 1 0 0,-1 0 0 0 0,1 0 0 0 0,0 0 0 0 0,0 0 0 0 0,-1-1-1 0 0,1 1 1 0 0,0 0 0 0 0,-1 0 0 0 0,1 0-4 0 0,-10-3 95 0 0,9 2-73 0 0,0 2 1 0 0,0-1-1 0 0,0 1 1 0 0,0-1-1 0 0,1 1 0 0 0,-1 0 1 0 0,0 0-1 0 0,0-1 0 0 0,1 1 1 0 0,-1 0-1 0 0,0 0 0 0 0,1 0 1 0 0,-1 0-1 0 0,1 0-22 0 0,-2 1 66 0 0,1 1 0 0 0,0 0-1 0 0,0 0 1 0 0,0 0 0 0 0,0 0 0 0 0,1 0 0 0 0,-1 0-1 0 0,1 0 1 0 0,0 1-66 0 0,-2 5 181 0 0,2-2-84 0 0,0-1-1 0 0,0 0 0 0 0,1 0 0 0 0,-1 1 0 0 0,1-1 1 0 0,0 0-1 0 0,1 0-96 0 0,-1 0 78 0 0,0-3-30 0 0,1 1-1 0 0,-1-1 1 0 0,1 0-1 0 0,-1 0 1 0 0,1 0-1 0 0,0-1 1 0 0,0 1-1 0 0,0 0 0 0 0,1-1 1 0 0,-1 1-1 0 0,1-1 1 0 0,-1 0-1 0 0,1 0 1 0 0,0 0-1 0 0,0 0 1 0 0,0 0-1 0 0,0-1 0 0 0,0 1 1 0 0,0-1-1 0 0,0 0 1 0 0,0 0-1 0 0,1 0 1 0 0,-1 0-1 0 0,0-1 1 0 0,1 1-1 0 0,-1-1 0 0 0,0 0 1 0 0,1 0-1 0 0,2 0-47 0 0,51-10 576 0 0,-39 5-506 0 0,-10 4-44 0 0,0-1-1 0 0,1-1 1 0 0,-1 0-1 0 0,0 0 1 0 0,6-3-26 0 0,34-20 123 0 0,-26 15-84 0 0,0-1 0 0 0,-1-1 0 0 0,0 0 1 0 0,14-14-40 0 0,1-8 170 0 0,-35 35-165 0 0,0-1 0 0 0,0 0-1 0 0,0 0 1 0 0,-1 0 0 0 0,1 0-1 0 0,0 0 1 0 0,-1 0 0 0 0,1 0-1 0 0,-1 0 1 0 0,1 0-1 0 0,-1 0 1 0 0,1 0 0 0 0,-1 0-1 0 0,0 0 1 0 0,0 0 0 0 0,1 0-1 0 0,-1 0 1 0 0,0 0 0 0 0,0-1-1 0 0,0 1 1 0 0,0 0 0 0 0,0 0-1 0 0,0 0 1 0 0,-1 0 0 0 0,1 0-1 0 0,0 0 1 0 0,-1-1 0 0 0,1 1-1 0 0,0 0 1 0 0,-1 0-1 0 0,1 0 1 0 0,-1 0 0 0 0,0 0-1 0 0,1 0 1 0 0,-1 1 0 0 0,0-1-1 0 0,0 0 1 0 0,1 0 0 0 0,-2 0-5 0 0,-1-2-1 0 0,0 0 0 0 0,-1 0 1 0 0,0 1-1 0 0,1-1 1 0 0,-1 1-1 0 0,0 0 0 0 0,0 0 1 0 0,0 1-1 0 0,0-1 0 0 0,-1 1 1 0 0,1 0-1 0 0,0 0 1 0 0,-1 0-1 0 0,1 0 0 0 0,-1 1 1 0 0,1 0-1 0 0,-1 0 0 0 0,1 0 1 0 0,-1 0-1 0 0,-2 1 1 0 0,-2 1 9 0 0,1-1 0 0 0,-1 1-1 0 0,1 1 1 0 0,-1-1 0 0 0,1 1-1 0 0,0 1 1 0 0,0-1 0 0 0,1 2 0 0 0,-1-1-1 0 0,-2 3-8 0 0,7-5 0 0 0,0 1 0 0 0,0 0 0 0 0,-1 0 0 0 0,2 0 0 0 0,-1 0 0 0 0,0 0 0 0 0,1 1 0 0 0,-1-1 0 0 0,1 1 0 0 0,0 0 0 0 0,0-1 0 0 0,1 1 0 0 0,-1 0 0 0 0,1 0 0 0 0,-1 4 0 0 0,1-5 0 0 0,1 0 0 0 0,-1 1 0 0 0,1-1 0 0 0,0 0 0 0 0,0 0 0 0 0,1 0 0 0 0,-1 0 0 0 0,1 0 0 0 0,-1 1 0 0 0,1-1 0 0 0,0 0 0 0 0,0 0 0 0 0,0 0 0 0 0,1 0 0 0 0,-1-1 0 0 0,1 1 0 0 0,0 0 0 0 0,-1-1 0 0 0,1 1 0 0 0,0-1 0 0 0,1 1 0 0 0,3 4 12 0 0,0-1 0 0 0,0 0 0 0 0,0 0 0 0 0,1-1 0 0 0,0 0 0 0 0,0 0 0 0 0,1 0 0 0 0,-1-1 0 0 0,1 0 0 0 0,0-1 0 0 0,0 0 0 0 0,6 2-12 0 0,37 9 479 0 0,16 0-479 0 0,-44-10-504 0 0,-1-1 1 0 0,0-2 0 0 0,1 0 0 0 0,8-2 503 0 0,-3-1-7849 0 0</inkml:trace>
  <inkml:trace contextRef="#ctx0" brushRef="#br0" timeOffset="437238.089">16431 12228 13704 0 0,'-18'-3'608'0'0,"18"3"128"0"0,0 0-592 0 0,0 0-144 0 0,0 0 0 0 0,0 0 0 0 0,5-3 192 0 0,2 3 0 0 0,3 0 8 0 0,-10 0 0 0 0,0 0-40 0 0,0 0-16 0 0,5 3-1 0 0,6 0 1 0 0,-9-1-311 0 0,-2-2-65 0 0,0 0-16 0 0,7 6-6152 0 0</inkml:trace>
  <inkml:trace contextRef="#ctx0" brushRef="#br0" timeOffset="456772.437">9788 13148 2304 0 0,'-23'-2'7464'0'0,"18"3"-6845"0"0,-1 0 1 0 0,0 0 0 0 0,0 1 0 0 0,1 0-1 0 0,-2 1-619 0 0,4-2 187 0 0,1 1-1 0 0,0-1 1 0 0,-1 1-1 0 0,1 0 1 0 0,0 0-1 0 0,0 0 1 0 0,1 0-1 0 0,-1 0 1 0 0,0 1-1 0 0,-1 1-186 0 0,-5 7 413 0 0,1-4-159 0 0,1 1 0 0 0,0 0 0 0 0,0 0 0 0 0,1 1 0 0 0,0 0-1 0 0,1 0 1 0 0,0 0 0 0 0,-2 5-254 0 0,-13 19 768 0 0,-4 10-46 0 0,12-25-299 0 0,1 0 0 0 0,1 1-423 0 0,1-3 426 0 0,7-15-252 0 0,1-1 2 0 0,0 0-141 0 0,0 0-1 0 0,0 0 0 0 0,0 0 1 0 0,0 1-1 0 0,0-1 0 0 0,0 0 1 0 0,0 0-1 0 0,0 0 0 0 0,0 0 1 0 0,0 0-1 0 0,0 0 0 0 0,0 1 0 0 0,0-1 1 0 0,0 0-1 0 0,0 0 0 0 0,0 0 1 0 0,0 0-1 0 0,0 0 0 0 0,0 0 1 0 0,0 1-1 0 0,0-1 0 0 0,0 0 1 0 0,0 0-1 0 0,0 0 0 0 0,0 0 1 0 0,0 0-1 0 0,0 0 0 0 0,0 1 1 0 0,0-1-1 0 0,0 0 0 0 0,0 0 0 0 0,1 0 1 0 0,-1 0-1 0 0,0 0 0 0 0,0 0 1 0 0,0 0-1 0 0,0 0 0 0 0,0 0-34 0 0,9-13 196 0 0,-2-2 0 0 0,1 1 1 0 0,-2-1-1 0 0,0 0 0 0 0,2-8-196 0 0,-2 3 37 0 0,2 0 1 0 0,9-16-38 0 0,13-30 0 0 0,-7 14 0 0 0,-11 26-36 0 0,1 1-1 0 0,2 1 1 0 0,0 0 0 0 0,1 1-1 0 0,2 1 1 0 0,9-10 36 0 0,-11 13-16 0 0,-14 16 13 0 0,0-1-1 0 0,1 1 0 0 0,0 0 1 0 0,-1 0-1 0 0,1 0 0 0 0,1 0 1 0 0,-1 0-1 0 0,0 1 0 0 0,1 0 1 0 0,-1-1-1 0 0,1 1 0 0 0,0 0 1 0 0,-1 1-1 0 0,5-2 4 0 0,-7 3-3 0 0,0 0-1 0 0,0 0 1 0 0,0 0-1 0 0,0 0 1 0 0,0 0-1 0 0,0 0 1 0 0,0 0 0 0 0,0 1-1 0 0,0-1 1 0 0,0 0-1 0 0,0 1 1 0 0,-1-1-1 0 0,1 0 1 0 0,0 1 0 0 0,0 0-1 0 0,0-1 1 0 0,0 1-1 0 0,-1-1 1 0 0,1 1-1 0 0,0 0 1 0 0,0-1 0 0 0,-1 1-1 0 0,1 0 4 0 0,9 12-72 0 0,-5-4 60 0 0,-1 0-1 0 0,0 0 0 0 0,-1 0 0 0 0,0 0 1 0 0,0 1-1 0 0,-1-1 0 0 0,1 9 13 0 0,2 2 5 0 0,3 35-5 0 0,1 4 0 0 0,-5-38 66 0 0,-1-1 0 0 0,-1 1-1 0 0,0 14-65 0 0,2 19 73 0 0,1-10 55 0 0,-3-34-99 0 0,-1-9-26 0 0,-1 1-1 0 0,1-1 1 0 0,-1 0 0 0 0,0 1 0 0 0,1-1 0 0 0,-1 0 0 0 0,0 1 0 0 0,0-1-1 0 0,0 1 1 0 0,0-1 0 0 0,0 0 0 0 0,0 1 0 0 0,-1-1 0 0 0,1 1-1 0 0,0-1 1 0 0,-1 1-3 0 0,-8 16-1021 0 0,0-11-2658 0 0,2-7-2972 0 0</inkml:trace>
  <inkml:trace contextRef="#ctx0" brushRef="#br0" timeOffset="457171.446">9753 13207 4144 0 0,'-3'-14'124'0'0,"3"12"372"0"0,0 1 1 0 0,0 0 0 0 0,0 0-1 0 0,0 0 1 0 0,0 0-1 0 0,1 0 1 0 0,-1 0 0 0 0,0 0-1 0 0,1 0 1 0 0,-1 0 0 0 0,0 0-1 0 0,1 0 1 0 0,0 0-1 0 0,-1 0 1 0 0,1 0-497 0 0,0 0 778 0 0,1-1-1 0 0,-1 1 1 0 0,0 0 0 0 0,1 0-1 0 0,-1-1 1 0 0,1 1 0 0 0,0 0-1 0 0,-1 1 1 0 0,1-1-778 0 0,13-5-677 0 0,12 0 720 0 0,0 0-1 0 0,1 2 1 0 0,0 1-1 0 0,0 2 1 0 0,19 1-43 0 0,-8-1-919 0 0,8 0-5254 0 0</inkml:trace>
  <inkml:trace contextRef="#ctx0" brushRef="#br0" timeOffset="458354.637">17309 13050 2304 0 0,'3'-2'19'0'0,"0"-1"-1"0"0,-1 0 1 0 0,1 0 0 0 0,-1 0-1 0 0,0 0 1 0 0,0 0 0 0 0,0-1-1 0 0,-1 1 1 0 0,1-1 0 0 0,-1 1-1 0 0,1-1 1 0 0,-1 0-19 0 0,9-25 11432 0 0,11-19-11432 0 0,-12 36 1473 0 0,-8 10-1026 0 0,0 1 1 0 0,0 0-1 0 0,0 0 0 0 0,0-1 0 0 0,0 1 1 0 0,0-1-1 0 0,-1 1 0 0 0,1-1 0 0 0,0 0 0 0 0,-1 1 1 0 0,1-1-448 0 0,-2 14 139 0 0,-1 0 0 0 0,0 0 0 0 0,0 0 0 0 0,-1-1 0 0 0,-4 11-139 0 0,2-6 204 0 0,0 1 1 0 0,-1 10-205 0 0,5-19 83 0 0,-2 0 1 0 0,1 0-1 0 0,-1-1 0 0 0,0 1 1 0 0,-4 5-84 0 0,-4 11 181 0 0,-24 48 307 0 0,11-22-328 0 0,20-43-143 0 0,0 2 27 0 0,0 0 1 0 0,0 0-1 0 0,1 1 1 0 0,0 1-45 0 0,3-9 53 0 0,-1 0 1 0 0,1-2-42 0 0,0 0 1 0 0,0 1 0 0 0,0-1-1 0 0,0 0 1 0 0,0 1 0 0 0,0-1-1 0 0,0 0 1 0 0,0 1 0 0 0,0-1-1 0 0,0 0 1 0 0,0 1 0 0 0,0-1-1 0 0,0 0 1 0 0,0 1 0 0 0,0-1-1 0 0,0 0 1 0 0,1 0 0 0 0,-1 1-1 0 0,0-1 1 0 0,0 0 0 0 0,0 1-1 0 0,0-1 1 0 0,1 0 0 0 0,-1 0-1 0 0,0 1 1 0 0,0-1 0 0 0,1 0-1 0 0,-1 0 1 0 0,0 0 0 0 0,1 1-1 0 0,-1-1 1 0 0,0 0-13 0 0,1 0 12 0 0,0 0 0 0 0,-1 0-1 0 0,1 1 1 0 0,-1-1 0 0 0,1 0 0 0 0,-1 0 0 0 0,1 0-1 0 0,0 0 1 0 0,-1 0 0 0 0,1 0 0 0 0,-1 0 0 0 0,1-1-1 0 0,0 1 1 0 0,-1 0 0 0 0,1 0 0 0 0,-1 0-1 0 0,1-1 1 0 0,-1 1 0 0 0,1 0 0 0 0,-1-1 0 0 0,1 1-1 0 0,-1 0 1 0 0,1-1 0 0 0,-1 1 0 0 0,1 0 0 0 0,-1-1-12 0 0,7-7 53 0 0,0 0 1 0 0,-1 0 0 0 0,0 0 0 0 0,-1-1 0 0 0,5-8-54 0 0,5-19 189 0 0,2-8-189 0 0,14-32 42 0 0,-21 50-224 0 0,-1 0 1 0 0,-1 0-1 0 0,3-23 182 0 0,-2 11-53 0 0,4-13-7 0 0,-13 44 48 0 0,1 4-36 0 0,3-2 26 0 0,-2 3-21 0 0,4 0 16 0 0,-4 2 22 0 0,0 0-1 0 0,-1 0 1 0 0,1 0 0 0 0,0-1-1 0 0,0 2 1 0 0,-1-1 0 0 0,1 0-1 0 0,0 0 1 0 0,-1 1-1 0 0,1-1 1 0 0,0 1 0 0 0,-1-1-1 0 0,1 1 1 0 0,-1-1-1 0 0,1 1 1 0 0,-1 0 0 0 0,1 0-1 0 0,-1 0 1 0 0,0 0-1 0 0,1 0 1 0 0,-1 0 0 0 0,0 0-1 0 0,0 1 1 0 0,0-1-1 0 0,1 0 1 0 0,-1 1 0 0 0,-1-1-1 0 0,2 2 6 0 0,5 6-29 0 0,-1-3-33 0 0,-2 0 0 0 0,1 0 0 0 0,-1 1 0 0 0,1 0 62 0 0,9 14-20 0 0,82 117-44 0 0,-84-121 64 0 0,21 24 0 0 0,-29-36 0 0 0,9 9 0 0 0,1 0 0 0 0,5 3 0 0 0,-17-16 0 0 0,-1 0 0 0 0,1 0 0 0 0,-1 1 0 0 0,1-1 0 0 0,-1 0 0 0 0,0 1 0 0 0,0-1 0 0 0,0 1 0 0 0,1-1 0 0 0,-1 1 0 0 0,-1-1 0 0 0,1 1 0 0 0,0 0 0 0 0,2 3 0 0 0,2 4 0 0 0,-5 0 11 0 0,0-7 1 0 0,-1 0 0 0 0,1 0 0 0 0,-1 0 0 0 0,1 0 0 0 0,-1 0 0 0 0,0 0 0 0 0,0 0 0 0 0,0 0 0 0 0,0-1 0 0 0,0 1 0 0 0,0 0 0 0 0,-1-1 0 0 0,1 1 0 0 0,0-1 0 0 0,-1 1 0 0 0,1-1 0 0 0,-1 0 0 0 0,0 1 0 0 0,1-1 0 0 0,-1 0-12 0 0,-4 2 88 0 0,-1-1-1 0 0,1 1 1 0 0,0-1 0 0 0,-1 0-1 0 0,-4 0-87 0 0,8-1 31 0 0,-18 5 189 0 0,15-4-158 0 0,-1 0 1 0 0,1-1-1 0 0,-1 0 0 0 0,1 0 1 0 0,-1 0-1 0 0,0-1 0 0 0,-5 0-62 0 0,-62 0 302 0 0,49-1-235 0 0,12 0-22 0 0,1 0 0 0 0,0 0 0 0 0,-11-3-45 0 0,1 0 8 0 0,19 4-67 0 0,0 0 1 0 0,0-1 0 0 0,-1 1-1 0 0,1-1 1 0 0,0 0 0 0 0,0 0-1 0 0,0 0 1 0 0,0 0 0 0 0,0-1-1 0 0,-1 0 59 0 0,4 2-354 0 0,0 0-584 0 0,0-1 375 0 0,0 0 0 0 0,1 0-1 0 0,-1 0 1 0 0,1 0-1 0 0,-1 1 1 0 0,1-1 0 0 0,0 0-1 0 0,-1 0 1 0 0,1 1-1 0 0,0-1 1 0 0,0 0 0 0 0,0 0 563 0 0,0 0-1445 0 0,6-5-4905 0 0</inkml:trace>
  <inkml:trace contextRef="#ctx0" brushRef="#br0" timeOffset="458921.886">17776 12787 3680 0 0,'0'0'167'0'0,"9"-11"26"0"0,-8 10 38 0 0,0 0-1 0 0,-1 0 1 0 0,1 0 0 0 0,0 1-1 0 0,0-1 1 0 0,-1 0 0 0 0,1 1-1 0 0,0-1 1 0 0,0 0 0 0 0,0 1-1 0 0,0-1 1 0 0,0 1 0 0 0,0 0-1 0 0,0-1 1 0 0,0 1 0 0 0,0 0-1 0 0,0-1 1 0 0,0 1 0 0 0,0 0 0 0 0,0 0-1 0 0,0 0 1 0 0,0 0 0 0 0,1 0-1 0 0,-1 0 1 0 0,0 0 0 0 0,0 0-1 0 0,0 1 1 0 0,0-1 0 0 0,0 0-231 0 0,1 1 489 0 0,0 0 1 0 0,0 0-1 0 0,0 0 1 0 0,0 0-1 0 0,-1 0 1 0 0,1 1 0 0 0,-1-1-1 0 0,1 0 1 0 0,-1 1-1 0 0,1 0 1 0 0,-1-1-1 0 0,0 1 1 0 0,1-1-1 0 0,-1 1-489 0 0,3 7 230 0 0,0-1-1 0 0,0 1 0 0 0,-1 0 1 0 0,0 0-1 0 0,0 0 0 0 0,-1 0 0 0 0,0 1 1 0 0,-1-1-1 0 0,0 9-229 0 0,0 5 336 0 0,-2 0 0 0 0,0 0 0 0 0,-3 11-336 0 0,2-20 216 0 0,-2 31-69 0 0,-1 39 1133 0 0,4-40-1267 0 0,1-40-6 0 0,0-2 6 0 0,0 0-1 0 0,0-1 1 0 0,0 1-1 0 0,1 0 1 0 0,-1 0-1 0 0,1 0 1 0 0,-1 0-1 0 0,1-1 0 0 0,0 1 1 0 0,-1 0-1 0 0,2 0-12 0 0,1 5 80 0 0,0-1 0 0 0,-2-5-2 0 0,0 2-54 0 0,0-1 0 0 0,0 0 0 0 0,1 0 1 0 0,-1 0-1 0 0,1 0 0 0 0,0 0 0 0 0,0 0 0 0 0,0 0 1 0 0,0 0-1 0 0,0-1 0 0 0,0 1 0 0 0,0-1 1 0 0,0 1-1 0 0,0-1 0 0 0,1 0 0 0 0,-1 0 0 0 0,1 0-24 0 0,1 1 50 0 0,0 0-1 0 0,0-1 1 0 0,0 1-1 0 0,0-1 1 0 0,1 0-1 0 0,-1 0 1 0 0,0-1-1 0 0,1 1 1 0 0,-1-1-1 0 0,1 0-49 0 0,26-1 424 0 0,-25 1-334 0 0,1 0 1 0 0,-1-1 0 0 0,0 1 0 0 0,0-1-1 0 0,1 0 1 0 0,-1-1 0 0 0,2 0-91 0 0,4-1 62 0 0,-9 3-49 0 0,0-1 1 0 0,0 1-1 0 0,-1-1 0 0 0,1 0 0 0 0,0 0 1 0 0,-1 0-1 0 0,1 0 0 0 0,-1 0 0 0 0,1 0 1 0 0,-1-1-1 0 0,0 0 0 0 0,0 1 1 0 0,1-2-14 0 0,6-2-253 0 0,-9 5 241 0 0,1 0 1 0 0,-1-1 0 0 0,1 1-1 0 0,-1 0 1 0 0,1 0 0 0 0,-1-1-1 0 0,1 1 1 0 0,-1-1 0 0 0,0 1-1 0 0,1 0 1 0 0,-1-1 0 0 0,1 1 0 0 0,-1-1-1 0 0,0 1 1 0 0,1-1 0 0 0,-1 1-1 0 0,0-1 12 0 0,7-9-675 0 0,-6 8 5 0 0,0 0 1 0 0,1 0-1 0 0,-1 0 0 0 0,0 0 0 0 0,0 0 0 0 0,0 0 0 0 0,0-2 670 0 0,0-4-7099 0 0</inkml:trace>
  <inkml:trace contextRef="#ctx0" brushRef="#br0" timeOffset="459294.744">17791 12947 8288 0 0,'-1'-1'245'0'0,"-1"1"-1"0"0,1 0 1 0 0,0-1 0 0 0,0 0 0 0 0,0 1-1 0 0,0-1 1 0 0,0 0 0 0 0,0 1 0 0 0,0-1 0 0 0,0 0-1 0 0,0 0 1 0 0,0 0-245 0 0,1 0 133 0 0,0 1 0 0 0,-1 0-1 0 0,1 0 1 0 0,0-1 0 0 0,0 1-1 0 0,0 0 1 0 0,0 0 0 0 0,0-1-1 0 0,0 1 1 0 0,0 0 0 0 0,0 0-1 0 0,0-1 1 0 0,0 1 0 0 0,0 0-1 0 0,0-1 1 0 0,0 1-1 0 0,0 0 1 0 0,0 0 0 0 0,0-1-1 0 0,0 1 1 0 0,0 0 0 0 0,1 0-1 0 0,-1-1 1 0 0,0 1 0 0 0,0 0-1 0 0,0 0 1 0 0,0 0 0 0 0,0-1-1 0 0,1 1 1 0 0,-1 0 0 0 0,0 0-133 0 0,1-1 242 0 0,1 0-1 0 0,-1 0 1 0 0,1 0 0 0 0,-1 0 0 0 0,1 0 0 0 0,-1 1-1 0 0,1-1 1 0 0,-1 0 0 0 0,1 1 0 0 0,0-1 0 0 0,-1 1-1 0 0,1 0-241 0 0,18-2 655 0 0,0 1 0 0 0,8 2-655 0 0,-5-1 245 0 0,118-4 656 0 0,-114 2-995 0 0,0-2-1 0 0,0-1 1 0 0,0 0 0 0 0,3-3 94 0 0,-19 2-973 0 0,-9 3-4706 0 0,-2-2-219 0 0</inkml:trace>
  <inkml:trace contextRef="#ctx0" brushRef="#br0" timeOffset="459647.433">17829 12720 5984 0 0,'0'0'464'0'0,"0"0"14"0"0,0 0 1201 0 0,0 0 560 0 0,1-1 110 0 0,3-4-984 0 0,-3 2-1109 0 0,1 0 0 0 0,0 1 0 0 0,0 0 0 0 0,0-1 0 0 0,0 1 0 0 0,0 0 0 0 0,1 0 0 0 0,-1 0 0 0 0,1 0 0 0 0,-1 0 0 0 0,1 1 0 0 0,0-1 0 0 0,1 0-256 0 0,11-3 371 0 0,-1 1 0 0 0,1 1-1 0 0,0 0 1 0 0,0 1 0 0 0,0 1 0 0 0,14 0-371 0 0,-15 1 168 0 0,223-5 574 0 0,-135 9-6777 0 0,-79-4-407 0 0</inkml:trace>
  <inkml:trace contextRef="#ctx0" brushRef="#br0" timeOffset="460031.875">18565 12782 12496 0 0,'0'0'572'0'0,"0"0"-11"0"0,0 0-277 0 0,0 0 184 0 0,0 0 120 0 0,0 0 20 0 0,0 0-7 0 0,8-3 972 0 0,5 2-735 0 0,-10 1-656 0 0,0-1-1 0 0,0 1 1 0 0,0 0 0 0 0,0 0-1 0 0,0 0 1 0 0,0 1-1 0 0,1-1 1 0 0,0 1-182 0 0,3 1 187 0 0,0-1 1 0 0,0 0-1 0 0,-1-1 0 0 0,1 0 1 0 0,5 0-188 0 0,8 1 167 0 0,62-1 180 0 0,-16 3 95 0 0,-41-3-1076 0 0,-21 2-1019 0 0,-8 3-1454 0 0,-5 2 355 0 0,-7-1 395 0 0</inkml:trace>
  <inkml:trace contextRef="#ctx0" brushRef="#br0" timeOffset="460032.875">18547 12925 2760 0 0,'-37'8'496'0'0,"24"-3"3532"0"0,12-4-1662 0 0,0-1-2241 0 0,1 0-1 0 0,0 0 0 0 0,0 0 0 0 0,0 0 0 0 0,0 0 0 0 0,0 0 1 0 0,0 0-1 0 0,0 0 0 0 0,-1 1 0 0 0,1-1 0 0 0,0 0 1 0 0,0 0-1 0 0,0 0 0 0 0,0 0 0 0 0,0 0 0 0 0,0 0 0 0 0,0 1 1 0 0,0-1-1 0 0,0 0 0 0 0,0 0 0 0 0,0 0 0 0 0,0 0 1 0 0,0 0-1 0 0,0 1 0 0 0,0-1 0 0 0,0 0 0 0 0,0 0 0 0 0,0 0 1 0 0,0 0-1 0 0,0 0 0 0 0,0 1 0 0 0,0-1 0 0 0,0 0 0 0 0,0 0 1 0 0,0 0-1 0 0,0 0 0 0 0,0 0 0 0 0,0 0 0 0 0,0 1 1 0 0,0-1-1 0 0,1 0 0 0 0,-1 0 0 0 0,0 0 0 0 0,0 0 0 0 0,0 0 1 0 0,0 0-1 0 0,0 0 0 0 0,0 0 0 0 0,1 0-124 0 0,3 8 1072 0 0,1-5-856 0 0,0 0-1 0 0,1-1 0 0 0,-1 1 0 0 0,1-1 0 0 0,0 0 0 0 0,0 0 0 0 0,0-1 0 0 0,0 0 0 0 0,0 0 0 0 0,0 0 0 0 0,3-1-215 0 0,15 1 433 0 0,0-2 0 0 0,10-2-433 0 0,22 0 356 0 0,-4 3-92 0 0,35 5-264 0 0,-52-2 27 0 0,-12-1-1274 0 0,19 4 1247 0 0,-29-3-480 0 0</inkml:trace>
  <inkml:trace contextRef="#ctx0" brushRef="#br0" timeOffset="461176.782">19408 12268 2760 0 0,'0'-1'207'0'0,"0"-3"203"0"0,0 3 1504 0 0,0 1 647 0 0,2-3 1978 0 0,4-9-1374 0 0,-6 11-3118 0 0,0 1 0 0 0,0 0 0 0 0,0-1 1 0 0,0 1-1 0 0,1 0 0 0 0,-1-1 0 0 0,0 1 1 0 0,0 0-1 0 0,0-1 0 0 0,1 1 0 0 0,-1 0 1 0 0,0-1-1 0 0,1 1 0 0 0,-1 0 0 0 0,0 0 1 0 0,0-1-1 0 0,1 1 0 0 0,-1 0 0 0 0,0 0 1 0 0,1 0-1 0 0,-1-1 0 0 0,1 1 0 0 0,-1 0 1 0 0,0 0-1 0 0,1 0 0 0 0,-1 0 0 0 0,0 0 1 0 0,1 0-1 0 0,-1 0 0 0 0,1 0 0 0 0,-1 0 1 0 0,0 0-1 0 0,1 0 0 0 0,-1 0 0 0 0,1 0 1 0 0,-1 0-1 0 0,0 0 0 0 0,1 0 1 0 0,-1 0-1 0 0,0 1 0 0 0,1-1 0 0 0,-1 0 1 0 0,0 0-1 0 0,1 0 0 0 0,-1 1 0 0 0,0-1 1 0 0,1 0-1 0 0,-1 0 0 0 0,0 1 0 0 0,1-1 1 0 0,-1 0-1 0 0,0 1 0 0 0,0-1 0 0 0,0 0 1 0 0,1 1-1 0 0,-1-1 0 0 0,0 0 0 0 0,0 1 1 0 0,0-1-1 0 0,0 0 0 0 0,0 1-47 0 0,2 1 27 0 0,-1 1 0 0 0,0-1 0 0 0,-1 1 0 0 0,1-1 0 0 0,0 1 0 0 0,-1 0 0 0 0,0-1 0 0 0,1 1 0 0 0,-1 0 0 0 0,0 0 0 0 0,0-1 0 0 0,-1 1 0 0 0,1 0-27 0 0,-1 3 67 0 0,0 1 0 0 0,-1-1 0 0 0,1 1 0 0 0,-3 3-67 0 0,-21 64 646 0 0,15-49-493 0 0,1 1-1 0 0,1 1 0 0 0,2 0 1 0 0,-1 9-153 0 0,6-32 68 0 0,1 0 1 0 0,0 0-1 0 0,0 0 1 0 0,1 0-1 0 0,-1 0 1 0 0,1-1 0 0 0,0 1-1 0 0,-1 0 1 0 0,2 0-1 0 0,-1 0 1 0 0,0-1-1 0 0,1 1-68 0 0,0-2 72 0 0,0-1 0 0 0,-1 0 0 0 0,1 0 0 0 0,0 1 0 0 0,0-1 0 0 0,0 0 0 0 0,0-1 0 0 0,0 1 0 0 0,0 0 0 0 0,2 0-72 0 0,5 1 151 0 0,1 0 1 0 0,-1-1-1 0 0,1 0 0 0 0,0-1 0 0 0,0 0 0 0 0,-1 0 0 0 0,4-1-151 0 0,21-1 118 0 0,-21 1-32 0 0,0 0-1 0 0,13-3-85 0 0,3-1 65 0 0,-18 3-13 0 0,0 0 0 0 0,0 0 0 0 0,6-3-52 0 0,-16 5-39 0 0,-1 0-1 0 0,1-1 1 0 0,0 1-1 0 0,0 0 1 0 0,0 0-1 0 0,0-1 1 0 0,0 1-1 0 0,-1 0 0 0 0,1-1 1 0 0,0 1-1 0 0,0-1 1 0 0,-1 1-1 0 0,1-1 1 0 0,0 1-1 0 0,-1-1 1 0 0,1 0-1 0 0,0 1 1 0 0,-1-1-1 0 0,1 0 1 0 0,-1 0-1 0 0,1 1 0 0 0,-1-1 1 0 0,1 0-1 0 0,-1 0 1 0 0,0 0-1 0 0,1 1 1 0 0,-1-1-1 0 0,0 0 1 0 0,0-1 39 0 0,0 1-354 0 0,-1-1 0 0 0,0 0 0 0 0,1 1 0 0 0,-1 0 0 0 0,0-1 0 0 0,0 1 0 0 0,0-1 0 0 0,0 1 0 0 0,0 0 0 0 0,-1 0 0 0 0,1 0 0 0 0,0 0 0 0 0,0 0 0 0 0,-1 0 0 0 0,1 0 0 0 0,-1 0 1 0 0,0 0 352 0 0,-20-11-2764 0 0,0 2-17 0 0</inkml:trace>
  <inkml:trace contextRef="#ctx0" brushRef="#br0" timeOffset="461561.878">19381 12390 12840 0 0,'0'0'588'0'0,"0"0"-12"0"0,0-1-371 0 0,2 0-108 0 0,0 1 1 0 0,-1-1-1 0 0,1 1 1 0 0,0-1-1 0 0,0 1 0 0 0,0-1 1 0 0,-1 1-1 0 0,1 0 1 0 0,0 0-1 0 0,0 0 0 0 0,0 0 1 0 0,1 0-98 0 0,0 0 244 0 0,36 2 2268 0 0,-23-1-2008 0 0,-1-1 1 0 0,0 0-1 0 0,0-1 0 0 0,5-1-504 0 0,17-3 548 0 0,36 1-548 0 0,-19 1 68 0 0,-41 2-110 0 0,0-1 0 0 0,0-1 1 0 0,5-1 41 0 0,5-3-5602 0 0,-13 2-862 0 0</inkml:trace>
  <inkml:trace contextRef="#ctx0" brushRef="#br0" timeOffset="461935.652">19532 12172 13824 0 0,'0'0'1061'0'0,"0"0"-529"0"0,0 0 347 0 0,0 0 222 0 0,6-8 1496 0 0,4 4-2425 0 0,0 1 1 0 0,0 0-1 0 0,0 0 0 0 0,0 1 1 0 0,0 0-1 0 0,0 1 0 0 0,1 1 1 0 0,-1-1-1 0 0,2 1-172 0 0,8 0 29 0 0,21-2 259 0 0,1 3 0 0 0,26 4-288 0 0,-5 4-2640 0 0,-48-6 201 0 0,-2 2-3944 0 0</inkml:trace>
  <inkml:trace contextRef="#ctx0" brushRef="#br0" timeOffset="461935.873">19982 12290 11808 0 0,'-4'7'1068'0'0,"-15"29"-751"0"0,15-27-19 0 0,0-1 0 0 0,-1 1 1 0 0,-3 3-299 0 0,-8 17 1223 0 0,6-8-95 0 0,8-18-990 0 0,1 1-1 0 0,-1-1 0 0 0,1 1 1 0 0,0 0-1 0 0,0-1 0 0 0,0 1 1 0 0,0 0-1 0 0,1 0 0 0 0,-1 0 0 0 0,1-1 1 0 0,0 1-1 0 0,0 0 0 0 0,1 0 1 0 0,-1 0-1 0 0,1 0 0 0 0,0 1-137 0 0,0-3 54 0 0,-1 0 0 0 0,1 1 0 0 0,0-1 0 0 0,0 1 0 0 0,0-1-1 0 0,0 0 1 0 0,0 0 0 0 0,1 0 0 0 0,-1 0 0 0 0,1 0 0 0 0,-1 0 0 0 0,1 0 0 0 0,0 0 0 0 0,0-1-1 0 0,0 1 1 0 0,0-1 0 0 0,0 1 0 0 0,0-1 0 0 0,0 0 0 0 0,0 1 0 0 0,1-1 0 0 0,-1 0 0 0 0,0-1 0 0 0,1 1-1 0 0,-1 0-53 0 0,1-1 41 0 0,-1 0 0 0 0,1 0-1 0 0,-1 0 1 0 0,0 0-1 0 0,1 0 1 0 0,-1-1 0 0 0,1 1-1 0 0,-1-1 1 0 0,0 0 0 0 0,0 1-1 0 0,1-1 1 0 0,-1 0-1 0 0,0 0 1 0 0,0-1 0 0 0,2 0-41 0 0,0 0 48 0 0,-1-1 1 0 0,1 0 0 0 0,0 0 0 0 0,-1 0 0 0 0,1 0-1 0 0,-1-1 1 0 0,2-2-49 0 0,-3 3 23 0 0,0 0 0 0 0,0-1-1 0 0,0 0 1 0 0,-1 1 0 0 0,0-1 0 0 0,1 0 0 0 0,-1 0 0 0 0,0 0-1 0 0,-1 0 1 0 0,1 0 0 0 0,-1 0 0 0 0,0 0 0 0 0,0 0-1 0 0,0 0 1 0 0,0 0 0 0 0,-1 0 0 0 0,1 0 0 0 0,-1 1-1 0 0,-1-4-22 0 0,1 4-60 0 0,0-1 0 0 0,0 1 0 0 0,0 0 0 0 0,-1 0 0 0 0,1 0-1 0 0,-1 1 1 0 0,0-1 0 0 0,1 0 0 0 0,-1 1 0 0 0,-1-1 0 0 0,1 1-1 0 0,0-1 1 0 0,-1 1 0 0 0,1 0 0 0 0,-1 0 0 0 0,1 0-1 0 0,-1 0 1 0 0,0 1 0 0 0,0-1 0 0 0,0 1 0 0 0,0 0 0 0 0,0-1-1 0 0,-2 1 61 0 0,1 1-646 0 0,-1 0-1 0 0,1 0 0 0 0,-1 0 0 0 0,1 1 0 0 0,0-1 0 0 0,0 1 0 0 0,-1 0 0 0 0,1 1 1 0 0,0-1-1 0 0,0 1 0 0 0,0 0 0 0 0,-1 0 647 0 0,-9 6-2229 0 0</inkml:trace>
  <inkml:trace contextRef="#ctx0" brushRef="#br0" timeOffset="462682.044">19471 12967 3224 0 0,'0'0'240'0'0,"-2"0"220"0"0,2 0 1673 0 0,0 0 722 0 0,0 0 138 0 0,0 0-337 0 0,2 0-1507 0 0,22-1-127 0 0,8 1 1 0 0,-1 1 0 0 0,4 2-1023 0 0,-26-2 125 0 0,-1 0 0 0 0,0 0 1 0 0,0 1-1 0 0,0 1 1 0 0,0-1-1 0 0,0 2 0 0 0,0-1 1 0 0,0 1-1 0 0,-1 0 0 0 0,2 1-125 0 0,-8-4 10 0 0,0-1-1 0 0,0 1 0 0 0,0 0 0 0 0,-1 0 0 0 0,1-1 0 0 0,0 1 0 0 0,0 0 0 0 0,-1 0 0 0 0,1 0 1 0 0,-1 0-1 0 0,1 0 0 0 0,-1 0 0 0 0,1 0 0 0 0,-1 0 0 0 0,1 0 0 0 0,-1 0 0 0 0,0 0 1 0 0,0 0-1 0 0,1 0 0 0 0,-1 0 0 0 0,0 0 0 0 0,0 0-9 0 0,0 1 12 0 0,-1 0-1 0 0,1 0 1 0 0,0 0-1 0 0,-1 0 1 0 0,0 0-1 0 0,1 0 1 0 0,-1 0-1 0 0,0 0 1 0 0,0 0-1 0 0,0-1 1 0 0,-1 2-12 0 0,-2 3 38 0 0,-1 0 0 0 0,0 0 0 0 0,0-1-1 0 0,-1 0 1 0 0,1 0 0 0 0,-3 1-38 0 0,-60 40 295 0 0,41-29-220 0 0,1 2 0 0 0,-19 16-75 0 0,40-30 27 0 0,4-4 104 0 0,1 0-114 0 0,1 0 0 0 0,-1-1 0 0 0,0 1 1 0 0,1-1-1 0 0,-1 1 0 0 0,1 0 1 0 0,-1-1-1 0 0,1 1 0 0 0,-1-1 0 0 0,1 0 1 0 0,0 1-1 0 0,-1-1 0 0 0,1 1 0 0 0,0-1 1 0 0,-1 0-1 0 0,1 1 0 0 0,0-1 0 0 0,-1 0 1 0 0,1 0-1 0 0,0 0 0 0 0,0 1 0 0 0,0-1-17 0 0,17 4 174 0 0,12-2 45 0 0,0-1 1 0 0,6-2-220 0 0,31 1 104 0 0,45 0-30 0 0,-47 7 24 0 0,-38-2-6349 0 0,-20-5-707 0 0</inkml:trace>
  <inkml:trace contextRef="#ctx0" brushRef="#br2" timeOffset="474036.663">13136 8116 2304 0 0,'0'0'279'0'0,"6"-3"1813"0"0,-5 2-1697 0 0,0 1 1 0 0,0-1-1 0 0,0 1 1 0 0,-1-1-1 0 0,1 1 1 0 0,0-1-1 0 0,0 1 0 0 0,-1-1 1 0 0,1 0-1 0 0,0 1 1 0 0,-1-1-1 0 0,1 0 1 0 0,0 0-396 0 0,-1 0 71 0 0,-1-1 0 0 0,1 1 1 0 0,0-1-1 0 0,-1 1 0 0 0,1-1 0 0 0,-1 1 1 0 0,1 0-1 0 0,-1-1 0 0 0,1 1 1 0 0,-1 0-1 0 0,0 0 0 0 0,0 0 1 0 0,0-1-1 0 0,0 1 0 0 0,0 0 0 0 0,0 0 1 0 0,0 0-1 0 0,0 0 0 0 0,0 0 1 0 0,0 1-1 0 0,0-1 0 0 0,-1 0 1 0 0,1 0-1 0 0,0 1 0 0 0,-1-1 0 0 0,1 1 1 0 0,-1-1-72 0 0,-6-2 147 0 0,-1 1 0 0 0,1 0 0 0 0,-1 0 0 0 0,-2 1-147 0 0,4 0 128 0 0,-80-11 111 0 0,-55-5 241 0 0,94 10-180 0 0,23 4 62 0 0,-1-2 0 0 0,-4-2-362 0 0,17 4 160 0 0,0 1 0 0 0,-1 0 0 0 0,-8 0-160 0 0,-25-3 192 0 0,12-1-9 0 0,-20 1-183 0 0,3 0 78 0 0,10 1-8 0 0,-8 2-70 0 0,-3 0 79 0 0,0 1 221 0 0,1 2-1 0 0,-19 4-299 0 0,11 4-345 0 0,35-6 345 0 0,0 1 0 0 0,1 1 0 0 0,0 1 0 0 0,0 1 0 0 0,1 1 0 0 0,0 1 0 0 0,-17 9 0 0 0,7-1-152 0 0,-25 7 152 0 0,-9 6 8 0 0,34-15 23 0 0,-10 6 181 0 0,0 1 1 0 0,-10 10-213 0 0,25-16-2 0 0,18-10 36 0 0,1-1 1 0 0,-1 2-1 0 0,-6 5-34 0 0,-42 34 286 0 0,36-30-142 0 0,1 1-1 0 0,-17 17-143 0 0,-71 86 232 0 0,89-99-182 0 0,3-2 16 0 0,1 1-1 0 0,-7 11-65 0 0,13-19 17 0 0,8-10 0 0 0,0 1 0 0 0,1-1 0 0 0,-1 0 0 0 0,0 1 0 0 0,1-1 0 0 0,0 1 0 0 0,-1 0-17 0 0,-8 21 137 0 0,5-16 3 0 0,2 1 0 0 0,-1 1 0 0 0,1-1-1 0 0,0 0-139 0 0,-6 61 168 0 0,9-64-152 0 0,0 0-1 0 0,0 0 0 0 0,0 0 1 0 0,1 3-16 0 0,1 12 130 0 0,-1-12-121 0 0,0 0-1 0 0,0-1 0 0 0,1 1 1 0 0,0-1-1 0 0,1 1 0 0 0,0-1 1 0 0,0 0-1 0 0,1 1 0 0 0,1 0-8 0 0,-1 0-43 0 0,0 0 41 0 0,0-1 0 0 0,0 0 0 0 0,1 0 0 0 0,0-1 0 0 0,3 4 2 0 0,11 13 77 0 0,-10-12-41 0 0,0-1 0 0 0,1 0-1 0 0,0 0 1 0 0,0-1 0 0 0,6 3-36 0 0,2 1 36 0 0,45 31 85 0 0,-52-38-112 0 0,-1-1 0 0 0,1-1 0 0 0,0 0 0 0 0,0 0 0 0 0,6 1-9 0 0,45 9 205 0 0,19 1-205 0 0,43 11 150 0 0,-74-15-93 0 0,-8-2-61 0 0,3 3 4 0 0,-27-8 0 0 0,-1-1 0 0 0,1-1 0 0 0,0-1 0 0 0,4 0 0 0 0,1 1 0 0 0,22 4 0 0 0,-22-3 22 0 0,0-1 0 0 0,0-1 0 0 0,0-1-22 0 0,42 4-2 0 0,-26 1 26 0 0,0-3-1 0 0,0-1 0 0 0,0-2 0 0 0,0-1 0 0 0,0-2 0 0 0,20-5-23 0 0,-21 2 51 0 0,-16 3-50 0 0,0-2 0 0 0,1 0-1 0 0,48-11 9 0 0,-42 11 27 0 0,-1-2-1 0 0,10-4-35 0 0,-1-3 76 0 0,0-1-1 0 0,0-3 0 0 0,-2 0 1 0 0,20-15-76 0 0,-4 3 74 0 0,-32 20-19 0 0,0-1 0 0 0,9-8-55 0 0,6-6 73 0 0,-1 0 111 0 0,5-6-184 0 0,-28 23 75 0 0,-1-1 0 0 0,-1 0 0 0 0,0 0 0 0 0,0-1 0 0 0,-1 0-1 0 0,1-3-74 0 0,-2 4 51 0 0,0 0-1 0 0,-1-1 0 0 0,-1 0 0 0 0,1 0 1 0 0,-2-1-1 0 0,1 1 0 0 0,-1-1 0 0 0,-1 0 1 0 0,0 0-1 0 0,0-7-50 0 0,-1-15 123 0 0,-1 0-1 0 0,-2 0 1 0 0,-1 0 0 0 0,-2 0-1 0 0,-1 1 1 0 0,-1 0 0 0 0,-2 0-1 0 0,-1 1 1 0 0,-13-26-123 0 0,13 37 48 0 0,-1 1 1 0 0,-1 1-1 0 0,-1 0 0 0 0,-8-8-48 0 0,11 14-189 0 0,0 1 0 0 0,-1 1 0 0 0,0 0 0 0 0,-1 0 0 0 0,0 1 0 0 0,-1 1 0 0 0,0 0-1 0 0,0 1 1 0 0,-1 0 0 0 0,0 1 0 0 0,0 0 0 0 0,-11-2 189 0 0,0 2-1195 0 0</inkml:trace>
  <inkml:trace contextRef="#ctx0" brushRef="#br2" timeOffset="475316.08">12646 9805 3224 0 0,'-9'-9'844'0'0,"1"-1"-1"0"0,-1 1 1 0 0,0 1-1 0 0,-1 0 1 0 0,-9-7-844 0 0,1 1 502 0 0,-27-19 339 0 0,36 27-334 0 0,1-1-1 0 0,-1 1 0 0 0,-1 1 1 0 0,1-1-1 0 0,-4 0-506 0 0,-32-19 1577 0 0,34 18-1329 0 0,0 1 0 0 0,0 0-1 0 0,-1 1 1 0 0,0 1-1 0 0,-3-1-247 0 0,-17-7 250 0 0,4 2-135 0 0,0 2-1 0 0,-1 0 0 0 0,-1 2 1 0 0,-28-2-115 0 0,29 5 57 0 0,0 2 0 0 0,-1 0 1 0 0,1 2-1 0 0,-20 3-57 0 0,4 2 28 0 0,1 2-1 0 0,0 2 1 0 0,1 2 0 0 0,0 1 0 0 0,-16 9-28 0 0,5 2 105 0 0,2 2 0 0 0,1 2 0 0 0,1 2 0 0 0,-20 18-105 0 0,51-33 83 0 0,0 1 0 0 0,1 1 0 0 0,0 0 0 0 0,1 1 0 0 0,1 1 0 0 0,-9 16-83 0 0,-15 21 230 0 0,9-13 501 0 0,-10 20-731 0 0,11-14 966 0 0,-13 15-966 0 0,34-50 81 0 0,1 0 0 0 0,1 1 1 0 0,0 0-1 0 0,1 1 0 0 0,1-1 1 0 0,0 1-1 0 0,1 0 0 0 0,1 2-81 0 0,1-7 42 0 0,1 0-1 0 0,0 0 0 0 0,1 0 1 0 0,1 0-1 0 0,-1-1 0 0 0,2 1 1 0 0,0 0-1 0 0,0 0 0 0 0,1 2-41 0 0,1 3 10 0 0,-3-11-1 0 0,1 1-1 0 0,-1-1 0 0 0,1 1 0 0 0,0-1 1 0 0,1 0-1 0 0,-1 0 0 0 0,1 0 0 0 0,0 0-8 0 0,10 14 46 0 0,0-1-1 0 0,1 0 0 0 0,12 10-45 0 0,5 1 182 0 0,1-3 0 0 0,2 0 0 0 0,0-2 0 0 0,30 14-182 0 0,-32-22-17 0 0,2-1 0 0 0,0-1 0 0 0,0-3 0 0 0,12 3 17 0 0,0 0-1 0 0,-18-7 140 0 0,0-1-1 0 0,26 2-138 0 0,-3-1 72 0 0,-43-5-72 0 0,17 3 0 0 0,1-2 0 0 0,0 0 0 0 0,-1-2 0 0 0,10-1 0 0 0,48-4-2 0 0,27-3 68 0 0,5-5-66 0 0,-50 2 131 0 0,1-3 0 0 0,-2-2-1 0 0,2-4-130 0 0,11-5 176 0 0,-39 14-9 0 0,0-2 0 0 0,-1-1-1 0 0,-1-3 1 0 0,24-13-167 0 0,-41 17 139 0 0,-1 0 1 0 0,-1-1-1 0 0,0-1 0 0 0,2-4-139 0 0,59-63 318 0 0,-63 65-228 0 0,-3 3 19 0 0,-2-1 0 0 0,1 0-1 0 0,-2-1 1 0 0,0 0-1 0 0,0 0 1 0 0,-1-1 0 0 0,0-3-109 0 0,4-14 295 0 0,-2 0 1 0 0,-1 0-1 0 0,0-7-295 0 0,-7 21 90 0 0,0 0 1 0 0,-1 0-1 0 0,-1 0 0 0 0,-2-14-90 0 0,1 19 48 0 0,0 0-4 0 0,0 0 1 0 0,-2 0-1 0 0,0 0 0 0 0,0 0 0 0 0,-2 0 0 0 0,0 1 0 0 0,0 0 1 0 0,-1 0-1 0 0,0 0 0 0 0,-1 1 0 0 0,-1 0 0 0 0,0 0 0 0 0,-1 1 1 0 0,-6-7-45 0 0,0 1-6 0 0,-1 2 1 0 0,-1 0-1 0 0,0 1 1 0 0,-1 1-1 0 0,-1 0 1 0 0,1 2-1 0 0,-2 0 1 0 0,0 1 0 0 0,-2 0 5 0 0,-68-23-4881 0 0,-78-17 4881 0 0,97 30-1891 0 0,-11-5-402 0 0</inkml:trace>
  <inkml:trace contextRef="#ctx0" brushRef="#br0" timeOffset="486735.399">19239 12742 2304 0 0,'0'0'101'0'0,"-1"0"1"0"0,-12-7 1303 0 0,12 6 147 0 0,1 1 74 0 0,-1-7 5153 0 0,3 2-5136 0 0,0 4-1545 0 0,0-1 1 0 0,0 1 0 0 0,0-1 0 0 0,0 1 0 0 0,0-1-1 0 0,1 1 1 0 0,-1 0 0 0 0,1 0 0 0 0,-1 0 0 0 0,1 1-1 0 0,-1-1 1 0 0,1 1-99 0 0,34-5 1025 0 0,-12 3-628 0 0,-11 0-221 0 0,-1 2-1 0 0,0 0 0 0 0,1 0 0 0 0,1 1-175 0 0,-1 0 165 0 0,0 0-1 0 0,1-1 0 0 0,-1-1-164 0 0,1 0 117 0 0,0 1 0 0 0,0 0 0 0 0,4 2-117 0 0,21 0 183 0 0,55 6 281 0 0,206-8 1424 0 0,-260 6-1754 0 0,-34-4-112 0 0,5 3-116 0 0,-11-4-106 0 0,-1-1-22 0 0,5 0-1880 0 0,-4 0 4 0 0</inkml:trace>
  <inkml:trace contextRef="#ctx0" brushRef="#br0" timeOffset="487383.919">20639 12230 2304 0 0,'0'0'385'0'0,"0"0"779"0"0,-10-5 10181 0 0,8 5-11249 0 0,0 0 0 0 0,0 0 0 0 0,0 1 1 0 0,0-1-1 0 0,0 1 0 0 0,1 0 0 0 0,-1-1 0 0 0,0 1 0 0 0,0 0 0 0 0,1 0 0 0 0,-1 0 0 0 0,1 0 0 0 0,-1 1 0 0 0,1-1 1 0 0,-1 0-1 0 0,1 1 0 0 0,0-1 0 0 0,-1 1 0 0 0,1-1 0 0 0,0 1 0 0 0,0-1 0 0 0,0 2-96 0 0,-2 2 33 0 0,0 0 0 0 0,1 1 0 0 0,-1-1 0 0 0,1 1 0 0 0,0 0 0 0 0,0 5-33 0 0,-3 11 97 0 0,0 0 0 0 0,-2 0 0 0 0,-3 8-97 0 0,-10 18 261 0 0,1 1 412 0 0,-6 6-673 0 0,13-27 231 0 0,2 1-1 0 0,0 0 0 0 0,2 0 1 0 0,0 7-231 0 0,4-12 188 0 0,1 1-1 0 0,1-1 1 0 0,0 1 0 0 0,2-1 0 0 0,1 1 0 0 0,2-1 0 0 0,0 1-1 0 0,2 3-187 0 0,0-7 267 0 0,1 1-1 0 0,9 18-266 0 0,-10-25 319 0 0,0-6 7 0 0,-1 0-1 0 0,1 0 0 0 0,1 0 1 0 0,0-1-1 0 0,3 4-325 0 0,9 12-23 0 0,-9-11-74 0 0,1 0 0 0 0,9 8 97 0 0,-8-9-263 0 0,-8-8 4 0 0,1-1 0 0 0,0 1 0 0 0,0-1 0 0 0,0 0-1 0 0,0 0 1 0 0,4 2 259 0 0,16 4-7423 0 0,-15-6 1291 0 0</inkml:trace>
  <inkml:trace contextRef="#ctx0" brushRef="#br0" timeOffset="488902.202">20884 12630 3224 0 0,'0'0'465'0'0,"0"0"746"0"0,0 0 329 0 0,0 0 69 0 0,0 0-144 0 0,1 19 1343 0 0,14 7-156 0 0,1-18-1553 0 0,-13-6-991 0 0,0-1 1 0 0,0 0-1 0 0,0 0 0 0 0,0 0 1 0 0,0 0-1 0 0,1-1 0 0 0,-1 1 1 0 0,0-1-1 0 0,1 0 0 0 0,-1 0 1 0 0,0 0-1 0 0,0 0 0 0 0,1 0 1 0 0,-1-1-1 0 0,0 0 0 0 0,2 0-108 0 0,4-2 107 0 0,1 1 0 0 0,-2-2 0 0 0,1 1 0 0 0,0-1 0 0 0,0-1-107 0 0,26-12 263 0 0,-25 12-189 0 0,0 1 0 0 0,-1-1 0 0 0,1-1 0 0 0,-1 1-1 0 0,0-2 1 0 0,0 0-74 0 0,14-10 126 0 0,-20 15-115 0 0,1-1 0 0 0,0 1 0 0 0,-1-1 0 0 0,1 0 0 0 0,-1 0-1 0 0,0 0 1 0 0,0 0 0 0 0,0-1 0 0 0,-1 1 0 0 0,3-4-11 0 0,3-7 37 0 0,-5 10-7 0 0,-1 0 1 0 0,0 0 0 0 0,0 0-1 0 0,0 0 1 0 0,0 0-1 0 0,0-5-30 0 0,-1 8 14 0 0,-1-1-1 0 0,0 1 1 0 0,0-1-1 0 0,0 0 1 0 0,0 1-1 0 0,0-1 1 0 0,0 0-1 0 0,-1 1 1 0 0,1-1-1 0 0,-1 1 1 0 0,1-1-1 0 0,-1 1 1 0 0,1-1-1 0 0,-1 1 1 0 0,0-1-1 0 0,0 1 1 0 0,1-1-1 0 0,-1 1 1 0 0,0 0-1 0 0,0 0 1 0 0,-1-1-1 0 0,1 1-13 0 0,-8-10 274 0 0,8 9-252 0 0,1 1 0 0 0,-1 0 0 0 0,0 0-1 0 0,1 0 1 0 0,-1 0 0 0 0,0 0 0 0 0,0 0 0 0 0,0 0-1 0 0,0 0 1 0 0,0 0 0 0 0,0 0 0 0 0,0 1 0 0 0,0-1-1 0 0,0 0 1 0 0,0 1 0 0 0,-1-1 0 0 0,1 1 0 0 0,0-1 0 0 0,0 1-1 0 0,-1-1 1 0 0,1 1 0 0 0,0 0 0 0 0,0 0 0 0 0,-1 0-1 0 0,1 0 1 0 0,0 0 0 0 0,-1 0 0 0 0,1 0 0 0 0,0 0-1 0 0,-2 0-21 0 0,-15 3 80 0 0,14-3-72 0 0,1 0 1 0 0,0 0-1 0 0,0 1 0 0 0,0-1 0 0 0,0 1 1 0 0,0 0-1 0 0,0 0 0 0 0,0 0 1 0 0,0 1-1 0 0,-1 0-8 0 0,-3 1 13 0 0,0 1 0 0 0,0 1 0 0 0,1-1 0 0 0,-1 1 0 0 0,1 0 0 0 0,1 1 0 0 0,-1-1 0 0 0,1 1 0 0 0,-2 2-13 0 0,-12 17 48 0 0,7-10-43 0 0,1 1 1 0 0,0 1-1 0 0,-3 7-5 0 0,9-14 16 0 0,-3 5 13 0 0,0 1 1 0 0,1 0-1 0 0,1 0 0 0 0,0 1 1 0 0,1 0-1 0 0,0 5-29 0 0,1-1 110 0 0,3-11-26 0 0,-1-1-1 0 0,1 1 0 0 0,0 5-83 0 0,1-6 142 0 0,1 1-1 0 0,-1 0 0 0 0,1-1 0 0 0,1 1 1 0 0,0-1-1 0 0,3 9-141 0 0,-4-14 118 0 0,1 1 0 0 0,1 0 1 0 0,-1-1-1 0 0,1 1 0 0 0,0-1 0 0 0,0 0 0 0 0,0 0 0 0 0,0 0 1 0 0,1 0-1 0 0,0-1 0 0 0,0 1 0 0 0,0-1 0 0 0,3 2-118 0 0,-2-1 103 0 0,1-1-1 0 0,-1-1 1 0 0,1 1-1 0 0,0-1 1 0 0,0 0-1 0 0,0 0 1 0 0,0 0-1 0 0,0-1 1 0 0,0 0-1 0 0,6 0-102 0 0,12 0 233 0 0,-1-1 0 0 0,9-2-233 0 0,14 0 173 0 0,23 1-144 0 0,10-3-29 0 0,-17-5-2565 0 0,-46 7 397 0 0</inkml:trace>
  <inkml:trace contextRef="#ctx0" brushRef="#br0" timeOffset="491401.372">20929 12088 10880 0 0,'0'0'497'0'0,"0"0"-8"0"0,0 0-258 0 0,0 0 61 0 0,0 0 57 0 0,0 0 17 0 0,10-9 1546 0 0,-1 6-1291 0 0,-6 1-294 0 0,0 1 0 0 0,0 0 1 0 0,0 0-1 0 0,1 0 0 0 0,-1 1 0 0 0,0-1 0 0 0,1 1 0 0 0,1 0-327 0 0,28-2 2432 0 0,21-3-2432 0 0,-6 0 553 0 0,-15 1-227 0 0,29 0-92 0 0,44 2-902 0 0,-82-1-2374 0 0,-16 2-1214 0 0,-2-1-1721 0 0</inkml:trace>
  <inkml:trace contextRef="#ctx0" brushRef="#br0" timeOffset="491900.227">21779 11794 3224 0 0,'32'-17'535'0'0,"-21"12"1965"0"0,-1-1 3591 0 0,-5 6-1583 0 0,-1 9-2774 0 0,-4 8-1523 0 0,-1-13-95 0 0,-1 1 0 0 0,1 0 0 0 0,-1-1 0 0 0,0 1 0 0 0,0-1-1 0 0,-1 1 1 0 0,1-1 0 0 0,-1 0 0 0 0,0 0 0 0 0,0 0-116 0 0,-7 8 298 0 0,-1-1 1 0 0,-6 5-299 0 0,-3 3 192 0 0,-4 3 280 0 0,-22 15-472 0 0,16-13 144 0 0,15-13-77 0 0,-1-1 0 0 0,0-1 0 0 0,0-1 1 0 0,-14 6-68 0 0,25-12 19 0 0,1 0 10 0 0,-1 0-1 0 0,0-1 1 0 0,1 0-1 0 0,-1 1 1 0 0,0-2-1 0 0,0 1 0 0 0,0 0 1 0 0,1-1-1 0 0,-1 0 1 0 0,-4-1-29 0 0,7 1 6 0 0,1 0 1 0 0,-1 0 0 0 0,1 0 0 0 0,-1-1 0 0 0,1 1-1 0 0,-1-1 1 0 0,1 1 0 0 0,-1-1 0 0 0,1 1-1 0 0,-1-1 1 0 0,1 0 0 0 0,0 0 0 0 0,0 0-1 0 0,-1 0 1 0 0,1 0 0 0 0,0 0 0 0 0,0 0 0 0 0,0 0-1 0 0,0 0 1 0 0,0 0 0 0 0,0-1 0 0 0,0 1-1 0 0,1 0 1 0 0,-1-1 0 0 0,0 1 0 0 0,1-1-1 0 0,-1 1 1 0 0,1-1 0 0 0,-1 1 0 0 0,1-1-1 0 0,0 1 1 0 0,0-1 0 0 0,-1 1 0 0 0,1-1 0 0 0,0 1-1 0 0,0-1-6 0 0,1-7-1 0 0,-1 1-1 0 0,1-1 0 0 0,0 1 0 0 0,1-1 0 0 0,0 1 0 0 0,3-8 2 0 0,-3 11-11 0 0,-1 1-1 0 0,2-1 0 0 0,-1 0 0 0 0,1 1 1 0 0,-1 0-1 0 0,1-1 0 0 0,0 1 0 0 0,1 0 1 0 0,-1 0-1 0 0,1 1 0 0 0,0-1 0 0 0,0 0 12 0 0,4-2-41 0 0,1 0-1 0 0,-1 0 0 0 0,1 1 0 0 0,0 0 1 0 0,8-3 41 0 0,-14 7-12 0 0,0 0 0 0 0,0 1 1 0 0,0-1-1 0 0,1 0 1 0 0,-1 1-1 0 0,0 0 1 0 0,0 0-1 0 0,1 0 0 0 0,-1 0 1 0 0,0 0-1 0 0,0 1 1 0 0,0-1-1 0 0,1 1 1 0 0,-1 0-1 0 0,0 0 1 0 0,0 0-1 0 0,0 0 0 0 0,0 0 1 0 0,0 1-1 0 0,1 1 12 0 0,3 0-3 0 0,-1 1-1 0 0,0 0 1 0 0,-1 1-1 0 0,1-1 1 0 0,-1 1-1 0 0,1 0 0 0 0,-2 0 1 0 0,1 1-1 0 0,0 0 1 0 0,-1 0-1 0 0,0 0 1 0 0,2 5 3 0 0,6 11-23 0 0,-8-16 23 0 0,0 2 1 0 0,-1-1-1 0 0,1 0 0 0 0,0 5 0 0 0,9 35 416 0 0,-2-14-476 0 0,-10-31 119 0 0,6 7-452 0 0,-7-9 106 0 0,0 0-296 0 0,0 0-1210 0 0,0 0-530 0 0,0 0-107 0 0,0 0-23 0 0</inkml:trace>
  <inkml:trace contextRef="#ctx0" brushRef="#br0" timeOffset="492391.268">22065 11453 8376 0 0,'0'0'381'0'0,"0"0"-5"0"0,3-7 1604 0 0,-2-2 2293 0 0,-1 8-886 0 0,0 7-3465 0 0,-13 55 542 0 0,5-2-128 0 0,3-1-48 0 0,2-37-128 0 0,2-16-434 0 0,0 0 0 0 0,1 1 0 0 0,-1-1 0 0 0,1 0 0 0 0,0 1 0 0 0,0-1 0 0 0,1 0 0 0 0,0 3 274 0 0,-1-8-1399 0 0</inkml:trace>
  <inkml:trace contextRef="#ctx0" brushRef="#br0" timeOffset="492778.347">21882 11587 3224 0 0,'0'0'143'0'0,"0"0"355"0"0,0 0 1391 0 0,0 0 609 0 0,0 0 118 0 0,0 0-258 0 0,10-8-11 0 0,1 3-1537 0 0,1 1 0 0 0,0 1 1 0 0,1 0-811 0 0,5-2 450 0 0,31-6 66 0 0,1 2 0 0 0,0 2 0 0 0,15 1-516 0 0,-48 5-344 0 0,-1 0-1 0 0,1 1 1 0 0,0 1-1 0 0,0 1 1 0 0,-1 0-1 0 0,9 3 345 0 0,-15-2-6471 0 0</inkml:trace>
  <inkml:trace contextRef="#ctx0" brushRef="#br0" timeOffset="493653.367">22159 11716 4520 0 0,'0'0'201'0'0,"7"-4"-24"0"0,-4 2 3118 0 0,21-19 3168 0 0,-23 20-6161 0 0,-1 1-4 0 0,0 0-2 0 0,0 0 0 0 0,0 0-27 0 0,0 0-112 0 0,0 0-49 0 0,9 14 239 0 0,-7-10-260 0 0,-1 0 1 0 0,0 0-1 0 0,0 0 1 0 0,-1 0-1 0 0,1 0 1 0 0,-1 0 0 0 0,0 0-1 0 0,0 0 1 0 0,0 0-1 0 0,-1 1-87 0 0,-9 41 680 0 0,7-34-499 0 0,0 0 0 0 0,-1 11-181 0 0,3-14 64 0 0,-1-1 0 0 0,0 1 0 0 0,0-1 0 0 0,-3 5-64 0 0,-6 23 177 0 0,9-29-124 0 0,1-4-11 0 0,-1 1-1 0 0,1 0 1 0 0,0 0-1 0 0,0 1 0 0 0,0-1 1 0 0,1 0-1 0 0,0 0 0 0 0,0 0-41 0 0,0-2 67 0 0,0-2 10 0 0,0 0 3 0 0,4 6 134 0 0,-2-4-157 0 0,1-1 1 0 0,-1 1 0 0 0,1-1-1 0 0,-1 0 1 0 0,1 0-1 0 0,0 0 1 0 0,-1 0 0 0 0,1 0-1 0 0,0-1 1 0 0,0 1 0 0 0,-1-1-1 0 0,3 0-57 0 0,39 0 317 0 0,-22-1-279 0 0,83 3 306 0 0,-49 4-102 0 0,-42-5 291 0 0,-5 0-1936 0 0,-3-1-3564 0 0,-6 0 2487 0 0</inkml:trace>
  <inkml:trace contextRef="#ctx0" brushRef="#br0" timeOffset="494048.57">22742 11677 2760 0 0,'0'0'125'0'0,"0"1"9282"0"0,0 2-4749 0 0,0 18-3897 0 0,-2-11-518 0 0,-1 0-1 0 0,0 0 0 0 0,0-1 1 0 0,-1 1-1 0 0,0-1 0 0 0,-1 0 1 0 0,0 1-243 0 0,-2 3 167 0 0,-28 46 319 0 0,20-35-284 0 0,-35 46 286 0 0,32-43-182 0 0,-16 18-306 0 0,14-21 77 0 0,2 1 0 0 0,-2 6-77 0 0,2-2 83 0 0,-11 19 38 0 0,25-39-2 0 0,5-7-1974 0 0,-1-2-2927 0 0,6-5 2165 0 0</inkml:trace>
  <inkml:trace contextRef="#ctx0" brushRef="#br0" timeOffset="494406.443">22723 11948 3224 0 0,'32'-12'-180'0'0,"-23"10"1750"0"0,-1-1 0 0 0,0 1 1 0 0,1 1-1 0 0,0 0 0 0 0,-1 0 0 0 0,1 0 0 0 0,-1 1 0 0 0,5 1-1570 0 0,-11-1 112 0 0,1 1 0 0 0,-1 0 1 0 0,0-1-1 0 0,1 1 0 0 0,-1 0 1 0 0,0 0-1 0 0,0 0 0 0 0,0 1 0 0 0,0-1 1 0 0,0 0-1 0 0,0 1 0 0 0,0-1 0 0 0,0 1 1 0 0,0 0-1 0 0,-1-1 0 0 0,1 1 1 0 0,-1 0-1 0 0,1 0 0 0 0,-1 0 0 0 0,0 0 1 0 0,0 1-1 0 0,0-1 0 0 0,0 0 1 0 0,0 0-1 0 0,0 1 0 0 0,-1-1 0 0 0,1 0 1 0 0,-1 1-1 0 0,1-1 0 0 0,-1 1 0 0 0,0-1 1 0 0,0 0-1 0 0,0 1 0 0 0,-1-1 1 0 0,1 1-1 0 0,0-1 0 0 0,-1 0 0 0 0,0 2-112 0 0,-1 2 122 0 0,0-1-1 0 0,-1 0 0 0 0,1 0 0 0 0,-1-1 0 0 0,0 1 1 0 0,0 0-1 0 0,-1-1 0 0 0,1 0 0 0 0,-5 3-121 0 0,-3 3 382 0 0,0 0-1 0 0,-13 6-381 0 0,-8 7 385 0 0,-11 5 40 0 0,42-28-347 0 0,1 0 55 0 0,0 0 24 0 0,0 0 3 0 0,0 0-13 0 0,0 0-56 0 0,2 1-72 0 0,-1 0 1 0 0,1-1 0 0 0,-1 1-1 0 0,1 0 1 0 0,0-1 0 0 0,-1 1-1 0 0,1-1 1 0 0,0 0 0 0 0,1 1-20 0 0,-2-1 24 0 0,9 1 40 0 0,-1 0 0 0 0,1 0 1 0 0,0-1-1 0 0,-1-1 0 0 0,1 0 0 0 0,-1 0 1 0 0,3-1-65 0 0,16-1-17 0 0,22-1-311 0 0,4 3 328 0 0,15 3-3154 0 0,-47 0 1892 0 0</inkml:trace>
  <inkml:trace contextRef="#ctx0" brushRef="#br0" timeOffset="494826.233">22351 12863 2304 0 0,'0'0'101'0'0,"0"0"405"0"0,0 0 1611 0 0,0 0 703 0 0,0 0 144 0 0,0 0-254 0 0,0 0-1192 0 0,0 0-522 0 0,0 0-107 0 0,0 0-69 0 0,0 0-199 0 0,7-1 428 0 0,43-12 1265 0 0,-43 11-2067 0 0,1 0 0 0 0,-1 1 0 0 0,1 0 0 0 0,0 0 0 0 0,0 0-247 0 0,32-5 574 0 0,15-5-323 0 0,0 1 0 0 0,0 3 0 0 0,30 2-251 0 0,-16 2-2048 0 0,-50 0 940 0 0</inkml:trace>
  <inkml:trace contextRef="#ctx0" brushRef="#br0" timeOffset="495386.824">23487 12625 2304 0 0,'0'0'525'0'0,"0"0"1367"0"0,0 0 600 0 0,0 0 120 0 0,0 0-239 0 0,0 0-1078 0 0,0 0-471 0 0,0 0-96 0 0,0 0-52 0 0,0 0-132 0 0,0 0-58 0 0,0 0-7 0 0,0 0-6 0 0,0 0-1 0 0,2 1 0 0 0,0 0-359 0 0,0 0 0 0 0,0 0-1 0 0,0 0 1 0 0,1 0 0 0 0,-1 0-1 0 0,0 0 1 0 0,0-1 0 0 0,1 1-1 0 0,-1-1 1 0 0,1 1 0 0 0,-1-1-1 0 0,1 0 1 0 0,-1 0 0 0 0,0 0-113 0 0,5-1 162 0 0,0 0-1 0 0,0-1 1 0 0,-1 0 0 0 0,4-1-162 0 0,-7 2 14 0 0,4-1 66 0 0,0-1 1 0 0,0 0-1 0 0,0-1 0 0 0,-1 0 1 0 0,1 0-1 0 0,-1 0 0 0 0,0 0 1 0 0,0-1-1 0 0,3-4-80 0 0,-6 6 27 0 0,0 0 0 0 0,0-1 0 0 0,0 1 1 0 0,0-1-1 0 0,-1 1 0 0 0,0-1 0 0 0,1 0 0 0 0,-1 0 0 0 0,-1 0 0 0 0,1 0 1 0 0,-1 0-1 0 0,1-1 0 0 0,-1 1 0 0 0,0 0 0 0 0,-1-1 0 0 0,1-2-27 0 0,-2 4-7 0 0,0 0-1 0 0,1 0 0 0 0,-1 0 0 0 0,-1 0 0 0 0,1 1 0 0 0,0-1 1 0 0,-1 0-1 0 0,1 1 0 0 0,-1-1 0 0 0,0 1 0 0 0,0 0 1 0 0,0-1-1 0 0,0 1 0 0 0,0 0 0 0 0,-1 0 0 0 0,1 1 1 0 0,0-1-1 0 0,-1 0 0 0 0,0 1 0 0 0,1-1 0 0 0,-3 0 8 0 0,0 2-15 0 0,1-1 5 0 0,0 0-1 0 0,0 1 1 0 0,0-1-1 0 0,0 1 1 0 0,-1 0-1 0 0,1 1 1 0 0,0-1-1 0 0,0 1 1 0 0,0-1-1 0 0,0 1 0 0 0,0 1 1 0 0,0-1-1 0 0,-3 2 11 0 0,-2 1 2 0 0,0 0 0 0 0,0 1 0 0 0,0 1 0 0 0,1-1 0 0 0,0 1-1 0 0,0 1 1 0 0,1-1 0 0 0,-5 7-2 0 0,-7 9 205 0 0,1 2-1 0 0,-10 19-204 0 0,21-34 80 0 0,1 3-34 0 0,0 0 0 0 0,1 0 0 0 0,1 0 0 0 0,0 1 0 0 0,0 0 0 0 0,-1 11-47 0 0,4-19 30 0 0,0-2-1 0 0,0 1-1 0 0,1-1 0 0 0,0 0 0 0 0,-1 0 0 0 0,1 1 0 0 0,0-1 1 0 0,1 0-1 0 0,-1 0 0 0 0,1 1 0 0 0,-1-1 0 0 0,1 0 1 0 0,0 0-1 0 0,0 0 0 0 0,0 0 0 0 0,0 0 0 0 0,1 0 1 0 0,0 0-1 0 0,-1 0 0 0 0,1 0 0 0 0,0-1 0 0 0,0 1 1 0 0,0-1-1 0 0,1 1 0 0 0,-1-1 0 0 0,0 0 0 0 0,1 0 1 0 0,0 0-1 0 0,-1 0 0 0 0,1 0 0 0 0,0-1-27 0 0,4 3 69 0 0,0-1 1 0 0,1 0-1 0 0,-1 0 0 0 0,0-1 1 0 0,1 1-1 0 0,0-2 1 0 0,-1 1-1 0 0,1-1 0 0 0,0 0 1 0 0,0-1-1 0 0,0 0 0 0 0,1 0-69 0 0,46-1 269 0 0,-39 2-233 0 0,1-1 0 0 0,-1-1-1 0 0,0-1 1 0 0,5-1-36 0 0,17-4-150 0 0,-20 4-1260 0 0,0 0 1 0 0,7-4 1409 0 0,-3-1-7834 0 0</inkml:trace>
  <inkml:trace contextRef="#ctx0" brushRef="#br0" timeOffset="495972.705">23446 11959 3224 0 0,'0'0'589'0'0,"0"0"1267"0"0,0 0 557 0 0,0 0 109 0 0,0 0-234 0 0,0 0-1087 0 0,0 0-473 0 0,6-5 520 0 0,-3 3-949 0 0,0 0 0 0 0,0 0 0 0 0,0 0 1 0 0,1 1-1 0 0,-1-1 0 0 0,0 1 0 0 0,1 0 0 0 0,-1 0 1 0 0,0 1-1 0 0,1-1 0 0 0,-1 0 0 0 0,1 1 0 0 0,0 0-299 0 0,20-4 700 0 0,-16 2-516 0 0,1 1-1 0 0,0 0 1 0 0,0 1-1 0 0,7 0-183 0 0,21-1 231 0 0,25-4-150 0 0,38 4-81 0 0,-68 1-413 0 0,-16 0-1346 0 0,0-2-1 0 0,-1 0 1 0 0,1 0-1 0 0,15-6 1760 0 0,-6-1-2269 0 0</inkml:trace>
  <inkml:trace contextRef="#ctx0" brushRef="#br0" timeOffset="496526.071">24393 11637 3224 0 0,'0'0'143'0'0,"-2"14"1929"0"0,-8 21 6665 0 0,7-29-8260 0 0,1 0-1 0 0,-1 0 1 0 0,0-1-1 0 0,0 1 1 0 0,-1-1-1 0 0,0 0 0 0 0,-2 3-476 0 0,-38 45 2616 0 0,36-45-2540 0 0,0 1 0 0 0,-1-1-1 0 0,0-1 1 0 0,0 0 0 0 0,-1 0 0 0 0,0-1-1 0 0,0 0 1 0 0,0-1 0 0 0,-5 2-76 0 0,1-2 94 0 0,-1-1 0 0 0,0 0 0 0 0,-1-1 0 0 0,-5 0-94 0 0,15-3-1 0 0,1 1 0 0 0,0-1-1 0 0,-1-1 1 0 0,1 1 0 0 0,-1-1-1 0 0,1 1 1 0 0,0-1 0 0 0,-1-1 0 0 0,1 1-1 0 0,0-1 1 0 0,0 0 0 0 0,0 0 0 0 0,0-1-1 0 0,0 0 2 0 0,3 2-35 0 0,1-1-1 0 0,-1 1 0 0 0,1-1 0 0 0,0 1 0 0 0,-1-1 0 0 0,1 0 1 0 0,0 0-1 0 0,0 0 0 0 0,0 0 0 0 0,0 0 0 0 0,1 0 0 0 0,-1 0 1 0 0,0 0-1 0 0,1 0 0 0 0,0 0 0 0 0,-1-1 36 0 0,0-1-51 0 0,1 0-1 0 0,0 0 1 0 0,0 1 0 0 0,0-1-1 0 0,0 0 1 0 0,0 0 0 0 0,1 0-1 0 0,0-2 52 0 0,0 2-23 0 0,1 0 0 0 0,-1 0 0 0 0,1 1 0 0 0,0-1 0 0 0,0 0 0 0 0,1 1 0 0 0,-1 0 0 0 0,1 0 0 0 0,-1-1 0 0 0,1 1 0 0 0,0 1 0 0 0,0-1 0 0 0,0 0 0 0 0,1 1 0 0 0,-1 0-1 0 0,0 0 1 0 0,1 0 0 0 0,0 0 0 0 0,-1 0 0 0 0,1 1 0 0 0,0-1 0 0 0,0 1 0 0 0,0 0 0 0 0,0 0 0 0 0,0 1 0 0 0,0-1 0 0 0,0 1 0 0 0,0 0 0 0 0,0 0 0 0 0,0 0 0 0 0,1 1 0 0 0,-1-1-1 0 0,0 1 1 0 0,2 1 23 0 0,5 1 30 0 0,-1 0-1 0 0,0 1 0 0 0,1 0 1 0 0,-2 1-1 0 0,1 0 1 0 0,0 0-1 0 0,-1 1 0 0 0,0 0 1 0 0,-1 1-1 0 0,1 0 0 0 0,1 2-29 0 0,7 9 160 0 0,0 1-1 0 0,-1 1 0 0 0,0 0 0 0 0,1 7-159 0 0,-14-24-139 0 0,-1 1 0 0 0,1-1 0 0 0,-1 0-1 0 0,1 0 1 0 0,0 0 0 0 0,1 1 139 0 0,3 2-4762 0 0,-6-4-1592 0 0</inkml:trace>
  <inkml:trace contextRef="#ctx0" brushRef="#br0" timeOffset="496912.708">24312 11440 3680 0 0,'0'0'284'0'0,"-5"-5"-412"0"0,5 4 4847 0 0,0 1 5123 0 0,12-1-9328 0 0,12 1 316 0 0,-20 0-735 0 0,-1 1 1 0 0,1-1 0 0 0,-1 0-1 0 0,1-1 1 0 0,-1 1 0 0 0,2-1-96 0 0,14-1 288 0 0,7 2-24 0 0,79-2 39 0 0,-63 3-235 0 0,2 0-4016 0 0,-31-3-2446 0 0</inkml:trace>
  <inkml:trace contextRef="#ctx0" brushRef="#br0" timeOffset="497292.631">24768 11324 9760 0 0,'0'0'446'0'0,"0"0"-10"0"0,0 0-161 0 0,0 0 356 0 0,0 0 186 0 0,0 8 1448 0 0,-1 2-1527 0 0,0-1 1 0 0,-1 1-1 0 0,-1 6-738 0 0,-3 13 1004 0 0,-7 37-454 0 0,8-44-331 0 0,0 1 1 0 0,0 19-220 0 0,-1 20 445 0 0,5-45-172 0 0,0-14-213 0 0,1 1 0 0 0,0-1-1 0 0,0 0 1 0 0,0 0-1 0 0,0 1 1 0 0,0-1 0 0 0,1 0-1 0 0,-1 0 1 0 0,1 1-60 0 0,3 13 171 0 0,5 11 262 0 0,-9-27-413 0 0,1 1 0 0 0,0-1 0 0 0,0 1 0 0 0,0-1 0 0 0,-1 1 0 0 0,2-1 0 0 0,-1 0 0 0 0,0 0 0 0 0,0 0 0 0 0,0 1 0 0 0,0-1 0 0 0,1 0 0 0 0,-1 0 0 0 0,1-1 0 0 0,0 2-20 0 0,0-1 18 0 0,1 0 70 0 0,0 1-1 0 0,0-1 1 0 0,-1 0 0 0 0,1 0 0 0 0,0 0-1 0 0,0 0 1 0 0,1-1 0 0 0,-1 1-1 0 0,0-1 1 0 0,0 1 0 0 0,0-1 0 0 0,0 0-1 0 0,3-1-87 0 0,120-21 850 0 0,-92 15-757 0 0,-32 5-38 0 0,6-2-19 0 0,-7 3-114 0 0,-1 1-60 0 0,1 0-73 0 0,3 1-138 0 0,-3-2-4670 0 0,2-4-1495 0 0</inkml:trace>
  <inkml:trace contextRef="#ctx0" brushRef="#br0" timeOffset="497734.354">25218 11430 15408 0 0,'0'0'348'0'0,"0"0"49"0"0,0 0 21 0 0,0 0-40 0 0,-1 2-186 0 0,-6 21 512 0 0,-2 0 1 0 0,-1-1-1 0 0,0 0 1 0 0,-2 0-1 0 0,-5 7-704 0 0,2-8 200 0 0,0 0 0 0 0,-13 12-200 0 0,10-12 82 0 0,-41 56-65 0 0,-10 13-34 0 0,37-50 7 0 0,-23 39 10 0 0,15-21 252 0 0,17-29-1192 0 0,12-17-4697 0 0,4-5-741 0 0</inkml:trace>
  <inkml:trace contextRef="#ctx0" brushRef="#br0" timeOffset="498076.804">25108 11769 3680 0 0,'0'0'284'0'0,"7"-3"-176"0"0,-6 3-75 0 0,3-1 940 0 0,-1-1 0 0 0,1 1 0 0 0,0 1 0 0 0,-1-1 0 0 0,1 0 0 0 0,0 1 0 0 0,0 0 0 0 0,2 0-973 0 0,12 0 3409 0 0,-14 0-3062 0 0,0 0 1 0 0,0 0-1 0 0,0 1 0 0 0,0-1 1 0 0,4 1-348 0 0,-7 0 57 0 0,0-1-1 0 0,0 1 1 0 0,1-1 0 0 0,-1 1 0 0 0,0-1 0 0 0,0 1 0 0 0,0 0-1 0 0,0 0 1 0 0,0-1 0 0 0,0 1 0 0 0,0 0 0 0 0,0 0 0 0 0,0 0-1 0 0,0 0 1 0 0,-1 0 0 0 0,1 0 0 0 0,0 0 0 0 0,-1 0 0 0 0,1 0-1 0 0,0 2-56 0 0,0-1 53 0 0,0 1-1 0 0,0 0 0 0 0,0 0 1 0 0,-1 0-1 0 0,1 0 0 0 0,-1 0 0 0 0,1 0 1 0 0,-1 0-1 0 0,0 0 0 0 0,0 0 1 0 0,-1-1-1 0 0,1 1 0 0 0,-1 0 0 0 0,1 0 1 0 0,-1 0-1 0 0,0 0 0 0 0,0 0 1 0 0,0-1-1 0 0,0 1 0 0 0,-1 0 0 0 0,1-1 1 0 0,-1 1-1 0 0,1-1 0 0 0,-1 1 0 0 0,-2 1-52 0 0,-5 5 110 0 0,0 0 0 0 0,-1-1 0 0 0,0 0 0 0 0,0 0-1 0 0,-6 2-109 0 0,-10 8 156 0 0,-2 1-16 0 0,0-1-1 0 0,-5 0-139 0 0,-24 16 201 0 0,33-19 447 0 0,23-15-450 0 0,1 0-13 0 0,0 0-8 0 0,19 5 301 0 0,1-3-332 0 0,0-1 1 0 0,-1-1 0 0 0,17-3-147 0 0,20 0 34 0 0,17 1-1487 0 0,-54 2 594 0 0</inkml:trace>
  <inkml:trace contextRef="#ctx0" brushRef="#br0" timeOffset="498516.87">25123 12138 3224 0 0,'13'-9'415'0'0,"-9"6"3460"0"0,-4 3-3613 0 0,0 0 0 0 0,1-1-1 0 0,-1 1 1 0 0,0 0-1 0 0,0 0 1 0 0,0 0 0 0 0,1 0-1 0 0,-1-1 1 0 0,0 1-1 0 0,0 0 1 0 0,0 0-1 0 0,1 0 1 0 0,-1 0 0 0 0,0 0-1 0 0,0 0 1 0 0,0 0-1 0 0,1 0 1 0 0,-1 0-1 0 0,0 0 1 0 0,0 0 0 0 0,1 0-1 0 0,-1 0 1 0 0,0 0-1 0 0,0 0 1 0 0,1 0 0 0 0,-1 0-1 0 0,0 0 1 0 0,0 0-1 0 0,0 0-261 0 0,12 3 2328 0 0,10 9-1443 0 0,-17-6-676 0 0,0 0 0 0 0,-1-1 0 0 0,0 2-1 0 0,0-1 1 0 0,0 0 0 0 0,-1 1 0 0 0,0 1-209 0 0,0-3 88 0 0,11 26 536 0 0,-1 1-1 0 0,-1 1 0 0 0,0 5-623 0 0,22 102 1534 0 0,-30-120-1398 0 0,-1 1 1 0 0,-1-1-1 0 0,0 0 0 0 0,-2 1 0 0 0,0-1 0 0 0,-1 1 1 0 0,-2-1-1 0 0,0 1 0 0 0,-4 11-136 0 0,3-16 47 0 0,-1 0 0 0 0,0-1 0 0 0,-2 0 0 0 0,0 0 0 0 0,0 0 0 0 0,-1-1 0 0 0,-1 0 0 0 0,0-1 0 0 0,-1 0 0 0 0,-1 0 0 0 0,0-1 0 0 0,-5 3-47 0 0,-28 21-297 0 0,-2-2 1 0 0,-1-2 0 0 0,-32 15 296 0 0,76-45-97 0 0,-58 33-1544 0 0,-1-4 0 0 0,-20 6 1641 0 0,-43 12-1710 0 0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18-12-04T08:10:25.70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303 108 11056 0 0,'0'0'248'0'0,"4"-15"709"0"0,-4 13-868 0 0,0 0 0 0 0,-1 1 0 0 0,1-1 0 0 0,0 1-1 0 0,0-1 1 0 0,-1 0 0 0 0,1 1 0 0 0,-1-1 0 0 0,1 1 0 0 0,-1-1 0 0 0,0 1 0 0 0,0-1 0 0 0,1 1-1 0 0,-1 0 1 0 0,0-1 0 0 0,0 1 0 0 0,0 0 0 0 0,-1 0 0 0 0,1 0 0 0 0,0 0 0 0 0,0 0 0 0 0,-1 0-1 0 0,1 0 1 0 0,0 0 0 0 0,-1 0 0 0 0,1 0 0 0 0,-1 1 0 0 0,1-1 0 0 0,-1 1 0 0 0,1-1 0 0 0,-1 1 0 0 0,0 0-1 0 0,1-1 1 0 0,-1 1 0 0 0,1 0 0 0 0,-2 0-89 0 0,-4 0 309 0 0,0 0 1 0 0,0 0-1 0 0,1 1 0 0 0,-1-1 1 0 0,0 2-1 0 0,1-1 0 0 0,-5 2-309 0 0,2 0 114 0 0,0 0 0 0 0,0 0 0 0 0,0 1 1 0 0,1 0-1 0 0,0 0 0 0 0,-1 1 0 0 0,2 0 0 0 0,-1 1 0 0 0,1 0 0 0 0,-1 0 0 0 0,2 0 0 0 0,-1 1 0 0 0,1 0 0 0 0,-3 4-114 0 0,8-10 5 0 0,1 0 0 0 0,-1 0 0 0 0,0 1 0 0 0,1-1 0 0 0,-1 0 0 0 0,1 1 0 0 0,0-1 0 0 0,-1 0 0 0 0,1 1 0 0 0,0-1 0 0 0,0 0 0 0 0,0 1 0 0 0,0-1 0 0 0,0 0 0 0 0,0 1 0 0 0,0-1-1 0 0,0 0 1 0 0,0 1 0 0 0,1 0-5 0 0,0 1 4 0 0,0 0-1 0 0,1 0 1 0 0,-1 0 0 0 0,1 0-1 0 0,-1 0 1 0 0,1-1-1 0 0,0 1 1 0 0,2 1-4 0 0,2 3-35 0 0,0-1-1 0 0,0 0 1 0 0,0-1 0 0 0,1 0-1 0 0,0 0 1 0 0,3 1 35 0 0,145 87-79 0 0,-133-79 79 0 0,13 8 0 0 0,-26-18 36 0 0,-1 0 0 0 0,0 0 0 0 0,0 1 0 0 0,0 0 0 0 0,-1 0 0 0 0,0 1 0 0 0,0 0 0 0 0,0 1 0 0 0,-1-1 0 0 0,0 1 0 0 0,0 0 0 0 0,3 7-36 0 0,-8-13 4 0 0,-1 0-1 0 0,1 0 1 0 0,-1 1 0 0 0,1-1-1 0 0,-1 1 1 0 0,0-1-1 0 0,0 0 1 0 0,1 1-1 0 0,-1-1 1 0 0,0 1-1 0 0,0-1 1 0 0,0 0-1 0 0,-1 1 1 0 0,1-1-1 0 0,0 1 1 0 0,0-1 0 0 0,-1 0-1 0 0,1 1 1 0 0,-1-1-1 0 0,1 0 1 0 0,-1 1-1 0 0,0-1 1 0 0,0 0-1 0 0,1 0 1 0 0,-1 0-1 0 0,0 0 1 0 0,0 1-1 0 0,0-1 1 0 0,0 0-1 0 0,0-1 1 0 0,0 1 0 0 0,0 0-1 0 0,-1 0 1 0 0,1 0-1 0 0,0 0-3 0 0,-7 3 193 0 0,1 0 0 0 0,-1 0 0 0 0,0 0 0 0 0,0-1-1 0 0,-1 1-192 0 0,-11 2 140 0 0,1-1-1 0 0,-1-1 0 0 0,0 0 0 0 0,0-2 1 0 0,0 0-1 0 0,0-1 0 0 0,-15-2-139 0 0,-1-1 9 0 0,0-2-1 0 0,0-2 0 0 0,-31-9-8 0 0,63 14 41 0 0,0 0-1 0 0,0-1 0 0 0,0 0 0 0 0,0 0 0 0 0,0 0 0 0 0,0-1 1 0 0,1 1-1 0 0,-1-1 0 0 0,1 0-40 0 0,2 3-80 0 0,0-1 0 0 0,1 1 1 0 0,-1-1-1 0 0,0 1 0 0 0,1-1 0 0 0,-1 1 0 0 0,1-1 1 0 0,-1 0-1 0 0,1 1 0 0 0,-1-1 0 0 0,1 0 1 0 0,-1 0-1 0 0,1 1 0 0 0,0-1 0 0 0,-1 0 0 0 0,1 0 1 0 0,0 1-1 0 0,0-1 0 0 0,-1 0 0 0 0,1 0 1 0 0,0 0-1 0 0,0 0 0 0 0,0 1 0 0 0,0-1 0 0 0,0 0 1 0 0,0 0-1 0 0,0 0 0 0 0,1 0 0 0 0,-1 1 0 0 0,0-1 1 0 0,0 0-1 0 0,1 0 0 0 0,-1 0 0 0 0,0 1 1 0 0,1-1-1 0 0,-1 0 0 0 0,1 1 0 0 0,-1-1 0 0 0,1 0 1 0 0,-1 1-1 0 0,1-1 0 0 0,-1 0 0 0 0,1 1 1 0 0,0-1-1 0 0,-1 1 0 0 0,1-1 0 0 0,0 1 0 0 0,0-1 80 0 0,7-4-4611 0 0,2-1-1221 0 0</inkml:trace>
  <inkml:trace contextRef="#ctx0" brushRef="#br0" timeOffset="403.193">609 330 13824 0 0,'0'0'314'0'0,"0"0"46"0"0,-3-3 354 0 0,2 8 3239 0 0,5 10-3334 0 0,9 18-988 0 0,-4-10 977 0 0,0 0-1 0 0,-2 1 0 0 0,3 14-607 0 0,1 1 234 0 0,-4-10-241 0 0,-2 0 0 0 0,-1 0 0 0 0,-1 8 7 0 0,1 3-233 0 0,-2-8 37 0 0,-1 17 196 0 0,-1-39-112 0 0,-1-4 375 0 0,1-6-371 0 0,0 0 1 0 0,0 0-1 0 0,0 1 0 0 0,0-1 1 0 0,0 0-1 0 0,0 0 0 0 0,0 0 1 0 0,0 1-1 0 0,0-1 0 0 0,-1 0 1 0 0,1 0-1 0 0,0 0 0 0 0,0 1 1 0 0,0-1-1 0 0,0 0 0 0 0,0 0 1 0 0,0 0-1 0 0,-1 0 0 0 0,1 1 1 0 0,0-1-1 0 0,0 0 0 0 0,0 0 0 0 0,-1 0 1 0 0,1 0-1 0 0,0 0 0 0 0,0 0 1 0 0,0 0-1 0 0,-1 1 0 0 0,1-1 1 0 0,0 0-1 0 0,0 0 0 0 0,0 0 1 0 0,-1 0-1 0 0,1 0 0 0 0,0 0 1 0 0,0 0-1 0 0,-1 0 0 0 0,1 0 1 0 0,0 0-1 0 0,0 0 0 0 0,0 0 1 0 0,-1 0-1 0 0,1-1 0 0 0,0 1 1 0 0,0 0-1 0 0,-1 0 0 0 0,1 0 1 0 0,0 0-1 0 0,0 0 0 0 0,0 0 1 0 0,0 0-1 0 0,-1-1 108 0 0,-2-5-1813 0 0</inkml:trace>
  <inkml:trace contextRef="#ctx0" brushRef="#br0" timeOffset="791.027">563 368 11976 0 0,'13'-7'1274'0'0,"-5"4"-1041"0"0,1 1 0 0 0,0 0 0 0 0,0 0 0 0 0,0 1 0 0 0,0 1-1 0 0,1-1 1 0 0,-1 2 0 0 0,7 0-233 0 0,8 2 1335 0 0,0 1 0 0 0,17 6-1335 0 0,-27-7 393 0 0,-1 1 1 0 0,0 0-1 0 0,0 2 0 0 0,0-1 0 0 0,-1 1 0 0 0,0 1 0 0 0,0 0 0 0 0,-1 1 0 0 0,4 3-393 0 0,-13-10 36 0 0,-1 1 1 0 0,1 0-1 0 0,-1-1 1 0 0,1 1-1 0 0,-1 0 1 0 0,0 0-1 0 0,1 0 1 0 0,-1 0-1 0 0,0 0 1 0 0,0 0-1 0 0,0 1 1 0 0,-1-1-1 0 0,1 0 1 0 0,-1 0-1 0 0,1 2-36 0 0,-1-2-11 0 0,0-1 0 0 0,0 1 0 0 0,0-1 0 0 0,0 1 0 0 0,-1-1 0 0 0,1 1 0 0 0,-1-1 0 0 0,1 1 0 0 0,-1-1 1 0 0,1 1-1 0 0,-1-1 0 0 0,0 1 0 0 0,0-1 0 0 0,1 0 0 0 0,-1 0 0 0 0,0 1 0 0 0,0-1 0 0 0,0 0 0 0 0,-1 0 0 0 0,1 0 0 0 0,0 0 0 0 0,0 0 0 0 0,-1 0 0 0 0,1 0 0 0 0,0-1 11 0 0,-15 10 129 0 0,-1-1 0 0 0,1-1-1 0 0,-1-1 1 0 0,-1 0 0 0 0,1-2 0 0 0,-7 2-129 0 0,-7 0-2168 0 0,0-2 0 0 0,-1-1 1 0 0,-11-1 2167 0 0,13-2-6008 0 0</inkml:trace>
  <inkml:trace contextRef="#ctx0" brushRef="#br0" timeOffset="1151.027">884 530 3680 0 0,'33'-1'-432'0'0,"-7"-1"6749"0"0,1-1-1 0 0,11-4-6316 0 0,0-3 1890 0 0,-27 7-1699 0 0,0-1-1 0 0,-1 0 0 0 0,1-1 0 0 0,-1 0 0 0 0,-1-1 0 0 0,1 0 1 0 0,-1-1-1 0 0,4-3-190 0 0,-8 7 14 0 0,0-1 1 0 0,0-1-1 0 0,-1 1 1 0 0,1-1-1 0 0,-1 1 1 0 0,0-1-1 0 0,0-1 1 0 0,0 1-1 0 0,0-2-14 0 0,4-6 2 0 0,-7 11-15 0 0,0 1 0 0 0,0-1 0 0 0,0 0-1 0 0,0 0 1 0 0,0 0 0 0 0,0 0-1 0 0,0-1 1 0 0,0 1 0 0 0,-1 0 0 0 0,1 0-1 0 0,-1 0 1 0 0,0 0 0 0 0,0-1-1 0 0,0 0 14 0 0,0 1-15 0 0,1-2-66 0 0,-1 1 0 0 0,0-1 0 0 0,-1 0 0 0 0,1 0 0 0 0,-1 1 0 0 0,1-1 0 0 0,-2-2 81 0 0,1 4-58 0 0,0 1 1 0 0,0 0-1 0 0,1-1 0 0 0,-1 1 1 0 0,0 0-1 0 0,0 0 0 0 0,-1 0 1 0 0,1 0-1 0 0,0 0 0 0 0,0 0 1 0 0,0 0-1 0 0,-1 0 0 0 0,1 0 1 0 0,0 1-1 0 0,-1-1 0 0 0,1 0 1 0 0,-1 1-1 0 0,1-1 0 0 0,-1 1 0 0 0,1 0 58 0 0,-2-1-3 0 0,1 1 0 0 0,-1-1 0 0 0,1 1 0 0 0,0 0 0 0 0,-1 0-1 0 0,1 0 1 0 0,-1 0 0 0 0,1 0 0 0 0,-1 0 0 0 0,1 1 0 0 0,0-1-1 0 0,-1 1 1 0 0,1 0 0 0 0,0 0 0 0 0,-1 0 0 0 0,1 0 0 0 0,0 0-1 0 0,0 0 1 0 0,0 0 0 0 0,0 1 0 0 0,0-1 0 0 0,-2 3 3 0 0,-3 3 140 0 0,-1 1 0 0 0,1 0 0 0 0,0 0 0 0 0,-3 6-140 0 0,5-7 269 0 0,2-2-169 0 0,0 0 0 0 0,1-1 0 0 0,-1 1 0 0 0,1 0 0 0 0,0 1-100 0 0,-6 12 148 0 0,7-13-113 0 0,-1-1 0 0 0,1 1 0 0 0,0 0 0 0 0,0-1-1 0 0,0 1 1 0 0,1 0 0 0 0,0-1 0 0 0,-1 1 0 0 0,2 0-1 0 0,-1 0 1 0 0,1-1 0 0 0,-1 1 0 0 0,1 0 0 0 0,0-1-1 0 0,1 1 1 0 0,-1-1 0 0 0,1 1 0 0 0,0-1 0 0 0,0 0-1 0 0,2 3-34 0 0,-3-5 34 0 0,1 1 0 0 0,0-1 0 0 0,-1 0 0 0 0,1 1 0 0 0,0-1 0 0 0,0 0-1 0 0,0 0 1 0 0,1 0 0 0 0,-1-1 0 0 0,0 1 0 0 0,1 0 0 0 0,-1-1-1 0 0,1 0 1 0 0,0 1 0 0 0,-1-1 0 0 0,1 0 0 0 0,0 0 0 0 0,2 0-34 0 0,6 2 0 0 0,1 0 1 0 0,0-1 0 0 0,-1-1 0 0 0,1 0 0 0 0,0 0-1 0 0,0-2 1 0 0,7 0-1 0 0,22-6-5904 0 0,-22 0-254 0 0</inkml:trace>
  <inkml:trace contextRef="#ctx0" brushRef="#br0" timeOffset="1494.16">1554 313 12896 0 0,'-9'0'1338'0'0,"3"1"-1037"0"0,-1 0-1 0 0,1 0 1 0 0,0 1-1 0 0,0 0 1 0 0,0 0-1 0 0,0 0 1 0 0,0 1-1 0 0,0 0 1 0 0,0 0-1 0 0,1 0-300 0 0,-14 7 1295 0 0,7-4-1121 0 0,1 1 1 0 0,0 0-1 0 0,0 0 0 0 0,1 1 0 0 0,0 1 1 0 0,0 0-1 0 0,1 0 0 0 0,0 0 0 0 0,1 1 1 0 0,0 1-1 0 0,0-1 0 0 0,1 2 0 0 0,-2 5-174 0 0,8-15 32 0 0,-1 1-1 0 0,1 0 0 0 0,0-1 0 0 0,1 1 0 0 0,-1 0 0 0 0,0 0 0 0 0,1-1 0 0 0,0 1 1 0 0,0 0-1 0 0,0 0 0 0 0,0 0 0 0 0,0-1 0 0 0,0 1 0 0 0,1 0 0 0 0,-1 0 1 0 0,1 0-1 0 0,0-1 0 0 0,0 2-31 0 0,0-2 4 0 0,0-1 0 0 0,0 1 0 0 0,0 0 0 0 0,0 0 0 0 0,1-1 0 0 0,-1 1 0 0 0,1-1 0 0 0,-1 1 0 0 0,1-1 0 0 0,0 1 0 0 0,-1-1 0 0 0,1 0 0 0 0,0 0 0 0 0,0 0 0 0 0,0 0-1 0 0,0 0 1 0 0,0 0 0 0 0,0-1 0 0 0,0 1 0 0 0,0-1 0 0 0,0 1 0 0 0,0-1 0 0 0,0 0 0 0 0,2 0-4 0 0,18 0 266 0 0,1 0 1 0 0,-1-2-1 0 0,13-3-266 0 0,3 0 55 0 0,2-1-1003 0 0,-13-1-4039 0 0,-26 7 4549 0 0,24-6-6410 0 0</inkml:trace>
  <inkml:trace contextRef="#ctx0" brushRef="#br0" timeOffset="7256.742">1795 70 11976 0 0,'1'-4'221'0'0,"1"0"0"0"0,-1 0 0 0 0,1 0 0 0 0,-1 0 0 0 0,1 0 0 0 0,3-2-221 0 0,-4 3 4 0 0,1 0 0 0 0,0 0 0 0 0,-1 1-1 0 0,1-1 1 0 0,-1 0 0 0 0,0 0 0 0 0,0-1 0 0 0,0 1 0 0 0,0 0 0 0 0,-1 0 0 0 0,1-3-4 0 0,-1 6 376 0 0,0 0 113 0 0,0 0 21 0 0,0 0 22 0 0,0 0 84 0 0,0 0 37 0 0,0 0 9 0 0,0 0-55 0 0,0 0-240 0 0,0 0-102 0 0,-1 1-17 0 0,-8 31 113 0 0,1 0-1 0 0,1 7-360 0 0,1 7 0 0 0,3-1 0 0 0,1 1 0 0 0,3 2 0 0 0,-1-11 0 0 0,1-11 0 0 0,4 17 0 0 0,-1-3 0 0 0,1 5 230 0 0,-1-19-209 0 0,-2 0-1 0 0,-1 1-20 0 0,3-3 188 0 0,-4-23 33 0 0,0-1-57 0 0,0 0-252 0 0,0 0-110 0 0,0 0-868 0 0,0 0-3547 0 0,0 0-1521 0 0</inkml:trace>
  <inkml:trace contextRef="#ctx0" brushRef="#br0" timeOffset="8080.358">1627 325 11056 0 0,'0'0'852'0'0,"-1"-1"-560"0"0,-4 0-151 0 0,4 0 420 0 0,1 1 173 0 0,0 0 30 0 0,0 0-31 0 0,0 0-145 0 0,0 0-63 0 0,0 0-12 0 0,0 0-14 0 0,0 0-56 0 0,7-3 383 0 0,19-5-378 0 0,0 2 0 0 0,15-2-448 0 0,15-3 606 0 0,-22 3-573 0 0,-1 2 0 0 0,1 1 0 0 0,0 2 0 0 0,1 1 0 0 0,10 2-33 0 0,-36 0-49 0 0,0 2 1 0 0,-1-1-1 0 0,1 1 0 0 0,-1 1 0 0 0,1 0 1 0 0,-1 0-1 0 0,0 0 0 0 0,0 1 0 0 0,0 0 1 0 0,-1 1-1 0 0,1-1 0 0 0,-1 2 1 0 0,0-1-1 0 0,4 5 49 0 0,-6-5 40 0 0,0 0 1 0 0,0 1-1 0 0,-1-1 1 0 0,1 1-1 0 0,-1 1 1 0 0,0-1-1 0 0,-1 0 0 0 0,0 1 1 0 0,0 0-1 0 0,0 0 1 0 0,-1 0-1 0 0,0 0 1 0 0,0 0-1 0 0,-1 0 0 0 0,0 0 1 0 0,0 1-1 0 0,0 4-40 0 0,-1-3 3 0 0,-1 0 0 0 0,1 0 0 0 0,-3 9-3 0 0,3-15 10 0 0,-1 0 0 0 0,0 0 0 0 0,0 0-1 0 0,-1 0 1 0 0,1 0 0 0 0,0 0 0 0 0,-1 0 0 0 0,0-1 0 0 0,0 1 0 0 0,0-1 0 0 0,0 1 0 0 0,-1 0-10 0 0,2-2 8 0 0,1-1 0 0 0,-1 1 0 0 0,0-1-1 0 0,0 1 1 0 0,1-1 0 0 0,-1 0 0 0 0,0 1-1 0 0,0-1 1 0 0,0 0 0 0 0,0 1 0 0 0,1-1 0 0 0,-1 0-1 0 0,0 0 1 0 0,0 0 0 0 0,0 0 0 0 0,0 0-1 0 0,0 0 1 0 0,1 0 0 0 0,-1 0 0 0 0,0 0-1 0 0,0-1 1 0 0,0 1 0 0 0,0 0 0 0 0,0 0-1 0 0,0-1-7 0 0,-18-10 142 0 0,17 9-133 0 0,1 1 0 0 0,-1 0-1 0 0,1-1 1 0 0,-1 0 0 0 0,1 1-1 0 0,0-1 1 0 0,0 0 0 0 0,0 1-1 0 0,0-1 1 0 0,0 0 0 0 0,0 0-1 0 0,0 0 1 0 0,1 0 0 0 0,-1 0-1 0 0,1 0 1 0 0,-1 0 0 0 0,1 0-1 0 0,0 0 1 0 0,0 0 0 0 0,0 0-1 0 0,0-1-8 0 0,1-4 6 0 0,0-1 0 0 0,0 1 0 0 0,1-1 0 0 0,0 1 0 0 0,1-2-6 0 0,5-21-4 0 0,-7 26-13 0 0,0-1 0 0 0,1 0 0 0 0,0 1 0 0 0,0-1-1 0 0,0 1 1 0 0,0 0 0 0 0,1 0 0 0 0,-1 0 0 0 0,1 0 0 0 0,1-1 17 0 0,6-7-419 0 0,1 1 0 0 0,7-6 419 0 0,-5 7-138 0 0,0 0 1 0 0,1 1-1 0 0,0 1 0 0 0,0 0 0 0 0,1 0 0 0 0,10-2 138 0 0,-10 5-472 0 0,-1 1 0 0 0,1 0 0 0 0,7 0 472 0 0,6-2-372 0 0,-6 1 8 0 0,1 1-1 0 0,-1 1 0 0 0,1 2 0 0 0,0 0 1 0 0,19 2 364 0 0,-37-1 0 0 0,0 1 0 0 0,0 0 0 0 0,-1 0 0 0 0,1 1 0 0 0,0-1 0 0 0,-1 1 0 0 0,1 0 0 0 0,1 2 0 0 0,0 1 0 0 0,-6-5 0 0 0,1 1 0 0 0,-1-1 0 0 0,0 0 0 0 0,1 1 0 0 0,-1-1 0 0 0,0 0 0 0 0,1 1 0 0 0,-1-1 0 0 0,0 0 0 0 0,0 1 0 0 0,0-1 0 0 0,1 1 0 0 0,-1-1 0 0 0,0 0 0 0 0,0 1 0 0 0,0-1 0 0 0,0 1 0 0 0,0-1 0 0 0,0 1 0 0 0,0-1 0 0 0,0 1 0 0 0,0-1 0 0 0,0 0 0 0 0,0 1 0 0 0,0-1 0 0 0,0 1 0 0 0,0-1 0 0 0,0 1 0 0 0,0-1 0 0 0,-1 0 0 0 0,1 1 0 0 0,0-1 0 0 0,0 1 0 0 0,-1-1 0 0 0,1 0 0 0 0,0 1 0 0 0,0-1 0 0 0,-1 0 0 0 0,1 1 0 0 0,0-1 0 0 0,-2 5 96 0 0,-1 0 0 0 0,1 0 0 0 0,-1 0 1 0 0,0 0-1 0 0,-1 0 0 0 0,1-1 1 0 0,-1 0-1 0 0,0 1-96 0 0,-36 32 1315 0 0,14-14-875 0 0,15-13-319 0 0,3-3 16 0 0,1 0-1 0 0,0 1 0 0 0,0 0 0 0 0,-3 4-136 0 0,2-1 143 0 0,7-10-118 0 0,0 0 1 0 0,0 0-1 0 0,0 0 0 0 0,1 0 1 0 0,-1 1-1 0 0,0-1 1 0 0,0 0-1 0 0,1 0 1 0 0,-1 1-1 0 0,1-1 0 0 0,-1 0 1 0 0,1 1-1 0 0,0-1 1 0 0,-1 0-1 0 0,1 1 1 0 0,0-1-1 0 0,0 1 0 0 0,0 0-25 0 0,0-1 7 0 0,0 0 0 0 0,0 1 0 0 0,0-1 0 0 0,0 0 0 0 0,1 0 0 0 0,-1 0 0 0 0,0 0 0 0 0,1 1-1 0 0,-1-1 1 0 0,1 0 0 0 0,-1 0 0 0 0,1 0 0 0 0,-1 0 0 0 0,1 0 0 0 0,0 0 0 0 0,-1 0 0 0 0,1 0 0 0 0,0 0-1 0 0,0 0 1 0 0,0-1 0 0 0,0 1 0 0 0,0 0 0 0 0,1 0-7 0 0,0 0 12 0 0,1 1 1 0 0,0-1-1 0 0,-1 0 1 0 0,1 0-1 0 0,0-1 0 0 0,0 1 1 0 0,0-1-1 0 0,0 1 0 0 0,0-1 1 0 0,0 0-13 0 0,8 0 43 0 0,0 0 0 0 0,-1-1 1 0 0,1-1-1 0 0,-1 0 0 0 0,4-1-43 0 0,-8 2 24 0 0,6-2 1 0 0,1-1-1 0 0,-1 0 1 0 0,1 0-1 0 0,-1-1 1 0 0,7-5-25 0 0,-16 8 12 0 0,0-1 0 0 0,0 0 0 0 0,0 0 0 0 0,0 0 1 0 0,0 0-1 0 0,-1 0 0 0 0,0-1 0 0 0,1 1 0 0 0,-1-1 0 0 0,-1 1 0 0 0,1-1 1 0 0,0 0-1 0 0,-1 0 0 0 0,0 0 0 0 0,0 0 0 0 0,0 0 0 0 0,0 0-12 0 0,-1-1-25 0 0,0 1-1 0 0,0 0 0 0 0,0 0 0 0 0,0 0 1 0 0,-1-1-1 0 0,0 1 0 0 0,0 0 0 0 0,0 0 0 0 0,0 0 1 0 0,-1 0-1 0 0,1 0 0 0 0,-1 1 0 0 0,0-1 1 0 0,0 0-1 0 0,0 1 0 0 0,-1-1 0 0 0,0 1 1 0 0,1 0-1 0 0,-1 0 0 0 0,0 0 0 0 0,0 0 0 0 0,-2-1 26 0 0,-3-2 0 0 0,-1-1-1 0 0,0 1 1 0 0,-1 1-1 0 0,1-1 0 0 0,-1 2 1 0 0,0-1-1 0 0,0 1 0 0 0,-1 1 1 0 0,-24-5 8 0 0,20 6-3013 0 0,15 2-3021 0 0</inkml:trace>
  <inkml:trace contextRef="#ctx0" brushRef="#br0" timeOffset="8428.297">3037 183 4144 0 0,'0'0'319'0'0,"-8"0"231"0"0,2 0 1098 0 0,0 1 0 0 0,0 0-1 0 0,0 0 1 0 0,0 1 0 0 0,0 0-1 0 0,-3 2-1647 0 0,-23 8 3049 0 0,14-4-3622 0 0,8-3 902 0 0,0-1-1 0 0,0 2 0 0 0,0-1 1 0 0,-5 6-329 0 0,11-9 60 0 0,0 1 0 0 0,1 0-1 0 0,-1 0 1 0 0,1 1 0 0 0,0-1 0 0 0,0 1 0 0 0,0-1 0 0 0,0 1 0 0 0,1 0 0 0 0,-1 0 0 0 0,1 0-1 0 0,0 1-59 0 0,2-3-2 0 0,-1 0 0 0 0,1-1 0 0 0,0 1 1 0 0,0 0-1 0 0,0-1 0 0 0,1 1 0 0 0,-1 0 0 0 0,0 0 0 0 0,1-1 0 0 0,-1 1 0 0 0,1 0 0 0 0,-1-1 0 0 0,1 1 0 0 0,0-1 0 0 0,0 1 0 0 0,-1-1 0 0 0,1 1 0 0 0,0-1 0 0 0,1 0 0 0 0,-1 1 0 0 0,0-1 0 0 0,0 0 0 0 0,1 0 2 0 0,2 4-4 0 0,1-1 1 0 0,0 1-1 0 0,0-1 0 0 0,0-1 0 0 0,4 3 4 0 0,11 4 10 0 0,1-1-1 0 0,13 4-9 0 0,-18-7 9 0 0,0 0 0 0 0,-1 1 0 0 0,0 1 0 0 0,0 0 0 0 0,4 3-9 0 0,-11-5 1 0 0,12 8-3 0 0,-19-13 3 0 0,-1 0 0 0 0,1-1-1 0 0,0 1 1 0 0,0 0 0 0 0,-1 0 0 0 0,1 0-1 0 0,0 0 1 0 0,-1-1 0 0 0,1 1-1 0 0,-1 0 1 0 0,1 0 0 0 0,-1 0-1 0 0,1 0 1 0 0,-1 0 0 0 0,0 0-1 0 0,0 1 1 0 0,1-1-1 0 0,-1 1 12 0 0,0-1 1 0 0,0 0-1 0 0,0 0 1 0 0,0-1 0 0 0,0 1-1 0 0,0 0 1 0 0,0 0 0 0 0,0 0-1 0 0,0 0 1 0 0,0-1 0 0 0,0 1-1 0 0,0 0 1 0 0,-1 0-1 0 0,1 0 1 0 0,0-1 0 0 0,0 1-1 0 0,-1 0 1 0 0,1 0 0 0 0,-1-1-1 0 0,1 1 1 0 0,-1 0 0 0 0,1-1-1 0 0,-1 1 1 0 0,1 0 0 0 0,-1-1-1 0 0,1 1 1 0 0,-1-1 0 0 0,0 1-1 0 0,1-1 1 0 0,-1 1-1 0 0,0-1 1 0 0,0 0 0 0 0,1 1-1 0 0,-1-1 1 0 0,0 0 0 0 0,0 0-13 0 0,-12 3 237 0 0,-1 0 0 0 0,1-1 0 0 0,-14-1-237 0 0,-13 3 294 0 0,3-1-168 0 0,0-1 0 0 0,-9-2-126 0 0,22 0-427 0 0,20 0-27 0 0,1 0-1 0 0,-1 0 0 0 0,0 0 1 0 0,0-1-1 0 0,1 1 0 0 0,-1-1 1 0 0,0 0-1 0 0,1 0 0 0 0,-1 0 1 0 0,1 0-1 0 0,-3-2 455 0 0,2-2-5878 0 0</inkml:trace>
  <inkml:trace contextRef="#ctx0" brushRef="#br0" timeOffset="9047.342">3454 177 11976 0 0,'0'0'922'0'0,"-13"9"3717"0"0,-9 5-3286 0 0,-35 23-1 0 0,-12 12-1352 0 0,64-46 59 0 0,1 1 0 0 0,0 0 0 0 0,0 0 0 0 0,0 0 0 0 0,0 0 0 0 0,1 1 0 0 0,0-1 0 0 0,0 1 0 0 0,0 0 0 0 0,0 0 0 0 0,1 0 0 0 0,0 0 0 0 0,0 1 0 0 0,0-1 0 0 0,0 0 0 0 0,1 1 0 0 0,0-1-1 0 0,0 1 1 0 0,1 0 0 0 0,0-1 0 0 0,0 1 0 0 0,0 3-59 0 0,1-8 1 0 0,-1 1-1 0 0,1 0 0 0 0,0 0 1 0 0,-1 0-1 0 0,1 0 0 0 0,0 0 1 0 0,0 0-1 0 0,0-1 0 0 0,1 1 0 0 0,-1 0 1 0 0,0-1-1 0 0,1 1 0 0 0,-1-1 1 0 0,1 0-1 0 0,-1 1 0 0 0,1-1 1 0 0,0 0-1 0 0,-1 0 0 0 0,1 0 1 0 0,0 0-1 0 0,1 0 0 0 0,7 4 25 0 0,0-1 0 0 0,-1-1 0 0 0,7 2-25 0 0,-13-4 17 0 0,16 3-156 0 0,0-1 0 0 0,1-1 0 0 0,-1-1 0 0 0,1 0-1 0 0,-1-2 1 0 0,18-2 139 0 0,-23 2-927 0 0,-1-1-1 0 0,1-1 1 0 0,-1 0-1 0 0,1-1 1 0 0,7-4 927 0 0,15-7-6537 0 0,10-7 6537 0 0,4-11-780 0 0,-49 32 1869 0 0,-1 1 315 0 0,0 0 62 0 0,-13 6 1626 0 0,7-3-2660 0 0,1 1 1 0 0,0-1 0 0 0,0 1-1 0 0,1 1 1 0 0,-1-1 0 0 0,1 1-1 0 0,-4 4-432 0 0,5-6 49 0 0,1 0 0 0 0,0 1 0 0 0,0-1 0 0 0,0 0 0 0 0,1 1 0 0 0,-1-1 0 0 0,1 1 0 0 0,-1 0 0 0 0,1 0 0 0 0,1-1 0 0 0,-1 1 0 0 0,0 0 0 0 0,1 2-49 0 0,0-4 0 0 0,0 1 0 0 0,1-1 0 0 0,-1 0 1 0 0,1 0-1 0 0,-1 1 0 0 0,1-1 0 0 0,0 0 1 0 0,0 0-1 0 0,0 0 0 0 0,0 0 0 0 0,0 0 1 0 0,0 0-1 0 0,1 0 0 0 0,-1-1 0 0 0,1 1 0 0 0,-1 0 1 0 0,1-1-1 0 0,0 1 0 0 0,0-1 0 0 0,-1 1 1 0 0,1-1-1 0 0,0 0 0 0 0,0 0 0 0 0,0 0 1 0 0,1 0-1 0 0,-1 0 0 0 0,5 2 56 0 0,1 0 0 0 0,-1-1 0 0 0,0 0-1 0 0,1-1 1 0 0,0 1 0 0 0,-1-1 0 0 0,3-1-56 0 0,22 2 236 0 0,1-2-1 0 0,-1-1 1 0 0,1-2-1 0 0,-1-1 1 0 0,1-2-1 0 0,11-4-235 0 0,-37 8 25 0 0,0 0 0 0 0,-1-1 0 0 0,0 0 0 0 0,1-1 0 0 0,-1 1 0 0 0,0-1 0 0 0,0 0 0 0 0,2-2-25 0 0,-7 4 35 0 0,1 1-1 0 0,-1 0 1 0 0,0-1 0 0 0,1 1-1 0 0,-1-1 1 0 0,0 0 0 0 0,0 1-1 0 0,0-1 1 0 0,0 0 0 0 0,0 0 0 0 0,0 1-1 0 0,-1-1 1 0 0,1 0 0 0 0,0-1-35 0 0,-1 1 26 0 0,0 1 0 0 0,0-1-1 0 0,0 1 1 0 0,0 0 0 0 0,-1-1 0 0 0,1 1 0 0 0,0-1 0 0 0,-1 1 0 0 0,1 0 0 0 0,-1-1 0 0 0,1 1 0 0 0,-1 0 0 0 0,0 0 0 0 0,1-1 0 0 0,-1 1 0 0 0,0 0 0 0 0,0 0 0 0 0,0 0 0 0 0,0 0-1 0 0,0 0 1 0 0,0 0 0 0 0,-1 0-26 0 0,-4-5 44 0 0,0 0 0 0 0,-1 1 0 0 0,0 0 0 0 0,0 1 0 0 0,0-1 0 0 0,-1 1 0 0 0,0 1 0 0 0,0-1-44 0 0,-44-12-45 0 0,-1 1 0 0 0,-34-3 45 0 0,65 15-159 0 0,1-1-433 0 0,0 2 1 0 0,-16-1 591 0 0,5 3-1313 0 0,18 0-3289 0 0,14 0 2278 0 0</inkml:trace>
  <inkml:trace contextRef="#ctx0" brushRef="#br0" timeOffset="9417.53">4050 175 8144 0 0,'0'0'182'0'0,"0"0"29"0"0,0 0 13 0 0,-1 1-32 0 0,-2 3-140 0 0,1-3 68 0 0,-1 3-250 0 0,3 9 1073 0 0,0-11-602 0 0,1 1-1 0 0,-1-1 0 0 0,1 1 1 0 0,0-1-1 0 0,0 1 1 0 0,0-1-1 0 0,0 0 0 0 0,0 1 1 0 0,0-1-1 0 0,0 0 0 0 0,2 1-340 0 0,19 26 2752 0 0,-17-24-2427 0 0,12 18 244 0 0,0 1 0 0 0,-1 0 0 0 0,-1 1 0 0 0,-1 0 0 0 0,-2 1 0 0 0,0 1 0 0 0,1 9-569 0 0,-2-4 174 0 0,-1 0 1 0 0,-2 1-1 0 0,-1 0 0 0 0,2 29-174 0 0,-7-37 21 0 0,1-3-64 0 0,-2 19 43 0 0,-1-34 37 0 0,-1 0 0 0 0,0 0 1 0 0,0 0-1 0 0,0 0 0 0 0,-1 0 1 0 0,0 0-1 0 0,-2 5-37 0 0,2-10 34 0 0,0 9 100 0 0,1-6-311 0 0,0-6 232 0 0,-3-8-69 0 0,1-2-1162 0 0,-7-28-6049 0 0,4 20 1468 0 0</inkml:trace>
  <inkml:trace contextRef="#ctx0" brushRef="#br0" timeOffset="9800.919">4204 210 9216 0 0,'6'-7'949'0'0,"-3"5"-675"0"0,0 0 1 0 0,0 0-1 0 0,0 1 0 0 0,0-1 1 0 0,1 1-1 0 0,-1-1 0 0 0,1 1 1 0 0,-1 0-1 0 0,1 0 0 0 0,-1 1 0 0 0,1-1 1 0 0,0 1-1 0 0,-1-1 0 0 0,1 1 1 0 0,0 0-1 0 0,1 1-274 0 0,10 1 663 0 0,-1 0 1 0 0,0 1-1 0 0,9 3-663 0 0,-6-1 126 0 0,-3-1 119 0 0,-1 2 0 0 0,1-1 0 0 0,-1 2 0 0 0,0 0 0 0 0,-1 0 0 0 0,1 1 0 0 0,-2 0 0 0 0,1 1 0 0 0,-1 1 0 0 0,-1 0 0 0 0,3 3-245 0 0,-10-10 85 0 0,0 0 0 0 0,-1 1 0 0 0,0-1 0 0 0,1 0 0 0 0,-1 1 1 0 0,-1 0-1 0 0,1-1 0 0 0,0 1 0 0 0,-1 0 0 0 0,0 0 0 0 0,0 0 0 0 0,1 3-85 0 0,-2-4 39 0 0,0-1-1 0 0,0 0 0 0 0,0 0 0 0 0,0 0 0 0 0,0 0 1 0 0,0 0-1 0 0,-1 0 0 0 0,1 0 0 0 0,-1 0 1 0 0,1 0-1 0 0,-1 0 0 0 0,0 0 0 0 0,0 0 1 0 0,0-1-1 0 0,0 1 0 0 0,0 0 0 0 0,0 0 0 0 0,0-1 1 0 0,0 1-1 0 0,-1-1 0 0 0,1 1 0 0 0,-1-1 1 0 0,1 1-1 0 0,-1-1 0 0 0,0 0-38 0 0,-7 5 74 0 0,-1-1 0 0 0,1 0 0 0 0,-1-1 0 0 0,0 0 0 0 0,0-1 0 0 0,0 0 0 0 0,0 0 0 0 0,-2-1-74 0 0,-24 3-173 0 0,-25 1 173 0 0,57-5-30 0 0,-29 1-1647 0 0,-22-2 1677 0 0,40-1-2198 0 0,0 0 0 0 0,-12-4 2198 0 0,10 0-4118 0 0,2-3-894 0 0</inkml:trace>
  <inkml:trace contextRef="#ctx0" brushRef="#br0" timeOffset="10311.138">4610 338 13472 0 0,'2'4'1032'0'0,"4"7"-602"0"0,0 0 0 0 0,0-1 0 0 0,1 0 0 0 0,1 0-1 0 0,-1-1 1 0 0,5 3-430 0 0,-10-10 113 0 0,0 0-1 0 0,1 0 0 0 0,-1-1 1 0 0,1 1-1 0 0,-1-1 0 0 0,1 0 0 0 0,0 1 1 0 0,0-1-1 0 0,-1 0 0 0 0,1-1 1 0 0,0 1-1 0 0,0-1 0 0 0,0 1 0 0 0,3-1-112 0 0,-3 1 91 0 0,1-1 0 0 0,0 0 0 0 0,0 0 0 0 0,0-1 0 0 0,-1 1 0 0 0,1-1 0 0 0,0 1 0 0 0,-1-1 0 0 0,1 0-1 0 0,0-1 1 0 0,2 0-91 0 0,6-6 33 0 0,0 0-1 0 0,0 0 0 0 0,0-2 0 0 0,-1 1 1 0 0,-1-1-1 0 0,1-1 0 0 0,-2 0 0 0 0,0 0 1 0 0,0-1-1 0 0,-1 0 0 0 0,7-13-32 0 0,53-92-115 0 0,-65 114 101 0 0,-3 2-64 0 0,0 1-24 0 0,0 0 18 0 0,4 17-50 0 0,-4-10 166 0 0,1 0 0 0 0,0 0 0 0 0,0 0 0 0 0,2 2-32 0 0,-2-2-1 0 0,1 0 0 0 0,-1 0 0 0 0,0 0 0 0 0,-1 4 1 0 0,2 1-9 0 0,0 1 0 0 0,0-1 0 0 0,1 0 0 0 0,0 0 0 0 0,1 0 0 0 0,1 0 0 0 0,0 0 0 0 0,5 6 9 0 0,-8-14 42 0 0,0-1 0 0 0,0 0 0 0 0,0 0 0 0 0,1 0-1 0 0,0 0 1 0 0,0 0 0 0 0,-1 0 0 0 0,2-1-1 0 0,-1 0 1 0 0,0 1 0 0 0,0-1 0 0 0,1-1-1 0 0,-1 1 1 0 0,1 0 0 0 0,-1-1 0 0 0,1 1 0 0 0,0-1-1 0 0,0 0-41 0 0,-2-1 48 0 0,-1-1-1 0 0,0 1 0 0 0,0 0 0 0 0,1-1 1 0 0,-1 1-1 0 0,0-1 0 0 0,0 0 1 0 0,1 1-1 0 0,-1-1 0 0 0,0 0 0 0 0,0 1 1 0 0,0-1-1 0 0,0 0 0 0 0,0 0 0 0 0,1-1-47 0 0,13-16 349 0 0,-13 15-281 0 0,20-28-221 0 0,8-16 153 0 0,-10 14 79 0 0,-6 9 4 0 0,-10 16-75 0 0,0 1 0 0 0,0 0 0 0 0,1 0 1 0 0,0 1-1 0 0,0-1 0 0 0,1 1 0 0 0,0 0-8 0 0,-5 5 0 0 0,-1 0 0 0 0,0 1 0 0 0,0 0 0 0 0,0-1 0 0 0,1 1 0 0 0,-1-1 0 0 0,0 1 0 0 0,0 0 0 0 0,1-1 0 0 0,-1 1 0 0 0,0 0 0 0 0,0-1 0 0 0,1 1 0 0 0,-1 0 0 0 0,1 0 0 0 0,-1-1 0 0 0,0 1 0 0 0,1 0 0 0 0,-1 0 0 0 0,0 0 0 0 0,1-1 0 0 0,-1 1 0 0 0,1 0 0 0 0,-1 0 0 0 0,1 0 0 0 0,-1 0 0 0 0,1 0 0 0 0,5 0 0 0 0,-4 1 0 0 0,0 0 0 0 0,-1 0 0 0 0,1 1 0 0 0,0-1 0 0 0,-1 0 0 0 0,0 1 0 0 0,1 0 0 0 0,-1-1 0 0 0,0 1 0 0 0,0 0 0 0 0,0-1 0 0 0,0 1 0 0 0,0 0 0 0 0,0 0 0 0 0,0 0 0 0 0,0 1 0 0 0,9 36 0 0 0,-7-26 0 0 0,44 159 80 0 0,-13-66-26 0 0,-19-62-43 0 0,-9-28-11 0 0,-1 0-1 0 0,3 15 1 0 0,-6-22-2 0 0,0 1 76 0 0,0-1-1 0 0,-1 1 0 0 0,0 0 0 0 0,-1 2-73 0 0,0-11 36 0 0,0 1 0 0 0,0-1 0 0 0,0 1-1 0 0,0 0 1 0 0,0-1 0 0 0,0 1 0 0 0,-1-1 0 0 0,1 1-1 0 0,-1-1 1 0 0,1 1 0 0 0,-1-1 0 0 0,1 1 0 0 0,-1-1-1 0 0,0 1 1 0 0,0-1 0 0 0,0 0 0 0 0,0 1 0 0 0,0-1-1 0 0,0 0 1 0 0,0 0 0 0 0,0 0 0 0 0,-1 0-1 0 0,1 0 1 0 0,0 0 0 0 0,0 0 0 0 0,-1 0 0 0 0,0 0-36 0 0,-25 7 383 0 0,0-1 0 0 0,0-1 1 0 0,-1-1-1 0 0,-1-2-383 0 0,12 0 545 0 0,-9 0-130 0 0,8 1-457 0 0,-1-2 0 0 0,1 0 0 0 0,-1-1-1 0 0,0-1 1 0 0,-6-1 42 0 0,11-3-1054 0 0,13 4-600 0 0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18-12-04T08:14:39.223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233 165 2304 0 0,'2'-4'31'0'0,"1"1"0"0"0,-1-1-1 0 0,1 1 1 0 0,0 0 0 0 0,-1 0 0 0 0,1 0-1 0 0,1 0 1 0 0,-1 1 0 0 0,0-1 0 0 0,1 1 0 0 0,1-1-31 0 0,12-9 1145 0 0,25-18 2546 0 0,-23 17-2216 0 0,-1-1 1 0 0,3-3-1476 0 0,-2 2 1059 0 0,-15 13-525 0 0,-1 0 0 0 0,0-1 0 0 0,1 1 0 0 0,-1-1 0 0 0,0 0 0 0 0,-1 0 0 0 0,1 0 0 0 0,1-2-534 0 0,-3 4 1049 0 0,-1 1-52 0 0,0 0-6 0 0,-1 0-889 0 0,0 0 0 0 0,0 0 1 0 0,0 0-1 0 0,0 0 0 0 0,0 0 0 0 0,0 0 0 0 0,0 0 0 0 0,0 0 0 0 0,0 0 1 0 0,1 1-1 0 0,-1-1 0 0 0,0 0 0 0 0,0 1 0 0 0,0-1 0 0 0,0 1 1 0 0,0-1-1 0 0,1 1 0 0 0,-2 0-102 0 0,0 0 182 0 0,-17 11 422 0 0,0 1-1 0 0,-5 5-603 0 0,-15 10 261 0 0,20-15-132 0 0,-15 10 670 0 0,-16 14-799 0 0,45-32 48 0 0,1 0 0 0 0,-1 0-1 0 0,1 0 1 0 0,-2 2-48 0 0,3-2 14 0 0,-1 0 1 0 0,0 0 0 0 0,-1 0 0 0 0,1-1-1 0 0,-4 3-14 0 0,2-3 0 0 0,3-2 0 0 0,0 0 0 0 0,1 0 0 0 0,-1 0 0 0 0,0 0 0 0 0,1 1 0 0 0,-1-1 0 0 0,1 1 0 0 0,0-1 0 0 0,0 1 0 0 0,0 0 0 0 0,0 0 0 0 0,1 0 0 0 0,-1 0 0 0 0,1 0 0 0 0,-1 0 0 0 0,1 3 0 0 0,-5 12 0 0 0,5-13 0 0 0,-1 0 0 0 0,1 1 0 0 0,-1-1 0 0 0,2 0 0 0 0,-1 3 0 0 0,1-7 0 0 0,0 1 0 0 0,0-1 0 0 0,0 1 0 0 0,0-1 0 0 0,0 1 0 0 0,1-1 0 0 0,-1 1 0 0 0,1-1 0 0 0,-1 1 0 0 0,1-1 0 0 0,0 1 0 0 0,-1-1 0 0 0,1 0 0 0 0,0 1 0 0 0,0-1 0 0 0,0 0 0 0 0,0 0 0 0 0,0 1 0 0 0,0-1 0 0 0,1 0 0 0 0,9 8-2 0 0,0-1 0 0 0,0 0-1 0 0,1-1 1 0 0,0 0 0 0 0,13 4 2 0 0,15 5-51 0 0,11 1 51 0 0,18 6-78 0 0,-11-5-437 0 0,-35-11 651 0 0,-1 0 1 0 0,11 6-137 0 0,-27-11 39 0 0,0 1 0 0 0,0 1 0 0 0,-1-1 0 0 0,1 1 0 0 0,-1 0 0 0 0,1 0 0 0 0,-1 0 0 0 0,-1 1 0 0 0,1 0 0 0 0,3 4-39 0 0,-7-8 1 0 0,-1 0-1 0 0,1-1 0 0 0,-1 1 1 0 0,0 0-1 0 0,1 0 1 0 0,-1 0-1 0 0,1 0 0 0 0,-1-1 1 0 0,0 1-1 0 0,0 0 1 0 0,0 0-1 0 0,1 0 0 0 0,-1 0 1 0 0,0 0-1 0 0,0 0 1 0 0,0 0-1 0 0,0 0 0 0 0,-1 0 1 0 0,1 0-1 0 0,0-1 1 0 0,0 1-1 0 0,0 0 0 0 0,-1 0 1 0 0,1 0-1 0 0,0 0 1 0 0,-1 0-1 0 0,1-1 0 0 0,-1 1 1 0 0,1 0-1 0 0,-1 0 1 0 0,1-1-1 0 0,-1 1 0 0 0,0 0 1 0 0,1-1-1 0 0,-1 1 1 0 0,0 0-1 0 0,0-1 0 0 0,1 1 1 0 0,-1-1-1 0 0,0 0 1 0 0,0 1-1 0 0,0-1 0 0 0,-6 4 80 0 0,-1 0 0 0 0,1-1 1 0 0,-1 0-1 0 0,-6 2-80 0 0,3-2 182 0 0,-11 5 90 0 0,0-2 1 0 0,-1 0-1 0 0,0-2 0 0 0,0 0 0 0 0,-22 0-272 0 0,13-3 17 0 0,0-2 0 0 0,0-1 0 0 0,0-1 1 0 0,-2-2-18 0 0,21 3-147 0 0,1 0 1 0 0,-1-1 0 0 0,1 0 0 0 0,0-1 0 0 0,0-1 0 0 0,0 0 0 0 0,1 0 0 0 0,0-1-1 0 0,0-1 1 0 0,-5-3 146 0 0,4 1-319 0 0,9 7 114 0 0,-1 0-1 0 0,1-1 0 0 0,0 0 0 0 0,-1 0 0 0 0,0-1 206 0 0,3 3-76 0 0,1 0 0 0 0,-1 0 0 0 0,1 1 0 0 0,-1-1 0 0 0,1 0 0 0 0,-1 0 0 0 0,1 0 0 0 0,-1 0 0 0 0,1 0 0 0 0,0 0 0 0 0,0 0 0 0 0,-1 1 0 0 0,1-1 0 0 0,0 0 0 0 0,0 0 0 0 0,0 0 0 0 0,0 0 0 0 0,0 0 0 0 0,0 0 0 0 0,1 0 0 0 0,-1 0 0 0 0,0 0 0 0 0,0 0 0 0 0,1 0 0 0 0,-1 0 76 0 0,4-14-1345 0 0,-4 13 1189 0 0,0 0 1 0 0,1 1 0 0 0,-1-1-1 0 0,0 1 1 0 0,1-1-1 0 0,0 0 1 0 0,-1 1 0 0 0,1-1-1 0 0,0 1 1 0 0,0-1-1 0 0,-1 1 1 0 0,1 0 0 0 0,0-1-1 0 0,2 0 156 0 0,14-11-2148 0 0,4 2-3478 0 0</inkml:trace>
  <inkml:trace contextRef="#ctx0" brushRef="#br0" timeOffset="375.776">754 278 10136 0 0,'0'0'777'0'0,"0"0"-294"0"0,0 0 637 0 0,0 0 332 0 0,-6 12 2289 0 0,3-3-3258 0 0,0 1 1 0 0,0 0-1 0 0,1 0 1 0 0,0 0-1 0 0,1 0 1 0 0,0 0-1 0 0,1 0 1 0 0,0 8-484 0 0,3 18 1140 0 0,6 30-1140 0 0,-3-29 298 0 0,1-2-78 0 0,1-1 0 0 0,6 16-220 0 0,-1-7 8 0 0,10 26-146 0 0,-23-68-918 0 0,0-1-382 0 0,-6-9-5553 0 0,0-1 999 0 0</inkml:trace>
  <inkml:trace contextRef="#ctx0" brushRef="#br0" timeOffset="723.118">707 370 3224 0 0,'1'-3'19'0'0,"1"-1"124"0"0,-1 0 0 0 0,1 0 1 0 0,0 1-1 0 0,0-1 0 0 0,1 0 1 0 0,0 0-144 0 0,-2 3 473 0 0,0 0 0 0 0,0 0 0 0 0,0 0 0 0 0,1 0 0 0 0,-1 0 1 0 0,0 0-1 0 0,1 0 0 0 0,-1 1 0 0 0,0-1 0 0 0,1 1 0 0 0,-1-1 1 0 0,1 1-1 0 0,-1-1 0 0 0,1 1 0 0 0,-1 0 0 0 0,1-1 1 0 0,-1 1-1 0 0,1 0 0 0 0,0 0-473 0 0,14-2 3676 0 0,-14 1-3529 0 0,0 1 1 0 0,0-1-1 0 0,0 1 0 0 0,0-1 1 0 0,1 1-1 0 0,-1 0 1 0 0,0 0-1 0 0,0 0 0 0 0,0 1-147 0 0,13 3 528 0 0,0 1 0 0 0,0 0 1 0 0,-1 1-1 0 0,0 1 0 0 0,0 0 0 0 0,0 1 0 0 0,7 7-528 0 0,-12-9 287 0 0,-5-4-195 0 0,1 1 0 0 0,-1 1 0 0 0,-1-1-1 0 0,1 1 1 0 0,0-1 0 0 0,-1 1-1 0 0,0 0 1 0 0,0 0 0 0 0,0 1 0 0 0,0-1-1 0 0,-1 0 1 0 0,0 1 0 0 0,0 0-1 0 0,1 2-91 0 0,-2-4 5 0 0,0 0 0 0 0,0 0 0 0 0,-1 0 0 0 0,1 0 0 0 0,-1 0 0 0 0,0 0 0 0 0,0 0 0 0 0,0 0 0 0 0,0 0 0 0 0,0 0 0 0 0,-1 0 0 0 0,1 0 0 0 0,-1 0 0 0 0,0 0 0 0 0,0 0 0 0 0,0-1 0 0 0,0 1 0 0 0,-1 0 0 0 0,1 0 0 0 0,-1-1-1 0 0,1 1 1 0 0,-1-1 0 0 0,0 1 0 0 0,0-1 0 0 0,-1 1-5 0 0,-6 5 30 0 0,-1 0 1 0 0,0 0-1 0 0,0-1 0 0 0,-1-1 0 0 0,0 0 0 0 0,0 0 0 0 0,-6 1-30 0 0,-34 12-2116 0 0,1-6-5446 0 0,31-10 1494 0 0</inkml:trace>
  <inkml:trace contextRef="#ctx0" brushRef="#br0" timeOffset="1094.793">1010 464 4144 0 0,'17'6'296'0'0,"-8"-3"-127"0"0,0 0 0 0 0,-1 1 1 0 0,6 2-170 0 0,9 8 5859 0 0,-12-6-2624 0 0,1-1-1 0 0,8 3-3234 0 0,-17-8 172 0 0,0-1-1 0 0,1 0 1 0 0,-1 0 0 0 0,1 0-1 0 0,-1 0 1 0 0,1 0-1 0 0,0-1 1 0 0,-1 0 0 0 0,1 1-1 0 0,-1-1 1 0 0,1-1-1 0 0,0 1-171 0 0,2-1 137 0 0,-1 0 0 0 0,0 0-1 0 0,1-1 1 0 0,-1 1 0 0 0,0-1-1 0 0,0 0 1 0 0,0-1 0 0 0,0 1-1 0 0,0-1 1 0 0,0 0 0 0 0,-1-1-1 0 0,1 1 1 0 0,-1-1 0 0 0,1-1-137 0 0,0 1-24 0 0,0-2 0 0 0,0 1 1 0 0,-1-1-1 0 0,0 1 0 0 0,0-1 1 0 0,0 0-1 0 0,-1-1 0 0 0,0 1 1 0 0,0-1-1 0 0,0 1 0 0 0,-1-1 1 0 0,0 0-1 0 0,0 0 24 0 0,-2 4-14 0 0,1 0-1 0 0,0-1 1 0 0,-1 1-1 0 0,0-1 1 0 0,0 1 0 0 0,0 0-1 0 0,0-1 1 0 0,0 1 0 0 0,-1-1-1 0 0,1 1 1 0 0,-1 0-1 0 0,0-1 1 0 0,0 1 0 0 0,0 0-1 0 0,-1 0 1 0 0,1 0-1 0 0,-1 0 1 0 0,0 0 0 0 0,1 0-1 0 0,-1 0 1 0 0,-1 1-1 0 0,1-1 1 0 0,0 1 0 0 0,-1-1-1 0 0,1 1 1 0 0,-1 0-1 0 0,1 0 1 0 0,-2 0 14 0 0,3 1-10 0 0,-1 0 0 0 0,0 0 1 0 0,0 1-1 0 0,0-1 0 0 0,0 1 0 0 0,0 0 1 0 0,0-1-1 0 0,0 1 0 0 0,0 0 0 0 0,0 0 1 0 0,0 0-1 0 0,0 0 0 0 0,0 1 0 0 0,0-1 0 0 0,0 0 1 0 0,0 1-1 0 0,0 0 0 0 0,0-1 0 0 0,0 1 1 0 0,0 0-1 0 0,0 0 0 0 0,0 0 0 0 0,1 0 1 0 0,-1 0-1 0 0,1 1 0 0 0,-1-1 0 0 0,0 0 10 0 0,-2 3-66 0 0,0-1-1 0 0,0 1 1 0 0,0 0-1 0 0,0 0 1 0 0,0 0-1 0 0,1 1 0 0 0,0 0 1 0 0,0-1-1 0 0,-2 4 67 0 0,0 4 253 0 0,-3 5 9 0 0,1 0 0 0 0,-1 6-262 0 0,6-17 71 0 0,1 0-1 0 0,0 0 0 0 0,0 0 0 0 0,0 0 0 0 0,1 1 1 0 0,-1-1-1 0 0,2 0 0 0 0,-1 6-70 0 0,1-9 25 0 0,0 1 1 0 0,0-1-1 0 0,0 0 1 0 0,0 0-1 0 0,0 0 0 0 0,0 1 1 0 0,1-1-1 0 0,0 0 1 0 0,-1-1-1 0 0,1 1 0 0 0,0 0 1 0 0,1 0-1 0 0,-1-1 1 0 0,0 0-1 0 0,1 1 0 0 0,-1-1 1 0 0,1 0-1 0 0,0 0 1 0 0,0 0-1 0 0,0 0 0 0 0,0-1 1 0 0,0 1-1 0 0,0-1 1 0 0,2 1-26 0 0,1 0-160 0 0,0 0 0 0 0,1-1 0 0 0,-1 1 0 0 0,1-1 0 0 0,-1-1 0 0 0,1 1 0 0 0,-1-1 0 0 0,1 0 0 0 0,0-1 1 0 0,-1 0-1 0 0,1 0 0 0 0,2-1 160 0 0,31-7-6260 0 0,-18 1 447 0 0</inkml:trace>
  <inkml:trace contextRef="#ctx0" brushRef="#br0" timeOffset="1467.367">1678 348 4144 0 0,'-1'-1'15'0'0,"1"0"1"0"0,-1 1-1 0 0,1-1 0 0 0,-1 1 1 0 0,0-1-1 0 0,1 0 0 0 0,-1 1 1 0 0,0-1-1 0 0,1 1 0 0 0,-1-1 1 0 0,0 1-1 0 0,0-1 0 0 0,1 1 1 0 0,-1 0-1 0 0,0-1 0 0 0,0 1 1 0 0,0 0-1 0 0,0 0 0 0 0,1 0 0 0 0,-1 0 1 0 0,0-1-1 0 0,0 1 0 0 0,0 0 1 0 0,0 1-1 0 0,0-1 0 0 0,0 0 1 0 0,1 0-1 0 0,-1 0 0 0 0,0 0 1 0 0,0 1-1 0 0,0-1 0 0 0,0 0 1 0 0,1 1-1 0 0,-1-1 0 0 0,0 0 1 0 0,0 1-16 0 0,-8 2 385 0 0,-34 13 9304 0 0,1 5-5138 0 0,28-13-4244 0 0,0 1 0 0 0,1 1 0 0 0,0 0 0 0 0,0 1 0 0 0,1 0 0 0 0,1 1 0 0 0,-6 7-307 0 0,14-15 102 0 0,0 0-1 0 0,0 1 1 0 0,0-1 0 0 0,1 0 0 0 0,0 1-1 0 0,0 0 1 0 0,0-1 0 0 0,0 1 0 0 0,1 0-1 0 0,0 0 1 0 0,0 0 0 0 0,0 0-1 0 0,1 0 1 0 0,-1 0 0 0 0,1 0 0 0 0,0 0-1 0 0,1 4-101 0 0,0-7 12 0 0,0 1 0 0 0,0-1 0 0 0,-1 0 0 0 0,2 1 0 0 0,-1-1 0 0 0,0 0 0 0 0,0 0 0 0 0,1 0 0 0 0,-1 0 0 0 0,1 0 0 0 0,-1 0 0 0 0,1 0 0 0 0,0 0 0 0 0,0-1 0 0 0,0 1 0 0 0,0-1 0 0 0,0 0 0 0 0,0 1 0 0 0,0-1 0 0 0,1 0 0 0 0,-1 0 0 0 0,1 0-12 0 0,6 2 10 0 0,-1 0-1 0 0,1-1 1 0 0,-1 0 0 0 0,1 0-1 0 0,7 0-9 0 0,0-1-64 0 0,1 0-1 0 0,0-1 1 0 0,-1-1-1 0 0,1-1 0 0 0,-1 0 1 0 0,0-1-1 0 0,0-1 1 0 0,0 0-1 0 0,6-4 65 0 0,-11 4-2112 0 0,1-2-1 0 0,0 1 0 0 0,-1-2 1 0 0,7-4 2112 0 0,-1-3-6256 0 0</inkml:trace>
  <inkml:trace contextRef="#ctx0" brushRef="#br0" timeOffset="1468.367">1862 192 15664 0 0,'0'0'718'0'0,"0"7"231"0"0,1 14-798 0 0,1 0-1 0 0,0 0 1 0 0,2 0-1 0 0,0 0 0 0 0,4 7-150 0 0,9 24 3310 0 0,13 25-3310 0 0,-23-57 486 0 0,-1 1 0 0 0,-1 0 1 0 0,0 0-1 0 0,0 20-486 0 0,-4-31 73 0 0,4 14-421 0 0,-5-23 305 0 0,0-1-1 0 0,0 1 1 0 0,0 0 0 0 0,0 0-1 0 0,0-1 1 0 0,0 1-1 0 0,0 0 1 0 0,0 0-1 0 0,-1-1 1 0 0,1 1-1 0 0,0 0 1 0 0,0-1 0 0 0,-1 1-1 0 0,1 0 1 0 0,0-1-1 0 0,-1 1 1 0 0,1 0-1 0 0,-1-1 1 0 0,1 1 0 0 0,-1 0-1 0 0,1-1 1 0 0,-1 1-1 0 0,1-1 1 0 0,-1 1-1 0 0,1-1 1 0 0,-1 0 0 0 0,0 1-1 0 0,1-1 1 0 0,-1 0-1 0 0,0 1 44 0 0,0-1-197 0 0,0 1 0 0 0,1-1 0 0 0,-1 0 0 0 0,0 0 0 0 0,1 1 0 0 0,-1-1 0 0 0,0 0 0 0 0,0 0 0 0 0,1 0 0 0 0,-1 0 0 0 0,0 0 0 0 0,0 0 0 0 0,1 0-1 0 0,-1 0 1 0 0,0 0 0 0 0,1 0 0 0 0,-1-1 0 0 0,0 1 0 0 0,1 0 0 0 0,-1 0 0 0 0,0-1 197 0 0,-8-4-2177 0 0,2-1-20 0 0</inkml:trace>
  <inkml:trace contextRef="#ctx0" brushRef="#br0" timeOffset="1897.216">1983 439 12208 0 0,'14'3'922'0'0,"-8"-2"-799"0"0,-1 0 0 0 0,1 1-1 0 0,-1 0 1 0 0,0 1 0 0 0,0-1-1 0 0,0 1 1 0 0,0 0 0 0 0,0 0-1 0 0,0 0 1 0 0,-1 1 0 0 0,1 0-1 0 0,-1 0 1 0 0,0 0 0 0 0,0 0-1 0 0,-1 1 1 0 0,1-1 0 0 0,0 2-123 0 0,27 42 2296 0 0,-23-38-1822 0 0,-1 0-1 0 0,0 1 0 0 0,-1 0 0 0 0,0 1 0 0 0,3 8-473 0 0,3 1 1511 0 0,-11-20-1335 0 0,-1-1-8 0 0,0 0 68 0 0,0 0 20 0 0,0 0-12 0 0,0 0-78 0 0,0 0-35 0 0,-5 0 90 0 0,5 0-218 0 0,-1 0 1 0 0,0-1-1 0 0,1 1 0 0 0,-1 0 0 0 0,0 0 0 0 0,1-1 0 0 0,-1 1 0 0 0,1 0 0 0 0,-1-1 0 0 0,1 1 1 0 0,-1 0-1 0 0,1-1 0 0 0,-1 1 0 0 0,1-1 0 0 0,-1 1 0 0 0,1-1 0 0 0,-1 1 0 0 0,1-1 0 0 0,0 0 1 0 0,-1 1-1 0 0,1-1 0 0 0,0 1 0 0 0,-1-1-3 0 0,1-1-11 0 0,-1 0 0 0 0,1 0 0 0 0,-1 0 0 0 0,1 0 0 0 0,0 0 0 0 0,0 0 0 0 0,0 0 0 0 0,0-2 11 0 0,1-3-99 0 0,0 1 1 0 0,0-1 0 0 0,1 1 0 0 0,0-1-1 0 0,0 1 99 0 0,5-11-484 0 0,1 1-1 0 0,1 1 1 0 0,0-1-1 0 0,1 1 1 0 0,1 1-1 0 0,0 0 1 0 0,0 0-1 0 0,2 1 1 0 0,0 1-1 0 0,4-3 485 0 0,-12 11-156 0 0,-1 1 1 0 0,1 0-1 0 0,0 0 0 0 0,0 0 0 0 0,0 0 0 0 0,0 1 0 0 0,0 0 1 0 0,1 0-1 0 0,-1 0 0 0 0,1 1 0 0 0,-1 0 0 0 0,1 0 1 0 0,0 0-1 0 0,-1 1 0 0 0,5 0 156 0 0,-3 0-14 0 0,0 0 1 0 0,-1 1-1 0 0,1 0 0 0 0,-1 0 1 0 0,1 1-1 0 0,-1-1 0 0 0,0 1 1 0 0,0 1-1 0 0,1-1 0 0 0,-1 1 1 0 0,-1 0-1 0 0,1 1 1 0 0,2 1 13 0 0,-6-3 80 0 0,0-1 0 0 0,0 1 1 0 0,0 0-1 0 0,0 0 1 0 0,0 0-1 0 0,-1 0 0 0 0,1 0 1 0 0,0 1-1 0 0,-1-1 1 0 0,0 0-1 0 0,1 3-80 0 0,-1-4 68 0 0,-1 1-1 0 0,1-1 1 0 0,-1 1 0 0 0,0 0-1 0 0,1-1 1 0 0,-1 1 0 0 0,0-1-1 0 0,0 1 1 0 0,0 0 0 0 0,0-1-1 0 0,-1 1 1 0 0,1-1 0 0 0,0 1-1 0 0,-1-1 1 0 0,1 1 0 0 0,-1-1-1 0 0,1 1 1 0 0,-1-1-1 0 0,0 1 1 0 0,0-1 0 0 0,0 1-68 0 0,-1 1 167 0 0,-1 1 0 0 0,0-1 1 0 0,-1 0-1 0 0,1 0 1 0 0,0 0-1 0 0,-1 0 0 0 0,-2 1-167 0 0,-14 12 554 0 0,-14 16 218 0 0,21-21-561 0 0,1 1 0 0 0,0 0 0 0 0,0 1 0 0 0,1 0 0 0 0,1 0 0 0 0,0 1 0 0 0,0 4-211 0 0,9-17 0 0 0,0 0-1 0 0,1 0 0 0 0,-1 0 0 0 0,1 0 0 0 0,0 0 0 0 0,-1 0 0 0 0,1 0 1 0 0,0 0-1 0 0,-1 0 0 0 0,1 0 0 0 0,0 0 0 0 0,0 0 0 0 0,0 0 1 0 0,0 0-1 0 0,0 0 0 0 0,0 0 0 0 0,0 1 0 0 0,1-1 0 0 0,-1 0 1 0 0,0 0-1 0 0,0 0 0 0 0,1 0 0 0 0,-1 0 0 0 0,1 0 0 0 0,-1 0 1 0 0,1 0-1 0 0,-1-1 0 0 0,1 1 0 0 0,0 0 0 0 0,-1 0 0 0 0,1 0 1 0 0,0 0-1 0 0,0-1 0 0 0,0 1 0 0 0,0 0 0 0 0,-1-1 0 0 0,1 1 1 0 0,0-1-1 0 0,0 1 0 0 0,0-1 0 0 0,0 1 0 0 0,0-1 0 0 0,0 0 0 0 0,0 1 1 0 0,0-1-1 0 0,1 0 1 0 0,4 1 13 0 0,0 0-1 0 0,-1 0 1 0 0,1 0 0 0 0,0-1 0 0 0,0 0 0 0 0,-1 0 0 0 0,1 0-1 0 0,2-1-12 0 0,4-1-4 0 0,-1 0 0 0 0,1 0-1 0 0,0-2 1 0 0,-1 1 0 0 0,0-1-1 0 0,0-1 1 0 0,0 0 0 0 0,0-1-1 0 0,-1 0 1 0 0,0 0-1 0 0,0-1 1 0 0,-1-1 0 0 0,0 1-1 0 0,0-2 1 0 0,4-4 4 0 0,-6 5-142 0 0,-4 5 32 0 0,0 0 1 0 0,-1-1-1 0 0,1 1 0 0 0,-1 0 1 0 0,0-1-1 0 0,0 0 0 0 0,0 1 1 0 0,0-1-1 0 0,0 0 0 0 0,-1 0 110 0 0,3-9-338 0 0,-3 10 190 0 0,0 0 0 0 0,0 0 0 0 0,0 1 0 0 0,0-1 0 0 0,-1 0 0 0 0,1 0 0 0 0,-1 0 0 0 0,0 0 0 0 0,0 0 0 0 0,0 0 1 0 0,0 0-1 0 0,0 0 0 0 0,-1 0 0 0 0,1 1 0 0 0,-1-1 0 0 0,0 0 0 0 0,0 0 0 0 0,0 0 0 0 0,0 1 0 0 0,-1-3 148 0 0,-10-16-1648 0 0,5 12 802 0 0</inkml:trace>
  <inkml:trace contextRef="#ctx0" brushRef="#br0" timeOffset="2313.498">2826 315 17503 0 0,'0'0'399'0'0,"-4"7"540"0"0,-27 32-334 0 0,22-29-617 0 0,1 0 0 0 0,-7 10 12 0 0,13-16 0 0 0,0 0 0 0 0,-1 1 0 0 0,1-1 0 0 0,1 0 1 0 0,-1 1-1 0 0,1 0 0 0 0,0-1 0 0 0,0 1 0 0 0,-1 4 0 0 0,2-5 3 0 0,0 0 1 0 0,-1 1-1 0 0,2-1 0 0 0,-1 0 0 0 0,0 0 0 0 0,1 1 0 0 0,0-1 0 0 0,0 0 0 0 0,0 0 0 0 0,0 0 0 0 0,1 0 0 0 0,0 0 1 0 0,0 0-1 0 0,0-1 0 0 0,2 4-3 0 0,3 1 3 0 0,0 0 1 0 0,0 0-1 0 0,1-1 1 0 0,0 0-1 0 0,6 4-3 0 0,54 41 0 0 0,-67-52 2 0 0,0 1 0 0 0,-1-1 0 0 0,1 1 0 0 0,0 0 0 0 0,-1 0 0 0 0,1 0 0 0 0,0-1 0 0 0,-1 1 0 0 0,1 0 0 0 0,-1 0 0 0 0,1 0 0 0 0,-1 0 0 0 0,0 0 0 0 0,1 0 0 0 0,-1 0 0 0 0,0 0-2 0 0,1 0 10 0 0,-1 0 0 0 0,0 0-1 0 0,0 0 1 0 0,1 0 0 0 0,-1-1 0 0 0,0 1-1 0 0,1 0 1 0 0,-1 0 0 0 0,1 0-1 0 0,0-1 1 0 0,-1 1 0 0 0,1 0-1 0 0,-1 0 1 0 0,1-1 0 0 0,0 1-10 0 0,17 10 246 0 0,-17-10-83 0 0,1 6 389 0 0,-3-6-519 0 0,0 0-1 0 0,0 1 1 0 0,0-1-1 0 0,-1 0 0 0 0,1 0 1 0 0,0 0-1 0 0,0 0 1 0 0,-1 0-1 0 0,1 0 1 0 0,-1 0-1 0 0,1 0 1 0 0,-1 0-1 0 0,1-1 1 0 0,-1 1-1 0 0,1-1 1 0 0,-1 1-1 0 0,1-1 1 0 0,-1 0-1 0 0,0 1 1 0 0,0-1-33 0 0,-39 4 414 0 0,34-4-338 0 0,-1 1-50 0 0,-12 0-415 0 0,0 0 0 0 0,-1-1 0 0 0,1-1 0 0 0,0-1 0 0 0,-1-1 389 0 0,2-6-3240 0 0,10 5 1577 0 0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18-12-04T08:14:36.459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1 117 11376 0 0,'0'0'521'0'0,"0"0"-12"0"0,0 16-307 0 0,3 1 1831 0 0,-1 0-1 0 0,-1 10-2032 0 0,0-8 875 0 0,1-1 0 0 0,1 4-875 0 0,2 7 1582 0 0,-1 28-1582 0 0,3 14 1497 0 0,-9-54-1034 0 0,1-5-87 0 0,1-12-375 0 0,0 0 1 0 0,0 0 0 0 0,0 0 0 0 0,0 0 0 0 0,0 0-1 0 0,0 0 1 0 0,0 0 0 0 0,0 0 0 0 0,0 1 0 0 0,0-1-1 0 0,0 0 1 0 0,-1 0 0 0 0,1 0 0 0 0,0 0 0 0 0,0 0-1 0 0,0 0 1 0 0,0 0 0 0 0,0 0 0 0 0,0 0 0 0 0,0 0-1 0 0,0 0 1 0 0,0 0 0 0 0,0 1 0 0 0,0-1 0 0 0,-1 0-1 0 0,1 0 1 0 0,0 0 0 0 0,0 0 0 0 0,0 0 0 0 0,0 0-1 0 0,0 0 1 0 0,0 0 0 0 0,0 0 0 0 0,0 0 0 0 0,-1 0-1 0 0,1 0 1 0 0,0 0 0 0 0,0 0 0 0 0,0 0 0 0 0,0 0-1 0 0,0 0 1 0 0,0 0 0 0 0,0 0 0 0 0,-1 0 0 0 0,1 0-1 0 0,0 0 1 0 0,0-1 0 0 0,0 1 0 0 0,0 0 0 0 0,0 0-1 0 0,0 0 1 0 0,0 0 0 0 0,0 0 0 0 0,0 0 0 0 0,0 0-1 0 0,0 0 1 0 0,-1 0-2 0 0,-4-5 150 0 0,4 1-151 0 0,-1 0 0 0 0,1-1 0 0 0,0 1 1 0 0,0-1-1 0 0,0 1 0 0 0,1-1 0 0 0,-1 1 1 0 0,1-1-1 0 0,0 1 0 0 0,1-1 0 0 0,-1 1 1 0 0,1-1-1 0 0,0 1 0 0 0,0-1 0 0 0,0 0 1 0 0,5-13-382 0 0,0 0-1 0 0,1 1 0 0 0,1-1 383 0 0,-4 8-140 0 0,3-3-122 0 0,0-1-1 0 0,0 1 1 0 0,1 0 0 0 0,1 0 0 0 0,1 0 262 0 0,-7 9-64 0 0,-1 1-1 0 0,2-1 1 0 0,-1 1 0 0 0,0 0-1 0 0,0 0 1 0 0,1 0 0 0 0,0 0-1 0 0,-1 1 1 0 0,1-1-1 0 0,0 1 1 0 0,0 0 0 0 0,1 0-1 0 0,-1 0 1 0 0,0 1 0 0 0,1 0-1 0 0,-1-1 1 0 0,1 2-1 0 0,3-2 65 0 0,-6 2-7 0 0,0 0-1 0 0,0 1 0 0 0,0-1 0 0 0,0 0 0 0 0,0 1 0 0 0,0-1 0 0 0,0 1 0 0 0,0-1 0 0 0,0 1 0 0 0,0 0 1 0 0,0 0-1 0 0,-1 0 0 0 0,1 0 0 0 0,0 0 0 0 0,-1 0 0 0 0,1 1 0 0 0,-1-1 0 0 0,1 1 8 0 0,0 1 76 0 0,1 0 0 0 0,-1 0 0 0 0,0 0 0 0 0,0 0 0 0 0,0 1 0 0 0,-1-1 0 0 0,1 0 0 0 0,-1 1 0 0 0,1 2-76 0 0,1 6 426 0 0,-1 1 0 0 0,0-1 0 0 0,-1 1 0 0 0,0-1 0 0 0,-1 6-426 0 0,2 24 881 0 0,0-31-824 0 0,-1 1 1 0 0,-1-1-1 0 0,0 1 0 0 0,-1-1 0 0 0,0 1 0 0 0,-1 2-57 0 0,2-14-15 0 0,0 0-1 0 0,-1 0 0 0 0,1 1 1 0 0,0-1-1 0 0,0 0 0 0 0,0 0 1 0 0,0 1-1 0 0,0-1 0 0 0,0 0 1 0 0,0 0-1 0 0,0 0 0 0 0,0 1 0 0 0,0-1 1 0 0,0 0-1 0 0,0 0 0 0 0,0 1 1 0 0,0-1-1 0 0,1 0 0 0 0,-1 0 1 0 0,0 0-1 0 0,0 1 0 0 0,0-1 1 0 0,0 0-1 0 0,0 0 0 0 0,0 0 1 0 0,1 1-1 0 0,-1-1 0 0 0,0 0 1 0 0,0 0-1 0 0,0 0 0 0 0,0 0 1 0 0,1 0-1 0 0,-1 1 0 0 0,0-1 1 0 0,0 0-1 0 0,0 0 0 0 0,1 0 1 0 0,-1 0-1 0 0,0 0 0 0 0,0 0 1 0 0,0 0-1 0 0,1 0 0 0 0,-1 0 1 0 0,0 0 14 0 0,11-2-1555 0 0,-2-3 282 0 0</inkml:trace>
  <inkml:trace contextRef="#ctx0" brushRef="#br0" timeOffset="1">341 22 19319 0 0,'-3'-1'405'0'0,"-9"-1"483"0"0,12 2-873 0 0,0 0 1 0 0,-1 0 0 0 0,1 0-1 0 0,0 0 1 0 0,-1 0 0 0 0,1 0 0 0 0,-1 0-1 0 0,1 1 1 0 0,0-1 0 0 0,-1 0-1 0 0,1 0 1 0 0,0 0 0 0 0,0 1 0 0 0,-1-1-1 0 0,1 0 1 0 0,0 0 0 0 0,-1 1-1 0 0,1-1 1 0 0,0 0 0 0 0,0 1 0 0 0,0-1-1 0 0,-1 0 1 0 0,1 1 0 0 0,0-1-1 0 0,0 0 1 0 0,0 1 0 0 0,0-1 0 0 0,0 0-1 0 0,0 1 1 0 0,0-1 0 0 0,0 1-1 0 0,-1-1 1 0 0,1 0 0 0 0,1 1 0 0 0,-1-1-1 0 0,0 0 1 0 0,0 1 0 0 0,0-1-16 0 0,3 14-1154 0 0,4-5-3447 0 0,-1-3 2883 0 0</inkml:trace>
  <inkml:trace contextRef="#ctx0" brushRef="#br0" timeOffset="436.154">432 150 15056 0 0,'0'0'340'0'0,"0"0"50"0"0,1 0 25 0 0,16-6-100 0 0,133-46 538 0 0,-144 51-618 0 0,1-1-1 0 0,0 1 1 0 0,0 1 0 0 0,0 0 0 0 0,0 0 0 0 0,0 0 0 0 0,0 1-1 0 0,0 0-234 0 0,-6-1 14 0 0,1 0-1 0 0,-1 1 0 0 0,0-1 0 0 0,1 0 1 0 0,-1 1-1 0 0,0 0 0 0 0,0-1 0 0 0,0 1 1 0 0,0 0-1 0 0,0-1 0 0 0,0 1 0 0 0,0 0 1 0 0,0 0-1 0 0,0 0 0 0 0,0 0 0 0 0,0 0 1 0 0,0 0-1 0 0,-1 0 0 0 0,1 0 0 0 0,0 1 0 0 0,-1-1 1 0 0,1 0-1 0 0,-1 0 0 0 0,1 1 0 0 0,-1-1 1 0 0,0 0-1 0 0,1 0 0 0 0,-1 1 0 0 0,0-1 1 0 0,0 0-1 0 0,0 1 0 0 0,0-1 0 0 0,0 0 1 0 0,0 1-1 0 0,0-1 0 0 0,-1 0 0 0 0,1 2-13 0 0,-2 3 222 0 0,1 0 0 0 0,-1 1 0 0 0,0-1 0 0 0,0 0-1 0 0,0 0 1 0 0,-1-1 0 0 0,-1 3-222 0 0,-11 20 19 0 0,6-11 34 0 0,-1 0 0 0 0,0-1 0 0 0,-2 0 0 0 0,-3 5-53 0 0,14-20 21 0 0,-46 52 188 0 0,-2 6-209 0 0,46-53 0 0 0,3-5 1 0 0,0-1-1 0 0,0 0 0 0 0,0 1 1 0 0,-1-1-1 0 0,1 0 1 0 0,0 1-1 0 0,0-1 0 0 0,0 1 1 0 0,0-1-1 0 0,0 0 0 0 0,1 1 1 0 0,-1-1-1 0 0,0 0 0 0 0,0 1 1 0 0,0-1-1 0 0,0 0 0 0 0,0 1 1 0 0,0-1-1 0 0,1 0 1 0 0,-1 1-1 0 0,0-1 0 0 0,0 0 1 0 0,0 1-1 0 0,1-1 0 0 0,-1 0 1 0 0,0 0-1 0 0,1 1 0 0 0,-1-1 1 0 0,0 0-1 0 0,0 0 1 0 0,1 1-1 0 0,-1-1 0 0 0,0 0 1 0 0,1 0-1 0 0,-1 0 0 0 0,1 0 1 0 0,-1 0-1 0 0,3 3 23 0 0,1-1 1 0 0,-1 0-1 0 0,0-1 1 0 0,1 1 0 0 0,0 0-1 0 0,-1-1 1 0 0,1 0-1 0 0,0 0 1 0 0,0 0 0 0 0,-1-1-1 0 0,1 1 1 0 0,1-1-24 0 0,12 1 104 0 0,-1-1 0 0 0,7 0-104 0 0,1-1 87 0 0,188 1 41 0 0,-149-1-1229 0 0,-31 0-4321 0 0,-27 0 3000 0 0,11-2-3432 0 0</inkml:trace>
  <inkml:trace contextRef="#ctx0" brushRef="#br0" timeOffset="835.624">1220 121 6448 0 0,'-6'-3'669'0'0,"1"1"346"0"0,0 1-1 0 0,-1 0 1 0 0,1 0 0 0 0,0 0-1 0 0,-1 1 1 0 0,1 0 0 0 0,-1 0-1 0 0,1 0 1 0 0,0 1 0 0 0,-1 0-1 0 0,1 0 1 0 0,0 0 0 0 0,-1 1 0 0 0,0 0-1015 0 0,1 0-39 0 0,0 0 1 0 0,1 1 0 0 0,0-1 0 0 0,0 1 0 0 0,0 0 0 0 0,-2 1 38 0 0,-27 22 646 0 0,19-16-482 0 0,1 1 0 0 0,0 1 0 0 0,0 0 0 0 0,1 0 1 0 0,0 1-1 0 0,-8 13-164 0 0,9-9 76 0 0,4-8-4 0 0,1 0-1 0 0,1 0 1 0 0,0 1 0 0 0,0 0 0 0 0,1 0-1 0 0,-4 10-71 0 0,6-12 3 0 0,1-1 0 0 0,-1 1-1 0 0,1 0 1 0 0,1 0 0 0 0,-1 7-3 0 0,1-13 2 0 0,0 0 1 0 0,0 0-1 0 0,1 0 0 0 0,-1 0 0 0 0,0 0 1 0 0,1-1-1 0 0,-1 1 0 0 0,1 0 1 0 0,0 0-1 0 0,-1 0 0 0 0,1-1 0 0 0,0 1 1 0 0,0 0-1 0 0,0-1 0 0 0,0 1 1 0 0,1-1-1 0 0,-1 1 0 0 0,0-1 1 0 0,0 0-1 0 0,1 1 0 0 0,-1-1 0 0 0,1 0 1 0 0,0 0-1 0 0,-1 0 0 0 0,1 0 1 0 0,1 0-3 0 0,-1 0-3 0 0,0 0-1 0 0,1-1 1 0 0,-1 0 0 0 0,1 1 0 0 0,-1-1 0 0 0,1 0 0 0 0,-1 0 0 0 0,1 0 0 0 0,-1-1 0 0 0,1 1-1 0 0,-1-1 1 0 0,0 1 0 0 0,1-1 0 0 0,-1 0 0 0 0,0 0 0 0 0,1 0 3 0 0,4-2-24 0 0,-1 0 0 0 0,0-1 0 0 0,0 0 0 0 0,5-4 24 0 0,-1 0-34 0 0,-1-1-1 0 0,-1 0 1 0 0,0-1-1 0 0,0 0 1 0 0,-1 0-1 0 0,0-1 1 0 0,5-11 34 0 0,16-23-120 0 0,19-30-191 0 0,-46 72 312 0 0,-1 3 0 0 0,1-1-1 0 0,-1 1 1 0 0,0-1-1 0 0,0 1 1 0 0,1-1-1 0 0,-1 1 1 0 0,0 0-1 0 0,1-1 1 0 0,-1 1-1 0 0,0-1 1 0 0,1 1-1 0 0,-1 0 1 0 0,1-1-1 0 0,-1 1 1 0 0,1 0-1 0 0,-1-1 1 0 0,1 1-1 0 0,-1 0 1 0 0,1 0-1 0 0,-1 0 1 0 0,1-1-1 0 0,-1 1 1 0 0,1 0-1 0 0,-1 0 1 0 0,1 0-1 0 0,0 0 18 0 0,0 0 0 0 0,0 0 1 0 0,0 0-1 0 0,0 0 1 0 0,0 0-1 0 0,0 0 0 0 0,0 1 1 0 0,-1-1-1 0 0,1 0 0 0 0,0 0 1 0 0,0 1-1 0 0,0-1 1 0 0,0 1-1 0 0,0-1 0 0 0,-1 1 1 0 0,1-1-1 0 0,0 1 0 0 0,0-1 1 0 0,-1 1-1 0 0,1 0 1 0 0,0-1-1 0 0,-1 1 0 0 0,1 0 1 0 0,-1 0-1 0 0,1-1 0 0 0,-1 1 1 0 0,1 0-19 0 0,11 23 326 0 0,-1 7 199 0 0,-4-9-407 0 0,1 0 1 0 0,5 5-119 0 0,-11-21 1 0 0,2 1-4 0 0,-1 0 0 0 0,1 0-1 0 0,0 0 1 0 0,0 0-1 0 0,1-1 1 0 0,0 1 0 0 0,0-1-1 0 0,1 0 4 0 0,-4-5-181 0 0,7-1-274 0 0,-6 0 238 0 0,0 0-1 0 0,0-1 1 0 0,-1 1-1 0 0,1 0 1 0 0,0-1-1 0 0,0 0 1 0 0,0 0-1 0 0,0 0 1 0 0,-1 0-1 0 0,1 0 1 0 0,0-1-1 0 0,-1 1 1 0 0,0-1-1 0 0,1 1 1 0 0,-1-1-1 0 0,0 0 1 0 0,1 0-1 0 0,-1 0 0 0 0,0 0 1 0 0,0 0-1 0 0,-1-1 1 0 0,1 1-1 0 0,0-1 1 0 0,-1 1-1 0 0,0-1 1 0 0,1 1-1 0 0,-1-1 1 0 0,0-2 217 0 0,6-12-2165 0 0,2-2-11 0 0</inkml:trace>
  <inkml:trace contextRef="#ctx0" brushRef="#br0" timeOffset="1234.39">1480 0 5064 0 0,'0'0'232'0'0,"9"11"2933"0"0,6 19 6820 0 0,-2 20-7145 0 0,-7-8-1948 0 0,-2 0 0 0 0,-2 0 0 0 0,-2 13-892 0 0,0-43 201 0 0,0 0-1 0 0,-1 0 1 0 0,0 0 0 0 0,-2 0-1 0 0,1 0 1 0 0,-1 0 0 0 0,-1 0-1 0 0,-3 7-200 0 0,6-16-43 0 0,-1 1 49 0 0,0 0 1 0 0,1-1 0 0 0,-2 1-1 0 0,1 0 1 0 0,0 0 0 0 0,-2 1-7 0 0,3-4-150 0 0,0-1 0 0 0,0 1 0 0 0,0 0 0 0 0,0 0 1 0 0,0 0-1 0 0,-1-1 0 0 0,1 1 0 0 0,0 0 0 0 0,0-1 0 0 0,-1 1 1 0 0,1-1-1 0 0,0 0 0 0 0,0 1 0 0 0,-1-1 0 0 0,1 0 0 0 0,0 0 1 0 0,-1 0-1 0 0,1 0 0 0 0,-1 0 0 0 0,1 0 0 0 0,0 0 0 0 0,-1 0 150 0 0,0-1-520 0 0,-1 0-1 0 0,1 0 1 0 0,0 0-1 0 0,0 0 0 0 0,0 0 1 0 0,1-1-1 0 0,-1 1 1 0 0,0 0-1 0 0,0-1 1 0 0,1 0-1 0 0,-1 1 1 0 0,1-1-1 0 0,-1 0 0 0 0,1 0 1 0 0,0 1-1 0 0,-1-1 1 0 0,1 0-1 0 0,0-1 1 0 0,0 1-1 0 0,1 0 0 0 0,-1 0 1 0 0,0 0-1 0 0,1 0 521 0 0,-4-9-2502 0 0</inkml:trace>
  <inkml:trace contextRef="#ctx0" brushRef="#br0" timeOffset="1612.018">1449 308 2760 0 0,'0'0'125'0'0,"2"-1"-3"0"0,2-1 191 0 0,14-6 6019 0 0,0 1-1 0 0,8-2-6331 0 0,2 3 1260 0 0,-9 3-381 0 0,-1-1 0 0 0,0 0-1 0 0,7-4-878 0 0,-14 4 234 0 0,3-1-54 0 0,1 1-1 0 0,0 0 1 0 0,0 1-1 0 0,0 0 1 0 0,0 1-1 0 0,2 1-179 0 0,-16 1 12 0 0,0 0 0 0 0,0-1 0 0 0,0 1 0 0 0,0 0 0 0 0,0 0 0 0 0,0 1 0 0 0,0-1 0 0 0,0 0 0 0 0,0 0 0 0 0,0 0 0 0 0,0 1 0 0 0,0-1 0 0 0,0 0 0 0 0,-1 1 0 0 0,1-1 0 0 0,0 1 0 0 0,0-1 0 0 0,0 1 0 0 0,0 0 0 0 0,0-1 0 0 0,-1 1 0 0 0,1 0 0 0 0,0 0 0 0 0,-1-1 0 0 0,1 1 0 0 0,0 0 0 0 0,-1 0 0 0 0,1 0 0 0 0,-1 0 0 0 0,1 0 0 0 0,-1-1 0 0 0,0 1 0 0 0,1 0 0 0 0,-1 0 0 0 0,0 1-12 0 0,0 0 24 0 0,1-1 1 0 0,-1 0-1 0 0,0 0 1 0 0,1 0-1 0 0,-1 0 0 0 0,1 0 1 0 0,-1 0-1 0 0,1 0 0 0 0,-1 0 1 0 0,1 0-1 0 0,0 0 1 0 0,-1 0-1 0 0,1 0 0 0 0,0 0-24 0 0,7 12 415 0 0,8 31 877 0 0,-15-40-1238 0 0,-1-1 1 0 0,1 0 0 0 0,-1 1-1 0 0,0-1 1 0 0,1 0-1 0 0,-1 1 1 0 0,-1 2-55 0 0,2 19 329 0 0,0-17-184 0 0,0 0 0 0 0,-1 0 0 0 0,0 0 0 0 0,-1 0 0 0 0,0 0 0 0 0,-1 7-145 0 0,-2 24 416 0 0,3-37-344 0 0,-1 5-24 0 0,2 0-101 0 0,7-34-4814 0 0,-6 13-484 0 0,0-1-1361 0 0</inkml:trace>
  <inkml:trace contextRef="#ctx0" brushRef="#br0" timeOffset="1613.018">1886 111 5064 0 0,'0'0'389'0'0,"0"0"195"0"0,0 0 1745 0 0,0 0 794 0 0,-6 1 4042 0 0,-8 4-6428 0 0,14-5-736 0 0,-1 1 0 0 0,1-1-1 0 0,-1 0 1 0 0,1 1 0 0 0,-1-1-1 0 0,1 0 1 0 0,0 1 0 0 0,-1-1-1 0 0,1 1 1 0 0,-1-1 0 0 0,1 0-1 0 0,0 1 1 0 0,0-1-1 0 0,-1 1 1 0 0,1-1 0 0 0,0 1-1 0 0,0 0 1 0 0,-1-1 0 0 0,1 1-1 0 0,0-1 1 0 0,0 1 0 0 0,0-1-1 0 0,0 1 1 0 0,0-1 0 0 0,0 1-1 0 0,0 0 1 0 0,0-1-1 0 0,0 1 1 0 0,0-1 0 0 0,0 1-1 0 0,0-1 1 0 0,1 1 0 0 0,-1-1-1 0 0,0 1 0 0 0,0 0 2 0 0,0 1-4 0 0,1-1-1 0 0,-1 1 0 0 0,0 0 0 0 0,1 0 1 0 0,-1-1-1 0 0,1 1 0 0 0,0 0 0 0 0,-1-1 1 0 0,1 1-1 0 0,0 0 0 0 0,0-1 0 0 0,0 1 1 0 0,0-1-1 0 0,1 1 3 0 0,18 19-3286 0 0,-14-16 208 0 0,5 5-2535 0 0</inkml:trace>
  <inkml:trace contextRef="#ctx0" brushRef="#br0" timeOffset="2081.579">2268 178 15664 0 0,'0'0'356'0'0,"0"0"49"0"0,0 0 21 0 0,0 0-42 0 0,-1 1-250 0 0,-10 5 11 0 0,1 0 1 0 0,0 1 0 0 0,-2 3-146 0 0,-24 15 1009 0 0,6-6-471 0 0,1 2 0 0 0,2 1 0 0 0,0 0 0 0 0,-13 17-538 0 0,-1 6 317 0 0,36-39-294 0 0,0 0-1 0 0,1 1 1 0 0,0-1-1 0 0,0 1 1 0 0,0 0-1 0 0,-1 5-22 0 0,4-10 12 0 0,1-2-10 0 0,-1 1 0 0 0,1-1 0 0 0,0 1 0 0 0,0-1 1 0 0,0 1-1 0 0,-1-1 0 0 0,1 1 0 0 0,0-1 0 0 0,0 1 0 0 0,0-1 0 0 0,0 1 0 0 0,0-1 0 0 0,0 1 0 0 0,0-1 1 0 0,0 1-1 0 0,0-1 0 0 0,0 1 0 0 0,0 0 0 0 0,0-1 0 0 0,0 1 0 0 0,1-1 0 0 0,-1 1 0 0 0,0-1-2 0 0,0 1 0 0 0,0 0 0 0 0,0-1 0 0 0,0 1 0 0 0,1-1 0 0 0,-1 1 0 0 0,0 0 0 0 0,0-1 0 0 0,1 1 0 0 0,-1 0 0 0 0,0-1 0 0 0,1 1 0 0 0,-1-1 0 0 0,0 1 0 0 0,1-1 0 0 0,-1 1 0 0 0,1-1 0 0 0,-1 1 0 0 0,1-1 0 0 0,-1 0 0 0 0,1 1 0 0 0,0-1 0 0 0,-1 1 0 0 0,1-1 0 0 0,-1 0 0 0 0,1 0 0 0 0,0 1 0 0 0,-1-1 0 0 0,1 0 0 0 0,-1 0 0 0 0,1 0 0 0 0,0 0 0 0 0,16-3 0 0 0,-15 3 0 0 0,5-3-22 0 0,0 0 0 0 0,-1 0 0 0 0,1 0 0 0 0,-1-1-1 0 0,0 0 1 0 0,0 0 0 0 0,0-1 0 0 0,-1 1 0 0 0,1-1 0 0 0,4-6 22 0 0,6-8-101 0 0,0-1 0 0 0,6-12 101 0 0,-4 5 39 0 0,-4 7-187 0 0,2 0-1 0 0,0 1 1 0 0,9-7 148 0 0,-19 20-26 0 0,0 1 1 0 0,0 0-1 0 0,1 0 1 0 0,0 0-1 0 0,0 1 1 0 0,0-1-1 0 0,0 2 1 0 0,1-1-1 0 0,-1 1 0 0 0,1 0 1 0 0,0 1-1 0 0,2 0 26 0 0,-7 1 23 0 0,0 1 0 0 0,-1 0-1 0 0,1 0 1 0 0,0 0-1 0 0,0 0 1 0 0,0 0 0 0 0,-1 1-1 0 0,1 0 1 0 0,0-1-1 0 0,0 1 1 0 0,-1 0 0 0 0,1 0-1 0 0,-1 0 1 0 0,1 1-1 0 0,-1-1 1 0 0,1 0 0 0 0,-1 1-1 0 0,0 0 1 0 0,0 0-1 0 0,1-1 1 0 0,-1 1 0 0 0,-1 0-1 0 0,2 2-22 0 0,5 5 164 0 0,-1 1 0 0 0,0 0 0 0 0,-1 1-1 0 0,4 9-163 0 0,-3-8 81 0 0,-2-1-10 0 0,0 1-1 0 0,0 0 0 0 0,-1 0 0 0 0,-1 0 0 0 0,0 1 1 0 0,-1-1-1 0 0,0 1 0 0 0,-1-1 0 0 0,0 3-70 0 0,-2-4 95 0 0,0-9-5 0 0,1-1 0 0 0,-1 0 1 0 0,1 1-1 0 0,0-1 0 0 0,0 0 1 0 0,0 1-1 0 0,0-1 1 0 0,0 1-1 0 0,0-1 0 0 0,0 0 1 0 0,0 1-1 0 0,1 0-90 0 0,-12-8-264 0 0,10 4 277 0 0,0 0-1 0 0,0 0 1 0 0,1 0 0 0 0,-1 0 0 0 0,1 0-1 0 0,-1 0 1 0 0,1 0 0 0 0,-1 0 0 0 0,1 0-1 0 0,0 0 1 0 0,0-1 0 0 0,0 1 0 0 0,1 0-1 0 0,-1 0 1 0 0,0 0 0 0 0,1 0 0 0 0,-1 0-1 0 0,2-3-12 0 0,14-38 24 0 0,-6 22-53 0 0,0 0-1 0 0,11-13 30 0 0,-16 26 12 0 0,0 1-1 0 0,0 0 1 0 0,1 0 0 0 0,0 1 0 0 0,1-1-1 0 0,-1 1 1 0 0,1 1 0 0 0,5-4-12 0 0,-11 9-11 0 0,1-1-1 0 0,0 0 1 0 0,0 1-1 0 0,-1 0 1 0 0,1-1-1 0 0,0 1 1 0 0,0 0 0 0 0,0 0-1 0 0,0 0 1 0 0,0 0-1 0 0,-1 0 1 0 0,1 0-1 0 0,0 0 1 0 0,0 1 0 0 0,0-1-1 0 0,0 1 1 0 0,-1-1-1 0 0,1 1 1 0 0,0 0-1 0 0,-1 0 1 0 0,1 0 0 0 0,0 0-1 0 0,-1 0 1 0 0,1 0 11 0 0,3 3 44 0 0,0-1 1 0 0,0 1 0 0 0,-1 0-1 0 0,0 0 1 0 0,1 0 0 0 0,-2 0 0 0 0,2 2-45 0 0,24 27 272 0 0,-22-27-211 0 0,-1 1-1 0 0,0 0 0 0 0,0 0 1 0 0,0 1-1 0 0,-1 0-60 0 0,-2-2 74 0 0,1 0 0 0 0,0 0-1 0 0,0-1 1 0 0,1 1 0 0 0,-1-1-1 0 0,1 0 1 0 0,5 3-74 0 0,-9-7 10 0 0,2 2 78 0 0,-1 0 0 0 0,1 0 0 0 0,-1 0 1 0 0,0 1-1 0 0,0-1 0 0 0,0 1 0 0 0,0-1 1 0 0,0 1-1 0 0,0 3-88 0 0,8 15 42 0 0,-8-19-163 0 0,0 0 0 0 0,-1 0 0 0 0,0 0 0 0 0,0 0 0 0 0,0 1 0 0 0,0-1 0 0 0,0 0 0 0 0,0 1 0 0 0,-1-1 0 0 0,0 1 0 0 0,0-1 0 0 0,0 0 0 0 0,0 3 121 0 0,0-4-214 0 0,3 8-1151 0 0,2-2-61 0 0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18-12-04T08:14:34.510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61 278 1840 0 0,'0'0'288'0'0,"0"0"536"0"0,3-16 3528 0 0,-2 4-2160 0 0,0 10-1875 0 0,-1 0 0 0 0,0 0 1 0 0,0 0-1 0 0,0 0 0 0 0,0 0 0 0 0,0 0 0 0 0,0 0 0 0 0,-1 0 0 0 0,1 0-317 0 0,-2-8 1725 0 0,1 0-1 0 0,0 0 0 0 0,1 0 1 0 0,0-3-1725 0 0,0 11 1110 0 0,-6 75-723 0 0,-1 110-26 0 0,-2 91 328 0 0,13-247-599 0 0,-4-25-21 0 0,0-2 20 0 0,0 0-14 0 0,0 0-10 0 0,0-2-11 0 0,2-6-260 0 0,0 1 0 0 0,0-1 1 0 0,-1 0-1 0 0,0 0 1 0 0,-1 0-1 0 0,0-4 206 0 0,1-8-1281 0 0,0 6 462 0 0,1-6-1131 0 0,-1 0-1 0 0,-1-7 1951 0 0,2-42-4292 0 0,-1 33 2118 0 0</inkml:trace>
  <inkml:trace contextRef="#ctx0" brushRef="#br0" timeOffset="335.613">21 220 2760 0 0,'-10'-17'272'0'0,"9"15"300"0"0,0 0 0 0 0,-1 0 1 0 0,1-1-1 0 0,0 1 0 0 0,0-1 0 0 0,0 1 1 0 0,0-1-1 0 0,1 1 0 0 0,-1-1 1 0 0,1 1-1 0 0,-1-1 0 0 0,1 0 0 0 0,0 1 1 0 0,0-1-1 0 0,0 0 0 0 0,1 1 0 0 0,-1-2-572 0 0,1 0 261 0 0,1 0 1 0 0,-1 0-1 0 0,1-1 0 0 0,-1 1 0 0 0,1 1 0 0 0,0-1 0 0 0,1 0 0 0 0,-1 0 1 0 0,1 1-1 0 0,0-1-261 0 0,8-8 102 0 0,0 1-1 0 0,1 0 1 0 0,1 0 0 0 0,0 1 0 0 0,3-1-102 0 0,-5 4 106 0 0,0 0 0 0 0,0 1 1 0 0,0 1-1 0 0,1 0 0 0 0,10-4-106 0 0,-15 7 96 0 0,-1 0 0 0 0,1 1 1 0 0,0-1-1 0 0,0 2 0 0 0,0-1 0 0 0,0 1 0 0 0,0-1 1 0 0,0 2-1 0 0,0-1 0 0 0,0 1 0 0 0,4 1-96 0 0,-5 0 93 0 0,1 1 0 0 0,-1 0 0 0 0,0 0-1 0 0,-1 0 1 0 0,1 0 0 0 0,0 1 0 0 0,-1 0 0 0 0,3 3-93 0 0,1 0 166 0 0,0 2 0 0 0,-1-1 0 0 0,0 1 0 0 0,3 4-166 0 0,-7-6 138 0 0,0-1 1 0 0,0 1 0 0 0,0 0-1 0 0,-1 0 1 0 0,0 0 0 0 0,0 0-1 0 0,0 5-138 0 0,-2-7 33 0 0,0-1 0 0 0,0 0-1 0 0,-1 0 1 0 0,1 0 0 0 0,-1 1-1 0 0,0-1 1 0 0,0 0 0 0 0,-1 0-1 0 0,1 0 1 0 0,-1 1 0 0 0,0-1-1 0 0,0 0 1 0 0,0 0 0 0 0,-1 2-33 0 0,-2 1 49 0 0,-1 0 1 0 0,1 0 0 0 0,-1 0 0 0 0,-1 0-1 0 0,1-1 1 0 0,-1 0 0 0 0,0 0 0 0 0,0 0-1 0 0,-1-1 1 0 0,0 0 0 0 0,0 0-1 0 0,0-1 1 0 0,-2 1-50 0 0,-14 7 198 0 0,0-2-1 0 0,0 0 0 0 0,-21 5-197 0 0,32-12 78 0 0,-1-1 0 0 0,0 1 0 0 0,0-2 0 0 0,-1 0 0 0 0,1-1 0 0 0,-8 0-78 0 0,14-1 10 0 0,0 1-1 0 0,-1-2 0 0 0,1 1 1 0 0,0-1-1 0 0,-6-2-9 0 0,12 4-165 0 0,-1-1 0 0 0,1 1 1 0 0,-1-1-1 0 0,1 0 0 0 0,-1 1 1 0 0,1-1-1 0 0,0 0 0 0 0,-1 0 0 0 0,1 0 1 0 0,0 0-1 0 0,0 0 0 0 0,0 0 0 0 0,0-1 1 0 0,0 1-1 0 0,0 0 0 0 0,0 0 0 0 0,0-1 1 0 0,0 1-1 0 0,1-1 0 0 0,-1 1 1 0 0,0-1-1 0 0,1 1 0 0 0,-1-1 0 0 0,1 1 1 0 0,0-1-1 0 0,-1 1 0 0 0,1-3 165 0 0,0 4-254 0 0,0-1 0 0 0,0 1 0 0 0,0-1 0 0 0,0 1 0 0 0,1-1 0 0 0,-1 1 0 0 0,0-1 0 0 0,0 1 0 0 0,0-1-1 0 0,1 1 1 0 0,-1-1 0 0 0,0 1 0 0 0,1-1 0 0 0,-1 1 0 0 0,0-1 0 0 0,1 1 0 0 0,-1-1 0 0 0,0 1 0 0 0,1 0 0 0 0,-1-1 254 0 0,1 0-915 0 0,4-4-4123 0 0</inkml:trace>
  <inkml:trace contextRef="#ctx0" brushRef="#br0" timeOffset="703.481">368 347 2760 0 0,'0'0'125'0'0,"-1"2"-3"0"0,-5 13 4551 0 0,-1 0 1 0 0,-6 9-4674 0 0,-19 28 4551 0 0,16-27-3644 0 0,0 2 0 0 0,-3 10-907 0 0,13-24 199 0 0,-5 13 173 0 0,0 0 0 0 0,2 1-372 0 0,8-23 29 0 0,0 0 0 0 0,1 0 0 0 0,0 0 0 0 0,-1 1-1 0 0,2-1 1 0 0,-1 0 0 0 0,0 0 0 0 0,1 0 0 0 0,0 0 0 0 0,0 0 0 0 0,0 0 0 0 0,0 0 0 0 0,0 0-29 0 0,1 0 1 0 0,-1-2-1 0 0,-1-1 0 0 0,1 1 0 0 0,0-1 0 0 0,0 0 0 0 0,0 0 0 0 0,0 1 0 0 0,0-1 0 0 0,0 0 0 0 0,1 0 0 0 0,-1 0 0 0 0,0 0 0 0 0,0 0 0 0 0,1 0 0 0 0,-1 0 0 0 0,1-1 0 0 0,-1 1 0 0 0,1 0 0 0 0,-1-1 0 0 0,1 1 0 0 0,-1-1 0 0 0,1 0 0 0 0,0 1 0 0 0,-1-1 0 0 0,1 0 0 0 0,4 1 0 0 0,0-1 0 0 0,-1 1 0 0 0,1-1 0 0 0,0-1 0 0 0,-1 1 0 0 0,4-1 0 0 0,0-1-19 0 0,0-1-1 0 0,0 0 1 0 0,-1 0-1 0 0,1-1 1 0 0,-1 0-1 0 0,1-1 1 0 0,-1 0-1 0 0,-1 0 1 0 0,1 0-1 0 0,-1-1 1 0 0,0 0-1 0 0,0-1 1 0 0,6-7 19 0 0,-6 5 10 0 0,1 0 1 0 0,-1 0-1 0 0,-1-1 0 0 0,0-1 1 0 0,0 1-1 0 0,-1-1 1 0 0,0 0-1 0 0,-1 0 1 0 0,0 0-1 0 0,1-8-10 0 0,-5 16 24 0 0,1 0 0 0 0,-1 0 0 0 0,0 0 0 0 0,0 0-1 0 0,0 0 1 0 0,0 0 0 0 0,0 0 0 0 0,-1 0 0 0 0,0-3-24 0 0,1 5 13 0 0,-1 0 0 0 0,1 0 1 0 0,0 0-1 0 0,-1 0 0 0 0,1 0 0 0 0,-1 0 0 0 0,1 0 0 0 0,-1 0 1 0 0,0 0-1 0 0,1 0 0 0 0,-1 1 0 0 0,0-1 0 0 0,1 0 0 0 0,-1 0 1 0 0,0 1-1 0 0,0-1 0 0 0,0 0 0 0 0,0 1 0 0 0,0-1 0 0 0,0 1 1 0 0,0-1-1 0 0,0 1 0 0 0,0-1 0 0 0,0 1 0 0 0,0 0 0 0 0,-1-1-13 0 0,-11 0 146 0 0,7-1-133 0 0,0 2 0 0 0,0-1 0 0 0,0 1 0 0 0,0 0 0 0 0,0 0 0 0 0,-4 1-13 0 0,0 1-6 0 0,3-1-11 0 0,-1 0 1 0 0,1 1 0 0 0,-1 1 0 0 0,1-1-1 0 0,-5 3 17 0 0,4-2-177 0 0,7-2 74 0 0,0-1 0 0 0,0 1 0 0 0,0-1 0 0 0,0 1 0 0 0,0-1 0 0 0,0 1 0 0 0,0-1 1 0 0,0 1-1 0 0,1 0 0 0 0,-1-1 0 0 0,0 1 0 0 0,0 0 0 0 0,0 0 0 0 0,1 0 0 0 0,-1 0 103 0 0,0 0-1309 0 0,1-1-60 0 0,2-1-101 0 0,6-2-391 0 0,1 1-168 0 0</inkml:trace>
  <inkml:trace contextRef="#ctx0" brushRef="#br0" timeOffset="1120.12">654 45 5064 0 0,'-3'28'12230'0'0,"-8"21"-10380"0"0,0 2-1625 0 0,0 18 463 0 0,3 0 0 0 0,2 46-688 0 0,6-106 12 0 0,0 33 105 0 0,1 0 0 0 0,7 39-117 0 0,-7-75 11 0 0,1 1 0 0 0,-1-1 0 0 0,1 1 0 0 0,0-1 0 0 0,0 0 0 0 0,1 0-1 0 0,0 1-10 0 0,-3-7 1 0 0,13 20-236 0 0,-12-19 185 0 0,0-1 1 0 0,0 1 0 0 0,0 0 0 0 0,0 0-1 0 0,0-1 1 0 0,1 1 0 0 0,-1-1 0 0 0,0 1-1 0 0,0-1 1 0 0,0 0 0 0 0,1 1 0 0 0,-1-1-1 0 0,0 0 1 0 0,1 0 0 0 0,-1 0 0 0 0,0 0-1 0 0,1 0 50 0 0,0 0-418 0 0,0 0 0 0 0,0 0 0 0 0,1 0 0 0 0,-1 0 0 0 0,0 0 0 0 0,0-1 0 0 0,0 1 0 0 0,0-1 0 0 0,0 1 0 0 0,0-1 0 0 0,0 0 0 0 0,0 0 0 0 0,0 0 0 0 0,0 0 0 0 0,1-1 418 0 0,13-6-2357 0 0</inkml:trace>
  <inkml:trace contextRef="#ctx0" brushRef="#br0" timeOffset="1517.312">1013 343 7832 0 0,'0'0'602'0'0,"0"0"-63"0"0,-6 4 3522 0 0,-20 21 1501 0 0,-7 19-4927 0 0,11-15 317 0 0,11-13-768 0 0,0 0 0 0 0,1 1-1 0 0,1 0 1 0 0,0 1 0 0 0,2 0-1 0 0,0 0 1 0 0,0 1 0 0 0,0 6-184 0 0,7-22 8 0 0,-1-1-1 0 0,1 1 1 0 0,0 0 0 0 0,-1 0 0 0 0,1 0 0 0 0,0-1 0 0 0,1 1 0 0 0,-1 0-1 0 0,0 0 1 0 0,1 0 0 0 0,0-1 0 0 0,-1 1 0 0 0,1 0 0 0 0,0-1 0 0 0,0 1-1 0 0,1-1 1 0 0,-1 1 0 0 0,1-1 0 0 0,-1 1 0 0 0,1-1 0 0 0,0 0-8 0 0,-1 0 1 0 0,1-1 1 0 0,-1 1 0 0 0,1-1-1 0 0,-1 0 1 0 0,1 0-1 0 0,0 0 1 0 0,-1 0 0 0 0,1 0-1 0 0,0 0 1 0 0,0 0 0 0 0,0 0-1 0 0,0-1 1 0 0,0 1-1 0 0,0-1 1 0 0,0 1 0 0 0,0-1-1 0 0,0 0 1 0 0,0 0 0 0 0,0 0-1 0 0,0 0 1 0 0,0 0 0 0 0,0 0-1 0 0,0-1 1 0 0,0 1-1 0 0,0-1 1 0 0,0 1 0 0 0,0-1-1 0 0,1 0-1 0 0,5-3-5 0 0,-1 0 0 0 0,1-1 1 0 0,-1 0-1 0 0,0 0 0 0 0,-1 0 0 0 0,1-1 0 0 0,-1 0 0 0 0,0 0 0 0 0,-1-1 0 0 0,1 1 0 0 0,-1-1 0 0 0,0 0 0 0 0,0-2 5 0 0,5-9-91 0 0,-1 0-1 0 0,-1 0 1 0 0,0-1-1 0 0,-1-1 1 0 0,-1-1 91 0 0,-4 12 1 0 0,0 0 1 0 0,-1 1-1 0 0,0-1 0 0 0,-1 0 1 0 0,0-3-2 0 0,0 11 101 0 0,0 1-1 0 0,0 0 7 0 0,0 0 73 0 0,-1 1-133 0 0,0-1 0 0 0,0 1 0 0 0,0 0 0 0 0,0 1 0 0 0,-1-1 0 0 0,1 0 0 0 0,1 0 0 0 0,-1 0 0 0 0,0 1 0 0 0,0-1 0 0 0,0 0 0 0 0,1 1 0 0 0,-1-1 0 0 0,0 0 1 0 0,1 2-48 0 0,-1-1 54 0 0,-4 8-16 0 0,1 1 1 0 0,1-1-1 0 0,-1 1 1 0 0,2 0-1 0 0,0 0 1 0 0,0 3-39 0 0,1-10 12 0 0,0 1-1 0 0,1-1 1 0 0,0 1 0 0 0,0 0 0 0 0,0-1-1 0 0,1 1 1 0 0,0 0 0 0 0,-1-1-1 0 0,2 1 1 0 0,-1-1 0 0 0,0 1-1 0 0,1-1 1 0 0,0 0 0 0 0,0 0 0 0 0,0 0-1 0 0,2 2-11 0 0,-3-4-34 0 0,0-1-1 0 0,0 0 1 0 0,0 1 0 0 0,0-1-1 0 0,1 0 1 0 0,-1 0-1 0 0,0 0 1 0 0,1 0 0 0 0,-1 0-1 0 0,1 0 1 0 0,-1 0-1 0 0,1-1 1 0 0,-1 1 0 0 0,1 0-1 0 0,0-1 1 0 0,-1 1-1 0 0,1-1 1 0 0,0 0 0 0 0,0 0-1 0 0,-1 1 1 0 0,1-1-1 0 0,0 0 1 0 0,0 0 0 0 0,-1-1-1 0 0,1 1 1 0 0,0 0-1 0 0,-1 0 1 0 0,1-1-1 0 0,0 1 1 0 0,-1-1 0 0 0,2 0 34 0 0,2-1-399 0 0,-1 0 0 0 0,0-1 1 0 0,0 1-1 0 0,0-1 0 0 0,0 1 1 0 0,0-1-1 0 0,-1 0 0 0 0,1 0 1 0 0,-1-1-1 0 0,3-2 399 0 0,16-24-6033 0 0,-21 28 5540 0 0,12-16-4471 0 0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18-12-04T08:14:42.400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249 1 12384 0 0,'-8'0'179'0'0,"0"1"1"0"0,-1 0 0 0 0,1 0 0 0 0,0 1 0 0 0,0 0 0 0 0,1 1-1 0 0,-1 0 1 0 0,-6 3-180 0 0,2-2 373 0 0,1 1-1 0 0,0 0 1 0 0,1 1-1 0 0,0 0 1 0 0,0 0-1 0 0,0 1 1 0 0,0 1-1 0 0,1 0 1 0 0,1 0-1 0 0,-1 0 1 0 0,1 1-1 0 0,1 0 1 0 0,-1 1-1 0 0,2 0 1 0 0,-1 0-1 0 0,-1 4-372 0 0,5-7-24 0 0,0-1-1 0 0,1 1 1 0 0,0-1-1 0 0,0 1 1 0 0,-1 7 24 0 0,2-11 79 0 0,1 1 0 0 0,0-1 0 0 0,0 1 0 0 0,0-1 0 0 0,0 1 0 0 0,0-1 0 0 0,0 1 0 0 0,1-1 0 0 0,0 0 0 0 0,0 1 0 0 0,0-1 0 0 0,0 0 0 0 0,1 1-79 0 0,4 10 481 0 0,-5-11-446 0 0,1 1 1 0 0,-1 0-1 0 0,1-1 0 0 0,0 0 1 0 0,0 1-1 0 0,1-1 0 0 0,-1 0-35 0 0,3 3 192 0 0,0-1-1 0 0,0 0 0 0 0,1 0 0 0 0,0-1 1 0 0,-1 1-1 0 0,1-1 0 0 0,1-1 0 0 0,-1 1 1 0 0,0-1-1 0 0,1 0 0 0 0,1 0-191 0 0,-1 0 0 0 0,1 0 0 0 0,-1 0 0 0 0,1-1 0 0 0,0 0 0 0 0,0-1 0 0 0,-1 1 0 0 0,1-2 0 0 0,0 1 0 0 0,0-1 0 0 0,0 0 0 0 0,3-1 0 0 0,4-2-16 0 0,-1-1-1 0 0,1 0 0 0 0,-1-1 1 0 0,0-1-1 0 0,14-7 17 0 0,-21 10-51 0 0,4-3-141 0 0,0-1 1 0 0,8-6 191 0 0,5-3-147 0 0,-8 7 273 0 0,-1 0-1 0 0,0-1 1 0 0,-1-1 0 0 0,0-1-1 0 0,0-1-125 0 0,-13 13-69 0 0,-1 0-52 0 0,0 0-21 0 0,0 0 38 0 0,0 0 159 0 0,-1-1 42 0 0,0-5-11 0 0,2 5-74 0 0,0 1 0 0 0,-1 0 0 0 0,1-1 0 0 0,0 1 0 0 0,-1-1 0 0 0,1 1 0 0 0,0 0 0 0 0,0 0 0 0 0,0-1 0 0 0,-1 1 0 0 0,1 0 0 0 0,0 0 1 0 0,0 0-1 0 0,0 0 0 0 0,-1 0 0 0 0,1 0 0 0 0,0 0 0 0 0,0 0 0 0 0,0 0-12 0 0,2-1-11 0 0,1 1 14 0 0,17 6-51 0 0,-20-5-193 0 0,1-2 76 0 0,0 0 0 0 0,0 0 0 0 0,0 0 0 0 0,0 1 0 0 0,0-1 0 0 0,1 0 0 0 0,-1 1 0 0 0,1 0 165 0 0,9-3-356 0 0,-11 3 346 0 0,-1 0 0 0 0,1 0 0 0 0,0-1-1 0 0,-1 1 1 0 0,1 0 0 0 0,-1 0 0 0 0,1-1 0 0 0,0 1 0 0 0,-1 0 0 0 0,1-1 0 0 0,-1 1 0 0 0,1 0 0 0 0,-1-1 0 0 0,1 1 0 0 0,-1-1 0 0 0,1 1 0 0 0,-1-1 0 0 0,1 1 0 0 0,-1-1 0 0 0,0 1 0 0 0,1-1 0 0 0,-1 0 0 0 0,0 1 0 0 0,0-1-1 0 0,1 1 1 0 0,-1-1 0 0 0,0 0 0 0 0,0 1 0 0 0,0-1 0 0 0,0 0 0 0 0,0 0 10 0 0,0-1 14 0 0,-1 0 0 0 0,1 1 0 0 0,-1-1 0 0 0,0 0-1 0 0,1 0 1 0 0,-1 0 0 0 0,0 1 0 0 0,0-1 0 0 0,-1 0-14 0 0,-1-2-139 0 0,1 4 185 0 0,0 0 0 0 0,-1 0-1 0 0,1 1 1 0 0,-1-1 0 0 0,1 1 0 0 0,0 0-1 0 0,-3 0-45 0 0,1 1 139 0 0,0 0-1 0 0,0 0 1 0 0,0 0 0 0 0,0 1-1 0 0,0-1 1 0 0,1 1-1 0 0,-1 0 1 0 0,1 0-1 0 0,0 0 1 0 0,-1 1-1 0 0,1 0-138 0 0,-4 5 97 0 0,0 1 0 0 0,1 0 0 0 0,-4 8-97 0 0,9-17-9 0 0,0 1 0 0 0,0-1 0 0 0,1 0 0 0 0,-1 1 0 0 0,1-1 1 0 0,-1 0-1 0 0,1 1 0 0 0,-1-1 0 0 0,1 1 0 0 0,0-1 0 0 0,0 1 0 0 0,0-1 0 0 0,0 1 0 0 0,0-1 0 0 0,0 1 0 0 0,0-1 1 0 0,0 1-1 0 0,1-1 0 0 0,-1 0 0 0 0,0 1 0 0 0,1-1 0 0 0,-1 1 0 0 0,1-1 0 0 0,0 0 0 0 0,-1 1 9 0 0,7 10 89 0 0,-7-12-80 0 0,0 1-1 0 0,1 0 1 0 0,-1-1-1 0 0,0 1 1 0 0,0 0 0 0 0,1-1-1 0 0,-1 1 1 0 0,0-1-1 0 0,1 1 1 0 0,-1 0 0 0 0,1-1-1 0 0,-1 1 1 0 0,1-1-1 0 0,-1 1 1 0 0,1-1-1 0 0,-1 0 1 0 0,1 1 0 0 0,0-1-1 0 0,-1 1 1 0 0,1-1-1 0 0,0 0 1 0 0,-1 0 0 0 0,1 1-1 0 0,0-1 1 0 0,-1 0-1 0 0,1 0-8 0 0,16 5 23 0 0,-5-2-6 0 0,0 0-1 0 0,0 0 0 0 0,3-1-16 0 0,-10-2 2 0 0,-1 1-1 0 0,1-1 1 0 0,-1-1 0 0 0,1 1-1 0 0,-1-1 1 0 0,1 1-1 0 0,-1-1 1 0 0,0-1 0 0 0,1 1-1 0 0,3-2-1 0 0,-5 2 0 0 0,1-1 0 0 0,-1 0 0 0 0,0 1 0 0 0,0-1 0 0 0,1 0 0 0 0,-1-1 0 0 0,-1 1 0 0 0,3-3 0 0 0,-3 3 0 0 0,0 0 0 0 0,-1 0 0 0 0,0 0 0 0 0,1-1 0 0 0,-1 1 0 0 0,0-1 0 0 0,0 1 0 0 0,0-1 0 0 0,-1 1 0 0 0,1-1 0 0 0,0 0 0 0 0,-1-1 0 0 0,1-1 0 0 0,-1 0 0 0 0,0 0 0 0 0,-1-1 0 0 0,1 1 0 0 0,-1 0 0 0 0,0 0 0 0 0,0 0 0 0 0,0 0 0 0 0,-1 0 0 0 0,0 0 0 0 0,0 0 0 0 0,0 0 0 0 0,0 0 0 0 0,-1 1 0 0 0,0-1 0 0 0,0 1 0 0 0,0 0 0 0 0,0 0 0 0 0,-4-3 0 0 0,-7-10 0 0 0,12 13 0 0 0,-1 2 0 0 0,1-1 0 0 0,0 0 0 0 0,-1 0 0 0 0,0 1 0 0 0,-1-2 0 0 0,-9-6-1008 0 0,-1 1 0 0 0,-5-3 1008 0 0,18 12-330 0 0,-1-1-1 0 0,1 0 0 0 0,0 1 0 0 0,0-1 1 0 0,0 0-1 0 0,0 0 0 0 0,0 0 0 0 0,0 0 1 0 0,0 0-1 0 0,0 0 0 0 0,0 0 0 0 0,1 0 0 0 0,-1 0 1 0 0,0 0-1 0 0,1 0 0 0 0,-1-1 0 0 0,1 1 1 0 0,-1 0-1 0 0,1-1 0 0 0,-1 1 0 0 0,1 0 1 0 0,0 0-1 0 0,0-1 0 0 0,0 1 0 0 0,0-1 1 0 0,0 0 330 0 0,5-4-2368 0 0</inkml:trace>
  <inkml:trace contextRef="#ctx0" brushRef="#br0" timeOffset="398.122">732 17 6912 0 0,'4'6'714'0'0,"8"11"-345"0"0,-8-13 701 0 0,-1 1 0 0 0,1 1 0 0 0,-1-1 0 0 0,0 0 0 0 0,0 1 0 0 0,-1 0 0 0 0,1-1 0 0 0,0 5-1070 0 0,2 18 1164 0 0,-1 1 0 0 0,-1 0 0 0 0,-1 24-1164 0 0,2 16 1067 0 0,0-7-598 0 0,4 42-381 0 0,-7-95 156 0 0,0-1 0 0 0,-1 0 0 0 0,0 0 0 0 0,0 0-1 0 0,-1 0 1 0 0,0 1 0 0 0,-1 1-244 0 0,2-8-148 0 0,0-2-20 0 0,0 0 11 0 0,0 0 31 0 0,0 0-127 0 0,0 0-42 0 0,-1-9-359 0 0,0-7-1105 0 0,0 0 0 0 0,1 0 0 0 0,1-1 1759 0 0,1-18-4183 0 0,-2 16 1858 0 0</inkml:trace>
  <inkml:trace contextRef="#ctx0" brushRef="#br0" timeOffset="1133.572">851 94 2304 0 0,'2'-6'350'0'0,"1"0"1"0"0,0 1-1 0 0,0-1 1 0 0,0 1-1 0 0,1-1-350 0 0,-1 3 931 0 0,-1 1-1 0 0,0-1 1 0 0,1 1 0 0 0,-1 0-1 0 0,1 0 1 0 0,0 0-1 0 0,0 0 1 0 0,0 1 0 0 0,-1-1-1 0 0,3 0-930 0 0,3-1 546 0 0,0 0-1 0 0,0 0 1 0 0,0 0-1 0 0,0 1 1 0 0,0 1 0 0 0,8-1-546 0 0,-13 1 88 0 0,0 1 1 0 0,0 0 0 0 0,0 0 0 0 0,0 1 0 0 0,0-1-1 0 0,0 1 1 0 0,0-1 0 0 0,0 1 0 0 0,0 0 0 0 0,0 0 0 0 0,0 0-1 0 0,0 0 1 0 0,0 1 0 0 0,-1-1 0 0 0,1 1 0 0 0,-1 0-1 0 0,1-1 1 0 0,-1 1 0 0 0,0 0 0 0 0,1 1 0 0 0,-1-1-89 0 0,2 3 122 0 0,-1 0 0 0 0,1-1 0 0 0,-1 2-1 0 0,0-1 1 0 0,-1 0 0 0 0,1 0 0 0 0,-1 1 0 0 0,0 0 0 0 0,-1-1 0 0 0,1 1 0 0 0,-1 0 0 0 0,0 1-122 0 0,0-4 63 0 0,-1 0 1 0 0,0 0-1 0 0,0 0 1 0 0,0 0-1 0 0,-1 1 1 0 0,1-1-1 0 0,-1 0 0 0 0,1 0 1 0 0,-1 0-1 0 0,0 0 1 0 0,0 0-1 0 0,0 0 1 0 0,-1 0-1 0 0,1 0 1 0 0,-1 0-1 0 0,0-1 1 0 0,1 1-1 0 0,-1 0 0 0 0,0-1 1 0 0,-1 0-1 0 0,1 1 1 0 0,0-1-1 0 0,-2 1-63 0 0,-28 19 713 0 0,-16 9-713 0 0,19-13 166 0 0,-11 11-917 0 0,39-29 753 0 0,1 0 0 0 0,0 0-1 0 0,0 0 1 0 0,0 0-1 0 0,0 0 1 0 0,-1 1 0 0 0,1-1-1 0 0,0 0 1 0 0,0 0 0 0 0,0 0-1 0 0,0 0 1 0 0,0 1-1 0 0,-1-1 1 0 0,1 0 0 0 0,0 0-1 0 0,0 0 1 0 0,0 1-1 0 0,0-1 1 0 0,0 0 0 0 0,0 0-1 0 0,0 1 1 0 0,0-1 0 0 0,0 0-1 0 0,0 0 1 0 0,0 0-1 0 0,0 1 1 0 0,0-1 0 0 0,0 0-1 0 0,0 0 1 0 0,0 1 0 0 0,0-1-1 0 0,0 0 1 0 0,0 0-1 0 0,0 0 1 0 0,1 1 0 0 0,-1-1-1 0 0,0 0 1 0 0,0 0-1 0 0,0 0 1 0 0,0 1 0 0 0,0-1-1 0 0,1 0 1 0 0,-1 0 0 0 0,0 0-1 0 0,0 0 1 0 0,0 1-1 0 0,0-1 1 0 0,1 0 0 0 0,-1 0-1 0 0,0 0 1 0 0,0 0 0 0 0,0 0-1 0 0,1 0 1 0 0,-1 0-1 0 0,0 0 1 0 0,0 0 0 0 0,1 0-1 0 0,-1 0 1 0 0,0 0-1 0 0,0 0 1 0 0,0 0 0 0 0,1 0-2 0 0,12 5 287 0 0,3-5-321 0 0,0 1-1 0 0,0-2 1 0 0,1 0-1 0 0,-1-1 1 0 0,0-1-1 0 0,0 0 1 0 0,0-2-1 0 0,-1 1 0 0 0,0-2 1 0 0,1 0-1 0 0,8-6 35 0 0,-10 3-245 0 0,1-1 0 0 0,-2 0-1 0 0,0-2 1 0 0,0 1 0 0 0,-1-2-1 0 0,4-5 246 0 0,6-8-240 0 0,-28 36 660 0 0,1 1 1 0 0,0 0-1 0 0,0 0 0 0 0,-2 11-420 0 0,5-17-1 0 0,1 0 0 0 0,0 0 0 0 0,0 0 0 0 0,0 0 0 0 0,1 1 1 0 0,0-1-1 0 0,0 0 0 0 0,0 1 0 0 0,0-1 0 0 0,1 0 0 0 0,0 0 1 0 0,0 0-1 0 0,2 6 1 0 0,-2-10 58 0 0,0 1 1 0 0,0 0-1 0 0,0-1 1 0 0,0 1 0 0 0,0-1-1 0 0,1 1 1 0 0,-1-1-1 0 0,1 1 1 0 0,-1-1 0 0 0,1 0-1 0 0,-1 0 1 0 0,1 0-1 0 0,-1 0 1 0 0,1 0-1 0 0,0 0 1 0 0,0 0 0 0 0,-1-1-1 0 0,1 1 1 0 0,0 0-1 0 0,0-1 1 0 0,0 0-1 0 0,0 1 1 0 0,0-1 0 0 0,0 0-1 0 0,0 0 1 0 0,0 0-1 0 0,0 0 1 0 0,0 0 0 0 0,1-1-59 0 0,3 0 23 0 0,1 0-1 0 0,-1 0 1 0 0,0-1 0 0 0,0 0 0 0 0,1 0 0 0 0,-1-1 0 0 0,-1 1 0 0 0,2-2-23 0 0,16-8-1 0 0,-17 9-18 0 0,1 0 0 0 0,-1 0 0 0 0,0-1 0 0 0,0 0 1 0 0,0-1-1 0 0,3-2 19 0 0,7-9-469 0 0,-1-1 1 0 0,-1 0-1 0 0,7-11 469 0 0,13-17-304 0 0,-25 34 304 0 0,-5 11 0 0 0,-2 0 0 0 0,-1-1-19 0 0,0 1-1 0 0,0 0 0 0 0,0 0 0 0 0,-1-1 0 0 0,1 1 0 0 0,0 0 1 0 0,0 0-1 0 0,0 0 0 0 0,0 0 0 0 0,0 0 0 0 0,0 0 1 0 0,0 0-1 0 0,0 1 0 0 0,0-1 0 0 0,0 0 0 0 0,0 0 0 0 0,-1 1 1 0 0,1-1-1 0 0,0 1 0 0 0,0-1 0 0 0,0 1 0 0 0,0-1 1 0 0,-1 1-1 0 0,1-1 0 0 0,0 1 0 0 0,-1 0 0 0 0,1-1 1 0 0,0 1-1 0 0,-1 0 0 0 0,1 0 0 0 0,-1-1 0 0 0,1 1 0 0 0,-1 0 1 0 0,1 0-1 0 0,-1 0 0 0 0,0 0 0 0 0,1 0 20 0 0,1 6-54 0 0,1-1 0 0 0,-1 1-1 0 0,-1 0 1 0 0,2 6 54 0 0,-2-6 52 0 0,8 38 156 0 0,0-5-10 0 0,-2 0 0 0 0,-2 0 0 0 0,-1 25-198 0 0,-3-2 86 0 0,-1 51 643 0 0,-1-86-612 0 0,0-5-9 0 0,-1 0-1 0 0,0 1 1 0 0,-2-1-1 0 0,-3 8-107 0 0,5-24 40 0 0,0 0 1 0 0,0-1-1 0 0,-1 1 1 0 0,0-1-1 0 0,-1 1 1 0 0,1-1-1 0 0,-1 0 1 0 0,0-1-1 0 0,-1 1 1 0 0,1-1-1 0 0,-1 1 1 0 0,0-1-1 0 0,-1-1 1 0 0,1 1-1 0 0,-1-1 1 0 0,-2 2-41 0 0,-2-1-4 0 0,0 0 1 0 0,0 0 0 0 0,0-1 0 0 0,-1 0 0 0 0,0-1-1 0 0,1 0 1 0 0,-1 0 0 0 0,0-2 0 0 0,0 1-1 0 0,-1-1 1 0 0,1-1 0 0 0,-3 0 3 0 0,-6-1 252 0 0,1-1-1 0 0,-1-1 1 0 0,1 0-1 0 0,0-2 1 0 0,0 0-1 0 0,-9-5-251 0 0,16 5 43 0 0,1 0 0 0 0,0-1 0 0 0,0 0 0 0 0,1-1 0 0 0,0-1-1 0 0,0 1 1 0 0,0-1 0 0 0,1-1 0 0 0,1 0 0 0 0,-1 0 0 0 0,1-1 0 0 0,1 0-1 0 0,0 0 1 0 0,-1-3-43 0 0,5 7-63 0 0,0 0-1 0 0,0 0 1 0 0,1 0-1 0 0,-1-1 1 0 0,1 1-1 0 0,1-1 1 0 0,-1 1-1 0 0,1-1 1 0 0,1 0-1 0 0,-1 1 1 0 0,1-1-1 0 0,0-2 64 0 0,1-4-281 0 0,0 0 0 0 0,1 0 0 0 0,1 1-1 0 0,0-1 1 0 0,5-11 281 0 0,1-3-1304 0 0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18-12-04T08:14:58.09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238 34 2304 0 0,'17'-15'406'0'0,"-11"8"1647"0"0,-5 6 484 0 0,-1 1 119 0 0,0 0-2410 0 0,0-1-1 0 0,0 1 1 0 0,0 0 0 0 0,0-1 0 0 0,0 1 0 0 0,0 0-1 0 0,0-1 1 0 0,0 1 0 0 0,-1 0 0 0 0,1-1 0 0 0,0 1-1 0 0,0 0 1 0 0,0 0 0 0 0,-1-1 0 0 0,1 1 0 0 0,0 0-1 0 0,0-1 1 0 0,-1 1 0 0 0,1 0 0 0 0,0 0 0 0 0,0 0-1 0 0,-1-1 1 0 0,1 1 0 0 0,0 0-246 0 0,-11-3 1829 0 0,-11 3-932 0 0,22 0-833 0 0,-9 2 293 0 0,-1 0 0 0 0,1 0 0 0 0,-1 1 0 0 0,1 0 0 0 0,0 0 0 0 0,-9 5-357 0 0,2 1 156 0 0,0 0-1 0 0,0 1 1 0 0,-1 2-156 0 0,12-8 16 0 0,0 0 1 0 0,0 0-1 0 0,1 0 0 0 0,0 0 0 0 0,0 1 1 0 0,0 0-1 0 0,0 0 0 0 0,0 1-16 0 0,3-4 0 0 0,0 0 0 0 0,0 0 0 0 0,0 0 0 0 0,0 0 0 0 0,0 1 0 0 0,0-1 0 0 0,1 0 0 0 0,-1 0 0 0 0,1 1 0 0 0,0-1 0 0 0,0 0 0 0 0,0 1 0 0 0,0-1 0 0 0,0 0 0 0 0,0 1 0 0 0,0-1-1 0 0,1 0 1 0 0,-1 0 0 0 0,1 1 0 0 0,0-1 0 0 0,0 2 0 0 0,2 0 0 0 0,-1 0 0 0 0,1 0 0 0 0,0 0 0 0 0,0-1 0 0 0,0 1 0 0 0,0-1 0 0 0,0 0 0 0 0,1 0 0 0 0,0 0 0 0 0,-1 0 0 0 0,1 0 0 0 0,0-1 0 0 0,0 0 0 0 0,2 1 0 0 0,12 5 0 0 0,1-1 0 0 0,18 5 0 0 0,3 1 0 0 0,-6-4 3 0 0,-29-8 20 0 0,0 0 0 0 0,1 0 0 0 0,-1 1 1 0 0,0-1-1 0 0,0 1 0 0 0,0 1 0 0 0,0-1 0 0 0,-1 1 0 0 0,1-1 1 0 0,0 1-1 0 0,2 3-23 0 0,-6-5 168 0 0,-1-1 6 0 0,0 0 9 0 0,-1 1-149 0 0,1 0 1 0 0,-1-1-1 0 0,1 1 1 0 0,-1 0-1 0 0,0-1 0 0 0,1 1 1 0 0,-1 0-1 0 0,0-1 0 0 0,1 1 1 0 0,-1-1-1 0 0,0 1 1 0 0,0-1-1 0 0,0 0 0 0 0,1 1 1 0 0,-1-1-1 0 0,0 0 1 0 0,0 1-35 0 0,-1-1 72 0 0,-7 4 61 0 0,-1-1-1 0 0,1 0 0 0 0,-1-1 1 0 0,-2 1-133 0 0,-11 2 166 0 0,-13 3-135 0 0,-1-2 0 0 0,-1-2-1 0 0,-6 0-30 0 0,-18-6-2137 0 0,61 2 849 0 0,1-1 960 0 0,0 0 0 0 0,0 0 0 0 0,0 0 0 0 0,1 0 0 0 0,-1 0 0 0 0,0 0 0 0 0,0 0 0 0 0,0 1 0 0 0,1-1 0 0 0,-1 0 0 0 0,0 0 0 0 0,1 0 0 0 0,-1 0 0 0 0,1 1 0 0 0,-1-1 0 0 0,1 0 0 0 0,-1 1 0 0 0,1-1 0 0 0,-1 0 0 0 0,1 1 0 0 0,0-1 328 0 0,1-1-1146 0 0,7-10-4126 0 0</inkml:trace>
  <inkml:trace contextRef="#ctx0" brushRef="#br0" timeOffset="373.499">409 76 3680 0 0,'0'0'284'0'0,"0"0"261"0"0,0 0 1794 0 0,0 0 806 0 0,0 1 1206 0 0,2 6-2442 0 0,1 12-613 0 0,0 1 1 0 0,-2-1-1 0 0,-1 4-1296 0 0,3 26 521 0 0,4 5-109 0 0,4-1-1 0 0,10 34-411 0 0,2 5-7 0 0,-1 5 535 0 0,-22-92-390 0 0,0-4-185 0 0,-1-1-33 0 0,0 0 0 0 0,-1 0 0 0 0,1-1 0 0 0,0 1-1 0 0,-1 0 1 0 0,1 0 0 0 0,0-1 0 0 0,-1 1 0 0 0,1-1 0 0 0,0 1 0 0 0,-1-1 0 0 0,1 1-1 0 0,0-1 1 0 0,0 0 0 0 0,-1 0 80 0 0,-13-18-6243 0 0,5 3-66 0 0</inkml:trace>
  <inkml:trace contextRef="#ctx0" brushRef="#br0" timeOffset="791.368">481 145 13824 0 0,'9'-1'674'0'0,"0"-1"-485"0"0,0 0-1 0 0,0 0 0 0 0,0 1 1 0 0,0 0-1 0 0,1 0 0 0 0,-1 1 1 0 0,0 0-1 0 0,1 1 0 0 0,-1 0 1 0 0,0 1-1 0 0,3 0-188 0 0,-1 1 608 0 0,1 1-1 0 0,-1 0 1 0 0,0 1 0 0 0,3 1-608 0 0,-9-3 268 0 0,1 0 0 0 0,-2 0 0 0 0,1 0 0 0 0,0 0 0 0 0,-1 1 1 0 0,1 0-1 0 0,-1 0 0 0 0,0 0 0 0 0,3 4-268 0 0,-6-7 52 0 0,-1 0-1 0 0,1 0 1 0 0,0 1-1 0 0,-1-1 1 0 0,1 0-1 0 0,-1 0 1 0 0,1 0-1 0 0,-1 1 1 0 0,0-1 0 0 0,0 0-1 0 0,1 1 1 0 0,-1-1-1 0 0,0 0 1 0 0,0 0-1 0 0,0 1 1 0 0,0-1-1 0 0,0 0 1 0 0,-1 1-1 0 0,1-1 1 0 0,0 0 0 0 0,-1 0-1 0 0,1 1 1 0 0,0-1-1 0 0,-1 0 1 0 0,0 0-1 0 0,1 0 1 0 0,-1 0-1 0 0,0 0 1 0 0,1 0-1 0 0,-1 0 1 0 0,0 0 0 0 0,0 0-1 0 0,-1 1-51 0 0,-3 3 109 0 0,-1-1 0 0 0,1 1 0 0 0,-1-1 0 0 0,0 0 0 0 0,-5 1-109 0 0,3 0 50 0 0,-14 6-45 0 0,0-1 0 0 0,0-1 0 0 0,-1 0-1 0 0,-2-2-4 0 0,14-3-56 0 0,-7 1-1014 0 0,0 0 0 0 0,-11 1 1070 0 0,-15-3-7848 0 0,28-3 1923 0 0</inkml:trace>
  <inkml:trace contextRef="#ctx0" brushRef="#br0" timeOffset="792.368">756 250 15664 0 0,'17'1'857'0'0,"-12"-1"-687"0"0,0 0-1 0 0,0 0 1 0 0,0 0-1 0 0,1 0 1 0 0,0-1-170 0 0,18-4 477 0 0,0-1 0 0 0,0-1 1 0 0,1-1-478 0 0,-15 4 104 0 0,-1 0-1 0 0,-1-1 1 0 0,1 1 0 0 0,-1-1-1 0 0,1-1 1 0 0,-1 0 0 0 0,-1 0-1 0 0,1-1 1 0 0,0-1-104 0 0,-6 6-10 0 0,-1 1 0 0 0,1-1-1 0 0,-1 0 1 0 0,1 1 0 0 0,-1-1 0 0 0,0 0 0 0 0,0 0-1 0 0,0 0 1 0 0,0 0 0 0 0,0 0 0 0 0,-1 0 0 0 0,1 0-1 0 0,0 0 1 0 0,-1 0 0 0 0,0-1 0 0 0,1 1 0 0 0,-1 0-1 0 0,0 0 1 0 0,0 0 0 0 0,0-1 0 0 0,-1 1 0 0 0,1 0-1 0 0,0 0 1 0 0,-1 0 0 0 0,0 0 0 0 0,1-1-1 0 0,-1 1 12 0 0,-1-1 0 0 0,1 0 0 0 0,-1 0 0 0 0,0 1 0 0 0,0-1 0 0 0,0 1 0 0 0,0-1 1 0 0,-1 1-1 0 0,1 0 0 0 0,-1 0 0 0 0,1 0 0 0 0,-1 0 0 0 0,0 0 1 0 0,0 0-1 0 0,0 1 0 0 0,0-1 0 0 0,0 1 0 0 0,0 0 0 0 0,0 0-1 0 0,-2 0 32 0 0,1-1-1 0 0,0 1 0 0 0,-1 1 0 0 0,1-1 0 0 0,0 1 0 0 0,-1 0 1 0 0,1 0-1 0 0,-1 0 0 0 0,1 0 0 0 0,0 1 0 0 0,-1 0 0 0 0,1 0 0 0 0,0 0 1 0 0,0 0-1 0 0,-1 1 0 0 0,1-1 0 0 0,0 1 0 0 0,0 0 0 0 0,-2 2-31 0 0,-2 2 124 0 0,1 1-1 0 0,0 0 0 0 0,0 0 0 0 0,1 1 0 0 0,-4 4-123 0 0,8-8 38 0 0,0-1 0 0 0,0 1-1 0 0,0-1 1 0 0,0 1 0 0 0,0 0-1 0 0,1 0 1 0 0,0 0-1 0 0,0 0 1 0 0,0 0 0 0 0,0 0-1 0 0,1 0 1 0 0,-1 0-1 0 0,1 0 1 0 0,0 4-38 0 0,1 8 103 0 0,-1-14-88 0 0,-1 1-1 0 0,2 0 1 0 0,-1 0 0 0 0,0 0 0 0 0,0 0-1 0 0,1 0 1 0 0,0-1 0 0 0,-1 1 0 0 0,1 0 0 0 0,0 0-1 0 0,1 1-14 0 0,5 7 12 0 0,-5-7 49 0 0,0 0 0 0 0,0 0-1 0 0,1 0 1 0 0,-1 0-1 0 0,1-1 1 0 0,0 0-1 0 0,1 2-60 0 0,-1-3 140 0 0,0 1 0 0 0,0-1 0 0 0,0 1 0 0 0,0-1 0 0 0,1 0 0 0 0,-1 0 0 0 0,1-1 0 0 0,-1 1 0 0 0,1-1 0 0 0,-1 1-140 0 0,6 0 5 0 0,0-1 0 0 0,0 1 0 0 0,8-1-5 0 0,5-1-114 0 0,1 0-1 0 0,0-2 1 0 0,0 0-1 0 0,-1-2 1 0 0,1 0-1 0 0,5-3 115 0 0,-6-1-1609 0 0,0-1-3440 0 0,3-2-1832 0 0</inkml:trace>
  <inkml:trace contextRef="#ctx0" brushRef="#br0" timeOffset="1236.53">1348 122 2760 0 0,'9'-15'73'0'0,"4"-5"3032"0"0,-14 15 4206 0 0,-8-1-2519 0 0,2 6-4131 0 0,3-1-501 0 0,0 1 0 0 0,1 0 0 0 0,-1 0 0 0 0,1 1 1 0 0,-1-1-1 0 0,0 1 0 0 0,1 0 0 0 0,-1 0 0 0 0,1 0 0 0 0,-1 0 0 0 0,-1 1-160 0 0,-17 9 500 0 0,17-9-433 0 0,0 0-1 0 0,0 1 0 0 0,0-1 1 0 0,1 1-1 0 0,-3 2-66 0 0,-13 10 126 0 0,13-10-116 0 0,1-1 0 0 0,0 2-1 0 0,0-1 1 0 0,0 0-1 0 0,0 1 1 0 0,1 0-1 0 0,0 1 1 0 0,-3 4-10 0 0,5-4 10 0 0,-1 0-1 0 0,1 0 1 0 0,1 0 0 0 0,-1 1-1 0 0,1-1 1 0 0,0 1 0 0 0,1 0-1 0 0,-1 5-9 0 0,3-12 0 0 0,-1 1 0 0 0,0 0 0 0 0,1-1 0 0 0,0 1 0 0 0,-1-1 0 0 0,1 1 0 0 0,0-1 0 0 0,-1 0 0 0 0,1 1 0 0 0,0-1 0 0 0,0 0 0 0 0,0 1 0 0 0,0-1 0 0 0,1 0 0 0 0,0 1 0 0 0,19 16 0 0 0,-17-16-1 0 0,1 0 0 0 0,-1 0 0 0 0,1 0 0 0 0,-1-1 0 0 0,1 1 0 0 0,0-1 0 0 0,0 0 0 0 0,4 0 1 0 0,3 0-21 0 0,-1-1 0 0 0,1 0-1 0 0,3-1 22 0 0,0-1-184 0 0,0 0 0 0 0,0-1 0 0 0,-1 0-1 0 0,1-2 185 0 0,32-13-6430 0 0,-25 7 254 0 0</inkml:trace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18-12-04T08:14:52.78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128 171 3224 0 0,'-2'-1'240'0'0,"-1"0"172"0"0,2 0 1472 0 0,1 1 633 0 0,0 0 119 0 0,0 0-313 0 0,0 0-1395 0 0,0 1-890 0 0,-1 0 1 0 0,1 0-1 0 0,-1-1 1 0 0,1 1-1 0 0,0 0 1 0 0,-1 0 0 0 0,1 0-1 0 0,0-1 1 0 0,-1 1-1 0 0,1 0 1 0 0,0 0-1 0 0,0 0 1 0 0,0 0 0 0 0,0 0-1 0 0,0 0 1 0 0,0-1-1 0 0,0 1 1 0 0,0 0 0 0 0,0 0-39 0 0,0 5 243 0 0,-5 32 1682 0 0,0 14-1925 0 0,4-37 222 0 0,-1 32 772 0 0,3 26-994 0 0,-1 31 174 0 0,0-88-132 0 0,0 0 0 0 0,1 0 0 0 0,4 14-42 0 0,-2-8 18 0 0,-1-13 249 0 0,-1 0-994 0 0,0-5-4990 0 0,-1-4 359 0 0</inkml:trace>
  <inkml:trace contextRef="#ctx0" brushRef="#br0" timeOffset="418.47">91 177 2760 0 0,'-2'-1'56'0'0,"-1"-1"1"0"0,1 1 0 0 0,-1 0-1 0 0,1 0 1 0 0,0-1-1 0 0,0 0 1 0 0,0 1-1 0 0,0-1 1 0 0,0 0 0 0 0,0 0-1 0 0,-1-1-56 0 0,-4-5 2312 0 0,-8-9 7918 0 0,15 17-9697 0 0,3-6 197 0 0,0 4-683 0 0,1 0-1 0 0,-1-1 0 0 0,1 2 1 0 0,0-1-1 0 0,0 0 0 0 0,-1 1 1 0 0,1 0-1 0 0,0 0 0 0 0,0 0 1 0 0,0 0-1 0 0,1 1 0 0 0,-1-1 1 0 0,0 1-1 0 0,0 0 0 0 0,0 1 0 0 0,0-1 1 0 0,4 1-47 0 0,9 2 57 0 0,-1 0 0 0 0,0 1 0 0 0,14 6-57 0 0,1 0 12 0 0,-1 3 0 0 0,12 6-12 0 0,-30-13 3 0 0,0 1 0 0 0,0 1 0 0 0,-1 0 0 0 0,0 0 0 0 0,0 1 0 0 0,-1 1 0 0 0,0 0-3 0 0,-6-6 12 0 0,0 1 0 0 0,0 0 0 0 0,0-1-1 0 0,-1 1 1 0 0,0 1 0 0 0,0-1 0 0 0,0 0-1 0 0,-1 1 1 0 0,0-1 0 0 0,0 1-1 0 0,0 0 1 0 0,-1 0 0 0 0,1 0 0 0 0,-1-1-1 0 0,-1 1 1 0 0,1 0 0 0 0,-1 0-1 0 0,0 1 1 0 0,-1-1 0 0 0,1 0 0 0 0,-1-1-1 0 0,0 1 1 0 0,-1 0 0 0 0,0 2-12 0 0,-4 5 74 0 0,0 0 0 0 0,-1 0 0 0 0,0-1 0 0 0,-1 0 0 0 0,-1 0 0 0 0,0-1 0 0 0,0 0 0 0 0,-6 5-74 0 0,-1-2 98 0 0,0 0-1 0 0,0-1 0 0 0,-2 0 0 0 0,1-2 0 0 0,-10 5-97 0 0,10-7 52 0 0,1-1 0 0 0,-1 0 0 0 0,0-2 0 0 0,-1 0 0 0 0,1 0 0 0 0,-1-2-1 0 0,0 0 1 0 0,0-2 0 0 0,-7 1-52 0 0,19-3-10 0 0,1 1 0 0 0,-1-1 0 0 0,0-1 0 0 0,0 1 0 0 0,1-1 0 0 0,-1 0 0 0 0,1 0 0 0 0,-6-2 10 0 0,10 3-337 0 0,2-16-1401 0 0,2 9-21 0 0,6 0-433 0 0</inkml:trace>
  <inkml:trace contextRef="#ctx0" brushRef="#br0" timeOffset="780.839">572 457 10592 0 0,'-41'19'1152'0'0,"24"-7"-842"0"0,-2 1 1815 0 0,1 1 0 0 0,-2 3-2125 0 0,15-13 408 0 0,0 2 1 0 0,0-1-1 0 0,0 1 0 0 0,1-1 1 0 0,0 1-1 0 0,0 0 1 0 0,0 1-1 0 0,-1 4-408 0 0,5-10 14 0 0,0-1 1 0 0,0 1-1 0 0,0-1 0 0 0,0 1 0 0 0,0 0 0 0 0,0-1 0 0 0,0 1 0 0 0,0-1 0 0 0,0 1 0 0 0,0 0 0 0 0,1-1 0 0 0,-1 1 0 0 0,0-1 0 0 0,0 1 0 0 0,1-1 1 0 0,-1 1-1 0 0,0-1 0 0 0,1 1 0 0 0,-1-1 0 0 0,1 1 0 0 0,-1-1 0 0 0,0 1 0 0 0,1-1 0 0 0,-1 0 0 0 0,1 1 0 0 0,0-1-14 0 0,14 9 158 0 0,-9-6-140 0 0,1-2 0 0 0,0 1 0 0 0,0-1 0 0 0,0 0 0 0 0,0 0 0 0 0,0-1 0 0 0,0 0 0 0 0,0 0 0 0 0,0-1 0 0 0,7-1-18 0 0,0-1 34 0 0,0 0-1 0 0,0-1 1 0 0,0-1 0 0 0,11-5-34 0 0,-19 7 5 0 0,1 0 0 0 0,-1-1 1 0 0,0 0-1 0 0,0 0 0 0 0,0 0 0 0 0,-1-1 0 0 0,1 1 0 0 0,-1-2 0 0 0,0 1 1 0 0,-1 0-1 0 0,1-1 0 0 0,-1 0 0 0 0,0 0 0 0 0,-1 0 0 0 0,3-6-5 0 0,-5 9 0 0 0,0 1 0 0 0,0-1 0 0 0,-1 1 1 0 0,1-1-1 0 0,-1 1 0 0 0,0-1 0 0 0,0 1 0 0 0,0-1 0 0 0,0 0 0 0 0,0 1 0 0 0,0-1 0 0 0,-1 1 0 0 0,1-1 0 0 0,-1 1 0 0 0,0-1 0 0 0,0 1 0 0 0,0-1 0 0 0,0 1 0 0 0,0 0 0 0 0,0-1 0 0 0,-1 1 0 0 0,1 0 0 0 0,-1 0 0 0 0,1 0 0 0 0,-1 0 0 0 0,0 0 0 0 0,-2-1 0 0 0,-1-2-56 0 0,0 1 0 0 0,0 0 0 0 0,-1 0 0 0 0,0 1 0 0 0,1-1 0 0 0,-1 1 0 0 0,-1 0 0 0 0,1 1-1 0 0,0 0 1 0 0,-2-1 56 0 0,-5 1-54 0 0,-1 0 0 0 0,1 1 0 0 0,-1 0 0 0 0,1 1 0 0 0,-1 0 0 0 0,1 1 0 0 0,-7 2 54 0 0,9 1 88 0 0,4-1-2176 0 0,4-3-4300 0 0,3 0 1555 0 0</inkml:trace>
  <inkml:trace contextRef="#ctx0" brushRef="#br0" timeOffset="1182.678">849 268 5064 0 0,'0'0'389'0'0,"-6"13"-10"0"0,3-6 739 0 0,0 1 0 0 0,0 0-1 0 0,1-1 1 0 0,0 1 0 0 0,1 0 0 0 0,0 0 0 0 0,-1 6-1118 0 0,1 16 1689 0 0,2 13-1689 0 0,0-8 983 0 0,0 16-210 0 0,0-9 124 0 0,-3 11-897 0 0,-4 48 398 0 0,0-44-309 0 0,-4 29 67 0 0,8-73-105 0 0,-1 1 0 0 0,-1-1 0 0 0,0 0 1 0 0,-1 0-1 0 0,-1 2-51 0 0,-7 17-107 0 0,13-32 91 0 0,0 0-1 0 0,-1 0 1 0 0,1 1-1 0 0,0-1 1 0 0,0 0-1 0 0,0 0 1 0 0,-1 0-1 0 0,1 1 1 0 0,0-1-1 0 0,0 0 1 0 0,0 0-1 0 0,-1 0 1 0 0,1 0-1 0 0,0 0 1 0 0,0 0-1 0 0,-1 1 1 0 0,1-1-1 0 0,0 0 0 0 0,-1 0 1 0 0,1 0-1 0 0,0 0 1 0 0,0 0-1 0 0,-1 0 1 0 0,1 0-1 0 0,0 0 1 0 0,0 0-1 0 0,-1 0 1 0 0,1 0-1 0 0,0 0 1 0 0,0-1-1 0 0,-1 1 1 0 0,1 0-1 0 0,0 0 1 0 0,-1 0-1 0 0,1 0 1 0 0,0 0-1 0 0,0 0 1 0 0,0-1-1 0 0,-1 1 1 0 0,1 0 16 0 0,-9-9-2610 0 0,3 1 73 0 0</inkml:trace>
  <inkml:trace contextRef="#ctx0" brushRef="#br0" timeOffset="1564.236">892 406 10880 0 0,'2'-1'497'0'0,"13"-7"-118"0"0,-2 2-32 0 0,-1 0 0 0 0,12-4-347 0 0,-20 9 130 0 0,1-1 1 0 0,-1 1-1 0 0,1 0 0 0 0,-1 1 1 0 0,1-1-1 0 0,0 1 1 0 0,-1 0-1 0 0,1 0 1 0 0,0 0-1 0 0,2 1-130 0 0,-2 0 138 0 0,7 1 409 0 0,0 1 0 0 0,0 0 0 0 0,0 0 1 0 0,7 4-548 0 0,-16-5 126 0 0,1 0 1 0 0,-1-1-1 0 0,0 1 0 0 0,0 1 1 0 0,1-1-1 0 0,-1 0 1 0 0,-1 1-1 0 0,1 0 1 0 0,0 0-1 0 0,-1-1 0 0 0,1 1 1 0 0,-1 1-1 0 0,0-1 1 0 0,0 0-1 0 0,0 1 0 0 0,1 2-126 0 0,-1-2 85 0 0,-1 0 0 0 0,1 0-1 0 0,-1 0 1 0 0,0 0-1 0 0,0 1 1 0 0,0-1 0 0 0,0 0-1 0 0,-1 1-84 0 0,0-2 74 0 0,-1 0-1 0 0,1 0 1 0 0,-1 0 0 0 0,1 0-1 0 0,-1-1 1 0 0,0 1-1 0 0,0 0 1 0 0,0-1 0 0 0,-1 1-1 0 0,1-1 1 0 0,-1 1-1 0 0,-1 1-73 0 0,-1 2 103 0 0,-1 0-1 0 0,0 0 0 0 0,-1 0 1 0 0,1-1-1 0 0,-1 0 0 0 0,0 0 1 0 0,-1-1-1 0 0,-5 4-102 0 0,-11 5 179 0 0,-24 9-179 0 0,36-17-6 0 0,-20 7-298 0 0,-2-1-1 0 0,0-2 1 0 0,0-1-1 0 0,-1-2 1 0 0,-28 3 304 0 0,54-9-430 0 0,0 0 0 0 0,0 0 0 0 0,1 0 0 0 0,-1-1 0 0 0,1 0 1 0 0,-1 0-1 0 0,0-1 0 0 0,1 0 0 0 0,0 0 0 0 0,-5-2 430 0 0,2-2-5458 0 0</inkml:trace>
  <inkml:trace contextRef="#ctx0" brushRef="#br0" timeOffset="1964.149">1214 378 3224 0 0,'-3'53'7454'0'0,"0"-14"-3199"0"0,1 16-149 0 0,-4 14-4106 0 0,1-19 780 0 0,4-34-645 0 0,-3 27 80 0 0,2 0-1 0 0,2 6-214 0 0,-2 43 150 0 0,0-73-80 0 0,0-14-54 0 0,1-1 0 0 0,1 1 0 0 0,-1 0 0 0 0,1-1 0 0 0,0 4-16 0 0,0-6-240 0 0,0-2-769 0 0,-6-3-2639 0 0,-1-2-2266 0 0</inkml:trace>
  <inkml:trace contextRef="#ctx0" brushRef="#br0" timeOffset="1965.149">1170 409 13104 0 0,'1'-1'597'0'0,"6"-6"34"0"0,-6 4-587 0 0,1 0 0 0 0,0 1 0 0 0,1 0 0 0 0,-1-1 1 0 0,0 1-1 0 0,1 0 0 0 0,-1 0 0 0 0,1 0 1 0 0,0 1-1 0 0,-1-1 0 0 0,1 0 0 0 0,2 0-44 0 0,3-1 294 0 0,0 1-1 0 0,0 0 0 0 0,0 0 1 0 0,0 1-1 0 0,0 0 1 0 0,0 0-1 0 0,0 1 0 0 0,0 0 1 0 0,1 0-1 0 0,-1 1 1 0 0,0 0-1 0 0,0 1 0 0 0,0 0 1 0 0,0 0-1 0 0,-1 0 1 0 0,1 1-1 0 0,0 0 0 0 0,1 2-293 0 0,0 0 361 0 0,1 0 0 0 0,-1 1-1 0 0,0 0 1 0 0,0 1 0 0 0,1 2-361 0 0,-6-5 100 0 0,0 0 1 0 0,0 0-1 0 0,0 1 1 0 0,-1 0-1 0 0,1 0 0 0 0,-1 0 1 0 0,0 0-1 0 0,-1 0 1 0 0,1 0-1 0 0,0 4-100 0 0,-2-6 46 0 0,-1 0 0 0 0,0 0 0 0 0,0 0 0 0 0,0 0 0 0 0,0 0 0 0 0,0 0 0 0 0,0 0 0 0 0,-1 0 0 0 0,0 0 0 0 0,1-1 0 0 0,-1 1 0 0 0,0 0 0 0 0,0 0 0 0 0,-1-1 0 0 0,0 3-46 0 0,-3 5 182 0 0,-1-1-1 0 0,1-1 1 0 0,-8 9-182 0 0,6-9 25 0 0,-1 0 0 0 0,0-1 0 0 0,0 0 0 0 0,-1 0-1 0 0,1 0 1 0 0,-8 2-25 0 0,-16 10-8 0 0,-11 2 8 0 0,42-21-2 0 0,-7 4-125 0 0,-1 0 1 0 0,1-1 0 0 0,-1 0 0 0 0,0 0 0 0 0,0-1 0 0 0,-6 1 126 0 0,10-3-268 0 0,0 1-1 0 0,1-1 1 0 0,-1 0-1 0 0,1-1 1 0 0,-1 1-1 0 0,0-1 1 0 0,1 1 0 0 0,-1-2-1 0 0,1 1 1 0 0,-1 0-1 0 0,1-1 1 0 0,0 0-1 0 0,0 0 1 0 0,-1 0 268 0 0,4 2-173 0 0,0-1 0 0 0,1 0 0 0 0,-1 1 0 0 0,0-1 0 0 0,0 0 0 0 0,0 1 0 0 0,1-1 1 0 0,-1 0-1 0 0,0 0 0 0 0,1 0 0 0 0,-1 0 0 0 0,1 1 0 0 0,-1-1 0 0 0,1 0 0 0 0,-1 0 0 0 0,1 0 0 0 0,0 0 173 0 0,-1-2-748 0 0,-6-8-5286 0 0</inkml:trace>
  <inkml:trace contextRef="#ctx0" brushRef="#br0" timeOffset="2371.131">1538 126 7656 0 0,'0'0'349'0'0,"0"0"-2"0"0,0 0-43 0 0,0 0 650 0 0,0 0 314 0 0,0 0 63 0 0,0 0-1199 0 0,0 0 0 0 0,0-1 0 0 0,0 1 1 0 0,0 0-1 0 0,0 0 0 0 0,0 0 0 0 0,0 0 0 0 0,1-1 0 0 0,-1 1 0 0 0,0 0 1 0 0,0 0-1 0 0,0 0 0 0 0,0 0 0 0 0,0 0 0 0 0,0 0 0 0 0,0-1 1 0 0,0 1-1 0 0,1 0 0 0 0,-1 0 0 0 0,0 0 0 0 0,0 0 0 0 0,0 0 0 0 0,0 0 1 0 0,0 0-1 0 0,1 0 0 0 0,-1 0 0 0 0,0 0 0 0 0,0 0 0 0 0,0 0 1 0 0,0 0-1 0 0,1 0 0 0 0,-1 0 0 0 0,0 0 0 0 0,0 0-132 0 0,5 14 581 0 0,-1 1 1 0 0,-1 0-1 0 0,0 0 0 0 0,-2 0 1 0 0,1 0-1 0 0,-2 12-581 0 0,3 13 232 0 0,-1 11 130 0 0,-2-1 1 0 0,-4 20-363 0 0,3-49 124 0 0,-5 25 463 0 0,4-27-497 0 0,0 0 1 0 0,0 5-91 0 0,2-15 0 0 0,0-1 0 0 0,-2 1 0 0 0,1 0 0 0 0,-1-1 0 0 0,0 1 0 0 0,-1-1 0 0 0,-3 9 0 0 0,3-12-245 0 0,3-4-1039 0 0,0-1-487 0 0,0 0-106 0 0,0 0-17 0 0</inkml:trace>
  <inkml:trace contextRef="#ctx0" brushRef="#br0" timeOffset="2894.686">1673 520 13448 0 0,'0'0'613'0'0,"0"0"-10"0"0,13 6-363 0 0,-9-5-33 0 0,1 1 0 0 0,-1-1 0 0 0,1 0 0 0 0,0 0 0 0 0,-1 0 0 0 0,1-1 0 0 0,-1 1-1 0 0,1-1 1 0 0,0 0 0 0 0,0-1 0 0 0,-1 1 0 0 0,1-1 0 0 0,-1 0 0 0 0,1 0 0 0 0,-1 0 0 0 0,3-2-207 0 0,1 0 180 0 0,0 0-1 0 0,-1-1 1 0 0,0 0 0 0 0,0 0-1 0 0,0-1 1 0 0,0 0-1 0 0,-1 0 1 0 0,0 0-1 0 0,0-1 1 0 0,0 0-1 0 0,-1 0 1 0 0,1-1-180 0 0,-4 4-10 0 0,0 1 0 0 0,0-1 0 0 0,0 0 1 0 0,-1 0-1 0 0,1 0 0 0 0,-1 0 1 0 0,0-1-1 0 0,0 1 0 0 0,0 0 0 0 0,0-1 1 0 0,0 1-1 0 0,-1 0 0 0 0,1-1 0 0 0,-1 1 1 0 0,0-1-1 0 0,0 1 0 0 0,0 0 0 0 0,-1-1 1 0 0,1 1-1 0 0,-1-1 0 0 0,0 1 1 0 0,0 0-1 0 0,0-1 0 0 0,0 1 0 0 0,0 0 1 0 0,-1 0-1 0 0,0 0 0 0 0,1 0 0 0 0,-3-2 10 0 0,2 3-11 0 0,1-1-1 0 0,-1 1 0 0 0,0 1 1 0 0,1-1-1 0 0,-1 0 0 0 0,0 0 0 0 0,0 1 1 0 0,0-1-1 0 0,-1 1 0 0 0,1-1 1 0 0,0 1-1 0 0,0 0 0 0 0,-1 0 0 0 0,1 0 1 0 0,-1 0-1 0 0,1 0 0 0 0,-1 1 1 0 0,1-1-1 0 0,-1 1 0 0 0,1 0 1 0 0,-1 0-1 0 0,0 0 0 0 0,0 0 12 0 0,0 0 16 0 0,0 1 0 0 0,-1 0 0 0 0,1 0 0 0 0,0 0 0 0 0,0 0 0 0 0,0 0 0 0 0,-1 1 0 0 0,1-1 0 0 0,0 1 0 0 0,1 0 0 0 0,-1 0 0 0 0,0 0 0 0 0,1 0 0 0 0,-1 0 0 0 0,1 1 0 0 0,-1-1 0 0 0,0 2-16 0 0,-3 4 28 0 0,0 1-1 0 0,0-1 1 0 0,1 1 0 0 0,0 0-1 0 0,0 0 1 0 0,1 0 0 0 0,0 1-1 0 0,1 0 1 0 0,0 0 0 0 0,0 0-1 0 0,1 0 1 0 0,1 0-1 0 0,0 0 1 0 0,0 0 0 0 0,1 0-1 0 0,0 1 1 0 0,0-1 0 0 0,2 0-1 0 0,0 5-27 0 0,-2-12 8 0 0,1 0-1 0 0,0-1 1 0 0,0 1-1 0 0,0 0 1 0 0,0 0-1 0 0,1 0 1 0 0,-1-1-1 0 0,1 1 1 0 0,-1-1-1 0 0,1 1 1 0 0,0-1-1 0 0,0 0 1 0 0,0 0-1 0 0,0 1 1 0 0,0-1-1 0 0,1-1 1 0 0,1 2-8 0 0,-1-1 45 0 0,1 0 0 0 0,-1-1 0 0 0,1 1 0 0 0,-1-1 0 0 0,1 0 0 0 0,0 0 0 0 0,-1 0 0 0 0,1-1 0 0 0,0 1 0 0 0,0-1 0 0 0,0 0 0 0 0,2 0-45 0 0,5-2 43 0 0,-1 1-1 0 0,1-1 1 0 0,-1-1 0 0 0,1 0 0 0 0,-1 0 0 0 0,0-1 0 0 0,0 0 0 0 0,0-1 0 0 0,4-3-43 0 0,-1-1-327 0 0,0 0-1 0 0,0-1 1 0 0,-1 0 0 0 0,0-1 0 0 0,8-10 327 0 0,-1-1-2989 0 0,-1-2-1 0 0,11-17 2990 0 0,-23 33-786 0 0,0 0 0 0 0,1 0 1 0 0,0 1-1 0 0,1-1 786 0 0,19-22-1305 0 0,-26 29 1423 0 0,-1 1 38 0 0,0 0 134 0 0,0 0 550 0 0,0 0-691 0 0,1 0 0 0 0,0 0 0 0 0,-1 0 0 0 0,1 1-1 0 0,-1-1 1 0 0,1 0 0 0 0,-1 0 0 0 0,1 0-1 0 0,-1 1 1 0 0,1-1 0 0 0,-1 0 0 0 0,1 1 0 0 0,-1-1-1 0 0,1 0 1 0 0,-1 1 0 0 0,0-1 0 0 0,1 1 0 0 0,-1-1-1 0 0,0 1 1 0 0,1-1 0 0 0,-1 1 0 0 0,0-1 0 0 0,1 1-1 0 0,-1-1-148 0 0,7 14 1255 0 0,4 26 2012 0 0,4 38-3267 0 0,0-3 2200 0 0,-13-67-2090 0 0,3 22-42 0 0,-5-28 70 0 0,0-2 76 0 0,0 0 18 0 0,0 0 0 0 0,0 0-27 0 0,0 0-12 0 0,0 0-1 0 0,-2-1-130 0 0,1 0 0 0 0,0 1-1 0 0,0-1 1 0 0,0 0 0 0 0,0 0 0 0 0,0 0-1 0 0,0 0 1 0 0,0 0 0 0 0,0 0-1 0 0,0 0 1 0 0,1 0 0 0 0,-1 0 0 0 0,0 0-1 0 0,1 0 1 0 0,-1-1 0 0 0,1 1-1 0 0,-1 0 1 0 0,1-1 0 0 0,-1 1 0 0 0,1 0-1 0 0,0 0 1 0 0,0-1 0 0 0,0 1-1 0 0,0-2-61 0 0,-2-33 109 0 0,3 21-260 0 0,1 1 0 0 0,0 0 1 0 0,0-1-1 0 0,1 1 0 0 0,1 0 1 0 0,1 1-1 0 0,0-1 0 0 0,4-8 151 0 0,-4 13-207 0 0,-1 3 2 0 0,-1 0-1 0 0,1 0 1 0 0,0 1 0 0 0,4-5 205 0 0,-6 8-109 0 0,0 0 1 0 0,0 0-1 0 0,1 1 0 0 0,-1-1 1 0 0,1 0-1 0 0,-1 1 1 0 0,1 0-1 0 0,0-1 1 0 0,-1 1-1 0 0,1 0 1 0 0,0 0-1 0 0,0 1 0 0 0,0-1 109 0 0,2 0-249 0 0,0 0-1 0 0,0 1 0 0 0,1-1 1 0 0,-1 1-1 0 0,0 1 0 0 0,0-1 0 0 0,0 1 1 0 0,0-1-1 0 0,0 1 0 0 0,1 1 250 0 0,17 6-5156 0 0,-7-4-526 0 0</inkml:trace>
  <inkml:trace contextRef="#ctx0" brushRef="#br0" timeOffset="3248.382">2527 506 456 0 0,'0'0'3531'0'0,"0"0"447"0"0,1 1 1519 0 0,5 4-3033 0 0,-2-1-1817 0 0,1-1 0 0 0,0 0 0 0 0,-1 0 0 0 0,1-1 0 0 0,0 1 0 0 0,0-1 0 0 0,1 0 0 0 0,-1 0 0 0 0,0-1 0 0 0,1 1 0 0 0,-1-1-647 0 0,10 1 485 0 0,-1 0 0 0 0,1-1 0 0 0,8 0-485 0 0,18-3 431 0 0,12-3-431 0 0,20 0-8 0 0,-15-1-2038 0 0,-29 0-166 0 0</inkml:trace>
  <inkml:trace contextRef="#ctx0" brushRef="#br0" timeOffset="3664.062">3560 110 2760 0 0,'2'-1'19'0'0,"-1"1"-1"0"0,0 0 1 0 0,0-1 0 0 0,0 1-1 0 0,0 0 1 0 0,0-1 0 0 0,0 0-1 0 0,0 1 1 0 0,0-1 0 0 0,0 0-1 0 0,-1 1 1 0 0,1-1 0 0 0,0 0-1 0 0,0 0-18 0 0,-3-2-29 0 0,1 3 45 0 0,-1-4 705 0 0,0 1 0 0 0,0-1 0 0 0,-1 1 0 0 0,0 0 0 0 0,1 0 0 0 0,-1 0 0 0 0,0 0 0 0 0,-1 0 0 0 0,1 1 0 0 0,0-1 0 0 0,-1 1 0 0 0,0 0-721 0 0,-1-1 327 0 0,-1 1 0 0 0,1-1 0 0 0,0 0 0 0 0,0 0 0 0 0,0-1 0 0 0,-4-3-327 0 0,4 4 154 0 0,1 0-1 0 0,0 1 1 0 0,-1 0 0 0 0,0 0-1 0 0,1 0 1 0 0,-1 0-1 0 0,0 1 1 0 0,0-1 0 0 0,0 1-154 0 0,-16-4 739 0 0,15 2-480 0 0,0 2 0 0 0,-1-1 0 0 0,1 1 1 0 0,-1 0-1 0 0,1 0 0 0 0,-1 1 1 0 0,0-1-1 0 0,1 2 0 0 0,-1-1 0 0 0,0 1 1 0 0,1 0-1 0 0,-1 0 0 0 0,1 1 1 0 0,-1 0-260 0 0,2 0 83 0 0,0 0-1 0 0,0 0 1 0 0,1 0 0 0 0,-1 1 0 0 0,1 0 0 0 0,-1 0 0 0 0,1 0-1 0 0,0 1 1 0 0,0 0 0 0 0,1-1 0 0 0,-1 1 0 0 0,1 0 0 0 0,0 1-1 0 0,0-1 1 0 0,0 1 0 0 0,1-1 0 0 0,-3 5-83 0 0,5-7 7 0 0,-1 0-1 0 0,0 0 1 0 0,1 0-1 0 0,0 0 1 0 0,-1 0-1 0 0,1 0 1 0 0,0 0-1 0 0,0 0 1 0 0,0 0-1 0 0,0 0 1 0 0,0 0-1 0 0,1 0 1 0 0,-1 0-7 0 0,1 17 76 0 0,-2-13-33 0 0,1 0 0 0 0,0 0-1 0 0,0-1 1 0 0,0 1 0 0 0,1 0-1 0 0,-1-1 1 0 0,2 1 0 0 0,-1-1-1 0 0,1 2-42 0 0,15 46 291 0 0,18 38-291 0 0,5 15 193 0 0,-34-90-184 0 0,-2 1-1 0 0,0-1 1 0 0,-1 1-1 0 0,0 8-8 0 0,0 2-111 0 0,-2-24 97 0 0,-1 0 0 0 0,0 0 1 0 0,0 0-1 0 0,0 0 0 0 0,0 1 0 0 0,0-1 1 0 0,-1 0-1 0 0,1 0 0 0 0,-1 0 0 0 0,0 0 0 0 0,0 0 1 0 0,0 0-1 0 0,0 0 0 0 0,0 0 0 0 0,-2 1 14 0 0,-3 15-1 0 0,6-17 6 0 0,0-1 0 0 0,0 0 0 0 0,-1 1-1 0 0,1-1 1 0 0,0 1 0 0 0,-1-1 0 0 0,1 0 0 0 0,-1 1 0 0 0,0-1 0 0 0,0 0 0 0 0,1 0 0 0 0,-1 0 0 0 0,0 1-1 0 0,0-1 1 0 0,0 0 0 0 0,0 0 0 0 0,0 0 0 0 0,0 0 0 0 0,0-1 0 0 0,0 1 0 0 0,-1 0-5 0 0,-11 9 259 0 0,11-9-398 0 0,0 1 1 0 0,0 0 0 0 0,0-1-1 0 0,0 0 1 0 0,-1 1 0 0 0,1-1-1 0 0,-1 0 1 0 0,0 0 138 0 0,0 0-451 0 0,1-1 1 0 0,-1 1-1 0 0,1-1 0 0 0,0 0 1 0 0,-1 0-1 0 0,1 0 0 0 0,-1 0 0 0 0,1 0 451 0 0,-24-5-2739 0 0,5-3-33 0 0</inkml:trace>
  <inkml:trace contextRef="#ctx0" brushRef="#br0" timeOffset="4046.528">3034 451 15632 0 0,'0'0'718'0'0,"0"0"-19"0"0,12 0-421 0 0,13 2-17 0 0,-18-1-53 0 0,0-1 0 0 0,0 1 0 0 0,-1-1 1 0 0,8-1-209 0 0,12-2 621 0 0,18-2 188 0 0,51-10 55 0 0,-56 7-713 0 0,-18 4-117 0 0,0-1-1 0 0,0-1 1 0 0,9-4-34 0 0,-4 2-418 0 0,-20 6-208 0 0,1 1-1 0 0,-1-2 0 0 0,1 1 0 0 0,-1-1 1 0 0,0 0-1 0 0,0 0 0 0 0,0-1 627 0 0,9-9-6042 0 0</inkml:trace>
  <inkml:trace contextRef="#ctx0" brushRef="#br0" timeOffset="4658.612">3619 257 13824 0 0,'2'3'112'0'0,"-1"-1"0"0"0,1 1 0 0 0,-1 0 0 0 0,0-1 0 0 0,0 1 0 0 0,0 0 0 0 0,-1 0 0 0 0,1 0 0 0 0,0 0 1 0 0,-1 0-1 0 0,0 0 0 0 0,0 0 0 0 0,0 0 0 0 0,0 0-112 0 0,1 15-57 0 0,-2-2 140 0 0,1-14-43 0 0,-1 0-1 0 0,1 0 1 0 0,0 1 0 0 0,0-1 0 0 0,0 0-1 0 0,0 0 1 0 0,0 0 0 0 0,1 1-40 0 0,2 8 153 0 0,-2-9-98 0 0,-1 0-1 0 0,1 0 1 0 0,-1 1-1 0 0,1-1 1 0 0,-1 0-1 0 0,0 1 1 0 0,1-1 0 0 0,-1 0-1 0 0,-1 1 1 0 0,1-1-1 0 0,0 1-54 0 0,0 0 109 0 0,0 1 0 0 0,0 0-1 0 0,0-1 1 0 0,1 1 0 0 0,0-1 0 0 0,-1 1 0 0 0,1-1-1 0 0,2 4-108 0 0,-2-3 162 0 0,1 1-1 0 0,-1-1 1 0 0,0 1-1 0 0,-1 0 0 0 0,1 3-161 0 0,-1-5 90 0 0,0 0 0 0 0,1 0 0 0 0,-1 0 0 0 0,1 0-1 0 0,-1 0 1 0 0,1 0 0 0 0,0-1 0 0 0,1 3-90 0 0,0 1 108 0 0,-2-4-63 0 0,1 0 0 0 0,-1 0 0 0 0,0 1-1 0 0,0-1 1 0 0,0 0 0 0 0,-1 0 0 0 0,1 0 0 0 0,-1 2-45 0 0,0 7 240 0 0,1-10-58 0 0,-9 9 281 0 0,8-9-452 0 0,-1 0 0 0 0,1-1 0 0 0,0 1-1 0 0,0 0 1 0 0,0-1 0 0 0,0 1 0 0 0,-1-1 0 0 0,1 1 0 0 0,0-1 0 0 0,-1 0 0 0 0,1 0-1 0 0,0 1 1 0 0,0-1 0 0 0,-1 0 0 0 0,1 0 0 0 0,0 0 0 0 0,-1 0 0 0 0,1-1-1 0 0,0 1 1 0 0,-1 0 0 0 0,1-1 0 0 0,0 1 0 0 0,0 0 0 0 0,-1-1 0 0 0,1 1-1 0 0,0-1 1 0 0,0 0 0 0 0,-1 0-11 0 0,1 0-51 0 0,-1 0 1 0 0,1 0-1 0 0,0-1 0 0 0,0 1 0 0 0,-1 0 1 0 0,1-1-1 0 0,0 1 0 0 0,0-1 0 0 0,1 1 1 0 0,-1-1-1 0 0,0 1 0 0 0,0-1 1 0 0,1 0-1 0 0,-1 0 0 0 0,1 1 0 0 0,-1-1 1 0 0,1 0-1 0 0,0 0 0 0 0,0 1 0 0 0,0-2 51 0 0,-1 1-13 0 0,1-1 1 0 0,0 1-1 0 0,1 0 0 0 0,-1 0 0 0 0,0 0 0 0 0,1 0 0 0 0,-1 0 0 0 0,1-1 0 0 0,-1 1 0 0 0,1 0 0 0 0,0 0 0 0 0,0 0 0 0 0,0 1 0 0 0,0-1 0 0 0,1 0 0 0 0,-1 0 0 0 0,1 0 13 0 0,5-11-258 0 0,-6 11 217 0 0,0 0-1 0 0,0 0 1 0 0,0 0 0 0 0,0 1-1 0 0,0-1 1 0 0,1 0-1 0 0,-1 1 1 0 0,2-2 41 0 0,0 0-42 0 0,3-3-1 0 0,1 0 0 0 0,0 0-1 0 0,0 1 1 0 0,1 0 0 0 0,-1 0 0 0 0,1 1-1 0 0,0 0 1 0 0,5-2 43 0 0,-8 5 9 0 0,2-2 63 0 0,0 1-1 0 0,0 0 1 0 0,1 0-1 0 0,-1 1 0 0 0,0 0 1 0 0,1 0-1 0 0,-1 1-71 0 0,23-1 211 0 0,-13 0-23 0 0,-1 1 0 0 0,14 2-188 0 0,79 11 292 0 0,-50-12 853 0 0,-56-2-1105 0 0,0 1-1 0 0,-1-1 0 0 0,1 0 0 0 0,0 0 1 0 0,-1 0-1 0 0,1 0 0 0 0,-1 0 1 0 0,1-1-40 0 0,7-3-209 0 0,-5-13 551 0 0,-5 17-332 0 0,1-1 0 0 0,-1 0 0 0 0,1 0 0 0 0,-1 1 0 0 0,0-1 0 0 0,1 0 0 0 0,-1 0 0 0 0,0 0 0 0 0,0 1 0 0 0,-1-1 0 0 0,1 0 0 0 0,0 0 0 0 0,0 1 0 0 0,-1-1 0 0 0,1 0 0 0 0,-2-1-10 0 0,-1-14-72 0 0,3 15-13 0 0,0 0-1 0 0,-1 0 0 0 0,1 0 1 0 0,-1 1-1 0 0,1-1 0 0 0,-1 0 1 0 0,0 1-1 0 0,0-1 0 0 0,0 0 1 0 0,0 1-1 0 0,0-1 0 0 0,0 1 1 0 0,0-1-1 0 0,0 1 0 0 0,-1 0 1 0 0,1 0-1 0 0,0-1 0 0 0,-1 1 1 0 0,1 0-1 0 0,-1 0 0 0 0,-1 0 86 0 0,0-1-12 0 0,0 0 0 0 0,0 1 0 0 0,0-1 0 0 0,0 1 0 0 0,-1 0 0 0 0,1 0 0 0 0,0 0 0 0 0,-1 0-1 0 0,1 1 1 0 0,-3-1 12 0 0,2 1 0 0 0,1-1 0 0 0,0 1 0 0 0,0 0 0 0 0,0 0 0 0 0,0 1 0 0 0,0-1 0 0 0,0 1 0 0 0,0-1 0 0 0,0 1 0 0 0,0 0 0 0 0,0 0 0 0 0,0 0 0 0 0,1 1 0 0 0,-1-1 0 0 0,0 1 0 0 0,1-1 0 0 0,-1 1 0 0 0,1 0 0 0 0,-1 0 0 0 0,1 0 0 0 0,-9 10 2 0 0,9-10 0 0 0,1-1 0 0 0,-1 1 0 0 0,0 0 0 0 0,1-1 0 0 0,-1 1 1 0 0,1 0-1 0 0,0 0 0 0 0,0 0 0 0 0,-1 0 0 0 0,1 1 0 0 0,0-1 0 0 0,1 0 0 0 0,-1 0 1 0 0,0 1-1 0 0,0 1-2 0 0,-4 15 334 0 0,4-16-272 0 0,0-1 0 0 0,0 1 1 0 0,0-1-1 0 0,1 1 0 0 0,-1-1 0 0 0,1 1 0 0 0,-1 0 0 0 0,1-1 1 0 0,0 1-1 0 0,0 1-62 0 0,4 9 87 0 0,-3-12-85 0 0,0 1 0 0 0,0 0 1 0 0,-1 0-1 0 0,1 0 0 0 0,-1 0 0 0 0,0 0 1 0 0,1 0-1 0 0,-1 0 0 0 0,0 0 0 0 0,0 0 1 0 0,0 0-1 0 0,0 0 0 0 0,-1 0 0 0 0,1 2-2 0 0,-1 1 36 0 0,1 0 0 0 0,0-1-1 0 0,0 1 1 0 0,0 0-1 0 0,1 0 1 0 0,0 0-1 0 0,-1-1 1 0 0,2 1 0 0 0,-1 0-1 0 0,1-1 1 0 0,-1 1-1 0 0,1-1 1 0 0,1 1-1 0 0,-1-1 1 0 0,0 0 0 0 0,1 0-1 0 0,0 0 1 0 0,0 0-1 0 0,3 2-35 0 0,-4-4 49 0 0,2 1-35 0 0,0 0 1 0 0,0 0-1 0 0,0-1 0 0 0,0 1 1 0 0,1-1-1 0 0,-1 0 0 0 0,0 0 1 0 0,1 0-1 0 0,0 0 0 0 0,3 0-14 0 0,4 0 64 0 0,1 0-1 0 0,-1 0 1 0 0,1-1-1 0 0,0-1 0 0 0,-1 0 1 0 0,1-1-1 0 0,0 0 1 0 0,-1-1-1 0 0,4-1-63 0 0,-6 1 29 0 0,-1 0-7 0 0,0-1-1 0 0,0 1 0 0 0,0-1 1 0 0,0-1-1 0 0,-1 1 0 0 0,5-4-21 0 0,9-5-117 0 0,-15 8 60 0 0,0 1 1 0 0,0-1-1 0 0,0-1 1 0 0,-1 1-1 0 0,1-1 0 0 0,-1-1 1 0 0,0 1-1 0 0,-1-1 1 0 0,3-3 56 0 0,16-18 122 0 0,-18 21-104 0 0,0 0 0 0 0,-1 0 0 0 0,0-1 0 0 0,2-2-18 0 0,23-38-232 0 0,-30 47 232 0 0,1-1 0 0 0,-1 1 0 0 0,1-1 0 0 0,-1 0 0 0 0,0 1 0 0 0,1-1 0 0 0,-1 1 0 0 0,0-1-1 0 0,0 0 1 0 0,1 1 0 0 0,-1-1 0 0 0,0 0 0 0 0,0 1 0 0 0,0-1 0 0 0,0 0 0 0 0,0 1 0 0 0,0-1 0 0 0,0 0-1 0 0,0 1 1 0 0,0-1 0 0 0,0 0 0 0 0,0 1 0 0 0,0-1 0 0 0,0 0 0 0 0,-1 1 0 0 0,1-1 0 0 0,0 0 0 0 0,-1 1-1 0 0,1-1 1 0 0,0 1 0 0 0,-1-1 0 0 0,1 0 0 0 0,0 1 0 0 0,-1-1 0 0 0,-1 0 4 0 0,0 0 0 0 0,1 0 1 0 0,-1 0-1 0 0,0 0 0 0 0,0 0 0 0 0,1 0 0 0 0,-1 1 1 0 0,0-1-1 0 0,0 1 0 0 0,-1-1-4 0 0,0 1 87 0 0,-1-1 0 0 0,0 1 0 0 0,1 0-1 0 0,-1 1 1 0 0,0-1 0 0 0,1 0 0 0 0,-1 1 0 0 0,1 0 0 0 0,-1 0 0 0 0,1 0 0 0 0,-1 0-1 0 0,1 1 1 0 0,0 0 0 0 0,-1-1 0 0 0,1 1 0 0 0,0 0 0 0 0,0 0 0 0 0,0 1-1 0 0,1-1 1 0 0,-3 2-87 0 0,2 0 37 0 0,0-1-1 0 0,-1 0 1 0 0,1 0 0 0 0,-1-1-1 0 0,-1 2-36 0 0,2-2-31 0 0,0 0 0 0 0,0 0 1 0 0,0 0-1 0 0,1 1 0 0 0,-1-1 0 0 0,1 1 0 0 0,-1 0 0 0 0,1-1 1 0 0,-1 3 30 0 0,0 0 8 0 0,0 0 0 0 0,0 0 1 0 0,1 0-1 0 0,0 1 1 0 0,-1 0-1 0 0,2-1 0 0 0,-1 1 1 0 0,1 0-1 0 0,0-1 1 0 0,0 1-1 0 0,1 0 1 0 0,-1 0-1 0 0,1 2-8 0 0,0 10 90 0 0,-1-16-82 0 0,1 0 0 0 0,0-1 0 0 0,0 1 0 0 0,0 0 0 0 0,0-1 0 0 0,0 1 0 0 0,0 0 0 0 0,0-1-1 0 0,1 1 1 0 0,-1 0 0 0 0,1-1 0 0 0,-1 1 0 0 0,1-1 0 0 0,-1 1 0 0 0,1-1 0 0 0,0 1-8 0 0,1 2 22 0 0,0 0 0 0 0,1-1 0 0 0,-1 0 0 0 0,1 1 0 0 0,0-1 0 0 0,0 0 0 0 0,0 0 0 0 0,0-1 0 0 0,0 1 0 0 0,1-1 0 0 0,-1 1 0 0 0,1-1 0 0 0,-1 0 0 0 0,1-1 0 0 0,0 1 0 0 0,0 0-22 0 0,11 2 8 0 0,0 0 0 0 0,0 0 0 0 0,1-2-1 0 0,-1 0 1 0 0,1-1 0 0 0,12 0-8 0 0,12-2 15 0 0,40-6-15 0 0,-11-4-2806 0 0,-32 0-4889 0 0</inkml:trace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18-12-04T08:15:05.33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24 51 16727 0 0,'-2'-3'298'0'0,"-1"-1"0"0"0,1 1 0 0 0,-1-1 0 0 0,1 0 0 0 0,0 0 0 0 0,1 0 0 0 0,-1 0 0 0 0,0-4-298 0 0,-2-3 2895 0 0,3 10-2759 0 0,1 1-208 0 0,0 0-89 0 0,0 0-21 0 0,0 0 44 0 0,1 7 468 0 0,16 23-2746 0 0,-14-17 968 0 0</inkml:trace>
</inkml:ink>
</file>

<file path=ppt/ink/ink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18-12-04T08:15:00.09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0 8376 0 0,'0'0'381'0'0,"1"14"150"0"0,10 12 1241 0 0,-11-25-1583 0 0,1 1 1 0 0,0-1-1 0 0,0 0 1 0 0,-1 1 0 0 0,1-1-1 0 0,0 0 1 0 0,0 1 0 0 0,0-1-1 0 0,0 0 1 0 0,1 0-1 0 0,-1 0 1 0 0,1 1-190 0 0,0-1 178 0 0,-1 0 0 0 0,1 1 0 0 0,-1-1 0 0 0,1 1 0 0 0,-1-1 0 0 0,0 1 0 0 0,0-1 0 0 0,0 1 0 0 0,0 0 0 0 0,0-1 0 0 0,0 1 1 0 0,0 1-179 0 0,9 16 1189 0 0,-8-17-1076 0 0,-1-1 0 0 0,0 1 0 0 0,0 0 0 0 0,1 1 0 0 0,-1-1 0 0 0,-1 0 0 0 0,1 0 0 0 0,0 0 0 0 0,0 0 0 0 0,-1 3-113 0 0,2 7 359 0 0,1 0-1 0 0,-1 0 0 0 0,2 0 0 0 0,0 1-358 0 0,9 32 191 0 0,-9-22-191 0 0,-1 0 0 0 0,0 1 0 0 0,-2-1 0 0 0,-1 1 0 0 0,-1 11 0 0 0,1 1 186 0 0,1-29 62 0 0,-1 0 0 0 0,0 0 1 0 0,0 0-1 0 0,-1 0 0 0 0,-1 5-248 0 0,2-11 2 0 0,0 0-1 0 0,0-1 1 0 0,0 1-1 0 0,0 0 0 0 0,-1 0 1 0 0,1 0-1 0 0,0 0 1 0 0,-1 0-1 0 0,1-1 1 0 0,-1 1-1 0 0,1 0 1 0 0,-1 0-1 0 0,1-1 1 0 0,-1 1-1 0 0,1 0 1 0 0,-1-1-1 0 0,0 1 1 0 0,1 0-1 0 0,-1-1 1 0 0,0 1-1 0 0,0-1 1 0 0,0 1-1 0 0,1-1 1 0 0,-1 0-1 0 0,0 1 1 0 0,0-1-1 0 0,0 0 1 0 0,0 0-1 0 0,1 1 1 0 0,-1-1-1 0 0,0 0 1 0 0,0 0-1 0 0,0 0 1 0 0,0 0-1 0 0,0 0 1 0 0,0 0-1 0 0,0 0 1 0 0,0 0-1 0 0,0-1 1 0 0,1 1-1 0 0,-1 0 1 0 0,0 0-1 0 0,0-1 1 0 0,0 1-1 0 0,0-1 0 0 0,1 1 1 0 0,-2-1-2 0 0,-1-1-113 0 0,0 0 0 0 0,-1 0 0 0 0,1 0 0 0 0,0 0-1 0 0,0-1 1 0 0,0 1 0 0 0,1-1 0 0 0,-1 0 0 0 0,-2-3 113 0 0,2 2-307 0 0,0-1 1 0 0,1 1-1 0 0,-1-1 0 0 0,1 0 0 0 0,0 0 1 0 0,0 0-1 0 0,0 0 0 0 0,1 0 0 0 0,-1 0 1 0 0,1-1-1 0 0,1 1 0 0 0,-1 0 0 0 0,1-1 1 0 0,0 1-1 0 0,0-1 0 0 0,1 1 1 0 0,0-5 306 0 0,4-15-1428 0 0,-3 18 1007 0 0,-1 0 0 0 0,1 0-1 0 0,0 0 1 0 0,1 0 0 0 0,2-5 421 0 0,1-3-443 0 0,-5 13 492 0 0,0 0 0 0 0,-1 0 1 0 0,1-1-1 0 0,0 1 0 0 0,0 0 1 0 0,0 0-1 0 0,1 0 0 0 0,-1 1 1 0 0,0-1-1 0 0,1 0 0 0 0,-1 0 0 0 0,1 1 1 0 0,0-1-1 0 0,-1 1 0 0 0,1-1 1 0 0,0 1-1 0 0,0 0 0 0 0,0-1 1 0 0,0 1-1 0 0,0 0 0 0 0,0 1 1 0 0,2-2-50 0 0,7-1 674 0 0,0 0-1 0 0,0 1 1 0 0,0 1 0 0 0,10-1-674 0 0,-17 2 176 0 0,1 0 0 0 0,-1 0-1 0 0,1 1 1 0 0,-1 0 0 0 0,1 0-1 0 0,-1 0 1 0 0,1 0 0 0 0,-1 1 0 0 0,1-1-1 0 0,-1 1 1 0 0,0 0 0 0 0,0 1-1 0 0,3 1-175 0 0,0 1 242 0 0,0 0 0 0 0,0 1 0 0 0,-1-1 0 0 0,0 1-1 0 0,0 1 1 0 0,0-1 0 0 0,-1 1 0 0 0,0 0-1 0 0,0 0 1 0 0,0 0 0 0 0,-1 1 0 0 0,2 6-242 0 0,23 47 1782 0 0,-23-45-1769 0 0,-4-12-11 0 0,0 0 0 0 0,0 1-1 0 0,-1-1 1 0 0,1 1 0 0 0,-1-1 0 0 0,0 1 0 0 0,0 3-2 0 0,-3-5 62 0 0,-2-6-52 0 0,-2-5-16 0 0,5 5 6 0 0,0-1 0 0 0,1 1 0 0 0,-1 0 0 0 0,1-1 0 0 0,0 1 0 0 0,0-1 0 0 0,0 1 0 0 0,0-1 0 0 0,1 1 0 0 0,0-1 0 0 0,1-4 0 0 0,1 0 0 0 0,0 0 0 0 0,3-5 0 0 0,-6 13 0 0 0,4-8-62 0 0,1 0-1 0 0,0 0 0 0 0,0 1 1 0 0,1-1-1 0 0,0 1 0 0 0,0 1 1 0 0,1-1-1 0 0,-1 1 0 0 0,2 0 1 0 0,6-5 62 0 0,4 0-370 0 0,0 0 0 0 0,1 1 0 0 0,0 1 0 0 0,6-1 370 0 0,-15 6-20 0 0,0 0 0 0 0,1 1 0 0 0,6 0 20 0 0,-14 2-41 0 0,1 0 1 0 0,-1 1-1 0 0,1-1 1 0 0,-1 1-1 0 0,1 0 1 0 0,-1 0-1 0 0,1 1 0 0 0,-1-1 1 0 0,0 1-1 0 0,1 0 1 0 0,-1 0-1 0 0,3 1 41 0 0,-5-2 23 0 0,0 0-1 0 0,0 1 1 0 0,-1-1-1 0 0,1 1 1 0 0,0-1-1 0 0,-1 1 1 0 0,1-1-1 0 0,0 1 1 0 0,-1 0-1 0 0,1-1 1 0 0,-1 1 0 0 0,1 0-1 0 0,-1-1 1 0 0,1 1-1 0 0,-1 0 1 0 0,1 0-1 0 0,-1-1 1 0 0,0 1-1 0 0,1 0 1 0 0,-1 0-1 0 0,0 0 1 0 0,0 0-1 0 0,0 0 1 0 0,0-1 0 0 0,0 1-1 0 0,0 0 1 0 0,0 0-1 0 0,0 0 1 0 0,0 0-1 0 0,0 0 1 0 0,0-1-1 0 0,0 1 1 0 0,-1 0-23 0 0,0 4 161 0 0,-1-1 0 0 0,0 1 0 0 0,0-1 0 0 0,0 0 0 0 0,-2 4-161 0 0,-2 2 255 0 0,-3 5 116 0 0,0 0-1 0 0,-8 8-370 0 0,-4 6 4 0 0,14-17 114 0 0,0-1 0 0 0,1 1 0 0 0,-5 11-118 0 0,9-18-22 0 0,0-1 0 0 0,1 1 0 0 0,0 0 0 0 0,0 0 0 0 0,0-1-1 0 0,1 1 1 0 0,-1 0 0 0 0,1 0 0 0 0,0 0 0 0 0,1 0 0 0 0,-1 0-1 0 0,1 1 23 0 0,0-4 4 0 0,-1-1-1 0 0,1 0 1 0 0,0 1 0 0 0,-1-1-1 0 0,1 0 1 0 0,0 0-1 0 0,0 0 1 0 0,0 0-1 0 0,0 0 1 0 0,0 0-1 0 0,0 0 1 0 0,0 0-1 0 0,0 0 1 0 0,0 0-1 0 0,1-1 1 0 0,-1 1 0 0 0,0 0-1 0 0,0-1 1 0 0,1 1-1 0 0,-1-1 1 0 0,0 1-1 0 0,1-1 1 0 0,0 0-4 0 0,4 2 77 0 0,0-1 1 0 0,0 0 0 0 0,0-1-1 0 0,6 1-77 0 0,-6-1-23 0 0,-1-1 0 0 0,1 1 0 0 0,0-1-1 0 0,-1 0 1 0 0,1 0 0 0 0,-1-1 0 0 0,0 1 0 0 0,1-1-1 0 0,-1-1 1 0 0,0 1 0 0 0,0-1 0 0 0,0 1-1 0 0,-1-1 1 0 0,1-1 0 0 0,-1 1 0 0 0,1-1 0 0 0,-1 0-1 0 0,0 0 24 0 0,2-3 3 0 0,0 0-1 0 0,-1 0 0 0 0,0-1 1 0 0,-1 1-1 0 0,0-1 1 0 0,0 0-1 0 0,-1 0 0 0 0,1 0 1 0 0,-2-1-1 0 0,1 1 0 0 0,-1-3-2 0 0,-1 5-4 0 0,0 0-1 0 0,0-1 0 0 0,-1 1 1 0 0,0 0-1 0 0,0-1 0 0 0,-1 1 1 0 0,0 0-1 0 0,0 0 0 0 0,0 0 1 0 0,-1-1-1 0 0,0 1 0 0 0,-1-2 5 0 0,1 3-130 0 0,0 1 1 0 0,0 0-1 0 0,0 0 0 0 0,0 0 0 0 0,-1 0 0 0 0,1 1 0 0 0,-1-1 0 0 0,0 1 0 0 0,0 0 1 0 0,-1-1-1 0 0,1 1 0 0 0,-1 1 0 0 0,1-1 0 0 0,-1 0 0 0 0,0 1 0 0 0,0 0 0 0 0,-3-2 130 0 0,4 3-15 0 0,1 0-729 0 0,-1 0-2608 0 0,-2-1 1336 0 0</inkml:trace>
  <inkml:trace contextRef="#ctx0" brushRef="#br0" timeOffset="378.233">958 142 16783 0 0,'0'0'770'0'0,"0"0"-18"0"0,-2-1-480 0 0,-2 0-59 0 0,0 0-1 0 0,-1 1 1 0 0,1-1 0 0 0,-1 1 0 0 0,1 0-1 0 0,0 0 1 0 0,-1 0 0 0 0,1 0 0 0 0,-1 1 0 0 0,1 0-1 0 0,0 0 1 0 0,-4 1-213 0 0,-2 1 67 0 0,0 1-1 0 0,0 0 1 0 0,1 0 0 0 0,0 1-1 0 0,-3 2-66 0 0,9-5 0 0 0,0 0 0 0 0,0 1 0 0 0,0-1 0 0 0,0 1 0 0 0,1 0 0 0 0,-1 0 0 0 0,1 0 0 0 0,0 0 0 0 0,0 0 0 0 0,0 0 0 0 0,0 1 0 0 0,0-1 0 0 0,1 1 0 0 0,-1-1 0 0 0,1 1 0 0 0,0 0 0 0 0,0-1 0 0 0,0 1 0 0 0,1 0 0 0 0,0 0 0 0 0,-1-1 0 0 0,1 3 0 0 0,0-1 0 0 0,1 0 0 0 0,-1 0 0 0 0,1-1 0 0 0,0 1 0 0 0,0 0 0 0 0,0 0 0 0 0,1 0 0 0 0,0-1 0 0 0,0 1 0 0 0,0-1 0 0 0,0 0 0 0 0,1 1 0 0 0,-1-1 0 0 0,1 0 0 0 0,0 0 0 0 0,0-1 0 0 0,2 2 0 0 0,14 13 14 0 0,2-2 1 0 0,0 0-1 0 0,1-1 0 0 0,0 0 0 0 0,23 8-14 0 0,-42-21 29 0 0,-2-2-22 0 0,0 1 1 0 0,0-1-1 0 0,0 1 1 0 0,0-1 0 0 0,0 1-1 0 0,0 0 1 0 0,0-1-1 0 0,0 1 1 0 0,0 0-1 0 0,0 0 1 0 0,0 0 0 0 0,0 0-1 0 0,0 0 1 0 0,0 0-8 0 0,-8 2-124 0 0,-2-1 121 0 0,0-2 1 0 0,0 1-1 0 0,1-1 1 0 0,-1-1 0 0 0,0 1-1 0 0,0-2 1 0 0,-7-1 2 0 0,-19-1-1 0 0,17 3-432 0 0,-15-2-4312 0 0,21-2-1396 0 0</inkml:trace>
  <inkml:trace contextRef="#ctx0" brushRef="#br0" timeOffset="1278.645">1248 172 10512 0 0,'0'0'233'0'0,"0"0"39"0"0,0 0 16 0 0,0 0-32 0 0,-4 0-153 0 0,0 0-47 0 0,3 0 233 0 0,-11-1 855 0 0,-7 5-532 0 0,17-3-373 0 0,0-1 0 0 0,1 1 1 0 0,-1-1-1 0 0,0 1 0 0 0,0 0 1 0 0,0 0-1 0 0,0 0 0 0 0,1 0 0 0 0,-1 0 1 0 0,1 0-1 0 0,-1 1 0 0 0,0-1 1 0 0,0 1-240 0 0,-17 20 507 0 0,-2 8 1057 0 0,17-24-1408 0 0,0-1 0 0 0,1 1-1 0 0,-1 0 1 0 0,1 0-1 0 0,1 1-155 0 0,-9 16 225 0 0,8-17-118 0 0,0 1 0 0 0,1 0 0 0 0,0 0 0 0 0,0 0 1 0 0,1 0-1 0 0,0 0 0 0 0,0 0 0 0 0,0 0 0 0 0,1 6-107 0 0,-3 24 528 0 0,4-33-506 0 0,0-1-1 0 0,-1 0 1 0 0,2 1 0 0 0,-1-1 0 0 0,0 0-1 0 0,1 0 1 0 0,-1 0 0 0 0,1 0 0 0 0,0 0-1 0 0,0 0 1 0 0,0-1 0 0 0,0 1 0 0 0,2 0-22 0 0,-2 0 108 0 0,1-1-1 0 0,0 1 1 0 0,-1-1 0 0 0,1 0 0 0 0,0 0 0 0 0,1 0-1 0 0,-1 0 1 0 0,0-1 0 0 0,0 1 0 0 0,1-1 0 0 0,-1 0 0 0 0,1 0-1 0 0,-1 0 1 0 0,1 0 0 0 0,0-1 0 0 0,2 1-108 0 0,40 2 41 0 0,-29-1-43 0 0,-1-2 0 0 0,15 0 2 0 0,-6-1 0 0 0,-1-1 0 0 0,1-1 0 0 0,0-2 0 0 0,-1 0 0 0 0,0-2 0 0 0,7-3 0 0 0,-24 7 0 0 0,38-17 0 0 0,-40 18 0 0 0,-1-1 0 0 0,0 1 0 0 0,1-1 0 0 0,-1 0 0 0 0,0-1 0 0 0,-1 1 0 0 0,1-1 0 0 0,1-1 0 0 0,6-12-22 0 0,-6 13-280 0 0,-17-3-166 0 0,11 6 471 0 0,0 0 0 0 0,0 0 0 0 0,-1 0 0 0 0,1 0 1 0 0,0 1-1 0 0,-1-1 0 0 0,1 1 0 0 0,0-1 0 0 0,-1 1 1 0 0,1-1-1 0 0,-1 1 0 0 0,1 0 0 0 0,-1 0 0 0 0,1-1 1 0 0,-1 1-1 0 0,1 0 0 0 0,-1 0 0 0 0,1 1 0 0 0,-2-1-3 0 0,-3 1 11 0 0,1 1 0 0 0,-1-1 0 0 0,1 1 0 0 0,-1 0 0 0 0,1 1 0 0 0,0-1 0 0 0,0 1-1 0 0,0 0 1 0 0,1 1 0 0 0,-1-1 0 0 0,1 1 0 0 0,0-1 0 0 0,0 1 0 0 0,0 1 0 0 0,0-1 0 0 0,1 0-1 0 0,-1 1 1 0 0,1 1-11 0 0,2-5 16 0 0,0 1 0 0 0,0-1 0 0 0,0 1 0 0 0,0-1 1 0 0,0 1-1 0 0,1-1 0 0 0,-1 1 0 0 0,1 0 0 0 0,-1-1 0 0 0,1 1 0 0 0,-1 0 0 0 0,1-1 0 0 0,0 1 0 0 0,0 0 0 0 0,0 0 0 0 0,0-1 0 0 0,0 1 0 0 0,1 0 0 0 0,-1-1 0 0 0,0 1 0 0 0,1 0-16 0 0,0 0 13 0 0,0 0-1 0 0,0 0 1 0 0,0 0-1 0 0,1 0 0 0 0,-1 0 1 0 0,0 0-1 0 0,1 0 1 0 0,0 0-1 0 0,-1-1 1 0 0,1 1-1 0 0,0-1 0 0 0,0 1 1 0 0,0-1-1 0 0,0 0-12 0 0,4 3 4 0 0,0-1-1 0 0,0-1 0 0 0,0 1 1 0 0,1-1-1 0 0,-1 0 0 0 0,0 0 0 0 0,1-1 1 0 0,-1 0-1 0 0,1 0 0 0 0,4 0-3 0 0,1-1 0 0 0,0-1 0 0 0,1 0 0 0 0,-1 0 0 0 0,0-1 0 0 0,0-1 0 0 0,4-1 0 0 0,-11 3 0 0 0,-1-1 0 0 0,0 0 0 0 0,0 0 0 0 0,0 0 0 0 0,0 0 0 0 0,0-1 0 0 0,0 1 0 0 0,-1-1 0 0 0,1 0 0 0 0,-1 0 0 0 0,0 0 0 0 0,1 0 0 0 0,-2-1 0 0 0,1 0 0 0 0,0 1 0 0 0,-1-1 0 0 0,0 0 0 0 0,1 0 0 0 0,-1 0 0 0 0,-1 1 0 0 0,0-1 0 0 0,0 1 0 0 0,0 0 0 0 0,-1 0 0 0 0,1-1 0 0 0,-1 1 0 0 0,0 0 0 0 0,1-1 0 0 0,-1 1 0 0 0,-1 0 0 0 0,1-1 0 0 0,0 1 0 0 0,-1 0 0 0 0,0-2 0 0 0,-2-4 0 0 0,-1 0 0 0 0,1 0 0 0 0,-2 0 0 0 0,0-1 0 0 0,0 0 0 0 0,0 2 0 0 0,-1 1 0 0 0,0-1 0 0 0,0 2 0 0 0,0-1 0 0 0,-1 1 0 0 0,0 0 0 0 0,0 0 0 0 0,-7-4 0 0 0,9 7 0 0 0,0-1-334 0 0,-1 1-1 0 0,0 0 0 0 0,0 0 1 0 0,-1 0-1 0 0,1 1 0 0 0,0 0 335 0 0,4 2-1220 0 0,2 0-253 0 0,-2-6-4968 0 0,-1 0 1080 0 0</inkml:trace>
  <inkml:trace contextRef="#ctx0" brushRef="#br0" timeOffset="1651.941">1819 146 4608 0 0,'0'0'208'0'0,"1"2"-9"0"0,1 2-579 0 0,6 8 4491 0 0,-1 0 1 0 0,0 1-1 0 0,1 5-4111 0 0,-7-14 257 0 0,0 0-1 0 0,0 0 1 0 0,-1-1 0 0 0,1 1 0 0 0,-1 0-1 0 0,0 1-256 0 0,1 13 657 0 0,15 78 1571 0 0,-5-33-197 0 0,-2 10-2031 0 0,-8-55-86 0 0,-2 0 0 0 0,0 0 1 0 0,-1 0-1 0 0,-5 17 86 0 0,2-6-43 0 0,4-23 72 0 0,1 0 0 0 0,-2 1 1 0 0,1-1-1 0 0,-1 0 0 0 0,0 0 0 0 0,0-1 0 0 0,0 1 0 0 0,-1 0 0 0 0,0-1 0 0 0,0 1 0 0 0,-1-1 0 0 0,1 0 0 0 0,-1 0 0 0 0,0 0 0 0 0,-2 1-29 0 0,5-5-8 0 0,1-1 0 0 0,0 0-1 0 0,-1 0 1 0 0,1 1 0 0 0,0-1-1 0 0,-1 0 1 0 0,1 0 0 0 0,-1 1-1 0 0,1-1 1 0 0,0 0 0 0 0,-1 0-1 0 0,1 0 1 0 0,-1 0 0 0 0,1 1-1 0 0,-1-1 1 0 0,1 0 0 0 0,-1 0-1 0 0,1 0 1 0 0,0 0-1 0 0,-1 0 1 0 0,1 0 0 0 0,-1 0-1 0 0,1 0 1 0 0,-1 0 0 0 0,1-1-1 0 0,-1 1 1 0 0,1 0 0 0 0,0 0-1 0 0,-1 0 1 0 0,1 0 0 0 0,-1-1-1 0 0,1 1 1 0 0,0 0 0 0 0,-1 0-1 0 0,1-1 1 0 0,0 1 0 0 0,-1 0-1 0 0,1-1 1 0 0,0 1 0 0 0,-1 0-1 0 0,1-1 1 0 0,0 1 8 0 0,-9-16-1070 0 0,7 11 669 0 0,1-1 1 0 0,0 0-1 0 0,0 0 0 0 0,0 1 0 0 0,1-1 0 0 0,-1 0 0 0 0,2 0 0 0 0,-1 0 401 0 0,-1-24-2790 0 0,0 10 876 0 0,3-5-6 0 0</inkml:trace>
  <inkml:trace contextRef="#ctx0" brushRef="#br0" timeOffset="2034.663">1903 278 3224 0 0,'9'-6'431'0'0,"-4"1"-439"0"0,1 1 0 0 0,0 1 0 0 0,0-1 0 0 0,6-2 8 0 0,-9 5 803 0 0,0 0-1 0 0,0 0 0 0 0,0 0 1 0 0,0 0-1 0 0,0 1 0 0 0,1 0 1 0 0,2-1-803 0 0,1 2 1331 0 0,1-1-1 0 0,-1 1 1 0 0,0 0 0 0 0,0 0 0 0 0,0 1 0 0 0,0 0-1 0 0,5 2-1330 0 0,-7-2 208 0 0,0 1-1 0 0,0-1 0 0 0,0 1 0 0 0,0 0 0 0 0,-1 0 0 0 0,1 0 1 0 0,-1 1-1 0 0,0 0 0 0 0,0-1 0 0 0,0 1 0 0 0,0 1 0 0 0,-1-1 1 0 0,0 1-1 0 0,0-1 0 0 0,0 1 0 0 0,0 1-207 0 0,1 1 206 0 0,-1 1 0 0 0,0-1-1 0 0,0 1 1 0 0,0 0 0 0 0,-1 4-206 0 0,-1-10 45 0 0,-1 0 1 0 0,0 0-1 0 0,0 0 0 0 0,0 0 1 0 0,0 0-1 0 0,0 1 1 0 0,0-1-1 0 0,0 0 1 0 0,-1 0-1 0 0,1 0 0 0 0,-1 0 1 0 0,0 0-1 0 0,1 0 1 0 0,-1 0-1 0 0,0 0 0 0 0,0 0 1 0 0,0 0-1 0 0,0-1 1 0 0,-1 1-1 0 0,1 0 0 0 0,0-1 1 0 0,-1 1-1 0 0,-1 0-45 0 0,-3 3 0 0 0,0-1 1 0 0,0 0-1 0 0,-1 0 0 0 0,0-1 0 0 0,0 1 0 0 0,0-1 0 0 0,0-1 1 0 0,-1 0-1 0 0,1 0 0 0 0,0 0 0 0 0,-1-1 0 0 0,0 0 0 0 0,-22 2 14 0 0,0-1-1 0 0,-13-2-13 0 0,26 0-321 0 0,11 0-212 0 0,-1 0 0 0 0,0 0 0 0 0,0-1 0 0 0,1 0 0 0 0,-1 0 0 0 0,1-1 0 0 0,-1 1 0 0 0,1-1 0 0 0,-3-2 533 0 0,-1-2-2031 0 0</inkml:trace>
  <inkml:trace contextRef="#ctx0" brushRef="#br0" timeOffset="2439.855">2197 63 3680 0 0,'0'0'284'0'0,"0"0"187"0"0,7 8 4578 0 0,-4-6-365 0 0,-2-1-4566 0 0,0 1 0 0 0,0-1 1 0 0,0 0-1 0 0,0 0 0 0 0,0 0 1 0 0,-1 1-1 0 0,1-1 0 0 0,0 0 1 0 0,-1 1-1 0 0,1-1 0 0 0,-1 0 1 0 0,0 1-1 0 0,1-1 0 0 0,-1 1 1 0 0,0-1-1 0 0,0 1 0 0 0,0-1 1 0 0,0 0-1 0 0,0 1 0 0 0,0-1 1 0 0,-1 1-1 0 0,1 0-118 0 0,0 6 3139 0 0,0-7-2874 0 0,0-1-26 0 0,0 0-107 0 0,0 0-48 0 0,0 0-11 0 0,0 0 17 0 0,0 0 67 0 0,0 0 12 0 0,0 0-1 0 0,-6 5-37 0 0,1-2-5977 0 0,0-3 26 0 0</inkml:trace>
  <inkml:trace contextRef="#ctx0" brushRef="#br0" timeOffset="4829.051">2110 77 3224 0 0,'0'0'413'0'0,"0"-1"1027"0"0,3-3 452 0 0,0 2-875 0 0,11-5 1656 0 0,-7 5 6767 0 0,-6 3-9374 0 0,1 1 0 0 0,-1-1-1 0 0,0 1 1 0 0,0-1-1 0 0,0 1 1 0 0,-1-1 0 0 0,1 1-1 0 0,0 0 1 0 0,0-1-1 0 0,-1 1 1 0 0,1 0-1 0 0,-1-1 1 0 0,0 3-66 0 0,2 0 207 0 0,15 57-504 0 0,-7-20 333 0 0,3 2 72 0 0,1-2 0 0 0,10 20-108 0 0,-14-38 64 0 0,8 17 43 0 0,0-7-33 0 0,-14-25-392 0 0,-4-6 916 0 0,-1-2-2885 0 0,2 2-3779 0 0,-1-2 3956 0 0</inkml:trace>
  <inkml:trace contextRef="#ctx0" brushRef="#br0" timeOffset="5642.165">2536 294 3224 0 0,'-3'-13'288'0'0,"-1"-13"4750"0"0,4 21-4066 0 0,-1 0 0 0 0,1 0 0 0 0,-1 0 1 0 0,0 0-1 0 0,-1 0 0 0 0,1 1 0 0 0,-1-1 1 0 0,0 0-973 0 0,0 3 169 0 0,1-1 0 0 0,-1 1 0 0 0,1 0 1 0 0,-1-1-1 0 0,0 1 0 0 0,1 0 1 0 0,-1 0-1 0 0,0 0 0 0 0,0 1 1 0 0,-1-1-1 0 0,1 0 0 0 0,0 1 1 0 0,-1 0-1 0 0,1-1 0 0 0,0 1 1 0 0,-1 0-1 0 0,0 0 0 0 0,1 0 1 0 0,-1 0-1 0 0,0 1 0 0 0,1-1 1 0 0,-1 1-1 0 0,-1 0-169 0 0,-2-1 141 0 0,0 1 0 0 0,0 0 1 0 0,0 0-1 0 0,0 0 0 0 0,1 1 0 0 0,-1 0 0 0 0,0 0 0 0 0,0 1 0 0 0,-2 0-141 0 0,5 0 35 0 0,-1-1 0 0 0,1 1 0 0 0,-1 0 0 0 0,1 0 0 0 0,0 0 0 0 0,0 0-1 0 0,0 1 1 0 0,0-1 0 0 0,1 1 0 0 0,-1 0 0 0 0,0 0 0 0 0,1 0 0 0 0,0 0-1 0 0,0 0 1 0 0,0 1-35 0 0,-4 5 20 0 0,5-8-23 0 0,-1 1 0 0 0,1 0 0 0 0,0-1-1 0 0,0 1 1 0 0,0 0 0 0 0,0-1 0 0 0,0 1 0 0 0,1 0 0 0 0,-1 0 0 0 0,0 0 0 0 0,1 0 0 0 0,0 0 0 0 0,-1 0 0 0 0,1 0 0 0 0,0 0-1 0 0,0 0 1 0 0,0 0 0 0 0,0 1 3 0 0,0-2-2 0 0,1 1 2 0 0,0 0-1 0 0,-1 1 0 0 0,1-1 1 0 0,-1 0-1 0 0,0 0 0 0 0,0 1 1 0 0,1-1-1 0 0,-2 0 0 0 0,1 0 1 0 0,0 1-1 0 0,0-1 0 0 0,-1 0 1 0 0,1 0-1 0 0,-1 0 0 0 0,0 2 1 0 0,0-1-6 0 0,0-1-1 0 0,1 0 0 0 0,0 1 1 0 0,-1-1-1 0 0,1 0 0 0 0,0 1 1 0 0,0-1-1 0 0,0 0 1 0 0,1 1-1 0 0,-1-1 0 0 0,1 0 1 0 0,-1 1-1 0 0,1-1 0 0 0,0 0 1 0 0,0 1-1 0 0,-1-1 0 0 0,2 0 1 0 0,-1 0-1 0 0,0 0 0 0 0,0 0 1 0 0,1 0-1 0 0,-1 0 1 0 0,1-1-1 0 0,-1 1 0 0 0,1 0 1 0 0,2 1 6 0 0,2 2 260 0 0,0 1-1 0 0,1-1 1 0 0,0 0 0 0 0,0 0 0 0 0,1-1 0 0 0,6 3-260 0 0,2 0 80 0 0,1-2-1 0 0,0 0 1 0 0,0 0-1 0 0,1-2 1 0 0,-1 0 0 0 0,1-1-1 0 0,5 0-79 0 0,51-2-738 0 0,-1-4-3669 0 0,-57 4 2680 0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18-12-04T08:09:31.42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65 11976 0 0,'4'-6'698'0'0,"-2"3"-657"0"0,0 0 0 0 0,0 0 0 0 0,0 1 0 0 0,0-1-1 0 0,1 1 1 0 0,-1-1 0 0 0,1 1 0 0 0,-1 0 0 0 0,1 0 0 0 0,0 0 0 0 0,0 0 0 0 0,-1 1 0 0 0,1-1 0 0 0,1 1 0 0 0,1-1-41 0 0,16-6 2 0 0,-13 5 228 0 0,0 1 0 0 0,0-1 0 0 0,1 1 0 0 0,6-1-230 0 0,-2 2 292 0 0,-1 0 0 0 0,1 1 0 0 0,0 0-1 0 0,5 1-291 0 0,-14-1 26 0 0,0 1 1 0 0,0 0-1 0 0,0 0 0 0 0,0 0 0 0 0,0 1 0 0 0,0-1 1 0 0,0 1-1 0 0,-1 0 0 0 0,1 0 0 0 0,0 0 0 0 0,-1 1 1 0 0,0-1-1 0 0,1 1 0 0 0,-1 0 0 0 0,1 1-26 0 0,0 0 194 0 0,-3-3-124 0 0,1 1-1 0 0,-1-1 1 0 0,0 0 0 0 0,1 1 0 0 0,-1-1 0 0 0,0 1-1 0 0,0-1 1 0 0,0 1 0 0 0,0-1 0 0 0,-1 1-1 0 0,1 0 1 0 0,0-1 0 0 0,-1 1 0 0 0,1 0 0 0 0,-1 0-1 0 0,0 0 1 0 0,1-1 0 0 0,-1 1 0 0 0,0 0-1 0 0,0 1-69 0 0,0 4 2 0 0,0 0-1 0 0,0 1 1 0 0,0-1-1 0 0,-1 0 1 0 0,0 0-1 0 0,-1 0 1 0 0,0-1-1 0 0,0 1 1 0 0,0 0-1 0 0,-1 0 0 0 0,-2 5-1 0 0,-2 0 160 0 0,0 0 0 0 0,-1 0 0 0 0,0-1 0 0 0,-1 0 0 0 0,0 0 0 0 0,-1-1 0 0 0,0 0 0 0 0,-1 0 0 0 0,-7 4-160 0 0,-1-1 581 0 0,-22 11-581 0 0,32-19 27 0 0,17-6-27 0 0,0 1 0 0 0,0-1 0 0 0,-1 2 0 0 0,4-1 0 0 0,10 1 0 0 0,1 0 0 0 0,0 1 0 0 0,8 2 0 0 0,27 3 0 0 0,-38-5 0 0 0,-1 1 0 0 0,3 1 0 0 0,28 4 0 0 0,-36-7-67 0 0,-5 0-34 0 0,-1 0 0 0 0,1 0-1 0 0,-1-1 1 0 0,1 0 0 0 0,0 0 0 0 0,-1-1 0 0 0,1 0 0 0 0,4-2 101 0 0,-9 3-463 0 0,-1-1 0 0 0,1 0 0 0 0,-1 0 0 0 0,1 0 0 0 0,-1 0-1 0 0,1 0 1 0 0,-1-1 0 0 0,0 1 0 0 0,1-1 0 0 0,-1 1 0 0 0,0-1-1 0 0,0 0 1 0 0,1-1 463 0 0,1-2-4774 0 0</inkml:trace>
  <inkml:trace contextRef="#ctx0" brushRef="#br0" timeOffset="357.31">463 110 13824 0 0,'0'0'314'0'0,"0"0"46"0"0,0 0 22 0 0,0 0-50 0 0,-6 11 228 0 0,4-7-466 0 0,1-1 0 0 0,-1 1 1 0 0,1 0-1 0 0,0 0 0 0 0,0-1 1 0 0,0 1-1 0 0,0 0 0 0 0,1 0 1 0 0,-1 0-1 0 0,1 0 0 0 0,0 0 1 0 0,0 0-1 0 0,1 0 0 0 0,-1 0 1 0 0,1 0-1 0 0,0 0 0 0 0,0 2-94 0 0,3 5-15 0 0,-1-1 0 0 0,1 1 0 0 0,1-1 0 0 0,0 1 15 0 0,-2-7 99 0 0,0 0 0 0 0,-1 0 0 0 0,1 0 0 0 0,0 0 0 0 0,1 0 1 0 0,-1-1-1 0 0,1 1 0 0 0,0-1 0 0 0,-1 0 0 0 0,4 1-99 0 0,0 1 200 0 0,1-1 0 0 0,0 1 0 0 0,0-2 0 0 0,1 1 0 0 0,-1-1 0 0 0,3 0-200 0 0,-7-2-6 0 0,0 0 0 0 0,0 0 0 0 0,0-1 1 0 0,0 1-1 0 0,0-1 0 0 0,0 0 0 0 0,0-1 0 0 0,0 1 0 0 0,0-1 0 0 0,0 1 0 0 0,0-1 0 0 0,0-1 0 0 0,0 1 0 0 0,2-2 6 0 0,0 1 0 0 0,0-1 0 0 0,-1 0 0 0 0,1 0 0 0 0,-1-1 0 0 0,0 1 0 0 0,0-1 0 0 0,-1 0 0 0 0,1-1 0 0 0,-1 1 0 0 0,0-1 0 0 0,0 0 0 0 0,1-2 0 0 0,-2 3 0 0 0,-1 0 0 0 0,-1 0 0 0 0,1 0 0 0 0,0 0 0 0 0,-1 0 0 0 0,0 0 0 0 0,0 0 0 0 0,0-1 0 0 0,0 1 0 0 0,-1 0 0 0 0,0-1 0 0 0,0 1 0 0 0,0-1 0 0 0,0 1 0 0 0,-1 0 0 0 0,0-1 0 0 0,0 1 0 0 0,0-1 0 0 0,-1-2 0 0 0,1 0 0 0 0,-2 1 0 0 0,1-1 0 0 0,-1 1 0 0 0,0-1 0 0 0,0 1 0 0 0,-1 0 0 0 0,0 0 0 0 0,0 0 0 0 0,0 1 0 0 0,-3-3 0 0 0,-3-3 0 0 0,-1 1 0 0 0,1 1 0 0 0,-2 0 0 0 0,-4-3 0 0 0,1 4 0 0 0,0 0 0 0 0,-1 1 0 0 0,-7-2 0 0 0,22 9 49 0 0,0 0 0 0 0,0 0 0 0 0,0-1 0 0 0,0 1 0 0 0,0 0 0 0 0,0 0-1 0 0,0 0 1 0 0,0 0 0 0 0,0 1 0 0 0,0-1 0 0 0,0 0 0 0 0,0 0-49 0 0,-4 1-1914 0 0,1 0-3656 0 0,4-1 796 0 0</inkml:trace>
</inkml:ink>
</file>

<file path=ppt/ink/ink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18-12-04T08:15:06.28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173 53 15120 0 0,'0'0'340'0'0,"0"0"50"0"0,0 0 25 0 0,0 0-49 0 0,0 0-146 0 0,0 0 264 0 0,0 6 804 0 0,1-4-1201 0 0,-1-1-1 0 0,1 1 0 0 0,0 0 1 0 0,0-1-1 0 0,0 1 0 0 0,0-1 0 0 0,0 1 1 0 0,0-1-1 0 0,1 2-86 0 0,-1-2 1 0 0,0 0 0 0 0,0 0-1 0 0,0 0 1 0 0,0 0 0 0 0,0 0 0 0 0,0 0-1 0 0,-1 1 1 0 0,1-1 0 0 0,-1 0 0 0 0,1 1-1 0 0,-1-1 1 0 0,1 0 0 0 0,-1 1 0 0 0,0-1 0 0 0,1 0-1 0 0,-1 1 1 0 0,0-1 0 0 0,0 1 0 0 0,0-1-1 0 0,0 1 0 0 0,-1 26 375 0 0,1-21-107 0 0,0-1 0 0 0,0 1 1 0 0,-1-1-1 0 0,0 4-268 0 0,0 4 72 0 0,0 0 0 0 0,1 1 0 0 0,0-1 0 0 0,1 1 0 0 0,1-1 0 0 0,0 0 0 0 0,1 1-1 0 0,1 1-71 0 0,5 27 57 0 0,-6-27-376 0 0,-1-6 756 0 0,-1 0-1 0 0,0-1 1 0 0,0 10-437 0 0,-5 3-1519 0 0,4-19 844 0 0,-1-1 0 0 0,0 0-1 0 0,0 0 1 0 0,-1 0 0 0 0,1 0-1 0 0,0 0 1 0 0,-1 0 0 0 0,0 1 675 0 0,-10 8-6693 0 0</inkml:trace>
  <inkml:trace contextRef="#ctx0" brushRef="#br0" timeOffset="417.565">1 338 14368 0 0,'13'-5'1097'0'0,"12"-2"-823"0"0,1 1 1 0 0,0 1-1 0 0,1 2 1 0 0,-1 0-1 0 0,1 2 0 0 0,12 1-274 0 0,15 0 430 0 0,0-3-1 0 0,0-2 0 0 0,0-2 1 0 0,35-11-430 0 0,-65 12 51 0 0,-5 2 37 0 0,-1-1-1 0 0,1 0 1 0 0,-1-1 0 0 0,0-2-1 0 0,0 1 1 0 0,5-5-88 0 0,-15 6 17 0 0,-8 6-17 0 0,0 0 0 0 0,1 0 0 0 0,-1 0 0 0 0,0 0 0 0 0,0 0 0 0 0,1-1 0 0 0,-1 1 0 0 0,0 0 0 0 0,0 0 0 0 0,0 0 0 0 0,0 0 0 0 0,1-1 0 0 0,-1 1 0 0 0,0 0 0 0 0,0 0 0 0 0,0 0 0 0 0,0-1 0 0 0,0 1 0 0 0,0 0 0 0 0,0 0 0 0 0,1 0 0 0 0,-1-1 0 0 0,0 1 0 0 0,0 0 0 0 0,0 0 0 0 0,0-1 0 0 0,0 1 0 0 0,0 0 0 0 0,0 0 0 0 0,0-1 0 0 0,0 1 0 0 0,0 0 0 0 0,0 0 0 0 0,0 0 0 0 0,-1-1 0 0 0,1 1 0 0 0,0 0 0 0 0,0 0 0 0 0,0-1 0 0 0,0 1 0 0 0,0 0 0 0 0,0 0 0 0 0,0 0 0 0 0,-1-1 0 0 0,1 1 0 0 0,0 0 0 0 0,0 0 0 0 0,0 0 0 0 0,0 0 0 0 0,-1-1 0 0 0,1 1 0 0 0,0 0 0 0 0,0 0 0 0 0,-1 0 0 0 0,1 0 0 0 0,0 0 0 0 0,0 0 0 0 0,-1 0 0 0 0,1 0 0 0 0,-3-2 36 0 0,-1 0 0 0 0,0 0 0 0 0,0 1-1 0 0,0 0 1 0 0,0-1 0 0 0,0 1-1 0 0,0 1 1 0 0,0-1 0 0 0,-4 1-36 0 0,-39-2 613 0 0,46 2-606 0 0,-14 1 90 0 0,1 1 1 0 0,0 0-1 0 0,0 1 1 0 0,0 1-1 0 0,0 0 1 0 0,0 1-1 0 0,-3 2-97 0 0,6-2 121 0 0,1 0 0 0 0,0 1 0 0 0,0 1 0 0 0,0-1 0 0 0,1 2 0 0 0,-6 4-121 0 0,13-10 5 0 0,-1 1 0 0 0,0-1 1 0 0,1 1-1 0 0,0 0 0 0 0,0-1 0 0 0,-1 1 1 0 0,2 0-1 0 0,-1 0 0 0 0,0 1 1 0 0,1-1-1 0 0,-1 0 0 0 0,1 0 1 0 0,0 1-1 0 0,0 0-5 0 0,0-2-14 0 0,1 0 1 0 0,0 1-1 0 0,0-1 1 0 0,0 0-1 0 0,0 0 1 0 0,1 0-1 0 0,-1 0 0 0 0,1 1 1 0 0,-1-1-1 0 0,1 0 1 0 0,0 0-1 0 0,-1 0 1 0 0,1 0-1 0 0,0 0 1 0 0,0-1-1 0 0,1 1 1 0 0,-1 0-1 0 0,0 0 1 0 0,1-1-1 0 0,-1 1 0 0 0,1 0 1 0 0,-1-1-1 0 0,3 2 14 0 0,3 2 53 0 0,0-1-1 0 0,0 1 1 0 0,1-1 0 0 0,0 0-1 0 0,0-1 1 0 0,0 0-1 0 0,0 0 1 0 0,1-1-1 0 0,-1 0 1 0 0,1-1 0 0 0,-1 1-1 0 0,1-2 1 0 0,3 1-53 0 0,21 0-1795 0 0,1-2 1 0 0,25-4 1794 0 0,-31 0-2191 0 0</inkml:trace>
  <inkml:trace contextRef="#ctx0" brushRef="#br0" timeOffset="834.756">921 253 15664 0 0,'-2'-2'117'0'0,"0"1"1"0"0,-1 0 0 0 0,1-1 0 0 0,0 1 0 0 0,-1 0 0 0 0,1 0 0 0 0,-1 0-1 0 0,1 1 1 0 0,-1-1 0 0 0,1 0 0 0 0,-1 1 0 0 0,0 0 0 0 0,1-1 0 0 0,-1 1 0 0 0,0 0-1 0 0,1 1 1 0 0,-1-1 0 0 0,1 0 0 0 0,-1 1 0 0 0,0-1 0 0 0,-1 2-118 0 0,-9 2 534 0 0,0 1-1 0 0,1 0 1 0 0,-11 7-534 0 0,6-4 555 0 0,10-5-384 0 0,0 1 0 0 0,-1 0 0 0 0,1 0 0 0 0,0 1 1 0 0,1 0-1 0 0,-1 0 0 0 0,1 1 0 0 0,0-1 0 0 0,0 1 0 0 0,1 1 0 0 0,-2 2-171 0 0,0 0 95 0 0,6-7-75 0 0,-1 0 0 0 0,1-1 0 0 0,0 1 0 0 0,0 0 0 0 0,-1 0 1 0 0,1 0-1 0 0,1 0 0 0 0,-1 1 0 0 0,0-1 0 0 0,0 0 0 0 0,1 0 0 0 0,-1 0 0 0 0,1 1 1 0 0,0-1-1 0 0,-1 0 0 0 0,1 0 0 0 0,0 2-20 0 0,1 10 100 0 0,-1-11-92 0 0,0-1 0 0 0,0 1 0 0 0,0-1 0 0 0,0 0 0 0 0,0 1 0 0 0,1-1 0 0 0,-1 1 0 0 0,1-1 0 0 0,0 0 0 0 0,-1 1 0 0 0,1-1 0 0 0,0 0 0 0 0,0 0 0 0 0,1 0 0 0 0,-1 1 0 0 0,0-1 0 0 0,1-1 0 0 0,-1 1 0 0 0,2 1-8 0 0,3 2 39 0 0,0 0 0 0 0,0-1 0 0 0,0 0 0 0 0,1 0 0 0 0,-1-1 0 0 0,1 0 0 0 0,0 0 0 0 0,0 0 0 0 0,0-1 0 0 0,0 0 0 0 0,1 0 0 0 0,-1-1 1 0 0,0 0-1 0 0,1 0 0 0 0,2-1-39 0 0,4 0-106 0 0,-1 0 0 0 0,1-1 0 0 0,0-1 0 0 0,-1 0 0 0 0,1-1 0 0 0,-1 0 1 0 0,0-1-1 0 0,1-1 106 0 0,1-2-920 0 0,-1 0 1 0 0,0 0-1 0 0,3-3 920 0 0,0-4-1943 0 0</inkml:trace>
  <inkml:trace contextRef="#ctx0" brushRef="#br0" timeOffset="1250.82">1136 0 2760 0 0,'0'0'660'0'0,"0"0"1729"0"0,0 0 755 0 0,-4 3 3082 0 0,-4 5-4975 0 0,7-1-1113 0 0,-1-1-1 0 0,1 1 1 0 0,1-1 0 0 0,-1 1-1 0 0,1 0 1 0 0,0 0-1 0 0,1-1 1 0 0,-1 1-1 0 0,1-1 1 0 0,2 5-138 0 0,1 18 763 0 0,3-2-216 0 0,0 1-121 0 0,-5 3-1 0 0,0-3 41 0 0,0 0 0 0 0,-4 27-466 0 0,2-26 50 0 0,1-24-31 0 0,-1 0 1 0 0,0 0-1 0 0,0 0 0 0 0,-1 0 0 0 0,0 0 0 0 0,1 0 0 0 0,-2 2-19 0 0,1-4 20 0 0,1 1-1 0 0,-1-1 0 0 0,1 1 0 0 0,0-1 0 0 0,0 0 1 0 0,0 1-1 0 0,0-1 0 0 0,1 1 0 0 0,0 2-19 0 0,2 16 111 0 0,-3-15-8 0 0,1-1 0 0 0,-1 0-1 0 0,1 0 1 0 0,1 1 0 0 0,0-1-1 0 0,0 3-102 0 0,-1-8 70 0 0,-1-1 54 0 0,0 0 145 0 0,0 0 62 0 0,0 0 11 0 0,-2-4-265 0 0,1 4-83 0 0,1 0 1 0 0,0 0-1 0 0,0 0 1 0 0,-1 0 0 0 0,1-1-1 0 0,0 1 1 0 0,0 0 0 0 0,0 0-1 0 0,-1-1 1 0 0,1 1-1 0 0,0 0 1 0 0,0 0 0 0 0,0-1-1 0 0,0 1 1 0 0,0 0-1 0 0,0-1 1 0 0,-1 1 0 0 0,1 0-1 0 0,0-1 1 0 0,0 1-1 0 0,0 0 1 0 0,0 0 0 0 0,0-1-1 0 0,0 1 1 0 0,0 0-1 0 0,0-1 1 0 0,0 1 0 0 0,0 0-1 0 0,1-1 6 0 0,4-12 37 0 0,-4 11-27 0 0,0 0 0 0 0,0 0 1 0 0,0 0-1 0 0,0 0 0 0 0,-1 0 0 0 0,1 0 0 0 0,-1 0 1 0 0,0 0-1 0 0,1 0 0 0 0,-1-1-10 0 0,0-2 2 0 0,1 0 0 0 0,0 1 1 0 0,0-1-1 0 0,0 0 0 0 0,0 0 1 0 0,1 1-1 0 0,0-1 0 0 0,0 0 0 0 0,0 1 1 0 0,2-2-3 0 0,9-24-135 0 0,-9 22 96 0 0,-1 0 0 0 0,1 1 0 0 0,1-1 1 0 0,-1 1-1 0 0,3-2 39 0 0,2-5-51 0 0,-5 10 34 0 0,0 1 0 0 0,1-1 0 0 0,-1 1 0 0 0,1-1 0 0 0,0 1 0 0 0,0 1 0 0 0,0-1 1 0 0,0 1-1 0 0,2-1 17 0 0,-3 2-10 0 0,-1 0 0 0 0,1 0 1 0 0,0 1-1 0 0,-1-1 0 0 0,1 1 1 0 0,0-1-1 0 0,-1 1 0 0 0,1 0 1 0 0,0 1-1 0 0,0-1 0 0 0,-1 1 1 0 0,1-1-1 0 0,-1 1 0 0 0,1 0 1 0 0,0 1-1 0 0,-1-1 0 0 0,0 1 1 0 0,1-1-1 0 0,-1 1 0 0 0,3 2 10 0 0,-2-1-3 0 0,0 1 0 0 0,0-1 0 0 0,-1 1 0 0 0,1 0 0 0 0,-1 0 0 0 0,0 0-1 0 0,0 1 1 0 0,0-1 0 0 0,-1 1 0 0 0,0-1 0 0 0,0 1 0 0 0,0 0-1 0 0,0 0 1 0 0,0 3 3 0 0,0-3 14 0 0,0 1 0 0 0,-1-1 0 0 0,0 0 0 0 0,0 1 0 0 0,-1-1 0 0 0,0 0 0 0 0,0 1 0 0 0,0-1 0 0 0,0 1 0 0 0,-1-1 0 0 0,0 0 0 0 0,0 4-14 0 0,-5 14 82 0 0,-1 6 524 0 0,4-21-432 0 0,1 3 326 0 0,2-11-1681 0 0,-1 3-3397 0 0,1-3-2232 0 0</inkml:trace>
  <inkml:trace contextRef="#ctx0" brushRef="#br0" timeOffset="2566.041">1530 172 10136 0 0,'0'0'230'0'0,"0"0"30"0"0,0 0 19 0 0,7 0 477 0 0,-4 1 1963 0 0,-2-1-2687 0 0,0 0 1 0 0,-1 0-1 0 0,1 0 1 0 0,0 0 0 0 0,-1 0-1 0 0,1 1 1 0 0,0-1 0 0 0,-1 0-1 0 0,1 0 1 0 0,0 1-1 0 0,-1-1 1 0 0,1 0 0 0 0,-1 1-1 0 0,1-1 1 0 0,-1 1-1 0 0,1-1 1 0 0,-1 1 0 0 0,1-1-1 0 0,-1 1 1 0 0,1-1 0 0 0,-1 1-1 0 0,0-1 1 0 0,1 1-1 0 0,-1 0 1 0 0,0-1 0 0 0,1 1-1 0 0,-1 0 1 0 0,0-1 0 0 0,0 1-1 0 0,0 0-32 0 0,1 0 65 0 0,-1 0-1 0 0,0 0 0 0 0,1 1 0 0 0,-1-1 1 0 0,1 0-1 0 0,0 0 0 0 0,-1 0 1 0 0,1 0-1 0 0,0 0 0 0 0,-1 0 1 0 0,1 0-1 0 0,0 0 0 0 0,0 0 1 0 0,0 0-1 0 0,0-1 0 0 0,0 1-64 0 0,0 0 51 0 0,0 0 0 0 0,0-1-1 0 0,0 1 1 0 0,0 0 0 0 0,-1 0 0 0 0,1 0 0 0 0,0 0-1 0 0,0 0 1 0 0,-1 0 0 0 0,1 0 0 0 0,-1 0-1 0 0,1 0 1 0 0,-1 0 0 0 0,1 0 0 0 0,-1 1-1 0 0,0-1 1 0 0,1 1-51 0 0,-1 1 81 0 0,1-1-1 0 0,0 1 0 0 0,0 0 1 0 0,0-1-1 0 0,0 1 1 0 0,0 0-1 0 0,0-1 0 0 0,1 0 1 0 0,-1 1-1 0 0,1-1 1 0 0,0 1-81 0 0,0-1 67 0 0,0 1 1 0 0,0 0-1 0 0,-1 0 1 0 0,1 0-1 0 0,-1 0 1 0 0,1 0-1 0 0,-1 0 1 0 0,0 0-1 0 0,0 2-67 0 0,9 28 478 0 0,-8-28-458 0 0,0 0 1 0 0,0 0 0 0 0,-1 0 0 0 0,1 1 0 0 0,-1-1-1 0 0,0 0 1 0 0,-1 1 0 0 0,1-1 0 0 0,-1 0-1 0 0,-1 6-20 0 0,1-8 52 0 0,-1 0-1 0 0,1 0 0 0 0,0 0 0 0 0,0-1 0 0 0,0 1 0 0 0,0 0 0 0 0,0 0 0 0 0,0 0 0 0 0,1 2-51 0 0,-1-5 20 0 0,0 1-1 0 0,0-1 0 0 0,0 1 1 0 0,0 0-1 0 0,0-1 0 0 0,0 1 0 0 0,0-1 1 0 0,0 1-1 0 0,0 0 0 0 0,0-1 1 0 0,0 1-1 0 0,-1-1 0 0 0,1 1 1 0 0,0-1-1 0 0,0 1 0 0 0,-1-1 0 0 0,1 1 1 0 0,-1-1-1 0 0,1 1 0 0 0,0-1 1 0 0,-1 1-1 0 0,1-1-19 0 0,-1 0 22 0 0,1 1 0 0 0,0-1 0 0 0,0 0 0 0 0,-1 0 0 0 0,1 1 1 0 0,0-1-1 0 0,0 0 0 0 0,-1 0 0 0 0,1 1 0 0 0,0-1 0 0 0,0 0 0 0 0,0 1 0 0 0,0-1 0 0 0,0 0 0 0 0,-1 1 1 0 0,1-1-1 0 0,0 0 0 0 0,0 1 0 0 0,0-1 0 0 0,0 0 0 0 0,0 1 0 0 0,0-1 0 0 0,0 0 0 0 0,0 1 0 0 0,0-1 1 0 0,0 0-1 0 0,0 1 0 0 0,0-1 0 0 0,0 0 0 0 0,1 1 0 0 0,-1-1 0 0 0,0 0 0 0 0,0 1 0 0 0,0-1-22 0 0,0 0 213 0 0,0 1-206 0 0,0-1 1 0 0,-1 1-1 0 0,1-1 1 0 0,0 1 0 0 0,-1-1-1 0 0,1 0 1 0 0,0 1-1 0 0,-1-1 1 0 0,1 0-1 0 0,-1 1 1 0 0,1-1-1 0 0,0 0 1 0 0,-1 0-1 0 0,1 1 1 0 0,-1-1-1 0 0,1 0 1 0 0,-1 0 0 0 0,1 0-1 0 0,-1 0 1 0 0,1 1-1 0 0,-1-1 1 0 0,1 0-1 0 0,-1 0 1 0 0,1 0-1 0 0,-1 0 1 0 0,1 0-1 0 0,-1 0-7 0 0,-7 0 0 0 0,7 0 0 0 0,0 0 0 0 0,1-1 0 0 0,-1 1 0 0 0,0 0 0 0 0,1 0 0 0 0,-1-1 0 0 0,0 1 0 0 0,1-1 0 0 0,-1 1 0 0 0,1 0 0 0 0,-1-1 0 0 0,1 1 0 0 0,-1-1 0 0 0,1 1 0 0 0,-1-1 0 0 0,1 1 0 0 0,-1-1 0 0 0,1 0 0 0 0,0 1 0 0 0,-1-1 0 0 0,1 1 0 0 0,0-1 0 0 0,0 0 0 0 0,-1 1 0 0 0,1-1 0 0 0,0 0 0 0 0,0 1 0 0 0,0-1 0 0 0,0 0 0 0 0,0 1 0 0 0,0-1 0 0 0,0 0 0 0 0,0 0 0 0 0,0 0 0 0 0,0 0 0 0 0,0-1 0 0 0,0 1 0 0 0,0-1 0 0 0,0 0 0 0 0,0 0 0 0 0,1 1 0 0 0,-1-1 0 0 0,1 0 0 0 0,-1 1 0 0 0,1-1 0 0 0,-1 0 0 0 0,1 1 0 0 0,0-1 0 0 0,0 1 0 0 0,0-1 0 0 0,0 1 0 0 0,0-1 0 0 0,1 0 0 0 0,-1 0 0 0 0,0 0 0 0 0,0 0 0 0 0,0 0 0 0 0,0 0 0 0 0,0 0 0 0 0,0-1 0 0 0,-1 1 0 0 0,1-3 0 0 0,1-2-60 0 0,-1 0-1 0 0,1-1 0 0 0,0 1 1 0 0,1 0-1 0 0,0 0 0 0 0,1-2 61 0 0,6-17-326 0 0,-7 18 254 0 0,-2 5 48 0 0,0 0-1 0 0,0 0 1 0 0,0 0-1 0 0,0 0 0 0 0,0 1 1 0 0,1-1-1 0 0,-1 0 1 0 0,1 1-1 0 0,0-1 0 0 0,0 1 25 0 0,8-11-70 0 0,-8 11 64 0 0,-1 1 1 0 0,0-1-1 0 0,1 0 1 0 0,-1 0-1 0 0,1 1 1 0 0,-1-1-1 0 0,1 1 1 0 0,0-1-1 0 0,0 1 0 0 0,-1 0 1 0 0,1 0-1 0 0,0 0 1 0 0,0 0-1 0 0,0 0 1 0 0,0 0-1 0 0,1 0 1 0 0,-1 1-1 0 0,0-1 0 0 0,2 1 6 0 0,-2 0 35 0 0,0 0 0 0 0,1 0 0 0 0,-1 0 0 0 0,0 1 0 0 0,1-1 0 0 0,-1 1 0 0 0,0-1 0 0 0,0 1 0 0 0,0 0 0 0 0,0 0 0 0 0,1 0 0 0 0,-1 0 0 0 0,0 0 0 0 0,-1 1 0 0 0,1-1 0 0 0,0 1 0 0 0,0-1 0 0 0,-1 1 0 0 0,1-1 0 0 0,-1 1 0 0 0,1 0 0 0 0,-1 0 0 0 0,1 0 0 0 0,-1 0 0 0 0,1 2-35 0 0,3 6 248 0 0,1 0-1 0 0,-1 1 0 0 0,-1-1 0 0 0,2 7-247 0 0,5 14 445 0 0,-4-11-148 0 0,0 0 0 0 0,-2 1 0 0 0,2 8-297 0 0,-6-23 57 0 0,0 1-1 0 0,1 0 1 0 0,0-1-1 0 0,1 1 1 0 0,-1-1-57 0 0,-1-5-157 0 0,-1-1-17 0 0,0 0-172 0 0,0 0-718 0 0,0 0-315 0 0,1-1-1122 0 0,4-4-4272 0 0</inkml:trace>
  <inkml:trace contextRef="#ctx0" brushRef="#br0" timeOffset="2943.164">1998 225 16008 0 0,'0'0'730'0'0,"0"0"-9"0"0,-7 15-62 0 0,7-12-518 0 0,0 0 0 0 0,0 0 1 0 0,1-1-1 0 0,-1 1 0 0 0,0 0 0 0 0,1 0 0 0 0,0 0 1 0 0,0-1-1 0 0,0 3-141 0 0,5 16 962 0 0,-5-10-230 0 0,1-1-1 0 0,1 1 0 0 0,3 9-731 0 0,6 21 1262 0 0,-4-20-917 0 0,-7-19-345 0 0,0 1-1 0 0,0 0 1 0 0,0 0 0 0 0,0 0 0 0 0,0 0-1 0 0,0-1 1 0 0,0 3 0 0 0,-1-3-176 0 0,0-2-15 0 0,0 0-70 0 0,0 0-294 0 0,0 0-134 0 0,0 0-878 0 0,0 0-3595 0 0,0 0-1539 0 0</inkml:trace>
  <inkml:trace contextRef="#ctx0" brushRef="#br0" timeOffset="2944.164">2042 127 11520 0 0,'0'0'528'0'0,"0"0"-16"0"0,0 0-123 0 0,0 0 682 0 0,0 0 331 0 0,0 0 66 0 0,1 1-181 0 0,1 0-1160 0 0,5 3-104 0 0,-1 1-1 0 0,1-1 1 0 0,-1 1-1 0 0,0 0 1 0 0,-1 0-1 0 0,1 1-22 0 0,13 9-1844 0 0,-10-9-95 0 0</inkml:trace>
  <inkml:trace contextRef="#ctx0" brushRef="#br0" timeOffset="3316.46">2472 156 15664 0 0,'-13'-5'1187'0'0,"6"3"-898"0"0,4 2-260 0 0,0-1-1 0 0,-1 0 1 0 0,1 1-1 0 0,-1 0 1 0 0,1 0-1 0 0,-1 0 1 0 0,1 0 0 0 0,-1 0-1 0 0,1 1 1 0 0,0-1-1 0 0,-3 2-28 0 0,-5 2 372 0 0,0 0 1 0 0,0 1-1 0 0,0 0 0 0 0,1 1 1 0 0,0 0-1 0 0,0 0 0 0 0,1 1 1 0 0,0 1-1 0 0,0-1 0 0 0,0 1 0 0 0,1 1 1 0 0,0 0-1 0 0,1 1-372 0 0,1-3 98 0 0,0 0 0 0 0,1 1 1 0 0,0 0-1 0 0,1 0 0 0 0,-1 1-98 0 0,4-7 10 0 0,0 0 1 0 0,1 0-1 0 0,-1 0 1 0 0,0 0-1 0 0,1 0 1 0 0,-1 1-1 0 0,1-1 0 0 0,-1 0 1 0 0,1 0-1 0 0,0 0 1 0 0,0 0-1 0 0,0 0 1 0 0,0 1-1 0 0,1-1 0 0 0,-1 0 1 0 0,0 0-1 0 0,1 0 1 0 0,0 0-1 0 0,-1 0 1 0 0,1 0-1 0 0,0 0 0 0 0,0 0 1 0 0,0 0-1 0 0,1 0-10 0 0,-1 0 21 0 0,0-1 0 0 0,1 0 0 0 0,0 0-1 0 0,-1 1 1 0 0,1-1 0 0 0,0 0 0 0 0,0-1-1 0 0,-1 1 1 0 0,1 0 0 0 0,0 0 0 0 0,0-1 0 0 0,0 1-1 0 0,0-1 1 0 0,0 0 0 0 0,0 0 0 0 0,0 1-1 0 0,0-1 1 0 0,0 0 0 0 0,1-1-21 0 0,2 1-35 0 0,-1 0-1 0 0,1-1 1 0 0,0 0 0 0 0,-1 0 0 0 0,1 0 0 0 0,-1 0-1 0 0,5-3 36 0 0,-1 0-125 0 0,0-1-1 0 0,0-1 1 0 0,-1 1 0 0 0,0-1-1 0 0,1-1 126 0 0,-3 2-110 0 0,0 0 0 0 0,1 0 1 0 0,-1 1-1 0 0,1 0 0 0 0,0 0 0 0 0,1 1 0 0 0,-1-1 0 0 0,0 1 0 0 0,5-1 110 0 0,-10 4 0 0 0,0 0 0 0 0,1-1 0 0 0,-1 1 0 0 0,0 0 0 0 0,1 0 0 0 0,-1 0 0 0 0,0 0 0 0 0,1 0 0 0 0,-1 0 0 0 0,0 0 0 0 0,1 0 0 0 0,-1 1 0 0 0,0-1 0 0 0,1 0 0 0 0,-1 1 0 0 0,0-1 0 0 0,0 1 0 0 0,0 0 0 0 0,1-1 0 0 0,-1 1 0 0 0,0 0 0 0 0,0 0 0 0 0,0-1 0 0 0,0 2 0 0 0,2 1 0 0 0,-1 0 0 0 0,0 0 0 0 0,0 0 0 0 0,0 0 0 0 0,0 0 0 0 0,-1 1 0 0 0,1 0 0 0 0,4 8 0 0 0,1 3 1 0 0,-1 1 0 0 0,0 0-1 0 0,0 0 1 0 0,-2 1 0 0 0,1 5-1 0 0,4 12 55 0 0,34 116 1424 0 0,-31-124-1351 0 0,-11-25-452 0 0,-1-1-27 0 0,0 0-196 0 0,6-6-2473 0 0,-3-2 1268 0 0</inkml:trace>
  <inkml:trace contextRef="#ctx0" brushRef="#br0" timeOffset="3956.11">2653 95 3680 0 0,'0'0'167'0'0,"4"0"1847"0"0,-1 0 1965 0 0,-3 0-3577 0 0,1 0 1 0 0,0 0 0 0 0,0 0 0 0 0,0 1-1 0 0,0-1 1 0 0,0 0 0 0 0,0 0-1 0 0,0 1 1 0 0,-1-1 0 0 0,1 1 0 0 0,0-1-1 0 0,0 1 1 0 0,0-1 0 0 0,-1 1 0 0 0,1-1-1 0 0,0 1 1 0 0,-1 0-403 0 0,11 15 2656 0 0,-6-6-2422 0 0,-2 0-1 0 0,0 0 0 0 0,0 2-233 0 0,1 1 1228 0 0,36 149 549 0 0,-31-122-1630 0 0,-5-24-102 0 0,-4-15-30 0 0,0 1-1 0 0,0 0 1 0 0,1-1 0 0 0,-1 1 0 0 0,0-1 0 0 0,1 1-1 0 0,0 0 1 0 0,-1-1 0 0 0,1 1 0 0 0,0-1 0 0 0,0 0-1 0 0,0 1 1 0 0,0 0-15 0 0,-1-2 64 0 0,0 0 0 0 0,1 0-52 0 0,0 0 0 0 0,0-1 0 0 0,0 1-1 0 0,0 0 1 0 0,0-1 0 0 0,0 1 0 0 0,-1-1 0 0 0,1 1-1 0 0,0-1 1 0 0,0 1 0 0 0,0-1 0 0 0,-1 0 0 0 0,1 1-1 0 0,0-1 1 0 0,-1 0 0 0 0,1 1 0 0 0,-1-1 0 0 0,1 0-1 0 0,-1 0-11 0 0,12-19 10 0 0,-10 15-108 0 0,11-21-712 0 0,-1-1-1 0 0,0-4 811 0 0,14-32-555 0 0,-17 49 555 0 0,-9 14 1 0 0,0 0 0 0 0,0 0-1 0 0,1 0 1 0 0,-1 0 0 0 0,0-1-1 0 0,0 1 1 0 0,1 0 0 0 0,-1 0-1 0 0,0 0 1 0 0,1 0 0 0 0,-1 0-1 0 0,0 0 1 0 0,0 0 0 0 0,1 0-1 0 0,-1 0 1 0 0,0 0 0 0 0,1 0-1 0 0,-1 0 1 0 0,0 0 0 0 0,0 0-1 0 0,1 0 1 0 0,-1 1 0 0 0,0-1-1 0 0,0 0 1 0 0,1 0 0 0 0,-1 0-1 0 0,0 0 1 0 0,0 0 0 0 0,1 1-1 0 0,-1-1 1 0 0,0 0 0 0 0,0 0-1 0 0,0 0 1 0 0,1 1-1 0 0,7 6 95 0 0,-7-6-65 0 0,3 4 68 0 0,1 1-1 0 0,-1-1 0 0 0,-1 1 1 0 0,1 0-1 0 0,-1 1 1 0 0,1 1-98 0 0,-2-4 51 0 0,2 4 19 0 0,1 0 0 0 0,0-1 0 0 0,1 1 0 0 0,-1-1 0 0 0,1-1-1 0 0,1 1 1 0 0,-1-1 0 0 0,1 0 0 0 0,0 0 0 0 0,1-1 0 0 0,-1 0-1 0 0,1 0 1 0 0,0-1 0 0 0,0 0 0 0 0,0 0 0 0 0,1-1 0 0 0,0 0-1 0 0,-1-1 1 0 0,1 1 0 0 0,0-2 0 0 0,0 1-70 0 0,-4-2 30 0 0,1 0 0 0 0,-1 0 0 0 0,0-1 0 0 0,0 1 0 0 0,0-1 0 0 0,0 0 0 0 0,0-1-1 0 0,-1 1 1 0 0,1-1 0 0 0,0 0 0 0 0,0 0 0 0 0,-1 0 0 0 0,0-1 0 0 0,1 0 0 0 0,-1 1 0 0 0,3-4-30 0 0,-2 2-62 0 0,1-1 1 0 0,0 0-1 0 0,-1-1 1 0 0,0 1-1 0 0,-1-1 1 0 0,1 0-1 0 0,-1 0 1 0 0,0-1-1 0 0,0 1 1 0 0,2-7 61 0 0,1-7-153 0 0,0 0 0 0 0,-1-1 0 0 0,2-18 153 0 0,-6 31-192 0 0,-1 1-1 0 0,0-1 1 0 0,0 0-1 0 0,-1 0 0 0 0,0 0 1 0 0,-1 0-1 0 0,1 1 1 0 0,-1-1-1 0 0,-2-5 193 0 0,2 7-65 0 0,-6-16-98 0 0,6 21 171 0 0,1 0 0 0 0,-1 0 0 0 0,1 1 0 0 0,-1-1 0 0 0,1 0 0 0 0,-1 0 0 0 0,1 1 0 0 0,-1-1 0 0 0,0 0 0 0 0,1 1 0 0 0,-1-1 0 0 0,0 1 0 0 0,0-1 0 0 0,0 1 0 0 0,1-1 0 0 0,-1 1 0 0 0,0-1 0 0 0,0 1 0 0 0,0 0 0 0 0,0-1 0 0 0,0 1 0 0 0,0 0-8 0 0,0 0 4 0 0,0-1-1 0 0,-1 1 1 0 0,1 0 0 0 0,0 0-1 0 0,0 0 1 0 0,-1 0 0 0 0,1 0-1 0 0,0 0 1 0 0,-1 0 0 0 0,1 0-1 0 0,0 1 1 0 0,-1-1 0 0 0,1 0 0 0 0,0 1-1 0 0,0-1 1 0 0,-1 1 0 0 0,1-1-1 0 0,0 1 1 0 0,0 0 0 0 0,0 0-1 0 0,0-1 1 0 0,0 1 0 0 0,0 0-1 0 0,0 0 1 0 0,0 0 0 0 0,0 0-1 0 0,0 0 1 0 0,0 0 0 0 0,1 0-4 0 0,-5 4 39 0 0,1 0 0 0 0,1 0 0 0 0,-1 1 0 0 0,1-1 1 0 0,0 1-1 0 0,0 0 0 0 0,1 0 0 0 0,-1 0 0 0 0,1 0 1 0 0,1 0-1 0 0,-1 0 0 0 0,1 0 0 0 0,0 1 0 0 0,0-1 0 0 0,1 0 1 0 0,0 1-1 0 0,0 3-39 0 0,1-3 72 0 0,0 0 0 0 0,0 0 1 0 0,0 1-1 0 0,1-1 0 0 0,0-1 1 0 0,1 1-1 0 0,-1 0 0 0 0,1 0 1 0 0,1-1-1 0 0,-1 0 0 0 0,1 0 0 0 0,0 0 1 0 0,0 0-1 0 0,1 0 0 0 0,2 2-72 0 0,2 0 83 0 0,1 0-1 0 0,-1-1 1 0 0,2 0-1 0 0,-1 0 1 0 0,0-1 0 0 0,1-1-1 0 0,1 1 1 0 0,-1-2-1 0 0,0 0 1 0 0,1 0-1 0 0,10 2-82 0 0,19 1 554 0 0,-1-1 0 0 0,38-1-554 0 0,-66-4-32 0 0,35 2 32 0 0</inkml:trace>
</inkml:ink>
</file>

<file path=ppt/ink/ink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8-12-04T08:19:16.337"/>
    </inkml:context>
    <inkml:brush xml:id="br0">
      <inkml:brushProperty name="width" value="0.05" units="cm"/>
      <inkml:brushProperty name="height" value="0.05" units="cm"/>
      <inkml:brushProperty name="color" value="#008C3A"/>
      <inkml:brushProperty name="ignorePressure" value="1"/>
    </inkml:brush>
  </inkml:definitions>
  <inkml:trace contextRef="#ctx0" brushRef="#br0">0 0,'0'0,"0"0</inkml:trace>
</inkml:ink>
</file>

<file path=ppt/ink/ink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18-12-04T08:19:23.714"/>
    </inkml:context>
    <inkml:brush xml:id="br0">
      <inkml:brushProperty name="width" value="0.05" units="cm"/>
      <inkml:brushProperty name="height" value="0.05" units="cm"/>
      <inkml:brushProperty name="color" value="#008C3A"/>
    </inkml:brush>
  </inkml:definitions>
  <inkml:trace contextRef="#ctx0" brushRef="#br0">64 378 10136 0 0,'0'0'464'0'0,"0"-1"-10"0"0,-2-2-175 0 0,2 2 352 0 0,0 1 186 0 0,0 0 42 0 0,7-2 401 0 0,-5 3 3034 0 0,0 4-4061 0 0,-1 0 0 0 0,0 0 1 0 0,0 0-1 0 0,0 0 0 0 0,0 0 0 0 0,-1 1 0 0 0,0-1 1 0 0,0 0-1 0 0,-1 3-233 0 0,3 40 884 0 0,-2-3-350 0 0,0-35-394 0 0,0 1 0 0 0,0-1 0 0 0,-1 0 0 0 0,-2 10-140 0 0,1-12 83 0 0,0 0 0 0 0,1 0 0 0 0,-1 1 0 0 0,2-1 0 0 0,-1 5-83 0 0,1-8 34 0 0,-1 0 0 0 0,0 0 1 0 0,0 0-1 0 0,0 0 0 0 0,-1 0 0 0 0,1 0 0 0 0,-1 0-34 0 0,-7 24 145 0 0,7-22-115 0 0,0 1 0 0 0,-1 0 0 0 0,1-1 0 0 0,-2 1-1 0 0,1-1 1 0 0,-1 0 0 0 0,-1 1-30 0 0,-2 5 67 0 0,6-10-56 0 0,0-1 0 0 0,0 0 0 0 0,0 0 0 0 0,-1 1-1 0 0,1-1 1 0 0,-1 0 0 0 0,1 0 0 0 0,-1-1 0 0 0,0 1 0 0 0,-1 1-11 0 0,3-3-3 0 0,1 0-1 0 0,-1 0 1 0 0,0 0-1 0 0,1 0 1 0 0,-1 0-1 0 0,0 0 1 0 0,0 0-1 0 0,1 0 1 0 0,-1 0-1 0 0,0 0 1 0 0,1 0-1 0 0,-1 0 1 0 0,0 1-1 0 0,0-1 1 0 0,1 0-1 0 0,-1 0 1 0 0,0 0-1 0 0,0 0 1 0 0,1 0-1 0 0,-1 1 1 0 0,0-1-1 0 0,0 0 1 0 0,0 0-1 0 0,1 1 1 0 0,-1-1-1 0 0,0 0 1 0 0,0 0-1 0 0,0 1 1 0 0,0-1-1 0 0,1 0 1 0 0,-1 0-1 0 0,0 1 1 0 0,0-1-1 0 0,0 0 1 0 0,0 0-1 0 0,0 1 1 0 0,0-1-1 0 0,0 0 1 0 0,0 1-1 0 0,0-1 1 0 0,0 0-1 0 0,0 1 1 0 0,0-1-1 0 0,0 0 1 0 0,0 0-1 0 0,0 1 1 0 0,0-1-1 0 0,0 0 1 0 0,-1 1-1 0 0,1-1 1 0 0,0 0-1 0 0,0 0 1 0 0,0 1-1 0 0,0-1 1 0 0,-1 0-1 0 0,1 0 1 0 0,0 0-1 0 0,0 1 1 0 0,0-1-1 0 0,-1 0 1 0 0,1 0-1 0 0,0 0 1 0 0,0 1-1 0 0,-1-1 1 0 0,1 0-1 0 0,0 0 1 0 0,0 0 3 0 0,-1-1-62 0 0,1 1 0 0 0,0-1 0 0 0,0 0 0 0 0,0 1 0 0 0,0-1 0 0 0,0 0 0 0 0,0 0 0 0 0,0 1 1 0 0,0-1-1 0 0,1 0 0 0 0,-1 1 0 0 0,0-1 0 0 0,0 0 0 0 0,1 0 0 0 0,-1 1 0 0 0,0-1 0 0 0,1 1 1 0 0,-1-1-1 0 0,1 0 62 0 0,1-1-213 0 0,0-1 1 0 0,0 1 0 0 0,0-1 0 0 0,-1 0 0 0 0,1 0-1 0 0,-1 0 1 0 0,1 0 0 0 0,-1 0 0 0 0,0 0 0 0 0,0 0-1 0 0,0 0 1 0 0,0 0 0 0 0,-1-3 212 0 0,9-40-3576 0 0,-6 36 2367 0 0,-1 0-1 0 0,0-1 0 0 0,-1 1 1 0 0,0-7 1209 0 0,-1 5-689 0 0,0 8 456 0 0,-1-1-1 0 0,1 1 1 0 0,1 0-1 0 0,-1 0 1 0 0,1-1 0 0 0,-1 1-1 0 0,2-3 234 0 0,9-18-997 0 0</inkml:trace>
  <inkml:trace contextRef="#ctx0" brushRef="#br0" timeOffset="384.767">98 416 2304 0 0,'6'-17'175'0'0,"-5"14"150"0"0,0 0 0 0 0,0 0 0 0 0,0-1 0 0 0,1 1 0 0 0,-1 0 0 0 0,1 1 1 0 0,1-3-326 0 0,3-10 4158 0 0,-1 2-751 0 0,1 5-2460 0 0,-4 5-706 0 0,0 0-1 0 0,0 0 0 0 0,0 0 0 0 0,1 1 1 0 0,-1-1-1 0 0,1 0 0 0 0,-1 1 1 0 0,1 0-1 0 0,0 0 0 0 0,0 0 1 0 0,0 0-1 0 0,0 0 0 0 0,0 0 1 0 0,0 1-1 0 0,1 0 0 0 0,-1-1 0 0 0,1 1 1 0 0,0 0-241 0 0,8-2 411 0 0,6-1 34 0 0,-7 4-273 0 0,0 0 1 0 0,0 1 0 0 0,-1 1-1 0 0,1 0 1 0 0,8 2-173 0 0,-14-2 156 0 0,0 0 0 0 0,0 0 0 0 0,0 0 0 0 0,0 0 0 0 0,-1 1 0 0 0,1 0 0 0 0,-1 0 0 0 0,0 0 1 0 0,1 0-1 0 0,-1 1 0 0 0,-1 0 0 0 0,4 3-156 0 0,-5-5 63 0 0,-1 0 0 0 0,0 0 0 0 0,0 0 0 0 0,0 0 0 0 0,0 0 1 0 0,0 0-1 0 0,0 0 0 0 0,0 0 0 0 0,-1 0 0 0 0,1 1 0 0 0,-1-1 0 0 0,1 0 1 0 0,-1 0-1 0 0,0 1 0 0 0,0-1 0 0 0,0 0 0 0 0,0 0 0 0 0,-1 1 0 0 0,1-1 0 0 0,-1 2-63 0 0,0 0 87 0 0,-1 1-1 0 0,0-1 1 0 0,0 0-1 0 0,0 0 0 0 0,0 0 1 0 0,0 0-1 0 0,-1 0 1 0 0,0-1-1 0 0,0 1 0 0 0,-1 0-86 0 0,-4 4 97 0 0,-1 0 1 0 0,0-1-1 0 0,0-1 0 0 0,-1 1 0 0 0,0-1 0 0 0,0-1 0 0 0,-6 3-97 0 0,-2 0 36 0 0,0-1 0 0 0,0-1 0 0 0,-1-1 0 0 0,-2 0-36 0 0,4-2-52 0 0,0-1 0 0 0,-1-1 0 0 0,1 0 0 0 0,-11-1 52 0 0,20 0-94 0 0,8 0-213 0 0,9-9-1421 0 0,-2 4 633 0 0,8-4-5719 0 0,-3 4 805 0 0</inkml:trace>
  <inkml:trace contextRef="#ctx0" brushRef="#br0" timeOffset="769.138">473 325 5984 0 0,'0'1'173'0'0,"0"-1"1"0"0,0 1-1 0 0,0-1 0 0 0,0 1 1 0 0,0-1-1 0 0,0 1 1 0 0,0-1-1 0 0,0 1 1 0 0,-1-1-1 0 0,1 1 0 0 0,0-1 1 0 0,0 1-1 0 0,-1-1 1 0 0,1 1-1 0 0,0-1 1 0 0,-1 0-1 0 0,1 1 0 0 0,0-1 1 0 0,-1 1-1 0 0,1-1 1 0 0,0 0-1 0 0,-1 0 0 0 0,1 1 1 0 0,-1-1-1 0 0,1 0 1 0 0,-1 1-1 0 0,1-1 1 0 0,0 0-1 0 0,-1 0 0 0 0,1 0 1 0 0,-1 0-1 0 0,0 0-173 0 0,-5 5 3923 0 0,2 5-3070 0 0,0 0 1 0 0,0-1 0 0 0,-1 0 0 0 0,-5 8-854 0 0,-7 12 1040 0 0,14-22-832 0 0,0 1 0 0 0,0 0 0 0 0,0-1 0 0 0,1 1 0 0 0,0 0 0 0 0,-1 8-208 0 0,0-3 171 0 0,3-11-162 0 0,-1 0 1 0 0,1-1-1 0 0,-1 1 1 0 0,1-1-1 0 0,-1 1 1 0 0,1 0-1 0 0,0-1 1 0 0,0 1-1 0 0,0 0 1 0 0,0 0-1 0 0,0-1 1 0 0,1 1-1 0 0,-1 0 1 0 0,0-1-1 0 0,1 1 0 0 0,-1-1 1 0 0,1 1-1 0 0,0 0 1 0 0,-1-1-1 0 0,1 1-9 0 0,0 0 24 0 0,0-1 0 0 0,0 0-1 0 0,0 0 1 0 0,0 0-1 0 0,0 0 1 0 0,0 0-1 0 0,0-1 1 0 0,1 1 0 0 0,-1 0-1 0 0,0 0 1 0 0,0-1-1 0 0,0 1 1 0 0,1-1-1 0 0,-1 1 1 0 0,0-1 0 0 0,1 1-1 0 0,-1-1 1 0 0,1 0-1 0 0,-1 0-23 0 0,2 0 8 0 0,0 0-1 0 0,1 0 1 0 0,-1 0-1 0 0,0-1 1 0 0,0 1-1 0 0,0-1 1 0 0,0 0-1 0 0,0 0 1 0 0,0 0 0 0 0,-1 0-1 0 0,1 0 1 0 0,0-1-1 0 0,0 0 1 0 0,1-1-8 0 0,6-3 17 0 0,-2 1-2 0 0,1 0-1 0 0,-2 0 1 0 0,1-1-1 0 0,-1 0 1 0 0,0-1-1 0 0,0 1 1 0 0,0-1 0 0 0,-1-1-1 0 0,0 1 1 0 0,-1-1-1 0 0,0 0 1 0 0,0 0-1 0 0,2-6-14 0 0,17-30 898 0 0,-23 42-681 0 0,-1 2-324 0 0,0 0-145 0 0,0 0-32 0 0,0 16 171 0 0,3 15 483 0 0,-3-24-329 0 0,0-1 0 0 0,1 0 0 0 0,0 0 0 0 0,0 0 0 0 0,0 0 0 0 0,1 1 0 0 0,-1-2 0 0 0,1 1 0 0 0,1 0 0 0 0,-1 0 0 0 0,2 1-41 0 0,3 5 59 0 0,5 2-30 0 0,-11-13-26 0 0,1-1 0 0 0,-1 1 0 0 0,1 0 0 0 0,-1 0 0 0 0,1-1 0 0 0,-1 1-1 0 0,1-1 1 0 0,-1 1 0 0 0,1-1 0 0 0,-1 0 0 0 0,1 0 0 0 0,-1 1 0 0 0,1-1-1 0 0,0 0 1 0 0,-1 0 0 0 0,1-1 0 0 0,-1 1 0 0 0,1 0 0 0 0,0 0 0 0 0,-1-1 0 0 0,1 1-1 0 0,-1-1 1 0 0,1 0 0 0 0,-1 1 0 0 0,1-1 0 0 0,-1 0 0 0 0,1 0-3 0 0,4-2-283 0 0,-1-1 0 0 0,1 1-1 0 0,-1-2 1 0 0,1 1 0 0 0,-1 0 0 0 0,0-1 283 0 0,1-4-1871 0 0,-3-2-505 0 0</inkml:trace>
  <inkml:trace contextRef="#ctx0" brushRef="#br0" timeOffset="1347.593">872 268 3224 0 0,'0'0'143'0'0,"0"8"26"0"0,-6 53 11845 0 0,2-1-9274 0 0,1-29-1345 0 0,3-24-1178 0 0,-1 0 0 0 0,0 0 0 0 0,0-1 0 0 0,-1 1 0 0 0,0-1 0 0 0,0 1 0 0 0,-1-1 0 0 0,1 0 0 0 0,-2 2-217 0 0,-8 24 472 0 0,11-31-401 0 0,1-1 18 0 0,0 0-1 0 0,0 0-7 0 0,0-7 25 0 0,0 5-138 0 0,0-1-1 0 0,0 1 1 0 0,0 0 0 0 0,0-1-1 0 0,1 1 1 0 0,-1 0 0 0 0,1-1 0 0 0,-1 1-1 0 0,1 0 1 0 0,0-1 32 0 0,5-10-318 0 0,1 0 1 0 0,0 0-1 0 0,1 1 0 0 0,4-4 318 0 0,-1-3-353 0 0,-10 16 240 0 0,1-1 0 0 0,0 1 0 0 0,1-1 0 0 0,-1 1 0 0 0,0 0 0 0 0,1 0 0 0 0,2-2 113 0 0,-1 2-123 0 0,-3 1 114 0 0,1 0-1 0 0,-1 1 0 0 0,1-1 1 0 0,-1 1-1 0 0,1 0 1 0 0,0-1-1 0 0,-1 1 1 0 0,1 0-1 0 0,0 0 0 0 0,0 0 1 0 0,0 0-1 0 0,0 1 1 0 0,0-1-1 0 0,0 0 1 0 0,0 1-1 0 0,0-1 0 0 0,0 1 1 0 0,0 0-1 0 0,1 0 1 0 0,-1 0-1 0 0,0 0 1 0 0,0 0-1 0 0,0 0 0 0 0,0 1 1 0 0,0-1-1 0 0,0 1 1 0 0,0-1-1 0 0,0 1 1 0 0,0 0-1 0 0,0 0 0 0 0,1 0 10 0 0,1 2 46 0 0,0 0-1 0 0,0 0 1 0 0,-1 0-1 0 0,1 1 1 0 0,-1-1-1 0 0,0 1 0 0 0,0 0 1 0 0,0 0-1 0 0,0 0 1 0 0,-1 1-1 0 0,1-1 1 0 0,-1 1-1 0 0,0-1 1 0 0,0 3-46 0 0,1 0 195 0 0,0 0 0 0 0,1 0 1 0 0,0-1-1 0 0,0 1 1 0 0,1 0-196 0 0,-5-7 41 0 0,1 1 0 0 0,-1 0 1 0 0,1-1-1 0 0,-1 1 0 0 0,0 0 1 0 0,0-1-1 0 0,1 1 0 0 0,-1 0 1 0 0,0 0-1 0 0,0-1 0 0 0,0 1 1 0 0,0 0-1 0 0,0-1 0 0 0,0 1 1 0 0,0 0-1 0 0,0 0 0 0 0,0-1 1 0 0,0 1-1 0 0,0 0-41 0 0,-3 1 557 0 0,0-9-385 0 0,2 2-203 0 0,1 0 0 0 0,-1 0 0 0 0,1-1-1 0 0,0 1 1 0 0,0 0 0 0 0,1 0 0 0 0,-1 0-1 0 0,1 0 1 0 0,0 0 0 0 0,1 0 0 0 0,-1 0-1 0 0,2-3 32 0 0,1 0-88 0 0,-1 0-1 0 0,1 0 0 0 0,0 1 0 0 0,1 0 1 0 0,0 0-1 0 0,0 0 0 0 0,2-2 89 0 0,-6 8-11 0 0,0 0-1 0 0,0 0 1 0 0,0 0-1 0 0,-1 1 1 0 0,1-1-1 0 0,0 0 1 0 0,0 0-1 0 0,0 0 1 0 0,0 1-1 0 0,1-1 0 0 0,-1 1 1 0 0,0-1-1 0 0,0 1 1 0 0,0-1-1 0 0,0 1 1 0 0,1 0-1 0 0,-1-1 1 0 0,0 1-1 0 0,0 0 1 0 0,1 0-1 0 0,-1 0 1 0 0,0 0-1 0 0,1 0 12 0 0,-1 0 5 0 0,0 1-1 0 0,1-1 1 0 0,-1 1-1 0 0,0 0 1 0 0,0 0-1 0 0,1-1 1 0 0,-1 1-1 0 0,0 0 1 0 0,0 0-1 0 0,0 0 1 0 0,0 0 0 0 0,0 0-1 0 0,0 0 1 0 0,0 0-1 0 0,0 0 1 0 0,-1 1-1 0 0,1-1-4 0 0,2 4 45 0 0,-1 0-1 0 0,0 0 1 0 0,0 0 0 0 0,0 0-1 0 0,0 1 1 0 0,-1-1-1 0 0,0 0 1 0 0,0 1 0 0 0,0 4-45 0 0,2 20 1055 0 0,2-3-1741 0 0,-4 1-4354 0 0,-1-28 2674 0 0</inkml:trace>
  <inkml:trace contextRef="#ctx0" brushRef="#br0" timeOffset="1701.862">1397 162 11976 0 0,'0'0'546'0'0,"-1"0"-10"0"0,0 1-525 0 0,1-1 0 0 0,0 1 0 0 0,-1-1-1 0 0,1 0 1 0 0,0 1 0 0 0,0-1 0 0 0,-1 1 0 0 0,1-1-1 0 0,0 1 1 0 0,0 0 0 0 0,0-1 0 0 0,0 1 0 0 0,0-1-1 0 0,0 1 1 0 0,0-1 0 0 0,0 1 0 0 0,0-1 0 0 0,0 1-1 0 0,0-1 1 0 0,0 1 0 0 0,0-1 0 0 0,0 1 0 0 0,0-1-1 0 0,1 1 1 0 0,-1-1 0 0 0,0 1 0 0 0,0-1 0 0 0,1 1-1 0 0,-1-1 1 0 0,1 1-11 0 0,-1 12 1279 0 0,-1 3 218 0 0,2 0 1 0 0,0-1-1 0 0,2 11-1497 0 0,-2-22 204 0 0,-1 1-1 0 0,0-1 1 0 0,1 1 0 0 0,-1 0 0 0 0,-1-1-1 0 0,1 1 1 0 0,-1-1 0 0 0,-1 5-204 0 0,2-7 88 0 0,-1 1-20 0 0,1-1 0 0 0,0 0-1 0 0,0 1 1 0 0,0-1-1 0 0,0 1 1 0 0,1-1-1 0 0,-1 1 1 0 0,1-1 0 0 0,-1 1-68 0 0,1-1 5 0 0,0 1 0 0 0,-1-1 0 0 0,1 1-1 0 0,-1-1 1 0 0,0 1 0 0 0,0-1 0 0 0,0 1 0 0 0,0 0-5 0 0,-7 24 3 0 0,5-20 76 0 0,1-1 0 0 0,-1 1-1 0 0,1-1 1 0 0,1 1-1 0 0,-1 0 1 0 0,1 3-79 0 0,-3 31 537 0 0,2-32-488 0 0,0 0 0 0 0,1-1 0 0 0,0 1 0 0 0,0 1-49 0 0,2 9 53 0 0,-2-14-25 0 0,0 0 0 0 0,0 0 0 0 0,1 0 1 0 0,0 0-1 0 0,0-1 0 0 0,1 4-28 0 0,-1-3 33 0 0,-1-3-22 0 0,0-1 0 0 0,1 0-1 0 0,-1 0 1 0 0,0 0-1 0 0,1 0 1 0 0,-1 0-1 0 0,1 1 1 0 0,-1-1 0 0 0,1 0-1 0 0,-1 0 1 0 0,1 0-1 0 0,0 0 1 0 0,0 0-1 0 0,-1-1 1 0 0,1 1-1 0 0,0 0 1 0 0,1 0-11 0 0,-1 0 95 0 0,-1-1 2 0 0,0 0-21 0 0,0 0-11 0 0,5-12-1 0 0,-5 12-86 0 0,1-1 0 0 0,-1 0 0 0 0,0 1 0 0 0,0-1-1 0 0,0 1 1 0 0,0-1 0 0 0,0 0 0 0 0,0 1 0 0 0,0-1-1 0 0,0 0 1 0 0,-1 1 0 0 0,1-1 0 0 0,0 1 0 0 0,0-1 0 0 0,0 1-1 0 0,-1-1 1 0 0,1 0 0 0 0,0 1 0 0 0,-1-1 0 0 0,1 1 22 0 0,-1-1-97 0 0,1 0-1 0 0,-1 0 1 0 0,1 0 0 0 0,0 0 0 0 0,-1 0 0 0 0,1 0 0 0 0,0 0 0 0 0,-1 0 0 0 0,1 0 0 0 0,0 0 0 0 0,0 0 0 0 0,0-1 0 0 0,0 1 97 0 0,0-1-274 0 0,0 0 1 0 0,0 0-1 0 0,0 1 1 0 0,0-1-1 0 0,0 0 0 0 0,-1 1 1 0 0,1-1-1 0 0,-1 0 1 0 0,1 0 273 0 0,-1 0-733 0 0,1 0 1 0 0,-1 1 0 0 0,1-1 0 0 0,-1 0-1 0 0,1 0 1 0 0,0 1 0 0 0,0-1-1 0 0,0 0 1 0 0,0 0 0 0 0,0-1 732 0 0,3-5-5237 0 0</inkml:trace>
  <inkml:trace contextRef="#ctx0" brushRef="#br0" timeOffset="2729.728">1419 23 2760 0 0,'0'0'368'0'0,"0"0"505"0"0,0 0 226 0 0,0 0 42 0 0,-3-15 5014 0 0,10 8-3375 0 0,-7 7-2713 0 0,0 0-1 0 0,0 0 1 0 0,0 0-1 0 0,1 0 1 0 0,-1 0-1 0 0,0 0 1 0 0,0 0 0 0 0,0 0-1 0 0,0 0 1 0 0,1 0-1 0 0,-1 0 1 0 0,0 0-1 0 0,0 0 1 0 0,0 0-1 0 0,0 0 1 0 0,1 1 0 0 0,-1-1-1 0 0,0 0 1 0 0,0 0-1 0 0,0 0 1 0 0,0 0-1 0 0,0 0 1 0 0,0 0 0 0 0,0 1-1 0 0,1-1 1 0 0,-1 0-1 0 0,0 0 1 0 0,0 0-1 0 0,0 0 1 0 0,0 0 0 0 0,0 1-1 0 0,0-1 1 0 0,0 0-67 0 0,4 22 1779 0 0,-3-17-1968 0 0,0 7 617 0 0,4 30 398 0 0,-1 26-826 0 0,-4-36 631 0 0,-2 1 0 0 0,-4 22-631 0 0,-1 5 859 0 0,-4-35-672 0 0,10-23-176 0 0,1 1 0 0 0,-1-1 1 0 0,1 0-1 0 0,0 0 1 0 0,0 0-1 0 0,0 0 0 0 0,0 1 1 0 0,0-1-1 0 0,0 0 0 0 0,1 0 1 0 0,-1 0-1 0 0,1 1 1 0 0,-1-1-1 0 0,1 0 0 0 0,0 1-11 0 0,0-1 6 0 0,1 6 42 0 0,-9 5 24 0 0,7-11-63 0 0,-11 7 67 0 0,11-8-33 0 0,2 4-22 0 0,-1-5-19 0 0,-1 1-1 0 0,0-1 1 0 0,0 1-1 0 0,0-1 1 0 0,1 0 0 0 0,-1 1-1 0 0,0-1 1 0 0,0 1 0 0 0,0-1-1 0 0,0 0 1 0 0,0 1 0 0 0,0-1-1 0 0,0 1 1 0 0,0-1-1 0 0,0 1 1 0 0,0-1 0 0 0,0 0-1 0 0,0 1 1 0 0,0-1 0 0 0,0 1-1 0 0,0-1 1 0 0,-1 1-1 0 0,1-1 1 0 0,0 0 0 0 0,0 1-1 0 0,0-1 1 0 0,-1 0 0 0 0,1 1-1 0 0,0-1 1 0 0,0 0-1 0 0,-1 1-1 0 0,0 0 3 0 0,-17 43-3 0 0,17-40 3 0 0,0 0-1 0 0,0 0 0 0 0,1 0 1 0 0,-1 1-1 0 0,1-1 0 0 0,0 0 1 0 0,1 1-1 0 0,-1 0-2 0 0,1-1 2 0 0,-1 0 0 0 0,0 0 0 0 0,0 0 0 0 0,0 0 1 0 0,0 0-1 0 0,-1 0 0 0 0,0 0 0 0 0,1 0 0 0 0,-2-1 0 0 0,1 2-2 0 0,-3 7 0 0 0,-1 1 0 0 0,2 0 0 0 0,0 1 0 0 0,-4 8 108 0 0,6-18-67 0 0,0 0-1 0 0,-1 0 1 0 0,1 0 0 0 0,1 0 0 0 0,-1 0-1 0 0,0 3-40 0 0,-4 63-89 0 0,4-56 163 0 0,0-11-53 0 0,1 1 0 0 0,0-1 0 0 0,0 0 1 0 0,0 0-1 0 0,0 0 0 0 0,1 3-21 0 0,-1 0-141 0 0,-3 10-46 0 0,16-22-18 0 0,-11 3 62 0 0,0 1 1 0 0,-1-1-1 0 0,1 1 0 0 0,-1-1 1 0 0,0 1-1 0 0,0-1 1 0 0,0 0-1 0 0,0 0 0 0 0,0 1 1 0 0,-1-2 142 0 0,6-30-4815 0 0,-3 17-1514 0 0</inkml:trace>
  <inkml:trace contextRef="#ctx0" brushRef="#br0" timeOffset="3097.333">1443 270 13072 0 0,'0'0'297'0'0,"0"0"39"0"0,0 0 19 0 0,10-5 89 0 0,-4 4-267 0 0,0 0 0 0 0,0 0 0 0 0,1 1 0 0 0,-1 0 0 0 0,0 0 0 0 0,0 0 1 0 0,0 1-1 0 0,0 0 0 0 0,0 0 0 0 0,0 0 0 0 0,0 1 0 0 0,0 0 0 0 0,0 0 1 0 0,0 1-1 0 0,-1 0 0 0 0,1 0 0 0 0,-1 0 0 0 0,5 3-177 0 0,0 2 606 0 0,-1-1 0 0 0,0 1 0 0 0,0 1 0 0 0,0 0 0 0 0,-1 0 0 0 0,0 0-1 0 0,-1 1 1 0 0,7 11-606 0 0,-13-18 140 0 0,1 0-1 0 0,0 0 1 0 0,-1 0 0 0 0,1 1-1 0 0,-1-1 1 0 0,0 1-1 0 0,0-1 1 0 0,0 1-1 0 0,0-1 1 0 0,-1 1 0 0 0,0 0-1 0 0,1-1-139 0 0,-2-1 53 0 0,1 0 0 0 0,0 0 0 0 0,-1-1 0 0 0,1 1-1 0 0,-1 0 1 0 0,0-1 0 0 0,1 1 0 0 0,-1 0 0 0 0,0-1 0 0 0,0 1-1 0 0,0-1 1 0 0,0 1 0 0 0,0-1 0 0 0,0 0 0 0 0,0 1 0 0 0,-1-1 0 0 0,1 0-1 0 0,-1 0 1 0 0,1 0 0 0 0,0 0 0 0 0,-1 0 0 0 0,0 0 0 0 0,1 0-1 0 0,-1-1 1 0 0,0 1-53 0 0,-8 3 99 0 0,-1 0 0 0 0,0-1-1 0 0,0 0 1 0 0,0-1 0 0 0,0 0-1 0 0,0-1 1 0 0,0 0 0 0 0,-1-1-1 0 0,1 0 1 0 0,0-1 0 0 0,-9-1-99 0 0,-5-2-1984 0 0,-23-6 1984 0 0,-21-10-7832 0 0,44 12 587 0 0</inkml:trace>
</inkml:ink>
</file>

<file path=ppt/ink/ink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18-12-04T08:19:22.833"/>
    </inkml:context>
    <inkml:brush xml:id="br0">
      <inkml:brushProperty name="width" value="0.05" units="cm"/>
      <inkml:brushProperty name="height" value="0.05" units="cm"/>
      <inkml:brushProperty name="color" value="#008C3A"/>
    </inkml:brush>
  </inkml:definitions>
  <inkml:trace contextRef="#ctx0" brushRef="#br0">1 303 2304 0 0,'0'0'492'0'0,"0"0"1227"0"0,0 0 1359 0 0,4-4-2463 0 0,-3 3 2436 0 0,0 2 3391 0 0,4 17-5597 0 0,-5-15-764 0 0,0-1 0 0 0,0 0 0 0 0,1 0 0 0 0,-1 0 0 0 0,1 0 0 0 0,0 1 0 0 0,0-1 0 0 0,-1 0 0 0 0,1 0 0 0 0,0 0 0 0 0,1 0 0 0 0,-1-1 0 0 0,0 1 0 0 0,1 0 0 0 0,-1 0 0 0 0,1-1 0 0 0,0 1-81 0 0,-1-1 4 0 0,0-1-1 0 0,0 1 1 0 0,0-1-1 0 0,0 1 1 0 0,0 0-1 0 0,0-1 1 0 0,-1 1-1 0 0,1 0 0 0 0,0 0 1 0 0,0-1-1 0 0,0 1 1 0 0,-1 0-1 0 0,1 0 1 0 0,-1 0-1 0 0,1 0 1 0 0,0 0-1 0 0,-1 0 1 0 0,0 0-1 0 0,1 0 1 0 0,-1 0-1 0 0,0 0 0 0 0,1 0 1 0 0,-1 0-1 0 0,0 0 1 0 0,0 1-1 0 0,0-1 1 0 0,0 0-1 0 0,0 0 1 0 0,0 0-1 0 0,0 0 1 0 0,-1 1-4 0 0,1 1 6 0 0,4 10 98 0 0,-3-12-98 0 0,-1 0-1 0 0,1-1 0 0 0,-1 1 1 0 0,0-1-1 0 0,1 1 0 0 0,-1 0 1 0 0,0-1-1 0 0,0 1 0 0 0,1 0 1 0 0,-1 0-1 0 0,0-1 1 0 0,0 1-1 0 0,0 0 0 0 0,0-1 1 0 0,0 1-1 0 0,0 0 0 0 0,0 0 1 0 0,0-1-1 0 0,0 1 0 0 0,0 0 1 0 0,-1-1-1 0 0,1 1 1 0 0,0 0-1 0 0,0 0 0 0 0,-1-1 1 0 0,1 1-1 0 0,0-1 0 0 0,-1 1 1 0 0,1 0-6 0 0,-7 4 46 0 0,0 1 28 0 0,7-5-72 0 0,0-1 1 0 0,0 0-1 0 0,0 0 0 0 0,0 0 1 0 0,0 0-1 0 0,0 1 0 0 0,0-1 1 0 0,0 0-1 0 0,0 0 1 0 0,0 0-1 0 0,0 0 0 0 0,0 1 1 0 0,0-1-1 0 0,0 0 0 0 0,0 0 1 0 0,0 0-1 0 0,0 1 0 0 0,0-1 1 0 0,0 0-1 0 0,0 0 1 0 0,0 0-1 0 0,0 0 0 0 0,0 1 1 0 0,0-1-1 0 0,0 0 0 0 0,0 0 1 0 0,1 0-1 0 0,-1 0 0 0 0,0 0 1 0 0,0 1-1 0 0,0-1 1 0 0,0 0-1 0 0,0 0 0 0 0,0 0 1 0 0,1 0-1 0 0,-1 0 0 0 0,0 0 1 0 0,0 0-1 0 0,0 0 0 0 0,1 1-2 0 0,-11 9 974 0 0,10-10-948 0 0,0 0 0 0 0,1 0 0 0 0,-1 0 0 0 0,1 0 0 0 0,-1 0 1 0 0,1 0-1 0 0,-1 0 0 0 0,1 0 0 0 0,-1 0 0 0 0,1 0 0 0 0,-1 0 0 0 0,1-1 1 0 0,-1 1-1 0 0,1 0 0 0 0,-1 0 0 0 0,0 0 0 0 0,1-1 0 0 0,-1 1 1 0 0,1 0-1 0 0,-1 0 0 0 0,0-1 0 0 0,1 1 0 0 0,-1 0 0 0 0,0-1 0 0 0,1 1 1 0 0,-1 0-1 0 0,0-1 0 0 0,1 1 0 0 0,-1-1 0 0 0,0 1 0 0 0,0 0 1 0 0,1-1-1 0 0,-1 1 0 0 0,0-1 0 0 0,0 1 0 0 0,0-1 0 0 0,0 1 0 0 0,0-1 1 0 0,0 1-27 0 0,-5-21 116 0 0,1 4-20 0 0,4 14-89 0 0,-1 1 1 0 0,1 0 0 0 0,0-1-1 0 0,-1 1 1 0 0,0-1 0 0 0,1 1-1 0 0,-1 0 1 0 0,-1-2-8 0 0,1 2 1 0 0,0 1-1 0 0,1-1 1 0 0,-1 0 0 0 0,1 0 0 0 0,-1 0 0 0 0,1 1 0 0 0,-1-1 0 0 0,1 0-1 0 0,0 0 1 0 0,0 0 0 0 0,0 0 0 0 0,0 0 0 0 0,0 0 0 0 0,0 1-1 0 0,1-1 1 0 0,0-2-1 0 0,12-73 0 0 0,-12 69 0 0 0,1 0 0 0 0,-1 0 0 0 0,0-6 0 0 0,1-1 0 0 0,-2 13 0 0 0,1 0 0 0 0,0-1 0 0 0,-1 1 0 0 0,1 0 0 0 0,0-1 0 0 0,0 1 0 0 0,1 0 0 0 0,-1 0 0 0 0,0 0 0 0 0,2-2 0 0 0,-2 2 0 0 0,1 1 0 0 0,-1-1 0 0 0,0 1 0 0 0,0-1 0 0 0,0 0 0 0 0,0 1 0 0 0,0-1 0 0 0,-1 0 0 0 0,1 0 0 0 0,-1 0 0 0 0,1 0 0 0 0,-1 0 0 0 0,1 1 0 0 0,-1-1 0 0 0,0 0 0 0 0,0 0 0 0 0,0-1 0 0 0,0-1 0 0 0,0 0 0 0 0,0-1 0 0 0,0 1 0 0 0,1 0 0 0 0,0-1 0 0 0,0 1 0 0 0,1-9 11 0 0,-2 12-8 0 0,0 1 0 0 0,0-1 1 0 0,0 0-1 0 0,0 1 0 0 0,0-1 0 0 0,0 0 0 0 0,-1 1 1 0 0,1-1-1 0 0,0 1 0 0 0,0-1 0 0 0,0 0 0 0 0,-1 1 1 0 0,1-1-1 0 0,0 1 0 0 0,-1-1 0 0 0,1 1 0 0 0,0-1 1 0 0,-1 1-1 0 0,1-1-3 0 0,-1 1 2 0 0,1 0 0 0 0,0-1-1 0 0,0 1 1 0 0,-1 0 0 0 0,1 0 0 0 0,0-1 0 0 0,0 1 0 0 0,0 0 0 0 0,-1 0-1 0 0,1-1 1 0 0,0 1 0 0 0,0 0 0 0 0,0-1 0 0 0,0 1 0 0 0,0 0 0 0 0,0-1 0 0 0,0 1-1 0 0,0 0 1 0 0,0-1 0 0 0,0 1 0 0 0,0 0 0 0 0,0-1 0 0 0,0 1 0 0 0,0 0-1 0 0,0 0 1 0 0,0-1 0 0 0,0 1 0 0 0,0 0 0 0 0,0-1 0 0 0,0 1 0 0 0,0 0 0 0 0,1-1-1 0 0,-1 1 1 0 0,0 0 0 0 0,0 0 0 0 0,0-1 0 0 0,1 1 0 0 0,-1 0 0 0 0,0 0-1 0 0,0-1 1 0 0,1 1 0 0 0,-1 0 0 0 0,0 0 0 0 0,0 0 0 0 0,1-1 0 0 0,-1 1-2 0 0,1 0 6 0 0,-1-1 22 0 0,1-6 4 0 0,0 7-31 0 0,-1-1 0 0 0,0 1 0 0 0,1-1 0 0 0,-1 1 0 0 0,1 0 0 0 0,-1-1 0 0 0,1 1 0 0 0,-1 0 0 0 0,1-1 0 0 0,0 1 0 0 0,-1 0 1 0 0,1 0-1 0 0,-1-1 0 0 0,1 1 0 0 0,-1 0 0 0 0,1 0 0 0 0,0 0 0 0 0,-1 0 0 0 0,1 0 0 0 0,0 0 0 0 0,-1 0 0 0 0,1 0 0 0 0,-1 0 0 0 0,1 0 0 0 0,0 0 0 0 0,-1 1 0 0 0,1-1 0 0 0,-1 0 0 0 0,1 0 0 0 0,0 1-1 0 0,15 4 33 0 0,-15-4-33 0 0,6 4 0 0 0,0 3 0 0 0,-4-5 0 0 0,0 0 0 0 0,1 1 0 0 0,-1 0 0 0 0,-1 0 0 0 0,1 0 0 0 0,0 0 0 0 0,-1 0 0 0 0,0 0 0 0 0,1 4 0 0 0,3 3 0 0 0,-5-9 0 0 0,0-1 0 0 0,0 1 0 0 0,0 0 0 0 0,0 0 0 0 0,-1-1 0 0 0,1 1 0 0 0,0 0 0 0 0,-1 0 0 0 0,1 0 0 0 0,-1 1 0 0 0,0-1-5 0 0,0 0 0 0 0,0 0-1 0 0,0 0 1 0 0,0-1 0 0 0,1 1-1 0 0,-1 0 1 0 0,0 0 0 0 0,1-1-1 0 0,-1 1 1 0 0,1 0 0 0 0,0 0 0 0 0,0-1-1 0 0,-1 1 1 0 0,1-1 0 0 0,0 1-1 0 0,1-1 1 0 0,-1 1 0 0 0,0-1 5 0 0,1 2-10 0 0,-2-2 5 0 0,1 0 0 0 0,0 0-1 0 0,-1 0 1 0 0,1 1 0 0 0,-1-1 0 0 0,1 0-1 0 0,-1 1 1 0 0,1-1 0 0 0,-1 0 0 0 0,0 1 0 0 0,0-1-1 0 0,0 1 6 0 0,0 0-1 0 0,0-1-1 0 0,1 1 1 0 0,-1-1 0 0 0,0 1-1 0 0,0-1 1 0 0,1 1-1 0 0,-1-1 1 0 0,1 1-1 0 0,0-1 1 0 0,-1 0-1 0 0,2 1 2 0 0,11 17 0 0 0,-7-12 0 0 0,-1 0 0 0 0,0 1 0 0 0,-1-1 0 0 0,3 6 0 0 0,3 3 42 0 0,-9-13-30 0 0,1-1 1 0 0,-1 0-1 0 0,1 0 0 0 0,-1 0 0 0 0,0 1 1 0 0,0-1-1 0 0,0 1 0 0 0,0-1 0 0 0,0 3-12 0 0,-1-2 8 0 0,1-1 0 0 0,0 1 0 0 0,0 0 0 0 0,0-1 0 0 0,0 1 0 0 0,0-1 0 0 0,0 1 0 0 0,1 0-8 0 0,1 1 0 0 0,-4 3 0 0 0,1-7 0 0 0,0 0 0 0 0,0 1 0 0 0,0-1 0 0 0,0 0 0 0 0,0 0 0 0 0,0 0 0 0 0,0 0 0 0 0,0 0 0 0 0,0 0 0 0 0,0 0 0 0 0,0 0 0 0 0,0 0 0 0 0,0 0 0 0 0,0 1 0 0 0,0-1 0 0 0,0 0 0 0 0,0 0 0 0 0,0 0 0 0 0,0 0 0 0 0,0 0 0 0 0,0 0 0 0 0,0 0 0 0 0,1 0 0 0 0,-1 0 0 0 0,0 0 0 0 0,0 0 0 0 0,0 0 0 0 0,0 0 0 0 0,0 0 0 0 0,0 0 0 0 0,0 0 0 0 0,0 0 0 0 0,0 0 0 0 0,1 0 0 0 0,-1 0 0 0 0,0 0 0 0 0,0 0 0 0 0,0 0 0 0 0,0 0 0 0 0,0 0 0 0 0,0 0 0 0 0,0 0 0 0 0,0 0 0 0 0,0 0 0 0 0,1 0 0 0 0,-1 0 0 0 0,0 0 0 0 0,0 0 0 0 0,0 0 0 0 0,0 0 0 0 0,11-17 93 0 0,-6 7 34 0 0,-3 7-39 0 0,0-1 0 0 0,-1 0-1 0 0,1 0 1 0 0,-1 0 0 0 0,0 0 0 0 0,0 0-1 0 0,-1-1-87 0 0,5-15 129 0 0,-4 15-124 0 0,0 0 0 0 0,0-1 0 0 0,-1 1 0 0 0,1 0 0 0 0,-1-1 0 0 0,-1 1 0 0 0,1 0 0 0 0,-1-1-5 0 0,0-30 13 0 0,1 32-13 0 0,3-24 0 0 0,-1 1 0 0 0,-2 0 0 0 0,-1-16 0 0 0,0 38 0 0 0,1-1 0 0 0,0 1 0 0 0,1 0 0 0 0,0 0 0 0 0,-1-1 0 0 0,2 1 0 0 0,-1 0 0 0 0,0 0 0 0 0,2-3 0 0 0,1-4 0 0 0,1 7 7 0 0,-4 5-9 0 0,-1-1 1 0 0,1 1 0 0 0,-1 0-1 0 0,0-1 1 0 0,1 1 0 0 0,-1-1-1 0 0,1 1 1 0 0,-1 0-1 0 0,0-1 1 0 0,1 1 0 0 0,-1-1-1 0 0,0 1 1 0 0,1-1 0 0 0,-1 1-1 0 0,0-1 1 0 0,1 1-1 0 0,-1-1 1 0 0,0 1 0 0 0,0-1-1 0 0,0 1 1 0 0,0-1 0 0 0,0 0-1 0 0,0 1 1 0 0,0-1-1 0 0,0 1 1 0 0,0-1 0 0 0,0 0 1 0 0,0 0-163 0 0,0 1-70 0 0,0 0-21 0 0,0 0 20 0 0,0 0 90 0 0,1 1 92 0 0,0-1 1 0 0,0 1 0 0 0,-1 0 0 0 0,1 0-1 0 0,0-1 1 0 0,0 1 0 0 0,-1 0 0 0 0,1 0-1 0 0,-1 0 1 0 0,1 0 0 0 0,-1 0 0 0 0,1-1-1 0 0,-1 1 1 0 0,0 0 0 0 0,1 0 0 0 0,-1 0-1 0 0,0 0 1 0 0,0 0 0 0 0,0 0 0 0 0,1 0-1 0 0,-1 1 52 0 0,0 3-585 0 0,0-4 365 0 0,1 1-1 0 0,-1-1 1 0 0,1 0-1 0 0,-1 1 1 0 0,1-1-1 0 0,0 0 1 0 0,-1 0-1 0 0,1 0 1 0 0,0 0-1 0 0,0 0 0 0 0,0 1 1 0 0,-1-1-1 0 0,2 0 221 0 0,-1 0-457 0 0,0 0 0 0 0,0 0 0 0 0,-1 0-1 0 0,1 0 1 0 0,0 0 0 0 0,0 0-1 0 0,-1 0 1 0 0,1 0 0 0 0,-1 1 0 0 0,1-1-1 0 0,-1 0 1 0 0,1 1 457 0 0,-3 8-5661 0 0</inkml:trace>
  <inkml:trace contextRef="#ctx0" brushRef="#br0" timeOffset="396.225">481 217 3224 0 0,'-17'-2'-1576'0'0,"14"-1"3321"0"0,18-2 5766 0 0,-8 3-4202 0 0,-8 2-3050 0 0,-1 0 1 0 0,1 1 0 0 0,0-1-1 0 0,0 0 1 0 0,-1 1-1 0 0,1-1 1 0 0,0 0 0 0 0,0 1-1 0 0,0 0 1 0 0,0-1-1 0 0,-1 1 1 0 0,1 0-1 0 0,0-1 1 0 0,0 1 0 0 0,0 0-1 0 0,0 0-259 0 0,-17 16 585 0 0,4 3 19 0 0,12-17-510 0 0,0 0 0 0 0,0 0-1 0 0,0 0 1 0 0,0 0 0 0 0,0-1 0 0 0,-2 2-94 0 0,-1 1 73 0 0,2-3-42 0 0,1 0 0 0 0,-1 0 0 0 0,1 0 0 0 0,0 0 0 0 0,0 0-1 0 0,0 1 1 0 0,0-1 0 0 0,0 1 0 0 0,0 0 0 0 0,1-1 0 0 0,-1 1 0 0 0,1 0 0 0 0,0 0-1 0 0,-1 3-30 0 0,-8 17 191 0 0,9-21-181 0 0,0 0 0 0 0,0 0 1 0 0,0 0-1 0 0,0 0 0 0 0,0-1 1 0 0,0 1-1 0 0,0 0 0 0 0,1 0 1 0 0,-1 1-1 0 0,1-1 1 0 0,0 0-1 0 0,-1 0 0 0 0,1 0 1 0 0,0 0-1 0 0,0 0 0 0 0,0 0 1 0 0,1 0-1 0 0,-1 0 0 0 0,0 1 1 0 0,1-1-11 0 0,4 11 9 0 0,-4-11-9 0 0,-1 0 0 0 0,1 0 0 0 0,-1 0 0 0 0,1 0 0 0 0,0 0 0 0 0,0 0 0 0 0,0 0 0 0 0,0 0 0 0 0,0 0 0 0 0,1-1 0 0 0,-1 1 0 0 0,0 0 1 0 0,1-1-1 0 0,0 0 0 0 0,-1 1 0 0 0,1-1 0 0 0,0 0 0 0 0,-1 1 0 0 0,1-1 0 0 0,0 0 0 0 0,0 0 0 0 0,0-1 0 0 0,0 1 0 0 0,1 0 0 0 0,-1 0 0 0 0,1-1 0 0 0,0 1 0 0 0,-1-1 0 0 0,1 0 0 0 0,0 0 0 0 0,0 1 0 0 0,-1-2 0 0 0,1 1 0 0 0,0 0 0 0 0,-1-1 0 0 0,1 1 0 0 0,0-1 0 0 0,1 0 0 0 0,5-3 0 0 0,0 0 0 0 0,-1 0 0 0 0,5-3 0 0 0,9-4 0 0 0,-16 7 0 0 0,1 0 0 0 0,-1-1 0 0 0,0 1 0 0 0,0-1 0 0 0,2-3 0 0 0,6-4 0 0 0,-5 3 24 0 0,0 0 0 0 0,0 0-1 0 0,-1-1 1 0 0,-1 0-1 0 0,0 0 1 0 0,0-1 0 0 0,2-6-24 0 0,-7 13 41 0 0,0-1 1 0 0,-1 1-1 0 0,0-1 0 0 0,0 1 1 0 0,0-1-1 0 0,0 0 1 0 0,-1 1-1 0 0,0-1 1 0 0,0 0-1 0 0,0 0 0 0 0,0 1 1 0 0,-1-1-1 0 0,0-2-41 0 0,0 4 44 0 0,-1 0-1 0 0,1 1 1 0 0,-1-1-1 0 0,0 0 0 0 0,0 1 1 0 0,0 0-1 0 0,0-1 1 0 0,0 1-1 0 0,0 0 0 0 0,-1 0 1 0 0,1 0-1 0 0,-1 1 1 0 0,1-1-1 0 0,-1 0 1 0 0,0 1-1 0 0,1 0 0 0 0,-1 0 1 0 0,0-1-1 0 0,0 2 1 0 0,-3-2-44 0 0,0 0 63 0 0,0 1 1 0 0,0 0-1 0 0,0 0 1 0 0,0 0-1 0 0,-1 1 1 0 0,1 0-1 0 0,0 0 1 0 0,-1 0-1 0 0,-5 2-63 0 0,3 0 60 0 0,2 0-54 0 0,-1-1 0 0 0,0 1-1 0 0,1 1 1 0 0,0-1 0 0 0,0 1 0 0 0,0 1-1 0 0,-5 2-5 0 0,4-1-142 0 0,-11 7 31 0 0,19-12 66 0 0,-1 1-1 0 0,1-1 1 0 0,-1 1-1 0 0,1 0 1 0 0,-1-1-1 0 0,1 1 1 0 0,0-1-1 0 0,-1 1 1 0 0,1 0-1 0 0,0-1 0 0 0,0 1 1 0 0,-1 0-1 0 0,1-1 1 0 0,0 1-1 0 0,0 0 1 0 0,0-1-1 0 0,0 1 1 0 0,0 0-1 0 0,0 0 1 0 0,0-1-1 0 0,0 1 1 0 0,0 0-1 0 0,0-1 0 0 0,0 1 1 0 0,1 0-1 0 0,-1-1 1 0 0,0 1-1 0 0,0 0 46 0 0,1-1-78 0 0,-1 1 1 0 0,0-1-1 0 0,0 1 0 0 0,0-1 0 0 0,1 1 0 0 0,-1-1 0 0 0,0 1 0 0 0,0-1 0 0 0,0 1 1 0 0,0-1-1 0 0,0 1 0 0 0,0-1 0 0 0,0 1 0 0 0,0-1 0 0 0,0 0 0 0 0,-1 1 0 0 0,1-1 1 0 0,0 1-1 0 0,0-1 0 0 0,0 1 0 0 0,0-1 0 0 0,-1 1 0 0 0,1-1 0 0 0,0 0 0 0 0,0 1 1 0 0,-1-1-1 0 0,1 1 0 0 0,0-1 0 0 0,-1 0 0 0 0,1 1 78 0 0,-4 4-1321 0 0,4-3-807 0 0,3 2-330 0 0</inkml:trace>
</inkml:ink>
</file>

<file path=ppt/ink/ink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18-12-04T08:19:31.746"/>
    </inkml:context>
    <inkml:brush xml:id="br0">
      <inkml:brushProperty name="width" value="0.05" units="cm"/>
      <inkml:brushProperty name="height" value="0.05" units="cm"/>
      <inkml:brushProperty name="color" value="#008C3A"/>
    </inkml:brush>
  </inkml:definitions>
  <inkml:trace contextRef="#ctx0" brushRef="#br0">87 139 5152 0 0,'0'0'233'0'0,"-13"0"2147"0"0,-9-2 475 0 0,6 1 6364 0 0,19 1-9196 0 0,1 0 0 0 0,-1 0 0 0 0,1 0 1 0 0,-1 1-1 0 0,1 0 0 0 0,-1-1 0 0 0,0 1 0 0 0,3 1-23 0 0,-4-1 5 0 0,-1 0 1 0 0,1-1 0 0 0,0 1-1 0 0,0-1 1 0 0,0 1-1 0 0,0-1 1 0 0,0 0 0 0 0,1 0-6 0 0,46 0 99 0 0,12 1 146 0 0,23-5-245 0 0,-40 4-11 0 0,-33 1-8 0 0,1-1 1 0 0,-1 0-1 0 0,1-1 19 0 0,-5 1 12 0 0,0 0-1 0 0,0 0 1 0 0,1 0-1 0 0,-1 1 1 0 0,1 0-12 0 0,0 1-1 0 0,-1-1 0 0 0,1-1 0 0 0,-1 0-1 0 0,7 0 2 0 0,123-7-640 0 0,-88 6 1239 0 0,-48 1-482 0 0,7 0 153 0 0,-6 0-9117 0 0,-2 0 3693 0 0</inkml:trace>
  <inkml:trace contextRef="#ctx0" brushRef="#br0" timeOffset="419.121">1 341 2304 0 0,'0'0'101'0'0,"0"0"311"0"0,0 0 1222 0 0,0 0 535 0 0,0 0 109 0 0,0 0-214 0 0,0 0-993 0 0,0 0-434 0 0,0 0-86 0 0,2 0-52 0 0,16-4 511 0 0,0 1 1 0 0,1 1-1 0 0,7 1-1010 0 0,69-7 1536 0 0,-85 7-1346 0 0,1 0 0 0 0,-1-1 0 0 0,7-1-190 0 0,-7 0 229 0 0,1 2-1 0 0,1-1 1 0 0,6 1-229 0 0,120-5 1239 0 0,-76 8-1222 0 0,23 4-17 0 0,-82-5 2 0 0,26 1-4 0 0,-8-3 62 0 0,19-3 46 0 0,-39 4-16 0 0,7-2-1148 0 0,-8 2 940 0 0,0-1 0 0 0,1 1 0 0 0,-1 0 0 0 0,0 0 0 0 0,0 0 0 0 0,0-1 0 0 0,0 1 0 0 0,0 0 0 0 0,0 0 0 0 0,0-1 0 0 0,0 1 0 0 0,0 0 0 0 0,0-1 0 0 0,0 1 0 0 0,0 0 0 0 0,0 0 0 0 0,0-1 0 0 0,0 1-1 0 0,0 0 1 0 0,0 0 0 0 0,0-1 0 0 0,0 1 0 0 0,0 0 0 0 0,0 0 0 0 0,0-1 0 0 0,0 1 0 0 0,-1 0 118 0 0,1-5-2378 0 0</inkml:trace>
  <inkml:trace contextRef="#ctx0" brushRef="#br0" timeOffset="855.375">434 3 3224 0 0,'-1'0'240'0'0,"-3"-2"160"0"0,2 2 1420 0 0,-1 0 3753 0 0,4 1 813 0 0,2 2-7422 0 0,3 2 1213 0 0,-1 0-1 0 0,1-1 1 0 0,1 0-1 0 0,-1 0 0 0 0,0-1 1 0 0,1 0-1 0 0,6 3-176 0 0,9 1 373 0 0,20 4-373 0 0,-21-6 25 0 0,-1 0 1 0 0,13 7-26 0 0,-14-5 108 0 0,-6-2 21 0 0,-1 0 0 0 0,0 1 0 0 0,0 0 0 0 0,3 3-129 0 0,1 1 206 0 0,-11-7-116 0 0,-1-1 0 0 0,0 1-1 0 0,0 0 1 0 0,0 0 0 0 0,0 1-1 0 0,0-1 1 0 0,-1 1 0 0 0,1 0-1 0 0,0 1-89 0 0,3 5 220 0 0,-5-8-179 0 0,0 0 0 0 0,-1 0 0 0 0,0 0 1 0 0,1 0-1 0 0,-1 0 0 0 0,0 0 0 0 0,0 0 0 0 0,0 0 0 0 0,0 0 0 0 0,0 0 0 0 0,-1 1 1 0 0,1-1-1 0 0,0 0 0 0 0,-1 1 0 0 0,0-1 0 0 0,0 0 0 0 0,0 1 0 0 0,0 1-41 0 0,0 0 108 0 0,0 1 0 0 0,-1-1 0 0 0,0 1 0 0 0,0-1-1 0 0,0 1 1 0 0,-1-1 0 0 0,1 1 0 0 0,-1-1 0 0 0,0 0-1 0 0,0 0 1 0 0,0 0 0 0 0,-1 0 0 0 0,0 0 0 0 0,-2 2-108 0 0,-2 1 126 0 0,1-1 1 0 0,-1 0 0 0 0,-5 3-127 0 0,-9 8 174 0 0,-4 3 127 0 0,0-1 0 0 0,-2-2 0 0 0,-2 0-301 0 0,-1 1 117 0 0,1 2-1 0 0,-8 7-116 0 0,25-18 0 0 0,0 0 0 0 0,-1-2 0 0 0,1 1 0 0 0,-1-2 0 0 0,-3 1 0 0 0,11-4 26 0 0,-1 1 1 0 0,1-1-1 0 0,0 1 0 0 0,0 0 0 0 0,-1 2-26 0 0,-19 13-1261 0 0,14-14-1570 0 0,10-4 1360 0 0</inkml:trace>
</inkml:ink>
</file>

<file path=ppt/ink/ink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18-12-04T08:21:11.161"/>
    </inkml:context>
    <inkml:brush xml:id="br0">
      <inkml:brushProperty name="width" value="0.05" units="cm"/>
      <inkml:brushProperty name="height" value="0.05" units="cm"/>
      <inkml:brushProperty name="color" value="#008C3A"/>
    </inkml:brush>
  </inkml:definitions>
  <inkml:trace contextRef="#ctx0" brushRef="#br0">26 243 10136 0 0,'0'0'230'0'0,"0"0"30"0"0,0 0 19 0 0,0 0 37 0 0,0 0 125 0 0,0 0 58 0 0,0 0 12 0 0,0 0 1 0 0,-4 5 1024 0 0,3-2-1291 0 0,0 0 0 0 0,1-1 0 0 0,-1 1 0 0 0,1 0 0 0 0,0 0 0 0 0,0 0 0 0 0,0 0 0 0 0,0 1-245 0 0,0 0 116 0 0,0 0 0 0 0,0-1 0 0 0,0 1 0 0 0,-1 0 0 0 0,1-1-1 0 0,-2 3-115 0 0,2-3 40 0 0,-1 0 1 0 0,1 0-1 0 0,-1 0 0 0 0,1 1 0 0 0,0-1 0 0 0,0 0 0 0 0,1 2-40 0 0,-1-1 193 0 0,0-1 0 0 0,0 1 1 0 0,0-1-1 0 0,0 1 0 0 0,-1 0 0 0 0,0 2-193 0 0,-1 11 516 0 0,2-14-501 0 0,0 0 0 0 0,0 0 0 0 0,-1 0 0 0 0,1 0-1 0 0,-1 0 1 0 0,0 0 0 0 0,0 0 0 0 0,0 0 0 0 0,0-1 0 0 0,0 1 0 0 0,-2 2-15 0 0,2-4 371 0 0,3-13 1069 0 0,3-6-1399 0 0,0-1 1 0 0,-1 1-1 0 0,-1-1 0 0 0,1-14-41 0 0,0 6 0 0 0,1 1 0 0 0,4-11 0 0 0,-2 10 0 0 0,-4 14 0 0 0,1 0 0 0 0,1 1 0 0 0,0-1 0 0 0,0 1 0 0 0,1 0 0 0 0,1 0 0 0 0,0 1 0 0 0,4-6 0 0 0,-11 17 0 0 0,1-1 0 0 0,-1 1 0 0 0,0 0 0 0 0,0 0 0 0 0,0-1 0 0 0,1 1 0 0 0,-1 0 0 0 0,0 0 0 0 0,0 0 0 0 0,1-1 0 0 0,-1 1 0 0 0,0 0 0 0 0,0 0 0 0 0,1 0 0 0 0,-1 0 0 0 0,0 0 0 0 0,1 0 0 0 0,-1-1 0 0 0,0 1 0 0 0,0 0 0 0 0,1 0 0 0 0,-1 0 0 0 0,0 0 0 0 0,1 0 0 0 0,-1 0 0 0 0,0 0 0 0 0,1 0 0 0 0,-1 0 0 0 0,0 1 0 0 0,1-1 0 0 0,-1 0 0 0 0,3 2 0 0 0,-1 0 0 0 0,0-1 0 0 0,0 1 0 0 0,-1 0 0 0 0,1-1 0 0 0,-1 1 0 0 0,1 0 0 0 0,-1 0 0 0 0,0 0 0 0 0,1 0 0 0 0,-1 0 0 0 0,0 0 0 0 0,-1 1 0 0 0,1-1 0 0 0,0 1 0 0 0,8 36 0 0 0,-4-16 0 0 0,-2-8 509 0 0,-1 1 0 0 0,1 11-509 0 0,-2-11 298 0 0,1 0 0 0 0,2 9-298 0 0,7 30-1101 0 0,-9-39 1408 0 0,1 0 0 0 0,0 1 0 0 0,2-1 0 0 0,0 0 0 0 0,1 1-307 0 0,-5-16 0 0 0,-1-1 0 0 0,0 0 0 0 0,0 0 0 0 0,0 1 0 0 0,0-1 0 0 0,0 0 0 0 0,0 0 0 0 0,0 1 0 0 0,1-1 0 0 0,-1 0 0 0 0,0 0-1 0 0,0 1 1 0 0,0-1 0 0 0,0 0 0 0 0,1 0 0 0 0,-1 0 0 0 0,0 1 0 0 0,0-1 0 0 0,1 0 0 0 0,-1 0 0 0 0,0 0 0 0 0,0 0 0 0 0,1 0 0 0 0,-1 0-1 0 0,0 1 1 0 0,0-1 0 0 0,1 0 0 0 0,-1 0 0 0 0,0 0 0 0 0,1 0 0 0 0,-1 0 0 0 0,0 0 0 0 0,0 0 0 0 0,1 0 0 0 0,-1 0 0 0 0,0 0 0 0 0,1 0 0 0 0,-1-1-1 0 0,0 1 1 0 0,0 0 0 0 0,1 0 0 0 0,7-7 38 0 0,-7 6-1 0 0,5-4 196 0 0,-1-1 0 0 0,0 0 0 0 0,0 0-1 0 0,0 0 1 0 0,-1-1 0 0 0,0 0 0 0 0,-1 1-1 0 0,1-2-232 0 0,7-16 114 0 0,5-19-114 0 0,6-17 0 0 0,-9 27 0 0 0,-1 0 0 0 0,-2-2 0 0 0,6-15 0 0 0,2-11 0 0 0,-18 50 6 0 0,3 1-76 0 0,-2 9-267 0 0,-1 1-138 0 0,0 0-33 0 0,0 0-208 0 0,15 14-5341 0 0,-9-6 1411 0 0,0 0-902 0 0</inkml:trace>
  <inkml:trace contextRef="#ctx0" brushRef="#br0" timeOffset="445.391">540 111 15664 0 0,'0'0'356'0'0,"0"0"49"0"0,0 6 405 0 0,-4 12-454 0 0,0-1 0 0 0,-2 0 0 0 0,-2 8-356 0 0,-1 0 955 0 0,0-1-967 0 0,5-16 233 0 0,1 1 0 0 0,0-1 0 0 0,1 0-1 0 0,0 1 1 0 0,0-1 0 0 0,1 1 0 0 0,0 0 0 0 0,0 0 0 0 0,1-1 0 0 0,1 7-221 0 0,-1-13 3 0 0,0 0-2 0 0,0 0 0 0 0,1 1 0 0 0,-1-1 0 0 0,1 1 0 0 0,-1-1 0 0 0,1 0 0 0 0,0 0 0 0 0,0 1 0 0 0,0-1 0 0 0,0 0 0 0 0,0 0 0 0 0,0 0 0 0 0,2 2-1 0 0,-3-4 0 0 0,1 1 0 0 0,-1 0 0 0 0,1-1 0 0 0,0 1 0 0 0,-1 0 0 0 0,1-1 0 0 0,0 1 0 0 0,-1 0 0 0 0,1-1 0 0 0,0 1 0 0 0,0-1 0 0 0,0 0 0 0 0,-1 1 0 0 0,1-1 0 0 0,0 0 0 0 0,0 1 0 0 0,0-1 0 0 0,0 0 0 0 0,0 0 0 0 0,0 0 0 0 0,-1 0 0 0 0,1 1 0 0 0,0-2 0 0 0,0 1 0 0 0,1 0 0 0 0,1 0 0 0 0,0 0 1 0 0,-1 0 0 0 0,1 0 1 0 0,-1 0-1 0 0,1-1 0 0 0,-1 1 0 0 0,0-1 0 0 0,1 1 0 0 0,-1-1 0 0 0,0 0 0 0 0,1 0 0 0 0,-1 0 0 0 0,0 0 0 0 0,0 0 0 0 0,0-1 0 0 0,0 1 0 0 0,0-1 0 0 0,0 1 0 0 0,0-1 0 0 0,0 0 0 0 0,-1 1 0 0 0,1-1 1 0 0,0-1-2 0 0,5-6 293 0 0,0-1 1 0 0,-1 0 0 0 0,0 0 0 0 0,0-2-294 0 0,-4 7 241 0 0,2-3-194 0 0,-1 0 0 0 0,1-1 0 0 0,-2 1-1 0 0,1-1 1 0 0,-1 0 0 0 0,-1 0 0 0 0,1 0-1 0 0,-1 0 1 0 0,-1 0 0 0 0,0 0 0 0 0,0 0 0 0 0,-1 0-1 0 0,0-1-46 0 0,0 7-49 0 0,1 1 1 0 0,-1-1-1 0 0,0 1 0 0 0,0-1 0 0 0,0 1 0 0 0,0-1 0 0 0,0 1 1 0 0,-1 0-1 0 0,1 0 0 0 0,-1 0 0 0 0,1-1 0 0 0,-1 1 0 0 0,0 1 1 0 0,0-1-1 0 0,0 0 0 0 0,0 0 0 0 0,0 1 0 0 0,0-1 0 0 0,0 1 1 0 0,0 0-1 0 0,-1-1 0 0 0,1 1 0 0 0,-1 0 0 0 0,1 0 0 0 0,-1 1 1 0 0,1-1-1 0 0,-1 1 0 0 0,1-1 0 0 0,-1 1 0 0 0,0 0 0 0 0,1 0 1 0 0,-1 0-1 0 0,0 0 0 0 0,1 0 0 0 0,-1 0 0 0 0,1 1 0 0 0,-1-1 1 0 0,1 1-1 0 0,-1 0 0 0 0,1 0 0 0 0,-1 0 0 0 0,1 0 0 0 0,-2 1 49 0 0,3-1-387 0 0,-1 1-693 0 0,1-2-3010 0 0,1 0 2044 0 0</inkml:trace>
</inkml:ink>
</file>

<file path=ppt/ink/ink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18-12-04T08:21:12.080"/>
    </inkml:context>
    <inkml:brush xml:id="br0">
      <inkml:brushProperty name="width" value="0.05" units="cm"/>
      <inkml:brushProperty name="height" value="0.05" units="cm"/>
      <inkml:brushProperty name="color" value="#008C3A"/>
    </inkml:brush>
  </inkml:definitions>
  <inkml:trace contextRef="#ctx0" brushRef="#br0">253 244 8288 0 0,'0'0'381'0'0,"0"0"-6"0"0,-6-2-89 0 0,4 1 127 0 0,-1 0 0 0 0,1 0 0 0 0,0 1-1 0 0,0-1 1 0 0,0 1 0 0 0,0 0-1 0 0,0-1 1 0 0,0 1 0 0 0,-1 0 0 0 0,1 0-1 0 0,0 0 1 0 0,0 0 0 0 0,0 1 0 0 0,-1-1-1 0 0,1 1 1 0 0,0-1 0 0 0,0 1-1 0 0,-2 0-412 0 0,3 0 512 0 0,1-1 0 0 0,0 0 0 0 0,0 0 0 0 0,0 0-68 0 0,6 16-272 0 0,-5-13-172 0 0,0 0 0 0 0,0 0 0 0 0,0 0 0 0 0,1-1 0 0 0,-1 1 0 0 0,1 0 0 0 0,0-1 0 0 0,0 1 0 0 0,0-1 0 0 0,0 1 0 0 0,2 0 0 0 0,29 24 0 0 0,-11-10 0 0 0,30 30 0 0 0,-48-43 44 0 0,-1-1 0 0 0,0 1 0 0 0,0-1-1 0 0,0 1 1 0 0,0 0 0 0 0,-1 0 0 0 0,1 1-1 0 0,-1-1 1 0 0,0 0 0 0 0,1 4-44 0 0,-3-6 54 0 0,1-1-1 0 0,-1 1 1 0 0,0 0 0 0 0,0 0-1 0 0,0-1 1 0 0,0 1 0 0 0,0 0-1 0 0,0 0 1 0 0,-1-1 0 0 0,1 1-1 0 0,0 0 1 0 0,-1 0 0 0 0,0-1-1 0 0,1 1 1 0 0,-1-1 0 0 0,0 1 0 0 0,0 0-1 0 0,0-1 1 0 0,0 0 0 0 0,0 1-1 0 0,0-1 1 0 0,0 1 0 0 0,0-1-1 0 0,0 0 1 0 0,-1 0 0 0 0,1 0-1 0 0,-1 0 1 0 0,1 0 0 0 0,-1 0-1 0 0,0 0-53 0 0,-14 9 316 0 0,0-2 1 0 0,-1 0-1 0 0,0-1 0 0 0,-1-1 0 0 0,1 0 0 0 0,-12 1-316 0 0,-26 4 151 0 0,-27 0-151 0 0,75-10 7 0 0,0-1 0 0 0,1 1 0 0 0,-1-2 0 0 0,0 1 0 0 0,-1-1-7 0 0,5 1-36 0 0,0-1 0 0 0,0 0-1 0 0,1 1 1 0 0,-1-1 0 0 0,0 0-1 0 0,1 0 1 0 0,-1 0-1 0 0,1-1 1 0 0,-1 1 0 0 0,1 0-1 0 0,0-1 1 0 0,-2-1 36 0 0,3 2-475 0 0,1 1-33 0 0,10-17-5765 0 0,-2 12 4227 0 0</inkml:trace>
  <inkml:trace contextRef="#ctx0" brushRef="#br0" timeOffset="394.263">474 317 19351 0 0,'0'0'439'0'0,"0"0"62"0"0,0 0 33 0 0,0 0-65 0 0,-9 17-292 0 0,8-12-177 0 0,-1 1 0 0 0,1 0 0 0 0,0 0 0 0 0,1-1 0 0 0,-1 1 0 0 0,1 0 0 0 0,0 0 0 0 0,1 0 0 0 0,0 1 0 0 0,0 14 0 0 0,-1-4 39 0 0,-1 19 883 0 0,3 0 0 0 0,3 21-922 0 0,-4-19 101 0 0,-1-37-438 0 0,0-1-138 0 0,0 0-33 0 0,0 0-208 0 0,0 0-857 0 0,0 0-379 0 0,0-1-80 0 0,2-6-14 0 0</inkml:trace>
  <inkml:trace contextRef="#ctx0" brushRef="#br0" timeOffset="775.317">487 187 19351 0 0,'-7'-5'808'0'0,"6"4"-752"0"0,1 0 0 0 0,-1 1 0 0 0,0-1 0 0 0,0 0 0 0 0,0 1 0 0 0,0-1 0 0 0,0 1 0 0 0,0-1 0 0 0,0 1 0 0 0,1-1 0 0 0,-2 1 0 0 0,1 0 0 0 0,0 0 0 0 0,0-1 0 0 0,0 1 0 0 0,0 0 0 0 0,0 0 0 0 0,0 0 0 0 0,0 0 0 0 0,0 0 0 0 0,0 0 0 0 0,0 0 0 0 0,-1 1-56 0 0,2-1 0 0 0,0 0 0 0 0,0 0 0 0 0,-1 0 0 0 0,1 1 0 0 0,0-1 0 0 0,0 0 0 0 0,-1 0 0 0 0,1 0 0 0 0,0 1 0 0 0,0-1 0 0 0,0 0 0 0 0,-1 1 0 0 0,1-1 0 0 0,0 0 0 0 0,0 0 0 0 0,0 1-1 0 0,0-1 1 0 0,0 0 0 0 0,0 1 0 0 0,0-1 0 0 0,0 0 0 0 0,0 1 0 0 0,0-1 0 0 0,0 0 0 0 0,0 1 0 0 0,0-1 0 0 0,0 0 0 0 0,0 0 0 0 0,0 1 0 0 0,0-1 0 0 0,4 15-657 0 0,10 12-2863 0 0,-8-18 1003 0 0,1 0 1 0 0,-1-1 0 0 0,7 5 2516 0 0,-4-5-2048 0 0</inkml:trace>
  <inkml:trace contextRef="#ctx0" brushRef="#br0" timeOffset="1165.59">789 203 17503 0 0,'-2'0'119'0'0,"-1"0"0"0"0,1 0 0 0 0,0 0 0 0 0,-1 0 0 0 0,1 1 0 0 0,0-1 0 0 0,-1 1 0 0 0,1 0 0 0 0,0 0 0 0 0,0 0-1 0 0,0 0 1 0 0,0 0 0 0 0,0 0 0 0 0,0 0 0 0 0,-1 1-119 0 0,-4 2 120 0 0,3-1-96 0 0,-1 0-1 0 0,1 0 0 0 0,0 1 0 0 0,0 0 0 0 0,0-1 1 0 0,-2 4-24 0 0,-16 14 807 0 0,11-11-667 0 0,0 1-1 0 0,1 0 1 0 0,1 0 0 0 0,0 1-1 0 0,1 0 1 0 0,0 0 0 0 0,0 1-1 0 0,-3 9-139 0 0,9-17 0 0 0,0 1 0 0 0,0 0 0 0 0,0-1 0 0 0,1 1 0 0 0,0 0 0 0 0,0 0 0 0 0,0 4 0 0 0,-1 9 0 0 0,2-18 0 0 0,0 0 0 0 0,-1 1 0 0 0,1-1 0 0 0,1 0 0 0 0,-1 0 0 0 0,0 0 0 0 0,0 0 0 0 0,0 0 0 0 0,1 1 0 0 0,-1-1 0 0 0,0 0 0 0 0,1 0 0 0 0,-1 0 0 0 0,1 0 0 0 0,-1 0 0 0 0,1 0 0 0 0,-1-1 0 0 0,0 1 0 0 0,1 0 0 0 0,-1-1 0 0 0,1 1 0 0 0,0 0 0 0 0,-1-1 0 0 0,1 1 0 0 0,-1-1 0 0 0,1 1 0 0 0,0-1 0 0 0,-1 1 0 0 0,1-1 0 0 0,0 0 0 0 0,0 1 0 0 0,-1-1 0 0 0,1 0 0 0 0,0 0 0 0 0,0 1 0 0 0,0-1 0 0 0,-1 0 0 0 0,1 0 0 0 0,0 0 0 0 0,0 0 0 0 0,0 0 0 0 0,0 0 0 0 0,1 0 0 0 0,1 1 0 0 0,1-1 0 0 0,-1 0 0 0 0,0 0 0 0 0,0 0 0 0 0,0 0 0 0 0,0-1 0 0 0,0 1 0 0 0,0-1 0 0 0,0 0 0 0 0,0 0 0 0 0,0 0 0 0 0,0 0 0 0 0,0-1 0 0 0,0 1 0 0 0,-1-1 0 0 0,1 1 0 0 0,-1-1 0 0 0,1 0 0 0 0,9-7 0 0 0,-1-1 0 0 0,0 0 0 0 0,2-4 0 0 0,-4 6 0 0 0,6-9 0 0 0,-12 13 0 0 0,-1 1 0 0 0,1-1 0 0 0,0 1 0 0 0,0 0 0 0 0,0 0 0 0 0,1 1 0 0 0,-1-1 0 0 0,1 1 0 0 0,-1-1 0 0 0,1 1 0 0 0,0 0 0 0 0,0 1 0 0 0,4-2 0 0 0,-7 2 0 0 0,0 1 0 0 0,0 0 0 0 0,0 0 0 0 0,0 0 0 0 0,0 0 0 0 0,0 0 0 0 0,1 1 0 0 0,-1-1 0 0 0,0 0 0 0 0,0 0 0 0 0,0 1 0 0 0,0-1 0 0 0,0 1 0 0 0,0-1 0 0 0,0 1 0 0 0,0-1 0 0 0,0 1 0 0 0,0-1 0 0 0,0 1 0 0 0,0 0 0 0 0,0 0 0 0 0,-1 0 0 0 0,1-1 0 0 0,0 1 0 0 0,0 0 0 0 0,-1 0 0 0 0,1 0 0 0 0,-1 0 0 0 0,1 0 0 0 0,2 3 0 0 0,-1 0 0 0 0,0 0 0 0 0,0 0 0 0 0,0 1 0 0 0,0-1 0 0 0,0 1 0 0 0,-1-1 0 0 0,0 1 0 0 0,0 1 0 0 0,4 44 0 0 0,-3-29 0 0 0,-3-4 4 0 0,0 1-1 0 0,-1-1 1 0 0,-1 0-1 0 0,0 0 1 0 0,-1 0-1 0 0,-4 10-3 0 0,2-5 51 0 0,-2 4 345 0 0,-1 0-1 0 0,-1-1 0 0 0,0 0 0 0 0,-2 0 0 0 0,-9 11-395 0 0,18-31-7 0 0,-1 1 0 0 0,0-1 0 0 0,0 0 0 0 0,-1-1 0 0 0,0 1 0 0 0,1-1 0 0 0,-6 4 7 0 0,7-6-142 0 0,1 0 1 0 0,-1 0 0 0 0,0-1 0 0 0,0 1 0 0 0,0-1-1 0 0,-1 1 1 0 0,1-1 0 0 0,0 0 0 0 0,0 0-1 0 0,-1-1 1 0 0,1 1 0 0 0,-1-1 0 0 0,1 1 0 0 0,0-1-1 0 0,-3 0 142 0 0,3-1-572 0 0,0-1 0 0 0,-1 1-1 0 0,1-1 1 0 0,0 0-1 0 0,0 1 1 0 0,0-1 0 0 0,0-1-1 0 0,0 1 1 0 0,0 0-1 0 0,1-1 1 0 0,-3-2 572 0 0,1 1-602 0 0,-14-16-1955 0 0</inkml:trace>
  <inkml:trace contextRef="#ctx0" brushRef="#br0" timeOffset="1166.59">368 94 15664 0 0,'0'0'356'0'0,"-1"0"49"0"0,-21-3 492 0 0,19 3-822 0 0,-1-1 1 0 0,1 0 0 0 0,0 1 0 0 0,0-1-1 0 0,0 1 1 0 0,-1 0 0 0 0,1 0-1 0 0,0 0 1 0 0,0 1 0 0 0,-1-1 0 0 0,1 1-1 0 0,0 0 1 0 0,-3 1-76 0 0,-22 7 1062 0 0,23-8-1051 0 0,0 1 0 0 0,0-1 0 0 0,0 1 0 0 0,0 0 0 0 0,-2 2-11 0 0,-6 4 376 0 0,0 0 0 0 0,1 1 0 0 0,1 0 0 0 0,-1 1-1 0 0,2 0 1 0 0,-9 9-376 0 0,13-11-123 0 0,0 0 0 0 0,1 0 0 0 0,0 0 0 0 0,-4 9 123 0 0,6-10-806 0 0,0 0-1 0 0,1 0 1 0 0,0 0-1 0 0,0 0 1 0 0,0 1-1 0 0,0 4 807 0 0,2 5-6139 0 0</inkml:trace>
  <inkml:trace contextRef="#ctx0" brushRef="#br0" timeOffset="2046.667">1014 305 13824 0 0,'0'0'314'0'0,"0"0"46"0"0,0 0 22 0 0,0 0-50 0 0,3 15-208 0 0,6 28 3696 0 0,0 19-3820 0 0,-9-59 102 0 0,2 14 58 0 0,4 18-155 0 0,-1 6 67 0 0,-5-40 32 0 0,1-1-1 0 0,-1 1 0 0 0,0 0 1 0 0,1 0-1 0 0,-1 0 0 0 0,0 0 0 0 0,0 0 1 0 0,0 0-1 0 0,0 0 0 0 0,0 0 0 0 0,0 0 1 0 0,0 0-1 0 0,0 0 0 0 0,-1 0-103 0 0,7-12 530 0 0,-1 2-529 0 0,0 0 0 0 0,-1-1 0 0 0,0 0 0 0 0,1-5-1 0 0,7-15-68 0 0,1 0-896 0 0,3 1 0 0 0,16-25 964 0 0,-30 52 80 0 0,-1-1-1 0 0,1 1 1 0 0,0 0-1 0 0,-1 0 0 0 0,1 0 1 0 0,0 0-1 0 0,0 1 1 0 0,0-1-1 0 0,0 0 1 0 0,1 1-1 0 0,-1 0 0 0 0,0-1 1 0 0,1 1-1 0 0,-1 0 1 0 0,1 0-1 0 0,-1 0 1 0 0,1 0-1 0 0,-1 1 0 0 0,1-1 1 0 0,0 1-1 0 0,-1 0 1 0 0,1-1-1 0 0,2 1-79 0 0,-4 2 14 0 0,0-1 0 0 0,1 0-1 0 0,-1 0 1 0 0,0 1 0 0 0,0-1 0 0 0,0 0 0 0 0,0 1-1 0 0,0-1 1 0 0,-1 1 0 0 0,1-1 0 0 0,0 2-14 0 0,0-2 13 0 0,4 11 293 0 0,-1 0 0 0 0,0 0 0 0 0,0 1 1 0 0,-2-1-1 0 0,1 1 0 0 0,-1-1 0 0 0,-1 10-306 0 0,5 23-971 0 0,-6-43 702 0 0,1 1-1 0 0,-1 0 0 0 0,1-1 0 0 0,0 1 0 0 0,0-1 1 0 0,0 1-1 0 0,0-1 0 0 0,1 2 270 0 0,-1-3-144 0 0,0 0 1 0 0,-1 0-1 0 0,1-1 0 0 0,0 1 0 0 0,-1 0 0 0 0,1-1 0 0 0,0 1 1 0 0,0-1-1 0 0,-1 1 0 0 0,1-1 0 0 0,0 1 0 0 0,0-1 1 0 0,0 0-1 0 0,0 1 0 0 0,0-1 0 0 0,0 0 0 0 0,0 0 1 0 0,0 1-1 0 0,0-1 0 0 0,0 0 0 0 0,0 0 0 0 0,0 0 1 0 0,0 0-1 0 0,0 0 0 0 0,0-1 0 0 0,0 1 144 0 0,5-2-756 0 0,0 0 0 0 0,0 0 0 0 0,0 0-1 0 0,-1-1 1 0 0,1 0 0 0 0,-1 0 0 0 0,0-1 0 0 0,1 0-1 0 0,-2 0 1 0 0,1 0 0 0 0,0 0 0 0 0,1-3 756 0 0,16-13-2048 0 0</inkml:trace>
  <inkml:trace contextRef="#ctx0" brushRef="#br0" timeOffset="2623.95">1486 278 15664 0 0,'0'0'356'0'0,"0"0"49"0"0,0 0 21 0 0,0 0-42 0 0,-4 8-236 0 0,-2 0 141 0 0,1 0 0 0 0,-1-1 0 0 0,-3 3-289 0 0,-9 12 1077 0 0,-7 9 336 0 0,14-17-1169 0 0,1-1 0 0 0,0 1-1 0 0,-5 11-243 0 0,11-17 0 0 0,-1-1 0 0 0,0 0 0 0 0,0 0 0 0 0,-1-1 0 0 0,0 1 0 0 0,6-4 0 0 0,5-4 0 0 0,5-2 0 0 0,-5 0 0 0 0,-1 0 0 0 0,1 0 0 0 0,-1-1 0 0 0,0 0 0 0 0,0 0 0 0 0,0 0 0 0 0,-1 0 0 0 0,2-3 0 0 0,1-1 0 0 0,-1 2 0 0 0,0 0 0 0 0,0 0 0 0 0,0 0 0 0 0,1 1 0 0 0,0 0 0 0 0,0 0 0 0 0,0 1 0 0 0,1-1 0 0 0,-1 1 0 0 0,6-2 0 0 0,-10 6 0 0 0,-1-1 0 0 0,0 1 0 0 0,0 0 0 0 0,1-1 0 0 0,-1 1 0 0 0,0 0 0 0 0,1 0 0 0 0,-1 0 0 0 0,0 0 0 0 0,1 0 0 0 0,-1 0 0 0 0,0 0 0 0 0,1 1 0 0 0,-1-1 0 0 0,0 0 0 0 0,1 1 0 0 0,-1-1 0 0 0,0 1 0 0 0,0-1 0 0 0,0 1 0 0 0,1 0 0 0 0,-1-1 0 0 0,0 1 0 0 0,0 0 0 0 0,0 0 0 0 0,0 0 0 0 0,0 0 0 0 0,0 0 0 0 0,-1 0 0 0 0,1 0 0 0 0,0 0 0 0 0,0 0 0 0 0,-1 0 0 0 0,1 1 0 0 0,-1-1 0 0 0,1 1 0 0 0,2 2 0 0 0,16 33 1382 0 0,-17-30-1315 0 0,1-1-1 0 0,0 0 1 0 0,0 1 0 0 0,1-1-1 0 0,0-1 1 0 0,0 1-1 0 0,0 0 1 0 0,1-1 0 0 0,-1 0-1 0 0,3 1-66 0 0,-6-5 0 0 0,0-1 0 0 0,-1 1 0 0 0,1-1 0 0 0,0 1 0 0 0,0-1 0 0 0,0 0 0 0 0,0 1 0 0 0,0-1 0 0 0,0 0 0 0 0,0 0 0 0 0,1 0 0 0 0,-1 0 0 0 0,0 0 0 0 0,0 0 0 0 0,0 0 0 0 0,0 0 0 0 0,0 0 0 0 0,0 0 0 0 0,0-1 0 0 0,0 1 0 0 0,0 0 0 0 0,0-1 0 0 0,0 1 0 0 0,0-1 0 0 0,1 0 0 0 0,5-2 0 0 0,0-1 0 0 0,0 0 0 0 0,-1-1 0 0 0,0 0 0 0 0,0 0 0 0 0,0 0 0 0 0,0-1 0 0 0,-1 0 0 0 0,0 0 0 0 0,0 0 0 0 0,3-5 0 0 0,-1 0 0 0 0,0 0 0 0 0,0 0 0 0 0,-2-1 0 0 0,1 0 0 0 0,1-6 0 0 0,6-22 0 0 0,2-15 0 0 0,-2 9 0 0 0,-3 5 0 0 0,-2 0 0 0 0,0-18 0 0 0,-7 51 0 0 0,0 0 0 0 0,-1 0 0 0 0,0-7 0 0 0,0 12 0 0 0,-1 0 0 0 0,1 1 0 0 0,0-1 0 0 0,-1 1 0 0 0,0-1 0 0 0,1 1 0 0 0,-1 0 0 0 0,0-1 0 0 0,0 1 0 0 0,-1 0 0 0 0,1 0 0 0 0,0-1 0 0 0,-1 1 0 0 0,0 0 0 0 0,2 1 36 0 0,-1 1-1 0 0,1 0 1 0 0,-1-1-1 0 0,1 1 0 0 0,-1 0 1 0 0,0 0-1 0 0,1-1 1 0 0,-1 1-1 0 0,0 0 1 0 0,1 0-1 0 0,-1 0 0 0 0,1 0 1 0 0,-1 0-1 0 0,0 0 1 0 0,1 0-1 0 0,-1 0 1 0 0,0 0-1 0 0,1 0 1 0 0,-1 0-1 0 0,0 0 0 0 0,1 1 1 0 0,-1-1-1 0 0,0 0 1 0 0,1 0-1 0 0,-1 1 1 0 0,1-1-1 0 0,-1 0 0 0 0,1 1 1 0 0,-1-1-1 0 0,1 0 1 0 0,-1 1-1 0 0,1-1 1 0 0,-1 1-1 0 0,1-1 0 0 0,-1 1 1 0 0,1-1-1 0 0,0 1 1 0 0,-1-1-1 0 0,1 1 1 0 0,0 0-36 0 0,0-1 22 0 0,-4 5 44 0 0,2 0 1 0 0,-1 1-1 0 0,1-1 0 0 0,-1 1 0 0 0,1 0 0 0 0,1-1 0 0 0,-1 1 0 0 0,1 0 1 0 0,0 1-67 0 0,-5 19 12 0 0,3-11-12 0 0,0 0 0 0 0,1 0 0 0 0,1 0 0 0 0,0 10 0 0 0,-1 22 0 0 0,1-32 0 0 0,1 1 0 0 0,0 0 0 0 0,2 2 0 0 0,0 25 0 0 0,-1-27 0 0 0,1-1 0 0 0,0 1 0 0 0,1-1 0 0 0,1 1 0 0 0,0-1 0 0 0,2 0 0 0 0,4 10 0 0 0,-8-20-89 0 0,2 1-1 0 0,-1 0 1 0 0,0-1 0 0 0,1 1-1 0 0,0-1 1 0 0,0 0-1 0 0,1 0 1 0 0,0-1-1 0 0,-1 0 1 0 0,1 1 0 0 0,1-1-1 0 0,-1-1 1 0 0,1 1-1 0 0,2 0 90 0 0,-5-3-259 0 0,-1 0 0 0 0,1 0 0 0 0,-1-1 0 0 0,1 1 0 0 0,-1-1 0 0 0,1 0 0 0 0,0 0 0 0 0,-1 0 0 0 0,1 0 0 0 0,2 0 259 0 0,-1-1-360 0 0,11-1-1174 0 0</inkml:trace>
</inkml:ink>
</file>

<file path=ppt/ink/ink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18-12-04T08:22:22.78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33 28 5440 0 0,'0'0'248'0'0,"0"0"-6"0"0,0 0-151 0 0,0-3 0 0 0,0 3 325 0 0,0 0 145 0 0,0 0 23 0 0,0 0-33 0 0,0 0-166 0 0,0 0-69 0 0,0 0-17 0 0,0 0-7 0 0,10-8 1376 0 0,4 8-1186 0 0,11 0-194 0 0,28-6 218 0 0,-41 6-502 0 0,-1-1 0 0 0,0 1 0 0 0,1 1 0 0 0,1 0-4 0 0,23 1 57 0 0,282 1 1154 0 0,-213 1-1225 0 0,-56-1 41 0 0,-1-2 0 0 0,24-4-27 0 0,-13 1 15 0 0,1 1 1 0 0,4 4-16 0 0,37 0 99 0 0,-62-2-51 0 0,-13 0-18 0 0,21-3-30 0 0,-1 0 42 0 0,21 3-42 0 0,-14 0 22 0 0,-13 0-22 0 0,-9-1 10 0 0,14-1-10 0 0,-8 0 94 0 0,24 3-94 0 0,-25-1 44 0 0,-1-1 0 0 0,1-2-44 0 0,132-7 256 0 0,10 7-256 0 0,-149 4 0 0 0,25 3 0 0 0,-26-1 0 0 0,26-1 0 0 0,179-1 213 0 0,-100 7 715 0 0,-97-9-727 0 0,53 0 291 0 0,48-8-492 0 0,-101 6 114 0 0,1 1 1 0 0,11 2-115 0 0,12 0 163 0 0,292-3-74 0 0,-271 6-27 0 0,-56-2-4 0 0,0 1 7 0 0,-17-2-54 0 0,1 0 0 0 0,-1 0 0 0 0,1-1-1 0 0,8-1-10 0 0,-9 1 0 0 0,0 0 0 0 0,0 0 0 0 0,0 0 0 0 0,0 1 0 0 0,0 0 0 0 0,0 0 0 0 0,0-1 0 0 0,1 0 0 0 0,2-1 0 0 0,42-3 0 0 0,0 1 0 0 0,3 3 0 0 0,90 5 118 0 0,-120-8 26 0 0,14 1-70 0 0,-12 2-74 0 0,-5-4 54 0 0,-13 1-44 0 0,-4-1 1 0 0,-3 3 32 0 0,4 1-33 0 0,0-2-10 0 0,-1-1 0 0 0,1 2 0 0 0,-1 0 0 0 0,-1 0 11 0 0,-4 1 42 0 0,7 3 591 0 0,-4 0-632 0 0,1 1-3 0 0,3 6-10 0 0,-5-5 1 0 0,1 1 0 0 0,-1 0 0 0 0,0 0 0 0 0,0 0 0 0 0,-1 1 0 0 0,0-1 0 0 0,0 0 0 0 0,0 1 0 0 0,-1 0 0 0 0,0-1 0 0 0,0 1 0 0 0,0 1 0 0 0,2 13 0 0 0,-2-7 12 0 0,0 0 0 0 0,0 1 0 0 0,-2-1 0 0 0,0 1-12 0 0,0 20 16 0 0,1 50-16 0 0,-2-17 78 0 0,-4 0-78 0 0,1-7 50 0 0,-8 75-39 0 0,10-99 24 0 0,-4 34 173 0 0,3 23-208 0 0,0 31 138 0 0,4-98-106 0 0,-2 1 0 0 0,0-1 0 0 0,-2-1 0 0 0,-3 8-32 0 0,3-14 16 0 0,1 0 0 0 0,0 0 0 0 0,1 1 0 0 0,2 12-16 0 0,-4 18 0 0 0,1 30 64 0 0,0 150 880 0 0,4-225-944 0 0,1-1 0 0 0,-1-4-28 0 0,-1 0 0 0 0,1 0 0 0 0,-1 0 0 0 0,1 0-1 0 0,-1 0 1 0 0,0 0 0 0 0,1 0 0 0 0,-1 0 0 0 0,0 0-1 0 0,0 1 1 0 0,0-1 0 0 0,0 0 0 0 0,0 1 28 0 0,2 9-132 0 0,0-1 522 0 0,-2-8-432 0 0,0 0 1 0 0,0 0-1 0 0,0 0 1 0 0,1 0-1 0 0,-1 0 0 0 0,0 0 1 0 0,1-1-1 0 0,0 1 1 0 0,-1 0-1 0 0,2 0 42 0 0,0 6-48 0 0,-1-3 26 0 0,-1-4-34 0 0,1 0 28 0 0,-1 0 1 0 0,1 1-1 0 0,0-1 1 0 0,-1 0-1 0 0,1 0 1 0 0,-1 1-1 0 0,1-1 1 0 0,-1 0-1 0 0,0 1 1 0 0,1-1-1 0 0,-1 2 28 0 0,3 7-375 0 0,-3-10 363 0 0,0 0-1 0 0,0 0 0 0 0,0 1 1 0 0,1-1-1 0 0,-1 0 0 0 0,0 1 0 0 0,0-1 1 0 0,0 0-1 0 0,0 1 0 0 0,0-1 1 0 0,0 0-1 0 0,1 1 0 0 0,-1-1 0 0 0,0 0 1 0 0,0 1-1 0 0,0-1 0 0 0,0 1 0 0 0,0-1 1 0 0,0 0-1 0 0,0 1 0 0 0,-1-1 1 0 0,1 0 12 0 0,-1 19-235 0 0,1-18 232 0 0,0 0 1 0 0,-1 0 0 0 0,1 0-1 0 0,0 0 1 0 0,-1 0-1 0 0,1 0 1 0 0,-1-1-1 0 0,1 1 1 0 0,-1 0 0 0 0,1 0-1 0 0,-1 0 1 0 0,0 0-1 0 0,1-1 1 0 0,-1 1-1 0 0,0 0 1 0 0,0-1 0 0 0,0 1-1 0 0,1 0 1 0 0,-1-1-1 0 0,0 1 1 0 0,0-1 0 0 0,0 0-1 0 0,0 1 1 0 0,-1-1 2 0 0,-15 6 5 0 0,17-6-6 0 0,-8 1-7 0 0,-31 4 91 0 0,-52-3 178 0 0,17 2-143 0 0,-23-2-108 0 0,70-1-4 0 0,-18-1 52 0 0,-20-3 54 0 0,-29 4-112 0 0,19 0 16 0 0,-275-3 48 0 0,193-4-318 0 0,-287 6-461 0 0,262-6 580 0 0,-34 2 94 0 0,-128 2-110 0 0,29 2 103 0 0,139-2 54 0 0,-401 2 436 0 0,359 2-507 0 0,159 1-78 0 0,-17 3 143 0 0,50-6 0 0 0,20-1 4 0 0,1 1 0 0 0,-1 0 0 0 0,0 0 0 0 0,-6 1-4 0 0,-1 1 50 0 0,-1 0-1 0 0,0-1 1 0 0,1-1-1 0 0,-1-1 0 0 0,-3 0-49 0 0,1 0-5 0 0,1 0 0 0 0,-1 1 0 0 0,-11 2 5 0 0,12 2-27 0 0,12-4 46 0 0,1 1-1 0 0,-1 0 1 0 0,0-1 0 0 0,1 1 0 0 0,-1-1-1 0 0,0 0 1 0 0,1 0 0 0 0,-1 0 0 0 0,0-1-1 0 0,1 1-18 0 0,-1 0-2 0 0,0 0 0 0 0,0-1 0 0 0,0 2 0 0 0,1-1 0 0 0,-1 0 0 0 0,0 0-1 0 0,-2 1 3 0 0,-5 1-13 0 0,1-1-1 0 0,-1 0 0 0 0,-4-1 14 0 0,9 0 11 0 0,0-2 42 0 0,0-1 233 0 0,5 2 71 0 0,1-5-32 0 0,3-4-241 0 0,-3 8-70 0 0,0 0 0 0 0,0 0 0 0 0,0 0 0 0 0,0-1 0 0 0,-1 1 0 0 0,1 0 0 0 0,-1 0 0 0 0,1-1 0 0 0,-1 1 0 0 0,0 0 0 0 0,0-3-14 0 0,-2-38 141 0 0,4 16-55 0 0,-1 20-45 0 0,0 0 1 0 0,-1 0-1 0 0,0 0 1 0 0,0 0-1 0 0,-1-4-41 0 0,0 8 12 0 0,1 1 0 0 0,0-1-1 0 0,-1 0 1 0 0,1 1 0 0 0,0-1-1 0 0,0 0 1 0 0,0 0-1 0 0,1 1 1 0 0,-1-1 0 0 0,1 0-1 0 0,0 0-11 0 0,0-2 24 0 0,-1 0 0 0 0,1 0 0 0 0,-1 1-1 0 0,0-1 1 0 0,0 0 0 0 0,-1 0 0 0 0,1 0-1 0 0,-2-5-23 0 0,-1-18 61 0 0,-3-74-8 0 0,1 32 1 0 0,-3 23-44 0 0,4 14-10 0 0,-1-12 0 0 0,5 11 3 0 0,-1 16 18 0 0,1-1-1 0 0,1 1 0 0 0,3-17-20 0 0,-2 18 0 0 0,0 1 0 0 0,-2-14 0 0 0,0 17 0 0 0,1 0 0 0 0,0-1 0 0 0,0 2 0 0 0,4-13 0 0 0,4-24 0 0 0,-6 37 0 0 0,-1 0 0 0 0,0 0 0 0 0,-1-4 0 0 0,4-23 0 0 0,-3 26 0 0 0,0 0 0 0 0,-2 0 0 0 0,1-4 0 0 0,1-25 0 0 0,4-26 0 0 0,-3-56 0 0 0,-7 25 0 0 0,4 70 0 0 0,4-23 0 0 0,8-5 61 0 0,-7 39 21 0 0,-1 0-1 0 0,0-13-81 0 0,9-36 144 0 0,-11 56-126 0 0,1 0 0 0 0,0 0 0 0 0,1 0 0 0 0,0 1-1 0 0,1-1 1 0 0,1-2-18 0 0,-3 7-7 0 0,7-32-813 0 0,-8 22-868 0 0,-2 8 824 0 0</inkml:trace>
</inkml:ink>
</file>

<file path=ppt/ink/ink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18-12-04T08:22:23.74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287 177 2304 0 0,'7'-6'761'0'0,"1"0"0"0"0,-1 0 0 0 0,4-5-761 0 0,6-4 5438 0 0,-17 14-5360 0 0,0 1 0 0 0,0 0 0 0 0,0 0 0 0 0,0 0 0 0 0,0 0 0 0 0,0 0 0 0 0,0 0 0 0 0,1 0 0 0 0,-1 0 0 0 0,0 0 0 0 0,0 0 1 0 0,0 0-1 0 0,0 0 0 0 0,0-1 0 0 0,0 1 0 0 0,0 0 0 0 0,0 0 0 0 0,0 0 0 0 0,0 0 0 0 0,0 0 0 0 0,0 0 0 0 0,0 0 0 0 0,0 0 0 0 0,0-1 0 0 0,0 1 0 0 0,0 0 0 0 0,0 0 0 0 0,0 0 0 0 0,0 0 0 0 0,0 0 0 0 0,0 0 0 0 0,0-1 0 0 0,0 1 0 0 0,0 0 0 0 0,0 0 0 0 0,0 0 1 0 0,0 0-1 0 0,0 0 0 0 0,0 0 0 0 0,0 0 0 0 0,0 0 0 0 0,0-1 0 0 0,0 1 0 0 0,0 0 0 0 0,0 0 0 0 0,0 0 0 0 0,0 0 0 0 0,0 0 0 0 0,-1 0 0 0 0,1 0 0 0 0,0 0 0 0 0,0 0 0 0 0,0 0 0 0 0,0 0 0 0 0,0-1 0 0 0,0 1 0 0 0,0 0 0 0 0,-1 0 0 0 0,1 0-78 0 0,-12-2 1347 0 0,-17 4-785 0 0,12 3-199 0 0,0 0 1 0 0,0 2-1 0 0,0 0 0 0 0,-8 5-363 0 0,-6 2 286 0 0,23-10-241 0 0,-1 0 1 0 0,1 1 0 0 0,0 0 0 0 0,1 0-1 0 0,-1 1 1 0 0,1 0 0 0 0,-3 3-46 0 0,9-8 1 0 0,1-1 1 0 0,-1 1-1 0 0,0 0 1 0 0,1 0-1 0 0,-1 0 1 0 0,1 0-1 0 0,-1 0 1 0 0,1-1-1 0 0,0 1 1 0 0,-1 0 0 0 0,1 0-1 0 0,0 0 1 0 0,0 0-1 0 0,-1 0 1 0 0,1 0-1 0 0,0 0 1 0 0,0 0-1 0 0,0 0 1 0 0,0 0-1 0 0,0 0 1 0 0,1 0-1 0 0,-1 0 1 0 0,0 0-1 0 0,0 0 1 0 0,1 0-1 0 0,-1 0 1 0 0,0 0-1 0 0,1 0 1 0 0,-1 0 0 0 0,1 0-1 0 0,-1 0 1 0 0,1 0-1 0 0,0-1 1 0 0,-1 1-1 0 0,1 0 1 0 0,0 0-1 0 0,0-1 1 0 0,-1 1-1 0 0,1-1 1 0 0,1 1-2 0 0,2 5 5 0 0,2 0-5 0 0,0 0 0 0 0,1 0 0 0 0,-1-1 0 0 0,1 0 0 0 0,0 0 0 0 0,1 0 0 0 0,-1-1 0 0 0,8 3 0 0 0,28 18 0 0 0,-3-2-61 0 0,-31-19 63 0 0,-1 1 0 0 0,0 0 0 0 0,0 0 0 0 0,0 0 0 0 0,-1 1 1 0 0,0 0-1 0 0,0 1-2 0 0,-6-7 16 0 0,-1 1-1 0 0,0-1 1 0 0,0 1 0 0 0,1 0 0 0 0,-1-1 0 0 0,0 1 0 0 0,0-1-1 0 0,0 1 1 0 0,0 0 0 0 0,0-1 0 0 0,0 1 0 0 0,0 0 0 0 0,0-1-1 0 0,0 1 1 0 0,0 0 0 0 0,0-1 0 0 0,0 1 0 0 0,0-1 0 0 0,-1 1-1 0 0,1 0 1 0 0,0-1 0 0 0,0 1 0 0 0,-1-1 0 0 0,1 1 0 0 0,0-1-1 0 0,-1 1 1 0 0,1-1 0 0 0,-1 1 0 0 0,1-1 0 0 0,-1 1 0 0 0,1-1-1 0 0,-1 1 1 0 0,1-1-16 0 0,-17 13 502 0 0,4-7-351 0 0,0-1 1 0 0,0 0-1 0 0,0-1 1 0 0,0 0-1 0 0,-1-1 1 0 0,0-1-1 0 0,0 0 1 0 0,-4-1-152 0 0,16-1 5 0 0,-13 2 16 0 0,0-1 0 0 0,0-1-1 0 0,0 0 1 0 0,0-1 0 0 0,0-1-1 0 0,0 0 1 0 0,1-1-1 0 0,-3-2-20 0 0,8 3 10 0 0,6 1-99 0 0,0 0 1 0 0,-1 0 0 0 0,1-1-1 0 0,0 1 1 0 0,0-1 0 0 0,0 1-1 0 0,0-1 1 0 0,-2-1 88 0 0,4 2-375 0 0,1 1 298 0 0,0 0-1 0 0,-1-1 1 0 0,1 1-1 0 0,0 0 1 0 0,0 0 0 0 0,-1 0-1 0 0,1 0 1 0 0,0 0-1 0 0,0-1 1 0 0,0 1-1 0 0,-1 0 1 0 0,1 0-1 0 0,0-1 1 0 0,0 1-1 0 0,0 0 1 0 0,-1 0-1 0 0,1-1 1 0 0,0 1-1 0 0,0 0 1 0 0,0 0-1 0 0,0-1 1 0 0,0 1-1 0 0,0 0 1 0 0,0-1-1 0 0,0 1 1 0 0,-1 0-1 0 0,1 0 1 0 0,0-1-1 0 0,0 1 1 0 0,0 0-1 0 0,0-1 1 0 0,1 1-1 0 0,-1 0 1 0 0,0 0 0 0 0,0-1-1 0 0,0 1 1 0 0,0 0-1 0 0,0-1 1 0 0,0 1-1 0 0,0 0 1 0 0,1-1 77 0 0,3-13-2378 0 0,5 3 533 0 0</inkml:trace>
  <inkml:trace contextRef="#ctx0" brushRef="#br0" timeOffset="457.853">654 163 10592 0 0,'-15'-3'1136'0'0,"12"2"-997"0"0,0 0 0 0 0,0 1 0 0 0,0-1 0 0 0,0 1 0 0 0,0 0 0 0 0,0 0 0 0 0,0 0-1 0 0,0 0 1 0 0,0 1 0 0 0,0-1 0 0 0,0 1 0 0 0,0 0 0 0 0,-1 0-139 0 0,-38 15 586 0 0,10-2 10 0 0,15-7 136 0 0,-1 1-1 0 0,2 1 0 0 0,-5 3-731 0 0,17-9 121 0 0,0 0-1 0 0,0 0 1 0 0,0 0-1 0 0,0 0 1 0 0,1 1-1 0 0,-1 0 1 0 0,1 0-1 0 0,0 0 0 0 0,0 0 1 0 0,0 0-1 0 0,0 1 1 0 0,1-1-1 0 0,0 1 1 0 0,0 0-121 0 0,1-3 28 0 0,1 0 0 0 0,-1 0 0 0 0,1 0 1 0 0,-1 0-1 0 0,1 1 0 0 0,0-1 0 0 0,0 0 1 0 0,0 0-1 0 0,0 0 0 0 0,1 1 0 0 0,-1-1 0 0 0,0 0 1 0 0,1 0-1 0 0,0 0 0 0 0,-1 0 0 0 0,1 0 1 0 0,0 0-1 0 0,0 0 0 0 0,0 0 0 0 0,0 0 0 0 0,0 0 1 0 0,1 0-1 0 0,-1-1 0 0 0,1 1 0 0 0,-1-1 1 0 0,1 1-1 0 0,-1-1 0 0 0,1 1 0 0 0,0-1 0 0 0,0 0 1 0 0,0 0-1 0 0,0 0 0 0 0,0 1-28 0 0,2 0 40 0 0,0 0-1 0 0,0-1 1 0 0,0 1-1 0 0,0-1 1 0 0,0 0-1 0 0,0 0 1 0 0,0 0-1 0 0,0 0 1 0 0,0-1-1 0 0,1 0 0 0 0,-1 0 1 0 0,0 0-1 0 0,0 0 1 0 0,0-1-1 0 0,1 1 1 0 0,-1-1-1 0 0,2-1-39 0 0,-1 0 45 0 0,1 0 0 0 0,0-1-1 0 0,-1 1 1 0 0,0-2-1 0 0,0 1 1 0 0,0 0-1 0 0,0-1 1 0 0,0 0 0 0 0,0 0-1 0 0,-1-1 1 0 0,0 1-1 0 0,2-3-44 0 0,-2 0 19 0 0,0 1 0 0 0,0-1 0 0 0,0 0-1 0 0,-1 0 1 0 0,0 0 0 0 0,-1-1 0 0 0,1 1 0 0 0,-2-1-1 0 0,2-5-18 0 0,2-20 64 0 0,-5 40-64 0 0,0 3 0 0 0,0 0 0 0 0,0 1 0 0 0,1-1 0 0 0,1 0 0 0 0,2 10 0 0 0,1 8 0 0 0,-4-24 0 0 0,-1 0 0 0 0,1 0 0 0 0,-1 0 0 0 0,1 0 0 0 0,0 0 0 0 0,1-1 0 0 0,-1 1 0 0 0,1 0 0 0 0,-1-1 0 0 0,2 2 0 0 0,-3-4-73 0 0,1-1-1 0 0,-1 1 1 0 0,0 0 0 0 0,1-1-1 0 0,-1 1 1 0 0,1-1-1 0 0,-1 1 1 0 0,0-1-1 0 0,1 0 1 0 0,-1 1-1 0 0,1-1 1 0 0,-1 1-1 0 0,1-1 1 0 0,0 0 0 0 0,-1 1-1 0 0,1-1 1 0 0,-1 0-1 0 0,1 0 1 0 0,-1 0-1 0 0,1 1 1 0 0,0-1-1 0 0,-1 0 1 0 0,1 0-1 0 0,0 0 1 0 0,-1 0 0 0 0,1 0-1 0 0,0 0 1 0 0,-1 0-1 0 0,1 0 1 0 0,-1 0-1 0 0,1 0 74 0 0,2-1-424 0 0,-1-1 0 0 0,0 1 0 0 0,0 0 0 0 0,0-1 0 0 0,1 1 0 0 0,-2-1 0 0 0,3 0 424 0 0,-2-1-254 0 0,0 1-235 0 0,0 0 0 0 0,0 0-1 0 0,0 0 1 0 0,-1 0 0 0 0,1-1 0 0 0,-1 1 0 0 0,0-1 0 0 0,1 1 0 0 0,-1-1 0 0 0,0 1 0 0 0,-1-1 0 0 0,1 1 0 0 0,0-3 489 0 0,3-9-3678 0 0</inkml:trace>
  <inkml:trace contextRef="#ctx0" brushRef="#br0" timeOffset="971.152">751 169 8552 0 0,'5'-2'372'0'0,"15"-2"184"0"0,-16 4-190 0 0,0 0 0 0 0,-1 0 0 0 0,1 1 0 0 0,0-1 0 0 0,-1 0 0 0 0,1 1 0 0 0,0 0 0 0 0,-1 0 0 0 0,1 0 0 0 0,1 2-366 0 0,-2-2 249 0 0,-1 0 1 0 0,0 0 0 0 0,0 0 0 0 0,0 0-1 0 0,0 0 1 0 0,0 1 0 0 0,-1-1 0 0 0,1 1-1 0 0,0 0 1 0 0,-1-1 0 0 0,1 1 0 0 0,-1 0-1 0 0,1 0 1 0 0,-1 0 0 0 0,0 0-1 0 0,1 1-249 0 0,0 3 324 0 0,0-2-190 0 0,0 1-1 0 0,0-1 0 0 0,-1 1 1 0 0,1 0-1 0 0,-1-1 0 0 0,0 1 1 0 0,-1 0-1 0 0,1 0 0 0 0,-1-1 1 0 0,0 1-1 0 0,0 0 0 0 0,0 0 1 0 0,-1 1-134 0 0,0 21 595 0 0,1-24-523 0 0,0 0 0 0 0,1 1 0 0 0,-2-1 0 0 0,1 1 0 0 0,0-1-1 0 0,-1 0 1 0 0,1 1 0 0 0,-1-1-72 0 0,-6 24 388 0 0,6-21-300 0 0,0 0 0 0 0,-1-1 0 0 0,1 1 0 0 0,-3 3-88 0 0,3-6-99 0 0,-5 8 945 0 0,5-11-334 0 0,2-7-459 0 0,-1-10-40 0 0,0 15-31 0 0,-1 0 1 0 0,1 1 0 0 0,0-1-1 0 0,0 0 1 0 0,0 1-1 0 0,1-1 1 0 0,-1 0 0 0 0,0 0-1 0 0,1 1 1 0 0,-1-2 17 0 0,19-41-488 0 0,-18 39 423 0 0,1 0 0 0 0,1 1 0 0 0,-1-1-1 0 0,0 1 1 0 0,1-1 0 0 0,0 1 0 0 0,0 0 0 0 0,1 0-1 0 0,-1 0 1 0 0,1 1 0 0 0,0-1 0 0 0,0 0 65 0 0,3-1-81 0 0,0 0-1 0 0,0 1 1 0 0,1 0-1 0 0,-1 0 1 0 0,1 0-1 0 0,5-1 82 0 0,-10 4-20 0 0,0 1 0 0 0,0 0-1 0 0,0-1 1 0 0,-1 1-1 0 0,1 0 1 0 0,0 1 0 0 0,0-1-1 0 0,0 0 1 0 0,0 1 0 0 0,-1-1-1 0 0,1 1 1 0 0,0 0-1 0 0,0 0 1 0 0,2 1 20 0 0,-5-2 0 0 0,1 0 0 0 0,-1 1-1 0 0,0-1 1 0 0,1 0 0 0 0,-1 0 0 0 0,1 0 0 0 0,-1 0-1 0 0,1 1 1 0 0,-1-1 0 0 0,1 0 0 0 0,-1 1 0 0 0,0-1-1 0 0,1 0 1 0 0,-1 0 0 0 0,0 1 0 0 0,1-1 0 0 0,-1 1-1 0 0,0-1 1 0 0,0 0 0 0 0,1 1 0 0 0,-1-1 0 0 0,0 1-1 0 0,0-1 1 0 0,1 1 0 0 0,-1-1 0 0 0,0 1 0 0 0,0-1 0 0 0,1 3 6 0 0,4 3 33 0 0,-4-5-24 0 0,0 1-1 0 0,0-1 1 0 0,0 0 0 0 0,0 0 0 0 0,0 1-1 0 0,0-1 1 0 0,-1 0 0 0 0,1 1 0 0 0,-1-1 0 0 0,1 1-1 0 0,-1-1 1 0 0,1 1 0 0 0,-1-1 0 0 0,0 1-15 0 0,1-1 24 0 0,-1 1 1 0 0,1-1 0 0 0,-1 1-1 0 0,1-1 1 0 0,-1 1 0 0 0,1-1-1 0 0,0 1 1 0 0,0-1 0 0 0,0 0-1 0 0,0 0 1 0 0,0 1 0 0 0,1 0-25 0 0,-1-1 24 0 0,1 1 1 0 0,-1-1-1 0 0,0 1 1 0 0,0-1 0 0 0,0 1-1 0 0,0 0 1 0 0,0-1-1 0 0,-1 1 1 0 0,2 1-25 0 0,8 36 401 0 0,-8-33-225 0 0,-3-5 187 0 0,1-2-359 0 0,0 1 1 0 0,0-1-1 0 0,0 1 0 0 0,-1-1 0 0 0,1 1 1 0 0,0-1-1 0 0,0 1 0 0 0,0-1 0 0 0,0 0 1 0 0,0 1-1 0 0,0-1 0 0 0,0 1 0 0 0,0-1 1 0 0,1 1-1 0 0,-1-1 0 0 0,0 1 0 0 0,0-1 1 0 0,0 1-1 0 0,1-1 0 0 0,-1 1 0 0 0,0-1-4 0 0,2-2-32 0 0,-1 0-1 0 0,1 0 1 0 0,-1 0-1 0 0,0-1 1 0 0,0 1-1 0 0,0 0 1 0 0,-1-1-1 0 0,1-1 33 0 0,0 1-43 0 0,1 0-1 0 0,-1 0 1 0 0,1 0-1 0 0,-1 0 1 0 0,1 1-1 0 0,0-1 1 0 0,1 1-1 0 0,-1-1 0 0 0,1 1 1 0 0,-1 0-1 0 0,1 0 1 0 0,1 0 43 0 0,8-12-174 0 0,-9 9 108 0 0,-2 5 57 0 0,0-1-1 0 0,0 1 0 0 0,0-1 0 0 0,1 1 1 0 0,-1 0-1 0 0,0 0 0 0 0,0 0 1 0 0,1 0-1 0 0,-1 0 0 0 0,1 0 0 0 0,-1 0 1 0 0,1 0-1 0 0,-1 0 0 0 0,1 0 1 0 0,-1 1-1 0 0,1-1 0 0 0,0 1 0 0 0,-1-1 1 0 0,2 1 9 0 0,12-5-26 0 0,-7 7-22 0 0,-2 2 78 0 0,0 1 0 0 0,0-1-1 0 0,-1 1 1 0 0,0 0 0 0 0,1 1-1 0 0,-2-1 1 0 0,1 1-1 0 0,-1 0 1 0 0,0 0 0 0 0,3 5-30 0 0,-5-7 11 0 0,8 12-11 0 0,8 12 0 0 0,-7-10 25 0 0,-9-15-275 0 0,-1 0 0 0 0,1-1 0 0 0,-1 1 0 0 0,1-1 0 0 0,0 1 1 0 0,0-1-1 0 0,0 0 0 0 0,1 1 250 0 0,-2-2-1748 0 0,-1-1-2673 0 0,0 0-1147 0 0</inkml:trace>
  <inkml:trace contextRef="#ctx0" brushRef="#br0" timeOffset="1392.336">1382 199 3224 0 0,'0'0'613'0'0,"2"1"1368"0"0,1 1-846 0 0,-1-1-682 0 0,-1-1-1 0 0,1 1 0 0 0,-1 0 0 0 0,1 0 1 0 0,-1 0-1 0 0,0 0 0 0 0,1 0 1 0 0,-1 0-1 0 0,0 1 0 0 0,0-1 0 0 0,0 0 1 0 0,0 1-1 0 0,0-1 0 0 0,0 1 1 0 0,0-1-1 0 0,0 1 0 0 0,0 1-452 0 0,0 0 165 0 0,0 1 0 0 0,1-1-1 0 0,-1 0 1 0 0,1 1 0 0 0,-1-1 0 0 0,1 0-1 0 0,1 1-164 0 0,-1 0 103 0 0,0-1 0 0 0,1 1-1 0 0,-2 0 1 0 0,1 0 0 0 0,0 2-103 0 0,17 71 1232 0 0,-12-13 122 0 0,-4-48-1057 0 0,-1-1-1 0 0,0 1 0 0 0,-2 1-296 0 0,5 33 449 0 0,-4-43-418 0 0,0 1-1 0 0,-1 0 1 0 0,0-1 0 0 0,0 1 0 0 0,0-1 0 0 0,-1 1-1 0 0,0-1 1 0 0,-1 0 0 0 0,0 1 0 0 0,-2 6-31 0 0,1-2 60 0 0,1 0 0 0 0,0-1 0 0 0,1 2 0 0 0,0-1-60 0 0,0 5 106 0 0,2 1 56 0 0,-2-12-193 0 0,0-5-208 0 0,0-21-1233 0 0,-5-21-3353 0 0,1 22-665 0 0</inkml:trace>
  <inkml:trace contextRef="#ctx0" brushRef="#br0" timeOffset="1791.767">1444 246 2304 0 0,'-13'-5'101'0'0,"13"4"-93"0"0,0 0 1 0 0,0 0-1 0 0,0 0 0 0 0,1 0 0 0 0,-1-1 0 0 0,0 1 1 0 0,1 0-1 0 0,-1 0 0 0 0,1 0 0 0 0,-1 0 0 0 0,1 0 0 0 0,0 0 1 0 0,-1 0-1 0 0,1 0 0 0 0,0 0-8 0 0,1 0 548 0 0,0-1 1 0 0,0 1 0 0 0,0-1-1 0 0,0 1 1 0 0,1 0-1 0 0,-1 0 1 0 0,0 0-1 0 0,0 0 1 0 0,1 0 0 0 0,-1 1-1 0 0,1-1 1 0 0,0 1-549 0 0,9-4 3401 0 0,-10 4-3158 0 0,1-1 1 0 0,-1 1-1 0 0,1-1 1 0 0,0 1 0 0 0,-1 0-1 0 0,1 0 1 0 0,0 0 0 0 0,0 0-244 0 0,5 0 264 0 0,10 0 416 0 0,-1 1 0 0 0,0 1 0 0 0,0 1 0 0 0,0 0 0 0 0,0 1 1 0 0,14 6-681 0 0,-19-6 327 0 0,-9-3-222 0 0,0 0 0 0 0,0 0 1 0 0,0 0-1 0 0,0 1 0 0 0,0-1 1 0 0,0 1-1 0 0,-1 0 0 0 0,1 0 1 0 0,-1 0-1 0 0,1 0 0 0 0,0 1-105 0 0,-2-2 26 0 0,0 0 1 0 0,0 1-1 0 0,0-1 0 0 0,0 0 0 0 0,0 0 0 0 0,-1 1 0 0 0,1-1 0 0 0,-1 0 0 0 0,1 1 0 0 0,-1-1 1 0 0,1 1-1 0 0,-1-1 0 0 0,1 0 0 0 0,-1 1 0 0 0,0-1 0 0 0,0 1 0 0 0,0-1 0 0 0,0 1 0 0 0,0-1 1 0 0,0 1-1 0 0,-1-1 0 0 0,1 1 0 0 0,0-1 0 0 0,-1 2-26 0 0,0 0 39 0 0,0 0 0 0 0,0 0 0 0 0,-1 0 0 0 0,1 0 0 0 0,-1 0 1 0 0,0 0-1 0 0,0-1 0 0 0,0 1 0 0 0,0 0 0 0 0,0-1 0 0 0,0 1 0 0 0,-1-1 0 0 0,1 0 0 0 0,-1 0 0 0 0,0 0 0 0 0,0 0-39 0 0,-8 5 64 0 0,1-1 0 0 0,-1 0 0 0 0,0-1 0 0 0,0 0 0 0 0,-1-1 0 0 0,1 0-1 0 0,-1-1-63 0 0,-17 3-882 0 0,1-1-1 0 0,-10-1 883 0 0,9-3-3042 0 0,11-1 1299 0 0</inkml:trace>
  <inkml:trace contextRef="#ctx0" brushRef="#br0" timeOffset="2154.651">1721 335 2760 0 0,'2'0'207'0'0,"5"2"3"0"0,-6-2 43 0 0,1 0 0 0 0,0 0-1 0 0,0 0 1 0 0,0 0 0 0 0,-1 0-1 0 0,1 0 1 0 0,0 0 0 0 0,0 0 0 0 0,0-1-1 0 0,-1 1 1 0 0,1-1 0 0 0,0 0-1 0 0,-1 1 1 0 0,1-1 0 0 0,0 0-1 0 0,-1 0 1 0 0,1 0 0 0 0,-1 0-1 0 0,0 0 1 0 0,2-1-253 0 0,8-6 239 0 0,-7 6-218 0 0,-1 0-1 0 0,0 0 0 0 0,-1 0 0 0 0,1-1 0 0 0,0 1 1 0 0,-1-1-1 0 0,1 1 0 0 0,-1-1 0 0 0,0 0 0 0 0,1 0 1 0 0,-2 0-1 0 0,1 0 0 0 0,1-3-20 0 0,-1 2 35 0 0,1 1 0 0 0,-1-1-1 0 0,1 1 1 0 0,-1-1 0 0 0,4-2-35 0 0,-3 3 73 0 0,0 0-1 0 0,0 0 1 0 0,0-1-1 0 0,-1 1 1 0 0,0-1 0 0 0,0 0-1 0 0,0 1 1 0 0,0-1-73 0 0,13-21 162 0 0,-13 21-152 0 0,0 1 0 0 0,1-1 1 0 0,-1 1-1 0 0,-1-1 0 0 0,1 0 0 0 0,0 0 0 0 0,-1 0 0 0 0,0 0 1 0 0,0 0-1 0 0,0-2-10 0 0,5-66 160 0 0,-6 10 1616 0 0,-1 44-436 0 0,0 17-591 0 0,1 1 10 0 0,0 0-51 0 0,0 0-218 0 0,-9-2 630 0 0,10 3-1106 0 0,-1 0 1 0 0,0 0-1 0 0,0 0 0 0 0,0 1 0 0 0,1-1 0 0 0,-1 0 0 0 0,0 0 1 0 0,0 0-1 0 0,0 0 0 0 0,-1 0 0 0 0,1 0 0 0 0,0 0 0 0 0,0 0 1 0 0,-1 0-1 0 0,1 0 0 0 0,0 0 0 0 0,-1 0 0 0 0,1 0 1 0 0,-1 0-1 0 0,1 0 0 0 0,-1 0 0 0 0,0 0 0 0 0,1 0-14 0 0,-8 21 190 0 0,7-13-84 0 0,-1 0 0 0 0,0 0 0 0 0,0 0 0 0 0,-1-1 0 0 0,-1 2-106 0 0,-1 5 142 0 0,4-11-86 0 0,1-1 0 0 0,-1 1-1 0 0,1 0 1 0 0,-1 0 0 0 0,1 0 0 0 0,0 3-56 0 0,-1 19 292 0 0,-3-2 68 0 0,1 2 1 0 0,2-1 0 0 0,0 0-1 0 0,2 2-360 0 0,-1 0 304 0 0,0-24-261 0 0,1-1 0 0 0,-1 1-1 0 0,0 0 1 0 0,1-1-1 0 0,0 1 1 0 0,0-1 0 0 0,0 1-1 0 0,1 2-42 0 0,-1-3 52 0 0,0 1-1 0 0,0-1 0 0 0,0 1 1 0 0,-1-1-1 0 0,1 1 1 0 0,-1 0-1 0 0,1-1 0 0 0,-1 3-51 0 0,0 4 106 0 0,0-6-65 0 0,0 0 1 0 0,0-1-1 0 0,0 1 0 0 0,0 0 1 0 0,0-1-1 0 0,1 1 1 0 0,-1-1-1 0 0,1 1 1 0 0,0 0-1 0 0,0-1 0 0 0,0 1 1 0 0,0-1-1 0 0,1 2-41 0 0,-1-2 27 0 0,0 0 0 0 0,-1 1 0 0 0,1-1 0 0 0,0 0 0 0 0,-1 1 0 0 0,1-1 0 0 0,-1 1-1 0 0,0-1 1 0 0,0 1 0 0 0,0 1-27 0 0,0-2 22 0 0,0 0 1 0 0,0 0-1 0 0,1 0 0 0 0,-1 1 0 0 0,0-1 1 0 0,1 0-1 0 0,-1 0 0 0 0,1 0 0 0 0,0 0 0 0 0,0 0 1 0 0,0 2-23 0 0,0-4 4 0 0,-1 1 0 0 0,1-1 0 0 0,-1 1 0 0 0,1-1 0 0 0,-1 1 0 0 0,1-1 0 0 0,-1 1 0 0 0,1-1 1 0 0,0 0-1 0 0,-1 1 0 0 0,1-1 0 0 0,0 0 0 0 0,-1 1 0 0 0,1-1 0 0 0,0 0 0 0 0,-1 0 0 0 0,1 0 0 0 0,0 1 1 0 0,-1-1-1 0 0,1 0 0 0 0,0 0 0 0 0,0 0 0 0 0,-1 0 0 0 0,1 0 0 0 0,0 0 0 0 0,-1-1 0 0 0,1 1 0 0 0,0 0 1 0 0,-1 0-1 0 0,1 0 0 0 0,0-1 0 0 0,-1 1 0 0 0,1 0 0 0 0,0-1 0 0 0,-1 1 0 0 0,1-1 0 0 0,-1 1 0 0 0,1 0 1 0 0,-1-1-1 0 0,1 1 0 0 0,-1-1 0 0 0,1 0 0 0 0,-1 1-4 0 0,5-5-369 0 0,0 0 0 0 0,0 0 0 0 0,-1 0 0 0 0,2-2 369 0 0,-4 3-379 0 0,3-3-519 0 0,-1 0 1 0 0,0-1-1 0 0,0 0 0 0 0,1-3 898 0 0,11-22-2949 0 0,-10 23 1726 0 0,-1 0 0 0 0,-1 0-1 0 0,3-9 1224 0 0,-1 4-950 0 0,10-15-1392 0 0</inkml:trace>
  <inkml:trace contextRef="#ctx0" brushRef="#br0" timeOffset="2552.284">2074 218 2760 0 0,'7'14'5472'0'0,"3"11"921"0"0,3 7-2919 0 0,-7-18-3090 0 0,1 0 0 0 0,0-1-1 0 0,1 1 1 0 0,3 2-384 0 0,-10-14 62 0 0,0-1-1 0 0,1 0 1 0 0,-1 1 0 0 0,1-1-1 0 0,-1 0 1 0 0,1 0 0 0 0,-1 0-1 0 0,1 0 1 0 0,0 0 0 0 0,0 0-1 0 0,-1-1 1 0 0,1 1 0 0 0,0 0-1 0 0,0-1 1 0 0,0 0 0 0 0,0 1-1 0 0,0-1 1 0 0,0 0 0 0 0,0 0-1 0 0,0 0 1 0 0,-1 0-1 0 0,1 0 1 0 0,0 0 0 0 0,0-1-1 0 0,0 1 1 0 0,0-1 0 0 0,0 1-1 0 0,0-1 1 0 0,-1 0 0 0 0,1 0-1 0 0,0 1 1 0 0,-1-1 0 0 0,1-1-62 0 0,4-2 71 0 0,-2 0-1 0 0,1 0 1 0 0,0 0 0 0 0,-1-1 0 0 0,1 0 0 0 0,-1 0 0 0 0,-1 0 0 0 0,1-1 0 0 0,-1 1 0 0 0,0-1-1 0 0,0 0 1 0 0,0-2-71 0 0,1-2-53 0 0,-1 0 0 0 0,0 0 0 0 0,0-1 0 0 0,-1 1-1 0 0,-1 0 1 0 0,0-1 0 0 0,0 0 0 0 0,-1 1 0 0 0,0-1-1 0 0,-2-3 54 0 0,2 13-19 0 0,0-1 0 0 0,0 1 0 0 0,0-1 0 0 0,-1 1-1 0 0,1 0 1 0 0,-1-1 0 0 0,1 1 0 0 0,-1-1 0 0 0,1 1 0 0 0,-1 0-1 0 0,0 0 1 0 0,0 0 0 0 0,0-1 0 0 0,1 1 0 0 0,-1 0-1 0 0,0 0 1 0 0,0 0 0 0 0,-1 0 0 0 0,1 0 0 0 0,0 0 0 0 0,0 1-1 0 0,0-1 1 0 0,-1 0 0 0 0,1 1 0 0 0,0-1 0 0 0,-2 0 19 0 0,1 1-16 0 0,0 0 1 0 0,1 0 0 0 0,-1 0-1 0 0,0 0 1 0 0,0 0-1 0 0,0 0 1 0 0,0 1 0 0 0,0-1-1 0 0,0 1 1 0 0,0 0 0 0 0,0-1-1 0 0,1 1 1 0 0,-1 0 0 0 0,0 0-1 0 0,1 0 1 0 0,-1 0-1 0 0,0 0 1 0 0,1 0 0 0 0,-1 2 15 0 0,-5 2 9 0 0,0 2 1 0 0,1-1 0 0 0,0 1-1 0 0,1 0 1 0 0,-1 0 0 0 0,1 0-1 0 0,1 1 1 0 0,-1 0 0 0 0,1 0-1 0 0,-2 8-9 0 0,0 1 129 0 0,1 1-1 0 0,1-1 1 0 0,1 1-1 0 0,-2 17-128 0 0,5-31 32 0 0,0-1 0 0 0,0 1 0 0 0,0 0-1 0 0,1 0 1 0 0,-1-1 0 0 0,1 1 0 0 0,0 0 0 0 0,0-1-1 0 0,0 1 1 0 0,1-1 0 0 0,-1 1 0 0 0,1-1-1 0 0,0 0 1 0 0,-1 1 0 0 0,2-1 0 0 0,1 2-32 0 0,-1-1 57 0 0,1 0 0 0 0,-1 0 0 0 0,1-1 0 0 0,0 0 0 0 0,0 0 0 0 0,0 0 0 0 0,1 0-1 0 0,-1 0 1 0 0,1-1 0 0 0,-1 0 0 0 0,1 0 0 0 0,2 0-57 0 0,10 2 153 0 0,0 0 0 0 0,1-2-1 0 0,-1 0 1 0 0,16-1-153 0 0,-12-1 101 0 0,11 0-560 0 0,22-2 459 0 0,-17-1-553 0 0,10 1-131 0 0</inkml:trace>
</inkml:ink>
</file>

<file path=ppt/ink/ink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18-12-04T08:22:59.035"/>
    </inkml:context>
    <inkml:brush xml:id="br0">
      <inkml:brushProperty name="width" value="0.05" units="cm"/>
      <inkml:brushProperty name="height" value="0.05" units="cm"/>
      <inkml:brushProperty name="color" value="#008C3A"/>
    </inkml:brush>
  </inkml:definitions>
  <inkml:trace contextRef="#ctx0" brushRef="#br0">19 476 6912 0 0,'0'0'528'0'0,"0"0"-220"0"0,0 0 340 0 0,0 0 184 0 0,0 0 37 0 0,0 0-44 0 0,0 0-222 0 0,0 0-99 0 0,0 0-21 0 0,13 6 973 0 0,-2-3-817 0 0,0-1 1 0 0,1-1 0 0 0,1 0-640 0 0,20 4 691 0 0,-2-1-353 0 0,-1 0 0 0 0,1-2-338 0 0,19 2 80 0 0,-39-2 39 0 0,22 0 346 0 0,-32-2-728 0 0,-1 0-117 0 0,0 0-32 0 0,0 0-153 0 0,0 0-627 0 0,0 0-273 0 0,0 0-635 0 0,0 0-2321 0 0</inkml:trace>
  <inkml:trace contextRef="#ctx0" brushRef="#br0" timeOffset="786.819">550 321 6736 0 0,'0'0'306'0'0,"0"0"-4"0"0,5-17 3263 0 0,-6 16-3385 0 0,-1-1 0 0 0,1 1 0 0 0,0 0 1 0 0,-1 0-1 0 0,1 1 0 0 0,-1-1 0 0 0,1 0 0 0 0,-1 0 0 0 0,1 1 1 0 0,-1-1-1 0 0,0 1 0 0 0,1-1 0 0 0,-1 1 0 0 0,0 0 0 0 0,1 0 0 0 0,-1 0 1 0 0,0 0-1 0 0,0 0-180 0 0,-33 1 674 0 0,-94 8 704 0 0,-38-5-1378 0 0,130-4 429 0 0,0 2 1 0 0,-8 2-430 0 0,41-3 65 0 0,0-1-1 0 0,0 1 0 0 0,-1 0 0 0 0,1 0 0 0 0,1 0 0 0 0,-1 0 0 0 0,0 1 0 0 0,0 0 0 0 0,0-1 0 0 0,0 2-64 0 0,1 0 32 0 0,0-1 0 0 0,1 1 0 0 0,0 0 0 0 0,-1 0 0 0 0,1 0 0 0 0,0 0 0 0 0,0 0 0 0 0,0 0 0 0 0,1 1 0 0 0,-1-1 0 0 0,1 0-1 0 0,0 1 1 0 0,-1 2-32 0 0,1-1 7 0 0,1-1 0 0 0,-1 1 0 0 0,1-1-1 0 0,-1 1 1 0 0,1-1 0 0 0,1 1-1 0 0,-1-1 1 0 0,1 1 0 0 0,-1-1-1 0 0,1 1 1 0 0,1 2-7 0 0,1 1 47 0 0,0 0 0 0 0,0 0 0 0 0,0 0 0 0 0,1-1-1 0 0,3 6-46 0 0,-3-8 45 0 0,0-1-1 0 0,1 1 0 0 0,-1-1 0 0 0,1 0 0 0 0,0 0 0 0 0,5 3-44 0 0,-3-1 19 0 0,0-3 54 0 0,0 0-1 0 0,-1 0 0 0 0,1 0 0 0 0,1-1 0 0 0,-1 0 0 0 0,0 0 0 0 0,0 0 1 0 0,1-1-1 0 0,3 0-72 0 0,15-3 80 0 0,-8 1-47 0 0,-10 0 40 0 0,0 0 0 0 0,1 0 0 0 0,-1-1 0 0 0,0 0 0 0 0,0-1 0 0 0,-1 0 0 0 0,3-1-73 0 0,5-1 46 0 0,-12 3-40 0 0,0 1-1 0 0,0-1 1 0 0,0 1-1 0 0,-1-1 1 0 0,1 0-1 0 0,0 0 1 0 0,-1 0-1 0 0,1 0 1 0 0,-1-1-1 0 0,0 1 1 0 0,2-2-6 0 0,-3 2 33 0 0,0 1-1 0 0,0 0 1 0 0,0-1 0 0 0,0 1 0 0 0,-1-1 0 0 0,1 1 0 0 0,0-1 0 0 0,-1 1 0 0 0,1-1 0 0 0,-1 1 0 0 0,1-1 0 0 0,-1 0 0 0 0,0 1-1 0 0,0-1 1 0 0,0 0 0 0 0,0 1 0 0 0,0-1 0 0 0,0 0 0 0 0,0 1 0 0 0,0-1 0 0 0,-1 0 0 0 0,1 1 0 0 0,-1-1-33 0 0,0-2 75 0 0,-1 0 1 0 0,0 0 0 0 0,0 0-1 0 0,0 1 1 0 0,-1-1 0 0 0,1 1-1 0 0,-1 0 1 0 0,0 0 0 0 0,0 0 0 0 0,0 0-1 0 0,0 0 1 0 0,0 0 0 0 0,0 1-1 0 0,-1 0 1 0 0,0-1 0 0 0,1 2-1 0 0,-5-3-75 0 0,-8-4-56 0 0,-1 1-1 0 0,0 1 1 0 0,-1 0-1 0 0,1 2 1 0 0,-18-3 56 0 0,24 6-77 0 0,6 1-8817 0 0,5 0 3324 0 0</inkml:trace>
  <inkml:trace contextRef="#ctx0" brushRef="#br0" timeOffset="1163.144">634 107 8288 0 0,'0'0'381'0'0,"0"0"-6"0"0,1-1-276 0 0,0 0 0 0 0,-1 1 0 0 0,1-1 1 0 0,0 1-1 0 0,-1-1 0 0 0,1 1 0 0 0,0-1 1 0 0,0 1-1 0 0,0 0 0 0 0,-1-1 0 0 0,1 1 0 0 0,0 0 1 0 0,0 0-1 0 0,0-1 0 0 0,0 1 0 0 0,-1 0 1 0 0,1 0-1 0 0,0 0 0 0 0,0 0 0 0 0,0 0 0 0 0,0 0 1 0 0,0 1-1 0 0,-1-1 0 0 0,1 0 0 0 0,1 0-99 0 0,0 1 540 0 0,30 0 5110 0 0,14 2-5650 0 0,9 4 736 0 0,6 5-736 0 0,-46-10-201 0 0,0 1-1 0 0,0-2 0 0 0,1 0 1 0 0,-1-1-1 0 0,0-1 1 0 0,12-1 201 0 0,-14-2-3169 0 0,-9 0 1321 0 0</inkml:trace>
  <inkml:trace contextRef="#ctx0" brushRef="#br0" timeOffset="1508.537">837 8 3680 0 0,'0'0'284'0'0,"-10"-7"89"0"0,8 6 3216 0 0,1 2 3633 0 0,2 19-6618 0 0,0 1 1 0 0,2-1-1 0 0,0 0 1 0 0,1 1-1 0 0,5 11-604 0 0,-3-12-30 0 0,-1 1-1 0 0,-1-1 1 0 0,0 1 0 0 0,-2-1-1 0 0,0 12 31 0 0,-3-15-953 0 0,-5 2-56 0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18-12-04T08:09:29.60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44 66 6448 0 0,'0'0'141'0'0,"-6"-16"390"0"0,-1 1-75 0 0,4 7 2101 0 0,1 8 337 0 0,2 4-1712 0 0,6 26-823 0 0,-2-1-1 0 0,-1 1 1 0 0,-1 9-359 0 0,1 8 485 0 0,-3-25 257 0 0,0 0 0 0 0,-3 13-742 0 0,0 20 121 0 0,2-33-121 0 0,1-16 0 0 0,-1-1 0 0 0,1 1 0 0 0,0-1 0 0 0,1 1 0 0 0,-1-1 0 0 0,1 0 0 0 0,1 5 0 0 0,0-5 0 0 0,-1 0 0 0 0,-1 1 0 0 0,1-1 0 0 0,-1 0 0 0 0,0 1 0 0 0,0 1 0 0 0,0-4 0 0 0,-1-16-1712 0 0,-1 1 0 0 0,0 0-1 0 0,0 0 1 0 0,-5-10 1712 0 0,6 17-170 0 0,-9-27-2386 0 0</inkml:trace>
  <inkml:trace contextRef="#ctx0" brushRef="#br0" timeOffset="351.171">0 9 8288 0 0,'6'-2'155'0'0,"-1"0"1"0"0,0 1-1 0 0,1 0 1 0 0,-1 0-1 0 0,1 0 1 0 0,-1 1-1 0 0,1 0 1 0 0,-1 0-1 0 0,2 0-155 0 0,8 1 656 0 0,0 1-1 0 0,13 3-655 0 0,0 2-662 0 0,0 2 0 0 0,11 5 662 0 0,-32-11 180 0 0,0 0-1 0 0,-1 1 0 0 0,1 0 1 0 0,-1 0-1 0 0,0 0 0 0 0,0 1 0 0 0,-1 0 1 0 0,1 0-1 0 0,-1 0 0 0 0,0 1 1 0 0,-1 0-1 0 0,1 0 0 0 0,-1 0 0 0 0,0 0 1 0 0,-1 1-1 0 0,1-1 0 0 0,-1 1 1 0 0,-1 0-1 0 0,1 0 0 0 0,-1 0 0 0 0,0 0 1 0 0,-1 1-1 0 0,0-1 0 0 0,0 0 1 0 0,0 1-1 0 0,-1-1 0 0 0,0 0 0 0 0,-1 1 1 0 0,0-1-1 0 0,0 1 0 0 0,0-1 1 0 0,-1 0-1 0 0,0 0 0 0 0,-2 4-179 0 0,1-2 345 0 0,-1 0 0 0 0,0 0-1 0 0,0 0 1 0 0,-5 5-345 0 0,6-10 25 0 0,0 0 0 0 0,-1 0 0 0 0,1 0 1 0 0,-1-1-1 0 0,0 1 0 0 0,0-1 0 0 0,0 0 0 0 0,0 0 0 0 0,-5 2-25 0 0,-11 6 0 0 0,9-4 0 0 0,0-1 0 0 0,-1 0 0 0 0,0-1 0 0 0,1 0 0 0 0,-2-1 0 0 0,1 0 0 0 0,-4 0 0 0 0,8-2-21 0 0,3-1 2 0 0,0 0 0 0 0,0 0 0 0 0,0 0 0 0 0,1-1 0 0 0,-1 1-1 0 0,0-1 1 0 0,0 0 0 0 0,0-1 0 0 0,0 1 0 0 0,0-1 0 0 0,0 0 0 0 0,0 0 0 0 0,-1-1 19 0 0,3 0-667 0 0,-1 1-1 0 0,1-1 0 0 0,0 1 1 0 0,0-1-1 0 0,0 0 0 0 0,0 0 1 0 0,0 0-1 0 0,-1-2 668 0 0,2 2-2045 0 0</inkml:trace>
  <inkml:trace contextRef="#ctx0" brushRef="#br0" timeOffset="761.425">309 400 13824 0 0,'0'0'629'0'0,"0"0"-12"0"0,1 1-393 0 0,2 3-198 0 0,-3-2-28 0 0,1-1 1 0 0,0 0 0 0 0,0 0-1 0 0,0 1 1 0 0,0-1 0 0 0,0 0-1 0 0,0 0 1 0 0,0 0 0 0 0,0 0 0 0 0,0 0-1 0 0,0-1 1 0 0,0 1 0 0 0,1 0-1 0 0,-1 0 1 0 0,0-1 0 0 0,0 1-1 0 0,1-1 1 0 0,-1 1 0 0 0,1-1 0 0 0,-1 0-1 0 0,0 1 1 0 0,1-1 0 0 0,-1 0-1 0 0,1 0 1 0 0,-1 0 0 0 0,2 0 1 0 0,1-1 47 0 0,0 0 1 0 0,0 0-1 0 0,-1 0 0 0 0,1 0 1 0 0,0-1-1 0 0,0 0 0 0 0,1-1-47 0 0,-1 2 152 0 0,19-11 899 0 0,-3 3-731 0 0,-2-1 0 0 0,16-10-320 0 0,-28 16-8 0 0,-1 0 1 0 0,0 0-1 0 0,0-1 0 0 0,0 0 1 0 0,0 0-1 0 0,-1 0 0 0 0,0 0 0 0 0,0-1 1 0 0,0 0-1 0 0,-1 1 0 0 0,0-2 8 0 0,-2 6 0 0 0,3-7 0 0 0,0-1 0 0 0,-1 0 0 0 0,0 0 0 0 0,2-7 0 0 0,-5 15 0 0 0,0 0 0 0 0,0 0 0 0 0,0 0 0 0 0,0 0 0 0 0,0 0 0 0 0,0 0 0 0 0,0 0 0 0 0,0 0 0 0 0,0 1 0 0 0,0-1 0 0 0,-1 0 0 0 0,1 0 0 0 0,0 0 0 0 0,-1 0 0 0 0,1 0 0 0 0,0 0 0 0 0,-1 0 0 0 0,1 0 0 0 0,-1 1 0 0 0,0-1 0 0 0,1 0 0 0 0,-1 0 0 0 0,0 1 0 0 0,1-1 0 0 0,-1 0 0 0 0,0 1 0 0 0,0-1 0 0 0,1 1 0 0 0,-1-1 0 0 0,0 1 0 0 0,0-1 0 0 0,0 1 0 0 0,0 0 0 0 0,0-1 0 0 0,0 1 0 0 0,0 0 0 0 0,0 0 0 0 0,0 0 0 0 0,0-1 0 0 0,0 1 0 0 0,0 0 0 0 0,0 0 0 0 0,0 1 0 0 0,0-1 0 0 0,-5-1 0 0 0,1 1 0 0 0,-1 0 0 0 0,0 1 0 0 0,1-1 0 0 0,-1 1 0 0 0,1 0 0 0 0,-1 0 0 0 0,1 1 0 0 0,-1 0 0 0 0,1 0 0 0 0,0 0 0 0 0,0 0 0 0 0,0 1 0 0 0,0 0 0 0 0,0 0 0 0 0,-1 2 0 0 0,4-3-44 0 0,-8 7 412 0 0,0 1 1 0 0,0 1 0 0 0,-4 5-369 0 0,12-12 76 0 0,-1-1 0 0 0,1 1 0 0 0,0 0 0 0 0,0 0-1 0 0,0 0 1 0 0,1 0 0 0 0,-1 0 0 0 0,1 0 0 0 0,0 1 0 0 0,0-1 0 0 0,1 0 0 0 0,-1 1-1 0 0,1 1-75 0 0,0-1 0 0 0,0-1 0 0 0,0 0 0 0 0,1 0 0 0 0,0 0 0 0 0,-1 0 0 0 0,1 0 0 0 0,1 0 0 0 0,-1 0 0 0 0,1 0 0 0 0,-1 0 0 0 0,2 1 0 0 0,-2-3 0 0 0,1 0 0 0 0,0 1 0 0 0,-1-1 0 0 0,1 0 0 0 0,0 0 0 0 0,0-1 0 0 0,0 1 0 0 0,0 0 0 0 0,0-1 0 0 0,1 1 0 0 0,-1-1 0 0 0,0 1 0 0 0,1-1 0 0 0,-1 0 0 0 0,1 0 0 0 0,-1 0 0 0 0,1-1 0 0 0,0 1 0 0 0,7 1-21 0 0,0-1 1 0 0,-1 0-1 0 0,1 0 0 0 0,0-1 0 0 0,0 0 0 0 0,0-1 0 0 0,2 0 21 0 0,16-4-2684 0 0,23-7 2684 0 0,-39 9-843 0 0,-1 0-411 0 0,0-1 0 0 0,0 0 0 0 0,6-4 1254 0 0,-13 6-222 0 0,22-9-1824 0 0</inkml:trace>
  <inkml:trace contextRef="#ctx0" brushRef="#br0" timeOffset="1153.416">803 206 15664 0 0,'0'0'356'0'0,"-5"1"475"0"0,2 1-778 0 0,0 0 0 0 0,0 0 0 0 0,-1 0 0 0 0,1 1 0 0 0,1-1 0 0 0,-1 1 0 0 0,0 0 0 0 0,1 0 0 0 0,-1 0 0 0 0,-1 3-53 0 0,-11 12 2 0 0,8-11-2 0 0,0 1 0 0 0,0 0 0 0 0,1 0 0 0 0,0 1 0 0 0,1 0 0 0 0,0 0 0 0 0,3-5 0 0 0,0 0 0 0 0,0 1 0 0 0,0-1 0 0 0,1 1 0 0 0,-1-1 0 0 0,1 1 0 0 0,0-1 0 0 0,1 1 0 0 0,-1 0 0 0 0,1 0 0 0 0,0-1 0 0 0,0 1 0 0 0,0 0 0 0 0,1 0 0 0 0,0-2 50 0 0,0-1 1 0 0,0 0-1 0 0,0 1 0 0 0,0-1 0 0 0,0 0 0 0 0,1 0 0 0 0,-1 0 0 0 0,1 0 0 0 0,0 0 0 0 0,-1 0 0 0 0,1 0 0 0 0,0-1 0 0 0,0 1 0 0 0,0-1 0 0 0,0 1 0 0 0,1-1 0 0 0,-1 0 0 0 0,1 0-50 0 0,2 2 163 0 0,0-1-1 0 0,0 1 1 0 0,0-1 0 0 0,1-1 0 0 0,-1 1 0 0 0,1-1-1 0 0,2 0-162 0 0,16 2 0 0 0,-1-1 0 0 0,0-1 0 0 0,0-2 0 0 0,1 0 0 0 0,12-3 0 0 0,2 1 242 0 0,-22 3-2888 0 0,-8 0-293 0 0,1 0-3109 0 0</inkml:trace>
</inkml:ink>
</file>

<file path=ppt/ink/ink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18-12-04T08:23:15.66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461 76 2760 0 0,'-12'-3'507'0'0,"10"2"2"0"0,1 1 1 0 0,0-1 0 0 0,-1 1 0 0 0,1-1-1 0 0,0 0 1 0 0,-1 0 0 0 0,1 0 0 0 0,0 0-1 0 0,0 0 1 0 0,0 0 0 0 0,0 0 0 0 0,-1 0 0 0 0,2 0-1 0 0,-1 0 1 0 0,0-1 0 0 0,-1 0-510 0 0,2 1 167 0 0,0-1 1 0 0,0 1-1 0 0,0-1 1 0 0,-1 0 0 0 0,2 1-1 0 0,-1-1 1 0 0,0 1-1 0 0,0-1 1 0 0,0 1-1 0 0,1-1 1 0 0,-1 1-1 0 0,1-1 1 0 0,-1 1-1 0 0,1-1 1 0 0,-1 1 0 0 0,1-1-168 0 0,0 1 67 0 0,0 0 1 0 0,-1 0-1 0 0,1 0 1 0 0,0 0-1 0 0,-1 1 1 0 0,1-1-1 0 0,0 0 1 0 0,0 0-1 0 0,0 1 1 0 0,0-1-1 0 0,0 0 1 0 0,0 1-1 0 0,0-1 1 0 0,0 1-1 0 0,0-1 1 0 0,0 1 0 0 0,1-1-68 0 0,21-4 451 0 0,-20 4-346 0 0,10-1-20 0 0,1-1-39 0 0,0 1 0 0 0,-1 0 1 0 0,10 1-47 0 0,-14 1 9 0 0,0 0 0 0 0,0 1 0 0 0,0-1 0 0 0,0 2 0 0 0,-1-1 0 0 0,1 1 1 0 0,4 2-10 0 0,-8-2 0 0 0,0 0 0 0 0,1 0 0 0 0,-1 0 0 0 0,0 0 0 0 0,0 1 0 0 0,0 0 0 0 0,-1 0 0 0 0,1 1 0 0 0,-1-1 0 0 0,1 1 0 0 0,-1 0 0 0 0,0 0 0 0 0,-1 0 0 0 0,3 3 0 0 0,31 61 78 0 0,-22-33 44 0 0,-5-9-60 0 0,5 6 64 0 0,-2-1 0 0 0,-1 2 1 0 0,-1 0-1 0 0,-2 0 0 0 0,3 22-126 0 0,-9-35 26 0 0,1 2 134 0 0,-1 1 0 0 0,0 16-160 0 0,-3-19 121 0 0,-1 0 0 0 0,-1-1 0 0 0,0 1 0 0 0,-2-1-1 0 0,0 0 1 0 0,-1 1 0 0 0,-1-2 0 0 0,0 1 0 0 0,-2-1-1 0 0,-7 15-120 0 0,9-23 48 0 0,1 0 0 0 0,-2 0-1 0 0,1-1 1 0 0,-1 0 0 0 0,0 0-1 0 0,-1 0 1 0 0,-2 1-48 0 0,-23 20 69 0 0,20-16-23 0 0,-1-1 0 0 0,-1-1 0 0 0,0 0-1 0 0,-1-1 1 0 0,-9 5-46 0 0,-11 7 25 0 0,29-18-5 0 0,0 0 0 0 0,0 0 0 0 0,-1-1 0 0 0,0 0-1 0 0,-7 3-19 0 0,-49 18 469 0 0,41-15-520 0 0,-1-2 0 0 0,0 0 0 0 0,-9 1 51 0 0,23-7-29 0 0,0 0-1 0 0,0-1 0 0 0,0 0 0 0 0,0-1 30 0 0,6 0 1 0 0,1 0 0 0 0,-1 0-1 0 0,1-1 1 0 0,-1 1-1 0 0,1-1 1 0 0,-1 0-1 0 0,1 0 1 0 0,-1 0 0 0 0,1-1-1 0 0,0 1 1 0 0,0-1-1 0 0,-3-2 0 0 0,-7-4 0 0 0,11 8-1 0 0,0-1 1 0 0,1 0-1 0 0,-1 0 1 0 0,1 0-1 0 0,-1-1 0 0 0,0 1 1 0 0,1 0-1 0 0,0-1 1 0 0,-1 1-1 0 0,1-1 0 0 0,0 1 1 0 0,0-1-1 0 0,0 1 1 0 0,0-1-1 0 0,0 0 0 0 0,0 0 1 0 0,0-1 0 0 0,-5-7-49 0 0,-1-7-16 0 0,-6-39-292 0 0,11 50 273 0 0,1 5 58 0 0,0-1 0 0 0,1 0 0 0 0,-1-1 0 0 0,1 1 0 0 0,-1 0 0 0 0,1 0-1 0 0,0 0 1 0 0,0 0 0 0 0,0-1 26 0 0,-2-3-10 0 0,1 4-46 0 0,1 0 0 0 0,-1-1-1 0 0,1 1 1 0 0,0 0 0 0 0,0-1 0 0 0,0 1 0 0 0,0 0 0 0 0,0-1 0 0 0,1 1 0 0 0,-1 0 0 0 0,0 0 0 0 0,1-1-1 0 0,0 0 57 0 0,1-6-629 0 0,-1 7 446 0 0,-1 1 0 0 0,1-1 0 0 0,-1 1 0 0 0,1-1-1 0 0,0 0 1 0 0,-1 1 0 0 0,1-1 0 0 0,0 1 0 0 0,0 0 0 0 0,0-1 0 0 0,0 1 0 0 0,1-1 183 0 0,5-7-1041 0 0,2-13-1495 0 0,-8 22 2233 0 0,-2-5 276 0 0,1 1 1 0 0,0-1-1 0 0,0 1 1 0 0,0-1-1 0 0,1 1 0 0 0,-1-1 1 0 0,2-1 26 0 0,-1-4-15 0 0,4-13 27 0 0,-4 19 62 0 0,-1 4 69 0 0,1-3 162 0 0,-1 3-271 0 0,0-1-1 0 0,0 1 0 0 0,0 0 1 0 0,1 0-1 0 0,-1 0 0 0 0,0 0 0 0 0,0-1 1 0 0,0 1-1 0 0,0 0 0 0 0,0 0 1 0 0,0 0-1 0 0,0-1 0 0 0,0 1 1 0 0,1 0-1 0 0,-1 0 0 0 0,0 0 0 0 0,0-1 1 0 0,0 1-1 0 0,0 0 0 0 0,0 0 1 0 0,0 0-1 0 0,0-1 0 0 0,0 1 1 0 0,0 0-1 0 0,0 0 0 0 0,0 0 1 0 0,0-1-1 0 0,-1 1 0 0 0,1 0 0 0 0,0 0 1 0 0,0-1-1 0 0,0 1 0 0 0,0 0 1 0 0,0 0-1 0 0,0 0 0 0 0,0 0 1 0 0,0-1-1 0 0,-1 1 0 0 0,1 0 0 0 0,0 0 1 0 0,0 0-1 0 0,0 0 0 0 0,0 0 1 0 0,-1-1-1 0 0,1 1 0 0 0,0 0 1 0 0,0 0-34 0 0,-1-2 1639 0 0,0 0 85 0 0,-3 4-1827 0 0,-2 5 283 0 0,0-1 0 0 0,1 1 1 0 0,-1 0-1 0 0,1 1 1 0 0,1 0-1 0 0,-5 7-180 0 0,-16 27 388 0 0,-9 9-51 0 0,19-32-222 0 0,0 1 0 0 0,1 0-1 0 0,-8 16-114 0 0,8-19 15 0 0,0-1 34 0 0,5-4-54 0 0,0-5 93 0 0,9-7 5 0 0,0 0-2 0 0,0 0-22 0 0,-1-1-46 0 0,1-1 0 0 0,-1 0 0 0 0,1 1 0 0 0,0-1-1 0 0,-1 0 1 0 0,1 0 0 0 0,0 1 0 0 0,0-1-1 0 0,0 0 1 0 0,0 0 0 0 0,1 1 0 0 0,-1-1-1 0 0,0 0 1 0 0,1 0 0 0 0,-1 1 0 0 0,1-1-23 0 0,13-31 72 0 0,-6 18-66 0 0,1-8-8 0 0,1 0 1 0 0,2 1-1 0 0,0 1 0 0 0,7-8 2 0 0,-14 22-1 0 0,2-3-11 0 0,1 0-1 0 0,-1 0 1 0 0,2 1-1 0 0,-1 0 1 0 0,3-1 12 0 0,-9 8 0 0 0,1 0 0 0 0,0 0 0 0 0,0 0 0 0 0,0 1 0 0 0,0-1 0 0 0,0 1 0 0 0,0-1 0 0 0,1 1 0 0 0,-1 0 0 0 0,0 0 0 0 0,1 1 0 0 0,-1-1 0 0 0,0 1 0 0 0,1 0 0 0 0,-1-1 0 0 0,1 1 0 0 0,-1 1-1 0 0,1-1 1 0 0,-1 0 0 0 0,3 2 0 0 0,2 0 68 0 0,0 1-1 0 0,0 1 0 0 0,-1 0 0 0 0,1 0 1 0 0,-1 0-1 0 0,0 1 0 0 0,0 0 0 0 0,0 0 1 0 0,5 6-68 0 0,-3-3 53 0 0,0-1 0 0 0,0 0 0 0 0,1-1 0 0 0,7 4-53 0 0,-3-2-26 0 0,-10-6-36 0 0,0 0-1 0 0,-1 0 1 0 0,1 0-1 0 0,0 0 1 0 0,0-1-1 0 0,0 1 0 0 0,0-1 1 0 0,1 0-1 0 0,-1 0 1 0 0,0-1-1 0 0,0 1 1 0 0,3-1 62 0 0,3-2-1062 0 0</inkml:trace>
</inkml:ink>
</file>

<file path=ppt/ink/ink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18-12-04T08:23:16.40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471 26 3680 0 0,'0'0'284'0'0,"0"0"151"0"0,0 0 1327 0 0,-3-5 3977 0 0,-4-6-2947 0 0,7 10-2741 0 0,-1 0 0 0 0,1 1 1 0 0,-1-1-1 0 0,1 0 0 0 0,-1 1 1 0 0,0-1-1 0 0,1 0 0 0 0,-1 1 1 0 0,0-1-1 0 0,0 1 0 0 0,1 0 1 0 0,-1-1-1 0 0,0 1 1 0 0,0-1-1 0 0,0 1 0 0 0,0 0 1 0 0,1 0-1 0 0,-1-1 0 0 0,0 1 1 0 0,0 0-1 0 0,0 0 0 0 0,0 0 1 0 0,0 0-52 0 0,-27 2 689 0 0,11 0-324 0 0,-39 0 279 0 0,29 0-366 0 0,1-1 0 0 0,-17-3-278 0 0,-45-1 922 0 0,80 2-838 0 0,-3 0 172 0 0,-1 0 1 0 0,0 1 0 0 0,0 1 0 0 0,-7 0-257 0 0,16 0 40 0 0,1-1 1 0 0,-1 1-1 0 0,0-1 0 0 0,0 1 1 0 0,1 0-1 0 0,-1 0 1 0 0,1 1-1 0 0,-1-1 0 0 0,1 0 1 0 0,-1 1-1 0 0,1-1 0 0 0,0 1 1 0 0,-1 0-1 0 0,1 0 0 0 0,0 0 1 0 0,0 0-1 0 0,1 0 0 0 0,-1 0 1 0 0,0 1-1 0 0,1-1 0 0 0,-1 2-40 0 0,-3 5 0 0 0,0 1 0 0 0,1 0 0 0 0,1 0 0 0 0,-1 0 0 0 0,2 1 0 0 0,-1-1 0 0 0,0 8 0 0 0,1 0 0 0 0,1-12 0 0 0,0-1 0 0 0,1 1 0 0 0,0-1 0 0 0,0 1 0 0 0,0 0 0 0 0,0-1 0 0 0,2 5 0 0 0,-2-7 3 0 0,3 9-5 0 0,0-1-1 0 0,0 0 1 0 0,1 1-1 0 0,1 2 3 0 0,-3-11 6 0 0,0 0-1 0 0,-1 0 0 0 0,1 0 0 0 0,0 0 0 0 0,1 0 1 0 0,-1 0-1 0 0,0-1 0 0 0,1 1 0 0 0,0-1 0 0 0,-1 1 0 0 0,1-1 1 0 0,0 0-1 0 0,0 0 0 0 0,0-1 0 0 0,0 1 0 0 0,1 0-5 0 0,6 1 40 0 0,0 0 0 0 0,0 0 0 0 0,0-1 0 0 0,0 0 0 0 0,0 0 0 0 0,0-2 0 0 0,1 1 0 0 0,-1-1 0 0 0,2-1-40 0 0,17-1 266 0 0,-1-2 0 0 0,18-5-266 0 0,-41 8-5 0 0,0 0-1 0 0,0-1 1 0 0,-1 1-1 0 0,1-1 0 0 0,-1 0 1 0 0,1 0-1 0 0,-1-1 1 0 0,0 0-1 0 0,0 1 1 0 0,1-2 5 0 0,-4 3 11 0 0,0 0-1 0 0,0 0 1 0 0,0 0 0 0 0,0 1 0 0 0,0-2 0 0 0,0 1 0 0 0,-1 0 0 0 0,1 0-1 0 0,0 0 1 0 0,-1 0 0 0 0,1 0 0 0 0,0-1 0 0 0,-1 1 0 0 0,0 0 0 0 0,1 0 0 0 0,-1-1-1 0 0,0 1 1 0 0,1 0 0 0 0,-1-1 0 0 0,0 1 0 0 0,0 0 0 0 0,0-1 0 0 0,0 1-1 0 0,-1 0 1 0 0,1-1 0 0 0,0 1 0 0 0,0 0 0 0 0,-1 0 0 0 0,1-1 0 0 0,-1 1 0 0 0,1 0-1 0 0,-1 0 1 0 0,0-1 0 0 0,1 1 0 0 0,-1 0 0 0 0,0 0 0 0 0,0 0 0 0 0,0 0-11 0 0,-8-11 1 0 0,0 1 1 0 0,-1 0 0 0 0,0 1 0 0 0,0 0 0 0 0,-1 0-1 0 0,-12-7-1 0 0,9 8-171 0 0,0 1 0 0 0,-1 0 0 0 0,-14-5 171 0 0,26 11-569 0 0,-14-3 120 0 0,8 3-5727 0 0,8 2-132 0 0</inkml:trace>
</inkml:ink>
</file>

<file path=ppt/ink/ink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18-12-04T08:23:16.76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20 3224 0 0,'0'0'521'0'0,"0"0"981"0"0,0 0 428 0 0,0 0 87 0 0,0 0-175 0 0,0 0-822 0 0,0 0-364 0 0,8 2 504 0 0,4-1-172 0 0,1-1 0 0 0,-1 0 0 0 0,1-1 0 0 0,11-3-988 0 0,10 1 470 0 0,175-11-1422 0 0,-184 13 465 0 0</inkml:trace>
</inkml:ink>
</file>

<file path=ppt/ink/ink3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18-12-04T08:22:35.231"/>
    </inkml:context>
    <inkml:brush xml:id="br0">
      <inkml:brushProperty name="width" value="0.05" units="cm"/>
      <inkml:brushProperty name="height" value="0.05" units="cm"/>
      <inkml:brushProperty name="color" value="#E71224"/>
    </inkml:brush>
    <inkml:brush xml:id="br1">
      <inkml:brushProperty name="width" value="0.05" units="cm"/>
      <inkml:brushProperty name="height" value="0.05" units="cm"/>
      <inkml:brushProperty name="color" value="#008C3A"/>
    </inkml:brush>
  </inkml:definitions>
  <inkml:trace contextRef="#ctx0" brushRef="#br0">1029 1104 11000 0 0,'0'0'498'0'0,"0"0"-3"0"0,12 8 434 0 0,-9-5-810 0 0,0 1 0 0 0,-1-1 0 0 0,0 1 0 0 0,0 0-1 0 0,0 0 1 0 0,0 0 0 0 0,-1 0 0 0 0,1 0 0 0 0,-1 0 0 0 0,0 0-1 0 0,0 1 1 0 0,0-1-119 0 0,0 12 508 0 0,0 0 0 0 0,0 12-508 0 0,0 11 796 0 0,3 7-74 0 0,0-11 34 0 0,0 24-756 0 0,-4-51 42 0 0,1-1 0 0 0,0 0-1 0 0,0 0 1 0 0,0 0-42 0 0,4 28 182 0 0,-2-17 121 0 0,-3-17-335 0 0,0-1-349 0 0,0 0-163 0 0,-3-19-2436 0 0,-2-14-1948 0 0,-2-14 472 0 0,1-15 4456 0 0,5 31-240 0 0,1 1-1 0 0,2-1 1 0 0,3-13 240 0 0,-4 40 561 0 0,0 0-1 0 0,0-1 1 0 0,1 1 0 0 0,-1 0 0 0 0,1 0-1 0 0,0 0 1 0 0,0 0 0 0 0,1 0 0 0 0,-1 0 0 0 0,1 0-1 0 0,0 1 1 0 0,0-1 0 0 0,0 1 0 0 0,0 0-1 0 0,1 0 1 0 0,-1 0 0 0 0,4-2-561 0 0,-3 3 141 0 0,-1 1 1 0 0,0 0-1 0 0,1 0 1 0 0,-1 0-1 0 0,1 0 0 0 0,0 0 1 0 0,-1 1-1 0 0,1-1 1 0 0,-1 1-1 0 0,1 0 1 0 0,0 0-1 0 0,-1 0 0 0 0,1 1 1 0 0,-1 0-1 0 0,1-1 1 0 0,-1 1-1 0 0,1 0 0 0 0,-1 0 1 0 0,1 1-1 0 0,-1-1 1 0 0,0 1-1 0 0,0 0 1 0 0,0 0-1 0 0,0 0 0 0 0,0 0 1 0 0,0 0-1 0 0,0 1 1 0 0,-1-1-1 0 0,1 1-141 0 0,1 1 92 0 0,0 1 0 0 0,0-1 1 0 0,0 1-1 0 0,-1 0 0 0 0,2 4-92 0 0,-4-6 32 0 0,1 0 0 0 0,-1-1 0 0 0,-1 1 0 0 0,1 0 0 0 0,0 0 0 0 0,-1 0 0 0 0,1 0 0 0 0,-1 0 0 0 0,0 0 0 0 0,0 0 0 0 0,0 0 0 0 0,-1 2-32 0 0,1-1 35 0 0,-1-1-1 0 0,-1 1 1 0 0,1-1 0 0 0,0 1-1 0 0,-1-1 1 0 0,0 1-1 0 0,1-1 1 0 0,-1 0-1 0 0,-1 0 1 0 0,1 0-1 0 0,0 0 1 0 0,-1 0-1 0 0,1-1 1 0 0,-1 1-1 0 0,0-1 1 0 0,0 0 0 0 0,0 1-1 0 0,0-1 1 0 0,0-1-1 0 0,-3 2-34 0 0,-4 3 73 0 0,-1-1 0 0 0,0-1 0 0 0,-1 0 0 0 0,1 0 0 0 0,-10 1-73 0 0,19-5-105 0 0,-13 4 32 0 0,0-2-1 0 0,-15 2 74 0 0,25-4-348 0 0,0 0 0 0 0,0 0 0 0 0,0-1-1 0 0,-1 0 1 0 0,1 0 348 0 0,2 1-596 0 0,1-1 1 0 0,0 0 0 0 0,0 0-1 0 0,-1 0 1 0 0,1 0-1 0 0,0 0 1 0 0,0 0-1 0 0,0 0 1 0 0,0-1 0 0 0,-1 0 595 0 0,-3-4-5108 0 0</inkml:trace>
  <inkml:trace contextRef="#ctx0" brushRef="#br0" timeOffset="-1822.042">986 524 3312 0 0,'0'0'149'0'0,"0"0"30"0"0,0 0 40 0 0,0 0 18 0 0,0 0 3 0 0,0 0-3 0 0,0 0-11 0 0,0 0-9 0 0,0 0-1 0 0,0 0 4 0 0,0 0 17 0 0,0 0 10 0 0,0 0 1 0 0,0 0 6 0 0,0 0 28 0 0,0 0 7 0 0,0 0 6 0 0,0 0 6 0 0,4 5 694 0 0,57 3 1037 0 0,-37-5-1539 0 0,-14-1-319 0 0,1-1 1 0 0,0 0 0 0 0,0-1 0 0 0,10 0-175 0 0,-12-1 0 0 0,1 1 0 0 0,-1 1 0 0 0,0-1 0 0 0,4 2 0 0 0,24 1 0 0 0,-17-3 44 0 0,38 0 97 0 0,33 5-141 0 0,12-1 208 0 0,61 6-119 0 0,-109-10 125 0 0,-26-1-114 0 0,-24 0-81 0 0,1 0 0 0 0,0 1 0 0 0,0 0 0 0 0,3 1-19 0 0,31 2 215 0 0,26 0-215 0 0,13 0 105 0 0,29 4 751 0 0,-99-7-801 0 0,0 0 1 0 0,1 0 0 0 0,-1-1 0 0 0,3 0-56 0 0,23-2 521 0 0,-27 3-442 0 0,1-1 1 0 0,-1 0 0 0 0,-1 0 0 0 0,6-1-80 0 0,33-7 94 0 0,-41 9-82 0 0,-4 0-4123 0 0,-1 0-35 0 0</inkml:trace>
  <inkml:trace contextRef="#ctx0" brushRef="#br0" timeOffset="-1205.753">1092 646 3224 0 0,'-13'6'2313'0'0,"13"-7"-2136"0"0,-1 1 1 0 0,0 0-1 0 0,1 0 0 0 0,-1 0 0 0 0,0 0 1 0 0,0 0-1 0 0,1 0 0 0 0,-1 0 0 0 0,0 0 0 0 0,0 0 1 0 0,1 1-1 0 0,-1-1 0 0 0,0 0 0 0 0,0 0 1 0 0,1 1-1 0 0,-1-1 0 0 0,0 0 0 0 0,1 1 1 0 0,-1-1-1 0 0,0 1-177 0 0,1-1 110 0 0,1 1 0 0 0,-1-1 1 0 0,0 1-1 0 0,1-1 0 0 0,-1 1 1 0 0,0-1-1 0 0,1 0 0 0 0,-1 1 1 0 0,1-1-1 0 0,-1 1 0 0 0,0-1 1 0 0,1 0-1 0 0,-1 1 0 0 0,1-1 1 0 0,-1 0-1 0 0,1 0 0 0 0,-1 0 1 0 0,1 1-1 0 0,0-1-110 0 0,5 2 376 0 0,-1 1 0 0 0,1-1 0 0 0,0 0 0 0 0,5 0-376 0 0,101 3 644 0 0,1-1-82 0 0,-10-1-410 0 0,-79-3-33 0 0,21-3-119 0 0,11 0 161 0 0,13 4 26 0 0,80-2-238 0 0,-20-5 148 0 0,-69 5 131 0 0,-25-1 91 0 0,-1 2-1 0 0,5 2-318 0 0,-20 0 247 0 0,34 1-76 0 0,-38-5-147 0 0,-14 1-22 0 0,1 0-68 0 0,2-2-506 0 0,7-8-2407 0 0,-7 4 1198 0 0</inkml:trace>
  <inkml:trace contextRef="#ctx0" brushRef="#br0" timeOffset="-842.568">2040 449 3224 0 0,'0'0'443'0'0,"0"0"649"0"0,8 4 6154 0 0,28 17-6867 0 0,61 17-42 0 0,-58-24-49 0 0,0 2 0 0 0,7 5-288 0 0,-43-20 73 0 0,0 1 1 0 0,0 0 0 0 0,0 0-1 0 0,0 0 1 0 0,0 0-1 0 0,-1 0 1 0 0,1 1-1 0 0,-1-1 1 0 0,1 1-1 0 0,-1 0 1 0 0,0-1 0 0 0,0 2-74 0 0,-1-3 41 0 0,0 1 0 0 0,-1-1 1 0 0,1 1-1 0 0,-1-1 0 0 0,0 1 1 0 0,1 0-1 0 0,-1-1 1 0 0,0 1-1 0 0,0-1 0 0 0,0 1 1 0 0,0 0-1 0 0,0-1 1 0 0,0 1-1 0 0,0 0 0 0 0,-1-1 1 0 0,1 1-1 0 0,-1-1 0 0 0,1 1 1 0 0,-1 0-1 0 0,1-1 1 0 0,-1 1-1 0 0,0-1 0 0 0,0 0 1 0 0,0 1-1 0 0,0-1 1 0 0,-1 1-42 0 0,-7 10 255 0 0,-1-1 0 0 0,0-1 0 0 0,-1 0 0 0 0,0 0 1 0 0,0-1-1 0 0,-1 0 0 0 0,0-1 0 0 0,-1 0-255 0 0,-30 15 500 0 0,-35 13-500 0 0,65-30 13 0 0,-129 52-604 0 0,76-34-3239 0 0,22-9 1599 0 0,9-3-15 0 0</inkml:trace>
  <inkml:trace contextRef="#ctx0" brushRef="#br0" timeOffset="684.563">1273 1007 5528 0 0,'3'-9'589'0'0,"-2"9"-441"0"0,-1 0 0 0 0,0-1-1 0 0,0 1 1 0 0,0 0 0 0 0,0-1 0 0 0,1 1-1 0 0,-1 0 1 0 0,0 0 0 0 0,0 0 0 0 0,0-1-1 0 0,1 1 1 0 0,-1 0 0 0 0,0 0 0 0 0,0 0 0 0 0,1 0-1 0 0,-1-1 1 0 0,0 1 0 0 0,1 0 0 0 0,-1 0-1 0 0,0 0 1 0 0,0 0 0 0 0,1 0 0 0 0,-1 0-1 0 0,0 0 1 0 0,1 0 0 0 0,-1 0 0 0 0,0 0-1 0 0,1 0 1 0 0,-1 0 0 0 0,0 0 0 0 0,0 0-1 0 0,1 0 1 0 0,-1 0 0 0 0,0 0 0 0 0,1 0-1 0 0,-1 0 1 0 0,0 1 0 0 0,0-1 0 0 0,1 0 0 0 0,-1 0-1 0 0,0 0 1 0 0,0 0 0 0 0,1 1 0 0 0,-1-1-148 0 0,3 9 4305 0 0,-2 0-5196 0 0,-1-8 458 0 0,6 19 1038 0 0,-5-17-535 0 0,1 0 0 0 0,-1 0 0 0 0,-1 1 0 0 0,1-1 0 0 0,0 0 0 0 0,-1 0 1 0 0,1 2-72 0 0,0 4 261 0 0,0-1 0 0 0,1 1-1 0 0,0-1 1 0 0,1 0 0 0 0,0 0-1 0 0,2 5-259 0 0,2 5 170 0 0,9 34 294 0 0,-13-36-445 0 0,-1 0-1 0 0,0 0 0 0 0,-1 0 1 0 0,-1 0-1 0 0,-1 13-18 0 0,0 16 244 0 0,1-44-130 0 0,0-1 39 0 0,0 0 20 0 0,0 0 3 0 0,0 0-16 0 0,0 0-66 0 0,0 0-22 0 0,-1-1 2 0 0,-8-17-74 0 0,7 14-77 0 0,1 3-4 0 0,1 0 19 0 0,0-3 26 0 0,0 3-82 0 0,0 1-20 0 0,0 0 2 0 0,3-12-136 0 0,4-7 232 0 0,-3 1 27 0 0,7-25-123 0 0,-8 38 91 0 0,-1-1-1 0 0,1 1 1 0 0,0-1 0 0 0,0 1-1 0 0,1 0 1 0 0,0 0 0 0 0,0 1-1 0 0,0-1 1 0 0,0 1 0 0 0,1 0-1 0 0,-1 0 1 0 0,1 0 0 0 0,0 1-1 0 0,5-4 46 0 0,-4 6-2 0 0,0-1-1 0 0,0 1 1 0 0,0 0-1 0 0,0 0 1 0 0,0 1-1 0 0,5 0 3 0 0,17-2-3140 0 0,-16-1 1184 0 0</inkml:trace>
  <inkml:trace contextRef="#ctx0" brushRef="#br0" timeOffset="1072.697">1614 1104 12008 0 0,'0'0'546'0'0,"0"0"-10"0"0,-7 3-322 0 0,1 0-43 0 0,-1 1 0 0 0,2-1 0 0 0,-1 1 1 0 0,0 1-1 0 0,1-1 0 0 0,0 1 0 0 0,0 0 1 0 0,0 0-1 0 0,0 1 0 0 0,0 1-171 0 0,-13 13 936 0 0,14-15-709 0 0,0-1 1 0 0,0 1 0 0 0,0 0-1 0 0,0 0 1 0 0,1 0 0 0 0,-1 3-228 0 0,3-7 20 0 0,0 0 0 0 0,1 1 0 0 0,-1-1 1 0 0,1 1-1 0 0,-1-1 0 0 0,1 1 0 0 0,-1-1 1 0 0,1 1-1 0 0,0-1 0 0 0,0 1 0 0 0,-1-1 0 0 0,1 1 1 0 0,1-1-1 0 0,-1 1 0 0 0,0-1 0 0 0,0 1 0 0 0,0 0 1 0 0,1-1-1 0 0,-1 1 0 0 0,1-1 0 0 0,-1 0 0 0 0,1 1 1 0 0,0-1-1 0 0,-1 1 0 0 0,1-1 0 0 0,0 0 0 0 0,0 1-20 0 0,1 0 16 0 0,0 0 0 0 0,0 0-1 0 0,0-1 1 0 0,0 1 0 0 0,1 0-1 0 0,-1-1 1 0 0,0 1 0 0 0,1-1-1 0 0,-1 0 1 0 0,1 0 0 0 0,-1 0-1 0 0,1 0 1 0 0,-1 0 0 0 0,1-1-1 0 0,1 1-15 0 0,2-1 40 0 0,0 1-1 0 0,0-1 1 0 0,1-1 0 0 0,-1 1-1 0 0,1-1-39 0 0,3 0 5 0 0,-1 0 23 0 0,1-1 0 0 0,-1 0 0 0 0,1 0 1 0 0,-1-1-1 0 0,0 0 0 0 0,0-1 0 0 0,0 0 0 0 0,0 0-28 0 0,-5 2 19 0 0,1-1-1 0 0,-1 1 0 0 0,0-1 1 0 0,0 0-1 0 0,0 0 1 0 0,0 0-1 0 0,-1-1 0 0 0,1 0 1 0 0,-1 1-1 0 0,0-1 1 0 0,0 0-1 0 0,0 0 1 0 0,0-1-1 0 0,-1 1 0 0 0,0-1 1 0 0,0 1-19 0 0,-1 1 18 0 0,0 0 0 0 0,-1 1 0 0 0,1-1 0 0 0,-1 0 0 0 0,0 0 0 0 0,0 0 0 0 0,0 1 0 0 0,0-1 0 0 0,0 0 0 0 0,-1 0 0 0 0,1 1 0 0 0,-1-1 0 0 0,0 0 0 0 0,0 1 0 0 0,0-1 0 0 0,0 0 0 0 0,0 1 0 0 0,-1-1 0 0 0,1 1 0 0 0,-1 0 0 0 0,1-1 0 0 0,-2 0-18 0 0,-6-7-235 0 0,0 1-1 0 0,0 1 1 0 0,0 0 0 0 0,-8-5 235 0 0,-6-6-2482 0 0,16 12-1002 0 0,6 7 1694 0 0</inkml:trace>
  <inkml:trace contextRef="#ctx0" brushRef="#br0" timeOffset="1458.803">1747 962 2760 0 0,'0'0'125'0'0,"1"-1"-3"0"0,3 0 227 0 0,-3 0 1331 0 0,1 1-666 0 0,-1 1 1 0 0,1-1 0 0 0,-1 0-1 0 0,1 0 1 0 0,-1 1 0 0 0,1-1-1 0 0,-1 0 1 0 0,1 1 0 0 0,1 0-1015 0 0,-1 10 346 0 0,0 0 1 0 0,0 0 0 0 0,-1 0 0 0 0,-1 1-1 0 0,1-1 1 0 0,-2 0 0 0 0,0 0 0 0 0,0 1-347 0 0,-1 30 196 0 0,-2 64 609 0 0,4-101-742 0 0,1 1 0 0 0,-1-1 0 0 0,1 1 0 0 0,0-1 0 0 0,2 3-63 0 0,-3-7 69 0 0,0-1 9 0 0,0 0 48 0 0,0 0-3 0 0,0 0-10 0 0,1-1-83 0 0,0-1 0 0 0,0 1 0 0 0,-1 0 0 0 0,1 0 0 0 0,0 0 0 0 0,-1-1 0 0 0,1 1 0 0 0,-1 0 0 0 0,1-1 0 0 0,-1 1 0 0 0,1-1-30 0 0,1-4 94 0 0,17-32 73 0 0,-13 25-216 0 0,1 0 1 0 0,0 0-1 0 0,0 1 0 0 0,6-7 49 0 0,-10 15-17 0 0,1 0-1 0 0,-1 1 1 0 0,1-1-1 0 0,-1 0 1 0 0,1 1-1 0 0,0 0 1 0 0,1 0-1 0 0,-1 0 1 0 0,0 1-1 0 0,1-1 0 0 0,0 1 1 0 0,-1 0-1 0 0,1 0 1 0 0,0 1-1 0 0,0-1 1 0 0,0 1-1 0 0,0 0 1 0 0,0 1-1 0 0,2-1 18 0 0,-5 1-8 0 0,0 1 0 0 0,0-1 1 0 0,0 0-1 0 0,-1 1 0 0 0,1-1 0 0 0,0 1 0 0 0,0 0 0 0 0,-1 0 0 0 0,1 0 0 0 0,0-1 1 0 0,-1 2-1 0 0,1-1 0 0 0,-1 0 0 0 0,1 0 0 0 0,-1 0 0 0 0,1 1 0 0 0,-1-1 1 0 0,0 1-1 0 0,1 1 8 0 0,0 0 16 0 0,0 0-1 0 0,0 0 1 0 0,0 0 0 0 0,0 0 0 0 0,-1 1 0 0 0,1-1 0 0 0,-1 1 0 0 0,0-1-1 0 0,0 2-15 0 0,0-1 28 0 0,-1 0 0 0 0,1 0-1 0 0,-1 1 1 0 0,0-1-1 0 0,0 0 1 0 0,0 1-1 0 0,0-1 1 0 0,-1 0-1 0 0,0 0 1 0 0,0 1 0 0 0,0-1-1 0 0,0 0 1 0 0,-1 0-1 0 0,0 0 1 0 0,1 0-1 0 0,-1 0 1 0 0,-1-1-1 0 0,-1 3-27 0 0,-2 3 131 0 0,0 0 0 0 0,-1-1 0 0 0,0 0 0 0 0,0 0 0 0 0,-7 5-131 0 0,9-10-268 0 0,1 0 0 0 0,0 1 0 0 0,-1-1 1 0 0,1-1-1 0 0,-1 1 0 0 0,0-1 1 0 0,0 0-1 0 0,0 0 0 0 0,0 0 0 0 0,0-1 1 0 0,0 1-1 0 0,-2-1 268 0 0,-3-1-4256 0 0,-3-2-1145 0 0</inkml:trace>
  <inkml:trace contextRef="#ctx0" brushRef="#br0" timeOffset="2073.461">2040 1192 13560 0 0,'0'0'306'0'0,"0"0"46"0"0,0 0 23 0 0,0 0-44 0 0,22 0 1029 0 0,-15 0-1183 0 0,0-1 0 0 0,-1 1 1 0 0,1-2-1 0 0,-1 1 0 0 0,1-1 1 0 0,-1 0-1 0 0,1 0 0 0 0,-1-1 1 0 0,0 0-1 0 0,0 0 0 0 0,0 0 1 0 0,3-3-178 0 0,-4 2-1 0 0,0 1 0 0 0,-1-1 0 0 0,0 0 0 0 0,0 0 1 0 0,0 0-1 0 0,0-1 0 0 0,-1 1 0 0 0,1-1 0 0 0,-1 0 1 0 0,0 0-1 0 0,-1 0 0 0 0,1 0 0 0 0,-1 0 0 0 0,0-1 0 0 0,0-1 1 0 0,-2-16 54 0 0,0 23-56 0 0,0-1 0 0 0,0 1-1 0 0,0-1 1 0 0,0 0-1 0 0,0 1 1 0 0,-1-1-1 0 0,1 0 1 0 0,0 1 0 0 0,0-1-1 0 0,0 1 1 0 0,-1-1-1 0 0,1 1 1 0 0,0-1 0 0 0,-1 0-1 0 0,1 1 1 0 0,0-1-1 0 0,-1 1 1 0 0,1 0 0 0 0,-1-1-1 0 0,1 1 1 0 0,-1-1-1 0 0,1 1 1 0 0,-1-1 0 0 0,1 1-1 0 0,-1 0 1 0 0,1 0-1 0 0,-1-1 1 0 0,1 1 0 0 0,-1 0-1 0 0,1 0 1 0 0,-1-1-1 0 0,0 1 1 0 0,1 0 0 0 0,-1 0-1 0 0,0 0 1 0 0,1 0-1 0 0,-1 0 1 0 0,0 0 2 0 0,-4 2-4 0 0,0-1-1 0 0,0 1 1 0 0,0 1-1 0 0,0-1 1 0 0,1 1 0 0 0,-1 0-1 0 0,1 0 1 0 0,-1 0-1 0 0,1 0 1 0 0,0 1 0 0 0,0 0-1 0 0,1 0 5 0 0,-12 12 191 0 0,1 0 0 0 0,-3 7-191 0 0,14-18 60 0 0,1-2-30 0 0,-4 4 83 0 0,1 1 1 0 0,0 0 0 0 0,-2 4-114 0 0,6-10 38 0 0,0 1 1 0 0,0 0-1 0 0,0 0 1 0 0,0 0-1 0 0,0 0 1 0 0,1 0-1 0 0,-1-1 1 0 0,1 1-1 0 0,0 0 1 0 0,0 0-1 0 0,0 0 0 0 0,0 3-38 0 0,1-4 32 0 0,0 0-1 0 0,0 0 0 0 0,0 0 0 0 0,0 0 0 0 0,0 0 0 0 0,0 0 1 0 0,0-1-1 0 0,0 1 0 0 0,1 0 0 0 0,-1-1 0 0 0,1 1 1 0 0,-1-1-1 0 0,1 1 0 0 0,0-1 0 0 0,0 0 0 0 0,-1 0 0 0 0,1 1 1 0 0,0-1-1 0 0,0-1 0 0 0,1 2-31 0 0,3 0 96 0 0,0 1 0 0 0,0-1 0 0 0,1 0 0 0 0,-1 0 0 0 0,0-1 0 0 0,3 0-96 0 0,39 2-264 0 0,0-3 0 0 0,-1-2-1 0 0,1-2 1 0 0,11-4 264 0 0,-22 3-863 0 0</inkml:trace>
  <inkml:trace contextRef="#ctx0" brushRef="#br1" timeOffset="21595.647">231 1074 9528 0 0,'0'0'432'0'0,"0"0"-4"0"0,0 0-227 0 0,15 7 975 0 0,-2-3-301 0 0,-1 1-1 0 0,9 4-874 0 0,-14-5 224 0 0,-2-3-146 0 0,0 0 0 0 0,0 0 0 0 0,0 0-1 0 0,-1-1 1 0 0,1 0 0 0 0,0 0 0 0 0,1 0-78 0 0,-2 0 53 0 0,5-1 10 0 0,0 1 1 0 0,0-2 0 0 0,0 0-1 0 0,-1 0 1 0 0,1 0 0 0 0,4-3-64 0 0,50-21 146 0 0,-57 24-122 0 0,20-10 191 0 0,-1-1 1 0 0,0-1 0 0 0,19-14-216 0 0,-35 21 62 0 0,-1 0 0 0 0,0 0 0 0 0,0 0 0 0 0,0-1-1 0 0,-1 0 1 0 0,0-1 0 0 0,-1 1 0 0 0,0-1 0 0 0,-1 0 0 0 0,1-1 0 0 0,2-7-62 0 0,1-6 71 0 0,-1 7-18 0 0,-2 0-1 0 0,0-1 1 0 0,1-10-53 0 0,4-23 64 0 0,-3 22-32 0 0,-3-1 0 0 0,0 0 0 0 0,-2 0 0 0 0,0-11-32 0 0,-4 19 58 0 0,-1 0 0 0 0,-1 0 1 0 0,-1 0-1 0 0,-4-16-58 0 0,-30-82 788 0 0,35 109-671 0 0,-32-87 799 0 0,31 88-828 0 0,0 1 0 0 0,0 0 0 0 0,0 0-1 0 0,-1 0 1 0 0,-1 1 0 0 0,1-1-1 0 0,-1 1 1 0 0,0 1 0 0 0,-1-1-1 0 0,1 1 1 0 0,-1 0 0 0 0,-1 1-1 0 0,-5-4-87 0 0,4 3 22 0 0,-2 1 0 0 0,1 1-1 0 0,-1 0 1 0 0,1 0 0 0 0,-1 1-1 0 0,0 0 1 0 0,0 1-1 0 0,0 0 1 0 0,-4 1-22 0 0,-11-3 55 0 0,21 3-40 0 0,0 0-1 0 0,0 0 0 0 0,0 1 1 0 0,-1 0-1 0 0,1 0 1 0 0,0 0-1 0 0,0 0 1 0 0,-4 1-15 0 0,-23 7 142 0 0,2-2 24 0 0,0 1 0 0 0,-19 9-166 0 0,43-13 0 0 0,-25 11 0 0 0,22-11 0 0 0,7-2 0 0 0,2 0 0 0 0,-1-1 0 0 0,1 1 0 0 0,0 0 0 0 0,-1 0 0 0 0,1-1 0 0 0,0 1 0 0 0,-1 0 0 0 0,1-1 0 0 0,-1 1 0 0 0,1 0 0 0 0,-1-1 0 0 0,1 1 0 0 0,-1 0 0 0 0,0-1 0 0 0,1 1 0 0 0,-1-1 0 0 0,0 1 0 0 0,1-1 0 0 0,-1 0 0 0 0,0 1 0 0 0,-5 3 0 0 0,6-3-160 0 0,-1-1 0 0 0,1 1 0 0 0,-1 0 0 0 0,1-1 0 0 0,-1 1 0 0 0,1 0-1 0 0,-1-1 1 0 0,1 1 0 0 0,-1 0 0 0 0,1-1 0 0 0,0 1 0 0 0,0 0 0 0 0,-1 0-1 0 0,1-1 1 0 0,0 1 160 0 0,0-1-16 0 0,0 1-1 0 0,0-1 0 0 0,0 0 0 0 0,0 0 1 0 0,0 1-1 0 0,0-1 0 0 0,0 0 1 0 0,0 0-1 0 0,0 1 0 0 0,1-1 0 0 0,-1 0 1 0 0,0 0-1 0 0,0 0 0 0 0,0 1 1 0 0,0-1-1 0 0,0 0 0 0 0,1 0 0 0 0,-1 0 1 0 0,0 1-1 0 0,0-1 0 0 0,0 0 1 0 0,1 0-1 0 0,-1 0 0 0 0,0 0 0 0 0,0 0 1 0 0,0 1-1 0 0,1-1 17 0 0,0 0-343 0 0,-1 0 0 0 0,1 1-1 0 0,0-1 1 0 0,0 0 0 0 0,0 0 0 0 0,0 0 0 0 0,0 0 0 0 0,0 0-1 0 0,0 0 1 0 0,0 0 0 0 0,0 0 0 0 0,-1 0 0 0 0,1 0-1 0 0,0 0 1 0 0,0-1 343 0 0,12-6-2481 0 0,-9 3 1516 0 0</inkml:trace>
  <inkml:trace contextRef="#ctx0" brushRef="#br1" timeOffset="22022.755">277 6 2304 0 0,'0'-1'167'0'0,"0"-3"157"0"0,0 3 1180 0 0,0 1 503 0 0,0 0 97 0 0,0 0-197 0 0,0 0-916 0 0,0 0-403 0 0,0 0-79 0 0,0 0-57 0 0,0 0-164 0 0,0 0-68 0 0,0 0-17 0 0,0 0-6 0 0,-3 8 166 0 0,-16 22 219 0 0,11-16-438 0 0,-1 0 1 0 0,-1 0-1 0 0,0-1 1 0 0,-6 5-145 0 0,-17 15 165 0 0,26-25-94 0 0,-1 0-1 0 0,2 0 1 0 0,-1 0 0 0 0,1 1-71 0 0,2-6 81 0 0,1 2-2 0 0,4-4-61 0 0,0 1 1 0 0,1 0 0 0 0,-1 0 0 0 0,1 0 0 0 0,-1-1-1 0 0,1 1 1 0 0,0-1 0 0 0,-1 1 0 0 0,1-1 0 0 0,1 1-19 0 0,1 0 52 0 0,28 15 422 0 0,-27-15-416 0 0,0 0 0 0 0,1 1 1 0 0,-1 0-1 0 0,0 0 0 0 0,0 0 1 0 0,-1 0-1 0 0,2 2-58 0 0,5 3 119 0 0,4-1 15 0 0,-10-2-42 0 0,-3-3-28 0 0,3 1-40 0 0,-2 0 24 0 0,3 2-313 0 0,-5-4-1172 0 0,-1-1-480 0 0</inkml:trace>
  <inkml:trace contextRef="#ctx0" brushRef="#br0" timeOffset="45670.048">116 582 2304 0 0,'0'0'101'0'0,"6"0"22"0"0,11 1 1136 0 0,-12-1-531 0 0,0 0 0 0 0,0 0 0 0 0,0 0 0 0 0,0 0 0 0 0,0-1 0 0 0,0 0-1 0 0,0 0 1 0 0,0 0 0 0 0,1-1-728 0 0,-5 2 556 0 0,17-3 987 0 0,-6-1-791 0 0,-9 2-557 0 0,1 1 0 0 0,-1 0 0 0 0,1 0 0 0 0,-1 0-1 0 0,1 1 1 0 0,2-1-195 0 0,-4 1 195 0 0,-2 0 38 0 0,0 0-144 0 0,0-1-1 0 0,0 1 1 0 0,0 0-1 0 0,0-1 0 0 0,0 1 1 0 0,1 0-1 0 0,-1 0 1 0 0,0 0-1 0 0,0-1 1 0 0,0 1-1 0 0,1 0 1 0 0,-1 0-1 0 0,0 0 0 0 0,0-1 1 0 0,1 1-1 0 0,-1 0 1 0 0,0 0-1 0 0,1 0 1 0 0,-1 0-1 0 0,0 0 1 0 0,0 0-1 0 0,1 0 0 0 0,-1 0 1 0 0,0-1-1 0 0,1 1-88 0 0,3-2 2760 0 0,-8-3-2534 0 0,0 4-166 0 0,1-1-1 0 0,-1 0 1 0 0,0 1-1 0 0,0 0 1 0 0,0 0-1 0 0,0 0 1 0 0,0 0-1 0 0,0 1 1 0 0,0-1-1 0 0,0 1 1 0 0,-2 0-60 0 0,-18-2 281 0 0,13 1-135 0 0,-1 1-1 0 0,1 0 0 0 0,-1 0 0 0 0,1 1 0 0 0,-2 1-145 0 0,-31 1 378 0 0,41-3-378 0 0,0 0 0 0 0,0 1 0 0 0,1-1 0 0 0,-1 1 0 0 0,0-1 0 0 0,0 1 0 0 0,0 0 0 0 0,1 0 0 0 0,-2 0 0 0 0,-10 5 80 0 0,7-4-960 0 0,7-2 531 0 0,0 0-124 0 0,-12-1-611 0 0,7 0-3303 0 0,3 1-2614 0 0,2 0 3552 0 0</inkml:trace>
  <inkml:trace contextRef="#ctx0" brushRef="#br0" timeOffset="46068.348">69 488 2304 0 0,'4'-8'507'0'0,"-2"5"2411"0"0,13-19 3057 0 0,-15 21-5338 0 0,0 1-12 0 0,3-6 312 0 0,-2 6 4703 0 0,0 2-5605 0 0,0 2 48 0 0,0 0-1 0 0,0 0 1 0 0,0 0 0 0 0,0 0 0 0 0,-1 0 0 0 0,1 0 0 0 0,-1 0 0 0 0,0 0-1 0 0,-1 3-82 0 0,-12 77 588 0 0,-5 5-260 0 0,9-53-172 0 0,-8 24-356 0 0,15-52-1113 0 0,2-2-466 0 0</inkml:trace>
</inkml:ink>
</file>

<file path=ppt/ink/ink3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18-12-04T08:23:42.46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54 4 15664 0 0,'21'-2'1811'0'0,"-15"1"-1812"0"0,-1 1 0 0 0,0 0-1 0 0,1-1 1 0 0,-1 2 0 0 0,2-1 1 0 0,-3 1-6 0 0,9 0 385 0 0,-1 1 0 0 0,0 0 0 0 0,0 1 0 0 0,0 0 0 0 0,-1 1 0 0 0,1 0 0 0 0,-1 1 0 0 0,2 1-379 0 0,-11-5 45 0 0,-1 0-1 0 0,1 0 0 0 0,-1 0 0 0 0,0 1 0 0 0,0-1 0 0 0,0 0 1 0 0,1 1-1 0 0,-1-1 0 0 0,0 0 0 0 0,-1 1 0 0 0,1-1 0 0 0,0 1 1 0 0,0 0-1 0 0,-1-1 0 0 0,1 1 0 0 0,-1 0 0 0 0,1-1 0 0 0,-1 1 1 0 0,0 0-1 0 0,0 0 0 0 0,0-1 0 0 0,0 1 0 0 0,0 0-44 0 0,0 1 40 0 0,0-1 0 0 0,0 1 0 0 0,-1 0 0 0 0,1-1-1 0 0,-1 1 1 0 0,0-1 0 0 0,1 1 0 0 0,-1-1 0 0 0,0 1-1 0 0,-1-1 1 0 0,1 0 0 0 0,0 0 0 0 0,-1 1 0 0 0,-1 0-40 0 0,-5 6 77 0 0,-1-1 0 0 0,0 0 0 0 0,-1-1 0 0 0,1 0 0 0 0,-2 0 0 0 0,1-1 0 0 0,-1-1 0 0 0,1 0 0 0 0,-1 0 0 0 0,-4 0-77 0 0,-10 7 365 0 0,-16 9-365 0 0,27-13 241 0 0,13-8-244 0 0,-1 1-19 0 0,0 0 1 0 0,0 1-1 0 0,-1-1 0 0 0,1 0 0 0 0,0 0 0 0 0,0 1 0 0 0,0 0 0 0 0,1-1 0 0 0,-1 1 0 0 0,0 0 0 0 0,0 0 0 0 0,1 0 0 0 0,-1 0 0 0 0,1 0 0 0 0,0 0 0 0 0,0 0 22 0 0,1-1-15 0 0,0 0 0 0 0,0-1 0 0 0,0 1 0 0 0,1-1 0 0 0,-1 1 0 0 0,0 0 0 0 0,0-1 0 0 0,1 1 0 0 0,-1-1 0 0 0,1 1 0 0 0,-1-1 0 0 0,0 1 0 0 0,1-1 0 0 0,-1 1 0 0 0,1-1 0 0 0,-1 1 0 0 0,1-1 0 0 0,-1 1 0 0 0,1-1 0 0 0,0 0 0 0 0,-1 1 15 0 0,14 6-193 0 0,-7-4 236 0 0,0-1-1 0 0,0 0 1 0 0,1-1-1 0 0,-1 0 1 0 0,0 0-1 0 0,2-1-42 0 0,10 2 141 0 0,6 0-382 0 0,0-1 0 0 0,0-1-1 0 0,0-1 1 0 0,6-2 241 0 0,95-16-5635 0 0,-117 18 5136 0 0,43-9-5549 0 0</inkml:trace>
</inkml:ink>
</file>

<file path=ppt/ink/ink3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18-12-04T08:23:40.23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269 441 8696 0 0,'3'-14'928'0'0,"-1"4"-32"0"0,0 0 0 0 0,-1-1 0 0 0,0 1 0 0 0,-1-10-896 0 0,0 20 712 0 0,6-11 4615 0 0,-5 13-5288 0 0,2 2-21 0 0,-1 0 1 0 0,0 0-1 0 0,0 0 0 0 0,0 0 0 0 0,0 1 0 0 0,0-1 0 0 0,-1 0 0 0 0,1 5-18 0 0,9 47 0 0 0,-5-34 0 0 0,-2 1 0 0 0,0 7 0 0 0,-1-7 159 0 0,-2 1-1 0 0,0 1 0 0 0,-2-1 0 0 0,-1 0 0 0 0,0-1 0 0 0,-2 1 0 0 0,-5 16-158 0 0,2-8 140 0 0,6-25-61 0 0,0-1 1 0 0,-1 0-1 0 0,1 1 0 0 0,-1-1 1 0 0,-1 0-1 0 0,1 0 0 0 0,-1 0 1 0 0,-3 5-80 0 0,3-7 90 0 0,0 0 0 0 0,0-1 0 0 0,0 1 0 0 0,0 0 0 0 0,0-1 0 0 0,-1 0 0 0 0,0 0 0 0 0,0 0 0 0 0,0 0 0 0 0,0-1 0 0 0,0 1 0 0 0,0-1 0 0 0,-1 0 1 0 0,1-1-1 0 0,-1 1 0 0 0,1-1 0 0 0,-1 1 0 0 0,0-2 0 0 0,0 1 0 0 0,1 0 0 0 0,-1-1 0 0 0,-1 0-90 0 0,-3 0 98 0 0,-1-1 0 0 0,1 0 0 0 0,-1 0 0 0 0,1-1 0 0 0,-1-1 0 0 0,1 1 0 0 0,0-1 0 0 0,0-1 0 0 0,0 0 0 0 0,1 0-1 0 0,0-1 1 0 0,-1 0 0 0 0,1 0 0 0 0,1-1 0 0 0,-1 0 0 0 0,1 0 0 0 0,0-1-98 0 0,2 1 84 0 0,0 1 0 0 0,1-1 0 0 0,0 1 0 0 0,0-1 0 0 0,0-1 0 0 0,1 1 0 0 0,-1-1-84 0 0,3 4-207 0 0,0 1-1 0 0,1-1 1 0 0,-1 1-1 0 0,1-1 0 0 0,-1 1 1 0 0,1-1-1 0 0,0 1 0 0 0,0-1 1 0 0,0-2 207 0 0,0 4-361 0 0,0-1-1 0 0,1 0 1 0 0,-1 0 0 0 0,1 1 0 0 0,-1-1 0 0 0,1 0-1 0 0,0 1 1 0 0,0-1 0 0 0,-1 1 0 0 0,1-1 0 0 0,0 1-1 0 0,0-1 1 0 0,1 1 0 0 0,-1 0 0 0 0,0-1 361 0 0,8-6-6821 0 0</inkml:trace>
  <inkml:trace contextRef="#ctx0" brushRef="#br0" timeOffset="571.849">147 324 11976 0 0,'0'0'266'0'0,"0"0"44"0"0,0 0 15 0 0,0 0-26 0 0,0-1-198 0 0,0 0 66 0 0,0 0-1 0 0,0-1 1 0 0,0 1-1 0 0,0 0 1 0 0,0-1 0 0 0,1 1-1 0 0,-1-1 1 0 0,1 1 0 0 0,-1 0-1 0 0,1 0 1 0 0,-1-1-1 0 0,1 1 1 0 0,0 0 0 0 0,-1 0-1 0 0,1 0 1 0 0,0 0 0 0 0,0 0-1 0 0,0 0 1 0 0,0 0-1 0 0,0 0 1 0 0,0 0 0 0 0,0 0-1 0 0,1 0 1 0 0,-1 1 0 0 0,0-1-1 0 0,0 1 1 0 0,0-1-1 0 0,2 0-166 0 0,2 0 263 0 0,1-1 0 0 0,-1 1-1 0 0,1 0 1 0 0,0 0 0 0 0,5 0-263 0 0,-4 1 2 0 0,39-3 142 0 0,24 3-144 0 0,-26 1-244 0 0,-24 0-28 0 0,-14 0-460 0 0,0-1 1 0 0,0 1 0 0 0,1-1 0 0 0,4-1 731 0 0,-3-1-2465 0 0</inkml:trace>
  <inkml:trace contextRef="#ctx0" brushRef="#br0" timeOffset="1007.996">605 38 6448 0 0,'-5'1'6792'0'0,"-1"5"-4198"0"0,-7 12-2855 0 0,9-11 1257 0 0,-3 2-744 0 0,1 1 0 0 0,1 1 0 0 0,-1-1 0 0 0,2 1 0 0 0,-2 6-252 0 0,-3 3 109 0 0,-1 27 8 0 0,10-43-181 0 0,0-3-277 0 0,0-1-152 0 0,0 0-696 0 0,0 0-2791 0 0,0 0-1192 0 0</inkml:trace>
  <inkml:trace contextRef="#ctx0" brushRef="#br0" timeOffset="1386.445">715 0 5984 0 0,'0'0'464'0'0,"0"0"-6"0"0,0 0 1117 0 0,0 0 522 0 0,0 0 102 0 0,0 0-286 0 0,-1 16-810 0 0,-8 6 259 0 0,7-19-1224 0 0,0 0 1 0 0,1 0-1 0 0,-1 0 1 0 0,1 0 0 0 0,0 0-1 0 0,0 0 1 0 0,0 0-1 0 0,0 1-138 0 0,-10 38 475 0 0,11-40-473 0 0,-1 0-1 0 0,1 0 0 0 0,-1 0 1 0 0,0 0-1 0 0,0 0 1 0 0,0 0-1 0 0,0 0 1 0 0,0 0-1 0 0,0 0 1 0 0,-1 1-2 0 0,1-2-1 0 0,0 1 1 0 0,-1 0 0 0 0,1 0 0 0 0,0 0 0 0 0,0 0 0 0 0,1-1 0 0 0,-1 1 0 0 0,0 0 0 0 0,1 1-1 0 0,-1-1 1 0 0,-6 36-1174 0 0,4-22-3213 0 0,3-16 2221 0 0</inkml:trace>
  <inkml:trace contextRef="#ctx0" brushRef="#br0" timeOffset="1799.673">618 500 2304 0 0,'0'0'101'0'0,"0"0"395"0"0,0 0 1574 0 0,0 0 685 0 0,0 0 137 0 0,2 0 519 0 0,9-1-2434 0 0,-7 0-685 0 0,0 0 0 0 0,0 0 1 0 0,0 0-1 0 0,0 0 0 0 0,1 1 0 0 0,-1 0 0 0 0,0 0 0 0 0,2 0-292 0 0,36 3 1064 0 0,3-2-729 0 0,-34-2-212 0 0,-1 1-1 0 0,0 0 1 0 0,10 2-123 0 0,4 2 126 0 0,-12-2-1233 0 0,0 0 0 0 0,0 1 1 0 0,0 0-1 0 0,2 2 1107 0 0,-13-5-2216 0 0,-1 0-2593 0 0</inkml:trace>
  <inkml:trace contextRef="#ctx0" brushRef="#br0" timeOffset="1800.673">671 630 13824 0 0,'0'0'314'0'0,"0"0"46"0"0,0 0 22 0 0,0 0-50 0 0,0 0-194 0 0,0 0 12 0 0,0 0 30 0 0,0 0 4 0 0,0 0 29 0 0,0 0 124 0 0,0 0 58 0 0,2 1 11 0 0,2 3-214 0 0,1-1 0 0 0,0 0-1 0 0,0 0 1 0 0,0 0-1 0 0,0-1 1 0 0,0 0-1 0 0,1 0 1 0 0,-1 0-1 0 0,1-1 1 0 0,5 2-192 0 0,11 0 274 0 0,0-1 0 0 0,6 0-274 0 0,-2 0 80 0 0,-16-2-272 0 0,0 1 0 0 0,0-1 0 0 0,0-1 0 0 0,0 1-1 0 0,0-2 1 0 0,9-1 192 0 0,11-1-3302 0 0,-14-1-2410 0 0</inkml:trace>
</inkml:ink>
</file>

<file path=ppt/ink/ink3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18-12-04T08:23:43.68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227 361 14768 0 0,'0'0'332'0'0,"0"-4"817"0"0,-3-2-985 0 0,3 5 34 0 0,0 1 40 0 0,0 0 8 0 0,0 7-22 0 0,1 0-1 0 0,0 1 1 0 0,0-1-1 0 0,1 0 0 0 0,0 1 1 0 0,0-1-1 0 0,3 5-223 0 0,26 50 656 0 0,-7-15-625 0 0,32 83 150 0 0,-54-123-98 0 0,0 0-1 0 0,0-1 1 0 0,-1 1 0 0 0,0 0-1 0 0,0 0 1 0 0,0 0-1 0 0,-1 0 1 0 0,0 0-1 0 0,-1 0 1 0 0,0 4-83 0 0,1-8 84 0 0,-1-1-1 0 0,0 1 1 0 0,0 0 0 0 0,0-1 0 0 0,0 0-1 0 0,0 1 1 0 0,-1-1 0 0 0,1 0 0 0 0,-1 1 0 0 0,1-1-1 0 0,-1 0 1 0 0,0 0 0 0 0,0 0 0 0 0,0-1 0 0 0,0 1-1 0 0,0 0 1 0 0,0-1 0 0 0,0 1 0 0 0,-1-1-1 0 0,1 0 1 0 0,-1 0 0 0 0,1 0 0 0 0,-1 0 0 0 0,-1 1-84 0 0,-5 0 148 0 0,1 1 1 0 0,-1-1-1 0 0,0 0 1 0 0,0-1 0 0 0,0 0-1 0 0,-7-1-148 0 0,-2 1 24 0 0,-1-2-1 0 0,1 0 0 0 0,0-1 0 0 0,-1-1 1 0 0,1 0-1 0 0,0-2 0 0 0,1 0 0 0 0,-1-1 1 0 0,1 0-1 0 0,0-2 0 0 0,-11-6-23 0 0,27 13-12 0 0,0 1-1 0 0,0-1 0 0 0,-1 0 0 0 0,1 0 0 0 0,0 0 1 0 0,0 0-1 0 0,0 0 0 0 0,0-1 0 0 0,0 1 0 0 0,0 0 1 0 0,0 0-1 0 0,1-1 0 0 0,-1 1 0 0 0,0 0 1 0 0,1-1-1 0 0,-1 1 0 0 0,1-1 0 0 0,-1 1 0 0 0,1-1 1 0 0,0 1-1 0 0,0-1 0 0 0,-1 1 0 0 0,1-1 0 0 0,0 1 1 0 0,0-1-1 0 0,1 1 0 0 0,-1-1 0 0 0,0 1 1 0 0,0-1-1 0 0,1 1 0 0 0,-1 0 0 0 0,1-1 0 0 0,0-1 13 0 0,3-5-1012 0 0,0 0-1 0 0,0 0 0 0 0,1 0 0 0 0,0 0 0 0 0,2-2 1013 0 0,2-4-2241 0 0,8-12-3895 0 0</inkml:trace>
  <inkml:trace contextRef="#ctx0" brushRef="#br0" timeOffset="407.632">34 387 15664 0 0,'-19'-12'1667'0'0,"19"12"-1666"0"0,-1 0 0 0 0,1 0 0 0 0,0 0-1 0 0,-1 0 1 0 0,1 0 0 0 0,0 0-1 0 0,0-1 1 0 0,-1 1 0 0 0,1 0-1 0 0,0 0 1 0 0,0 0 0 0 0,-1 0-1 0 0,1-1 1 0 0,0 1 0 0 0,0 0 0 0 0,0 0-1 0 0,-1-1 1 0 0,1 1 0 0 0,0 0-1 0 0,0 0 1 0 0,0-1 0 0 0,0 1-1 0 0,0 0 1 0 0,0 0 0 0 0,-1-1-1 0 0,1 1 1 0 0,0 0 0 0 0,0-1 0 0 0,0 1-1 0 0,0 0 1 0 0,0 0 0 0 0,0-1-1 0 0,0 1 1 0 0,0 0 0 0 0,0-1-1 0 0,0 1 1 0 0,0 0 0 0 0,1-1-1 0 0,-1 1 1 0 0,0 0 0 0 0,0 0-1 0 0,7-9 11 0 0,-5 7 25 0 0,0 0 66 0 0,0 0-1 0 0,1 1 1 0 0,-1-1-1 0 0,1 0 0 0 0,-1 1 1 0 0,1-1-1 0 0,0 1 1 0 0,0 0-1 0 0,-1 0 1 0 0,1 0-1 0 0,2 0-101 0 0,35-8 610 0 0,-36 8-544 0 0,52-7 124 0 0,9 1-190 0 0,12-1-1639 0 0,-26 0-3203 0 0,-32 3-714 0 0</inkml:trace>
  <inkml:trace contextRef="#ctx0" brushRef="#br0" timeOffset="761.774">710 0 6912 0 0,'0'0'528'0'0,"0"0"-82"0"0,0 0 924 0 0,0 0 439 0 0,0 0 88 0 0,0 0-185 0 0,0 0-858 0 0,-3 4 24 0 0,-3 3-273 0 0,0 0 1 0 0,1 0-1 0 0,-4 6-605 0 0,-15 20 800 0 0,-21 19-1096 0 0,-3 10 296 0 0,42-54-439 0 0,-13 18-6120 0 0</inkml:trace>
  <inkml:trace contextRef="#ctx0" brushRef="#br0" timeOffset="1369.263">814 555 7832 0 0,'0'0'356'0'0,"-1"0"-7"0"0,-4 0 3 0 0,4 0 825 0 0,1 0 390 0 0,0 0 81 0 0,0 0-140 0 0,0 0-647 0 0,0 0-278 0 0,0 0-58 0 0,9 0 75 0 0,19 1 82 0 0,25 5-682 0 0,-25-3 495 0 0,26 1-495 0 0,-7-3-436 0 0,21 4 436 0 0,-54-3-135 0 0,1 1-886 0 0,-6-3-5610 0 0,-9 0 2167 0 0</inkml:trace>
  <inkml:trace contextRef="#ctx0" brushRef="#br0" timeOffset="1788.497">801 683 6448 0 0,'-21'3'516'0'0,"11"0"7558"0"0,41-4-7263 0 0,64-15 59 0 0,-65 12-778 0 0,31 0-92 0 0,-11 1 39 0 0,17-2-131 0 0,-22 3-1712 0 0,15-5 1804 0 0,-31 4-1730 0 0</inkml:trace>
  <inkml:trace contextRef="#ctx0" brushRef="#br0" timeOffset="1789.497">1659 373 5984 0 0,'0'-5'489'0'0,"-1"-5"-281"0"0,0 10 167 0 0,0 0-1 0 0,0-1 1 0 0,1 1-1 0 0,-1-1 0 0 0,0 1 1 0 0,0 0-1 0 0,0 0 0 0 0,1-1 1 0 0,-1 1-1 0 0,0 0 0 0 0,0 0 1 0 0,0 0-1 0 0,0 0 1 0 0,0 0-1 0 0,0 0-374 0 0,0 0 3163 0 0,1 0-357 0 0,-1 2-2673 0 0,1-1 0 0 0,-1 0 0 0 0,0 0 0 0 0,1 0 0 0 0,-1 1-1 0 0,1-1 1 0 0,0 0 0 0 0,-1 1 0 0 0,1-1 0 0 0,0 0 0 0 0,0 1 0 0 0,0-1 0 0 0,-1 0-1 0 0,2 1 1 0 0,-1-1 0 0 0,0 0 0 0 0,0 1 0 0 0,0-1 0 0 0,1 0 0 0 0,-1 1-133 0 0,1 18 515 0 0,-8 58 634 0 0,6-49-904 0 0,-2-1-1 0 0,-1 1 1 0 0,-2 4-245 0 0,-3 13-880 0 0,10-15-5039 0 0,3-8-1180 0 0</inkml:trace>
</inkml:ink>
</file>

<file path=ppt/ink/ink3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18-12-04T08:23:53.21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14 3224 0 0,'0'0'348'0'0,"0"0"253"0"0,0 0 115 0 0,0 0 20 0 0,13 2 1101 0 0,33-3 1141 0 0,-32 1-2234 0 0,0 0 0 0 0,1 0 0 0 0,7-3-744 0 0,1 1 1089 0 0,151-1 2373 0 0,-86 3-1972 0 0,8-4-1490 0 0,40 2-2699 0 0,-118 1 1709 0 0</inkml:trace>
</inkml:ink>
</file>

<file path=ppt/ink/ink3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18-12-04T08:23:59.05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6 472 13824 0 0,'0'0'314'0'0,"0"0"46"0"0,0 0 22 0 0,0 0-50 0 0,0 2-220 0 0,0 4-100 0 0,0 0-7 0 0,-1-1-14 0 0,-3 1 83 0 0,4-5 292 0 0,0-1 120 0 0,0 0 23 0 0,0 0 3 0 0,0 0 0 0 0,0 0 0 0 0,0 0 0 0 0,1 0-69 0 0,0 0-439 0 0,-1 0 1 0 0,1 0-1 0 0,0 0 1 0 0,-1 0-1 0 0,1 0 0 0 0,-1 0 1 0 0,1 0-1 0 0,0 0 0 0 0,-1 0 1 0 0,1-1-1 0 0,-1 1 0 0 0,1 0 1 0 0,-1 0-1 0 0,1 0 0 0 0,-1-1 1 0 0,1 1-1 0 0,0 0 0 0 0,-1-1 1 0 0,1 1-1 0 0,-1 0 1 0 0,0-1-1 0 0,1 1 0 0 0,-1-1 1 0 0,1 1-1 0 0,-1-1 0 0 0,0 1 1 0 0,1-1-1 0 0,-1 1 0 0 0,0-1 1 0 0,1 1-1 0 0,-1-1 0 0 0,0 1 1 0 0,0-1-1 0 0,0 0 1 0 0,1 0-5 0 0,-1-1 12 0 0,2-1-12 0 0,-1-1 0 0 0,0 1 0 0 0,0 0 0 0 0,0-1 0 0 0,-1 1 0 0 0,1 0 0 0 0,-1-1 0 0 0,0 1 0 0 0,0-1 0 0 0,0 0 0 0 0,2-25 0 0 0,2-15 0 0 0,7-37 0 0 0,-6 42 0 0 0,7-27 0 0 0,-3 35 0 0 0,7-13 0 0 0,-10 27 0 0 0,0 3 0 0 0,-5 14 0 0 0,-1-1 0 0 0,1 1 0 0 0,-1-1 0 0 0,0 1 0 0 0,1-1 0 0 0,0 1 0 0 0,-1 0 0 0 0,1-1 0 0 0,-1 1 0 0 0,1-1 0 0 0,-1 1 0 0 0,1 0 0 0 0,0 0 0 0 0,-1-1 0 0 0,1 1 0 0 0,0 0 0 0 0,-1 0 0 0 0,1 0 0 0 0,0 0 0 0 0,-1 0 0 0 0,1 0 0 0 0,0 0 0 0 0,0 0 0 0 0,-1 0 0 0 0,1 0 0 0 0,0 0 0 0 0,-1 0 0 0 0,1 0 0 0 0,0 0 0 0 0,-1 1 0 0 0,1-1 0 0 0,-1 0 0 0 0,1 1 0 0 0,0-1 0 0 0,-1 0 0 0 0,1 1 0 0 0,-1-1 0 0 0,2 1 0 0 0,2 1 0 0 0,-1 0 0 0 0,0 0 0 0 0,1 0 0 0 0,-1 0 0 0 0,0 1 0 0 0,0-1 0 0 0,-1 1 0 0 0,1 0 0 0 0,0 0 0 0 0,-1 0 0 0 0,0 0 0 0 0,1 1 0 0 0,23 42 0 0 0,-21-38 0 0 0,28 67 0 0 0,-30-69 0 0 0,-3-4 0 0 0,1-1 0 0 0,-1 0 0 0 0,1 0 0 0 0,-1 0 0 0 0,1 0 0 0 0,0 0 0 0 0,-1 0 0 0 0,1 0 0 0 0,0 0 0 0 0,0 0 0 0 0,0 0 0 0 0,0-1 0 0 0,0 1 0 0 0,0 0 0 0 0,0 0 0 0 0,0-1 0 0 0,0 1 0 0 0,0-1 0 0 0,1 1 0 0 0,-1 0 44 0 0,0-1 0 0 0,0 1-1 0 0,0-1 1 0 0,0 1-1 0 0,0-1 1 0 0,1 0-1 0 0,-1 1 1 0 0,0-1-1 0 0,0 0 1 0 0,0 0-1 0 0,0 0 1 0 0,0 0 0 0 0,1 0-1 0 0,-1 0 1 0 0,0 0-1 0 0,0 0 1 0 0,0 0-1 0 0,0-1 1 0 0,0 1-1 0 0,0 0 1 0 0,0-1-1 0 0,0 1 1 0 0,1-1 0 0 0,-1 1-1 0 0,-1-1 1 0 0,1 0-1 0 0,0 1 1 0 0,0-1-1 0 0,0 0 1 0 0,0 0-1 0 0,0 1 1 0 0,0-2-44 0 0,3-3 184 0 0,1 0 1 0 0,-1-1-1 0 0,0 1 0 0 0,-1-1 0 0 0,1-1-184 0 0,3-4-267 0 0,2-2 267 0 0,-6 9 0 0 0,0 0 0 0 0,0 0 0 0 0,-1 0 0 0 0,0 0 0 0 0,0 0 0 0 0,0 0 0 0 0,0-1 0 0 0,0 1 0 0 0,0-5 0 0 0,1-3 0 0 0,1 1 0 0 0,0-1 0 0 0,0 1 0 0 0,1 0 0 0 0,1 1 0 0 0,0-1 0 0 0,0 1 0 0 0,1 0 0 0 0,1 0 0 0 0,0 0 0 0 0,0-3 0 0 0,-7 11 0 0 0,0 0 0 0 0,0 0 0 0 0,1 0 0 0 0,-1 0 0 0 0,0 0 0 0 0,0 1 0 0 0,1-1 0 0 0,-1 1 0 0 0,1-1 0 0 0,0 1 0 0 0,-1-1 0 0 0,3 0 0 0 0,2 1 0 0 0,-5 1 0 0 0,0 0 0 0 0,-1 0 0 0 0,1 1 0 0 0,0-1 0 0 0,-1 0 0 0 0,1 1 0 0 0,-1-1 0 0 0,1 1 0 0 0,0-1 0 0 0,-1 1 0 0 0,1-1 0 0 0,-1 1 0 0 0,0-1 0 0 0,1 1 0 0 0,-1-1 0 0 0,1 1 0 0 0,-1-1 0 0 0,0 1 0 0 0,1 0 0 0 0,-1-1 0 0 0,0 1 0 0 0,0 0 0 0 0,1-1 0 0 0,-1 1 0 0 0,0 0 0 0 0,0-1 0 0 0,0 1 0 0 0,0 0 0 0 0,0 0 0 0 0,0-1 0 0 0,0 1 0 0 0,0 0 0 0 0,0-1 0 0 0,0 2 0 0 0,-2 28 0 0 0,2-24 0 0 0,-1 0 0 0 0,1 0 0 0 0,0 0 0 0 0,0 5 0 0 0,1 2 0 0 0,-1 0 0 0 0,0 0 0 0 0,-2 6 0 0 0,0 19 0 0 0,2-20 5 0 0,-1-13 50 0 0,1-1 0 0 0,0 1-1 0 0,0 0 1 0 0,0-1 0 0 0,1 1 0 0 0,0-1-1 0 0,-1 1 1 0 0,2 1-55 0 0,5 29 1329 0 0,-5-14-1938 0 0,-2-1-255 0 0,-2 8-309 0 0,2-27 663 0 0,0-1-274 0 0,0 0-1144 0 0,0 0-506 0 0,0 0-102 0 0,0 0-21 0 0</inkml:trace>
</inkml:ink>
</file>

<file path=ppt/ink/ink3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18-12-04T08:23:59.41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32 0 15664 0 0,'0'0'356'0'0,"0"0"49"0"0,0 0 21 0 0,0 0-42 0 0,0 0-180 0 0,2 10 1172 0 0,-2 4-844 0 0,-1 0-1 0 0,-1 1 0 0 0,0-1 0 0 0,-1 0 0 0 0,-3 8-531 0 0,3-12 5 0 0,1 1 0 0 0,0-1 0 0 0,1 1 0 0 0,0 0-5 0 0,-3 31-221 0 0,0 4-4701 0 0,2-34-1218 0 0</inkml:trace>
  <inkml:trace contextRef="#ctx0" brushRef="#br0" timeOffset="566.172">175 361 11976 0 0,'0'0'266'0'0,"0"0"44"0"0,0 0 15 0 0,0 0-26 0 0,14-3 735 0 0,2 0-14 0 0,0 1 0 0 0,1 0 1 0 0,10 0-1021 0 0,-2 1 104 0 0,69-4 162 0 0,27-2 631 0 0,-56 7-6261 0 0,-64 0 3830 0 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18-12-04T08:09:32.68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32 1 13824 0 0,'0'0'314'0'0,"0"0"46"0"0,0 0 22 0 0,0 0-50 0 0,-1 9-208 0 0,-2 5-182 0 0,1-4 430 0 0,0 0 1 0 0,1 0-1 0 0,0 0 0 0 0,0 3-372 0 0,0 31 1330 0 0,-5 17-1330 0 0,1-16 1326 0 0,2 19-1326 0 0,1-32 0 0 0,0-25 0 0 0,1 1 0 0 0,1-1 0 0 0,0 1 0 0 0,0-1 0 0 0,0 0 0 0 0,1 1 0 0 0,0 2 0 0 0,-1-10-27 0 0,0 0-1 0 0,1 1 1 0 0,-1-1-1 0 0,0 1 1 0 0,0-1-1 0 0,0 1 1 0 0,0-1-1 0 0,0 1 1 0 0,0-1-1 0 0,1 0 0 0 0,-1 1 1 0 0,0-1-1 0 0,0 1 1 0 0,1-1-1 0 0,-1 0 1 0 0,0 1-1 0 0,0-1 1 0 0,1 0-1 0 0,-1 1 1 0 0,0-1-1 0 0,1 0 0 0 0,-1 0 1 0 0,1 1-1 0 0,-1-1 28 0 0,3-1-1786 0 0,-1-1-2751 0 0,-2 2 4502 0 0,7-7-2521 0 0</inkml:trace>
</inkml:ink>
</file>

<file path=ppt/ink/ink4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18-12-04T08:24:01.88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12 465 10136 0 0,'0'0'230'0'0,"0"0"30"0"0,0 0 19 0 0,-1 0-40 0 0,1 0-237 0 0,-1 0 0 0 0,1 1 0 0 0,0-1 1 0 0,-1 0-1 0 0,1 0 0 0 0,0 1 0 0 0,-1-1 0 0 0,1 0 1 0 0,0 1-1 0 0,0-1 0 0 0,-1 0 0 0 0,1 1 1 0 0,0-1-1 0 0,0 1 0 0 0,0-1 0 0 0,-1 0 0 0 0,1 1 1 0 0,0-1-1 0 0,0 1 0 0 0,0-1 0 0 0,0 0 1 0 0,0 1-1 0 0,0-1 0 0 0,0 1-2 0 0,0 0-5 0 0,-1 0 163 0 0,1 0 0 0 0,-1 0 0 0 0,1 0 0 0 0,0 0 1 0 0,0 0-1 0 0,-1 0 0 0 0,1 0 0 0 0,0 0 0 0 0,0 0 1 0 0,0 0-1 0 0,0 0 0 0 0,0 0 0 0 0,0 0 0 0 0,0 0-158 0 0,0 6 1628 0 0,-1 9 541 0 0,-1-9-2014 0 0,4-2-66 0 0,-2-4 282 0 0,0-1 117 0 0,0 0 21 0 0,0 0-66 0 0,1 0-430 0 0,-1 0 0 0 0,1 0 1 0 0,0 0-1 0 0,-1 0 0 0 0,1 0 0 0 0,-1-1 0 0 0,1 1 1 0 0,-1 0-1 0 0,1 0 0 0 0,-1 0 0 0 0,1 0 0 0 0,-1-1 0 0 0,1 1 1 0 0,-1 0-1 0 0,1-1 0 0 0,-1 1 0 0 0,1 0 0 0 0,-1-1-13 0 0,2-2 151 0 0,0 0 0 0 0,0-1 0 0 0,0 1-1 0 0,-1-1 1 0 0,1 1 0 0 0,-1-1 0 0 0,0 0 0 0 0,0 1-1 0 0,0-1 1 0 0,-1 0 0 0 0,1 0 0 0 0,-1 0-1 0 0,0-1-150 0 0,1 0 3 0 0,0 0-1 0 0,0 1 1 0 0,1-1-1 0 0,-1 0 1 0 0,1 1-1 0 0,0 0 0 0 0,2-4-2 0 0,-1 2 0 0 0,0 0 0 0 0,-1 1 0 0 0,0-1-1 0 0,2-6 1 0 0,6-26 0 0 0,12-31 0 0 0,-2 5 0 0 0,-16 51 0 0 0,1 0 0 0 0,0 0 0 0 0,0 1 0 0 0,1 0 0 0 0,6-9 0 0 0,-10 18 0 0 0,0-1 0 0 0,-1 1 0 0 0,1-1 0 0 0,-1 0 0 0 0,1-3 0 0 0,7-17 0 0 0,-7 18 0 0 0,-1 5 0 0 0,-1 0 0 0 0,0 1 0 0 0,0-1 0 0 0,0 1 0 0 0,1-1 0 0 0,-1 1 0 0 0,0-1 0 0 0,0 0 0 0 0,1 1 0 0 0,-1-1 0 0 0,1 1 0 0 0,-1-1 0 0 0,0 1 0 0 0,1 0 0 0 0,-1-1 0 0 0,1 1 0 0 0,-1-1 0 0 0,1 1 0 0 0,0 0 0 0 0,-1-1 0 0 0,1 1 0 0 0,-1 0 0 0 0,1 0 0 0 0,0-1 0 0 0,0 1 0 0 0,0 0 0 0 0,-1 0 0 0 0,1 0 0 0 0,0 0 0 0 0,0 0 0 0 0,0 0 0 0 0,0 0 0 0 0,0 0 0 0 0,-1 1 0 0 0,1-1 0 0 0,0 0 0 0 0,0 0 0 0 0,0 1 0 0 0,-1-1 0 0 0,1 0 0 0 0,0 1 0 0 0,0-1 0 0 0,-1 1 0 0 0,1-1 0 0 0,0 1 0 0 0,-1-1 0 0 0,1 1 0 0 0,-1 0 0 0 0,1-1 0 0 0,0 1 0 0 0,-1 0 0 0 0,4 3 0 0 0,0 0 0 0 0,-1 0 0 0 0,1 0 0 0 0,-1 1 0 0 0,0-1 0 0 0,-1 1 0 0 0,1 0 0 0 0,-1 0 0 0 0,0 0 0 0 0,0 0 0 0 0,0 0 0 0 0,-1 0 0 0 0,0 1 0 0 0,0-1 0 0 0,0 0 0 0 0,-1 1 0 0 0,0-1 0 0 0,0 1 0 0 0,0-1 0 0 0,0 1 0 0 0,-1 1 0 0 0,1 46 0 0 0,-1-51 0 0 0,2 1 0 0 0,-1 0 0 0 0,0 0 0 0 0,1-1 0 0 0,-1 1 0 0 0,1 0 0 0 0,0-1 0 0 0,0 1 0 0 0,0 0 0 0 0,0 0 0 0 0,4 11 0 0 0,-3-9 0 0 0,3 0 0 0 0,-4-5 2 0 0,0 0 0 0 0,0 0 0 0 0,0 1 0 0 0,-1-1 0 0 0,1 0 0 0 0,0 0 0 0 0,0 0-1 0 0,0-1 1 0 0,0 1 0 0 0,0 0 0 0 0,-1 0 0 0 0,1 0 0 0 0,0-1 0 0 0,0 1 0 0 0,0 0-1 0 0,-1-1 1 0 0,1 1 0 0 0,0-1 0 0 0,0 1 0 0 0,-1-1 0 0 0,1 1 0 0 0,0-1 0 0 0,-1 1-1 0 0,1-1 1 0 0,0 0-2 0 0,16-21 696 0 0,-8 9 1 0 0,-5 8-544 0 0,-1-1-1 0 0,1 1 1 0 0,-1-1-1 0 0,1-3-152 0 0,12-20-2 0 0,24-31 33 0 0,-9 13-463 0 0,-30 45 396 0 0,8-12-477 0 0,2 0 0 0 0,0 1 0 0 0,1 0 513 0 0,-2 2-16 0 0,-9 9 16 0 0,1 0 0 0 0,-1 0 0 0 0,1 0 0 0 0,-1 0 0 0 0,1 1 0 0 0,0-1 0 0 0,0 1 0 0 0,0-1 0 0 0,0 1 0 0 0,0 0 0 0 0,0 0 0 0 0,0-1 0 0 0,3 1 0 0 0,-5 1 0 0 0,0-1 0 0 0,0 1 0 0 0,1 0 0 0 0,-1 0 0 0 0,0 0 0 0 0,1 0 0 0 0,-1 0 0 0 0,0 0 0 0 0,1 0 0 0 0,-1 0 0 0 0,0 0 0 0 0,1 0 0 0 0,-1 0 0 0 0,0 0 0 0 0,0 0 0 0 0,1 0 0 0 0,-1 0 0 0 0,0 0 0 0 0,1 0 0 0 0,-1 1 0 0 0,0-1 0 0 0,1 0 0 0 0,-1 0 0 0 0,0 0 0 0 0,0 0 0 0 0,1 1 0 0 0,-1-1 0 0 0,0 0 0 0 0,0 0 0 0 0,0 0 0 0 0,1 1 0 0 0,-1-1 0 0 0,0 0 0 0 0,0 1 0 0 0,0-1 0 0 0,0 0 0 0 0,1 0 0 0 0,-1 1 0 0 0,0-1 0 0 0,0 0 0 0 0,0 1 0 0 0,0-1 0 0 0,1 1 37 0 0,1 0-1 0 0,-1 0 1 0 0,0 0-1 0 0,0 0 1 0 0,0 1-1 0 0,0-1 1 0 0,0 0-1 0 0,0 0 1 0 0,0 1-1 0 0,-1-1 1 0 0,1 1-1 0 0,0-1 1 0 0,-1 1-1 0 0,1-1 1 0 0,-1 1-1 0 0,1-1 1 0 0,-1 1-1 0 0,0 0 1 0 0,0-1-1 0 0,0 1 1 0 0,0-1-1 0 0,0 1 1 0 0,0 0-1 0 0,0 0-36 0 0,-3 40 1104 0 0,1-32-1102 0 0,1 0 1 0 0,1 0-1 0 0,0 0 1 0 0,0 0-1 0 0,1 4-2 0 0,0-9 0 0 0,-1 0 0 0 0,0 0 0 0 0,0 1 0 0 0,0-1 0 0 0,-1 0 0 0 0,0 4 0 0 0,-2 20 0 0 0,2-20 0 0 0,0 1 0 0 0,-1-1 0 0 0,0 1 0 0 0,0-1 0 0 0,-1 0 0 0 0,0 1 0 0 0,-5 18 0 0 0,3-14 0 0 0,4-13 0 0 0,0 1 0 0 0,0-1 0 0 0,1 1 0 0 0,-1 0 0 0 0,1-1 0 0 0,-1 1 0 0 0,1 0 0 0 0,0-1 0 0 0,-1 1 0 0 0,1 0 0 0 0,0-1 0 0 0,0 1 0 0 0,0 0 0 0 0,0-1 0 0 0,1 1 0 0 0,-1 0 0 0 0,0 0 0 0 0,1-1-49 0 0,-1 0 1 0 0,0 0-1 0 0,1 0 0 0 0,-1-1 0 0 0,0 1 1 0 0,0 0-1 0 0,0 0 0 0 0,0 0 0 0 0,0 0 0 0 0,0 0 1 0 0,0-1-1 0 0,0 1 0 0 0,0 0 0 0 0,0 0 1 0 0,0 0-1 0 0,-1 0 0 0 0,1 0 49 0 0,2 4-1355 0 0,-1-4-1781 0 0,-1-1-154 0 0,0 0-3147 0 0</inkml:trace>
</inkml:ink>
</file>

<file path=ppt/ink/ink4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18-12-04T08:24:03.73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12 15664 0 0,'0'0'356'0'0,"0"0"49"0"0,0 0 21 0 0,0 0-42 0 0,0 0-180 0 0,1 2 176 0 0,1 0-277 0 0,0 0-1 0 0,0-1 0 0 0,0 1 0 0 0,1 0 0 0 0,-1-1 0 0 0,1 1 0 0 0,-1-1 0 0 0,1 0 0 0 0,-1 0 0 0 0,1 0 0 0 0,0 0 0 0 0,0 0 1 0 0,-1 0-1 0 0,1-1 0 0 0,0 0 0 0 0,0 1 0 0 0,0-1-102 0 0,11 0-61 0 0,-1 0 0 0 0,0-1 0 0 0,5-1 61 0 0,8-1 494 0 0,38-2 235 0 0,44-9-729 0 0,-97 12-363 0 0,16-3-1801 0 0,-10 4-2090 0 0,-16 1 2208 0 0</inkml:trace>
  <inkml:trace contextRef="#ctx0" brushRef="#br0" timeOffset="387.185">13 103 15664 0 0,'0'0'356'0'0,"0"0"49"0"0,0 0 21 0 0,2 1-42 0 0,23 6-165 0 0,68-3 3483 0 0,6 0-3387 0 0,-84-3-434 0 0,-4-1-772 0 0,0 0-1 0 0,0-1 1 0 0,4-1 891 0 0,0 0-1023 0 0</inkml:trace>
</inkml:ink>
</file>

<file path=ppt/ink/ink4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18-12-04T08:24:02.87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88 56 13824 0 0,'0'0'314'0'0,"0"0"46"0"0,0 0 22 0 0,0 0-50 0 0,0 1-220 0 0,-1 0 4 0 0,0 0 1 0 0,0 0-1 0 0,0 0 1 0 0,0 0-1 0 0,0 1 1 0 0,0-1 0 0 0,1 0-1 0 0,-1 1 1 0 0,0-1-1 0 0,1 0 1 0 0,-1 1-1 0 0,1-1 1 0 0,0 1-1 0 0,-1-1 1 0 0,1 1 0 0 0,0-1-1 0 0,0 1 1 0 0,0-1-1 0 0,0 1 1 0 0,0 1-117 0 0,-1 10 648 0 0,-17 52 472 0 0,-8 0-1120 0 0,8-29-609 0 0,5-14-5005 0 0,13-21 502 0 0</inkml:trace>
  <inkml:trace contextRef="#ctx0" brushRef="#br0" timeOffset="457.724">228 1 13824 0 0,'-2'0'127'0'0,"1"0"0"0"0,0 1 0 0 0,-1-1 0 0 0,1 0 0 0 0,-1 1 0 0 0,1-1 1 0 0,0 1-1 0 0,-1 0 0 0 0,1-1 0 0 0,0 1 0 0 0,0 0 0 0 0,0 0 0 0 0,-1 0 1 0 0,1-1-1 0 0,0 1 0 0 0,0 1 0 0 0,0-1 0 0 0,0 0 0 0 0,1 0-127 0 0,-18 27 1116 0 0,10-15-1096 0 0,5-9-64 0 0,-4 6 365 0 0,0 0 0 0 0,1 1 1 0 0,0 0-1 0 0,1 0 0 0 0,0 0 0 0 0,-1 7-321 0 0,-10 19 237 0 0,13-31-502 0 0,0 0 0 0 0,0 1 1 0 0,0 0-1 0 0,1 0 0 0 0,-1 5 265 0 0,-6 22-3734 0 0,6-20-1719 0 0</inkml:trace>
</inkml:ink>
</file>

<file path=ppt/ink/ink4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18-12-04T08:24:05.85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110 1 15664 0 0,'-2'0'129'0'0,"-1"1"0"0"0,1 0 1 0 0,0 0-1 0 0,-1 0 0 0 0,1 0 1 0 0,0 0-1 0 0,0 1 0 0 0,0-1 1 0 0,-1 1-1 0 0,1-1 1 0 0,1 1-1 0 0,-1 0 0 0 0,0 0 1 0 0,0 0-130 0 0,-23 32-178 0 0,7-8 315 0 0,15-22 35 0 0,1-1 0 0 0,-1 1 0 0 0,0-1-1 0 0,1 1 1 0 0,0 0 0 0 0,-1 0 0 0 0,2 0 0 0 0,-1 0-1 0 0,0 0 1 0 0,1 0 0 0 0,0 1 0 0 0,0-1 0 0 0,0 0-1 0 0,0 2-171 0 0,-2 10 525 0 0,2-13-440 0 0,1-1 0 0 0,-1 1 0 0 0,1 0 1 0 0,-1 0-1 0 0,1 0 0 0 0,0 0 0 0 0,0 0 0 0 0,0 0 1 0 0,0 0-1 0 0,1 0 0 0 0,-1 0 0 0 0,1 0 0 0 0,0 1-85 0 0,0-1-11 0 0,0-1 0 0 0,1 1 0 0 0,-1 0 0 0 0,0 0 0 0 0,1-1 0 0 0,-1 1 0 0 0,1-1 0 0 0,0 1-1 0 0,0-1 1 0 0,0 0 0 0 0,0 0 0 0 0,1 0 0 0 0,-1 0 0 0 0,0 0 0 0 0,1 0 0 0 0,-1 0 0 0 0,4 0 11 0 0,-3 0 84 0 0,1-1 0 0 0,0 0 1 0 0,1 0-1 0 0,-1 0 1 0 0,0 0-1 0 0,0-1 0 0 0,0 1 1 0 0,0-1-1 0 0,1 0 1 0 0,-1-1-1 0 0,4 0-84 0 0,4-1 164 0 0,1-1-1 0 0,-1-1 1 0 0,-1 0-1 0 0,1 0 1 0 0,-1-1-1 0 0,1-1 1 0 0,-1 0-1 0 0,1-2-163 0 0,-9 6-3 0 0,1 0 0 0 0,-2 0 0 0 0,1-1-1 0 0,0 1 1 0 0,0-1 0 0 0,-1 0 0 0 0,1 0-1 0 0,-1 0 1 0 0,0 0 0 0 0,0 0 0 0 0,0 0-1 0 0,0 0 1 0 0,-1-1 0 0 0,1 1 0 0 0,-1-1-1 0 0,0 1 1 0 0,0-1 0 0 0,0 0 0 0 0,-1 1-1 0 0,1-1 1 0 0,-1 0 0 0 0,0 1 0 0 0,0-1-1 0 0,0 0 1 0 0,0 0 0 0 0,-1 1 0 0 0,1-1-1 0 0,-2-2 4 0 0,1 0-307 0 0,-1 1 0 0 0,0 0-1 0 0,0 0 1 0 0,0 0-1 0 0,-1 0 1 0 0,1 0-1 0 0,-1 1 1 0 0,0-1 0 0 0,-1 1-1 0 0,1 0 1 0 0,-1 0-1 0 0,0 0 1 0 0,0 0 0 0 0,0 0-1 0 0,0 1 1 0 0,-1 0-1 0 0,1 0 1 0 0,-1 0-1 0 0,-2 0 308 0 0,-9-3-6483 0 0</inkml:trace>
</inkml:ink>
</file>

<file path=ppt/ink/ink4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18-12-04T08:24:06.88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381 5 10136 0 0,'0'0'230'0'0,"0"0"30"0"0,0 0 19 0 0,0 0 105 0 0,0 0 411 0 0,0 0 182 0 0,0 0 42 0 0,0 0-65 0 0,0 0-288 0 0,0 0-122 0 0,0 0-29 0 0,0 0-3 0 0,0 0 0 0 0,0 0 0 0 0,0 0 0 0 0,0 0 0 0 0,0 0 0 0 0,0 0 0 0 0,0 0 0 0 0,0 0 0 0 0,0 0 0 0 0,0 0 0 0 0,0 0 0 0 0,0 0-68 0 0,1 0-289 0 0,4-3-138 0 0,-4 3-17 0 0,-1 0 0 0 0,0 0 0 0 0,0 0 0 0 0,1-1 0 0 0,-1 1 0 0 0,1 0 0 0 0,-1 0 0 0 0,0 0 0 0 0,1 0 0 0 0,-1 0 0 0 0,0-1 0 0 0,1 1 0 0 0,-1 0 0 0 0,1 0 0 0 0,-1 0 0 0 0,0 0 0 0 0,1 0 0 0 0,-1 0 0 0 0,0 0 0 0 0,1 1 0 0 0,-1-1 0 0 0,1 0 0 0 0,-1 0 0 0 0,0 0 0 0 0,1 0 0 0 0,-1 0 0 0 0,0 1 0 0 0,1-1 0 0 0,-1 0 0 0 0,0 0 0 0 0,1 0 0 0 0,-1 1 0 0 0,0-1 0 0 0,0 0 0 0 0,1 1 0 0 0,-1-1 0 0 0,0 0 0 0 0,0 0 0 0 0,1 1 0 0 0,-1-1 0 0 0,0 0 0 0 0,0 1 0 0 0,0-1 0 0 0,0 1 0 0 0,5 16 0 0 0,-5-16 0 0 0,3 11 0 0 0,1 12 0 0 0,0 51 0 0 0,-1-34 0 0 0,1-4 0 0 0,0 23 0 0 0,-4-58-151 0 0,-2 42-537 0 0,-4-18-7083 0 0,1-20 1334 0 0</inkml:trace>
  <inkml:trace contextRef="#ctx0" brushRef="#br0" timeOffset="586.143">84 260 10136 0 0,'0'0'230'0'0,"0"0"30"0"0,0 0 19 0 0,-18-2 478 0 0,-9-6 5028 0 0,23 6-5338 0 0,3 2-28 0 0,-27 2 691 0 0,22-2-1110 0 0,48 7 0 0 0,-5 0 0 0 0,5 1 0 0 0,-28-4 0 0 0,1-1 0 0 0,0-1 0 0 0,14 0 0 0 0,-14-4 65 0 0,3-1-443 0 0,8 5-5719 0 0,-26-2 484 0 0</inkml:trace>
  <inkml:trace contextRef="#ctx0" brushRef="#br0" timeOffset="996.383">72 161 11976 0 0,'0'0'546'0'0,"0"0"-10"0"0,0 0-202 0 0,0 0 418 0 0,0 0 220 0 0,3 8 994 0 0,-1-2-1620 0 0,0 1-1 0 0,0 0 0 0 0,0-1 1 0 0,-1 1-1 0 0,0 0 1 0 0,0 0-1 0 0,-1 4-345 0 0,-3 50-165 0 0,2-52 253 0 0,-5 37-347 0 0,-2 0-3445 0 0,6-33 2057 0 0,-2 3-398 0 0</inkml:trace>
</inkml:ink>
</file>

<file path=ppt/ink/ink4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18-12-04T08:24:05.05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35 178 13824 0 0,'-1'0'118'0'0,"-1"0"1"0"0,0-1 0 0 0,1 1 0 0 0,-1-1-1 0 0,1 1 1 0 0,-1-1 0 0 0,1 0 0 0 0,-1 0-1 0 0,1 1 1 0 0,-1-1 0 0 0,1 0-119 0 0,0 0 28 0 0,-1 0-1 0 0,1 0 1 0 0,0 0-1 0 0,0 1 1 0 0,-1-1 0 0 0,1 0-1 0 0,-1 1 1 0 0,1-1 0 0 0,0 1-1 0 0,-2-1-27 0 0,3 1 366 0 0,0 0-217 0 0,0 0 0 0 0,1-1 0 0 0,-1 1 0 0 0,0 0 0 0 0,1-1 0 0 0,-1 1 1 0 0,0 0-1 0 0,1-1 0 0 0,-1 1 0 0 0,1 0 0 0 0,-1 0 0 0 0,1-1 1 0 0,-1 1-1 0 0,1 0 0 0 0,-1 0 0 0 0,0 0 0 0 0,1 0 0 0 0,-1 0 0 0 0,1 0 1 0 0,-1 0-1 0 0,1 0 0 0 0,-1 0 0 0 0,1 0 0 0 0,-1 0 0 0 0,1 0 1 0 0,-1 0-150 0 0,22 0-460 0 0,-15 0 765 0 0,27 1 1832 0 0,25 5-2137 0 0,-34-2-386 0 0,-1-2 0 0 0,0-1 0 0 0,1 0-1 0 0,9-3 387 0 0,-25 0-1254 0 0,0 0-1 0 0,0 0 1 0 0,0-1-1 0 0,0 0 0 0 0,2-2 1255 0 0,2-3-2046 0 0</inkml:trace>
  <inkml:trace contextRef="#ctx0" brushRef="#br0" timeOffset="407.147">441 1 15664 0 0,'0'0'356'0'0,"0"0"49"0"0,0 0 21 0 0,0 0-42 0 0,0 0-180 0 0,0 0 176 0 0,0 0 107 0 0,0 0 22 0 0,3 8 515 0 0,-1-3-633 0 0,-1 1 0 0 0,0-1 0 0 0,0 1 0 0 0,-1-1 0 0 0,0 1 0 0 0,0 3-391 0 0,2 21 1169 0 0,-2-27-1138 0 0,3 13 2 0 0,-1 0 1 0 0,-1 0 0 0 0,0 0-1 0 0,-2 14-33 0 0,0-24 1 0 0,2-1 0 0 0,-1 0 0 0 0,0 1 0 0 0,1-1-1 0 0,1 5 0 0 0,1 9-68 0 0,-2-17-44 0 0,-1 0-1 0 0,1 0 1 0 0,-1 0-1 0 0,1-1 0 0 0,0 1 1 0 0,-1 0-1 0 0,1 0 1 0 0,0 0-1 0 0,0 0 0 0 0,1-1 1 0 0,-1 1-1 0 0,0-1 1 0 0,0 1-1 0 0,1 0 113 0 0,0 0-552 0 0,0 0 0 0 0,1 0-1 0 0,-1-1 1 0 0,0 1 0 0 0,0-1 0 0 0,1 1 0 0 0,-1-1-1 0 0,0 0 1 0 0,1 0 0 0 0,-1 0 0 0 0,1 0-1 0 0,0-1 1 0 0,-1 1 0 0 0,1-1 0 0 0,0 1 0 0 0,0-1 552 0 0,16-2-3068 0 0</inkml:trace>
</inkml:ink>
</file>

<file path=ppt/ink/ink4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18-12-04T08:24:13.77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1 270 13824 0 0,'0'0'314'0'0,"0"0"46"0"0,1 0 22 0 0,9-3-213 0 0,-1 1 0 0 0,1 1 0 0 0,0-1 0 0 0,6 1-169 0 0,10-1 702 0 0,25-3-205 0 0,0 2 0 0 0,47 4-497 0 0,-25 0-2250 0 0,-64-1-3208 0 0</inkml:trace>
  <inkml:trace contextRef="#ctx0" brushRef="#br0" timeOffset="1">140 98 15664 0 0,'0'0'356'0'0,"0"0"49"0"0,-2 9 405 0 0,1-2-766 0 0,0 0 0 0 0,0 0 0 0 0,-1 0-1 0 0,0 0 1 0 0,-1 2-44 0 0,1-1 355 0 0,1 0 0 0 0,-1 0 1 0 0,1 0-1 0 0,1 1 0 0 0,-1-1 0 0 0,2 0 0 0 0,-1 0 0 0 0,1 5-355 0 0,1 19 1011 0 0,-5 113-2098 0 0,0-123-2784 0 0,6-14-2269 0 0</inkml:trace>
  <inkml:trace contextRef="#ctx0" brushRef="#br0" timeOffset="481.86">617 0 7832 0 0,'2'0'602'0'0,"4"1"417"0"0,0 0 1 0 0,0-1-1 0 0,0 2 0 0 0,0-1 0 0 0,0 1 0 0 0,0 0 0 0 0,0 0 0 0 0,-1 1 0 0 0,1-1 0 0 0,-1 1 0 0 0,5 3-1019 0 0,-4-2-33 0 0,0-1 198 0 0,-1 0-1 0 0,0 1 0 0 0,0 0 1 0 0,0 0-1 0 0,0 0 0 0 0,0 0 1 0 0,3 5-165 0 0,-7-7 35 0 0,1 1 1 0 0,-1-1 0 0 0,1 0 0 0 0,-1 0 0 0 0,0 1 0 0 0,0-1 0 0 0,0 1 0 0 0,0-1 0 0 0,0 1-1 0 0,-1-1 1 0 0,1 1 0 0 0,-1 0 0 0 0,0-1 0 0 0,0 1 0 0 0,1 0 0 0 0,-2-1 0 0 0,1 1 0 0 0,0 0-1 0 0,0-1 1 0 0,-1 1-36 0 0,0 2 0 0 0,0 0 0 0 0,-1-1 0 0 0,1 1 0 0 0,-1-1 0 0 0,0 0 0 0 0,0 1 0 0 0,0-1 0 0 0,-1 0 0 0 0,0 0 0 0 0,1 0 0 0 0,-1-1 0 0 0,-1 1 0 0 0,0 0 0 0 0,-10 10 230 0 0,-2 0-1 0 0,0 0 0 0 0,-5 1-229 0 0,3-2 520 0 0,1 1 0 0 0,-11 12-520 0 0,8-9 162 0 0,17-15-151 0 0,-1 0 0 0 0,1 0 0 0 0,0 1 0 0 0,1-1 0 0 0,-1 1 0 0 0,0 0 0 0 0,1 0 0 0 0,-1 0 0 0 0,1 0 0 0 0,-2 4-11 0 0,4-1 0 0 0,1-4-1 0 0,0 0-1 0 0,0-1 0 0 0,1 1 0 0 0,-1-1 1 0 0,0 1-1 0 0,1-1 0 0 0,-1 0 1 0 0,1 1-1 0 0,-1-1 0 0 0,1 0 0 0 0,0 0 1 0 0,-1 0-1 0 0,1 0 0 0 0,0 0 1 0 0,0 0-1 0 0,0-1 0 0 0,-1 1 0 0 0,1-1 1 0 0,0 1 1 0 0,8 1-31 0 0,0 0 1 0 0,0 0-1 0 0,2-1 31 0 0,-5 0-24 0 0,49 1-338 0 0,-24-2-280 0 0</inkml:trace>
</inkml:ink>
</file>

<file path=ppt/ink/ink4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8-12-04T08:24:26.109"/>
    </inkml:context>
    <inkml:brush xml:id="br0">
      <inkml:brushProperty name="width" value="0.05" units="cm"/>
      <inkml:brushProperty name="height" value="0.05" units="cm"/>
      <inkml:brushProperty name="color" value="#0000FF"/>
      <inkml:brushProperty name="ignorePressure" value="1"/>
    </inkml:brush>
  </inkml:definitions>
  <inkml:trace contextRef="#ctx0" brushRef="#br0">0 4,'2'-1,"0"0,0 0,-1 1,1-1</inkml:trace>
</inkml:ink>
</file>

<file path=ppt/ink/ink4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18-12-04T08:23:50.098"/>
    </inkml:context>
    <inkml:brush xml:id="br0">
      <inkml:brushProperty name="width" value="0.05" units="cm"/>
      <inkml:brushProperty name="height" value="0.05" units="cm"/>
    </inkml:brush>
    <inkml:brush xml:id="br1">
      <inkml:brushProperty name="width" value="0.05" units="cm"/>
      <inkml:brushProperty name="height" value="0.05" units="cm"/>
      <inkml:brushProperty name="color" value="#0000FF"/>
    </inkml:brush>
  </inkml:definitions>
  <inkml:trace contextRef="#ctx0" brushRef="#br0">2431 131 4608 0 0,'0'0'101'0'0,"0"0"22"0"0,0 0 5 0 0,-1 0-21 0 0,-19-3 1590 0 0,19 3-772 0 0,-17-4 3514 0 0,13 4-4034 0 0,0-1-1 0 0,-1 1 1 0 0,1 0 0 0 0,-1 0 0 0 0,1 0 0 0 0,0 1 0 0 0,-1 0 0 0 0,1 0 0 0 0,-3 1-405 0 0,-3 2 1726 0 0,5-1-59 0 0,16 0-995 0 0,-2-2-634 0 0,-1-1 0 0 0,1 0 0 0 0,0 0 0 0 0,-1 0 0 0 0,2-1-38 0 0,7-1 47 0 0,31-3 193 0 0,8-3-240 0 0,-5 0-43 0 0,1 2 43 0 0,97 3-188 0 0,-107 3 400 0 0,0-1-217 0 0,16-5 5 0 0,-16 2 69 0 0,16 2-69 0 0,57 6-810 0 0,-87-2 451 0 0,-16 0-2762 0 0,-7-2 1129 0 0,3 2-4061 0 0</inkml:trace>
  <inkml:trace contextRef="#ctx0" brushRef="#br0" timeOffset="665.306">3579 83 2760 0 0,'0'0'125'0'0,"0"0"149"0"0,0 0 536 0 0,0 0 234 0 0,0 0 48 0 0,0 0-11 0 0,0 0-87 0 0,0 0-40 0 0,5 3 543 0 0,-3-2 1840 0 0,27 12 341 0 0,-28-12-3450 0 0,8 2 429 0 0,-2-2-546 0 0,1 1-1 0 0,0-2 0 0 0,0 1 1 0 0,1-1-1 0 0,-1 0 1 0 0,0 0-1 0 0,0-1 0 0 0,2-1-110 0 0,26 0 265 0 0,48 0 185 0 0,-33 0 260 0 0,36 3-710 0 0,112 14 719 0 0,-152-11-523 0 0,-21-1-417 0 0,16 0 221 0 0,-28-2-7 0 0,1 0 0 0 0,7 2 7 0 0,8 1 0 0 0,2 1-1708 0 0,-19-5-208 0 0</inkml:trace>
  <inkml:trace contextRef="#ctx0" brushRef="#br0" timeOffset="2069.494">2605 2840 4376 0 0,'0'0'99'0'0,"0"0"11"0"0,-14 0 137 0 0,-21-1 602 0 0,18 0 783 0 0,1 1-1 0 0,-1 1 0 0 0,1 0 0 0 0,-8 2-1631 0 0,1-1 1892 0 0,-1 1 465 0 0,23-3-1989 0 0,1 0-134 0 0,-5 4 343 0 0,6-4-559 0 0,-1 0 0 0 0,0 0 0 0 0,0 0 0 0 0,0 0 1 0 0,0 0-1 0 0,0 0 0 0 0,0 0 0 0 0,1 0 1 0 0,-1 0-1 0 0,0 0 0 0 0,0 0 0 0 0,0 1 1 0 0,0-1-1 0 0,0 0 0 0 0,0 0 0 0 0,0 0 0 0 0,0 0 1 0 0,0 0-1 0 0,0 0 0 0 0,0 0 0 0 0,0 1 1 0 0,0-1-1 0 0,0 0 0 0 0,0 0 0 0 0,1 0 1 0 0,-1 0-1 0 0,0 0 0 0 0,0 0 0 0 0,0 1 0 0 0,0-1 1 0 0,-1 0-1 0 0,1 0 0 0 0,0 0 0 0 0,0 0 1 0 0,0 0-1 0 0,0 0 0 0 0,0 1 0 0 0,0-1 1 0 0,0 0-1 0 0,0 0 0 0 0,0 0 0 0 0,0 0 0 0 0,0 0 1 0 0,0 0-1 0 0,0 0 0 0 0,0 1 0 0 0,0-1 1 0 0,-1 0-1 0 0,1 0 0 0 0,0 0 0 0 0,0 0 1 0 0,0 0-1 0 0,0 0 0 0 0,0 0 0 0 0,0 0 1 0 0,-1 0-1 0 0,1 0-18 0 0,8 3 111 0 0,-1-1 1 0 0,0-1 0 0 0,1 1-1 0 0,-1-1 1 0 0,6 0-112 0 0,-8-1 64 0 0,10 1 33 0 0,0-1 0 0 0,0-1 0 0 0,6-1-97 0 0,26-1 131 0 0,16 1 307 0 0,0-2 0 0 0,1-4-438 0 0,22 0 375 0 0,-1 3 0 0 0,5 4-375 0 0,-75 2-6 0 0,-1 0 0 0 0,0 1-1 0 0,2 1 7 0 0,9 2 137 0 0,1-1 113 0 0,8 2-4112 0 0,-31-6 2804 0 0,1 1 0 0 0,-1-1 0 0 0,1 0 0 0 0,0-1 0 0 0,-1 1-1 0 0,1 0 1 0 0,1-1 1058 0 0,-3 0-4154 0 0</inkml:trace>
  <inkml:trace contextRef="#ctx0" brushRef="#br0" timeOffset="2599.339">3579 2846 2304 0 0,'0'0'396'0'0,"0"0"821"0"0,0 0 355 0 0,0 0 76 0 0,0 0-71 0 0,0 0-357 0 0,0 0-158 0 0,0 0-34 0 0,0 0-90 0 0,0 0-356 0 0,0 0-156 0 0,0 0-36 0 0,0 0-12 0 0,0 0-20 0 0,0 0-8 0 0,0 0-4 0 0,0 0-17 0 0,7 0 188 0 0,170-10 1432 0 0,-58 1-1574 0 0,-63 7-8 0 0,-1 2-1 0 0,36 7-366 0 0,-51-5-41 0 0,11 1-142 0 0,-19-2-2546 0 0,-21-1 1211 0 0</inkml:trace>
  <inkml:trace contextRef="#ctx0" brushRef="#br0" timeOffset="22044.534">2731 2246 15664 0 0,'0'0'356'0'0,"0"0"49"0"0,-14 1 539 0 0,9 1-805 0 0,0-1 1 0 0,1 1-1 0 0,-1 1 0 0 0,0-1 1 0 0,1 1-1 0 0,-1 0 0 0 0,1 0 1 0 0,0 0-1 0 0,0 0 1 0 0,-2 2-140 0 0,-5 7 1050 0 0,-1 0 0 0 0,-6 9-1050 0 0,13-13 51 0 0,0-1 0 0 0,1 1-1 0 0,-1 0 1 0 0,2 0 0 0 0,-1 0-1 0 0,1 0 1 0 0,0 1 0 0 0,1-1-1 0 0,0 1 1 0 0,0 0 0 0 0,1-1-1 0 0,0 7-50 0 0,1-11 30 0 0,0 0-1 0 0,0 0 0 0 0,1 0 1 0 0,0 0-1 0 0,-1 0 0 0 0,1 0 1 0 0,1 0-1 0 0,-1-1 0 0 0,0 1 1 0 0,1 0-1 0 0,0-1 0 0 0,0 1 1 0 0,0-1-1 0 0,0 0 0 0 0,1 1 1 0 0,-1-1-1 0 0,1 0 0 0 0,0-1 1 0 0,0 1-1 0 0,0 0 0 0 0,0-1 1 0 0,2 2-30 0 0,-1-2 74 0 0,1 0-1 0 0,-1 0 1 0 0,0 0 0 0 0,0 0 0 0 0,1-1 0 0 0,-1 0-1 0 0,1 0 1 0 0,0 0 0 0 0,-1 0 0 0 0,1-1 0 0 0,0 0 0 0 0,-1 0-1 0 0,1 0 1 0 0,0 0 0 0 0,-1-1 0 0 0,1 0 0 0 0,-1 0-1 0 0,1 0 1 0 0,0-1-74 0 0,6-1-50 0 0,0-1 0 0 0,-1 0-1 0 0,0-1 1 0 0,0 0-1 0 0,0-1 1 0 0,-1 0 0 0 0,0 0-1 0 0,4-4 51 0 0,-9 6-88 0 0,-1 1 0 0 0,1-1-1 0 0,-1 0 1 0 0,0 0 0 0 0,0-1 0 0 0,0 1-1 0 0,0-1 1 0 0,-1 0 0 0 0,1 1 0 0 0,-1-1-1 0 0,-1 0 1 0 0,1 0 0 0 0,-1 0-1 0 0,0 0 1 0 0,0-1 0 0 0,0 1 0 0 0,-1 0-1 0 0,1-5 89 0 0,-2 2-90 0 0,1 0 0 0 0,-1-1 0 0 0,-1 2 0 0 0,1-1-1 0 0,-1 0 1 0 0,-1 0 0 0 0,0 0 0 0 0,0 1-1 0 0,0 0 1 0 0,-1-1 0 0 0,0 0 90 0 0,-3-3-1221 0 0,0 1 0 0 0,-8-9 1221 0 0,-19-18-6155 0 0,21 26 993 0 0</inkml:trace>
  <inkml:trace contextRef="#ctx0" brushRef="#br0" timeOffset="22619.856">3753 2352 15664 0 0,'-9'-8'1571'0'0,"8"8"-1567"0"0,1-1 1 0 0,1 1-1 0 0,-1 0 0 0 0,0 0 0 0 0,0-1 0 0 0,0 1 0 0 0,0 0 0 0 0,0 0 0 0 0,0-1 0 0 0,0 1 0 0 0,0 0 0 0 0,0 0 0 0 0,0 0 0 0 0,0-1 0 0 0,1 1 0 0 0,-1 0 0 0 0,0 0 0 0 0,0 0 0 0 0,0 0 0 0 0,0-1 0 0 0,1 1 0 0 0,-1 0 0 0 0,0 0 0 0 0,0 0 0 0 0,0 0 0 0 0,1 0 0 0 0,-1 0 0 0 0,0-1 0 0 0,0 1 0 0 0,0 0 0 0 0,1 0 0 0 0,-1 0 0 0 0,0 0 0 0 0,0 0 0 0 0,1 0 0 0 0,-1 0 0 0 0,0 0 0 0 0,0 0 0 0 0,1 0 0 0 0,-1 0-4 0 0,10-2-13 0 0,23-1 13 0 0,-1 1 0 0 0,1 2 0 0 0,10 2 0 0 0,25 0 0 0 0,22 1 1067 0 0,0 0-2207 0 0,-80-3-3157 0 0,-1 0-1316 0 0</inkml:trace>
  <inkml:trace contextRef="#ctx0" brushRef="#br0" timeOffset="22975.879">3975 2147 15664 0 0,'0'0'718'0'0,"0"0"-19"0"0,-2 8-421 0 0,-15 76 1178 0 0,13-56-792 0 0,2 0 0 0 0,1 1 0 0 0,2-1 0 0 0,2 25-664 0 0,-1-42-206 0 0,0 0 0 0 0,1 0 0 0 0,1 5 206 0 0,10 14-4107 0 0,-14-29 1799 0 0,0-1-3146 0 0</inkml:trace>
  <inkml:trace contextRef="#ctx0" brushRef="#br0" timeOffset="23338.404">4315 2080 17503 0 0,'0'0'399'0'0,"0"0"60"0"0,0 0 21 0 0,0 0-59 0 0,-2 9-260 0 0,-10 56-161 0 0,5-27 0 0 0,1 9 0 0 0,-4 96-829 0 0,13-120-2089 0 0,-3-12-2878 0 0</inkml:trace>
  <inkml:trace contextRef="#ctx0" brushRef="#br0" timeOffset="-2999.494">1074 144 4608 0 0,'-10'0'448'0'0,"5"0"-304"0"0,4 0 597 0 0,-4 1 845 0 0,-6 1 3324 0 0,9-2-2860 0 0,7-2-1209 0 0,13-2-500 0 0,0 1 0 0 0,0 1 1 0 0,0 0-1 0 0,0 1 0 0 0,1 2 0 0 0,17 1-341 0 0,-23-1 0 0 0,0-1 0 0 0,10-2 0 0 0,7 1 0 0 0,15-1-39 0 0,14-3 39 0 0,-15 1 482 0 0,15 1-482 0 0,-41 2 774 0 0,0 0 0 0 0,6-3-774 0 0,-6 2 29 0 0,-1 0-1 0 0,7 1-28 0 0,53 0-62 0 0,-10-1-1972 0 0,45 7 2034 0 0,-84-6-3969 0 0,-19 0 3015 0 0,16-2-1602 0 0</inkml:trace>
  <inkml:trace contextRef="#ctx0" brushRef="#br0" timeOffset="4147.761">1841 2887 8288 0 0,'0'0'190'0'0,"0"0"28"0"0,0 0 7 0 0,0 0 111 0 0,0 0 444 0 0,0 0 196 0 0,0 0 43 0 0,0 0-65 0 0,0 0-288 0 0,0 0-122 0 0,0 0-28 0 0,0 0-4 0 0,0 0 0 0 0,-12-13 2014 0 0,8 11-2424 0 0,0 0 0 0 0,0 0 0 0 0,1 1 0 0 0,-1-1 1 0 0,-1 1-1 0 0,1 0 0 0 0,0 0 0 0 0,0 1 0 0 0,-3-1-102 0 0,-41 0 235 0 0,10 1-220 0 0,-22-1 1959 0 0,-51 5-1974 0 0,-8 1 34 0 0,102-5-34 0 0,2 0 0 0 0,0 0 0 0 0,0-1 0 0 0,0 0 0 0 0,-8-3 0 0 0,16 3 38 0 0,-1 0 0 0 0,1 1 0 0 0,-1-1 0 0 0,1 1-1 0 0,-3 1-37 0 0,-26-2-4042 0 0,29-1-2440 0 0</inkml:trace>
  <inkml:trace contextRef="#ctx0" brushRef="#br0" timeOffset="5157.952">664 2826 6448 0 0,'0'0'141'0'0,"0"0"23"0"0,0 0 13 0 0,0 0 55 0 0,0 0 182 0 0,0 0 76 0 0,0 0 20 0 0,0 0 2 0 0,0 0 0 0 0,0 0 0 0 0,0 0 0 0 0,0 0 68 0 0,0 0 285 0 0,0 0 126 0 0,0 0 29 0 0,0 0-134 0 0,0 0-507 0 0,0 0 37 0 0,-12 6 1102 0 0,-5-2-903 0 0,0-1 0 0 0,0-1 0 0 0,0 0 0 0 0,0-1 0 0 0,-14-1-615 0 0,-33 0 883 0 0,-123-3 1399 0 0,-47-11-399 0 0,198 13-1690 0 0,21 1-5618 0 0,15 0-2081 0 0</inkml:trace>
  <inkml:trace contextRef="#ctx0" brushRef="#br0" timeOffset="10318.389">141 6 15664 0 0,'0'0'356'0'0,"0"0"49"0"0,0 0 21 0 0,0 0-42 0 0,13 6-236 0 0,-3-3 95 0 0,1 0 0 0 0,0 0 0 0 0,1-1 0 0 0,-1 0 0 0 0,0-1 0 0 0,1-1 0 0 0,2 0-243 0 0,9 2 323 0 0,15-2-326 0 0,-1-1-1 0 0,20-3 4 0 0,-24 1-110 0 0,3-1-2550 0 0,18-6 2660 0 0,-25 4-1022 0 0</inkml:trace>
  <inkml:trace contextRef="#ctx0" brushRef="#br0" timeOffset="18468.187">169 2491 13824 0 0,'0'0'314'0'0,"0"0"46"0"0,0 0 22 0 0,0 0-50 0 0,0 0-150 0 0,12-8 1703 0 0,-1 7-1516 0 0,0 0 0 0 0,0 1 0 0 0,0 0 0 0 0,-1 1 0 0 0,1 0 0 0 0,7 2-369 0 0,37 2-70 0 0,-26-5 332 0 0,26-4-262 0 0,-12-5-1096 0 0,-36 7-98 0 0,0 0 0 0 0,0-1 0 0 0,0 0 0 0 0,3-2 1194 0 0,2-3-2045 0 0</inkml:trace>
  <inkml:trace contextRef="#ctx0" brushRef="#br0" timeOffset="18873.243">580 2297 13824 0 0,'1'-4'918'0'0,"0"7"465"0"0,0 9-229 0 0,-4 15 254 0 0,1 0-1 0 0,1 1 1 0 0,2 0-1408 0 0,-1-2-31 0 0,0-21-179 0 0,2 57 212 0 0,1-36-4287 0 0,-2-18 1759 0 0,-1-7-30 0 0</inkml:trace>
  <inkml:trace contextRef="#ctx0" brushRef="#br0" timeOffset="20531.695">415 2260 8288 0 0,'0'0'381'0'0,"-1"1"-6"0"0,1-1-367 0 0,-1 0 0 0 0,1 1 1 0 0,-1-1-1 0 0,1 0 0 0 0,-1 0 0 0 0,1 1 1 0 0,-1-1-1 0 0,1 0 0 0 0,-1 0 0 0 0,1 0 1 0 0,-1 0-1 0 0,1 0 0 0 0,-1 0 0 0 0,1 0 1 0 0,-1 0-1 0 0,0 0 0 0 0,1 0 0 0 0,-1 0 1 0 0,1 0-9 0 0,-5 0 61 0 0,-7 2 1961 0 0,4-1 4053 0 0,25-11-5009 0 0,-14 8-900 0 0,0 0 1 0 0,1 0-1 0 0,-1 1 0 0 0,1-1 1 0 0,-1 1-1 0 0,2-1-166 0 0,5 0 0 0 0,0 0 0 0 0,0 0 0 0 0,0 1 0 0 0,0 1 0 0 0,0 0 0 0 0,0 0 0 0 0,0 1 0 0 0,1 0 0 0 0,1 2 0 0 0,-10-1 0 0 0,0 0 0 0 0,5 2 251 0 0,1 1-1 0 0,-1 0 1 0 0,0 0-1 0 0,0 0 1 0 0,-1 1-1 0 0,1 0 1 0 0,4 6-251 0 0,-8-8 21 0 0,0 0 0 0 0,0 0 0 0 0,0 0 0 0 0,-1 1 0 0 0,0-1 0 0 0,0 1 0 0 0,0-1 0 0 0,0 1 0 0 0,-1-1 0 0 0,0 1 0 0 0,0 0 0 0 0,0 0 0 0 0,-1 0 0 0 0,1 4-21 0 0,-1-2 0 0 0,-1 1 0 0 0,1-1 0 0 0,-1 0 0 0 0,0 0 0 0 0,-1 0 0 0 0,0 0 0 0 0,0 0 0 0 0,-1 0 0 0 0,1-1 0 0 0,-2 1 0 0 0,1-1 0 0 0,-1 1 0 0 0,0-1 0 0 0,0 0 0 0 0,0-1 0 0 0,-1 1 0 0 0,0 0 0 0 0,-19 16 0 0 0,23-21 0 0 0,0 1 0 0 0,0-1 0 0 0,0 0 0 0 0,0 0 0 0 0,0 1 0 0 0,0-1 0 0 0,0 0 0 0 0,-1 0 0 0 0,1 0 0 0 0,0-1 0 0 0,-1 1 0 0 0,0 0 0 0 0,-14 8 0 0 0,15-9 0 0 0,1 0 0 0 0,0 0 0 0 0,0 0 0 0 0,0 0 0 0 0,0 0 0 0 0,0 0 0 0 0,0 0 0 0 0,-1 0 0 0 0,1 0 0 0 0,0 0 0 0 0,0 0 0 0 0,0 0 0 0 0,0 0 0 0 0,0 0 0 0 0,0 0 0 0 0,0 0 0 0 0,0 1 0 0 0,-1-1 0 0 0,1 0 0 0 0,0 0 0 0 0,0 0 0 0 0,0 0 0 0 0,0 0 0 0 0,0 0 0 0 0,0 0 0 0 0,0 0 0 0 0,0 0 0 0 0,0 1 0 0 0,0-1 0 0 0,0 0 0 0 0,0 0 0 0 0,0 0 0 0 0,0 0 0 0 0,0 0 0 0 0,0 0 0 0 0,0 0 0 0 0,0 1 0 0 0,0-1 0 0 0,0 0 0 0 0,0 0 0 0 0,0 0 0 0 0,0 0 0 0 0,0 0 0 0 0,0 0 0 0 0,0 1 0 0 0,0-1 0 0 0,0 0 0 0 0,13 4 0 0 0,8-1 155 0 0,-1 0 1 0 0,0-2-1 0 0,1 0 0 0 0,-1-1 0 0 0,1-1 0 0 0,11-3-155 0 0,6 4 1101 0 0,-1-4-849 0 0,-17 2-1635 0 0,0 0-5004 0 0,-10 1-494 0 0</inkml:trace>
  <inkml:trace contextRef="#ctx0" brushRef="#br0" timeOffset="19667.894">1198 2377 6448 0 0,'0'0'136'0'0,"0"0"32"0"0,0 0 8 0 0,0 0 16 0 0,0 0-192 0 0,0 0 0 0 0,0 0 0 0 0,0 0 0 0 0,0 0 448 0 0,0 0 48 0 0,-3 0 16 0 0,3 0 0 0 0,0 0-416 0 0,0 0-96 0 0,0 0 0 0 0,0 0-2432 0 0,0 0-512 0 0</inkml:trace>
  <inkml:trace contextRef="#ctx0" brushRef="#br0" timeOffset="21209.523">1236 2410 11976 0 0,'0'0'266'0'0,"0"1"4968"0"0,3-1-5431 0 0,22-5 756 0 0,1 2 0 0 0,-1 1-1 0 0,1 1 1 0 0,1 2-559 0 0,10-2-91 0 0,16-2 91 0 0,-18 0 199 0 0,-8 2-1400 0 0,-9-1-3140 0 0,-1-1-1707 0 0</inkml:trace>
  <inkml:trace contextRef="#ctx0" brushRef="#br0" timeOffset="21653.824">1719 2163 15664 0 0,'0'0'718'0'0,"0"0"-19"0"0,0 12 526 0 0,-1 17 2642 0 0,-5 28-3867 0 0,1-18 1181 0 0,1 5-1019 0 0,-10 73-159 0 0,8-66-246 0 0,8-17-3535 0 0,1-26-3384 0 0</inkml:trace>
  <inkml:trace contextRef="#ctx0" brushRef="#br1" timeOffset="38025.001">163 2868 3224 0 0,'0'0'327'0'0,"0"0"163"0"0,1 7 1271 0 0,0-3 919 0 0,0-5-2609 0 0,0-1-1 0 0,0 1 0 0 0,0 0 1 0 0,0-1-1 0 0,0 1 1 0 0,0 0-1 0 0,0 0 0 0 0,0 0 1 0 0,1 0-1 0 0,-1 0 0 0 0,1-1-70 0 0,4-3 249 0 0,-2-1-42 0 0,1 0 0 0 0,-1-1-1 0 0,0 0 1 0 0,-1 0 0 0 0,0 0 0 0 0,0 0 0 0 0,0 0-1 0 0,-1-1-206 0 0,10-24 519 0 0,-3 12-129 0 0,-2-1 0 0 0,1-3-390 0 0,11-33 607 0 0,25-68 808 0 0,-18 64-682 0 0,4-14 242 0 0,36-61-975 0 0,-21 51 420 0 0,16-29 245 0 0,-40 77-76 0 0,7-19-589 0 0,4-10 1 0 0,30-63 360 0 0,-27 53 28 0 0,-10 24-178 0 0,60-136 1067 0 0,-73 156-1172 0 0,7-16-78 0 0,1 0-1 0 0,13-18-27 0 0,62-129 179 0 0,-44 87-158 0 0,44-103 245 0 0,-44 96 15 0 0,-31 65-207 0 0,-11 26 55 0 0,10-20-129 0 0,1 0 125 0 0,-2-1 0 0 0,6-25-125 0 0,-18 52 24 0 0,0 2 0 0 0,-3 9 6 0 0,-1 1-1 0 0,0-1 0 0 0,0 1 1 0 0,0-1-1 0 0,-1 0 0 0 0,0-6-29 0 0,2-11 156 0 0,-3 23-92 0 0,0 1 27 0 0,0-9-58 0 0,3 5-43 0 0,-3 3-44 0 0,0 1-10 0 0,0 0 0 0 0,0 0-18 0 0,0 0-78 0 0,0 0-31 0 0,0 0-8 0 0,0 0-41 0 0,0 0-166 0 0,0 0-70 0 0,0 0-18 0 0,0 0-58 0 0,0 0-236 0 0,0 0-106 0 0,0 0-23 0 0,0 0-179 0 0,-1 1-739 0 0,-7 4-314 0 0</inkml:trace>
  <inkml:trace contextRef="#ctx0" brushRef="#br1" timeOffset="38685.312">964 1080 4608 0 0,'0'0'353'0'0,"0"0"3"0"0,3-5 1827 0 0,-3 5 6962 0 0,-8 16-8520 0 0,-1 0 0 0 0,-1-1 0 0 0,0 0 0 0 0,-12 11-625 0 0,-15 24 316 0 0,31-42-249 0 0,-23 37 49 0 0,-2-2-1 0 0,-15 13-115 0 0,32-40-1 0 0,4-4 91 0 0,18-22-40 0 0,-8 9-48 0 0,31-37-45 0 0,1 1-1 0 0,1 2 1 0 0,2 0 43 0 0,-5 8-6 0 0,-15 12-8 0 0,1 1 1 0 0,1 0-1 0 0,0 2 0 0 0,1 0 0 0 0,7-4 14 0 0,-19 13-4 0 0,-3 1-2 0 0,0 0 0 0 0,1 1 1 0 0,-1-1-1 0 0,0 1 1 0 0,1-1-1 0 0,-1 1 1 0 0,0 0-1 0 0,1 1 0 0 0,0-1 1 0 0,-1 1-1 0 0,1-1 1 0 0,-1 1-1 0 0,2 0 6 0 0,4 4-53 0 0,-7-3 52 0 0,0 1 1 0 0,-1-1-1 0 0,1 1 1 0 0,-1 0-1 0 0,1 0 1 0 0,-1-1 0 0 0,0 1-1 0 0,0 0 1 0 0,0 0-1 0 0,0 0 1 0 0,0 0-1 0 0,0 1 1 0 0,-1-1-1 0 0,1 0 1 0 0,0 0 0 0 0,-1 0-1 0 0,0 2 1 0 0,1 6 72 0 0,0 1 0 0 0,-1-1 0 0 0,-1 5-72 0 0,1 2 162 0 0,-5 79 221 0 0,2-69-362 0 0,2-15-211 0 0,-1 42 655 0 0,6-19-3242 0 0,-1-29 1283 0 0</inkml:trace>
  <inkml:trace contextRef="#ctx0" brushRef="#br1" timeOffset="40383.737">1416 2868 2760 0 0,'0'0'125'0'0,"0"0"210"0"0,0 0 794 0 0,0 0 344 0 0,0 0 67 0 0,0 0-174 0 0,0 0-805 0 0,0 0-354 0 0,0 0-71 0 0,0 0-19 0 0,0 0-42 0 0,0 0-6 0 0,1-1 16 0 0,1 0-14 0 0,1 0-41 0 0,-3 0-26 0 0,10-12 1 0 0,1 0 38 0 0,-11 12-31 0 0,1 0-1 0 0,-1 0 0 0 0,1 1 0 0 0,-1-1 1 0 0,1 0-1 0 0,0 0 0 0 0,-1 1 1 0 0,1-1-1 0 0,0 1 0 0 0,0-1 0 0 0,-1 0 1 0 0,1 1-1 0 0,0-1 0 0 0,0 1 1 0 0,0 0-1 0 0,0-1 0 0 0,0 1 0 0 0,0 0-11 0 0,0-1 152 0 0,-1 0-84 0 0,0-1-1 0 0,1 1 0 0 0,-1 0 1 0 0,1-1-1 0 0,-1 1 0 0 0,1 0 0 0 0,0-1 1 0 0,-1 1-1 0 0,1 0 0 0 0,0 0 1 0 0,0 0-1 0 0,0 0 0 0 0,0-1-67 0 0,9-14 619 0 0,-5 4-374 0 0,-5 11-215 0 0,1 0-1 0 0,0 0 1 0 0,-1 0-1 0 0,1 0 1 0 0,-1 0 0 0 0,0 0-1 0 0,1-1 1 0 0,-1 1-1 0 0,0 0 1 0 0,0 0-1 0 0,0 0 1 0 0,0-1 0 0 0,0 1-1 0 0,0 0 1 0 0,0 0-1 0 0,0-1-29 0 0,0-3 106 0 0,0 0 0 0 0,0 0 0 0 0,0 0 0 0 0,1 1 0 0 0,0-1 0 0 0,0 0 0 0 0,0 1 0 0 0,0-1 0 0 0,1 0 0 0 0,0 1 0 0 0,0 0 0 0 0,1-3-106 0 0,8-23 324 0 0,10-31 55 0 0,2 0 0 0 0,31-55-379 0 0,-50 107 44 0 0,20-44 258 0 0,-5 11 302 0 0,4-3-604 0 0,9-23 657 0 0,-14 30-375 0 0,20-46 234 0 0,17-34-30 0 0,10-19-450 0 0,0-18-36 0 0,-10 23 12 0 0,-12 30-18 0 0,11-27 212 0 0,44-70-206 0 0,-43 90 0 0 0,-6 10 0 0 0,-11 25 83 0 0,10-35-83 0 0,-38 87 51 0 0,-5 11-24 0 0,0-1 0 0 0,-1 1 1 0 0,0-1-1 0 0,1-6-27 0 0,0-8 159 0 0,1 0 0 0 0,2 0 0 0 0,0 1 1 0 0,2 0-1 0 0,0 0 0 0 0,5-5-159 0 0,13-23 245 0 0,-19 34-180 0 0,-3 4-3 0 0,-2 5-10 0 0,-2 0-40 0 0,2 2 72 0 0,-4 6-20 0 0,0-2 2 0 0,1 3-57 0 0,-1-1-1 0 0,0 1 1 0 0,0 0-1 0 0,1 0 1 0 0,-1 0-1 0 0,1 0 0 0 0,-1-1 1 0 0,1 1-1 0 0,-1 0 1 0 0,1 0-1 0 0,0 0 1 0 0,-1 0-1 0 0,1 0 1 0 0,0 0-9 0 0,0 0 0 0 0,0 1 1 0 0,-1-1 0 0 0,1 0 0 0 0,0 0-1 0 0,-1 0 1 0 0,1 0 0 0 0,-1 0 0 0 0,1 0-1 0 0,-1 0 1 0 0,0 0 0 0 0,1 0 0 0 0,-1 0-1 0 0,0-1 0 0 0,1-1 4 0 0,-1 1 0 0 0,0 0 0 0 0,1-1 0 0 0,-1 1 0 0 0,1-1 0 0 0,0 1 0 0 0,0 0 0 0 0,0-1-4 0 0,0 0 4 0 0,1 0 0 0 0,-1 0 0 0 0,-1 0 0 0 0,1 0 0 0 0,0 0 0 0 0,-1 0 0 0 0,1 0 0 0 0,-1-2-4 0 0,0 5 0 0 0,0-1 1 0 0,0 1-1 0 0,0-1 0 0 0,0 1 0 0 0,0-1 0 0 0,0 1 0 0 0,0 0 0 0 0,0-1 0 0 0,0 1 1 0 0,0-1-1 0 0,1 1 0 0 0,-1-1 0 0 0,0 1 0 0 0,0-1 0 0 0,0 1 0 0 0,1 0 0 0 0,-1-1 1 0 0,0 1-1 0 0,0-1 0 0 0,1 1 0 0 0,-1 0 0 0 0,1-1 0 0 0,11-16-29 0 0,-12 16-114 0 0,0 1-65 0 0,0 0-15 0 0,0 0-138 0 0,0 0-578 0 0,0 0-254 0 0,0 0-576 0 0,0 0-2218 0 0,0 0-947 0 0</inkml:trace>
  <inkml:trace contextRef="#ctx0" brushRef="#br1" timeOffset="40866.841">2294 788 5064 0 0,'0'0'389'0'0,"0"0"-38"0"0,0 0 763 0 0,0 0 361 0 0,0 0 77 0 0,0 0-108 0 0,0 0-512 0 0,0 0-219 0 0,0 0-45 0 0,0 0-25 0 0,0 0-64 0 0,0 0-31 0 0,0 0-4 0 0,-1 8 427 0 0,1-6-897 0 0,-1-1 0 0 0,0 1 0 0 0,1-1-1 0 0,-1 1 1 0 0,0-1 0 0 0,0 1-1 0 0,0-1 1 0 0,0 0 0 0 0,0 1-1 0 0,0-1-73 0 0,-8 13 454 0 0,2-1-235 0 0,0 0 1 0 0,-1-1-1 0 0,0 0 0 0 0,-1 0 0 0 0,-2 1-219 0 0,-52 55 371 0 0,10-13-273 0 0,-37 38 38 0 0,49-53-72 0 0,59-52 222 0 0,14-16-342 0 0,-11 7 12 0 0,92-98-670 0 0,-109 115 665 0 0,44-49-161 0 0,-42 46 210 0 0,2 0 1 0 0,-1 1 0 0 0,0 0-1 0 0,1 1 1 0 0,0 0-1 0 0,2-1 0 0 0,-9 6 15 0 0,-1-1-1 0 0,1 1 0 0 0,-1 0 0 0 0,1 0 1 0 0,0-1-1 0 0,-1 1 0 0 0,1 0 0 0 0,0 0 1 0 0,0 0-1 0 0,-1 0 0 0 0,1 0 0 0 0,0 0 1 0 0,-1 0-1 0 0,1 0 0 0 0,0 0 0 0 0,-1 0 1 0 0,1 0-1 0 0,0 1 0 0 0,0-1 0 0 0,-1 0 1 0 0,1 0-1 0 0,-1 1 0 0 0,1-1 0 0 0,0 0 1 0 0,-1 1-1 0 0,1-1 0 0 0,-1 1 1 0 0,1-1-1 0 0,-1 1 0 0 0,1-1 0 0 0,-1 1 1 0 0,1-1-1 0 0,-1 1 0 0 0,1-1 0 0 0,-1 1 1 0 0,0 0-1 0 0,1-1 0 0 0,-1 1 0 0 0,0 0 1 0 0,0-1-1 0 0,1 1 0 0 0,-1 0 0 0 0,0-1 1 0 0,0 1-1 0 0,0 0-14 0 0,2 5 82 0 0,-1 0 1 0 0,0 0 0 0 0,0 0-1 0 0,-1 5-82 0 0,0-8 31 0 0,1 21 144 0 0,-2-1 0 0 0,-1 0 0 0 0,-1 0-1 0 0,-2 10-174 0 0,-1 0 152 0 0,1 19-152 0 0,-5 59-144 0 0,6-67-3991 0 0,4-32-2079 0 0</inkml:trace>
  <inkml:trace contextRef="#ctx0" brushRef="#br1" timeOffset="41966.04">2658 2840 4144 0 0,'0'0'191'0'0,"0"1"-11"0"0,-2 1 61 0 0,2-1 813 0 0,0-1 350 0 0,0 0 62 0 0,0 0-160 0 0,0 0-695 0 0,0 0-311 0 0,0 0-63 0 0,0 0-2 0 0,0 0 37 0 0,0 0 15 0 0,0 0 1 0 0,0 0-4 0 0,0 0-16 0 0,0 0-4 0 0,0 0 0 0 0,0 0 16 0 0,1-1 68 0 0,3-2-198 0 0,-1 0 0 0 0,0 1 0 0 0,0-1 0 0 0,0 0-1 0 0,0-1 1 0 0,0 1 0 0 0,-1-1 0 0 0,1 1 0 0 0,-1-1 0 0 0,0 1 0 0 0,0-1 0 0 0,0 0 0 0 0,-1-1-150 0 0,6-12 328 0 0,-2-1-1 0 0,2-10-327 0 0,2-6 209 0 0,9-35 180 0 0,5-14 4 0 0,35-114 55 0 0,1 28-330 0 0,-11 35-20 0 0,79-192-98 0 0,-88 233 0 0 0,-8 19 0 0 0,41-105 0 0 0,-60 140 0 0 0,-8 23 13 0 0,1 0 0 0 0,1 0 0 0 0,0 0 0 0 0,2 1-1 0 0,8-15-12 0 0,-9 19 0 0 0,-2 6 0 0 0,-1-1 0 0 0,-1 0 0 0 0,1 0 0 0 0,-1 0 0 0 0,0 0 0 0 0,0 0 0 0 0,-1-1 0 0 0,0 1 0 0 0,1-7 0 0 0,3-9 13 0 0,1 0 0 0 0,1 0 0 0 0,1 0 0 0 0,4-5-13 0 0,0-2 6 0 0,-1 0 0 0 0,-2-1-6 0 0,1 2-6 0 0,0 1 0 0 0,2 0 0 0 0,1 0 0 0 0,2 0 6 0 0,4-7 272 0 0,13-36-272 0 0,-23 48 117 0 0,2-9 159 0 0,0 0-1 0 0,-2-1-275 0 0,-3 12 47 0 0,0 0 1 0 0,1 1-1 0 0,11-16-47 0 0,-9 15 2 0 0,0-1 0 0 0,-1 0 0 0 0,-1-2-2 0 0,2 1 0 0 0,-8 17 24 0 0,1 0-1 0 0,-1-1 1 0 0,0 1-1 0 0,-1-1 1 0 0,2-3-24 0 0,-2 2 24 0 0,1-1 1 0 0,0 0-1 0 0,1 1 1 0 0,0-1-1 0 0,0 1 0 0 0,4-6-24 0 0,5-4 13 0 0,-11 16-38 0 0,-1 1-1 0 0,1-1 0 0 0,0 1 0 0 0,-1-1 0 0 0,0 1 0 0 0,1-1 0 0 0,-1 1 0 0 0,1-1 0 0 0,-1 0 0 0 0,0 1 0 0 0,1-1 0 0 0,-1 0 0 0 0,0 0 0 0 0,0 1 1 0 0,0-1-1 0 0,1 0 0 0 0,-1 1 0 0 0,0-1 0 0 0,0 0 0 0 0,0 0 0 0 0,0 1 0 0 0,0-1 26 0 0,5-11-2395 0 0,-5 11 2237 0 0,0-7-4102 0 0,-2 4 3031 0 0</inkml:trace>
  <inkml:trace contextRef="#ctx0" brushRef="#br1" timeOffset="42335.126">3698 170 2760 0 0,'0'0'469'0'0,"0"0"931"0"0,0 0 411 0 0,0 0 79 0 0,-8 17 1857 0 0,-16 21-1623 0 0,-1 4-1259 0 0,-24 30-865 0 0,-20 19-62 0 0,47-64-637 0 0,7-10-3113 0 0,4-3-705 0 0</inkml:trace>
  <inkml:trace contextRef="#ctx0" brushRef="#br1" timeOffset="42928.377">3364 896 6448 0 0,'0'0'297'0'0,"0"0"-9"0"0,0 0 64 0 0,0 0 967 0 0,0 0 442 0 0,0 0 88 0 0,0 0-185 0 0,-10 12-93 0 0,-21 19 567 0 0,-12 17-2138 0 0,-16 17 520 0 0,-50 47-258 0 0,105-107-246 0 0,-5 4 54 0 0,8-8-6 0 0,1-1 23 0 0,0 0-18 0 0,6-6 6 0 0,47-67-22 0 0,-52 71-52 0 0,24-29-19 0 0,1 0 0 0 0,1 2 0 0 0,1 1-1 0 0,19-13 19 0 0,-45 39 19 0 0,0 1-1 0 0,0-1 0 0 0,1 1 0 0 0,-1 0 0 0 0,0 0 1 0 0,1 0-1 0 0,-1 0 0 0 0,1 0 0 0 0,0 0 0 0 0,-1 1 1 0 0,1-1-1 0 0,0 1 0 0 0,-1 0 0 0 0,1 0 0 0 0,0 0 1 0 0,1 0-19 0 0,-2 0 37 0 0,-1 1 0 0 0,1-1 1 0 0,-1 0-1 0 0,1 1 0 0 0,-1 0 0 0 0,1-1 1 0 0,-1 1-1 0 0,0 0 0 0 0,1 0 1 0 0,-1-1-1 0 0,0 1 0 0 0,0 0 1 0 0,0 0-1 0 0,0 0 0 0 0,0 1 1 0 0,0-1-1 0 0,0 0 0 0 0,0 0 1 0 0,0 1-1 0 0,0-1 0 0 0,0 0 0 0 0,-1 1 1 0 0,1-1-1 0 0,-1 1 0 0 0,1-1 1 0 0,-1 1-1 0 0,0-1 0 0 0,1 1 1 0 0,-1 0-38 0 0,0 2 60 0 0,1 0 1 0 0,-1 1-1 0 0,-1-1 1 0 0,1 1-1 0 0,0-1 1 0 0,-1 0-61 0 0,-1 16 158 0 0,2 42 132 0 0,0 30 539 0 0,0-90-1068 0 0,0-2-17 0 0,3 4-982 0 0,-2-3-2722 0 0,-1-1 2200 0 0</inkml:trace>
</inkml:ink>
</file>

<file path=ppt/ink/ink4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18-12-04T08:15:15.399"/>
    </inkml:context>
    <inkml:brush xml:id="br0">
      <inkml:brushProperty name="width" value="0.05" units="cm"/>
      <inkml:brushProperty name="height" value="0.05" units="cm"/>
    </inkml:brush>
    <inkml:brush xml:id="br1">
      <inkml:brushProperty name="width" value="0.05" units="cm"/>
      <inkml:brushProperty name="height" value="0.05" units="cm"/>
      <inkml:brushProperty name="color" value="#E71224"/>
    </inkml:brush>
    <inkml:brush xml:id="br2">
      <inkml:brushProperty name="width" value="0.05" units="cm"/>
      <inkml:brushProperty name="height" value="0.05" units="cm"/>
      <inkml:brushProperty name="color" value="#0000FF"/>
    </inkml:brush>
  </inkml:definitions>
  <inkml:trace contextRef="#ctx0" brushRef="#br0">2004 321 2304 0 0,'0'0'277'0'0,"0"0"325"0"0,0 0 138 0 0,0 0 26 0 0,0 0-12 0 0,0 0-89 0 0,0 0-39 0 0,0 0-8 0 0,0 0-36 0 0,4-12 2720 0 0,-2 11-3112 0 0,0 1 0 0 0,0 0 1 0 0,0-1-1 0 0,0 1 0 0 0,1 0 0 0 0,-1 0 1 0 0,0 0-1 0 0,0 1 0 0 0,0-1 1 0 0,0 0-1 0 0,0 1 0 0 0,1 0 0 0 0,-1-1 1 0 0,0 1-1 0 0,0 0 0 0 0,-1 0 1 0 0,2 0-191 0 0,6 5 286 0 0,0-1 0 0 0,0 2 0 0 0,2 1-286 0 0,18 12 677 0 0,-16-12-630 0 0,-1 0 0 0 0,0 1 0 0 0,0 1 0 0 0,5 5-47 0 0,-6-5 64 0 0,2 1 1 0 0,-1-2-1 0 0,1 0 1 0 0,3 2-65 0 0,0-1 171 0 0,0 0 0 0 0,-1 2 0 0 0,8 7-171 0 0,17 13 322 0 0,-14-13-88 0 0,-2 1-1 0 0,0 1 0 0 0,-1 2-233 0 0,-12-12 139 0 0,1-1-1 0 0,11 8-138 0 0,15 12 175 0 0,-22-16-90 0 0,1-1 0 0 0,15 9-85 0 0,-1-1 82 0 0,3 3 56 0 0,1-2 0 0 0,4 1-138 0 0,-4 1 68 0 0,-18-12-4 0 0,-9-5-45 0 0,1 1-1 0 0,-1 0 0 0 0,0 0 0 0 0,-1 1 0 0 0,1 1-18 0 0,1 1 51 0 0,0 0 1 0 0,11 8-52 0 0,27 26 10 0 0,-30-29 24 0 0,6 4-4 0 0,-18-17 0 0 0,0 1-1 0 0,0 0 0 0 0,-1 1 0 0 0,4 3-29 0 0,16 15 267 0 0,29 27 21 0 0,-28-25-288 0 0,-14-19 2 0 0,-8-4 2 0 0,-1-1 0 0 0,1 1 1 0 0,-1-1-1 0 0,0 1 0 0 0,0-1 1 0 0,0 1-1 0 0,0 0 0 0 0,0 0 1 0 0,0 0-1 0 0,-1 0 0 0 0,1 1 1 0 0,0 0-5 0 0,39 45 128 0 0,-18-21-10 0 0,-7-9-90 0 0,-14-17-34 0 0,0 1 15 0 0,0 0 1 0 0,0 0 0 0 0,0 0-1 0 0,0 0 1 0 0,1 0 0 0 0,-1-1-1 0 0,2 2-9 0 0,3 1 3 0 0,-1 1-4 0 0,7 10 13 0 0,16 16 41 0 0,-6-2-53 0 0,25 14 64 0 0,-32-28-64 0 0,3 13 0 0 0,-14-22 3 0 0,-1 0-1 0 0,1 1 1 0 0,-2-1 0 0 0,4 7-3 0 0,-6-11 12 0 0,0 1 1 0 0,1-1-1 0 0,-1 1 0 0 0,1-1 1 0 0,0 0-1 0 0,0 1 0 0 0,0-1 0 0 0,1 1-12 0 0,2 3 19 0 0,-1 0-19 0 0,-4-5 0 0 0,0 1 0 0 0,1-1 0 0 0,0 1 0 0 0,-1-1 0 0 0,1 1 0 0 0,0-1 0 0 0,0 1 0 0 0,-1-1 0 0 0,1 0 0 0 0,0 1 0 0 0,1-1 0 0 0,-1 0 0 0 0,1 1 0 0 0,5 8 0 0 0,-4-6 0 0 0,1-3 0 0 0,8 13 11 0 0,6 0 117 0 0,-17-14-153 0 0,0 0-1 0 0,0 0 1 0 0,1 1 0 0 0,-1-1-1 0 0,0 0 1 0 0,0 0 0 0 0,0 0-1 0 0,0 0 1 0 0,1 0 0 0 0,-1 0 0 0 0,0-1-1 0 0,0 1 1 0 0,0 0 0 0 0,0-1-1 0 0,0 1 1 0 0,1 0 0 0 0,-1-1 25 0 0,9-2-3427 0 0,-9 3 1472 0 0,-1 0-86 0 0,0 0-20 0 0</inkml:trace>
  <inkml:trace contextRef="#ctx0" brushRef="#br0" timeOffset="4934.353">3695 994 2304 0 0,'-1'-1'26'0'0,"0"0"1"0"0,0 0 0 0 0,0 0-1 0 0,0 0 1 0 0,0 0-1 0 0,1 0 1 0 0,-1 0-1 0 0,0 0 1 0 0,1 0-1 0 0,-1-1 1 0 0,1 0-27 0 0,-3-5 1209 0 0,2 6 225 0 0,1 1 65 0 0,0 0-103 0 0,0 0-508 0 0,7-20 2650 0 0,-4 12-1380 0 0,-3 8-2126 0 0,0-1 0 0 0,1 1 0 0 0,-1 0 0 0 0,0 0 0 0 0,0-1 0 0 0,0 1 0 0 0,0 0 0 0 0,0 0 0 0 0,1-1-1 0 0,-1 1 1 0 0,0 0 0 0 0,0 0 0 0 0,0-1 0 0 0,0 1 0 0 0,0 0 0 0 0,0 0 0 0 0,0-1 0 0 0,0 1 0 0 0,0 0 0 0 0,0-1 0 0 0,0 1-1 0 0,0 0 1 0 0,0 0 0 0 0,0-1 0 0 0,0 1 0 0 0,0 0 0 0 0,0 0 0 0 0,-1-1 0 0 0,1 1 0 0 0,0 0 0 0 0,0 0 0 0 0,0-1 0 0 0,0 1-32 0 0,-2-8 280 0 0,2 8-272 0 0,0 0-1 0 0,0-1 1 0 0,0 1-1 0 0,0 0 1 0 0,0 0-1 0 0,0 0 1 0 0,0-1-1 0 0,0 1 1 0 0,0 0-1 0 0,0 0 0 0 0,0-1 1 0 0,0 1-1 0 0,0 0 1 0 0,0 0-1 0 0,0 0 1 0 0,0-1-1 0 0,0 1 1 0 0,-1 0-1 0 0,1 0 0 0 0,0 0 1 0 0,0 0-1 0 0,0-1 1 0 0,0 1-1 0 0,0 0 1 0 0,-1 0-1 0 0,1 0 1 0 0,0 0-1 0 0,0 0 0 0 0,0-1 1 0 0,-1 1-1 0 0,1 0 1 0 0,0 0-1 0 0,0 0 1 0 0,0 0-1 0 0,-1 0 1 0 0,1 0-1 0 0,0 0 1 0 0,0 0-8 0 0,-2-1 151 0 0,2 1 1 0 0,9-16 1344 0 0,-8 15-1336 0 0,-1 1 0 0 0,0 0-16 0 0,0 0-62 0 0,-2 0 43 0 0,-2 1 716 0 0,3 11-694 0 0,1 11 58 0 0,0-22-201 0 0,0 0 0 0 0,1 0 0 0 0,-1-1 0 0 0,0 1 0 0 0,-1 0 0 0 0,1 0 0 0 0,0 0 0 0 0,0-1 0 0 0,0 1 0 0 0,0 0 0 0 0,-1 0 0 0 0,1 0 0 0 0,0-1-1 0 0,-1 1 1 0 0,1 0 0 0 0,-1 0-4 0 0,1-1 5 0 0,0 1 0 0 0,-1 0 0 0 0,1 0 1 0 0,0-1-1 0 0,-1 1 0 0 0,1 0 0 0 0,0 0 0 0 0,0 0 0 0 0,-1 0 0 0 0,1-1 0 0 0,0 1 0 0 0,0 0 0 0 0,0 0 0 0 0,0 0 0 0 0,0 0 0 0 0,1 0-5 0 0,-1 2 10 0 0,0 1 0 0 0,0-1 0 0 0,0 1 0 0 0,0-1 0 0 0,0 1 0 0 0,-1-1 0 0 0,1 1 0 0 0,-1-1 0 0 0,0 1-10 0 0,-3 21 54 0 0,4-22-54 0 0,0-1 0 0 0,0 0 0 0 0,-1 0 0 0 0,1 0 0 0 0,-1 1 0 0 0,0-1 0 0 0,1 0 0 0 0,-1 0 0 0 0,0 0 0 0 0,0 0 0 0 0,0-1 0 0 0,0 1 0 0 0,0 0 0 0 0,0-1 0 0 0,1 1 0 0 0,-1 0 0 0 0,1 0 0 0 0,-1 0 0 0 0,1-1 0 0 0,0 1 0 0 0,0 0 0 0 0,0 0 0 0 0,0 0 0 0 0,0-1 0 0 0,0 2 0 0 0,0 0 8 0 0,0 1-1 0 0,0-1 1 0 0,0 0-1 0 0,0 1 0 0 0,0-1 1 0 0,-1 0-1 0 0,0 1-7 0 0,0-2 2 0 0,1 1-1 0 0,-1 0 0 0 0,1 0 1 0 0,0-1-1 0 0,0 1 0 0 0,0 0 1 0 0,0 0-1 0 0,0-1 0 0 0,1 3-1 0 0,0-2 8 0 0,-1 0-1 0 0,1 0 0 0 0,-1 1 0 0 0,0-1 0 0 0,0 0 1 0 0,0 1-1 0 0,-1-1 0 0 0,0 2-7 0 0,1-1 1 0 0,-1 0 1 0 0,1-1-1 0 0,0 1 0 0 0,0 0 0 0 0,1 4-1 0 0,-1-6 0 0 0,0 1 0 0 0,0 0 0 0 0,0 0 0 0 0,0-1 0 0 0,-1 1 0 0 0,1 0 0 0 0,-1 0 0 0 0,0 0 0 0 0,1-1 0 0 0,-1 1 0 0 0,1 0 0 0 0,0 0 0 0 0,0-1 0 0 0,0 1 0 0 0,0 0 0 0 0,1 1 8 0 0,-1 1-1 0 0,0-1 0 0 0,-1 0 0 0 0,1 1 0 0 0,-1-1 1 0 0,1 0-1 0 0,-1 0 0 0 0,0 1 0 0 0,-1 0-7 0 0,0 1 0 0 0,1-1 0 0 0,-1 0 0 0 0,1 1 0 0 0,1-1-1 0 0,-1 4 1 0 0,2 19 0 0 0,0-16 0 0 0,-1-1 0 0 0,0 0 0 0 0,-1 8 0 0 0,2 0 0 0 0,-1-17 1 0 0,1 0 1 0 0,-1 0-1 0 0,0 1 0 0 0,0-1 1 0 0,0 0-1 0 0,0 1 1 0 0,0-1-1 0 0,-1 2-1 0 0,0-1 5 0 0,1 1 0 0 0,-1-1 1 0 0,1 1-1 0 0,-1-1 0 0 0,1 1 0 0 0,0-1 0 0 0,0 1 1 0 0,1-1-1 0 0,-1 1 0 0 0,1 2-5 0 0,1 4 1 0 0,-2-3-1 0 0,0-1 0 0 0,0 1 0 0 0,0-1 0 0 0,-2 5 0 0 0,0 15 0 0 0,2-24 4 0 0,0 0 0 0 0,-1-1-1 0 0,1 1 1 0 0,0 0 0 0 0,-1-1 0 0 0,1 1-1 0 0,-1-1 1 0 0,0 1 0 0 0,0-1-1 0 0,1 1 1 0 0,-2 0-4 0 0,1 0 2 0 0,0 0 0 0 0,0 0 0 0 0,0-1 0 0 0,0 1 0 0 0,1 0 0 0 0,-1 0 0 0 0,0 0 0 0 0,1 0 0 0 0,0 0-1 0 0,-1 0 1 0 0,1 0 0 0 0,0 0-2 0 0,0 23 0 0 0,3 19 0 0 0,-3 6 0 0 0,-3 0 0 0 0,3-43 0 0 0,-1 0 0 0 0,1 0 0 0 0,-1 0 0 0 0,0 0 0 0 0,-1-1 0 0 0,0 2 0 0 0,-3 18 0 0 0,3-18 11 0 0,1 0 0 0 0,0 1-1 0 0,1 0 1 0 0,0-1 0 0 0,0 1-1 0 0,2 6-10 0 0,6 17 0 0 0,-6-27 0 0 0,0 1 0 0 0,-1 0 0 0 0,1-1 0 0 0,-1 1 0 0 0,0 0 0 0 0,-1 3 0 0 0,4 13 0 0 0,-3-19 0 0 0,0-1 0 0 0,-1 1 0 0 0,1 0 0 0 0,-1-1 0 0 0,1 1 0 0 0,-1 0 0 0 0,0-1 0 0 0,0 2 0 0 0,0 24 31 0 0,0-23-26 0 0,0 0 0 0 0,0 0-1 0 0,0 0 1 0 0,-1 0 0 0 0,1-1 0 0 0,-1 1-1 0 0,0 0-4 0 0,0-1 0 0 0,1 0 0 0 0,-1 0 0 0 0,1 0 0 0 0,0 0 0 0 0,1 0 0 0 0,-1 0 0 0 0,1 0 0 0 0,0 4 0 0 0,3 18 0 0 0,-4-19 8 0 0,1 0 0 0 0,-1-1 0 0 0,2 1 0 0 0,-1-1 0 0 0,1 1 0 0 0,0-1 0 0 0,0 0 0 0 0,3 5-8 0 0,-4-8 0 0 0,0-1 0 0 0,-1 0 0 0 0,1 0 0 0 0,-1 0 0 0 0,0 0 0 0 0,1 1 0 0 0,-1-1 0 0 0,0 0 0 0 0,0 0 0 0 0,-1 2 0 0 0,2 12 0 0 0,-1-11 12 0 0,0 0-1 0 0,0 1 0 0 0,-1-1 0 0 0,0 0 1 0 0,0 0-1 0 0,-1 3-11 0 0,0 6-4 0 0,-4 2 4 0 0,5-15 0 0 0,0 1 0 0 0,1-1 0 0 0,-1 1 0 0 0,0-1 0 0 0,1 1 0 0 0,-1 0 0 0 0,1-1 0 0 0,0 1 0 0 0,-1-1 0 0 0,1 1 0 0 0,0 0 0 0 0,0 0 0 0 0,0 0 0 0 0,1 2 10 0 0,-1 0-1 0 0,1 0 0 0 0,-1 0 0 0 0,0 1 0 0 0,0-1 0 0 0,-1 0 0 0 0,0 3-9 0 0,2 8 0 0 0,-1-14 0 0 0,0 0 0 0 0,1 1 0 0 0,-1-1 0 0 0,0 0 0 0 0,0 0 0 0 0,0 0 0 0 0,0 1 0 0 0,0-1 0 0 0,-1 0 0 0 0,1 0 0 0 0,0 1 0 0 0,0-1 0 0 0,-1 1 0 0 0,1-1 3 0 0,-1 0 0 0 0,1-1 0 0 0,0 1 0 0 0,0 0 0 0 0,0 0 0 0 0,0 0 0 0 0,-1-1 0 0 0,1 1 0 0 0,0 0 0 0 0,1 0 0 0 0,-1 0 0 0 0,0-1 0 0 0,0 1 0 0 0,0 0-1 0 0,0 0 1 0 0,1 0-3 0 0,-1 0 1 0 0,0-1 1 0 0,0 1-1 0 0,1 0 0 0 0,-1-1 0 0 0,0 1 0 0 0,0 0 0 0 0,0 0 0 0 0,0-1 0 0 0,0 1 0 0 0,0 0 0 0 0,0 0 0 0 0,0-1 0 0 0,0 1 0 0 0,-1 0 0 0 0,1-1 0 0 0,0 1-1 0 0,-2 13 0 0 0,2-12 0 0 0,0-1 0 0 0,0 1 0 0 0,0-1 0 0 0,-1 1 0 0 0,1-1 0 0 0,0 0 0 0 0,0 1 0 0 0,-1-1 0 0 0,1 0 0 0 0,-1 1 0 0 0,1-1 0 0 0,-1 0 0 0 0,-2 5 0 0 0,2-1-30 0 0,1-4-129 0 0,0-1-53 0 0,0 0-11 0 0,1-1-42 0 0,0 0-1 0 0,0 0 0 0 0,0 0 1 0 0,-1 0-1 0 0,1 0 0 0 0,0 0 0 0 0,-1 0 1 0 0,1-1-1 0 0,-1 1 0 0 0,1 0 0 0 0,-1 0 1 0 0,0 0-1 0 0,1-1 0 0 0,-1 1 1 0 0,0 0-1 0 0,0 0 0 0 0,0-1 266 0 0,-2-7-5898 0 0</inkml:trace>
  <inkml:trace contextRef="#ctx0" brushRef="#br0" timeOffset="5404.726">3511 1661 1840 0 0,'0'0'413'0'0,"-1"0"1"0"0,0 0-1 0 0,1 0 0 0 0,-1 0 1 0 0,0 0-1 0 0,1-1 0 0 0,-1 1 1 0 0,0 0-1 0 0,1 0 0 0 0,-1 0 1 0 0,0-1-1 0 0,1 1 0 0 0,-1 0 1 0 0,1-1-1 0 0,-1 1 1 0 0,0 0-1 0 0,1-1 0 0 0,-1 1 1 0 0,1-1-1 0 0,-1 1 0 0 0,1-1-413 0 0,-2-1 983 0 0,2 1-1824 0 0,-1 0 1613 0 0,1 1-157 0 0,-7-6 3419 0 0,6 5 234 0 0,6 5-4162 0 0,1 0-1 0 0,-1 1 1 0 0,0 0-1 0 0,0 0 1 0 0,-1 0-1 0 0,0 0 1 0 0,3 5-106 0 0,-3-4 17 0 0,0-1 0 0 0,1 1 0 0 0,0-1 0 0 0,0 0 1 0 0,0 0-1 0 0,0 0 0 0 0,3 1-17 0 0,7 6 91 0 0,-6-8-246 0 0,-4-2-150 0 0,7 2-3169 0 0,-12-4-2933 0 0</inkml:trace>
  <inkml:trace contextRef="#ctx0" brushRef="#br0" timeOffset="6135.941">3574 55 2304 0 0,'18'-6'167'0'0,"-17"6"-91"0"0,-1 0 0 0 0,1 0-1 0 0,-1 0 1 0 0,0-1 0 0 0,1 1 0 0 0,-1 0 0 0 0,0-1 0 0 0,1 1 0 0 0,-1 0 0 0 0,0-1 0 0 0,1 1 0 0 0,-1 0 0 0 0,0-1 0 0 0,1 1 0 0 0,-1 0 0 0 0,0-1 0 0 0,0 1 0 0 0,1-1 0 0 0,-1 1 0 0 0,0-1 0 0 0,0 1 0 0 0,0-1 0 0 0,0 1 0 0 0,0 0 0 0 0,0-1-1 0 0,0 1 1 0 0,0-1 0 0 0,0 1 0 0 0,0-1 0 0 0,0 1 0 0 0,0-1 0 0 0,0 1 0 0 0,0-1-76 0 0,0-2 1417 0 0,0 2-1160 0 0,1 1-1 0 0,-1-1 0 0 0,0 1 0 0 0,1-1 0 0 0,-1 0 0 0 0,0 1 0 0 0,0-1 1 0 0,0 0-1 0 0,0 1 0 0 0,1-1 0 0 0,-1 0 0 0 0,0 1 0 0 0,0-1 1 0 0,0 0-1 0 0,0 1 0 0 0,-1-1 0 0 0,1 0 0 0 0,0 1 0 0 0,0-1 0 0 0,0 0 1 0 0,0 0-257 0 0,-7-2 5457 0 0,8 3-5382 0 0,1 1 0 0 0,-1-1-1 0 0,0 0 1 0 0,1 0 0 0 0,-1 1 0 0 0,0-1-1 0 0,0 1 1 0 0,1-1 0 0 0,-1 1-1 0 0,0 0 1 0 0,0-1 0 0 0,0 1-1 0 0,0 0 1 0 0,0 0 0 0 0,0 0-1 0 0,0-1 1 0 0,0 1 0 0 0,0 0-1 0 0,0 1 1 0 0,-1-1 0 0 0,1 0-1 0 0,0 0 1 0 0,-1 0 0 0 0,1 0-1 0 0,0 1-74 0 0,2 5 64 0 0,0 1-1 0 0,-1-1 0 0 0,1 1 0 0 0,-1 1-63 0 0,3 10 458 0 0,-1-6-144 0 0,-1 1 1 0 0,-1-1 0 0 0,0 0 0 0 0,-1 1-1 0 0,0 12-314 0 0,1 12 115 0 0,0-10 190 0 0,3 26 298 0 0,-2 8-603 0 0,-10-15 144 0 0,1-32-122 0 0,6-13-4 0 0,0-2-168 0 0,0 0-76 0 0,-7 3-312 0 0,-9-1-506 0 0,15-2 467 0 0,-9-17-3549 0 0,7 4 2214 0 0,-1 0-8 0 0</inkml:trace>
  <inkml:trace contextRef="#ctx0" brushRef="#br0" timeOffset="6749.378">3570 60 2304 0 0,'3'-1'31'0'0,"-2"1"-21"0"0,-1 0 1 0 0,1 0 0 0 0,0 0 0 0 0,-1 0-1 0 0,1-1 1 0 0,0 1 0 0 0,-1 0 0 0 0,1-1-1 0 0,-1 1 1 0 0,1 0 0 0 0,0-1 0 0 0,-1 1-1 0 0,1-1 1 0 0,-1 1 0 0 0,1 0 0 0 0,-1-1-11 0 0,1 0 0 0 0,-1 1 0 0 0,0-1 1 0 0,1 1-1 0 0,-1 0 0 0 0,0-1 1 0 0,0 1-1 0 0,1-1 1 0 0,-1 1-1 0 0,0-1 0 0 0,0 1 1 0 0,0-1-1 0 0,0 1 0 0 0,0-1 1 0 0,0 1-1 0 0,0-1 0 0 0,0 1 1 0 0,0-1-1 0 0,0 1 1 0 0,0-1-1 0 0,0 1 0 0 0,0-1 1 0 0,0 1-1 0 0,0-1 0 0 0,0 1 0 0 0,0 0 8 0 0,0-1 0 0 0,-1 1 0 0 0,1 0 0 0 0,0 0 0 0 0,0-1-1 0 0,0 1 1 0 0,0 0 0 0 0,0 0 0 0 0,0 0 0 0 0,0-1 0 0 0,0 1 0 0 0,0 0-1 0 0,0 0 1 0 0,0 0 0 0 0,1-1 0 0 0,-1 1 0 0 0,0 0 0 0 0,0 0-1 0 0,0 0 1 0 0,0-1 0 0 0,0 1 0 0 0,0 0 0 0 0,0 0 0 0 0,0 0-1 0 0,1-1 1 0 0,-1 1 0 0 0,0 0 0 0 0,0 0 0 0 0,0 0 0 0 0,0 0 0 0 0,1 0-1 0 0,-1 0 1 0 0,0-1 0 0 0,0 1 0 0 0,0 0 0 0 0,0 0 0 0 0,1 0-1 0 0,-1 0 1 0 0,0 0-8 0 0,6-4 962 0 0,-5 4-595 0 0,0-1-1 0 0,0 1 0 0 0,0-1 1 0 0,-1 1-1 0 0,1-1 1 0 0,0 0-1 0 0,0 1 0 0 0,-1-1 1 0 0,1 0-1 0 0,0 0 1 0 0,-1 1-1 0 0,1-1 0 0 0,0-1-366 0 0,0 1 314 0 0,-1-1-1 0 0,1 1 0 0 0,0 0 0 0 0,0 0 1 0 0,1-1-1 0 0,-1 1 0 0 0,0 0 1 0 0,0 0-1 0 0,1 0 0 0 0,-1 0 0 0 0,0 0 1 0 0,1 1-1 0 0,-1-1 0 0 0,1 0 1 0 0,-1 1-1 0 0,1-1 0 0 0,-1 1 0 0 0,1-1 1 0 0,-1 1-1 0 0,2 0-313 0 0,5-1 809 0 0,0 0-1 0 0,0 1 1 0 0,7 0-809 0 0,-2 1 368 0 0,-6-1-252 0 0,1 1 0 0 0,-1 0 0 0 0,0 0 0 0 0,1 1 0 0 0,-1 0 0 0 0,0 0 0 0 0,0 1 0 0 0,-1 0 0 0 0,1 0 0 0 0,0 0-116 0 0,16 10 358 0 0,-20-12-300 0 0,1 1 0 0 0,0 0 1 0 0,-1 0-1 0 0,1 1 1 0 0,-1-1-1 0 0,1 1 0 0 0,-1-1 1 0 0,0 1-1 0 0,0 0 1 0 0,-1 0-1 0 0,2 1-58 0 0,-1 1 51 0 0,0 0 1 0 0,-1 0-1 0 0,1 0 0 0 0,-1 1 0 0 0,0-1 1 0 0,-1 0-1 0 0,1 1 0 0 0,-1 0 0 0 0,0-1 0 0 0,0 1 1 0 0,-1 0-1 0 0,0-1 0 0 0,0 1 0 0 0,0 0 1 0 0,0-1-1 0 0,-1 1 0 0 0,0 0 0 0 0,0-1 1 0 0,-1 1-1 0 0,-1 3-51 0 0,1-1 52 0 0,-1 0 0 0 0,-1-1 0 0 0,1 1 0 0 0,-1 0 0 0 0,0-1 0 0 0,-1 0-1 0 0,0 0 1 0 0,0 0 0 0 0,0-1 0 0 0,-1 0 0 0 0,0 0 0 0 0,0 0 0 0 0,0-1 0 0 0,-1 1-52 0 0,2-3-1 0 0,1-1 0 0 0,-1 1 1 0 0,1-1-1 0 0,-1 1 0 0 0,0-1 0 0 0,0-1 0 0 0,0 1 1 0 0,0-1-1 0 0,0 0 0 0 0,0 0 0 0 0,0 0 0 0 0,-1-1 1 0 0,1 0-1 0 0,0 0 0 0 0,-1 0 1 0 0,4 0-12 0 0,0-1 1 0 0,1 0-1 0 0,-1 1 0 0 0,1-1 1 0 0,-1 0-1 0 0,1 0 0 0 0,0 0 0 0 0,-1 0 1 0 0,1 0-1 0 0,0 0 0 0 0,-1 0 12 0 0,2 0-9 0 0,-1 1 0 0 0,0-1 0 0 0,1 1 0 0 0,-1-1 0 0 0,1 1 0 0 0,-1-1-1 0 0,1 0 1 0 0,-1 1 0 0 0,1-1 0 0 0,0 0 0 0 0,-1 1 0 0 0,1-1 0 0 0,0 0 0 0 0,0 0-1 0 0,-1 1 1 0 0,1-1 0 0 0,0 0 0 0 0,0 0 0 0 0,0 0 0 0 0,0 1 0 0 0,0-1-1 0 0,0 0 1 0 0,0 0 9 0 0,0 1-1 0 0,1-3-23 0 0,-1 1-1 0 0,1 0 1 0 0,-1 0 0 0 0,1 0 0 0 0,0 0-1 0 0,0-1 1 0 0,0 1 0 0 0,0 0 0 0 0,1 1-1 0 0,-1-1 1 0 0,0 0 0 0 0,1 0 0 0 0,0 0-1 0 0,-1 1 1 0 0,1-1 0 0 0,0 1 0 0 0,-1-1-1 0 0,1 1 1 0 0,0 0 0 0 0,1-1 24 0 0,0 0-11 0 0,1 1 1 0 0,-1-1 0 0 0,0 0 0 0 0,1 1 0 0 0,0 0-1 0 0,-1 0 1 0 0,1 0 0 0 0,0 0 0 0 0,-1 0-1 0 0,1 1 1 0 0,0-1 0 0 0,0 1 0 0 0,-1 0 0 0 0,1 1-1 0 0,2-1 11 0 0,5 2 101 0 0,0 0 0 0 0,0 0 0 0 0,0 1 0 0 0,0 0 0 0 0,0 1 0 0 0,-1 1 0 0 0,1 0 0 0 0,-1 0 0 0 0,-1 0 0 0 0,1 2 0 0 0,-1-1-1 0 0,0 1 1 0 0,3 3-101 0 0,-7-5 77 0 0,0 1 1 0 0,-1 0-1 0 0,1 0 0 0 0,-1 0 0 0 0,-1 0 0 0 0,1 1 0 0 0,-1-1 0 0 0,0 1 1 0 0,-1 0-1 0 0,1 0 0 0 0,-1 0 0 0 0,-1 0 0 0 0,1 0 0 0 0,-1 6-77 0 0,0-6 59 0 0,0-2 41 0 0,-1 0-1 0 0,0 1 0 0 0,0-1 0 0 0,0 0 0 0 0,0 1 0 0 0,-1-1 0 0 0,0 0 0 0 0,0 0 0 0 0,0 1 0 0 0,0-1 1 0 0,-3 4-100 0 0,1 0 42 0 0,-1-1 0 0 0,-1 0 0 0 0,1 0 0 0 0,-1 0 0 0 0,0-1 0 0 0,-1 0 0 0 0,-2 2-42 0 0,3-3 19 0 0,0-1-1 0 0,0 0 0 0 0,0-1 1 0 0,-1 1-1 0 0,0-1 1 0 0,1-1-1 0 0,-2 1 0 0 0,1-1 1 0 0,0 0-1 0 0,-7 2-18 0 0,4-2 32 0 0,0 0-1 0 0,0 0 0 0 0,0-2 1 0 0,-1 1-1 0 0,1-1 0 0 0,0 0 1 0 0,-1-1-1 0 0,1 0 0 0 0,-1-1 1 0 0,-6-1-32 0 0,3 0 9 0 0,1 0 0 0 0,-1-1 1 0 0,0-1-1 0 0,1 0 0 0 0,-1-1 1 0 0,1 0-1 0 0,1-1 0 0 0,-8-4-9 0 0,9 2-32 0 0,-2 0-362 0 0,11 8 35 0 0,1 0-8 0 0,0 0-121 0 0,0 0-502 0 0,-1-3-604 0 0,-1 1-99 0 0,2 1-3081 0 0,0 1-1390 0 0</inkml:trace>
  <inkml:trace contextRef="#ctx0" brushRef="#br0" timeOffset="7247.593">4250 171 2304 0 0,'0'0'505'0'0,"-4"-17"12412"0"0,1 16-12704 0 0,-1-1 0 0 0,1 1 0 0 0,-1 0 0 0 0,1 0 0 0 0,-1 1 0 0 0,0-1 0 0 0,1 1-1 0 0,-1-1 1 0 0,0 1 0 0 0,1 0 0 0 0,-1 1 0 0 0,0-1 0 0 0,1 1 0 0 0,-1-1 0 0 0,1 1 0 0 0,-1 0 0 0 0,1 0-1 0 0,-1 1 1 0 0,-2 1-213 0 0,-5 2 433 0 0,1 0 0 0 0,0 0 0 0 0,0 2 0 0 0,0-1-1 0 0,-6 6-432 0 0,14-9 77 0 0,-1 0 1 0 0,1-1-1 0 0,0 1 0 0 0,0 0 0 0 0,0 0 0 0 0,1 0 0 0 0,-1 2-77 0 0,-4 6 60 0 0,5-10-54 0 0,1 1-1 0 0,-1-1 1 0 0,1 1-1 0 0,-1-1 1 0 0,1 1-1 0 0,0-1 0 0 0,-1 1 1 0 0,1 0-1 0 0,0-1 1 0 0,0 1-1 0 0,0-1 1 0 0,1 3-6 0 0,-2 10-2 0 0,1-12 2 0 0,0 0 0 0 0,1 0 0 0 0,-1 0 0 0 0,0 1 0 0 0,1-1 0 0 0,0 0 0 0 0,-1 0 0 0 0,1 0 0 0 0,0 0 0 0 0,0-1 0 0 0,0 1 0 0 0,0 0 0 0 0,0 0 0 0 0,1 0 0 0 0,-1-1 0 0 0,0 1 0 0 0,1-1 0 0 0,-1 1 0 0 0,2 0 0 0 0,1 2 0 0 0,1 0 0 0 0,-1-1 0 0 0,1 1 0 0 0,-1-1 0 0 0,1 0 0 0 0,5 2 0 0 0,70 31 0 0 0,-33-14-9 0 0,-43-19 23 0 0,1 0 0 0 0,-1 0 0 0 0,0 0 0 0 0,0 0 0 0 0,0 1 0 0 0,-1-1 0 0 0,1 1 0 0 0,1 2-14 0 0,-4-4 52 0 0,-1 0 1 0 0,0 0-1 0 0,1 0 1 0 0,-1 0-1 0 0,0 0 1 0 0,0 0-1 0 0,0 0 1 0 0,0 0-1 0 0,0 0 1 0 0,-1 0-1 0 0,1 0 1 0 0,0 0-1 0 0,-1 0 1 0 0,0 0-53 0 0,0 3 194 0 0,0-2-143 0 0,0-1 0 0 0,0 1 0 0 0,0-1 0 0 0,0 0 0 0 0,-1 0 0 0 0,1 1 0 0 0,-1-1 0 0 0,0 0 0 0 0,1 0 0 0 0,-1-1 0 0 0,-1 2-51 0 0,-8 9 191 0 0,6-7-162 0 0,0 1-1 0 0,-1-1 1 0 0,0 0-1 0 0,0-1 1 0 0,-1 0-1 0 0,1 0 0 0 0,-1 0 1 0 0,0-1-1 0 0,0 0 1 0 0,-4 1-29 0 0,-6 4-135 0 0,5-3-52 0 0,1-1 0 0 0,-1-1 1 0 0,-1 1 186 0 0,-26 7-2110 0 0,21-5 126 0 0</inkml:trace>
  <inkml:trace contextRef="#ctx0" brushRef="#br1" timeOffset="14846.115">3570 1647 1840 0 0,'0'0'83'0'0,"0"0"117"0"0,0 0 450 0 0,0 0 198 0 0,0 0 43 0 0,0 0-86 0 0,0 0-381 0 0,0 0-168 0 0,0 0-31 0 0,0 0-29 0 0,0 0-90 0 0,0 0-33 0 0,0 0 50 0 0,0 0 138 0 0,0 0 54 0 0,0 0 6 0 0,0 0-8 0 0,0 0-55 0 0,0 0-30 0 0,0 0-4 0 0,0 0 17 0 0,0 0 74 0 0,0 0 33 0 0,0 0 4 0 0,0 0 1 0 0,0 0 7 0 0,0 0 7 0 0,0 0 1 0 0,0 0-35 0 0,0 0-144 0 0,0 0-58 0 0,0 0-16 0 0,0 0-10 0 0,0 0-28 0 0,0 0-11 0 0,0 0-2 0 0,0 0 0 0 0,0 0 0 0 0,0 0 5 0 0,0 0 22 0 0,0 0-1 0 0,0 0-20 0 0,0 0-6 0 0,0 0 0 0 0,0 0 0 0 0,0 0 1 0 0,2 5 6 0 0,-3-1-82 0 0,0-3-21 0 0,1 1 106 0 0,0 0-1 0 0,0 0 1 0 0,0 0-1 0 0,-1-1 1 0 0,1 1-1 0 0,-1 0 1 0 0,1 0-1 0 0,-1 0 1 0 0,0-1 0 0 0,1 1-1 0 0,-1 0 1 0 0,0-1-1 0 0,0 1 1 0 0,0-1-1 0 0,0 1 1 0 0,-1-1 0 0 0,1 1-74 0 0,0-2 96 0 0,1 1-83 0 0,0-1 0 0 0,0 0 1 0 0,0 0-1 0 0,0 1 0 0 0,0-1 1 0 0,0 0-1 0 0,0 0 0 0 0,0 1 1 0 0,0-1-1 0 0,0 0 0 0 0,0 0 1 0 0,0 1-1 0 0,0-1 1 0 0,0 0-1 0 0,-1 0 0 0 0,1 0 1 0 0,0 1-1 0 0,0-1 0 0 0,0 0 1 0 0,0 0-1 0 0,-1 0 0 0 0,1 1 1 0 0,0-1-1 0 0,0 0 1 0 0,0 0-1 0 0,-1 0 0 0 0,1 0 1 0 0,0 0-1 0 0,0 0 0 0 0,-1 1 1 0 0,1-1-1 0 0,0 0 0 0 0,0 0 1 0 0,-1 0-14 0 0,-6 3 4 0 0,7-2 50 0 0,0-1 10 0 0,-10 23 552 0 0,6-19-606 0 0,2-3 33 0 0,0 3-20 0 0,1-2 41 0 0,-2 0 28 0 0,2-1 4 0 0,-3 2 0 0 0,3-2 0 0 0,1 0 0 0 0,-3 3 0 0 0,3-3-6 0 0,-1 0-21 0 0,0 3 6 0 0,0-3 37 0 0,1 1-87 0 0,-1-1 0 0 0,1 1 0 0 0,-1 0 0 0 0,1 0 0 0 0,-1-1 0 0 0,0 1 0 0 0,0 0 0 0 0,0-1 0 0 0,0 1 0 0 0,0 0 0 0 0,0-1 0 0 0,0 0-25 0 0,-19 22 10 0 0,12-14 75 0 0,-1 1-39 0 0,6-7-36 0 0,1 0 1 0 0,-1-1 0 0 0,1 1-1 0 0,0 1 1 0 0,0-1-1 0 0,0 0 1 0 0,0 2-11 0 0,-18 25-176 0 0,12-16 405 0 0,-1-1 1 0 0,0 0-1 0 0,-8 8-229 0 0,-18 24-124 0 0,-3-1 26 0 0,23-24 179 0 0,-1-1 0 0 0,0 0 0 0 0,-8 5-81 0 0,-19 21-187 0 0,-29 27 339 0 0,62-61-99 0 0,-1-2-1 0 0,-9 8-52 0 0,11-10-46 0 0,0 1 1 0 0,0 0 0 0 0,0 1-1 0 0,-2 3 46 0 0,-61 82-11 0 0,47-63 11 0 0,-21 20 0 0 0,11-14 0 0 0,3-6 0 0 0,23-24 0 0 0,0 1 0 0 0,1 1 0 0 0,-1 0 0 0 0,-8 9 23 0 0,0 0 0 0 0,-17 12-23 0 0,-2 2 29 0 0,16-11 27 0 0,0 1 0 0 0,0 2-56 0 0,-29 33-5 0 0,-14 23-49 0 0,-49 48 118 0 0,-10 13 75 0 0,75-91 5 0 0,27-30-2 0 0,1 0 1 0 0,-3 6-143 0 0,5-5 203 0 0,-18 17-203 0 0,-10 12 144 0 0,19-20 75 0 0,-12 10-219 0 0,-17 18 168 0 0,7 2-68 0 0,10-13-17 0 0,-3-2 0 0 0,-6 5-83 0 0,16-23 9 0 0,16-14 4 0 0,1 0 1 0 0,0 1 0 0 0,0 1 0 0 0,-5 9-14 0 0,-4 6 158 0 0,-2-1 0 0 0,-16 14-158 0 0,12-14 81 0 0,2 2 1 0 0,-3 6-82 0 0,-48 58-140 0 0,7-10 65 0 0,45-56 75 0 0,19-21 0 0 0,-1 0 0 0 0,1 0 0 0 0,-1 4 0 0 0,-39 51 0 0 0,32-44 23 0 0,-1 1-1 0 0,0-2 0 0 0,-19 16-22 0 0,-11 17 13 0 0,37-42 30 0 0,0 1 0 0 0,0 0 0 0 0,1 0 0 0 0,-1 1-43 0 0,-19 25-132 0 0,-10 10 62 0 0,16-20 76 0 0,-12 12-6 0 0,-10 12 0 0 0,30-32 0 0 0,-2-1 0 0 0,-12 12 0 0 0,-9 10 0 0 0,28-29 0 0 0,1-1 0 0 0,-1 0 0 0 0,-1 0 0 0 0,-5 3 0 0 0,3-2 0 0 0,1 0 0 0 0,0 0 0 0 0,0 1 0 0 0,-18 18 0 0 0,20-21 37 0 0,1 0-1 0 0,0 1 1 0 0,-3 4-37 0 0,5-4 3 0 0,-1-1-1 0 0,-1 0 1 0 0,-7 6-3 0 0,-22 28 98 0 0,37-41-98 0 0,-1-1-1 0 0,1 0 1 0 0,-1 1-1 0 0,1-1 1 0 0,0 1-1 0 0,-1-1 1 0 0,1 0-1 0 0,0 1 1 0 0,0-1-1 0 0,-1 1 1 0 0,1-1-1 0 0,0 1 1 0 0,0-1-1 0 0,0 1 1 0 0,-1-1-1 0 0,1 1 1 0 0,0-1-1 0 0,0 1 1 0 0,0-1-1 0 0,0 1 1 0 0,0 0-3 0 0,-1 1-1 0 0,1-1 0 0 0,0 0 1 0 0,-1 1-1 0 0,1-1 0 0 0,-1 0 0 0 0,0 1 1 0 0,1-1-1 0 0,-1 0 0 0 0,0 0 1 0 0,0 0-1 0 0,0 0 0 0 0,0 0 0 0 0,0 0 1 0 0,0 0-1 0 0,0 0 0 0 0,0 0 1 0 0,0 0-1 0 0,0-1 0 0 0,-1 1 0 0 0,1 0 4 0 0,-3 1 11 0 0,-3 6 1 0 0,-6 7 187 0 0,-12 12-335 0 0,22-21 146 0 0,-1-1 7 0 0,1-1 0 0 0,-1 1 0 0 0,0-1 0 0 0,0 0-1 0 0,-2 1-16 0 0,5-4-93 0 0,1-1-10 0 0,0 0-21 0 0,0 0-82 0 0,0 0-33 0 0,0 0-8 0 0,-3-1-1479 0 0,1-1 93 0 0</inkml:trace>
  <inkml:trace contextRef="#ctx0" brushRef="#br1" timeOffset="18424.505">2063 3180 2304 0 0,'0'0'101'0'0,"19"-6"5512"0"0,-14 2-4312 0 0,1-1-1 0 0,-1 0 0 0 0,0 0 0 0 0,-1 0 1 0 0,5-5-1301 0 0,-9 9 450 0 0,5-4 12 0 0,-1 0 1 0 0,0 0-1 0 0,0 0 0 0 0,-1-1 0 0 0,1 1 0 0 0,-1-2-462 0 0,1-8 384 0 0,0 8-219 0 0,-3 5-143 0 0,0 0 1 0 0,0 0-1 0 0,0 1 1 0 0,0-1-1 0 0,0 1 1 0 0,0-1-1 0 0,1 1 1 0 0,-1-1-1 0 0,0 1 1 0 0,2-1-23 0 0,-1-3 75 0 0,-2 5-72 0 0,0 0-1 0 0,0-1 1 0 0,0 1-1 0 0,0 0 0 0 0,0 0 1 0 0,0-1-1 0 0,0 1 1 0 0,0 0-1 0 0,0 0 0 0 0,0-1 1 0 0,0 1-1 0 0,0 0 1 0 0,0 0-1 0 0,0-1 0 0 0,0 1 1 0 0,0 0-1 0 0,1 0 1 0 0,-1 0-1 0 0,0-1 0 0 0,0 1 1 0 0,0 0-1 0 0,0 0 1 0 0,0 0-1 0 0,1 0 0 0 0,-1-1 1 0 0,0 1-1 0 0,0 0 1 0 0,0 0-1 0 0,1 0-2 0 0,-1 0 51 0 0,0-1 1 0 0,1 1-1 0 0,-1 0 0 0 0,0 0 1 0 0,1-1-1 0 0,-1 1 1 0 0,0 0-1 0 0,1 0 0 0 0,-1 0 1 0 0,0-1-1 0 0,1 1 0 0 0,-1 0 1 0 0,0 0-1 0 0,1 0 0 0 0,-1 0 1 0 0,0 0-1 0 0,1 0 0 0 0,-1 0 1 0 0,1 0-1 0 0,-1 0 0 0 0,0 0 1 0 0,1 0-1 0 0,-1 0 0 0 0,0 0 1 0 0,1 0-1 0 0,-1 0 0 0 0,1 0 1 0 0,-1 1-1 0 0,0-1 0 0 0,1 0-51 0 0,0 12 846 0 0,-1-8-1025 0 0,-1 5 203 0 0,0 0 1 0 0,0 0 0 0 0,-1 1 0 0 0,0-1-1 0 0,-1-1 1 0 0,0 1 0 0 0,0 0 0 0 0,-1-1-1 0 0,0 1 1 0 0,0-1 0 0 0,-2 0-25 0 0,3-1 44 0 0,1 0 0 0 0,-1 0 0 0 0,1 0 0 0 0,0 0 0 0 0,-1 6-44 0 0,-4 14 22 0 0,-27 67 42 0 0,18-56 22 0 0,16-37 19 0 0,0-1 15 0 0,0 0-7 0 0,0 0-34 0 0,4 6-391 0 0,-4-6 308 0 0,0 1 0 0 0,1-1 0 0 0,-1 1-1 0 0,1-1 1 0 0,-1 1 0 0 0,0-1 0 0 0,1 0 0 0 0,-1 1 0 0 0,1-1 0 0 0,-1 0-1 0 0,1 1 1 0 0,-1-1 0 0 0,1 0 0 0 0,-1 0 0 0 0,1 1 0 0 0,0-1 0 0 0,-1 0-1 0 0,1 0 1 0 0,-1 0 0 0 0,1 0 0 0 0,-1 0 0 0 0,1 0 0 0 0,0 0-1 0 0,-1 0 1 0 0,1 0 0 0 0,-1 0 0 0 0,1 0 0 0 0,-1 0 0 0 0,1-1 0 0 0,0 1 4 0 0,1 0-11 0 0,17 1 11 0 0,15-2 0 0 0,13-4 0 0 0,-14 2 0 0 0,0-1 0 0 0,4-3 0 0 0,47-9-1694 0 0,-69 12 716 0 0</inkml:trace>
  <inkml:trace contextRef="#ctx0" brushRef="#br0" timeOffset="25828.881">2837 771 2304 0 0,'0'0'101'0'0,"-1"0"1"0"0,-1 0 236 0 0,1 0 1309 0 0,-1 0 2575 0 0,-10 1-970 0 0,8-1 4876 0 0,4-6-7913 0 0,0 4-61 0 0,0 0 1 0 0,0 0-1 0 0,0 0 0 0 0,0-1 0 0 0,0 1 1 0 0,-1 0-1 0 0,1 0 0 0 0,-1-1-154 0 0,1 2 167 0 0,0 1-132 0 0,0-1-1 0 0,1 0 1 0 0,-1 1-1 0 0,0-1 1 0 0,1 0-1 0 0,-1 1 1 0 0,0-1 0 0 0,0 0-1 0 0,1 1 1 0 0,-1-1-1 0 0,0 0 1 0 0,0 1-1 0 0,0-1 1 0 0,0 0 0 0 0,0 1-1 0 0,0-1 1 0 0,0 0-1 0 0,0 0 1 0 0,-1 1-1 0 0,1-1 1 0 0,0 0 0 0 0,0 1-1 0 0,0-1 1 0 0,-1 0-1 0 0,1 1 1 0 0,0-1-1 0 0,-1 1 1 0 0,1-1-35 0 0,1 1-3 0 0,0 0 1 0 0,0 0-1 0 0,0 1 1 0 0,0-1-1 0 0,0 0 1 0 0,0 1-1 0 0,0-1 1 0 0,-1 1-1 0 0,1-1 1 0 0,0 1-1 0 0,0 0 1 0 0,0-1-1 0 0,0 1 1 0 0,-1 0-1 0 0,1-1 1 0 0,0 1-1 0 0,-1 0 0 0 0,1 0 1 0 0,0 0-1 0 0,-1 0 1 0 0,1 0 2 0 0,5 8-2 0 0,-4-8 2 0 0,-1 0 0 0 0,1 1 0 0 0,-1-1 0 0 0,0 1 0 0 0,0-1 0 0 0,0 1 0 0 0,0-1 0 0 0,0 1 0 0 0,0 0 0 0 0,0-1 0 0 0,0 3 0 0 0,3 4 0 0 0,1 8 0 0 0,16 20 0 0 0,-18-30 0 0 0,-2-4 0 0 0,1 0 0 0 0,-1-1 0 0 0,0 1 0 0 0,0 1 0 0 0,0-1 0 0 0,-1 0 0 0 0,1 0 0 0 0,0 0 0 0 0,-1 0 0 0 0,0 0 0 0 0,1 1 0 0 0,-1-1 0 0 0,0 0 0 0 0,0 0 0 0 0,0 0 0 0 0,0 1 0 0 0,-1 0 0 0 0,1 0 22 0 0,0-1-1 0 0,0 1 0 0 0,0 0 0 0 0,-1-1 1 0 0,1 1-1 0 0,-1 0 0 0 0,0-1 1 0 0,0 1-1 0 0,0-1 0 0 0,0 1 1 0 0,0-1-1 0 0,-1 1 0 0 0,1-1 0 0 0,-1 0-21 0 0,-2 3 176 0 0,0 0 0 0 0,-1 0 0 0 0,0-1-1 0 0,-4 4-175 0 0,-5 4 303 0 0,8-8-208 0 0,0 1 0 0 0,1-1 1 0 0,-2-1-1 0 0,1 1 0 0 0,0-1 0 0 0,-1 0 0 0 0,1 0 0 0 0,-1-1-95 0 0,-16 5 315 0 0,-19 3-315 0 0,-18 6-10 0 0,19 1-608 0 0,14-4-2596 0 0,14-7-457 0 0,-12 5-3851 0 0</inkml:trace>
  <inkml:trace contextRef="#ctx0" brushRef="#br0" timeOffset="27023.588">309 4905 3224 0 0,'-3'-10'-16'0'0,"2"7"623"0"0,1 0 0 0 0,-1 1 1 0 0,0-1-1 0 0,0 1 0 0 0,0-1 0 0 0,0 1 1 0 0,-1 0-1 0 0,1-1 0 0 0,-1 1-607 0 0,1 1 685 0 0,1 1-21 0 0,0-3 627 0 0,-2 2 3460 0 0,7 14-4322 0 0,-1 0 0 0 0,0 1 0 0 0,-1 0 0 0 0,0-1 0 0 0,0 5-429 0 0,4 22 330 0 0,3 1 1 0 0,6 13-331 0 0,6 24 145 0 0,6 52 931 0 0,0 28-744 0 0,-16-124-332 0 0,-4-12 0 0 0,-2-6 0 0 0,-3-10 271 0 0,0 0-3567 0 0,-3-6 1714 0 0</inkml:trace>
  <inkml:trace contextRef="#ctx0" brushRef="#br0" timeOffset="27413.083">444 5440 3224 0 0,'0'0'537'0'0,"0"0"1047"0"0,-5 4 4315 0 0,-6 3-3769 0 0,-2 2-961 0 0,0 1 0 0 0,1 0 0 0 0,0 1 0 0 0,0 0 0 0 0,-1 3-1169 0 0,-9 9 533 0 0,-1-1 0 0 0,-7 5-533 0 0,21-21 10 0 0,-9 9-10 0 0,15-11-48 0 0,-1-1-1 0 0,1 0 1 0 0,-1 0-1 0 0,1 0 1 0 0,-1 0-1 0 0,0-1 0 0 0,-1 1 49 0 0,4-2-285 0 0,1-1-10 0 0,0 0-157 0 0,0 0-654 0 0,3-6-2517 0 0,3-2-1739 0 0</inkml:trace>
  <inkml:trace contextRef="#ctx0" brushRef="#br0" timeOffset="27825.151">437 5237 11576 0 0,'0'0'264'0'0,"0"-10"725"0"0,0 9-917 0 0,0 1 0 0 0,-1 0 0 0 0,1 0 0 0 0,0-1 0 0 0,0 1 0 0 0,-1 0 0 0 0,1 0 0 0 0,0-1 0 0 0,0 1 0 0 0,-1 0 0 0 0,1 0 0 0 0,0 0 0 0 0,-1 0 0 0 0,1-1 0 0 0,0 1 0 0 0,-1 0 0 0 0,1 0 0 0 0,0 0 0 0 0,-1 0 0 0 0,1 0 0 0 0,0 0 0 0 0,-1 0 0 0 0,1 0 0 0 0,0 0 0 0 0,-1 0 0 0 0,1 0 1 0 0,0 0-1 0 0,-1 0 0 0 0,1 0 0 0 0,0 1 0 0 0,-1-1 0 0 0,1 0 0 0 0,0 0 0 0 0,-1 0 0 0 0,1 0 0 0 0,0 1 0 0 0,-1-1 0 0 0,1 0 0 0 0,0 0 0 0 0,0 0 0 0 0,-1 1 0 0 0,1-1 0 0 0,0 0 0 0 0,0 0 0 0 0,0 1 0 0 0,-1-1 0 0 0,1 0 0 0 0,0 1 0 0 0,0-1-72 0 0,-1 1 464 0 0,-8 6 102 0 0,1-1 1 0 0,0 1-1 0 0,0 1 0 0 0,-2 2-566 0 0,2-1 297 0 0,-1-1 0 0 0,0 1 0 0 0,-6 3-297 0 0,-8 5 325 0 0,-21 21-325 0 0,26-22-72 0 0,-1-1-1 0 0,0 0 1 0 0,-7 2 72 0 0,25-16-127 0 0,1-1-77 0 0,0 0-320 0 0,0 0-144 0 0,0 0-32 0 0,0 0-192 0 0,3-6-2823 0 0,-2 0 1611 0 0</inkml:trace>
  <inkml:trace contextRef="#ctx0" brushRef="#br0" timeOffset="28214.763">348 4990 11256 0 0,'0'0'514'0'0,"-17"9"257"0"0,7-1-204 0 0,0 0 0 0 0,1 0 0 0 0,0 1 0 0 0,0 0 0 0 0,1 1 1 0 0,-3 4-568 0 0,-16 17 782 0 0,8-8-383 0 0,0 1 0 0 0,0 3-399 0 0,1-2 211 0 0,-19 21-211 0 0,-28 22-514 0 0,64-67 0 0 0,1-1-117 0 0,0 0-959 0 0,0 0-3720 0 0</inkml:trace>
  <inkml:trace contextRef="#ctx0" brushRef="#br0" timeOffset="28215.763">300 4836 15056 0 0,'-1'-1'123'0'0,"-1"0"1"0"0,1 0 0 0 0,-1 1 0 0 0,0-1 0 0 0,0 0-1 0 0,1 1 1 0 0,-1-1 0 0 0,0 1 0 0 0,0 0 0 0 0,1 0-1 0 0,-1 0 1 0 0,0-1 0 0 0,0 2 0 0 0,0-1 0 0 0,1 0-1 0 0,-1 0 1 0 0,0 0 0 0 0,0 1 0 0 0,1-1 0 0 0,-1 1-1 0 0,0 0-123 0 0,-4 1 259 0 0,1 1 0 0 0,0 0-1 0 0,1 0 1 0 0,-1 1 0 0 0,1-1-1 0 0,-4 4-258 0 0,-36 28 1120 0 0,26-22-930 0 0,1 0-1 0 0,0 3-189 0 0,-16 14 84 0 0,15-15-215 0 0,1 2 1 0 0,1 0-1 0 0,-3 4 131 0 0,18-19-281 0 0,0-1 1 0 0,-1 1-1 0 0,1-1 1 0 0,-1 1-1 0 0,1-1 1 0 0,-1 1-1 0 0,1-1 0 0 0,-1 0 1 0 0,0 0 280 0 0,-9 5-1506 0 0</inkml:trace>
  <inkml:trace contextRef="#ctx0" brushRef="#br1" timeOffset="34338.888">469 5185 2304 0 0,'0'0'237'0'0,"0"0"158"0"0,0 0 70 0 0,0 0 14 0 0,0 0 24 0 0,0 0 95 0 0,0 0 46 0 0,0 0 11 0 0,0 0-65 0 0,0 0-272 0 0,0 0-118 0 0,0 0-28 0 0,0 0-22 0 0,0 0-68 0 0,0 0-18 0 0,0 0 2 0 0,15 0 102 0 0,105-5 347 0 0,-36-1-80 0 0,-8-1 429 0 0,59 3-864 0 0,9 1 488 0 0,137 1 822 0 0,-193 7-726 0 0,30 6-190 0 0,-34-5-394 0 0,69 0 64 0 0,-115-3-18 0 0,27 1 162 0 0,12 2 200 0 0,-53-4-314 0 0,0 0 0 0 0,0-2 0 0 0,15-1-94 0 0,19 3 160 0 0,17-5 40 0 0,1 4 0 0 0,29 5-200 0 0,-99-6 0 0 0,117 5 117 0 0,181 3 22 0 0,-249-7-139 0 0,28-4 0 0 0,10-1 0 0 0,190 2 276 0 0,-115-6-345 0 0,-92 2 224 0 0,0 4 0 0 0,5 4-155 0 0,36-1 10 0 0,-62-2-9 0 0,32-2 55 0 0,-39 0 69 0 0,30 4-125 0 0,12 5 41 0 0,111 4 46 0 0,-17-7-76 0 0,-35 3 13 0 0,-79-1 16 0 0,67-5-40 0 0,-75-1 15 0 0,-1 2 1 0 0,2 3-16 0 0,3 0 33 0 0,38-3-33 0 0,144-5 0 0 0,-243 4 0 0 0,103 5 0 0 0,-53-2 0 0 0,113-3 69 0 0,-73-1-74 0 0,13 5 5 0 0,-32-1 0 0 0,40-6 0 0 0,-39 1 0 0 0,40 4 0 0 0,-7 4 0 0 0,-30-3 53 0 0,2-3-53 0 0,-28 0 11 0 0,0-1-11 0 0,3 0 0 0 0,-1 3 0 0 0,11 3 0 0 0,59 5 69 0 0,117-5-69 0 0,-177-6 155 0 0,66 7-277 0 0,-21-9 108 0 0,33-8 14 0 0,-89 5 0 0 0,0 3 0 0 0,1 3 0 0 0,16 3 0 0 0,-61-3 20 0 0,1 0 0 0 0,11-1-20 0 0,8-1 112 0 0,75-1-213 0 0,-33 1 202 0 0,17 3-101 0 0,-46 1 17 0 0,3 0-186 0 0,38 7 169 0 0,-56-6 37 0 0,0-1 0 0 0,0-2 1 0 0,10-1-38 0 0,11 0-112 0 0,248 1 112 0 0,-248-3 0 0 0,39-6 0 0 0,-45 4 0 0 0,-35 4 0 0 0,56-6 0 0 0,36 2 0 0 0,17-1 0 0 0,-72 4 51 0 0,32-6-51 0 0,-2 0 13 0 0,-30 4-13 0 0,4 0 0 0 0,4 2 0 0 0,-10 4 130 0 0,0 2 1 0 0,8 3-131 0 0,-29-5 10 0 0,-1-1-1 0 0,1 0 1 0 0,4-3-10 0 0,-5 1 36 0 0,1 1 1 0 0,0 1 0 0 0,0 1-37 0 0,0 0 84 0 0,-1-1 1 0 0,2-1-85 0 0,-17 0 20 0 0,34 2 86 0 0,0 1 0 0 0,7 3-106 0 0,-37-4 1 0 0,15 0 137 0 0,0-1 0 0 0,24-2-138 0 0,-2 0 84 0 0,-33-1 366 0 0,-5 1-1600 0 0,-4 0-2744 0 0,-6 1-1402 0 0</inkml:trace>
  <inkml:trace contextRef="#ctx0" brushRef="#br0" timeOffset="40885.308">2775 4739 1840 0 0,'10'-3'2447'0'0,"-5"3"-3236"0"0,1 0 6619 0 0,-8 0 859 0 0,-6 0-5955 0 0,-165 9 1397 0 0,-2 1-1698 0 0,154-10-377 0 0,-1 1 266 0 0,1-2 0 0 0,-3-1-322 0 0,13 2 0 0 0,1 0 0 0 0,-1 0 0 0 0,-3 1 0 0 0,-14 0 0 0 0,10 2-21 0 0,17-3-88 0 0,1 0-33 0 0,0 0-2 0 0,0 0 14 0 0,0 16 658 0 0,3-3-503 0 0,0 0 1 0 0,0 12-26 0 0,0 3 119 0 0,-3-9-60 0 0,-1-16-56 0 0,1 0 0 0 0,0 0 0 0 0,0 0 0 0 0,0 0 0 0 0,0 0 0 0 0,1 0 0 0 0,-1 1-3 0 0,1 1 0 0 0,0-1 0 0 0,-1 1 0 0 0,1 0 0 0 0,-1 0 0 0 0,-1 2 0 0 0,1 12 0 0 0,11 83 91 0 0,-10-72 16 0 0,-1 0 0 0 0,-2 0-1 0 0,-2 15-106 0 0,-2 15 32 0 0,-4 6 176 0 0,2-20-82 0 0,6-37-105 0 0,0-1-1 0 0,0 1 1 0 0,1 0 0 0 0,0 0-1 0 0,1 0 1 0 0,0 0 0 0 0,0-1-1 0 0,1 1 1 0 0,0 4-21 0 0,0-8 8 0 0,0 0-1 0 0,-1 0 1 0 0,0 1 0 0 0,0-1-1 0 0,0 0 1 0 0,-1 0 0 0 0,0 4-8 0 0,-2 19 10 0 0,-3 65 107 0 0,5-81-104 0 0,1-11-8 0 0,0 1-1 0 0,0-1 1 0 0,0 0 0 0 0,0 1-1 0 0,0-1 1 0 0,0 0 0 0 0,0 1-1 0 0,0-1 1 0 0,0 0 0 0 0,1 0-1 0 0,-1 2-4 0 0,6 25 280 0 0,-5-12-200 0 0,-1-15-106 0 0,0 2-11 0 0,9 1-60 0 0,2-2 97 0 0,-7-4 0 0 0,-3 1 0 0 0,32-3 271 0 0,5 1-518 0 0,-6 1 99 0 0,42-2 136 0 0,3-2-404 0 0,33 3 416 0 0,-101 3-6 0 0,17 0 11 0 0,1 0 1 0 0,-1 2-1 0 0,0 1 0 0 0,17 4-5 0 0,-20-1 139 0 0,-14-3-132 0 0,1 0 0 0 0,0 0 0 0 0,1-2 0 0 0,-1 1 0 0 0,0-1 0 0 0,0-1 0 0 0,1 1-1 0 0,-1-2 1 0 0,10-1-7 0 0,-19 2 0 0 0,0 0 0 0 0,1 0 0 0 0,-1 0 0 0 0,0 0 0 0 0,0 0 0 0 0,0 0 0 0 0,0 0-1 0 0,1 1 1 0 0,-1-1 0 0 0,0 0 0 0 0,0 1 0 0 0,0-1 0 0 0,1 1 0 0 0,-1 0 7 0 0,1-1 1 0 0,-1 1-1 0 0,1-1 0 0 0,-1 1 1 0 0,1-1-1 0 0,-1 0 1 0 0,1 1-1 0 0,-1-1 0 0 0,1 0 1 0 0,0 0-1 0 0,-1 0 1 0 0,1 0-1 0 0,-1-1 1 0 0,1 1-1 0 0,-1 0 0 0 0,1-1 1 0 0,-1 1-1 0 0,1-1 1 0 0,-1 1-1 0 0,1-1-7 0 0,8-2 14 0 0,-7 2-14 0 0,1 0 0 0 0,0 0 0 0 0,-1 0 0 0 0,0-1 0 0 0,1 1-1 0 0,-1-1 1 0 0,1-1 0 0 0,0 2 0 0 0,-4 0 0 0 0,1 1 0 0 0,0-1 0 0 0,0 1 0 0 0,-1-1 0 0 0,1 1 0 0 0,0-1 0 0 0,-1 1 0 0 0,1-1 0 0 0,0 0 0 0 0,-1 1 0 0 0,1-1 0 0 0,-1 0 0 0 0,1 1 0 0 0,-1-1 0 0 0,1 0 0 0 0,-1 0 0 0 0,0 0 0 0 0,1 1 0 0 0,-1-1 0 0 0,0 0 0 0 0,0 0 0 0 0,0 0 0 0 0,1 0 0 0 0,-1 1 0 0 0,0-1 0 0 0,0 0 0 0 0,0 0 0 0 0,0 0 0 0 0,-1 0 0 0 0,1 0 0 0 0,0 0 0 0 0,9-29 14 0 0,-7 7 95 0 0,0 1 0 0 0,1-1 1 0 0,2-1-110 0 0,5-44 42 0 0,-3-27-31 0 0,-7 79 13 0 0,-1 0 1 0 0,0 0-1 0 0,0 0 0 0 0,-2 0 0 0 0,0-1-24 0 0,-13-97 348 0 0,13 39-348 0 0,1 47 0 0 0,1 1 0 0 0,2-9 0 0 0,0-6 0 0 0,1 13 0 0 0,-2 19 0 0 0,1 0 0 0 0,-1 0 0 0 0,-1 0 0 0 0,0-6 0 0 0,0 6 0 0 0,0 0 0 0 0,0 0 0 0 0,2-3 0 0 0,-1 4 0 0 0,0 1 0 0 0,0 0 0 0 0,-1 0 0 0 0,0 0 0 0 0,-1 0 0 0 0,2 7 0 0 0,-2-8-2 0 0,0 1-1 0 0,1-1 1 0 0,0 1-1 0 0,0-1 1 0 0,1 0 0 0 0,1-6 2 0 0,-1 14-70 0 0,0 1 2 0 0,0-1 15 0 0,0-4 42 0 0,-1-3 11 0 0,-2 0 0 0 0,0 3-48 0 0,3 4-196 0 0,0 1-64 0 0,0 0-4 0 0,0 0-189 0 0,0 0-796 0 0,-1 3-2072 0 0,-2 2 1641 0 0</inkml:trace>
  <inkml:trace contextRef="#ctx0" brushRef="#br0" timeOffset="41445.202">3025 4714 3680 0 0,'0'0'284'0'0,"0"0"32"0"0,0 0 831 0 0,0 0 384 0 0,0 0 73 0 0,0 0-157 0 0,0 0-730 0 0,0 0-315 0 0,0 0-68 0 0,0 0 34 0 0,0 0 194 0 0,0 0 80 0 0,0 0 20 0 0,0 0-29 0 0,-14 15 1514 0 0,-63 75 163 0 0,24-21-1110 0 0,2-2-1080 0 0,36-45-66 0 0,-1 0 0 0 0,-1-1-1 0 0,-18 16-53 0 0,27-29 46 0 0,1 0 0 0 0,0 1 0 0 0,-6 9-46 0 0,6-8 101 0 0,-1 0 0 0 0,-8 8-101 0 0,10-10 32 0 0,0 0 0 0 0,0 0 0 0 0,0 1-1 0 0,1-1 1 0 0,-2 6-32 0 0,-16 25 355 0 0,-19 15 12 0 0,-13 18-400 0 0,-22 40 489 0 0,57-85 392 0 0,-1-2 0 0 0,-13 12-848 0 0,4-5-88 0 0,0 3 88 0 0,17-17 0 0 0,-16 17 0 0 0,18-14-1026 0 0,5-10-3208 0 0,5-10-2585 0 0</inkml:trace>
  <inkml:trace contextRef="#ctx0" brushRef="#br0" timeOffset="47957.121">8978 4822 2304 0 0,'4'2'245'0'0,"-3"-2"190"0"0,-1 0 80 0 0,7 3 3318 0 0,13-3-3040 0 0,-19 0-654 0 0,-1 0-3 0 0,0 0-3 0 0,0 0-12 0 0,0 0-7 0 0,21 0 531 0 0,-17 0-467 0 0,1 0 102 0 0,-1 0 1 0 0,0 0 0 0 0,1 0 0 0 0,-1-1 0 0 0,1 1 0 0 0,-1-1 0 0 0,0 0 0 0 0,1 0 0 0 0,-1-1 0 0 0,1 0-281 0 0,-4 2 130 0 0,16-1 1848 0 0,-16 0 31 0 0,-10 0-1723 0 0,-15 2 297 0 0,-18 4-583 0 0,17-3 851 0 0,-19 1-851 0 0,-62 0 320 0 0,-117-3 1026 0 0,169-6-1346 0 0,42 6 18 0 0,-9 1-163 0 0,-1-2 1 0 0,1-1-1 0 0,-5-1 145 0 0,12 2 6 0 0,1 0-1 0 0,-1 0 1 0 0,0 1 0 0 0,-3 1-6 0 0,-18 1 468 0 0,-30 1-167 0 0,61-3-301 0 0,0 1 0 0 0,0-1 0 0 0,1 1 0 0 0,-1 0 0 0 0,1 0 0 0 0,-1 0 0 0 0,-1 2 0 0 0,-8-3 9 0 0,12 0-23 0 0,-1 0 0 0 0,1 0 0 0 0,0 0-1 0 0,-1 0 1 0 0,1 0 0 0 0,0 0 0 0 0,-1 0-1 0 0,1 1 1 0 0,0-1 0 0 0,-1 0 0 0 0,1 1 0 0 0,0-1-1 0 0,-1 1 15 0 0,-15 4-16 0 0,14-3 16 0 0,2 4 0 0 0,1 4 0 0 0,0 0 0 0 0,1 0 0 0 0,1-1 0 0 0,0 1 0 0 0,2 8 0 0 0,-3-15 0 0 0,5 23-36 0 0,-1 0 0 0 0,0 5 36 0 0,-3-13 0 0 0,0-6 0 0 0,-1 1 0 0 0,-1 0 0 0 0,0 1 0 0 0,0 10 1 0 0,0 4 4 0 0,1 0 0 0 0,1 3-5 0 0,0-1-160 0 0,0 1 1 0 0,-3 5 159 0 0,1-6-212 0 0,1-9 212 0 0,1-1 0 0 0,4 18 0 0 0,-4-27 0 0 0,2 9 0 0 0,-2-13 0 0 0,0 0 0 0 0,-1 1 0 0 0,0 0 0 0 0,-1-1 0 0 0,1 7 0 0 0,2 19 0 0 0,0-6 0 0 0,-2-20 0 0 0,0-2 0 0 0,2 6 0 0 0,8 11 0 0 0,-3-3 63 0 0,-7-19 268 0 0,-1 1-238 0 0,0 0 1 0 0,0 0 0 0 0,0 0 0 0 0,1 0-1 0 0,-1 0 1 0 0,0 0 0 0 0,1 0 0 0 0,-1 0-1 0 0,0 0 1 0 0,1-1 0 0 0,-1 1 0 0 0,1 0-1 0 0,0 0 1 0 0,0 0-94 0 0,3 8-615 0 0,2 11 1335 0 0,-4-8-540 0 0,-1 6-195 0 0,0-12 15 0 0,0-1 0 0 0,1 0 0 0 0,3 1 0 0 0,-4-5 0 0 0,7 7 0 0 0,2-3 0 0 0,-9-3 0 0 0,1 0 0 0 0,11-1 0 0 0,-5-1 0 0 0,1 0 0 0 0,0-1 0 0 0,-1-1 0 0 0,1 1 0 0 0,2-2 0 0 0,-5 1 0 0 0,1 1 0 0 0,-1-1 0 0 0,1 2 0 0 0,-1-1 0 0 0,2 1 0 0 0,0-1 0 0 0,1 0 0 0 0,0 0 0 0 0,6-2 0 0 0,-6 1 0 0 0,0 0 0 0 0,0 1 0 0 0,7 0 0 0 0,-5 1-477 0 0,-1-2-1 0 0,0 1 0 0 0,10-3 478 0 0,19-3 1200 0 0,-4-1-2136 0 0,2 1 129 0 0,1 3 791 0 0,42-1 16 0 0,-21-1 0 0 0,-28 7 0 0 0,24 4 0 0 0,-41-3 0 0 0,59-2 0 0 0,-36-2 0 0 0,-37 2 0 0 0,1 0 0 0 0,0 0 0 0 0,-1 0 0 0 0,1 0 0 0 0,0 0 0 0 0,-1 0 0 0 0,1 0 0 0 0,0 0 0 0 0,-1 0 0 0 0,1 0 0 0 0,-1-1 0 0 0,1 1 0 0 0,0 0 0 0 0,-1 0 0 0 0,1-1 0 0 0,-1 1 0 0 0,1 0 0 0 0,-1-1 0 0 0,1 1 0 0 0,5-3 0 0 0,14 0 0 0 0,-20 3 0 0 0,0 0 0 0 0,1-1 0 0 0,-1 1 0 0 0,0 0 0 0 0,0 0 0 0 0,0-1 0 0 0,1 1 0 0 0,-1 0 0 0 0,0 0 0 0 0,0 0 0 0 0,1 0 0 0 0,-1-1 0 0 0,0 1 0 0 0,0 0 0 0 0,1 0 0 0 0,-1 0 0 0 0,0 0 0 0 0,0 0 0 0 0,1 0 0 0 0,-1 0 0 0 0,0 0 0 0 0,1 0 0 0 0,-1 0 0 0 0,0 0 0 0 0,0 0 0 0 0,1 0 0 0 0,-1 0 0 0 0,0 0 0 0 0,1 0 0 0 0,-1 0 0 0 0,1 0 0 0 0,-1 0 0 0 0,0 1 0 0 0,1-1 0 0 0,-1 0 0 0 0,0 0 0 0 0,1 0 0 0 0,-1 0 0 0 0,0 0 0 0 0,1 0 0 0 0,-1 0 0 0 0,1 0 0 0 0,-1 0 0 0 0,0 0 0 0 0,1 0 0 0 0,-1 0 0 0 0,1 0 0 0 0,-1 0 0 0 0,0 0 0 0 0,1 0 0 0 0,-1 0 0 0 0,0 0 0 0 0,1-1 0 0 0,-1 1 0 0 0,1 0 0 0 0,0-1 0 0 0,0 1 0 0 0,0 0 0 0 0,0-1 0 0 0,-1 1 0 0 0,1-1 0 0 0,0 1 0 0 0,-1-1 0 0 0,1 0 0 0 0,0 1 0 0 0,-1-1 0 0 0,1 0 0 0 0,-1 0 0 0 0,1 1 0 0 0,-1-1 0 0 0,1 0 0 0 0,-1 0 0 0 0,1 0 0 0 0,-1 1 0 0 0,0-1 0 0 0,1 0 0 0 0,3-19 0 0 0,-3 15 0 0 0,0-4 0 0 0,0-1 0 0 0,-1 1 0 0 0,0-1 0 0 0,0 1 0 0 0,-1-1 0 0 0,0 1 0 0 0,-1-1 0 0 0,-1-1 0 0 0,0-9 0 0 0,-3-17 260 0 0,2 0-1 0 0,1-25-259 0 0,2 33 27 0 0,0 17-27 0 0,1-1-1 0 0,0 1 0 0 0,1-3 1 0 0,3-53 0 0 0,-3 42 0 0 0,0-17 0 0 0,-1 19 0 0 0,1 1 0 0 0,1-4 0 0 0,-3-5 0 0 0,-1 9 0 0 0,2 18-5 0 0,0-17-44 0 0,1 0 1 0 0,0 0-1 0 0,1 1 0 0 0,4-14 49 0 0,-5 31 4 0 0,0 1-1 0 0,-1 0 0 0 0,1-1 1 0 0,-1 1-1 0 0,0 0 0 0 0,0-1 1 0 0,0 1-1 0 0,-1-2-3 0 0,0-19-364 0 0,1 22 356 0 0,0 4 3 0 0,-8-16 3 0 0,6 12-10 0 0,-8 2-1631 0 0,4 2-3448 0 0,1 1-402 0 0</inkml:trace>
  <inkml:trace contextRef="#ctx0" brushRef="#br0" timeOffset="48476.39">9068 4797 2304 0 0,'0'0'420'0'0,"0"0"924"0"0,0 0 404 0 0,0 0 78 0 0,0 0-146 0 0,-10 11 612 0 0,-38 30 1983 0 0,-20 26-2106 0 0,31-28-1253 0 0,22-23-595 0 0,1 1 0 0 0,1 1 0 0 0,-7 13-321 0 0,-21 28 502 0 0,-70 94 1002 0 0,83-114-1407 0 0,19-24-17 0 0,-2-1-1 0 0,-7 9-79 0 0,4-7 88 0 0,1 1-1 0 0,1 1-87 0 0,0-1 81 0 0,-1 0-1 0 0,-2 0-80 0 0,-56 70 203 0 0,53-68-144 0 0,-1 0 0 0 0,-15 10-59 0 0,15-13 90 0 0,-24 31 51 0 0,21-21-109 0 0,17-20-20 0 0,1 0 0 0 0,-1 0 0 0 0,-1 0 0 0 0,-3 2-12 0 0,0 2 980 0 0,8-7-2793 0 0,-5 3-6964 0 0,6-6 2916 0 0</inkml:trace>
  <inkml:trace contextRef="#ctx0" brushRef="#br1" timeOffset="54573.927">1483 4952 8552 0 0,'0'0'389'0'0,"0"0"-6"0"0,0 0-186 0 0,0 0 114 0 0,0 0 75 0 0,0 0 20 0 0,0 0 15 0 0,0 0 58 0 0,-9-4 2365 0 0,9 3-2418 0 0,0 1-22 0 0,0 0-10 0 0,0 0-2 0 0,0 0-2 0 0,0 0-6 0 0,0 0-7 0 0,0 0-1 0 0,0 0-37 0 0,0 0-158 0 0,0 0-70 0 0,0 0-14 0 0,0 0 5 0 0,0 0 20 0 0,0 0 6 0 0,0 0 0 0 0,0 0-5 0 0,0 0-22 0 0,0 0-5 0 0,0 0 0 0 0,0 0-5 0 0,0 3-68 0 0,1 0 0 0 0,-1 0 0 0 0,1 0-1 0 0,0 0 1 0 0,0-1 0 0 0,0 1 0 0 0,0 0 0 0 0,1 0 0 0 0,-1-1 0 0 0,1 1-1 0 0,0 0 1 0 0,-1-1 0 0 0,1 0 0 0 0,0 1 0 0 0,0-1 0 0 0,1 0 0 0 0,0 1-23 0 0,7 5 46 0 0,1 1 0 0 0,-1-2 0 0 0,5 2-46 0 0,-12-7 126 0 0,18 12-38 0 0,-11-7-81 0 0,1-1 1 0 0,0 0-1 0 0,0 0 1 0 0,1-1 0 0 0,1 0-8 0 0,-12-5-94 0 0,-1 0-18 0 0,0 0 0 0 0,0 2 19 0 0,2 1 146 0 0,-2-1 0 0 0,1 1-1 0 0,0 0 1 0 0,0 0 0 0 0,-1 0 0 0 0,0 0-1 0 0,1-1 1 0 0,-1 1 0 0 0,0 0 0 0 0,-1 0 0 0 0,1 0-1 0 0,0 0 1 0 0,-1 0 0 0 0,0 0 0 0 0,1-1-1 0 0,-1 1 1 0 0,0 0 0 0 0,0 0 0 0 0,-1-1-1 0 0,1 1 1 0 0,-1-1 0 0 0,1 1 0 0 0,-1-1 0 0 0,0 0-1 0 0,0 1 1 0 0,-1 0-53 0 0,-17 26 463 0 0,15-22-361 0 0,0 1-1 0 0,0-1 0 0 0,0 0 0 0 0,-1-1 0 0 0,-1 2-101 0 0,-24 21 266 0 0,18-16-190 0 0,0 0 0 0 0,-1-1 0 0 0,-6 3-76 0 0,-5 4 55 0 0,17-13-51 0 0,0 0 0 0 0,-1 0 0 0 0,1-1-1 0 0,-1 0 1 0 0,-6 2-4 0 0,8-3 4 0 0,0 0-1 0 0,0 0 0 0 0,-5 4-3 0 0,5-3-885 0 0,-1 0 0 0 0,0-1 0 0 0,-5 3 885 0 0,1-4-1307 0 0</inkml:trace>
  <inkml:trace contextRef="#ctx0" brushRef="#br2" timeOffset="75803.163">3564 1771 4608 0 0,'0'0'101'0'0,"0"0"22"0"0,0 0 5 0 0,11-3 2032 0 0,-4 0-2144 0 0,-5 2-31 0 0,9-5 1315 0 0,-5 6 966 0 0,13 2-1737 0 0,-9-2-441 0 0,-8 0 282 0 0,-2 0 118 0 0,0 0 22 0 0,0 0-68 0 0,-1 0-292 0 0,6 3-134 0 0,-4 1-16 0 0,0-4 0 0 0,12 3 0 0 0,15 6 0 0 0,6 6 0 0 0,-21-10 0 0 0,-11-2 0 0 0,0-1 0 0 0,7 3 0 0 0,-1-1 0 0 0,0 2 0 0 0,0-1 0 0 0,0 1 0 0 0,0 0 0 0 0,-1 1 0 0 0,-2-2 0 0 0,0-1 0 0 0,0 0 0 0 0,1 0 0 0 0,-1 0 0 0 0,1-1 0 0 0,8 6 0 0 0,19 12 685 0 0,-16-11-4 0 0,-1 1 1 0 0,2 3-682 0 0,-2-6 0 0 0,-11-7 0 0 0,3 4 0 0 0,2 4 0 0 0,0-1 0 0 0,1-1 0 0 0,0 0 0 0 0,0 0 0 0 0,0-1 0 0 0,11 4 0 0 0,-13-6 0 0 0,-8-4 0 0 0,0 1 0 0 0,-1-1 0 0 0,1 1 0 0 0,0-1 0 0 0,0 1 0 0 0,0-1 0 0 0,-1 1 0 0 0,1 0 0 0 0,0-1 0 0 0,-1 1 0 0 0,1 0 0 0 0,-1 0 0 0 0,1-1 0 0 0,0 2 0 0 0,-1-1 0 0 0,1 0 0 0 0,-1-1 0 0 0,1 1 0 0 0,-1 0 0 0 0,1 0 0 0 0,0-1 0 0 0,-1 1 0 0 0,1 0 0 0 0,0-1 0 0 0,-1 1 0 0 0,1-1 0 0 0,0 1 0 0 0,0-1 0 0 0,0 1 0 0 0,0-1 0 0 0,9 4 0 0 0,-8-4 0 0 0,0 0 0 0 0,-1 0 0 0 0,1 1 0 0 0,0-1 0 0 0,-1 1 0 0 0,1 0 0 0 0,-1-1 0 0 0,1 1 0 0 0,-1 0 0 0 0,1 0 0 0 0,-1 0 0 0 0,1 0 0 0 0,-1 0 0 0 0,0 0 0 0 0,0 0 0 0 0,1 1 0 0 0,-1-1 0 0 0,0 0 0 0 0,0 1 0 0 0,0 0 0 0 0,-1-1 0 0 0,1 0 0 0 0,0 0 0 0 0,-1 0 0 0 0,1 0 0 0 0,0 1 0 0 0,0-1 0 0 0,0 0 0 0 0,0-1 0 0 0,0 1 0 0 0,0 0 0 0 0,0 0 0 0 0,1 0 0 0 0,-1-1 0 0 0,0 1 0 0 0,0 0 0 0 0,0-1 0 0 0,19 14 0 0 0,-18-13 0 0 0,0 1 0 0 0,1 0 0 0 0,0 0 0 0 0,-1 0 0 0 0,0 1 0 0 0,0-1 0 0 0,1 1 0 0 0,-1-1 0 0 0,-1 1 0 0 0,1 0 0 0 0,0 0 0 0 0,-1-2 0 0 0,1 1 0 0 0,-1-1 0 0 0,1 1 0 0 0,-1-1 0 0 0,1 0 0 0 0,0 0 0 0 0,-1 0 0 0 0,1 0 0 0 0,0 0 0 0 0,0 0 0 0 0,0 0 0 0 0,-1-1 0 0 0,1 1 0 0 0,1 0 0 0 0,14 5 0 0 0,38 28 0 0 0,-39-24 607 0 0,-1 0 1 0 0,6 6-608 0 0,17 12 832 0 0,-14-4-832 0 0,-5-13 0 0 0,0 0 0 0 0,1-2 0 0 0,0-1 0 0 0,9 3 0 0 0,42 25 0 0 0,-61-32 0 0 0,-1 1 0 0 0,0 0 0 0 0,0 1 0 0 0,2 1 0 0 0,21 13 0 0 0,-23-14 0 0 0,0-1 0 0 0,0 2 0 0 0,-1-1 0 0 0,0 1 0 0 0,17 12 0 0 0,-5-3 0 0 0,11 7 0 0 0,-4-6 0 0 0,23 20 0 0 0,-29-20 0 0 0,1-1 0 0 0,0-2 0 0 0,4 1 0 0 0,68 44 0 0 0,-55-36 0 0 0,-1 1 0 0 0,-1 2 0 0 0,21 20 0 0 0,-21-14 0 0 0,-22-17 0 0 0,1-2 0 0 0,0 0 0 0 0,1-1 0 0 0,15 9 0 0 0,-2-4 0 0 0,12 7 0 0 0,-27-18 0 0 0,2 1 0 0 0,-1 1 0 0 0,0 0 0 0 0,0 2 0 0 0,13 9 0 0 0,-13-7 0 0 0,0-1 0 0 0,14 7 0 0 0,-10-6 0 0 0,17 13 0 0 0,9 13 0 0 0,-1 2 0 0 0,19 23 0 0 0,-33-33 0 0 0,23 16 0 0 0,-7-6 0 0 0,-29-25 0 0 0,-14-13 0 0 0,-1 1 0 0 0,1 0 0 0 0,0 1 0 0 0,-1-1 0 0 0,0 1 0 0 0,2 2 0 0 0,7 7 0 0 0,-1 1 0 0 0,11 7 0 0 0,14 17 0 0 0,3 12 0 0 0,-20-26 0 0 0,0 0 0 0 0,19 17 0 0 0,-9-16 400 0 0,20 22 1248 0 0,111 107-1648 0 0,-120-119 0 0 0,-29-25 0 0 0,1 1 0 0 0,0-1 0 0 0,2-1 0 0 0,-1 1 0 0 0,1 1 0 0 0,3 5 0 0 0,33 31 0 0 0,25 27 0 0 0,-53-51 0 0 0,-15-16 306 0 0,0 0-1 0 0,1 0 0 0 0,2 1-305 0 0,4 4 967 0 0,37 30-802 0 0,-41-34-165 0 0,0 0 0 0 0,1-1 0 0 0,0 0 0 0 0,13 8 0 0 0,1 0 0 0 0,-10-5 0 0 0,0-1 0 0 0,8 9 0 0 0,-10-8 0 0 0,1 1 0 0 0,0 0 0 0 0,2 0 0 0 0,4 1 0 0 0,-12-7 0 0 0,-1 0 0 0 0,0 0 0 0 0,0 1 0 0 0,4 4 0 0 0,-4-3 0 0 0,0-1 0 0 0,1 0 0 0 0,0 0 0 0 0,0-1 0 0 0,8 5 0 0 0,0 1 0 0 0,9 8 0 0 0,6 6 0 0 0,-23-20 0 0 0,-4-2 0 0 0,0 0 0 0 0,0 0 0 0 0,0 0 0 0 0,3 4 0 0 0,-3-3 0 0 0,1-1 0 0 0,-1 0 0 0 0,0 0 0 0 0,1 0 0 0 0,0-1 0 0 0,-1 0 0 0 0,1 1 0 0 0,13 5 0 0 0,15 10 0 0 0,-13-7 0 0 0,-1 0 0 0 0,5 4 0 0 0,-4-4 0 0 0,-17-10 0 0 0,0 0 0 0 0,0 0 0 0 0,0 1 0 0 0,0-1 0 0 0,0 1 0 0 0,-1 0 0 0 0,1 0 0 0 0,0 0 0 0 0,0 1 0 0 0,0 0 0 0 0,1 0 0 0 0,-1-1 0 0 0,1 1 0 0 0,0-1 0 0 0,0 0 0 0 0,0 0 0 0 0,0 0 0 0 0,3 1 0 0 0,16 8 0 0 0,54 37 0 0 0,-68-42 0 0 0,0 0 0 0 0,-1 1 0 0 0,5 4 0 0 0,9 5 0 0 0,-20-12 0 0 0,15 8 0 0 0,6 5 0 0 0,-19-13 0 0 0,-3-4 0 0 0,-1 1 0 0 0,1 0 0 0 0,-1 0 0 0 0,1-1 0 0 0,0 1 0 0 0,0-1 0 0 0,-1 1 0 0 0,1-1 0 0 0,0 1 0 0 0,0-1 0 0 0,-1 1 0 0 0,1-1 0 0 0,0 1 0 0 0,0-1 0 0 0,0 0 0 0 0,0 0 0 0 0,0 1 0 0 0,0-1 0 0 0,0 0 0 0 0,5 2 0 0 0,-4 0 0 0 0,14 10 0 0 0,-13-12 0 0 0,-2 0 0 0 0,-1 0 0 0 0,1 0 0 0 0,-1 0 0 0 0,1 0 0 0 0,0 0 0 0 0,-1 0 0 0 0,1 0 0 0 0,-1 0 0 0 0,1 1 0 0 0,-1-1 0 0 0,1 0 0 0 0,-1 0 0 0 0,1 0 0 0 0,-1 1 0 0 0,1-1 0 0 0,-1 0 0 0 0,1 1 0 0 0,-1-1 0 0 0,1 0 0 0 0,-1 1 0 0 0,1-1 0 0 0,-1 1 0 0 0,0-1 0 0 0,5 5 0 0 0,0 0-337 0 0,-4-4-1422 0 0,-1-1-638 0 0,-3-1-129 0 0,-7-4-30 0 0</inkml:trace>
  <inkml:trace contextRef="#ctx0" brushRef="#br0" timeOffset="80848.694">7800 4894 2760 0 0,'0'0'125'0'0,"-2"12"22"0"0,2 14 1369 0 0,0-25-687 0 0,0 16 2202 0 0,0-5-550 0 0,0-11-2002 0 0,0-1 1 0 0,0 0 9 0 0,0 0 39 0 0,0 0 16 0 0,0 0 7 0 0,0 0-14 0 0,0 0-61 0 0,0 0-27 0 0,0 0-7 0 0,0 0-8 0 0,0 0-22 0 0,0 0-11 0 0,0 0-1 0 0,0 0-26 0 0,0 0-113 0 0,0 0-49 0 0,0 0-11 0 0,0 0-2 0 0,0 0-6 0 0,2-16 381 0 0,-1 6-333 0 0,0 0 1 0 0,1 0 0 0 0,0 1-1 0 0,3-9-241 0 0,-2 6 226 0 0,0 0 0 0 0,0-10-226 0 0,1-2 231 0 0,0 0 0 0 0,2-1-231 0 0,4-27 234 0 0,25-109 133 0 0,-34 149-318 0 0,0 1-1 0 0,-1 0 1 0 0,0-7-49 0 0,-1 7 29 0 0,1-1 0 0 0,1 1 0 0 0,0-5-29 0 0,2-3 16 0 0,3-15 32 0 0,-1 9-48 0 0,0 0 0 0 0,-2 1 0 0 0,-1-1 0 0 0,0-1 0 0 0,-3-22 0 0 0,0 19 0 0 0,4 5-32 0 0,-2 20 14 0 0,-1 0 0 0 0,1-1 0 0 0,-1 0 0 0 0,0 1 0 0 0,0-1 0 0 0,0 1 0 0 0,-1-1 0 0 0,0 0 18 0 0,1-7-44 0 0,0 10 9 0 0,0 1 0 0 0,0-1 0 0 0,0 0 1 0 0,0 1-1 0 0,0-1 0 0 0,0 0 0 0 0,-1 1 1 0 0,1-1-1 0 0,-1 0 35 0 0,-1-9-232 0 0,1 7-5681 0 0,1 4 56 0 0</inkml:trace>
  <inkml:trace contextRef="#ctx0" brushRef="#br0" timeOffset="81347.47">7895 4758 1840 0 0,'0'0'475'0'0,"0"0"1319"0"0,0 0 8745 0 0,1 0-10067 0 0,77-4 3333 0 0,-1-1-2987 0 0,-20 5-1726 0 0,-56 0 30 0 0,-1 0-254 0 0,0 0-917 0 0,0 0-3463 0 0</inkml:trace>
  <inkml:trace contextRef="#ctx0" brushRef="#br0" timeOffset="81718.38">7860 4580 11376 0 0,'0'0'521'0'0,"0"0"-12"0"0,4-4-307 0 0,3 0 285 0 0,1 0 0 0 0,0 1 0 0 0,0 0 0 0 0,0 1 0 0 0,7-2-487 0 0,23-8 1498 0 0,-17 5-943 0 0,1 0 0 0 0,-1 2 0 0 0,6-1-555 0 0,-2 0 192 0 0,-15 3-210 0 0,0 1 0 0 0,0 0 0 0 0,0 0 0 0 0,5 1 18 0 0,-14 1-111 0 0,-1 0-179 0 0,0 0-753 0 0,6-2-2490 0 0,-5 1-1520 0 0</inkml:trace>
  <inkml:trace contextRef="#ctx0" brushRef="#br0" timeOffset="82098.431">7844 4303 6448 0 0,'10'-11'688'0'0,"27"-19"5380"0"0,-18 20-5322 0 0,-1 2 0 0 0,1 0 1 0 0,0 1-1 0 0,0 0 0 0 0,5 1-746 0 0,26-9 1171 0 0,-15 5-690 0 0,-1 1-1 0 0,14 0-480 0 0,-30 6-204 0 0,-3 3-1589 0 0,-14 0-77 0 0</inkml:trace>
  <inkml:trace contextRef="#ctx0" brushRef="#br2" timeOffset="87414.401">7619 4803 4032 0 0,'9'-2'1686'0'0,"-1"0"0"0"0,1 1 1 0 0,8-1-1687 0 0,0 3 5293 0 0,-26 13-4421 0 0,-9-8-391 0 0,2 1-267 0 0,-1-2-1 0 0,1 0 1 0 0,-1 0-1 0 0,-8-1-213 0 0,-37 6 592 0 0,22-2-517 0 0,25-4-228 0 0,-1-1-1 0 0,-11 0 154 0 0,-11 2 43 0 0,0 1-1 0 0,-17 6-42 0 0,-44 7 11 0 0,-18 1-11 0 0,27-4 0 0 0,-30 12 0 0 0,75-19 0 0 0,-10 5 0 0 0,-3 1 0 0 0,6-3-8 0 0,-125 32 134 0 0,112-29-119 0 0,39-10 28 0 0,-1 1 0 0 0,1 2-35 0 0,-15 3 55 0 0,-1-2 1 0 0,-1-1-1 0 0,-25 0-55 0 0,30-4 39 0 0,13-1-45 0 0,-5 0 68 0 0,1 2 0 0 0,-17 5-62 0 0,-49 12 526 0 0,-37 2-526 0 0,9-2 271 0 0,106-18-272 0 0,-211 46 154 0 0,165-38-94 0 0,39-8-62 0 0,1 1 0 0 0,-2 2 3 0 0,-27 6 716 0 0,-9 0-716 0 0,27-6-6 0 0,-140 35-384 0 0,114-28 388 0 0,29-7 58 0 0,-19 7-56 0 0,30-8 26 0 0,-2 0 0 0 0,-7-1-26 0 0,-32 9 33 0 0,-119 36 172 0 0,121-32-261 0 0,0-3 0 0 0,0-2 0 0 0,-45 3 56 0 0,84-13 0 0 0,-1 1 0 0 0,1 2 0 0 0,-6 1 0 0 0,-15 5 22 0 0,-57 19 560 0 0,59-18-481 0 0,0-2 0 0 0,0-1 0 0 0,-7 0-101 0 0,-102 18-76 0 0,112-22-175 0 0,-18 7 251 0 0,4-1 355 0 0,-10 4-330 0 0,-226 40-259 0 0,166-30 320 0 0,15-3 270 0 0,-172 41-2490 0 0,248-56-4403 0 0</inkml:trace>
  <inkml:trace contextRef="#ctx0" brushRef="#br0" timeOffset="97956.26">4812 6198 13824 0 0,'9'-12'1056'0'0,"-7"10"-862"0"0,-1-1 0 0 0,0 0 0 0 0,1 0 0 0 0,-1 1 0 0 0,0-1 0 0 0,0 0 0 0 0,-1 0 1 0 0,1 0-1 0 0,-1 0 0 0 0,1 0 0 0 0,-1 0 0 0 0,0 0 0 0 0,0 0 0 0 0,0 0 0 0 0,-1-2-194 0 0,0 4 512 0 0,1 0-467 0 0,0 1-1 0 0,-1-1 0 0 0,1 1 1 0 0,-1-1-1 0 0,1 1 1 0 0,0-1-1 0 0,-1 1 0 0 0,1 0 1 0 0,-1-1-1 0 0,1 1 0 0 0,-1 0 1 0 0,1-1-1 0 0,-1 1 0 0 0,0 0 1 0 0,1 0-1 0 0,-1 0 0 0 0,1-1 1 0 0,-1 1-1 0 0,1 0 0 0 0,-1 0 1 0 0,0 0-1 0 0,1 0 1 0 0,-1 0-1 0 0,1 0 0 0 0,-1 0 1 0 0,0 0-1 0 0,0 0-44 0 0,-17 1-6 0 0,2 2 412 0 0,0 1 0 0 0,0 0-1 0 0,1 1 1 0 0,0 1-1 0 0,-4 2-405 0 0,-15 5-52 0 0,13-1 52 0 0,14-7 0 0 0,1-1 0 0 0,6 3 0 0 0,3-3-2 0 0,0-1-1 0 0,0 0 0 0 0,0-1 0 0 0,0 1 0 0 0,1 0 0 0 0,0-1 1 0 0,-1 0-1 0 0,1 0 0 0 0,0 0 0 0 0,4 1 3 0 0,-3 0-36 0 0,33 13-1059 0 0,-28-12 957 0 0,0 0-1 0 0,0 0 0 0 0,0 1 0 0 0,-1 1 0 0 0,1 0 0 0 0,7 6 139 0 0,24 19 0 0 0,-41-30 33 0 0,1-1 0 0 0,-1 1 0 0 0,1-1-1 0 0,-1 1 1 0 0,1 0 0 0 0,-1-1-1 0 0,1 1 1 0 0,-1 0 0 0 0,0 0 0 0 0,1-1-1 0 0,-1 1 1 0 0,0 0 0 0 0,0-1-1 0 0,1 1 1 0 0,-1 0 0 0 0,0 0 0 0 0,0 0-1 0 0,0-1 1 0 0,0 1 0 0 0,0 0-1 0 0,0 0 1 0 0,0 0 0 0 0,-1-1 0 0 0,1 1-1 0 0,0 0 1 0 0,0 0 0 0 0,0-1 0 0 0,-1 1-1 0 0,1 0 1 0 0,0-1 0 0 0,-1 1-1 0 0,1 0 1 0 0,-1-1 0 0 0,1 1 0 0 0,-1 0-1 0 0,1-1 1 0 0,-1 1 0 0 0,1-1-1 0 0,-1 1 1 0 0,0-1 0 0 0,0 1-33 0 0,0 0 42 0 0,-7 6 24 0 0,1 0 1 0 0,-2 0-1 0 0,1-1 0 0 0,-1-1 0 0 0,0 1 0 0 0,0-1 0 0 0,0-1 0 0 0,-1 0 1 0 0,1 0-1 0 0,-9 1-66 0 0,-12 3-18 0 0,0-1 0 0 0,-1-2 0 0 0,0-1 18 0 0,16-3 0 0 0,0 0 0 0 0,-8-2 0 0 0,-2 0 0 0 0,24 1 10 0 0,0 0-1 0 0,0 0 1 0 0,0 0 0 0 0,-1 0-1 0 0,1 0 1 0 0,0 0-1 0 0,0-1 1 0 0,0 1-1 0 0,0 0 1 0 0,0-1 0 0 0,-1 1-1 0 0,1-1-9 0 0,0 0-37 0 0,1 1-1 0 0,-1 0 1 0 0,1-1-1 0 0,0 1 0 0 0,-1 0 1 0 0,1-1-1 0 0,0 1 1 0 0,0 0-1 0 0,-1-1 1 0 0,1 1-1 0 0,0-1 1 0 0,0 1-1 0 0,0 0 1 0 0,-1-1-1 0 0,1 1 1 0 0,0-1-1 0 0,0 1 1 0 0,0-1-1 0 0,0 1 0 0 0,0-1 1 0 0,0 1 37 0 0,0-2-150 0 0,0 1 0 0 0,1 0 0 0 0,-1 0 0 0 0,0 0 0 0 0,1 0 0 0 0,-1 0 0 0 0,1 0 0 0 0,-1-1 0 0 0,1 1 0 0 0,-1 0 0 0 0,1 1 0 0 0,0-1 0 0 0,0 0 0 0 0,-1 0 0 0 0,1 0 0 0 0,0 0 0 0 0,0 0 0 0 0,0 1 0 0 0,0-1 0 0 0,0 0 150 0 0,22-13-4597 0 0,-8 5-516 0 0</inkml:trace>
  <inkml:trace contextRef="#ctx0" brushRef="#br0" timeOffset="98976.196">5112 6206 8288 0 0,'-8'4'1180'0'0,"-3"0"-327"0"0,-4 4-38 0 0,0 2 1025 0 0,0-1 1 0 0,-13 6-1841 0 0,10-5 1247 0 0,0 0-1 0 0,-1 3-1246 0 0,14-10 168 0 0,0 1-1 0 0,1-1 0 0 0,0 1 0 0 0,0 1 1 0 0,0-1-1 0 0,0 0 0 0 0,0 1 0 0 0,1 0 0 0 0,-2 2-167 0 0,-9 21 608 0 0,11-20-608 0 0,6 0 0 0 0,-2-6 0 0 0,0 0 0 0 0,0 0 0 0 0,0 0 0 0 0,0-1 0 0 0,0 1 0 0 0,1 0 0 0 0,-1-1 0 0 0,0 1 0 0 0,1-1 0 0 0,0 1 0 0 0,-1-1 0 0 0,1 0 0 0 0,0 0 0 0 0,0 1 0 0 0,-1-1 0 0 0,1-1 0 0 0,0 1 0 0 0,0 0 0 0 0,0 0 0 0 0,1 0 0 0 0,3-1 0 0 0,0 1 0 0 0,0-1 0 0 0,0 0 0 0 0,0 0 0 0 0,0 0 0 0 0,3-2 0 0 0,-4 2 0 0 0,-1-1 0 0 0,-1 1 0 0 0,0-1 0 0 0,1 0 0 0 0,-1 0 0 0 0,0 0 0 0 0,0-1 0 0 0,0 1 0 0 0,0-1 0 0 0,0 1 0 0 0,0-1 0 0 0,0 0 0 0 0,0 0 0 0 0,-1-1 0 0 0,1 1 0 0 0,-1 0 0 0 0,0-1 0 0 0,0 1 0 0 0,1-1 0 0 0,-2 0 0 0 0,1 0 0 0 0,0 0 0 0 0,0 0 0 0 0,1-3 0 0 0,-1-1 0 0 0,1 0 0 0 0,-1 1 0 0 0,0-1 0 0 0,0 0 0 0 0,-1 0 0 0 0,0 0 0 0 0,0 0 0 0 0,-1-7 0 0 0,1 10 36 0 0,-1 3-19 0 0,0 0 0 0 0,0 0 0 0 0,0 0 0 0 0,0 0 0 0 0,0 0 0 0 0,0 0 0 0 0,0 0 0 0 0,-1 0 0 0 0,1 0 0 0 0,0 0 0 0 0,0 0 0 0 0,-1 0 0 0 0,1 0 0 0 0,-1 0 0 0 0,1 0 0 0 0,-1 0-1 0 0,1 0 1 0 0,-1 1 0 0 0,0-1 0 0 0,1 0 0 0 0,-1 0 0 0 0,0 1 0 0 0,0-1 0 0 0,0 0-17 0 0,1 1 488 0 0,0 0 21 0 0,0 0-66 0 0,7 17-286 0 0,-5-12-149 0 0,1 2-8 0 0,1 0 0 0 0,0 0 0 0 0,0 0 0 0 0,0 0 0 0 0,4 4 0 0 0,-2-4 0 0 0,-1 1 0 0 0,0-1 0 0 0,-1 1 0 0 0,2 4 0 0 0,-6-12-1 0 0,0 1 0 0 0,0-1 0 0 0,0 1 0 0 0,0-1 0 0 0,0 1 0 0 0,1-1 0 0 0,-1 1 0 0 0,0-1 0 0 0,0 0 0 0 0,0 1-1 0 0,0-1 1 0 0,1 1 0 0 0,-1-1 0 0 0,0 0 0 0 0,0 1 0 0 0,1-1 0 0 0,-1 0 0 0 0,0 1 0 0 0,1-1 0 0 0,-1 0 0 0 0,0 0 0 0 0,1 1 0 0 0,-1-1-1 0 0,1 0 1 0 0,-1 0 0 0 0,0 0 0 0 0,1 1 0 0 0,-1-1 1 0 0,1 0-34 0 0,1 1-303 0 0,-2-1-138 0 0,0 0-33 0 0,14-3-1028 0 0,2-16-843 0 0,-14 17 1998 0 0,-1 0 1 0 0,1-1-1 0 0,-1 1 1 0 0,0 0-1 0 0,0 0 1 0 0,1 0-1 0 0,-2-1 1 0 0,1 1-1 0 0,0-1 1 0 0,0-2 380 0 0,5-11-1835 0 0,1-2 729 0 0,-1 0 0 0 0,-1 0 0 0 0,1-4 1106 0 0,-5 18 131 0 0,-1 3 141 0 0,0 1 0 0 0,0-1 0 0 0,0 1 1 0 0,0-1-1 0 0,0 1 0 0 0,0 0 0 0 0,1-1 0 0 0,-1 1 0 0 0,0-1 0 0 0,0 1 1 0 0,0-1-1 0 0,1 1 0 0 0,-1 0 0 0 0,0-1 0 0 0,1 1 0 0 0,-1 0 0 0 0,0-1 0 0 0,1 1 1 0 0,-1 0-1 0 0,0-1 0 0 0,1 1 0 0 0,-1 0 0 0 0,0 0 0 0 0,1-1 0 0 0,-1 1 0 0 0,1 0 1 0 0,-1 0-1 0 0,1 0 0 0 0,-1 0 0 0 0,0 0 0 0 0,1-1 0 0 0,-1 1 0 0 0,1 0-272 0 0,0 1 170 0 0,0-1-1 0 0,0 0 1 0 0,0 1-1 0 0,0-1 1 0 0,0 0-1 0 0,1 1 1 0 0,-1 0-1 0 0,0-1 1 0 0,0 1-1 0 0,-1-1 1 0 0,1 1-1 0 0,0 0 1 0 0,1 0-170 0 0,1 2 186 0 0,0 0 0 0 0,-1 0 0 0 0,1 1 0 0 0,0-1 0 0 0,-1 1 0 0 0,0-1 0 0 0,2 4-186 0 0,-2-1 231 0 0,0 1-1 0 0,0-1 1 0 0,-1 1-1 0 0,0-1 1 0 0,0 1-1 0 0,-1-1 1 0 0,1 1-1 0 0,-1 0 1 0 0,-1-1-1 0 0,1 1 1 0 0,-1 0-1 0 0,-1-1 1 0 0,1 1-1 0 0,-1-1 1 0 0,0 0-1 0 0,-2 5-230 0 0,4-12 0 0 0,0 1 0 0 0,0 0 0 0 0,0 0 0 0 0,0 0 0 0 0,0 0 0 0 0,0 0 0 0 0,0 0 0 0 0,0 0 0 0 0,-1 0 0 0 0,1-1 0 0 0,0 1 0 0 0,0 0 0 0 0,0 0 0 0 0,0 0 0 0 0,0 0 0 0 0,0 0 0 0 0,0 0 0 0 0,-1 0 0 0 0,1 0 0 0 0,0 0 0 0 0,0 0 0 0 0,0 0 0 0 0,0 0 0 0 0,0 0 0 0 0,0 0 0 0 0,-1 0 0 0 0,1 0 0 0 0,0 0 0 0 0,0 0 0 0 0,0 0 0 0 0,0 0 0 0 0,0 0 0 0 0,0 0 0 0 0,-1 0 0 0 0,1 0 0 0 0,0 0 0 0 0,0 0 0 0 0,0 0 0 0 0,0 0 0 0 0,0 0 0 0 0,0 0 0 0 0,0 0 0 0 0,-1 0 0 0 0,1 1 0 0 0,0-1 0 0 0,0 0 0 0 0,0 0 0 0 0,0 0 0 0 0,0 0 0 0 0,-1-12 0 0 0,3 5-286 0 0,1-1 0 0 0,-1 1 0 0 0,1-1 0 0 0,1 1 0 0 0,0 0 0 0 0,0 1 0 0 0,0-1 0 0 0,1 1 0 0 0,-1-1 0 0 0,2 2 0 0 0,-1-1 0 0 0,2-1 286 0 0,-5 5-26 0 0,0 0 0 0 0,0 1-1 0 0,0-1 1 0 0,1 0-1 0 0,-1 1 1 0 0,1-1-1 0 0,-1 1 1 0 0,1 0-1 0 0,0 0 1 0 0,-1 0 0 0 0,1 0-1 0 0,0 1 1 0 0,0-1-1 0 0,0 1 1 0 0,-1-1-1 0 0,1 1 1 0 0,0 0 0 0 0,0 0-1 0 0,0 0 1 0 0,0 0-1 0 0,0 1 1 0 0,-1-1-1 0 0,3 2 27 0 0,-1-1 111 0 0,0 2-1 0 0,0-1 1 0 0,0 0-1 0 0,-1 1 1 0 0,1 0-1 0 0,0 0 0 0 0,-1 0 1 0 0,0 0-1 0 0,0 1 1 0 0,0-1-1 0 0,1 2-110 0 0,2 3 195 0 0,-1 0-1 0 0,0 1 0 0 0,0 0 0 0 0,3 7-194 0 0,-2 5 72 0 0,-5-20 299 0 0,-1-1 117 0 0,0 0 21 0 0,0 0-134 0 0,0 0-576 0 0,2-14-1191 0 0,2 4 1190 0 0,1 0 1 0 0,-1 1 0 0 0,2-1 0 0 0,-1 1 0 0 0,1 0-1 0 0,1 1 1 0 0,0-1 0 0 0,0 1 0 0 0,1 1 0 0 0,-1-1-1 0 0,5-2 202 0 0,-8 8 0 0 0,0-1 0 0 0,0 1 0 0 0,0 0 0 0 0,0 0 0 0 0,0 0 0 0 0,0 1 0 0 0,3-1 0 0 0,-4 2 66 0 0,0 0-1 0 0,0 1 0 0 0,0 0 0 0 0,0-1 1 0 0,0 1-1 0 0,-1 0 0 0 0,1 1 1 0 0,0-1-1 0 0,0 0 0 0 0,-1 1 0 0 0,1-1 1 0 0,-1 1-1 0 0,1 0 0 0 0,-1 0 0 0 0,0 0 1 0 0,0 0-1 0 0,0 0 0 0 0,0 1 0 0 0,0-1 1 0 0,0 0-1 0 0,-1 1 0 0 0,1 0 0 0 0,-1-1 1 0 0,1 3-66 0 0,4 7 85 0 0,-2-1 0 0 0,0 1 0 0 0,0 0 0 0 0,-1 0 0 0 0,0 4-85 0 0,-4-3 648 0 0,0-8-2861 0 0,1-1-5340 0 0,0-4 2192 0 0</inkml:trace>
  <inkml:trace contextRef="#ctx0" brushRef="#br0" timeOffset="99365.064">5719 6239 13824 0 0,'0'0'314'0'0,"0"0"46"0"0,13 3 466 0 0,-8 3-504 0 0,1 0 1 0 0,0 1-1 0 0,-1-1 1 0 0,-1 1-1 0 0,1 0 1 0 0,-1 1-1 0 0,0-1 1 0 0,-1 1 0 0 0,1-1-1 0 0,-1 1 1 0 0,-1 0-1 0 0,0 0 1 0 0,0 1-1 0 0,-1-1-322 0 0,4 13 542 0 0,3 14 504 0 0,-2 0 0 0 0,-1 1 0 0 0,-1 26-1046 0 0,-3-43 0 0 0,-2 17 0 0 0,-8 28 0 0 0,8-63 0 0 0,1-1 0 0 0,0 1 0 0 0,0 0 0 0 0,0 0 0 0 0,-1 0 0 0 0,1 0 0 0 0,-1-1 0 0 0,1 1 0 0 0,0 0 0 0 0,-1-1 0 0 0,1 1 0 0 0,-1 0 0 0 0,1-1 0 0 0,-1 1 0 0 0,0 0 0 0 0,-5 7 0 0 0,6-8-2 0 0,0 0 0 0 0,0 0 0 0 0,0 0 0 0 0,0 1 0 0 0,-1-1-1 0 0,1 0 1 0 0,0 0 0 0 0,0 0 0 0 0,0 1 0 0 0,-1-1 0 0 0,1 0 0 0 0,0 0 0 0 0,0 0-1 0 0,0 0 1 0 0,-1 0 0 0 0,1 0 0 0 0,0 1 0 0 0,0-1 0 0 0,-1 0 0 0 0,1 0 0 0 0,0 0-1 0 0,0 0 1 0 0,-1 0 0 0 0,1 0 0 0 0,0 0 0 0 0,-1 0 0 0 0,1 0 0 0 0,0 0-1 0 0,0 0 1 0 0,-1 0 0 0 0,1 0 0 0 0,0-1 0 0 0,0 1 0 0 0,-1 0 0 0 0,1 0 0 0 0,0 0-1 0 0,0 0 1 0 0,-1 0 0 0 0,1 0 0 0 0,0-1 0 0 0,0 1 0 0 0,0 0 0 0 0,-1 0 0 0 0,1 0-1 0 0,0-1 1 0 0,0 1 0 0 0,0 0 0 0 0,0 0 0 0 0,0 0 0 0 0,-1-1 0 0 0,1 1-1 0 0,0 0 1 0 0,0 0 0 0 0,0-1 0 0 0,0 1 0 0 0,0 0 0 0 0,0-1 0 0 0,0 1 2 0 0,-1-1-78 0 0,-4-8-1194 0 0,-1 0 1 0 0,2 0-1 0 0,-1-1 1 0 0,1 0-1 0 0,0 0 0 0 0,1 0 1272 0 0,-15-60-5330 0 0,11 27 2772 0 0</inkml:trace>
  <inkml:trace contextRef="#ctx0" brushRef="#br0" timeOffset="99779.099">5754 6247 11976 0 0,'0'0'266'0'0,"0"0"44"0"0,13-7 415 0 0,-11 5-556 0 0,0 0-1 0 0,0 1 1 0 0,0 0-1 0 0,0 0 1 0 0,1 0 0 0 0,-1 0-1 0 0,0 0 1 0 0,1 0 0 0 0,-1 0-1 0 0,1 1 1 0 0,-1-1 0 0 0,1 1-1 0 0,-1 0 1 0 0,1-1-1 0 0,-1 1 1 0 0,1 0 0 0 0,0 1-1 0 0,-1-1 1 0 0,1 0 0 0 0,-1 1-1 0 0,1 0 1 0 0,-1-1-1 0 0,2 2-168 0 0,5 1 1009 0 0,-6-3-772 0 0,-1 1-1 0 0,1 0 0 0 0,0 0 0 0 0,0 0 1 0 0,-1 0-1 0 0,1 1 0 0 0,-1-1 0 0 0,1 1 0 0 0,-1 0 1 0 0,0-1-1 0 0,1 1 0 0 0,-1 0 0 0 0,0 0 0 0 0,0 1-236 0 0,0 2 74 0 0,0-1 0 0 0,-1 1 0 0 0,1 0-1 0 0,-1 0 1 0 0,0 0 0 0 0,-1 1-74 0 0,-1-3 15 0 0,0 0 0 0 0,-1 0 0 0 0,1-1 0 0 0,-1 1 0 0 0,0 0 0 0 0,0-1 0 0 0,0 1 0 0 0,0-1 0 0 0,-1 1 0 0 0,1-1 0 0 0,-1 0 0 0 0,1 0 0 0 0,-1 0 0 0 0,0 0 0 0 0,1-1 0 0 0,-1 1 0 0 0,0-1 0 0 0,-3 2-15 0 0,-6 3-1917 0 0,11-5 444 0 0,1-1-596 0 0,-1 0-2303 0 0,-7 0-989 0 0</inkml:trace>
  <inkml:trace contextRef="#ctx0" brushRef="#br0" timeOffset="100164.235">5829 6231 11976 0 0,'0'0'266'0'0,"0"0"44"0"0,0 0 15 0 0,0 0-26 0 0,13-4 249 0 0,-3 3 88 0 0,-1 1 1 0 0,0 0-1 0 0,1 1 1 0 0,-1-1-1 0 0,0 2 0 0 0,1-1 1 0 0,-1 1-1 0 0,3 2-636 0 0,-10-3 175 0 0,0 0-1 0 0,0 0 0 0 0,0 0 1 0 0,0 0-1 0 0,0 1 0 0 0,0-1 0 0 0,0 1 1 0 0,0-1-1 0 0,-1 1 0 0 0,2 1-174 0 0,10 9 748 0 0,-12-11-696 0 0,1 0 0 0 0,0 1 1 0 0,0-1-1 0 0,0 0 0 0 0,0 1 0 0 0,-1-1 0 0 0,1 1 1 0 0,-1 0-1 0 0,1-1 0 0 0,-1 1 0 0 0,0 0 0 0 0,1 0 0 0 0,-1 0 1 0 0,0 0-1 0 0,0 0 0 0 0,-1 0 0 0 0,1 0 0 0 0,0 0 1 0 0,-1 1-1 0 0,1-1 0 0 0,-1 2-52 0 0,0 1 297 0 0,1-3-262 0 0,-1 0 1 0 0,0 0 0 0 0,0 0-1 0 0,0 1 1 0 0,0-1 0 0 0,0 0-1 0 0,-1 0 1 0 0,1 0 0 0 0,-1 1-1 0 0,1-1 1 0 0,-1 0 0 0 0,0 0-1 0 0,0 0 1 0 0,0 0 0 0 0,0 0-1 0 0,0 0 1 0 0,0 0 0 0 0,-1-1 0 0 0,1 1-1 0 0,0 0 1 0 0,-1-1 0 0 0,0 1-1 0 0,0 0-35 0 0,-6 5 0 0 0,0 0 0 0 0,-1-1 0 0 0,1 0 0 0 0,-1 0 0 0 0,-1-1 0 0 0,1 0 0 0 0,-1-1 0 0 0,0 0 0 0 0,-6 2 0 0 0,-16 3 1 0 0,15-4-134 0 0,0-1 1 0 0,-4 1 132 0 0,16-4-299 0 0,1-1 0 0 0,-1 0 0 0 0,1 1 1 0 0,-1-1-1 0 0,1-1 0 0 0,-1 1 1 0 0,1-1-1 0 0,-1 0 0 0 0,1 0 0 0 0,-4-1 299 0 0,-5-6-3918 0 0,7 2-2223 0 0</inkml:trace>
  <inkml:trace contextRef="#ctx0" brushRef="#br0" timeOffset="100609.271">6048 6245 8288 0 0,'11'-4'381'0'0,"-1"0"102"0"0,0 1-1 0 0,-1-1 1 0 0,1-1-1 0 0,7-5-482 0 0,-14 8 87 0 0,-1 0 0 0 0,1 0 0 0 0,-1 0 0 0 0,1 0 0 0 0,-1-1-1 0 0,0 1 1 0 0,0-1 0 0 0,0 1 0 0 0,-1-1 0 0 0,1 0 0 0 0,0 0-1 0 0,-1 0 1 0 0,0 0 0 0 0,0 0 0 0 0,0 0 0 0 0,0 0-1 0 0,0 0 1 0 0,0-1-87 0 0,2-16 559 0 0,-1-1 0 0 0,-1-17-559 0 0,-1 20 0 0 0,1 1 0 0 0,-2 0 0 0 0,0 0 0 0 0,-1-1 0 0 0,1-12 1440 0 0,1 29-928 0 0,0 1 0 0 0,0 0 0 0 0,0 0-1 0 0,0 0-68 0 0,3 11-206 0 0,0 9 705 0 0,-2 0-1 0 0,-1 2-941 0 0,2 21 93 0 0,2 22-117 0 0,-3-34 978 0 0,1 1-1 0 0,4 15-953 0 0,-1-8 42 0 0,2 12 832 0 0,-6-47-744 0 0,0 0-1 0 0,0 0 1 0 0,0 0 0 0 0,1-1 0 0 0,-1 1-1 0 0,1 0 1 0 0,0-1 0 0 0,1 1 0 0 0,-1-1-1 0 0,2 3-129 0 0,-2-4 0 0 0,-1-1 0 0 0,1 1 0 0 0,-1-1 0 0 0,1 0 0 0 0,-1 1 0 0 0,1-1 0 0 0,-1 0 0 0 0,1 0 0 0 0,0 0 0 0 0,0 0 0 0 0,0 0 0 0 0,0-1 0 0 0,-1 1 0 0 0,1-1 0 0 0,0 1 0 0 0,0-1 0 0 0,0 1 0 0 0,0-1 0 0 0,0 0 0 0 0,2 0 0 0 0,-2 0 0 0 0,1-1 0 0 0,-1 0 0 0 0,1 1 0 0 0,-1-1 0 0 0,1 0 0 0 0,-1 0 0 0 0,0 0 0 0 0,1-1 0 0 0,-1 1 0 0 0,0-1 0 0 0,0 1 0 0 0,0-1 0 0 0,0 0 0 0 0,1 0 0 0 0,2-4 0 0 0,0 0 0 0 0,0 0 0 0 0,-1 0 0 0 0,0 0 0 0 0,0-1 0 0 0,0 0 0 0 0,-1 0 0 0 0,0 0 0 0 0,-1 0 0 0 0,3-6 0 0 0,0-12-246 0 0,0 1-1 0 0,1-22 247 0 0,-5 38-131 0 0,-1 0 1 0 0,0 0 0 0 0,-1 0-1 0 0,0 0 1 0 0,0 0-1 0 0,0 0 1 0 0,-1 0 0 0 0,0 1-1 0 0,-1-1 1 0 0,1 1-1 0 0,-2-2 131 0 0,4 9 47 0 0,0 0-1 0 0,0 0 1 0 0,0 0-1 0 0,0 0 1 0 0,0 0-1 0 0,0-1 0 0 0,0 1 1 0 0,0 0-1 0 0,-1 0 1 0 0,1 0-1 0 0,0 0 1 0 0,0 0-1 0 0,0 0 0 0 0,0-1 1 0 0,0 1-1 0 0,0 0 1 0 0,-1 0-1 0 0,1 0 1 0 0,0 0-1 0 0,0 0 0 0 0,0 0 1 0 0,0 0-1 0 0,0 0 1 0 0,-1 0-1 0 0,1 0 1 0 0,0 0-1 0 0,0 0 1 0 0,0 0-1 0 0,0 0 0 0 0,0 0 1 0 0,-1 0-1 0 0,1 0 1 0 0,0 0-1 0 0,0 0 1 0 0,0 0-1 0 0,0 0 0 0 0,-1 0 1 0 0,1 0-1 0 0,0 0-46 0 0,-6 6 285 0 0,-1 9-453 0 0,5-6 168 0 0,0-1 0 0 0,1 1 0 0 0,0-1 0 0 0,1 1 0 0 0,0 0 0 0 0,1-1 0 0 0,-1 1 0 0 0,2 0 0 0 0,-1-1 0 0 0,1 1 0 0 0,0-1 0 0 0,1 2 0 0 0,0-4 0 0 0,-1 1 0 0 0,1-1 0 0 0,0 1 0 0 0,1-1 0 0 0,-1 0 0 0 0,1 0 0 0 0,0 0 0 0 0,1-1 0 0 0,-1 1 0 0 0,1-1 0 0 0,0 0 0 0 0,1 0 0 0 0,-1-1 0 0 0,1 0 0 0 0,1 1 0 0 0,-1-2 0 0 0,0 1 0 0 0,0 1 0 0 0,1-2 0 0 0,0 1 0 0 0,0-1 0 0 0,0 0 0 0 0,0-1 0 0 0,0 0 0 0 0,0 0 0 0 0,1 0 0 0 0,-1-1 0 0 0,0 0 0 0 0,4 0 0 0 0,-2-1-49 0 0,1-1 0 0 0,0 0 0 0 0,0 0 1 0 0,0-1-1 0 0,-1 0 0 0 0,1-1 0 0 0,5-2 49 0 0,-8 2-644 0 0,0-1 1 0 0,0 1 0 0 0,0-1-1 0 0,0 0 1 0 0,-1-1 0 0 0,2-1 643 0 0,6-6-1534 0 0</inkml:trace>
  <inkml:trace contextRef="#ctx0" brushRef="#br0" timeOffset="106656.867">6518 4686 10136 0 0,'0'0'230'0'0,"0"0"30"0"0,0 0 19 0 0,1 0-40 0 0,1 0-114 0 0,-1 0 268 0 0,-1 0 106 0 0,0 0 12 0 0,0 0-69 0 0,0 0-220 0 0,0 0 164 0 0,0 0 102 0 0,0 0 22 0 0,0 0-68 0 0,-7 3-276 0 0,1-2 28 0 0,1 0 0 0 0,-1 0 0 0 0,0 0 0 0 0,0 0 0 0 0,0-1 0 0 0,-5 0-194 0 0,4 0 221 0 0,0 0 0 0 0,0 0 0 0 0,-1 1-1 0 0,-1 1-220 0 0,-59 11 0 0 0,9-2 0 0 0,0-4 0 0 0,0-1 0 0 0,-1-4 0 0 0,-10-2 0 0 0,-50 7 0 0 0,-2-1 0 0 0,12 0 0 0 0,-26 0 0 0 0,97-3 0 0 0,-70 6 1036 0 0,44-2-530 0 0,0-4 0 0 0,-36-3-506 0 0,53-1 0 0 0,-12 3 0 0 0,-7-1 0 0 0,-129 5 0 0 0,163-6 0 0 0,-10 0 0 0 0,-25 3 0 0 0,-7-1 0 0 0,52-2 0 0 0,0 1 0 0 0,0 1 0 0 0,-23 4 0 0 0,36-4 0 0 0,-1-1 0 0 0,0 0 0 0 0,0 0 0 0 0,-8-2 0 0 0,-40 3 0 0 0,21 3 0 0 0,8-2 0 0 0,27-3 0 0 0,6 3 0 0 0,-3-1 0 0 0,1-1 0 0 0,0 0 0 0 0,-1 0 0 0 0,1 1 0 0 0,-1-1 0 0 0,0 0 0 0 0,1 1 0 0 0,-1-1 0 0 0,0 1 0 0 0,0-1 0 0 0,0 0 0 0 0,0 1 0 0 0,0-1 0 0 0,0 1 0 0 0,0-1 0 0 0,0 0 0 0 0,0 1 0 0 0,-1-1 0 0 0,1 0 0 0 0,-1 2 0 0 0,-5 8 0 0 0,6-10 0 0 0,-1 0 0 0 0,1-1 0 0 0,-1 1 0 0 0,1 0 0 0 0,0 0 0 0 0,-1-1 0 0 0,1 1 0 0 0,0 0 0 0 0,-1 0 0 0 0,1 0 0 0 0,0 0 0 0 0,0-1 0 0 0,0 1 0 0 0,0 0 0 0 0,0 0 0 0 0,0 0 0 0 0,0 0 0 0 0,0 0 0 0 0,0 0 0 0 0,0 0 0 0 0,0 0 0 0 0,0 1 0 0 0,0-1 0 0 0,-1 0 0 0 0,1 0 0 0 0,0 0 0 0 0,-1 1 0 0 0,1-1 0 0 0,-1 0 0 0 0,1 0 0 0 0,-1 0 0 0 0,1 0 0 0 0,-1 0 0 0 0,0 0 0 0 0,0 0 0 0 0,0 1 0 0 0,0-1 0 0 0,0 1 0 0 0,1-1 0 0 0,-1 1 0 0 0,0-1 0 0 0,1 1 0 0 0,-1 0 0 0 0,0-1 0 0 0,1 1 0 0 0,0 0 0 0 0,-1-1 0 0 0,1 1 0 0 0,0 1 0 0 0,0 0 0 0 0,0 0 0 0 0,-1 0 0 0 0,1 0 0 0 0,-1 0 0 0 0,1 0 0 0 0,-1-1 0 0 0,0 1 0 0 0,0 0 0 0 0,-1 1 0 0 0,1-4 0 0 0,1 1 0 0 0,0 0 0 0 0,0-1 0 0 0,0 1 0 0 0,-1-1 0 0 0,1 1 0 0 0,0 0 0 0 0,0-1 0 0 0,0 1 0 0 0,0 0 0 0 0,0-1 0 0 0,0 1 0 0 0,0 0 0 0 0,0-1 0 0 0,1 1 0 0 0,-1-1 0 0 0,0 1 0 0 0,0 0 0 0 0,0-1 0 0 0,1 1 0 0 0,-1-1 0 0 0,0 1 0 0 0,1 0 0 0 0,-1-1 0 0 0,0 1 0 0 0,1 0 0 0 0,-1-1 0 0 0,0 1 0 0 0,1 0 0 0 0,-1 0 0 0 0,0 0 0 0 0,0-1 0 0 0,0 1 0 0 0,0 0 0 0 0,0 0 0 0 0,0 0 0 0 0,0-1 0 0 0,0 1 0 0 0,0 0 0 0 0,0 0 0 0 0,0 0 0 0 0,-3 8 0 0 0,2-6 0 0 0,0 1 0 0 0,0-1 0 0 0,0 1 0 0 0,0-1 0 0 0,1 1 0 0 0,0 1 0 0 0,-1 3 0 0 0,-1 0 0 0 0,1 0 0 0 0,-1 0 0 0 0,-1-1 0 0 0,1 1 0 0 0,-1-1 0 0 0,-2 4 0 0 0,1-4 0 0 0,3-5 0 0 0,0 0 0 0 0,0 0 0 0 0,0 0 0 0 0,0 0 0 0 0,-1-1 0 0 0,1 1 0 0 0,-1 0 0 0 0,1-1 0 0 0,-1 0 0 0 0,0 1 0 0 0,0-1 0 0 0,1 0 0 0 0,0 0 0 0 0,0 1 0 0 0,0-1 0 0 0,0 0 0 0 0,0 0 0 0 0,0 0 0 0 0,0 1 0 0 0,0-1 0 0 0,0 1 0 0 0,0-1 0 0 0,1 1 0 0 0,-1-1 0 0 0,0 1 0 0 0,1-1 0 0 0,-1 1 0 0 0,1 0 0 0 0,-9 22 0 0 0,8-21 0 0 0,0-1 0 0 0,0 0 0 0 0,0 1 0 0 0,0-1 0 0 0,0 1 0 0 0,0-1 0 0 0,1 1 0 0 0,-1 0 0 0 0,1-1 0 0 0,0 1 0 0 0,0 0 0 0 0,0-1 0 0 0,0 2 0 0 0,1-2 0 0 0,-1 0 0 0 0,0 0 0 0 0,1 0 0 0 0,-1 0 0 0 0,0 0 0 0 0,0 0 0 0 0,0 1 0 0 0,0-1 0 0 0,0 0 0 0 0,-1 0 0 0 0,1 0 0 0 0,-1 0 0 0 0,1 0 0 0 0,-1-1 0 0 0,0 1 0 0 0,1 0 0 0 0,-1 0 0 0 0,0 0 0 0 0,0 0 0 0 0,-1 0 0 0 0,1-1 0 0 0,1 0 0 0 0,-1 0 0 0 0,1 1 0 0 0,-1-1 0 0 0,1 0 0 0 0,0 0 0 0 0,0 1 0 0 0,-1-1 0 0 0,1 0 0 0 0,0 1 0 0 0,0-1 0 0 0,0 0 0 0 0,0 1 0 0 0,0-1 0 0 0,1 0 0 0 0,-1 1 0 0 0,0-1 0 0 0,1 1 0 0 0,-1 0 0 0 0,0-1 0 0 0,0 1 0 0 0,0 0 0 0 0,0-1 0 0 0,-1 1 0 0 0,1 0 0 0 0,0-1 0 0 0,-1 1 0 0 0,1 0 0 0 0,-27 56 0 0 0,25-54 0 0 0,1-1 0 0 0,-1 1 0 0 0,0-1 0 0 0,0 0 0 0 0,0 0 0 0 0,0 0 0 0 0,-1 0 0 0 0,-2 2 0 0 0,3-2 0 0 0,-1-1 0 0 0,1 1 0 0 0,0 0 0 0 0,0-1 0 0 0,0 1 0 0 0,1 0 0 0 0,-1 0 0 0 0,1 0 0 0 0,-1 0 0 0 0,1 1 0 0 0,0 0 0 0 0,0-3 0 0 0,0 1 0 0 0,1 0 0 0 0,-1-1 0 0 0,0 1 0 0 0,0 0 0 0 0,0-1 0 0 0,0 1 0 0 0,-1-1 0 0 0,1 1 0 0 0,0-1 0 0 0,-1 0 0 0 0,1 1 0 0 0,0-1 0 0 0,-1 0 0 0 0,0 0 0 0 0,1 0 0 0 0,0 0 0 0 0,0 0 0 0 0,0 0 0 0 0,0 0 0 0 0,0 0 0 0 0,0 0 0 0 0,0 0 0 0 0,0 0 0 0 0,0 1 0 0 0,0-1 0 0 0,1 0 0 0 0,-1 1 0 0 0,0-1 0 0 0,1 1 0 0 0,-1-1 0 0 0,1 1 0 0 0,0-1 0 0 0,-1 0 0 0 0,1 2 0 0 0,0 1 0 0 0,0 0 0 0 0,-1-1 0 0 0,0 1 0 0 0,0 0 0 0 0,0-1 0 0 0,0 1 0 0 0,-1 1 0 0 0,-1 6 0 0 0,2-11 0 0 0,1 1 0 0 0,0-1 0 0 0,-1 1 0 0 0,1-1 0 0 0,0 1 0 0 0,0 0 0 0 0,-1-1 0 0 0,1 1 0 0 0,0 0 0 0 0,0-1 0 0 0,0 1 0 0 0,0 0 0 0 0,0-1 0 0 0,0 1 0 0 0,0 0 0 0 0,0-1 0 0 0,0 1 0 0 0,0 0 0 0 0,0-1 0 0 0,1 1 0 0 0,-1-1 0 0 0,0 1 0 0 0,0 0 0 0 0,1-1 0 0 0,-1 5 0 0 0,-7 5 0 0 0,-1 1 0 0 0,9-6 0 0 0,-1-2 0 0 0,-7 7 0 0 0,5-9 0 0 0,0 1 0 0 0,0 0 0 0 0,1 0 0 0 0,-1 0 0 0 0,1 0 0 0 0,0 1 0 0 0,-1-1 0 0 0,1 1 0 0 0,-7 6 0 0 0,7-9 0 0 0,1 0 0 0 0,-1 1 0 0 0,1-1 0 0 0,-1 0 0 0 0,1 1 0 0 0,-1-1 0 0 0,1 0 0 0 0,-1 1 0 0 0,1-1 0 0 0,0 1 0 0 0,-1-1 0 0 0,1 1 0 0 0,0-1 0 0 0,0 1 0 0 0,-1-1 0 0 0,1 1 0 0 0,0-1 0 0 0,0 1 0 0 0,0-1 0 0 0,-1 1 0 0 0,1-1 0 0 0,0 1 0 0 0,0 0 0 0 0,0-1 0 0 0,0 1 0 0 0,0-1 0 0 0,0 1 0 0 0,0-1 0 0 0,0 0 0 0 0,0 1 0 0 0,0-1 0 0 0,0 0 0 0 0,0 0 0 0 0,0 0 0 0 0,0 0 0 0 0,0 1 0 0 0,0-1 0 0 0,0 0 0 0 0,-1 0 0 0 0,1 0 0 0 0,0 0 0 0 0,0 1 0 0 0,0-1 0 0 0,0 0 0 0 0,0 0 0 0 0,-1 0 0 0 0,1 0 0 0 0,0 0 0 0 0,0 0 0 0 0,0 1 0 0 0,0-1 0 0 0,-1 0 0 0 0,1 0 0 0 0,0 0 0 0 0,0 0 0 0 0,0 0 0 0 0,-1 0 0 0 0,1 0 0 0 0,-6 5 0 0 0,6-4 0 0 0,-1 0 0 0 0,1-1 0 0 0,0 1 0 0 0,0 0 0 0 0,0 0 0 0 0,0 0 0 0 0,0 0 0 0 0,0 0 0 0 0,0 1 0 0 0,0-2 0 0 0,0 1 0 0 0,0 0 0 0 0,0 0 0 0 0,1 1 0 0 0,-1 4 0 0 0,-3 0 0 0 0,4-6-7 0 0,-1 0 0 0 0,0 1 0 0 0,0-1 0 0 0,0 1 1 0 0,0-1-1 0 0,0 1 0 0 0,0-1 0 0 0,0 0 0 0 0,0 1 0 0 0,0-1 0 0 0,0 1 0 0 0,0-1 0 0 0,0 1 0 0 0,0-1 0 0 0,0 0 0 0 0,0 1 0 0 0,0-1 0 0 0,0 1 0 0 0,0-1 0 0 0,-1 0 0 0 0,1 1 0 0 0,0-1 7 0 0,-1 2 243 0 0,0-1-1 0 0,-1 1 1 0 0,1-1 0 0 0,0 0 0 0 0,-1 1 0 0 0,1-1 0 0 0,-1 0 0 0 0,0 0-1 0 0,0 1-242 0 0,-6 3 16 0 0,6-1-16 0 0,9 0 0 0 0,0 1 0 0 0,-8-1 0 0 0,0-3 0 0 0,-10 8 0 0 0,11-9 0 0 0,0 0 0 0 0,0 0 0 0 0,-1 0 0 0 0,1 0 0 0 0,0 0 0 0 0,0 0 0 0 0,0 0 0 0 0,0 0 0 0 0,0 0 0 0 0,0 0 0 0 0,0 0 0 0 0,0 0 0 0 0,0 0 0 0 0,0 0 0 0 0,0 1 0 0 0,0-1 0 0 0,0 0 0 0 0,0 0 0 0 0,0 0 0 0 0,-1 0 0 0 0,1 0 0 0 0,0 0 0 0 0,0 0 0 0 0,0 0 0 0 0,0 0 0 0 0,0 0 0 0 0,0 0 0 0 0,0 0 0 0 0,0 0 0 0 0,0 1 0 0 0,0-1 0 0 0,0 0 0 0 0,0 0 0 0 0,0 0 0 0 0,0 0 0 0 0,0 0 0 0 0,0 0 0 0 0,0 0 0 0 0,0 0 0 0 0,0 0 0 0 0,0 0 0 0 0,0 0 0 0 0,0 0 0 0 0,0 1 0 0 0,0-1 0 0 0,1 0 0 0 0,-1 0 0 0 0,0 0 0 0 0,0 0 0 0 0,0 0 0 0 0,0 0 0 0 0,0 0 0 0 0,0 0 0 0 0,0 0 0 0 0,0 0 0 0 0,0 0 0 0 0,0 0 0 0 0,0 0 0 0 0,0 0 0 0 0,0 0 0 0 0,0 0 0 0 0,0 0 0 0 0,1 0 0 0 0,-1 0 0 0 0,0 0 0 0 0,0 0 0 0 0,0 0 0 0 0,0 0 0 0 0,18 5 0 0 0,55 7 0 0 0,-55-10 0 0 0,0-1 0 0 0,0 0 0 0 0,16-2 0 0 0,30 1 0 0 0,35 3 0 0 0,19-4 0 0 0,48 0 0 0 0,-75 2 0 0 0,0-4 0 0 0,34-8 0 0 0,-71 6 0 0 0,0 2 0 0 0,31 3 0 0 0,-44 3 0 0 0,4 0 0 0 0,0-2 0 0 0,-1-2 0 0 0,13-3 0 0 0,69-9-1992 0 0,100 4 1992 0 0,-165 5 0 0 0,-16 0 0 0 0,148-10 0 0 0,-9 9 0 0 0,-171 5 0 0 0,0 2 0 0 0,0 0 0 0 0,0 0 0 0 0,4 2 0 0 0,29 6 0 0 0,-21-5 0 0 0,-20-4 0 0 0,1 1 0 0 0,0-1 0 0 0,0 0 0 0 0,0-1 0 0 0,1 1 0 0 0,17-1 0 0 0,0 2 0 0 0,13 3 0 0 0,-4-3 0 0 0,-27-2 0 0 0,1 0 0 0 0,-1 0 0 0 0,0 1 0 0 0,1 0 0 0 0,4 1 0 0 0,57 18 0 0 0,-26-6 0 0 0,-37-13 0 0 0,-1-2 0 0 0,25 10 0 0 0,2 1 0 0 0,-22-8 0 0 0,-8-1 53 0 0,0-1 0 0 0,0 0 0 0 0,0 0 0 0 0,0 0 0 0 0,0 0 0 0 0,0 0 0 0 0,1 0 0 0 0,-1 0 0 0 0,0 0 0 0 0,0 0 0 0 0,0 0 0 0 0,0-1 0 0 0,0 1 0 0 0,0 0 0 0 0,0-1 0 0 0,1 1 0 0 0,-1-1-1 0 0,0 1 1 0 0,-1-1 0 0 0,1 0 0 0 0,0 1 0 0 0,0-1 0 0 0,0 0 0 0 0,0 0 0 0 0,0 0 0 0 0,-1 0 0 0 0,1 1 0 0 0,0-1 0 0 0,-1 0 0 0 0,1 0 0 0 0,-1 0 0 0 0,1 0 0 0 0,0-1-53 0 0,0-1 35 0 0,0 0 0 0 0,-1 0 0 0 0,1-1-1 0 0,0 1 1 0 0,-1 0 0 0 0,0 0 0 0 0,0-3-35 0 0,0 1 0 0 0,-1-1 0 0 0,1 1 0 0 0,-2 0 0 0 0,1 0 0 0 0,0 0 0 0 0,-3-5 0 0 0,-4-21 0 0 0,-12-65 2032 0 0,17 76-2023 0 0,-2 1-1 0 0,-2-7-8 0 0,-6-26-1 0 0,-11-59 1 0 0,21 97 0 0 0,1 1 0 0 0,0 0 0 0 0,1-10 0 0 0,-4-25 0 0 0,2 26 0 0 0,0 0 0 0 0,2-1 0 0 0,-2-15 0 0 0,-4-20 0 0 0,2 21 0 0 0,1-1 0 0 0,2-4 0 0 0,2 15 0 0 0,1-3 0 0 0,-2 1 0 0 0,0-1 0 0 0,-3 1 0 0 0,-1-6 0 0 0,2 21 0 0 0,2 9 0 0 0,1 0 0 0 0,-2 0 0 0 0,1 0 0 0 0,0 0 0 0 0,-1 0 0 0 0,0 1 0 0 0,0-1 0 0 0,0 1 0 0 0,-1-1 0 0 0,0 1 0 0 0,1 0 0 0 0,-14-20-201 0 0,15 23-850 0 0,-4-1-2957 0 0,1-2-2811 0 0</inkml:trace>
  <inkml:trace contextRef="#ctx0" brushRef="#br0" timeOffset="110147.779">1751 6263 11976 0 0,'0'0'266'0'0,"0"0"44"0"0,0 0 15 0 0,0 0-26 0 0,0 0-127 0 0,0 0 204 0 0,0 0 110 0 0,0 0 24 0 0,-1 15 1026 0 0,-3 6-446 0 0,2-9-933 0 0,0-1 1 0 0,0 1-1 0 0,1 6-157 0 0,-3 18 1167 0 0,-1-8-745 0 0,3-5-413 0 0,-2 0 0 0 0,-1 2-9 0 0,0-1-2 0 0,-1 19 2 0 0,2-4 3 0 0,1-24-36 0 0,1 1-1 0 0,1 14 34 0 0,1-29-337 0 0,0-1-138 0 0,0 0-33 0 0,0 0-140 0 0,0 0-571 0 0,-6-6-1779 0 0,3 0 2347 0 0,1 1 0 0 0,-1 0 0 0 0,1-1 0 0 0,0 0 0 0 0,0 1-1 0 0,1-1 1 0 0,0 0 0 0 0,0 0 0 0 0,0 0 0 0 0,1 0 0 0 0,-1 0 651 0 0,1-11-2612 0 0</inkml:trace>
  <inkml:trace contextRef="#ctx0" brushRef="#br0" timeOffset="110530.674">1667 6366 10136 0 0,'2'-2'64'0'0,"1"-1"0"0"0,0 1 1 0 0,0-1-1 0 0,-1 1 0 0 0,0-1 1 0 0,1 0-1 0 0,-1 0 0 0 0,0 0 1 0 0,0 0-1 0 0,-1-1 0 0 0,1 1 1 0 0,-1 0-65 0 0,14-21 284 0 0,-4 8 188 0 0,-10 14-327 0 0,1 0 0 0 0,-1-1 0 0 0,1 1 0 0 0,0 0 0 0 0,-1 0 0 0 0,1 0 1 0 0,0 0-1 0 0,0 0 0 0 0,1 0 0 0 0,-1 0 0 0 0,0 1 0 0 0,1-1 0 0 0,-1 1 1 0 0,1-1-146 0 0,4-1 390 0 0,1 1 1 0 0,-1-1-1 0 0,1 1 1 0 0,-1 0-1 0 0,1 1 1 0 0,0 0-1 0 0,0 0 1 0 0,0 1-1 0 0,1 0-390 0 0,-5-1 73 0 0,-3 1-67 0 0,0 0-1 0 0,0 0 0 0 0,0-1 0 0 0,0 1 0 0 0,0 0 0 0 0,0 1 0 0 0,0-1 0 0 0,0 0 0 0 0,0 0 1 0 0,0 0-1 0 0,0 0 0 0 0,0 1 0 0 0,0-1 0 0 0,0 1 0 0 0,0-1 0 0 0,-1 0 0 0 0,1 1 0 0 0,1 0-5 0 0,1 0-40 0 0,1 0 208 0 0,0 1 0 0 0,-1-1 0 0 0,1 1 1 0 0,0 0-1 0 0,-1 0 0 0 0,1 0 0 0 0,-1 0 1 0 0,0 1-169 0 0,-2-2 23 0 0,0 0 0 0 0,0 0 0 0 0,0 0 0 0 0,0 0 1 0 0,-1 0-1 0 0,1 0 0 0 0,0 0 0 0 0,-1 0 1 0 0,1 1-1 0 0,-1-1 0 0 0,0 0 0 0 0,1 0 0 0 0,-1 0 1 0 0,0 1-1 0 0,1-1 0 0 0,-1 0 0 0 0,0 1 0 0 0,0-1 1 0 0,0 0-1 0 0,0 0 0 0 0,-1 1 0 0 0,1-1 1 0 0,0 0-1 0 0,0 1 0 0 0,-1-1 0 0 0,1 0 0 0 0,-1 0 1 0 0,1 0-1 0 0,-1 0 0 0 0,1 1 0 0 0,-1-1 0 0 0,0 0-23 0 0,-2 5 99 0 0,-1-1 0 0 0,0 0 0 0 0,0 0 0 0 0,0 0 0 0 0,-1-1 0 0 0,1 1 0 0 0,-1-1 0 0 0,0 0 0 0 0,0 0 0 0 0,-2 0-99 0 0,-13 8 599 0 0,-1 0 0 0 0,-3 0-599 0 0,-3 1-541 0 0,3-3-838 0 0,15-9-1385 0 0,1 0-3295 0 0,8-1 1335 0 0</inkml:trace>
  <inkml:trace contextRef="#ctx0" brushRef="#br0" timeOffset="110899.842">1867 6425 13824 0 0,'0'0'314'0'0,"0"0"46"0"0,0 2 22 0 0,-41 114 74 0 0,19-18 975 0 0,21-81-868 0 0,2-5-518 0 0,-1-12-45 0 0,0 1 0 0 0,0-1 0 0 0,-1 0 0 0 0,1 1 0 0 0,0-1 0 0 0,0 1 0 0 0,1-1 0 0 0,-1 1 0 0 0,0-1 0 0 0,0 1 0 0 0,0-1 0 0 0,0 1 0 0 0,0-1 0 0 0,0 0 0 0 0,1 1 0 0 0,-1-1 0 0 0,0 1 0 0 0,0-1 0 0 0,1 0 0 0 0,-1 1 0 0 0,0-1 0 0 0,0 1 0 0 0,1-1 0 0 0,-1 0 0 0 0,0 0 0 0 0,1 1 0 0 0,-1-1 0 0 0,1 0 0 0 0,-1 0 0 0 0,0 1 0 0 0,1-1 0 0 0,-1 0 0 0 0,1 0 0 0 0,-1 0 0 0 0,1 1 0 0 0,-1-1 0 0 0,1 0 0 0 0,-1 0 0 0 0,3 1 0 0 0,-1 0 0 0 0,1 0 0 0 0,-1 0 0 0 0,1-1 0 0 0,-1 1 0 0 0,1 0 0 0 0,0-1 0 0 0,-1 0 0 0 0,1 0 0 0 0,0 0 0 0 0,-1 0 0 0 0,1 0 0 0 0,0 0 0 0 0,-1-1 0 0 0,1 1 0 0 0,0-1 0 0 0,-1 0 0 0 0,1 0 0 0 0,-1 0 0 0 0,1 0 0 0 0,-1 0 0 0 0,0 0 0 0 0,1-1 0 0 0,-1 0 0 0 0,9-5 0 0 0,0 0 0 0 0,0-2 0 0 0,0 1 0 0 0,0-2 0 0 0,-3 3 0 0 0,-1-1 0 0 0,0 1 0 0 0,-1-1 0 0 0,6-7 0 0 0,-10 11 0 0 0,0 1 0 0 0,0 0 0 0 0,-1 0 0 0 0,1-1 0 0 0,-1 1 0 0 0,1 0 0 0 0,-1-1 0 0 0,0 0 0 0 0,-1 1 0 0 0,1-1 0 0 0,0 0 0 0 0,-1 1 0 0 0,0-1 0 0 0,0 0 0 0 0,0 0 0 0 0,-1 1 0 0 0,1 1 0 0 0,-1 0 0 0 0,0 0 0 0 0,0 0 0 0 0,0-1 0 0 0,0 1 0 0 0,0 0 0 0 0,0 0 0 0 0,0 1 0 0 0,0-1 0 0 0,-1 0 0 0 0,1 0 0 0 0,-1 1 0 0 0,0-1 0 0 0,1 1 0 0 0,-1-1 0 0 0,0 1 0 0 0,0-1 0 0 0,0 1 0 0 0,0 0 0 0 0,-1 0 0 0 0,-5-3 0 0 0,-1 0 0 0 0,0 1 0 0 0,0 0 0 0 0,-4 0 0 0 0,9 2 0 0 0,-12-4-1009 0 0,1 0-1 0 0,-14-7 1010 0 0,23 9-3820 0 0,5-2-1148 0 0</inkml:trace>
  <inkml:trace contextRef="#ctx0" brushRef="#br0" timeOffset="110900.842">2098 6139 15664 0 0,'0'0'356'0'0,"0"0"49"0"0,0 0 21 0 0,0 0-42 0 0,-3 7-236 0 0,-4 27 872 0 0,-2 1 0 0 0,-4 8-1020 0 0,6-18 800 0 0,-5 22-800 0 0,0 3 1083 0 0,1-9-903 0 0,-1 17-180 0 0,9-43-3 0 0,1 0 0 0 0,1 0 0 0 0,1 0 0 0 0,0 0 0 0 0,1 10 3 0 0,0-20-110 0 0,-1-1-1 0 0,1 0 0 0 0,0 0 1 0 0,1 1-1 0 0,-1-1 0 0 0,1 0 1 0 0,-1 0-1 0 0,3 3 111 0 0,-4-6-99 0 0,1-1 0 0 0,-1 1 0 0 0,1 0 1 0 0,0 0-1 0 0,-1-1 0 0 0,1 1 0 0 0,0 0 0 0 0,-1-1 0 0 0,1 1 0 0 0,0-1 1 0 0,0 1-1 0 0,0-1 0 0 0,-1 1 0 0 0,1-1 0 0 0,0 1 0 0 0,0-1 0 0 0,0 0 0 0 0,0 1 1 0 0,0-1-1 0 0,0 0 0 0 0,0 0 0 0 0,0 0 0 0 0,0 0 0 0 0,0 0 0 0 0,0 0 1 0 0,0 0-1 0 0,0 0 0 0 0,0 0 0 0 0,0 0 0 0 0,-1-1 0 0 0,1 1 0 0 0,0 0 1 0 0,0-1-1 0 0,0 1 0 0 0,0 0 0 0 0,0-1 0 0 0,0 1 0 0 0,-1-1 0 0 0,1 0 1 0 0,0 1 97 0 0,0-1-75 0 0,5-2-900 0 0,0-1-1 0 0,0 0 0 0 0,0-1 1 0 0,0 0-1 0 0,-1 1 0 0 0,0-2 0 0 0,1 0 977 0 0,6-11-2046 0 0</inkml:trace>
  <inkml:trace contextRef="#ctx0" brushRef="#br0" timeOffset="111552.062">2244 6364 15664 0 0,'0'0'356'0'0,"0"0"49"0"0,0 0 21 0 0,0 0-42 0 0,-6 5-236 0 0,-12 6-81 0 0,14-9 104 0 0,1 1 1 0 0,-1-1-1 0 0,0 1 0 0 0,1 0 0 0 0,-2 1-171 0 0,-2 3 334 0 0,-10 9 610 0 0,1 1 0 0 0,1 1-1 0 0,-7 10-943 0 0,19-23 0 0 0,1-1 0 0 0,0 1 0 0 0,0 0 0 0 0,0 0 0 0 0,1 0 0 0 0,-1 0 0 0 0,1 1 0 0 0,0-1 0 0 0,1 2 0 0 0,-1 3 0 0 0,0 0 0 0 0,1 0 0 0 0,1 0 0 0 0,0 5 0 0 0,0-11 0 0 0,0 0 0 0 0,1-1 0 0 0,-1 1 0 0 0,1-1 0 0 0,-1 1 0 0 0,1-1 0 0 0,0 0 0 0 0,1 0 0 0 0,-1 0 0 0 0,3 2 0 0 0,-5-4 0 0 0,9 6 0 0 0,-6-9 0 0 0,-2 2 0 0 0,6-2 72 0 0,-6 1 299 0 0,12-7 626 0 0,-7 3-1089 0 0,-1 0 0 0 0,0 0 0 0 0,0 0-1 0 0,-1-1 1 0 0,1 0 0 0 0,-1 0-1 0 0,0 0 1 0 0,-1 0 0 0 0,1-1 0 0 0,-1 1-1 0 0,-1-1 1 0 0,1 0 0 0 0,-1 0 0 0 0,0 1-1 0 0,0-9 93 0 0,4-5 0 0 0,-4 17 0 0 0,-1 0 0 0 0,0 0 0 0 0,-1 0 0 0 0,1-1 0 0 0,0 1 0 0 0,-1 0 0 0 0,1-2 0 0 0,-2 5 6 0 0,1 0-1 0 0,0 0 0 0 0,0 1 0 0 0,0-1 1 0 0,0 0-1 0 0,0 0 0 0 0,0 0 0 0 0,0 0 1 0 0,0 0-1 0 0,0 0 0 0 0,-1 0 0 0 0,1 0 0 0 0,0 1 1 0 0,0-1-1 0 0,0 0 0 0 0,0 0 0 0 0,0 0 1 0 0,0 0-1 0 0,-1 0 0 0 0,1 0 0 0 0,0 0 1 0 0,0 0-1 0 0,0 0 0 0 0,0 0 0 0 0,0 0 1 0 0,-1 0-1 0 0,1 0 0 0 0,0 0 0 0 0,0 0 1 0 0,0 0-1 0 0,0 0 0 0 0,0 0 0 0 0,0 0 1 0 0,-1 0-1 0 0,1 0 0 0 0,0 0 0 0 0,0 0 1 0 0,0 0-1 0 0,0-1 0 0 0,0 1 0 0 0,0 0 1 0 0,-1 0-1 0 0,1 0 0 0 0,0 0 0 0 0,0 0 0 0 0,0 0 1 0 0,0 0-1 0 0,0 0 0 0 0,0-1 0 0 0,0 1 1 0 0,0 0-1 0 0,0 0 0 0 0,0 0 0 0 0,0 0 1 0 0,-1 0-1 0 0,1 0 0 0 0,0-1 0 0 0,0 1 1 0 0,0 0-1 0 0,0 0 0 0 0,0 0-5 0 0,-6 9 556 0 0,5-5-514 0 0,-1 1 0 0 0,2-1 1 0 0,-1 1-1 0 0,0-1 0 0 0,1 1 0 0 0,0-1 0 0 0,0 1 0 0 0,0 0 0 0 0,0-1 0 0 0,1 1 0 0 0,0-1 0 0 0,0 1 0 0 0,0-1 0 0 0,0 0 0 0 0,1 1 1 0 0,0-1-1 0 0,0 0 0 0 0,0 0 0 0 0,0 0 0 0 0,1 0 0 0 0,-1 0 0 0 0,1-1 0 0 0,0 1 0 0 0,0-1 0 0 0,1 1-42 0 0,-3-3-100 0 0,0 0 0 0 0,0-1-1 0 0,0 1 1 0 0,0-1-1 0 0,0 1 1 0 0,0-1 0 0 0,0 0-1 0 0,1 1 1 0 0,-1-1 0 0 0,0 0-1 0 0,0 0 1 0 0,0 0-1 0 0,0 0 1 0 0,0 0 0 0 0,0 0-1 0 0,1 0 1 0 0,-1 0 0 0 0,0 0-1 0 0,0 0 1 0 0,0-1 100 0 0,2 0-214 0 0,-1 0-1 0 0,1 0 1 0 0,0 0 0 0 0,-1 0 0 0 0,0-1-1 0 0,1 1 1 0 0,-1-1 0 0 0,2-1 214 0 0,2-3-903 0 0,0 0 1 0 0,0 0 0 0 0,-1-1 0 0 0,1 1-1 0 0,-1-3 903 0 0,36-60-3900 0 0,-19 39 1018 0 0,-20 28 3017 0 0,0 0 1 0 0,1 0 0 0 0,-1 0-1 0 0,0 0 1 0 0,0 0-1 0 0,1 0 1 0 0,0 0-136 0 0,-1 1 597 0 0,-2 1-477 0 0,1 0-1 0 0,0 0 1 0 0,-1 0 0 0 0,1 0-1 0 0,-1 0 1 0 0,1 0-1 0 0,-1 0 1 0 0,1 0-1 0 0,-1 0 1 0 0,1 0-1 0 0,-1 0 1 0 0,1 0-1 0 0,-1 1 1 0 0,1-1 0 0 0,-1 0-1 0 0,1 0 1 0 0,-1 0-1 0 0,1 1 1 0 0,-1-1-1 0 0,0 0 1 0 0,1 1-1 0 0,-1-1 1 0 0,1 0 0 0 0,-1 1-1 0 0,0-1 1 0 0,1 1-1 0 0,-1-1 1 0 0,0 0-1 0 0,1 1 1 0 0,-1 0-120 0 0,8 11 2127 0 0,-2 4-1550 0 0,0 0 0 0 0,-2 0 0 0 0,0 0 0 0 0,-1 1 0 0 0,0-1 1 0 0,-1 1-1 0 0,-1 0 0 0 0,-1 0 0 0 0,-1-1 0 0 0,-1 11-577 0 0,1-18 0 0 0,29-51-401 0 0,-11 16-540 0 0,15-22 289 0 0,-29 44 652 0 0,1 0 1 0 0,0 0-1 0 0,0 0 0 0 0,0 0 1 0 0,0 0-1 0 0,1 1 0 0 0,-1 0 0 0 0,6-3 0 0 0,-8 5 0 0 0,-1 0 0 0 0,-1 1 0 0 0,1 0 0 0 0,-1 0 0 0 0,1-1 0 0 0,0 1 0 0 0,-1 0 0 0 0,1 0 0 0 0,-1 0 0 0 0,1 0 0 0 0,-1-1 0 0 0,1 1 0 0 0,0 0 0 0 0,-1 0 0 0 0,1 0 0 0 0,-1 0 0 0 0,1 0 0 0 0,-1 0 0 0 0,1 1 0 0 0,0-1 0 0 0,-1 0 0 0 0,1 0 0 0 0,-1 0 0 0 0,1 1 0 0 0,-1-1 0 0 0,1 0 0 0 0,-1 0 0 0 0,1 1 0 0 0,-1-1 0 0 0,1 0 0 0 0,1 2 143 0 0,0-1 0 0 0,1 1 0 0 0,-1 0 0 0 0,0 0 0 0 0,0-1 0 0 0,0 1 0 0 0,0 1 0 0 0,0-1 0 0 0,-1 0 0 0 0,1 0 0 0 0,-1 1 0 0 0,1-1 0 0 0,-1 0 0 0 0,0 1 0 0 0,0 0 0 0 0,1 2-143 0 0,1 5 579 0 0,0 1-1 0 0,-1 0 1 0 0,1 7-579 0 0,5 37 16 0 0,-9-40-3 0 0,-1 3-159 0 0,2-17-550 0 0,0-1-257 0 0,0 0-831 0 0,0 0-3260 0 0,0 0-1393 0 0</inkml:trace>
  <inkml:trace contextRef="#ctx0" brushRef="#br0" timeOffset="111934.974">2600 6319 17503 0 0,'0'-1'127'0'0,"-1"1"0"0"0,1 0 0 0 0,-1-1 0 0 0,1 1 0 0 0,-1 0 0 0 0,0-1 0 0 0,1 1 0 0 0,-1 0 0 0 0,0 0 0 0 0,1 0 0 0 0,-1 0 0 0 0,0-1 0 0 0,1 1-1 0 0,-1 0 1 0 0,0 0-127 0 0,-4 19 16 0 0,6-16-260 0 0,0 0 0 0 0,0-1-1 0 0,0 1 1 0 0,0-1 0 0 0,1 1-1 0 0,-1-1 1 0 0,1 1 0 0 0,0-1-1 0 0,-1 0 1 0 0,1 0-1 0 0,0 0 245 0 0,-1-1-2298 0 0,-1-1-3155 0 0</inkml:trace>
  <inkml:trace contextRef="#ctx0" brushRef="#br0" timeOffset="112297.637">2756 6308 11976 0 0,'20'0'1046'0'0,"-13"-1"-573"0"0,0 1 0 0 0,0 0 0 0 0,-1 0 0 0 0,1 1 0 0 0,0-1 0 0 0,0 2 0 0 0,0-1 0 0 0,0 1 0 0 0,4 1-473 0 0,-9-1 252 0 0,1 0 0 0 0,-1 0-1 0 0,0 1 1 0 0,0-1 0 0 0,0 0-1 0 0,-1 1 1 0 0,1-1 0 0 0,-1 1-1 0 0,1 0 1 0 0,-1-1 0 0 0,0 1-1 0 0,0 0 1 0 0,0 0 0 0 0,0 0-1 0 0,-1 0 1 0 0,1 2-252 0 0,-1-1 18 0 0,0 1 1 0 0,0-1-1 0 0,-1 1 0 0 0,1-1 1 0 0,-1 0-1 0 0,0 1 1 0 0,-1-1-1 0 0,1 0 0 0 0,-2 3-18 0 0,-7 14 0 0 0,-1 0 0 0 0,-1-1 0 0 0,0 0 0 0 0,-2-1 0 0 0,-4 5 0 0 0,-17 23 0 0 0,28-36 0 0 0,4-7 0 0 0,0 0 0 0 0,0 0 0 0 0,1 0 0 0 0,0 0 0 0 0,0 0 0 0 0,0 0 0 0 0,0 1 0 0 0,-1 4 0 0 0,3-9 0 0 0,0 1 0 0 0,0 0 0 0 0,0 0 0 0 0,0 0 0 0 0,-1 0 0 0 0,1-1 0 0 0,0 1 0 0 0,0 0 0 0 0,1 0 0 0 0,-1 0 0 0 0,0 0 0 0 0,0-1 0 0 0,0 1 0 0 0,0 0 0 0 0,1 0 0 0 0,-1-1 0 0 0,0 1 0 0 0,1 0 0 0 0,-1 0 0 0 0,1-1 0 0 0,-1 1 0 0 0,1 0 0 0 0,-1-1 0 0 0,1 1 0 0 0,-1 0 0 0 0,1-1 0 0 0,0 2 0 0 0,0-2 0 0 0,-1 1 0 0 0,0-1 0 0 0,0 1 0 0 0,0-1 0 0 0,1 1 0 0 0,-1-1 0 0 0,0 1 0 0 0,1-1 0 0 0,-1 0 0 0 0,1 1 0 0 0,-1-1 0 0 0,0 1 0 0 0,1-1 0 0 0,-1 0 0 0 0,1 1 0 0 0,-1-1 0 0 0,1 0 0 0 0,-1 0 0 0 0,1 1 0 0 0,-1-1 0 0 0,1 0 0 0 0,-1 0 0 0 0,1 0 0 0 0,0 0 0 0 0,1 1 0 0 0,4 2 45 0 0,1-1-1 0 0,0 0 1 0 0,-1 0 0 0 0,1 0-1 0 0,0-1 1 0 0,0 0-1 0 0,0 0 1 0 0,0-1 0 0 0,0 1-1 0 0,0-2 1 0 0,4 0-45 0 0,5 1 949 0 0,-14 0-995 0 0,0 0-1 0 0,0-1 0 0 0,0 1 1 0 0,1-1-1 0 0,-1 1 0 0 0,0-1 1 0 0,0 0-1 0 0,0 0 0 0 0,0 0 1 0 0,1 0 46 0 0,-3 0-381 0 0,1 1 0 0 0,0-1 0 0 0,0 0 0 0 0,0 1 0 0 0,-1-1 0 0 0,1 1 0 0 0,0-1 0 0 0,-1 0 0 0 0,1 0 0 0 0,-1 1 0 0 0,1-1 0 0 0,-1 0 0 0 0,1 0 0 0 0,-1 0 0 0 0,1 0 0 0 0,-1 0 381 0 0,1-6-6141 0 0</inkml:trace>
  <inkml:trace contextRef="#ctx0" brushRef="#br0" timeOffset="112298.637">2709 6458 15664 0 0,'21'5'1761'0'0,"-8"-1"-1803"0"0,-6-3 200 0 0,0-1 0 0 0,0 1 0 0 0,0-1-1 0 0,0-1 1 0 0,1 1-158 0 0,-1-1 250 0 0,0 1 1 0 0,-1-1-1 0 0,1 2 0 0 0,0-1 0 0 0,4 2-250 0 0,-6-1 34 0 0,0-1 0 0 0,0 0 0 0 0,0 1 0 0 0,0-2 0 0 0,0 1 0 0 0,3-1-34 0 0,26 0-2300 0 0,-33 1 1853 0 0,0 0-1 0 0,1 0 1 0 0,-1 0-1 0 0,0 0 0 0 0,1 0 1 0 0,-1 0-1 0 0,0-1 0 0 0,0 1 1 0 0,1-1-1 0 0,-1 1 1 0 0,1-1 447 0 0,0 0-2556 0 0</inkml:trace>
  <inkml:trace contextRef="#ctx0" brushRef="#br0" timeOffset="112855.852">2968 6505 13824 0 0,'0'0'314'0'0,"0"0"46"0"0,13 0 466 0 0,7-4-418 0 0,-1-1 0 0 0,0 0 1 0 0,-1-2-1 0 0,1 0 0 0 0,-1-1 1 0 0,-1-1-1 0 0,0 0 1 0 0,0-1-1 0 0,0-1 0 0 0,7-8-408 0 0,-21 16-2 0 0,1-1 0 0 0,-1 0 0 0 0,-1 1-1 0 0,1-1 1 0 0,1-3 2 0 0,-3 6-75 0 0,0-1-1 0 0,0 1 1 0 0,-1 0 0 0 0,1-1-1 0 0,0 1 1 0 0,-1-1-1 0 0,1 1 1 0 0,-1-1 0 0 0,0 1-1 0 0,1-1 1 0 0,-1 1 0 0 0,0-1-1 0 0,0 1 1 0 0,0-1 0 0 0,0 1-1 0 0,0-1 1 0 0,0 1-1 0 0,0-1 76 0 0,-1 0-20 0 0,0 0 0 0 0,0 0 0 0 0,0 0-1 0 0,0 1 1 0 0,0-1 0 0 0,0 0 0 0 0,0 1-1 0 0,-1-1 1 0 0,1 1 0 0 0,-1-1 0 0 0,1 1-1 0 0,-1 0 1 0 0,1 0 0 0 0,-1 0-1 0 0,0 0 1 0 0,1 0 0 0 0,-1 0 0 0 0,0 0-1 0 0,0 0 1 0 0,0 1 0 0 0,0-1 0 0 0,0 1-1 0 0,0-1 1 0 0,0 1 0 0 0,0 0 0 0 0,0-1-1 0 0,0 1 1 0 0,0 0 0 0 0,0 1-1 0 0,0-1 21 0 0,-6 1 118 0 0,1 0-1 0 0,-1 0 0 0 0,1 1 0 0 0,0 0 0 0 0,0 1 1 0 0,0-1-1 0 0,0 1 0 0 0,0 1 0 0 0,0-1 0 0 0,1 1 0 0 0,0 1 1 0 0,-1-1-1 0 0,2 1 0 0 0,-1 0 0 0 0,0 0 0 0 0,1 0 0 0 0,-4 6-117 0 0,5-4 137 0 0,-1 0 0 0 0,2 0 0 0 0,-1 1 0 0 0,1-1 0 0 0,0 1-1 0 0,0 0 1 0 0,1 0 0 0 0,0 0 0 0 0,-1 5-137 0 0,3-8 45 0 0,-1-1 1 0 0,1 0-1 0 0,0 1 0 0 0,0-1 1 0 0,0 1-1 0 0,1-1 0 0 0,0 0 1 0 0,0 1-1 0 0,0-1 0 0 0,0 0 1 0 0,0 1-1 0 0,1-1 1 0 0,0 0-1 0 0,0 0 0 0 0,0-1 1 0 0,0 1-1 0 0,1 0 0 0 0,2 3-45 0 0,-3-6 1 0 0,-1 1-1 0 0,1-1 0 0 0,0 1 0 0 0,0-1 0 0 0,0 1 0 0 0,0-1 1 0 0,0 0-1 0 0,1 0 0 0 0,-1 0 0 0 0,0 0 0 0 0,1 0 0 0 0,-1-1 0 0 0,0 1 1 0 0,1-1-1 0 0,-1 0 0 0 0,0 1 0 0 0,1-1 0 0 0,-1 0 0 0 0,1 0 1 0 0,-1-1-1 0 0,1 1 0 0 0,-1 0 0 0 0,0-1 0 0 0,1 1 0 0 0,-1-1 1 0 0,0 0-1 0 0,1 0 0 0 0,0-1 0 0 0,10-4-11 0 0,-1 0 0 0 0,0-1 1 0 0,0 0-1 0 0,7-8 11 0 0,-10 9-26 0 0,6-6-846 0 0,0-1-1 0 0,-1-1 1 0 0,8-10 872 0 0,-7 7-751 0 0,-10 11 437 0 0,-4 5 299 0 0,0 0 0 0 0,0-1 1 0 0,0 1-1 0 0,0 0 0 0 0,0 0 1 0 0,1-1-1 0 0,-1 1 0 0 0,0 0 1 0 0,1 0-1 0 0,-1 1 0 0 0,1-1 1 0 0,-1 0-1 0 0,1 0 0 0 0,-1 1 1 0 0,1-1-1 0 0,-1 1 0 0 0,1-1 1 0 0,0 1-1 0 0,-1 0 0 0 0,2-1 15 0 0,0 1 0 0 0,1-1 0 0 0,0 1 0 0 0,-1 0 0 0 0,1 0 0 0 0,0 0 0 0 0,2 1 0 0 0,-6-1 0 0 0,1 0 0 0 0,0 0 0 0 0,-1 0 0 0 0,1 0 0 0 0,0 0 0 0 0,-1 0 0 0 0,1 0 0 0 0,0 0 0 0 0,-1 0 0 0 0,1 1 0 0 0,0-1 0 0 0,-1 0 0 0 0,1 0 0 0 0,0 1 0 0 0,-1-1 0 0 0,1 0 0 0 0,-1 1 0 0 0,1-1 0 0 0,0 0 0 0 0,-1 1 0 0 0,1-1 0 0 0,-1 1 0 0 0,1-1 0 0 0,-1 1 0 0 0,0-1 0 0 0,1 1 0 0 0,-1 0 0 0 0,0-1 0 0 0,1 1 0 0 0,0 1 0 0 0,3 3 252 0 0,1 1-1 0 0,-1 0 1 0 0,0 0-1 0 0,-1 1 1 0 0,1-1-1 0 0,-1 1 1 0 0,0 0-1 0 0,-1 0 1 0 0,0 0-1 0 0,0 0 1 0 0,0 0-1 0 0,-1 0 1 0 0,0 1-1 0 0,-1-1 1 0 0,1 0-1 0 0,-2 4-251 0 0,3 5 30 0 0,-1-14-7 0 0,-1 0-1 0 0,1 0 1 0 0,-1 0-1 0 0,0-1 1 0 0,0 1-1 0 0,0 0 1 0 0,0 0 0 0 0,0 0-1 0 0,0 0 1 0 0,-1 0-1 0 0,1 0 1 0 0,-1 0 0 0 0,1 0-1 0 0,-1 0 1 0 0,0 0-1 0 0,0 0 1 0 0,0 0-1 0 0,0-1 1 0 0,-1 2-23 0 0,2-2 488 0 0,0-1 21 0 0,0 0-66 0 0,3-17-278 0 0,24-36-165 0 0,17-24 0 0 0,-32 55 0 0 0,-7 13 0 0 0,0 1 0 0 0,0 0 0 0 0,0 0 0 0 0,1 0 0 0 0,2-1 0 0 0,4-4 25 0 0,7-7-1037 0 0,0 0 1 0 0,1 2-1 0 0,1 0 1 0 0,12-6 1011 0 0,1 4-7162 0 0</inkml:trace>
  <inkml:trace contextRef="#ctx0" brushRef="#br0" timeOffset="114133.682">3826 6291 10136 0 0,'-15'-5'1168'0'0,"14"5"-798"0"0,1 0 118 0 0,0 0 22 0 0,0 0 2 0 0,0 0 0 0 0,0 0 0 0 0,0 0 0 0 0,-1 1-384 0 0,0 0 0 0 0,1-1 0 0 0,-1 1 0 0 0,0 0 0 0 0,0-1 0 0 0,1 1 0 0 0,-1 0 0 0 0,1 0 0 0 0,-1-1 0 0 0,1 1 0 0 0,-1 0 0 0 0,0 1-128 0 0,2 16 1079 0 0,0-17-991 0 0,-1 1 0 0 0,1-1 0 0 0,-1 1 0 0 0,0 0 0 0 0,0-1 0 0 0,0 1 0 0 0,0 0 0 0 0,0-1 0 0 0,0 1 0 0 0,-1 0 0 0 0,1 1-88 0 0,-3 4 234 0 0,2-6-152 0 0,0 1-1 0 0,1 0 1 0 0,-1 0-1 0 0,1 0 0 0 0,-1-1 1 0 0,1 1-1 0 0,0 0 0 0 0,-1 0 1 0 0,1 0-1 0 0,0 0 1 0 0,0 0-1 0 0,0 0 0 0 0,1 0 1 0 0,-1-1-1 0 0,0 1 0 0 0,1 2-81 0 0,-1-2 82 0 0,1 1-1 0 0,-1 0 1 0 0,-1 0-1 0 0,1-1 0 0 0,0 1 1 0 0,-1 0-1 0 0,1-1 0 0 0,-1 1 1 0 0,0 0-1 0 0,0-1 0 0 0,0 1 1 0 0,0-1-1 0 0,0 1-81 0 0,-6 16 409 0 0,-22 85-244 0 0,25-81-165 0 0,3-19 0 0 0,1 1 0 0 0,-1 0 0 0 0,0-1 0 0 0,-1 1 0 0 0,1 0 0 0 0,-2 2 0 0 0,1-4 0 0 0,1-1 0 0 0,-1 1 0 0 0,1-1 0 0 0,0 1 0 0 0,0-1 0 0 0,0 1 0 0 0,0-1 0 0 0,0 1 0 0 0,0 0 0 0 0,1-1 0 0 0,0 1 0 0 0,-1 0 0 0 0,1 0 0 0 0,0 0 0 0 0,0-1 0 0 0,0 1 0 0 0,1 0 0 0 0,-1 1 0 0 0,4 24 459 0 0,-5-25-439 0 0,1 0 1 0 0,1 0 0 0 0,-1 0 0 0 0,0 0-1 0 0,1 0 1 0 0,0 0 0 0 0,-1 0 0 0 0,1 0-1 0 0,0 0 1 0 0,1-1 0 0 0,-1 1-1 0 0,0 0 1 0 0,1-1 0 0 0,0 1 0 0 0,0 1-21 0 0,8 13-2924 0 0,-7-12 1390 0 0</inkml:trace>
  <inkml:trace contextRef="#ctx0" brushRef="#br0" timeOffset="114931.593">8234 5917 10136 0 0,'0'0'230'0'0,"-9"-8"548"0"0,2 3-607 0 0,6 4 7 0 0,0 0 0 0 0,0 0 0 0 0,0 0 0 0 0,0 1 0 0 0,1-1 0 0 0,-1 0 0 0 0,0 1 0 0 0,0-1 0 0 0,0 1 0 0 0,-1-1 0 0 0,1 1 0 0 0,0-1 0 0 0,0 1 0 0 0,0 0 0 0 0,0 0 0 0 0,0-1 0 0 0,0 1 1 0 0,-1 0-1 0 0,1 0 0 0 0,0 0 0 0 0,0 0 0 0 0,0 0-178 0 0,-5 18 1535 0 0,3-7-1377 0 0,0-1 0 0 0,1 1-1 0 0,1 0 1 0 0,-1 8-158 0 0,1 0 420 0 0,-2 56 1117 0 0,1-24-1469 0 0,2-50-72 0 0,-2 43 1891 0 0,-4 13-1887 0 0,3-8 181 0 0,3-38-185 0 0,-1 1 0 0 0,0-1 0 0 0,0 0 0 0 0,-3 8 4 0 0,1-2 1 0 0,2-13-58 0 0,1 0-1 0 0,-1 0 1 0 0,0 0-1 0 0,0 0 1 0 0,-1 0-1 0 0,1 0 1 0 0,-1-1 57 0 0,2-2-475 0 0,0-1-33 0 0,0 0-72 0 0,0 0-285 0 0,0 0-126 0 0,-1-5-455 0 0,1 0-1 0 0,-1 0 1 0 0,0 0-1 0 0,-2-5 1447 0 0,-1-6-2147 0 0,1-2 101 0 0</inkml:trace>
  <inkml:trace contextRef="#ctx0" brushRef="#br0" timeOffset="115283.015">8166 6028 13824 0 0,'6'-14'1056'0'0,"-4"11"-1019"0"0,0-1 0 0 0,0 1 1 0 0,0 0-1 0 0,0 0 1 0 0,1 1-1 0 0,0-1 0 0 0,-1 0 1 0 0,1 1-1 0 0,0 0 1 0 0,0-1-1 0 0,0 1 0 0 0,1 0 1 0 0,0 0-38 0 0,11-6 36 0 0,0 1 0 0 0,5-1-36 0 0,-18 7 36 0 0,8-3 891 0 0,-1 1 0 0 0,1 0 0 0 0,6-1-927 0 0,-13 4 81 0 0,0-1 0 0 0,0 1 1 0 0,-1 0-1 0 0,1 0 0 0 0,0 0 0 0 0,0 0 1 0 0,0 0-1 0 0,-1 0 0 0 0,1 1 1 0 0,0-1-1 0 0,0 1 0 0 0,-1 0 0 0 0,1 0 1 0 0,0 0-1 0 0,0 1-81 0 0,-2-2 383 0 0,-1 0 113 0 0,3 11 457 0 0,-3-8-944 0 0,0 0 0 0 0,0 0 0 0 0,0 0 0 0 0,-1 0 0 0 0,1 0 0 0 0,-1 0 1 0 0,0 0-1 0 0,1 0 0 0 0,-1 0 0 0 0,-1 0 0 0 0,1 0 0 0 0,0 0 0 0 0,-1-1 0 0 0,1 1 0 0 0,-1 0 0 0 0,0-1 0 0 0,0 0 0 0 0,0 1 0 0 0,0-1 1 0 0,-1 1-10 0 0,-8 7-10 0 0,0-1 0 0 0,0 0 0 0 0,-12 6 10 0 0,9-6 13 0 0,-30 21-13 0 0,-17 6 0 0 0,53-33-379 0 0,0 1 0 0 0,0-1 0 0 0,0-1 0 0 0,0 1-1 0 0,-6 0 380 0 0,7-4-1311 0 0,7-5-2301 0 0,11-7-683 0 0,1 5 1738 0 0</inkml:trace>
  <inkml:trace contextRef="#ctx0" brushRef="#br0" timeOffset="115670.875">8394 6125 15664 0 0,'-2'1'126'0'0,"-1"0"0"0"0,1 0 1 0 0,-1 0-1 0 0,1 0 1 0 0,-1 0-1 0 0,1 1 1 0 0,0-1-1 0 0,-1 1 0 0 0,1-1 1 0 0,0 1-1 0 0,0 0 1 0 0,0 0-1 0 0,1 0 1 0 0,-2 1-127 0 0,-4 7-72 0 0,0 0 0 0 0,-4 10 72 0 0,-5 6 69 0 0,9-18 93 0 0,1 1 0 0 0,0 0 0 0 0,1 0 0 0 0,-1 1-1 0 0,2 0 1 0 0,-1 0 0 0 0,2 0 0 0 0,-1 0-1 0 0,0 5-161 0 0,4-13 19 0 0,-1-1 0 0 0,1 1 0 0 0,0-1 0 0 0,0 1 0 0 0,0 0 0 0 0,0-1 0 0 0,0 1 0 0 0,0 0-1 0 0,1-1 1 0 0,-1 1 0 0 0,1-1 0 0 0,-1 1 0 0 0,1 0 0 0 0,-1-1 0 0 0,1 1 0 0 0,0-1 0 0 0,0 0 0 0 0,-1 1-1 0 0,1-1 1 0 0,0 0 0 0 0,0 1 0 0 0,1-1 0 0 0,-1 0 0 0 0,0 0 0 0 0,0 0 0 0 0,0 0 0 0 0,1 0-1 0 0,-1 0 1 0 0,1 0 0 0 0,-1 0 0 0 0,1-1 0 0 0,-1 1 0 0 0,1 0 0 0 0,-1-1 0 0 0,1 1-19 0 0,2 0-4 0 0,0-1 0 0 0,0 1 0 0 0,0-1 1 0 0,0 1-1 0 0,0-1 0 0 0,-1 0 0 0 0,1-1 0 0 0,0 1 0 0 0,0 0 1 0 0,0-1-1 0 0,0 0 0 0 0,-1 0 0 0 0,1 0 0 0 0,1-1 4 0 0,3-2 205 0 0,0 1 0 0 0,-1-1 0 0 0,1-1 0 0 0,-1 1-1 0 0,0-1 1 0 0,0-1 0 0 0,-1 1 0 0 0,1-1 0 0 0,-1 0-1 0 0,4-6-204 0 0,-6 7 1 0 0,0 0 0 0 0,-1 0-1 0 0,1-1 1 0 0,-1 0-1 0 0,0 0 1 0 0,-1 0 0 0 0,1 0-1 0 0,-1 0 1 0 0,0-1-1 0 0,-2 4-4 0 0,1-1 1 0 0,-1 1-1 0 0,0 0 0 0 0,1 0 1 0 0,-2 0-1 0 0,1-1 0 0 0,0 1 1 0 0,0 0-1 0 0,-1 0 0 0 0,0 0 1 0 0,0 0-1 0 0,0-1 0 0 0,0 1 1 0 0,0 0-1 0 0,-1 1 0 0 0,1-1 1 0 0,-1 0-1 0 0,0 0 0 0 0,-1-1 4 0 0,1 1-180 0 0,-1 0-1 0 0,-1 1 1 0 0,1-1-1 0 0,0 1 1 0 0,0 0-1 0 0,-1 0 1 0 0,0 0-1 0 0,1 0 0 0 0,-1 0 1 0 0,0 1-1 0 0,0 0 1 0 0,0 0-1 0 0,0 0 1 0 0,0 0-1 0 0,0 0 1 0 0,0 1-1 0 0,0 0 1 0 0,0 0-1 0 0,0 0 0 0 0,0 0 1 0 0,0 1-1 0 0,0 0 1 0 0,0-1-1 0 0,0 1 1 0 0,0 1-1 0 0,0-1 1 0 0,0 0-1 0 0,1 1 1 0 0,-3 1 180 0 0,6-3-1474 0 0,0 0-412 0 0,0 0-1537 0 0,0 0-662 0 0</inkml:trace>
  <inkml:trace contextRef="#ctx0" brushRef="#br0" timeOffset="116047.296">8581 5898 11976 0 0,'0'0'266'0'0,"0"0"44"0"0,0 0 15 0 0,0 0-26 0 0,0 0-127 0 0,0 0 204 0 0,0 16 1132 0 0,-1-4-762 0 0,0-1 0 0 0,0 1 0 0 0,-2 2-746 0 0,0-2 596 0 0,2 0 0 0 0,-1 0 0 0 0,1 4-596 0 0,-1 26 1292 0 0,-7 40-1292 0 0,1-15 921 0 0,5-38-921 0 0,-2 22 0 0 0,4-35-4 0 0,1-12-15 0 0,0 0 1 0 0,0 0 0 0 0,0 0-1 0 0,0 0 1 0 0,1 0-1 0 0,-1 0 1 0 0,2 1 18 0 0,-2-5-197 0 0,1 1-1 0 0,0 0 1 0 0,0-1-1 0 0,0 1 1 0 0,0 0 0 0 0,0-1-1 0 0,0 1 1 0 0,1-1-1 0 0,-1 0 1 0 0,0 1 0 0 0,0-1-1 0 0,0 0 1 0 0,0 0-1 0 0,0 1 1 0 0,1-1 0 0 0,-1 0-1 0 0,0 0 1 0 0,0 0-1 0 0,1-1 198 0 0,3 0-819 0 0,0 0-1 0 0,0-1 0 0 0,0 1 0 0 0,0-1 0 0 0,-1 0 0 0 0,1-1 1 0 0,-1 1-1 0 0,0-1 0 0 0,1 0 0 0 0,1-2 820 0 0,10-6-4085 0 0</inkml:trace>
  <inkml:trace contextRef="#ctx0" brushRef="#br0" timeOffset="116752.067">8802 6072 13824 0 0,'0'0'629'0'0,"0"0"-12"0"0,-6 0-367 0 0,0 1 96 0 0,1 0 0 0 0,-1 0 0 0 0,1 1-1 0 0,-1-1 1 0 0,1 1 0 0 0,0 0 0 0 0,0 1 0 0 0,0 0 0 0 0,0-1 0 0 0,0 1 0 0 0,1 1 0 0 0,-1-1 0 0 0,1 1 0 0 0,0 0 0 0 0,0 0 0 0 0,-1 2-346 0 0,-8 7 510 0 0,10-10-497 0 0,-1 0 0 0 0,2 1 1 0 0,-1-1-1 0 0,0 1 0 0 0,1-1 1 0 0,-1 1-1 0 0,1 0 0 0 0,-1 1-13 0 0,-6 15 0 0 0,6-14 0 0 0,1-1 0 0 0,-1 1 0 0 0,1 0 0 0 0,0 0 0 0 0,0 0 0 0 0,1 0 0 0 0,-1 0 0 0 0,2 0 0 0 0,-1 4 0 0 0,-1 8 0 0 0,2-13 0 0 0,-1-1 0 0 0,1 1 0 0 0,0-1 0 0 0,0 1 0 0 0,1-1 0 0 0,-1 1 0 0 0,2 3 0 0 0,-2-8 0 0 0,0 1 0 0 0,0-1 0 0 0,1 1 0 0 0,-1-1 0 0 0,0 1 0 0 0,0-1 0 0 0,0 0 0 0 0,0 1 0 0 0,1-1 0 0 0,-1 1 0 0 0,0-1 0 0 0,0 0 0 0 0,1 1 0 0 0,-1-1 0 0 0,0 0 0 0 0,1 0 0 0 0,-1 1 0 0 0,0-1 0 0 0,1 0 0 0 0,-1 0 0 0 0,1 1 0 0 0,-1-1 0 0 0,0 0 0 0 0,1 0 0 0 0,-1 0 0 0 0,1 0 0 0 0,-1 1 0 0 0,1-1 0 0 0,-1 0 0 0 0,0 0 0 0 0,1 0 0 0 0,-1 0 0 0 0,1 0 0 0 0,-1 0 0 0 0,1 0 0 0 0,-1 0 0 0 0,2 0 0 0 0,0 0 0 0 0,1-1 0 0 0,-1 1 0 0 0,0 0 0 0 0,0-1 0 0 0,0 1 0 0 0,0-1 0 0 0,0 1 0 0 0,0-1 0 0 0,0 0 0 0 0,0 0 0 0 0,0 0 0 0 0,0 0 0 0 0,0 0 0 0 0,-1-1 0 0 0,1 1 0 0 0,0-1 0 0 0,28-26 0 0 0,25-41 0 0 0,-36 42 48 0 0,-17 22-202 0 0,1 0 0 0 0,0 1 0 0 0,1-1 0 0 0,-1 1 0 0 0,1 0 0 0 0,0 0 154 0 0,-4 4 19 0 0,0 0 0 0 0,0 0-1 0 0,0 0 1 0 0,0 0 0 0 0,0-1-1 0 0,0 1 1 0 0,0 0-1 0 0,0 0 1 0 0,0 0 0 0 0,1 0-1 0 0,-1 0 1 0 0,0 0 0 0 0,0 0-1 0 0,0 0 1 0 0,0 0-1 0 0,0-1 1 0 0,0 1 0 0 0,1 0-1 0 0,-1 0 1 0 0,0 0 0 0 0,0 0-1 0 0,0 0 1 0 0,0 0-1 0 0,0 0 1 0 0,1 0 0 0 0,-1 0-1 0 0,0 0 1 0 0,0 0 0 0 0,0 0-1 0 0,0 0 1 0 0,0 0-1 0 0,1 0 1 0 0,-1 0 0 0 0,0 0-1 0 0,0 0 1 0 0,0 1 0 0 0,0-1-1 0 0,0 0 1 0 0,1 0-1 0 0,-1 0 1 0 0,0 0 0 0 0,0 0-1 0 0,0 0 1 0 0,0 0-19 0 0,1 9 131 0 0,-5 11-206 0 0,4-17 75 0 0,-1 1 0 0 0,1-1 0 0 0,0 0 0 0 0,0 1 0 0 0,1-1 0 0 0,-1 0 0 0 0,1 1 0 0 0,-1-1 0 0 0,1 0 0 0 0,0 0 0 0 0,0 1 0 0 0,1-1 0 0 0,-1 0 0 0 0,5 14 0 0 0,-5-13 0 0 0,0 0 0 0 0,0 0 0 0 0,1 0 0 0 0,-1 0 0 0 0,1 0 0 0 0,0 0 0 0 0,1-1 0 0 0,-1 1 0 0 0,0-1 0 0 0,1 1 0 0 0,1 1 0 0 0,-3-5-28 0 0,-1 0-1 0 0,1 1 1 0 0,-1-1-1 0 0,1 1 1 0 0,-1-1-1 0 0,1 0 1 0 0,0 1-1 0 0,-1-1 1 0 0,1 0-1 0 0,0 0 1 0 0,-1 0-1 0 0,1 1 1 0 0,-1-1-1 0 0,1 0 1 0 0,0 0-1 0 0,-1 0 1 0 0,1 0-1 0 0,0 0 1 0 0,-1 0-1 0 0,1 0 1 0 0,0 0-1 0 0,-1 0 1 0 0,1-1-1 0 0,0 1 1 0 0,-1 0-1 0 0,1 0 1 0 0,-1-1-1 0 0,1 1 1 0 0,0 0-1 0 0,-1-1 1 0 0,1 1-1 0 0,-1 0 1 0 0,1-1-1 0 0,-1 1 1 0 0,1-1-1 0 0,-1 1 1 0 0,1-1-1 0 0,-1 1 1 0 0,0-1-1 0 0,1 1 1 0 0,-1-1 28 0 0,2-1-216 0 0,7-8-878 0 0,-1 0 0 0 0,0 0 1 0 0,-1 0-1 0 0,0-1 0 0 0,0-1 0 0 0,-2 1 0 0 0,2-3 1094 0 0,22-39-2401 0 0,-16 32 327 0 0,-5 7 1449 0 0,1 1 0 0 0,0 1 0 0 0,1 0 0 0 0,3-3 625 0 0,-12 14 362 0 0,0 0 0 0 0,0 0 0 0 0,-1 1 1 0 0,1-1-1 0 0,0 0 0 0 0,0 1 1 0 0,0-1-1 0 0,0 1 0 0 0,0-1 0 0 0,-1 1 1 0 0,1-1-1 0 0,0 1 0 0 0,0 0 1 0 0,0 0-1 0 0,0-1 0 0 0,0 1 0 0 0,0 0 1 0 0,1 0-1 0 0,-1 0 0 0 0,0 0-362 0 0,0 0 265 0 0,0 1 0 0 0,0-1 0 0 0,1 0 0 0 0,-1 1-1 0 0,0-1 1 0 0,0 1 0 0 0,0 0 0 0 0,0-1 0 0 0,0 1 0 0 0,1 0-1 0 0,-1-1 1 0 0,0 1 0 0 0,-1 0 0 0 0,2 0-265 0 0,2 5 465 0 0,0-1 0 0 0,0 0 0 0 0,0 1 0 0 0,0 0 0 0 0,1 4-465 0 0,-1-2 586 0 0,2 3 49 0 0,-1 0 0 0 0,-1 0 0 0 0,2 4-635 0 0,4 11 247 0 0,-8-17 22 0 0,0-1 0 0 0,0 0 0 0 0,0 0 0 0 0,-1 1 0 0 0,-1-1 0 0 0,1 1 0 0 0,-2 4-269 0 0,-4-23 101 0 0,5 5-341 0 0,-1 1 0 0 0,1 0 0 0 0,1-1 1 0 0,-1 1-1 0 0,0-1 0 0 0,1 1 0 0 0,0 0 0 0 0,1-4 240 0 0,16-38-1666 0 0,-10 28 1339 0 0,-7 17 665 0 0,2 8 644 0 0,16 32 1189 0 0,-11-20-1702 0 0,-1 7-452 0 0,-4-10-18 0 0,2 23 1 0 0,-3-26 26 0 0,-3-5-321 0 0,1-7-1109 0 0,1-6-2533 0 0,1-4 1892 0 0</inkml:trace>
  <inkml:trace contextRef="#ctx0" brushRef="#br0" timeOffset="117175.836">9186 5934 19351 0 0,'0'0'439'0'0,"0"0"62"0"0,0 0 33 0 0,0 0-65 0 0,10 12-693 0 0,-8-10-108 0 0,1 1-1 0 0,-1 0 1 0 0,1-1 0 0 0,0 1-1 0 0,0-1 1 0 0,0 0 0 0 0,0 0-1 0 0,0 0 1 0 0,1-1 0 0 0,-1 1-1 0 0,1-1 1 0 0,-1 1 0 0 0,4-1 332 0 0,0 1-1758 0 0,-1-1 0 0 0,1 0 0 0 0,0-1 0 0 0,4 1 1758 0 0,1-1-2046 0 0</inkml:trace>
  <inkml:trace contextRef="#ctx0" brushRef="#br0" timeOffset="117550.335">9430 5953 13824 0 0,'0'0'314'0'0,"14"1"872"0"0,-10 0-949 0 0,0 1 1 0 0,0 0 0 0 0,0 0-1 0 0,-1 1 1 0 0,1-1 0 0 0,-1 1-1 0 0,1 0 1 0 0,-1 0 0 0 0,0 0-1 0 0,0 0 1 0 0,0 1 0 0 0,0-1-1 0 0,-1 1 1 0 0,1-1 0 0 0,-1 1-1 0 0,0 0 1 0 0,0 0 0 0 0,0 0-1 0 0,-1 1-237 0 0,0 0 102 0 0,0 0 0 0 0,0-1 0 0 0,-1 1 0 0 0,0 0 0 0 0,0-1 0 0 0,0 1 0 0 0,-1 0 0 0 0,1-1 0 0 0,-1 1 0 0 0,0 0 0 0 0,0-1 0 0 0,-1 1 0 0 0,1-1 0 0 0,-1 0 0 0 0,0 1 0 0 0,-1 0-102 0 0,-3 4 0 0 0,0 0 0 0 0,0-1 0 0 0,-1 1 0 0 0,0-1 0 0 0,-7 6 0 0 0,-19 22 0 0 0,-10 14 0 0 0,28-35 0 0 0,13-12 0 0 0,-1 1 0 0 0,1-1 0 0 0,-1 0 0 0 0,1 1 0 0 0,1 0 0 0 0,-1 0 0 0 0,0-1 0 0 0,1 2 0 0 0,0 0 0 0 0,1-4 0 0 0,1 0 0 0 0,-1 0 0 0 0,0-1 0 0 0,0 1 0 0 0,1 0 0 0 0,-1 0 0 0 0,0 0 0 0 0,1-1 0 0 0,-1 1 0 0 0,1 0 0 0 0,-1-1 0 0 0,1 1 0 0 0,-1 0 0 0 0,1-1 0 0 0,0 1 0 0 0,-1-1 0 0 0,1 1 0 0 0,0-1 0 0 0,-1 1 0 0 0,1-1 0 0 0,0 1 0 0 0,0-1 0 0 0,-1 0 0 0 0,1 0 0 0 0,0 1 0 0 0,0-1 0 0 0,0 0 0 0 0,-1 0 0 0 0,1 0 0 0 0,0 0 0 0 0,0 1 0 0 0,0-2 0 0 0,1 2 0 0 0,3-1-11 0 0,1 0 0 0 0,-1 0 0 0 0,1 0 0 0 0,0-1 0 0 0,-1 0 0 0 0,1 0 0 0 0,-1 0-1 0 0,1-1 1 0 0,-1 0 0 0 0,0 0 0 0 0,0 0 0 0 0,5-3 11 0 0,-2 1-620 0 0,-6 3 213 0 0,0 1 0 0 0,1-2 0 0 0,-1 1 0 0 0,0 0 1 0 0,0 0-1 0 0,1-1 0 0 0,-1 1 0 0 0,-1-1 1 0 0,1 1-1 0 0,0-1 0 0 0,0 0 0 0 0,0 0 0 0 0,-1 0 1 0 0,1 0-1 0 0,-1 0 0 0 0,0 0 0 0 0,1-2 407 0 0,2-13-2036 0 0,0 2-10 0 0</inkml:trace>
  <inkml:trace contextRef="#ctx0" brushRef="#br0" timeOffset="117551.335">9345 6083 15664 0 0,'17'-1'3999'0'0,"-12"1"-4033"0"0,0 0 1 0 0,0 0-1 0 0,0 0 1 0 0,0 1-1 0 0,3 0 34 0 0,82 31 1885 0 0,-58-20-3996 0 0,-23-9-2658 0 0,1-1-1475 0 0</inkml:trace>
  <inkml:trace contextRef="#ctx0" brushRef="#br0" timeOffset="117933.427">9592 6137 15664 0 0,'0'0'356'0'0,"0"0"49"0"0,0 0 21 0 0,0 0-42 0 0,12 2-236 0 0,-4-1-45 0 0,0 0-1 0 0,0-1 0 0 0,-1 0 1 0 0,1-1-1 0 0,0 0 0 0 0,-1 0 0 0 0,1-1 1 0 0,-1 0-1 0 0,1 0 0 0 0,-1 0 1 0 0,0-1-1 0 0,0 0 0 0 0,0-1 0 0 0,1 0-102 0 0,-6 3 35 0 0,-1 0-1 0 0,1-1 1 0 0,0 1-1 0 0,0-1 0 0 0,-1 1 1 0 0,1-1-1 0 0,-1 1 1 0 0,1-1-1 0 0,-1 0 0 0 0,0 0 1 0 0,1 0-1 0 0,-1 0 1 0 0,0 1-1 0 0,0-2-34 0 0,-1 2-39 0 0,0 0 1 0 0,0 1-1 0 0,1-1 1 0 0,-1 0-1 0 0,0 0 0 0 0,0 1 1 0 0,0-1-1 0 0,0 0 0 0 0,0 1 1 0 0,0-1-1 0 0,0 0 0 0 0,-1 0 1 0 0,1 1-1 0 0,0-1 0 0 0,0 0 1 0 0,0 1-1 0 0,-1-1 1 0 0,1 0-1 0 0,0 1 0 0 0,-1-1 1 0 0,1 0-1 0 0,-1 1 0 0 0,1-1 1 0 0,-1 1-1 0 0,1-1 0 0 0,-1 1 1 0 0,1-1-1 0 0,-1 1 0 0 0,1-1 1 0 0,-1 1-1 0 0,0-1 1 0 0,1 1-1 0 0,-1 0 0 0 0,0-1 1 0 0,1 1-1 0 0,-1 0 0 0 0,0 0 1 0 0,1-1-1 0 0,-1 1 0 0 0,0 0 1 0 0,0 0-1 0 0,1 0 0 0 0,-1 0 1 0 0,0 0 38 0 0,-8-1-8 0 0,1 0-1 0 0,-1 0 1 0 0,1 1 0 0 0,-1 0-1 0 0,1 0 1 0 0,-1 1 0 0 0,1 0 0 0 0,-1 1-1 0 0,1 0 1 0 0,0 0 0 0 0,-1 1 0 0 0,1 0-1 0 0,0 0 1 0 0,1 1 0 0 0,-1 0 0 0 0,1 0-1 0 0,-1 1 1 0 0,1 0 0 0 0,1 0-1 0 0,-4 3 9 0 0,8-5 100 0 0,-1 0-1 0 0,1 0 1 0 0,0 0-1 0 0,-1 1 0 0 0,2-1 1 0 0,-1 1-1 0 0,0-1 1 0 0,1 1-1 0 0,-1 0 0 0 0,1-1 1 0 0,0 1-1 0 0,0 0 1 0 0,1 0-1 0 0,-1 0 0 0 0,1 0 1 0 0,0 4-100 0 0,0-5 18 0 0,0 0 0 0 0,0 0 1 0 0,0 0-1 0 0,1 0 0 0 0,0 0 0 0 0,-1 0 1 0 0,1 0-1 0 0,0 0 0 0 0,0-1 0 0 0,1 1 1 0 0,-1 0-1 0 0,1 0 0 0 0,-1-1 0 0 0,1 1 1 0 0,0-1-1 0 0,0 0 0 0 0,0 1 0 0 0,0-1 1 0 0,0 0-1 0 0,1 0 0 0 0,-1 0 0 0 0,1-1-18 0 0,1 3 96 0 0,1-1 0 0 0,1 0 0 0 0,-1-1 0 0 0,0 1 0 0 0,1-1 0 0 0,-1 0 0 0 0,1 0 0 0 0,0-1 0 0 0,-1 0 0 0 0,1 0 0 0 0,0 0 0 0 0,0 0 0 0 0,0-1 0 0 0,0 0 0 0 0,1-1-96 0 0,2 0-155 0 0,1-1 0 0 0,-1 0 0 0 0,1 0 0 0 0,7-4 155 0 0,-9 3-1004 0 0,0-1 0 0 0,0 1-1 0 0,-1-2 1 0 0,0 1 0 0 0,6-5 1004 0 0,-1-2-1534 0 0</inkml:trace>
  <inkml:trace contextRef="#ctx0" brushRef="#br0" timeOffset="118363.746">9867 6067 13824 0 0,'0'0'314'0'0,"3"6"428"0"0,0 0-644 0 0,1 1 1 0 0,-1 0 0 0 0,-1 0-1 0 0,1 0 1 0 0,-1 0 0 0 0,0 1-99 0 0,0 1 432 0 0,1 0 0 0 0,0 0-1 0 0,4 6-431 0 0,-3-7 505 0 0,-1 1-1 0 0,0 0 0 0 0,0 0 1 0 0,0 1-1 0 0,-1-1 0 0 0,-1 1 0 0 0,0-1 1 0 0,0 1-1 0 0,-1 4-504 0 0,-2-2 159 0 0,1-10-153 0 0,1-2-6 0 0,0 1-1 0 0,-1-1 1 0 0,1 1-1 0 0,0-1 1 0 0,-1 1-1 0 0,1-1 0 0 0,-1 1 1 0 0,1-1-1 0 0,0 1 1 0 0,-1-1-1 0 0,1 1 1 0 0,-1-1-1 0 0,1 0 0 0 0,-1 1 1 0 0,1-1-1 0 0,-1 0 1 0 0,0 0-1 0 0,1 1 1 0 0,-1-1-1 0 0,1 0 0 0 0,-1 0 1 0 0,0 0-1 0 0,1 1 1 0 0,-1-1-1 0 0,1 0 1 0 0,-1 0-1 0 0,0 0 1 0 0,-14-3 257 0 0,13 2-56 0 0,0 0-125 0 0,0 0 1 0 0,-1-1-1 0 0,1 1 1 0 0,0-1-1 0 0,1 0 1 0 0,-1 1-1 0 0,0-1 1 0 0,0 0-1 0 0,1 0 0 0 0,-1 0 1 0 0,1 0-1 0 0,0 0 1 0 0,-1-1-1 0 0,1 1 1 0 0,0 0-1 0 0,0-1 1 0 0,0 1-1 0 0,1 0 0 0 0,-1-1 1 0 0,1 1-1 0 0,-1-2-76 0 0,1-3-59 0 0,0 0 0 0 0,0 1-1 0 0,0-1 1 0 0,1 0 0 0 0,0 0-1 0 0,0 0 1 0 0,1 0 0 0 0,0 1-1 0 0,0-1 1 0 0,1 1 0 0 0,0-1-1 0 0,0 1 1 0 0,0 0 0 0 0,1-1 59 0 0,2-2-381 0 0,0 0 1 0 0,1 0-1 0 0,0 1 1 0 0,0 0-1 0 0,1 0 1 0 0,0 0-1 0 0,0 1 1 0 0,6-4 380 0 0,-1 4-134 0 0,0 0 1 0 0,0 0 0 0 0,6-1 133 0 0,8-4-1602 0 0,-12 7-1039 0 0,0-1-1 0 0,1 2 0 0 0,12-3 2642 0 0,-11 4-2046 0 0</inkml:trace>
  <inkml:trace contextRef="#ctx0" brushRef="#br0" timeOffset="118798.367">10156 5945 13824 0 0,'0'0'629'0'0,"0"0"-12"0"0,1 0-393 0 0,17-1-197 0 0,19 2 45 0 0,-28 0 370 0 0,0 1 1 0 0,0 0-1 0 0,0 0 1 0 0,-1 1-1 0 0,0 1 1 0 0,1-1-1 0 0,1 2-442 0 0,-8-4 106 0 0,0 0 0 0 0,0 1 0 0 0,1-1 0 0 0,-1 0 0 0 0,0 1 0 0 0,0-1 0 0 0,0 1-1 0 0,-1 0 1 0 0,1 0 0 0 0,0-1 0 0 0,-1 1 0 0 0,1 0 0 0 0,-1 1 0 0 0,1-1 0 0 0,-1 0 0 0 0,0 0-1 0 0,0 0 1 0 0,0 1 0 0 0,0-1 0 0 0,-1 1 0 0 0,1-1 0 0 0,-1 0 0 0 0,1 1 0 0 0,-1-1 0 0 0,0 1 0 0 0,0-1-1 0 0,0 1 1 0 0,0 0-106 0 0,-2 4 3 0 0,-1 0-1 0 0,1 0 0 0 0,-2 0 0 0 0,1 0 1 0 0,-1 0-1 0 0,0-1 0 0 0,-2 3-2 0 0,-7 8 339 0 0,-2 0 0 0 0,0-2-1 0 0,0 0 1 0 0,-2-1 0 0 0,0 0-1 0 0,-15 9-338 0 0,0 10 16 0 0,32-33-16 0 0,0 0 0 0 0,0 0 0 0 0,0 0 0 0 0,1 0 0 0 0,-1 0 0 0 0,0 0 0 0 0,0 0 0 0 0,0 0 0 0 0,0 0 0 0 0,0 0 0 0 0,0 0 0 0 0,0 0 0 0 0,0 0 0 0 0,0 0 0 0 0,0 0 0 0 0,0 0 0 0 0,0 0 0 0 0,0 0 0 0 0,0 0 0 0 0,0 0 0 0 0,0 0 0 0 0,0 0 0 0 0,0 0 0 0 0,0 0 0 0 0,0 0 0 0 0,0 0 0 0 0,1 0 0 0 0,-1 0 0 0 0,0 0 0 0 0,0 1 0 0 0,0-1 0 0 0,0 0 0 0 0,0 0 0 0 0,0 0 0 0 0,0 0 0 0 0,0 0 0 0 0,0 0 0 0 0,0 0 0 0 0,0 0 0 0 0,0 0 0 0 0,0 0 0 0 0,0 0 0 0 0,0 0 0 0 0,-1 0 0 0 0,1 0 0 0 0,0 0 0 0 0,0 0 0 0 0,0 1 0 0 0,0-1 0 0 0,0 0 0 0 0,0 0 0 0 0,0 0 0 0 0,0 0 0 0 0,0 0 0 0 0,0 0 0 0 0,0 0 0 0 0,0 0 0 0 0,0 0 0 0 0,0 0 0 0 0,0 0 0 0 0,0 0 0 0 0,0 0 0 0 0,0 0 0 0 0,0 0 0 0 0,0 0 0 0 0,0 0 0 0 0,-1 0 0 0 0,1 0 0 0 0,9 1 0 0 0,7-1 0 0 0,71-10-122 0 0,23-2-1732 0 0,-98 11 1629 0 0,0 2 0 0 0,0-1 1 0 0,4 2 224 0 0,17 3-5008 0 0,-24-4 2963 0 0</inkml:trace>
  <inkml:trace contextRef="#ctx0" brushRef="#br0" timeOffset="127039.649">2275 7032 3224 0 0,'-7'0'-522'0'0,"6"1"1007"0"0,0-1 0 0 0,-1 0-1 0 0,1 0 1 0 0,0 0 0 0 0,0 0-1 0 0,-1 0 1 0 0,1 0 0 0 0,0-1 0 0 0,0 1-1 0 0,0 0 1 0 0,0-1 0 0 0,-1 1-1 0 0,0-1-484 0 0,2 0 360 0 0,-1 0-1 0 0,1 0 1 0 0,0 0-1 0 0,-1 0 1 0 0,1 0-1 0 0,0-1 0 0 0,-1 1 1 0 0,1 0-1 0 0,0 0 1 0 0,0 0-1 0 0,0 0 1 0 0,0-1-1 0 0,0 1 1 0 0,1-1-360 0 0,-5-38 3502 0 0,4 37-792 0 0,0 11-2063 0 0,6 61-529 0 0,4 10-40 0 0,-5-33 108 0 0,2 3-186 0 0,3 26 70 0 0,-9-68-35 0 0,0 1-1 0 0,-1-1 1 0 0,0 0-1 0 0,-1 7-34 0 0,0 7 101 0 0,2-19-95 0 0,-1-1-9 0 0,0 0 1 0 0,0 0-1 0 0,0-1 1 0 0,0 1-1 0 0,0 0 1 0 0,0-1-1 0 0,0 1 1 0 0,0 0-1 0 0,0-1 1 0 0,-1 1-1 0 0,1 0 1 0 0,0-1 0 0 0,0 1-1 0 0,-1 0 1 0 0,1-1-1 0 0,0 1 1 0 0,-1-1-1 0 0,1 1 1 0 0,-1 0 2 0 0,1 0-280 0 0,0-1-83 0 0,-10-4-1946 0 0,2-10-771 0 0,7 10 1917 0 0,-6-7-4315 0 0</inkml:trace>
  <inkml:trace contextRef="#ctx0" brushRef="#br0" timeOffset="127425.964">2229 6985 10336 0 0,'12'-25'715'0'0,"-10"18"-381"0"0,1 0 0 0 0,1 0 0 0 0,-1 0 0 0 0,1 0 0 0 0,0 0 0 0 0,1 1 0 0 0,-1 0 0 0 0,1 0 0 0 0,2-1-334 0 0,-3 4 213 0 0,0-1-1 0 0,0 1 1 0 0,1 1 0 0 0,-1-1 0 0 0,1 1 0 0 0,-1-1-1 0 0,1 1 1 0 0,0 0 0 0 0,0 1 0 0 0,0-1-1 0 0,0 1 1 0 0,5 0-213 0 0,-5 0 181 0 0,0 1 1 0 0,-1 0-1 0 0,1 0 0 0 0,0 0 1 0 0,0 1-1 0 0,0 0 0 0 0,0 0 1 0 0,3 1-182 0 0,-4 0 84 0 0,1-1 0 0 0,-1 1 0 0 0,0 0 0 0 0,0 0 0 0 0,0 0 0 0 0,0 1 0 0 0,0-1 0 0 0,0 1 0 0 0,-1 0 0 0 0,1 0 0 0 0,-1 1 0 0 0,0-1 0 0 0,0 1 0 0 0,0-1 0 0 0,0 1 0 0 0,-1 0 0 0 0,0 0 0 0 0,0 0 0 0 0,0 0 0 0 0,0 1 0 0 0,0-1 0 0 0,-1 0 0 0 0,0 1 0 0 0,1 1-84 0 0,-1 1 42 0 0,-1-1 1 0 0,1 1-1 0 0,-1 0 1 0 0,0-1-1 0 0,-1 1 0 0 0,1-1 1 0 0,-1 1-1 0 0,-1-1 1 0 0,1 0-1 0 0,-1 1 1 0 0,0-1-1 0 0,-1 0 0 0 0,1 0 1 0 0,-1 0-1 0 0,0 0 1 0 0,-1-1-1 0 0,0 1-42 0 0,-3 4 45 0 0,0-2 1 0 0,0 1-1 0 0,-1-1 0 0 0,0 0 1 0 0,-1-1-1 0 0,0 0 0 0 0,0 0 0 0 0,0-1 1 0 0,-1 0-1 0 0,0-1 0 0 0,0 0-45 0 0,-4 1-1721 0 0,1-1 0 0 0,-15 4 1721 0 0,22-8-1614 0 0</inkml:trace>
  <inkml:trace contextRef="#ctx0" brushRef="#br0" timeOffset="127819.562">2528 7240 17479 0 0,'0'0'796'0'0,"3"6"272"0"0,-3 1-1051 0 0,0-1 0 0 0,0 0 0 0 0,0 0 0 0 0,-1 1-1 0 0,0-1 1 0 0,-1 1-17 0 0,0 9 99 0 0,-3 11 160 0 0,-1 1 0 0 0,-2-1 0 0 0,-1 2-259 0 0,-1 3 175 0 0,3-7-160 0 0,2-11-301 0 0,1 0-1 0 0,0 1 0 0 0,1-1 0 0 0,1 4 287 0 0,0-6-780 0 0</inkml:trace>
  <inkml:trace contextRef="#ctx0" brushRef="#br0" timeOffset="128294.085">8872 6685 12440 0 0,'-11'-6'1125'0'0,"11"7"-945"0"0,-1 0-1 0 0,0 0 1 0 0,1 0-1 0 0,-1 0 1 0 0,1-1-1 0 0,-1 1 1 0 0,1 0 0 0 0,0 0-1 0 0,-1 0 1 0 0,1 0-1 0 0,0 0 1 0 0,0 0 0 0 0,-1 1-1 0 0,1-1 1 0 0,0 0-180 0 0,0 2 598 0 0,-3 9-221 0 0,2 0 0 0 0,-1 0 1 0 0,2 0-1 0 0,-1 3-377 0 0,1 13 343 0 0,-1-12-78 0 0,1-1 0 0 0,1 0 1 0 0,0 5-266 0 0,1 2 292 0 0,-2 0 1 0 0,0 0 0 0 0,-1 0-1 0 0,-2 0 1 0 0,-3 13-293 0 0,-2 30 157 0 0,6-46-61 0 0,-1 0 1 0 0,-1 0 0 0 0,-1-1-1 0 0,-5 12-96 0 0,8-19 89 0 0,2-10-111 0 0,-1 0 0 0 0,1 0-1 0 0,0 0 1 0 0,0 0-1 0 0,-1-1 1 0 0,1 1-1 0 0,0 0 1 0 0,-1 0-1 0 0,1 0 1 0 0,-1 0-1 0 0,1 0 1 0 0,-1 0-1 0 0,1-1 1 0 0,-1 1-1 0 0,0 0 23 0 0,-9-12-2462 0 0,8 9 1569 0 0,0-1 1 0 0,0 1-1 0 0,1-1 1 0 0,-1 0-1 0 0,1 1 0 0 0,0-1 1 0 0,-1-1 892 0 0,-4-13-5441 0 0</inkml:trace>
  <inkml:trace contextRef="#ctx0" brushRef="#br0" timeOffset="128705.635">8775 6699 5064 0 0,'1'-1'34'0'0,"-1"0"1"0"0,1 0-1 0 0,0 0 0 0 0,0-1 1 0 0,-1 1-1 0 0,1 0 0 0 0,-1-1 1 0 0,1 1-1 0 0,-1 0 0 0 0,1-1 1 0 0,-1 1-1 0 0,0-2-34 0 0,1 2 213 0 0,-1-1 1 0 0,0 1-1 0 0,1-1 0 0 0,-1 1 0 0 0,1-1 0 0 0,-1 1 0 0 0,1-1 1 0 0,-1 1-1 0 0,1 0 0 0 0,0-1 0 0 0,1 0-213 0 0,-1 1 601 0 0,23-23 6745 0 0,-21 21-7154 0 0,0 0 0 0 0,1 1 0 0 0,-1 0 1 0 0,1 0-1 0 0,0 0 0 0 0,-1 0 0 0 0,1 1 0 0 0,0-1 0 0 0,0 1 0 0 0,4-1-192 0 0,-1 0 181 0 0,1 1 1 0 0,0 0 0 0 0,0 1-1 0 0,-1-1 1 0 0,1 1 0 0 0,0 1-1 0 0,0 0 1 0 0,-1 0 0 0 0,1 0-1 0 0,0 1 1 0 0,-1 0 0 0 0,0 0-1 0 0,4 2-181 0 0,-5-1 93 0 0,-1 0-1 0 0,1 0 1 0 0,-1 0-1 0 0,0 1 1 0 0,0-1-1 0 0,0 1 1 0 0,0 0-1 0 0,-1 1 1 0 0,1-1-1 0 0,-1 1 1 0 0,0 0-1 0 0,-1 0 1 0 0,1 0-1 0 0,-1 1 1 0 0,0-1-1 0 0,1 5-92 0 0,-3-8 11 0 0,0 1 0 0 0,0-1 0 0 0,0 1 0 0 0,-1 0 0 0 0,1-1 0 0 0,-1 1 0 0 0,0 0 0 0 0,1 0-1 0 0,-1-1 1 0 0,-1 1 0 0 0,1 0 0 0 0,0 0 0 0 0,-1-1 0 0 0,1 1 0 0 0,-1 0 0 0 0,0-1 0 0 0,0 1-11 0 0,-1 1 29 0 0,0 1 0 0 0,0-1 1 0 0,-1 1-1 0 0,0-1 0 0 0,0 0 0 0 0,0 0 0 0 0,0-1 1 0 0,-1 1-1 0 0,0 0-29 0 0,-10 7 110 0 0,0 0 1 0 0,-1 0 0 0 0,-1-2 0 0 0,-11 6-111 0 0,27-15 1 0 0,-22 13-228 0 0,-1-2 0 0 0,0 0 0 0 0,-1-1 0 0 0,0-2 0 0 0,0 0 0 0 0,-2-2 227 0 0,6-5-3107 0 0,19-1 793 0 0</inkml:trace>
  <inkml:trace contextRef="#ctx0" brushRef="#br0" timeOffset="129140.054">9058 7009 10136 0 0,'0'0'777'0'0,"0"0"-276"0"0,7 0 2294 0 0,49-2 2259 0 0,-54 4-4974 0 0,0-1 0 0 0,0 1-1 0 0,0 0 1 0 0,-1 0-1 0 0,1 0 1 0 0,0 0-1 0 0,-1 0 1 0 0,1 0-80 0 0,0 1-13 0 0,-1-1 14 0 0,0 0 0 0 0,0 0 0 0 0,0 0 0 0 0,0 0 1 0 0,0 0-1 0 0,0 1 0 0 0,0-1 0 0 0,-1 0 0 0 0,1 1 0 0 0,-1-1 0 0 0,0 1 0 0 0,0-1 0 0 0,0 0 0 0 0,0 1 0 0 0,0-1 0 0 0,0 1 0 0 0,0-1 0 0 0,-1 0 0 0 0,0 1 0 0 0,1-1 0 0 0,-2 2-1 0 0,-1 5 41 0 0,-1 0 0 0 0,0 0 1 0 0,0-1-1 0 0,-5 7-41 0 0,2-6 73 0 0,0 0 1 0 0,0-1-1 0 0,-1 0 0 0 0,-4 4-73 0 0,-5 5 88 0 0,4-5-20 0 0,9-8-49 0 0,-1 1 0 0 0,1-1 0 0 0,0 0-1 0 0,0 1 1 0 0,1 0 0 0 0,-1 0 0 0 0,1 0 0 0 0,0 0 0 0 0,1 1-1 0 0,-1 1-18 0 0,2-2 14 0 0,2-4 5 0 0,0 0-1 0 0,0 0 1 0 0,0 0 0 0 0,0 0 0 0 0,0-1 0 0 0,1 1 0 0 0,-1 0 0 0 0,0-1 0 0 0,0 1 0 0 0,1-1-1 0 0,-1 0 1 0 0,1 1-19 0 0,6-1 59 0 0,1 0-1 0 0,0 0 1 0 0,-1-1-1 0 0,1 0 1 0 0,-1 0-1 0 0,1-1 0 0 0,-1 0 1 0 0,0-1-1 0 0,2 0-58 0 0,19-5 26 0 0,51-15-1542 0 0,-61 18-5647 0 0</inkml:trace>
  <inkml:trace contextRef="#ctx0" brushRef="#br2" timeOffset="135259.623">5860 2995 1840 0 0,'0'0'83'0'0,"0"0"155"0"0,0 0 614 0 0,0 0 268 0 0,0 0 52 0 0,0 0-69 0 0,0 0-334 0 0,0 0-141 0 0,0 0-27 0 0,0 0-18 0 0,0 0-47 0 0,-10-18 2499 0 0,-1 8 867 0 0,8 7 603 0 0,6 22-2369 0 0,3 8-1968 0 0,-4-22-168 0 0,-1 0 0 0 0,1 0 0 0 0,0 0 0 0 0,0 0 0 0 0,0-1 0 0 0,3 5 0 0 0,7 12 0 0 0,-7-9-29 0 0,-4-10 15 0 0,1 1-1 0 0,-1-1 1 0 0,0 1-1 0 0,0 0 1 0 0,0-1-1 0 0,-1 1 1 0 0,1 0 14 0 0,8 30-14 0 0,-5-14 14 0 0,0 1 0 0 0,1-1 0 0 0,1 0 0 0 0,5 10 0 0 0,-9-22 10 0 0,0-1 0 0 0,0 1 0 0 0,-1-1 0 0 0,0 1 0 0 0,1 5-10 0 0,2 18 41 0 0,-4-29-12 0 0,0 0 1 0 0,0 0-1 0 0,0 0 1 0 0,-1 1-1 0 0,1-1 1 0 0,0 0-1 0 0,-1 0 0 0 0,1 0 1 0 0,0 0-1 0 0,-1 0 1 0 0,0 0-1 0 0,1 0 1 0 0,-1 1-1 0 0,0-2 0 0 0,1 1 1 0 0,-1 0-1 0 0,0 0 1 0 0,0 0-1 0 0,0 0 1 0 0,0 0-1 0 0,1-1 0 0 0,-1 1 1 0 0,-1 0-1 0 0,1-1 1 0 0,0 1-1 0 0,0-1 1 0 0,-1 1-30 0 0,-2 1 114 0 0,0 1 1 0 0,-1-2 0 0 0,1 1-1 0 0,0 0 1 0 0,-1-1 0 0 0,-4 1-115 0 0,-53 9 513 0 0,32-5-422 0 0,0-1 1 0 0,-1-2-92 0 0,-68 10-2622 0 0,83-12 702 0 0</inkml:trace>
  <inkml:trace contextRef="#ctx0" brushRef="#br2" timeOffset="141310.323">3005 7303 2760 0 0,'0'0'405'0'0,"0"0"662"0"0,-6-7 4079 0 0,6 6-4788 0 0,0 1-1 0 0,3-4 132 0 0,-1-1 370 0 0,0 4 2620 0 0,-1 1-3396 0 0,0 0 0 0 0,-1 0 0 0 0,1 0 0 0 0,0 0 0 0 0,0 1 0 0 0,-1-1 0 0 0,1 0 0 0 0,0 0 0 0 0,-1 1 0 0 0,1-1 0 0 0,0 0 0 0 0,-1 1 0 0 0,1-1 1 0 0,-1 0-1 0 0,1 1 0 0 0,-1-1 0 0 0,1 1 0 0 0,-1-1 0 0 0,1 1 0 0 0,-1 0 0 0 0,1-1 0 0 0,-1 1-83 0 0,8 18 938 0 0,-7-10-636 0 0,0 0 0 0 0,-1 1 1 0 0,1 3-303 0 0,-1-12 35 0 0,-4 113 1116 0 0,-1-90-996 0 0,1 7 47 0 0,2 4-143 0 0,-2 17-59 0 0,0-17-24 0 0,1 17 24 0 0,7 16 53 0 0,-5-66-47 0 0,1 0 0 0 0,1 0 0 0 0,-1 1 0 0 0,0-1 0 0 0,0 0-1 0 0,1 0 1 0 0,-1 0 0 0 0,1 0 0 0 0,0 1-6 0 0,1 5 11 0 0,-2-4-8 0 0,7 13 58 0 0,-5-11-62 0 0,3 8 56 0 0,0-9-34 0 0,-3-3 22 0 0,3 1-15 0 0,0 1 0 0 0,0-1 0 0 0,1 0 0 0 0,-1 0 0 0 0,1-1 0 0 0,-1 0 1 0 0,1 0-1 0 0,0 0 0 0 0,0 0 0 0 0,0-1 0 0 0,4 0-28 0 0,7 2 21 0 0,0-2 0 0 0,0 0 0 0 0,1-1 0 0 0,-1 0 0 0 0,0-1 0 0 0,0-1 0 0 0,0-1 0 0 0,-1-1 0 0 0,3-1-21 0 0,14-6 28 0 0,96-29 23 0 0,-106 35-81 0 0,0 0 0 0 0,1 2 0 0 0,-1 0 0 0 0,16 1 30 0 0,33 7-1441 0 0,-68-5 1191 0 0,-1 0 0 0 0,1 1-1 0 0,-1 0 1 0 0,0-1 0 0 0,0 1 0 0 0,1 1 0 0 0,-1-1 250 0 0,15 4-2646 0 0,-5-2 838 0 0</inkml:trace>
  <inkml:trace contextRef="#ctx0" brushRef="#br2" timeOffset="141977.897">3084 7295 3224 0 0,'0'0'539'0'0,"0"0"1051"0"0,0 0 459 0 0,0 0 95 0 0,-5-2 1292 0 0,1 2-3251 0 0,1 1-1 0 0,-1 0 1 0 0,1-1-1 0 0,0 1 1 0 0,-1 0-1 0 0,1 1 1 0 0,0-1-1 0 0,0 1 1 0 0,0-1-1 0 0,0 1 1 0 0,-1 1-185 0 0,-35 25 948 0 0,29-19-690 0 0,-16 12 248 0 0,-38 28 605 0 0,42-36-821 0 0,21-12-205 0 0,1-4-71 0 0,1 0 0 0 0,-1 0 0 0 0,1 0 0 0 0,-1 0 0 0 0,1 0 0 0 0,0 0 0 0 0,0 0 0 0 0,0 0 0 0 0,1 0 0 0 0,-1 0 0 0 0,2-1-14 0 0,21-27-24 0 0,-12 15 35 0 0,-3 7-11 0 0,-1 0-1 0 0,2 1 0 0 0,-1 0 1 0 0,1 0-1 0 0,1 1 0 0 0,7-5 1 0 0,18-12 140 0 0,-32 21-103 0 0,0 1-1 0 0,0 0 0 0 0,0 0 0 0 0,0 0 1 0 0,1 0-1 0 0,1 0-36 0 0,14-6 254 0 0,12 0 42 0 0,-31 7-208 0 0,1 2-74 0 0,0 0-1 0 0,0 0 0 0 0,-1-1 0 0 0,1 1 1 0 0,0 0-1 0 0,-1 0 0 0 0,1 1 0 0 0,-1-1 0 0 0,0 0 1 0 0,1 0-1 0 0,-1 1 0 0 0,0-1-13 0 0,10 16 780 0 0,-8-13-612 0 0,-1 0-1 0 0,0 0 1 0 0,0 0-1 0 0,0 0 1 0 0,0 0 0 0 0,0 0-1 0 0,0 2-167 0 0,2 6 2 0 0,0 0 0 0 0,1 0 0 0 0,0-1 0 0 0,1 1 0 0 0,0-1 0 0 0,1-1 0 0 0,0 1 0 0 0,2 0-2 0 0,-4-5-27 0 0,1 0 0 0 0,0 0 1 0 0,0-1-1 0 0,1 1 0 0 0,-1-1 0 0 0,1-1 0 0 0,0 1 0 0 0,0-1 0 0 0,4 1 27 0 0,-4-2-637 0 0,0-1-1 0 0,0 1 1 0 0,-1-1 0 0 0,1-1-1 0 0,0 0 1 0 0,1 0-1 0 0,-1 0 638 0 0,9-1-6239 0 0</inkml:trace>
  <inkml:trace contextRef="#ctx0" brushRef="#br2" timeOffset="142842.563">4843 7676 11976 0 0,'0'0'266'0'0,"0"0"44"0"0,0 0 15 0 0,0 0-26 0 0,-10-12 735 0 0,-3 12-11 0 0,10-1-744 0 0,0 1 0 0 0,-1 0 0 0 0,1 0 0 0 0,-1 1 0 0 0,1-1 1 0 0,-1 0-1 0 0,1 1 0 0 0,0 0 0 0 0,-1 0 0 0 0,1 0 0 0 0,-3 1-279 0 0,-3 3 430 0 0,1 0-1 0 0,-1 1 0 0 0,1 0 0 0 0,0 0 0 0 0,1 0 0 0 0,-1 1 0 0 0,1 0 1 0 0,-4 6-430 0 0,6-7 162 0 0,1 0 0 0 0,0 1 0 0 0,0 0 0 0 0,0-1 0 0 0,0 1 0 0 0,1 1 0 0 0,0-1 0 0 0,1 0 0 0 0,0 1 0 0 0,0-1 0 0 0,0 6-162 0 0,1-9-11 0 0,2 1-1 0 0,-1-1 0 0 0,0 1 0 0 0,1-1 0 0 0,0 1 1 0 0,0-1-1 0 0,0 1 0 0 0,1-1 0 0 0,-1 0 0 0 0,1 0 1 0 0,0 0-1 0 0,0 0 0 0 0,0 0 0 0 0,1 0 1 0 0,0 0-1 0 0,-1-1 0 0 0,1 1 0 0 0,0-1 0 0 0,1 0 1 0 0,-1 0-1 0 0,2 1 12 0 0,-2-1-20 0 0,1 0 0 0 0,0 0 1 0 0,0 0-1 0 0,0-1 0 0 0,0 1 1 0 0,1-1-1 0 0,-1 0 0 0 0,1 0 1 0 0,-1-1-1 0 0,1 1 0 0 0,0-1 1 0 0,-1 0-1 0 0,1-1 0 0 0,0 1 1 0 0,0-1-1 0 0,0 0 0 0 0,0 0 1 0 0,-1 0-1 0 0,5-1 20 0 0,3-1-246 0 0,0-1 0 0 0,0-1 0 0 0,-1 0-1 0 0,1-1 1 0 0,-1 0 0 0 0,0-1 0 0 0,0 0 0 0 0,-1 0 0 0 0,0-1 0 0 0,0-1-1 0 0,0 1 1 0 0,-1-2 0 0 0,2-2 246 0 0,12-10-1752 0 0,-17 16 912 0 0,0 0-1 0 0,-1 0 0 0 0,0-1 1 0 0,0 1-1 0 0,0-1 0 0 0,0-2 841 0 0,10-18-2544 0 0,-2 5-14 0 0</inkml:trace>
  <inkml:trace contextRef="#ctx0" brushRef="#br2" timeOffset="143251.897">5064 7653 15664 0 0,'1'0'84'0'0,"0"0"0"0"0,-1 1 1 0 0,1-1-1 0 0,-1 1 0 0 0,1-1 1 0 0,-1 1-1 0 0,1-1 0 0 0,-1 1 1 0 0,1-1-1 0 0,-1 1 1 0 0,1-1-1 0 0,-1 1 0 0 0,1 0 1 0 0,-1-1-1 0 0,0 1 0 0 0,0-1 1 0 0,1 1-1 0 0,-1 0 1 0 0,0 0-1 0 0,0-1 0 0 0,0 1 1 0 0,1 0-85 0 0,5 25-233 0 0,-3-12 329 0 0,6 13-96 0 0,-5-13 0 0 0,1 1 0 0 0,-2-1 0 0 0,2 10 0 0 0,-1-2 249 0 0,0 11 934 0 0,-3-18-697 0 0,0-10-457 0 0,-1 0-1 0 0,0 0 1 0 0,0 0-1 0 0,-1-1 1 0 0,0 6-29 0 0,1-8 40 0 0,-1-1 1 0 0,0 1-1 0 0,1 0 1 0 0,-1 0-1 0 0,0 0 1 0 0,0 0-1 0 0,0-1 1 0 0,-1 1-1 0 0,1 0 1 0 0,0-1-1 0 0,0 1 1 0 0,-1-1 0 0 0,1 1-1 0 0,-1-1 1 0 0,0 0-1 0 0,1 0 1 0 0,-1 0-41 0 0,2 0 4 0 0,0-1 0 0 0,0 0 0 0 0,-1 0 0 0 0,1 0 0 0 0,0 0 0 0 0,0 0 0 0 0,-1 0 0 0 0,1 0 0 0 0,0 0 0 0 0,0 0 0 0 0,0 0 1 0 0,-1 0-1 0 0,1 0 0 0 0,0 0 0 0 0,0-1 0 0 0,0 1 0 0 0,0 0 0 0 0,-1 0 0 0 0,1 0 0 0 0,0 0 0 0 0,0 0 0 0 0,0 0 0 0 0,-1 0 0 0 0,1 0 0 0 0,0-1 0 0 0,0 1 1 0 0,0 0-1 0 0,0 0 0 0 0,0 0 0 0 0,0 0 0 0 0,-1-1 0 0 0,1 1 0 0 0,0 0 0 0 0,0 0 0 0 0,0 0 0 0 0,0-1 0 0 0,0 1 0 0 0,0 0 0 0 0,0 0 0 0 0,0 0 1 0 0,0-1-1 0 0,0 1 0 0 0,0 0 0 0 0,0 0 0 0 0,0 0 0 0 0,0-1 0 0 0,0 1 0 0 0,0 0 0 0 0,0 0 0 0 0,0 0 0 0 0,0-1 0 0 0,0 1-4 0 0,0-14-82 0 0,0 12 27 0 0,-1-10-179 0 0,0 10 196 0 0,1 0 0 0 0,0 0-1 0 0,0 0 1 0 0,0 0 0 0 0,0 0-1 0 0,0 0 1 0 0,0-1-1 0 0,0 1 1 0 0,1 0 0 0 0,-1 0-1 0 0,2-2 39 0 0,9-24-36 0 0,-5 13 36 0 0,0-1-1 0 0,1 1 0 0 0,1 0 0 0 0,0 1 0 0 0,4-3 1 0 0,6-8 46 0 0,20-19-46 0 0,-5 15-1578 0 0,-24 23-144 0 0,-1 0-1 0 0,1 0 1 0 0,4 0 1722 0 0,-5 2-3423 0 0,-4 2-662 0 0</inkml:trace>
  <inkml:trace contextRef="#ctx0" brushRef="#br2" timeOffset="143657.757">5368 7676 15664 0 0,'0'0'356'0'0,"-2"1"49"0"0,-5 7-266 0 0,1-1 1 0 0,0 1-1 0 0,0 0 1 0 0,0 1-1 0 0,1 0 1 0 0,0 0-1 0 0,1 0 1 0 0,0 0-1 0 0,0 1 0 0 0,-1 6-139 0 0,4-11 124 0 0,-1 1-1 0 0,2 0 1 0 0,-1 0-1 0 0,1-1 0 0 0,0 1 1 0 0,0 0-1 0 0,0 0 1 0 0,1-1-1 0 0,0 1 0 0 0,0 0 1 0 0,1-1-1 0 0,-1 1 0 0 0,3 4-123 0 0,-3-8 0 0 0,-1-1 0 0 0,1 0 0 0 0,0 0 0 0 0,-1 0 0 0 0,1 0 0 0 0,0 0 0 0 0,0 0 0 0 0,0 0 0 0 0,0 0 0 0 0,0 0 0 0 0,0 0 0 0 0,0 0 0 0 0,0 0 0 0 0,0-1 0 0 0,0 1 0 0 0,0 0 0 0 0,0-1 0 0 0,1 1 0 0 0,-1-1 0 0 0,0 1 0 0 0,0-1 0 0 0,1 0 0 0 0,-1 0 0 0 0,0 1 0 0 0,1-1 0 0 0,-1 0 0 0 0,0 0 0 0 0,1 0 0 0 0,0 0 0 0 0,2-1 0 0 0,-1 1 0 0 0,0-1 0 0 0,1 0 0 0 0,-1 0 0 0 0,0 0 0 0 0,0 0 0 0 0,0-1 0 0 0,0 1 0 0 0,1-2 0 0 0,22-14 0 0 0,-1-1 0 0 0,11-13 0 0 0,-33 28 0 0 0,1 0 0 0 0,-1 0 0 0 0,0-1 0 0 0,0 0 0 0 0,0 1 0 0 0,-1-1 0 0 0,1 0 0 0 0,-1 0 0 0 0,0 0 0 0 0,0-1 0 0 0,0 1 0 0 0,0 0 0 0 0,-1-1 0 0 0,0 1 0 0 0,0-1 0 0 0,0 0 0 0 0,-1-4 0 0 0,0 7 0 0 0,0 1 0 0 0,1-1 0 0 0,-1 1 0 0 0,0-1 0 0 0,0 1 0 0 0,0-1 0 0 0,-1 1 0 0 0,1-1 0 0 0,0 0 0 0 0,-1 1 0 0 0,1 0 0 0 0,-1-1 0 0 0,1 1 0 0 0,-1-1 0 0 0,1 1 0 0 0,-1-1 0 0 0,0 1 0 0 0,0 0 0 0 0,0 0 0 0 0,0-1 0 0 0,0 1 0 0 0,0 0 0 0 0,0 0 0 0 0,0 0 0 0 0,0 0 0 0 0,-1 0 0 0 0,1 0 0 0 0,0 1 0 0 0,-1-1 0 0 0,-2-2-64 0 0,0 1-1 0 0,0 0 1 0 0,0 0-1 0 0,0 0 0 0 0,0 1 1 0 0,0-1-1 0 0,-1 1 1 0 0,1 0-1 0 0,-1 0 0 0 0,1 1 1 0 0,-2-1 64 0 0,-4 1-257 0 0,1 0 1 0 0,-1 0 0 0 0,1 1 0 0 0,0 0-1 0 0,-1 1 257 0 0,-3 0 0 0 0,11-2-96 0 0,1 0 0 0 0,-1 0 0 0 0,0 0 0 0 0,1 0 0 0 0,-1 0 0 0 0,0 1 0 0 0,1-1 0 0 0,-1 1 0 0 0,0-1 0 0 0,1 1 0 0 0,-1 0 0 0 0,1 0 0 0 0,-1 0 0 0 0,1-1 1 0 0,-2 2 95 0 0,2-1-716 0 0,-5 3-4842 0 0,6-4 3512 0 0</inkml:trace>
  <inkml:trace contextRef="#ctx0" brushRef="#br2" timeOffset="144048.607">5794 7559 13824 0 0,'-16'14'668'0'0,"-14"8"-499"0"0,1 2 0 0 0,1 2-1 0 0,1 0 1 0 0,1 2 0 0 0,2 1-169 0 0,23-28 0 0 0,0 1 0 0 0,0-1 0 0 0,0 1 0 0 0,0-1 0 0 0,0 1 0 0 0,0 0 0 0 0,0-1 0 0 0,1 1 0 0 0,-1 0 0 0 0,1 0 0 0 0,-1 0 0 0 0,1-1 0 0 0,0 1 0 0 0,0 0 0 0 0,0 0 0 0 0,0 0 0 0 0,0 0 0 0 0,0-1 0 0 0,0 1 0 0 0,1 0 0 0 0,-1 0 0 0 0,1 0 0 0 0,-1-1 0 0 0,1 1 0 0 0,-1 0 0 0 0,1 0 0 0 0,0-1 0 0 0,0 1 0 0 0,0-1 0 0 0,0 1 0 0 0,0-1 0 0 0,1 1 0 0 0,-1-1 0 0 0,0 0 0 0 0,0 1 0 0 0,1-1 0 0 0,-1 0 0 0 0,1 0 0 0 0,-1 0 0 0 0,1 0 0 0 0,0 0 0 0 0,-1-1 0 0 0,1 1 0 0 0,0 0 0 0 0,0-1 0 0 0,1 1 0 0 0,75 19 0 0 0,-59-16 0 0 0,0 1 0 0 0,2 3 0 0 0,-20-8 102 0 0,0 0 1 0 0,-1 0-1 0 0,1 0 1 0 0,0 1-1 0 0,-1-1 1 0 0,1 0-1 0 0,0 0 1 0 0,-1 1-1 0 0,1-1 1 0 0,-1 1-1 0 0,1-1 1 0 0,0 1-1 0 0,-1-1 1 0 0,1 0-1 0 0,-1 1 1 0 0,0 0-1 0 0,1-1 1 0 0,-1 1-1 0 0,1-1 1 0 0,-1 1-1 0 0,0 0 1 0 0,1-1-1 0 0,-1 1 1 0 0,0 0-1 0 0,0-1 1 0 0,0 1-1 0 0,1 0 1 0 0,-1-1-1 0 0,0 1-102 0 0,0 1 134 0 0,-1-1-1 0 0,1 1 0 0 0,0-1 1 0 0,-1 1-1 0 0,1-1 0 0 0,-1 1 1 0 0,0-1-1 0 0,1 0 1 0 0,-1 1-1 0 0,0-1 0 0 0,0 0 1 0 0,0 0-1 0 0,-1 1-133 0 0,-2 3 142 0 0,0-1 0 0 0,0 0 0 0 0,-1 0 0 0 0,0 0 1 0 0,0-1-1 0 0,0 0 0 0 0,-1 1-142 0 0,-10 3-506 0 0,0 0-1 0 0,0-1 1 0 0,-14 3 506 0 0,24-7-920 0 0,-1-1 0 0 0,1 0-1 0 0,-1 0 1 0 0,-1-1 920 0 0,-3-1-2024 0 0,4-3-21 0 0</inkml:trace>
  <inkml:trace contextRef="#ctx0" brushRef="#br2" timeOffset="144417.262">6088 7570 13824 0 0,'-1'1'314'0'0,"-16"12"265"0"0,-1-1 0 0 0,-1-1 0 0 0,-11 6-579 0 0,15-11 243 0 0,2 2 0 0 0,-1 0 0 0 0,1 0-1 0 0,1 1 1 0 0,-1 1 0 0 0,1 0 0 0 0,1 1 0 0 0,0 0-243 0 0,10-9 106 0 0,-1 0 0 0 0,1 0 0 0 0,0 0 0 0 0,0 0 0 0 0,-1 0 0 0 0,1 0 0 0 0,1 0 0 0 0,-1 0 0 0 0,0 0 0 0 0,1 1 0 0 0,-1-1 0 0 0,1 0 0 0 0,-1 1-1 0 0,1-1 1 0 0,0 2-106 0 0,0-3 1 0 0,0 0 0 0 0,0 0-1 0 0,0 0 1 0 0,0 0-1 0 0,0 0 1 0 0,0 0 0 0 0,0 0-1 0 0,0 0 1 0 0,0 0-1 0 0,1 0 1 0 0,-1 0 0 0 0,0 0-1 0 0,1 0 1 0 0,-1 0-1 0 0,1 0 1 0 0,-1 0 0 0 0,1-1-1 0 0,-1 1 1 0 0,1 0-1 0 0,0 0 1 0 0,-1-1 0 0 0,1 1-1 0 0,0 0 1 0 0,-1-1-1 0 0,1 1 0 0 0,3 2 1 0 0,3 4-1 0 0,0-1 0 0 0,0 1 0 0 0,1-2 0 0 0,0 1 0 0 0,0-1 0 0 0,0-1 0 0 0,1 1 0 0 0,-1-1 0 0 0,4 0 0 0 0,27 15 0 0 0,-33-17 0 0 0,-5-2 0 0 0,0 1 0 0 0,0-1 0 0 0,0 0 0 0 0,1 1 0 0 0,-1-1 0 0 0,0 1 0 0 0,0-1 0 0 0,0 1 0 0 0,0 0 0 0 0,0-1 0 0 0,0 1 0 0 0,0 0 0 0 0,0 0 0 0 0,0 0 0 0 0,0 0 0 0 0,-1 0 0 0 0,1 0 0 0 0,0 0 9 0 0,0-1-1 0 0,-1 1 0 0 0,1 0 1 0 0,-1-1-1 0 0,0 1 0 0 0,1 0 1 0 0,-1-1-1 0 0,1 1 0 0 0,-1 0 1 0 0,0 0-1 0 0,0 0 0 0 0,1-1 0 0 0,-1 1 1 0 0,0 0-1 0 0,0 0 0 0 0,0 0 1 0 0,0-1-1 0 0,0 1 0 0 0,0 0 1 0 0,0 0-1 0 0,0 0 0 0 0,0 0 1 0 0,-1-1-1 0 0,1 1 0 0 0,0 0 1 0 0,0 0-1 0 0,-1-1 0 0 0,1 1 0 0 0,0 0 1 0 0,-1 0-1 0 0,1-1 0 0 0,-1 1-8 0 0,-2 3 219 0 0,1-1 0 0 0,-1 0 0 0 0,0 0 0 0 0,-1 0 0 0 0,-2 2-219 0 0,-5 5 454 0 0,2-1-1313 0 0,0-1-1 0 0,0 0 1 0 0,-1 0-1 0 0,0-1 1 0 0,0 0 0 0 0,-1-1-1 0 0,-9 4 860 0 0,8-4-1534 0 0</inkml:trace>
  <inkml:trace contextRef="#ctx0" brushRef="#br2" timeOffset="144785.548">6207 7755 15664 0 0,'0'0'356'0'0,"0"0"49"0"0,11 4 539 0 0,10-3-931 0 0,-11 0-13 0 0,0-1 1 0 0,0 0 0 0 0,3-1-1 0 0,-11 1 0 0 0,1 0 0 0 0,0-1 0 0 0,0 0 0 0 0,-1 1 0 0 0,1-1 0 0 0,0 0 0 0 0,-1 0 0 0 0,1 0 0 0 0,0-1 0 0 0,-1 1 0 0 0,0-1-1 0 0,1 1 1 0 0,0-2 0 0 0,-2 2 0 0 0,5-5 0 0 0,0 0 0 0 0,0 0 0 0 0,0 0 0 0 0,3-7 0 0 0,-8 12 0 0 0,0 0 0 0 0,0-1 0 0 0,0 1 0 0 0,-1 0 0 0 0,1-1 0 0 0,0 1 0 0 0,-1-1 0 0 0,1 1 0 0 0,-1-1 0 0 0,1 1 0 0 0,-1-1 0 0 0,0 1 0 0 0,0-1 0 0 0,1 1 0 0 0,-1-1 0 0 0,0 1 0 0 0,0-1 0 0 0,-1 1 0 0 0,1-1 0 0 0,0 1 0 0 0,-1-1 0 0 0,1 1 0 0 0,0-1 0 0 0,-1 1 0 0 0,0-1 0 0 0,1 1 0 0 0,-1-1 0 0 0,0 1 0 0 0,0 0 0 0 0,0-1 0 0 0,-1 1-54 0 0,1-1 0 0 0,-1 1-1 0 0,1 0 1 0 0,-1 0 0 0 0,0 1-1 0 0,1-1 1 0 0,-1 0-1 0 0,0 0 1 0 0,0 1 0 0 0,1-1-1 0 0,-1 1 1 0 0,0 0-1 0 0,0-1 1 0 0,0 1 0 0 0,0 0-1 0 0,0 0 1 0 0,1 0-1 0 0,-1 1 1 0 0,0-1 0 0 0,0 0-1 0 0,0 1 1 0 0,0-1-1 0 0,1 1 1 0 0,-1-1 54 0 0,-9 3 350 0 0,1 1 1 0 0,0 0-1 0 0,-7 4-350 0 0,12-5 230 0 0,0-1-144 0 0,0 1 0 0 0,0-1 0 0 0,0 1 0 0 0,0 1 0 0 0,0-1 0 0 0,1 1 0 0 0,-1 0 0 0 0,1 0 0 0 0,0 0 0 0 0,0 0 0 0 0,1 1 0 0 0,-1-1 0 0 0,1 1 0 0 0,0 0 0 0 0,0 0 0 0 0,1 1 0 0 0,0-1 0 0 0,-1 0 0 0 0,2 1 0 0 0,-1-1 0 0 0,1 1 0 0 0,0 0 0 0 0,0-1 0 0 0,0 6-86 0 0,1-8 3 0 0,0 0-1 0 0,0 1 0 0 0,0-1 0 0 0,1 0 0 0 0,0 0 0 0 0,-1 0 1 0 0,1 0-1 0 0,0 0 0 0 0,1 0 0 0 0,-1 0 0 0 0,0 0 0 0 0,1 0 1 0 0,0-1-1 0 0,-1 1 0 0 0,1 0 0 0 0,0-1 0 0 0,0 1 0 0 0,1-1 1 0 0,-1 0-1 0 0,0 0 0 0 0,3 2-2 0 0,-1-2-84 0 0,-1 0 0 0 0,1 0 0 0 0,-1-1 0 0 0,1 1-1 0 0,0-1 1 0 0,0 0 0 0 0,0 0 0 0 0,0 0 0 0 0,0 0 0 0 0,0-1 0 0 0,0 0 0 0 0,-1 0 0 0 0,1 0 0 0 0,0 0 0 0 0,0-1 0 0 0,0 1-1 0 0,2-1 85 0 0,15-5-2091 0 0,0-1 0 0 0,-1-1 0 0 0,3-2 2091 0 0,2 0-2046 0 0</inkml:trace>
  <inkml:trace contextRef="#ctx0" brushRef="#br2" timeOffset="145238.392">6730 7615 13824 0 0,'0'0'629'0'0,"-6"0"212"0"0,-5 3-280 0 0,1 1 1 0 0,-1 0-1 0 0,1 0 0 0 0,0 1 1 0 0,0 1-1 0 0,0-1 0 0 0,1 2 0 0 0,-3 1-561 0 0,-9 7-385 0 0,-25 15 2441 0 0,-5 8-2056 0 0,48-35 1 0 0,0 1 0 0 0,0-1 0 0 0,0 0 0 0 0,0 1 0 0 0,1-1 0 0 0,-1 1 0 0 0,1 0 0 0 0,0 0 0 0 0,0 0 0 0 0,0 0 0 0 0,1 1 0 0 0,-1-1 0 0 0,1 0 0 0 0,0 1 0 0 0,0-1 0 0 0,1 0-1 0 0,-1-2 0 0 0,1-1 0 0 0,0 1 0 0 0,0-1 0 0 0,0 0 0 0 0,0 1 0 0 0,1-1 0 0 0,-1 0 0 0 0,0 1 0 0 0,0-1 0 0 0,1 0 0 0 0,-1 1 0 0 0,1-1 0 0 0,-1 0 0 0 0,1 1 0 0 0,0-1 0 0 0,0 0 0 0 0,-1 0 0 0 0,1 0 0 0 0,0 0 0 0 0,0 0 0 0 0,0 0 0 0 0,0 0 0 0 0,0 0 0 0 0,0 0 0 0 0,0 0 0 0 0,2 0 0 0 0,-2 0 0 0 0,1 0 0 0 0,0 0 0 0 0,0 0 0 0 0,0 0 0 0 0,0 0 0 0 0,0-1 0 0 0,0 1 0 0 0,0-1 0 0 0,0 0 0 0 0,0 1 0 0 0,0-1 0 0 0,0 0 0 0 0,0 0 0 0 0,0 0 0 0 0,0 0 0 0 0,2-1 0 0 0,6-2 0 0 0,0 0 0 0 0,-1-1 0 0 0,0-1 0 0 0,0 1 0 0 0,0-1 0 0 0,0-1 0 0 0,-1 0 0 0 0,0 0 0 0 0,0 0 0 0 0,-1-1 0 0 0,1 0 0 0 0,2-4 0 0 0,3-6 0 0 0,1-1 0 0 0,-2 0 0 0 0,0 0 0 0 0,-2-1 0 0 0,3-6 0 0 0,-2-2-221 0 0,-1 0 0 0 0,-1-1-1 0 0,2-17 222 0 0,-8 36-212 0 0,-1 0 26 0 0,4-16-279 0 0,0 0 0 0 0,-1-4 465 0 0,-5 26 0 0 0,0 1 0 0 0,0-1 0 0 0,0 0 0 0 0,0 0 0 0 0,0 1 0 0 0,0-1 0 0 0,-1 0 0 0 0,1 1 0 0 0,-1-1 0 0 0,0 0 0 0 0,0 1 0 0 0,0-1 0 0 0,0 1 0 0 0,0-1 0 0 0,0 1 0 0 0,-1-1 0 0 0,2 3 29 0 0,-1 0-1 0 0,1 0 0 0 0,0 0 1 0 0,-1 0-1 0 0,1 0 0 0 0,-1 0 1 0 0,1 0-1 0 0,0 0 1 0 0,-1 0-1 0 0,1 0 0 0 0,-1 0 1 0 0,1 0-1 0 0,0 0 0 0 0,-1 0 1 0 0,1 0-1 0 0,0 0 0 0 0,-1 0 1 0 0,1 1-1 0 0,0-1 0 0 0,-1 0 1 0 0,1 0-1 0 0,0 0 0 0 0,-1 1 1 0 0,1-1-1 0 0,0 0 0 0 0,0 0 1 0 0,-1 1-1 0 0,1-1 0 0 0,0 0 1 0 0,-1 1-29 0 0,-9 10 1002 0 0,9-9-959 0 0,-3 2 155 0 0,1 1-1 0 0,0 0 0 0 0,0 0 1 0 0,1 0-1 0 0,0 0 0 0 0,-1 0 1 0 0,2 0-1 0 0,-2 3-197 0 0,-9 48 606 0 0,8-35-647 0 0,-7 33 41 0 0,3 1 0 0 0,2-1 0 0 0,3 2 0 0 0,2-1 0 0 0,2 1 0 0 0,1-37-116 0 0,0 0 0 0 0,1 0 0 0 0,2 6 116 0 0,6 9-6120 0 0,0-12-1195 0 0</inkml:trace>
  <inkml:trace contextRef="#ctx0" brushRef="#br2" timeOffset="146395.431">7910 7836 11976 0 0,'0'0'266'0'0,"0"0"44"0"0,0 0 15 0 0,-1 0-26 0 0,21 11-117 0 0,7-3 406 0 0,0-1 0 0 0,1-1 0 0 0,0-2 0 0 0,4 0-588 0 0,7 1 1057 0 0,21 0-779 0 0,0-2 0 0 0,21-3-278 0 0,-39 0 52 0 0,-6-1-52 0 0,31 1 0 0 0,-48 1 0 0 0,1-1 0 0 0,2-2 0 0 0,20 1 0 0 0,80-2 1440 0 0,-117 3-1169 0 0,26-2 66 0 0,-26 1-337 0 0,-3 0 0 0 0,-1 0 0 0 0,1 0 0 0 0,-1 0 0 0 0,1 0 0 0 0,-1 0 0 0 0,0 0 0 0 0,0-1 0 0 0,1 1 0 0 0,-1 0 0 0 0,0-1 0 0 0,0 1 0 0 0,0-1 0 0 0,0 1 0 0 0,0-1 0 0 0,-1 0 0 0 0,1 0 0 0 0,0 0 0 0 0,0-2 46 0 0,1 0 1 0 0,-1 0-1 0 0,0 0 0 0 0,0 0 0 0 0,-1 0 0 0 0,1 0 0 0 0,-1 0 0 0 0,0 0 0 0 0,0-1-46 0 0,2-18 1468 0 0,2-11-1286 0 0,-4 28-185 0 0,0 0 0 0 0,1 0 0 0 0,0 0 1 0 0,0 0-1 0 0,0 0 0 0 0,1-1 3 0 0,8-37 0 0 0,-2 5 0 0 0,-3 20 0 0 0,-1 0 0 0 0,1-15 0 0 0,0 7 0 0 0,-6 21 0 0 0,2-8 0 0 0,2 6 0 0 0,0 0-64 0 0,-2 7-273 0 0,0-3 622 0 0,0 3-2862 0 0,-1 0-7123 0 0,0 1 8166 0 0</inkml:trace>
  <inkml:trace contextRef="#ctx0" brushRef="#br2" timeOffset="146844.9">8786 7415 10136 0 0,'0'0'464'0'0,"0"0"-10"0"0,0 0-222 0 0,0 0 156 0 0,0 0 100 0 0,0 0 22 0 0,0 0-68 0 0,0 0-152 0 0,0 0 451 0 0,0 0 230 0 0,0 0 42 0 0,0 0-128 0 0,-12 11-548 0 0,8-8-351 0 0,-10 7 1049 0 0,0 2 0 0 0,-6 7-1035 0 0,5-4 8 0 0,-1-1 0 0 0,-16 13-8 0 0,13-11-8 0 0,14-11 196 0 0,0 0-1 0 0,-1-1 1 0 0,0 0 0 0 0,1 0 0 0 0,-5 2-188 0 0,2-4 633 0 0,14-9-1197 0 0,0 1 228 0 0,15-16 6 0 0,0 1-1 0 0,6-3 331 0 0,-16 16 11 0 0,1-1-1 0 0,0 1 1 0 0,0 1 0 0 0,0 0-1 0 0,12-3-10 0 0,-19 7 0 0 0,0 1 0 0 0,0 0 0 0 0,0 0 0 0 0,1 0 0 0 0,-1 1 0 0 0,1 0 0 0 0,0 0 0 0 0,-1 0 0 0 0,1 1 0 0 0,0-1 0 0 0,-1 1 0 0 0,1 1 0 0 0,1-1 0 0 0,0 2 5 0 0,-3-2 126 0 0,-1 0 1 0 0,0 1-1 0 0,0 0 0 0 0,1-1 1 0 0,-1 1-1 0 0,0 1 1 0 0,0-1-1 0 0,0 0 1 0 0,0 1-1 0 0,0-1 1 0 0,0 1-1 0 0,-1 0 0 0 0,1 0 1 0 0,0 0-1 0 0,-1 1-131 0 0,15 13 18 0 0,-11-10-19 0 0,0 0 1 0 0,-1 0 0 0 0,1 0-1 0 0,-1 1 1 0 0,0 0 19 0 0,1 0-1 0 0,0 0 0 0 0,1-1 1 0 0,0 1-1 0 0,3 1-18 0 0,11 7-5998 0 0,-11-8-687 0 0</inkml:trace>
  <inkml:trace contextRef="#ctx0" brushRef="#br0" timeOffset="151562.138">10677 4947 4608 0 0,'4'-6'407'0'0,"0"-5"-279"0"0,0 1 0 0 0,-1 0 0 0 0,1-5-128 0 0,9-25 1641 0 0,8-29 1943 0 0,-15 48-1803 0 0,-5 11-1002 0 0,2 4-188 0 0,-3 6-559 0 0,0 0 1 0 0,0 0 0 0 0,0 0-1 0 0,0-1 1 0 0,1 1-1 0 0,-1 0 1 0 0,0 0-1 0 0,0-1 1 0 0,0 1 0 0 0,0 0-1 0 0,0 0 1 0 0,0-1-1 0 0,0 1 1 0 0,0 0-1 0 0,0 0 1 0 0,0-1 0 0 0,0 1-1 0 0,0 0 1 0 0,0 0-1 0 0,0-1 1 0 0,0 1 0 0 0,0 0-1 0 0,0 0 1 0 0,0-1-1 0 0,-1 1 1 0 0,1 0-1 0 0,0 0 1 0 0,0 0 0 0 0,0-1-33 0 0,-1 0 512 0 0,1 1 0 0 0,0 0 0 0 0,0 0-1 0 0,0 0-68 0 0,0 0-222 0 0,-5 55 1771 0 0,1-16-1992 0 0,2 20 0 0 0,-1 7 0 0 0,3 26 0 0 0,-1-65 141 0 0,3 23-141 0 0,0 0 790 0 0,-9 136 327 0 0,3-86-1117 0 0,4-74 0 0 0,-1-1 0 0 0,-4 21 0 0 0,3-38 0 0 0,4-1-133 0 0,-1-6-563 0 0,-1-1-257 0 0,0 0-58 0 0,0 0-148 0 0,1 0-572 0 0,0-2 1454 0 0,0 1 1 0 0,0-1-1 0 0,0 1 1 0 0,0-1 0 0 0,0 1-1 0 0,-1-1 1 0 0,1 1 0 0 0,0-1-1 0 0,-1 0 1 0 0,1 1-1 0 0,-1-1 1 0 0,1 0 0 0 0,-1-1 276 0 0,1-1-429 0 0,3-23-1617 0 0</inkml:trace>
  <inkml:trace contextRef="#ctx0" brushRef="#br0" timeOffset="152572.491">10721 4680 4608 0 0,'34'0'3456'0'0,"-33"0"-2944"0"0,12-2 96 0 0,-6 2-412 0 0,1 0 0 0 0,0 0 0 0 0,-1 1-1 0 0,1 0 1 0 0,0 0 0 0 0,-1 1 0 0 0,5 1-196 0 0,28 5 677 0 0,18-4 1355 0 0,3-2-2032 0 0,18-3 18 0 0,85 2-20 0 0,-30 7 2 0 0,-66-2 0 0 0,49 4 2048 0 0,157 8-2048 0 0,-222-13 0 0 0,-24-2 0 0 0,19 0 0 0 0,-22-2 0 0 0,-1 1 0 0 0,14 4 0 0 0,22 1 0 0 0,23 2 0 0 0,-34-3 0 0 0,34-1 0 0 0,-61-4 0 0 0,1 1 0 0 0,1 1 0 0 0,7 1 0 0 0,41 7 0 0 0,49 3 0 0 0,-30-8 0 0 0,-56-4 0 0 0,-1-2 0 0 0,8-1 0 0 0,10 0 0 0 0,6-5 0 0 0,-50 6-665 0 0,-1-1 0 0 0,0 0 1 0 0,0 0-1 0 0,0-1 1 0 0,2-1 664 0 0,15-3-1645 0 0,-15 3 536 0 0,0 1-3618 0 0,-8 2 2747 0 0</inkml:trace>
  <inkml:trace contextRef="#ctx0" brushRef="#br0" timeOffset="153862.426">13018 4805 10136 0 0,'0'0'230'0'0,"0"0"30"0"0,0 0 19 0 0,0 0 37 0 0,3 7 1135 0 0,4 9-671 0 0,-1 0 0 0 0,0 1 0 0 0,-1 0 0 0 0,-1 0 0 0 0,1 10-780 0 0,-4-24 195 0 0,11 46 441 0 0,-7-31-553 0 0,-1 0 0 0 0,0 1 0 0 0,-1-1 0 0 0,-1 1 0 0 0,-1 1-83 0 0,8 115 1605 0 0,-8-93-1605 0 0,0-18 0 0 0,-1 1 0 0 0,-2 3 0 0 0,-9 169 0 0 0,9-167 0 0 0,1 0 0 0 0,1 0 0 0 0,2 0 0 0 0,5 26 0 0 0,10 18 0 0 0,-9-38 0 0 0,3 11 0 0 0,-8-33 0 0 0,-3-8 0 0 0,-3-2 0 0 0,1 1 0 0 0,1 2 0 0 0,-2-1 0 0 0,2-5 86 0 0,0 1-1 0 0,0 0 0 0 0,0-1 1 0 0,0 1-1 0 0,0 0 0 0 0,-1-1 1 0 0,1 0-1 0 0,-1 1 0 0 0,1-1 1 0 0,-1 0-1 0 0,1 0 0 0 0,-1 0 1 0 0,0 0-1 0 0,1 0 0 0 0,-1 0 1 0 0,0 0-1 0 0,0 0 0 0 0,0-1 1 0 0,0 1-1 0 0,0-1 0 0 0,0 1 1 0 0,0-1-1 0 0,0 0 0 0 0,0 0-85 0 0,-48 2 0 0 0,16 0 0 0 0,-29 4 0 0 0,-31 8 0 0 0,-92-10 0 0 0,145-4 0 0 0,-131-7 0 0 0,-37-4 0 0 0,176 12 0 0 0,-28-1 0 0 0,-77-4 0 0 0,21 1 0 0 0,-124-1 0 0 0,196 2 0 0 0,25 0 0 0 0,1 2 0 0 0,-6 0 0 0 0,-163 4 0 0 0,123-1 0 0 0,25-3 0 0 0,-15 5 0 0 0,47-5 0 0 0,1 0 0 0 0,0 0 0 0 0,0-1 0 0 0,-2 0 0 0 0,-16 0 0 0 0,-10 2 0 0 0,-17 3 0 0 0,45-4 0 0 0,-1 0 0 0 0,1 0 0 0 0,0-1 0 0 0,-6 0 0 0 0,-17-2 0 0 0,10 2 0 0 0,1-1 0 0 0,-1-1 0 0 0,-9-3 0 0 0,4 1 0 0 0,-12-9 0 0 0,4 1 0 0 0,26 10 0 0 0,-2-1 41 0 0,8 4 101 0 0,-1-1 0 0 0,0 1 0 0 0,1-1 1 0 0,-1 0-1 0 0,0 0 0 0 0,1 0 0 0 0,-1 0 1 0 0,1 0-1 0 0,-1 0 0 0 0,1 0 0 0 0,0-1 1 0 0,-1 1-1 0 0,1 0 0 0 0,0-2-142 0 0,-1-2 16 0 0,1-5-3 0 0,0 0 0 0 0,1 0 0 0 0,1-6-13 0 0,-2-24-440 0 0,6-4-1567 0 0,-17-37-3882 0 0,10 67 4355 0 0</inkml:trace>
  <inkml:trace contextRef="#ctx0" brushRef="#br0" timeOffset="154416.64">11058 5044 15664 0 0,'0'0'356'0'0,"0"0"49"0"0,0 0 21 0 0,0 0-42 0 0,-1 8-236 0 0,-4 86-77 0 0,5-41 1290 0 0,0 22-753 0 0,-1-46-595 0 0,0-15 130 0 0,0 0 1 0 0,-1-1-1 0 0,-2 14-143 0 0,2-22 213 0 0,0 2 8 0 0,0 0 0 0 0,1 0 1 0 0,0 0-1 0 0,0 0 1 0 0,1 0-1 0 0,-1 0-221 0 0,1-6-337 0 0,0-1-138 0 0,0 0-33 0 0,0 0-4 0 0,0 0 422 0 0,-1 0 0 0 0,0 0 0 0 0,0 0 0 0 0,1-1 0 0 0,-1 1 0 0 0,0 0 0 0 0,1-1 0 0 0,-1 1 0 0 0,0-1-1 0 0,1 1 1 0 0,-1-1 0 0 0,1 1 0 0 0,-1-1 0 0 0,1 1 0 0 0,-1-1 0 0 0,1 1 0 0 0,-1-1 0 0 0,1 0 0 0 0,-1 1 0 0 0,1-1-1 0 0,0 0 1 0 0,-1 1 0 0 0,1-1 0 0 0,0 0 90 0 0,-7-21-3066 0 0,5 17 1612 0 0,-1-9-1389 0 0,0-2-1247 0 0</inkml:trace>
  <inkml:trace contextRef="#ctx0" brushRef="#br0" timeOffset="154835.789">11026 5088 13824 0 0,'7'-11'1056'0'0,"-6"9"-1016"0"0,0 0 0 0 0,0 0 0 0 0,0 0 0 0 0,0 0 1 0 0,0 1-1 0 0,1-1 0 0 0,-1 0 0 0 0,0 1 1 0 0,1-1-1 0 0,0 1 0 0 0,-1 0 0 0 0,1-1 1 0 0,0 1-1 0 0,-1 0 0 0 0,1 0 0 0 0,0 0 1 0 0,1 0-41 0 0,1-1 134 0 0,0 1 1 0 0,1 0-1 0 0,-1 0 1 0 0,0 1 0 0 0,0-1-1 0 0,0 1 1 0 0,0 0-1 0 0,4 0-134 0 0,5 2 236 0 0,0 0-1 0 0,-1 0 1 0 0,1 1 0 0 0,-1 1-1 0 0,6 2-235 0 0,-13-4 105 0 0,0 1-1 0 0,0-1 0 0 0,0 1 1 0 0,-1 0-1 0 0,1 0 0 0 0,-1 1 1 0 0,0-1-1 0 0,0 1 1 0 0,0 0-1 0 0,0 0 0 0 0,-1 0 1 0 0,1 1-1 0 0,-1-1 0 0 0,0 1 1 0 0,-1 0-1 0 0,1 0 1 0 0,-1 0-1 0 0,0 0 0 0 0,0 0 1 0 0,0 0-1 0 0,-1 1 0 0 0,0-1 1 0 0,0 0-1 0 0,0 1 1 0 0,-1-1-1 0 0,0 1 0 0 0,0-1 1 0 0,0 1-1 0 0,-1-1 0 0 0,1 1 1 0 0,-1-1-1 0 0,-1 1 1 0 0,1-1-1 0 0,-1 0 0 0 0,-1 2-104 0 0,0 1 0 0 0,-2-1 0 0 0,1 1 0 0 0,-1-1 0 0 0,0 0 0 0 0,-1-1 0 0 0,1 1 0 0 0,-1-1 0 0 0,-1 0 0 0 0,-3 3 0 0 0,-7 3 0 0 0,0 0 0 0 0,-1-2 0 0 0,-7 4 0 0 0,13-7-324 0 0,1-2-1 0 0,-1 0 1 0 0,0 0 0 0 0,-1-1-1 0 0,1 0 1 0 0,-1-1-1 0 0,1-1 1 0 0,-1 0-1 0 0,-12 0 325 0 0,24-2-404 0 0,0 0-1 0 0,0 0 0 0 0,0 0 0 0 0,0 0 0 0 0,0 0 1 0 0,0 0-1 0 0,0 0 0 0 0,0 0 0 0 0,0-1 0 0 0,0 1 0 0 0,0 0 1 0 0,0-1-1 0 0,0 1 0 0 0,0-1 0 0 0,0 1 0 0 0,0-1 1 0 0,0 1-1 0 0,1-1 0 0 0,-1 1 0 0 0,0-1 0 0 0,0 0 405 0 0,1 0-4090 0 0</inkml:trace>
  <inkml:trace contextRef="#ctx0" brushRef="#br0" timeOffset="155227.647">11111 5385 10136 0 0,'10'4'381'0'0,"1"0"0"0"0,0-1 0 0 0,0 0 0 0 0,1 0 0 0 0,-1-1 0 0 0,1-1 0 0 0,-1 0 0 0 0,3 0-381 0 0,-8-1 242 0 0,1-1 0 0 0,0 0 0 0 0,-1 1 0 0 0,1-2 0 0 0,-1 1 0 0 0,0-1 0 0 0,0 0 0 0 0,1-1 0 0 0,-1 1 0 0 0,0-1 0 0 0,-1 0 0 0 0,1-1 0 0 0,0 1 0 0 0,-1-1 0 0 0,0 0 0 0 0,0-1 0 0 0,0 0-242 0 0,-1 2 4 0 0,-1-1-1 0 0,1 0 1 0 0,-1-1 0 0 0,0 1 0 0 0,-1 0-1 0 0,1-1 1 0 0,-1 0 0 0 0,0 1-1 0 0,0-1 1 0 0,0 0 0 0 0,-1 0-1 0 0,1 0 1 0 0,-1 0 0 0 0,0 0-1 0 0,-1-1 1 0 0,0 1 0 0 0,1 0-1 0 0,-1 0 1 0 0,-1-1 0 0 0,1 1-1 0 0,-2-2-3 0 0,2 4 8 0 0,-1-1 1 0 0,0 1-1 0 0,0 0 0 0 0,-1-1 0 0 0,1 1 0 0 0,-1 0 0 0 0,1 0 0 0 0,-1 0 0 0 0,-1-1-8 0 0,2 3 50 0 0,1 0 0 0 0,-1 1 1 0 0,0-1-1 0 0,1 0 0 0 0,-1 1 0 0 0,0-1 1 0 0,1 0-1 0 0,-1 1 0 0 0,0-1 1 0 0,0 1-1 0 0,0-1 0 0 0,0 1 0 0 0,0-1 1 0 0,0 1-1 0 0,1 0 0 0 0,-1-1 1 0 0,0 1-1 0 0,0 0 0 0 0,0 0 0 0 0,0 0 1 0 0,0 0-1 0 0,0 0 0 0 0,0 0 1 0 0,0 0-1 0 0,0 0 0 0 0,0 0 0 0 0,0 0 1 0 0,0 0-1 0 0,0 1 0 0 0,0-1 1 0 0,0 0-1 0 0,0 1 0 0 0,0-1 1 0 0,0 1-1 0 0,1-1 0 0 0,-1 1-50 0 0,-2 1 14 0 0,0-1 0 0 0,0 1-1 0 0,1 0 1 0 0,-1 0 0 0 0,1 0 0 0 0,-1 1 0 0 0,1-1-1 0 0,0 1 1 0 0,0-1 0 0 0,0 1 0 0 0,0 0-1 0 0,-1 2-13 0 0,-11 19-5 0 0,10-20 194 0 0,1 0-1 0 0,1 1 1 0 0,-1 0 0 0 0,0-1 0 0 0,1 1 0 0 0,0 0 0 0 0,0 0-1 0 0,1 0 1 0 0,0 1 0 0 0,-1 3-189 0 0,-1 12 120 0 0,2-14-111 0 0,0 0 0 0 0,1 0 0 0 0,-1 0 0 0 0,1 0-1 0 0,1 0 1 0 0,0 5-9 0 0,-1-10 0 0 0,1 0 0 0 0,0 0-1 0 0,-1 0 1 0 0,1 0 0 0 0,0 0-1 0 0,0 0 1 0 0,0 0 0 0 0,0 0-1 0 0,1 0 1 0 0,-1-1 0 0 0,0 1-1 0 0,1 0 1 0 0,-1-1-1 0 0,1 1 1 0 0,0-1 0 0 0,-1 1-1 0 0,1-1 1 0 0,0 0 0 0 0,0 0-1 0 0,0 0 1 0 0,0 0 0 0 0,0 0-1 0 0,2 0 1 0 0,0 0 2 0 0,1 0 0 0 0,-1 0 0 0 0,1 0 0 0 0,-1-1 0 0 0,1 1 0 0 0,-1-1 0 0 0,1-1 0 0 0,0 1 0 0 0,-1 0-1 0 0,1-1 1 0 0,-1 0 0 0 0,0 0 0 0 0,1-1 0 0 0,-1 1 0 0 0,0-1 0 0 0,3-1-2 0 0,4-3-283 0 0,0 0 0 0 0,0 0 0 0 0,-1-1 0 0 0,0 0 0 0 0,5-6 283 0 0,-7 5-1536 0 0,-1 0-1 0 0,0-1 1 0 0,0 0-1 0 0,0 0 1 0 0,0-3 1536 0 0,3-7-2557 0 0</inkml:trace>
  <inkml:trace contextRef="#ctx0" brushRef="#br0" timeOffset="155627.635">11582 5022 13824 0 0,'0'0'629'0'0,"0"0"-12"0"0,-3 14 2490 0 0,2 57-1427 0 0,1-9-140 0 0,-2-21-1466 0 0,1-16 380 0 0,-2 1 0 0 0,-1-1-1 0 0,-2 0 1 0 0,-5 17-454 0 0,-1-13-935 0 0,2-10-726 0 0,10-18 1494 0 0,-1 0 0 0 0,1 0 0 0 0,-1 1 0 0 0,0-1 0 0 0,1 0 0 0 0,-1 0 0 0 0,0 0 0 0 0,1-1 0 0 0,-1 1 0 0 0,0 0 0 0 0,0 0 0 0 0,-1 0 167 0 0,-4 3-5262 0 0,0-4-538 0 0</inkml:trace>
  <inkml:trace contextRef="#ctx0" brushRef="#br0" timeOffset="155628.635">11542 5268 15664 0 0,'0'0'356'0'0,"1"1"49"0"0,40 2 563 0 0,-18-1-978 0 0,8-1 10 0 0,0-1 0 0 0,1-2 0 0 0,-1-1 0 0 0,0-1 0 0 0,25-7 0 0 0,-39 7 0 0 0,-1 0 0 0 0,1-1 0 0 0,-1-1 0 0 0,8-3 0 0 0,-20 7 0 0 0,1 0 0 0 0,-1-1 0 0 0,0 1 0 0 0,1-1 0 0 0,-1 0 0 0 0,0 0 0 0 0,-1 0 0 0 0,1-1 0 0 0,0 1 0 0 0,-1-1 0 0 0,0 0 0 0 0,0 0 0 0 0,0 0 0 0 0,-1 0 0 0 0,1-1 0 0 0,-1 1 0 0 0,1-3 0 0 0,-2 6-2 0 0,-1 0-1 0 0,1 0 1 0 0,-1-1-1 0 0,0 1 0 0 0,1 0 1 0 0,-1 0-1 0 0,0-1 1 0 0,0 1-1 0 0,0 0 0 0 0,0 0 1 0 0,0-1-1 0 0,0 1 0 0 0,0 0 1 0 0,0 0-1 0 0,-1-1 1 0 0,1 1-1 0 0,0 0 0 0 0,-1 0 1 0 0,1-1-1 0 0,-1 1 0 0 0,1 0 1 0 0,-1 0-1 0 0,0 0 1 0 0,0-1 2 0 0,0 1 9 0 0,-1 0 1 0 0,1 0 0 0 0,0 0 0 0 0,-1 0 0 0 0,0 0 0 0 0,1 1 0 0 0,-1-1 0 0 0,1 0 0 0 0,-1 1 0 0 0,0-1 0 0 0,0 1-1 0 0,1 0 1 0 0,-1 0 0 0 0,0-1 0 0 0,0 1 0 0 0,1 0-10 0 0,-7 0 231 0 0,1 1 0 0 0,-1 0 0 0 0,1 0 0 0 0,-1 0 0 0 0,1 1 0 0 0,0 0 0 0 0,-1 0 0 0 0,1 1-231 0 0,-3 2 259 0 0,-1 1 0 0 0,1 0-1 0 0,1 1 1 0 0,-1 0 0 0 0,1 1-1 0 0,0 0 1 0 0,1 0 0 0 0,0 1-1 0 0,0 0 1 0 0,-5 10-259 0 0,10-15 172 0 0,0 0 0 0 0,1 0-1 0 0,-1 0 1 0 0,1 0 0 0 0,0 1 0 0 0,0-1 0 0 0,1 1 0 0 0,0 0-1 0 0,-1 3-171 0 0,2-6 3 0 0,-1 0 0 0 0,1 0 0 0 0,0 0 0 0 0,1 0-1 0 0,-1 1 1 0 0,0-1 0 0 0,1 0 0 0 0,-1 0 0 0 0,1 0-1 0 0,-1 0 1 0 0,1 0 0 0 0,0 0 0 0 0,0 0 0 0 0,0 0-1 0 0,0-1 1 0 0,0 1 0 0 0,1 0 0 0 0,-1 0 0 0 0,1-1-1 0 0,-1 1 1 0 0,2 1-3 0 0,2 1-105 0 0,0 0 0 0 0,1-1 0 0 0,-1 1 0 0 0,1-1 0 0 0,0 0 0 0 0,0 0 0 0 0,0-1 0 0 0,0 0 0 0 0,0 0 0 0 0,0 0 0 0 0,1-1 0 0 0,-1 0 0 0 0,1 0 0 0 0,-1 0 0 0 0,1-1 0 0 0,-1 0 0 0 0,1-1 0 0 0,-1 1 0 0 0,3-2 106 0 0,6 0-1597 0 0,0-1 1 0 0,0-1 0 0 0,-1-1 0 0 0,1 0 0 0 0,-1-1 0 0 0,0 0-1 0 0,8-6 1596 0 0,2-2-2558 0 0</inkml:trace>
  <inkml:trace contextRef="#ctx0" brushRef="#br0" timeOffset="156031.291">12140 5193 17503 0 0,'-6'0'858'0'0,"0"1"-689"0"0,0-1 0 0 0,0 1 0 0 0,0 0 0 0 0,0 1 0 0 0,0 0 0 0 0,1-1 0 0 0,-1 2 0 0 0,1-1 0 0 0,-1 1 0 0 0,1-1 0 0 0,-1 2-169 0 0,-4 2 250 0 0,0 1 1 0 0,1 0-1 0 0,0 1 0 0 0,1 0 0 0 0,-4 4-250 0 0,10-10 110 0 0,-1 1 0 0 0,1 0 1 0 0,0 0-1 0 0,0 0 0 0 0,1 0 0 0 0,-1 0 0 0 0,1 0 0 0 0,-1 0 0 0 0,1 1 0 0 0,0-1 0 0 0,0 0 0 0 0,1 1 0 0 0,-1-1 0 0 0,0 1 0 0 0,1-1 0 0 0,0 1 1 0 0,0 1-111 0 0,0-2 7 0 0,1-1 1 0 0,-1 1 0 0 0,1-1-1 0 0,-1 1 1 0 0,1 0 0 0 0,0-1-1 0 0,0 0 1 0 0,0 1 0 0 0,0-1-1 0 0,0 0 1 0 0,1 1 0 0 0,-1-1-1 0 0,1 0 1 0 0,0 0 0 0 0,-1 0 0 0 0,1 0-1 0 0,0-1 1 0 0,0 1 0 0 0,0 0-1 0 0,0-1 1 0 0,0 1 0 0 0,1-1-1 0 0,0 1-7 0 0,7 2-67 0 0,0 0 0 0 0,0-1-1 0 0,0 0 1 0 0,1-1-1 0 0,-1 0 1 0 0,1 0 0 0 0,-1-1-1 0 0,1-1 1 0 0,0 0-1 0 0,-1 0 1 0 0,1-1 0 0 0,0 0-1 0 0,2-1 68 0 0,-4 0-455 0 0,-1-1-1 0 0,1 0 1 0 0,7-3 455 0 0,5-2-678 0 0,-15 6 0 0 0,0-1-1 0 0,0 0 1 0 0,-1 0-1 0 0,1 0 1 0 0,-1 0-1 0 0,0-1 1 0 0,1 0-1 0 0,-2 0 1 0 0,1 0-1 0 0,4-5 679 0 0,0-1-2046 0 0</inkml:trace>
  <inkml:trace contextRef="#ctx0" brushRef="#br0" timeOffset="156032.291">12343 5077 17503 0 0,'0'0'399'0'0,"0"0"60"0"0,0 0 21 0 0,0 0-59 0 0,1 8-260 0 0,20 93 1279 0 0,-2 9 99 0 0,-17-99-1300 0 0,-1-1 1 0 0,0 1-1 0 0,-1-1 0 0 0,0 0 1 0 0,-1 9-240 0 0,0-13-341 0 0,0 0 1 0 0,0 0-1 0 0,0 0 0 0 0,-1-1 1 0 0,0 1-1 0 0,-3 4 341 0 0,5-9-165 0 0,-1 0-1 0 0,1 0 1 0 0,-1 0 0 0 0,0 0-1 0 0,1-1 1 0 0,-1 1-1 0 0,0 0 1 0 0,0-1-1 0 0,0 1 1 0 0,0 0-1 0 0,0-1 1 0 0,0 1 0 0 0,1-1-1 0 0,-1 0 1 0 0,0 1-1 0 0,0-1 1 0 0,-2 0 165 0 0,-5 0-5319 0 0,1-2-481 0 0</inkml:trace>
  <inkml:trace contextRef="#ctx0" brushRef="#br0" timeOffset="156547.288">12458 5171 8288 0 0,'6'-2'99'0'0,"-1"-1"-1"0"0,1 1 1 0 0,-1 0 0 0 0,1 1 0 0 0,0-1-1 0 0,-1 1 1 0 0,1 0 0 0 0,0 1 0 0 0,2-1-99 0 0,25-4 451 0 0,-10 0 10 0 0,-7 0 596 0 0,1 1 1 0 0,-1 2 0 0 0,1-1 0 0 0,-1 2 0 0 0,2 0-1058 0 0,-17 1 383 0 0,-1 0 113 0 0,0 0 14 0 0,-10 17 1026 0 0,-3-1-1119 0 0,-2-1-1 0 0,0-1 0 0 0,-16 13-416 0 0,-18 17 1311 0 0,40-36-1021 0 0,-1 2-115 0 0,0 1 0 0 0,-8 10-175 0 0,16-18-2 0 0,0 0-1 0 0,0 0 1 0 0,0 0 0 0 0,0 0-1 0 0,1 1 1 0 0,-1-1-1 0 0,1 1 1 0 0,0-1-1 0 0,0 1 1 0 0,0 0-1 0 0,1-1 1 0 0,-1 1-1 0 0,1 1 3 0 0,0-4 0 0 0,0-1 0 0 0,0 1 0 0 0,0 0 0 0 0,0-1 0 0 0,0 1 0 0 0,0 0 0 0 0,0-1 0 0 0,0 1 0 0 0,0 0 0 0 0,1-1 0 0 0,-1 1 0 0 0,0 0 0 0 0,0-1 0 0 0,1 1 0 0 0,-1-1 0 0 0,0 1 0 0 0,1 0 0 0 0,-1-1 0 0 0,1 1 0 0 0,-1-1 0 0 0,1 1 0 0 0,-1-1 0 0 0,1 0 0 0 0,-1 1 0 0 0,1-1 0 0 0,-1 1 0 0 0,1-1 0 0 0,0 0 0 0 0,-1 0 0 0 0,1 1 0 0 0,-1-1 0 0 0,1 0 0 0 0,0 0 0 0 0,-1 0 0 0 0,1 1 0 0 0,0-1 0 0 0,-1 0 0 0 0,1 0 0 0 0,0 0 0 0 0,0 0 0 0 0,-1 0 0 0 0,1-1 0 0 0,3 1 0 0 0,-1-1 0 0 0,0 1 0 0 0,1-1 0 0 0,-1 0 0 0 0,0 0 0 0 0,2-1 0 0 0,9-5 8 0 0,1-1-1 0 0,-2-1 0 0 0,1 0 0 0 0,-1-1 1 0 0,5-5-8 0 0,2-1-438 0 0,16-9 438 0 0,-26 18-329 0 0,-5 3 232 0 0,1 0 0 0 0,0 0 0 0 0,0 1 0 0 0,0 0 0 0 0,1 0 0 0 0,-1 0 0 0 0,1 1 0 0 0,-1 0 0 0 0,1 0 0 0 0,0 0-1 0 0,0 1 1 0 0,0 0 0 0 0,4 1 97 0 0,-7-1 3 0 0,0 1 1 0 0,1 1-1 0 0,-1-1 0 0 0,1 0 0 0 0,-1 1 0 0 0,0 0 0 0 0,0 0 0 0 0,1 1 0 0 0,-1-1 0 0 0,0 1 0 0 0,0 0 0 0 0,0 0 0 0 0,0 0 0 0 0,-1 0 0 0 0,1 1 0 0 0,0-1 0 0 0,-1 1 0 0 0,0 0 0 0 0,0 0 0 0 0,0 1 0 0 0,1 0-3 0 0,1 3 258 0 0,0 0-1 0 0,-1-1 0 0 0,0 2 0 0 0,0-1 0 0 0,-1 0 0 0 0,0 1 0 0 0,0 1-257 0 0,-2-5 15 0 0,1 0-1 0 0,-2 1 0 0 0,1-1 0 0 0,0 0 1 0 0,-1 0-1 0 0,0 0 0 0 0,0 1 1 0 0,0-1-1 0 0,0 0 0 0 0,-1 0 0 0 0,0 0 1 0 0,0 1-1 0 0,0-1 0 0 0,-1 3-14 0 0,2-7 56 0 0,-1 1 1 0 0,1 0-1 0 0,0-1 0 0 0,0 1 0 0 0,-1 0 0 0 0,1-1 0 0 0,0 1 0 0 0,-1 0 0 0 0,1-1 1 0 0,-1 1-1 0 0,1-1 0 0 0,-1 1 0 0 0,1-1 0 0 0,-1 1 0 0 0,0-1 0 0 0,1 1 0 0 0,-1-1 0 0 0,1 1 1 0 0,-1-1-1 0 0,0 0 0 0 0,1 1 0 0 0,-1-1 0 0 0,0 0-56 0 0,0 0 30 0 0,0 0 0 0 0,0 0-1 0 0,1 0 1 0 0,-1 0 0 0 0,0 0 0 0 0,1-1 0 0 0,-1 1 0 0 0,0 0-1 0 0,1 0 1 0 0,-1-1 0 0 0,0 1 0 0 0,1-1 0 0 0,-1 1 0 0 0,1 0-1 0 0,-1-1 1 0 0,1 1 0 0 0,-1-1 0 0 0,1 1 0 0 0,-1-1 0 0 0,1 0-30 0 0,-2-1 7 0 0,0 0 0 0 0,1 0 1 0 0,-1 0-1 0 0,1-1 1 0 0,0 1-1 0 0,0-1 0 0 0,0 1 1 0 0,0-1-1 0 0,0 1 0 0 0,1-1 1 0 0,-1 0-1 0 0,0-1-7 0 0,2-8 0 0 0,0 1 0 0 0,0-1 0 0 0,1 1 0 0 0,1-1 0 0 0,0 1 0 0 0,0 0 0 0 0,1 0 0 0 0,1 0 0 0 0,-1 1 0 0 0,2-1 0 0 0,0 1 0 0 0,9-21-661 0 0,-8 16-989 0 0,0 1 0 0 0,1 0 1 0 0,1-1 1649 0 0,7-7-2045 0 0</inkml:trace>
  <inkml:trace contextRef="#ctx0" brushRef="#br1" timeOffset="166269.873">2707 2340 5984 0 0,'0'0'273'0'0,"0"0"-5"0"0,-2-11 776 0 0,-43-45 2939 0 0,32 32-2854 0 0,13 23-1069 0 0,-1 0 0 0 0,1 0 0 0 0,-1 0 0 0 0,1 0-1 0 0,-1 0 1 0 0,1 0 0 0 0,0 0 0 0 0,0 0 0 0 0,-1 0 0 0 0,1 0 0 0 0,0 0 0 0 0,0 0 0 0 0,0-1-60 0 0,-3-11 596 0 0,2 11-470 0 0,0 1 1 0 0,0-1 0 0 0,0 0 0 0 0,1-1 0 0 0,-1 1 0 0 0,1 0 0 0 0,-1 0 0 0 0,1 0 0 0 0,0-1-127 0 0,0 1 114 0 0,-1 0 0 0 0,1 0 0 0 0,0 0 0 0 0,-1 0 0 0 0,1 0 1 0 0,-1 0-1 0 0,0 0 0 0 0,1 0 0 0 0,-1 0 0 0 0,0 1 0 0 0,0-1 0 0 0,-1-1-114 0 0,-16-20 1600 0 0,17 23-1472 0 0,1 0-2 0 0,0 0-13 0 0,0 0-8 0 0,0 0-1 0 0,0 0-6 0 0,0 0-28 0 0,0 0-3 0 0,0 0 10 0 0,0 0 25 0 0,19 11 484 0 0,12 13-558 0 0,-11-9 118 0 0,0 0 0 0 0,0 1 0 0 0,-2 1 0 0 0,0 1 0 0 0,1 2-146 0 0,21 25 453 0 0,8 15-453 0 0,-13-23 207 0 0,-1-2 79 0 0,-20-18-137 0 0,-8-11-69 0 0,-1 0 1 0 0,0 0 0 0 0,-1 0-1 0 0,0 0 1 0 0,0 1-1 0 0,0 0-80 0 0,-1-2-2 0 0,0 0 0 0 0,1 0 0 0 0,-1 0 0 0 0,1-1-1 0 0,0 0 1 0 0,0 1 0 0 0,0-2 0 0 0,1 1 0 0 0,1 1 2 0 0,20 19 177 0 0,-10-9-107 0 0,5 1-66 0 0,11 15-176 0 0,-21-21 161 0 0,2-1 11 0 0,-3-4-1 0 0,-7-4 1 0 0,16 13 0 0 0,-17-12 1 0 0,10 4 10 0 0,-10-5 37 0 0,3 4-25 0 0,2 0 20 0 0,1-3-22 0 0,-7-1 11 0 0,-1-1-127 0 0,0 0-233 0 0,0 0-69 0 0,-1-1 166 0 0,-1 1-1 0 0,1 0 1 0 0,-1-1-1 0 0,1 0 1 0 0,-1 1 0 0 0,1-1-1 0 0,-1 0 1 0 0,1 0-1 0 0,-1 0 232 0 0,0-1-607 0 0,0-1 0 0 0,1 1 0 0 0,-1-1 0 0 0,1 0 0 0 0,-1 1 0 0 0,1-1 0 0 0,0-1 607 0 0,-10-14-1961 0 0,11 16 1799 0 0,-1 1 0 0 0,0 0 0 0 0,0-1 0 0 0,1 1 0 0 0,-1-1 0 0 0,1 1 1 0 0,-1-1-1 0 0,1 1 0 0 0,0-1 0 0 0,-1 1 0 0 0,1-1 0 0 0,0 0 162 0 0,0 0-192 0 0,0 0 1 0 0,0 1-1 0 0,0-1 1 0 0,-1 1-1 0 0,1-1 1 0 0,-1 0-1 0 0,1 1 1 0 0,-1-1-1 0 0,1 1 0 0 0,-1-1 1 0 0,0 1-1 0 0,0 0 1 0 0,0-1 191 0 0,0-1 13 0 0,0 1 1 0 0,0-1-1 0 0,1 0 1 0 0,-1 0-1 0 0,0 0 1 0 0,1 0-1 0 0,0 0 1 0 0,0 1-1 0 0,0-2-13 0 0,0 3 487 0 0,0 1 66 0 0,0 0 14 0 0,6-9 937 0 0,-5 9-1356 0 0,0 0 0 0 0,1-1 1 0 0,-1 1-1 0 0,0 0 1 0 0,0 0-1 0 0,1 0 1 0 0,-1 0-1 0 0,0 0 0 0 0,1 0 1 0 0,-1 0-1 0 0,0 1 1 0 0,0-1-1 0 0,1 0 1 0 0,-1 1-1 0 0,0-1 0 0 0,0 1 1 0 0,0-1-1 0 0,1 1 1 0 0,-1 0-1 0 0,0-1 1 0 0,0 1-1 0 0,0 0 0 0 0,0 0 1 0 0,0 0-1 0 0,0 0 1 0 0,-1 0-1 0 0,2 1-148 0 0,1 1 162 0 0,0 0 1 0 0,0 0-1 0 0,0 1 0 0 0,0 0 1 0 0,0 0-1 0 0,-1-1 0 0 0,1 3-162 0 0,12 25 671 0 0,-11-25-570 0 0,-1 0 0 0 0,0-1 0 0 0,-1 1 0 0 0,1 0 0 0 0,-1 0 0 0 0,-1 0 0 0 0,1 1 0 0 0,-1-1-1 0 0,0 0 1 0 0,0 2-101 0 0,-1-5 99 0 0,1 0 0 0 0,-1 1 0 0 0,1-1-1 0 0,0 0 1 0 0,-1 1 0 0 0,2 0-99 0 0,2 18 479 0 0,-4-22-439 0 0,0 1 0 0 0,0 0-1 0 0,-1 0 1 0 0,1 0 0 0 0,0 0-1 0 0,-1 0 1 0 0,1-1 0 0 0,-1 1-1 0 0,1 0 1 0 0,-1 0 0 0 0,1 0-1 0 0,-1-1 1 0 0,0 1 0 0 0,1-1-1 0 0,-1 1 1 0 0,0 0 0 0 0,1-1-1 0 0,-1 1 1 0 0,0-1 0 0 0,0 1-1 0 0,0-1 1 0 0,1 0 0 0 0,-1 1-1 0 0,0-1 1 0 0,0 0 0 0 0,0 1-1 0 0,0-1 1 0 0,0 0 0 0 0,0 0-40 0 0,-27 3 635 0 0,13-4-195 0 0,1 0 0 0 0,-9-3-440 0 0,0 1 278 0 0,17 2-186 0 0,-17-2 203 0 0,0-1 0 0 0,0-1-1 0 0,-4-2-294 0 0,16 3 140 0 0,4 1-153 0 0,-1 1-1 0 0,1-1 0 0 0,-1 2 0 0 0,0-1 0 0 0,-5 0 14 0 0,7-4-1035 0 0,4 3-2097 0 0,2-4 1236 0 0</inkml:trace>
  <inkml:trace contextRef="#ctx0" brushRef="#br1" timeOffset="167019.712">2568 2176 3680 0 0,'0'0'167'0'0,"-4"0"779"0"0,3 0 2493 0 0,0 1 3594 0 0,3 7-6690 0 0,0 0 1 0 0,0 1-1 0 0,0-1 0 0 0,1-1 1 0 0,1 1-1 0 0,-1 0 0 0 0,3 2-343 0 0,-1 1 211 0 0,2 3 4 0 0,-4-7-150 0 0,1-1 0 0 0,-1 1 0 0 0,0 0 0 0 0,-1 0 0 0 0,0 0 0 0 0,0 0 0 0 0,0 0 0 0 0,-1 0 0 0 0,0 8-65 0 0,-1-14 27 0 0,0 0-1 0 0,1 1 1 0 0,-1-1-1 0 0,0 0 1 0 0,0 0-1 0 0,1 0 1 0 0,-1 0-1 0 0,0 0 1 0 0,1 0-1 0 0,-1 1 1 0 0,1-1-1 0 0,0 0 1 0 0,-1 0-1 0 0,1-1 1 0 0,0 2-27 0 0,3 0 254 0 0,-5-8 246 0 0,-33-60 252 0 0,27 52-660 0 0,-1 0 26 0 0,2 1-1 0 0,-4-12-117 0 0,9 21 18 0 0,0 1-1 0 0,0-1 1 0 0,0 1-1 0 0,0-1 1 0 0,1 0-1 0 0,-1 1 1 0 0,1-1-1 0 0,0 0 1 0 0,0 0-1 0 0,1 1 1 0 0,-1-1-1 0 0,1 0 1 0 0,0-1-18 0 0,0 2-1 0 0,0 1 0 0 0,0 0-1 0 0,0-1 1 0 0,0 1 0 0 0,0 0-1 0 0,0 0 1 0 0,1 0 0 0 0,-1 0 0 0 0,1 0-1 0 0,0 0 1 0 0,-1 1 0 0 0,1-1 0 0 0,0 0-1 0 0,2 0 2 0 0,-1 0-1 0 0,0 1-1 0 0,0-1 0 0 0,0 1 1 0 0,0 0-1 0 0,1 0 0 0 0,-1 0 1 0 0,0 1-1 0 0,1-1 0 0 0,-1 1 1 0 0,0 0-1 0 0,1 0 0 0 0,-1 0 1 0 0,0 0-1 0 0,1 1 0 0 0,0-1 2 0 0,63 3 0 0 0,-61-2 1 0 0,-1 0 0 0 0,0 1 0 0 0,0-1-1 0 0,1 1 1 0 0,2 1-1 0 0,4 2 50 0 0,19 13 36 0 0,-22-11-23 0 0,0-1 0 0 0,1 0-1 0 0,8 4-62 0 0,-15-10 3 0 0,0 1-8 0 0,7 14 82 0 0,-10-15-240 0 0,0 0-895 0 0,0 0-388 0 0</inkml:trace>
  <inkml:trace contextRef="#ctx0" brushRef="#br1" timeOffset="170559.369">213 3573 11976 0 0,'0'0'266'0'0,"0"0"44"0"0,0 0 15 0 0,0 0-26 0 0,0 0-127 0 0,0 0 204 0 0,0 0 110 0 0,1 2 24 0 0,3 8 419 0 0,0 1 0 0 0,-1-1 0 0 0,0 1 1 0 0,0-1-1 0 0,0 9-929 0 0,0 45 491 0 0,-2-54-203 0 0,-2 0-1 0 0,1 0 1 0 0,-2 0 0 0 0,1 0 0 0 0,-2 4-288 0 0,-3 26 175 0 0,4-20 229 0 0,-1-1-1 0 0,-5 19-403 0 0,0 3 1076 0 0,3-23-918 0 0,4-14-157 0 0,0 1 1 0 0,0-1-1 0 0,0 0 1 0 0,1 1-1 0 0,-1 1-1 0 0,1-1 0 0 0,0 0 0 0 0,0 0 0 0 0,-1-1 0 0 0,0 1 0 0 0,0 0 0 0 0,0 0 0 0 0,0-1 0 0 0,-1 1 0 0 0,0 0 0 0 0,-1 1 0 0 0,1 6-15 0 0,1-5-5322 0 0,-2-16 984 0 0,3-2 2307 0 0</inkml:trace>
  <inkml:trace contextRef="#ctx0" brushRef="#br1" timeOffset="170909.688">210 3718 11976 0 0,'5'-5'257'0'0,"0"0"-1"0"0,-1 0 1 0 0,1 0 0 0 0,-1 0 0 0 0,2-5-257 0 0,15-17 98 0 0,-13 19 211 0 0,0 1 0 0 0,1-1 0 0 0,0 2 0 0 0,0-1 0 0 0,0 1 0 0 0,1 0 0 0 0,0 1 0 0 0,0 0 0 0 0,0 1 0 0 0,1 0 0 0 0,0 1 0 0 0,-1 0 0 0 0,10-1-309 0 0,-17 3 55 0 0,0 1 0 0 0,0-1 0 0 0,0 1-1 0 0,0 0 1 0 0,-1 0 0 0 0,1 1 0 0 0,0-1-1 0 0,0 0 1 0 0,0 1 0 0 0,0 0 0 0 0,0 0-1 0 0,0-1 1 0 0,-1 2 0 0 0,1-1 0 0 0,0 0-1 0 0,-1 1 1 0 0,2 0-55 0 0,-3-1 93 0 0,-1 0-1 0 0,1-1 1 0 0,0 1-1 0 0,-1 0 1 0 0,1 0-1 0 0,-1 0 1 0 0,1 1 0 0 0,-1-1-1 0 0,0 0 1 0 0,1 0-1 0 0,-1 0 1 0 0,0 1-93 0 0,1 1 6 0 0,0 0 76 0 0,-1 0-1 0 0,1 1 0 0 0,-1-1 0 0 0,0 0 0 0 0,0 1 0 0 0,0-1 0 0 0,-1 1 0 0 0,1-1 0 0 0,-1 0 0 0 0,1 1 1 0 0,-1-1-1 0 0,0 0 0 0 0,-1 1 0 0 0,1-1 0 0 0,0 0 0 0 0,-1 0 0 0 0,-1 2-81 0 0,-2 4 134 0 0,-1 0 0 0 0,0-1 0 0 0,0 0 0 0 0,0 0-1 0 0,-5 3-133 0 0,-10 10 0 0 0,-2-1 0 0 0,0-1 0 0 0,-2-2 0 0 0,-16 11 0 0 0,-15 0 0 0 0,53-27-24 0 0,0 0-1 0 0,0 0 0 0 0,0 0 0 0 0,0-1 1 0 0,0 1-1 0 0,0-1 0 0 0,0 1 0 0 0,0-1 0 0 0,0 0 1 0 0,0 0-1 0 0,-1-1 25 0 0,-2 1-604 0 0,5 0 96 0 0,4-6-1360 0 0,3-13-1129 0 0,-2 9 1463 0 0</inkml:trace>
  <inkml:trace contextRef="#ctx0" brushRef="#br1" timeOffset="171469.816">478 3626 13824 0 0,'0'0'314'0'0,"-1"16"760"0"0,0 8-1026 0 0,0 0 0 0 0,3 12-48 0 0,-1-9 232 0 0,-1-1 0 0 0,-2 7-232 0 0,-1 6 1587 0 0,2-32-1499 0 0,1-6 283 0 0,0-1 117 0 0,0 0 21 0 0,2-13-458 0 0,0 0 0 0 0,1 0 0 0 0,1 0 0 0 0,0 0-1 0 0,0 1 1 0 0,1-1 0 0 0,1 1 0 0 0,3-5-51 0 0,15-35-1183 0 0,-18 39 671 0 0,1 0 0 0 0,0 1 0 0 0,1 0 1 0 0,1 1-1 0 0,0-1 0 0 0,0 2 0 0 0,1-1 0 0 0,0 2 0 0 0,1-1 0 0 0,9-5 512 0 0,-19 14-55 0 0,0 0 1 0 0,-1 0 0 0 0,1 1-1 0 0,0-1 1 0 0,0 1-1 0 0,0-1 1 0 0,0 1 0 0 0,0-1-1 0 0,0 1 1 0 0,0 0 0 0 0,0-1-1 0 0,0 1 1 0 0,1 0 0 0 0,-1 0-1 0 0,0 0 1 0 0,0-1-1 0 0,0 1 1 0 0,0 1 0 0 0,0-1-1 0 0,0 0 1 0 0,0 0 0 0 0,0 0-1 0 0,0 0 1 0 0,0 1 0 0 0,1-1-1 0 0,-1 1 1 0 0,0-1-1 0 0,0 1 55 0 0,0 0 61 0 0,0 0 0 0 0,0 0-1 0 0,0 0 1 0 0,0 0 0 0 0,0 0-1 0 0,0 0 1 0 0,0 1 0 0 0,0-1-1 0 0,-1 0 1 0 0,1 1 0 0 0,0-1 0 0 0,-1 0-1 0 0,1 1 1 0 0,-1-1 0 0 0,1 1-1 0 0,-1-1 1 0 0,0 1 0 0 0,0-1-1 0 0,0 1 1 0 0,0-1 0 0 0,0 2-61 0 0,-1 28 1984 0 0,-2 0 1 0 0,-5 21-1985 0 0,2-20 367 0 0,2-1 0 0 0,1 24-367 0 0,3-52 0 0 0,0-2 0 0 0,0 0 0 0 0,0 0 0 0 0,0 0 0 0 0,0 1 0 0 0,0-1 0 0 0,0 0 0 0 0,0 0 0 0 0,1 0 0 0 0,-1 0 0 0 0,0 0 0 0 0,1 0 0 0 0,-1 1 0 0 0,1-1 0 0 0,-1 0 0 0 0,1 0 0 0 0,-1 0 0 0 0,1-1 0 0 0,0 1 0 0 0,0 0 0 0 0,-1 0 0 0 0,1 0 0 0 0,0 0 0 0 0,0-1 0 0 0,0 1 0 0 0,0 0 0 0 0,1 0 0 0 0,-1-1 8 0 0,0 1 0 0 0,-1 0-1 0 0,1-1 1 0 0,0 1-1 0 0,1-1 1 0 0,-1 0 0 0 0,0 1-1 0 0,0-1 1 0 0,0 0-1 0 0,0 1 1 0 0,0-1-1 0 0,0 0 1 0 0,0 0 0 0 0,0 0-1 0 0,0 0 1 0 0,1 0-1 0 0,-1 0 1 0 0,0 0-1 0 0,0-1 1 0 0,0 1 0 0 0,0 0-1 0 0,0-1 1 0 0,0 1-8 0 0,2-1 106 0 0,-1 0 1 0 0,0-1-1 0 0,0 1 1 0 0,0-1-1 0 0,0 1 1 0 0,0-1-1 0 0,0 0 1 0 0,0 0 0 0 0,-1 1-1 0 0,2-3-106 0 0,0-1 90 0 0,1 0 0 0 0,-1 0-1 0 0,-1 0 1 0 0,1 0 0 0 0,-1 0 0 0 0,0-1 0 0 0,0 1 0 0 0,0-1-1 0 0,0-2-89 0 0,-1 0 0 0 0,-1 0 0 0 0,0 0 0 0 0,0 1 0 0 0,-1-1 0 0 0,1 0 0 0 0,-2 0 0 0 0,1 1 0 0 0,-1-1 0 0 0,0 0 0 0 0,-1 1 0 0 0,0 0 0 0 0,0 0 0 0 0,-1 0 0 0 0,1 0 0 0 0,-4-4 0 0 0,4 8 0 0 0,0 0 0 0 0,1 1 0 0 0,-1 0 0 0 0,0-1 0 0 0,0 1 0 0 0,0 0 0 0 0,-1 1 0 0 0,1-1 0 0 0,0 1 0 0 0,-2-1 0 0 0,-3-1 0 0 0,0 0 0 0 0,0 1 0 0 0,-8-1 0 0 0,11 2-337 0 0,4 1-1422 0 0,1 0-638 0 0,0 0-129 0 0,0 0-30 0 0</inkml:trace>
  <inkml:trace contextRef="#ctx0" brushRef="#br1" timeOffset="171944.554">887 3424 13824 0 0,'-6'11'1056'0'0,"3"-2"-781"0"0,0 1 1 0 0,1 0 0 0 0,0 0-1 0 0,1 1 1 0 0,0 3-276 0 0,0 6 990 0 0,1 0 1 0 0,2 1-991 0 0,-1 18 1019 0 0,0 8-870 0 0,0-19 579 0 0,-1 0 0 0 0,-1 7-728 0 0,0-1 600 0 0,1-27-598 0 0,0 1-1 0 0,-1 0 0 0 0,1 0 1 0 0,-2 0-1 0 0,1-1 0 0 0,-1 1-1 0 0,-3 11 23 0 0,4-16-96 0 0,4-13-278 0 0,3-11-252 0 0,0 1 1 0 0,2-1-1 0 0,8-14 603 0 0,-11 24-259 0 0,1 0 0 0 0,1 1-1 0 0,0 0 1 0 0,0 0 0 0 0,1 1 0 0 0,0 0-1 0 0,5-4 260 0 0,-9 10 34 0 0,0 0-1 0 0,0 0 0 0 0,0 0 0 0 0,0 1 0 0 0,1-1 0 0 0,-1 1 0 0 0,1 0 0 0 0,0 0 0 0 0,-1 1 0 0 0,1 0 1 0 0,0-1-1 0 0,0 2 0 0 0,0-1 0 0 0,0 0 0 0 0,0 1 0 0 0,3 0-33 0 0,-5 0 54 0 0,0 1 1 0 0,0-1-1 0 0,-1 1 0 0 0,1-1 0 0 0,0 1 0 0 0,0 0 1 0 0,0 0-1 0 0,-1 0 0 0 0,1 0 0 0 0,-1 1 1 0 0,1-1-1 0 0,-1 1 0 0 0,1 0 0 0 0,-1-1 0 0 0,0 1 1 0 0,0 0-1 0 0,0 0 0 0 0,0 1 0 0 0,0-1 1 0 0,0 0-1 0 0,0 1 0 0 0,-1-1 0 0 0,1 1 0 0 0,-1-1 1 0 0,0 1-1 0 0,0 0 0 0 0,0-1 0 0 0,1 3-54 0 0,-1 0 204 0 0,0 1 0 0 0,0-1 0 0 0,0 1-1 0 0,-1-1 1 0 0,0 1 0 0 0,0-1 0 0 0,0 1-1 0 0,-1-1 1 0 0,0 0 0 0 0,0 1 0 0 0,0-1 0 0 0,0 0-1 0 0,-1 1 1 0 0,0-1 0 0 0,0 0 0 0 0,-1 0-1 0 0,1 0 1 0 0,-1 0-204 0 0,-2 3 40 0 0,-1-1-1 0 0,1 1 1 0 0,-2-1-1 0 0,1 0 1 0 0,-1 0 0 0 0,0 0-1 0 0,0-1 1 0 0,-1 0-1 0 0,-7 4-39 0 0,12-8 0 0 0,-1-1 0 0 0,1 1 0 0 0,-1-1 0 0 0,0 0 0 0 0,0 0 0 0 0,1 0 0 0 0,-1-1 0 0 0,0 1 0 0 0,0-1 0 0 0,0 0 0 0 0,0 0 0 0 0,0 0 0 0 0,0 0 0 0 0,1-1 0 0 0,-1 0 0 0 0,0 1 0 0 0,-1-2 0 0 0,0 0-133 0 0,4 2-563 0 0,1 0-257 0 0,0 0-1286 0 0,0 0-4923 0 0</inkml:trace>
  <inkml:trace contextRef="#ctx0" brushRef="#br1" timeOffset="172853.658">1224 3731 13824 0 0,'0'0'314'0'0,"0"0"46"0"0,0 0 22 0 0,0 0-50 0 0,0-2-150 0 0,0 2 196 0 0,0 0 108 0 0,0 0 23 0 0,-1 0-66 0 0,0-1-288 0 0,5-2-130 0 0,3-2-40 0 0,24-16 321 0 0,-25 17 129 0 0,0-1 1 0 0,0 1 0 0 0,1 0-1 0 0,3-2-435 0 0,28-15 0 0 0,-35 19 0 0 0,-1 0 0 0 0,1 0 0 0 0,0 0 0 0 0,-1-1 0 0 0,0 1 0 0 0,1-1 0 0 0,-1 1 0 0 0,0-1 0 0 0,0 0 0 0 0,1-2 0 0 0,-2 0 29 0 0,0 0 0 0 0,0-1 0 0 0,0 1 0 0 0,-1 0 0 0 0,0 0 0 0 0,0-5-29 0 0,0 5 269 0 0,0 4-205 0 0,0 0 0 0 0,0 0 0 0 0,0 0 0 0 0,-1 1 0 0 0,1-1 0 0 0,0 0 0 0 0,0 0 0 0 0,-1 0 0 0 0,1 1 0 0 0,0-1 0 0 0,-1 0 0 0 0,1 0 0 0 0,-1 1 0 0 0,1-1 0 0 0,-1 0 0 0 0,1 1 0 0 0,-1-1 0 0 0,1 1 0 0 0,-1-1 0 0 0,0 1 0 0 0,1-1 0 0 0,-1 1 0 0 0,0-1 0 0 0,1 1 0 0 0,-1-1 0 0 0,0 1 0 0 0,0 0 0 0 0,1-1 0 0 0,-1 1 0 0 0,0 0 0 0 0,0 0 0 0 0,0 0 0 0 0,0 0 0 0 0,1 0 0 0 0,-1-1 0 0 0,0 2 0 0 0,0-1 0 0 0,0 0 0 0 0,0 0-64 0 0,-3 0 145 0 0,1 0-1 0 0,-1 1 1 0 0,0 0 0 0 0,1-1-1 0 0,-1 1 1 0 0,1 0 0 0 0,-1 1-1 0 0,-1 0-144 0 0,1 0 0 0 0,-1 0 0 0 0,0 0 0 0 0,1 1 0 0 0,-1 0 0 0 0,1 0 0 0 0,0 0 0 0 0,0 0 0 0 0,0 1 0 0 0,0 0 0 0 0,0-1 0 0 0,1 1 0 0 0,-3 4 0 0 0,-14 19 0 0 0,14-19 0 0 0,0-1 0 0 0,1 1 0 0 0,0 1 0 0 0,0-1 0 0 0,0 2 0 0 0,2-3 113 0 0,-2 6 393 0 0,0-1 0 0 0,0 1 0 0 0,-1 11-506 0 0,5-19 32 0 0,0-1 0 0 0,1 0 0 0 0,0 1 1 0 0,0-1-1 0 0,0 1 0 0 0,0-1 0 0 0,1 0 0 0 0,-1 1 0 0 0,1-1 0 0 0,0 0 0 0 0,1 1 0 0 0,-1-1 0 0 0,2 3-32 0 0,2 4 0 0 0,-5-10 0 0 0,1 1 0 0 0,-1 0 0 0 0,1-1 0 0 0,0 1 0 0 0,0 0 0 0 0,-1-1 0 0 0,1 1 0 0 0,0-1 0 0 0,1 0 0 0 0,-1 1 0 0 0,0-1 0 0 0,0 0 0 0 0,1 1 0 0 0,-1-1 0 0 0,0 0 0 0 0,1 0 0 0 0,-1 0 0 0 0,1 0 0 0 0,-1-1 0 0 0,1 1 0 0 0,0 0 0 0 0,4 1 8 0 0,0 0-1 0 0,1 0 1 0 0,0 0-1 0 0,-1-1 1 0 0,1 0 0 0 0,0-1-1 0 0,-1 1 1 0 0,6-1-8 0 0,8-2-445 0 0,0 0 0 0 0,5-2 445 0 0,-18 2-550 0 0,-1 0 0 0 0,1 0 0 0 0,-1 0 0 0 0,0-1 0 0 0,4-1 550 0 0,-7 2-579 0 0,21-9-7270 0 0</inkml:trace>
  <inkml:trace contextRef="#ctx0" brushRef="#br1" timeOffset="173672.288">1220 1647 2760 0 0,'-11'10'0'0'0,"7"-1"112"0"0,4-6-32 0 0,0 2 16 0 0</inkml:trace>
  <inkml:trace contextRef="#ctx0" brushRef="#br1" timeOffset="174606.019">1249 1197 8288 0 0,'-3'-1'58'0'0,"3"1"-14"0"0,-1 0 0 0 0,0-1 0 0 0,0 1 0 0 0,0 0 1 0 0,1-1-1 0 0,-1 1 0 0 0,0 0 0 0 0,1-1 1 0 0,-1 1-1 0 0,0-1 0 0 0,0 1 0 0 0,1-1 0 0 0,-1 1 1 0 0,1-1-1 0 0,-1 0 0 0 0,1 1 0 0 0,-1-1 0 0 0,1 0 1 0 0,-1 1-1 0 0,1-1 0 0 0,-1 0 0 0 0,1 0 0 0 0,0 1 1 0 0,0-1-1 0 0,-1 0 0 0 0,1 0 0 0 0,0 0 0 0 0,0 1 1 0 0,0-2-45 0 0,0 2 486 0 0,-4-2-1102 0 0,0-4 4854 0 0,3 4 229 0 0,6 7-2831 0 0,-3-2-1497 0 0,-1 1 0 0 0,1 0 0 0 0,0 0 0 0 0,-1 1 0 0 0,0-1 0 0 0,0 0 0 0 0,0 0 0 0 0,-1 1 0 0 0,0-1 0 0 0,1 0-1 0 0,-1 1 1 0 0,-1 1-139 0 0,2 15-35 0 0,0-12 67 0 0,-1 0-1 0 0,-1 0 0 0 0,0-1 1 0 0,0 1-1 0 0,0 0 1 0 0,-2 4-32 0 0,1-4 254 0 0,-8 83 1351 0 0,8-65-1605 0 0,3-22 0 0 0,-1 0 0 0 0,0 0 0 0 0,-1 0 0 0 0,1 0 0 0 0,-1 0 0 0 0,-5 39 0 0 0,3-21 0 0 0,5-14 0 0 0,-1-8 0 0 0,-1 0 0 0 0,1 0 0 0 0,-1 0 0 0 0,0 1 0 0 0,1-1 0 0 0,-1 0 0 0 0,0 0 0 0 0,0 0 0 0 0,1 1 0 0 0,-1-1 0 0 0,0 0 0 0 0,0 1 0 0 0,1 4 0 0 0,-1-6 0 0 0,0 1 0 0 0,0-1 0 0 0,0 1 0 0 0,0-1 0 0 0,1 1 0 0 0,-1-1 0 0 0,0 1 0 0 0,0-1 0 0 0,1 1 0 0 0,-1-1 0 0 0,0 1 0 0 0,1-1 0 0 0,-1 1 0 0 0,0-1 0 0 0,1 0 0 0 0,-1 1 0 0 0,1-1 0 0 0,-1 0 0 0 0,1 0 0 0 0,-1 1 0 0 0,0-1 0 0 0,1 0 0 0 0,-1 0 0 0 0,1 1 0 0 0,0-1 0 0 0,-1 0 0 0 0,2 0 0 0 0,5 6 0 0 0,-7-5 0 0 0,1-1 0 0 0,0 1 0 0 0,-1-1 0 0 0,1 1 0 0 0,-1-1 0 0 0,1 1 0 0 0,0-1 0 0 0,-1 1 0 0 0,1-1 0 0 0,0 0 0 0 0,0 1 0 0 0,-1-1 0 0 0,1 0 0 0 0,0 0 0 0 0,0 0 0 0 0,-1 0 0 0 0,1 1 0 0 0,0-1 0 0 0,0 0 0 0 0,7 1 0 0 0,-5-1 0 0 0,0 0 0 0 0,0 0 0 0 0,1 0 0 0 0,-1 0 0 0 0,0-1 0 0 0,0 1 0 0 0,1-1 0 0 0,-1 0 0 0 0,0 1 0 0 0,0-2 0 0 0,0 1 0 0 0,0 0 0 0 0,0-1 0 0 0,0 1 0 0 0,0-1 0 0 0,0 0 0 0 0,-1 0 0 0 0,0 0 0 0 0,1 0 0 0 0,-1 1 0 0 0,0-1 0 0 0,0 1 0 0 0,1 0 0 0 0,-1 0 0 0 0,1-1 0 0 0,0 1 0 0 0,-1 0 0 0 0,1 0 0 0 0,-1-1 0 0 0,1 1 0 0 0,-1-1 0 0 0,0 1 0 0 0,0-1 0 0 0,1-1 0 0 0,5-5-236 0 0,-4 4-390 0 0,0 0 1 0 0,-1 0 0 0 0,0 0 0 0 0,1 0-1 0 0,-1 0 1 0 0,-1-1 0 0 0,1 1 0 0 0,-1-1-1 0 0,2-4 626 0 0,4-13-2105 0 0,-5 15 1366 0 0,-1 0-1 0 0,1 1 0 0 0,-2-1 0 0 0,1 0 0 0 0,-1 0 0 0 0,0 0 1 0 0,0-3 739 0 0,-1 9 26 0 0,0 1-1 0 0,0-1 1 0 0,0 0 0 0 0,0 1 0 0 0,0-1 0 0 0,0 1-1 0 0,0-1 1 0 0,0 0 0 0 0,0 1 0 0 0,0-1 0 0 0,0 1-1 0 0,0-1 1 0 0,0 0 0 0 0,1 1 0 0 0,-1-1 0 0 0,0 1 0 0 0,0-1-1 0 0,1 1 1 0 0,-1-1-26 0 0,5 8 4990 0 0,1 12 74 0 0,-3-11-6149 0 0,-2 6 2123 0 0,1 0 0 0 0,-2 0-1 0 0,0 10-1037 0 0,-1-4 558 0 0,1 49-541 0 0,1-60-17 0 0,3-4 0 0 0,-3-4-22 0 0,-1-1 1 0 0,1 1-1 0 0,0-1 0 0 0,-1 1 0 0 0,1-1 0 0 0,0 0 0 0 0,0 1 1 0 0,-1-1-1 0 0,1 0 0 0 0,0 1 0 0 0,0-1 0 0 0,0 0 1 0 0,0 0-1 0 0,-1 0 0 0 0,1 0 0 0 0,0 0 0 0 0,0 0 0 0 0,0 0 1 0 0,0 0-1 0 0,-1 0 0 0 0,1 0 0 0 0,0 0 0 0 0,0-1 0 0 0,0 1 1 0 0,0 0-1 0 0,-1-1 0 0 0,1 1 0 0 0,0-1 22 0 0,2 0-625 0 0,-1-1 0 0 0,1 0 0 0 0,-1 0 0 0 0,0 0 1 0 0,0 0-1 0 0,0 0 0 0 0,0-1 0 0 0,0 0 625 0 0,7-8-2045 0 0</inkml:trace>
  <inkml:trace contextRef="#ctx0" brushRef="#br1" timeOffset="175009.945">1496 1219 17503 0 0,'0'0'399'0'0,"0"0"60"0"0,0 0 21 0 0,0 0-59 0 0,0 0-204 0 0,0 0 170 0 0,0 0 101 0 0,0 0 21 0 0,0 0 3 0 0,0 0 0 0 0,0 0 0 0 0,0 8 443 0 0,0-6-1012 0 0,0-1-1 0 0,0 1 1 0 0,0-1 0 0 0,0 1 0 0 0,0-1-1 0 0,1 0 1 0 0,-1 1 0 0 0,1-1 0 0 0,-1 0-1 0 0,1 1 1 0 0,-1-1 0 0 0,1 0 0 0 0,0 1-1 0 0,-1-1 1 0 0,1 0 0 0 0,0 0 0 0 0,1 1 57 0 0,-1-1-181 0 0,-1-1 1 0 0,1 1 0 0 0,-1 0 0 0 0,1-1 0 0 0,-1 1-1 0 0,0 0 1 0 0,1-1 0 0 0,-1 1 0 0 0,1 0-1 0 0,-1-1 1 0 0,0 1 0 0 0,0 0 0 0 0,0 0-1 0 0,1 0 1 0 0,-1-1 0 0 0,0 1 0 0 0,0 0 180 0 0,0 0-1534 0 0</inkml:trace>
  <inkml:trace contextRef="#ctx0" brushRef="#br1" timeOffset="175346.852">1602 1316 13824 0 0,'0'0'314'0'0,"0"9"428"0"0,0 8-296 0 0,2-1 0 0 0,1 12-446 0 0,2 49 3043 0 0,-4-59-2406 0 0,1-8-349 0 0,-1 0 1 0 0,-1 1-1 0 0,0-1 1 0 0,0 1-1 0 0,-1-1 1 0 0,0 0-1 0 0,-2 6-288 0 0,0-8 0 0 0,2-3 0 0 0,1-5 0 0 0,0 0 0 0 0,0 0 0 0 0,0 0 0 0 0,0 0 0 0 0,0 0 0 0 0,0 0 0 0 0,0 0 0 0 0,0-1 0 0 0,0 1 0 0 0,0 0 0 0 0,0 0 0 0 0,0 0 0 0 0,0 0 0 0 0,0 0 0 0 0,0 0 0 0 0,0 0 0 0 0,0 0 0 0 0,-1-1 0 0 0,1 1 0 0 0,0 0 0 0 0,0 0 0 0 0,0 0 0 0 0,0 0 0 0 0,0 0 0 0 0,0 0 0 0 0,0 0 0 0 0,0 0 0 0 0,0 0 0 0 0,-1 0 0 0 0,1 0 0 0 0,0 0 0 0 0,0 0 0 0 0,0 0 0 0 0,0 0 0 0 0,0 0 0 0 0,0 0 0 0 0,0 0 0 0 0,-1 0 0 0 0,1 0 0 0 0,0 0 0 0 0,0 0 0 0 0,0 0 0 0 0,0 0 0 0 0,0 0 0 0 0,0 0 0 0 0,0 0 0 0 0,-1 0 0 0 0,1 0 0 0 0,0 0 0 0 0,0 0 0 0 0,0 0 0 0 0,0 0 0 0 0,0 0 0 0 0,0 0 0 0 0,0 0 0 0 0,0 0 0 0 0,0 1 0 0 0,-1-1 0 0 0,1 0 0 0 0,0 0 0 0 0,0 0 0 0 0,0 0 0 0 0,0 0 0 0 0,0 0 0 0 0,0 0 0 0 0,0 1 0 0 0,-3-9 0 0 0,3 1 0 0 0,1 0 0 0 0,-1 0 0 0 0,2 0 0 0 0,-1 0 0 0 0,1 0 0 0 0,0 0 0 0 0,0 0 0 0 0,1 0 0 0 0,2-5 0 0 0,5-10-692 0 0,1 1 0 0 0,2-1 692 0 0,-7 10-504 0 0,-6 10 499 0 0,1 1 1 0 0,0-1-1 0 0,0 1 0 0 0,0-1 0 0 0,0 1 1 0 0,0-1-1 0 0,0 1 0 0 0,0 0 1 0 0,0 0-1 0 0,0-1 0 0 0,0 1 1 0 0,1 0-1 0 0,-1 0 0 0 0,1 0 0 0 0,-1 0 1 0 0,1 0-1 0 0,-1 1 0 0 0,1-1 1 0 0,-1 0-1 0 0,1 1 0 0 0,-1-1 0 0 0,2 1 5 0 0,-1-1 63 0 0,0 0-1 0 0,0 1 0 0 0,0-1 1 0 0,0 1-1 0 0,0-1 0 0 0,0 1 1 0 0,1 0-1 0 0,-1 0 0 0 0,0 0 1 0 0,0 0-1 0 0,0 0 0 0 0,1 0 1 0 0,-1 1-1 0 0,0-1 1 0 0,0 1-1 0 0,0-1 0 0 0,0 1 1 0 0,0 0-1 0 0,0 0 0 0 0,0 0 1 0 0,0 0-1 0 0,0 0 0 0 0,0 0 1 0 0,-1 1-1 0 0,1-1 0 0 0,0 1 1 0 0,-1-1-1 0 0,1 1 0 0 0,-1 0 1 0 0,1-1-1 0 0,-1 2-62 0 0,4 4 72 0 0,-1 0-1 0 0,0 1 1 0 0,0 0 0 0 0,0 0 0 0 0,-1 0-1 0 0,-1 0 1 0 0,1 2-72 0 0,-1-5 199 0 0,-1 1-1 0 0,0-1 1 0 0,0 0 0 0 0,0 1-1 0 0,0-1 1 0 0,-1 0 0 0 0,0 1-1 0 0,-1 2-198 0 0,2 20 18 0 0,-1-22-19 0 0,1 0 1 0 0,-1 0 0 0 0,-1 0 0 0 0,1-1 0 0 0,-1 1 0 0 0,0 0-1 0 0,0 0 1 0 0,-1 1 0 0 0,-1 0 0 0 0,0-1-201 0 0,3-5-850 0 0,0-1-385 0 0,0 0-714 0 0,0 0-2691 0 0,0 0-1151 0 0</inkml:trace>
  <inkml:trace contextRef="#ctx0" brushRef="#br1" timeOffset="175763.219">1920 1480 11976 0 0,'0'0'266'0'0,"0"0"44"0"0,0 0 15 0 0,0 0-26 0 0,0 0-127 0 0,0 0 204 0 0,0 0 110 0 0,12-8 1048 0 0,-9 6-1348 0 0,0 0 0 0 0,0 0 0 0 0,0 0 0 0 0,-1-1 0 0 0,1 1 1 0 0,-1-1-1 0 0,1 0 0 0 0,-1 1 0 0 0,0-1 0 0 0,0 0 0 0 0,0 0 1 0 0,1-3-187 0 0,-1 2 160 0 0,0 0 1 0 0,0 0 0 0 0,0-1-1 0 0,-1 1 1 0 0,0-1-1 0 0,1 1 1 0 0,-1-1 0 0 0,-1 1-1 0 0,1-4-160 0 0,0-7 0 0 0,0 13 0 0 0,-1-1 0 0 0,0 1 0 0 0,0 0 0 0 0,0-1 0 0 0,0 1 0 0 0,0-1 0 0 0,0 1 0 0 0,-1 0 0 0 0,1-1 0 0 0,0 1 0 0 0,-2-7 0 0 0,2 9 23 0 0,0 0-1 0 0,0-1 1 0 0,0 1-1 0 0,0 0 1 0 0,0-1-1 0 0,0 1 0 0 0,-1 0 1 0 0,1-1-1 0 0,0 1 1 0 0,0 0-1 0 0,-1 0 1 0 0,1-1-1 0 0,0 1 1 0 0,0 0-1 0 0,-1 0 0 0 0,1-1 1 0 0,0 1-1 0 0,0 0 1 0 0,-1 0-1 0 0,1 0 1 0 0,0 0-1 0 0,-1-1 1 0 0,1 1-1 0 0,0 0 0 0 0,-1 0 1 0 0,1 0-1 0 0,0 0 1 0 0,-1 0-1 0 0,1 0 1 0 0,-1 0-1 0 0,1 0 0 0 0,0 0 1 0 0,-1 0-1 0 0,1 0 1 0 0,0 0-1 0 0,-1 0 1 0 0,1 0-1 0 0,0 0 1 0 0,-1 1-1 0 0,1-1 0 0 0,0 0 1 0 0,-1 0-23 0 0,-9 7 959 0 0,10-7-909 0 0,-4 5 218 0 0,0-1-1 0 0,0 1 0 0 0,1-1 1 0 0,-1 1-1 0 0,1 0 0 0 0,0 1 0 0 0,1-1 1 0 0,-2 3-268 0 0,-16 49-68 0 0,14-36 141 0 0,2-8-73 0 0,1 0 0 0 0,1 1 0 0 0,0-1 0 0 0,0 1 0 0 0,2 2 0 0 0,-2-13 0 0 0,2 0 0 0 0,6 16 0 0 0,-6-17 5 0 0,1-1-1 0 0,-1 1 1 0 0,1-1 0 0 0,0 1-1 0 0,-1-1 1 0 0,1 1 0 0 0,0-1-1 0 0,0 0 1 0 0,0 1-1 0 0,0-1 1 0 0,0 0 0 0 0,0 0-1 0 0,0 1 1 0 0,0-1-1 0 0,1 0 1 0 0,-1 0 0 0 0,0-1-1 0 0,1 1 1 0 0,-1 0-1 0 0,1 0 1 0 0,-1-1 0 0 0,1 1-1 0 0,-1 0 1 0 0,1-1-1 0 0,-1 0 1 0 0,1 1 0 0 0,-1-1-1 0 0,1 0 1 0 0,0 0-1 0 0,-1 0 1 0 0,1 0 0 0 0,-1 0-1 0 0,1 0 1 0 0,0 0 0 0 0,0-1-5 0 0,6-1-223 0 0,-1 0 0 0 0,1-1 1 0 0,-1 0-1 0 0,0-1 1 0 0,0 1-1 0 0,4-4 223 0 0,0 0-1514 0 0,-4 3 351 0 0,1-2-1 0 0,-1 1 0 0 0,-1-1 1 0 0,1 0-1 0 0,-1-1 0 0 0,0 1 1 0 0,0-1-1 0 0,-1-1 0 0 0,2-2 1164 0 0,9-13-2558 0 0</inkml:trace>
  <inkml:trace contextRef="#ctx0" brushRef="#br1" timeOffset="176201.141">2144 1389 15664 0 0,'0'0'356'0'0,"0"0"49"0"0,0 0 21 0 0,0 0-42 0 0,-10 3-236 0 0,4 0 111 0 0,1-1-1 0 0,0 2 1 0 0,0-1-1 0 0,0 1 0 0 0,0-1 1 0 0,1 1-1 0 0,0 0 0 0 0,0 1 1 0 0,0-1-1 0 0,0 1 1 0 0,0 0-1 0 0,1 0 0 0 0,0 0-258 0 0,-6 13 858 0 0,0-1-1 0 0,1 1 0 0 0,-1 7-857 0 0,3-10 205 0 0,5-11-205 0 0,-1 1 0 0 0,1-1 0 0 0,0 0 0 0 0,0 0 0 0 0,1 1 0 0 0,-1-1 0 0 0,1 0 0 0 0,0 1 0 0 0,0-1 0 0 0,1 1 0 0 0,0 3 0 0 0,1 2 0 0 0,1-2 0 0 0,4-2 0 0 0,-6-5-3 0 0,1-1 1 0 0,0 1-1 0 0,0 0 0 0 0,0-1 0 0 0,0 1 0 0 0,-1-1 0 0 0,1 0 1 0 0,0 1-1 0 0,0-1 0 0 0,0 0 0 0 0,0 0 0 0 0,0 0 0 0 0,0-1 1 0 0,0 1-1 0 0,0 0 0 0 0,0-1 0 0 0,0 1 0 0 0,1-2 3 0 0,1 0 14 0 0,0 0 1 0 0,-1 0-1 0 0,1 0 0 0 0,-1 0 0 0 0,1-1 0 0 0,-1 0 0 0 0,0 1 0 0 0,0-1 0 0 0,0-1-14 0 0,5-5-159 0 0,-2 0 1 0 0,1 0-1 0 0,-1 0 1 0 0,0-1-1 0 0,-1 0 0 0 0,3-7 159 0 0,-2-3-644 0 0,-5 15 410 0 0,1 0 1 0 0,-1 0 0 0 0,1 1 0 0 0,0-1 0 0 0,1 0-1 0 0,0 0 234 0 0,-1 2-11 0 0,-2 3-30 0 0,1-1 1 0 0,-1 1 0 0 0,1-1-1 0 0,-1 0 1 0 0,0 1 0 0 0,1-1 0 0 0,-1 0-1 0 0,0 1 1 0 0,1-1 0 0 0,-1 0-1 0 0,0 1 1 0 0,0-1 0 0 0,0 0-1 0 0,1 0 1 0 0,-1 1 0 0 0,0-1-1 0 0,0 0 1 0 0,0 0 0 0 0,0 1-1 0 0,0-1 1 0 0,0 0 0 0 0,-1 0 40 0 0,1-14 1162 0 0,9 18-570 0 0,-8-1-561 0 0,1 0-1 0 0,0-1 0 0 0,-1 1 1 0 0,1 0-1 0 0,-1 0 0 0 0,0 0 1 0 0,1 0-1 0 0,-1 0 0 0 0,0 1 1 0 0,0-1-1 0 0,0 1-30 0 0,8 30 1434 0 0,-3-9-1138 0 0,9 21-296 0 0,-13-37 0 0 0,0 0 0 0 0,1-3-201 0 0,-3-4-850 0 0,0-1-385 0 0,0 0-78 0 0,4-5-1979 0 0,2-4 482 0 0,-4 1-413 0 0,-1-3-661 0 0</inkml:trace>
  <inkml:trace contextRef="#ctx0" brushRef="#br1" timeOffset="176626.421">2294 1452 10136 0 0,'5'-1'137'0'0,"0"0"1"0"0,1 1-1 0 0,-1 0 1 0 0,0 0-1 0 0,1 0 1 0 0,-1 1 0 0 0,2 0-138 0 0,-6-1 174 0 0,1 1 0 0 0,0-1 0 0 0,-1 1 0 0 0,1-1 0 0 0,0 1 0 0 0,-1 0 0 0 0,1 0 1 0 0,-1 0-1 0 0,1 0 0 0 0,-1 0 0 0 0,1 0 0 0 0,-1 0 0 0 0,0 0 0 0 0,0 1 1 0 0,0-1-1 0 0,1 0 0 0 0,-1 1 0 0 0,0-1 0 0 0,-1 1 0 0 0,1-1 0 0 0,0 1 0 0 0,0-1 1 0 0,0 3-175 0 0,30 80 6775 0 0,-27-76-6350 0 0,0 1 123 0 0,-3 19 119 0 0,-1-22-595 0 0,0-5 299 0 0,0-1 117 0 0,0 0 21 0 0,0 0-486 0 0,-1 0-1 0 0,1 1 1 0 0,-1-1-1 0 0,1 0 1 0 0,-1 0-1 0 0,1 0 1 0 0,-1 1-1 0 0,0-1 1 0 0,1 0-1 0 0,-1 0 1 0 0,1 0-1 0 0,-1 0 1 0 0,1 0-1 0 0,-1 0 1 0 0,1 0 0 0 0,-1 0-1 0 0,0 0 1 0 0,1 0-1 0 0,-1-1 1 0 0,1 1-1 0 0,-1 0 1 0 0,1 0-1 0 0,-1 0 1 0 0,1-1-1 0 0,-1 1 1 0 0,1 0-1 0 0,-1-1-22 0 0,0-1-55 0 0,-1-1 0 0 0,1 0 0 0 0,0 0 0 0 0,0 0 0 0 0,0 0 0 0 0,0 0 0 0 0,0 0 0 0 0,1 0 0 0 0,-1 0 0 0 0,1 0 0 0 0,0 0 1 0 0,0 0-1 0 0,0 0 0 0 0,1-1 0 0 0,-1 1 0 0 0,1 0 0 0 0,-1 0 0 0 0,1 0 55 0 0,3-11-334 0 0,0 0-1 0 0,1 1 1 0 0,2-3 334 0 0,-7 15 0 0 0,3-5-74 0 0,0 1 0 0 0,0-1 0 0 0,0 1 0 0 0,1 0 0 0 0,0 0 0 0 0,0 0 0 0 0,0 0 0 0 0,4-2 74 0 0,-5 4-70 0 0,0 0-1 0 0,1 1 0 0 0,-1-1 1 0 0,1 0-1 0 0,0 1 0 0 0,0 0 1 0 0,0 0-1 0 0,0 0 0 0 0,0 1 1 0 0,1-1-1 0 0,-1 1 0 0 0,2 0 71 0 0,3-1-738 0 0,-8 1 548 0 0,0 1-1 0 0,0-1 1 0 0,0 1-1 0 0,0 0 1 0 0,0 0-1 0 0,0-1 1 0 0,0 1-1 0 0,0 0 1 0 0,0 0-1 0 0,0 0 1 0 0,0 0-1 0 0,0 0 1 0 0,0 0-1 0 0,0 1 1 0 0,-1-1-1 0 0,1 0 1 0 0,0 0-1 0 0,0 1 1 0 0,0-1-1 0 0,1 1 191 0 0,1 1-6483 0 0</inkml:trace>
  <inkml:trace contextRef="#ctx0" brushRef="#br1" timeOffset="177245.683">2674 1186 11976 0 0,'0'0'266'0'0,"0"0"44"0"0,4-6 415 0 0,-4 2-576 0 0,0 3 571 0 0,0 1-656 0 0,0 0 0 0 0,0 0-1 0 0,0 0 1 0 0,-1 0 0 0 0,1 0 0 0 0,0 0-1 0 0,0 0 1 0 0,0 0 0 0 0,0 0-1 0 0,0 0 1 0 0,0 0 0 0 0,0 0 0 0 0,0 0-1 0 0,0 0 1 0 0,0-1 0 0 0,0 1 0 0 0,0 0-1 0 0,0 0 1 0 0,0 0 0 0 0,-1 0-1 0 0,1 0 1 0 0,0 0 0 0 0,0 0 0 0 0,0 0-1 0 0,0 0 1 0 0,0 0 0 0 0,0 0 0 0 0,0 0-1 0 0,0 0 1 0 0,0 0 0 0 0,0 0-1 0 0,0 0 1 0 0,0 0 0 0 0,-1 1 0 0 0,1-1-1 0 0,0 0 1 0 0,0 0 0 0 0,0 0 0 0 0,0 0-1 0 0,0 0 1 0 0,0 0 0 0 0,0 0-1 0 0,0 0 1 0 0,0 0 0 0 0,0 0 0 0 0,0 0-1 0 0,0 0 1 0 0,0 0 0 0 0,0 0 0 0 0,0 0-1 0 0,0 0 1 0 0,0 0 0 0 0,0 1-1 0 0,0-1 1 0 0,0 0 0 0 0,0 0 0 0 0,0 0-1 0 0,0 0 1 0 0,0 0 0 0 0,0 0-64 0 0,-6 9 1150 0 0,-3 9-864 0 0,5-7-35 0 0,1 0 1 0 0,0 0-1 0 0,1 1 0 0 0,1-1 1 0 0,0 0-1 0 0,0 12-251 0 0,-3 29 1485 0 0,2-36-1261 0 0,0 1 0 0 0,2-1 0 0 0,0 1 0 0 0,1-1 0 0 0,1 9-224 0 0,-3-1 0 0 0,1-21 0 0 0,-1-1 0 0 0,1 0 0 0 0,0 1 0 0 0,0-1 0 0 0,0 0 0 0 0,0 1 0 0 0,0-1 0 0 0,0 0 0 0 0,0 1 0 0 0,1-1 0 0 0,0 0 0 0 0,-1 0 0 0 0,1 1 0 0 0,1 1 0 0 0,2 4 0 0 0,-3-8 0 0 0,-1 1 0 0 0,0-1 0 0 0,0 1 0 0 0,1-1 0 0 0,-1 1 0 0 0,1-1 0 0 0,-1 0 0 0 0,0 1 0 0 0,1-1 0 0 0,-1 1 0 0 0,1-1 0 0 0,-1 0 0 0 0,1 1 0 0 0,-1-1 0 0 0,1 0 0 0 0,-1 0 0 0 0,1 0 0 0 0,-1 1 0 0 0,1-1 0 0 0,0 0 0 0 0,-1 0 0 0 0,1 0 0 0 0,0 0 0 0 0,2 1 0 0 0,4 0 0 0 0,-3-2 3 0 0,0-1 0 0 0,0 1 0 0 0,0-1 0 0 0,0 1 0 0 0,0-1 0 0 0,-1-1-1 0 0,1 1 1 0 0,-1 0 0 0 0,1-1 0 0 0,-1 0 0 0 0,2-1-3 0 0,4-6-166 0 0,0 0 1 0 0,7-12 165 0 0,-13 18-102 0 0,11-21-1047 0 0,-5 6 723 0 0,-5 10 410 0 0,-5 14 10 0 0,1 0 1 0 0,-1 0-1 0 0,1 0 0 0 0,0 0 0 0 0,0 0 0 0 0,0 0 0 0 0,1 0 0 0 0,0 4 6 0 0,11 51 631 0 0,-6-36 612 0 0,-1-7-1078 0 0,-1-9-165 0 0,-4-8 0 0 0,0 1 0 0 0,1-1 0 0 0,-1 0 0 0 0,0 1 0 0 0,0-1 0 0 0,0 0 0 0 0,0 0 0 0 0,0 1 0 0 0,1-1 0 0 0,-1 0 0 0 0,0 0 0 0 0,0 1 0 0 0,1-1 0 0 0,-1 0 0 0 0,0 0 0 0 0,0 0 0 0 0,1 1 0 0 0,-1-1 0 0 0,0 0 0 0 0,0 0 0 0 0,1 0 0 0 0,-1 0 0 0 0,0 0 0 0 0,1 0 0 0 0,-1 0 0 0 0,0 1 0 0 0,1-1 0 0 0,-1 0 0 0 0,0 0 0 0 0,1 0 0 0 0,-1 0 0 0 0,0 0 0 0 0,1 0 0 0 0,-1-1 0 0 0,0 1 0 0 0,1 0 0 0 0,-1 0 0 0 0,0 0 0 0 0,0 0 0 0 0,1 0 0 0 0,-1 0 0 0 0,0 0 0 0 0,1-1 0 0 0,-1 1 0 0 0,0 0 0 0 0,0 0 0 0 0,1 0 0 0 0,-1-1 0 0 0,3-1 0 0 0,0 1 1 0 0,0-1-1 0 0,0 0 0 0 0,0 0 0 0 0,0-1 0 0 0,0 1 1 0 0,0 0-1 0 0,-1-1 0 0 0,0 0 0 0 0,1 0 0 0 0,-1 0 0 0 0,0 0 1 0 0,0 0-1 0 0,-1 0 0 0 0,1 0 0 0 0,0-2 0 0 0,14-20-67 0 0,-8 15-263 0 0,-5 6 66 0 0,0 0 1 0 0,0 0-1 0 0,1 0 1 0 0,-1 1-1 0 0,1-1 0 0 0,2-1 264 0 0,-6 5 0 0 0,1 0-1 0 0,0 0 1 0 0,-1 0-1 0 0,1 0 0 0 0,0 0 1 0 0,-1 0-1 0 0,1 0 1 0 0,0 0-1 0 0,-1 0 1 0 0,1 0-1 0 0,0 0 0 0 0,-1 0 1 0 0,1 1-1 0 0,0-1 1 0 0,-1 0-1 0 0,1 0 0 0 0,-1 1 1 0 0,1-1-1 0 0,0 0 1 0 0,-1 1-1 0 0,1-1 1 0 0,-1 1-1 0 0,1-1 0 0 0,-1 1 1 0 0,1-1 0 0 0,0 1-2 0 0,0 0 2 0 0,0 0 0 0 0,0 0 0 0 0,0 0 0 0 0,0 0 0 0 0,0 0 0 0 0,-1 0 0 0 0,1 0 0 0 0,0 0 0 0 0,-1 0 0 0 0,1 1 0 0 0,0-1 0 0 0,-1 0 0 0 0,1 0 0 0 0,-1 1 0 0 0,0-1 0 0 0,1 0 0 0 0,-1 1 0 0 0,2 27 0 0 0,-1-12 0 0 0,3 7 0 0 0,-2-14 0 0 0,0 0 0 0 0,-1 0 0 0 0,0 0 0 0 0,-1 1 0 0 0,0 4 0 0 0,-2 12 211 0 0,2-19 83 0 0,0-1-1 0 0,-1 1 0 0 0,0 0 0 0 0,-1 4-293 0 0,0-5 141 0 0,-1 7-12 0 0,-1 0-1 0 0,-1 0 1 0 0,0-1 0 0 0,-5 10-129 0 0,8-19-3 0 0,-1 0 0 0 0,1 0 0 0 0,-1 0 0 0 0,0 0 0 0 0,0-1 0 0 0,-1 1 0 0 0,1-1 0 0 0,0 0 0 0 0,-1 0 0 0 0,0 0 0 0 0,0-1 0 0 0,0 1 0 0 0,0-1 0 0 0,0 0 0 0 0,-1 0 0 0 0,-3 1 3 0 0,1-2-104 0 0,0 0 0 0 0,-1 0 0 0 0,1-1-1 0 0,-1 0 1 0 0,1-1 0 0 0,-1 1-1 0 0,1-1 1 0 0,-1-1 0 0 0,1 0 0 0 0,-2 0 104 0 0,-7-4-5426 0 0,0-5-1889 0 0</inkml:trace>
  <inkml:trace contextRef="#ctx0" brushRef="#br1" timeOffset="178146.484">806 2079 10136 0 0,'0'0'464'0'0,"-1"0"-10"0"0,-8 1-721 0 0,8-1 686 0 0,0 0 1 0 0,-1 0 0 0 0,1 0 0 0 0,0 0-1 0 0,-1 0 1 0 0,1 1 0 0 0,0-1 0 0 0,-1 1-1 0 0,1-1 1 0 0,0 1 0 0 0,0 0 0 0 0,-1-1 0 0 0,1 1-420 0 0,-2 3 238 0 0,1 0 0 0 0,0 0 0 0 0,0 0 0 0 0,0 0 1 0 0,1 0-1 0 0,0 0 0 0 0,-1 1 0 0 0,1-1 0 0 0,1 0 1 0 0,-1 1-1 0 0,1-1 0 0 0,-1 4-238 0 0,1-2 217 0 0,-3 28 870 0 0,3 0 0 0 0,1 10-1087 0 0,0 10 421 0 0,8 75 1184 0 0,1-28-1605 0 0,-12-97-1612 0 0,-2-8 420 0 0,-3-11-1629 0 0,2-12-3795 0 0,4 8 1706 0 0</inkml:trace>
  <inkml:trace contextRef="#ctx0" brushRef="#br1" timeOffset="178511.364">763 2160 8288 0 0,'68'-45'1762'0'0,"-60"41"-1245"0"0,0-1-1 0 0,1 2 1 0 0,0-1-1 0 0,0 1 1 0 0,0 0-1 0 0,0 1 0 0 0,0 0 1 0 0,1 0-1 0 0,-1 1 1 0 0,0 1-1 0 0,1-1 1 0 0,0 1-517 0 0,-8 0 72 0 0,0 1 1 0 0,0-1 0 0 0,1 0 0 0 0,-1 1 0 0 0,0-1-1 0 0,0 1 1 0 0,0-1 0 0 0,0 1 0 0 0,0 0 0 0 0,0 0-1 0 0,0 0 1 0 0,0 0 0 0 0,0 1 0 0 0,-1-1 0 0 0,1 0-1 0 0,0 1 1 0 0,-1-1 0 0 0,1 1 0 0 0,-1 0 0 0 0,1-1-1 0 0,-1 1 1 0 0,0 0 0 0 0,1 1-73 0 0,-1 0 122 0 0,0-1-1 0 0,-1 1 0 0 0,1-1 1 0 0,-1 1-1 0 0,0-1 1 0 0,0 1-1 0 0,0-1 1 0 0,0 1-1 0 0,0-1 1 0 0,0 1-1 0 0,-1-1 1 0 0,1 1-1 0 0,-1-1 1 0 0,0 1-1 0 0,1-1 1 0 0,-1 1-1 0 0,0-1 0 0 0,-1 0 1 0 0,1 0-1 0 0,-1 2-121 0 0,-4 5 134 0 0,-1 1 0 0 0,0-1 0 0 0,0-1 0 0 0,-1 1 0 0 0,0-1 0 0 0,0-1 0 0 0,-1 1 0 0 0,0-2 0 0 0,0 1 0 0 0,-3 0-134 0 0,0 0-201 0 0,1-1 1 0 0,-1 0 0 0 0,-1-1-1 0 0,1 0 1 0 0,-1-1-1 0 0,0 0 1 0 0,0-1-1 0 0,-9 0 201 0 0,19-2-606 0 0,0-1 1 0 0,1 1-1 0 0,-1-1 0 0 0,0 1 0 0 0,0 0 0 0 0,1 0 0 0 0,-3 1 606 0 0,4-1-2032 0 0,1-1-14 0 0</inkml:trace>
  <inkml:trace contextRef="#ctx0" brushRef="#br1" timeOffset="178896.483">1055 2190 15664 0 0,'-3'6'761'0'0,"-8"10"-377"0"0,1 1-1 0 0,0 0 1 0 0,1 1 0 0 0,1 0 0 0 0,1 0 0 0 0,1 1 0 0 0,1 0-1 0 0,-1 4-383 0 0,6-22 40 0 0,-1 0-1 0 0,1-1 0 0 0,0 1 1 0 0,0 0-1 0 0,0-1 0 0 0,0 1 0 0 0,0 0 1 0 0,0-1-1 0 0,0 1 0 0 0,0 0 0 0 0,0-1 1 0 0,0 1-1 0 0,0 0 0 0 0,0-1 1 0 0,0 1-1 0 0,1 0 0 0 0,-1-1 0 0 0,0 1 1 0 0,1 0-1 0 0,-1-1 0 0 0,0 1 0 0 0,1-1 1 0 0,-1 1-1 0 0,0-1 0 0 0,1 1 1 0 0,-1-1-1 0 0,1 1 0 0 0,-1-1 0 0 0,1 1 1 0 0,-1-1-1 0 0,1 1 0 0 0,0-1 1 0 0,-1 0-1 0 0,1 1 0 0 0,-1-1 0 0 0,1 0 1 0 0,0 0-1 0 0,-1 0 0 0 0,1 1 0 0 0,0-1 1 0 0,-1 0-1 0 0,1 0 0 0 0,0 0 1 0 0,-1 0-1 0 0,1 0 0 0 0,0 0 0 0 0,-1 0 1 0 0,1 0-1 0 0,0 0 0 0 0,0-1 0 0 0,-1 1 1 0 0,1 0-40 0 0,3-1-8 0 0,-1 1 1 0 0,1-1 0 0 0,-1 0-1 0 0,1-1 1 0 0,-1 1-1 0 0,1-1 1 0 0,-1 1 0 0 0,0-1-1 0 0,3-2 8 0 0,14-11 18 0 0,-2-1-1 0 0,0-1 0 0 0,5-6-17 0 0,-18 17-184 0 0,1 0-1 0 0,-1-1 1 0 0,0 0 0 0 0,-1 0-1 0 0,0 0 1 0 0,0-1 0 0 0,0 1-1 0 0,-1-1 1 0 0,0 0 0 0 0,-1 0-1 0 0,1-5 185 0 0,-2 12 5 0 0,-1 0-1 0 0,0-1 1 0 0,1 1-1 0 0,-1 0 1 0 0,0 0-1 0 0,0-1 0 0 0,0 1 1 0 0,0 0-1 0 0,0-1 1 0 0,-1 1-1 0 0,1 0 0 0 0,0 0 1 0 0,0-1-1 0 0,-1 1 1 0 0,1 0-1 0 0,-1 0 1 0 0,1-1-1 0 0,-1 1 0 0 0,0 0 1 0 0,1 0-1 0 0,-1 0 1 0 0,0 0-1 0 0,0 0 0 0 0,0 0 1 0 0,0 0-1 0 0,0 0 1 0 0,0 0-1 0 0,0 1 1 0 0,0-1-1 0 0,0 0 0 0 0,0 1 1 0 0,0-1-1 0 0,0 1 1 0 0,-1-1-1 0 0,1 1 0 0 0,0-1-4 0 0,-3 0 127 0 0,1 1 1 0 0,0-1-1 0 0,0 1 0 0 0,-1 0 0 0 0,1 0 0 0 0,0 0 0 0 0,0 0 0 0 0,-1 1 0 0 0,1-1 0 0 0,0 1 0 0 0,0 0 0 0 0,0 0 0 0 0,-3 1-127 0 0,-19 7 201 0 0,18-6-467 0 0,0-1 0 0 0,0 1 0 0 0,0 0 0 0 0,0 1 0 0 0,1-1 0 0 0,-1 1 0 0 0,-1 2 266 0 0,5-5-79 0 0,3-1 75 0 0,-1 0-1 0 0,1 0 1 0 0,-1 1 0 0 0,1-1-1 0 0,-1 0 1 0 0,1 0 0 0 0,-1 1-1 0 0,1-1 1 0 0,-1 1 0 0 0,1-1-1 0 0,-1 0 1 0 0,1 1 0 0 0,-1-1-1 0 0,1 1 1 0 0,-1-1 0 0 0,1 1-1 0 0,0-1 1 0 0,-1 1 0 0 0,1-1-1 0 0,0 1 5 0 0,0-1-393 0 0,-3 6 712 0 0,2-5-8856 0 0,1-1 3813 0 0</inkml:trace>
  <inkml:trace contextRef="#ctx0" brushRef="#br1" timeOffset="179294.776">1249 2135 13824 0 0,'3'2'165'0'0,"-1"0"0"0"0,1 0 1 0 0,-1 0-1 0 0,0 1 1 0 0,0-1-1 0 0,0 1 0 0 0,0 0 1 0 0,-1 0-1 0 0,2 2-165 0 0,2 4 24 0 0,-3-6 115 0 0,0 1 1 0 0,-1-1-1 0 0,0 1 1 0 0,1-1-1 0 0,-1 1 1 0 0,-1 0 0 0 0,1 0-1 0 0,-1-1 1 0 0,1 1-1 0 0,-1 0 1 0 0,0 0 0 0 0,0 0-1 0 0,-1 0-139 0 0,1 2 278 0 0,0-1-1 0 0,0 0 1 0 0,0 0-1 0 0,1 1 1 0 0,0-1-1 0 0,1 2-277 0 0,-1-1 266 0 0,0-1 0 0 0,0 0-1 0 0,0 1 1 0 0,0-1-1 0 0,-1 1 1 0 0,0-1 0 0 0,0 1-1 0 0,-1-1 1 0 0,1 1-1 0 0,-1 0-265 0 0,-3-2 0 0 0,-1-6 0 0 0,4 2 0 0 0,1 0 0 0 0,-1-1 0 0 0,1 1 0 0 0,0 0 0 0 0,-1 0 0 0 0,1-1 0 0 0,-1 1 0 0 0,1-1 0 0 0,0 1 0 0 0,0 0 0 0 0,-1-1 0 0 0,1 1 0 0 0,0-1 0 0 0,0 1 0 0 0,-1 0 0 0 0,1-1 0 0 0,0 1 0 0 0,0-1 0 0 0,0 1 0 0 0,0-1 0 0 0,-1 1 0 0 0,1-1 0 0 0,0 1 0 0 0,0-1 0 0 0,0 1 0 0 0,0-1 0 0 0,-1-3-712 0 0,0 0 0 0 0,1 0 0 0 0,-1 0 0 0 0,1 0-1 0 0,-1 0 1 0 0,1-3 712 0 0,0 0-3774 0 0,0-2-2026 0 0</inkml:trace>
  <inkml:trace contextRef="#ctx0" brushRef="#br1" timeOffset="179665.039">1306 1955 13824 0 0,'-4'2'406'0'0,"3"-2"-368"0"0,1 1 0 0 0,-1-1 0 0 0,1 0 0 0 0,-1 1 0 0 0,1-1 0 0 0,-1 0 0 0 0,1 1-1 0 0,-1-1 1 0 0,1 1 0 0 0,-1-1 0 0 0,1 1 0 0 0,-1-1 0 0 0,1 1 0 0 0,0 0 0 0 0,-1-1 0 0 0,1 1 0 0 0,0-1 0 0 0,0 1 0 0 0,-1 0 0 0 0,1-1 0 0 0,0 1 0 0 0,0 0 0 0 0,0-1 0 0 0,0 1 0 0 0,0 0-1 0 0,0-1 1 0 0,0 1 0 0 0,0 0 0 0 0,0-1 0 0 0,0 1 0 0 0,0 0-38 0 0,-1 15 901 0 0,1 14 583 0 0,2-10-79 0 0,-1 1-1 0 0,-1 15-1404 0 0,0 21 1799 0 0,0-2-687 0 0,0 2-1104 0 0,3-14-8 0 0,-2 3 0 0 0,-3-40 813 0 0,1-3-2495 0 0,0-1-5856 0 0,1-2 1738 0 0</inkml:trace>
  <inkml:trace contextRef="#ctx0" brushRef="#br1" timeOffset="180010.355">1498 2109 13824 0 0,'0'0'629'0'0,"0"0"-12"0"0,-9 12-294 0 0,-14 16 1717 0 0,2 2 1 0 0,-2 5-2041 0 0,15-22 573 0 0,1 0 0 0 0,1 1-1 0 0,0 0 1 0 0,0 0 0 0 0,2 0 0 0 0,-3 10-573 0 0,5-14 327 0 0,1-6-310 0 0,0-1-1 0 0,1 0 1 0 0,-1 0-1 0 0,0 0 1 0 0,1 1-1 0 0,0-1 1 0 0,0 0 0 0 0,0 0-1 0 0,0 1 1 0 0,0-1-1 0 0,1 0 1 0 0,0 0-1 0 0,-1 1 1 0 0,1-1-1 0 0,0 0 1 0 0,1 0-1 0 0,0 1-16 0 0,2 2 0 0 0,4-4 0 0 0,-6-3 1 0 0,0 1-1 0 0,0 0 0 0 0,0-1 1 0 0,0 0-1 0 0,0 1 1 0 0,0-1-1 0 0,-1 0 0 0 0,1 0 1 0 0,0 0-1 0 0,0 0 1 0 0,-1 0-1 0 0,1 0 0 0 0,-1 0 1 0 0,1-1-1 0 0,19-20-70 0 0,-11 7-351 0 0,-1 0 0 0 0,-1 0 0 0 0,0-1 0 0 0,-1 0 0 0 0,-1-1 0 0 0,0 0 0 0 0,-1 1 0 0 0,1-11 421 0 0,5-5-592 0 0,-7 21 640 0 0,-4 11 290 0 0,1 2-197 0 0,-1 0 1 0 0,0 1 0 0 0,1-1 0 0 0,-1 0-1 0 0,0 1 1 0 0,0-1 0 0 0,-1 1 0 0 0,1-1-1 0 0,0 0 1 0 0,-1 1 0 0 0,1-1-142 0 0,-2 12 31 0 0,-2 61 1852 0 0,10-18-1718 0 0,-7-55-165 0 0,1-1 0 0 0,0-1 0 0 0,0 1 0 0 0,0-1 0 0 0,-1 1 0 0 0,1-1 0 0 0,0 1 0 0 0,0-1 0 0 0,0 1 0 0 0,0-1 0 0 0,0 1 0 0 0,0-1 0 0 0,1 1 0 0 0,-1-1 0 0 0,0 1 0 0 0,0-1 0 0 0,0 1 0 0 0,0-1 0 0 0,0 1 0 0 0,1-1 0 0 0,-1 1 0 0 0,0-1 0 0 0,0 1 0 0 0,1-1 0 0 0,-1 1 0 0 0,6 3-64 0 0,-5-4-22 0 0,0 0 0 0 0,0-1 1 0 0,1 1-1 0 0,-1 0 0 0 0,0-1 0 0 0,0 1 0 0 0,0 0 0 0 0,0-1 0 0 0,1 0 0 0 0,-1 1 0 0 0,0-1 0 0 0,0 0 0 0 0,0 1 0 0 0,0-1 1 0 0,0 0-1 0 0,-1 0 0 0 0,1 0 0 0 0,0 0 0 0 0,0 0 0 0 0,0 0 86 0 0,14-21-3843 0 0,-8 6 1174 0 0,0-1 0 0 0,-2 0 0 0 0,2-5 2669 0 0,-2 4-799 0 0,4-8-737 0 0</inkml:trace>
  <inkml:trace contextRef="#ctx0" brushRef="#br1" timeOffset="180391.12">1655 2137 13824 0 0,'0'0'314'0'0,"0"0"46"0"0,0 0 22 0 0,6 6 62 0 0,-2 0-176 0 0,-1-1 1 0 0,1 1-1 0 0,-1 0 1 0 0,1 3-269 0 0,6 9 1779 0 0,-5-7-1006 0 0,0 0-1 0 0,-1 1 1 0 0,0-1 0 0 0,-1 1 0 0 0,1 5-773 0 0,8 28 1461 0 0,-9-27-1442 0 0,-2-6 531 0 0,1-13-524 0 0,2-6-382 0 0,2-21 192 0 0,-5 21 53 0 0,1 1 0 0 0,-1 0 0 0 0,1-1 0 0 0,1 0 111 0 0,6-17-707 0 0,-7 17 402 0 0,1 0 1 0 0,-1 0 0 0 0,2 0-1 0 0,-1 0 1 0 0,1 1-1 0 0,0-1 305 0 0,21-31-1120 0 0,-25 37 1125 0 0,1 0 0 0 0,-1 1 0 0 0,0-1 0 0 0,1 1 0 0 0,-1-1-1 0 0,1 1 1 0 0,-1-1 0 0 0,1 1 0 0 0,0 0 0 0 0,-1-1-1 0 0,1 1 1 0 0,-1-1 0 0 0,1 1 0 0 0,0 0 0 0 0,-1 0 0 0 0,1-1-1 0 0,0 1 1 0 0,-1 0 0 0 0,1 0 0 0 0,0 0 0 0 0,-1 0 0 0 0,1 0-1 0 0,0 0 1 0 0,-1 0 0 0 0,1 0 0 0 0,0 0 0 0 0,-1 0 0 0 0,1 0-1 0 0,0 0 1 0 0,-1 1 0 0 0,1-1-5 0 0,11 6 704 0 0,-12-6-682 0 0,3 3 191 0 0,0-1 1 0 0,-1 1-1 0 0,1 0 0 0 0,-1-1 0 0 0,1 1 0 0 0,-1 0 0 0 0,0 1 0 0 0,0-1 0 0 0,-1 0 0 0 0,1 0 1 0 0,-1 1-1 0 0,2 2-213 0 0,1 9 384 0 0,0 0 1 0 0,1 9-385 0 0,1 2 280 0 0,-5-17-7 0 0,1-1 0 0 0,-1 0 1 0 0,-1 0-1 0 0,0 1 0 0 0,0-1 0 0 0,0 2-273 0 0,-1 23-98 0 0,1-31-239 0 0,0-2-138 0 0,0 0-33 0 0,0 0-276 0 0,-1-2-1144 0 0,-8-19-3042 0 0,6 7 2413 0 0</inkml:trace>
  <inkml:trace contextRef="#ctx0" brushRef="#br1" timeOffset="180829.165">1864 2054 17503 0 0,'0'0'399'0'0,"0"0"60"0"0,0 0 21 0 0,0 0-59 0 0,0 0-204 0 0,0 0 170 0 0,0 0 101 0 0,0 0 21 0 0,0 0-66 0 0,1 0-294 0 0,22 14-596 0 0,-11-9-2975 0 0,-11-5-3060 0 0</inkml:trace>
  <inkml:trace contextRef="#ctx0" brushRef="#br1" timeOffset="181226.422">1985 2085 13824 0 0,'0'0'314'0'0,"0"0"46"0"0,0 0 22 0 0,13 3 74 0 0,12 2 279 0 0,-12-3-177 0 0,0 1 1 0 0,0 0 0 0 0,0 1 0 0 0,-1 1 0 0 0,0 0-1 0 0,12 6-558 0 0,-23-10 30 0 0,0-1 0 0 0,0 1 0 0 0,-1 0-1 0 0,1 0 1 0 0,0 0 0 0 0,-1-1-1 0 0,1 1 1 0 0,0 0 0 0 0,-1 0-1 0 0,1 0 1 0 0,-1 0 0 0 0,1 0 0 0 0,-1 0-1 0 0,0 0 1 0 0,1 1 0 0 0,-1-1-1 0 0,0 0 1 0 0,0 0 0 0 0,0 0-1 0 0,1 0 1 0 0,-1 0 0 0 0,-1 0 0 0 0,1 0-1 0 0,0 1 1 0 0,0-1 0 0 0,0 0-1 0 0,0 0 1 0 0,-1 0 0 0 0,1 0 0 0 0,-1 0-1 0 0,1 0 1 0 0,-1 0 0 0 0,1 0-1 0 0,-1 0 1 0 0,1 0 0 0 0,-1 0-30 0 0,-1 4 370 0 0,-3 4-294 0 0,-1-1 0 0 0,1 1 0 0 0,-1-1 0 0 0,-1 0 0 0 0,1-1 0 0 0,-1 1 0 0 0,-1-1 0 0 0,-5 4-76 0 0,0 0 0 0 0,-30 28 0 0 0,40-36 0 0 0,0 1 0 0 0,0 0 0 0 0,0 0 0 0 0,0 0 0 0 0,1 0 0 0 0,-1 0 0 0 0,1 1 0 0 0,0-1 0 0 0,1 1 0 0 0,-1 0 0 0 0,2 15 443 0 0,1-18-327 0 0,0 0 0 0 0,1-1-1 0 0,-1 1 1 0 0,0-1 0 0 0,1 1 0 0 0,0-1 0 0 0,-1 0-1 0 0,1 1 1 0 0,0-1 0 0 0,-1 0 0 0 0,1 0 0 0 0,0 0-1 0 0,0 0 1 0 0,0-1 0 0 0,1 1-116 0 0,34 9-244 0 0,-21-6 356 0 0,-1-3-109 0 0,-12-2-15 0 0,0 1-1 0 0,1 0 1 0 0,-1 0 0 0 0,0 1-1 0 0,1-1 1 0 0,-1 1-1 0 0,0-1 1 0 0,0 1 0 0 0,0 0-1 0 0,1 0 1 0 0,0 1 12 0 0,-3-1-696 0 0,-1-1-257 0 0,0 0-1286 0 0,0 0-4923 0 0</inkml:trace>
  <inkml:trace contextRef="#ctx0" brushRef="#br1" timeOffset="181571.646">2123 2351 13824 0 0,'0'0'314'0'0,"0"0"46"0"0,0 0 22 0 0,15 0 74 0 0,3 0 104 0 0,0-2 0 0 0,-1 0 1 0 0,1-1-1 0 0,-1-1 0 0 0,0-1 1 0 0,0 0-1 0 0,2-2-560 0 0,-14 5 30 0 0,1 0 0 0 0,-1-1 0 0 0,0 0 0 0 0,0 0 0 0 0,0 0 0 0 0,0-1-30 0 0,-4 3-1 0 0,0 0 1 0 0,0 0-1 0 0,0 0 1 0 0,0 0-1 0 0,0 0 0 0 0,0 0 1 0 0,0 0-1 0 0,0 0 1 0 0,-1 0-1 0 0,1 0 1 0 0,0-1-1 0 0,-1 1 1 0 0,1 0-1 0 0,-1-1 1 0 0,1 1-1 0 0,-1 0 1 0 0,0-1-1 0 0,1 1 1 0 0,-1 0-1 0 0,0-1 1 0 0,0 1-1 0 0,0-1 1 0 0,0 1-1 0 0,0 0 0 0 0,0-1 1 0 0,-1 1-1 0 0,1-2 1 0 0,-1 2 0 0 0,1 1 0 0 0,-1-1 0 0 0,0 0 0 0 0,1 0 0 0 0,-1 1 0 0 0,0-1 0 0 0,0 0 0 0 0,1 1 0 0 0,-1-1 0 0 0,0 0 0 0 0,0 1 0 0 0,0-1 0 0 0,0 1 0 0 0,0 0 0 0 0,0-1 0 0 0,0 1 0 0 0,0 0 0 0 0,0 0 0 0 0,0-1 0 0 0,0 1 0 0 0,0 0 0 0 0,0 0 0 0 0,0 0 0 0 0,0 0 0 0 0,0 0 0 0 0,0 0 0 0 0,-1 1 0 0 0,-3-1 0 0 0,0 1 0 0 0,1-1 0 0 0,-1 1 0 0 0,0 1 0 0 0,-1 0 0 0 0,1-1 85 0 0,1 1 0 0 0,-1-1 0 0 0,1 1-1 0 0,0 1 1 0 0,0-1 0 0 0,0 0-1 0 0,0 1 1 0 0,0 0 0 0 0,0 0-1 0 0,1 0 1 0 0,0 1 0 0 0,-1-1 0 0 0,1 1-1 0 0,0-1 1 0 0,1 1 0 0 0,-1 0-1 0 0,1 1-84 0 0,-2 2 312 0 0,1-4-292 0 0,2 0 0 0 0,-1 0-1 0 0,0 1 1 0 0,0-1 0 0 0,1 1 0 0 0,0-1-1 0 0,0 1 1 0 0,0-1 0 0 0,0 1 0 0 0,1 0-1 0 0,-1-1 1 0 0,1 1 0 0 0,0 0 0 0 0,0 0-1 0 0,0 3-19 0 0,1-6-29 0 0,-1 0 0 0 0,0 0 0 0 0,1 0-1 0 0,-1 0 1 0 0,1 0 0 0 0,-1 0 0 0 0,1 0-1 0 0,0 0 1 0 0,-1 0 0 0 0,1 0 0 0 0,0 0 0 0 0,0-1-1 0 0,-1 1 1 0 0,1 0 0 0 0,0 0 0 0 0,0-1-1 0 0,0 1 1 0 0,0 0 0 0 0,0-1 0 0 0,0 1-1 0 0,0-1 1 0 0,0 0 0 0 0,0 1 0 0 0,0-1 0 0 0,0 0-1 0 0,1 1 1 0 0,-1-1 0 0 0,0 0 0 0 0,0 0-1 0 0,0 0 1 0 0,0 0 0 0 0,0 0 0 0 0,1 0-1 0 0,-1-1 1 0 0,1 1 29 0 0,1 0-361 0 0,0 0-57 0 0,0-1 0 0 0,0 1 0 0 0,-1-1 0 0 0,1 0-1 0 0,0 1 1 0 0,0-1 0 0 0,-1-1 0 0 0,1 1 0 0 0,0 0-1 0 0,-1-1 1 0 0,1 1 0 0 0,-1-1 0 0 0,0 0-1 0 0,1 1 1 0 0,0-3 418 0 0,13-10-2046 0 0</inkml:trace>
  <inkml:trace contextRef="#ctx0" brushRef="#br1" timeOffset="182001.532">2372 2271 15664 0 0,'-6'10'1187'0'0,"-1"2"-741"0"0,0 0-1 0 0,1 0 1 0 0,1 1-1 0 0,0-1 1 0 0,1 1-1 0 0,0 0 1 0 0,1 1-1 0 0,1-1 1 0 0,0 0-1 0 0,0 5-445 0 0,2-10 120 0 0,0-6-117 0 0,-1 1-1 0 0,1-1 1 0 0,0 0-1 0 0,0 1 0 0 0,1-1 1 0 0,-1 0-1 0 0,0 0 0 0 0,1 1 1 0 0,0-1-1 0 0,-1 0 0 0 0,1 0 1 0 0,0 1-1 0 0,0-1 1 0 0,0 0-1 0 0,0 0 0 0 0,1 0 1 0 0,-1-1-1 0 0,0 1 0 0 0,1 0-2 0 0,-1-1 2 0 0,0-1-1 0 0,-1 1 0 0 0,1-1 1 0 0,0 1-1 0 0,0-1 1 0 0,-1 0-1 0 0,1 0 0 0 0,0 1 1 0 0,0-1-1 0 0,0 0 1 0 0,-1 0-1 0 0,1 0 0 0 0,0 0 1 0 0,0 0-1 0 0,0 0 0 0 0,0 0 1 0 0,-1 0-1 0 0,1 0 1 0 0,0 0-1 0 0,0 0 0 0 0,0-1 1 0 0,-1 1-1 0 0,1 0 1 0 0,0 0-1 0 0,0-1 0 0 0,-1 1 1 0 0,1-1-1 0 0,0 1-1 0 0,22-14 892 0 0,-20 11-782 0 0,0 1 1 0 0,0-1-1 0 0,0 0 0 0 0,-1 0 1 0 0,1 0-1 0 0,-1 0 0 0 0,1-1 1 0 0,-1 1-1 0 0,0-1 0 0 0,-1 1 1 0 0,2-3-111 0 0,2-8-212 0 0,0-1 1 0 0,1-6 211 0 0,1-5-550 0 0,-2 6-181 0 0,0 0 0 0 0,-2-1 0 0 0,1-19 731 0 0,5-28-1387 0 0,6-25-245 0 0,-15 48 3016 0 0,0 44-872 0 0,0 1 0 0 0,0 0 0 0 0,0 0 0 0 0,0 0-69 0 0,0 12-278 0 0,2 9 740 0 0,0 0 0 0 0,3 13-905 0 0,2 20 238 0 0,-3-10 228 0 0,-3-1-1 0 0,-2 31-465 0 0,-6 66 1117 0 0,5-117-1000 0 0,1-13-1197 0 0,0 1 0 0 0,0-1 0 0 0,-1 0 1 0 0,-1 1 1079 0 0,0-2-1534 0 0</inkml:trace>
  <inkml:trace contextRef="#ctx0" brushRef="#br0" timeOffset="187720.749">2491 332 8032 0 0,'0'0'182'0'0,"0"0"29"0"0,0 0 12 0 0,4-11 1 0 0,0 6-191 0 0,4-6 563 0 0,-3 2 3191 0 0,-4 9-3211 0 0,-1 0-11 0 0,0 0-46 0 0,0 0-27 0 0,0 0-4 0 0,0 0-26 0 0,0 0-106 0 0,0 0-48 0 0,0 0-11 0 0,0 0-23 0 0,0 0-96 0 0,0 0-39 0 0,0 0-10 0 0,0-1-9 0 0,2-2-34 0 0,-2 2-18 0 0,0 1 2 0 0,0 0 2 0 0,7-6 316 0 0,2-1 114 0 0,-8 7-394 0 0,-5 4-194 0 0,-121 132 86 0 0,107-115 0 0 0,-85 93 0 0 0,7-22 0 0 0,27-28 0 0 0,-21 30 0 0 0,64-65 163 0 0,1 1 0 0 0,1 1-1 0 0,2 1-162 0 0,17-24 677 0 0,10-13-488 0 0,14-20-331 0 0,-14 20 210 0 0,19-25-236 0 0,-2-1 0 0 0,7-13 168 0 0,-16 26-126 0 0,-11 16 72 0 0,0-1 0 0 0,0 0 0 0 0,0 0 0 0 0,0 0 0 0 0,0 0 0 0 0,0 0 0 0 0,-1 0 0 0 0,0 0 0 0 0,1 0 0 0 0,-1-1 0 0 0,-1 1 0 0 0,1-1 0 0 0,0-1 54 0 0,-1 3 48 0 0,-1 2-47 0 0,1-1-1 0 0,0 1 1 0 0,-1-1-1 0 0,1 1 1 0 0,-1-1-1 0 0,1 1 1 0 0,0 0-1 0 0,-1-1 0 0 0,1 1 1 0 0,-1 0-1 0 0,1-1 1 0 0,-1 1-1 0 0,1 0 1 0 0,-1 0-1 0 0,0-1 1 0 0,1 1-1 0 0,-1 0 1 0 0,1 0-1 0 0,-1 0 0 0 0,1 0 1 0 0,-1 0-1 0 0,0 0 1 0 0,1 0-1 0 0,-1 0 1 0 0,1 0-1 0 0,-1 0 1 0 0,1 0-1 0 0,-1 0 1 0 0,0 1-1 0 0,-13 5-2 0 0,12-6 2 0 0,-6 5-9 0 0,-1 1 0 0 0,1 0 0 0 0,1 0 0 0 0,-1 1 0 0 0,1 0-1 0 0,0 0 1 0 0,0 0 0 0 0,-1 3 9 0 0,-8 12-5 0 0,1 1 1 0 0,-6 12 4 0 0,15-27-43 0 0,5-7 43 0 0,0 0-1 0 0,0 0 0 0 0,1 0 1 0 0,-1 0-1 0 0,0 0 0 0 0,1 0 1 0 0,-1 0-1 0 0,0 0 0 0 0,1 0 1 0 0,-1 0-1 0 0,1 1 0 0 0,0-1 0 0 0,-1 0 1 0 0,1 0-1 0 0,0 0 0 0 0,0 1 1 0 0,-1 0 0 0 0,0 8 0 0 0,3-4-10 0 0,-1-5 7 0 0,0-1 1 0 0,0 1-1 0 0,0 0 1 0 0,0 0-1 0 0,0-1 0 0 0,0 1 1 0 0,0-1-1 0 0,0 1 1 0 0,0-1-1 0 0,0 1 1 0 0,0-1-1 0 0,0 0 1 0 0,0 1-1 0 0,0-1 0 0 0,0 0 1 0 0,1 0-1 0 0,-1 0 1 0 0,0 0-1 0 0,0 0 1 0 0,0 0-1 0 0,0 0 0 0 0,1 0 1 0 0,-1 0 2 0 0,27-9 13 0 0,-20 6-10 0 0,6-2 59 0 0,0 0 0 0 0,-1-1 0 0 0,0-1 0 0 0,0 0-1 0 0,4-4-61 0 0,44-25 329 0 0,19-14-1644 0 0,-67 42-3250 0 0,-1 3-1515 0 0</inkml:trace>
  <inkml:trace contextRef="#ctx0" brushRef="#br0" timeOffset="188136.736">2451 216 2760 0 0,'-14'11'1943'0'0,"11"-10"-1256"0"0,2-1-133 0 0,1 0 0 0 0,-1 1 0 0 0,0-1 0 0 0,0 0 0 0 0,0 1-1 0 0,0-1 1 0 0,1 1 0 0 0,-1-1 0 0 0,0 1 0 0 0,0-1 0 0 0,1 1 0 0 0,-1 0-1 0 0,0-1 1 0 0,1 1 0 0 0,-1 0 0 0 0,1 0 0 0 0,-1-1 0 0 0,1 1 0 0 0,-1 0 0 0 0,0 0-555 0 0,17-3 509 0 0,68-15 212 0 0,-74 14-627 0 0,1 0-1 0 0,-1 1 0 0 0,1 0 0 0 0,0 1 0 0 0,0 0 0 0 0,-1 0 0 0 0,1 1 1 0 0,0 1-1 0 0,0 0 0 0 0,9 2-92 0 0,-19-3 39 0 0,0 0 0 0 0,1 1 0 0 0,-1-1 0 0 0,0 1 0 0 0,0-1 0 0 0,0 1 0 0 0,0-1 0 0 0,0 1 0 0 0,0 0 0 0 0,0-1 1 0 0,0 1-1 0 0,0 0 0 0 0,0 0 0 0 0,0 0 0 0 0,0 0 0 0 0,0 0 0 0 0,-1 0 0 0 0,1 0 0 0 0,0 0 0 0 0,-1 0 0 0 0,1 0-39 0 0,-1 1 32 0 0,1 0 1 0 0,-1 0-1 0 0,1 0 0 0 0,-1 0 0 0 0,0 1 0 0 0,0-1 0 0 0,0 0 1 0 0,0 0-1 0 0,0 0 0 0 0,0 0 0 0 0,-1 0 0 0 0,1 1-32 0 0,-2 3 55 0 0,0 1 0 0 0,-1-1 0 0 0,1 1 0 0 0,-1-1 0 0 0,-1 0 0 0 0,1 0-1 0 0,-3 2-54 0 0,-43 57-2585 0 0,39-55 1562 0 0</inkml:trace>
  <inkml:trace contextRef="#ctx0" brushRef="#br0" timeOffset="194715.368">4007 2792 2304 0 0,'0'0'101'0'0,"0"0"227"0"0,0 0 868 0 0,0 0 380 0 0,0 0 79 0 0,0 0-146 0 0,0 0-650 0 0,0 0-290 0 0,0 0-60 0 0,0 0-35 0 0,0 0-102 0 0,13-13 1288 0 0,-3 3-885 0 0,-9 9-750 0 0,0 1 1 0 0,0-1-1 0 0,0 0 1 0 0,0 1-1 0 0,0-1 0 0 0,-1 0 1 0 0,1 0-1 0 0,0 0 1 0 0,-1 1-1 0 0,1-1 1 0 0,-1 0-1 0 0,1 0 1 0 0,-1 0-1 0 0,1 0 1 0 0,-1 0-1 0 0,1 0 1 0 0,-1-1-26 0 0,1 0 57 0 0,0 1 0 0 0,0-1 0 0 0,0 0 1 0 0,0 1-1 0 0,1-1 0 0 0,-1 1 1 0 0,0-1-1 0 0,1 1 0 0 0,-1-1 1 0 0,1 1-1 0 0,0 0 0 0 0,1-1-57 0 0,9-8 350 0 0,1-8-49 0 0,-7 10-180 0 0,0 0 0 0 0,0 0-1 0 0,1 1 1 0 0,0-1 0 0 0,0 1 0 0 0,1 1-1 0 0,7-6-120 0 0,-8 7 84 0 0,-1 0 0 0 0,1-1-1 0 0,-1 1 1 0 0,0-2-1 0 0,0 1 1 0 0,-1-1-1 0 0,4-5-83 0 0,16-19 551 0 0,-3 9-325 0 0,-9 9-223 0 0,0-1 0 0 0,-1 0 0 0 0,0-2-3 0 0,6-13 68 0 0,8-11-8 0 0,-12 15 79 0 0,-11 20-111 0 0,-1 0 0 0 0,1 1-1 0 0,0-1 1 0 0,0 1-1 0 0,3-4-27 0 0,5-5 31 0 0,12-12 64 0 0,33-26-21 0 0,-51 47-74 0 0,-1-1 0 0 0,0 0 0 0 0,-1 0 0 0 0,2-3 0 0 0,15-17 0 0 0,-6 12 0 0 0,-3 3 0 0 0,0 1 0 0 0,0 0 0 0 0,4-2 0 0 0,28-20 0 0 0,-27 20 0 0 0,-1 0 0 0 0,0 0 0 0 0,3-5 0 0 0,19-16 0 0 0,-25 20-2 0 0,0 1-1 0 0,12-8 3 0 0,-12 9 23 0 0,0 1 0 0 0,-1-2 0 0 0,6-5-23 0 0,-4 1-56 0 0,5-5 88 0 0,-11 7-2813 0 0,-5 8 643 0 0</inkml:trace>
  <inkml:trace contextRef="#ctx0" brushRef="#br0" timeOffset="195120.694">4861 1857 3968 0 0,'0'0'183'0'0,"0"0"117"0"0,0 0 386 0 0,0 0 166 0 0,0 0 39 0 0,0 0-89 0 0,0 0-391 0 0,0 0-171 0 0,0 0-31 0 0,0 0-430 0 0,0 0-1770 0 0,0 0-731 0 0</inkml:trace>
  <inkml:trace contextRef="#ctx0" brushRef="#br0" timeOffset="196632.055">4659 2052 4952 0 0,'0'0'224'0'0,"16"-5"4298"0"0,-9 2-3972 0 0,1-1 0 0 0,-1 0-1 0 0,0-1 1 0 0,0 1 0 0 0,0-2-1 0 0,0 1 1 0 0,-1-1 0 0 0,3-3-550 0 0,3-4 493 0 0,11-12 276 0 0,67-52 903 0 0,-24 29-1095 0 0,-46 30-359 0 0,-7 6-136 0 0,0 1 0 0 0,0 0 0 0 0,1 1-1 0 0,0 1 1 0 0,1 0-82 0 0,-11 7 12 0 0,1 0-47 0 0,0-1-1 0 0,-1 0 0 0 0,1 0 0 0 0,-1 0 0 0 0,0 0 0 0 0,3-3 36 0 0,7-8 1112 0 0,-13 13-981 0 0,-1 1-52 0 0,1-1-10 0 0,1-3-2 0 0,8 12 3 0 0,-1-2-70 0 0,1-1 0 0 0,-9-5 0 0 0,-1 0 0 0 0,1 1 0 0 0,0-1 0 0 0,-1 0 0 0 0,1 1 0 0 0,-1-1 0 0 0,1 0 0 0 0,-1 1 0 0 0,1-1 0 0 0,-1 1 0 0 0,1-1 0 0 0,-1 0 0 0 0,1 1 0 0 0,-1-1 0 0 0,0 1 0 0 0,1 0 0 0 0,-1-1 0 0 0,0 1 0 0 0,1 0 0 0 0,7 13 0 0 0,-2-6 0 0 0,13 23 0 0 0,28 57 64 0 0,-28-52-64 0 0,-7-18 1 0 0,-5-6 4 0 0,1 0 0 0 0,1 0 0 0 0,2 1-5 0 0,45 54 172 0 0,-50-61-128 0 0,0 0-1 0 0,0 0 1 0 0,5 3-44 0 0,0 0 1 0 0,20 13 95 0 0,-25-17-96 0 0,0 4 7 0 0,-6-8 2 0 0,1 0 66 0 0,3 14 48 0 0,-4-15-121 0 0,0 0-2 0 0,0 1 1 0 0,1-1-1 0 0,-1 0 0 0 0,0 0 0 0 0,1 0 1 0 0,-1 1-1 0 0,0-1 0 0 0,0 0 0 0 0,1 0 1 0 0,-1 0-1 0 0,0 1 0 0 0,0-1 0 0 0,0 0 1 0 0,1 1-1 0 0,-1-1 0 0 0,0 0 0 0 0,0 1 1 0 0,0-1-1 0 0,0 0 0 0 0,0 0 0 0 0,0 1 1 0 0,0-1-1 0 0,1 0 0 0 0,-1 1 0 0 0,0-1 1 0 0,0 0-1 0 0,0 1 0 0 0,0-1 0 0 0,0 0 1 0 0,-1 1-1 0 0,1-1 0 0 0,0 0 0 0 0,0 1 0 0 0,0 0 0 0 0,0 0 0 0 0,-1 0 0 0 0,1 0 0 0 0,0 0 0 0 0,-1 0 0 0 0,1 0 0 0 0,-1 0 0 0 0,0 0 0 0 0,1 0 0 0 0,-1 0 0 0 0,0 0 0 0 0,1 0 0 0 0,-1-1 0 0 0,0 1 0 0 0,0 0 0 0 0,0-1 0 0 0,0 1 0 0 0,1 0 0 0 0,-1-1 0 0 0,-1 1 0 0 0,-10 5 11 0 0,-6 4 18 0 0,0 1 1 0 0,1 0-1 0 0,1 1 0 0 0,-4 4-29 0 0,12-10 0 0 0,0 0 0 0 0,0-1 0 0 0,-8 4 0 0 0,8-5 0 0 0,0 1 0 0 0,0 0 0 0 0,0 0 0 0 0,-4 5 0 0 0,-8 5 0 0 0,-4 3 0 0 0,19-13 0 0 0,0 0 0 0 0,-1-1 0 0 0,1 0 0 0 0,-1-1 0 0 0,-3 2 0 0 0,-22 16 0 0 0,3 2 0 0 0,-10 6 0 0 0,9-8 0 0 0,-11 12 0 0 0,-35 25-88 0 0,48-37 88 0 0,0 2 0 0 0,2 0 0 0 0,-14 18 0 0 0,14-13 0 0 0,-13 9 0 0 0,-5 6 0 0 0,-13 7 0 0 0,38-33 0 0 0,-18 12 0 0 0,-10 8 0 0 0,22-9 0 0 0,12-17 0 0 0,0 1 0 0 0,1 1 0 0 0,1 0 0 0 0,-6 10 0 0 0,12-18 0 0 0,-1 1 0 0 0,0-1 0 0 0,0-1 0 0 0,-1 2 0 0 0,-10 10 0 0 0,8-8 0 0 0,5-6 0 0 0,1 0 0 0 0,1 0 0 0 0,-1 0 0 0 0,0 0 0 0 0,0 0 0 0 0,1 0 0 0 0,-1 0 0 0 0,0 2 0 0 0,-29 37 0 0 0,24-31 0 0 0,-7 13 0 0 0,-8 13 0 0 0,20-33 0 0 0,-1 0 0 0 0,1 1 0 0 0,-1-1 0 0 0,0 0 0 0 0,0 0 0 0 0,-1 0 0 0 0,-22 22 0 0 0,21-22 0 0 0,3-2 0 0 0,1-1 0 0 0,0 0 0 0 0,0 1 0 0 0,0-1 0 0 0,0 1 0 0 0,-1 0 0 0 0,1-1 0 0 0,0 1 0 0 0,0 0 0 0 0,0 0 0 0 0,0 0 0 0 0,0 0 0 0 0,1 0 0 0 0,-1 0 0 0 0,0 0 0 0 0,-1 0 1 0 0,1 0 0 0 0,0 0 0 0 0,0 0 0 0 0,0 0 0 0 0,0 0-1 0 0,0 0 1 0 0,0 0 0 0 0,-1 0 0 0 0,1 0-1 0 0,0-1 1 0 0,-1 1 0 0 0,1-1 0 0 0,0 1 0 0 0,-1-1-1 0 0,0 1 0 0 0,1-1 72 0 0,-31 3 1276 0 0,31-4-1323 0 0,0 0-1 0 0,-1 0 0 0 0,1 0 0 0 0,0 0 0 0 0,0 0 1 0 0,0 0-1 0 0,0-1 0 0 0,0 1 0 0 0,0-1 0 0 0,0 1 1 0 0,0 0-1 0 0,1-1 0 0 0,-1 0-24 0 0,-3-4 101 0 0,-3-1 6 0 0,6 6-97 0 0,0 1-1 0 0,0-1 0 0 0,1 0 1 0 0,-1 1-1 0 0,0-1 0 0 0,1 0 1 0 0,-1 1-1 0 0,1-1 0 0 0,-1 0 0 0 0,1 0 1 0 0,-1 1-1 0 0,1-1 0 0 0,0 0 1 0 0,-1 0-1 0 0,1 0 0 0 0,-1-1-9 0 0,1 2 6 0 0,0 0-1 0 0,0-1 0 0 0,0 1 0 0 0,0-1 0 0 0,0 1 1 0 0,-1-1-1 0 0,1 1 0 0 0,0 0 0 0 0,0-1 1 0 0,-1 1-1 0 0,1 0 0 0 0,0-1 0 0 0,-1 1 1 0 0,1 0-1 0 0,0-1 0 0 0,-1 1 0 0 0,1 0 0 0 0,-1 0 1 0 0,1-1-6 0 0,-7-6 92 0 0,6 2-55 0 0,-1 0-1 0 0,-1 1 0 0 0,1-1 1 0 0,-1 1-1 0 0,0-1 0 0 0,0 1 1 0 0,0 0-1 0 0,0 0 1 0 0,-1 0-1 0 0,1 1 0 0 0,-3-3-36 0 0,-2-1 92 0 0,1-2 0 0 0,-1 1 0 0 0,2-1 0 0 0,-5-8-92 0 0,-9-10 227 0 0,8 13-80 0 0,0 1 0 0 0,-2 0 0 0 0,-4-3-147 0 0,12 11-24 0 0,-3-4 28 0 0,0-1 0 0 0,0 0-1 0 0,1 0 1 0 0,-1-2-4 0 0,-6-12-48 0 0,14 24-230 0 0,1-1 0 0 0,-1 0 1 0 0,1 0-1 0 0,-1 1 0 0 0,1-1 0 0 0,0 0 1 0 0,0 0-1 0 0,-1 0 0 0 0,1 1 1 0 0,0-1-1 0 0,0 0 0 0 0,0 0 0 0 0,0 0 1 0 0,0 1-1 0 0,0-1 0 0 0,0-1 278 0 0,0-3-7190 0 0</inkml:trace>
  <inkml:trace contextRef="#ctx0" brushRef="#br0" timeOffset="197772.36">5223 668 2760 0 0,'0'-15'529'0'0,"0"10"679"0"0,2-35 6419 0 0,5 15-5409 0 0,-4 16-1442 0 0,3-4 323 0 0,-5 12-997 0 0,1 0-1 0 0,-1-1 1 0 0,1 1 0 0 0,0 0-1 0 0,-1 1 1 0 0,1-1 0 0 0,0 0-1 0 0,-1 0 1 0 0,1 1 0 0 0,0-1-1 0 0,0 1-101 0 0,0 0 0 0 0,-1-1 0 0 0,0 1 0 0 0,1 0 0 0 0,-1 0 0 0 0,1 0 0 0 0,-1 0 0 0 0,0 0 0 0 0,1 0 0 0 0,-1 0 0 0 0,1 1 0 0 0,-1-1 0 0 0,2 1 0 0 0,2 3 282 0 0,0 0-1 0 0,0 0 1 0 0,0 1-1 0 0,0-1 1 0 0,-1 1-1 0 0,3 3-281 0 0,8 10 383 0 0,11 9-377 0 0,-2 2-1 0 0,-1 0 0 0 0,8 16-5 0 0,-25-37 0 0 0,2 5 0 0 0,1 0 0 0 0,-1 0 0 0 0,-1 1 0 0 0,-1 0 0 0 0,2 5 0 0 0,-4-9-26 0 0,1 1-1 0 0,0-1 1 0 0,6 9 26 0 0,-5-8 336 0 0,0 0 1 0 0,-1 1 0 0 0,1 1-337 0 0,-3-7 360 0 0,-2-4-291 0 0,-1 0 0 0 0,1 0 0 0 0,0 0 0 0 0,-1 0 0 0 0,1 0-1 0 0,-1 0 1 0 0,1 0 0 0 0,-1 0 0 0 0,0 0 0 0 0,0 0-1 0 0,0 1-68 0 0,0-2-59 0 0,0-1 0 0 0,0 1 0 0 0,0 0 1 0 0,0-1-1 0 0,0 1 0 0 0,0-1 0 0 0,0 1 0 0 0,-1-1 0 0 0,1 1 0 0 0,0 0 0 0 0,0-1 0 0 0,-1 1 0 0 0,1-1 0 0 0,0 1 0 0 0,-1-1 0 0 0,1 1 0 0 0,0-1 0 0 0,-1 0 0 0 0,1 1 0 0 0,-1-1 0 0 0,1 1 0 0 0,0-1 0 0 0,-1 0 0 0 0,1 1 0 0 0,-1-1 0 0 0,1 0 1 0 0,-1 1-1 0 0,0-1 0 0 0,1 0 0 0 0,-1 0 0 0 0,1 0 0 0 0,-1 0 0 0 0,1 1 0 0 0,-1-1 59 0 0,-2 0-719 0 0,1 0 1 0 0,0 0 0 0 0,-1 0-1 0 0,1 0 1 0 0,0 0 0 0 0,-1-1-1 0 0,-1 0 719 0 0,-2-1-5454 0 0</inkml:trace>
  <inkml:trace contextRef="#ctx0" brushRef="#br0" timeOffset="198144.273">5395 723 13824 0 0,'0'0'314'0'0,"0"0"46"0"0,0 0 22 0 0,0 0-50 0 0,0 0-150 0 0,0 0 196 0 0,0 0 108 0 0,0 0 23 0 0,-9 11 1027 0 0,-36 60 444 0 0,12-17-792 0 0,-7 4-1188 0 0,29-42-24 0 0,9-10-5075 0 0,2-6-1041 0 0</inkml:trace>
  <inkml:trace contextRef="#ctx0" brushRef="#br0" timeOffset="198496.277">5018 1103 8288 0 0,'0'0'190'0'0,"0"0"28"0"0,0 0 7 0 0,-1 0-33 0 0,-4 0-77 0 0,4 0 273 0 0,1 0 109 0 0,0 0 14 0 0,0 0 1 0 0,0 0 0 0 0,0 0 0 0 0,2 0 0 0 0,2 2-283 0 0,-1-1-182 0 0,-1 0 1 0 0,1 0-1 0 0,0 0 0 0 0,-1-1 1 0 0,1 1-1 0 0,0-1 0 0 0,0 0 1 0 0,1 0-48 0 0,25 4 212 0 0,-8-1 341 0 0,1-1 0 0 0,-1-1 1 0 0,1-1-1 0 0,0-1 0 0 0,6-1-553 0 0,-6 0 885 0 0,-15 1-827 0 0,0 0 0 0 0,0 0 0 0 0,0 0 0 0 0,3-2-58 0 0,20-6 0 0 0,0 2 0 0 0,1 1 0 0 0,0 1 0 0 0,-1 2 0 0 0,1 1 0 0 0,7 1 0 0 0,-36 1 1 0 0,0 0 0 0 0,1 0 0 0 0,-1 0 0 0 0,0 0-1 0 0,0 0 1 0 0,1 1 0 0 0,-1-1 0 0 0,1 1-1 0 0,20 5-71 0 0,-7-6-2238 0 0,-16 0-3149 0 0</inkml:trace>
  <inkml:trace contextRef="#ctx0" brushRef="#br0" timeOffset="198907.506">5183 1256 6448 0 0,'0'0'297'0'0,"0"0"-9"0"0,0 0-49 0 0,0 0 491 0 0,0 0 240 0 0,0 0 43 0 0,0 0-60 0 0,0 0-287 0 0,7-3 179 0 0,-3 3 1930 0 0,-3 1-2668 0 0,1 0 0 0 0,-1 0 1 0 0,1 0-1 0 0,-1 0 0 0 0,0 0 1 0 0,0 0-1 0 0,1 0 1 0 0,-1 1-1 0 0,0-1 0 0 0,0 0 1 0 0,0 1-1 0 0,0-1 1 0 0,-1 1-1 0 0,1-1 0 0 0,0 1 1 0 0,-1-1-1 0 0,1 1 0 0 0,0 0 1 0 0,-1-1-1 0 0,0 1 1 0 0,0 0-1 0 0,1-1 0 0 0,-1 1 1 0 0,0 0-1 0 0,0-1 1 0 0,0 1-1 0 0,-1 0-107 0 0,1 9 383 0 0,-1 1 0 0 0,0-1 0 0 0,-3 9-383 0 0,2-9 151 0 0,1-8-151 0 0,1 0 0 0 0,0 1 0 0 0,0-1 0 0 0,0 0 0 0 0,0 0 0 0 0,1 1 0 0 0,0-1 0 0 0,0 2 0 0 0,0 0 0 0 0,-1-4 0 0 0,1 0 0 0 0,-1 0 0 0 0,0 0 0 0 0,1 0 0 0 0,-1 0 0 0 0,1-1 0 0 0,0 1 0 0 0,-1 0 0 0 0,1 0 0 0 0,0 0 0 0 0,-1-1 0 0 0,1 1 0 0 0,0-1 0 0 0,0 1 0 0 0,0 0 0 0 0,-1-1 0 0 0,1 1 0 0 0,0-1 0 0 0,0 0 0 0 0,0 1 0 0 0,0-1 0 0 0,0 0 0 0 0,0 1 0 0 0,0-1 0 0 0,0 0 0 0 0,1 0 0 0 0,-2 0 0 0 0,4 1 0 0 0,0-1 0 0 0,-1 0 0 0 0,1 0 0 0 0,0 0 0 0 0,0-1 0 0 0,-1 1 0 0 0,1-1 0 0 0,0 0 0 0 0,0 0 0 0 0,-1 0 0 0 0,4-2 0 0 0,5-2 0 0 0,1-2 0 0 0,7-4 0 0 0,2-2 0 0 0,-5 1-574 0 0,-3-2-3838 0 0,-10 9-1041 0 0</inkml:trace>
  <inkml:trace contextRef="#ctx0" brushRef="#br0" timeOffset="199327.314">5339 1242 11976 0 0,'0'0'266'0'0,"0"0"44"0"0,0 0 15 0 0,0 0-26 0 0,-1 15 249 0 0,-1-9-136 0 0,1 0 0 0 0,-1 0 0 0 0,1 1 0 0 0,0-1 0 0 0,0 1 0 0 0,1-1 0 0 0,0 1 0 0 0,0-1 0 0 0,1 0 0 0 0,-1 1-412 0 0,1 3 391 0 0,-1-1 0 0 0,0 1 0 0 0,-1 0-1 0 0,0 4-390 0 0,-3 28 104 0 0,2-12 739 0 0,-1 39 274 0 0,2-63-1117 0 0,1 0 0 0 0,-1-1 0 0 0,1 1 0 0 0,0-1 0 0 0,1 1 0 0 0,0 2 0 0 0,2-2 0 0 0,2 4-879 0 0,-5-8 506 0 0,1-1-1063 0 0,0-1-999 0 0,4-2-3705 0 0</inkml:trace>
  <inkml:trace contextRef="#ctx0" brushRef="#br0" timeOffset="199706.12">5836 937 13824 0 0,'0'0'314'0'0,"0"0"46"0"0,0 0 22 0 0,0 0-50 0 0,-1 1-150 0 0,-3 10 229 0 0,1-1-1 0 0,-1 1 0 0 0,2 0 0 0 0,0 0 1 0 0,-1 10-411 0 0,0 59 1182 0 0,0-9 1053 0 0,-6 71-1627 0 0,-1-13-608 0 0,10-122 915 0 0,-2 0-4248 0 0,-3-15-498 0 0,-1-1 2297 0 0</inkml:trace>
  <inkml:trace contextRef="#ctx0" brushRef="#br0" timeOffset="200076.21">5794 986 10136 0 0,'2'-1'50'0'0,"-1"0"0"0"0,0 1 0 0 0,1-1 0 0 0,-1-1 0 0 0,0 1 1 0 0,1 0-1 0 0,-1 0 0 0 0,0 0 0 0 0,0-1 0 0 0,0 1 0 0 0,0 0 0 0 0,0-1 1 0 0,-1 1-1 0 0,2-2-50 0 0,9-13 354 0 0,-3 10-2 0 0,0 0 1 0 0,1 1 0 0 0,-1 1 0 0 0,1-1 0 0 0,0 1-1 0 0,0 1 1 0 0,0-1 0 0 0,0 2 0 0 0,1-1 0 0 0,4 0-353 0 0,-10 3 185 0 0,0 0 0 0 0,0 0 1 0 0,0 0-1 0 0,0 0 1 0 0,0 0-1 0 0,0 1 1 0 0,-1 0-1 0 0,1-1 1 0 0,0 1-1 0 0,0 1 1 0 0,-1-1-1 0 0,2 1-185 0 0,-2-1 55 0 0,0 0-1 0 0,-1 1 1 0 0,1-1-1 0 0,-1 1 1 0 0,0-1-1 0 0,1 1 1 0 0,-1 0 0 0 0,0 0-1 0 0,0 0 1 0 0,0 0-1 0 0,0 0 1 0 0,0 0-1 0 0,0 1 1 0 0,-1-1 0 0 0,1 0-1 0 0,0 3-54 0 0,-1-1 76 0 0,0-1-1 0 0,0 1 1 0 0,-1-1 0 0 0,1 1-1 0 0,-1-1 1 0 0,0 1 0 0 0,0 0-1 0 0,0-1 1 0 0,-1 1 0 0 0,1-1-1 0 0,-1 1 1 0 0,0-1 0 0 0,0 1-1 0 0,0-1 1 0 0,0 0 0 0 0,-1 1-1 0 0,1-1 1 0 0,-1 0 0 0 0,0 0-1 0 0,0 0 1 0 0,0 0 0 0 0,0 0-1 0 0,-3 2-75 0 0,-3 3-22 0 0,-1 0-1 0 0,1 0 1 0 0,-2 0-1 0 0,1-1 1 0 0,-1-1-1 0 0,-7 4 23 0 0,2-1-145 0 0,-5 3 297 0 0,-1-1-1 0 0,-7 3-151 0 0,22-12-199 0 0,0 0 0 0 0,0 0 0 0 0,0 0 0 0 0,0-1 0 0 0,0 1 0 0 0,0-2 0 0 0,0 1 0 0 0,0-1 0 0 0,0 1 0 0 0,-1-2-1 0 0,0 1 200 0 0,5-1-421 0 0,0 1-1 0 0,0 0 0 0 0,1-1 1 0 0,-1 0-1 0 0,0 1 0 0 0,1-1 0 0 0,-1 0 1 0 0,1 0-1 0 0,-1 0 0 0 0,0 0 422 0 0,-2-5-1534 0 0</inkml:trace>
  <inkml:trace contextRef="#ctx0" brushRef="#br0" timeOffset="200457.592">6144 645 13824 0 0,'0'0'314'0'0,"0"0"46"0"0,0 0 22 0 0,0 0-50 0 0,-2 14-138 0 0,-18 173 3553 0 0,14-122-3405 0 0,3 4 1198 0 0,1-27-1104 0 0,-2 3-436 0 0,1-1 0 0 0,3-43-84 0 0,-1 1-1 0 0,1-1 0 0 0,0 1 1 0 0,0-1-1 0 0,0 1 0 0 0,0 0 1 0 0,1-1-1 0 0,-1 1 0 0 0,0-1 1 0 0,1 1-1 0 0,-1-1 0 0 0,1 0 1 0 0,0 2 84 0 0,-1-3-178 0 0,0 1 1 0 0,1-1 0 0 0,-1 1 0 0 0,0-1 0 0 0,1 1-1 0 0,-1-1 1 0 0,0 1 0 0 0,1-1 0 0 0,-1 0 0 0 0,1 1-1 0 0,-1-1 1 0 0,0 0 0 0 0,1 1 0 0 0,-1-1 0 0 0,1 0-1 0 0,-1 0 1 0 0,1 1 0 0 0,0-1 0 0 0,-1 0 0 0 0,1 0-1 0 0,-1 0 1 0 0,1 0 0 0 0,-1 0 0 0 0,1 1 0 0 0,-1-1-1 0 0,1 0 1 0 0,0 0 0 0 0,-1 0 0 0 0,1-1 0 0 0,-1 1-1 0 0,1 0 1 0 0,-1 0 0 0 0,1 0 0 0 0,-1 0 0 0 0,1 0-1 0 0,-1-1 1 0 0,1 1 177 0 0,8-5-2046 0 0</inkml:trace>
  <inkml:trace contextRef="#ctx0" brushRef="#br0" timeOffset="200829.571">6375 832 13824 0 0,'0'0'314'0'0,"0"0"46"0"0,0 0 22 0 0,0 0-50 0 0,-12 8 228 0 0,-5 11 454 0 0,9-11-818 0 0,1 1 1 0 0,0 0-1 0 0,-5 7-196 0 0,3-1-68 0 0,-12 21 2019 0 0,-11 26-1951 0 0,21-37 128 0 0,-16 35-83 0 0,25-53-47 0 0,-1 1 1 0 0,1 0 0 0 0,0 0 0 0 0,1 0 0 0 0,0 1-1 0 0,0 5 2 0 0,1-13 0 0 0,0-1 0 0 0,0 1 0 0 0,0-1 0 0 0,0 1 0 0 0,0 0 0 0 0,0-1 0 0 0,0 1-1 0 0,0-1 1 0 0,0 1 0 0 0,0-1 0 0 0,1 1 0 0 0,-1-1 0 0 0,0 1 0 0 0,0-1-1 0 0,0 0 1 0 0,1 1 0 0 0,-1-1 0 0 0,0 1 0 0 0,1-1 0 0 0,-1 1 0 0 0,0-1 0 0 0,1 0-1 0 0,-1 1 1 0 0,0-1 0 0 0,1 0 0 0 0,-1 1 0 0 0,1-1 0 0 0,-1 0 0 0 0,1 0 0 0 0,-1 1-1 0 0,1-1 1 0 0,-1 0 0 0 0,1 0 0 0 0,-1 0 0 0 0,1 0 0 0 0,-1 0 0 0 0,1 0 0 0 0,-1 1-1 0 0,1-1 1 0 0,-1 0 0 0 0,1-1 0 0 0,-1 1 0 0 0,1 0 0 0 0,19-6 56 0 0,-19 6-35 0 0,5-4 33 0 0,1 0-1 0 0,-1 0 1 0 0,0 0-1 0 0,0-1 1 0 0,0 0-1 0 0,-1 0 1 0 0,1 0-1 0 0,-1-1 1 0 0,0 0-1 0 0,-1 0 1 0 0,0 0 0 0 0,0-1-1 0 0,0 1 1 0 0,1-5-54 0 0,8-16-705 0 0,-2-1 1 0 0,-1 0 0 0 0,-1-2 704 0 0,-7 23-93 0 0,5-32-515 0 0,-12 53 1039 0 0,0 1-1 0 0,1 0 1 0 0,1 0-1 0 0,1 0 1 0 0,0 0 0 0 0,0 0-1 0 0,2 1 1 0 0,0-1-1 0 0,2 10-430 0 0,2-9 169 0 0,4 4-173 0 0,-5-12 4 0 0,-3-8 0 0 0,0 1 0 0 0,0-1 0 0 0,1 1 0 0 0,-1-1 0 0 0,0 1 0 0 0,0-1 0 0 0,1 1 0 0 0,-1-1 0 0 0,0 1 0 0 0,0-1 0 0 0,1 0 0 0 0,-1 1 0 0 0,1-1 0 0 0,-1 0 0 0 0,0 1 0 0 0,1-1 0 0 0,-1 0 0 0 0,1 1 0 0 0,-1-1 0 0 0,1 0 0 0 0,-1 0 0 0 0,1 1 0 0 0,-1-1 0 0 0,1 0 0 0 0,-1 0 0 0 0,1 0 0 0 0,-1 0 0 0 0,1 0 0 0 0,0 0 0 0 0,1 1-81 0 0,0-1 0 0 0,-1 1 0 0 0,1-1 0 0 0,-1 0 0 0 0,1 0 0 0 0,-1 0 0 0 0,1 0 0 0 0,0 0 0 0 0,-1 0 0 0 0,1 0 0 0 0,-1 0 0 0 0,1-1 0 0 0,0 1 0 0 0,-1 0-1 0 0,1-1 1 0 0,-1 0 0 0 0,1 1 0 0 0,-1-1 0 0 0,0 0 0 0 0,1 0 0 0 0,-1 0 0 0 0,0 0 0 0 0,1 0 0 0 0,-1 0 0 0 0,0 0 0 0 0,0 0 0 0 0,0 0 0 0 0,0 0 0 0 0,1-2 81 0 0,1-1-488 0 0,0-1 1 0 0,-1 1 0 0 0,1-1-1 0 0,-1 0 1 0 0,0 1 0 0 0,0-1-1 0 0,0 0 1 0 0,0-1 487 0 0,2-20-1534 0 0</inkml:trace>
  <inkml:trace contextRef="#ctx0" brushRef="#br0" timeOffset="201221.747">6531 862 11976 0 0,'0'0'266'0'0,"0"0"44"0"0,0 0 15 0 0,-1 8 75 0 0,0 2 100 0 0,-1 1 1 0 0,1-1-1 0 0,1 1 0 0 0,0 0 1 0 0,0 0-1 0 0,1-1 0 0 0,0 1 0 0 0,1 1-500 0 0,-2 3 817 0 0,0-12-696 0 0,-1 0 0 0 0,1 1-1 0 0,0-1 1 0 0,0 0 0 0 0,0 0-1 0 0,1 0 1 0 0,-1 0-1 0 0,1 0 1 0 0,0 0 0 0 0,-1 0-1 0 0,2 1-120 0 0,-2-1 0 0 0,1-6 0 0 0,1-4 0 0 0,14-33 0 0 0,-6 2 0 0 0,-3-3 0 0 0,4-8 0 0 0,5-29 0 0 0,-14 69 0 0 0,0 1 0 0 0,1-1 0 0 0,2-6 0 0 0,-8 51 0 0 0,-8 30 146 0 0,6-34 639 0 0,-16 117 332 0 0,4-16-1117 0 0,17-128 0 0 0,-1 1 0 0 0,0 1 0 0 0,1 0 0 0 0,0-1 0 0 0,0 1 0 0 0,0 0 0 0 0,2 6 0 0 0,-1 0-269 0 0,2-18-3050 0 0,-2-12 1297 0 0,1-2-23 0 0</inkml:trace>
  <inkml:trace contextRef="#ctx0" brushRef="#br0" timeOffset="201611.464">6525 920 13824 0 0,'0'0'314'0'0,"-6"14"884"0"0,6-11-1198 0 0,0 1 0 0 0,0-1 0 0 0,1 0 0 0 0,-1 1 0 0 0,1-1 0 0 0,0 1 0 0 0,-1-4 0 0 0,1 3 134 0 0,0-1 0 0 0,0 0 0 0 0,0 0 0 0 0,0 0 0 0 0,0-1 0 0 0,0 1 0 0 0,0 0 0 0 0,1 0 0 0 0,-1-1 0 0 0,1 1 0 0 0,-1 0 0 0 0,1-1 0 0 0,0 0 0 0 0,0 1 1 0 0,-1-1-1 0 0,1 0 0 0 0,0 0 0 0 0,0 0 0 0 0,0 0 0 0 0,0 0 0 0 0,0 0 0 0 0,1-1 0 0 0,-1 1 0 0 0,0-1 0 0 0,0 0 0 0 0,0 1 0 0 0,1-1 0 0 0,0 0-134 0 0,3 0 34 0 0,0 0-1 0 0,0 0 1 0 0,0-1-1 0 0,0 0 0 0 0,0 0 1 0 0,0-1-1 0 0,0 1 1 0 0,-1-1-1 0 0,1-1 0 0 0,1 1-33 0 0,13-6-67 0 0,-16 6-322 0 0,1 1-1 0 0,-1-1 1 0 0,1 0 0 0 0,-1-1-1 0 0,0 1 1 0 0,0-1-1 0 0,4-2 390 0 0,2-3-1022 0 0</inkml:trace>
  <inkml:trace contextRef="#ctx0" brushRef="#br0" timeOffset="201995.116">6762 953 11976 0 0,'0'0'266'0'0,"0"0"44"0"0,0 0 15 0 0,2 8 75 0 0,-1-7-317 0 0,-1 0-1 0 0,0 0 1 0 0,1 0-1 0 0,-1 0 1 0 0,0 0-1 0 0,1 0 1 0 0,-1 0 0 0 0,1 0-1 0 0,0 0 1 0 0,-1 0-1 0 0,1 0 1 0 0,0 0 0 0 0,-1 0-1 0 0,1-1 1 0 0,0 1-1 0 0,0 0 1 0 0,0-1 0 0 0,0 1-1 0 0,0 0 1 0 0,0-1-1 0 0,0 1 1 0 0,0-1-1 0 0,0 0 1 0 0,0 1 0 0 0,0-1-1 0 0,0 0 1 0 0,0 1-1 0 0,0-1 1 0 0,0 0 0 0 0,0 0-1 0 0,0 0 1 0 0,0 0-1 0 0,0 0 1 0 0,1 0 0 0 0,-1 0-1 0 0,0-1 1 0 0,0 1-1 0 0,0 0 1 0 0,0-1-1 0 0,0 1 1 0 0,0-1-83 0 0,6-1 154 0 0,-1-1 1 0 0,1 1-1 0 0,-1-2 1 0 0,0 1-1 0 0,3-3-154 0 0,-7 5-60 0 0,4-3 60 0 0,0-1 0 0 0,0 0 0 0 0,0 0 0 0 0,4-6 0 0 0,9-8 0 0 0,-17 17 0 0 0,-1 0 0 0 0,1 1 0 0 0,-1-1 0 0 0,0 0 0 0 0,0 0 0 0 0,0 0 0 0 0,0-1 0 0 0,0 1 0 0 0,0 0 0 0 0,0-1 0 0 0,5-12 0 0 0,-5 13 42 0 0,-1 1-1 0 0,1 0 1 0 0,0 0-1 0 0,-1-1 1 0 0,1 1-1 0 0,-1 0 0 0 0,0-1 1 0 0,1 1-1 0 0,-1-1 1 0 0,0 1-1 0 0,0 0 1 0 0,0-1-1 0 0,0 1 0 0 0,0-1 1 0 0,0 1-1 0 0,0-1 1 0 0,0 1-1 0 0,0 0 1 0 0,-1-1-1 0 0,1 1 0 0 0,-1-1 1 0 0,1 1-1 0 0,-1 0 1 0 0,1-1-1 0 0,-2 0-41 0 0,1 1 33 0 0,1 1-1 0 0,-1-1 1 0 0,0 0 0 0 0,0 0-1 0 0,0 1 1 0 0,0-1 0 0 0,0 0-1 0 0,0 1 1 0 0,0-1 0 0 0,0 1-1 0 0,0-1 1 0 0,-1 1 0 0 0,1 0-1 0 0,0-1 1 0 0,0 1 0 0 0,0 0-1 0 0,0 0 1 0 0,-1 0 0 0 0,1 0-1 0 0,0 0 1 0 0,0 0 0 0 0,0 0-1 0 0,-1 0 1 0 0,1 1-1 0 0,0-1 1 0 0,0 0 0 0 0,0 1-1 0 0,0-1 1 0 0,0 1 0 0 0,0-1-1 0 0,-1 1-32 0 0,-6 2 28 0 0,1 1 0 0 0,-1 1-1 0 0,1-1 1 0 0,0 1 0 0 0,0 1-1 0 0,1-1 1 0 0,-1 1 0 0 0,1 0-1 0 0,0 1 1 0 0,1-1 0 0 0,-1 1-1 0 0,1 0 1 0 0,1 0 0 0 0,-1 1-1 0 0,1 0 1 0 0,-1 3-28 0 0,-3 8 419 0 0,1 1 1 0 0,1-1-1 0 0,1 1 0 0 0,-2 18-419 0 0,7-35 52 0 0,0-1 0 0 0,0 1 0 0 0,0 0 0 0 0,0-1 0 0 0,1 1 0 0 0,-1-1 0 0 0,1 1 0 0 0,0-1 0 0 0,0 1 0 0 0,0-1 0 0 0,0 1 0 0 0,0-1 0 0 0,0 0 0 0 0,1 0 0 0 0,-1 0 0 0 0,1 1 0 0 0,-1-1 0 0 0,1-1 0 0 0,0 1 0 0 0,0 0 0 0 0,0 0 0 0 0,0-1 0 0 0,0 1 0 0 0,0-1 0 0 0,1 1 0 0 0,-1-1 0 0 0,0 0 0 0 0,1 0 0 0 0,-1 0 0 0 0,1 0 0 0 0,-1-1 0 0 0,1 1 0 0 0,-1-1 0 0 0,1 1 0 0 0,-1-1 0 0 0,1 0 0 0 0,0 0 0 0 0,2 0-52 0 0,34-7-17 0 0,0-2-1 0 0,0-1 1 0 0,25-11 17 0 0,-3 1-990 0 0,-36 12-4436 0 0,0-3-1889 0 0</inkml:trace>
  <inkml:trace contextRef="#ctx0" brushRef="#br2" timeOffset="210086.812">5271 3153 7712 0 0,'0'0'356'0'0,"0"0"-8"0"0,0 0-150 0 0,0 0 209 0 0,0 0 117 0 0,0 0 20 0 0,0 0-21 0 0,0 0-117 0 0,0 0-48 0 0,0 0-8 0 0,0 0 12 0 0,0 0 64 0 0,0 0 29 0 0,0 14 936 0 0,0-12-1261 0 0,-1 0 1 0 0,1-1-1 0 0,-1 1 1 0 0,1 0 0 0 0,-1 0-1 0 0,0-1 1 0 0,1 1 0 0 0,-1 0-1 0 0,0-1 1 0 0,0 1-1 0 0,-1 0-130 0 0,-5 12 674 0 0,5-10-540 0 0,-1 0 1 0 0,0 0-1 0 0,1 0 0 0 0,-1-1 1 0 0,-1 1-1 0 0,1-1 0 0 0,0 0 1 0 0,-1 0-1 0 0,1 0 0 0 0,-1 0 0 0 0,-4 2-134 0 0,-6 5 178 0 0,8-6-132 0 0,-1 0 1 0 0,1 0-1 0 0,0-1 1 0 0,-1 0 0 0 0,0 0-1 0 0,0-1 1 0 0,0 1-1 0 0,0-1 1 0 0,-3 0-47 0 0,-1 0 64 0 0,0-1 0 0 0,1 0 0 0 0,-1 0 0 0 0,1-1-1 0 0,-1-1 1 0 0,-2 0-64 0 0,9 0 89 0 0,-1 0-1 0 0,0 0 0 0 0,0-1 0 0 0,0 0 0 0 0,1 0 0 0 0,-1 0 0 0 0,1 0 0 0 0,0-1 0 0 0,-1 0 0 0 0,1 0 1 0 0,0 0-1 0 0,1 0 0 0 0,-3-2-88 0 0,-5-6 42 0 0,9 9-31 0 0,0 0 1 0 0,0 0 0 0 0,0 0-1 0 0,0 0 1 0 0,1 0-1 0 0,-1 0 1 0 0,1 0-1 0 0,-1-1-11 0 0,-4-9 55 0 0,0 0-1 0 0,2-1 1 0 0,-1 0 0 0 0,1 1-1 0 0,1-1 1 0 0,1 0-1 0 0,0-1 1 0 0,0 1-1 0 0,1 0 1 0 0,1 0-1 0 0,1-12-54 0 0,4-7 8 0 0,2 1-1 0 0,1 1 1 0 0,1 0-1 0 0,1 0 1 0 0,8-12-8 0 0,-6 12-40 0 0,-7 18 26 0 0,0 1 0 0 0,1 0 0 0 0,0 1 0 0 0,1-1 1 0 0,5-4 13 0 0,42-47-87 0 0,-50 58 77 0 0,21-21-69 0 0,24-17 79 0 0,-23 20-49 0 0,-14 12 49 0 0,0 1 0 0 0,0 0 0 0 0,1 1 0 0 0,1 0 0 0 0,-1 1 0 0 0,1 1 0 0 0,11-4 0 0 0,-15 8-10 0 0,1 1 0 0 0,-1 0 0 0 0,1 0 0 0 0,-1 1-1 0 0,1 0 1 0 0,6 1 10 0 0,13 0-3 0 0,-21-1 1 0 0,0 0 34 0 0,-1 0 0 0 0,0 1 0 0 0,1 0 0 0 0,-1 0 0 0 0,0 1 0 0 0,7 2-32 0 0,-12-4 16 0 0,-2 0-9 0 0,0 1 1 0 0,1-1-1 0 0,-1 0 1 0 0,0 0-1 0 0,0 1 1 0 0,0-1-1 0 0,0 1 1 0 0,0-1-1 0 0,0 1 1 0 0,0-1-1 0 0,0 1 1 0 0,-1 0-1 0 0,1 0 1 0 0,0-1-1 0 0,0 1 1 0 0,0 0-8 0 0,3 2 22 0 0,-3-1 26 0 0,2 2-22 0 0,2 2 66 0 0,-5-6-81 0 0,1 1-1 0 0,0 0 1 0 0,-1-1 0 0 0,1 1 0 0 0,0 0-1 0 0,-1 0 1 0 0,1 0 0 0 0,-1-1 0 0 0,0 1-1 0 0,1 0 1 0 0,-1 0 0 0 0,0 0-1 0 0,1 0 1 0 0,-1 0 0 0 0,0 0 0 0 0,0 0-1 0 0,0 0-10 0 0,1 0 11 0 0,-1 0-1 0 0,1 0 0 0 0,-1 0 1 0 0,0 1-1 0 0,0-1 0 0 0,0 0 1 0 0,1 0-1 0 0,-1 0 0 0 0,0 0 1 0 0,0 1-1 0 0,-1-1 0 0 0,1 0 1 0 0,0 0-1 0 0,0 1-10 0 0,-1 1-13 0 0,0 3-52 0 0,0 3-37 0 0,-3-3 118 0 0,2-4-17 0 0,1-2 68 0 0,-2 5 309 0 0,1 0-1890 0 0,-2-5-2822 0 0,-4-2 1897 0 0,-4-1-22 0 0</inkml:trace>
  <inkml:trace contextRef="#ctx0" brushRef="#br2" timeOffset="210648.426">5613 2543 2304 0 0,'-1'2'31'0'0,"1"-2"-10"0"0,0 1 0 0 0,-1-1-1 0 0,1 1 1 0 0,0-1-1 0 0,0 1 1 0 0,0-1-1 0 0,-1 0 1 0 0,1 1 0 0 0,0-1-1 0 0,0 0 1 0 0,-1 1-1 0 0,1-1 1 0 0,0 0-1 0 0,-1 1 1 0 0,1-1-1 0 0,-1 0 1 0 0,1 1 0 0 0,0-1-1 0 0,-1 0 1 0 0,1 0-1 0 0,-1 0 1 0 0,1 1-21 0 0,-1-1 1348 0 0,1 0 461 0 0,0 0 88 0 0,-2 0 140 0 0,2 0-1077 0 0,1 0 2641 0 0,5 0-3537 0 0,-4 0 32 0 0,0-1 0 0 0,-1 1 1 0 0,1-1-1 0 0,-1 1 1 0 0,1-1-1 0 0,0 0 1 0 0,-1 1-1 0 0,0-1 0 0 0,1 0 1 0 0,-1 0-1 0 0,1 0 1 0 0,-1 0-1 0 0,0 0 0 0 0,0 0 1 0 0,0-1-1 0 0,0 1 1 0 0,1 0-97 0 0,1-3 560 0 0,-2 3-414 0 0,-1 1-29 0 0,0 0-12 0 0,0 0-1 0 0,0 0 6 0 0,0 0 22 0 0,0 0 10 0 0,0 0 2 0 0,0 9 192 0 0,-1-3-228 0 0,0 0-1 0 0,0-1 0 0 0,-1 1 1 0 0,1-1-1 0 0,-1 1 0 0 0,0-1 0 0 0,-1 0 1 0 0,1 0-1 0 0,-1 0 0 0 0,0 0 0 0 0,-1 0 1 0 0,1-1-1 0 0,-4 5-107 0 0,-17 27 392 0 0,17-23-283 0 0,-1-1 1 0 0,0-1-1 0 0,-1 0 0 0 0,0 1-109 0 0,-8 1 190 0 0,2-4 47 0 0,14-7-166 0 0,-1-1 1 0 0,1 1-1 0 0,-1-1 1 0 0,0 0-1 0 0,0 0 1 0 0,1 0-1 0 0,-1 0 1 0 0,0 0-1 0 0,0 0 1 0 0,0-1-1 0 0,0 1 0 0 0,0 0 1 0 0,0-1-1 0 0,0 0 1 0 0,0 1-1 0 0,0-1 1 0 0,0 0-1 0 0,-1 0 1 0 0,1 0-1 0 0,-1-1-71 0 0,-5 1 136 0 0,4 0-95 0 0,0 0 0 0 0,1-1 0 0 0,-1 0-1 0 0,0 0 1 0 0,0 0 0 0 0,1 0 0 0 0,-1 0-1 0 0,0-1 1 0 0,1 1 0 0 0,-1-1 0 0 0,1 0-1 0 0,0 0 1 0 0,0-1 0 0 0,0 1 0 0 0,0-1-1 0 0,0 1 1 0 0,0-1 0 0 0,1 0 0 0 0,-1 0 0 0 0,1 0-1 0 0,-1-1-40 0 0,-2-2 74 0 0,1-1-1636 0 0,3 5-3707 0 0,-5-3-1765 0 0</inkml:trace>
  <inkml:trace contextRef="#ctx0" brushRef="#br2" timeOffset="212125.855">6200 1868 7456 0 0,'2'-3'171'0'0,"-1"1"1"0"0,0-1-1 0 0,0 0 1 0 0,0 0 0 0 0,0 0-1 0 0,0 0 1 0 0,-1 0-1 0 0,1 0 1 0 0,-1 0-1 0 0,0 0 1 0 0,0 0-1 0 0,0-1-171 0 0,0 0 703 0 0,0-1-1 0 0,0 0 0 0 0,0 1 1 0 0,-1-1-1 0 0,0 1 0 0 0,0-1 1 0 0,0 1-1 0 0,0 0 0 0 0,-1-1 1 0 0,0 1-1 0 0,0 0 0 0 0,0 0 1 0 0,-3-4-703 0 0,5 8 50 0 0,0-1 0 0 0,-1 1 0 0 0,1 0 0 0 0,0-1 0 0 0,-1 1 0 0 0,1 0 0 0 0,0 0-1 0 0,-1-1 1 0 0,1 1 0 0 0,-1 0 0 0 0,1 0 0 0 0,0-1 0 0 0,-1 1 0 0 0,1 0 0 0 0,-1 0 0 0 0,1 0 0 0 0,-1 0 0 0 0,1 0 0 0 0,-1 0 0 0 0,1 0 0 0 0,-1 0 0 0 0,1 0 0 0 0,-1 0 0 0 0,1 0 0 0 0,-1 0 0 0 0,1 0 0 0 0,-1 0 0 0 0,1 0 0 0 0,0 0 0 0 0,-1 1-50 0 0,-16 6 295 0 0,10-4-91 0 0,4-1-170 0 0,0-1 0 0 0,0 1 0 0 0,0-1 0 0 0,1 1-1 0 0,-1 0 1 0 0,0 0 0 0 0,1 0 0 0 0,-1 0-1 0 0,1 1 1 0 0,-3 2-34 0 0,-19 27 133 0 0,15-19-120 0 0,0 0-1 0 0,1 0 1 0 0,1 1-1 0 0,0 1 1 0 0,1-1-1 0 0,1 1 1 0 0,-1 4-13 0 0,5-15 8 0 0,-1 1-1 0 0,1 0 1 0 0,1-1-1 0 0,-1 1 1 0 0,1 0 0 0 0,-1-1-1 0 0,2 5-7 0 0,-2-8 0 0 0,1 0 0 0 0,0 0 0 0 0,0 0 0 0 0,0 0 0 0 0,1-1 0 0 0,-1 1 0 0 0,0 0 0 0 0,0 0 0 0 0,0 0 0 0 0,1 0 0 0 0,-1-1 0 0 0,0 1 0 0 0,1 0 0 0 0,-1 0 0 0 0,0-1 0 0 0,1 1 0 0 0,-1 0 0 0 0,1 0 0 0 0,0-1 0 0 0,0 1 0 0 0,1 2 0 0 0,-1-1 10 0 0,1 1 0 0 0,-1 0 0 0 0,1-1 0 0 0,0 1-1 0 0,0-1 1 0 0,0 0 0 0 0,0 1 0 0 0,0-1-1 0 0,1 0 1 0 0,-1 0 0 0 0,1 0 0 0 0,-1-1 0 0 0,1 1-1 0 0,0-1 1 0 0,-1 1 0 0 0,1-1 0 0 0,3 1-10 0 0,-1-1 47 0 0,-1 0 1 0 0,1-1-1 0 0,-1 1 1 0 0,1-1-1 0 0,-1 0 0 0 0,1 0 1 0 0,0-1-1 0 0,-1 1 1 0 0,1-1-1 0 0,-1 0 1 0 0,2-1-48 0 0,7-2-100 0 0,0-1 1 0 0,0 0 0 0 0,-1-1 0 0 0,0-1 0 0 0,0 0 0 0 0,-1 0 0 0 0,6-6 99 0 0,-7 5-1197 0 0,-1 0 1 0 0,8-8 1196 0 0,-9 6-1739 0 0,0 0-1 0 0,-1 0 1 0 0,1 0-1 0 0,-2-1 1 0 0,0 0 0 0 0,0 0-1 0 0,4-13 1740 0 0,-8 16-806 0 0,-2 7 609 0 0,1-1 0 0 0,-1 1 1 0 0,0 0-1 0 0,1-1 0 0 0,-1 1 0 0 0,1 0 0 0 0,-1 0 0 0 0,1-1 0 0 0,0 1 1 0 0,0-1 196 0 0,0 1-480 0 0,-1-3-224 0 0,0 3 4527 0 0,-1 2 4121 0 0,-3 6-7667 0 0,0 1 1 0 0,1 0-1 0 0,0 1 0 0 0,0-1 0 0 0,0 0 0 0 0,1 1 1 0 0,0 0-1 0 0,1-1 0 0 0,0 1 0 0 0,1 0 0 0 0,-1 0 1 0 0,2-1-1 0 0,-1 1 0 0 0,1 0 0 0 0,1 0 0 0 0,-1-1 0 0 0,1 1 1 0 0,1-1-1 0 0,0 1 0 0 0,3 5-277 0 0,-3-7 59 0 0,-3-6-63 0 0,0 0 0 0 0,1 0 0 0 0,-1-1 0 0 0,0 1 0 0 0,1 0 0 0 0,-1 0 0 0 0,1 0 0 0 0,-1-1 0 0 0,1 1 0 0 0,-1 0 0 0 0,1-1 1 0 0,0 1-1 0 0,-1-1 0 0 0,1 1 0 0 0,0 0 0 0 0,0-1 0 0 0,-1 1 0 0 0,1-1 0 0 0,0 0 0 0 0,0 1 0 0 0,0-1 0 0 0,0 0 0 0 0,-1 1 0 0 0,1-1 0 0 0,0 0 1 0 0,0 0-1 0 0,1 0 4 0 0,-1 0-424 0 0,0 0 1 0 0,-1 0-1 0 0,1-1 1 0 0,0 1-1 0 0,0 0 0 0 0,0-1 1 0 0,0 1-1 0 0,0-1 1 0 0,0 1-1 0 0,0-1 1 0 0,0 1-1 0 0,-1-1 1 0 0,1 1-1 0 0,0-1 1 0 0,0 0-1 0 0,0 0 424 0 0,6-7-5706 0 0</inkml:trace>
  <inkml:trace contextRef="#ctx0" brushRef="#br2" timeOffset="212517.559">6385 1704 12440 0 0,'0'0'957'0'0,"0"0"-458"0"0,0 0 391 0 0,0 0 241 0 0,0 0 49 0 0,0 0-94 0 0,0 0-435 0 0,0 0-194 0 0,0 0-38 0 0,0 0-46 0 0,0 0-153 0 0,0 0-69 0 0,0 0-14 0 0,6 6-1 0 0,10 6-384 0 0,-3-4-3785 0 0,-8-6-2077 0 0</inkml:trace>
  <inkml:trace contextRef="#ctx0" brushRef="#br2" timeOffset="212918.272">6553 1860 10880 0 0,'0'0'497'0'0,"0"2"-8"0"0,2 5-415 0 0,-2-1 0 0 0,1 1 0 0 0,-1 0 0 0 0,0-1 0 0 0,0 1 1 0 0,-1-1-1 0 0,0 1 0 0 0,0 0 0 0 0,-1 2-74 0 0,-1 2 567 0 0,2 0 0 0 0,0 0 0 0 0,0 2-567 0 0,0 29 2831 0 0,1-41-2306 0 0,-1 1-12 0 0,-1 4-589 0 0,0 3 1916 0 0,3-17-596 0 0,16-58-705 0 0,-13 52-504 0 0,0 1 0 0 0,1 0 0 0 0,0 0 0 0 0,1 1 1 0 0,1 0-1 0 0,3-4-35 0 0,6-8-792 0 0,1 0 1 0 0,12-11 791 0 0,-25 30-229 0 0,0 1 0 0 0,1 0-1 0 0,0 0 1 0 0,0 0 0 0 0,5-3 229 0 0,-8 6-259 0 0,0-1 0 0 0,0 1 0 0 0,0 0 0 0 0,1 0 0 0 0,-1 0 0 0 0,0 0 0 0 0,1 0-1 0 0,-1 1 1 0 0,1-1 0 0 0,-1 1 0 0 0,1 0 0 0 0,-1-1 0 0 0,1 1 0 0 0,-1 0 0 0 0,3 1 259 0 0,2-1-2182 0 0</inkml:trace>
  <inkml:trace contextRef="#ctx0" brushRef="#br2" timeOffset="213402.169">6974 1726 1840 0 0,'-13'0'2224'0'0,"7"-1"3641"0"0,-1-2-3580 0 0,-7-1-723 0 0,10 4-1004 0 0,1 1 1 0 0,-1-1-1 0 0,1 1 1 0 0,0-1-1 0 0,0 1 1 0 0,-1 0 0 0 0,1 0-1 0 0,-1 1-558 0 0,-1 1 248 0 0,-1-1 0 0 0,1 1 0 0 0,0 1 0 0 0,0-1 0 0 0,1 1 0 0 0,-1 0 0 0 0,-1 2-248 0 0,-3 3 69 0 0,0 2 1 0 0,1-1-1 0 0,0 1 1 0 0,0 0-1 0 0,1 1-69 0 0,-13 36 383 0 0,16-38-320 0 0,1 1-1 0 0,1 0 1 0 0,-1 0 0 0 0,2 0-1 0 0,0 0 1 0 0,0 0 0 0 0,1 6-63 0 0,0-8 44 0 0,1-1-1 0 0,0 0 1 0 0,0 0 0 0 0,1-1 0 0 0,1 7-44 0 0,-2-11 19 0 0,0 0 0 0 0,0 1 0 0 0,1-1 1 0 0,-1 0-1 0 0,1 0 0 0 0,0 0 0 0 0,0 0 0 0 0,0 0 1 0 0,0 0-1 0 0,0 0 0 0 0,0-1 0 0 0,1 1 0 0 0,-1-1 1 0 0,2 1-20 0 0,-2-2 27 0 0,1 0-1 0 0,-1 0 1 0 0,1 0 0 0 0,0 0 0 0 0,0-1 0 0 0,-1 1-1 0 0,1-1 1 0 0,0 0 0 0 0,0 1 0 0 0,-1-1 0 0 0,1-1 0 0 0,0 1-1 0 0,0 0 1 0 0,-1-1 0 0 0,1 1 0 0 0,0-1 0 0 0,0 0-27 0 0,9-2 94 0 0,-1-1 1 0 0,1-1 0 0 0,0 0-95 0 0,-11 5 1 0 0,8-5-10 0 0,0 1 0 0 0,0-1-1 0 0,0-1 1 0 0,0 0 0 0 0,-1 0 0 0 0,0 0 0 0 0,0-1-1 0 0,-1-1 1 0 0,0 1 0 0 0,1-2 9 0 0,8-12-307 0 0,-6 8-61 0 0,-1 0 0 0 0,0-1 0 0 0,2-5 368 0 0,1 1-324 0 0,-11 11 179 0 0,-1 6 145 0 0,0 1 0 0 0,0 0 0 0 0,0 0 1 0 0,0 0-1 0 0,0-1 0 0 0,0 1 0 0 0,0 0 0 0 0,0 0 0 0 0,0 0 0 0 0,0-1 1 0 0,0 1-1 0 0,0 0 0 0 0,0 0 0 0 0,0 0 0 0 0,0-1 0 0 0,0 1 0 0 0,-1 0 1 0 0,1 0-1 0 0,0 0 0 0 0,0 0 0 0 0,0-1 0 0 0,0 1 0 0 0,0 0 0 0 0,0 0 1 0 0,0 0-1 0 0,-1 0 0 0 0,1-1 0 0 0,0 1 0 0 0,0 0 0 0 0,0 0 0 0 0,0 0 0 0 0,-1 0 1 0 0,1 0-1 0 0,0 0 0 0 0,0 0 0 0 0,0 0 0 0 0,0-1 0 0 0,-1 1 0 0 0,1 0 1 0 0,0 0-1 0 0,0 0 0 0 0,0 0 0 0 0,-1 0 0 0 0,1 0 0 0 0,0 0 0 0 0,0 0 1 0 0,0 0-1 0 0,-1 0 0 0 0,1 0 0 0 0,0 0 0 0 0,0 1 0 0 0,0-1 0 0 0,-1 0 0 0 0,-5 3 78 0 0,1 3-8 0 0,-1-1-1 0 0,1 1 0 0 0,1 0 1 0 0,-1 0-1 0 0,1 0 0 0 0,0 1 0 0 0,0-1 1 0 0,-1 5-70 0 0,-6 9 113 0 0,9-14-81 0 0,-1 0-1 0 0,1 0 0 0 0,0 0 1 0 0,1 0-1 0 0,0 0 0 0 0,-1 1 1 0 0,2-1-1 0 0,-1 0 0 0 0,1 2-31 0 0,-4 24 17 0 0,5-24 36 0 0,-1-8-41 0 0,0 1 0 0 0,1 0 0 0 0,-1 0 0 0 0,0-1 0 0 0,1 1 0 0 0,-1 0 0 0 0,1-1 0 0 0,0 1 0 0 0,-1 0 0 0 0,1-1 0 0 0,-1 1 0 0 0,1-1 0 0 0,0 1 0 0 0,-1-1 0 0 0,1 0 0 0 0,0 1 0 0 0,0-1 0 0 0,-1 0 0 0 0,1 1-1 0 0,0-1 1 0 0,0 0 0 0 0,0 0 0 0 0,-1 1 0 0 0,1-1 0 0 0,0 0 0 0 0,0 0 0 0 0,0 0-12 0 0,1-1 22 0 0,1 1 0 0 0,-1-1 0 0 0,0 1 0 0 0,0-1 0 0 0,0 0 0 0 0,0 1 0 0 0,0-1 0 0 0,0-1 0 0 0,0 1-1 0 0,2-1-21 0 0,4-4-45 0 0,0 0-1 0 0,-1-1 1 0 0,0 0-1 0 0,6-7 46 0 0,-6 4-236 0 0,0 0-1 0 0,-1 0 1 0 0,3-6 236 0 0,-5 8-163 0 0,0 0 0 0 0,1 0 0 0 0,0 1 0 0 0,0-1-1 0 0,1 1 1 0 0,1-1 163 0 0,-5 6-53 0 0,-2 1 43 0 0,1 1 0 0 0,-1-1 0 0 0,0 1 0 0 0,1 0 0 0 0,-1-1 0 0 0,1 1 0 0 0,-1-1 0 0 0,1 1 0 0 0,-1 0 0 0 0,1 0 0 0 0,-1-1 0 0 0,1 1 1 0 0,0 0-1 0 0,-1 0 0 0 0,1-1 0 0 0,-1 1 0 0 0,1 0 0 0 0,0 0 0 0 0,-1 0 10 0 0,2 0-64 0 0,-1 0 78 0 0,0 0 0 0 0,0 0 0 0 0,0 0 0 0 0,0 0 0 0 0,0 1 0 0 0,0-1 0 0 0,0 1 0 0 0,0-1 0 0 0,0 0 0 0 0,0 1 0 0 0,0-1 0 0 0,-1 1 0 0 0,1 0 0 0 0,0-1 0 0 0,0 1 0 0 0,-1 0 0 0 0,1-1 0 0 0,0 1 0 0 0,-1 0 0 0 0,1 0 0 0 0,-1 0 0 0 0,1-1 0 0 0,-1 1 0 0 0,1 0 0 0 0,-1 0-14 0 0,7 20 318 0 0,-3-1 164 0 0,2-1 0 0 0,6 15-482 0 0,-10-30 36 0 0,-1 0 0 0 0,1-1 1 0 0,0 0-1 0 0,0 1 1 0 0,0-1-1 0 0,1 0 0 0 0,-1 0 1 0 0,1 0-1 0 0,0 0 1 0 0,-1-1-1 0 0,3 2-36 0 0,-3-2 16 0 0,-1-1 0 0 0,1 0 0 0 0,0 0-1 0 0,0 0 1 0 0,0 0 0 0 0,0 0 0 0 0,0 0 0 0 0,0 0 0 0 0,0-1 0 0 0,0 1-1 0 0,0-1 1 0 0,1 0 0 0 0,-1 1 0 0 0,0-1 0 0 0,0 0 0 0 0,0 0 0 0 0,1 0-1 0 0,-1 0 1 0 0,0-1 0 0 0,0 1 0 0 0,1-1-16 0 0,2-1 7 0 0,-1 0 1 0 0,1 0-1 0 0,-1-1 1 0 0,1 1-1 0 0,-1-1 1 0 0,0 0-1 0 0,0 0 1 0 0,0-1-1 0 0,-1 1 1 0 0,2-3-8 0 0,2 0-512 0 0,-2-1 1 0 0,1-1-1 0 0,-1 1 1 0 0,-1-1-1 0 0,3-4 512 0 0,2-7-1448 0 0</inkml:trace>
  <inkml:trace contextRef="#ctx0" brushRef="#br2" timeOffset="213785.801">7429 1521 16439 0 0,'-2'2'149'0'0,"-1"-1"-1"0"0,1 1 1 0 0,0-1-1 0 0,0 1 1 0 0,0 0-1 0 0,0 0 1 0 0,0 0-1 0 0,0 0 1 0 0,0 0-1 0 0,0 1 1 0 0,1-1-1 0 0,0 0 1 0 0,-1 1-149 0 0,-14 36-76 0 0,10-19 421 0 0,-1 4 376 0 0,1 0-1 0 0,1 1 0 0 0,1 0 0 0 0,2-1 0 0 0,0 23-720 0 0,0-22 262 0 0,1-5-147 0 0,1 1 0 0 0,1 0 0 0 0,1 6-115 0 0,-1-19-57 0 0,0 1 0 0 0,1-1 0 0 0,0 0 0 0 0,1 0 1 0 0,0 0-1 0 0,0 0 0 0 0,0-1 0 0 0,1 1 0 0 0,2 2 57 0 0,-5-8-140 0 0,0-1-1 0 0,0 0 0 0 0,0 0 0 0 0,1 0 1 0 0,-1-1-1 0 0,0 1 0 0 0,0 0 1 0 0,0 0-1 0 0,1-1 0 0 0,-1 1 0 0 0,0 0 1 0 0,1-1-1 0 0,-1 1 0 0 0,1-1 1 0 0,-1 0-1 0 0,1 0 0 0 0,-1 1 0 0 0,0-1 1 0 0,1 0-1 0 0,-1 0 0 0 0,1 0 1 0 0,-1 0-1 0 0,1-1 0 0 0,1 1 141 0 0,3-1-956 0 0,0-1-1 0 0,0 1 1 0 0,0-1-1 0 0,0 0 1 0 0,4-3 956 0 0,18-10-2386 0 0,-2-1-12 0 0</inkml:trace>
  <inkml:trace contextRef="#ctx0" brushRef="#br2" timeOffset="214220.803">7679 1754 2304 0 0,'-9'1'6121'0'0,"5"0"-4928"0"0,-1 1-1 0 0,1-1 0 0 0,0 1 1 0 0,0 0-1 0 0,0 1 1 0 0,0-1-1 0 0,-1 1-1192 0 0,-5 6 486 0 0,0-1-1 0 0,0 2 0 0 0,-2 3-485 0 0,-18 17 802 0 0,17-19-511 0 0,1 2 1 0 0,0-1-1 0 0,1 2 0 0 0,0 0 0 0 0,-1 3-291 0 0,-9 17 1252 0 0,-12 25-1252 0 0,31-54 30 0 0,0-1 1 0 0,1 1-1 0 0,-1 0 0 0 0,1 0 0 0 0,0 0 1 0 0,0-1-1 0 0,1 1 0 0 0,-1 1-30 0 0,0 2 11 0 0,1-7-4 0 0,0 1-1 0 0,0-1 0 0 0,-1 0 0 0 0,1 0 1 0 0,0 0-1 0 0,0 0 0 0 0,1 0 0 0 0,-1 1 0 0 0,0-1 1 0 0,0 0-1 0 0,0 0 0 0 0,1 0 0 0 0,-1 0 1 0 0,1 0-1 0 0,-1 0 0 0 0,1 0 0 0 0,-1 0 1 0 0,1 0-1 0 0,-1 0 0 0 0,1 0 0 0 0,0 0 1 0 0,0 0-1 0 0,-1 0 0 0 0,1 0 0 0 0,0-1 1 0 0,0 1-1 0 0,0 0 0 0 0,0-1 0 0 0,0 1 0 0 0,0 0 1 0 0,0-1-1 0 0,0 0 0 0 0,0 1 0 0 0,0-1 1 0 0,0 1-1 0 0,1-1 0 0 0,-1 0 0 0 0,0 0 1 0 0,0 0-1 0 0,0 0 0 0 0,0 0 0 0 0,1 0 1 0 0,0 0-7 0 0,3 0 55 0 0,0 0 1 0 0,-1-1-1 0 0,1 0 1 0 0,0 0-1 0 0,0 0 1 0 0,0 0-1 0 0,-1-1 1 0 0,1 0-1 0 0,3-1-55 0 0,-7 2 7 0 0,7-3-14 0 0,-1 0-1 0 0,1 0 1 0 0,-1 0 0 0 0,0-1 0 0 0,0-1 0 0 0,-1 1 0 0 0,1-1-1 0 0,-1 0 1 0 0,-1 0 0 0 0,4-5 7 0 0,10-16-732 0 0,-2-1 0 0 0,2-8 732 0 0,16-25-1327 0 0,-29 53 1120 0 0,-5 7 193 0 0,0 0 0 0 0,0 0 0 0 0,0-1 1 0 0,0 1-1 0 0,0 0 0 0 0,0-1 0 0 0,-1 1 0 0 0,1-1 0 0 0,0 1 0 0 0,-1-1 0 0 0,1 0 14 0 0,4 8 429 0 0,-5-6-416 0 0,0 0 0 0 0,1 0-1 0 0,-1 1 1 0 0,0-1 0 0 0,0 0 0 0 0,1 0-1 0 0,-1 0 1 0 0,0 1 0 0 0,0-1-1 0 0,1 0 1 0 0,-1 0 0 0 0,0 1 0 0 0,0-1-1 0 0,0 0 1 0 0,0 1 0 0 0,1-1 0 0 0,-1 0-1 0 0,0 1 1 0 0,0-1 0 0 0,0 0 0 0 0,0 1-1 0 0,0-1 1 0 0,0 0 0 0 0,0 1 0 0 0,0-1-1 0 0,0 0-12 0 0,2 28 553 0 0,-1-20-454 0 0,0 0 1 0 0,-1 0-1 0 0,0 0 1 0 0,-1 2-100 0 0,1-1 70 0 0,1 1 0 0 0,-1-1 0 0 0,2 0 0 0 0,-1 1-1 0 0,1-1 1 0 0,1 1-70 0 0,-2-7 12 0 0,11 53 172 0 0,-12-56-186 0 0,0 1 0 0 0,0-1 0 0 0,0 1 0 0 0,0 0 0 0 0,1-1 1 0 0,-1 1-1 0 0,0 0 0 0 0,0-1 0 0 0,1 1 0 0 0,-1-1 0 0 0,0 1 0 0 0,1-1 1 0 0,-1 1-1 0 0,0-1 0 0 0,1 1 0 0 0,-1-1 0 0 0,1 1 0 0 0,-1-1 1 0 0,1 1-1 0 0,-1-1 0 0 0,1 0 0 0 0,-1 1 0 0 0,1-1 0 0 0,-1 0 0 0 0,1 1 1 0 0,-1-1-1 0 0,1 0 0 0 0,0 0 2 0 0,0 0-78 0 0,0 0 1 0 0,0 0-1 0 0,0 0 1 0 0,0 0-1 0 0,0-1 1 0 0,0 1-1 0 0,-1 0 0 0 0,1-1 1 0 0,0 1-1 0 0,0-1 1 0 0,0 1-1 0 0,0-1 1 0 0,-1 0-1 0 0,1 1 1 0 0,0-1-1 0 0,0 0 78 0 0,4-4-1162 0 0,0-1 0 0 0,0 0 0 0 0,-1 0 0 0 0,2-2 1162 0 0,19-41-5796 0 0,-21 39 5085 0 0,1 0 0 0 0,0 0 0 0 0,0 1 0 0 0,1 0 0 0 0,0 0 0 0 0,1 0 0 0 0,0 0 711 0 0,-2 5-100 0 0,0 0 1 0 0,0 0 0 0 0,0 0 0 0 0,1 0 0 0 0,-1 1 0 0 0,5-2 99 0 0,-9 4 301 0 0,0 1 1 0 0,0-1-1 0 0,1 1 1 0 0,-1 0-1 0 0,0-1 1 0 0,0 1-1 0 0,0 0 1 0 0,0 0-1 0 0,1 0 1 0 0,-1 0-1 0 0,0 0 1 0 0,0 0-1 0 0,0 1 1 0 0,0-1-1 0 0,0 0 1 0 0,1 0-1 0 0,-1 1 1 0 0,0-1-1 0 0,1 1-301 0 0,0 1 461 0 0,1-1-1 0 0,-1 1 1 0 0,1 0-1 0 0,-1 0 0 0 0,0 0 1 0 0,0 0-1 0 0,0 0 1 0 0,1 1-461 0 0,4 6 1262 0 0,-1 0 0 0 0,0 1 0 0 0,5 9-1262 0 0,-11-18 40 0 0,8 13 824 0 0,13 29 990 0 0,-19-40-1682 0 0,-1 0 0 0 0,0 1 0 0 0,-1-1 0 0 0,1 0 0 0 0,0 0 0 0 0,-1 1 0 0 0,0-1 0 0 0,0 0 0 0 0,0 1 0 0 0,0-1 1 0 0,0 0-1 0 0,-1 3-172 0 0,-2 0 443 0 0,0-11-115 0 0,0-10 159 0 0,3 7-365 0 0,0 3-243 0 0,0 0-1 0 0,0 1 1 0 0,1-1-1 0 0,-1 0 1 0 0,1 1 0 0 0,0-1-1 0 0,0 1 1 0 0,1-3 121 0 0,33-74-6343 0 0,-26 56 48 0 0</inkml:trace>
  <inkml:trace contextRef="#ctx0" brushRef="#br2" timeOffset="215139.031">8128 2065 5064 0 0,'0'0'389'0'0,"7"-4"1432"0"0,21-24 4451 0 0,-16 15-4876 0 0,-2-1 0 0 0,5-7-1396 0 0,9-16 2671 0 0,16-34-2671 0 0,-31 53 49 0 0,-1 0 0 0 0,-1-1-1 0 0,0 0 1 0 0,-2 0 0 0 0,1-5-49 0 0,-1-1 1 0 0,-1-1 1 0 0,0 0-1 0 0,-3 0 1 0 0,0 0 0 0 0,-1 0-1 0 0,-2-11-1 0 0,1 34-5 0 0,0-1-1 0 0,0 0 0 0 0,0 0 1 0 0,0 1-1 0 0,0-1 1 0 0,-1 0-1 0 0,1 1 1 0 0,-1-1-1 0 0,0 1 1 0 0,0 0-1 0 0,-1 0 0 0 0,0-1 6 0 0,2 3 60 0 0,1 1 12 0 0,-9 14 272 0 0,7-9-304 0 0,0 1 0 0 0,1-1 0 0 0,0 1 0 0 0,0 0 0 0 0,0 0 0 0 0,1-1-1 0 0,-1 2-39 0 0,0 6 9 0 0,-1 17-14 0 0,2 25 5 0 0,0 10 59 0 0,0-44-7 0 0,0 1 1 0 0,2 0 0 0 0,0 0-1 0 0,5 15-52 0 0,-6-32 16 0 0,1 0 0 0 0,-1 0 0 0 0,1 0 0 0 0,0 0 0 0 0,0 0 0 0 0,1 0 0 0 0,-1-1 0 0 0,1 1-16 0 0,-2-4 12 0 0,-1 0 1 0 0,1 0 0 0 0,0 0-1 0 0,-1 0 1 0 0,1 0-1 0 0,0-1 1 0 0,0 1-1 0 0,0 0 1 0 0,0 0-1 0 0,0-1 1 0 0,0 1 0 0 0,0 0-1 0 0,0-1 1 0 0,0 1-1 0 0,0-1 1 0 0,0 1-1 0 0,0-1 1 0 0,0 0-1 0 0,0 1 1 0 0,0-1 0 0 0,0 0-1 0 0,1 0 1 0 0,-1 0-1 0 0,0 0 1 0 0,0 0-1 0 0,0 0 1 0 0,0 0-1 0 0,1 0 1 0 0,-1 0-1 0 0,0-1 1 0 0,0 1 0 0 0,0 0-1 0 0,0-1 1 0 0,0 1-1 0 0,0-1 1 0 0,0 1-1 0 0,1-1-12 0 0,6-4-120 0 0,-1 1 0 0 0,0-1 0 0 0,0-1 0 0 0,0 1 0 0 0,-1-1 0 0 0,0 0 0 0 0,0-1 0 0 0,0 0 0 0 0,-1 0 0 0 0,0 0 0 0 0,0 0 0 0 0,-1-1 0 0 0,1-2 120 0 0,2-3-461 0 0,1 0 0 0 0,8-12 461 0 0,3-3-630 0 0,-19 27 454 0 0,0 1 44 0 0,0 0 184 0 0,0 0 79 0 0,0 0 18 0 0,1 8 210 0 0,0 0-1 0 0,0 0 0 0 0,2 7-358 0 0,3 15 629 0 0,1 0-49 0 0,-3-15-530 0 0,-3-13-44 0 0,0 2 41 0 0,0 1 1 0 0,0 0 0 0 0,1 0-1 0 0,0 0 1 0 0,0-1-1 0 0,0 1 1 0 0,0-1-1 0 0,3 3-47 0 0,-4-6 102 0 0,7 1 171 0 0,-7-2-257 0 0,-1 1 0 0 0,1-1 1 0 0,-1 0-1 0 0,1 0 0 0 0,0 0 1 0 0,-1 1-1 0 0,1-1 0 0 0,0 0 1 0 0,-1 0-1 0 0,1 0 0 0 0,0 0 1 0 0,-1 0-1 0 0,1 0 0 0 0,0 0 1 0 0,-1 0-1 0 0,1-1 0 0 0,0 1 1 0 0,-1 0-1 0 0,1 0 0 0 0,0-1 1 0 0,0 1-17 0 0,5-3-13 0 0,-1-1 1 0 0,1 0-1 0 0,0 0 0 0 0,-1 0 1 0 0,0-1-1 0 0,0 1 1 0 0,0-1-1 0 0,-1 0 1 0 0,0-1-1 0 0,1 1 13 0 0,6-12-792 0 0,-1-1 0 0 0,7-14 792 0 0,-13 24-197 0 0,1 0 0 0 0,0 0 0 0 0,1 1 0 0 0,0-1 0 0 0,0 1 0 0 0,0 1-1 0 0,1-1 198 0 0,-6 6-2 0 0,0 0 0 0 0,-1 1 0 0 0,1-1 0 0 0,0 1 0 0 0,0-1-1 0 0,0 1 1 0 0,0-1 0 0 0,-1 1 0 0 0,1-1 0 0 0,0 1-1 0 0,0 0 1 0 0,0 0 0 0 0,0-1 0 0 0,0 1 0 0 0,0 0 0 0 0,0 0-1 0 0,0 0 1 0 0,0 0 0 0 0,0 0 0 0 0,0 0 0 0 0,0 0-1 0 0,0 0 1 0 0,0 1 0 0 0,0-1 0 0 0,0 0 0 0 0,0 1 0 0 0,0-1-1 0 0,0 0 1 0 0,-1 1 0 0 0,1-1 0 0 0,0 1 0 0 0,0-1 0 0 0,0 1-1 0 0,-1 0 1 0 0,1-1 0 0 0,0 1 0 0 0,0 0 0 0 0,-1-1-1 0 0,1 1 1 0 0,-1 0 0 0 0,1 0 0 0 0,-1 0 0 0 0,1 0 2 0 0,3 5 157 0 0,-1 0 1 0 0,0 0 0 0 0,0 0-1 0 0,-1 1 1 0 0,0-1-1 0 0,1 2-157 0 0,5 20 500 0 0,-1 1-1 0 0,-1 0 1 0 0,-2 0-1 0 0,-1 0 1 0 0,-1 0-1 0 0,-1 1 1 0 0,-1-1-1 0 0,-3 10-499 0 0,2-28 158 0 0,-1 0 1 0 0,0 0-1 0 0,-1 0 0 0 0,0-1 0 0 0,0 1 0 0 0,-2-1 0 0 0,1 1 1 0 0,-1-1-1 0 0,0-1 0 0 0,-1 1 0 0 0,0-1 0 0 0,-1 0 0 0 0,0 0 1 0 0,0-1-1 0 0,-1 1 0 0 0,-2 0-158 0 0,7-6 38 0 0,0-1 1 0 0,0 0-1 0 0,0 0 0 0 0,0 0 1 0 0,0-1-1 0 0,-1 1 0 0 0,1-1 1 0 0,-1 0-1 0 0,1 0 0 0 0,0 0 1 0 0,-1 0-1 0 0,0-1 0 0 0,1 1 1 0 0,-1-1-1 0 0,1 0 0 0 0,-1 0 1 0 0,1 0-1 0 0,-1 0 0 0 0,0-1 1 0 0,1 0-1 0 0,-1 1 0 0 0,1-1 1 0 0,-1-1-1 0 0,1 1 0 0 0,0 0 1 0 0,0-1-1 0 0,-3-1-38 0 0,-9-5-401 0 0,1-2 0 0 0,0 0 0 0 0,0 0 0 0 0,1-1 1 0 0,-3-4 400 0 0,11 11-436 0 0,-13-12-870 0 0</inkml:trace>
  <inkml:trace contextRef="#ctx0" brushRef="#br2" timeOffset="218351.606">6225 2462 2304 0 0,'0'-5'306'0'0,"0"-8"4609"0"0,0 13-4713 0 0,1 0 1 0 0,-1 0-1 0 0,0 0 0 0 0,0 0 0 0 0,0 0 1 0 0,0 0-1 0 0,0 1 0 0 0,0-1 0 0 0,0 0 0 0 0,0 0 1 0 0,0 0-1 0 0,0 0 0 0 0,0 0 0 0 0,0 0 1 0 0,1 0-1 0 0,-1 0 0 0 0,0-1 0 0 0,0 1 1 0 0,0 0-1 0 0,0 0 0 0 0,0 0 0 0 0,0 0 0 0 0,0 0 1 0 0,0 0-1 0 0,0 0 0 0 0,0 0 0 0 0,0 0 1 0 0,0 0-1 0 0,0 0 0 0 0,1 0 0 0 0,-1 0 1 0 0,0 0-1 0 0,0 0 0 0 0,0 0 0 0 0,0 0 1 0 0,0 0-1 0 0,0 0 0 0 0,0 0 0 0 0,0-1 0 0 0,0 1 1 0 0,0 0-1 0 0,0 0 0 0 0,0 0 0 0 0,0 0 1 0 0,0 0-1 0 0,0 0 0 0 0,0 0 0 0 0,0 0 1 0 0,0 0-1 0 0,0 0 0 0 0,0 0-202 0 0,6 11 2079 0 0,4 19-2206 0 0,-6-9 545 0 0,-1 1 0 0 0,-1 0 0 0 0,0 15-418 0 0,0 10 233 0 0,6 90-61 0 0,-7-69-256 0 0,-1-67-43 0 0,0-1-166 0 0,0 0-694 0 0,0 0-301 0 0,-1-1-1016 0 0,-2-4-3815 0 0</inkml:trace>
  <inkml:trace contextRef="#ctx0" brushRef="#br2" timeOffset="218735.027">6231 2498 2304 0 0,'8'-14'200'0'0,"1"-3"1813"0"0,-8 15-1506 0 0,0-1 0 0 0,0 1-1 0 0,1 0 1 0 0,-1-1 0 0 0,1 1 0 0 0,-1 0 0 0 0,1 0 0 0 0,0 0-1 0 0,0 0 1 0 0,0 0 0 0 0,0 0 0 0 0,0 0 0 0 0,0 1 0 0 0,1-1-1 0 0,-1 1 1 0 0,1-1-507 0 0,12-5 619 0 0,1 0 0 0 0,12-3-619 0 0,-21 8 205 0 0,0 1 0 0 0,0 0 0 0 0,0 0 0 0 0,0 0 0 0 0,0 1 0 0 0,0 0 0 0 0,0 0 0 0 0,3 1-205 0 0,-1 0 247 0 0,1 0 1 0 0,-1 1 0 0 0,0 0 0 0 0,1 1 0 0 0,-1 0 0 0 0,0 1-1 0 0,-1 0 1 0 0,1 0 0 0 0,7 5-248 0 0,-15-8 37 0 0,0 0 0 0 0,0 0 0 0 0,0 0 0 0 0,0 0 0 0 0,-1 0 0 0 0,1 1 0 0 0,0-1 0 0 0,-1 0-1 0 0,1 0 1 0 0,-1 1 0 0 0,1-1 0 0 0,-1 0 0 0 0,0 1 0 0 0,1-1 0 0 0,-1 0 0 0 0,0 1 0 0 0,0-1 0 0 0,0 0 0 0 0,0 1 0 0 0,0-1 0 0 0,0 0 0 0 0,-1 1-1 0 0,1-1 1 0 0,0 0 0 0 0,-1 1 0 0 0,0 0-37 0 0,0 2 71 0 0,0-1-1 0 0,0 0 1 0 0,0 0-1 0 0,-1 0 1 0 0,0 0-1 0 0,1 0 1 0 0,-1-1-1 0 0,0 1 1 0 0,0 0-1 0 0,-2 1-70 0 0,-14 11 271 0 0,-1 0 0 0 0,0-1 0 0 0,-1-1 0 0 0,-12 5-271 0 0,18-11-172 0 0,0 0 0 0 0,0-1 0 0 0,-1-1 1 0 0,1 0-1 0 0,-1-1 0 0 0,-1-1 1 0 0,-8 1 171 0 0,22-4-441 0 0,-12 1 937 0 0,8-3-1941 0 0,3-2-3942 0 0,3-1 579 0 0</inkml:trace>
  <inkml:trace contextRef="#ctx0" brushRef="#br2" timeOffset="219087.731">6600 2482 9216 0 0,'0'0'706'0'0,"0"5"-436"0"0,-9 24 3236 0 0,-6 12-3506 0 0,6-16 2335 0 0,1 0-1 0 0,-1 10-2334 0 0,4-20 286 0 0,5-13-265 0 0,-1 0 1 0 0,0 0-1 0 0,0 1 1 0 0,1-1-1 0 0,-1 0 1 0 0,1 0-1 0 0,0 0 0 0 0,-1 1 1 0 0,1-1-1 0 0,0 0 1 0 0,0 1-1 0 0,1-1 1 0 0,-1 0-1 0 0,0 0 1 0 0,1 0-1 0 0,0 1 1 0 0,-1-1-1 0 0,1 0 1 0 0,0 0-1 0 0,0 0 0 0 0,1 1-21 0 0,-2-2 8 0 0,1 0-1 0 0,0 1 1 0 0,0-1 0 0 0,0 0-1 0 0,-1 0 1 0 0,1 0-1 0 0,1 0 1 0 0,-1 0-1 0 0,0 0 1 0 0,0 0-1 0 0,0-1 1 0 0,0 1-1 0 0,1 0 1 0 0,-1-1-1 0 0,0 1 1 0 0,1 0-1 0 0,-1-1 1 0 0,0 0-1 0 0,1 1 1 0 0,-1-1-1 0 0,0 0 1 0 0,1 0-1 0 0,-1 0 1 0 0,1 0-1 0 0,-1 0 1 0 0,1 0-1 0 0,-1 0 1 0 0,0 0 0 0 0,1 0-1 0 0,-1-1 1 0 0,1 1-1 0 0,-1-1 1 0 0,0 1-1 0 0,1-1 1 0 0,-1 1-1 0 0,0-1 1 0 0,0 0-1 0 0,1 0 1 0 0,-1 0-8 0 0,9-7 24 0 0,0 0 1 0 0,-1-1 0 0 0,0 0-1 0 0,-1 0 1 0 0,1-1 0 0 0,-2 0-1 0 0,1-1 1 0 0,-2 0 0 0 0,1 0-1 0 0,-2-1 1 0 0,1 1 0 0 0,-2-1-1 0 0,1 0 1 0 0,-2 0 0 0 0,1-1-1 0 0,0-12-24 0 0,-3 23 7 0 0,-1-1 1 0 0,0 0-1 0 0,0 1 0 0 0,0-1 0 0 0,-1 1 0 0 0,1-1 0 0 0,-1 0 0 0 0,1 1 0 0 0,-1 0 0 0 0,0-1 0 0 0,0 1 0 0 0,0-1 1 0 0,0 1-1 0 0,0 0 0 0 0,-1 0 0 0 0,1-1 0 0 0,-1 1 0 0 0,1 0 0 0 0,-1 0 0 0 0,0 1 0 0 0,0-1 0 0 0,0 0 1 0 0,0 0-1 0 0,0 1 0 0 0,0 0 0 0 0,0-1 0 0 0,-1 1 0 0 0,1 0 0 0 0,0 0 0 0 0,-1 0 0 0 0,1 0 0 0 0,-1 0 0 0 0,1 1 1 0 0,-1-1-1 0 0,1 1 0 0 0,-1 0 0 0 0,1 0 0 0 0,-1 0 0 0 0,0 0 0 0 0,1 0 0 0 0,-1 0 0 0 0,1 1 0 0 0,-1-1 0 0 0,0 1-7 0 0,-37 12 35 0 0,37-12-365 0 0,0 0 1 0 0,0 1-1 0 0,1-1 1 0 0,-1 1-1 0 0,0-1 1 0 0,1 1-1 0 0,0 0 1 0 0,-1 0-1 0 0,1 0 1 0 0,0 0-1 0 0,0 0 1 0 0,-1 3 328 0 0,2-4-1654 0 0,1-1-9 0 0</inkml:trace>
  <inkml:trace contextRef="#ctx0" brushRef="#br2" timeOffset="219510.902">6818 2306 6912 0 0,'0'0'528'0'0,"0"0"-22"0"0,0 0 1177 0 0,0 0 556 0 0,0 0 110 0 0,0 0-221 0 0,-1 9-315 0 0,-17 71 658 0 0,-6 28-1250 0 0,21-89-1159 0 0,1 1 0 0 0,1 0 0 0 0,0 0 0 0 0,2 9-62 0 0,-1-23-2 0 0,1 0 0 0 0,0 0 1 0 0,1 0-1 0 0,-1 0 0 0 0,1 0 0 0 0,0 0 1 0 0,0 0-1 0 0,1-1 0 0 0,2 4 2 0 0,-4-7-94 0 0,0 0-1 0 0,0-1 0 0 0,0 1 1 0 0,0 0-1 0 0,1-1 0 0 0,-1 1 1 0 0,1-1-1 0 0,-1 0 0 0 0,1 1 1 0 0,-1-1-1 0 0,1 0 0 0 0,0 0 0 0 0,0 0 1 0 0,-1 0-1 0 0,1 0 0 0 0,0 0 1 0 0,0-1-1 0 0,0 1 0 0 0,0-1 1 0 0,0 1-1 0 0,0-1 0 0 0,0 0 1 0 0,0 1-1 0 0,0-1 0 0 0,0 0 1 0 0,0-1-1 0 0,0 1 0 0 0,0 0 1 0 0,1-1 94 0 0,2 0-731 0 0,1 0 0 0 0,-1-1-1 0 0,0 0 1 0 0,0 0 0 0 0,0-1 0 0 0,0 1 0 0 0,0-1 0 0 0,-1 0 0 0 0,4-3 731 0 0,5-5-2157 0 0</inkml:trace>
  <inkml:trace contextRef="#ctx0" brushRef="#br2" timeOffset="219887.816">7074 2440 2760 0 0,'2'-2'102'0'0,"0"0"0"0"0,0-1 0 0 0,-1 1 1 0 0,1-1-1 0 0,-1 1 0 0 0,0-1 0 0 0,1 0 0 0 0,-1 0 1 0 0,0 1-103 0 0,-1 0 542 0 0,0 1 1 0 0,0 0-1 0 0,0-1 1 0 0,0 1-1 0 0,0 0 0 0 0,0-1 1 0 0,0 1-1 0 0,0 0 1 0 0,0 0-1 0 0,0-1 1 0 0,-1 1-1 0 0,1 0 1 0 0,-1-1-543 0 0,1 1 2560 0 0,-16 6 1456 0 0,-8 9-2396 0 0,23-13-1543 0 0,-9 7 290 0 0,0 1 0 0 0,0 0 1 0 0,1 0-1 0 0,0 1 1 0 0,-5 7-368 0 0,2-2 205 0 0,7-8-97 0 0,0 2-1 0 0,0-1 1 0 0,1 1-1 0 0,0-1 1 0 0,0 1-1 0 0,-2 8-107 0 0,1-2 113 0 0,3-9-93 0 0,-1 1 1 0 0,2-1 0 0 0,-1 1 0 0 0,1-1 0 0 0,0 1 0 0 0,0-1-1 0 0,1 1 1 0 0,0 0 0 0 0,0-1 0 0 0,0 1 0 0 0,1-1 0 0 0,0 1-1 0 0,1 3-20 0 0,-1-9 1 0 0,-1-1-1 0 0,0 1 0 0 0,1-1 1 0 0,-1 1-1 0 0,1-1 1 0 0,-1 1-1 0 0,1-1 0 0 0,-1 1 1 0 0,1-1-1 0 0,-1 1 0 0 0,1-1 1 0 0,-1 0-1 0 0,1 1 1 0 0,0-1-1 0 0,-1 0 0 0 0,1 1 1 0 0,0-1-1 0 0,-1 0 0 0 0,1 0 1 0 0,-1 0-1 0 0,1 0 1 0 0,0 1-1 0 0,0-1 0 0 0,-1 0 1 0 0,1 0-1 0 0,0 0 1 0 0,-1 0-1 0 0,1-1 0 0 0,0 1 0 0 0,0 0 1 0 0,2 0 4 0 0,0 0 1 0 0,-1 0-1 0 0,1 0 0 0 0,0 0 0 0 0,0-1 0 0 0,-1 1 0 0 0,1-1 0 0 0,0 0 0 0 0,-1 0 1 0 0,1 0-1 0 0,0 0 0 0 0,-1-1 0 0 0,0 1 0 0 0,1 0 0 0 0,-1-1 0 0 0,0 0 0 0 0,0 1 1 0 0,2-3-6 0 0,5-5-151 0 0,0 0 0 0 0,-1-1 0 0 0,5-7 151 0 0,-2 2-289 0 0,-3 4 40 0 0,0-1 1 0 0,-1 0-1 0 0,0 0 0 0 0,-1-1 1 0 0,-1 0-1 0 0,1 0 0 0 0,-2 0 1 0 0,1-5 248 0 0,-4 15 1 0 0,0-1 0 0 0,0 1-1 0 0,1-1 1 0 0,-1 1 0 0 0,1 0 0 0 0,2-3-1 0 0,-4 5 129 0 0,0 1 133 0 0,0 0 52 0 0,0 0 8 0 0,3 17 236 0 0,-3 27-294 0 0,6 36 370 0 0,1-38-1162 0 0,-7-42 435 0 0,0 1 0 0 0,0-1 1 0 0,0 0-1 0 0,0 1 1 0 0,0-1-1 0 0,0 1 0 0 0,1-1 1 0 0,-1 0-1 0 0,0 1 0 0 0,0-1 1 0 0,0 1-1 0 0,1-1 1 0 0,-1 0-1 0 0,0 1 0 0 0,0-1 1 0 0,1 0-1 0 0,-1 1 0 0 0,0-1 1 0 0,0 0-1 0 0,1 0 1 0 0,-1 1-1 0 0,0-1 0 0 0,1 0 1 0 0,-1 0-1 0 0,1 0 1 0 0,-1 1-1 0 0,0-1 0 0 0,1 0 1 0 0,-1 0-1 0 0,1 0 0 0 0,-1 0 1 0 0,0 0-1 0 0,1 0 1 0 0,-1 0-1 0 0,1 0 0 0 0,-1 0 1 0 0,0 0-1 0 0,1 0 0 0 0,-1 0 1 0 0,1 0-1 0 0,-1 0 1 0 0,0 0-1 0 0,1 0 0 0 0,-1-1 1 0 0,1 1-1 0 0,-1 0 0 0 0,0 0 1 0 0,1 0-1 0 0,-1-1 93 0 0,4-1-480 0 0,-1-1-1 0 0,1 0 1 0 0,-1-1-1 0 0,0 1 1 0 0,1-1-1 0 0,-2 1 1 0 0,1-1-1 0 0,0 0 0 0 0,-1 0 1 0 0,2-3 480 0 0,7-12-1640 0 0,-2 4 664 0 0,0-1 0 0 0,2-8 976 0 0,-8 17 495 0 0,1 1 0 0 0,-1 0 1 0 0,1 0-1 0 0,0 0 0 0 0,1 0 0 0 0,-1 1 0 0 0,1-1 1 0 0,0 1-1 0 0,1 0 0 0 0,4-4-495 0 0,-8 9 155 0 0,-1-1 1 0 0,0 0-1 0 0,0 1 0 0 0,0-1 0 0 0,0 1 1 0 0,0 0-1 0 0,0-1 0 0 0,1 1 1 0 0,-1 0-1 0 0,0-1 0 0 0,0 1 0 0 0,1 0 1 0 0,-1 0-1 0 0,0 0 0 0 0,0 0 1 0 0,1 0-1 0 0,-1 1 0 0 0,0-1 0 0 0,0 0 1 0 0,0 0-1 0 0,1 1 0 0 0,-1-1 1 0 0,0 1-1 0 0,0-1 0 0 0,0 1 0 0 0,0 0 1 0 0,0-1-1 0 0,0 1 0 0 0,0 0 1 0 0,0 0-1 0 0,0 0-155 0 0,6 4 612 0 0,-1 1 1 0 0,-1 0-1 0 0,1 0 1 0 0,2 4-613 0 0,-2-3 365 0 0,-2-3-184 0 0,0 1-1 0 0,0 0 1 0 0,0 0 0 0 0,-1 0-1 0 0,0 0 1 0 0,0 1 0 0 0,0-1-1 0 0,-1 1 1 0 0,0 0 0 0 0,1 3-181 0 0,12 20 522 0 0,-15-27-378 0 0,0-2-6 0 0,0 0-29 0 0,0 0-12 0 0,0 0-1 0 0,0 0-44 0 0,0 0-185 0 0,0 0-84 0 0,0-1 171 0 0,1 1 0 0 0,-1-1 0 0 0,1 1 1 0 0,-1-1-1 0 0,0 0 0 0 0,1 1 0 0 0,-1-1 0 0 0,0 0 1 0 0,0 0-1 0 0,0 1 0 0 0,1-1 0 0 0,-1 0 1 0 0,0 1-1 0 0,0-1 0 0 0,0 0 0 0 0,0 0 46 0 0,0-1-166 0 0,4-34-1164 0 0,-4 30 1156 0 0,0 0 1 0 0,0-1-1 0 0,1 1 1 0 0,0 0-1 0 0,0 0 1 0 0,1 0-1 0 0,-1 0 0 0 0,1 1 1 0 0,1-1-1 0 0,-1 0 1 0 0,1 1-1 0 0,0 0 0 0 0,1-3 174 0 0,-3 7 70 0 0,0 0 0 0 0,0 0-1 0 0,0 0 1 0 0,-1 0 0 0 0,1 0 0 0 0,0 0-1 0 0,0 0 1 0 0,0 0 0 0 0,1 1-1 0 0,-1-1 1 0 0,0 0 0 0 0,1 0-70 0 0,-1 1 49 0 0,0 0 1 0 0,0 0 0 0 0,0 0-1 0 0,0 0 1 0 0,0 0 0 0 0,0 0-1 0 0,0 1 1 0 0,0-1 0 0 0,0 0 0 0 0,-1 1-1 0 0,1-1 1 0 0,0 0 0 0 0,0 1-1 0 0,0-1 1 0 0,0 1 0 0 0,-1-1-1 0 0,1 1 1 0 0,0 0-50 0 0,5 4 163 0 0,-1 0 1 0 0,0 0-1 0 0,0 0 0 0 0,0 0 0 0 0,-1 1 1 0 0,0 0-1 0 0,0 0 0 0 0,-1 0 1 0 0,1 0-1 0 0,0 4-163 0 0,1 0 171 0 0,1 0 0 0 0,0 0 1 0 0,3 4-172 0 0,16 24 85 0 0,-19-35-2790 0 0,-6-3 1263 0 0</inkml:trace>
  <inkml:trace contextRef="#ctx0" brushRef="#br2" timeOffset="220256.514">7504 2334 18631 0 0,'-7'1'1169'0'0,"6"0"-529"0"0,12 5-500 0 0,-10-6-145 0 0,17 8-76 0 0,16 7-3864 0 0,-28-13 1876 0 0</inkml:trace>
  <inkml:trace contextRef="#ctx0" brushRef="#br2" timeOffset="220642.782">7776 2328 2760 0 0,'7'3'248'0'0,"7"-1"-188"0"0,9-2 4989 0 0,8 1 1019 0 0,-27-1-5738 0 0,0 0-1 0 0,-1 1 1 0 0,1 0-1 0 0,0 0 1 0 0,0 0 0 0 0,-1 0-1 0 0,1 1 1 0 0,-1 0 0 0 0,1-1-1 0 0,-1 1 1 0 0,0 0-1 0 0,0 0 1 0 0,1 1-330 0 0,-2-2 73 0 0,-1 1 0 0 0,1-1 0 0 0,0 1 1 0 0,-1-1-1 0 0,1 1 0 0 0,0 0 0 0 0,-1 0 0 0 0,0-1 0 0 0,0 1 0 0 0,1 0 0 0 0,-1 0 0 0 0,0 0 0 0 0,0 0 0 0 0,-1 0 1 0 0,1 1-1 0 0,0-1 0 0 0,-1 0 0 0 0,1 0 0 0 0,-1 0 0 0 0,0 1 0 0 0,0-1 0 0 0,0 0 0 0 0,0 0 0 0 0,0 1-73 0 0,-1 2 43 0 0,0-1 0 0 0,0 0 0 0 0,0 0 0 0 0,-1 0 0 0 0,0 0 0 0 0,1-1 0 0 0,-1 1 0 0 0,-1 0-1 0 0,1-1 1 0 0,0 0 0 0 0,-1 1 0 0 0,0-1 0 0 0,0 0-43 0 0,-19 18 120 0 0,0-2 1 0 0,-1 0-1 0 0,-1-2 1 0 0,-8 5-121 0 0,-8 5 23 0 0,1 2-23 0 0,6-2-12 0 0,47-20 35 0 0,1-4 186 0 0,-1-1 0 0 0,0-1 0 0 0,1 0-1 0 0,-1-1 1 0 0,3 0-209 0 0,31 1 456 0 0,-9 1-16 0 0,1 2 1 0 0,-1 1-1 0 0,18 7-440 0 0,-54-11 2 0 0,1 0-1 0 0,0 1 1 0 0,-1-1-1 0 0,1 1 1 0 0,-1 0-1 0 0,0 0 1 0 0,3 2-2 0 0,-5-3-53 0 0,-1-1-446 0 0,0 0-229 0 0,0 0-52 0 0,0 0-176 0 0,-1 0-696 0 0,-4 0-299 0 0</inkml:trace>
  <inkml:trace contextRef="#ctx0" brushRef="#br2" timeOffset="221038.003">7729 2515 10136 0 0,'0'0'777'0'0,"0"0"-324"0"0,2 0 2507 0 0,5 0-1168 0 0,16-1 455 0 0,0-1 0 0 0,1-1-2247 0 0,16-2 1249 0 0,57-1-378 0 0,-32 6-3318 0 0,-53 0 233 0 0</inkml:trace>
  <inkml:trace contextRef="#ctx0" brushRef="#br2" timeOffset="221508.961">8219 2506 4144 0 0,'0'0'319'0'0,"0"0"271"0"0,0 0 1923 0 0,0 0 866 0 0,3 3 3099 0 0,7 2-4534 0 0,-5-4-1835 0 0,-1 0-1 0 0,1-1 0 0 0,0 0 0 0 0,-1 0 0 0 0,1 0 0 0 0,0-1 1 0 0,-1 1-1 0 0,1-1 0 0 0,-1 0 0 0 0,1-1 0 0 0,-1 1 1 0 0,1-1-1 0 0,-1 0 0 0 0,0 0 0 0 0,0 0 0 0 0,3-2-108 0 0,-4 2-85 0 0,0 0 0 0 0,-1 0 0 0 0,1 0 0 0 0,0-1 0 0 0,-1 1-1 0 0,1-1 1 0 0,-1 1 0 0 0,0-1 0 0 0,0 0 0 0 0,0 0 0 0 0,0 0-1 0 0,0 0 1 0 0,-1 0 0 0 0,1-1 0 0 0,-1 1 0 0 0,0 0 0 0 0,0-1 0 0 0,0 1-1 0 0,-1-1 1 0 0,1 1 0 0 0,-1-4 85 0 0,1 6-69 0 0,-1-1-1 0 0,0 0 1 0 0,-1 0-1 0 0,1 0 1 0 0,0 1-1 0 0,0-1 1 0 0,-1 0-1 0 0,1 0 1 0 0,-1 1-1 0 0,0-1 1 0 0,1 0-1 0 0,-1 1 1 0 0,0-1-1 0 0,0 1 1 0 0,0-1-1 0 0,0 1 1 0 0,0-1-1 0 0,0 1 1 0 0,0 0-1 0 0,-1-1 1 0 0,1 1-1 0 0,-1 0 0 0 0,1 0 1 0 0,0 0-1 0 0,-1 0 1 0 0,0 0-1 0 0,1 0 1 0 0,-1 0-1 0 0,0 1 1 0 0,1-1-1 0 0,-1 1 1 0 0,0-1-1 0 0,0 1 1 0 0,1 0-1 0 0,-1-1 1 0 0,0 1-1 0 0,0 0 1 0 0,1 0-1 0 0,-1 0 1 0 0,-1 1 69 0 0,-1-1 141 0 0,-1 0 1 0 0,0 1-1 0 0,1 0 1 0 0,-1 0-1 0 0,0 0 1 0 0,1 1-1 0 0,-1-1 0 0 0,1 1 1 0 0,0 0-1 0 0,0 0 1 0 0,-1 1-1 0 0,1-1 1 0 0,1 1-1 0 0,-1 0 0 0 0,0 0-141 0 0,-3 4 315 0 0,0 1 0 0 0,1 0 0 0 0,0 0 0 0 0,0 0-1 0 0,1 1 1 0 0,0 0 0 0 0,0 0 0 0 0,1 0-1 0 0,-1 3-314 0 0,3-6 33 0 0,1 0-1 0 0,-1-1 0 0 0,1 1 0 0 0,0 0 0 0 0,1-1 1 0 0,-1 1-1 0 0,1 0 0 0 0,0 0 0 0 0,0 0 0 0 0,1-1 0 0 0,0 1 1 0 0,0 0-1 0 0,0 0 0 0 0,1-1 0 0 0,0 1 0 0 0,2 3-32 0 0,-3-5 1 0 0,1-1 0 0 0,0 0 0 0 0,0 0-1 0 0,0 0 1 0 0,1 0 0 0 0,-1 0-1 0 0,1-1 1 0 0,-1 1 0 0 0,1-1 0 0 0,0 1-1 0 0,0-1 1 0 0,0 0 0 0 0,0 0-1 0 0,1-1 1 0 0,-1 1 0 0 0,0 0 0 0 0,1-1-1 0 0,-1 0 1 0 0,1 0 0 0 0,-1 0 0 0 0,1 0-1 0 0,0-1 1 0 0,-1 0 0 0 0,1 1-1 0 0,0-1 1 0 0,0 0 0 0 0,-1-1-1 0 0,11 0-353 0 0,0 0 0 0 0,0-2 0 0 0,0 0 0 0 0,-1 0 0 0 0,1-1 0 0 0,6-4 353 0 0,19-9-3585 0 0,-1-2 0 0 0,0-1 0 0 0,-1-2 0 0 0,6-7 3585 0 0,-30 20-464 0 0,-1 0-1 0 0,-1-1 0 0 0,0 0 1 0 0,0-1-1 0 0,0-1 465 0 0,-6 6 467 0 0,0-1 0 0 0,0 1 1 0 0,-1-1-1 0 0,1 0 0 0 0,-2 0 0 0 0,2-3-467 0 0,-2 1 2 0 0,-2-4 4729 0 0,-1 13-4538 0 0,0-1-1 0 0,0 1 1 0 0,0-1 0 0 0,0 1 0 0 0,0-1 0 0 0,0 1-1 0 0,0 0 1 0 0,-1-1 0 0 0,1 1 0 0 0,0-1-1 0 0,0 1 1 0 0,0-1 0 0 0,-1 1 0 0 0,1-1-1 0 0,0 1 1 0 0,0 0 0 0 0,-1-1 0 0 0,1 1-1 0 0,0 0 1 0 0,-1-1 0 0 0,1 1 0 0 0,0 0-1 0 0,-1-1 1 0 0,1 1 0 0 0,-1 0 0 0 0,1 0 0 0 0,0-1-1 0 0,-1 1 1 0 0,1 0 0 0 0,-1 0 0 0 0,1 0-1 0 0,-1 0 1 0 0,1 0 0 0 0,-1 0 0 0 0,1 0-1 0 0,-1-1 1 0 0,0 2-193 0 0,0-1 181 0 0,0 0-1 0 0,0 1 0 0 0,0-1 1 0 0,0 1-1 0 0,0-1 1 0 0,0 1-1 0 0,0 0 1 0 0,0-1-1 0 0,0 1 0 0 0,0 0 1 0 0,0 0-1 0 0,1 0 1 0 0,-1 0-1 0 0,0 0-180 0 0,-2 2 319 0 0,-3 2-50 0 0,0 0-1 0 0,1 0 0 0 0,0 1 0 0 0,0 0 1 0 0,0 0-1 0 0,1 0 0 0 0,0 0 0 0 0,-4 7-268 0 0,-2 8 586 0 0,1 0 0 0 0,-1 7-586 0 0,9-23 42 0 0,0 0 0 0 0,0 0 1 0 0,0 0-1 0 0,1 0 0 0 0,-1 0 1 0 0,1 0-1 0 0,1 3-42 0 0,-1 4 26 0 0,0-11-24 0 0,0 1 0 0 0,0-1 0 0 0,0 1 0 0 0,0-1 0 0 0,0 0 0 0 0,0 1 0 0 0,0-1 0 0 0,0 0 0 0 0,1 1 0 0 0,-1-1 0 0 0,1 0 0 0 0,-1 1 0 0 0,1-1 0 0 0,-1 0 0 0 0,1 0 0 0 0,0 1 0 0 0,0-1 0 0 0,-1 0 0 0 0,1 0 0 0 0,0 0 0 0 0,0 0 0 0 0,0 0 0 0 0,0 0 0 0 0,0 0 0 0 0,0-1 0 0 0,1 1 0 0 0,-1 0 0 0 0,0 0 0 0 0,0-1 0 0 0,1 1 0 0 0,0 0-2 0 0,0-1 5 0 0,1 0 0 0 0,-1 1 0 0 0,0-1 0 0 0,1 0 0 0 0,-1 0 1 0 0,0-1-1 0 0,0 1 0 0 0,1 0 0 0 0,-1-1 0 0 0,0 1 0 0 0,0-1 0 0 0,1 0 1 0 0,-1 0-1 0 0,0 0 0 0 0,0 0-5 0 0,7-5 35 0 0,0 1 0 0 0,0-2 0 0 0,-1 1 0 0 0,0-1-1 0 0,-1 0 1 0 0,0-1 0 0 0,0 0 0 0 0,0 0 0 0 0,-1 0 0 0 0,0-1 0 0 0,1-2-35 0 0,8-18-114 0 0,-1-1 0 0 0,9-28 114 0 0,-11 28-213 0 0,-2 1-433 0 0,6-28 646 0 0,-9 29-437 0 0,1 1 1 0 0,4-7 436 0 0,-2-1 108 0 0,-8 28-50 0 0,-1 0-1 0 0,2 0 1 0 0,-1 0-1 0 0,1 0 1 0 0,0 0-1 0 0,1-1-57 0 0,0-1-119 0 0,-4 8 124 0 0,0 0 0 0 0,1 0 0 0 0,-1 0 0 0 0,1 0 0 0 0,-1 0 0 0 0,0 0 1 0 0,1 0-1 0 0,0 0 0 0 0,-1 0 0 0 0,1 0 0 0 0,0 0 0 0 0,-1 1 0 0 0,1-1 0 0 0,1-1-5 0 0,0 15 395 0 0,0-2-211 0 0,-1 0 0 0 0,-1 0 1 0 0,0 1-1 0 0,0-1 0 0 0,-2 4-184 0 0,0 3 137 0 0,2 1 0 0 0,-1-1 0 0 0,3 9-137 0 0,-1 13 201 0 0,-1 26-35 0 0,3 0 0 0 0,7 27-166 0 0,-8-83 68 0 0,1 0-1 0 0,0 0 0 0 0,1 0 1 0 0,0 0-1 0 0,6 9-67 0 0,-2-3-629 0 0,-7-14 428 0 0,-1-1 0 0 0,1 1 0 0 0,0-1 1 0 0,0 0-1 0 0,0 0 0 0 0,0 0 0 0 0,0 1 0 0 0,1-1 0 0 0,-1 0 0 0 0,1 0 201 0 0,5 2-1047 0 0</inkml:trace>
  <inkml:trace contextRef="#ctx0" brushRef="#br2" timeOffset="224394.207">7164 3311 13824 0 0,'0'0'314'0'0,"0"0"46"0"0,0 0 22 0 0,0 0-50 0 0,3 6 228 0 0,-3-2-291 0 0,0 0 0 0 0,0 0 0 0 0,0 0 0 0 0,0 0 0 0 0,-1 4-269 0 0,-1 11 674 0 0,0 11 458 0 0,-1 1 0 0 0,-1-1 0 0 0,-8 26-1132 0 0,3-16 1215 0 0,-1 27-1215 0 0,3-30 1003 0 0,5-27-993 0 0,0 0 0 0 0,0 0 0 0 0,1 0 0 0 0,0 0 0 0 0,1 1-10 0 0,0-9-337 0 0,0-2-138 0 0,0 0-33 0 0,0 0 66 0 0,-1-1 431 0 0,1 0-1 0 0,-1 0 1 0 0,1 1 0 0 0,-1-1 0 0 0,1 0 0 0 0,0 0 0 0 0,0 1 0 0 0,-1-1 0 0 0,1 0-1 0 0,0 0 1 0 0,0 0 0 0 0,0 0 0 0 0,0 1 0 0 0,0-1 0 0 0,0 0 0 0 0,0 0 0 0 0,0 0 0 0 0,0 0 11 0 0,0 0-38 0 0,2-33-1191 0 0,2 1 0 0 0,1-1 0 0 0,2 1-1 0 0,5-16 1230 0 0,-7 28-546 0 0,-1 9 500 0 0,0 1 1 0 0,0-1 0 0 0,1 1-1 0 0,0 0 1 0 0,1 1 0 0 0,1-1-1 0 0,-1 1 1 0 0,2 0 0 0 0,-1 1-1 0 0,1-1 1 0 0,1 2 0 0 0,2-3 45 0 0,-4 5 192 0 0,1 0 1 0 0,0 1 0 0 0,0 0 0 0 0,1 1 0 0 0,0-1-1 0 0,-1 2 1 0 0,1-1 0 0 0,0 1 0 0 0,1 0-1 0 0,7-1-192 0 0,-12 4 144 0 0,-1 0 0 0 0,0 0 0 0 0,1 0 0 0 0,-1 0 0 0 0,0 1 0 0 0,1-1 0 0 0,-1 1 0 0 0,3 1-144 0 0,-6-2 97 0 0,1 1 1 0 0,-1-1-1 0 0,1 1 0 0 0,-1 0 1 0 0,1-1-1 0 0,-1 1 0 0 0,0 0 1 0 0,1 0-1 0 0,-1 0 1 0 0,0 0-1 0 0,0 0 0 0 0,1 0 1 0 0,-1 0-1 0 0,0 0 0 0 0,0 0 1 0 0,0 1-1 0 0,0-1 0 0 0,-1 0 1 0 0,1 1-1 0 0,0-1 0 0 0,-1 1 1 0 0,1-1-1 0 0,-1 1 0 0 0,1 0-97 0 0,0 1 115 0 0,0 0 0 0 0,-1 0 0 0 0,1-1-1 0 0,-1 1 1 0 0,1 0 0 0 0,-1 0 0 0 0,0 0 0 0 0,0 0-1 0 0,-1 0 1 0 0,1 0 0 0 0,0 0 0 0 0,-1-1 0 0 0,0 1-1 0 0,0 0 1 0 0,0 0 0 0 0,0 0 0 0 0,0-1-1 0 0,0 1 1 0 0,-1-1 0 0 0,1 1 0 0 0,-1-1 0 0 0,0 0-1 0 0,0 1-114 0 0,-11 12 2 0 0,-2-1 0 0 0,0-1 0 0 0,0 0-1 0 0,-1-1 1 0 0,-1 0 0 0 0,0-1 0 0 0,-1-1 0 0 0,0-1-1 0 0,-4 1-1 0 0,10-5 4 0 0,0 0 0 0 0,-1-1 0 0 0,-3 0-4 0 0,13-3-11 0 0,-1 0 0 0 0,1 0 0 0 0,-1-1-1 0 0,0 0 1 0 0,1 1 0 0 0,-1-1 0 0 0,1 0 0 0 0,-1-1 0 0 0,0 1-1 0 0,1-1 1 0 0,-1 1 0 0 0,1-1 0 0 0,-2-1 11 0 0,4 2-696 0 0,-1-7-2359 0 0,3 4 2614 0 0,0 1 0 0 0,0 0 0 0 0,0 0 0 0 0,0-1-1 0 0,0 1 1 0 0,1 0 0 0 0,-1 0 0 0 0,1 0 0 0 0,-1 1 0 0 0,2-2 441 0 0,6-8-1536 0 0</inkml:trace>
  <inkml:trace contextRef="#ctx0" brushRef="#br2" timeOffset="224800.895">7577 3214 15664 0 0,'-15'16'1435'0'0,"-5"9"-1151"0"0,9-4 615 0 0,2 0 0 0 0,0 0-1 0 0,0 4-898 0 0,0-2 784 0 0,7-18-733 0 0,1 1 0 0 0,-1 0-1 0 0,1-1 1 0 0,0 1 0 0 0,0 0-1 0 0,0 0 1 0 0,1 0 0 0 0,0 0-1 0 0,0-1 1 0 0,1 1 0 0 0,-1 0-1 0 0,2 5-50 0 0,1-3 0 0 0,4-3 72 0 0,-5-4-12 0 0,0-1-1 0 0,1 1 1 0 0,-1-1 0 0 0,1 0-1 0 0,-1 0 1 0 0,0-1-1 0 0,1 1 1 0 0,-1 0-1 0 0,0-1 1 0 0,1 1-1 0 0,-1-1 1 0 0,0 0 0 0 0,0 0-1 0 0,1 0 1 0 0,-1 0-1 0 0,0 0 1 0 0,0 0-1 0 0,0-1 1 0 0,0 1 0 0 0,0-1-1 0 0,-1 1 1 0 0,2-1-60 0 0,4-5-328 0 0,1 0 0 0 0,-1-1 1 0 0,-1 0-1 0 0,4-5 328 0 0,0-1-344 0 0,0 0 0 0 0,-1 0 0 0 0,-1-1 0 0 0,-1-1 0 0 0,0 1 0 0 0,2-9 344 0 0,-7 16 64 0 0,-1 6 274 0 0,-1 4 136 0 0,4 10 239 0 0,-1 0 0 0 0,-1 0 0 0 0,0 0 0 0 0,0 3-713 0 0,-1-2 104 0 0,1 0 0 0 0,1 0 0 0 0,3 11-104 0 0,-5-22 0 0 0,0 1 0 0 0,0-1 0 0 0,1 0 0 0 0,-1 1 0 0 0,0-1 0 0 0,1 0 0 0 0,0 0 0 0 0,0 0 0 0 0,-1 0 0 0 0,1 0 0 0 0,0-1 0 0 0,1 1 0 0 0,-2-1 0 0 0,1 0 0 0 0,-1 0 0 0 0,0 0 0 0 0,0-1 0 0 0,1 1 0 0 0,-1 0 0 0 0,0-1 0 0 0,1 1 0 0 0,-1-1 0 0 0,1 1 0 0 0,-1-1 0 0 0,1 0 0 0 0,-1 0 0 0 0,1 0 0 0 0,-1 0 0 0 0,1 0 0 0 0,-1 0 0 0 0,1 0 0 0 0,-1 0 0 0 0,1-1 0 0 0,1 1 0 0 0,0-2-288 0 0,0 1-1 0 0,1-1 1 0 0,-1 1-1 0 0,0-1 1 0 0,0 0-1 0 0,2-1 289 0 0,8-12-6879 0 0,-7 4 442 0 0</inkml:trace>
  <inkml:trace contextRef="#ctx0" brushRef="#br2" timeOffset="225423.11">7875 3218 15664 0 0,'0'0'356'0'0,"0"0"49"0"0,0 2 21 0 0,-5 63 542 0 0,4-15 1052 0 0,0-29-1169 0 0,1-18-718 0 0,0 0 0 0 0,-1 0 0 0 0,1 0 0 0 0,0 0 0 0 0,1 0 0 0 0,-1 0 0 0 0,0 0 0 0 0,1-1 0 0 0,0 1-133 0 0,0 0 86 0 0,0 0 0 0 0,0 1 0 0 0,-1-1 0 0 0,1 0 0 0 0,0 0 0 0 0,-1 1 0 0 0,0-1-1 0 0,0 0 1 0 0,0 0 0 0 0,0 1 0 0 0,-1-1 0 0 0,1 0 0 0 0,-1 0 0 0 0,0 1 0 0 0,1-1 0 0 0,-2 0-1 0 0,1 0 1 0 0,0 0 0 0 0,-1 0-86 0 0,4-9-144 0 0,0 0-1 0 0,0 0 1 0 0,-1-1-1 0 0,1-1 145 0 0,-1 1-426 0 0,0 0 0 0 0,1 0 0 0 0,-1 0 0 0 0,1 1 0 0 0,1-1 0 0 0,-1 1 0 0 0,1-1 0 0 0,1 1 0 0 0,3-6 426 0 0,10-10-797 0 0,-13 16 688 0 0,0 0-1 0 0,1 0 0 0 0,0 1 0 0 0,0-1 0 0 0,0 1 0 0 0,1 0 0 0 0,0 1 0 0 0,2-3 110 0 0,-7 7 0 0 0,0-1 0 0 0,0 0 0 0 0,-1 1 0 0 0,1-1 0 0 0,0 1 0 0 0,0-1 0 0 0,0 1 0 0 0,-1 0 0 0 0,1-1 0 0 0,0 1 0 0 0,0 0 0 0 0,0-1 0 0 0,0 1 0 0 0,0 0 0 0 0,0 0 0 0 0,0 0 0 0 0,0 0 0 0 0,0 0 0 0 0,0 0 0 0 0,0 0 0 0 0,2 1 0 0 0,-1-1-2 0 0,0 0 0 0 0,0 1-1 0 0,0-1 1 0 0,0 1 0 0 0,0-1-1 0 0,0 1 1 0 0,0 0 0 0 0,0 0-1 0 0,0 0 1 0 0,0 0 0 0 0,0 0-1 0 0,-1 0 1 0 0,1 0 0 0 0,1 2 2 0 0,21 22 434 0 0,-20-19-74 0 0,1 0-1 0 0,-1 0 1 0 0,-1 0 0 0 0,1 0 0 0 0,-1 1 0 0 0,0-1-1 0 0,1 6-359 0 0,-3-10 128 0 0,0 0 0 0 0,0 1 0 0 0,-1-1-1 0 0,2 0 1 0 0,-1 0 0 0 0,0 0 0 0 0,0 0-1 0 0,1 1-127 0 0,0 0 143 0 0,0-1 0 0 0,-1 1 1 0 0,1 0-1 0 0,-1-1 0 0 0,0 1 0 0 0,0 0 0 0 0,0 0 0 0 0,0 0 0 0 0,0 0 0 0 0,-1 0 0 0 0,1 0 0 0 0,-1 0 0 0 0,0 0 0 0 0,0 0 0 0 0,0 2-143 0 0,-2-8 0 0 0,-3-7-133 0 0,5-20-1852 0 0,2 0 0 0 0,1 0 0 0 0,4-14 1985 0 0,-4 38 0 0 0,0 1 134 0 0,-3 4 562 0 0,1 2-444 0 0,0 0 1 0 0,0 0-1 0 0,0 1 0 0 0,0-1 1 0 0,0 0-1 0 0,0 0 1 0 0,0 1-1 0 0,-1-1 0 0 0,1 0 1 0 0,0 1-1 0 0,-1-1 1 0 0,1 2-253 0 0,0 0 124 0 0,24 64 1373 0 0,-19-53-1395 0 0,0 0-1 0 0,1-1 0 0 0,1 0 1 0 0,0 0-1 0 0,1-1 0 0 0,0 1-101 0 0,-8-12-35 0 0,0-1-1 0 0,-1 1 0 0 0,1 0 1 0 0,0-1-1 0 0,0 1 0 0 0,-1-1 1 0 0,1 1-1 0 0,0-1 1 0 0,0 1-1 0 0,0-1 0 0 0,0 1 1 0 0,-1-1-1 0 0,1 0 0 0 0,0 1 1 0 0,0-1-1 0 0,0 0 1 0 0,0 0-1 0 0,0 0 0 0 0,0 0 1 0 0,0 0-1 0 0,0 0 0 0 0,0 0 1 0 0,0 0-1 0 0,0 0 0 0 0,0 0 1 0 0,0-1-1 0 0,0 1 36 0 0,0 0-390 0 0,0-1-1 0 0,1 0 0 0 0,-1 1 0 0 0,1-1 1 0 0,-1 0-1 0 0,0 0 0 0 0,0 1 1 0 0,1-1-1 0 0,-1 0 0 0 0,0 0 0 0 0,1-1 391 0 0,4-7-6819 0 0</inkml:trace>
  <inkml:trace contextRef="#ctx0" brushRef="#br2" timeOffset="225825.151">8365 3119 17503 0 0,'0'0'399'0'0,"0"0"60"0"0,1 8 442 0 0,14 75 191 0 0,-2-30 3001 0 0,5 44-4093 0 0,-13-75 557 0 0,-4-14-420 0 0,1 0 0 0 0,-1-1 0 0 0,-1 1-1 0 0,1 1-136 0 0,3 111 88 0 0,-4-112 348 0 0,0-1 0 0 0,0 0-1 0 0,-1 1 1 0 0,-2 5-436 0 0,3-12-73 0 0,0 0-1 0 0,0 0 1 0 0,0 0 0 0 0,0 0 0 0 0,0 0-1 0 0,-1 0 1 0 0,1 0 0 0 0,0 0 0 0 0,-1 0 0 0 0,1 0-1 0 0,-1 0 1 0 0,0 0 0 0 0,1 0 0 0 0,-1 0-1 0 0,0 0 74 0 0,0-1-36 0 0,0 0-1 0 0,0 0 0 0 0,0 0 1 0 0,0 0-1 0 0,0-1 0 0 0,0 1 1 0 0,0 0-1 0 0,0-1 0 0 0,0 1 1 0 0,1-1-1 0 0,-1 1 0 0 0,0-1 1 0 0,0 1-1 0 0,0-1 0 0 0,1 0 1 0 0,-1 1-1 0 0,0-1 0 0 0,0 0 37 0 0,-7-5-186 0 0,5 4-85 0 0,1 1-1 0 0,0-1 1 0 0,0 1-1 0 0,0-1 1 0 0,0 0 0 0 0,0 0-1 0 0,0 0 1 0 0,1 0-1 0 0,-1 0 1 0 0,0 0 0 0 0,1 0-1 0 0,0 0 1 0 0,-1-1-1 0 0,1 1 1 0 0,0-2 271 0 0,-3-8-812 0 0,1 1 0 0 0,0-1 1 0 0,1 0-1 0 0,0 0 0 0 0,1 0 0 0 0,0 0 1 0 0,1-9 811 0 0,2-26-1000 0 0,-2 29 546 0 0,1-1 1 0 0,0 0-1 0 0,2 1 0 0 0,0-1 1 0 0,5-16 453 0 0,-3 19 53 0 0,1 1 1 0 0,0 0-1 0 0,1 1 0 0 0,1 0 1 0 0,8-12-54 0 0,-14 22 267 0 0,1 0 0 0 0,0 0 0 0 0,0 0 0 0 0,0 1 0 0 0,1-1 0 0 0,0 1 0 0 0,-1 0 1 0 0,1 0-1 0 0,0 0 0 0 0,0 0 0 0 0,1 1 0 0 0,-1 0 0 0 0,0 0 0 0 0,1 0 0 0 0,-1 0 0 0 0,1 1 0 0 0,0-1 0 0 0,0 1 0 0 0,-1 1 0 0 0,1-1 0 0 0,2 0-267 0 0,-2 1 205 0 0,1 1 0 0 0,-1-1 0 0 0,0 1 0 0 0,1 0 0 0 0,-1 0 0 0 0,0 0 0 0 0,0 1 0 0 0,0 0 0 0 0,0 0 0 0 0,0 0 0 0 0,0 1 0 0 0,0-1 0 0 0,-1 1 0 0 0,1 0 0 0 0,-1 1 0 0 0,0-1 0 0 0,0 1 0 0 0,0-1 0 0 0,0 1 0 0 0,-1 1-1 0 0,0-1 1 0 0,0 0 0 0 0,0 1 0 0 0,0 0 0 0 0,1 3-205 0 0,-1-4 246 0 0,-1 1-1 0 0,0-1 1 0 0,0 1-1 0 0,-1 0 1 0 0,1 0-1 0 0,-1 0 1 0 0,0 1-246 0 0,0-3 33 0 0,-1 0 1 0 0,0 0-1 0 0,0 0 0 0 0,-1 0 1 0 0,1 0-1 0 0,-1 0 0 0 0,1 0 1 0 0,-1 0-1 0 0,0 0 0 0 0,0 0 1 0 0,0-1-1 0 0,0 1 0 0 0,-1 1-33 0 0,-1 0 94 0 0,-1 1 1 0 0,1 0-1 0 0,0-1 0 0 0,-1 0 0 0 0,0 0 0 0 0,0 0 1 0 0,-1-1-1 0 0,1 1 0 0 0,0-1 0 0 0,-1 0 0 0 0,0 0 1 0 0,0 0-1 0 0,0-1 0 0 0,0 0 0 0 0,-1 1-94 0 0,-15 4-538 0 0,0-1 0 0 0,0-1 0 0 0,-5 1 538 0 0,13-4-544 0 0,-22 5-479 0 0</inkml:trace>
  <inkml:trace contextRef="#ctx0" brushRef="#br2" timeOffset="562579.64">9823 2101 11976 0 0,'0'0'266'0'0,"0"0"44"0"0,0 0 15 0 0,0-1-26 0 0,0 0-205 0 0,-1-1 0 0 0,1 1 0 0 0,0 0 0 0 0,-1-1 0 0 0,1 1 0 0 0,-1 0 0 0 0,1 0 0 0 0,-1-1 0 0 0,0 1 0 0 0,1 0 0 0 0,-1 0 0 0 0,0 0 1 0 0,0 0-1 0 0,0 0 0 0 0,0 0 0 0 0,0 0 0 0 0,0 0 0 0 0,0 0 0 0 0,0 0 0 0 0,0 1 0 0 0,-1-1 0 0 0,0 0-94 0 0,-27-11 1013 0 0,14 6-169 0 0,10 4-790 0 0,0 0 1 0 0,-1 1 0 0 0,1-1 0 0 0,-1 1-1 0 0,-2 0-54 0 0,-60-14 0 0 0,-4 6 443 0 0,60 8-61 0 0,6 0-140 0 0,-1 1-1 0 0,0 0 1 0 0,1 0-1 0 0,-1 0 0 0 0,-6 2-241 0 0,-41 8 16 0 0,48-8-6 0 0,1 0-1 0 0,-1 1 1 0 0,0-1-1 0 0,1 1 0 0 0,-1 0 1 0 0,1 1-1 0 0,0 0 0 0 0,0-1 1 0 0,0 2-1 0 0,0-1 1 0 0,1 0-1 0 0,-4 5-9 0 0,3-2-166 0 0,1 0-1 0 0,0 0 1 0 0,0 0 0 0 0,0 1 0 0 0,1 0-1 0 0,0-1 1 0 0,0 1 0 0 0,1 0-1 0 0,-1 5 167 0 0,2-7-50 0 0,-1 0-1 0 0,1 0 0 0 0,0 0 1 0 0,1 0-1 0 0,-1 0 0 0 0,1 0 1 0 0,1 0-1 0 0,-1 0 0 0 0,1 0 1 0 0,0 0-1 0 0,0-1 0 0 0,1 1 51 0 0,0 2 0 0 0,1 0 0 0 0,0 0 0 0 0,0 0 0 0 0,1-1 0 0 0,0 0 0 0 0,0 1 0 0 0,0-1 0 0 0,4 3 0 0 0,-5-6 49 0 0,0-1 0 0 0,0 1-1 0 0,1-1 1 0 0,-1 0-1 0 0,0 0 1 0 0,1 0 0 0 0,0-1-1 0 0,0 1 1 0 0,0-1-1 0 0,0 0 1 0 0,0 0-1 0 0,0 0 1 0 0,1 0 0 0 0,-1-1-1 0 0,1 0 1 0 0,-1 0-1 0 0,1 0 1 0 0,-1 0 0 0 0,1-1-1 0 0,0 0 1 0 0,-1 0-1 0 0,1 0 1 0 0,0-1-1 0 0,-1 1 1 0 0,1-1 0 0 0,-1 0-1 0 0,1 0 1 0 0,-1-1-1 0 0,0 1 1 0 0,1-1 0 0 0,-1 0-1 0 0,0 0 1 0 0,0 0-1 0 0,0-1 1 0 0,0 0 0 0 0,-1 1-1 0 0,1-1 1 0 0,-1 0-1 0 0,1-1 1 0 0,-1 1-1 0 0,2-4-48 0 0,7-7 50 0 0,-9 11 5 0 0,-1 0 0 0 0,1 0 0 0 0,0 0 0 0 0,-1 0 1 0 0,0 0-1 0 0,0-1 0 0 0,0 1 0 0 0,0-1 0 0 0,-1 0 0 0 0,1 1 0 0 0,-1-1 0 0 0,0 0 0 0 0,0 0 0 0 0,0 0 0 0 0,-1 1 0 0 0,1-3-55 0 0,-1 1 64 0 0,-1 0 0 0 0,1-1 0 0 0,-1 2 0 0 0,0-1 0 0 0,-1 0 0 0 0,1 0 0 0 0,-1 0 0 0 0,0 0 0 0 0,0 1 0 0 0,0-1 0 0 0,-1 1 0 0 0,0 0 0 0 0,1-1 0 0 0,-2 1-1 0 0,1 1 1 0 0,0-1 0 0 0,-1 0 0 0 0,0 1 0 0 0,-1-2-64 0 0,-8-4-19 0 0,0 0-1 0 0,0 0 1 0 0,-1 1-1 0 0,0 1 0 0 0,-8-3 20 0 0,17 8 0 0 0,1 2-64 0 0,3 0-273 0 0,1 0-138 0 0,0 0-33 0 0,0 0-140 0 0,0 0-572 0 0,0 0-253 0 0,2 0-51 0 0,9 0-10 0 0</inkml:trace>
  <inkml:trace contextRef="#ctx0" brushRef="#br2" timeOffset="562987.626">9867 1854 15664 0 0,'0'0'356'0'0,"0"0"49"0"0,0 0 21 0 0,0 0-42 0 0,6 3-236 0 0,77 27-148 0 0,-78-28 0 0 0,-1-1 0 0 0,1 0 0 0 0,-1 0 0 0 0,1 0 0 0 0,-1 0 0 0 0,1-1 0 0 0,0 0 0 0 0,-1 0 0 0 0,1 0 0 0 0,42-5 0 0 0,-40 3 0 0 0,-4 2-132 0 0,-1-1 0 0 0,0 0 0 0 0,0 0 0 0 0,1 0 0 0 0,-1 0-1 0 0,0 0 1 0 0,0 0 0 0 0,0-1 0 0 0,0 1 0 0 0,0-1-1 0 0,0 1 1 0 0,-1-1 0 0 0,1 0 0 0 0,0 1 0 0 0,-1-2 132 0 0,2 0-711 0 0,-1-1 1 0 0,1 1 0 0 0,-1-1 0 0 0,0 1-1 0 0,0-1 1 0 0,-1 0 0 0 0,1 0-1 0 0,-1 0 711 0 0,3-8-2046 0 0</inkml:trace>
  <inkml:trace contextRef="#ctx0" brushRef="#br2" timeOffset="563376.364">10084 1694 13824 0 0,'0'0'314'0'0,"0"0"46"0"0,0 0 22 0 0,0 0-50 0 0,-2 5-208 0 0,-6 32 2068 0 0,0 20-2192 0 0,1-10 1287 0 0,-11 81-679 0 0,16-92-5951 0 0,1-20-705 0 0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18-12-04T08:09:33.07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36 10136 0 0,'20'-8'266'0'0,"1"1"0"0"0,0 1 0 0 0,0 2 0 0 0,0 0 0 0 0,0 0 1 0 0,1 2-1 0 0,0 1 0 0 0,14 1-266 0 0,-30 1 207 0 0,0 0 0 0 0,-1 0 0 0 0,1 0 0 0 0,-1 0 0 0 0,1 1 0 0 0,-1 0 0 0 0,0 0 0 0 0,0 0 0 0 0,1 1 0 0 0,-2 0 0 0 0,2 1-207 0 0,-4-3 100 0 0,0 0 1 0 0,-1 0-1 0 0,1 0 0 0 0,-1 1 0 0 0,1-1 0 0 0,-1 0 1 0 0,0 1-1 0 0,0-1 0 0 0,0 1 0 0 0,0 0 0 0 0,0-1 1 0 0,0 1-1 0 0,0 0 0 0 0,0 0 0 0 0,-1-1 0 0 0,1 1 1 0 0,0 0-1 0 0,-1 0 0 0 0,0 0 0 0 0,1 0 0 0 0,-1 0 1 0 0,0 0-1 0 0,0 0 0 0 0,0 0 0 0 0,0 0 0 0 0,-1 0 1 0 0,1-1-1 0 0,0 1 0 0 0,-1 0 0 0 0,0 0 0 0 0,1 0 1 0 0,-1 0-1 0 0,0 0-100 0 0,-4 7 164 0 0,0 0 0 0 0,0-1 1 0 0,-1 1-1 0 0,0-1 0 0 0,0-1 0 0 0,-1 1 1 0 0,-3 2-165 0 0,-15 13 329 0 0,-16 10-329 0 0,14-11 55 0 0,-8 8-55 0 0,24-20 0 0 0,-8 9 0 0 0,1 0 0 0 0,-1 2 0 0 0,14-15 0 0 0,1 0 0 0 0,0 0 0 0 0,0 1 0 0 0,0 0 0 0 0,1-1 0 0 0,0 1 0 0 0,0 0 0 0 0,0 0 0 0 0,0 5 0 0 0,3-11 0 0 0,-1 0 0 0 0,1 1 0 0 0,0-1 0 0 0,0 1 0 0 0,0-1 0 0 0,0 1 0 0 0,0 0 0 0 0,0-1 0 0 0,0 1 0 0 0,0-1 0 0 0,0 1 0 0 0,1-1 0 0 0,-1 0 0 0 0,1 1 0 0 0,-1-1 0 0 0,1 1 0 0 0,0-1 0 0 0,-1 0 0 0 0,1 1 0 0 0,0-1 0 0 0,0 0 0 0 0,0 0 0 0 0,1 1 0 0 0,-1 0 0 0 0,1-1 0 0 0,0 0 0 0 0,0 0 0 0 0,0 1 0 0 0,0-1 0 0 0,0 0 0 0 0,1-1 0 0 0,-1 1 0 0 0,0 0 0 0 0,0-1 0 0 0,1 1 0 0 0,0-1 0 0 0,7 1 0 0 0,-1 0 0 0 0,1-1 0 0 0,0 0 0 0 0,0-1 0 0 0,-1 0 0 0 0,5-1 0 0 0,-8 1 47 0 0,0-1-1 0 0,0 1 0 0 0,0-1 0 0 0,0 0 1 0 0,0-1-1 0 0,-1 1 0 0 0,1-1 0 0 0,-1 0 1 0 0,0-1-1 0 0,0 1 0 0 0,0-1 0 0 0,0 0 0 0 0,-1 0 1 0 0,0 0-1 0 0,1-1 0 0 0,-1 1 0 0 0,-1-1 1 0 0,1 0-1 0 0,-1-1 0 0 0,0 1 0 0 0,0 0 1 0 0,0-1-1 0 0,-1 0 0 0 0,0 1 0 0 0,0-1 0 0 0,-1 0 1 0 0,1 0-1 0 0,-1 0 0 0 0,0 0 0 0 0,-1 0 1 0 0,0 0-1 0 0,0-1 0 0 0,0 1 0 0 0,0 0 1 0 0,-1 0-1 0 0,0 0 0 0 0,-1-2-46 0 0,-2-6 33 0 0,-1 0 0 0 0,0 1 0 0 0,0-1-1 0 0,-2 1 1 0 0,0 0 0 0 0,0 1 0 0 0,-1 0 0 0 0,-1 0 0 0 0,0 0-1 0 0,0 1 1 0 0,-3-1-33 0 0,-50-39-393 0 0,44 34-703 0 0,4 5-4370 0 0,3 2-778 0 0</inkml:trace>
</inkml:ink>
</file>

<file path=ppt/ink/ink5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18-12-04T08:24:42.701"/>
    </inkml:context>
    <inkml:brush xml:id="br0">
      <inkml:brushProperty name="width" value="0.05" units="cm"/>
      <inkml:brushProperty name="height" value="0.05" units="cm"/>
      <inkml:brushProperty name="color" value="#0000FF"/>
    </inkml:brush>
  </inkml:definitions>
  <inkml:trace contextRef="#ctx0" brushRef="#br0">4 442 11976 0 0,'0'0'266'0'0,"0"0"44"0"0,0 0 15 0 0,0 8 75 0 0,0 2-389 0 0,0-9-11 0 0,-3 10 0 0 0,3-5 70 0 0,0-4 296 0 0,0-2 120 0 0,0 1 184 0 0,0 0-642 0 0,0-1 0 0 0,0 1 0 0 0,0 0 0 0 0,0-1 0 0 0,0 1 0 0 0,0-1 0 0 0,0 1 0 0 0,0 0 0 0 0,0-1 0 0 0,0 1 0 0 0,0 0 0 0 0,0-1 0 0 0,1 1 0 0 0,-1-1 0 0 0,0 1 0 0 0,1-1 0 0 0,-1 1 0 0 0,1 0-28 0 0,-1 0 386 0 0,0-1 102 0 0,0 0 21 0 0,0 0-66 0 0,12-3-278 0 0,-9 1-7 0 0,0 0-1 0 0,0-1 0 0 0,0 1 0 0 0,0 0 0 0 0,-1-1 0 0 0,1 0 0 0 0,-1 1 0 0 0,1-1 0 0 0,-1 0 0 0 0,1-2-157 0 0,18-35 547 0 0,-6 10-617 0 0,1-1 70 0 0,-1 0 0 0 0,4-18 0 0 0,-7 19 0 0 0,0 2 0 0 0,2 0 0 0 0,7-10 0 0 0,7-17 0 0 0,-24 43 0 0 0,-4 12 0 0 0,0 0 0 0 0,0 0 0 0 0,0 0 0 0 0,0 0 0 0 0,0-1 0 0 0,0 1 0 0 0,0 0 0 0 0,1 0 0 0 0,-1 0 0 0 0,0 0 0 0 0,0 0 0 0 0,0 0 0 0 0,0 0 0 0 0,0-1 0 0 0,1 1 0 0 0,-1 0 0 0 0,0 0 0 0 0,0 0 0 0 0,0 0 0 0 0,0 0 0 0 0,1 0 0 0 0,-1 0 0 0 0,0 0 0 0 0,0 0 0 0 0,0 0 0 0 0,0 0 0 0 0,1 0 0 0 0,-1 0 0 0 0,0 0 0 0 0,0 0 0 0 0,0 0 0 0 0,1 0 0 0 0,-1 0 0 0 0,0 0 0 0 0,0 0 0 0 0,0 0 0 0 0,3 2 0 0 0,6 3 0 0 0,-1 0 0 0 0,1 1 0 0 0,-2 0 0 0 0,1 0 0 0 0,-1 1 0 0 0,0 0 0 0 0,0 0 0 0 0,2 4 0 0 0,27 26 0 0 0,-19-21 0 0 0,-1 1 0 0 0,-1 1 0 0 0,0 1 0 0 0,4 4 0 0 0,12 12 0 0 0,-28-32 0 0 0,5 9 0 0 0,-2-3 0 0 0,-2-2 0 0 0,-4-7 0 0 0,0 1 0 0 0,0-1 0 0 0,0 1 0 0 0,0 0 0 0 0,0-1 0 0 0,0 1 0 0 0,0-1 0 0 0,0 1 0 0 0,0 0 0 0 0,-1-1 0 0 0,1 1 0 0 0,0-1 0 0 0,0 1 0 0 0,0 0 0 0 0,-1-1 0 0 0,1 1 0 0 0,0-1 0 0 0,-1 1 0 0 0,1-1 0 0 0,0 1 0 0 0,-1-1 0 0 0,1 0 0 0 0,-1 1 0 0 0,1-1 0 0 0,-1 1 0 0 0,1-1 0 0 0,-1 0 0 0 0,1 1 0 0 0,-1-1 0 0 0,1 0 0 0 0,-1 0 0 0 0,0 1 0 0 0,-3 1 170 0 0,0 1 0 0 0,0-1-1 0 0,-1 0 1 0 0,1 0 0 0 0,-1-1-1 0 0,0 1 1 0 0,1-1 0 0 0,-5 0-170 0 0,-42 5 781 0 0,37-6-872 0 0,-39 7 91 0 0,-26 6 0 0 0,3 0 0 0 0,70-12 0 0 0,-2 0 0 0 0,-1 0 0 0 0,1 1 0 0 0,0 0 0 0 0,0 1 0 0 0,-2 0 0 0 0,5-2-133 0 0,3-1-563 0 0,2 0-257 0 0,0 0-58 0 0,0 0-148 0 0,11-3-2558 0 0,-2-2 1681 0 0,0-1-10 0 0</inkml:trace>
  <inkml:trace contextRef="#ctx0" brushRef="#br0" timeOffset="766.946">591 336 10136 0 0,'-3'7'769'0'0,"3"11"-71"0"0,2 0-1 0 0,0 0 1 0 0,2 0 0 0 0,2 10-698 0 0,-2-19 5837 0 0,-6-22-5762 0 0,0-7-260 0 0,3-30 185 0 0,6-13 0 0 0,-6 46 0 0 0,1 0 0 0 0,0 0 0 0 0,1 0 0 0 0,1 1 0 0 0,1-1 0 0 0,1-2 0 0 0,-2 7 0 0 0,-4 10 0 0 0,0 0 0 0 0,1 0 0 0 0,-1 0 0 0 0,1 0 0 0 0,0 0 0 0 0,0 0 0 0 0,0 0 0 0 0,0 0 0 0 0,0 0 0 0 0,0 0 0 0 0,0 0 0 0 0,1 1 0 0 0,-1-1 0 0 0,1 0 0 0 0,1-1 0 0 0,-2 3 0 0 0,-1-1 0 0 0,1 0 0 0 0,0 1 0 0 0,0-1 0 0 0,0 0 0 0 0,0 1 0 0 0,0-1 0 0 0,0 1 0 0 0,0 0 0 0 0,1-1 0 0 0,-1 1 0 0 0,0 0 0 0 0,0-1 0 0 0,0 1 0 0 0,0 0 0 0 0,0 0 0 0 0,1 0 0 0 0,-1 0 0 0 0,0 0 0 0 0,0 1 0 0 0,0-1 0 0 0,0 0 0 0 0,0 0 0 0 0,1 1 0 0 0,-1-1 0 0 0,0 0 0 0 0,0 1 0 0 0,0 0 0 0 0,0-1 0 0 0,3 3 0 0 0,-1-1 0 0 0,0 1 0 0 0,1-1 0 0 0,-1 1 0 0 0,0 0 0 0 0,1 2 0 0 0,-3-4 0 0 0,8 11 0 0 0,-1 0 0 0 0,0 0 0 0 0,-1 1 0 0 0,-1 0 0 0 0,0 0 0 0 0,4 13 0 0 0,-4-11 0 0 0,5 12 0 0 0,1-1 0 0 0,6 7 0 0 0,-16-28 72 0 0,-1-4 299 0 0,-1-1 117 0 0,0 0 21 0 0,1-1-461 0 0,0 0-1 0 0,1 0 0 0 0,-1-1 0 0 0,0 1 1 0 0,0 0-1 0 0,0-1 0 0 0,0 1 0 0 0,0 0 1 0 0,0-1-1 0 0,0 0 0 0 0,-1 1 0 0 0,1-2-47 0 0,2-1 41 0 0,3-8-41 0 0,-1-1 0 0 0,0 1 0 0 0,1-5 0 0 0,8-22 0 0 0,1 3 0 0 0,-8 20 0 0 0,0 0 0 0 0,6-11 0 0 0,-2 7 0 0 0,-10 15 0 0 0,1 0 0 0 0,1 1 0 0 0,-1-1 0 0 0,1 1 0 0 0,-1-1 0 0 0,1 1 0 0 0,0 0 0 0 0,1 0 0 0 0,-1 1 0 0 0,1-1 0 0 0,0 1 0 0 0,0 0 0 0 0,1-1 0 0 0,-5 3 0 0 0,3-1 0 0 0,8 3 0 0 0,-10-1 0 0 0,1 1 0 0 0,-1-1 0 0 0,0 1 0 0 0,1 0 0 0 0,-1 0 0 0 0,0-1 0 0 0,0 1 0 0 0,0 0 0 0 0,0 0 0 0 0,0 0 0 0 0,0 0 0 0 0,0 0 0 0 0,0 0 0 0 0,0 0 0 0 0,0 1 0 0 0,0-1 0 0 0,-1 0 0 0 0,1 1 0 0 0,0-1 0 0 0,0 1 0 0 0,8 29 0 0 0,-5-10 0 0 0,-1 1 0 0 0,-2 1 0 0 0,0-1 0 0 0,-1 0 0 0 0,-1 0 0 0 0,-1 0 0 0 0,-4 13 0 0 0,3-13 4 0 0,2-10 215 0 0,-1 0 1 0 0,-4 11-220 0 0,-9 44 1541 0 0,15-63-1652 0 0,1-3-5963 0 0,7-4 4540 0 0</inkml:trace>
  <inkml:trace contextRef="#ctx0" brushRef="#br0" timeOffset="1156.691">1277 217 13824 0 0,'0'0'314'0'0,"0"0"46"0"0,0 0 22 0 0,0 0-50 0 0,9 0-208 0 0,34 1-103 0 0,-20 0 954 0 0,1-1 0 0 0,-1-1 1 0 0,0-1-1 0 0,3-2-975 0 0,-14 2 72 0 0,-1 1-1 0 0,0 1 1 0 0,12 0-72 0 0,-12 0-113 0 0,-1 0 1 0 0,1 0-1 0 0,-1-1 0 0 0,3-1 113 0 0,-8 2-3039 0 0,-11 4-213 0 0,4-3 3695 0 0,-7 5-1977 0 0</inkml:trace>
  <inkml:trace contextRef="#ctx0" brushRef="#br0" timeOffset="1544.857">1237 328 10136 0 0,'-4'2'918'0'0,"-1"1"-618"0"0,4-3 443 0 0,1 0 228 0 0,2 1 42 0 0,2 2-872 0 0,1-1-1 0 0,-1-1 1 0 0,1 1-1 0 0,0 0 1 0 0,-1-1 0 0 0,1 0-1 0 0,0 0 1 0 0,0-1 0 0 0,0 1-1 0 0,1-1-140 0 0,55-2 775 0 0,-25 1 173 0 0,30-1-704 0 0,60-11-244 0 0,-46 2-4853 0 0,-61 8-556 0 0</inkml:trace>
  <inkml:trace contextRef="#ctx0" brushRef="#br0" timeOffset="1545.857">1857 284 15664 0 0,'0'0'356'0'0,"0"0"49"0"0,13 0 539 0 0,18 0-914 0 0,-8 1 272 0 0,0-2 1 0 0,0 0-1 0 0,1-2-302 0 0,99-10 1189 0 0,-71 11 54 0 0,-27 1-977 0 0,0 0 0 0 0,0-2-266 0 0,-24 3-273 0 0,0 0-1 0 0,0 0 1 0 0,0 0-1 0 0,0-1 1 0 0,0 1-1 0 0,0 0 1 0 0,0-1-1 0 0,0 1 1 0 0,0-1-1 0 0,0 1 1 0 0,0-1-1 0 0,0 0 1 0 0,0 1-1 0 0,0-1 1 0 0,-1 0-1 0 0,1 0 1 0 0,0 1-1 0 0,0-2 275 0 0,0-3-6141 0 0</inkml:trace>
  <inkml:trace contextRef="#ctx0" brushRef="#br0" timeOffset="1932.36">2054 81 15664 0 0,'0'0'356'0'0,"0"0"49"0"0,0 0 21 0 0,0 0-42 0 0,3 8-236 0 0,3 10 467 0 0,0 1-1 0 0,-1 0 0 0 0,-1 0 0 0 0,-1 0 0 0 0,-1 0 1 0 0,-1 1-1 0 0,0-1 0 0 0,-1 1 0 0 0,-3 14-614 0 0,3-33 18 0 0,-6 59-304 0 0,3 19 286 0 0,3-78-508 0 0,0-1-72 0 0,0 0-285 0 0,0 0-126 0 0,0 0-29 0 0,1-1-140 0 0,2 0 694 0 0,-1-1 0 0 0,0 0 0 0 0,1 0-1 0 0,-1 0 1 0 0,0 0 0 0 0,0 0-1 0 0,0 0 1 0 0,0 0 0 0 0,-1-1 0 0 0,1 1-1 0 0,0-1 467 0 0,3-4-624 0 0,10-13-1422 0 0</inkml:trace>
  <inkml:trace contextRef="#ctx0" brushRef="#br0" timeOffset="2427.002">2472 0 15664 0 0,'0'0'718'0'0,"0"0"-19"0"0,6 6-346 0 0,-5-2-129 0 0,1 0 0 0 0,-1 0-1 0 0,0 0 1 0 0,0 0 0 0 0,0 0-1 0 0,-1 0 1 0 0,1 0 0 0 0,-1 3-224 0 0,1 5 183 0 0,1 13 242 0 0,-2 0 0 0 0,-1 1-1 0 0,-1-1 1 0 0,-2 9-425 0 0,0 4 1296 0 0,1 21-1296 0 0,3-57 88 0 0,-1 16-133 0 0,2 0 1 0 0,0 0-1 0 0,1 0 1 0 0,0 0-1 0 0,5 15 45 0 0,-7-33-273 0 0,0 0 192 0 0,0 0 0 0 0,0 1 0 0 0,1-1-1 0 0,-1 0 1 0 0,0 0 0 0 0,0 0 0 0 0,0 0 0 0 0,0 0 0 0 0,0 1 0 0 0,0-1 0 0 0,0 0-1 0 0,0 0 1 0 0,0 0 0 0 0,0 0 0 0 0,0 1 0 0 0,0-1 0 0 0,0 0 0 0 0,0 0 0 0 0,0 0-1 0 0,0 0 1 0 0,0 1 0 0 0,0-1 0 0 0,0 0 0 0 0,-1 0 0 0 0,1 0 0 0 0,0 0 0 0 0,0 0-1 0 0,0 1 1 0 0,0-1 0 0 0,0 0 0 0 0,0 0 0 0 0,0 0 0 0 0,0 0 81 0 0,-6 3-1534 0 0</inkml:trace>
</inkml:ink>
</file>

<file path=ppt/ink/ink5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18-12-04T08:25:47.578"/>
    </inkml:context>
    <inkml:brush xml:id="br0">
      <inkml:brushProperty name="width" value="0.05" units="cm"/>
      <inkml:brushProperty name="height" value="0.05" units="cm"/>
      <inkml:brushProperty name="color" value="#0000FF"/>
    </inkml:brush>
  </inkml:definitions>
  <inkml:trace contextRef="#ctx0" brushRef="#br0">66 111 3224 0 0,'0'0'601'0'0,"0"0"1316"0"0,0 0 578 0 0,0 0 117 0 0,0 2 318 0 0,0 11-2427 0 0,2 45 1339 0 0,-2 10 457 0 0,-5 13-2299 0 0,-1 33 400 0 0,10-75-261 0 0,-4-37 253 0 0,-1-5-297 0 0,-2-11-517 0 0,-1-21-967 0 0,10-109-4659 0 0,-2-16 1340 0 0,-5 152 5526 0 0,1-1 0 0 0,1 0-1 0 0,0 1 1 0 0,0-1 0 0 0,0 1-1 0 0,1-1 1 0 0,1 1 0 0 0,2-8-818 0 0,-4 14 130 0 0,0 1 1 0 0,0-1 0 0 0,0 1-1 0 0,0 0 1 0 0,0-1 0 0 0,0 1 0 0 0,0 0-1 0 0,1 0 1 0 0,-1 0 0 0 0,0-1-1 0 0,1 1 1 0 0,-1 1 0 0 0,1-1-1 0 0,-1 0 1 0 0,1 0 0 0 0,-1 0 0 0 0,2 0-131 0 0,0 1 145 0 0,1-1 1 0 0,-1 0-1 0 0,1 1 1 0 0,-1 0-1 0 0,1-1 1 0 0,-1 1-1 0 0,1 1 1 0 0,2-1-146 0 0,6 2 299 0 0,-1 1 1 0 0,0 0-1 0 0,1 1 0 0 0,8 4-299 0 0,-9-3 250 0 0,1 1-1 0 0,-1 0 0 0 0,0 1 1 0 0,-1 1-1 0 0,9 7-249 0 0,-15-11 84 0 0,0 0 1 0 0,0 0-1 0 0,0 1 1 0 0,-1-1-1 0 0,1 1 0 0 0,-1 0 1 0 0,1 2-85 0 0,-3-6 24 0 0,-1 1 0 0 0,1-1 0 0 0,0 1 0 0 0,-1-1 0 0 0,1 1 0 0 0,-1-1 0 0 0,1 1 0 0 0,-1 0 1 0 0,0-1-1 0 0,0 1 0 0 0,1 0 0 0 0,-1-1 0 0 0,0 1 0 0 0,-1 0 0 0 0,1 0 0 0 0,0-1 0 0 0,0 1 1 0 0,-1 0-1 0 0,1-1 0 0 0,-1 1 0 0 0,1-1 0 0 0,-1 1 0 0 0,0-1 0 0 0,0 1 0 0 0,0 0-24 0 0,-8 10 181 0 0,8-10-154 0 0,0 0 0 0 0,0 0-1 0 0,-1 0 1 0 0,1-1-1 0 0,0 1 1 0 0,-1 0 0 0 0,0-1-1 0 0,1 1 1 0 0,-1-1-1 0 0,0 0 1 0 0,0 0-1 0 0,0 1 1 0 0,-1-1-27 0 0,-13 7 79 0 0,-1-1 0 0 0,0-1 0 0 0,0-1 1 0 0,0-1-1 0 0,0 0 0 0 0,-4 0-79 0 0,8-2-464 0 0,-1-1 0 0 0,0 0 0 0 0,0-1 0 0 0,-1-1 0 0 0,1 0 0 0 0,1 0 0 0 0,-1-2 0 0 0,-1 0 464 0 0,14 3-346 0 0,-1-1 0 0 0,1 1 1 0 0,0-1-1 0 0,0 1 1 0 0,-1-1-1 0 0,1 0 0 0 0,0 1 1 0 0,0-1-1 0 0,0 0 0 0 0,0 0 1 0 0,0 0-1 0 0,0 0 0 0 0,0 0 1 0 0,0 0-1 0 0,0 0 0 0 0,0-1 346 0 0,-3-6-2014 0 0</inkml:trace>
  <inkml:trace contextRef="#ctx0" brushRef="#br0" timeOffset="585.8">346 48 13360 0 0,'0'0'612'0'0,"0"0"-15"0"0,0 0-349 0 0,0 0-55 0 0,0 9 237 0 0,-12 51 112 0 0,10-53-487 0 0,1 1 0 0 0,0-1-1 0 0,1 1 1 0 0,0 0 0 0 0,1 7-55 0 0,-1-11 22 0 0,0 1 1 0 0,1-1-1 0 0,0 0 1 0 0,0 0-1 0 0,0 0 1 0 0,1 1-1 0 0,-1-1 1 0 0,1 0-1 0 0,0-1 1 0 0,0 1 0 0 0,1 0-24 0 0,-1-2 30 0 0,0 1 0 0 0,1-1 0 0 0,-1-1-1 0 0,1 1 1 0 0,-1 0 0 0 0,1-1-1 0 0,0 1 1 0 0,0-1 0 0 0,0 0 0 0 0,0 0-1 0 0,0 0 1 0 0,0 0 0 0 0,0 0-1 0 0,0-1 1 0 0,0 1 0 0 0,0-1-1 0 0,2 0-28 0 0,-1 0 53 0 0,1-1 0 0 0,-1 0-1 0 0,0-1 1 0 0,0 1 0 0 0,0-1-1 0 0,0 1 1 0 0,0-1 0 0 0,0 0-1 0 0,0-1 1 0 0,-1 1 0 0 0,1-1-1 0 0,-1 0 1 0 0,1 1 0 0 0,-1-1-1 0 0,2-3-52 0 0,2-3-280 0 0,0 0 1 0 0,-1-1-1 0 0,0 0 0 0 0,-1 1 0 0 0,2-7 280 0 0,5-12-1134 0 0,-12 27 915 0 0,0 1 119 0 0,0 0 56 0 0,0 0 95 0 0,0 0 55 0 0,0 0 20 0 0,0 0 6 0 0,10 11 336 0 0,5 12 28 0 0,-10-14-328 0 0,0 0 0 0 0,1 0 0 0 0,0-1-1 0 0,5 5-167 0 0,-10-12 29 0 0,0 0 0 0 0,-1-1 0 0 0,1 1 0 0 0,0 0 0 0 0,0 0 0 0 0,0-1 0 0 0,0 1 0 0 0,0 0 0 0 0,0-1 0 0 0,0 1 0 0 0,0-1 0 0 0,0 1 0 0 0,0-1 0 0 0,1 0 0 0 0,-1 0 0 0 0,0 1-1 0 0,0-1 1 0 0,0 0 0 0 0,0 0 0 0 0,1 0 0 0 0,-1 0 0 0 0,0 0 0 0 0,0 0 0 0 0,0 0 0 0 0,0-1 0 0 0,1 1 0 0 0,-1 0 0 0 0,0-1 0 0 0,0 1 0 0 0,0-1 0 0 0,0 1 0 0 0,0-1 0 0 0,0 1-1 0 0,0-1 1 0 0,0 0 0 0 0,0 0 0 0 0,0 1 0 0 0,-1-1 0 0 0,1 0 0 0 0,0 0 0 0 0,0 0 0 0 0,-1 0 0 0 0,1 0 0 0 0,0 0-29 0 0,4-6-342 0 0,-1 0 0 0 0,1-1 0 0 0,-1 1 0 0 0,-1-1 0 0 0,2-4 342 0 0,-4 10-198 0 0,4-15-827 0 0,-4 13 734 0 0,1 0-1 0 0,-1 0 1 0 0,0 0 0 0 0,1 0-1 0 0,0 0 1 0 0,0 1-1 0 0,0-1 1 0 0,2-2 291 0 0,-4 5 159 0 0,0 1 82 0 0,0 0 14 0 0,0 0-9 0 0,3 1-148 0 0,-1 0 1 0 0,1 0-1 0 0,-1 0 0 0 0,0 0 0 0 0,1 0 1 0 0,-1 0-1 0 0,0 1 0 0 0,0-1 0 0 0,0 1 1 0 0,0-1-1 0 0,0 1 0 0 0,-1 0 0 0 0,2 1-98 0 0,2 2 294 0 0,0 1-1 0 0,-1 0 0 0 0,0 0 1 0 0,0 1-294 0 0,34 69 844 0 0,-32-64-410 0 0,-4-6-1189 0 0,0-3-3655 0 0,-2-3-920 0 0</inkml:trace>
  <inkml:trace contextRef="#ctx0" brushRef="#br0" timeOffset="1257.495">842 62 10592 0 0,'0'0'818'0'0,"1"1"-532"0"0,1 1-140 0 0,0 0 0 0 0,-1 1 0 0 0,1-1 0 0 0,-1 1 0 0 0,1-1 0 0 0,-1 1 0 0 0,0-1 0 0 0,0 1 0 0 0,0 0 0 0 0,-1-1 0 0 0,1 1 0 0 0,0 2-146 0 0,0-2 160 0 0,0 0 0 0 0,0 1-1 0 0,0-1 1 0 0,0 0 0 0 0,1 0 0 0 0,1 2-160 0 0,-2-3 63 0 0,1 0-1 0 0,-1 1 0 0 0,0-1 0 0 0,1 1 0 0 0,-1 0 0 0 0,-1-1 0 0 0,1 1 1 0 0,0 0-1 0 0,-1 0 0 0 0,1 2-62 0 0,1 21 1164 0 0,0 9 82 0 0,-2 15-260 0 0,-1-45-936 0 0,1 0 1 0 0,0 0-1 0 0,0 0 1 0 0,1 0-1 0 0,-1 0 0 0 0,1 2-50 0 0,0-5 96 0 0,-1-2 0 0 0,0 1-16 0 0,3 2-37 0 0,-3-2 102 0 0,0-1 78 0 0,-8-11 14 0 0,4-33-1654 0 0,4 42 1328 0 0,0-1-1 0 0,0 0 1 0 0,1 1 0 0 0,-1-1-1 0 0,1 0 1 0 0,-1 1 0 0 0,1-1-1 0 0,0 1 1 0 0,0-1 0 0 0,0 1-1 0 0,1-3 90 0 0,6-15-474 0 0,-7 11 317 0 0,2 0 0 0 0,-1-1 0 0 0,1 1 0 0 0,0 0 0 0 0,1 1 0 0 0,0-1 0 0 0,1 1 0 0 0,0 0 0 0 0,0 0 0 0 0,0 0 0 0 0,1 1 0 0 0,6-7 157 0 0,-11 13 32 0 0,0 0 1 0 0,0 0 0 0 0,1 1-1 0 0,-1-1 1 0 0,0 0-1 0 0,0 0 1 0 0,1 1-1 0 0,-1-1 1 0 0,0 1-1 0 0,0-1 1 0 0,1 1 0 0 0,0 0-33 0 0,-1 0 74 0 0,1 0 0 0 0,0 0 0 0 0,-1 1 1 0 0,1-1-1 0 0,0 1 0 0 0,-1 0 0 0 0,1 0 0 0 0,-1-1 1 0 0,1 1-1 0 0,-1 0 0 0 0,0 0 0 0 0,1 0 1 0 0,0 1-75 0 0,16 16 339 0 0,-18-18-338 0 0,4 5 112 0 0,-1 0 1 0 0,0 0 0 0 0,0 1-1 0 0,0 0 1 0 0,0 0-1 0 0,-1 1-113 0 0,4 7 173 0 0,-2-4-8 0 0,0 0-1 0 0,-1 0 1 0 0,2 10-165 0 0,3 12 484 0 0,-5-20-327 0 0,0 1-1 0 0,-1 0 1 0 0,0-1-1 0 0,-1 12-156 0 0,-1-23 6 0 0,0-1 0 0 0,0 1-1 0 0,0 0 1 0 0,0 0 0 0 0,0 0-1 0 0,0 0 1 0 0,0-1 0 0 0,0 1-1 0 0,0 0 1 0 0,-1 0 0 0 0,1-1-1 0 0,0 1 1 0 0,-1 0 0 0 0,1 0-1 0 0,0-1 1 0 0,-1 1 0 0 0,1 0-6 0 0,-2 5 49 0 0,1-3 39 0 0,0 0 0 0 0,0 0 0 0 0,-1-1 0 0 0,1 1 0 0 0,-1 0-1 0 0,1 0 1 0 0,-1-1 0 0 0,0 1 0 0 0,0-1-88 0 0,1-1-58 0 0,0 1-25 0 0,-7 8 294 0 0,7-9-158 0 0,1-1 11 0 0,0 0 0 0 0,0 0-25 0 0,0 0-76 0 0,0 0 51 0 0,0 0-74 0 0,0 0-69 0 0,0 0-127 0 0,0 0-52 0 0,0 0-11 0 0,0 0-14 0 0,0 0-56 0 0,0 0-26 0 0,0 0-8 0 0,0 0-166 0 0,0 0-695 0 0,-3-4-1956 0 0,3 3 1578 0 0</inkml:trace>
  <inkml:trace contextRef="#ctx0" brushRef="#br0" timeOffset="1656.075">789 184 7368 0 0,'0'0'568'0'0,"0"0"-178"0"0,0 0 645 0 0,0 0 316 0 0,0 0 66 0 0,-6 2 331 0 0,0-1-1674 0 0,1 0 0 0 0,-1 1 0 0 0,1-1 1 0 0,0 1-1 0 0,-1 1 0 0 0,1-1 0 0 0,0 1 0 0 0,0 0 0 0 0,1 0 0 0 0,-5 3-74 0 0,-4 6 101 0 0,0 0-1 0 0,-9 12-100 0 0,16-18 5 0 0,4-3 18 0 0,-1 0 0 0 0,2 0 1 0 0,-1 0-1 0 0,0 0 1 0 0,1 0-1 0 0,-1 0 0 0 0,1 0 1 0 0,-1 4-24 0 0,1-6-103 0 0,1 1 1 0 0,-1-1 0 0 0,1 1-1 0 0,0-1 1 0 0,-1 1-1 0 0,1 0 1 0 0,0-1-1 0 0,0 1 1 0 0,0-1 0 0 0,1 1-1 0 0,-1 0 1 0 0,0-1-1 0 0,0 1 1 0 0,1-1-1 0 0,-1 1 1 0 0,1-1 0 0 0,-1 1-1 0 0,1-1 1 0 0,0 1-1 0 0,0-1 103 0 0,2 4-1737 0 0,-2-4-2496 0 0</inkml:trace>
  <inkml:trace contextRef="#ctx0" brushRef="#br0" timeOffset="2030.43">1229 20 9528 0 0,'0'0'432'0'0,"0"8"150"0"0,-3 8-226 0 0,2 0-1 0 0,0 0 1 0 0,0 5-356 0 0,-1 26 1784 0 0,-1-5 1974 0 0,2 31-3758 0 0,1-51 440 0 0,0 4-45 0 0,2 1 0 0 0,1-1-1 0 0,0-1 1 0 0,2 1 0 0 0,2 0-1 0 0,8 22-394 0 0,-14-43 49 0 0,1-1 0 0 0,0 0 0 0 0,0 0 0 0 0,0 0 0 0 0,0-1 0 0 0,1 1 0 0 0,-1-1-1 0 0,1 1 1 0 0,2 1-49 0 0,-4-5 84 0 0,-1 0 32 0 0,0 0 4 0 0,0 0 0 0 0,0 0-40 0 0,0 0-166 0 0,4-21-797 0 0,-3 18 577 0 0,0-1 0 0 0,0 1-1 0 0,0-1 1 0 0,-1 1 0 0 0,1-1 0 0 0,-1 0 306 0 0,-4-36-6003 0 0,1 18 765 0 0</inkml:trace>
  <inkml:trace contextRef="#ctx0" brushRef="#br0" timeOffset="2437.672">1239 48 6912 0 0,'4'-5'-93'0'0,"0"-1"1190"0"0,1 0 0 0 0,1 0 0 0 0,5-5-1097 0 0,-9 10 302 0 0,0-1-1 0 0,0 1 0 0 0,0-1 0 0 0,0 1 1 0 0,0 0-1 0 0,0 0 0 0 0,0 0 0 0 0,0 0 1 0 0,1 1-1 0 0,-1-1 0 0 0,0 1 0 0 0,1-1 0 0 0,-1 1 1 0 0,1 0-1 0 0,-1 0-301 0 0,11 0 288 0 0,-1 0-1 0 0,0 1 1 0 0,1 1-1 0 0,-1 0 1 0 0,0 0 0 0 0,0 1-1 0 0,0 1 1 0 0,0 0 0 0 0,-1 1-1 0 0,0 0 1 0 0,0 1 0 0 0,0 0-1 0 0,0 1 1 0 0,-1 0-1 0 0,9 8-287 0 0,-2 0 217 0 0,-10-9-68 0 0,0 0-1 0 0,0 0 1 0 0,-1 0-1 0 0,0 1 1 0 0,0 1-149 0 0,-5-6 54 0 0,1 0 1 0 0,-1 0-1 0 0,0 1 0 0 0,0-1 0 0 0,0 0 1 0 0,0 1-1 0 0,0-1 0 0 0,0 0 1 0 0,-1 1-1 0 0,1-1 0 0 0,-1 1 0 0 0,0-1 1 0 0,0 1-1 0 0,0-1 0 0 0,0 1 1 0 0,0-1-1 0 0,0 1 0 0 0,-1-1 0 0 0,1 1 1 0 0,-1 0-55 0 0,0 1 42 0 0,-1-1 1 0 0,1 1 0 0 0,-1-1 0 0 0,0 0-1 0 0,0 1 1 0 0,0-1 0 0 0,0 0 0 0 0,-1 0-1 0 0,1-1 1 0 0,-1 1 0 0 0,0 0 0 0 0,1-1-1 0 0,-1 0 1 0 0,-1 1 0 0 0,1-1-1 0 0,0 0 1 0 0,0-1 0 0 0,-1 1 0 0 0,0 0-43 0 0,-10 3 75 0 0,-1 0 0 0 0,1 0 0 0 0,-1-2 1 0 0,-3 1-76 0 0,-4 0-143 0 0,3 0-691 0 0,-1 0 0 0 0,1-2 0 0 0,-1-1 0 0 0,-3 0 834 0 0,-4-1-1696 0 0</inkml:trace>
</inkml:ink>
</file>

<file path=ppt/ink/ink5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18-12-04T08:25:45.965"/>
    </inkml:context>
    <inkml:brush xml:id="br0">
      <inkml:brushProperty name="width" value="0.05" units="cm"/>
      <inkml:brushProperty name="height" value="0.05" units="cm"/>
      <inkml:brushProperty name="color" value="#0000FF"/>
    </inkml:brush>
  </inkml:definitions>
  <inkml:trace contextRef="#ctx0" brushRef="#br0">1279 153 4144 0 0,'10'-2'547'0'0,"1"1"-1"0"0,-1 0 1 0 0,9 1-547 0 0,-9 0 556 0 0,0 0-1 0 0,0-1 1 0 0,0 0-1 0 0,0-1-555 0 0,40-9 4135 0 0,-44 9-3985 0 0,1 2 0 0 0,0-1 0 0 0,-1 1 0 0 0,5 0-150 0 0,-6 0 179 0 0,-1 0 445 0 0,-6 1 907 0 0,-8 1-490 0 0,-189 5 80 0 0,128-4-991 0 0,16 0 19 0 0,-9 0 216 0 0,-11-2-365 0 0,14-1 358 0 0,-13 3-358 0 0,-30 1 11 0 0,-157 4 454 0 0,152-4-239 0 0,11-2-88 0 0,95 0-103 0 0,3-1-1662 0 0,-1 0-4434 0 0,1-1 1115 0 0</inkml:trace>
  <inkml:trace contextRef="#ctx0" brushRef="#br0" timeOffset="491.527">1458 316 2304 0 0,'0'0'420'0'0,"0"0"924"0"0,0 0 404 0 0,0 0 78 0 0,0 0-155 0 0,0 0-732 0 0,0 0-326 0 0,0 0-62 0 0,0 0-11 0 0,-7 6 504 0 0,3-3-898 0 0,0-1-1 0 0,-1 0 1 0 0,1 0 0 0 0,-1-1 0 0 0,1 1 0 0 0,-1-1 0 0 0,0 0 0 0 0,0 0 0 0 0,1 0 0 0 0,-3-1-146 0 0,-9 3 173 0 0,-53 9 800 0 0,-34 1-973 0 0,9-2 364 0 0,-8-1 595 0 0,-53-3-959 0 0,-24 2 373 0 0,22-5-221 0 0,83-4-19 0 0,-17 4-133 0 0,52 1 144 0 0,-11 4-144 0 0,19-3 49 0 0,27-5 13 0 0,4 0-74 0 0,0-1-386 0 0,0 0-190 0 0,0 0-41 0 0,0 0-191 0 0,0 0-764 0 0,0 0-330 0 0</inkml:trace>
  <inkml:trace contextRef="#ctx0" brushRef="#br0" timeOffset="1010.806">518 8 12696 0 0,'0'0'580'0'0,"0"0"-11"0"0,0 0-326 0 0,0 0-29 0 0,-1 0-100 0 0,0-1 0 0 0,0 0-1 0 0,0 0 1 0 0,-1 0 0 0 0,1 1 0 0 0,0-1-1 0 0,-1 1 1 0 0,1-1 0 0 0,0 1 0 0 0,-2-1-114 0 0,-8 5 147 0 0,1 0 0 0 0,-1 1 0 0 0,1 0 0 0 0,-6 5-147 0 0,-7 3 12 0 0,-26 13 2 0 0,-136 64 100 0 0,117-56-114 0 0,56-27 29 0 0,0 0 1 0 0,-9 9-30 0 0,6-5 58 0 0,9-7-56 0 0,0 0 0 0 0,1 1 0 0 0,0 0-1 0 0,0 0 1 0 0,0 0 0 0 0,1 1 0 0 0,0-1 0 0 0,0 1 0 0 0,-3 5-2 0 0,6-9-4 0 0,0 1 1 0 0,0-1-1 0 0,0 1 0 0 0,0-1 1 0 0,0 1-1 0 0,0-1 0 0 0,1 1 1 0 0,-1 0-1 0 0,1-1 0 0 0,0 1 1 0 0,0 0-1 0 0,0 0 0 0 0,0-1 1 0 0,0 1-1 0 0,0 0 0 0 0,1-1 1 0 0,-1 1-1 0 0,1 0 0 0 0,0-1 1 0 0,0 1-1 0 0,0-1 0 0 0,0 1 1 0 0,1-1-1 0 0,-1 0 0 0 0,2 2 4 0 0,4 6-36 0 0,1-1-1 0 0,1 0 1 0 0,-1-1 0 0 0,1 0-1 0 0,10 6 37 0 0,9 5 518 0 0,13 6-518 0 0,-29-18 197 0 0,8 4 63 0 0,12 7 746 0 0,-1 2 0 0 0,-1 0 0 0 0,28 25-1006 0 0,-54-42 38 0 0,1 0-18 0 0,7 14 52 0 0,4 10-560 0 0,-7-9-3637 0 0,-8-17 3815 0 0,2 5-5414 0 0</inkml:trace>
</inkml:ink>
</file>

<file path=ppt/ink/ink5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18-12-04T08:25:56.575"/>
    </inkml:context>
    <inkml:brush xml:id="br0">
      <inkml:brushProperty name="width" value="0.05" units="cm"/>
      <inkml:brushProperty name="height" value="0.05" units="cm"/>
      <inkml:brushProperty name="color" value="#008C3A"/>
    </inkml:brush>
  </inkml:definitions>
  <inkml:trace contextRef="#ctx0" brushRef="#br0">197 1507 13360 0 0,'0'0'612'0'0,"0"0"-15"0"0,0 0-254 0 0,5 8 1212 0 0,-3-4-1482 0 0,0 1 0 0 0,0 0-1 0 0,0 0 1 0 0,0-1 0 0 0,1 1-1 0 0,0-1 1 0 0,0 0-1 0 0,0 0 1 0 0,0 0 0 0 0,1 0-1 0 0,-1-1 1 0 0,1 1-1 0 0,0-1 1 0 0,0 0 0 0 0,0 0-1 0 0,1 0 1 0 0,-1-1-1 0 0,1 1 1 0 0,-1-1 0 0 0,1 0-1 0 0,0-1 1 0 0,0 1-1 0 0,0-1 1 0 0,0 0 0 0 0,0 0-1 0 0,0 0 1 0 0,0-1-1 0 0,0 0 1 0 0,0 0 0 0 0,0 0-1 0 0,1-1 1 0 0,-1 1-1 0 0,2-2-72 0 0,7 0 62 0 0,-1-1 0 0 0,1-1 0 0 0,0 0 0 0 0,-1-1 0 0 0,0 0-1 0 0,0-1 1 0 0,0-1 0 0 0,-1 0 0 0 0,0-1 0 0 0,0 0-1 0 0,-1 0 1 0 0,0-2 0 0 0,0 1 0 0 0,-1-1 0 0 0,-1-1-1 0 0,1 0 1 0 0,-2 0 0 0 0,0 0 0 0 0,0-1 0 0 0,-1-1 0 0 0,0 1-1 0 0,-1-2-61 0 0,11-26-39 0 0,-2-1-1 0 0,-2 0 1 0 0,5-30 39 0 0,-2-7-778 0 0,1-45 778 0 0,-11 67-281 0 0,-2-1 1 0 0,-3-11 280 0 0,-1 50 90 0 0,-1 0 1 0 0,-2-1 0 0 0,0 1-1 0 0,0 0 1 0 0,-2 0 0 0 0,0 0 0 0 0,-1 1-1 0 0,-6-12-90 0 0,-7-9 473 0 0,0 1 0 0 0,-3 1 0 0 0,-1 0 0 0 0,-25-28-473 0 0,40 54 101 0 0,1 1 24 0 0,-1 0 0 0 0,0 0 1 0 0,0 1-1 0 0,-1 1 0 0 0,-8-7-125 0 0,15 12 11 0 0,-1 1 0 0 0,0-1 0 0 0,0 1 0 0 0,1 0 0 0 0,-1 0 0 0 0,0 0 0 0 0,0 0 0 0 0,0 0 0 0 0,0 0 1 0 0,0 1-1 0 0,0 0 0 0 0,0 0 0 0 0,0 0 0 0 0,0 0 0 0 0,0 0 0 0 0,0 0 0 0 0,0 1 0 0 0,0-1 0 0 0,0 1 0 0 0,0 0 0 0 0,0 0 0 0 0,0 0 0 0 0,0 0 0 0 0,0 1-11 0 0,-18 9 11 0 0,2 1 0 0 0,0 1-1 0 0,0 1 1 0 0,1 0 0 0 0,1 1-1 0 0,-10 12-10 0 0,-103 116 60 0 0,120-130-38 0 0,0 0 0 0 0,1 1-1 0 0,1 0 1 0 0,-6 13-22 0 0,12-21 43 0 0,1-2-70 0 0,1-3-168 0 0,0-1-71 0 0,0 0-20 0 0,0 0-143 0 0,0 0-595 0 0,0 0-264 0 0,6-3-5089 0 0,3-2 864 0 0</inkml:trace>
  <inkml:trace contextRef="#ctx0" brushRef="#br0" timeOffset="374.552">190 625 2760 0 0,'0'0'125'0'0,"7"17"1985"0"0,-9 13 5586 0 0,1-23-7435 0 0,0-1 1 0 0,-1 1 0 0 0,0 0-1 0 0,0-1 1 0 0,0 0-1 0 0,-1 1 1 0 0,0-1-1 0 0,0 0 1 0 0,-4 5-262 0 0,-28 44 1706 0 0,3-14 358 0 0,31-40-1824 0 0,1-1-8 0 0,0 0-32 0 0,0 0-9 0 0,0 0-6 0 0,-1 0-160 0 0,1-1-1 0 0,-1 1 1 0 0,1-1-1 0 0,-1 1 1 0 0,1 0-1 0 0,-1-1 1 0 0,1 1-1 0 0,0-1 1 0 0,-1 1-1 0 0,1-1 1 0 0,0 1-1 0 0,-1-1 1 0 0,1 1-1 0 0,0-1 1 0 0,0 1-1 0 0,0-1 1 0 0,-1 1-1 0 0,1-1 1 0 0,0 1-1 0 0,0-1 1 0 0,0 0-25 0 0,-3-14 305 0 0,3-9-48 0 0,-1-1 0 0 0,-2 1 0 0 0,0 0 0 0 0,-2-1-1 0 0,-3-7-256 0 0,3 17 159 0 0,-2 0-1 0 0,1 1 1 0 0,-2-1-1 0 0,0 2 0 0 0,-4-6-158 0 0,-12-8 264 0 0,23 26-468 0 0,1 1-57 0 0,0 0-10 0 0,0 0-201 0 0,0 0-841 0 0,0 0-372 0 0,2 1-943 0 0,5 0-3505 0 0</inkml:trace>
  <inkml:trace contextRef="#ctx0" brushRef="#br0" timeOffset="805.489">799 194 11600 0 0,'0'0'530'0'0,"0"0"-7"0"0,7-1-312 0 0,32-4 1134 0 0,1 3 0 0 0,4 1-1345 0 0,51-3 1520 0 0,-56 2-1326 0 0,-26 2-772 0 0,1-1 1 0 0,-1 0 0 0 0,1-1-1 0 0,11-3 578 0 0,-15 2-2406 0 0</inkml:trace>
  <inkml:trace contextRef="#ctx0" brushRef="#br0" timeOffset="1204.24">951 1 9216 0 0,'0'0'706'0'0,"0"0"-280"0"0,0 0 544 0 0,0 0 286 0 0,-2 12 1770 0 0,-6 25 1708 0 0,-1 29-4734 0 0,7-53 121 0 0,1 6 263 0 0,0 1 0 0 0,2 0-1 0 0,0 0 1 0 0,4 18-384 0 0,-4-28 65 0 0,0 2-41 0 0,-1 0-1 0 0,0 0 0 0 0,0 1 0 0 0,-3 10-23 0 0,-2 7-6139 0 0,3-24-734 0 0</inkml:trace>
</inkml:ink>
</file>

<file path=ppt/ink/ink5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18-12-04T08:14:39.223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233 165 2304 0 0,'2'-4'31'0'0,"1"1"0"0"0,-1-1-1 0 0,1 1 1 0 0,0 0 0 0 0,-1 0 0 0 0,1 0-1 0 0,1 0 1 0 0,-1 1 0 0 0,0-1 0 0 0,1 1 0 0 0,1-1-31 0 0,12-9 1145 0 0,25-18 2546 0 0,-23 17-2216 0 0,-1-1 1 0 0,3-3-1476 0 0,-2 2 1059 0 0,-15 13-525 0 0,-1 0 0 0 0,0-1 0 0 0,1 1 0 0 0,-1-1 0 0 0,0 0 0 0 0,-1 0 0 0 0,1 0 0 0 0,1-2-534 0 0,-3 4 1049 0 0,-1 1-52 0 0,0 0-6 0 0,-1 0-889 0 0,0 0 0 0 0,0 0 1 0 0,0 0-1 0 0,0 0 0 0 0,0 0 0 0 0,0 0 0 0 0,0 0 0 0 0,0 0 0 0 0,0 0 1 0 0,1 1-1 0 0,-1-1 0 0 0,0 0 0 0 0,0 1 0 0 0,0-1 0 0 0,0 1 1 0 0,0-1-1 0 0,1 1 0 0 0,-2 0-102 0 0,0 0 182 0 0,-17 11 422 0 0,0 1-1 0 0,-5 5-603 0 0,-15 10 261 0 0,20-15-132 0 0,-15 10 670 0 0,-16 14-799 0 0,45-32 48 0 0,1 0 0 0 0,-1 0-1 0 0,1 0 1 0 0,-2 2-48 0 0,3-2 14 0 0,-1 0 1 0 0,0 0 0 0 0,-1 0 0 0 0,1-1-1 0 0,-4 3-14 0 0,2-3 0 0 0,3-2 0 0 0,0 0 0 0 0,1 0 0 0 0,-1 0 0 0 0,0 0 0 0 0,1 1 0 0 0,-1-1 0 0 0,1 1 0 0 0,0-1 0 0 0,0 1 0 0 0,0 0 0 0 0,0 0 0 0 0,1 0 0 0 0,-1 0 0 0 0,1 0 0 0 0,-1 0 0 0 0,1 3 0 0 0,-5 12 0 0 0,5-13 0 0 0,-1 0 0 0 0,1 1 0 0 0,-1-1 0 0 0,2 0 0 0 0,-1 3 0 0 0,1-7 0 0 0,0 1 0 0 0,0-1 0 0 0,0 1 0 0 0,0-1 0 0 0,0 1 0 0 0,1-1 0 0 0,-1 1 0 0 0,1-1 0 0 0,-1 1 0 0 0,1-1 0 0 0,0 1 0 0 0,-1-1 0 0 0,1 0 0 0 0,0 1 0 0 0,0-1 0 0 0,0 0 0 0 0,0 0 0 0 0,0 1 0 0 0,0-1 0 0 0,1 0 0 0 0,9 8-2 0 0,0-1 0 0 0,0 0-1 0 0,1-1 1 0 0,0 0 0 0 0,13 4 2 0 0,15 5-51 0 0,11 1 51 0 0,18 6-78 0 0,-11-5-437 0 0,-35-11 651 0 0,-1 0 1 0 0,11 6-137 0 0,-27-11 39 0 0,0 1 0 0 0,0 1 0 0 0,-1-1 0 0 0,1 1 0 0 0,-1 0 0 0 0,1 0 0 0 0,-1 0 0 0 0,-1 1 0 0 0,1 0 0 0 0,3 4-39 0 0,-7-8 1 0 0,-1 0-1 0 0,1-1 0 0 0,-1 1 1 0 0,0 0-1 0 0,1 0 1 0 0,-1 0-1 0 0,1 0 0 0 0,-1-1 1 0 0,0 1-1 0 0,0 0 1 0 0,0 0-1 0 0,1 0 0 0 0,-1 0 1 0 0,0 0-1 0 0,0 0 1 0 0,0 0-1 0 0,0 0 0 0 0,-1 0 1 0 0,1 0-1 0 0,0-1 1 0 0,0 1-1 0 0,0 0 0 0 0,-1 0 1 0 0,1 0-1 0 0,0 0 1 0 0,-1 0-1 0 0,1-1 0 0 0,-1 1 1 0 0,1 0-1 0 0,-1 0 1 0 0,1-1-1 0 0,-1 1 0 0 0,0 0 1 0 0,1-1-1 0 0,-1 1 1 0 0,0 0-1 0 0,0-1 0 0 0,1 1 1 0 0,-1-1-1 0 0,0 0 1 0 0,0 1-1 0 0,0-1 0 0 0,-6 4 80 0 0,-1 0 0 0 0,1-1 1 0 0,-1 0-1 0 0,-6 2-80 0 0,3-2 182 0 0,-11 5 90 0 0,0-2 1 0 0,-1 0-1 0 0,0-2 0 0 0,0 0 0 0 0,-22 0-272 0 0,13-3 17 0 0,0-2 0 0 0,0-1 0 0 0,0-1 1 0 0,-2-2-18 0 0,21 3-147 0 0,1 0 1 0 0,-1-1 0 0 0,1 0 0 0 0,0-1 0 0 0,0-1 0 0 0,0 0 0 0 0,1 0 0 0 0,0-1-1 0 0,0-1 1 0 0,-5-3 146 0 0,4 1-319 0 0,9 7 114 0 0,-1 0-1 0 0,1-1 0 0 0,0 0 0 0 0,-1 0 0 0 0,0-1 206 0 0,3 3-76 0 0,1 0 0 0 0,-1 0 0 0 0,1 1 0 0 0,-1-1 0 0 0,1 0 0 0 0,-1 0 0 0 0,1 0 0 0 0,-1 0 0 0 0,1 0 0 0 0,0 0 0 0 0,0 0 0 0 0,-1 1 0 0 0,1-1 0 0 0,0 0 0 0 0,0 0 0 0 0,0 0 0 0 0,0 0 0 0 0,0 0 0 0 0,0 0 0 0 0,1 0 0 0 0,-1 0 0 0 0,0 0 0 0 0,0 0 0 0 0,1 0 0 0 0,-1 0 76 0 0,4-14-1345 0 0,-4 13 1189 0 0,0 0 1 0 0,1 1 0 0 0,-1-1-1 0 0,0 1 1 0 0,1-1-1 0 0,0 0 1 0 0,-1 1 0 0 0,1-1-1 0 0,0 1 1 0 0,0-1-1 0 0,-1 1 1 0 0,1 0 0 0 0,0-1-1 0 0,2 0 156 0 0,14-11-2148 0 0,4 2-3478 0 0</inkml:trace>
  <inkml:trace contextRef="#ctx0" brushRef="#br0" timeOffset="375.776">754 278 10136 0 0,'0'0'777'0'0,"0"0"-294"0"0,0 0 637 0 0,0 0 332 0 0,-6 12 2289 0 0,3-3-3258 0 0,0 1 1 0 0,0 0-1 0 0,1 0 1 0 0,0 0-1 0 0,1 0 1 0 0,0 0-1 0 0,1 0 1 0 0,0 8-484 0 0,3 18 1140 0 0,6 30-1140 0 0,-3-29 298 0 0,1-2-78 0 0,1-1 0 0 0,6 16-220 0 0,-1-7 8 0 0,10 26-146 0 0,-23-68-918 0 0,0-1-382 0 0,-6-9-5553 0 0,0-1 999 0 0</inkml:trace>
  <inkml:trace contextRef="#ctx0" brushRef="#br0" timeOffset="723.118">707 370 3224 0 0,'1'-3'19'0'0,"1"-1"124"0"0,-1 0 0 0 0,1 0 1 0 0,0 1-1 0 0,0-1 0 0 0,1 0 1 0 0,0 0-144 0 0,-2 3 473 0 0,0 0 0 0 0,0 0 0 0 0,0 0 0 0 0,1 0 0 0 0,-1 0 1 0 0,0 0-1 0 0,1 0 0 0 0,-1 1 0 0 0,0-1 0 0 0,1 1 0 0 0,-1-1 1 0 0,1 1-1 0 0,-1-1 0 0 0,1 1 0 0 0,-1 0 0 0 0,1-1 1 0 0,-1 1-1 0 0,1 0 0 0 0,0 0-473 0 0,14-2 3676 0 0,-14 1-3529 0 0,0 1 1 0 0,0-1-1 0 0,0 1 0 0 0,0-1 1 0 0,1 1-1 0 0,-1 0 1 0 0,0 0-1 0 0,0 0 0 0 0,0 1-147 0 0,13 3 528 0 0,0 1 0 0 0,0 0 1 0 0,-1 1-1 0 0,0 1 0 0 0,0 0 0 0 0,0 1 0 0 0,7 7-528 0 0,-12-9 287 0 0,-5-4-195 0 0,1 1 0 0 0,-1 1 0 0 0,-1-1-1 0 0,1 1 1 0 0,0-1 0 0 0,-1 1-1 0 0,0 0 1 0 0,0 0 0 0 0,0 1 0 0 0,0-1-1 0 0,-1 0 1 0 0,0 1 0 0 0,0 0-1 0 0,1 2-91 0 0,-2-4 5 0 0,0 0 0 0 0,0 0 0 0 0,-1 0 0 0 0,1 0 0 0 0,-1 0 0 0 0,0 0 0 0 0,0 0 0 0 0,0 0 0 0 0,0 0 0 0 0,0 0 0 0 0,-1 0 0 0 0,1 0 0 0 0,-1 0 0 0 0,0 0 0 0 0,0 0 0 0 0,0-1 0 0 0,0 1 0 0 0,-1 0 0 0 0,1 0 0 0 0,-1-1-1 0 0,1 1 1 0 0,-1-1 0 0 0,0 1 0 0 0,0-1 0 0 0,-1 1-5 0 0,-6 5 30 0 0,-1 0 1 0 0,0 0-1 0 0,0-1 0 0 0,-1-1 0 0 0,0 0 0 0 0,0 0 0 0 0,-6 1-30 0 0,-34 12-2116 0 0,1-6-5446 0 0,31-10 1494 0 0</inkml:trace>
  <inkml:trace contextRef="#ctx0" brushRef="#br0" timeOffset="1094.793">1010 464 4144 0 0,'17'6'296'0'0,"-8"-3"-127"0"0,0 0 0 0 0,-1 1 1 0 0,6 2-170 0 0,9 8 5859 0 0,-12-6-2624 0 0,1-1-1 0 0,8 3-3234 0 0,-17-8 172 0 0,0-1-1 0 0,1 0 1 0 0,-1 0 0 0 0,1 0-1 0 0,-1 0 1 0 0,1 0-1 0 0,0-1 1 0 0,-1 0 0 0 0,1 1-1 0 0,-1-1 1 0 0,1-1-1 0 0,0 1-171 0 0,2-1 137 0 0,-1 0 0 0 0,0 0-1 0 0,1-1 1 0 0,-1 1 0 0 0,0-1-1 0 0,0 0 1 0 0,0-1 0 0 0,0 1-1 0 0,0-1 1 0 0,0 0 0 0 0,-1-1-1 0 0,1 1 1 0 0,-1-1 0 0 0,1-1-137 0 0,0 1-24 0 0,0-2 0 0 0,0 1 1 0 0,-1-1-1 0 0,0 1 0 0 0,0-1 1 0 0,0 0-1 0 0,-1-1 0 0 0,0 1 1 0 0,0-1-1 0 0,0 1 0 0 0,-1-1 1 0 0,0 0-1 0 0,0 0 24 0 0,-2 4-14 0 0,1 0-1 0 0,0-1 1 0 0,-1 1-1 0 0,0-1 1 0 0,0 1 0 0 0,0 0-1 0 0,0-1 1 0 0,0 1 0 0 0,-1-1-1 0 0,1 1 1 0 0,-1 0-1 0 0,0-1 1 0 0,0 1 0 0 0,0 0-1 0 0,-1 0 1 0 0,1 0-1 0 0,-1 0 1 0 0,0 0 0 0 0,1 0-1 0 0,-1 0 1 0 0,-1 1-1 0 0,1-1 1 0 0,0 1 0 0 0,-1-1-1 0 0,1 1 1 0 0,-1 0-1 0 0,1 0 1 0 0,-2 0 14 0 0,3 1-10 0 0,-1 0 0 0 0,0 0 1 0 0,0 1-1 0 0,0-1 0 0 0,0 1 0 0 0,0 0 1 0 0,0-1-1 0 0,0 1 0 0 0,0 0 0 0 0,0 0 1 0 0,0 0-1 0 0,0 0 0 0 0,0 1 0 0 0,0-1 0 0 0,0 0 1 0 0,0 1-1 0 0,0 0 0 0 0,0-1 0 0 0,0 1 1 0 0,0 0-1 0 0,0 0 0 0 0,0 0 0 0 0,1 0 1 0 0,-1 0-1 0 0,1 1 0 0 0,-1-1 0 0 0,0 0 10 0 0,-2 3-66 0 0,0-1-1 0 0,0 1 1 0 0,0 0-1 0 0,0 0 1 0 0,0 0-1 0 0,1 1 0 0 0,0 0 1 0 0,0-1-1 0 0,-2 4 67 0 0,0 4 253 0 0,-3 5 9 0 0,1 0 0 0 0,-1 6-262 0 0,6-17 71 0 0,1 0-1 0 0,0 0 0 0 0,0 0 0 0 0,0 0 0 0 0,1 1 1 0 0,-1-1-1 0 0,2 0 0 0 0,-1 6-70 0 0,1-9 25 0 0,0 1 1 0 0,0-1-1 0 0,0 0 1 0 0,0 0-1 0 0,0 0 0 0 0,0 1 1 0 0,1-1-1 0 0,0 0 1 0 0,-1-1-1 0 0,1 1 0 0 0,0 0 1 0 0,1 0-1 0 0,-1-1 1 0 0,0 0-1 0 0,1 1 0 0 0,-1-1 1 0 0,1 0-1 0 0,0 0 1 0 0,0 0-1 0 0,0 0 0 0 0,0-1 1 0 0,0 1-1 0 0,0-1 1 0 0,2 1-26 0 0,1 0-160 0 0,0 0 0 0 0,1-1 0 0 0,-1 1 0 0 0,1-1 0 0 0,-1-1 0 0 0,1 1 0 0 0,-1-1 0 0 0,1 0 0 0 0,0-1 1 0 0,-1 0-1 0 0,1 0 0 0 0,2-1 160 0 0,31-7-6260 0 0,-18 1 447 0 0</inkml:trace>
  <inkml:trace contextRef="#ctx0" brushRef="#br0" timeOffset="1467.367">1678 348 4144 0 0,'-1'-1'15'0'0,"1"0"1"0"0,-1 1-1 0 0,1-1 0 0 0,-1 1 1 0 0,0-1-1 0 0,1 0 0 0 0,-1 1 1 0 0,0-1-1 0 0,1 1 0 0 0,-1-1 1 0 0,0 1-1 0 0,0-1 0 0 0,1 1 1 0 0,-1 0-1 0 0,0-1 0 0 0,0 1 1 0 0,0 0-1 0 0,0 0 0 0 0,1 0 0 0 0,-1 0 1 0 0,0-1-1 0 0,0 1 0 0 0,0 0 1 0 0,0 1-1 0 0,0-1 0 0 0,0 0 1 0 0,1 0-1 0 0,-1 0 0 0 0,0 0 1 0 0,0 1-1 0 0,0-1 0 0 0,0 0 1 0 0,1 1-1 0 0,-1-1 0 0 0,0 0 1 0 0,0 1-16 0 0,-8 2 385 0 0,-34 13 9304 0 0,1 5-5138 0 0,28-13-4244 0 0,0 1 0 0 0,1 1 0 0 0,0 0 0 0 0,0 1 0 0 0,1 0 0 0 0,1 1 0 0 0,-6 7-307 0 0,14-15 102 0 0,0 0-1 0 0,0 1 1 0 0,0-1 0 0 0,1 0 0 0 0,0 1-1 0 0,0 0 1 0 0,0-1 0 0 0,0 1 0 0 0,1 0-1 0 0,0 0 1 0 0,0 0 0 0 0,0 0-1 0 0,1 0 1 0 0,-1 0 0 0 0,1 0 0 0 0,0 0-1 0 0,1 4-101 0 0,0-7 12 0 0,0 1 0 0 0,0-1 0 0 0,-1 0 0 0 0,2 1 0 0 0,-1-1 0 0 0,0 0 0 0 0,0 0 0 0 0,1 0 0 0 0,-1 0 0 0 0,1 0 0 0 0,-1 0 0 0 0,1 0 0 0 0,0 0 0 0 0,0-1 0 0 0,0 1 0 0 0,0-1 0 0 0,0 0 0 0 0,0 1 0 0 0,0-1 0 0 0,1 0 0 0 0,-1 0 0 0 0,1 0-12 0 0,6 2 10 0 0,-1 0-1 0 0,1-1 1 0 0,-1 0 0 0 0,1 0-1 0 0,7 0-9 0 0,0-1-64 0 0,1 0-1 0 0,0-1 1 0 0,-1-1-1 0 0,1-1 0 0 0,-1 0 1 0 0,0-1-1 0 0,0-1 1 0 0,0 0-1 0 0,6-4 65 0 0,-11 4-2112 0 0,1-2-1 0 0,0 1 0 0 0,-1-2 1 0 0,7-4 2112 0 0,-1-3-6256 0 0</inkml:trace>
  <inkml:trace contextRef="#ctx0" brushRef="#br0" timeOffset="1468.367">1862 192 15664 0 0,'0'0'718'0'0,"0"7"231"0"0,1 14-798 0 0,1 0-1 0 0,0 0 1 0 0,2 0-1 0 0,0 0 0 0 0,4 7-150 0 0,9 24 3310 0 0,13 25-3310 0 0,-23-57 486 0 0,-1 1 0 0 0,-1 0 1 0 0,0 0-1 0 0,0 20-486 0 0,-4-31 73 0 0,4 14-421 0 0,-5-23 305 0 0,0-1-1 0 0,0 1 1 0 0,0 0 0 0 0,0 0-1 0 0,0-1 1 0 0,0 1-1 0 0,0 0 1 0 0,0 0-1 0 0,-1-1 1 0 0,1 1-1 0 0,0 0 1 0 0,0-1 0 0 0,-1 1-1 0 0,1 0 1 0 0,0-1-1 0 0,-1 1 1 0 0,1 0-1 0 0,-1-1 1 0 0,1 1 0 0 0,-1 0-1 0 0,1-1 1 0 0,-1 1-1 0 0,1-1 1 0 0,-1 1-1 0 0,1-1 1 0 0,-1 0 0 0 0,0 1-1 0 0,1-1 1 0 0,-1 0-1 0 0,0 1 44 0 0,0-1-197 0 0,0 1 0 0 0,1-1 0 0 0,-1 0 0 0 0,0 0 0 0 0,1 1 0 0 0,-1-1 0 0 0,0 0 0 0 0,0 0 0 0 0,1 0 0 0 0,-1 0 0 0 0,0 0 0 0 0,0 0 0 0 0,1 0-1 0 0,-1 0 1 0 0,0 0 0 0 0,1 0 0 0 0,-1-1 0 0 0,0 1 0 0 0,1 0 0 0 0,-1 0 0 0 0,0-1 197 0 0,-8-4-2177 0 0,2-1-20 0 0</inkml:trace>
  <inkml:trace contextRef="#ctx0" brushRef="#br0" timeOffset="1897.216">1983 439 12208 0 0,'14'3'922'0'0,"-8"-2"-799"0"0,-1 0 0 0 0,1 1-1 0 0,-1 0 1 0 0,0 1 0 0 0,0-1-1 0 0,0 1 1 0 0,0 0 0 0 0,0 0-1 0 0,0 0 1 0 0,-1 1 0 0 0,1 0-1 0 0,-1 0 1 0 0,0 0 0 0 0,0 0-1 0 0,-1 1 1 0 0,1-1 0 0 0,0 2-123 0 0,27 42 2296 0 0,-23-38-1822 0 0,-1 0-1 0 0,0 1 0 0 0,-1 0 0 0 0,0 1 0 0 0,3 8-473 0 0,3 1 1511 0 0,-11-20-1335 0 0,-1-1-8 0 0,0 0 68 0 0,0 0 20 0 0,0 0-12 0 0,0 0-78 0 0,0 0-35 0 0,-5 0 90 0 0,5 0-218 0 0,-1 0 1 0 0,0-1-1 0 0,1 1 0 0 0,-1 0 0 0 0,0 0 0 0 0,1-1 0 0 0,-1 1 0 0 0,1 0 0 0 0,-1-1 0 0 0,1 1 1 0 0,-1 0-1 0 0,1-1 0 0 0,-1 1 0 0 0,1-1 0 0 0,-1 1 0 0 0,1-1 0 0 0,-1 1 0 0 0,1-1 0 0 0,0 0 1 0 0,-1 1-1 0 0,1-1 0 0 0,0 1 0 0 0,-1-1-3 0 0,1-1-11 0 0,-1 0 0 0 0,1 0 0 0 0,-1 0 0 0 0,1 0 0 0 0,0 0 0 0 0,0 0 0 0 0,0 0 0 0 0,0-2 11 0 0,1-3-99 0 0,0 1 1 0 0,0-1 0 0 0,1 1 0 0 0,0-1-1 0 0,0 1 99 0 0,5-11-484 0 0,1 1-1 0 0,1 1 1 0 0,0-1-1 0 0,1 1 1 0 0,1 1-1 0 0,0 0 1 0 0,0 0-1 0 0,2 1 1 0 0,0 1-1 0 0,4-3 485 0 0,-12 11-156 0 0,-1 1 1 0 0,1 0-1 0 0,0 0 0 0 0,0 0 0 0 0,0 0 0 0 0,0 1 0 0 0,0 0 1 0 0,1 0-1 0 0,-1 0 0 0 0,1 1 0 0 0,-1 0 0 0 0,1 0 1 0 0,0 0-1 0 0,-1 1 0 0 0,5 0 156 0 0,-3 0-14 0 0,0 0 1 0 0,-1 1-1 0 0,1 0 0 0 0,-1 0 1 0 0,1 1-1 0 0,-1-1 0 0 0,0 1 1 0 0,0 1-1 0 0,1-1 0 0 0,-1 1 1 0 0,-1 0-1 0 0,1 1 1 0 0,2 1 13 0 0,-6-3 80 0 0,0-1 0 0 0,0 1 1 0 0,0 0-1 0 0,0 0 1 0 0,0 0-1 0 0,-1 0 0 0 0,1 0 1 0 0,0 1-1 0 0,-1-1 1 0 0,0 0-1 0 0,1 3-80 0 0,-1-4 68 0 0,-1 1-1 0 0,1-1 1 0 0,-1 1 0 0 0,0 0-1 0 0,1-1 1 0 0,-1 1 0 0 0,0-1-1 0 0,0 1 1 0 0,0 0 0 0 0,0-1-1 0 0,-1 1 1 0 0,1-1 0 0 0,0 1-1 0 0,-1-1 1 0 0,1 1 0 0 0,-1-1-1 0 0,1 1 1 0 0,-1-1-1 0 0,0 1 1 0 0,0-1 0 0 0,0 1-68 0 0,-1 1 167 0 0,-1 1 0 0 0,0-1 1 0 0,-1 0-1 0 0,1 0 1 0 0,0 0-1 0 0,-1 0 0 0 0,-2 1-167 0 0,-14 12 554 0 0,-14 16 218 0 0,21-21-561 0 0,1 1 0 0 0,0 0 0 0 0,0 1 0 0 0,1 0 0 0 0,1 0 0 0 0,0 1 0 0 0,0 4-211 0 0,9-17 0 0 0,0 0-1 0 0,1 0 0 0 0,-1 0 0 0 0,1 0 0 0 0,0 0 0 0 0,-1 0 0 0 0,1 0 1 0 0,0 0-1 0 0,-1 0 0 0 0,1 0 0 0 0,0 0 0 0 0,0 0 0 0 0,0 0 1 0 0,0 0-1 0 0,0 0 0 0 0,0 0 0 0 0,0 1 0 0 0,1-1 0 0 0,-1 0 1 0 0,0 0-1 0 0,0 0 0 0 0,1 0 0 0 0,-1 0 0 0 0,1 0 0 0 0,-1 0 1 0 0,1 0-1 0 0,-1-1 0 0 0,1 1 0 0 0,0 0 0 0 0,-1 0 0 0 0,1 0 1 0 0,0 0-1 0 0,0-1 0 0 0,0 1 0 0 0,0 0 0 0 0,-1-1 0 0 0,1 1 1 0 0,0-1-1 0 0,0 1 0 0 0,0-1 0 0 0,0 1 0 0 0,0-1 0 0 0,0 0 0 0 0,0 1 1 0 0,0-1-1 0 0,1 0 1 0 0,4 1 13 0 0,0 0-1 0 0,-1 0 1 0 0,1 0 0 0 0,0-1 0 0 0,0 0 0 0 0,-1 0 0 0 0,1 0-1 0 0,2-1-12 0 0,4-1-4 0 0,-1 0 0 0 0,1 0-1 0 0,0-2 1 0 0,-1 1 0 0 0,0-1-1 0 0,0-1 1 0 0,0 0 0 0 0,0-1-1 0 0,-1 0 1 0 0,0 0-1 0 0,0-1 1 0 0,-1-1 0 0 0,0 1-1 0 0,0-2 1 0 0,4-4 4 0 0,-6 5-142 0 0,-4 5 32 0 0,0 0 1 0 0,-1-1-1 0 0,1 1 0 0 0,-1 0 1 0 0,0-1-1 0 0,0 0 0 0 0,0 1 1 0 0,0-1-1 0 0,0 0 0 0 0,-1 0 110 0 0,3-9-338 0 0,-3 10 190 0 0,0 0 0 0 0,0 0 0 0 0,0 1 0 0 0,0-1 0 0 0,-1 0 0 0 0,1 0 0 0 0,-1 0 0 0 0,0 0 0 0 0,0 0 0 0 0,0 0 1 0 0,0 0-1 0 0,0 0 0 0 0,-1 0 0 0 0,1 1 0 0 0,-1-1 0 0 0,0 0 0 0 0,0 0 0 0 0,0 0 0 0 0,0 1 0 0 0,-1-3 148 0 0,-10-16-1648 0 0,5 12 802 0 0</inkml:trace>
  <inkml:trace contextRef="#ctx0" brushRef="#br0" timeOffset="2313.498">2826 315 17503 0 0,'0'0'399'0'0,"-4"7"540"0"0,-27 32-334 0 0,22-29-617 0 0,1 0 0 0 0,-7 10 12 0 0,13-16 0 0 0,0 0 0 0 0,-1 1 0 0 0,1-1 0 0 0,1 0 1 0 0,-1 1-1 0 0,1 0 0 0 0,0-1 0 0 0,0 1 0 0 0,-1 4 0 0 0,2-5 3 0 0,0 0 1 0 0,-1 1-1 0 0,2-1 0 0 0,-1 0 0 0 0,0 0 0 0 0,1 1 0 0 0,0-1 0 0 0,0 0 0 0 0,0 0 0 0 0,0 0 0 0 0,1 0 0 0 0,0 0 1 0 0,0 0-1 0 0,0-1 0 0 0,2 4-3 0 0,3 1 3 0 0,0 0 1 0 0,0 0-1 0 0,1-1 1 0 0,0 0-1 0 0,6 4-3 0 0,54 41 0 0 0,-67-52 2 0 0,0 1 0 0 0,-1-1 0 0 0,1 1 0 0 0,0 0 0 0 0,-1 0 0 0 0,1 0 0 0 0,0-1 0 0 0,-1 1 0 0 0,1 0 0 0 0,-1 0 0 0 0,1 0 0 0 0,-1 0 0 0 0,0 0 0 0 0,1 0 0 0 0,-1 0 0 0 0,0 0-2 0 0,1 0 10 0 0,-1 0 0 0 0,0 0-1 0 0,0 0 1 0 0,1 0 0 0 0,-1-1 0 0 0,0 1-1 0 0,1 0 1 0 0,-1 0 0 0 0,1 0-1 0 0,0-1 1 0 0,-1 1 0 0 0,1 0-1 0 0,-1 0 1 0 0,1-1 0 0 0,0 1-10 0 0,17 10 246 0 0,-17-10-83 0 0,1 6 389 0 0,-3-6-519 0 0,0 0-1 0 0,0 1 1 0 0,0-1-1 0 0,-1 0 0 0 0,1 0 1 0 0,0 0-1 0 0,0 0 1 0 0,-1 0-1 0 0,1 0 1 0 0,-1 0-1 0 0,1 0 1 0 0,-1 0-1 0 0,1-1 1 0 0,-1 1-1 0 0,1-1 1 0 0,-1 1-1 0 0,1-1 1 0 0,-1 0-1 0 0,0 1 1 0 0,0-1-33 0 0,-39 4 414 0 0,34-4-338 0 0,-1 1-50 0 0,-12 0-415 0 0,0 0 0 0 0,-1-1 0 0 0,1-1 0 0 0,0-1 0 0 0,-1-1 389 0 0,2-6-3240 0 0,10 5 1577 0 0</inkml:trace>
</inkml:ink>
</file>

<file path=ppt/ink/ink5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18-12-04T08:14:36.459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1 117 11376 0 0,'0'0'521'0'0,"0"0"-12"0"0,0 16-307 0 0,3 1 1831 0 0,-1 0-1 0 0,-1 10-2032 0 0,0-8 875 0 0,1-1 0 0 0,1 4-875 0 0,2 7 1582 0 0,-1 28-1582 0 0,3 14 1497 0 0,-9-54-1034 0 0,1-5-87 0 0,1-12-375 0 0,0 0 1 0 0,0 0 0 0 0,0 0 0 0 0,0 0 0 0 0,0 0-1 0 0,0 0 1 0 0,0 0 0 0 0,0 0 0 0 0,0 1 0 0 0,0-1-1 0 0,0 0 1 0 0,-1 0 0 0 0,1 0 0 0 0,0 0 0 0 0,0 0-1 0 0,0 0 1 0 0,0 0 0 0 0,0 0 0 0 0,0 0 0 0 0,0 0-1 0 0,0 0 1 0 0,0 0 0 0 0,0 1 0 0 0,0-1 0 0 0,-1 0-1 0 0,1 0 1 0 0,0 0 0 0 0,0 0 0 0 0,0 0 0 0 0,0 0-1 0 0,0 0 1 0 0,0 0 0 0 0,0 0 0 0 0,0 0 0 0 0,-1 0-1 0 0,1 0 1 0 0,0 0 0 0 0,0 0 0 0 0,0 0 0 0 0,0 0-1 0 0,0 0 1 0 0,0 0 0 0 0,0 0 0 0 0,-1 0 0 0 0,1 0-1 0 0,0 0 1 0 0,0-1 0 0 0,0 1 0 0 0,0 0 0 0 0,0 0-1 0 0,0 0 1 0 0,0 0 0 0 0,0 0 0 0 0,0 0 0 0 0,0 0-1 0 0,0 0 1 0 0,-1 0-2 0 0,-4-5 150 0 0,4 1-151 0 0,-1 0 0 0 0,1-1 0 0 0,0 1 1 0 0,0-1-1 0 0,0 1 0 0 0,1-1 0 0 0,-1 1 1 0 0,1-1-1 0 0,0 1 0 0 0,1-1 0 0 0,-1 1 1 0 0,1-1-1 0 0,0 1 0 0 0,0-1 0 0 0,0 0 1 0 0,5-13-382 0 0,0 0-1 0 0,1 1 0 0 0,1-1 383 0 0,-4 8-140 0 0,3-3-122 0 0,0-1-1 0 0,0 1 1 0 0,1 0 0 0 0,1 0 0 0 0,1 0 262 0 0,-7 9-64 0 0,-1 1-1 0 0,2-1 1 0 0,-1 1 0 0 0,0 0-1 0 0,0 0 1 0 0,1 0 0 0 0,0 0-1 0 0,-1 1 1 0 0,1-1-1 0 0,0 1 1 0 0,0 0 0 0 0,1 0-1 0 0,-1 0 1 0 0,0 1 0 0 0,1 0-1 0 0,-1-1 1 0 0,1 2-1 0 0,3-2 65 0 0,-6 2-7 0 0,0 0-1 0 0,0 1 0 0 0,0-1 0 0 0,0 0 0 0 0,0 1 0 0 0,0-1 0 0 0,0 1 0 0 0,0-1 0 0 0,0 1 0 0 0,0 0 1 0 0,0 0-1 0 0,-1 0 0 0 0,1 0 0 0 0,0 0 0 0 0,-1 0 0 0 0,1 1 0 0 0,-1-1 0 0 0,1 1 8 0 0,0 1 76 0 0,1 0 0 0 0,-1 0 0 0 0,0 0 0 0 0,0 0 0 0 0,0 1 0 0 0,-1-1 0 0 0,1 0 0 0 0,-1 1 0 0 0,1 2-76 0 0,1 6 426 0 0,-1 1 0 0 0,0-1 0 0 0,-1 1 0 0 0,0-1 0 0 0,-1 6-426 0 0,2 24 881 0 0,0-31-824 0 0,-1 1 1 0 0,-1-1-1 0 0,0 1 0 0 0,-1-1 0 0 0,0 1 0 0 0,-1 2-57 0 0,2-14-15 0 0,0 0-1 0 0,-1 0 0 0 0,1 1 1 0 0,0-1-1 0 0,0 0 0 0 0,0 0 1 0 0,0 1-1 0 0,0-1 0 0 0,0 0 1 0 0,0 0-1 0 0,0 0 0 0 0,0 1 0 0 0,0-1 1 0 0,0 0-1 0 0,0 0 0 0 0,0 1 1 0 0,0-1-1 0 0,1 0 0 0 0,-1 0 1 0 0,0 0-1 0 0,0 1 0 0 0,0-1 1 0 0,0 0-1 0 0,0 0 0 0 0,0 0 1 0 0,1 1-1 0 0,-1-1 0 0 0,0 0 1 0 0,0 0-1 0 0,0 0 0 0 0,0 0 1 0 0,1 0-1 0 0,-1 1 0 0 0,0-1 1 0 0,0 0-1 0 0,0 0 0 0 0,1 0 1 0 0,-1 0-1 0 0,0 0 0 0 0,0 0 1 0 0,0 0-1 0 0,1 0 0 0 0,-1 0 1 0 0,0 0 14 0 0,11-2-1555 0 0,-2-3 282 0 0</inkml:trace>
  <inkml:trace contextRef="#ctx0" brushRef="#br0" timeOffset="1">341 22 19319 0 0,'-3'-1'405'0'0,"-9"-1"483"0"0,12 2-873 0 0,0 0 1 0 0,-1 0 0 0 0,1 0-1 0 0,0 0 1 0 0,-1 0 0 0 0,1 0 0 0 0,-1 0-1 0 0,1 1 1 0 0,0-1 0 0 0,-1 0-1 0 0,1 0 1 0 0,0 0 0 0 0,0 1 0 0 0,-1-1-1 0 0,1 0 1 0 0,0 0 0 0 0,-1 1-1 0 0,1-1 1 0 0,0 0 0 0 0,0 1 0 0 0,0-1-1 0 0,-1 0 1 0 0,1 1 0 0 0,0-1-1 0 0,0 0 1 0 0,0 1 0 0 0,0-1 0 0 0,0 0-1 0 0,0 1 1 0 0,0-1 0 0 0,0 1-1 0 0,-1-1 1 0 0,1 0 0 0 0,1 1 0 0 0,-1-1-1 0 0,0 0 1 0 0,0 1 0 0 0,0-1-16 0 0,3 14-1154 0 0,4-5-3447 0 0,-1-3 2883 0 0</inkml:trace>
  <inkml:trace contextRef="#ctx0" brushRef="#br0" timeOffset="436.154">432 150 15056 0 0,'0'0'340'0'0,"0"0"50"0"0,1 0 25 0 0,16-6-100 0 0,133-46 538 0 0,-144 51-618 0 0,1-1-1 0 0,0 1 1 0 0,0 1 0 0 0,0 0 0 0 0,0 0 0 0 0,0 0 0 0 0,0 1-1 0 0,0 0-234 0 0,-6-1 14 0 0,1 0-1 0 0,-1 1 0 0 0,0-1 0 0 0,1 0 1 0 0,-1 1-1 0 0,0 0 0 0 0,0-1 0 0 0,0 1 1 0 0,0 0-1 0 0,0-1 0 0 0,0 1 0 0 0,0 0 1 0 0,0 0-1 0 0,0 0 0 0 0,0 0 0 0 0,0 0 1 0 0,0 0-1 0 0,-1 0 0 0 0,1 0 0 0 0,0 1 0 0 0,-1-1 1 0 0,1 0-1 0 0,-1 0 0 0 0,1 1 0 0 0,-1-1 1 0 0,0 0-1 0 0,1 0 0 0 0,-1 1 0 0 0,0-1 1 0 0,0 0-1 0 0,0 1 0 0 0,0-1 0 0 0,0 0 1 0 0,0 1-1 0 0,0-1 0 0 0,-1 0 0 0 0,1 2-13 0 0,-2 3 222 0 0,1 0 0 0 0,-1 1 0 0 0,0-1 0 0 0,0 0-1 0 0,0 0 1 0 0,-1-1 0 0 0,-1 3-222 0 0,-11 20 19 0 0,6-11 34 0 0,-1 0 0 0 0,0-1 0 0 0,-2 0 0 0 0,-3 5-53 0 0,14-20 21 0 0,-46 52 188 0 0,-2 6-209 0 0,46-53 0 0 0,3-5 1 0 0,0-1-1 0 0,0 0 0 0 0,0 1 1 0 0,-1-1-1 0 0,1 0 1 0 0,0 1-1 0 0,0-1 0 0 0,0 1 1 0 0,0-1-1 0 0,0 0 0 0 0,1 1 1 0 0,-1-1-1 0 0,0 0 0 0 0,0 1 1 0 0,0-1-1 0 0,0 0 0 0 0,0 1 1 0 0,0-1-1 0 0,1 0 1 0 0,-1 1-1 0 0,0-1 0 0 0,0 0 1 0 0,0 1-1 0 0,1-1 0 0 0,-1 0 1 0 0,0 0-1 0 0,1 1 0 0 0,-1-1 1 0 0,0 0-1 0 0,0 0 1 0 0,1 1-1 0 0,-1-1 0 0 0,0 0 1 0 0,1 0-1 0 0,-1 0 0 0 0,1 0 1 0 0,-1 0-1 0 0,3 3 23 0 0,1-1 1 0 0,-1 0-1 0 0,0-1 1 0 0,1 1 0 0 0,0 0-1 0 0,-1-1 1 0 0,1 0-1 0 0,0 0 1 0 0,0 0 0 0 0,-1-1-1 0 0,1 1 1 0 0,1-1-24 0 0,12 1 104 0 0,-1-1 0 0 0,7 0-104 0 0,1-1 87 0 0,188 1 41 0 0,-149-1-1229 0 0,-31 0-4321 0 0,-27 0 3000 0 0,11-2-3432 0 0</inkml:trace>
  <inkml:trace contextRef="#ctx0" brushRef="#br0" timeOffset="835.624">1220 121 6448 0 0,'-6'-3'669'0'0,"1"1"346"0"0,0 1-1 0 0,-1 0 1 0 0,1 0 0 0 0,0 0-1 0 0,-1 1 1 0 0,1 0 0 0 0,-1 0-1 0 0,1 0 1 0 0,0 1 0 0 0,-1 0-1 0 0,1 0 1 0 0,0 0 0 0 0,-1 1 0 0 0,0 0-1015 0 0,1 0-39 0 0,0 0 1 0 0,1 1 0 0 0,0-1 0 0 0,0 1 0 0 0,0 0 0 0 0,-2 1 38 0 0,-27 22 646 0 0,19-16-482 0 0,1 1 0 0 0,0 1 0 0 0,0 0 0 0 0,1 0 1 0 0,0 1-1 0 0,-8 13-164 0 0,9-9 76 0 0,4-8-4 0 0,1 0-1 0 0,1 0 1 0 0,0 1 0 0 0,0 0 0 0 0,1 0-1 0 0,-4 10-71 0 0,6-12 3 0 0,1-1 0 0 0,-1 1-1 0 0,1 0 1 0 0,1 0 0 0 0,-1 7-3 0 0,1-13 2 0 0,0 0 1 0 0,0 0-1 0 0,1 0 0 0 0,-1 0 0 0 0,0 0 1 0 0,1-1-1 0 0,-1 1 0 0 0,1 0 1 0 0,0 0-1 0 0,-1 0 0 0 0,1-1 0 0 0,0 1 1 0 0,0 0-1 0 0,0-1 0 0 0,0 1 1 0 0,1-1-1 0 0,-1 1 0 0 0,0-1 1 0 0,0 0-1 0 0,1 1 0 0 0,-1-1 0 0 0,1 0 1 0 0,0 0-1 0 0,-1 0 0 0 0,1 0 1 0 0,1 0-3 0 0,-1 0-3 0 0,0 0-1 0 0,1-1 1 0 0,-1 0 0 0 0,1 1 0 0 0,-1-1 0 0 0,1 0 0 0 0,-1 0 0 0 0,1 0 0 0 0,-1-1 0 0 0,1 1-1 0 0,-1-1 1 0 0,0 1 0 0 0,1-1 0 0 0,-1 0 0 0 0,0 0 0 0 0,1 0 3 0 0,4-2-24 0 0,-1 0 0 0 0,0-1 0 0 0,0 0 0 0 0,5-4 24 0 0,-1 0-34 0 0,-1-1-1 0 0,-1 0 1 0 0,0-1-1 0 0,0 0 1 0 0,-1 0-1 0 0,0-1 1 0 0,5-11 34 0 0,16-23-120 0 0,19-30-191 0 0,-46 72 312 0 0,-1 3 0 0 0,1-1-1 0 0,-1 1 1 0 0,0-1-1 0 0,0 1 1 0 0,1-1-1 0 0,-1 1 1 0 0,0 0-1 0 0,1-1 1 0 0,-1 1-1 0 0,0-1 1 0 0,1 1-1 0 0,-1 0 1 0 0,1-1-1 0 0,-1 1 1 0 0,1 0-1 0 0,-1-1 1 0 0,1 1-1 0 0,-1 0 1 0 0,1 0-1 0 0,-1 0 1 0 0,1-1-1 0 0,-1 1 1 0 0,1 0-1 0 0,-1 0 1 0 0,1 0-1 0 0,0 0 18 0 0,0 0 0 0 0,0 0 1 0 0,0 0-1 0 0,0 0 1 0 0,0 0-1 0 0,0 0 0 0 0,0 1 1 0 0,-1-1-1 0 0,1 0 0 0 0,0 0 1 0 0,0 1-1 0 0,0-1 1 0 0,0 1-1 0 0,0-1 0 0 0,-1 1 1 0 0,1-1-1 0 0,0 1 0 0 0,0-1 1 0 0,-1 1-1 0 0,1 0 1 0 0,0-1-1 0 0,-1 1 0 0 0,1 0 1 0 0,-1 0-1 0 0,1-1 0 0 0,-1 1 1 0 0,1 0-19 0 0,11 23 326 0 0,-1 7 199 0 0,-4-9-407 0 0,1 0 1 0 0,5 5-119 0 0,-11-21 1 0 0,2 1-4 0 0,-1 0 0 0 0,1 0-1 0 0,0 0 1 0 0,0 0-1 0 0,1-1 1 0 0,0 1 0 0 0,0-1-1 0 0,1 0 4 0 0,-4-5-181 0 0,7-1-274 0 0,-6 0 238 0 0,0 0-1 0 0,0-1 1 0 0,-1 1-1 0 0,1 0 1 0 0,0-1-1 0 0,0 0 1 0 0,0 0-1 0 0,0 0 1 0 0,-1 0-1 0 0,1 0 1 0 0,0-1-1 0 0,-1 1 1 0 0,0-1-1 0 0,1 1 1 0 0,-1-1-1 0 0,0 0 1 0 0,1 0-1 0 0,-1 0 0 0 0,0 0 1 0 0,0 0-1 0 0,-1-1 1 0 0,1 1-1 0 0,0-1 1 0 0,-1 1-1 0 0,0-1 1 0 0,1 1-1 0 0,-1-1 1 0 0,0-2 217 0 0,6-12-2165 0 0,2-2-11 0 0</inkml:trace>
  <inkml:trace contextRef="#ctx0" brushRef="#br0" timeOffset="1234.39">1480 0 5064 0 0,'0'0'232'0'0,"9"11"2933"0"0,6 19 6820 0 0,-2 20-7145 0 0,-7-8-1948 0 0,-2 0 0 0 0,-2 0 0 0 0,-2 13-892 0 0,0-43 201 0 0,0 0-1 0 0,-1 0 1 0 0,0 0 0 0 0,-2 0-1 0 0,1 0 1 0 0,-1 0 0 0 0,-1 0-1 0 0,-3 7-200 0 0,6-16-43 0 0,-1 1 49 0 0,0 0 1 0 0,1-1 0 0 0,-2 1-1 0 0,1 0 1 0 0,0 0 0 0 0,-2 1-7 0 0,3-4-150 0 0,0-1 0 0 0,0 1 0 0 0,0 0 0 0 0,0 0 1 0 0,0 0-1 0 0,-1-1 0 0 0,1 1 0 0 0,0 0 0 0 0,0-1 0 0 0,-1 1 1 0 0,1-1-1 0 0,0 0 0 0 0,0 1 0 0 0,-1-1 0 0 0,1 0 0 0 0,0 0 1 0 0,-1 0-1 0 0,1 0 0 0 0,-1 0 0 0 0,1 0 0 0 0,0 0 0 0 0,-1 0 150 0 0,0-1-520 0 0,-1 0-1 0 0,1 0 1 0 0,0 0-1 0 0,0 0 0 0 0,0 0 1 0 0,1-1-1 0 0,-1 1 1 0 0,0 0-1 0 0,0-1 1 0 0,1 0-1 0 0,-1 1 1 0 0,1-1-1 0 0,-1 0 0 0 0,1 0 1 0 0,0 1-1 0 0,-1-1 1 0 0,1 0-1 0 0,0-1 1 0 0,0 1-1 0 0,1 0 0 0 0,-1 0 1 0 0,0 0-1 0 0,1 0 521 0 0,-4-9-2502 0 0</inkml:trace>
  <inkml:trace contextRef="#ctx0" brushRef="#br0" timeOffset="1612.018">1449 308 2760 0 0,'0'0'125'0'0,"2"-1"-3"0"0,2-1 191 0 0,14-6 6019 0 0,0 1-1 0 0,8-2-6331 0 0,2 3 1260 0 0,-9 3-381 0 0,-1-1 0 0 0,0 0-1 0 0,7-4-878 0 0,-14 4 234 0 0,3-1-54 0 0,1 1-1 0 0,0 0 1 0 0,0 1-1 0 0,0 0 1 0 0,0 1-1 0 0,2 1-179 0 0,-16 1 12 0 0,0 0 0 0 0,0-1 0 0 0,0 1 0 0 0,0 0 0 0 0,0 0 0 0 0,0 1 0 0 0,0-1 0 0 0,0 0 0 0 0,0 0 0 0 0,0 0 0 0 0,0 1 0 0 0,0-1 0 0 0,0 0 0 0 0,-1 1 0 0 0,1-1 0 0 0,0 1 0 0 0,0-1 0 0 0,0 1 0 0 0,0 0 0 0 0,0-1 0 0 0,-1 1 0 0 0,1 0 0 0 0,0 0 0 0 0,-1-1 0 0 0,1 1 0 0 0,0 0 0 0 0,-1 0 0 0 0,1 0 0 0 0,-1 0 0 0 0,1 0 0 0 0,-1-1 0 0 0,0 1 0 0 0,1 0 0 0 0,-1 0 0 0 0,0 1-12 0 0,0 0 24 0 0,1-1 1 0 0,-1 0-1 0 0,0 0 1 0 0,1 0-1 0 0,-1 0 0 0 0,1 0 1 0 0,-1 0-1 0 0,1 0 0 0 0,-1 0 1 0 0,1 0-1 0 0,0 0 1 0 0,-1 0-1 0 0,1 0 0 0 0,0 0-24 0 0,7 12 415 0 0,8 31 877 0 0,-15-40-1238 0 0,-1-1 1 0 0,1 0 0 0 0,-1 1-1 0 0,0-1 1 0 0,1 0-1 0 0,-1 1 1 0 0,-1 2-55 0 0,2 19 329 0 0,0-17-184 0 0,0 0 0 0 0,-1 0 0 0 0,0 0 0 0 0,-1 0 0 0 0,0 0 0 0 0,-1 7-145 0 0,-2 24 416 0 0,3-37-344 0 0,-1 5-24 0 0,2 0-101 0 0,7-34-4814 0 0,-6 13-484 0 0,0-1-1361 0 0</inkml:trace>
  <inkml:trace contextRef="#ctx0" brushRef="#br0" timeOffset="1613.018">1886 111 5064 0 0,'0'0'389'0'0,"0"0"195"0"0,0 0 1745 0 0,0 0 794 0 0,-6 1 4042 0 0,-8 4-6428 0 0,14-5-736 0 0,-1 1 0 0 0,1-1-1 0 0,-1 0 1 0 0,1 1 0 0 0,-1-1-1 0 0,1 0 1 0 0,0 1 0 0 0,-1-1-1 0 0,1 1 1 0 0,-1-1 0 0 0,1 0-1 0 0,0 1 1 0 0,0-1-1 0 0,-1 1 1 0 0,1-1 0 0 0,0 1-1 0 0,0 0 1 0 0,-1-1 0 0 0,1 1-1 0 0,0-1 1 0 0,0 1 0 0 0,0-1-1 0 0,0 1 1 0 0,0-1 0 0 0,0 1-1 0 0,0 0 1 0 0,0-1-1 0 0,0 1 1 0 0,0-1 0 0 0,0 1-1 0 0,0-1 1 0 0,1 1 0 0 0,-1-1-1 0 0,0 1 0 0 0,0 0 2 0 0,0 1-4 0 0,1-1-1 0 0,-1 1 0 0 0,0 0 0 0 0,1 0 1 0 0,-1-1-1 0 0,1 1 0 0 0,0 0 0 0 0,-1-1 1 0 0,1 1-1 0 0,0 0 0 0 0,0-1 0 0 0,0 1 1 0 0,0-1-1 0 0,1 1 3 0 0,18 19-3286 0 0,-14-16 208 0 0,5 5-2535 0 0</inkml:trace>
  <inkml:trace contextRef="#ctx0" brushRef="#br0" timeOffset="2081.579">2268 178 15664 0 0,'0'0'356'0'0,"0"0"49"0"0,0 0 21 0 0,0 0-42 0 0,-1 1-250 0 0,-10 5 11 0 0,1 0 1 0 0,0 1 0 0 0,-2 3-146 0 0,-24 15 1009 0 0,6-6-471 0 0,1 2 0 0 0,2 1 0 0 0,0 0 0 0 0,-13 17-538 0 0,-1 6 317 0 0,36-39-294 0 0,0 0-1 0 0,1 1 1 0 0,0-1-1 0 0,0 1 1 0 0,0 0-1 0 0,-1 5-22 0 0,4-10 12 0 0,1-2-10 0 0,-1 1 0 0 0,1-1 0 0 0,0 1 0 0 0,0-1 1 0 0,0 1-1 0 0,-1-1 0 0 0,1 1 0 0 0,0-1 0 0 0,0 1 0 0 0,0-1 0 0 0,0 1 0 0 0,0-1 0 0 0,0 1 0 0 0,0-1 1 0 0,0 1-1 0 0,0-1 0 0 0,0 1 0 0 0,0 0 0 0 0,0-1 0 0 0,0 1 0 0 0,1-1 0 0 0,-1 1 0 0 0,0-1-2 0 0,0 1 0 0 0,0 0 0 0 0,0-1 0 0 0,0 1 0 0 0,1-1 0 0 0,-1 1 0 0 0,0 0 0 0 0,0-1 0 0 0,1 1 0 0 0,-1 0 0 0 0,0-1 0 0 0,1 1 0 0 0,-1-1 0 0 0,0 1 0 0 0,1-1 0 0 0,-1 1 0 0 0,1-1 0 0 0,-1 1 0 0 0,1-1 0 0 0,-1 0 0 0 0,1 1 0 0 0,0-1 0 0 0,-1 1 0 0 0,1-1 0 0 0,-1 0 0 0 0,1 0 0 0 0,0 1 0 0 0,-1-1 0 0 0,1 0 0 0 0,-1 0 0 0 0,1 0 0 0 0,0 0 0 0 0,16-3 0 0 0,-15 3 0 0 0,5-3-22 0 0,0 0 0 0 0,-1 0 0 0 0,1 0 0 0 0,-1-1-1 0 0,0 0 1 0 0,0 0 0 0 0,0-1 0 0 0,-1 1 0 0 0,1-1 0 0 0,4-6 22 0 0,6-8-101 0 0,0-1 0 0 0,6-12 101 0 0,-4 5 39 0 0,-4 7-187 0 0,2 0-1 0 0,0 1 1 0 0,9-7 148 0 0,-19 20-26 0 0,0 1 1 0 0,0 0-1 0 0,1 0 1 0 0,0 0-1 0 0,0 1 1 0 0,0-1-1 0 0,0 2 1 0 0,1-1-1 0 0,-1 1 0 0 0,1 0 1 0 0,0 1-1 0 0,2 0 26 0 0,-7 1 23 0 0,0 1 0 0 0,-1 0-1 0 0,1 0 1 0 0,0 0-1 0 0,0 0 1 0 0,0 0 0 0 0,-1 1-1 0 0,1 0 1 0 0,0-1-1 0 0,0 1 1 0 0,-1 0 0 0 0,1 0-1 0 0,-1 0 1 0 0,1 1-1 0 0,-1-1 1 0 0,1 0 0 0 0,-1 1-1 0 0,0 0 1 0 0,0 0-1 0 0,1-1 1 0 0,-1 1 0 0 0,-1 0-1 0 0,2 2-22 0 0,5 5 164 0 0,-1 1 0 0 0,0 0 0 0 0,-1 1-1 0 0,4 9-163 0 0,-3-8 81 0 0,-2-1-10 0 0,0 1-1 0 0,0 0 0 0 0,-1 0 0 0 0,-1 0 0 0 0,0 1 1 0 0,-1-1-1 0 0,0 1 0 0 0,-1-1 0 0 0,0 3-70 0 0,-2-4 95 0 0,0-9-5 0 0,1-1 0 0 0,-1 0 1 0 0,1 1-1 0 0,0-1 0 0 0,0 0 1 0 0,0 1-1 0 0,0-1 1 0 0,0 1-1 0 0,0-1 0 0 0,0 0 1 0 0,0 1-1 0 0,1 0-90 0 0,-12-8-264 0 0,10 4 277 0 0,0 0-1 0 0,0 0 1 0 0,1 0 0 0 0,-1 0 0 0 0,1 0-1 0 0,-1 0 1 0 0,1 0 0 0 0,-1 0 0 0 0,1 0-1 0 0,0 0 1 0 0,0-1 0 0 0,0 1 0 0 0,1 0-1 0 0,-1 0 1 0 0,0 0 0 0 0,1 0 0 0 0,-1 0-1 0 0,2-3-12 0 0,14-38 24 0 0,-6 22-53 0 0,0 0-1 0 0,11-13 30 0 0,-16 26 12 0 0,0 1-1 0 0,0 0 1 0 0,1 0 0 0 0,0 1 0 0 0,1-1-1 0 0,-1 1 1 0 0,1 1 0 0 0,5-4-12 0 0,-11 9-11 0 0,1-1-1 0 0,0 0 1 0 0,0 1-1 0 0,-1 0 1 0 0,1-1-1 0 0,0 1 1 0 0,0 0 0 0 0,0 0-1 0 0,0 0 1 0 0,0 0-1 0 0,-1 0 1 0 0,1 0-1 0 0,0 0 1 0 0,0 1 0 0 0,0-1-1 0 0,0 1 1 0 0,-1-1-1 0 0,1 1 1 0 0,0 0-1 0 0,-1 0 1 0 0,1 0 0 0 0,0 0-1 0 0,-1 0 1 0 0,1 0 11 0 0,3 3 44 0 0,0-1 1 0 0,0 1 0 0 0,-1 0-1 0 0,0 0 1 0 0,1 0 0 0 0,-2 0 0 0 0,2 2-45 0 0,24 27 272 0 0,-22-27-211 0 0,-1 1-1 0 0,0 0 0 0 0,0 0 1 0 0,0 1-1 0 0,-1 0-60 0 0,-2-2 74 0 0,1 0 0 0 0,0 0-1 0 0,0-1 1 0 0,1 1 0 0 0,-1-1-1 0 0,1 0 1 0 0,5 3-74 0 0,-9-7 10 0 0,2 2 78 0 0,-1 0 0 0 0,1 0 0 0 0,-1 0 1 0 0,0 1-1 0 0,0-1 0 0 0,0 1 0 0 0,0-1 1 0 0,0 1-1 0 0,0 3-88 0 0,8 15 42 0 0,-8-19-163 0 0,0 0 0 0 0,-1 0 0 0 0,0 0 0 0 0,0 0 0 0 0,0 1 0 0 0,0-1 0 0 0,0 0 0 0 0,0 1 0 0 0,-1-1 0 0 0,0 1 0 0 0,0-1 0 0 0,0 0 0 0 0,0 3 121 0 0,0-4-214 0 0,3 8-1151 0 0,2-2-61 0 0</inkml:trace>
</inkml:ink>
</file>

<file path=ppt/ink/ink5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18-12-04T08:14:34.510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61 278 1840 0 0,'0'0'288'0'0,"0"0"536"0"0,3-16 3528 0 0,-2 4-2160 0 0,0 10-1875 0 0,-1 0 0 0 0,0 0 1 0 0,0 0-1 0 0,0 0 0 0 0,0 0 0 0 0,0 0 0 0 0,0 0 0 0 0,-1 0 0 0 0,1 0-317 0 0,-2-8 1725 0 0,1 0-1 0 0,0 0 0 0 0,1 0 1 0 0,0-3-1725 0 0,0 11 1110 0 0,-6 75-723 0 0,-1 110-26 0 0,-2 91 328 0 0,13-247-599 0 0,-4-25-21 0 0,0-2 20 0 0,0 0-14 0 0,0 0-10 0 0,0-2-11 0 0,2-6-260 0 0,0 1 0 0 0,0-1 1 0 0,-1 0-1 0 0,0 0 1 0 0,-1 0-1 0 0,0-4 206 0 0,1-8-1281 0 0,0 6 462 0 0,1-6-1131 0 0,-1 0-1 0 0,-1-7 1951 0 0,2-42-4292 0 0,-1 33 2118 0 0</inkml:trace>
  <inkml:trace contextRef="#ctx0" brushRef="#br0" timeOffset="335.613">21 220 2760 0 0,'-10'-17'272'0'0,"9"15"300"0"0,0 0 0 0 0,-1 0 1 0 0,1-1-1 0 0,0 1 0 0 0,0-1 0 0 0,0 1 1 0 0,0-1-1 0 0,1 1 0 0 0,-1-1 1 0 0,1 1-1 0 0,-1-1 0 0 0,1 0 0 0 0,0 1 1 0 0,0-1-1 0 0,0 0 0 0 0,1 1 0 0 0,-1-2-572 0 0,1 0 261 0 0,1 0 1 0 0,-1 0-1 0 0,1-1 0 0 0,-1 1 0 0 0,1 1 0 0 0,0-1 0 0 0,1 0 0 0 0,-1 0 1 0 0,1 1-1 0 0,0-1-261 0 0,8-8 102 0 0,0 1-1 0 0,1 0 1 0 0,1 0 0 0 0,0 1 0 0 0,3-1-102 0 0,-5 4 106 0 0,0 0 0 0 0,0 1 1 0 0,0 1-1 0 0,1 0 0 0 0,10-4-106 0 0,-15 7 96 0 0,-1 0 0 0 0,1 1 1 0 0,0-1-1 0 0,0 2 0 0 0,0-1 0 0 0,0 1 0 0 0,0-1 1 0 0,0 2-1 0 0,0-1 0 0 0,0 1 0 0 0,4 1-96 0 0,-5 0 93 0 0,1 1 0 0 0,-1 0 0 0 0,0 0-1 0 0,-1 0 1 0 0,1 0 0 0 0,0 1 0 0 0,-1 0 0 0 0,3 3-93 0 0,1 0 166 0 0,0 2 0 0 0,-1-1 0 0 0,0 1 0 0 0,3 4-166 0 0,-7-6 138 0 0,0-1 1 0 0,0 1 0 0 0,0 0-1 0 0,-1 0 1 0 0,0 0 0 0 0,0 0-1 0 0,0 5-138 0 0,-2-7 33 0 0,0-1 0 0 0,0 0-1 0 0,-1 0 1 0 0,1 0 0 0 0,-1 1-1 0 0,0-1 1 0 0,0 0 0 0 0,-1 0-1 0 0,1 0 1 0 0,-1 1 0 0 0,0-1-1 0 0,0 0 1 0 0,0 0 0 0 0,-1 2-33 0 0,-2 1 49 0 0,-1 0 1 0 0,1 0 0 0 0,-1 0 0 0 0,-1 0-1 0 0,1-1 1 0 0,-1 0 0 0 0,0 0 0 0 0,0 0-1 0 0,-1-1 1 0 0,0 0 0 0 0,0 0-1 0 0,0-1 1 0 0,-2 1-50 0 0,-14 7 198 0 0,0-2-1 0 0,0 0 0 0 0,-21 5-197 0 0,32-12 78 0 0,-1-1 0 0 0,0 1 0 0 0,0-2 0 0 0,-1 0 0 0 0,1-1 0 0 0,-8 0-78 0 0,14-1 10 0 0,0 1-1 0 0,-1-2 0 0 0,1 1 1 0 0,0-1-1 0 0,-6-2-9 0 0,12 4-165 0 0,-1-1 0 0 0,1 1 1 0 0,-1-1-1 0 0,1 0 0 0 0,-1 1 1 0 0,1-1-1 0 0,0 0 0 0 0,-1 0 0 0 0,1 0 1 0 0,0 0-1 0 0,0 0 0 0 0,0 0 0 0 0,0-1 1 0 0,0 1-1 0 0,0 0 0 0 0,0 0 0 0 0,0-1 1 0 0,0 1-1 0 0,1-1 0 0 0,-1 1 1 0 0,0-1-1 0 0,1 1 0 0 0,-1-1 0 0 0,1 1 1 0 0,0-1-1 0 0,-1 1 0 0 0,1-3 165 0 0,0 4-254 0 0,0-1 0 0 0,0 1 0 0 0,0-1 0 0 0,0 1 0 0 0,1-1 0 0 0,-1 1 0 0 0,0-1 0 0 0,0 1 0 0 0,0-1-1 0 0,1 1 1 0 0,-1-1 0 0 0,0 1 0 0 0,1-1 0 0 0,-1 1 0 0 0,0-1 0 0 0,1 1 0 0 0,-1-1 0 0 0,0 1 0 0 0,1 0 0 0 0,-1-1 254 0 0,1 0-915 0 0,4-4-4123 0 0</inkml:trace>
  <inkml:trace contextRef="#ctx0" brushRef="#br0" timeOffset="703.481">368 347 2760 0 0,'0'0'125'0'0,"-1"2"-3"0"0,-5 13 4551 0 0,-1 0 1 0 0,-6 9-4674 0 0,-19 28 4551 0 0,16-27-3644 0 0,0 2 0 0 0,-3 10-907 0 0,13-24 199 0 0,-5 13 173 0 0,0 0 0 0 0,2 1-372 0 0,8-23 29 0 0,0 0 0 0 0,1 0 0 0 0,0 0 0 0 0,-1 1-1 0 0,2-1 1 0 0,-1 0 0 0 0,0 0 0 0 0,1 0 0 0 0,0 0 0 0 0,0 0 0 0 0,0 0 0 0 0,0 0 0 0 0,0 0-29 0 0,1 0 1 0 0,-1-2-1 0 0,-1-1 0 0 0,1 1 0 0 0,0-1 0 0 0,0 0 0 0 0,0 0 0 0 0,0 1 0 0 0,0-1 0 0 0,0 0 0 0 0,1 0 0 0 0,-1 0 0 0 0,0 0 0 0 0,0 0 0 0 0,1 0 0 0 0,-1 0 0 0 0,1-1 0 0 0,-1 1 0 0 0,1 0 0 0 0,-1-1 0 0 0,1 1 0 0 0,-1-1 0 0 0,1 0 0 0 0,0 1 0 0 0,-1-1 0 0 0,1 0 0 0 0,4 1 0 0 0,0-1 0 0 0,-1 1 0 0 0,1-1 0 0 0,0-1 0 0 0,-1 1 0 0 0,4-1 0 0 0,0-1-19 0 0,0-1-1 0 0,0 0 1 0 0,-1 0-1 0 0,1-1 1 0 0,-1 0-1 0 0,1-1 1 0 0,-1 0-1 0 0,-1 0 1 0 0,1 0-1 0 0,-1-1 1 0 0,0 0-1 0 0,0-1 1 0 0,6-7 19 0 0,-6 5 10 0 0,1 0 1 0 0,-1 0-1 0 0,-1-1 0 0 0,0-1 1 0 0,0 1-1 0 0,-1-1 1 0 0,0 0-1 0 0,-1 0 1 0 0,0 0-1 0 0,1-8-10 0 0,-5 16 24 0 0,1 0 0 0 0,-1 0 0 0 0,0 0 0 0 0,0 0-1 0 0,0 0 1 0 0,0 0 0 0 0,0 0 0 0 0,-1 0 0 0 0,0-3-24 0 0,1 5 13 0 0,-1 0 0 0 0,1 0 1 0 0,0 0-1 0 0,-1 0 0 0 0,1 0 0 0 0,-1 0 0 0 0,1 0 0 0 0,-1 0 1 0 0,0 0-1 0 0,1 0 0 0 0,-1 1 0 0 0,0-1 0 0 0,1 0 0 0 0,-1 0 1 0 0,0 1-1 0 0,0-1 0 0 0,0 0 0 0 0,0 1 0 0 0,0-1 0 0 0,0 1 1 0 0,0-1-1 0 0,0 1 0 0 0,0-1 0 0 0,0 1 0 0 0,0 0 0 0 0,-1-1-13 0 0,-11 0 146 0 0,7-1-133 0 0,0 2 0 0 0,0-1 0 0 0,0 1 0 0 0,0 0 0 0 0,0 0 0 0 0,-4 1-13 0 0,0 1-6 0 0,3-1-11 0 0,-1 0 1 0 0,1 1 0 0 0,-1 1 0 0 0,1-1-1 0 0,-5 3 17 0 0,4-2-177 0 0,7-2 74 0 0,0-1 0 0 0,0 1 0 0 0,0-1 0 0 0,0 1 0 0 0,0-1 0 0 0,0 1 0 0 0,0-1 1 0 0,0 1-1 0 0,1 0 0 0 0,-1-1 0 0 0,0 1 0 0 0,0 0 0 0 0,0 0 0 0 0,1 0 0 0 0,-1 0 103 0 0,0 0-1309 0 0,1-1-60 0 0,2-1-101 0 0,6-2-391 0 0,1 1-168 0 0</inkml:trace>
  <inkml:trace contextRef="#ctx0" brushRef="#br0" timeOffset="1120.12">654 45 5064 0 0,'-3'28'12230'0'0,"-8"21"-10380"0"0,0 2-1625 0 0,0 18 463 0 0,3 0 0 0 0,2 46-688 0 0,6-106 12 0 0,0 33 105 0 0,1 0 0 0 0,7 39-117 0 0,-7-75 11 0 0,1 1 0 0 0,-1-1 0 0 0,1 1 0 0 0,0-1 0 0 0,0 0 0 0 0,1 0-1 0 0,0 1-10 0 0,-3-7 1 0 0,13 20-236 0 0,-12-19 185 0 0,0-1 1 0 0,0 1 0 0 0,0 0 0 0 0,0 0-1 0 0,0-1 1 0 0,1 1 0 0 0,-1-1 0 0 0,0 1-1 0 0,0-1 1 0 0,0 0 0 0 0,1 1 0 0 0,-1-1-1 0 0,0 0 1 0 0,1 0 0 0 0,-1 0 0 0 0,0 0-1 0 0,1 0 50 0 0,0 0-418 0 0,0 0 0 0 0,0 0 0 0 0,1 0 0 0 0,-1 0 0 0 0,0 0 0 0 0,0-1 0 0 0,0 1 0 0 0,0-1 0 0 0,0 1 0 0 0,0-1 0 0 0,0 0 0 0 0,0 0 0 0 0,0 0 0 0 0,0 0 0 0 0,1-1 418 0 0,13-6-2357 0 0</inkml:trace>
  <inkml:trace contextRef="#ctx0" brushRef="#br0" timeOffset="1517.312">1013 343 7832 0 0,'0'0'602'0'0,"0"0"-63"0"0,-6 4 3522 0 0,-20 21 1501 0 0,-7 19-4927 0 0,11-15 317 0 0,11-13-768 0 0,0 0 0 0 0,1 1-1 0 0,1 0 1 0 0,0 1 0 0 0,2 0-1 0 0,0 0 1 0 0,0 1 0 0 0,0 6-184 0 0,7-22 8 0 0,-1-1-1 0 0,1 1 1 0 0,0 0 0 0 0,-1 0 0 0 0,1 0 0 0 0,0-1 0 0 0,1 1 0 0 0,-1 0-1 0 0,0 0 1 0 0,1 0 0 0 0,0-1 0 0 0,-1 1 0 0 0,1 0 0 0 0,0-1 0 0 0,0 1-1 0 0,1-1 1 0 0,-1 1 0 0 0,1-1 0 0 0,-1 1 0 0 0,1-1 0 0 0,0 0-8 0 0,-1 0 1 0 0,1-1 1 0 0,-1 1 0 0 0,1-1-1 0 0,-1 0 1 0 0,1 0-1 0 0,0 0 1 0 0,-1 0 0 0 0,1 0-1 0 0,0 0 1 0 0,0 0 0 0 0,0 0-1 0 0,0-1 1 0 0,0 1-1 0 0,0-1 1 0 0,0 1 0 0 0,0-1-1 0 0,0 0 1 0 0,0 0 0 0 0,0 0-1 0 0,0 0 1 0 0,0 0 0 0 0,0 0-1 0 0,0-1 1 0 0,0 1-1 0 0,0-1 1 0 0,0 1 0 0 0,0-1-1 0 0,1 0-1 0 0,5-3-5 0 0,-1 0 0 0 0,1-1 1 0 0,-1 0-1 0 0,0 0 0 0 0,-1 0 0 0 0,1-1 0 0 0,-1 0 0 0 0,0 0 0 0 0,-1-1 0 0 0,1 1 0 0 0,-1-1 0 0 0,0 0 0 0 0,0-2 5 0 0,5-9-91 0 0,-1 0-1 0 0,-1 0 1 0 0,0-1-1 0 0,-1-1 1 0 0,-1-1 91 0 0,-4 12 1 0 0,0 0 1 0 0,-1 1-1 0 0,0-1 0 0 0,-1 0 1 0 0,0-3-2 0 0,0 11 101 0 0,0 1-1 0 0,0 0 7 0 0,0 0 73 0 0,-1 1-133 0 0,0-1 0 0 0,0 1 0 0 0,0 0 0 0 0,0 1 0 0 0,-1-1 0 0 0,1 0 0 0 0,1 0 0 0 0,-1 0 0 0 0,0 1 0 0 0,0-1 0 0 0,0 0 0 0 0,1 1 0 0 0,-1-1 0 0 0,0 0 1 0 0,1 2-48 0 0,-1-1 54 0 0,-4 8-16 0 0,1 1 1 0 0,1-1-1 0 0,-1 1 1 0 0,2 0-1 0 0,0 0 1 0 0,0 3-39 0 0,1-10 12 0 0,0 1-1 0 0,1-1 1 0 0,0 1 0 0 0,0 0 0 0 0,0-1-1 0 0,1 1 1 0 0,0 0 0 0 0,-1-1-1 0 0,2 1 1 0 0,-1-1 0 0 0,0 1-1 0 0,1-1 1 0 0,0 0 0 0 0,0 0 0 0 0,0 0-1 0 0,2 2-11 0 0,-3-4-34 0 0,0-1-1 0 0,0 0 1 0 0,0 1 0 0 0,0-1-1 0 0,1 0 1 0 0,-1 0-1 0 0,0 0 1 0 0,1 0 0 0 0,-1 0-1 0 0,1 0 1 0 0,-1 0-1 0 0,1-1 1 0 0,-1 1 0 0 0,1 0-1 0 0,0-1 1 0 0,-1 1-1 0 0,1-1 1 0 0,0 0 0 0 0,0 0-1 0 0,-1 1 1 0 0,1-1-1 0 0,0 0 1 0 0,0 0 0 0 0,-1-1-1 0 0,1 1 1 0 0,0 0-1 0 0,-1 0 1 0 0,1-1-1 0 0,0 1 1 0 0,-1-1 0 0 0,2 0 34 0 0,2-1-399 0 0,-1 0 0 0 0,0-1 1 0 0,0 1-1 0 0,0-1 0 0 0,0 1 1 0 0,0-1-1 0 0,-1 0 0 0 0,1 0 1 0 0,-1-1-1 0 0,3-2 399 0 0,16-24-6033 0 0,-21 28 5540 0 0,12-16-4471 0 0</inkml:trace>
</inkml:ink>
</file>

<file path=ppt/ink/ink5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18-12-04T08:14:42.400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249 1 12384 0 0,'-8'0'179'0'0,"0"1"1"0"0,-1 0 0 0 0,1 0 0 0 0,0 1 0 0 0,0 0 0 0 0,1 1-1 0 0,-1 0 1 0 0,-6 3-180 0 0,2-2 373 0 0,1 1-1 0 0,0 0 1 0 0,1 1-1 0 0,0 0 1 0 0,0 0-1 0 0,0 1 1 0 0,0 1-1 0 0,1 0 1 0 0,1 0-1 0 0,-1 0 1 0 0,1 1-1 0 0,1 0 1 0 0,-1 1-1 0 0,2 0 1 0 0,-1 0-1 0 0,-1 4-372 0 0,5-7-24 0 0,0-1-1 0 0,1 1 1 0 0,0-1-1 0 0,0 1 1 0 0,-1 7 24 0 0,2-11 79 0 0,1 1 0 0 0,0-1 0 0 0,0 1 0 0 0,0-1 0 0 0,0 1 0 0 0,0-1 0 0 0,0 1 0 0 0,1-1 0 0 0,0 0 0 0 0,0 1 0 0 0,0-1 0 0 0,0 0 0 0 0,1 1-79 0 0,4 10 481 0 0,-5-11-446 0 0,1 1 1 0 0,-1 0-1 0 0,1-1 0 0 0,0 0 1 0 0,0 1-1 0 0,1-1 0 0 0,-1 0-35 0 0,3 3 192 0 0,0-1-1 0 0,0 0 0 0 0,1 0 0 0 0,0-1 1 0 0,-1 1-1 0 0,1-1 0 0 0,1-1 0 0 0,-1 1 1 0 0,0-1-1 0 0,1 0 0 0 0,1 0-191 0 0,-1 0 0 0 0,1 0 0 0 0,-1 0 0 0 0,1-1 0 0 0,0 0 0 0 0,0-1 0 0 0,-1 1 0 0 0,1-2 0 0 0,0 1 0 0 0,0-1 0 0 0,0 0 0 0 0,3-1 0 0 0,4-2-16 0 0,-1-1-1 0 0,1 0 0 0 0,-1-1 1 0 0,0-1-1 0 0,14-7 17 0 0,-21 10-51 0 0,4-3-141 0 0,0-1 1 0 0,8-6 191 0 0,5-3-147 0 0,-8 7 273 0 0,-1 0-1 0 0,0-1 1 0 0,-1-1 0 0 0,0-1-1 0 0,0-1-125 0 0,-13 13-69 0 0,-1 0-52 0 0,0 0-21 0 0,0 0 38 0 0,0 0 159 0 0,-1-1 42 0 0,0-5-11 0 0,2 5-74 0 0,0 1 0 0 0,-1 0 0 0 0,1-1 0 0 0,0 1 0 0 0,-1-1 0 0 0,1 1 0 0 0,0 0 0 0 0,0 0 0 0 0,0-1 0 0 0,-1 1 0 0 0,1 0 0 0 0,0 0 1 0 0,0 0-1 0 0,0 0 0 0 0,-1 0 0 0 0,1 0 0 0 0,0 0 0 0 0,0 0 0 0 0,0 0-12 0 0,2-1-11 0 0,1 1 14 0 0,17 6-51 0 0,-20-5-193 0 0,1-2 76 0 0,0 0 0 0 0,0 0 0 0 0,0 0 0 0 0,0 1 0 0 0,0-1 0 0 0,1 0 0 0 0,-1 1 0 0 0,1 0 165 0 0,9-3-356 0 0,-11 3 346 0 0,-1 0 0 0 0,1 0 0 0 0,0-1-1 0 0,-1 1 1 0 0,1 0 0 0 0,-1 0 0 0 0,1-1 0 0 0,0 1 0 0 0,-1 0 0 0 0,1-1 0 0 0,-1 1 0 0 0,1 0 0 0 0,-1-1 0 0 0,1 1 0 0 0,-1-1 0 0 0,1 1 0 0 0,-1-1 0 0 0,1 1 0 0 0,-1-1 0 0 0,0 1 0 0 0,1-1 0 0 0,-1 0 0 0 0,0 1 0 0 0,0-1-1 0 0,1 1 1 0 0,-1-1 0 0 0,0 0 0 0 0,0 1 0 0 0,0-1 0 0 0,0 0 0 0 0,0 0 10 0 0,0-1 14 0 0,-1 0 0 0 0,1 1 0 0 0,-1-1 0 0 0,0 0-1 0 0,1 0 1 0 0,-1 0 0 0 0,0 1 0 0 0,0-1 0 0 0,-1 0-14 0 0,-1-2-139 0 0,1 4 185 0 0,0 0 0 0 0,-1 0-1 0 0,1 1 1 0 0,-1-1 0 0 0,1 1 0 0 0,0 0-1 0 0,-3 0-45 0 0,1 1 139 0 0,0 0-1 0 0,0 0 1 0 0,0 0 0 0 0,0 1-1 0 0,0-1 1 0 0,1 1-1 0 0,-1 0 1 0 0,1 0-1 0 0,0 0 1 0 0,-1 1-1 0 0,1 0-138 0 0,-4 5 97 0 0,0 1 0 0 0,1 0 0 0 0,-4 8-97 0 0,9-17-9 0 0,0 1 0 0 0,0-1 0 0 0,1 0 0 0 0,-1 1 0 0 0,1-1 1 0 0,-1 0-1 0 0,1 1 0 0 0,-1-1 0 0 0,1 1 0 0 0,0-1 0 0 0,0 1 0 0 0,0-1 0 0 0,0 1 0 0 0,0-1 0 0 0,0 1 0 0 0,0-1 1 0 0,0 1-1 0 0,1-1 0 0 0,-1 0 0 0 0,0 1 0 0 0,1-1 0 0 0,-1 1 0 0 0,1-1 0 0 0,0 0 0 0 0,-1 1 9 0 0,7 10 89 0 0,-7-12-80 0 0,0 1-1 0 0,1 0 1 0 0,-1-1-1 0 0,0 1 1 0 0,0 0 0 0 0,1-1-1 0 0,-1 1 1 0 0,0-1-1 0 0,1 1 1 0 0,-1 0 0 0 0,1-1-1 0 0,-1 1 1 0 0,1-1-1 0 0,-1 1 1 0 0,1-1-1 0 0,-1 0 1 0 0,1 1 0 0 0,0-1-1 0 0,-1 1 1 0 0,1-1-1 0 0,0 0 1 0 0,-1 0 0 0 0,1 1-1 0 0,0-1 1 0 0,-1 0-1 0 0,1 0-8 0 0,16 5 23 0 0,-5-2-6 0 0,0 0-1 0 0,0 0 0 0 0,3-1-16 0 0,-10-2 2 0 0,-1 1-1 0 0,1-1 1 0 0,-1-1 0 0 0,1 1-1 0 0,-1-1 1 0 0,1 1-1 0 0,-1-1 1 0 0,0-1 0 0 0,1 1-1 0 0,3-2-1 0 0,-5 2 0 0 0,1-1 0 0 0,-1 0 0 0 0,0 1 0 0 0,0-1 0 0 0,1 0 0 0 0,-1-1 0 0 0,-1 1 0 0 0,3-3 0 0 0,-3 3 0 0 0,0 0 0 0 0,-1 0 0 0 0,0 0 0 0 0,1-1 0 0 0,-1 1 0 0 0,0-1 0 0 0,0 1 0 0 0,0-1 0 0 0,-1 1 0 0 0,1-1 0 0 0,0 0 0 0 0,-1-1 0 0 0,1-1 0 0 0,-1 0 0 0 0,0 0 0 0 0,-1-1 0 0 0,1 1 0 0 0,-1 0 0 0 0,0 0 0 0 0,0 0 0 0 0,0 0 0 0 0,-1 0 0 0 0,0 0 0 0 0,0 0 0 0 0,0 0 0 0 0,0 0 0 0 0,-1 1 0 0 0,0-1 0 0 0,0 1 0 0 0,0 0 0 0 0,0 0 0 0 0,-4-3 0 0 0,-7-10 0 0 0,12 13 0 0 0,-1 2 0 0 0,1-1 0 0 0,0 0 0 0 0,-1 0 0 0 0,0 1 0 0 0,-1-2 0 0 0,-9-6-1008 0 0,-1 1 0 0 0,-5-3 1008 0 0,18 12-330 0 0,-1-1-1 0 0,1 0 0 0 0,0 1 0 0 0,0-1 1 0 0,0 0-1 0 0,0 0 0 0 0,0 0 0 0 0,0 0 1 0 0,0 0-1 0 0,0 0 0 0 0,0 0 0 0 0,1 0 0 0 0,-1 0 1 0 0,0 0-1 0 0,1 0 0 0 0,-1-1 0 0 0,1 1 1 0 0,-1 0-1 0 0,1-1 0 0 0,-1 1 0 0 0,1 0 1 0 0,0 0-1 0 0,0-1 0 0 0,0 1 0 0 0,0-1 1 0 0,0 0 330 0 0,5-4-2368 0 0</inkml:trace>
  <inkml:trace contextRef="#ctx0" brushRef="#br0" timeOffset="398.122">732 17 6912 0 0,'4'6'714'0'0,"8"11"-345"0"0,-8-13 701 0 0,-1 1 0 0 0,1 1 0 0 0,-1-1 0 0 0,0 0 0 0 0,0 1 0 0 0,-1 0 0 0 0,1-1 0 0 0,0 5-1070 0 0,2 18 1164 0 0,-1 1 0 0 0,-1 0 0 0 0,-1 24-1164 0 0,2 16 1067 0 0,0-7-598 0 0,4 42-381 0 0,-7-95 156 0 0,0-1 0 0 0,-1 0 0 0 0,0 0 0 0 0,0 0-1 0 0,-1 0 1 0 0,0 1 0 0 0,-1 1-244 0 0,2-8-148 0 0,0-2-20 0 0,0 0 11 0 0,0 0 31 0 0,0 0-127 0 0,0 0-42 0 0,-1-9-359 0 0,0-7-1105 0 0,0 0 0 0 0,1 0 0 0 0,1-1 1759 0 0,1-18-4183 0 0,-2 16 1858 0 0</inkml:trace>
  <inkml:trace contextRef="#ctx0" brushRef="#br0" timeOffset="1133.572">851 94 2304 0 0,'2'-6'350'0'0,"1"0"1"0"0,0 1-1 0 0,0-1 1 0 0,0 1-1 0 0,1-1-350 0 0,-1 3 931 0 0,-1 1-1 0 0,0-1 1 0 0,1 1 0 0 0,-1 0-1 0 0,1 0 1 0 0,0 0-1 0 0,0 0 1 0 0,0 1 0 0 0,-1-1-1 0 0,3 0-930 0 0,3-1 546 0 0,0 0-1 0 0,0 0 1 0 0,0 0-1 0 0,0 1 1 0 0,0 1 0 0 0,8-1-546 0 0,-13 1 88 0 0,0 1 1 0 0,0 0 0 0 0,0 0 0 0 0,0 1 0 0 0,0-1-1 0 0,0 1 1 0 0,0-1 0 0 0,0 1 0 0 0,0 0 0 0 0,0 0 0 0 0,0 0-1 0 0,0 0 1 0 0,0 1 0 0 0,-1-1 0 0 0,1 1 0 0 0,-1 0-1 0 0,1-1 1 0 0,-1 1 0 0 0,0 0 0 0 0,1 1 0 0 0,-1-1-89 0 0,2 3 122 0 0,-1 0 0 0 0,1-1 0 0 0,-1 2-1 0 0,0-1 1 0 0,-1 0 0 0 0,1 0 0 0 0,-1 1 0 0 0,0 0 0 0 0,-1-1 0 0 0,1 1 0 0 0,-1 0 0 0 0,0 1-122 0 0,0-4 63 0 0,-1 0 1 0 0,0 0-1 0 0,0 0 1 0 0,0 0-1 0 0,-1 1 1 0 0,1-1-1 0 0,-1 0 0 0 0,1 0 1 0 0,-1 0-1 0 0,0 0 1 0 0,0 0-1 0 0,0 0 1 0 0,-1 0-1 0 0,1 0 1 0 0,-1 0-1 0 0,0-1 1 0 0,1 1-1 0 0,-1 0 0 0 0,0-1 1 0 0,-1 0-1 0 0,1 1 1 0 0,0-1-1 0 0,-2 1-63 0 0,-28 19 713 0 0,-16 9-713 0 0,19-13 166 0 0,-11 11-917 0 0,39-29 753 0 0,1 0 0 0 0,0 0-1 0 0,0 0 1 0 0,0 0-1 0 0,0 0 1 0 0,-1 1 0 0 0,1-1-1 0 0,0 0 1 0 0,0 0 0 0 0,0 0-1 0 0,0 0 1 0 0,0 1-1 0 0,-1-1 1 0 0,1 0 0 0 0,0 0-1 0 0,0 0 1 0 0,0 1-1 0 0,0-1 1 0 0,0 0 0 0 0,0 0-1 0 0,0 1 1 0 0,0-1 0 0 0,0 0-1 0 0,0 0 1 0 0,0 0-1 0 0,0 1 1 0 0,0-1 0 0 0,0 0-1 0 0,0 0 1 0 0,0 1 0 0 0,0-1-1 0 0,0 0 1 0 0,0 0-1 0 0,0 0 1 0 0,1 1 0 0 0,-1-1-1 0 0,0 0 1 0 0,0 0-1 0 0,0 0 1 0 0,0 1 0 0 0,0-1-1 0 0,1 0 1 0 0,-1 0 0 0 0,0 0-1 0 0,0 0 1 0 0,0 1-1 0 0,0-1 1 0 0,1 0 0 0 0,-1 0-1 0 0,0 0 1 0 0,0 0 0 0 0,0 0-1 0 0,1 0 1 0 0,-1 0-1 0 0,0 0 1 0 0,0 0 0 0 0,1 0-1 0 0,-1 0 1 0 0,0 0-1 0 0,0 0 1 0 0,0 0 0 0 0,1 0-2 0 0,12 5 287 0 0,3-5-321 0 0,0 1-1 0 0,0-2 1 0 0,1 0-1 0 0,-1-1 1 0 0,0-1-1 0 0,0 0 1 0 0,0-2-1 0 0,-1 1 0 0 0,0-2 1 0 0,1 0-1 0 0,8-6 35 0 0,-10 3-245 0 0,1-1 0 0 0,-2 0-1 0 0,0-2 1 0 0,0 1 0 0 0,-1-2-1 0 0,4-5 246 0 0,6-8-240 0 0,-28 36 660 0 0,1 1 1 0 0,0 0-1 0 0,0 0 0 0 0,-2 11-420 0 0,5-17-1 0 0,1 0 0 0 0,0 0 0 0 0,0 0 0 0 0,0 0 0 0 0,1 1 1 0 0,0-1-1 0 0,0 0 0 0 0,0 1 0 0 0,0-1 0 0 0,1 0 0 0 0,0 0 1 0 0,0 0-1 0 0,2 6 1 0 0,-2-10 58 0 0,0 1 1 0 0,0 0-1 0 0,0-1 1 0 0,0 1 0 0 0,0-1-1 0 0,1 1 1 0 0,-1-1-1 0 0,1 1 1 0 0,-1-1 0 0 0,1 0-1 0 0,-1 0 1 0 0,1 0-1 0 0,-1 0 1 0 0,1 0-1 0 0,0 0 1 0 0,0 0 0 0 0,-1-1-1 0 0,1 1 1 0 0,0 0-1 0 0,0-1 1 0 0,0 0-1 0 0,0 1 1 0 0,0-1 0 0 0,0 0-1 0 0,0 0 1 0 0,0 0-1 0 0,0 0 1 0 0,0 0 0 0 0,1-1-59 0 0,3 0 23 0 0,1 0-1 0 0,-1 0 1 0 0,0-1 0 0 0,0 0 0 0 0,1 0 0 0 0,-1-1 0 0 0,-1 1 0 0 0,2-2-23 0 0,16-8-1 0 0,-17 9-18 0 0,1 0 0 0 0,-1 0 0 0 0,0-1 0 0 0,0 0 1 0 0,0-1-1 0 0,3-2 19 0 0,7-9-469 0 0,-1-1 1 0 0,-1 0-1 0 0,7-11 469 0 0,13-17-304 0 0,-25 34 304 0 0,-5 11 0 0 0,-2 0 0 0 0,-1-1-19 0 0,0 1-1 0 0,0 0 0 0 0,0 0 0 0 0,-1-1 0 0 0,1 1 0 0 0,0 0 1 0 0,0 0-1 0 0,0 0 0 0 0,0 0 0 0 0,0 0 0 0 0,0 0 1 0 0,0 0-1 0 0,0 1 0 0 0,0-1 0 0 0,0 0 0 0 0,0 0 0 0 0,-1 1 1 0 0,1-1-1 0 0,0 1 0 0 0,0-1 0 0 0,0 1 0 0 0,0-1 1 0 0,-1 1-1 0 0,1-1 0 0 0,0 1 0 0 0,-1 0 0 0 0,1-1 1 0 0,0 1-1 0 0,-1 0 0 0 0,1 0 0 0 0,-1-1 0 0 0,1 1 0 0 0,-1 0 1 0 0,1 0-1 0 0,-1 0 0 0 0,0 0 0 0 0,1 0 20 0 0,1 6-54 0 0,1-1 0 0 0,-1 1-1 0 0,-1 0 1 0 0,2 6 54 0 0,-2-6 52 0 0,8 38 156 0 0,0-5-10 0 0,-2 0 0 0 0,-2 0 0 0 0,-1 25-198 0 0,-3-2 86 0 0,-1 51 643 0 0,-1-86-612 0 0,0-5-9 0 0,-1 0-1 0 0,0 1 1 0 0,-2-1-1 0 0,-3 8-107 0 0,5-24 40 0 0,0 0 1 0 0,0-1-1 0 0,-1 1 1 0 0,0-1-1 0 0,-1 1 1 0 0,1-1-1 0 0,-1 0 1 0 0,0-1-1 0 0,-1 1 1 0 0,1-1-1 0 0,-1 1 1 0 0,0-1-1 0 0,-1-1 1 0 0,1 1-1 0 0,-1-1 1 0 0,-2 2-41 0 0,-2-1-4 0 0,0 0 1 0 0,0 0 0 0 0,0-1 0 0 0,-1 0 0 0 0,0-1-1 0 0,1 0 1 0 0,-1 0 0 0 0,0-2 0 0 0,0 1-1 0 0,-1-1 1 0 0,1-1 0 0 0,-3 0 3 0 0,-6-1 252 0 0,1-1-1 0 0,-1-1 1 0 0,1 0-1 0 0,0-2 1 0 0,0 0-1 0 0,-9-5-251 0 0,16 5 43 0 0,1 0 0 0 0,0-1 0 0 0,0 0 0 0 0,1-1 0 0 0,0-1-1 0 0,0 1 1 0 0,0-1 0 0 0,1-1 0 0 0,1 0 0 0 0,-1 0 0 0 0,1-1 0 0 0,1 0-1 0 0,0 0 1 0 0,-1-3-43 0 0,5 7-63 0 0,0 0-1 0 0,0 0 1 0 0,1 0-1 0 0,-1-1 1 0 0,1 1-1 0 0,1-1 1 0 0,-1 1-1 0 0,1-1 1 0 0,1 0-1 0 0,-1 1 1 0 0,1-1-1 0 0,0-2 64 0 0,1-4-281 0 0,0 0 0 0 0,1 0 0 0 0,1 1-1 0 0,0-1 1 0 0,5-11 281 0 0,1-3-1304 0 0</inkml:trace>
</inkml:ink>
</file>

<file path=ppt/ink/ink5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8-12-04T08:19:16.337"/>
    </inkml:context>
    <inkml:brush xml:id="br0">
      <inkml:brushProperty name="width" value="0.05" units="cm"/>
      <inkml:brushProperty name="height" value="0.05" units="cm"/>
      <inkml:brushProperty name="color" value="#008C3A"/>
      <inkml:brushProperty name="ignorePressure" value="1"/>
    </inkml:brush>
  </inkml:definitions>
  <inkml:trace contextRef="#ctx0" brushRef="#br0">0 0,'0'0,"0"0</inkml:trace>
</inkml:ink>
</file>

<file path=ppt/ink/ink5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18-12-04T08:22:22.78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33 28 5440 0 0,'0'0'248'0'0,"0"0"-6"0"0,0 0-151 0 0,0-3 0 0 0,0 3 325 0 0,0 0 145 0 0,0 0 23 0 0,0 0-33 0 0,0 0-166 0 0,0 0-69 0 0,0 0-17 0 0,0 0-7 0 0,10-8 1376 0 0,4 8-1186 0 0,11 0-194 0 0,28-6 218 0 0,-41 6-502 0 0,-1-1 0 0 0,0 1 0 0 0,1 1 0 0 0,1 0-4 0 0,23 1 57 0 0,282 1 1154 0 0,-213 1-1225 0 0,-56-1 41 0 0,-1-2 0 0 0,24-4-27 0 0,-13 1 15 0 0,1 1 1 0 0,4 4-16 0 0,37 0 99 0 0,-62-2-51 0 0,-13 0-18 0 0,21-3-30 0 0,-1 0 42 0 0,21 3-42 0 0,-14 0 22 0 0,-13 0-22 0 0,-9-1 10 0 0,14-1-10 0 0,-8 0 94 0 0,24 3-94 0 0,-25-1 44 0 0,-1-1 0 0 0,1-2-44 0 0,132-7 256 0 0,10 7-256 0 0,-149 4 0 0 0,25 3 0 0 0,-26-1 0 0 0,26-1 0 0 0,179-1 213 0 0,-100 7 715 0 0,-97-9-727 0 0,53 0 291 0 0,48-8-492 0 0,-101 6 114 0 0,1 1 1 0 0,11 2-115 0 0,12 0 163 0 0,292-3-74 0 0,-271 6-27 0 0,-56-2-4 0 0,0 1 7 0 0,-17-2-54 0 0,1 0 0 0 0,-1 0 0 0 0,1-1-1 0 0,8-1-10 0 0,-9 1 0 0 0,0 0 0 0 0,0 0 0 0 0,0 0 0 0 0,0 1 0 0 0,0 0 0 0 0,0 0 0 0 0,0-1 0 0 0,1 0 0 0 0,2-1 0 0 0,42-3 0 0 0,0 1 0 0 0,3 3 0 0 0,90 5 118 0 0,-120-8 26 0 0,14 1-70 0 0,-12 2-74 0 0,-5-4 54 0 0,-13 1-44 0 0,-4-1 1 0 0,-3 3 32 0 0,4 1-33 0 0,0-2-10 0 0,-1-1 0 0 0,1 2 0 0 0,-1 0 0 0 0,-1 0 11 0 0,-4 1 42 0 0,7 3 591 0 0,-4 0-632 0 0,1 1-3 0 0,3 6-10 0 0,-5-5 1 0 0,1 1 0 0 0,-1 0 0 0 0,0 0 0 0 0,0 0 0 0 0,-1 1 0 0 0,0-1 0 0 0,0 0 0 0 0,0 1 0 0 0,-1 0 0 0 0,0-1 0 0 0,0 1 0 0 0,0 1 0 0 0,2 13 0 0 0,-2-7 12 0 0,0 0 0 0 0,0 1 0 0 0,-2-1 0 0 0,0 1-12 0 0,0 20 16 0 0,1 50-16 0 0,-2-17 78 0 0,-4 0-78 0 0,1-7 50 0 0,-8 75-39 0 0,10-99 24 0 0,-4 34 173 0 0,3 23-208 0 0,0 31 138 0 0,4-98-106 0 0,-2 1 0 0 0,0-1 0 0 0,-2-1 0 0 0,-3 8-32 0 0,3-14 16 0 0,1 0 0 0 0,0 0 0 0 0,1 1 0 0 0,2 12-16 0 0,-4 18 0 0 0,1 30 64 0 0,0 150 880 0 0,4-225-944 0 0,1-1 0 0 0,-1-4-28 0 0,-1 0 0 0 0,1 0 0 0 0,-1 0 0 0 0,1 0-1 0 0,-1 0 1 0 0,0 0 0 0 0,1 0 0 0 0,-1 0 0 0 0,0 0-1 0 0,0 1 1 0 0,0-1 0 0 0,0 0 0 0 0,0 1 28 0 0,2 9-132 0 0,0-1 522 0 0,-2-8-432 0 0,0 0 1 0 0,0 0-1 0 0,0 0 1 0 0,1 0-1 0 0,-1 0 0 0 0,0 0 1 0 0,1-1-1 0 0,0 1 1 0 0,-1 0-1 0 0,2 0 42 0 0,0 6-48 0 0,-1-3 26 0 0,-1-4-34 0 0,1 0 28 0 0,-1 0 1 0 0,1 1-1 0 0,0-1 1 0 0,-1 0-1 0 0,1 0 1 0 0,-1 1-1 0 0,1-1 1 0 0,-1 0-1 0 0,0 1 1 0 0,1-1-1 0 0,-1 2 28 0 0,3 7-375 0 0,-3-10 363 0 0,0 0-1 0 0,0 0 0 0 0,0 1 1 0 0,1-1-1 0 0,-1 0 0 0 0,0 1 0 0 0,0-1 1 0 0,0 0-1 0 0,0 1 0 0 0,0-1 1 0 0,0 0-1 0 0,1 1 0 0 0,-1-1 0 0 0,0 0 1 0 0,0 1-1 0 0,0-1 0 0 0,0 1 0 0 0,0-1 1 0 0,0 0-1 0 0,0 1 0 0 0,-1-1 1 0 0,1 0 12 0 0,-1 19-235 0 0,1-18 232 0 0,0 0 1 0 0,-1 0 0 0 0,1 0-1 0 0,0 0 1 0 0,-1 0-1 0 0,1 0 1 0 0,-1-1-1 0 0,1 1 1 0 0,-1 0 0 0 0,1 0-1 0 0,-1 0 1 0 0,0 0-1 0 0,1-1 1 0 0,-1 1-1 0 0,0 0 1 0 0,0-1 0 0 0,0 1-1 0 0,1 0 1 0 0,-1-1-1 0 0,0 1 1 0 0,0-1 0 0 0,0 0-1 0 0,0 1 1 0 0,-1-1 2 0 0,-15 6 5 0 0,17-6-6 0 0,-8 1-7 0 0,-31 4 91 0 0,-52-3 178 0 0,17 2-143 0 0,-23-2-108 0 0,70-1-4 0 0,-18-1 52 0 0,-20-3 54 0 0,-29 4-112 0 0,19 0 16 0 0,-275-3 48 0 0,193-4-318 0 0,-287 6-461 0 0,262-6 580 0 0,-34 2 94 0 0,-128 2-110 0 0,29 2 103 0 0,139-2 54 0 0,-401 2 436 0 0,359 2-507 0 0,159 1-78 0 0,-17 3 143 0 0,50-6 0 0 0,20-1 4 0 0,1 1 0 0 0,-1 0 0 0 0,0 0 0 0 0,-6 1-4 0 0,-1 1 50 0 0,-1 0-1 0 0,0-1 1 0 0,1-1-1 0 0,-1-1 0 0 0,-3 0-49 0 0,1 0-5 0 0,1 0 0 0 0,-1 1 0 0 0,-11 2 5 0 0,12 2-27 0 0,12-4 46 0 0,1 1-1 0 0,-1 0 1 0 0,0-1 0 0 0,1 1 0 0 0,-1-1-1 0 0,0 0 1 0 0,1 0 0 0 0,-1 0 0 0 0,0-1-1 0 0,1 1-18 0 0,-1 0-2 0 0,0 0 0 0 0,0-1 0 0 0,0 2 0 0 0,1-1 0 0 0,-1 0 0 0 0,0 0-1 0 0,-2 1 3 0 0,-5 1-13 0 0,1-1-1 0 0,-1 0 0 0 0,-4-1 14 0 0,9 0 11 0 0,0-2 42 0 0,0-1 233 0 0,5 2 71 0 0,1-5-32 0 0,3-4-241 0 0,-3 8-70 0 0,0 0 0 0 0,0 0 0 0 0,0 0 0 0 0,0-1 0 0 0,-1 1 0 0 0,1 0 0 0 0,-1 0 0 0 0,1-1 0 0 0,-1 1 0 0 0,0 0 0 0 0,0-3-14 0 0,-2-38 141 0 0,4 16-55 0 0,-1 20-45 0 0,0 0 1 0 0,-1 0-1 0 0,0 0 1 0 0,0 0-1 0 0,-1-4-41 0 0,0 8 12 0 0,1 1 0 0 0,0-1-1 0 0,-1 0 1 0 0,1 1 0 0 0,0-1-1 0 0,0 0 1 0 0,0 0-1 0 0,1 1 1 0 0,-1-1 0 0 0,1 0-1 0 0,0 0-11 0 0,0-2 24 0 0,-1 0 0 0 0,1 0 0 0 0,-1 1-1 0 0,0-1 1 0 0,0 0 0 0 0,-1 0 0 0 0,1 0-1 0 0,-2-5-23 0 0,-1-18 61 0 0,-3-74-8 0 0,1 32 1 0 0,-3 23-44 0 0,4 14-10 0 0,-1-12 0 0 0,5 11 3 0 0,-1 16 18 0 0,1-1-1 0 0,1 1 0 0 0,3-17-20 0 0,-2 18 0 0 0,0 1 0 0 0,-2-14 0 0 0,0 17 0 0 0,1 0 0 0 0,0-1 0 0 0,0 2 0 0 0,4-13 0 0 0,4-24 0 0 0,-6 37 0 0 0,-1 0 0 0 0,0 0 0 0 0,-1-4 0 0 0,4-23 0 0 0,-3 26 0 0 0,0 0 0 0 0,-2 0 0 0 0,1-4 0 0 0,1-25 0 0 0,4-26 0 0 0,-3-56 0 0 0,-7 25 0 0 0,4 70 0 0 0,4-23 0 0 0,8-5 61 0 0,-7 39 21 0 0,-1 0-1 0 0,0-13-81 0 0,9-36 144 0 0,-11 56-126 0 0,1 0 0 0 0,0 0 0 0 0,1 0 0 0 0,0 1-1 0 0,1-1 1 0 0,1-2-18 0 0,-3 7-7 0 0,7-32-813 0 0,-8 22-868 0 0,-2 8 824 0 0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18-12-04T08:10:01.21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265 374 3224 0 0,'2'0'236'0'0,"0"1"0"0"0,0-1 1 0 0,0 0-1 0 0,0 0 0 0 0,0-1 0 0 0,0 1 0 0 0,0 0 1 0 0,0-1-1 0 0,-1 1 0 0 0,1-1 0 0 0,0 0 0 0 0,0 0 1 0 0,0 1-1 0 0,0-1 0 0 0,-1 0 0 0 0,1 0 1 0 0,0-1-1 0 0,-1 1 0 0 0,2-2-236 0 0,4-2 702 0 0,-3 2-471 0 0,-1 1-1 0 0,0-1 1 0 0,0 0-1 0 0,0 0 1 0 0,0 0-1 0 0,-1 0 0 0 0,1 0 1 0 0,-1-1-1 0 0,0 1 1 0 0,0-1-1 0 0,0 1 1 0 0,0-1-1 0 0,-1 0 0 0 0,1 0 1 0 0,-1 0-1 0 0,0 0 1 0 0,0 0-1 0 0,-1 0 1 0 0,1 0-1 0 0,-1 0 0 0 0,0 0 1 0 0,0 0-1 0 0,0 0 1 0 0,0 0-1 0 0,-1 0 1 0 0,0-3-231 0 0,-1-1 136 0 0,0 0 1 0 0,0 0 0 0 0,0 0 0 0 0,-1 0 0 0 0,-1 0 0 0 0,1 1-1 0 0,-1-1 1 0 0,-1 1 0 0 0,1 0 0 0 0,-1 0 0 0 0,0 1 0 0 0,-4-5-137 0 0,3 5 217 0 0,-1-1 0 0 0,1 1 1 0 0,-1 0-1 0 0,0 0 1 0 0,-1 1-1 0 0,1 0 1 0 0,-1 0-1 0 0,0 1 1 0 0,0 0-1 0 0,-1 1 0 0 0,0-1-217 0 0,0 1 189 0 0,0 1 0 0 0,1 0 0 0 0,-1 1 0 0 0,0 0 0 0 0,0 0 0 0 0,0 1 0 0 0,-4 0-189 0 0,9 1 51 0 0,-1 0-1 0 0,0-1 1 0 0,1 1 0 0 0,-1 1-1 0 0,1-1 1 0 0,-1 1 0 0 0,1 0-1 0 0,-1 0 1 0 0,1 0 0 0 0,0 0-1 0 0,0 1 1 0 0,0 0 0 0 0,0 0-1 0 0,-2 2-50 0 0,0 1 5 0 0,0 0 0 0 0,0 1-1 0 0,1 0 1 0 0,-1 0 0 0 0,1 0 0 0 0,1 1-1 0 0,-1 0 1 0 0,2-1 0 0 0,-1 2-1 0 0,1-1 1 0 0,0 0 0 0 0,0 1 0 0 0,1-1-1 0 0,0 1 1 0 0,1 0 0 0 0,0-1-1 0 0,0 6-4 0 0,0 6-36 0 0,1 0 0 0 0,1 0 0 0 0,2 13 36 0 0,-1-22-13 0 0,0 1 0 0 0,1-1 0 0 0,0 0 0 0 0,1 0 0 0 0,0-1 0 0 0,1 1-1 0 0,1 1 14 0 0,-3-7-4 0 0,0-1 0 0 0,0 0 0 0 0,1 0-1 0 0,-1 0 1 0 0,1 0 0 0 0,0 0 0 0 0,0-1-1 0 0,0 0 1 0 0,1 0 0 0 0,-1 0 0 0 0,1 0-1 0 0,-1-1 1 0 0,1 1 0 0 0,0-1 0 0 0,0-1-1 0 0,0 1 1 0 0,0-1 0 0 0,4 1 4 0 0,1 0 10 0 0,-1-1-1 0 0,0 0 1 0 0,0 0-1 0 0,0-1 1 0 0,1 0 0 0 0,-1-1-1 0 0,0 0 1 0 0,0-1 0 0 0,0 1-1 0 0,5-3-9 0 0,-2 0 28 0 0,-1 0 0 0 0,0-1 0 0 0,0-1 1 0 0,-1 1-1 0 0,1-2 0 0 0,-1 1 0 0 0,0-1 0 0 0,-1-1 0 0 0,0 0 0 0 0,0 0 0 0 0,2-4-28 0 0,-5 5 23 0 0,0 0 1 0 0,-1 0-1 0 0,0-1 1 0 0,0 0-1 0 0,-1 0 0 0 0,0 0 1 0 0,-1 0-1 0 0,1 0 1 0 0,-2-1-1 0 0,1 0 1 0 0,-1 1-1 0 0,0-1 0 0 0,-1 0 1 0 0,0 0-1 0 0,0-6-23 0 0,-1 7 32 0 0,-1-1 0 0 0,0 1 0 0 0,0 0 0 0 0,0 0 0 0 0,-1 0 0 0 0,-1 0 0 0 0,1 0-1 0 0,-1 0 1 0 0,-3-5-32 0 0,4 8-13 0 0,-1 1-1 0 0,0-1 1 0 0,0 0-1 0 0,0 1 1 0 0,-1-1-1 0 0,0 1 0 0 0,0 0 1 0 0,0 0-1 0 0,0 1 1 0 0,0-1-1 0 0,-1 1 1 0 0,0 0-1 0 0,0 0 1 0 0,-3-1 13 0 0,0 0 49 0 0,-1 1 0 0 0,1 0 0 0 0,-1 0 0 0 0,0 1 1 0 0,0 0-1 0 0,-1 0-49 0 0,6 2-7 0 0,-1 0 0 0 0,0-1 0 0 0,0 2 0 0 0,0-1 0 0 0,1 0 0 0 0,-1 1 0 0 0,0 0 0 0 0,1 0 0 0 0,-1 0 1 0 0,0 1-1 0 0,1 0 0 0 0,-3 1 7 0 0,6-3-109 0 0,0 1 0 0 0,-1 0 0 0 0,1-1 0 0 0,0 1 0 0 0,0 0 0 0 0,-1 0 0 0 0,1 0 0 0 0,0 0 0 0 0,0 0 0 0 0,0 0 0 0 0,-1 2 109 0 0,2-3-180 0 0,0 1-1 0 0,0 0 1 0 0,-1-1-1 0 0,1 1 1 0 0,0 0-1 0 0,0-1 1 0 0,0 1-1 0 0,0 0 1 0 0,0-1-1 0 0,0 1 1 0 0,0 0-1 0 0,0 0 1 0 0,0-1-1 0 0,0 1 1 0 0,0 0-1 0 0,0-1 1 0 0,1 1-1 0 0,-1 0 1 0 0,0-1-1 0 0,0 1 1 0 0,1 0-1 0 0,-1-1 1 0 0,0 1-1 0 0,1 0 181 0 0,0 0-2258 0 0</inkml:trace>
  <inkml:trace contextRef="#ctx0" brushRef="#br0" timeOffset="519.356">501 34 11312 0 0,'0'0'256'0'0,"0"0"34"0"0,0 0 21 0 0,0 0-35 0 0,0 0-135 0 0,0 0 103 0 0,0 0 63 0 0,13 5 698 0 0,-10-1-908 0 0,0-1 0 0 0,0 1-1 0 0,0 0 1 0 0,-1 0 0 0 0,0 0-1 0 0,0 1 1 0 0,0-1 0 0 0,0 0-1 0 0,-1 1 1 0 0,1 0 0 0 0,-1-1-1 0 0,0 1 1 0 0,-1 0 0 0 0,1-1-97 0 0,1 9 180 0 0,1 0 1 0 0,1 0 0 0 0,0-1-181 0 0,8 35 87 0 0,-3 1 27 0 0,-3-12-1 0 0,0-1 1 0 0,-2 1 0 0 0,-2 8-114 0 0,-2-41 68 0 0,0 1 1 0 0,0-1 0 0 0,-1 1-1 0 0,0 0 1 0 0,1-1 0 0 0,-2 3-69 0 0,2-6 7 0 0,0 0 1 0 0,0 0-1 0 0,0 0 0 0 0,0 0 1 0 0,0 0-1 0 0,-1 0 0 0 0,1 0 1 0 0,0 0-1 0 0,0 0 1 0 0,0 0-1 0 0,0 0 0 0 0,0 0 1 0 0,0-1-1 0 0,0 1 1 0 0,0 0-1 0 0,0 0 0 0 0,0 0 1 0 0,0 0-1 0 0,0 0 0 0 0,0 0 1 0 0,0 0-1 0 0,-1 0 1 0 0,1 0-1 0 0,0 0 0 0 0,0 0 1 0 0,0 0-1 0 0,0 0 1 0 0,0 0-1 0 0,0 0 0 0 0,0 0 1 0 0,0 0-1 0 0,0 0 0 0 0,0 0 1 0 0,0 0-1 0 0,-1 0 1 0 0,1 0-1 0 0,0 0 0 0 0,0 0 1 0 0,0 1-1 0 0,0-1 1 0 0,0 0-1 0 0,0 0 0 0 0,0 0 1 0 0,0 0-1 0 0,0 0 0 0 0,0 0 1 0 0,0 0-1 0 0,0 0 1 0 0,0 0-1 0 0,0 0 0 0 0,0 0 1 0 0,0 0-1 0 0,0 0 0 0 0,0 0 1 0 0,0 0-1 0 0,-1 1 1 0 0,1-1-1 0 0,0 0 0 0 0,0 0 1 0 0,0 0-1 0 0,0 0 1 0 0,0 0-1 0 0,0 0 0 0 0,0 0 1 0 0,0 0-1 0 0,0 0 0 0 0,0 0 1 0 0,1 0-1 0 0,-1 1 1 0 0,0-1-8 0 0,-2-16-199 0 0,3 5 83 0 0,0 1 1 0 0,1-1-1 0 0,0 1 0 0 0,0 0 0 0 0,1-1 0 0 0,1 1 1 0 0,0 0-1 0 0,0 1 0 0 0,1-1 0 0 0,0 1 0 0 0,0 0 1 0 0,1 0-1 0 0,3-3 116 0 0,-5 8-48 0 0,-1 0 0 0 0,1 0 0 0 0,0 0 1 0 0,0 1-1 0 0,0 0 0 0 0,0-1 0 0 0,1 2 1 0 0,-1-1-1 0 0,1 0 0 0 0,0 1 0 0 0,0 0 0 0 0,0 0 1 0 0,2 0 47 0 0,-1 1 28 0 0,0 0 0 0 0,-1 1 0 0 0,1 0 0 0 0,0 0 0 0 0,0 0 0 0 0,0 1 0 0 0,-1 0 0 0 0,1 0 0 0 0,0 0 0 0 0,-1 1 0 0 0,1 0 0 0 0,-1 0 0 0 0,1 0 0 0 0,-1 1 0 0 0,0 0 0 0 0,0 0 0 0 0,0 0 0 0 0,4 4-28 0 0,-3-2 124 0 0,0 0 0 0 0,-1 1 0 0 0,0 0 0 0 0,0 0 1 0 0,0 1-1 0 0,-1-1 0 0 0,0 1 0 0 0,0 0 0 0 0,-1 0 1 0 0,3 6-125 0 0,-5-8 92 0 0,1 0 0 0 0,-1 0 0 0 0,0 0 0 0 0,0 0 1 0 0,-1 0-1 0 0,1 0 0 0 0,-1 0 0 0 0,0 1 0 0 0,0-1 0 0 0,-1 0 1 0 0,0 0-1 0 0,0 0 0 0 0,0 0 0 0 0,0 0 0 0 0,-1 0 1 0 0,0-1-1 0 0,0 1-92 0 0,0-1 66 0 0,0-1 0 0 0,0-1 0 0 0,0 1 1 0 0,-1 0-1 0 0,1 0 0 0 0,-1-1 0 0 0,0 1 0 0 0,0-1 0 0 0,0 0 1 0 0,0 0-1 0 0,0 0 0 0 0,0 0 0 0 0,-1-1 0 0 0,0 1-66 0 0,-5 2 144 0 0,1-1-1 0 0,-1 0 1 0 0,0-1-1 0 0,0 0 1 0 0,-1 0-144 0 0,-2 0-125 0 0,0-1 0 0 0,0-1 0 0 0,1 0 0 0 0,-1 0 0 0 0,0-1 0 0 0,0-1 1 0 0,0 0-1 0 0,1-1 0 0 0,-1 0 0 0 0,1 0 0 0 0,0-1 0 0 0,0-1 0 0 0,0 0 0 0 0,0 0 0 0 0,-6-6 125 0 0,13 8-540 0 0,1 0-1 0 0,-1 0 1 0 0,1 0-1 0 0,0-1 1 0 0,0 1-1 0 0,1-1 1 0 0,-1 1-1 0 0,1-1 1 0 0,0 0-1 0 0,0 0 541 0 0,-1-5-2294 0 0</inkml:trace>
  <inkml:trace contextRef="#ctx0" brushRef="#br0" timeOffset="913.446">1000 200 3224 0 0,'0'0'14'0'0,"2"-1"191"0"0,0 0 1 0 0,-1 0-1 0 0,1 0 1 0 0,-1 0-1 0 0,1 0 1 0 0,-1 0-1 0 0,0 0 1 0 0,1-1-1 0 0,-1 1 1 0 0,0-1-1 0 0,0 1 1 0 0,0-1-206 0 0,0 1 2436 0 0,-1 1 116 0 0,12 0 2702 0 0,-9 2-5000 0 0,-1 0 1 0 0,1 0-1 0 0,-1 1 0 0 0,0-1 0 0 0,0 1 0 0 0,0-1 0 0 0,0 1 1 0 0,0 0-1 0 0,0 0 0 0 0,-1 0 0 0 0,1 0-254 0 0,15 39 934 0 0,-12-25-667 0 0,-1-8-172 0 0,28 76 866 0 0,9 47-961 0 0,-37-118 98 0 0,-1-1-1 0 0,-1 0 0 0 0,0 1 0 0 0,-1-1 0 0 0,-1 1 0 0 0,0 0 0 0 0,-1 8-97 0 0,0-18 34 0 0,0 0-1 0 0,0 0 0 0 0,0 0 1 0 0,0-1-1 0 0,-1 1 1 0 0,1 0-1 0 0,-1-1 0 0 0,0 1 1 0 0,0-1-1 0 0,0 0 0 0 0,-1 0 1 0 0,1 1-1 0 0,-1-2 1 0 0,0 1-1 0 0,0 0 0 0 0,0 0 1 0 0,0-1-1 0 0,0 0 0 0 0,0 0 1 0 0,-1 1-34 0 0,-1 0 11 0 0,0-1-1 0 0,-1 1 1 0 0,1-1 0 0 0,-1 0 0 0 0,0 0 0 0 0,1-1-1 0 0,-1 0 1 0 0,0 0 0 0 0,0 0 0 0 0,0 0 0 0 0,0-1-1 0 0,0 0 1 0 0,0-1-11 0 0,-1 1-151 0 0,1-2-1 0 0,-1 1 0 0 0,0-1 0 0 0,1 0 0 0 0,0 0 0 0 0,-1 0 1 0 0,1-1-1 0 0,0 0 0 0 0,0 0 0 0 0,0-1 0 0 0,1 0 1 0 0,-1 0-1 0 0,1 0 0 0 0,-2-3 152 0 0,0 1-798 0 0,0-2 0 0 0,1 1 0 0 0,0-1 0 0 0,0 0 1 0 0,1 0-1 0 0,0-1 0 0 0,1 1 0 0 0,-1-1 0 0 0,-1-6 798 0 0,-3-19-2381 0 0</inkml:trace>
  <inkml:trace contextRef="#ctx0" brushRef="#br0" timeOffset="1290.834">1022 89 14744 0 0,'7'-14'2221'0'0,"4"1"299"0"0,-7 9-2971 0 0,11 12-5847 0 0,-14-8 810 0 0</inkml:trace>
  <inkml:trace contextRef="#ctx0" brushRef="#br0" timeOffset="1670.223">1287 358 5064 0 0,'0'0'389'0'0,"0"0"96"0"0,0 0 1333 0 0,2 0 614 0 0,26-9 2973 0 0,14-10-5006 0 0,-31 14-318 0 0,-1 0 0 0 0,0-1 1 0 0,-1 0-1 0 0,0-1 0 0 0,0 0 0 0 0,0-1 1 0 0,-1 0-1 0 0,0 0 0 0 0,0-1 1 0 0,-1 1-1 0 0,0-2 0 0 0,3-5-81 0 0,-9 14 20 0 0,-1 0-1 0 0,1-1 0 0 0,0 1 0 0 0,-1 0 0 0 0,1 0 0 0 0,0-1 0 0 0,-1 1 0 0 0,0 0 0 0 0,1-1 0 0 0,-1 1 1 0 0,0-1-1 0 0,0 1 0 0 0,1 0 0 0 0,-1-1 0 0 0,0 1 0 0 0,0-1 0 0 0,-1 1 0 0 0,1 0 0 0 0,0-1 0 0 0,0 1 1 0 0,-1 0-1 0 0,1-1 0 0 0,-1 1 0 0 0,1 0 0 0 0,-1-1 0 0 0,1 1 0 0 0,-1 0 0 0 0,0 0 0 0 0,0 0 0 0 0,0-1 1 0 0,0 1-1 0 0,0-1-19 0 0,-1 1 20 0 0,0 0 1 0 0,1 0 0 0 0,-1 1 0 0 0,0-1-1 0 0,0 0 1 0 0,0 0 0 0 0,1 1 0 0 0,-1-1-1 0 0,0 1 1 0 0,0 0 0 0 0,0-1 0 0 0,0 1-1 0 0,0 0 1 0 0,0 0 0 0 0,0 0 0 0 0,0 1-1 0 0,0-1 1 0 0,1 0 0 0 0,-1 1 0 0 0,0-1 0 0 0,0 1-1 0 0,0-1 1 0 0,0 1 0 0 0,1 0-21 0 0,-9 3 97 0 0,1 1 1 0 0,0-1 0 0 0,0 2 0 0 0,1-1-1 0 0,-1 1 1 0 0,1 1 0 0 0,0-1-1 0 0,1 1 1 0 0,0 1 0 0 0,0-1-1 0 0,-1 3-97 0 0,5-5 80 0 0,0 1 1 0 0,0-1-1 0 0,0 0 0 0 0,1 0 0 0 0,0 1 0 0 0,0 0 0 0 0,0 4-80 0 0,-7 42 239 0 0,9-46-239 0 0,0-1 0 0 0,0 1 0 0 0,0 0 0 0 0,1-1 0 0 0,0 1 0 0 0,0 2 0 0 0,3 13 0 0 0,-4-18 4 0 0,1 0 0 0 0,0 0-1 0 0,-1 0 1 0 0,1-1 0 0 0,0 1-1 0 0,1 0 1 0 0,-1 0-1 0 0,0-1 1 0 0,1 1 0 0 0,0-1-1 0 0,-1 0 1 0 0,1 1 0 0 0,0-1-1 0 0,0 0 1 0 0,0 0 0 0 0,1 0-1 0 0,-1 0 1 0 0,0 0-1 0 0,1-1 1 0 0,-1 1 0 0 0,1-1-1 0 0,-1 0 1 0 0,1 1 0 0 0,0-1-4 0 0,3 1-6 0 0,-1 0 0 0 0,1 0 0 0 0,0-1 0 0 0,0 0 0 0 0,0 0 0 0 0,0 0 1 0 0,0-1-1 0 0,0 0 0 0 0,0 0 0 0 0,-1 0 0 0 0,5-1 6 0 0,2-2-677 0 0,1 1-1 0 0,-1-2 1 0 0,0 0 0 0 0,0-1-1 0 0,0 0 1 0 0,0 0 0 0 0,-1-2 677 0 0,11-6-2313 0 0</inkml:trace>
  <inkml:trace contextRef="#ctx0" brushRef="#br0" timeOffset="2048.521">1805 206 6912 0 0,'-16'-4'744'0'0,"-6"8"-53"0"0,-13 8 4978 0 0,16-5-3283 0 0,8-2-2063 0 0,1-1-1 0 0,0 1 1 0 0,0 1 0 0 0,0 0-1 0 0,1 0 1 0 0,0 1 0 0 0,0 0-1 0 0,1 1 1 0 0,0-1 0 0 0,0 2-1 0 0,-1 1-322 0 0,7-7 28 0 0,-1 1 0 0 0,1-1-1 0 0,0 0 1 0 0,0 1-1 0 0,0 0 1 0 0,1-1 0 0 0,-1 1-1 0 0,1 0 1 0 0,0 0-1 0 0,0 0 1 0 0,0 0-1 0 0,0 3-27 0 0,0-5 1 0 0,1 0-1 0 0,0 1 0 0 0,0-1 0 0 0,0 0 1 0 0,0 0-1 0 0,1 1 0 0 0,-1-1 0 0 0,0 0 0 0 0,1 0 1 0 0,0 0-1 0 0,-1 1 0 0 0,1-1 0 0 0,0 0 0 0 0,0 0 1 0 0,0 0-1 0 0,1 0 0 0 0,-1 0 0 0 0,0-1 1 0 0,1 1-1 0 0,-1 0 0 0 0,1 0 0 0 0,-1-1 0 0 0,3 2 0 0 0,6 3-30 0 0,0 0 0 0 0,0-1-1 0 0,1-1 1 0 0,0 1-1 0 0,0-1 1 0 0,0-1-1 0 0,0 0 1 0 0,1-1-1 0 0,-1 0 1 0 0,1-1 0 0 0,1 0 30 0 0,21 0 143 0 0,1-1 1 0 0,0-1-1 0 0,4-3-143 0 0,-28 3-192 0 0,0-1-1 0 0,-1 0 1 0 0,1 0-1 0 0,0-1 1 0 0,-1 0-1 0 0,1-1 193 0 0,-7 2-483 0 0,-1 0-1 0 0,1 1 1 0 0,-1-1-1 0 0,0 0 1 0 0,0 0 0 0 0,1-1-1 0 0,-1 1 1 0 0,-1-1-1 0 0,1 1 1 0 0,0-1-1 0 0,-1 0 1 0 0,0 0 0 0 0,1 0-1 0 0,-1-1 1 0 0,0 1-1 0 0,0 0 1 0 0,-1-1-1 0 0,2-2 484 0 0,1-12-2206 0 0</inkml:trace>
  <inkml:trace contextRef="#ctx0" brushRef="#br0" timeOffset="2049.521">2026 1 9216 0 0,'0'0'706'0'0,"3"14"2090"0"0,12 28 1331 0 0,-2-5-3342 0 0,21 59 1071 0 0,-18-54-753 0 0,9 39-1103 0 0,-24-75 6 0 0,12 55 137 0 0,-11-48-121 0 0,-2-10-32 0 0,1 0 0 0 0,0 0 0 0 0,-1-1 0 0 0,0 1 0 0 0,0 0 0 0 0,0 0 0 0 0,0 0 0 0 0,0 0 0 0 0,-1-1 0 0 0,1 1 1 0 0,-1 0-1 0 0,0 0 0 0 0,0-1 0 0 0,0 1 10 0 0,1-2-128 0 0,0-1 0 0 0,0 1 0 0 0,0-1 0 0 0,-1 1 0 0 0,1-1 0 0 0,0 1 0 0 0,-1 0 0 0 0,1-1 0 0 0,0 1 0 0 0,-1-1 0 0 0,1 1 0 0 0,0-1 0 0 0,-1 0 0 0 0,1 1 0 0 0,-1-1 1 0 0,1 1-1 0 0,-1-1 0 0 0,1 0 0 0 0,-1 1 0 0 0,0-1 0 0 0,1 0 0 0 0,-1 0 0 0 0,1 0 0 0 0,-1 1 0 0 0,1-1 0 0 0,-1 0 0 0 0,0 0 0 0 0,1 0 0 0 0,-1 0 128 0 0,-8-1-1886 0 0</inkml:trace>
  <inkml:trace contextRef="#ctx0" brushRef="#br0" timeOffset="2419.398">1911 211 14112 0 0,'0'0'645'0'0,"0"0"-14"0"0,7-1-379 0 0,9 0-149 0 0,-1 1 1 0 0,0 0 0 0 0,0 1 0 0 0,0 0-1 0 0,4 2-103 0 0,3 0-6 0 0,23 0 6 0 0,71 3-88 0 0,-43-12-4483 0 0,-39 2-2759 0 0,-33 4 7274 0 0,0 0 0 0 0,-1 0 0 0 0,1 1 0 0 0,0-1 0 0 0,-1 0 0 0 0,1 0 1 0 0,0 0-1 0 0,-1 1 0 0 0,1-1 0 0 0,0 0 0 0 0,-1 1 0 0 0,1-1 0 0 0,-1 0 0 0 0,1 1 1 0 0,-1-1-1 0 0,1 1 0 0 0,-1-1 0 0 0,1 1 0 0 0,0-1 56 0 0,0 2 16 0 0,0 0 0 0 0,0 0 0 0 0,1 0 0 0 0,-1 0 0 0 0,0 1 0 0 0,-1-1 0 0 0,1 0 0 0 0,0 0 0 0 0,0 2-16 0 0,0 2 1338 0 0,0 0 0 0 0,-1 0 0 0 0,1 0 0 0 0,-1 0 1 0 0,-1 0-1 0 0,1 0 0 0 0,-1 4-1338 0 0,1-6 394 0 0,0 0 1 0 0,0 0 0 0 0,0 0-1 0 0,1 0 1 0 0,-1-1 0 0 0,1 1-1 0 0,0 0-394 0 0,2 14 944 0 0,0-2-27 0 0,0 1 0 0 0,1-1 0 0 0,0 0 0 0 0,1-1 0 0 0,4 8-917 0 0,-8-19 16 0 0,1 0 0 0 0,0 0 0 0 0,-1 0-1 0 0,1-1 1 0 0,1 1 0 0 0,-1-1 0 0 0,0 0 0 0 0,1 1-1 0 0,0-1 1 0 0,-1 0 0 0 0,1 0 0 0 0,1 0-16 0 0,-3-3 64 0 0,6 3 101 0 0,-7-3-305 0 0,0 0 0 0 0,0 1 0 0 0,0-1 0 0 0,1 0 0 0 0,-1 0 0 0 0,0 0 0 0 0,0 0 0 0 0,1 0 0 0 0,-1 1 0 0 0,0-1 0 0 0,0 0 0 0 0,1 0 0 0 0,-1 0 0 0 0,0 0-1 0 0,1 0 1 0 0,-1 0 0 0 0,0 0 0 0 0,0 0 0 0 0,1 0 0 0 0,-1 0 0 0 0,0 0 0 0 0,1 0 0 0 0,-1 0 0 0 0,0 0 0 0 0,0 0 0 0 0,1 0 0 0 0,-1 0 0 0 0,0 0 0 0 0,0-1 0 0 0,1 1 0 0 0,-1 0 0 0 0,0 0-1 0 0,0 0 1 0 0,1 0 0 0 0,-1-1 0 0 0,0 1 0 0 0,0 0 0 0 0,0 0 0 0 0,1 0 0 0 0,-1-1 0 0 0,0 1 0 0 0,0 0 0 0 0,0 0 0 0 0,0-1 0 0 0,1 1 0 0 0,-1 0 0 0 0,0 0 0 0 0,0-1 0 0 0,0 1 140 0 0,4-8-6228 0 0</inkml:trace>
  <inkml:trace contextRef="#ctx0" brushRef="#br0" timeOffset="2818.933">2383 89 16096 0 0,'0'0'365'0'0,"0"0"56"0"0,0 0 24 0 0,0 0-57 0 0,1 1-254 0 0,0-1-137 0 0,0 1 0 0 0,1 0 1 0 0,-1-1-1 0 0,0 1 0 0 0,0 0 1 0 0,1 0-1 0 0,-1 0 0 0 0,0 0 1 0 0,0 0-1 0 0,0 0 0 0 0,0 0 3 0 0,-1 0-13 0 0,1-1 0 0 0,-1 0 1 0 0,0 1-1 0 0,1-1 0 0 0,-1 1 0 0 0,0-1 0 0 0,1 0 0 0 0,-1 0 0 0 0,1 1 0 0 0,-1-1 0 0 0,0 0 0 0 0,1 1 1 0 0,-1-1-1 0 0,1 0 0 0 0,-1 0 0 0 0,1 0 0 0 0,-1 0 0 0 0,1 0 0 0 0,-1 1 0 0 0,1-1 0 0 0,-1 0 0 0 0,1 0 13 0 0,1 4-1213 0 0,-2-3-3344 0 0,0-1 2512 0 0</inkml:trace>
  <inkml:trace contextRef="#ctx0" brushRef="#br0" timeOffset="3212.396">2554 155 11976 0 0,'0'0'266'0'0,"0"0"44"0"0,4 6 314 0 0,3-2-544 0 0,-6-3-78 0 0,0 0 0 0 0,0-1 0 0 0,0 1 0 0 0,0 0-1 0 0,0 0 1 0 0,0 0 0 0 0,0 0 0 0 0,0 0 0 0 0,0 0 0 0 0,0 0-1 0 0,-1 0 1 0 0,1 0 0 0 0,0 0 0 0 0,-1 0 0 0 0,1 0 0 0 0,-1 1 0 0 0,1-1-2 0 0,12 22 680 0 0,-11-20-482 0 0,0-1 0 0 0,0 1 0 0 0,-1 0 0 0 0,1-1 0 0 0,-1 1-1 0 0,1 0 1 0 0,-1 0 0 0 0,0 0 0 0 0,0 0 0 0 0,-1 0 0 0 0,1 2-198 0 0,0 2 158 0 0,0 0 0 0 0,1 0 0 0 0,-1 0 1 0 0,1 0-1 0 0,1 0 0 0 0,0 0-158 0 0,-3-4 55 0 0,1-1-1 0 0,-1 0 1 0 0,1 1 0 0 0,-1-1-1 0 0,0 1 1 0 0,0-1 0 0 0,0 0-1 0 0,0 1 1 0 0,-1 1-55 0 0,1-2 81 0 0,-1 1 1 0 0,1-1-1 0 0,0 0 1 0 0,0 1-1 0 0,0-1 1 0 0,1 0-1 0 0,-1 1 1 0 0,1-1-1 0 0,0 2-81 0 0,5 7 353 0 0,-5-9-286 0 0,0 0 1 0 0,0 0 0 0 0,0 0-1 0 0,0 0 1 0 0,0 0 0 0 0,0 0-1 0 0,-1 0 1 0 0,1 0 0 0 0,0 1-68 0 0,-1 8 118 0 0,0-9-115 0 0,0 0 0 0 0,0 0 0 0 0,0 0-1 0 0,1 0 1 0 0,-1 0 0 0 0,0 0 0 0 0,1 0 0 0 0,-1 0 0 0 0,1 0-1 0 0,0 0 1 0 0,0-1 0 0 0,0 1 0 0 0,0 0 0 0 0,0 0 0 0 0,0-1 0 0 0,0 1-1 0 0,1 0-2 0 0,17 16 94 0 0,5 6 612 0 0,-22-23-655 0 0,0 1 0 0 0,0 0 0 0 0,0-1 0 0 0,0 1 0 0 0,0-1 0 0 0,1 0 0 0 0,-1 0 0 0 0,0 0 0 0 0,1 0 0 0 0,-1 0 0 0 0,0-1 0 0 0,1 1 0 0 0,-1-1-51 0 0,1 1 177 0 0,-3-1 2 0 0,17-2 394 0 0,-15 0-529 0 0,0 0 0 0 0,-1 0 1 0 0,1 0-1 0 0,0-1 0 0 0,-1 1 0 0 0,0 0 0 0 0,0-1 0 0 0,1 1 0 0 0,-1 0 0 0 0,-1-1 0 0 0,1 0-44 0 0,3-5 83 0 0,-1 1-36 0 0,0 1 0 0 0,-1-1 0 0 0,0 0 0 0 0,0 0-47 0 0,7-20 70 0 0,-3 13-62 0 0,-1 0 1 0 0,-1 1 0 0 0,1-6-9 0 0,-2 6-37 0 0,0 1-1 0 0,1 0 1 0 0,1 0 0 0 0,1-1 37 0 0,-5 9-39 0 0,1 1 0 0 0,-1-1 0 0 0,0 0 0 0 0,0 0 0 0 0,0 0 0 0 0,-1 0 1 0 0,1 0-1 0 0,-1 0 39 0 0,5-25-130 0 0,-4 27 121 0 0,-1-1 0 0 0,1 0-1 0 0,-1 0 1 0 0,0 0 0 0 0,0 0 0 0 0,0 0 0 0 0,0-1 9 0 0,0 2-35 0 0,0-1-1 0 0,0 1 1 0 0,0 0-1 0 0,0 0 1 0 0,0 0 0 0 0,0 0-1 0 0,1 0 1 0 0,-1 0-1 0 0,1 0 1 0 0,-1 0-1 0 0,2-1 36 0 0,-10-8-193 0 0,9 11 97 0 0,-1 0-1 0 0,0-1 1 0 0,0 1-1 0 0,1 0 1 0 0,-1-1-1 0 0,0 1 1 0 0,1 0-1 0 0,-1 0 1 0 0,1-1-1 0 0,-1 1 1 0 0,0 0-1 0 0,1 0 1 0 0,-1 0-1 0 0,1-1 1 0 0,-1 1-1 0 0,1 0 1 0 0,-1 0-1 0 0,0 0 1 0 0,1 0 0 0 0,-1 0-1 0 0,1 0 1 0 0,-1 0-1 0 0,1 0 1 0 0,-1 0-1 0 0,1 0 1 0 0,-1 0-1 0 0,1 0 1 0 0,-1 1 96 0 0,2-1-3865 0 0,-2 0-1735 0 0</inkml:trace>
  <inkml:trace contextRef="#ctx0" brushRef="#br0" timeOffset="3605.476">2975 297 6448 0 0,'1'0'88'0'0,"-1"0"0"0"0,0 0 0 0 0,1 0 1 0 0,-1 0-1 0 0,0 0 0 0 0,1 0 0 0 0,-1 0 1 0 0,0 0-1 0 0,1 0 0 0 0,-1 0 0 0 0,1 0 0 0 0,-1 0 1 0 0,0 0-1 0 0,1 0 0 0 0,-1 1 0 0 0,0-1 1 0 0,1 0-1 0 0,-1 0 0 0 0,0 0 0 0 0,0 0 0 0 0,1 1 1 0 0,-1-1-1 0 0,0 0 0 0 0,0 0 0 0 0,1 1 1 0 0,-1-1-1 0 0,0 0 0 0 0,1 1-88 0 0,5 3 4435 0 0,-2-3-3931 0 0,-1 0-1 0 0,1 0 1 0 0,0 0-1 0 0,0-1 1 0 0,0 1-1 0 0,2-1-503 0 0,1 0 151 0 0,0 0-1 0 0,-1-1 0 0 0,1 0 1 0 0,0 0-1 0 0,0-1 0 0 0,-1 0 1 0 0,1 0-1 0 0,-1 0 0 0 0,4-2-150 0 0,-9 3 24 0 0,0 0-1 0 0,-1 1 0 0 0,1-1 1 0 0,0 0-1 0 0,0 0 1 0 0,0 1-1 0 0,0-1 0 0 0,-1 0 1 0 0,1 0-1 0 0,0 0 0 0 0,-1 0 1 0 0,1 0-24 0 0,6-8 115 0 0,-4 7-109 0 0,-1-1 0 0 0,1 1 0 0 0,-1 0 0 0 0,0-1 0 0 0,0 1 0 0 0,0-1 0 0 0,0 0 0 0 0,0 0 0 0 0,-1 1 0 0 0,1-1 0 0 0,-1-1 0 0 0,0 1 0 0 0,0 0 0 0 0,0 0 0 0 0,0-1-6 0 0,9-17-146 0 0,-9 19 128 0 0,0 1-1 0 0,0-1 1 0 0,0 1 0 0 0,0-1-1 0 0,-1 0 1 0 0,1 0-1 0 0,0 0 1 0 0,-1 1 0 0 0,1-1-1 0 0,-1 0 1 0 0,0 0 0 0 0,0 0-1 0 0,1 0 1 0 0,-1 0-1 0 0,-1-1 19 0 0,1 0-32 0 0,0 0-1 0 0,0 1 0 0 0,0-1 0 0 0,1 1 0 0 0,-1-1 0 0 0,0 0 1 0 0,1-1 32 0 0,0 3-7 0 0,-1 0 1 0 0,1-1-1 0 0,-1 1 1 0 0,0-1-1 0 0,1 1 1 0 0,-1-1-1 0 0,0 1 1 0 0,0-1-1 0 0,0 0 1 0 0,-1 1-1 0 0,1-1 1 0 0,0 1-1 0 0,0-1 1 0 0,-1 1-1 0 0,1 0 1 0 0,-1-1-1 0 0,1 1 0 0 0,-1-1 1 0 0,0 1-1 0 0,0 0 7 0 0,-3-12 40 0 0,4 13-28 0 0,0 0 1 0 0,0-1-1 0 0,0 1 0 0 0,0-1 0 0 0,-1 1 1 0 0,1-1-1 0 0,0 1 0 0 0,0-1 0 0 0,0 1 0 0 0,0 0 1 0 0,-1-1-1 0 0,1 1 0 0 0,0 0 0 0 0,0-1 1 0 0,-1 1-1 0 0,1 0 0 0 0,0-1 0 0 0,-1 1 0 0 0,1 0 1 0 0,0-1-1 0 0,-1 1 0 0 0,1 0 0 0 0,-1 0 0 0 0,1-1 1 0 0,0 1-1 0 0,-1 0 0 0 0,1 0 0 0 0,-1 0 1 0 0,1 0-1 0 0,-1 0 0 0 0,1 0 0 0 0,0 0 0 0 0,-1 0 1 0 0,1-1-1 0 0,-1 1 0 0 0,1 1 0 0 0,-1-1 0 0 0,1 0-12 0 0,-4 0 85 0 0,0 1 0 0 0,1 0 1 0 0,-1 0-1 0 0,1 1 0 0 0,0-1 0 0 0,-1 1 0 0 0,1 0 0 0 0,0 0 0 0 0,0 0 0 0 0,0 0 0 0 0,0 0 0 0 0,-1 1-85 0 0,3-2 33 0 0,-1 1-4 0 0,-1 1 1 0 0,1-1 0 0 0,0 1 0 0 0,0-1-1 0 0,0 1 1 0 0,-2 3-30 0 0,-12 14 163 0 0,14-19-142 0 0,-1 1 0 0 0,1 0 1 0 0,0 0-1 0 0,0 1 0 0 0,0-1 0 0 0,0 0 0 0 0,0 1 1 0 0,0-1-1 0 0,0 1 0 0 0,1-1 0 0 0,-1 1 0 0 0,1 0 0 0 0,0 0 1 0 0,0 0-1 0 0,0 0 0 0 0,0 0 0 0 0,0 0 0 0 0,0 1-21 0 0,0 2 44 0 0,0 0 0 0 0,-1 0 0 0 0,0 0 0 0 0,-2 3-44 0 0,2-5 19 0 0,0 1 0 0 0,1-1 0 0 0,-1 1 0 0 0,1-1 0 0 0,0 1 0 0 0,0 0 0 0 0,1 0 0 0 0,-1 0-19 0 0,5 24 92 0 0,-3-23-71 0 0,0-1 0 0 0,0 0 0 0 0,-1 0 1 0 0,0 1-1 0 0,0-1 0 0 0,0 1-21 0 0,0-4 8 0 0,0 0 0 0 0,0 0-1 0 0,1 0 1 0 0,-1 0 0 0 0,1 0 0 0 0,-1-1-1 0 0,1 1 1 0 0,0 0 0 0 0,0 0 0 0 0,-1-1-1 0 0,1 1 1 0 0,0 0 0 0 0,1-1 0 0 0,-1 1-1 0 0,0-1 1 0 0,0 1 0 0 0,1 0-8 0 0,9 13 92 0 0,-9-13-67 0 0,-1 1 0 0 0,1-1-1 0 0,0 0 1 0 0,0 0 0 0 0,0 0-1 0 0,0 0 1 0 0,0 0 0 0 0,1 0 0 0 0,-1-1-1 0 0,0 1 1 0 0,1-1 0 0 0,-1 1 0 0 0,1-1-1 0 0,0 0 1 0 0,-1 0 0 0 0,1 0 0 0 0,0-1-1 0 0,0 1 1 0 0,0 0 0 0 0,-1-1 0 0 0,1 0-1 0 0,0 0 1 0 0,2 0-25 0 0,3 0-12 0 0,-1 0-1 0 0,1-1 1 0 0,-1 0 0 0 0,1 0 0 0 0,-1-1-1 0 0,1 0 1 0 0,-1 0 0 0 0,4-3 12 0 0,26-9-1020 0 0,-21 8-475 0 0,0 0 0 0 0,12-8 1495 0 0,-4-2-2319 0 0</inkml:trace>
  <inkml:trace contextRef="#ctx0" brushRef="#br0" timeOffset="4032.037">3553 103 8752 0 0,'0'0'398'0'0,"-2"0"-3"0"0,-3 0-234 0 0,0 0 0 0 0,0 0 0 0 0,0 1 0 0 0,0-1 1 0 0,0 1-1 0 0,0 0 0 0 0,0 0 0 0 0,0 1 0 0 0,0 0 0 0 0,1-1 0 0 0,-1 2 0 0 0,0-1-161 0 0,-21 10 3367 0 0,23-11-3019 0 0,-1 1 0 0 0,1-1 1 0 0,0 1-1 0 0,0-1 0 0 0,0 1 0 0 0,0 0 0 0 0,0 0 0 0 0,0 0 0 0 0,0 0 0 0 0,-1 2-348 0 0,0 0 204 0 0,-1 1 0 0 0,0-2 0 0 0,0 1 0 0 0,-3 1-204 0 0,4-2 23 0 0,0-1 0 0 0,1 1 1 0 0,-1-1-1 0 0,1 1 0 0 0,0 0 1 0 0,-1 0-1 0 0,1 1 1 0 0,1-1-1 0 0,-1 1 0 0 0,-1 1-23 0 0,3-4 4 0 0,0 1-1 0 0,0 0 0 0 0,0 0 1 0 0,0 0-1 0 0,1 0 1 0 0,-1 0-1 0 0,0 0 0 0 0,1 0 1 0 0,-1 0-1 0 0,1 0 0 0 0,0 0 1 0 0,-1 0-1 0 0,1 0 0 0 0,0 0 1 0 0,0 0-1 0 0,1 0 0 0 0,-1 0 1 0 0,0 0-1 0 0,1 0 0 0 0,-1 0 1 0 0,1 0-1 0 0,0 0 0 0 0,-1 0 1 0 0,1 0-1 0 0,0 0 1 0 0,0-1-1 0 0,0 1 0 0 0,0 0 1 0 0,1 0-1 0 0,-1-1 0 0 0,0 1 1 0 0,1-1-1 0 0,-1 1 0 0 0,1-1 1 0 0,0 0-4 0 0,6 5 16 0 0,0 0 1 0 0,1-1 0 0 0,-1 0-1 0 0,1 0 1 0 0,1-1 0 0 0,-1-1-1 0 0,0 1 1 0 0,1-1 0 0 0,0-1-17 0 0,2 2 4 0 0,147 38 79 0 0,-115-30-13 0 0,-30-9 108 0 0,0 1-1 0 0,-1 0 0 0 0,1 1 0 0 0,-1 0 0 0 0,0 1 0 0 0,2 2-177 0 0,-15-8 48 0 0,0 0-1 0 0,1 0 0 0 0,-1 1 0 0 0,0-1 0 0 0,0 0 1 0 0,0 0-1 0 0,0 0 0 0 0,1 0 0 0 0,-1 0 1 0 0,0 0-1 0 0,0 0 0 0 0,0 0 0 0 0,0 1 0 0 0,0-1 1 0 0,0 0-1 0 0,0 0 0 0 0,1 0 0 0 0,-1 0 0 0 0,0 1 1 0 0,0-1-1 0 0,0 0 0 0 0,0 0 0 0 0,0 0 0 0 0,0 0 1 0 0,0 1-1 0 0,0-1 0 0 0,0 0 0 0 0,0 0 1 0 0,0 0-1 0 0,0 0 0 0 0,0 1 0 0 0,0-1 0 0 0,0 0 1 0 0,0 0-1 0 0,0 0 0 0 0,0 0 0 0 0,0 1 0 0 0,0-1 1 0 0,0 0-1 0 0,0 0 0 0 0,0 0 0 0 0,-1 0 1 0 0,1 1-1 0 0,0-1 0 0 0,0 0 0 0 0,0 0 0 0 0,0 0 1 0 0,0 0-1 0 0,-1 0-47 0 0,-11 7 488 0 0,-18 1-634 0 0,1-5 490 0 0,0-1-1 0 0,-6-1-343 0 0,-37 2-405 0 0,6 0-2607 0 0,29 0-4585 0 0</inkml:trace>
</inkml:ink>
</file>

<file path=ppt/ink/ink6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18-12-04T08:22:23.74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287 177 2304 0 0,'7'-6'761'0'0,"1"0"0"0"0,-1 0 0 0 0,4-5-761 0 0,6-4 5438 0 0,-17 14-5360 0 0,0 1 0 0 0,0 0 0 0 0,0 0 0 0 0,0 0 0 0 0,0 0 0 0 0,0 0 0 0 0,0 0 0 0 0,1 0 0 0 0,-1 0 0 0 0,0 0 0 0 0,0 0 1 0 0,0 0-1 0 0,0 0 0 0 0,0-1 0 0 0,0 1 0 0 0,0 0 0 0 0,0 0 0 0 0,0 0 0 0 0,0 0 0 0 0,0 0 0 0 0,0 0 0 0 0,0 0 0 0 0,0 0 0 0 0,0-1 0 0 0,0 1 0 0 0,0 0 0 0 0,0 0 0 0 0,0 0 0 0 0,0 0 0 0 0,0 0 0 0 0,0 0 0 0 0,0-1 0 0 0,0 1 0 0 0,0 0 0 0 0,0 0 0 0 0,0 0 1 0 0,0 0-1 0 0,0 0 0 0 0,0 0 0 0 0,0 0 0 0 0,0 0 0 0 0,0-1 0 0 0,0 1 0 0 0,0 0 0 0 0,0 0 0 0 0,0 0 0 0 0,0 0 0 0 0,0 0 0 0 0,-1 0 0 0 0,1 0 0 0 0,0 0 0 0 0,0 0 0 0 0,0 0 0 0 0,0 0 0 0 0,0-1 0 0 0,0 1 0 0 0,0 0 0 0 0,-1 0 0 0 0,1 0-78 0 0,-12-2 1347 0 0,-17 4-785 0 0,12 3-199 0 0,0 0 1 0 0,0 2-1 0 0,0 0 0 0 0,-8 5-363 0 0,-6 2 286 0 0,23-10-241 0 0,-1 0 1 0 0,1 1 0 0 0,0 0 0 0 0,1 0-1 0 0,-1 1 1 0 0,1 0 0 0 0,-3 3-46 0 0,9-8 1 0 0,1-1 1 0 0,-1 1-1 0 0,0 0 1 0 0,1 0-1 0 0,-1 0 1 0 0,1 0-1 0 0,-1 0 1 0 0,1-1-1 0 0,0 1 1 0 0,-1 0 0 0 0,1 0-1 0 0,0 0 1 0 0,0 0-1 0 0,-1 0 1 0 0,1 0-1 0 0,0 0 1 0 0,0 0-1 0 0,0 0 1 0 0,0 0-1 0 0,0 0 1 0 0,1 0-1 0 0,-1 0 1 0 0,0 0-1 0 0,0 0 1 0 0,1 0-1 0 0,-1 0 1 0 0,0 0-1 0 0,1 0 1 0 0,-1 0 0 0 0,1 0-1 0 0,-1 0 1 0 0,1 0-1 0 0,0-1 1 0 0,-1 1-1 0 0,1 0 1 0 0,0 0-1 0 0,0-1 1 0 0,-1 1-1 0 0,1-1 1 0 0,1 1-2 0 0,2 5 5 0 0,2 0-5 0 0,0 0 0 0 0,1 0 0 0 0,-1-1 0 0 0,1 0 0 0 0,0 0 0 0 0,1 0 0 0 0,-1-1 0 0 0,8 3 0 0 0,28 18 0 0 0,-3-2-61 0 0,-31-19 63 0 0,-1 1 0 0 0,0 0 0 0 0,0 0 0 0 0,0 0 0 0 0,-1 1 1 0 0,0 0-1 0 0,0 1-2 0 0,-6-7 16 0 0,-1 1-1 0 0,0-1 1 0 0,0 1 0 0 0,1 0 0 0 0,-1-1 0 0 0,0 1 0 0 0,0-1-1 0 0,0 1 1 0 0,0 0 0 0 0,0-1 0 0 0,0 1 0 0 0,0 0 0 0 0,0-1-1 0 0,0 1 1 0 0,0 0 0 0 0,0-1 0 0 0,0 1 0 0 0,0-1 0 0 0,-1 1-1 0 0,1 0 1 0 0,0-1 0 0 0,0 1 0 0 0,-1-1 0 0 0,1 1 0 0 0,0-1-1 0 0,-1 1 1 0 0,1-1 0 0 0,-1 1 0 0 0,1-1 0 0 0,-1 1 0 0 0,1-1-1 0 0,-1 1 1 0 0,1-1-16 0 0,-17 13 502 0 0,4-7-351 0 0,0-1 1 0 0,0 0-1 0 0,0-1 1 0 0,0 0-1 0 0,-1-1 1 0 0,0-1-1 0 0,0 0 1 0 0,-4-1-152 0 0,16-1 5 0 0,-13 2 16 0 0,0-1 0 0 0,0-1-1 0 0,0 0 1 0 0,0-1 0 0 0,0-1-1 0 0,0 0 1 0 0,1-1-1 0 0,-3-2-20 0 0,8 3 10 0 0,6 1-99 0 0,0 0 1 0 0,-1 0 0 0 0,1-1-1 0 0,0 1 1 0 0,0-1 0 0 0,0 1-1 0 0,0-1 1 0 0,-2-1 88 0 0,4 2-375 0 0,1 1 298 0 0,0 0-1 0 0,-1-1 1 0 0,1 1-1 0 0,0 0 1 0 0,0 0 0 0 0,-1 0-1 0 0,1 0 1 0 0,0 0-1 0 0,0-1 1 0 0,0 1-1 0 0,-1 0 1 0 0,1 0-1 0 0,0-1 1 0 0,0 1-1 0 0,0 0 1 0 0,-1 0-1 0 0,1-1 1 0 0,0 1-1 0 0,0 0 1 0 0,0 0-1 0 0,0-1 1 0 0,0 1-1 0 0,0 0 1 0 0,0-1-1 0 0,0 1 1 0 0,-1 0-1 0 0,1 0 1 0 0,0-1-1 0 0,0 1 1 0 0,0 0-1 0 0,0-1 1 0 0,1 1-1 0 0,-1 0 1 0 0,0 0 0 0 0,0-1-1 0 0,0 1 1 0 0,0 0-1 0 0,0-1 1 0 0,0 1-1 0 0,0 0 1 0 0,1-1 77 0 0,3-13-2378 0 0,5 3 533 0 0</inkml:trace>
  <inkml:trace contextRef="#ctx0" brushRef="#br0" timeOffset="457.853">654 163 10592 0 0,'-15'-3'1136'0'0,"12"2"-997"0"0,0 0 0 0 0,0 1 0 0 0,0-1 0 0 0,0 1 0 0 0,0 0 0 0 0,0 0 0 0 0,0 0-1 0 0,0 0 1 0 0,0 1 0 0 0,0-1 0 0 0,0 1 0 0 0,0 0 0 0 0,-1 0-139 0 0,-38 15 586 0 0,10-2 10 0 0,15-7 136 0 0,-1 1-1 0 0,2 1 0 0 0,-5 3-731 0 0,17-9 121 0 0,0 0-1 0 0,0 0 1 0 0,0 0-1 0 0,0 0 1 0 0,1 1-1 0 0,-1 0 1 0 0,1 0-1 0 0,0 0 0 0 0,0 0 1 0 0,0 0-1 0 0,0 1 1 0 0,1-1-1 0 0,0 1 1 0 0,0 0-121 0 0,1-3 28 0 0,1 0 0 0 0,-1 0 0 0 0,1 0 1 0 0,-1 0-1 0 0,1 1 0 0 0,0-1 0 0 0,0 0 1 0 0,0 0-1 0 0,0 0 0 0 0,1 1 0 0 0,-1-1 0 0 0,0 0 1 0 0,1 0-1 0 0,0 0 0 0 0,-1 0 0 0 0,1 0 1 0 0,0 0-1 0 0,0 0 0 0 0,0 0 0 0 0,0 0 0 0 0,0 0 1 0 0,1 0-1 0 0,-1-1 0 0 0,1 1 0 0 0,-1-1 1 0 0,1 1-1 0 0,-1-1 0 0 0,1 1 0 0 0,0-1 0 0 0,0 0 1 0 0,0 0-1 0 0,0 0 0 0 0,0 1-28 0 0,2 0 40 0 0,0 0-1 0 0,0-1 1 0 0,0 1-1 0 0,0-1 1 0 0,0 0-1 0 0,0 0 1 0 0,0 0-1 0 0,0 0 1 0 0,0-1-1 0 0,1 0 0 0 0,-1 0 1 0 0,0 0-1 0 0,0 0 1 0 0,0-1-1 0 0,1 1 1 0 0,-1-1-1 0 0,2-1-39 0 0,-1 0 45 0 0,1 0 0 0 0,0-1-1 0 0,-1 1 1 0 0,0-2-1 0 0,0 1 1 0 0,0 0-1 0 0,0-1 1 0 0,0 0 0 0 0,0 0-1 0 0,-1-1 1 0 0,0 1-1 0 0,2-3-44 0 0,-2 0 19 0 0,0 1 0 0 0,0-1 0 0 0,0 0-1 0 0,-1 0 1 0 0,0 0 0 0 0,-1-1 0 0 0,1 1 0 0 0,-2-1-1 0 0,2-5-18 0 0,2-20 64 0 0,-5 40-64 0 0,0 3 0 0 0,0 0 0 0 0,0 1 0 0 0,1-1 0 0 0,1 0 0 0 0,2 10 0 0 0,1 8 0 0 0,-4-24 0 0 0,-1 0 0 0 0,1 0 0 0 0,-1 0 0 0 0,1 0 0 0 0,0 0 0 0 0,1-1 0 0 0,-1 1 0 0 0,1 0 0 0 0,-1-1 0 0 0,2 2 0 0 0,-3-4-73 0 0,1-1-1 0 0,-1 1 1 0 0,0 0 0 0 0,1-1-1 0 0,-1 1 1 0 0,1-1-1 0 0,-1 1 1 0 0,0-1-1 0 0,1 0 1 0 0,-1 1-1 0 0,1-1 1 0 0,-1 1-1 0 0,1-1 1 0 0,0 0 0 0 0,-1 1-1 0 0,1-1 1 0 0,-1 0-1 0 0,1 0 1 0 0,-1 0-1 0 0,1 1 1 0 0,0-1-1 0 0,-1 0 1 0 0,1 0-1 0 0,0 0 1 0 0,-1 0 0 0 0,1 0-1 0 0,0 0 1 0 0,-1 0-1 0 0,1 0 1 0 0,-1 0-1 0 0,1 0 74 0 0,2-1-424 0 0,-1-1 0 0 0,0 1 0 0 0,0 0 0 0 0,0-1 0 0 0,1 1 0 0 0,-2-1 0 0 0,3 0 424 0 0,-2-1-254 0 0,0 1-235 0 0,0 0 0 0 0,0 0-1 0 0,0 0 1 0 0,-1 0 0 0 0,1-1 0 0 0,-1 1 0 0 0,0-1 0 0 0,1 1 0 0 0,-1-1 0 0 0,0 1 0 0 0,-1-1 0 0 0,1 1 0 0 0,0-3 489 0 0,3-9-3678 0 0</inkml:trace>
  <inkml:trace contextRef="#ctx0" brushRef="#br0" timeOffset="971.152">751 169 8552 0 0,'5'-2'372'0'0,"15"-2"184"0"0,-16 4-190 0 0,0 0 0 0 0,-1 0 0 0 0,1 1 0 0 0,0-1 0 0 0,-1 0 0 0 0,1 1 0 0 0,0 0 0 0 0,-1 0 0 0 0,1 0 0 0 0,1 2-366 0 0,-2-2 249 0 0,-1 0 1 0 0,0 0 0 0 0,0 0 0 0 0,0 0-1 0 0,0 0 1 0 0,0 1 0 0 0,-1-1 0 0 0,1 1-1 0 0,0 0 1 0 0,-1-1 0 0 0,1 1 0 0 0,-1 0-1 0 0,1 0 1 0 0,-1 0 0 0 0,0 0-1 0 0,1 1-249 0 0,0 3 324 0 0,0-2-190 0 0,0 1-1 0 0,0-1 0 0 0,-1 1 1 0 0,1 0-1 0 0,-1-1 0 0 0,0 1 1 0 0,-1 0-1 0 0,1 0 0 0 0,-1-1 1 0 0,0 1-1 0 0,0 0 0 0 0,0 0 1 0 0,-1 1-134 0 0,0 21 595 0 0,1-24-523 0 0,0 0 0 0 0,1 1 0 0 0,-2-1 0 0 0,1 1 0 0 0,0-1-1 0 0,-1 0 1 0 0,1 1 0 0 0,-1-1-72 0 0,-6 24 388 0 0,6-21-300 0 0,0 0 0 0 0,-1-1 0 0 0,1 1 0 0 0,-3 3-88 0 0,3-6-99 0 0,-5 8 945 0 0,5-11-334 0 0,2-7-459 0 0,-1-10-40 0 0,0 15-31 0 0,-1 0 1 0 0,1 1 0 0 0,0-1-1 0 0,0 0 1 0 0,0 1-1 0 0,1-1 1 0 0,-1 0 0 0 0,0 0-1 0 0,1 1 1 0 0,-1-2 17 0 0,19-41-488 0 0,-18 39 423 0 0,1 0 0 0 0,1 1 0 0 0,-1-1-1 0 0,0 1 1 0 0,1-1 0 0 0,0 1 0 0 0,0 0 0 0 0,1 0-1 0 0,-1 0 1 0 0,1 1 0 0 0,0-1 0 0 0,0 0 65 0 0,3-1-81 0 0,0 0-1 0 0,0 1 1 0 0,1 0-1 0 0,-1 0 1 0 0,1 0-1 0 0,5-1 82 0 0,-10 4-20 0 0,0 1 0 0 0,0 0-1 0 0,0-1 1 0 0,-1 1-1 0 0,1 0 1 0 0,0 1 0 0 0,0-1-1 0 0,0 0 1 0 0,0 1 0 0 0,-1-1-1 0 0,1 1 1 0 0,0 0-1 0 0,0 0 1 0 0,2 1 20 0 0,-5-2 0 0 0,1 0 0 0 0,-1 1-1 0 0,0-1 1 0 0,1 0 0 0 0,-1 0 0 0 0,1 0 0 0 0,-1 0-1 0 0,1 1 1 0 0,-1-1 0 0 0,1 0 0 0 0,-1 1 0 0 0,0-1-1 0 0,1 0 1 0 0,-1 0 0 0 0,0 1 0 0 0,1-1 0 0 0,-1 1-1 0 0,0-1 1 0 0,0 0 0 0 0,1 1 0 0 0,-1-1 0 0 0,0 1-1 0 0,0-1 1 0 0,1 1 0 0 0,-1-1 0 0 0,0 1 0 0 0,0-1 0 0 0,1 3 6 0 0,4 3 33 0 0,-4-5-24 0 0,0 1-1 0 0,0-1 1 0 0,0 0 0 0 0,0 0 0 0 0,0 1-1 0 0,0-1 1 0 0,-1 0 0 0 0,1 1 0 0 0,-1-1 0 0 0,1 1-1 0 0,-1-1 1 0 0,1 1 0 0 0,-1-1 0 0 0,0 1-15 0 0,1-1 24 0 0,-1 1 1 0 0,1-1 0 0 0,-1 1-1 0 0,1-1 1 0 0,-1 1 0 0 0,1-1-1 0 0,0 1 1 0 0,0-1 0 0 0,0 0-1 0 0,0 0 1 0 0,0 1 0 0 0,1 0-25 0 0,-1-1 24 0 0,1 1 1 0 0,-1-1-1 0 0,0 1 1 0 0,0-1 0 0 0,0 1-1 0 0,0 0 1 0 0,0-1-1 0 0,-1 1 1 0 0,2 1-25 0 0,8 36 401 0 0,-8-33-225 0 0,-3-5 187 0 0,1-2-359 0 0,0 1 1 0 0,0-1-1 0 0,0 1 0 0 0,-1-1 0 0 0,1 1 1 0 0,0-1-1 0 0,0 1 0 0 0,0-1 0 0 0,0 0 1 0 0,0 1-1 0 0,0-1 0 0 0,0 1 0 0 0,0-1 1 0 0,1 1-1 0 0,-1-1 0 0 0,0 1 0 0 0,0-1 1 0 0,0 1-1 0 0,1-1 0 0 0,-1 1 0 0 0,0-1-4 0 0,2-2-32 0 0,-1 0-1 0 0,1 0 1 0 0,-1 0-1 0 0,0-1 1 0 0,0 1-1 0 0,0 0 1 0 0,-1-1-1 0 0,1-1 33 0 0,0 1-43 0 0,1 0-1 0 0,-1 0 1 0 0,1 0-1 0 0,-1 0 1 0 0,1 1-1 0 0,0-1 1 0 0,1 1-1 0 0,-1-1 0 0 0,1 1 1 0 0,-1 0-1 0 0,1 0 1 0 0,1 0 43 0 0,8-12-174 0 0,-9 9 108 0 0,-2 5 57 0 0,0-1-1 0 0,0 1 0 0 0,0-1 0 0 0,1 1 1 0 0,-1 0-1 0 0,0 0 0 0 0,0 0 1 0 0,1 0-1 0 0,-1 0 0 0 0,1 0 0 0 0,-1 0 1 0 0,1 0-1 0 0,-1 0 0 0 0,1 0 1 0 0,-1 1-1 0 0,1-1 0 0 0,0 1 0 0 0,-1-1 1 0 0,2 1 9 0 0,12-5-26 0 0,-7 7-22 0 0,-2 2 78 0 0,0 1 0 0 0,0-1-1 0 0,-1 1 1 0 0,0 0 0 0 0,1 1-1 0 0,-2-1 1 0 0,1 1-1 0 0,-1 0 1 0 0,0 0 0 0 0,3 5-30 0 0,-5-7 11 0 0,8 12-11 0 0,8 12 0 0 0,-7-10 25 0 0,-9-15-275 0 0,-1 0 0 0 0,1-1 0 0 0,-1 1 0 0 0,1-1 0 0 0,0 1 1 0 0,0-1-1 0 0,0 0 0 0 0,1 1 250 0 0,-2-2-1748 0 0,-1-1-2673 0 0,0 0-1147 0 0</inkml:trace>
  <inkml:trace contextRef="#ctx0" brushRef="#br0" timeOffset="1392.336">1382 199 3224 0 0,'0'0'613'0'0,"2"1"1368"0"0,1 1-846 0 0,-1-1-682 0 0,-1-1-1 0 0,1 1 0 0 0,-1 0 0 0 0,1 0 1 0 0,-1 0-1 0 0,0 0 0 0 0,1 0 1 0 0,-1 0-1 0 0,0 1 0 0 0,0-1 0 0 0,0 0 1 0 0,0 1-1 0 0,0-1 0 0 0,0 1 1 0 0,0-1-1 0 0,0 1 0 0 0,0 1-452 0 0,0 0 165 0 0,0 1 0 0 0,1-1-1 0 0,-1 0 1 0 0,1 1 0 0 0,-1-1 0 0 0,1 0-1 0 0,1 1-164 0 0,-1 0 103 0 0,0-1 0 0 0,1 1-1 0 0,-2 0 1 0 0,1 0 0 0 0,0 2-103 0 0,17 71 1232 0 0,-12-13 122 0 0,-4-48-1057 0 0,-1-1-1 0 0,0 1 0 0 0,-2 1-296 0 0,5 33 449 0 0,-4-43-418 0 0,0 1-1 0 0,-1 0 1 0 0,0-1 0 0 0,0 1 0 0 0,0-1 0 0 0,-1 1-1 0 0,0-1 1 0 0,-1 0 0 0 0,0 1 0 0 0,-2 6-31 0 0,1-2 60 0 0,1 0 0 0 0,0-1 0 0 0,1 2 0 0 0,0-1-60 0 0,0 5 106 0 0,2 1 56 0 0,-2-12-193 0 0,0-5-208 0 0,0-21-1233 0 0,-5-21-3353 0 0,1 22-665 0 0</inkml:trace>
  <inkml:trace contextRef="#ctx0" brushRef="#br0" timeOffset="1791.767">1444 246 2304 0 0,'-13'-5'101'0'0,"13"4"-93"0"0,0 0 1 0 0,0 0-1 0 0,0 0 0 0 0,1 0 0 0 0,-1-1 0 0 0,0 1 1 0 0,1 0-1 0 0,-1 0 0 0 0,1 0 0 0 0,-1 0 0 0 0,1 0 0 0 0,0 0 1 0 0,-1 0-1 0 0,1 0 0 0 0,0 0-8 0 0,1 0 548 0 0,0-1 1 0 0,0 1 0 0 0,0-1-1 0 0,0 1 1 0 0,1 0-1 0 0,-1 0 1 0 0,0 0-1 0 0,0 0 1 0 0,1 0 0 0 0,-1 1-1 0 0,1-1 1 0 0,0 1-549 0 0,9-4 3401 0 0,-10 4-3158 0 0,1-1 1 0 0,-1 1-1 0 0,1-1 1 0 0,0 1 0 0 0,-1 0-1 0 0,1 0 1 0 0,0 0 0 0 0,0 0-244 0 0,5 0 264 0 0,10 0 416 0 0,-1 1 0 0 0,0 1 0 0 0,0 1 0 0 0,0 0 0 0 0,0 1 1 0 0,14 6-681 0 0,-19-6 327 0 0,-9-3-222 0 0,0 0 0 0 0,0 0 1 0 0,0 0-1 0 0,0 1 0 0 0,0-1 1 0 0,0 1-1 0 0,-1 0 0 0 0,1 0 1 0 0,-1 0-1 0 0,1 0 0 0 0,0 1-105 0 0,-2-2 26 0 0,0 0 1 0 0,0 1-1 0 0,0-1 0 0 0,0 0 0 0 0,0 0 0 0 0,-1 1 0 0 0,1-1 0 0 0,-1 0 0 0 0,1 1 0 0 0,-1-1 1 0 0,1 1-1 0 0,-1-1 0 0 0,1 0 0 0 0,-1 1 0 0 0,0-1 0 0 0,0 1 0 0 0,0-1 0 0 0,0 1 0 0 0,0-1 1 0 0,0 1-1 0 0,-1-1 0 0 0,1 1 0 0 0,0-1 0 0 0,-1 2-26 0 0,0 0 39 0 0,0 0 0 0 0,0 0 0 0 0,-1 0 0 0 0,1 0 0 0 0,-1 0 1 0 0,0 0-1 0 0,0-1 0 0 0,0 1 0 0 0,0 0 0 0 0,0-1 0 0 0,0 1 0 0 0,-1-1 0 0 0,1 0 0 0 0,-1 0 0 0 0,0 0 0 0 0,0 0-39 0 0,-8 5 64 0 0,1-1 0 0 0,-1 0 0 0 0,0-1 0 0 0,0 0 0 0 0,-1-1 0 0 0,1 0-1 0 0,-1-1-63 0 0,-17 3-882 0 0,1-1-1 0 0,-10-1 883 0 0,9-3-3042 0 0,11-1 1299 0 0</inkml:trace>
  <inkml:trace contextRef="#ctx0" brushRef="#br0" timeOffset="2154.651">1721 335 2760 0 0,'2'0'207'0'0,"5"2"3"0"0,-6-2 43 0 0,1 0 0 0 0,0 0-1 0 0,0 0 1 0 0,0 0 0 0 0,-1 0-1 0 0,1 0 1 0 0,0 0 0 0 0,0 0 0 0 0,0-1-1 0 0,-1 1 1 0 0,1-1 0 0 0,0 0-1 0 0,-1 1 1 0 0,1-1 0 0 0,0 0-1 0 0,-1 0 1 0 0,1 0 0 0 0,-1 0-1 0 0,0 0 1 0 0,2-1-253 0 0,8-6 239 0 0,-7 6-218 0 0,-1 0-1 0 0,0 0 0 0 0,-1 0 0 0 0,1-1 0 0 0,0 1 1 0 0,-1-1-1 0 0,1 1 0 0 0,-1-1 0 0 0,0 0 0 0 0,1 0 1 0 0,-2 0-1 0 0,1 0 0 0 0,1-3-20 0 0,-1 2 35 0 0,1 1 0 0 0,-1-1-1 0 0,1 1 1 0 0,-1-1 0 0 0,4-2-35 0 0,-3 3 73 0 0,0 0-1 0 0,0 0 1 0 0,0-1-1 0 0,-1 1 1 0 0,0-1 0 0 0,0 0-1 0 0,0 1 1 0 0,0-1-73 0 0,13-21 162 0 0,-13 21-152 0 0,0 1 0 0 0,1-1 1 0 0,-1 1-1 0 0,-1-1 0 0 0,1 0 0 0 0,0 0 0 0 0,-1 0 0 0 0,0 0 1 0 0,0 0-1 0 0,0-2-10 0 0,5-66 160 0 0,-6 10 1616 0 0,-1 44-436 0 0,0 17-591 0 0,1 1 10 0 0,0 0-51 0 0,0 0-218 0 0,-9-2 630 0 0,10 3-1106 0 0,-1 0 1 0 0,0 0-1 0 0,0 0 0 0 0,0 1 0 0 0,1-1 0 0 0,-1 0 0 0 0,0 0 1 0 0,0 0-1 0 0,0 0 0 0 0,-1 0 0 0 0,1 0 0 0 0,0 0 0 0 0,0 0 1 0 0,-1 0-1 0 0,1 0 0 0 0,0 0 0 0 0,-1 0 0 0 0,1 0 1 0 0,-1 0-1 0 0,1 0 0 0 0,-1 0 0 0 0,0 0 0 0 0,1 0-14 0 0,-8 21 190 0 0,7-13-84 0 0,-1 0 0 0 0,0 0 0 0 0,0 0 0 0 0,-1-1 0 0 0,-1 2-106 0 0,-1 5 142 0 0,4-11-86 0 0,1-1 0 0 0,-1 1-1 0 0,1 0 1 0 0,-1 0 0 0 0,1 0 0 0 0,0 3-56 0 0,-1 19 292 0 0,-3-2 68 0 0,1 2 1 0 0,2-1 0 0 0,0 0-1 0 0,2 2-360 0 0,-1 0 304 0 0,0-24-261 0 0,1-1 0 0 0,-1 1-1 0 0,0 0 1 0 0,1-1-1 0 0,0 1 1 0 0,0-1 0 0 0,0 1-1 0 0,1 2-42 0 0,-1-3 52 0 0,0 1-1 0 0,0-1 0 0 0,0 1 1 0 0,-1-1-1 0 0,1 1 1 0 0,-1 0-1 0 0,1-1 0 0 0,-1 3-51 0 0,0 4 106 0 0,0-6-65 0 0,0 0 1 0 0,0-1-1 0 0,0 1 0 0 0,0 0 1 0 0,0-1-1 0 0,1 1 1 0 0,-1-1-1 0 0,1 1 1 0 0,0 0-1 0 0,0-1 0 0 0,0 1 1 0 0,0-1-1 0 0,1 2-41 0 0,-1-2 27 0 0,0 0 0 0 0,-1 1 0 0 0,1-1 0 0 0,0 0 0 0 0,-1 1 0 0 0,1-1 0 0 0,-1 1-1 0 0,0-1 1 0 0,0 1 0 0 0,0 1-27 0 0,0-2 22 0 0,0 0 1 0 0,0 0-1 0 0,1 0 0 0 0,-1 1 0 0 0,0-1 1 0 0,1 0-1 0 0,-1 0 0 0 0,1 0 0 0 0,0 0 0 0 0,0 0 1 0 0,0 2-23 0 0,0-4 4 0 0,-1 1 0 0 0,1-1 0 0 0,-1 1 0 0 0,1-1 0 0 0,-1 1 0 0 0,1-1 0 0 0,-1 1 0 0 0,1-1 1 0 0,0 0-1 0 0,-1 1 0 0 0,1-1 0 0 0,0 0 0 0 0,-1 1 0 0 0,1-1 0 0 0,0 0 0 0 0,-1 0 0 0 0,1 0 0 0 0,0 1 1 0 0,-1-1-1 0 0,1 0 0 0 0,0 0 0 0 0,0 0 0 0 0,-1 0 0 0 0,1 0 0 0 0,0 0 0 0 0,-1-1 0 0 0,1 1 0 0 0,0 0 1 0 0,-1 0-1 0 0,1 0 0 0 0,0-1 0 0 0,-1 1 0 0 0,1 0 0 0 0,0-1 0 0 0,-1 1 0 0 0,1-1 0 0 0,-1 1 0 0 0,1 0 1 0 0,-1-1-1 0 0,1 1 0 0 0,-1-1 0 0 0,1 0 0 0 0,-1 1-4 0 0,5-5-369 0 0,0 0 0 0 0,0 0 0 0 0,-1 0 0 0 0,2-2 369 0 0,-4 3-379 0 0,3-3-519 0 0,-1 0 1 0 0,0-1-1 0 0,0 0 0 0 0,1-3 898 0 0,11-22-2949 0 0,-10 23 1726 0 0,-1 0 0 0 0,-1 0-1 0 0,3-9 1224 0 0,-1 4-950 0 0,10-15-1392 0 0</inkml:trace>
  <inkml:trace contextRef="#ctx0" brushRef="#br0" timeOffset="2552.284">2074 218 2760 0 0,'7'14'5472'0'0,"3"11"921"0"0,3 7-2919 0 0,-7-18-3090 0 0,1 0 0 0 0,0-1-1 0 0,1 1 1 0 0,3 2-384 0 0,-10-14 62 0 0,0-1-1 0 0,1 0 1 0 0,-1 1 0 0 0,1-1-1 0 0,-1 0 1 0 0,1 0 0 0 0,-1 0-1 0 0,1 0 1 0 0,0 0 0 0 0,0 0-1 0 0,-1-1 1 0 0,1 1 0 0 0,0 0-1 0 0,0-1 1 0 0,0 0 0 0 0,0 1-1 0 0,0-1 1 0 0,0 0 0 0 0,0 0-1 0 0,0 0 1 0 0,-1 0-1 0 0,1 0 1 0 0,0 0 0 0 0,0-1-1 0 0,0 1 1 0 0,0-1 0 0 0,0 1-1 0 0,0-1 1 0 0,-1 0 0 0 0,1 0-1 0 0,0 1 1 0 0,-1-1 0 0 0,1-1-62 0 0,4-2 71 0 0,-2 0-1 0 0,1 0 1 0 0,0 0 0 0 0,-1-1 0 0 0,1 0 0 0 0,-1 0 0 0 0,-1 0 0 0 0,1-1 0 0 0,-1 1 0 0 0,0-1-1 0 0,0 0 1 0 0,0-2-71 0 0,1-2-53 0 0,-1 0 0 0 0,0 0 0 0 0,0-1 0 0 0,-1 1-1 0 0,-1 0 1 0 0,0-1 0 0 0,0 0 0 0 0,-1 1 0 0 0,0-1-1 0 0,-2-3 54 0 0,2 13-19 0 0,0-1 0 0 0,0 1 0 0 0,0-1 0 0 0,-1 1-1 0 0,1 0 1 0 0,-1-1 0 0 0,1 1 0 0 0,-1-1 0 0 0,1 1 0 0 0,-1 0-1 0 0,0 0 1 0 0,0 0 0 0 0,0-1 0 0 0,1 1 0 0 0,-1 0-1 0 0,0 0 1 0 0,0 0 0 0 0,-1 0 0 0 0,1 0 0 0 0,0 0 0 0 0,0 1-1 0 0,0-1 1 0 0,-1 0 0 0 0,1 1 0 0 0,0-1 0 0 0,-2 0 19 0 0,1 1-16 0 0,0 0 1 0 0,1 0 0 0 0,-1 0-1 0 0,0 0 1 0 0,0 0-1 0 0,0 0 1 0 0,0 1 0 0 0,0-1-1 0 0,0 1 1 0 0,0 0 0 0 0,0-1-1 0 0,1 1 1 0 0,-1 0 0 0 0,0 0-1 0 0,1 0 1 0 0,-1 0-1 0 0,0 0 1 0 0,1 0 0 0 0,-1 2 15 0 0,-5 2 9 0 0,0 2 1 0 0,1-1 0 0 0,0 1-1 0 0,1 0 1 0 0,-1 0 0 0 0,1 0-1 0 0,1 1 1 0 0,-1 0 0 0 0,1 0-1 0 0,-2 8-9 0 0,0 1 129 0 0,1 1-1 0 0,1-1 1 0 0,1 1-1 0 0,-2 17-128 0 0,5-31 32 0 0,0-1 0 0 0,0 1 0 0 0,0 0-1 0 0,1 0 1 0 0,-1-1 0 0 0,1 1 0 0 0,0 0 0 0 0,0-1-1 0 0,0 1 1 0 0,1-1 0 0 0,-1 1 0 0 0,1-1-1 0 0,0 0 1 0 0,-1 1 0 0 0,2-1 0 0 0,1 2-32 0 0,-1-1 57 0 0,1 0 0 0 0,-1 0 0 0 0,1-1 0 0 0,0 0 0 0 0,0 0 0 0 0,0 0 0 0 0,1 0-1 0 0,-1 0 1 0 0,1-1 0 0 0,-1 0 0 0 0,1 0 0 0 0,2 0-57 0 0,10 2 153 0 0,0 0 0 0 0,1-2-1 0 0,-1 0 1 0 0,16-1-153 0 0,-12-1 101 0 0,11 0-560 0 0,22-2 459 0 0,-17-1-553 0 0,10 1-131 0 0</inkml:trace>
</inkml:ink>
</file>

<file path=ppt/ink/ink6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18-12-04T08:22:59.035"/>
    </inkml:context>
    <inkml:brush xml:id="br0">
      <inkml:brushProperty name="width" value="0.05" units="cm"/>
      <inkml:brushProperty name="height" value="0.05" units="cm"/>
      <inkml:brushProperty name="color" value="#008C3A"/>
    </inkml:brush>
  </inkml:definitions>
  <inkml:trace contextRef="#ctx0" brushRef="#br0">19 476 6912 0 0,'0'0'528'0'0,"0"0"-220"0"0,0 0 340 0 0,0 0 184 0 0,0 0 37 0 0,0 0-44 0 0,0 0-222 0 0,0 0-99 0 0,0 0-21 0 0,13 6 973 0 0,-2-3-817 0 0,0-1 1 0 0,1-1 0 0 0,1 0-640 0 0,20 4 691 0 0,-2-1-353 0 0,-1 0 0 0 0,1-2-338 0 0,19 2 80 0 0,-39-2 39 0 0,22 0 346 0 0,-32-2-728 0 0,-1 0-117 0 0,0 0-32 0 0,0 0-153 0 0,0 0-627 0 0,0 0-273 0 0,0 0-635 0 0,0 0-2321 0 0</inkml:trace>
  <inkml:trace contextRef="#ctx0" brushRef="#br0" timeOffset="786.819">550 321 6736 0 0,'0'0'306'0'0,"0"0"-4"0"0,5-17 3263 0 0,-6 16-3385 0 0,-1-1 0 0 0,1 1 0 0 0,0 0 1 0 0,-1 0-1 0 0,1 1 0 0 0,-1-1 0 0 0,1 0 0 0 0,-1 0 0 0 0,1 1 1 0 0,-1-1-1 0 0,0 1 0 0 0,1-1 0 0 0,-1 1 0 0 0,0 0 0 0 0,1 0 0 0 0,-1 0 1 0 0,0 0-1 0 0,0 0-180 0 0,-33 1 674 0 0,-94 8 704 0 0,-38-5-1378 0 0,130-4 429 0 0,0 2 1 0 0,-8 2-430 0 0,41-3 65 0 0,0-1-1 0 0,0 1 0 0 0,-1 0 0 0 0,1 0 0 0 0,1 0 0 0 0,-1 0 0 0 0,0 1 0 0 0,0 0 0 0 0,0-1 0 0 0,0 2-64 0 0,1 0 32 0 0,0-1 0 0 0,1 1 0 0 0,0 0 0 0 0,-1 0 0 0 0,1 0 0 0 0,0 0 0 0 0,0 0 0 0 0,0 0 0 0 0,1 1 0 0 0,-1-1 0 0 0,1 0-1 0 0,0 1 1 0 0,-1 2-32 0 0,1-1 7 0 0,1-1 0 0 0,-1 1 0 0 0,1-1-1 0 0,-1 1 1 0 0,1-1 0 0 0,1 1-1 0 0,-1-1 1 0 0,1 1 0 0 0,-1-1-1 0 0,1 1 1 0 0,1 2-7 0 0,1 1 47 0 0,0 0 0 0 0,0 0 0 0 0,0 0 0 0 0,1-1-1 0 0,3 6-46 0 0,-3-8 45 0 0,0-1-1 0 0,1 1 0 0 0,-1-1 0 0 0,1 0 0 0 0,0 0 0 0 0,5 3-44 0 0,-3-1 19 0 0,0-3 54 0 0,0 0-1 0 0,-1 0 0 0 0,1 0 0 0 0,1-1 0 0 0,-1 0 0 0 0,0 0 0 0 0,0 0 1 0 0,1-1-1 0 0,3 0-72 0 0,15-3 80 0 0,-8 1-47 0 0,-10 0 40 0 0,0 0 0 0 0,1 0 0 0 0,-1-1 0 0 0,0 0 0 0 0,0-1 0 0 0,-1 0 0 0 0,3-1-73 0 0,5-1 46 0 0,-12 3-40 0 0,0 1-1 0 0,0-1 1 0 0,0 1-1 0 0,-1-1 1 0 0,1 0-1 0 0,0 0 1 0 0,-1 0-1 0 0,1 0 1 0 0,-1-1-1 0 0,0 1 1 0 0,2-2-6 0 0,-3 2 33 0 0,0 1-1 0 0,0 0 1 0 0,0-1 0 0 0,0 1 0 0 0,-1-1 0 0 0,1 1 0 0 0,0-1 0 0 0,-1 1 0 0 0,1-1 0 0 0,-1 1 0 0 0,1-1 0 0 0,-1 0 0 0 0,0 1-1 0 0,0-1 1 0 0,0 0 0 0 0,0 1 0 0 0,0-1 0 0 0,0 0 0 0 0,0 1 0 0 0,0-1 0 0 0,-1 0 0 0 0,1 1 0 0 0,-1-1-33 0 0,0-2 75 0 0,-1 0 1 0 0,0 0 0 0 0,0 0-1 0 0,0 1 1 0 0,-1-1 0 0 0,1 1-1 0 0,-1 0 1 0 0,0 0 0 0 0,0 0 0 0 0,0 0-1 0 0,0 0 1 0 0,0 0 0 0 0,0 1-1 0 0,-1 0 1 0 0,0-1 0 0 0,1 2-1 0 0,-5-3-75 0 0,-8-4-56 0 0,-1 1-1 0 0,0 1 1 0 0,-1 0-1 0 0,1 2 1 0 0,-18-3 56 0 0,24 6-77 0 0,6 1-8817 0 0,5 0 3324 0 0</inkml:trace>
  <inkml:trace contextRef="#ctx0" brushRef="#br0" timeOffset="1163.144">634 107 8288 0 0,'0'0'381'0'0,"0"0"-6"0"0,1-1-276 0 0,0 0 0 0 0,-1 1 0 0 0,1-1 1 0 0,0 1-1 0 0,-1-1 0 0 0,1 1 0 0 0,0-1 1 0 0,0 1-1 0 0,0 0 0 0 0,-1-1 0 0 0,1 1 0 0 0,0 0 1 0 0,0 0-1 0 0,0-1 0 0 0,0 1 0 0 0,-1 0 1 0 0,1 0-1 0 0,0 0 0 0 0,0 0 0 0 0,0 0 0 0 0,0 0 1 0 0,0 1-1 0 0,-1-1 0 0 0,1 0 0 0 0,1 0-99 0 0,0 1 540 0 0,30 0 5110 0 0,14 2-5650 0 0,9 4 736 0 0,6 5-736 0 0,-46-10-201 0 0,0 1-1 0 0,0-2 0 0 0,1 0 1 0 0,-1-1-1 0 0,0-1 1 0 0,12-1 201 0 0,-14-2-3169 0 0,-9 0 1321 0 0</inkml:trace>
  <inkml:trace contextRef="#ctx0" brushRef="#br0" timeOffset="1508.537">837 8 3680 0 0,'0'0'284'0'0,"-10"-7"89"0"0,8 6 3216 0 0,1 2 3633 0 0,2 19-6618 0 0,0 1 1 0 0,2-1-1 0 0,0 0 1 0 0,1 1-1 0 0,5 11-604 0 0,-3-12-30 0 0,-1 1-1 0 0,-1-1 1 0 0,0 1 0 0 0,-2-1-1 0 0,0 12 31 0 0,-3-15-953 0 0,-5 2-56 0 0</inkml:trace>
</inkml:ink>
</file>

<file path=ppt/ink/ink6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18-12-04T08:23:15.66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461 76 2760 0 0,'-12'-3'507'0'0,"10"2"2"0"0,1 1 1 0 0,0-1 0 0 0,-1 1 0 0 0,1-1-1 0 0,0 0 1 0 0,-1 0 0 0 0,1 0 0 0 0,0 0-1 0 0,0 0 1 0 0,0 0 0 0 0,0 0 0 0 0,-1 0 0 0 0,2 0-1 0 0,-1 0 1 0 0,0-1 0 0 0,-1 0-510 0 0,2 1 167 0 0,0-1 1 0 0,0 1-1 0 0,0-1 1 0 0,-1 0 0 0 0,2 1-1 0 0,-1-1 1 0 0,0 1-1 0 0,0-1 1 0 0,0 1-1 0 0,1-1 1 0 0,-1 1-1 0 0,1-1 1 0 0,-1 1-1 0 0,1-1 1 0 0,-1 1 0 0 0,1-1-168 0 0,0 1 67 0 0,0 0 1 0 0,-1 0-1 0 0,1 0 1 0 0,0 0-1 0 0,-1 1 1 0 0,1-1-1 0 0,0 0 1 0 0,0 0-1 0 0,0 1 1 0 0,0-1-1 0 0,0 0 1 0 0,0 1-1 0 0,0-1 1 0 0,0 1-1 0 0,0-1 1 0 0,0 1 0 0 0,1-1-68 0 0,21-4 451 0 0,-20 4-346 0 0,10-1-20 0 0,1-1-39 0 0,0 1 0 0 0,-1 0 1 0 0,10 1-47 0 0,-14 1 9 0 0,0 0 0 0 0,0 1 0 0 0,0-1 0 0 0,0 2 0 0 0,-1-1 0 0 0,1 1 1 0 0,4 2-10 0 0,-8-2 0 0 0,0 0 0 0 0,1 0 0 0 0,-1 0 0 0 0,0 0 0 0 0,0 1 0 0 0,0 0 0 0 0,-1 0 0 0 0,1 1 0 0 0,-1-1 0 0 0,1 1 0 0 0,-1 0 0 0 0,0 0 0 0 0,-1 0 0 0 0,3 3 0 0 0,31 61 78 0 0,-22-33 44 0 0,-5-9-60 0 0,5 6 64 0 0,-2-1 0 0 0,-1 2 1 0 0,-1 0-1 0 0,-2 0 0 0 0,3 22-126 0 0,-9-35 26 0 0,1 2 134 0 0,-1 1 0 0 0,0 16-160 0 0,-3-19 121 0 0,-1 0 0 0 0,-1-1 0 0 0,0 1 0 0 0,-2-1-1 0 0,0 0 1 0 0,-1 1 0 0 0,-1-2 0 0 0,0 1 0 0 0,-2-1-1 0 0,-7 15-120 0 0,9-23 48 0 0,1 0 0 0 0,-2 0-1 0 0,1-1 1 0 0,-1 0 0 0 0,0 0-1 0 0,-1 0 1 0 0,-2 1-48 0 0,-23 20 69 0 0,20-16-23 0 0,-1-1 0 0 0,-1-1 0 0 0,0 0-1 0 0,-1-1 1 0 0,-9 5-46 0 0,-11 7 25 0 0,29-18-5 0 0,0 0 0 0 0,0 0 0 0 0,-1-1 0 0 0,0 0-1 0 0,-7 3-19 0 0,-49 18 469 0 0,41-15-520 0 0,-1-2 0 0 0,0 0 0 0 0,-9 1 51 0 0,23-7-29 0 0,0 0-1 0 0,0-1 0 0 0,0 0 0 0 0,0-1 30 0 0,6 0 1 0 0,1 0 0 0 0,-1 0-1 0 0,1-1 1 0 0,-1 1-1 0 0,1-1 1 0 0,-1 0-1 0 0,1 0 1 0 0,-1 0 0 0 0,1-1-1 0 0,0 1 1 0 0,0-1-1 0 0,-3-2 0 0 0,-7-4 0 0 0,11 8-1 0 0,0-1 1 0 0,1 0-1 0 0,-1 0 1 0 0,1 0-1 0 0,-1-1 0 0 0,0 1 1 0 0,1 0-1 0 0,0-1 1 0 0,-1 1-1 0 0,1-1 0 0 0,0 1 1 0 0,0-1-1 0 0,0 1 1 0 0,0-1-1 0 0,0 0 0 0 0,0 0 1 0 0,0-1 0 0 0,-5-7-49 0 0,-1-7-16 0 0,-6-39-292 0 0,11 50 273 0 0,1 5 58 0 0,0-1 0 0 0,1 0 0 0 0,-1-1 0 0 0,1 1 0 0 0,-1 0 0 0 0,1 0-1 0 0,0 0 1 0 0,0 0 0 0 0,0-1 26 0 0,-2-3-10 0 0,1 4-46 0 0,1 0 0 0 0,-1-1-1 0 0,1 1 1 0 0,0 0 0 0 0,0-1 0 0 0,0 1 0 0 0,0 0 0 0 0,0-1 0 0 0,1 1 0 0 0,-1 0 0 0 0,0 0 0 0 0,1-1-1 0 0,0 0 57 0 0,1-6-629 0 0,-1 7 446 0 0,-1 1 0 0 0,1-1 0 0 0,-1 1 0 0 0,1-1-1 0 0,0 0 1 0 0,-1 1 0 0 0,1-1 0 0 0,0 1 0 0 0,0 0 0 0 0,0-1 0 0 0,0 1 0 0 0,1-1 183 0 0,5-7-1041 0 0,2-13-1495 0 0,-8 22 2233 0 0,-2-5 276 0 0,1 1 1 0 0,0-1-1 0 0,0 1 1 0 0,0-1-1 0 0,1 1 0 0 0,-1-1 1 0 0,2-1 26 0 0,-1-4-15 0 0,4-13 27 0 0,-4 19 62 0 0,-1 4 69 0 0,1-3 162 0 0,-1 3-271 0 0,0-1-1 0 0,0 1 0 0 0,0 0 1 0 0,1 0-1 0 0,-1 0 0 0 0,0 0 0 0 0,0-1 1 0 0,0 1-1 0 0,0 0 0 0 0,0 0 1 0 0,0 0-1 0 0,0-1 0 0 0,0 1 1 0 0,1 0-1 0 0,-1 0 0 0 0,0 0 0 0 0,0-1 1 0 0,0 1-1 0 0,0 0 0 0 0,0 0 1 0 0,0 0-1 0 0,0-1 0 0 0,0 1 1 0 0,0 0-1 0 0,0 0 0 0 0,0 0 1 0 0,0-1-1 0 0,-1 1 0 0 0,1 0 0 0 0,0 0 1 0 0,0-1-1 0 0,0 1 0 0 0,0 0 1 0 0,0 0-1 0 0,0 0 0 0 0,0 0 1 0 0,0-1-1 0 0,-1 1 0 0 0,1 0 0 0 0,0 0 1 0 0,0 0-1 0 0,0 0 0 0 0,0 0 1 0 0,-1-1-1 0 0,1 1 0 0 0,0 0 1 0 0,0 0-34 0 0,-1-2 1639 0 0,0 0 85 0 0,-3 4-1827 0 0,-2 5 283 0 0,0-1 0 0 0,1 1 1 0 0,-1 0-1 0 0,1 1 1 0 0,1 0-1 0 0,-5 7-180 0 0,-16 27 388 0 0,-9 9-51 0 0,19-32-222 0 0,0 1 0 0 0,1 0-1 0 0,-8 16-114 0 0,8-19 15 0 0,0-1 34 0 0,5-4-54 0 0,0-5 93 0 0,9-7 5 0 0,0 0-2 0 0,0 0-22 0 0,-1-1-46 0 0,1-1 0 0 0,-1 0 0 0 0,1 1 0 0 0,0-1-1 0 0,-1 0 1 0 0,1 0 0 0 0,0 1 0 0 0,0-1-1 0 0,0 0 1 0 0,0 0 0 0 0,1 1 0 0 0,-1-1-1 0 0,0 0 1 0 0,1 0 0 0 0,-1 1 0 0 0,1-1-23 0 0,13-31 72 0 0,-6 18-66 0 0,1-8-8 0 0,1 0 1 0 0,2 1-1 0 0,0 1 0 0 0,7-8 2 0 0,-14 22-1 0 0,2-3-11 0 0,1 0-1 0 0,-1 0 1 0 0,2 1-1 0 0,-1 0 1 0 0,3-1 12 0 0,-9 8 0 0 0,1 0 0 0 0,0 0 0 0 0,0 0 0 0 0,0 1 0 0 0,0-1 0 0 0,0 1 0 0 0,0-1 0 0 0,1 1 0 0 0,-1 0 0 0 0,0 0 0 0 0,1 1 0 0 0,-1-1 0 0 0,0 1 0 0 0,1 0 0 0 0,-1-1 0 0 0,1 1 0 0 0,-1 1-1 0 0,1-1 1 0 0,-1 0 0 0 0,3 2 0 0 0,2 0 68 0 0,0 1-1 0 0,0 1 0 0 0,-1 0 0 0 0,1 0 1 0 0,-1 0-1 0 0,0 1 0 0 0,0 0 0 0 0,0 0 1 0 0,5 6-68 0 0,-3-3 53 0 0,0-1 0 0 0,0 0 0 0 0,1-1 0 0 0,7 4-53 0 0,-3-2-26 0 0,-10-6-36 0 0,0 0-1 0 0,-1 0 1 0 0,1 0-1 0 0,0 0 1 0 0,0-1-1 0 0,0 1 0 0 0,0-1 1 0 0,1 0-1 0 0,-1 0 1 0 0,0-1-1 0 0,0 1 1 0 0,3-1 62 0 0,3-2-1062 0 0</inkml:trace>
</inkml:ink>
</file>

<file path=ppt/ink/ink6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18-12-04T08:23:16.40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471 26 3680 0 0,'0'0'284'0'0,"0"0"151"0"0,0 0 1327 0 0,-3-5 3977 0 0,-4-6-2947 0 0,7 10-2741 0 0,-1 0 0 0 0,1 1 1 0 0,-1-1-1 0 0,1 0 0 0 0,-1 1 1 0 0,0-1-1 0 0,1 0 0 0 0,-1 1 1 0 0,0-1-1 0 0,0 1 0 0 0,1 0 1 0 0,-1-1-1 0 0,0 1 1 0 0,0-1-1 0 0,0 1 0 0 0,0 0 1 0 0,1 0-1 0 0,-1-1 0 0 0,0 1 1 0 0,0 0-1 0 0,0 0 0 0 0,0 0 1 0 0,0 0-52 0 0,-27 2 689 0 0,11 0-324 0 0,-39 0 279 0 0,29 0-366 0 0,1-1 0 0 0,-17-3-278 0 0,-45-1 922 0 0,80 2-838 0 0,-3 0 172 0 0,-1 0 1 0 0,0 1 0 0 0,0 1 0 0 0,-7 0-257 0 0,16 0 40 0 0,1-1 1 0 0,-1 1-1 0 0,0-1 0 0 0,0 1 1 0 0,1 0-1 0 0,-1 0 1 0 0,1 1-1 0 0,-1-1 0 0 0,1 0 1 0 0,-1 1-1 0 0,1-1 0 0 0,0 1 1 0 0,-1 0-1 0 0,1 0 0 0 0,0 0 1 0 0,0 0-1 0 0,1 0 0 0 0,-1 0 1 0 0,0 1-1 0 0,1-1 0 0 0,-1 2-40 0 0,-3 5 0 0 0,0 1 0 0 0,1 0 0 0 0,1 0 0 0 0,-1 0 0 0 0,2 1 0 0 0,-1-1 0 0 0,0 8 0 0 0,1 0 0 0 0,1-12 0 0 0,0-1 0 0 0,1 1 0 0 0,0-1 0 0 0,0 1 0 0 0,0 0 0 0 0,0-1 0 0 0,2 5 0 0 0,-2-7 3 0 0,3 9-5 0 0,0-1-1 0 0,0 0 1 0 0,1 1-1 0 0,1 2 3 0 0,-3-11 6 0 0,0 0-1 0 0,-1 0 0 0 0,1 0 0 0 0,0 0 0 0 0,1 0 1 0 0,-1 0-1 0 0,0-1 0 0 0,1 1 0 0 0,0-1 0 0 0,-1 1 0 0 0,1-1 1 0 0,0 0-1 0 0,0 0 0 0 0,0-1 0 0 0,0 1 0 0 0,1 0-5 0 0,6 1 40 0 0,0 0 0 0 0,0 0 0 0 0,0-1 0 0 0,0 0 0 0 0,0 0 0 0 0,0-2 0 0 0,1 1 0 0 0,-1-1 0 0 0,2-1-40 0 0,17-1 266 0 0,-1-2 0 0 0,18-5-266 0 0,-41 8-5 0 0,0 0-1 0 0,0-1 1 0 0,-1 1-1 0 0,1-1 0 0 0,-1 0 1 0 0,1 0-1 0 0,-1-1 1 0 0,0 0-1 0 0,0 1 1 0 0,1-2 5 0 0,-4 3 11 0 0,0 0-1 0 0,0 0 1 0 0,0 0 0 0 0,0 1 0 0 0,0-2 0 0 0,0 1 0 0 0,-1 0 0 0 0,1 0-1 0 0,0 0 1 0 0,-1 0 0 0 0,1 0 0 0 0,0-1 0 0 0,-1 1 0 0 0,0 0 0 0 0,1 0 0 0 0,-1-1-1 0 0,0 1 1 0 0,1 0 0 0 0,-1-1 0 0 0,0 1 0 0 0,0 0 0 0 0,0-1 0 0 0,0 1-1 0 0,-1 0 1 0 0,1-1 0 0 0,0 1 0 0 0,0 0 0 0 0,-1 0 0 0 0,1-1 0 0 0,-1 1 0 0 0,1 0-1 0 0,-1 0 1 0 0,0-1 0 0 0,1 1 0 0 0,-1 0 0 0 0,0 0 0 0 0,0 0 0 0 0,0 0-11 0 0,-8-11 1 0 0,0 1 1 0 0,-1 0 0 0 0,0 1 0 0 0,0 0 0 0 0,-1 0-1 0 0,-12-7-1 0 0,9 8-171 0 0,0 1 0 0 0,-1 0 0 0 0,-14-5 171 0 0,26 11-569 0 0,-14-3 120 0 0,8 3-5727 0 0,8 2-132 0 0</inkml:trace>
</inkml:ink>
</file>

<file path=ppt/ink/ink6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18-12-04T08:23:16.76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20 3224 0 0,'0'0'521'0'0,"0"0"981"0"0,0 0 428 0 0,0 0 87 0 0,0 0-175 0 0,0 0-822 0 0,0 0-364 0 0,8 2 504 0 0,4-1-172 0 0,1-1 0 0 0,-1 0 0 0 0,1-1 0 0 0,11-3-988 0 0,10 1 470 0 0,175-11-1422 0 0,-184 13 465 0 0</inkml:trace>
</inkml:ink>
</file>

<file path=ppt/ink/ink6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18-12-04T08:22:35.231"/>
    </inkml:context>
    <inkml:brush xml:id="br0">
      <inkml:brushProperty name="width" value="0.05" units="cm"/>
      <inkml:brushProperty name="height" value="0.05" units="cm"/>
      <inkml:brushProperty name="color" value="#E71224"/>
    </inkml:brush>
    <inkml:brush xml:id="br1">
      <inkml:brushProperty name="width" value="0.05" units="cm"/>
      <inkml:brushProperty name="height" value="0.05" units="cm"/>
      <inkml:brushProperty name="color" value="#008C3A"/>
    </inkml:brush>
  </inkml:definitions>
  <inkml:trace contextRef="#ctx0" brushRef="#br0">1029 1104 11000 0 0,'0'0'498'0'0,"0"0"-3"0"0,12 8 434 0 0,-9-5-810 0 0,0 1 0 0 0,-1-1 0 0 0,0 1 0 0 0,0 0-1 0 0,0 0 1 0 0,0 0 0 0 0,-1 0 0 0 0,1 0 0 0 0,-1 0 0 0 0,0 0-1 0 0,0 1 1 0 0,0-1-119 0 0,0 12 508 0 0,0 0 0 0 0,0 12-508 0 0,0 11 796 0 0,3 7-74 0 0,0-11 34 0 0,0 24-756 0 0,-4-51 42 0 0,1-1 0 0 0,0 0-1 0 0,0 0 1 0 0,0 0-42 0 0,4 28 182 0 0,-2-17 121 0 0,-3-17-335 0 0,0-1-349 0 0,0 0-163 0 0,-3-19-2436 0 0,-2-14-1948 0 0,-2-14 472 0 0,1-15 4456 0 0,5 31-240 0 0,1 1-1 0 0,2-1 1 0 0,3-13 240 0 0,-4 40 561 0 0,0 0-1 0 0,0-1 1 0 0,1 1 0 0 0,-1 0 0 0 0,1 0-1 0 0,0 0 1 0 0,0 0 0 0 0,1 0 0 0 0,-1 0 0 0 0,1 0-1 0 0,0 1 1 0 0,0-1 0 0 0,0 1 0 0 0,0 0-1 0 0,1 0 1 0 0,-1 0 0 0 0,4-2-561 0 0,-3 3 141 0 0,-1 1 1 0 0,0 0-1 0 0,1 0 1 0 0,-1 0-1 0 0,1 0 0 0 0,0 0 1 0 0,-1 1-1 0 0,1-1 1 0 0,-1 1-1 0 0,1 0 1 0 0,0 0-1 0 0,-1 0 0 0 0,1 1 1 0 0,-1 0-1 0 0,1-1 1 0 0,-1 1-1 0 0,1 0 0 0 0,-1 0 1 0 0,1 1-1 0 0,-1-1 1 0 0,0 1-1 0 0,0 0 1 0 0,0 0-1 0 0,0 0 0 0 0,0 0 1 0 0,0 0-1 0 0,0 1 1 0 0,-1-1-1 0 0,1 1-141 0 0,1 1 92 0 0,0 1 0 0 0,0-1 1 0 0,0 1-1 0 0,-1 0 0 0 0,2 4-92 0 0,-4-6 32 0 0,1 0 0 0 0,-1-1 0 0 0,-1 1 0 0 0,1 0 0 0 0,0 0 0 0 0,-1 0 0 0 0,1 0 0 0 0,-1 0 0 0 0,0 0 0 0 0,0 0 0 0 0,0 0 0 0 0,-1 2-32 0 0,1-1 35 0 0,-1-1-1 0 0,-1 1 1 0 0,1-1 0 0 0,0 1-1 0 0,-1-1 1 0 0,0 1-1 0 0,1-1 1 0 0,-1 0-1 0 0,-1 0 1 0 0,1 0-1 0 0,0 0 1 0 0,-1 0-1 0 0,1-1 1 0 0,-1 1-1 0 0,0-1 1 0 0,0 0 0 0 0,0 1-1 0 0,0-1 1 0 0,0-1-1 0 0,-3 2-34 0 0,-4 3 73 0 0,-1-1 0 0 0,0-1 0 0 0,-1 0 0 0 0,1 0 0 0 0,-10 1-73 0 0,19-5-105 0 0,-13 4 32 0 0,0-2-1 0 0,-15 2 74 0 0,25-4-348 0 0,0 0 0 0 0,0 0 0 0 0,0-1-1 0 0,-1 0 1 0 0,1 0 348 0 0,2 1-596 0 0,1-1 1 0 0,0 0 0 0 0,0 0-1 0 0,-1 0 1 0 0,1 0-1 0 0,0 0 1 0 0,0 0-1 0 0,0 0 1 0 0,0-1 0 0 0,-1 0 595 0 0,-3-4-5108 0 0</inkml:trace>
  <inkml:trace contextRef="#ctx0" brushRef="#br0" timeOffset="-1822.042">986 524 3312 0 0,'0'0'149'0'0,"0"0"30"0"0,0 0 40 0 0,0 0 18 0 0,0 0 3 0 0,0 0-3 0 0,0 0-11 0 0,0 0-9 0 0,0 0-1 0 0,0 0 4 0 0,0 0 17 0 0,0 0 10 0 0,0 0 1 0 0,0 0 6 0 0,0 0 28 0 0,0 0 7 0 0,0 0 6 0 0,0 0 6 0 0,4 5 694 0 0,57 3 1037 0 0,-37-5-1539 0 0,-14-1-319 0 0,1-1 1 0 0,0 0 0 0 0,0-1 0 0 0,10 0-175 0 0,-12-1 0 0 0,1 1 0 0 0,-1 1 0 0 0,0-1 0 0 0,4 2 0 0 0,24 1 0 0 0,-17-3 44 0 0,38 0 97 0 0,33 5-141 0 0,12-1 208 0 0,61 6-119 0 0,-109-10 125 0 0,-26-1-114 0 0,-24 0-81 0 0,1 0 0 0 0,0 1 0 0 0,0 0 0 0 0,3 1-19 0 0,31 2 215 0 0,26 0-215 0 0,13 0 105 0 0,29 4 751 0 0,-99-7-801 0 0,0 0 1 0 0,1 0 0 0 0,-1-1 0 0 0,3 0-56 0 0,23-2 521 0 0,-27 3-442 0 0,1-1 1 0 0,-1 0 0 0 0,-1 0 0 0 0,6-1-80 0 0,33-7 94 0 0,-41 9-82 0 0,-4 0-4123 0 0,-1 0-35 0 0</inkml:trace>
  <inkml:trace contextRef="#ctx0" brushRef="#br0" timeOffset="-1205.753">1092 646 3224 0 0,'-13'6'2313'0'0,"13"-7"-2136"0"0,-1 1 1 0 0,0 0-1 0 0,1 0 0 0 0,-1 0 0 0 0,0 0 1 0 0,0 0-1 0 0,1 0 0 0 0,-1 0 0 0 0,0 0 0 0 0,0 0 1 0 0,1 1-1 0 0,-1-1 0 0 0,0 0 0 0 0,0 0 1 0 0,1 1-1 0 0,-1-1 0 0 0,0 0 0 0 0,1 1 1 0 0,-1-1-1 0 0,0 1-177 0 0,1-1 110 0 0,1 1 0 0 0,-1-1 1 0 0,0 1-1 0 0,1-1 0 0 0,-1 1 1 0 0,0-1-1 0 0,1 0 0 0 0,-1 1 1 0 0,1-1-1 0 0,-1 1 0 0 0,0-1 1 0 0,1 0-1 0 0,-1 1 0 0 0,1-1 1 0 0,-1 0-1 0 0,1 0 0 0 0,-1 0 1 0 0,1 1-1 0 0,0-1-110 0 0,5 2 376 0 0,-1 1 0 0 0,1-1 0 0 0,0 0 0 0 0,5 0-376 0 0,101 3 644 0 0,1-1-82 0 0,-10-1-410 0 0,-79-3-33 0 0,21-3-119 0 0,11 0 161 0 0,13 4 26 0 0,80-2-238 0 0,-20-5 148 0 0,-69 5 131 0 0,-25-1 91 0 0,-1 2-1 0 0,5 2-318 0 0,-20 0 247 0 0,34 1-76 0 0,-38-5-147 0 0,-14 1-22 0 0,1 0-68 0 0,2-2-506 0 0,7-8-2407 0 0,-7 4 1198 0 0</inkml:trace>
  <inkml:trace contextRef="#ctx0" brushRef="#br0" timeOffset="-842.568">2040 449 3224 0 0,'0'0'443'0'0,"0"0"649"0"0,8 4 6154 0 0,28 17-6867 0 0,61 17-42 0 0,-58-24-49 0 0,0 2 0 0 0,7 5-288 0 0,-43-20 73 0 0,0 1 1 0 0,0 0 0 0 0,0 0-1 0 0,0 0 1 0 0,0 0-1 0 0,-1 0 1 0 0,1 1-1 0 0,-1-1 1 0 0,1 1-1 0 0,-1 0 1 0 0,0-1 0 0 0,0 2-74 0 0,-1-3 41 0 0,0 1 0 0 0,-1-1 1 0 0,1 1-1 0 0,-1-1 0 0 0,0 1 1 0 0,1 0-1 0 0,-1-1 1 0 0,0 1-1 0 0,0-1 0 0 0,0 1 1 0 0,0 0-1 0 0,0-1 1 0 0,0 1-1 0 0,0 0 0 0 0,-1-1 1 0 0,1 1-1 0 0,-1-1 0 0 0,1 1 1 0 0,-1 0-1 0 0,1-1 1 0 0,-1 1-1 0 0,0-1 0 0 0,0 0 1 0 0,0 1-1 0 0,0-1 1 0 0,-1 1-42 0 0,-7 10 255 0 0,-1-1 0 0 0,0-1 0 0 0,-1 0 0 0 0,0 0 1 0 0,0-1-1 0 0,-1 0 0 0 0,0-1 0 0 0,-1 0-255 0 0,-30 15 500 0 0,-35 13-500 0 0,65-30 13 0 0,-129 52-604 0 0,76-34-3239 0 0,22-9 1599 0 0,9-3-15 0 0</inkml:trace>
  <inkml:trace contextRef="#ctx0" brushRef="#br0" timeOffset="684.563">1273 1007 5528 0 0,'3'-9'589'0'0,"-2"9"-441"0"0,-1 0 0 0 0,0-1-1 0 0,0 1 1 0 0,0 0 0 0 0,0-1 0 0 0,1 1-1 0 0,-1 0 1 0 0,0 0 0 0 0,0 0 0 0 0,0-1-1 0 0,1 1 1 0 0,-1 0 0 0 0,0 0 0 0 0,0 0 0 0 0,1 0-1 0 0,-1-1 1 0 0,0 1 0 0 0,1 0 0 0 0,-1 0-1 0 0,0 0 1 0 0,0 0 0 0 0,1 0 0 0 0,-1 0-1 0 0,0 0 1 0 0,1 0 0 0 0,-1 0 0 0 0,0 0-1 0 0,1 0 1 0 0,-1 0 0 0 0,0 0 0 0 0,0 0-1 0 0,1 0 1 0 0,-1 0 0 0 0,0 0 0 0 0,1 0-1 0 0,-1 0 1 0 0,0 1 0 0 0,0-1 0 0 0,1 0 0 0 0,-1 0-1 0 0,0 0 1 0 0,0 0 0 0 0,1 1 0 0 0,-1-1-148 0 0,3 9 4305 0 0,-2 0-5196 0 0,-1-8 458 0 0,6 19 1038 0 0,-5-17-535 0 0,1 0 0 0 0,-1 0 0 0 0,-1 1 0 0 0,1-1 0 0 0,0 0 0 0 0,-1 0 1 0 0,1 2-72 0 0,0 4 261 0 0,0-1 0 0 0,1 1-1 0 0,0-1 1 0 0,1 0 0 0 0,0 0-1 0 0,2 5-259 0 0,2 5 170 0 0,9 34 294 0 0,-13-36-445 0 0,-1 0-1 0 0,0 0 0 0 0,-1 0 1 0 0,-1 0-1 0 0,-1 13-18 0 0,0 16 244 0 0,1-44-130 0 0,0-1 39 0 0,0 0 20 0 0,0 0 3 0 0,0 0-16 0 0,0 0-66 0 0,0 0-22 0 0,-1-1 2 0 0,-8-17-74 0 0,7 14-77 0 0,1 3-4 0 0,1 0 19 0 0,0-3 26 0 0,0 3-82 0 0,0 1-20 0 0,0 0 2 0 0,3-12-136 0 0,4-7 232 0 0,-3 1 27 0 0,7-25-123 0 0,-8 38 91 0 0,-1-1-1 0 0,1 1 1 0 0,0-1 0 0 0,0 1-1 0 0,1 0 1 0 0,0 0 0 0 0,0 1-1 0 0,0-1 1 0 0,0 1 0 0 0,1 0-1 0 0,-1 0 1 0 0,1 0 0 0 0,0 1-1 0 0,5-4 46 0 0,-4 6-2 0 0,0-1-1 0 0,0 1 1 0 0,0 0-1 0 0,0 0 1 0 0,0 1-1 0 0,5 0 3 0 0,17-2-3140 0 0,-16-1 1184 0 0</inkml:trace>
  <inkml:trace contextRef="#ctx0" brushRef="#br0" timeOffset="1072.697">1614 1104 12008 0 0,'0'0'546'0'0,"0"0"-10"0"0,-7 3-322 0 0,1 0-43 0 0,-1 1 0 0 0,2-1 0 0 0,-1 1 1 0 0,0 1-1 0 0,1-1 0 0 0,0 1 0 0 0,0 0 1 0 0,0 0-1 0 0,0 1 0 0 0,0 1-171 0 0,-13 13 936 0 0,14-15-709 0 0,0-1 1 0 0,0 1 0 0 0,0 0-1 0 0,0 0 1 0 0,1 0 0 0 0,-1 3-228 0 0,3-7 20 0 0,0 0 0 0 0,1 1 0 0 0,-1-1 1 0 0,1 1-1 0 0,-1-1 0 0 0,1 1 0 0 0,-1-1 1 0 0,1 1-1 0 0,0-1 0 0 0,0 1 0 0 0,-1-1 0 0 0,1 1 1 0 0,1-1-1 0 0,-1 1 0 0 0,0-1 0 0 0,0 1 0 0 0,0 0 1 0 0,1-1-1 0 0,-1 1 0 0 0,1-1 0 0 0,-1 0 0 0 0,1 1 1 0 0,0-1-1 0 0,-1 1 0 0 0,1-1 0 0 0,0 0 0 0 0,0 1-20 0 0,1 0 16 0 0,0 0 0 0 0,0 0-1 0 0,0-1 1 0 0,0 1 0 0 0,1 0-1 0 0,-1-1 1 0 0,0 1 0 0 0,1-1-1 0 0,-1 0 1 0 0,1 0 0 0 0,-1 0-1 0 0,1 0 1 0 0,-1 0 0 0 0,1-1-1 0 0,1 1-15 0 0,2-1 40 0 0,0 1-1 0 0,0-1 1 0 0,1-1 0 0 0,-1 1-1 0 0,1-1-39 0 0,3 0 5 0 0,-1 0 23 0 0,1-1 0 0 0,-1 0 0 0 0,1 0 1 0 0,-1-1-1 0 0,0 0 0 0 0,0-1 0 0 0,0 0 0 0 0,0 0-28 0 0,-5 2 19 0 0,1-1-1 0 0,-1 1 0 0 0,0-1 1 0 0,0 0-1 0 0,0 0 1 0 0,0 0-1 0 0,-1-1 0 0 0,1 0 1 0 0,-1 1-1 0 0,0-1 1 0 0,0 0-1 0 0,0 0 1 0 0,0-1-1 0 0,-1 1 0 0 0,0-1 1 0 0,0 1-19 0 0,-1 1 18 0 0,0 0 0 0 0,-1 1 0 0 0,1-1 0 0 0,-1 0 0 0 0,0 0 0 0 0,0 0 0 0 0,0 1 0 0 0,0-1 0 0 0,0 0 0 0 0,-1 0 0 0 0,1 1 0 0 0,-1-1 0 0 0,0 0 0 0 0,0 1 0 0 0,0-1 0 0 0,0 0 0 0 0,0 1 0 0 0,-1-1 0 0 0,1 1 0 0 0,-1 0 0 0 0,1-1 0 0 0,-2 0-18 0 0,-6-7-235 0 0,0 1-1 0 0,0 1 1 0 0,0 0 0 0 0,-8-5 235 0 0,-6-6-2482 0 0,16 12-1002 0 0,6 7 1694 0 0</inkml:trace>
  <inkml:trace contextRef="#ctx0" brushRef="#br0" timeOffset="1458.803">1747 962 2760 0 0,'0'0'125'0'0,"1"-1"-3"0"0,3 0 227 0 0,-3 0 1331 0 0,1 1-666 0 0,-1 1 1 0 0,1-1 0 0 0,-1 0-1 0 0,1 0 1 0 0,-1 1 0 0 0,1-1-1 0 0,-1 0 1 0 0,1 1 0 0 0,1 0-1015 0 0,-1 10 346 0 0,0 0 1 0 0,0 0 0 0 0,-1 0 0 0 0,-1 1-1 0 0,1-1 1 0 0,-2 0 0 0 0,0 0 0 0 0,0 1-347 0 0,-1 30 196 0 0,-2 64 609 0 0,4-101-742 0 0,1 1 0 0 0,-1-1 0 0 0,1 1 0 0 0,0-1 0 0 0,2 3-63 0 0,-3-7 69 0 0,0-1 9 0 0,0 0 48 0 0,0 0-3 0 0,0 0-10 0 0,1-1-83 0 0,0-1 0 0 0,0 1 0 0 0,-1 0 0 0 0,1 0 0 0 0,0 0 0 0 0,-1-1 0 0 0,1 1 0 0 0,-1 0 0 0 0,1-1 0 0 0,-1 1 0 0 0,1-1-30 0 0,1-4 94 0 0,17-32 73 0 0,-13 25-216 0 0,1 0 1 0 0,0 0-1 0 0,0 1 0 0 0,6-7 49 0 0,-10 15-17 0 0,1 0-1 0 0,-1 1 1 0 0,1-1-1 0 0,-1 0 1 0 0,1 1-1 0 0,0 0 1 0 0,1 0-1 0 0,-1 0 1 0 0,0 1-1 0 0,1-1 0 0 0,0 1 1 0 0,-1 0-1 0 0,1 0 1 0 0,0 1-1 0 0,0-1 1 0 0,0 1-1 0 0,0 0 1 0 0,0 1-1 0 0,2-1 18 0 0,-5 1-8 0 0,0 1 0 0 0,0-1 1 0 0,0 0-1 0 0,-1 1 0 0 0,1-1 0 0 0,0 1 0 0 0,0 0 0 0 0,-1 0 0 0 0,1 0 0 0 0,0-1 1 0 0,-1 2-1 0 0,1-1 0 0 0,-1 0 0 0 0,1 0 0 0 0,-1 0 0 0 0,1 1 0 0 0,-1-1 1 0 0,0 1-1 0 0,1 1 8 0 0,0 0 16 0 0,0 0-1 0 0,0 0 1 0 0,0 0 0 0 0,0 0 0 0 0,-1 1 0 0 0,1-1 0 0 0,-1 1 0 0 0,0-1-1 0 0,0 2-15 0 0,0-1 28 0 0,-1 0 0 0 0,1 0-1 0 0,-1 1 1 0 0,0-1-1 0 0,0 0 1 0 0,0 1-1 0 0,0-1 1 0 0,-1 0-1 0 0,0 0 1 0 0,0 1 0 0 0,0-1-1 0 0,0 0 1 0 0,-1 0-1 0 0,0 0 1 0 0,1 0-1 0 0,-1 0 1 0 0,-1-1-1 0 0,-1 3-27 0 0,-2 3 131 0 0,0 0 0 0 0,-1-1 0 0 0,0 0 0 0 0,0 0 0 0 0,-7 5-131 0 0,9-10-268 0 0,1 0 0 0 0,0 1 0 0 0,-1-1 1 0 0,1-1-1 0 0,-1 1 0 0 0,0-1 1 0 0,0 0-1 0 0,0 0 0 0 0,0 0 0 0 0,0-1 1 0 0,0 1-1 0 0,-2-1 268 0 0,-3-1-4256 0 0,-3-2-1145 0 0</inkml:trace>
  <inkml:trace contextRef="#ctx0" brushRef="#br0" timeOffset="2073.461">2040 1192 13560 0 0,'0'0'306'0'0,"0"0"46"0"0,0 0 23 0 0,0 0-44 0 0,22 0 1029 0 0,-15 0-1183 0 0,0-1 0 0 0,-1 1 1 0 0,1-2-1 0 0,-1 1 0 0 0,1-1 1 0 0,-1 0-1 0 0,1 0 0 0 0,-1-1 1 0 0,0 0-1 0 0,0 0 0 0 0,0 0 1 0 0,3-3-178 0 0,-4 2-1 0 0,0 1 0 0 0,-1-1 0 0 0,0 0 0 0 0,0 0 1 0 0,0 0-1 0 0,0-1 0 0 0,-1 1 0 0 0,1-1 0 0 0,-1 0 1 0 0,0 0-1 0 0,-1 0 0 0 0,1 0 0 0 0,-1 0 0 0 0,0-1 0 0 0,0-1 1 0 0,-2-16 54 0 0,0 23-56 0 0,0-1 0 0 0,0 1-1 0 0,0-1 1 0 0,0 0-1 0 0,0 1 1 0 0,-1-1-1 0 0,1 0 1 0 0,0 1 0 0 0,0-1-1 0 0,0 1 1 0 0,-1-1-1 0 0,1 1 1 0 0,0-1 0 0 0,-1 0-1 0 0,1 1 1 0 0,0-1-1 0 0,-1 1 1 0 0,1 0 0 0 0,-1-1-1 0 0,1 1 1 0 0,-1-1-1 0 0,1 1 1 0 0,-1-1 0 0 0,1 1-1 0 0,-1 0 1 0 0,1 0-1 0 0,-1-1 1 0 0,1 1 0 0 0,-1 0-1 0 0,1 0 1 0 0,-1-1-1 0 0,0 1 1 0 0,1 0 0 0 0,-1 0-1 0 0,0 0 1 0 0,1 0-1 0 0,-1 0 1 0 0,0 0 2 0 0,-4 2-4 0 0,0-1-1 0 0,0 1 1 0 0,0 1-1 0 0,0-1 1 0 0,1 1 0 0 0,-1 0-1 0 0,1 0 1 0 0,-1 0-1 0 0,1 0 1 0 0,0 1 0 0 0,0 0-1 0 0,1 0 5 0 0,-12 12 191 0 0,1 0 0 0 0,-3 7-191 0 0,14-18 60 0 0,1-2-30 0 0,-4 4 83 0 0,1 1 1 0 0,0 0 0 0 0,-2 4-114 0 0,6-10 38 0 0,0 1 1 0 0,0 0-1 0 0,0 0 1 0 0,0 0-1 0 0,0 0 1 0 0,1 0-1 0 0,-1-1 1 0 0,1 1-1 0 0,0 0 1 0 0,0 0-1 0 0,0 0 0 0 0,0 3-38 0 0,1-4 32 0 0,0 0-1 0 0,0 0 0 0 0,0 0 0 0 0,0 0 0 0 0,0 0 0 0 0,0 0 1 0 0,0-1-1 0 0,0 1 0 0 0,1 0 0 0 0,-1-1 0 0 0,1 1 1 0 0,-1-1-1 0 0,1 1 0 0 0,0-1 0 0 0,0 0 0 0 0,-1 0 0 0 0,1 1 1 0 0,0-1-1 0 0,0-1 0 0 0,1 2-31 0 0,3 0 96 0 0,0 1 0 0 0,0-1 0 0 0,1 0 0 0 0,-1 0 0 0 0,0-1 0 0 0,3 0-96 0 0,39 2-264 0 0,0-3 0 0 0,-1-2-1 0 0,1-2 1 0 0,11-4 264 0 0,-22 3-863 0 0</inkml:trace>
  <inkml:trace contextRef="#ctx0" brushRef="#br1" timeOffset="21595.647">231 1074 9528 0 0,'0'0'432'0'0,"0"0"-4"0"0,0 0-227 0 0,15 7 975 0 0,-2-3-301 0 0,-1 1-1 0 0,9 4-874 0 0,-14-5 224 0 0,-2-3-146 0 0,0 0 0 0 0,0 0 0 0 0,0 0-1 0 0,-1-1 1 0 0,1 0 0 0 0,0 0 0 0 0,1 0-78 0 0,-2 0 53 0 0,5-1 10 0 0,0 1 1 0 0,0-2 0 0 0,0 0-1 0 0,-1 0 1 0 0,1 0 0 0 0,4-3-64 0 0,50-21 146 0 0,-57 24-122 0 0,20-10 191 0 0,-1-1 1 0 0,0-1 0 0 0,19-14-216 0 0,-35 21 62 0 0,-1 0 0 0 0,0 0 0 0 0,0 0 0 0 0,0-1-1 0 0,-1 0 1 0 0,0-1 0 0 0,-1 1 0 0 0,0-1 0 0 0,-1 0 0 0 0,1-1 0 0 0,2-7-62 0 0,1-6 71 0 0,-1 7-18 0 0,-2 0-1 0 0,0-1 1 0 0,1-10-53 0 0,4-23 64 0 0,-3 22-32 0 0,-3-1 0 0 0,0 0 0 0 0,-2 0 0 0 0,0-11-32 0 0,-4 19 58 0 0,-1 0 0 0 0,-1 0 1 0 0,-1 0-1 0 0,-4-16-58 0 0,-30-82 788 0 0,35 109-671 0 0,-32-87 799 0 0,31 88-828 0 0,0 1 0 0 0,0 0 0 0 0,0 0-1 0 0,-1 0 1 0 0,-1 1 0 0 0,1-1-1 0 0,-1 1 1 0 0,0 1 0 0 0,-1-1-1 0 0,1 1 1 0 0,-1 0 0 0 0,-1 1-1 0 0,-5-4-87 0 0,4 3 22 0 0,-2 1 0 0 0,1 1-1 0 0,-1 0 1 0 0,1 0 0 0 0,-1 1-1 0 0,0 0 1 0 0,0 1-1 0 0,0 0 1 0 0,-4 1-22 0 0,-11-3 55 0 0,21 3-40 0 0,0 0-1 0 0,0 0 0 0 0,0 1 1 0 0,-1 0-1 0 0,1 0 1 0 0,0 0-1 0 0,0 0 1 0 0,-4 1-15 0 0,-23 7 142 0 0,2-2 24 0 0,0 1 0 0 0,-19 9-166 0 0,43-13 0 0 0,-25 11 0 0 0,22-11 0 0 0,7-2 0 0 0,2 0 0 0 0,-1-1 0 0 0,1 1 0 0 0,0 0 0 0 0,-1 0 0 0 0,1-1 0 0 0,0 1 0 0 0,-1 0 0 0 0,1-1 0 0 0,-1 1 0 0 0,1 0 0 0 0,-1-1 0 0 0,1 1 0 0 0,-1 0 0 0 0,0-1 0 0 0,1 1 0 0 0,-1-1 0 0 0,0 1 0 0 0,1-1 0 0 0,-1 0 0 0 0,0 1 0 0 0,-5 3 0 0 0,6-3-160 0 0,-1-1 0 0 0,1 1 0 0 0,-1 0 0 0 0,1-1 0 0 0,-1 1 0 0 0,1 0-1 0 0,-1-1 1 0 0,1 1 0 0 0,-1 0 0 0 0,1-1 0 0 0,0 1 0 0 0,0 0 0 0 0,-1 0-1 0 0,1-1 1 0 0,0 1 160 0 0,0-1-16 0 0,0 1-1 0 0,0-1 0 0 0,0 0 0 0 0,0 0 1 0 0,0 1-1 0 0,0-1 0 0 0,0 0 1 0 0,0 0-1 0 0,0 1 0 0 0,1-1 0 0 0,-1 0 1 0 0,0 0-1 0 0,0 0 0 0 0,0 1 1 0 0,0-1-1 0 0,0 0 0 0 0,1 0 0 0 0,-1 0 1 0 0,0 1-1 0 0,0-1 0 0 0,0 0 1 0 0,1 0-1 0 0,-1 0 0 0 0,0 0 0 0 0,0 0 1 0 0,0 1-1 0 0,1-1 17 0 0,0 0-343 0 0,-1 0 0 0 0,1 1-1 0 0,0-1 1 0 0,0 0 0 0 0,0 0 0 0 0,0 0 0 0 0,0 0 0 0 0,0 0-1 0 0,0 0 1 0 0,0 0 0 0 0,0 0 0 0 0,-1 0 0 0 0,1 0-1 0 0,0 0 1 0 0,0-1 343 0 0,12-6-2481 0 0,-9 3 1516 0 0</inkml:trace>
  <inkml:trace contextRef="#ctx0" brushRef="#br1" timeOffset="22022.755">277 6 2304 0 0,'0'-1'167'0'0,"0"-3"157"0"0,0 3 1180 0 0,0 1 503 0 0,0 0 97 0 0,0 0-197 0 0,0 0-916 0 0,0 0-403 0 0,0 0-79 0 0,0 0-57 0 0,0 0-164 0 0,0 0-68 0 0,0 0-17 0 0,0 0-6 0 0,-3 8 166 0 0,-16 22 219 0 0,11-16-438 0 0,-1 0 1 0 0,-1 0-1 0 0,0-1 1 0 0,-6 5-145 0 0,-17 15 165 0 0,26-25-94 0 0,-1 0-1 0 0,2 0 1 0 0,-1 0 0 0 0,1 1-71 0 0,2-6 81 0 0,1 2-2 0 0,4-4-61 0 0,0 1 1 0 0,1 0 0 0 0,-1 0 0 0 0,1 0 0 0 0,-1-1-1 0 0,1 1 1 0 0,0-1 0 0 0,-1 1 0 0 0,1-1 0 0 0,1 1-19 0 0,1 0 52 0 0,28 15 422 0 0,-27-15-416 0 0,0 0 0 0 0,1 1 1 0 0,-1 0-1 0 0,0 0 0 0 0,0 0 1 0 0,-1 0-1 0 0,2 2-58 0 0,5 3 119 0 0,4-1 15 0 0,-10-2-42 0 0,-3-3-28 0 0,3 1-40 0 0,-2 0 24 0 0,3 2-313 0 0,-5-4-1172 0 0,-1-1-480 0 0</inkml:trace>
  <inkml:trace contextRef="#ctx0" brushRef="#br0" timeOffset="45670.048">116 582 2304 0 0,'0'0'101'0'0,"6"0"22"0"0,11 1 1136 0 0,-12-1-531 0 0,0 0 0 0 0,0 0 0 0 0,0 0 0 0 0,0 0 0 0 0,0-1 0 0 0,0 0-1 0 0,0 0 1 0 0,0 0 0 0 0,1-1-728 0 0,-5 2 556 0 0,17-3 987 0 0,-6-1-791 0 0,-9 2-557 0 0,1 1 0 0 0,-1 0 0 0 0,1 0 0 0 0,-1 0-1 0 0,1 1 1 0 0,2-1-195 0 0,-4 1 195 0 0,-2 0 38 0 0,0 0-144 0 0,0-1-1 0 0,0 1 1 0 0,0 0-1 0 0,0-1 0 0 0,0 1 1 0 0,1 0-1 0 0,-1 0 1 0 0,0 0-1 0 0,0-1 1 0 0,0 1-1 0 0,1 0 1 0 0,-1 0-1 0 0,0 0 0 0 0,0-1 1 0 0,1 1-1 0 0,-1 0 1 0 0,0 0-1 0 0,1 0 1 0 0,-1 0-1 0 0,0 0 1 0 0,0 0-1 0 0,1 0 0 0 0,-1 0 1 0 0,0-1-1 0 0,1 1-88 0 0,3-2 2760 0 0,-8-3-2534 0 0,0 4-166 0 0,1-1-1 0 0,-1 0 1 0 0,0 1-1 0 0,0 0 1 0 0,0 0-1 0 0,0 0 1 0 0,0 0-1 0 0,0 1 1 0 0,0-1-1 0 0,0 1 1 0 0,-2 0-60 0 0,-18-2 281 0 0,13 1-135 0 0,-1 1-1 0 0,1 0 0 0 0,-1 0 0 0 0,1 1 0 0 0,-2 1-145 0 0,-31 1 378 0 0,41-3-378 0 0,0 0 0 0 0,0 1 0 0 0,1-1 0 0 0,-1 1 0 0 0,0-1 0 0 0,0 1 0 0 0,0 0 0 0 0,1 0 0 0 0,-2 0 0 0 0,-10 5 80 0 0,7-4-960 0 0,7-2 531 0 0,0 0-124 0 0,-12-1-611 0 0,7 0-3303 0 0,3 1-2614 0 0,2 0 3552 0 0</inkml:trace>
  <inkml:trace contextRef="#ctx0" brushRef="#br0" timeOffset="46068.348">69 488 2304 0 0,'4'-8'507'0'0,"-2"5"2411"0"0,13-19 3057 0 0,-15 21-5338 0 0,0 1-12 0 0,3-6 312 0 0,-2 6 4703 0 0,0 2-5605 0 0,0 2 48 0 0,0 0-1 0 0,0 0 1 0 0,0 0 0 0 0,0 0 0 0 0,-1 0 0 0 0,1 0 0 0 0,-1 0 0 0 0,0 0-1 0 0,-1 3-82 0 0,-12 77 588 0 0,-5 5-260 0 0,9-53-172 0 0,-8 24-356 0 0,15-52-1113 0 0,2-2-466 0 0</inkml:trace>
</inkml:ink>
</file>

<file path=ppt/ink/ink6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8-12-04T08:24:26.109"/>
    </inkml:context>
    <inkml:brush xml:id="br0">
      <inkml:brushProperty name="width" value="0.05" units="cm"/>
      <inkml:brushProperty name="height" value="0.05" units="cm"/>
      <inkml:brushProperty name="color" value="#0000FF"/>
      <inkml:brushProperty name="ignorePressure" value="1"/>
    </inkml:brush>
  </inkml:definitions>
  <inkml:trace contextRef="#ctx0" brushRef="#br0">0 4,'2'-1,"0"0,0 0,-1 1,1-1</inkml:trace>
</inkml:ink>
</file>

<file path=ppt/ink/ink6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18-12-04T08:25:47.578"/>
    </inkml:context>
    <inkml:brush xml:id="br0">
      <inkml:brushProperty name="width" value="0.05" units="cm"/>
      <inkml:brushProperty name="height" value="0.05" units="cm"/>
      <inkml:brushProperty name="color" value="#0000FF"/>
    </inkml:brush>
  </inkml:definitions>
  <inkml:trace contextRef="#ctx0" brushRef="#br0">66 111 3224 0 0,'0'0'601'0'0,"0"0"1316"0"0,0 0 578 0 0,0 0 117 0 0,0 2 318 0 0,0 11-2427 0 0,2 45 1339 0 0,-2 10 457 0 0,-5 13-2299 0 0,-1 33 400 0 0,10-75-261 0 0,-4-37 253 0 0,-1-5-297 0 0,-2-11-517 0 0,-1-21-967 0 0,10-109-4659 0 0,-2-16 1340 0 0,-5 152 5526 0 0,1-1 0 0 0,1 0-1 0 0,0 1 1 0 0,0-1 0 0 0,0 1-1 0 0,1-1 1 0 0,1 1 0 0 0,2-8-818 0 0,-4 14 130 0 0,0 1 1 0 0,0-1 0 0 0,0 1-1 0 0,0 0 1 0 0,0-1 0 0 0,0 1 0 0 0,0 0-1 0 0,1 0 1 0 0,-1 0 0 0 0,0-1-1 0 0,1 1 1 0 0,-1 1 0 0 0,1-1-1 0 0,-1 0 1 0 0,1 0 0 0 0,-1 0 0 0 0,2 0-131 0 0,0 1 145 0 0,1-1 1 0 0,-1 0-1 0 0,1 1 1 0 0,-1 0-1 0 0,1-1 1 0 0,-1 1-1 0 0,1 1 1 0 0,2-1-146 0 0,6 2 299 0 0,-1 1 1 0 0,0 0-1 0 0,1 1 0 0 0,8 4-299 0 0,-9-3 250 0 0,1 1-1 0 0,-1 0 0 0 0,0 1 1 0 0,-1 1-1 0 0,9 7-249 0 0,-15-11 84 0 0,0 0 1 0 0,0 0-1 0 0,0 1 1 0 0,-1-1-1 0 0,1 1 0 0 0,-1 0 1 0 0,1 2-85 0 0,-3-6 24 0 0,-1 1 0 0 0,1-1 0 0 0,0 1 0 0 0,-1-1 0 0 0,1 1 0 0 0,-1-1 0 0 0,1 1 0 0 0,-1 0 1 0 0,0-1-1 0 0,0 1 0 0 0,1 0 0 0 0,-1-1 0 0 0,0 1 0 0 0,-1 0 0 0 0,1 0 0 0 0,0-1 0 0 0,0 1 1 0 0,-1 0-1 0 0,1-1 0 0 0,-1 1 0 0 0,1-1 0 0 0,-1 1 0 0 0,0-1 0 0 0,0 1 0 0 0,0 0-24 0 0,-8 10 181 0 0,8-10-154 0 0,0 0 0 0 0,0 0-1 0 0,-1 0 1 0 0,1-1-1 0 0,0 1 1 0 0,-1 0 0 0 0,0-1-1 0 0,1 1 1 0 0,-1-1-1 0 0,0 0 1 0 0,0 0-1 0 0,0 1 1 0 0,-1-1-27 0 0,-13 7 79 0 0,-1-1 0 0 0,0-1 0 0 0,0-1 1 0 0,0-1-1 0 0,0 0 0 0 0,-4 0-79 0 0,8-2-464 0 0,-1-1 0 0 0,0 0 0 0 0,0-1 0 0 0,-1-1 0 0 0,1 0 0 0 0,1 0 0 0 0,-1-2 0 0 0,-1 0 464 0 0,14 3-346 0 0,-1-1 0 0 0,1 1 1 0 0,0-1-1 0 0,0 1 1 0 0,-1-1-1 0 0,1 0 0 0 0,0 1 1 0 0,0-1-1 0 0,0 0 0 0 0,0 0 1 0 0,0 0-1 0 0,0 0 0 0 0,0 0 1 0 0,0 0-1 0 0,0 0 0 0 0,0-1 346 0 0,-3-6-2014 0 0</inkml:trace>
  <inkml:trace contextRef="#ctx0" brushRef="#br0" timeOffset="585.8">346 48 13360 0 0,'0'0'612'0'0,"0"0"-15"0"0,0 0-349 0 0,0 0-55 0 0,0 9 237 0 0,-12 51 112 0 0,10-53-487 0 0,1 1 0 0 0,0-1-1 0 0,1 1 1 0 0,0 0 0 0 0,1 7-55 0 0,-1-11 22 0 0,0 1 1 0 0,1-1-1 0 0,0 0 1 0 0,0 0-1 0 0,0 0 1 0 0,1 1-1 0 0,-1-1 1 0 0,1 0-1 0 0,0-1 1 0 0,0 1 0 0 0,1 0-24 0 0,-1-2 30 0 0,0 1 0 0 0,1-1 0 0 0,-1-1-1 0 0,1 1 1 0 0,-1 0 0 0 0,1-1-1 0 0,0 1 1 0 0,0-1 0 0 0,0 0 0 0 0,0 0-1 0 0,0 0 1 0 0,0 0 0 0 0,0 0-1 0 0,0-1 1 0 0,0 1 0 0 0,0-1-1 0 0,2 0-28 0 0,-1 0 53 0 0,1-1 0 0 0,-1 0-1 0 0,0-1 1 0 0,0 1 0 0 0,0-1-1 0 0,0 1 1 0 0,0-1 0 0 0,0 0-1 0 0,0-1 1 0 0,-1 1 0 0 0,1-1-1 0 0,-1 0 1 0 0,1 1 0 0 0,-1-1-1 0 0,2-3-52 0 0,2-3-280 0 0,0 0 1 0 0,-1-1-1 0 0,0 0 0 0 0,-1 1 0 0 0,2-7 280 0 0,5-12-1134 0 0,-12 27 915 0 0,0 1 119 0 0,0 0 56 0 0,0 0 95 0 0,0 0 55 0 0,0 0 20 0 0,0 0 6 0 0,10 11 336 0 0,5 12 28 0 0,-10-14-328 0 0,0 0 0 0 0,1 0 0 0 0,0-1-1 0 0,5 5-167 0 0,-10-12 29 0 0,0 0 0 0 0,-1-1 0 0 0,1 1 0 0 0,0 0 0 0 0,0 0 0 0 0,0-1 0 0 0,0 1 0 0 0,0 0 0 0 0,0-1 0 0 0,0 1 0 0 0,0-1 0 0 0,0 1 0 0 0,0-1 0 0 0,1 0 0 0 0,-1 0 0 0 0,0 1-1 0 0,0-1 1 0 0,0 0 0 0 0,0 0 0 0 0,1 0 0 0 0,-1 0 0 0 0,0 0 0 0 0,0 0 0 0 0,0 0 0 0 0,0-1 0 0 0,1 1 0 0 0,-1 0 0 0 0,0-1 0 0 0,0 1 0 0 0,0-1 0 0 0,0 1 0 0 0,0-1 0 0 0,0 1-1 0 0,0-1 1 0 0,0 0 0 0 0,0 0 0 0 0,0 1 0 0 0,-1-1 0 0 0,1 0 0 0 0,0 0 0 0 0,0 0 0 0 0,-1 0 0 0 0,1 0 0 0 0,0 0-29 0 0,4-6-342 0 0,-1 0 0 0 0,1-1 0 0 0,-1 1 0 0 0,-1-1 0 0 0,2-4 342 0 0,-4 10-198 0 0,4-15-827 0 0,-4 13 734 0 0,1 0-1 0 0,-1 0 1 0 0,0 0 0 0 0,1 0-1 0 0,0 0 1 0 0,0 1-1 0 0,0-1 1 0 0,2-2 291 0 0,-4 5 159 0 0,0 1 82 0 0,0 0 14 0 0,0 0-9 0 0,3 1-148 0 0,-1 0 1 0 0,1 0-1 0 0,-1 0 0 0 0,0 0 0 0 0,1 0 1 0 0,-1 0-1 0 0,0 1 0 0 0,0-1 0 0 0,0 1 1 0 0,0-1-1 0 0,0 1 0 0 0,-1 0 0 0 0,2 1-98 0 0,2 2 294 0 0,0 1-1 0 0,-1 0 0 0 0,0 0 1 0 0,0 1-294 0 0,34 69 844 0 0,-32-64-410 0 0,-4-6-1189 0 0,0-3-3655 0 0,-2-3-920 0 0</inkml:trace>
  <inkml:trace contextRef="#ctx0" brushRef="#br0" timeOffset="1257.495">842 62 10592 0 0,'0'0'818'0'0,"1"1"-532"0"0,1 1-140 0 0,0 0 0 0 0,-1 1 0 0 0,1-1 0 0 0,-1 1 0 0 0,1-1 0 0 0,-1 1 0 0 0,0-1 0 0 0,0 1 0 0 0,0 0 0 0 0,-1-1 0 0 0,1 1 0 0 0,0 2-146 0 0,0-2 160 0 0,0 0 0 0 0,0 1-1 0 0,0-1 1 0 0,0 0 0 0 0,1 0 0 0 0,1 2-160 0 0,-2-3 63 0 0,1 0-1 0 0,-1 1 0 0 0,0-1 0 0 0,1 1 0 0 0,-1 0 0 0 0,-1-1 0 0 0,1 1 1 0 0,0 0-1 0 0,-1 0 0 0 0,1 2-62 0 0,1 21 1164 0 0,0 9 82 0 0,-2 15-260 0 0,-1-45-936 0 0,1 0 1 0 0,0 0-1 0 0,0 0 1 0 0,1 0-1 0 0,-1 0 0 0 0,1 2-50 0 0,0-5 96 0 0,-1-2 0 0 0,0 1-16 0 0,3 2-37 0 0,-3-2 102 0 0,0-1 78 0 0,-8-11 14 0 0,4-33-1654 0 0,4 42 1328 0 0,0-1-1 0 0,0 0 1 0 0,1 1 0 0 0,-1-1-1 0 0,1 0 1 0 0,-1 1 0 0 0,1-1-1 0 0,0 1 1 0 0,0-1 0 0 0,0 1-1 0 0,1-3 90 0 0,6-15-474 0 0,-7 11 317 0 0,2 0 0 0 0,-1-1 0 0 0,1 1 0 0 0,0 0 0 0 0,1 1 0 0 0,0-1 0 0 0,1 1 0 0 0,0 0 0 0 0,0 0 0 0 0,0 0 0 0 0,1 1 0 0 0,6-7 157 0 0,-11 13 32 0 0,0 0 1 0 0,0 0 0 0 0,1 1-1 0 0,-1-1 1 0 0,0 0-1 0 0,0 0 1 0 0,1 1-1 0 0,-1-1 1 0 0,0 1-1 0 0,0-1 1 0 0,1 1 0 0 0,0 0-33 0 0,-1 0 74 0 0,1 0 0 0 0,0 0 0 0 0,-1 1 1 0 0,1-1-1 0 0,0 1 0 0 0,-1 0 0 0 0,1 0 0 0 0,-1-1 1 0 0,1 1-1 0 0,-1 0 0 0 0,0 0 0 0 0,1 0 1 0 0,0 1-75 0 0,16 16 339 0 0,-18-18-338 0 0,4 5 112 0 0,-1 0 1 0 0,0 0 0 0 0,0 1-1 0 0,0 0 1 0 0,0 0-1 0 0,-1 1-113 0 0,4 7 173 0 0,-2-4-8 0 0,0 0-1 0 0,-1 0 1 0 0,2 10-165 0 0,3 12 484 0 0,-5-20-327 0 0,0 1-1 0 0,-1 0 1 0 0,0-1-1 0 0,-1 12-156 0 0,-1-23 6 0 0,0-1 0 0 0,0 1-1 0 0,0 0 1 0 0,0 0 0 0 0,0 0-1 0 0,0 0 1 0 0,0-1 0 0 0,0 1-1 0 0,0 0 1 0 0,-1 0 0 0 0,1-1-1 0 0,0 1 1 0 0,-1 0 0 0 0,1 0-1 0 0,0-1 1 0 0,-1 1 0 0 0,1 0-6 0 0,-2 5 49 0 0,1-3 39 0 0,0 0 0 0 0,0 0 0 0 0,-1-1 0 0 0,1 1 0 0 0,-1 0-1 0 0,1 0 1 0 0,-1-1 0 0 0,0 1 0 0 0,0-1-88 0 0,1-1-58 0 0,0 1-25 0 0,-7 8 294 0 0,7-9-158 0 0,1-1 11 0 0,0 0 0 0 0,0 0-25 0 0,0 0-76 0 0,0 0 51 0 0,0 0-74 0 0,0 0-69 0 0,0 0-127 0 0,0 0-52 0 0,0 0-11 0 0,0 0-14 0 0,0 0-56 0 0,0 0-26 0 0,0 0-8 0 0,0 0-166 0 0,0 0-695 0 0,-3-4-1956 0 0,3 3 1578 0 0</inkml:trace>
  <inkml:trace contextRef="#ctx0" brushRef="#br0" timeOffset="1656.075">789 184 7368 0 0,'0'0'568'0'0,"0"0"-178"0"0,0 0 645 0 0,0 0 316 0 0,0 0 66 0 0,-6 2 331 0 0,0-1-1674 0 0,1 0 0 0 0,-1 1 0 0 0,1-1 1 0 0,0 1-1 0 0,-1 1 0 0 0,1-1 0 0 0,0 1 0 0 0,0 0 0 0 0,1 0 0 0 0,-5 3-74 0 0,-4 6 101 0 0,0 0-1 0 0,-9 12-100 0 0,16-18 5 0 0,4-3 18 0 0,-1 0 0 0 0,2 0 1 0 0,-1 0-1 0 0,0 0 1 0 0,1 0-1 0 0,-1 0 0 0 0,1 0 1 0 0,-1 4-24 0 0,1-6-103 0 0,1 1 1 0 0,-1-1 0 0 0,1 1-1 0 0,0-1 1 0 0,-1 1-1 0 0,1 0 1 0 0,0-1-1 0 0,0 1 1 0 0,0-1 0 0 0,1 1-1 0 0,-1 0 1 0 0,0-1-1 0 0,0 1 1 0 0,1-1-1 0 0,-1 1 1 0 0,1-1 0 0 0,-1 1-1 0 0,1-1 1 0 0,0 1-1 0 0,0-1 103 0 0,2 4-1737 0 0,-2-4-2496 0 0</inkml:trace>
  <inkml:trace contextRef="#ctx0" brushRef="#br0" timeOffset="2030.43">1229 20 9528 0 0,'0'0'432'0'0,"0"8"150"0"0,-3 8-226 0 0,2 0-1 0 0,0 0 1 0 0,0 5-356 0 0,-1 26 1784 0 0,-1-5 1974 0 0,2 31-3758 0 0,1-51 440 0 0,0 4-45 0 0,2 1 0 0 0,1-1-1 0 0,0-1 1 0 0,2 1 0 0 0,2 0-1 0 0,8 22-394 0 0,-14-43 49 0 0,1-1 0 0 0,0 0 0 0 0,0 0 0 0 0,0 0 0 0 0,0-1 0 0 0,1 1 0 0 0,-1-1-1 0 0,1 1 1 0 0,2 1-49 0 0,-4-5 84 0 0,-1 0 32 0 0,0 0 4 0 0,0 0 0 0 0,0 0-40 0 0,0 0-166 0 0,4-21-797 0 0,-3 18 577 0 0,0-1 0 0 0,0 1-1 0 0,0-1 1 0 0,-1 1 0 0 0,1-1 0 0 0,-1 0 306 0 0,-4-36-6003 0 0,1 18 765 0 0</inkml:trace>
  <inkml:trace contextRef="#ctx0" brushRef="#br0" timeOffset="2437.672">1239 48 6912 0 0,'4'-5'-93'0'0,"0"-1"1190"0"0,1 0 0 0 0,1 0 0 0 0,5-5-1097 0 0,-9 10 302 0 0,0-1-1 0 0,0 1 0 0 0,0-1 0 0 0,0 1 1 0 0,0 0-1 0 0,0 0 0 0 0,0 0 0 0 0,0 0 1 0 0,1 1-1 0 0,-1-1 0 0 0,0 1 0 0 0,1-1 0 0 0,-1 1 1 0 0,1 0-1 0 0,-1 0-301 0 0,11 0 288 0 0,-1 0-1 0 0,0 1 1 0 0,1 1-1 0 0,-1 0 1 0 0,0 0 0 0 0,0 1-1 0 0,0 1 1 0 0,0 0 0 0 0,-1 1-1 0 0,0 0 1 0 0,0 1 0 0 0,0 0-1 0 0,0 1 1 0 0,-1 0-1 0 0,9 8-287 0 0,-2 0 217 0 0,-10-9-68 0 0,0 0-1 0 0,0 0 1 0 0,-1 0-1 0 0,0 1 1 0 0,0 1-149 0 0,-5-6 54 0 0,1 0 1 0 0,-1 0-1 0 0,0 1 0 0 0,0-1 0 0 0,0 0 1 0 0,0 1-1 0 0,0-1 0 0 0,0 0 1 0 0,-1 1-1 0 0,1-1 0 0 0,-1 1 0 0 0,0-1 1 0 0,0 1-1 0 0,0-1 0 0 0,0 1 1 0 0,0-1-1 0 0,0 1 0 0 0,-1-1 0 0 0,1 1 1 0 0,-1 0-55 0 0,0 1 42 0 0,-1-1 1 0 0,1 1 0 0 0,-1-1 0 0 0,0 0-1 0 0,0 1 1 0 0,0-1 0 0 0,0 0 0 0 0,-1 0-1 0 0,1-1 1 0 0,-1 1 0 0 0,0 0 0 0 0,1-1-1 0 0,-1 0 1 0 0,-1 1 0 0 0,1-1-1 0 0,0 0 1 0 0,0-1 0 0 0,-1 1 0 0 0,0 0-43 0 0,-10 3 75 0 0,-1 0 0 0 0,1 0 0 0 0,-1-2 1 0 0,-3 1-76 0 0,-4 0-143 0 0,3 0-691 0 0,-1 0 0 0 0,1-2 0 0 0,-1-1 0 0 0,-3 0 834 0 0,-4-1-1696 0 0</inkml:trace>
</inkml:ink>
</file>

<file path=ppt/ink/ink6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18-12-04T08:25:45.965"/>
    </inkml:context>
    <inkml:brush xml:id="br0">
      <inkml:brushProperty name="width" value="0.05" units="cm"/>
      <inkml:brushProperty name="height" value="0.05" units="cm"/>
      <inkml:brushProperty name="color" value="#0000FF"/>
    </inkml:brush>
  </inkml:definitions>
  <inkml:trace contextRef="#ctx0" brushRef="#br0">1279 153 4144 0 0,'10'-2'547'0'0,"1"1"-1"0"0,-1 0 1 0 0,9 1-547 0 0,-9 0 556 0 0,0 0-1 0 0,0-1 1 0 0,0 0-1 0 0,0-1-555 0 0,40-9 4135 0 0,-44 9-3985 0 0,1 2 0 0 0,0-1 0 0 0,-1 1 0 0 0,5 0-150 0 0,-6 0 179 0 0,-1 0 445 0 0,-6 1 907 0 0,-8 1-490 0 0,-189 5 80 0 0,128-4-991 0 0,16 0 19 0 0,-9 0 216 0 0,-11-2-365 0 0,14-1 358 0 0,-13 3-358 0 0,-30 1 11 0 0,-157 4 454 0 0,152-4-239 0 0,11-2-88 0 0,95 0-103 0 0,3-1-1662 0 0,-1 0-4434 0 0,1-1 1115 0 0</inkml:trace>
  <inkml:trace contextRef="#ctx0" brushRef="#br0" timeOffset="491.527">1458 316 2304 0 0,'0'0'420'0'0,"0"0"924"0"0,0 0 404 0 0,0 0 78 0 0,0 0-155 0 0,0 0-732 0 0,0 0-326 0 0,0 0-62 0 0,0 0-11 0 0,-7 6 504 0 0,3-3-898 0 0,0-1-1 0 0,-1 0 1 0 0,1 0 0 0 0,-1-1 0 0 0,1 1 0 0 0,-1-1 0 0 0,0 0 0 0 0,0 0 0 0 0,1 0 0 0 0,-3-1-146 0 0,-9 3 173 0 0,-53 9 800 0 0,-34 1-973 0 0,9-2 364 0 0,-8-1 595 0 0,-53-3-959 0 0,-24 2 373 0 0,22-5-221 0 0,83-4-19 0 0,-17 4-133 0 0,52 1 144 0 0,-11 4-144 0 0,19-3 49 0 0,27-5 13 0 0,4 0-74 0 0,0-1-386 0 0,0 0-190 0 0,0 0-41 0 0,0 0-191 0 0,0 0-764 0 0,0 0-330 0 0</inkml:trace>
  <inkml:trace contextRef="#ctx0" brushRef="#br0" timeOffset="1010.806">518 8 12696 0 0,'0'0'580'0'0,"0"0"-11"0"0,0 0-326 0 0,0 0-29 0 0,-1 0-100 0 0,0-1 0 0 0,0 0-1 0 0,0 0 1 0 0,-1 0 0 0 0,1 1 0 0 0,0-1-1 0 0,-1 1 1 0 0,1-1 0 0 0,0 1 0 0 0,-2-1-114 0 0,-8 5 147 0 0,1 0 0 0 0,-1 1 0 0 0,1 0 0 0 0,-6 5-147 0 0,-7 3 12 0 0,-26 13 2 0 0,-136 64 100 0 0,117-56-114 0 0,56-27 29 0 0,0 0 1 0 0,-9 9-30 0 0,6-5 58 0 0,9-7-56 0 0,0 0 0 0 0,1 1 0 0 0,0 0-1 0 0,0 0 1 0 0,0 0 0 0 0,1 1 0 0 0,0-1 0 0 0,0 1 0 0 0,-3 5-2 0 0,6-9-4 0 0,0 1 1 0 0,0-1-1 0 0,0 1 0 0 0,0-1 1 0 0,0 1-1 0 0,0-1 0 0 0,1 1 1 0 0,-1 0-1 0 0,1-1 0 0 0,0 1 1 0 0,0 0-1 0 0,0 0 0 0 0,0-1 1 0 0,0 1-1 0 0,0 0 0 0 0,1-1 1 0 0,-1 1-1 0 0,1 0 0 0 0,0-1 1 0 0,0 1-1 0 0,0-1 0 0 0,0 1 1 0 0,1-1-1 0 0,-1 0 0 0 0,2 2 4 0 0,4 6-36 0 0,1-1-1 0 0,1 0 1 0 0,-1-1 0 0 0,1 0-1 0 0,10 6 37 0 0,9 5 518 0 0,13 6-518 0 0,-29-18 197 0 0,8 4 63 0 0,12 7 746 0 0,-1 2 0 0 0,-1 0 0 0 0,28 25-1006 0 0,-54-42 38 0 0,1 0-18 0 0,7 14 52 0 0,4 10-560 0 0,-7-9-3637 0 0,-8-17 3815 0 0,2 5-5414 0 0</inkml:trace>
</inkml:ink>
</file>

<file path=ppt/ink/ink6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18-12-04T08:25:56.575"/>
    </inkml:context>
    <inkml:brush xml:id="br0">
      <inkml:brushProperty name="width" value="0.05" units="cm"/>
      <inkml:brushProperty name="height" value="0.05" units="cm"/>
      <inkml:brushProperty name="color" value="#008C3A"/>
    </inkml:brush>
  </inkml:definitions>
  <inkml:trace contextRef="#ctx0" brushRef="#br0">2285-8839 13360 0 0,'0'0'612'0'0,"0"0"-15"0"0,0 0-254 0 0,5 8 1212 0 0,-4-3-1482 0 0,1 0 0 0 0,0-1-1 0 0,0 1 1 0 0,1 0 0 0 0,-1-1-1 0 0,1 0 1 0 0,0 0-1 0 0,0 1 1 0 0,1-2 0 0 0,-1 1-1 0 0,1 0 1 0 0,0-1-1 0 0,0 0 1 0 0,0 1 0 0 0,0-2-1 0 0,0 1 1 0 0,1 0-1 0 0,-1-1 1 0 0,1 0 0 0 0,0 0-1 0 0,0 0 1 0 0,-1-1-1 0 0,1 1 1 0 0,0-1 0 0 0,1-1-1 0 0,-1 1 1 0 0,0-1-1 0 0,0 1 1 0 0,0-1 0 0 0,0-1-1 0 0,0 1 1 0 0,0-1-1 0 0,2 0-72 0 0,7-2 62 0 0,0 0 0 0 0,0 0 0 0 0,-1-2 0 0 0,1 1 0 0 0,-1-2-1 0 0,0 0 1 0 0,0 0 0 0 0,-1-2 0 0 0,0 1 0 0 0,0-1-1 0 0,-1-1 1 0 0,0 0 0 0 0,-1-1 0 0 0,0 0 0 0 0,0 0-1 0 0,-1-1 1 0 0,0 0 0 0 0,-1-1 0 0 0,0 0 0 0 0,-1 0 0 0 0,-1-1-1 0 0,1-1-61 0 0,10-26-39 0 0,-2-1-1 0 0,-2 0 1 0 0,5-30 39 0 0,-3-7-778 0 0,2-45 778 0 0,-10 67-281 0 0,-3 0 1 0 0,-3-12 280 0 0,-1 49 90 0 0,-2 1 1 0 0,0 0 0 0 0,-1-1-1 0 0,-1 1 1 0 0,0 0 0 0 0,-2 1 0 0 0,0-1-1 0 0,-6-11-90 0 0,-6-8 473 0 0,-2-1 0 0 0,-1 2 0 0 0,-2 1 0 0 0,-25-30-473 0 0,39 55 101 0 0,2 1 24 0 0,0 0 0 0 0,-1 1 1 0 0,0 0-1 0 0,-1 0 0 0 0,-8-6-125 0 0,14 13 11 0 0,1-1 0 0 0,-1 1 0 0 0,0-1 0 0 0,0 1 0 0 0,0 0 0 0 0,1 0 0 0 0,-1 0 0 0 0,0 1 0 0 0,0-1 1 0 0,0 0-1 0 0,0 1 0 0 0,0 0 0 0 0,0 0 0 0 0,-1 0 0 0 0,1 0 0 0 0,0 1 0 0 0,0-1 0 0 0,0 1 0 0 0,0-1 0 0 0,1 1 0 0 0,-1 0 0 0 0,0 0 0 0 0,0 1 0 0 0,-1 0-11 0 0,-16 9 11 0 0,0 1 0 0 0,1 1-1 0 0,1 0 1 0 0,0 2 0 0 0,1 0-1 0 0,-10 11-10 0 0,-104 118 60 0 0,121-131-38 0 0,1 0 0 0 0,0 1-1 0 0,0 0 1 0 0,-4 13-22 0 0,10-22 43 0 0,3-1-70 0 0,0-3-168 0 0,0-1-71 0 0,0 0-20 0 0,0 0-143 0 0,0 0-595 0 0,0 0-264 0 0,6-3-5089 0 0,3-2 864 0 0</inkml:trace>
  <inkml:trace contextRef="#ctx0" brushRef="#br0" timeOffset="374.552">2278-9721 2760 0 0,'0'0'125'0'0,"7"17"1985"0"0,-9 14 5586 0 0,1-25-7435 0 0,-1 1 1 0 0,1 0 0 0 0,-1-1-1 0 0,0 0 1 0 0,-1 1-1 0 0,1-1 1 0 0,-1 0-1 0 0,-1 0 1 0 0,-3 5-262 0 0,-27 45 1706 0 0,1-16 358 0 0,32-39-1824 0 0,1-1-8 0 0,0 0-32 0 0,0 0-9 0 0,0 0-6 0 0,0 0-160 0 0,-1 0-1 0 0,1-1 1 0 0,-1 1-1 0 0,1 0 1 0 0,-1-1-1 0 0,1 1 1 0 0,0-1-1 0 0,-1 1 1 0 0,1-1-1 0 0,0 1 1 0 0,-1-1-1 0 0,1 1 1 0 0,0-1-1 0 0,0 1 1 0 0,-1-1-1 0 0,1 1 1 0 0,0-1-1 0 0,0 1 1 0 0,0-1-1 0 0,0 0 1 0 0,0 1-25 0 0,-3-15 305 0 0,3-10-48 0 0,-2 1 0 0 0,0-1 0 0 0,-2 1 0 0 0,0 0-1 0 0,-4-8-256 0 0,2 17 159 0 0,0 0-1 0 0,-1 0 1 0 0,0 1-1 0 0,-2 0 0 0 0,-3-4-158 0 0,-12-10 264 0 0,24 28-468 0 0,0 0-57 0 0,0 0-10 0 0,0 0-201 0 0,0 0-841 0 0,0 0-372 0 0,1 0-943 0 0,7 2-3505 0 0</inkml:trace>
  <inkml:trace contextRef="#ctx0" brushRef="#br0" timeOffset="805.489">2887-10151 11600 0 0,'0'0'530'0'0,"0"0"-7"0"0,6-2-312 0 0,34-2 1134 0 0,0 1 0 0 0,4 2-1345 0 0,51-2 1520 0 0,-57 1-1326 0 0,-24 2-772 0 0,-1-1 1 0 0,1 0 0 0 0,-1-1-1 0 0,12-4 578 0 0,-14 3-2406 0 0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18-12-04T08:10:17.82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138 120 2760 0 0,'0'0'440'0'0,"0"0"807"0"0,0 0 352 0 0,0 0 69 0 0,0 0-130 0 0,0 0-621 0 0,0 0-276 0 0,0 0-53 0 0,0-4 2330 0 0,0-13-2581 0 0,0 15-287 0 0,1 0 0 0 0,-1 0 0 0 0,1 0 0 0 0,0 0-1 0 0,0 0 1 0 0,0 1 0 0 0,0-1 0 0 0,0 0 0 0 0,0 1 0 0 0,1-1 0 0 0,-1 1 0 0 0,0-1 0 0 0,2 0-50 0 0,23-18 741 0 0,-13 11-656 0 0,-3 3-4 0 0,0 0 0 0 0,1 1 0 0 0,-1 0 0 0 0,1 1 0 0 0,0 0 0 0 0,1 1 1 0 0,9-2-82 0 0,-9 2 111 0 0,-7 2-40 0 0,-1 0-1 0 0,1 0 1 0 0,0 1-1 0 0,0 0 1 0 0,0 0-1 0 0,-1 0 1 0 0,1 0-1 0 0,3 1-70 0 0,-6 0 31 0 0,1-1 1 0 0,-1 1-1 0 0,0-1 1 0 0,1 1-1 0 0,-1 0 0 0 0,0 0 1 0 0,0 0-1 0 0,0 0 0 0 0,1 0 1 0 0,-1 1-1 0 0,-1-1 0 0 0,1 1 1 0 0,0-1-1 0 0,0 1 0 0 0,0 0 1 0 0,-1-1-1 0 0,1 1 0 0 0,0 1-31 0 0,0 1 17 0 0,1 0-1 0 0,-1 1 0 0 0,0-1 0 0 0,0 0 0 0 0,0 1 0 0 0,-1-1 0 0 0,1 1 1 0 0,-1 0-1 0 0,0-1 0 0 0,-1 1 0 0 0,1 0 0 0 0,-1 0 0 0 0,0-1 1 0 0,0 1-1 0 0,-1 0 0 0 0,1 0 0 0 0,-1 0 0 0 0,0 1-16 0 0,-1 3 68 0 0,-1 0 1 0 0,1-1-1 0 0,-2 1 0 0 0,1 0 1 0 0,-1-1-1 0 0,-1 0 1 0 0,-2 4-69 0 0,-11 15 263 0 0,-11 12-263 0 0,15-20 37 0 0,-4 6-18 0 0,-2-1-1 0 0,-1-1 1 0 0,-23 21-19 0 0,36-37 28 0 0,-1 0 0 0 0,0 0 1 0 0,-1-1-1 0 0,1 0 0 0 0,-1-1 0 0 0,0 0 0 0 0,-1 0 1 0 0,1-1-1 0 0,-1-1 0 0 0,0 1 0 0 0,0-2 0 0 0,-7 2-28 0 0,15-4 1 0 0,0 0-1 0 0,0 1 0 0 0,0-1 1 0 0,0-1-1 0 0,0 1 0 0 0,0 0 0 0 0,1-1 1 0 0,-1 1-1 0 0,0-1 0 0 0,0 0 1 0 0,1 0-1 0 0,-1 0 0 0 0,0 0 1 0 0,1 0-1 0 0,-1-1 0 0 0,1 1 0 0 0,0-1 1 0 0,-1 0-1 0 0,1 0-3 0 0,1 1 0 0 0,-1-1 0 0 0,1 0 0 0 0,-1 0 0 0 0,1 0 0 0 0,0 0 0 0 0,0 0 0 0 0,0 0 0 0 0,0 0 0 0 0,0 0 0 0 0,0 0 0 0 0,0 0 0 0 0,1-1 0 0 0,-1 1 0 0 0,1 0 0 0 0,0 0 0 0 0,0-1 0 0 0,-1 1 0 0 0,2 0 0 0 0,-1-1 0 0 0,0 1 0 0 0,1-2 3 0 0,-1 0-21 0 0,1 0 1 0 0,0 0-1 0 0,0 0 0 0 0,1 0 0 0 0,-1 0 0 0 0,1 0 0 0 0,0 0 0 0 0,0 0 0 0 0,0 1 0 0 0,1-1 0 0 0,-1 1 0 0 0,1 0 0 0 0,2-2 21 0 0,1-1-35 0 0,1 0-1 0 0,0 0 0 0 0,0 1 0 0 0,0 0 1 0 0,1 0-1 0 0,0 1 36 0 0,-3 2-8 0 0,0 0 1 0 0,-1 0-1 0 0,1 0 1 0 0,0 1-1 0 0,0-1 0 0 0,0 1 1 0 0,0 1-1 0 0,0-1 1 0 0,0 1-1 0 0,0-1 1 0 0,0 2-1 0 0,1-1 1 0 0,-1 0-1 0 0,0 1 0 0 0,0 0 1 0 0,0 0-1 0 0,0 1 1 0 0,0-1-1 0 0,-1 1 1 0 0,1 0-1 0 0,0 0 1 0 0,-1 1-1 0 0,0-1 0 0 0,1 1 8 0 0,13 8 11 0 0,-10-6 18 0 0,-1-1 1 0 0,0 1 0 0 0,1 0 0 0 0,-2 0-1 0 0,1 1 1 0 0,-1 0 0 0 0,0 0-1 0 0,5 6-29 0 0,-8-7 57 0 0,-1-3-50 0 0,0 1 0 0 0,0-1-1 0 0,0 1 1 0 0,0-1 0 0 0,-1 1 0 0 0,1 0-1 0 0,-1 0 1 0 0,0-1 0 0 0,0 1-1 0 0,0 0 1 0 0,0 3-7 0 0,-1-4 177 0 0,0 2 843 0 0,-1-5-1008 0 0,0 1-10 0 0,1 0 0 0 0,-1 0 0 0 0,1 0 1 0 0,0 0-1 0 0,-1 0 0 0 0,1-1 0 0 0,0 1 0 0 0,-1 0 0 0 0,1 0 0 0 0,0-1 1 0 0,-1 1-1 0 0,1 0 0 0 0,0 0 0 0 0,0-1 0 0 0,-1 1 0 0 0,1 0 0 0 0,0-1 0 0 0,0 1 1 0 0,-1 0-1 0 0,1-1 0 0 0,0 1 0 0 0,0 0 0 0 0,0-1 0 0 0,0 1 0 0 0,0-1 1 0 0,-1 1-1 0 0,1 0-2 0 0,-1-8 10 0 0,2 7-15 0 0,-1-1 0 0 0,0 0-1 0 0,1 1 1 0 0,0-1 0 0 0,-1 1-1 0 0,1-1 1 0 0,0 1 0 0 0,0-1-1 0 0,-1 1 1 0 0,1-1 0 0 0,0 1-1 0 0,1 0 1 0 0,-1-1 0 0 0,0 1 0 0 0,0 0-1 0 0,0 0 1 0 0,1 0 0 0 0,-1 0-1 0 0,1 0 1 0 0,-1 0 0 0 0,1 0 5 0 0,3 0-209 0 0,-1-1 0 0 0,1 1 0 0 0,0 0 0 0 0,0 0 0 0 0,0 0 1 0 0,1 0 208 0 0,20-3-5667 0 0,-20 1-61 0 0</inkml:trace>
</inkml:ink>
</file>

<file path=ppt/ink/ink7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18-12-04T08:27:29.81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7673 87 7368 0 0,'0'0'568'0'0,"0"0"-62"0"0,0 0 1133 0 0,0 0 532 0 0,0 0 107 0 0,0 0-222 0 0,0 0-1027 0 0,0 9 50 0 0,1 6-332 0 0,-1 1-1 0 0,0-1 1 0 0,-1 5-747 0 0,0-3 515 0 0,0 0 1 0 0,2 11-516 0 0,0-14 41 0 0,2 12-76 0 0,0-1-1 0 0,3 5 36 0 0,9 53 1584 0 0,-13-58-1613 0 0,-2-21-69 0 0,1 0-1 0 0,-1 1 1 0 0,1-1-1 0 0,-1 0 1 0 0,3 4 98 0 0,-3-7-62 0 0,0-1-1 0 0,0 0 1 0 0,0 1 0 0 0,0-1 0 0 0,1 1-1 0 0,-1-1 1 0 0,0 1 0 0 0,0-1-1 0 0,0 1 1 0 0,0-1 0 0 0,0 1-1 0 0,0-1 1 0 0,0 1 0 0 0,0-1 0 0 0,0 1-1 0 0,0-1 1 0 0,-1 0 0 0 0,1 1-1 0 0,0-1 1 0 0,0 1 0 0 0,0-1 0 0 0,-1 1-1 0 0,1-1 1 0 0,0 0 0 0 0,0 1-1 0 0,-1-1 1 0 0,1 1 0 0 0,0-1 0 0 0,-1 0-1 0 0,1 1 1 0 0,0-1 0 0 0,-1 0-1 0 0,1 0 1 0 0,0 1 0 0 0,-1-1-1 0 0,1 0 1 0 0,-1 0 62 0 0,0 1-404 0 0,1-1-1 0 0,-1 0 1 0 0,0 0-1 0 0,1 0 1 0 0,-1 0-1 0 0,1 0 1 0 0,-1 0-1 0 0,0 0 1 0 0,1-1-1 0 0,-1 1 1 0 0,1 0-1 0 0,-1 0 0 0 0,0 0 1 0 0,1-1-1 0 0,-1 1 1 0 0,1 0-1 0 0,-1-1 1 0 0,1 1-1 0 0,-1 0 1 0 0,1-1-1 0 0,-1 1 405 0 0,-5-6-5294 0 0</inkml:trace>
  <inkml:trace contextRef="#ctx0" brushRef="#br0" timeOffset="362.8">7559 299 12032 0 0,'-6'-14'1210'0'0,"6"13"-1130"0"0,0 0 0 0 0,0 0-1 0 0,-1 0 1 0 0,1 0 0 0 0,0 0-1 0 0,0 0 1 0 0,0 0 0 0 0,0 0-1 0 0,0 0 1 0 0,0 0 0 0 0,0 0 0 0 0,1 0-1 0 0,-1 0 1 0 0,0 0 0 0 0,0 0-1 0 0,1 0 1 0 0,-1 0 0 0 0,1 0-1 0 0,-1 1 1 0 0,1-1 0 0 0,-1 0-1 0 0,1 0 1 0 0,-1 0 0 0 0,1 0-1 0 0,0 1 1 0 0,-1-1 0 0 0,1 0 0 0 0,0 1-1 0 0,0-1 1 0 0,0 1 0 0 0,-1-1-1 0 0,1 1 1 0 0,0-1 0 0 0,0 1-1 0 0,0-1 1 0 0,0 1 0 0 0,0 0-1 0 0,1-1-79 0 0,2 0 382 0 0,0-1-1 0 0,0 1 0 0 0,0 0 1 0 0,0 1-1 0 0,0-1 0 0 0,0 0 0 0 0,0 1 1 0 0,0 0-1 0 0,2 0-381 0 0,113 19 2076 0 0,-73-12-2705 0 0,0-2 0 0 0,0-1 0 0 0,0-3 0 0 0,5-2 629 0 0,-48 1-468 0 0,0 0-1 0 0,0-1 1 0 0,-1 0-1 0 0,1 1 1 0 0,0-1-1 0 0,0 0 1 0 0,-1-1-1 0 0,1 1 1 0 0,-1 0 0 0 0,2-2 468 0 0,-1 1-757 0 0,12-6-4672 0 0</inkml:trace>
  <inkml:trace contextRef="#ctx0" brushRef="#br0" timeOffset="792.106">7994 0 13936 0 0,'0'0'314'0'0,"0"0"46"0"0,0 0 23 0 0,0 0-44 0 0,1 2-221 0 0,3 5 223 0 0,-1 1 0 0 0,1 0-1 0 0,-1-1 1 0 0,0 2 0 0 0,-1-1-1 0 0,0 0 1 0 0,1 8-341 0 0,5 18 1196 0 0,-1-7 507 0 0,1 16-1703 0 0,6 23 785 0 0,-11-51-777 0 0,0 0 0 0 0,-1 0 0 0 0,-1 0 0 0 0,0 0-1 0 0,-1 0 1 0 0,0 0 0 0 0,-3 15-8 0 0,2-14 164 0 0,2-13-98 0 0,-1 0-1 0 0,0 0 1 0 0,0 0-1 0 0,-1 0 0 0 0,1 0 1 0 0,-1 0-1 0 0,1 0 1 0 0,-1-1-1 0 0,0 1 0 0 0,0 0 1 0 0,0 0-1 0 0,-1 0 1 0 0,0 0-66 0 0,2-2 118 0 0,0-1-11 0 0,0 0-10 0 0,-3-8 94 0 0,3 2-164 0 0,0 1-1 0 0,0-1 1 0 0,1 0-1 0 0,-1 0 1 0 0,1 0 0 0 0,1 1-1 0 0,-1-1 1 0 0,1 1-1 0 0,0-1 1 0 0,2-4-27 0 0,1-4-1 0 0,14-26 104 0 0,-9 19-198 0 0,-8 18 43 0 0,0 0 0 0 0,1 0 0 0 0,-1 1 0 0 0,0-1 0 0 0,1 1 0 0 0,-1 0 0 0 0,1 0-1 0 0,0 0 1 0 0,-1 0 0 0 0,1 0 0 0 0,0 0 0 0 0,0 1 52 0 0,5-4-25 0 0,-6 4 42 0 0,0 1 0 0 0,0-1 0 0 0,-1 0 0 0 0,1 1 0 0 0,0-1 0 0 0,0 1 1 0 0,0 0-1 0 0,0 0 0 0 0,0 0 0 0 0,0 0 0 0 0,0 0 0 0 0,0 0 0 0 0,0 0 1 0 0,0 1-1 0 0,0-1 0 0 0,0 1 0 0 0,0-1 0 0 0,0 1-17 0 0,32 14 346 0 0,-31-13-373 0 0,0 1-1 0 0,-1-1 1 0 0,1 1-1 0 0,0 0 0 0 0,-1 0 1 0 0,0-1-1 0 0,0 2 1 0 0,0-1-1 0 0,0 0 1 0 0,0 0-1 0 0,-1 0 0 0 0,0 1 1 0 0,1-1-1 0 0,-1 1 1 0 0,0 3 27 0 0,10 20-111 0 0,-3-12 121 0 0,-5-8-1 0 0,0 0 0 0 0,1-1 0 0 0,0 0 0 0 0,0 0 0 0 0,0 0 0 0 0,3 3-9 0 0,2 0 28 0 0,-7-7-7 0 0,0 1 0 0 0,0-1 0 0 0,0 0 0 0 0,0 0 0 0 0,0 0 0 0 0,1 0 0 0 0,-1 0 0 0 0,0-1 0 0 0,1 1 0 0 0,0-1 0 0 0,-1 0 0 0 0,1 0 0 0 0,0 1 0 0 0,2-1-21 0 0,5 1 118 0 0,-5-1-114 0 0,-1 0 1 0 0,0 0 0 0 0,0 0-1 0 0,0-1 1 0 0,1 0-1 0 0,-1 0 1 0 0,0 0 0 0 0,1 0-1 0 0,-1 0 1 0 0,0-1-1 0 0,0 0 1 0 0,1 0-5 0 0,3-3-24 0 0,1 1 0 0 0,-1-1 0 0 0,0 0-1 0 0,0-1 1 0 0,-1 0 0 0 0,1 0 0 0 0,-1-1 0 0 0,2-2 24 0 0,3-4-528 0 0,0 0 1 0 0,-1-1 0 0 0,0 0-1 0 0,0-2 528 0 0,-8 9-190 0 0,0 1 1 0 0,0-1-1 0 0,-1 0 0 0 0,1 0 0 0 0,-1 0 0 0 0,0 0 0 0 0,-1 0 0 0 0,1-1 190 0 0,-2 5 6 0 0,1 0 1 0 0,-1-1-1 0 0,0 1 0 0 0,1 0 0 0 0,-1 0 0 0 0,0 0 0 0 0,0-1 0 0 0,0 1 0 0 0,0 0 0 0 0,-1 0 0 0 0,1 0 1 0 0,-1-1-1 0 0,1 1 0 0 0,-1 0 0 0 0,0 0 0 0 0,0 0 0 0 0,0 0 0 0 0,0 0 0 0 0,0 0 0 0 0,0 1 0 0 0,0-1 0 0 0,-1 0 1 0 0,1 0-1 0 0,-1 1 0 0 0,0-1-6 0 0,1 2 37 0 0,0 0 0 0 0,0-1 0 0 0,0 1 1 0 0,0 0-1 0 0,0 0 0 0 0,0 0 0 0 0,0 0 0 0 0,0 0 1 0 0,0 0-1 0 0,0 0 0 0 0,0 1 0 0 0,0-1 0 0 0,1 0 1 0 0,-1 1-1 0 0,0-1 0 0 0,0 0 0 0 0,0 1 0 0 0,0-1 1 0 0,0 1-1 0 0,0-1 0 0 0,0 2-37 0 0,-2-1 73 0 0,0 1 0 0 0,1 0 0 0 0,-1 0 0 0 0,1 1-1 0 0,-1-1 1 0 0,0 2-73 0 0,-17 18 250 0 0,16-19-197 0 0,0 0-1 0 0,1 1 0 0 0,-1 0 0 0 0,1 0 0 0 0,0 0 1 0 0,0 0-1 0 0,1 1 0 0 0,-1-1 0 0 0,1 1 0 0 0,0 0-52 0 0,1-2 40 0 0,-1 0-1 0 0,1 1 0 0 0,1-1 0 0 0,-1 1 1 0 0,0-1-1 0 0,1 1 0 0 0,-1 0 1 0 0,1-1-1 0 0,0 1 0 0 0,0-1 0 0 0,1 1 1 0 0,-1 0-1 0 0,1-1 0 0 0,0 1 0 0 0,0-1 1 0 0,0 1-1 0 0,0-1 0 0 0,0 0 1 0 0,1 1-1 0 0,0-1 0 0 0,0 0 0 0 0,1 2-39 0 0,-1-2 41 0 0,0 0 1 0 0,1 1-1 0 0,-1-1 0 0 0,1 0 0 0 0,0-1 0 0 0,-1 1 0 0 0,1 0 1 0 0,1-1-1 0 0,-1 0 0 0 0,0 1 0 0 0,1-1 0 0 0,-1-1 0 0 0,1 1 1 0 0,-1 0-1 0 0,1-1 0 0 0,0 0 0 0 0,0 0 0 0 0,3 1-41 0 0,8 0 128 0 0,0 0 0 0 0,0-1-1 0 0,0-1 1 0 0,6-1-128 0 0,5 1 36 0 0,42-2-586 0 0,1-2 0 0 0,14-5 550 0 0,-43 1-724 0 0</inkml:trace>
  <inkml:trace contextRef="#ctx0" brushRef="#br0" timeOffset="-855.7">6627 207 3680 0 0,'-8'0'1648'0'0,"0"0"0"0"0,-1 1 0 0 0,1 0 0 0 0,0 0 0 0 0,0 1 1 0 0,0 0-1 0 0,-6 2-1648 0 0,-15 11 1299 0 0,21-10-997 0 0,-48 33 1221 0 0,49-33-1386 0 0,0 1 1 0 0,1 0-1 0 0,0 0 1 0 0,0 1-1 0 0,1 0 1 0 0,-3 4-138 0 0,7-9 13 0 0,0-1 0 0 0,1 0 1 0 0,-1 1-1 0 0,1-1 0 0 0,-1 1 0 0 0,1-1 0 0 0,0 1 0 0 0,-1-1 1 0 0,1 1-1 0 0,0-1 0 0 0,0 1 0 0 0,0 0 0 0 0,0-1 0 0 0,1 1 1 0 0,-1-1-1 0 0,0 1 0 0 0,1-1 0 0 0,-1 1 0 0 0,1-1 0 0 0,-1 0 0 0 0,1 1 1 0 0,0-1-1 0 0,-1 1 0 0 0,1-1 0 0 0,0 0 0 0 0,0 0 0 0 0,0 0 1 0 0,0 1-1 0 0,0-1 0 0 0,0 0 0 0 0,1 0 0 0 0,-1 0 0 0 0,0 0 1 0 0,0-1-1 0 0,1 1 0 0 0,-1 0 0 0 0,1-1 0 0 0,-1 1 0 0 0,2 0-13 0 0,4 1 0 0 0,-3 0 0 0 0,-1-1 0 0 0,1 0 0 0 0,-1 0 0 0 0,1 0 0 0 0,0-1 0 0 0,-1 1 0 0 0,1-1 0 0 0,-1 0 0 0 0,1 0 0 0 0,0-1 0 0 0,7 0 18 0 0,-1-1-1 0 0,0-1 0 0 0,0 0 0 0 0,0 0 0 0 0,0-1 1 0 0,0 0-1 0 0,-1-1 0 0 0,0 0 0 0 0,0 0 1 0 0,0-1-1 0 0,6-5-17 0 0,-12 8 11 0 0,-1 1 1 0 0,1-1 0 0 0,-1 1-1 0 0,0-1 1 0 0,0 0 0 0 0,1-1-12 0 0,9-11 79 0 0,-11 14-67 0 0,0 1-8 0 0,0 0 1 0 0,-1-1-1 0 0,1 1 0 0 0,-1-1 0 0 0,1 1 0 0 0,-1-1 0 0 0,1 1 0 0 0,-1-1 0 0 0,0 1 0 0 0,1-1 1 0 0,-1 1-1 0 0,0-1 0 0 0,1 1 0 0 0,-1-1 0 0 0,0 0 0 0 0,0 1 0 0 0,1-1 0 0 0,-1 1 0 0 0,0-1 0 0 0,0 0 1 0 0,0 1-1 0 0,0-1-4 0 0,1-4 105 0 0,-1 4 42 0 0,0 1-2 0 0,0 0-8 0 0,0 0-2 0 0,-1 0-112 0 0,1 0 0 0 0,-1-1 0 0 0,1 1 0 0 0,-1 0 0 0 0,0 0 1 0 0,1 0-1 0 0,-1-1 0 0 0,1 1 0 0 0,-1 0 0 0 0,1 0 0 0 0,-1 0 0 0 0,0 0 0 0 0,1 0 0 0 0,-1 0 0 0 0,1 0 0 0 0,-1 1-23 0 0,-3 1 43 0 0,1 0-1 0 0,-1 0 1 0 0,1 0-1 0 0,0 0 1 0 0,0 1-1 0 0,-1 1-42 0 0,0-1 17 0 0,4-3-22 0 0,-1 1 0 0 0,1-1 0 0 0,0 0 0 0 0,0 0 0 0 0,0 0 1 0 0,-1 0-1 0 0,1 1 0 0 0,0-1 0 0 0,0 0 0 0 0,0 0 0 0 0,0 0 0 0 0,-1 1 0 0 0,1-1 0 0 0,0 0 0 0 0,0 0 0 0 0,0 1 0 0 0,0-1 0 0 0,0 0 0 0 0,0 0 0 0 0,0 1 0 0 0,0-1 0 0 0,0 0 0 0 0,0 1 0 0 0,0-1 0 0 0,0 0 0 0 0,0 0 0 0 0,0 1 0 0 0,0-1 0 0 0,0 0 0 0 0,0 0 0 0 0,0 1 0 0 0,0-1 0 0 0,0 0 0 0 0,0 0 0 0 0,1 1 5 0 0,8 5 108 0 0,-7-5-113 0 0,0 0 0 0 0,1 0-1 0 0,-1-1 1 0 0,0 1 0 0 0,1-1 0 0 0,-1 1 0 0 0,0-1-1 0 0,1 0 1 0 0,0 0 5 0 0,37-7-87 0 0,-21 5 116 0 0,1-2 0 0 0,-1 0 1 0 0,0-1-1 0 0,-1-1 1 0 0,1 0-1 0 0,9-7-29 0 0,-20 9-97 0 0,2 0-88 0 0,1-2 0 0 0,-1 1 0 0 0,-1-2 0 0 0,1 1 0 0 0,-1-1 0 0 0,0-1 0 0 0,-1 1 0 0 0,0-1 0 0 0,3-4 185 0 0,3-5 158 0 0,-2 3-244 0 0,-1 0 0 0 0,-1 0 1 0 0,0-2 85 0 0,-7 12-15 0 0,-1 0 1 0 0,0 0 0 0 0,0-1-1 0 0,0 1 1 0 0,0-1 0 0 0,-1 0-1 0 0,0 1 1 0 0,0-1 0 0 0,0 0-1 0 0,-1 0 1 0 0,1 0 0 0 0,-1 0-1 0 0,0-1 15 0 0,-1 2 42 0 0,1 0 0 0 0,0 1 0 0 0,-1-1 0 0 0,0 0 0 0 0,0 0 0 0 0,0 0-1 0 0,-1 1 1 0 0,1-2-42 0 0,0 4 27 0 0,0 0 0 0 0,1 0 0 0 0,-1 0 0 0 0,0 1 0 0 0,0-1 0 0 0,0 0 0 0 0,0 0-1 0 0,1 0 1 0 0,-1 1 0 0 0,0-1 0 0 0,0 0 0 0 0,-1 1 0 0 0,1-1 0 0 0,0 1 0 0 0,0-1 0 0 0,0 1 0 0 0,0 0-1 0 0,0-1 1 0 0,0 1 0 0 0,-1 0 0 0 0,1 0 0 0 0,0 0 0 0 0,0 0 0 0 0,0 0 0 0 0,-1 0 0 0 0,1 0-1 0 0,0 0 1 0 0,-1 0-27 0 0,-4 2 26 0 0,1 0 0 0 0,-1 0-1 0 0,1 0 1 0 0,-1 1-1 0 0,1 0 1 0 0,0 0 0 0 0,0 0-1 0 0,1 0 1 0 0,-1 1-1 0 0,1 0 1 0 0,-1 0 0 0 0,1 0-1 0 0,0 1 1 0 0,1-1-1 0 0,-3 4-25 0 0,0-1 1 0 0,1 1 0 0 0,0-1 0 0 0,1 1 0 0 0,0 1 0 0 0,0-1 0 0 0,1 0 0 0 0,0 1-1 0 0,0 0 1 0 0,1 0 0 0 0,0 0 0 0 0,0 0 0 0 0,1 6-1 0 0,-2 31 64 0 0,1-33 40 0 0,1 0-1 0 0,1 0 0 0 0,0 1 0 0 0,2 9-103 0 0,1-4 100 0 0,1 5-115 0 0,0 0 1 0 0,3 5 14 0 0,1 10 5 0 0,-6-27 90 0 0,1 0-1 0 0,-1-1 0 0 0,3 4-94 0 0,5 17 124 0 0,-1 0-1 0 0,-1 0 1 0 0,0 12-124 0 0,-5-31-59 0 0,-2-11 51 0 0,0-1-1 0 0,-1 1 1 0 0,1 0 0 0 0,-1 0 0 0 0,1 0-1 0 0,-1 0 1 0 0,0 0 0 0 0,0 0-1 0 0,0 0 1 0 0,0 0 8 0 0,0-1-66 0 0,0-1 1 0 0,0 0-1 0 0,-1 1 0 0 0,1-1 0 0 0,0 0 0 0 0,0 1 1 0 0,0-1-1 0 0,-1 0 0 0 0,1 1 0 0 0,0-1 1 0 0,0 0-1 0 0,-1 1 0 0 0,1-1 0 0 0,0 0 0 0 0,-1 0 1 0 0,1 1-1 0 0,0-1 0 0 0,0 0 0 0 0,-1 0 1 0 0,1 0-1 0 0,-1 0 0 0 0,1 1 66 0 0,-15-1-3295 0 0,6-2-3070 0 0</inkml:trace>
  <inkml:trace contextRef="#ctx0" brushRef="#br0" timeOffset="-405.369">6684 504 16096 0 0,'0'0'737'0'0,"0"0"-15"0"0,5-2-438 0 0,19-1 924 0 0,20-1-1208 0 0,-4 2 864 0 0,16-1 564 0 0,38 4-1428 0 0,-24 0 84 0 0,-47-1-84 0 0</inkml:trace>
  <inkml:trace contextRef="#ctx0" brushRef="#br0" timeOffset="-34448.581">3522 289 10136 0 0,'0'0'230'0'0,"0"1"30"0"0,23 74 632 0 0,-2-7 4604 0 0,1 17-5496 0 0,-14-37 1051 0 0,2 43-1051 0 0,-8-46 726 0 0,2 17-372 0 0,-2-42-255 0 0,-2-14-278 0 0,-2-13-288 0 0,-22-81-7725 0 0,17 56 5602 0 0</inkml:trace>
  <inkml:trace contextRef="#ctx0" brushRef="#br0" timeOffset="-34078.363">3647 305 8752 0 0,'13'-6'936'0'0,"1"5"-260"0"0,-11 1-382 0 0,0 0 0 0 0,-1 0 0 0 0,1 0 0 0 0,0 0 1 0 0,0 0-1 0 0,-1 0 0 0 0,1 1 0 0 0,0-1 1 0 0,-1 1-1 0 0,1 0 0 0 0,-1-1 0 0 0,2 2-294 0 0,6 4 431 0 0,0 0 1 0 0,-1 0-1 0 0,0 1 0 0 0,-1 0 0 0 0,1 1 0 0 0,-1 0 0 0 0,-1 0 0 0 0,2 3-431 0 0,-3-3 255 0 0,0 1-1 0 0,-1 0 0 0 0,0 1 0 0 0,-1-1 1 0 0,0 1-1 0 0,0 0 0 0 0,-1 0 0 0 0,0 1 0 0 0,-1 1-254 0 0,-1-9 58 0 0,0 0 1 0 0,-1 0-1 0 0,0 0 0 0 0,0 0 0 0 0,1-1 0 0 0,-2 1 0 0 0,1 0 0 0 0,0 0 0 0 0,-1 0 0 0 0,1 0 0 0 0,-1 0 1 0 0,0 0-1 0 0,0 0 0 0 0,0 0 0 0 0,0-1 0 0 0,0 1 0 0 0,-1 0 0 0 0,0-1 0 0 0,1 1 0 0 0,-1-1 0 0 0,0 0 1 0 0,0 0-1 0 0,0 1 0 0 0,0-1 0 0 0,0 0 0 0 0,-1-1 0 0 0,1 1 0 0 0,-1 0 0 0 0,1-1 0 0 0,-1 1 0 0 0,0-1 0 0 0,1 0 1 0 0,-3 1-59 0 0,-6 2-9 0 0,0-1 0 0 0,-1 0 1 0 0,1 0-1 0 0,-1-1 0 0 0,1-1 1 0 0,-1 0-1 0 0,0 0 0 0 0,0-1 9 0 0,-9 0 15 0 0,-31-1-1587 0 0,24-4-199 0 0</inkml:trace>
  <inkml:trace contextRef="#ctx0" brushRef="#br0" timeOffset="-35882.296">1963 213 13072 0 0,'0'0'597'0'0,"0"0"-9"0"0,1 1-380 0 0,1 1-191 0 0,1 2 70 0 0,0 0-1 0 0,0 0 1 0 0,-1 0 0 0 0,1 1-1 0 0,-1-1 1 0 0,0 0 0 0 0,0 1-1 0 0,-1 0 1 0 0,1-1 0 0 0,-1 1 0 0 0,0 0-1 0 0,0 2-86 0 0,3 27 710 0 0,-1 1-1 0 0,-2 0 0 0 0,-1 0 0 0 0,-5 34-709 0 0,-7 51 710 0 0,10-104-632 0 0,2-7-19 0 0,0-1 0 0 0,-2 0 0 0 0,1 1 0 0 0,-1-1 0 0 0,-1 5-59 0 0,1-6-26 0 0,-2 5 344 0 0,1-11-223 0 0,-1-8-197 0 0,2 2-245 0 0,0-1 0 0 0,0 0 0 0 0,0 1 0 0 0,1-1 0 0 0,0 0 0 0 0,0 0 0 0 0,1 0 0 0 0,-1 0-1 0 0,1-1 348 0 0,0-12-915 0 0,0-19-1770 0 0,1 0 0 0 0,2-1 0 0 0,2 1 2685 0 0,-2 11-1081 0 0,-2 18 635 0 0,0 1 0 0 0,1 0 1 0 0,-1-1-1 0 0,4-6 446 0 0,4-13-540 0 0,-8 21 985 0 0,1 1 0 0 0,0-1 0 0 0,0 0 0 0 0,1 1 0 0 0,0-1 0 0 0,0 1 0 0 0,1 0 0 0 0,0 0-1 0 0,0 1 1 0 0,3-5-445 0 0,0 3 935 0 0,0 1-1 0 0,0-1 1 0 0,1 1-1 0 0,0 1 1 0 0,2-2-935 0 0,-7 5 168 0 0,0 0 1 0 0,1 1-1 0 0,-1 0 1 0 0,0 0-1 0 0,0-1 1 0 0,1 2-1 0 0,-1-1 0 0 0,1 0 1 0 0,-1 1-1 0 0,1 0 1 0 0,-1 0-1 0 0,1 0 1 0 0,-1 0-1 0 0,1 0 1 0 0,-1 1-1 0 0,3 0-168 0 0,-4-1 75 0 0,6 2 126 0 0,0 0 1 0 0,-1 0 0 0 0,1 0-1 0 0,0 1 1 0 0,-1 0 0 0 0,1 1-1 0 0,-1 0 1 0 0,2 2-202 0 0,0 0 91 0 0,-1 0 0 0 0,0 1-1 0 0,-1 0 1 0 0,1 1 0 0 0,-2-1-1 0 0,1 1 1 0 0,-1 1 0 0 0,3 4-91 0 0,-7-9 52 0 0,0-1 0 0 0,0 1 0 0 0,0 0 0 0 0,0 0 0 0 0,-1 0 0 0 0,0 0 0 0 0,0 0 0 0 0,0 0 0 0 0,0 1 0 0 0,-1-1 0 0 0,1 0 0 0 0,-1 0-1 0 0,0 1 1 0 0,0-1 0 0 0,-1 0 0 0 0,1 1 0 0 0,-1-1 0 0 0,0 0 0 0 0,0 0 0 0 0,-1 0 0 0 0,-1 3-52 0 0,2-4 46 0 0,-1 0 0 0 0,0 0-1 0 0,0 0 1 0 0,-1 0 0 0 0,1-1-1 0 0,0 1 1 0 0,-1-1-1 0 0,0 1 1 0 0,1-1 0 0 0,-1 0-1 0 0,0 0 1 0 0,0 0-1 0 0,-1-1 1 0 0,1 1 0 0 0,-1-1-46 0 0,-9 5 307 0 0,-1-2 1 0 0,0 0 0 0 0,-2 0-308 0 0,2-1 206 0 0,0 0-511 0 0,0-2-1 0 0,-1 0 1 0 0,0 0 0 0 0,1-2 0 0 0,-1 0 0 0 0,-8-2 305 0 0,-1-3-931 0 0,18 4-998 0 0,4 2-105 0 0,2 0-3430 0 0</inkml:trace>
  <inkml:trace contextRef="#ctx0" brushRef="#br0" timeOffset="-35398.23">2323 275 5064 0 0,'0'0'232'0'0,"0"0"252"0"0,2 8 2752 0 0,1 16 1197 0 0,1 33-1418 0 0,-4-50-2666 0 0,0 13 441 0 0,0-1 0 0 0,2 1 0 0 0,1 5-790 0 0,-2-19 42 0 0,1 0 1 0 0,-1 0 0 0 0,1 0-1 0 0,1 0 1 0 0,-1 0 0 0 0,1 0 0 0 0,0-1-1 0 0,0 1 1 0 0,0-1 0 0 0,1 0 0 0 0,0 0-1 0 0,1 1-42 0 0,-3-4 48 0 0,0-1-1 0 0,0 1 0 0 0,1-1 0 0 0,-1 1 0 0 0,0-1 0 0 0,1 1 0 0 0,-1-1 1 0 0,1 0-1 0 0,0 0 0 0 0,-1-1 0 0 0,1 1 0 0 0,0 0 0 0 0,0-1 1 0 0,0 0-1 0 0,-1 1 0 0 0,1-1 0 0 0,0 0 0 0 0,0-1 0 0 0,0 1 1 0 0,-1 0-1 0 0,1-1-47 0 0,4 0 102 0 0,-1 0 0 0 0,1-1 0 0 0,-1 0 1 0 0,1 0-1 0 0,-1-1 0 0 0,0 0 0 0 0,0 0 0 0 0,1-1-102 0 0,0 0 37 0 0,-1-1-1 0 0,0 0 1 0 0,0-1-1 0 0,0 1 1 0 0,-1-1 0 0 0,0 0-1 0 0,0-1 1 0 0,-1 1-1 0 0,0-1 1 0 0,0 0-1 0 0,0 0 1 0 0,-1 0-1 0 0,0 0 1 0 0,0-1-1 0 0,0-2-36 0 0,27-65-268 0 0,-30 70 202 0 0,2-3-117 0 0,-2 8 183 0 0,0 0-1 0 0,0 0 1 0 0,0-1 0 0 0,0 1 0 0 0,0 0-1 0 0,1 0 1 0 0,-1 0 0 0 0,0 0 0 0 0,0 0-1 0 0,0 0 1 0 0,0 0 0 0 0,0 0 0 0 0,1 0-1 0 0,-1-1 1 0 0,0 1 0 0 0,0 0-1 0 0,0 0 1 0 0,0 0 0 0 0,1 0 0 0 0,-1 0-1 0 0,0 0 1 0 0,0 0 0 0 0,0 0 0 0 0,1 0-1 0 0,-1 0 1 0 0,0 0 0 0 0,0 1-1 0 0,0-1 1 0 0,0 0 0 0 0,1 0 0 0 0,-1 0-1 0 0,0 0 1 0 0,0 0 0 0 0,0 0 0 0 0,0 0-1 0 0,0 0 1 0 0,1 0 0 0 0,-1 0 0 0 0,0 1-1 0 0,0-1 1 0 0,0 0 0 0 0,0 0-1 0 0,0 0 1 0 0,0 0 0 0 0,0 0 0 0 0,0 1-1 0 0,0-1 1 0 0,1 0 0 0 0,-1 0 0 0 0,0 0-1 0 0,0 0 1 0 0,0 1 0 0 0,0-1 0 0 0,1 6 13 0 0,7 24 68 0 0,1 0 0 0 0,8 15-81 0 0,-15-41 5 0 0,0-1 0 0 0,0 1 0 0 0,1-1 0 0 0,-1 1 0 0 0,1-1 0 0 0,0 0 0 0 0,-1 0 0 0 0,1 0 0 0 0,1 0 0 0 0,-1 0 0 0 0,0-1 0 0 0,1 1 0 0 0,-1-1 0 0 0,4 1-5 0 0,-5-1-187 0 0,1-1 0 0 0,-1 0 0 0 0,1 0 0 0 0,-1 0 0 0 0,1 0 0 0 0,0-1 1 0 0,-1 1-1 0 0,1-1 0 0 0,0 0 0 0 0,-1 1 0 0 0,1-1 0 0 0,0 0 0 0 0,0-1 0 0 0,-1 1 0 0 0,1 0 0 0 0,0-1 0 0 0,-1 0 0 0 0,1 1 1 0 0,0-1-1 0 0,-1 0 0 0 0,1 0 0 0 0,1-2 187 0 0,5-4-1992 0 0,0-1-21 0 0</inkml:trace>
  <inkml:trace contextRef="#ctx0" brushRef="#br0" timeOffset="-34825.196">2867 281 11976 0 0,'0'0'266'0'0,"0"0"44"0"0,0 0 15 0 0,3 8 75 0 0,1 5-347 0 0,12 31 1337 0 0,2 16-1390 0 0,-13-42 610 0 0,3 19 579 0 0,-3-15-637 0 0,-4-20-503 0 0,0 0 1 0 0,0 1 0 0 0,0-1 0 0 0,-1 0 0 0 0,1 0 0 0 0,-1 0 0 0 0,1 1 0 0 0,-1-1 0 0 0,0 0 0 0 0,0 0 0 0 0,0 1 0 0 0,0-1 0 0 0,-1 0 0 0 0,1 1-1 0 0,-1-1-49 0 0,1-1 487 0 0,-4 5 465 0 0,4-6-948 0 0,0 0-1 0 0,0 0 1 0 0,0 1-1 0 0,-1-1 1 0 0,1 0-1 0 0,0 0 1 0 0,0 0-1 0 0,0 0 1 0 0,-1 0-1 0 0,1 0 1 0 0,0 0-1 0 0,0 0 1 0 0,0 1-1 0 0,-1-1 1 0 0,1 0-1 0 0,0 0 1 0 0,0 0 0 0 0,-1 0-1 0 0,1 0 1 0 0,0 0-1 0 0,0 0 1 0 0,-1 0-1 0 0,1 0 1 0 0,0-1-1 0 0,0 1 1 0 0,0 0-1 0 0,-1 0 1 0 0,1 0-1 0 0,0 0 1 0 0,0 0-1 0 0,-1 0 1 0 0,1 0-1 0 0,0-1 1 0 0,0 1-1 0 0,0 0 1 0 0,0 0 0 0 0,-1 0-1 0 0,1 0 1 0 0,0-1-1 0 0,0 1 1 0 0,0 0-1 0 0,0 0 1 0 0,0 0-1 0 0,-1-1 1 0 0,1 1-1 0 0,0 0 1 0 0,0 0-1 0 0,0 0 1 0 0,0-1-1 0 0,0 1 1 0 0,0 0-4 0 0,-6-11-15 0 0,5 7-25 0 0,0 0 0 0 0,0 0 0 0 0,1 0 0 0 0,0 0 0 0 0,-1 0 0 0 0,2 0 0 0 0,-1 0 0 0 0,0 0 0 0 0,1 0 0 0 0,-1-1 0 0 0,1 2 0 0 0,1-3 40 0 0,3-10-963 0 0,1-1-1 0 0,3-4 964 0 0,-5 10-513 0 0,-3 8 397 0 0,0 1 0 0 0,1-1 0 0 0,-1 1 0 0 0,0-1 0 0 0,1 1 0 0 0,0 0-1 0 0,-1 0 1 0 0,3-2 116 0 0,25-19-318 0 0,-28 23 320 0 0,0-1 1 0 0,0 0 0 0 0,0 0-1 0 0,1 1 1 0 0,-1-1 0 0 0,0 1-1 0 0,1-1 1 0 0,-1 1 0 0 0,0-1 0 0 0,1 1-1 0 0,-1 0 1 0 0,0-1 0 0 0,1 1-1 0 0,-1 0 1 0 0,0 0 0 0 0,1 0 0 0 0,-1 0-1 0 0,1 1 1 0 0,-1-1 0 0 0,0 0-1 0 0,1 0 1 0 0,-1 1 0 0 0,0-1-1 0 0,1 1 1 0 0,-1-1 0 0 0,0 1 0 0 0,0 0-1 0 0,0 0 1 0 0,1-1 0 0 0,-1 1-1 0 0,0 0 1 0 0,0 0 0 0 0,0 1-3 0 0,16 7 61 0 0,-12-5 116 0 0,0-1-1 0 0,0 0 1 0 0,0 1-1 0 0,-1 0 1 0 0,1 0-1 0 0,-1 1 1 0 0,0-1-1 0 0,0 1 0 0 0,-1 0 1 0 0,1 0-1 0 0,-1 0 1 0 0,0 1-177 0 0,17 22 173 0 0,9 13 657 0 0,-28-41-662 0 0,-1 0-10 0 0,0 0-45 0 0,0 0-17 0 0,0 0-7 0 0,0 0-1 0 0,0 0 0 0 0,0 0 0 0 0,12-10-48 0 0,-10 5-143 0 0,0 1 0 0 0,0 0 0 0 0,0-1 0 0 0,-1 1 0 0 0,1-1 0 0 0,-1 1 0 0 0,0-2 103 0 0,5-16-504 0 0,2-4-253 0 0,-7 21 597 0 0,0 0 0 0 0,1 1-1 0 0,-1-1 1 0 0,1 1 0 0 0,0-1 0 0 0,0 1 0 0 0,0-1 0 0 0,1 1 0 0 0,0 0 0 0 0,0 0 0 0 0,0 0 0 0 0,0 1 0 0 0,0-1 0 0 0,4-2 160 0 0,-6 5 68 0 0,0 0 1 0 0,0 1 0 0 0,0-1 0 0 0,1 1-1 0 0,-1-1 1 0 0,0 1 0 0 0,0 0 0 0 0,0-1-1 0 0,0 1 1 0 0,0 0 0 0 0,1 0 0 0 0,-1 0-1 0 0,0 0 1 0 0,0 0 0 0 0,0 0 0 0 0,1 0 0 0 0,-1 0-1 0 0,0 0 1 0 0,0 1 0 0 0,0-1 0 0 0,0 0-1 0 0,1 1 1 0 0,-1-1 0 0 0,0 1 0 0 0,0-1-1 0 0,0 1 1 0 0,0-1 0 0 0,0 1 0 0 0,0 0-1 0 0,0 0 1 0 0,-1 0 0 0 0,1-1 0 0 0,0 1 0 0 0,0 0-1 0 0,0 0 1 0 0,-1 0 0 0 0,1 1-69 0 0,4 4 295 0 0,0 2 1 0 0,-1-1-1 0 0,0 0 0 0 0,3 9-295 0 0,-4-11 2 0 0,6 10 194 0 0,-7-11-160 0 0,0 0 1 0 0,0 0 0 0 0,0 0-1 0 0,0 0 1 0 0,0 4-37 0 0,0-2 27 0 0,1 0 0 0 0,0 1 0 0 0,0-1-1 0 0,0-1 1 0 0,0 1 0 0 0,1 0 0 0 0,3 3-27 0 0,9 9-3144 0 0,-16-17 1375 0 0,0-1-20 0 0</inkml:trace>
  <inkml:trace contextRef="#ctx0" brushRef="#br0" timeOffset="-37900.912">3 265 11600 0 0,'-1'-2'84'0'0,"1"0"0"0"0,-1 0 0 0 0,1 0 1 0 0,0 0-1 0 0,0 0 0 0 0,0-1 0 0 0,0 1 1 0 0,1 0-1 0 0,-1 0 0 0 0,0 0 1 0 0,1 0-1 0 0,0 0 0 0 0,-1 0 0 0 0,1 0 1 0 0,0 0-85 0 0,0-1 26 0 0,-1 0 0 0 0,1 1 0 0 0,-1-1 1 0 0,1 0-1 0 0,-1 1 0 0 0,0-1 0 0 0,0 0 1 0 0,0 1-1 0 0,-1-2-26 0 0,2-21 676 0 0,2-22 52 0 0,0 22-254 0 0,-3 21-233 0 0,0 1 0 0 0,0-1 0 0 0,1 0 0 0 0,0 1 0 0 0,-1-1 0 0 0,1 0 0 0 0,2-3-241 0 0,-3 7 488 0 0,0 0 6 0 0,0 0-4 0 0,0 0-29 0 0,0 0-12 0 0,0 0-1 0 0,0 0-58 0 0,0 0-376 0 0,0 1 0 0 0,0 0 0 0 0,-1 0 0 0 0,1 0 0 0 0,0 0 0 0 0,-1 0 0 0 0,1 0 0 0 0,-1 0 0 0 0,1 0 0 0 0,-1-1 0 0 0,1 1 0 0 0,-1 1-14 0 0,-5 10-14 0 0,1 18 6 0 0,4-19-162 0 0,-1-1 0 0 0,1 0 0 0 0,1 0 0 0 0,0 7 170 0 0,1 24-273 0 0,-2-23 283 0 0,2-1 1 0 0,1 1-1 0 0,0 1-10 0 0,0-3 93 0 0,-1 0 1 0 0,0 6-94 0 0,0-7-67 0 0,0 0 1 0 0,0-1 0 0 0,1 1 66 0 0,2 6-91 0 0,-3-13 89 0 0,0 0 0 0 0,1 0-1 0 0,3 7 3 0 0,-2 6 140 0 0,-3-18-78 0 0,1-1 0 0 0,-1 1 0 0 0,0-1-1 0 0,1 1 1 0 0,-1-1 0 0 0,1 0 0 0 0,0 1 0 0 0,0-1-1 0 0,0 1-61 0 0,0-2 27 0 0,-1 0-19 0 0,1 0 0 0 0,0 1 0 0 0,-1-1 0 0 0,1 0 0 0 0,0 1 0 0 0,0-1 0 0 0,0 0 0 0 0,0 0 0 0 0,0 0 0 0 0,1 0 0 0 0,-1 0-8 0 0,0 0 7 0 0,0-1 1 0 0,0 0 0 0 0,0 0-1 0 0,0 0 1 0 0,0 0-1 0 0,0 0 1 0 0,-1 0-1 0 0,1 0 1 0 0,0 0-1 0 0,0 0 1 0 0,0 0-1 0 0,0 0 1 0 0,0-1-1 0 0,0 1 1 0 0,-1 0-1 0 0,1-1 1 0 0,0 1-1 0 0,0-1 1 0 0,0 1-1 0 0,-1-1 1 0 0,1 1-1 0 0,0-1-7 0 0,1-1 15 0 0,0 1 0 0 0,0-1-1 0 0,-1 1 1 0 0,1-1 0 0 0,-1 1 0 0 0,1-1-1 0 0,-1 0 1 0 0,0 0 0 0 0,0 0-1 0 0,0 0 1 0 0,0 0 0 0 0,0 0-1 0 0,0 0 1 0 0,0 0 0 0 0,-1 0 0 0 0,1 0-1 0 0,-1-1 1 0 0,0 1 0 0 0,1 0-1 0 0,-1 0 1 0 0,0 0 0 0 0,0-2-15 0 0,4-22 196 0 0,27-96 298 0 0,-4 11-312 0 0,-23 98-219 0 0,-2 7 11 0 0,0-1-1 0 0,0 1 1 0 0,0-1 0 0 0,2-1 26 0 0,-3 2-25 0 0,-1 5 18 0 0,0 1 0 0 0,0-1 0 0 0,1 0 0 0 0,-1 0 0 0 0,0 0 0 0 0,0 1 0 0 0,0-1 0 0 0,1 0 0 0 0,-1 0 0 0 0,0 1 1 0 0,1-1-1 0 0,-1 0 0 0 0,0 1 0 0 0,1-1 0 0 0,-1 0 0 0 0,1 0 7 0 0,0 0-130 0 0,5 4-466 0 0,-3-1 539 0 0,-1-1 0 0 0,0 1 0 0 0,0 0-1 0 0,0 0 1 0 0,-1-1 0 0 0,1 1 0 0 0,0 1-1 0 0,-1-1 1 0 0,1 0 0 0 0,-1 0 0 0 0,0 0-1 0 0,1 1 58 0 0,14 34 99 0 0,-11-24-137 0 0,7 20 53 0 0,-1 0-1 0 0,-1 3-14 0 0,4 14-99 0 0,-7-27 117 0 0,-4-12 56 0 0,0 1-1 0 0,1-1 1 0 0,0 0-1 0 0,6 10-73 0 0,-8-19 115 0 0,-2-1-109 0 0,1 0 0 0 0,-1-1-1 0 0,1 1 1 0 0,0 0 0 0 0,-1-1 0 0 0,1 1-1 0 0,-1-1 1 0 0,1 1 0 0 0,0-1 0 0 0,0 1-1 0 0,-1-1 1 0 0,1 0 0 0 0,0 1 0 0 0,0-1-1 0 0,-1 0 1 0 0,1 1 0 0 0,0-1 0 0 0,0 0-1 0 0,0 0 1 0 0,0 0 0 0 0,-1 0 0 0 0,1 0-1 0 0,0 0 1 0 0,0 0 0 0 0,0 0 0 0 0,0 0-1 0 0,-1 0 1 0 0,1 0 0 0 0,0-1 0 0 0,0 1-1 0 0,0 0 1 0 0,-1 0 0 0 0,1-1 0 0 0,0 1-1 0 0,0-1 1 0 0,0 1-6 0 0,0-2 113 0 0,1 1-1 0 0,-1-1 0 0 0,1 0 1 0 0,-1 0-1 0 0,1 0 0 0 0,-1 0 1 0 0,0 0-1 0 0,0 0 1 0 0,0 0-113 0 0,0 0-31 0 0,1-3 136 0 0,-1 0-1 0 0,1-1 1 0 0,-1 1-1 0 0,0 0 1 0 0,0 0-1 0 0,-1-1 0 0 0,0 1 1 0 0,0-1-1 0 0,0-2-104 0 0,0 0 94 0 0,0 0-1 0 0,0 0 0 0 0,1 0 0 0 0,0-2-93 0 0,1 0 69 0 0,-1 0-1 0 0,0 1 0 0 0,0-5-68 0 0,-1 4 38 0 0,1 0-1 0 0,0 0 1 0 0,2-8-38 0 0,19-100 74 0 0,-20 110-105 0 0,0-4-479 0 0,1 1 0 0 0,1-1-1 0 0,0 1 1 0 0,0 0-1 0 0,1 0 1 0 0,5-8 510 0 0,-6 11-1732 0 0,-1-2-74 0 0</inkml:trace>
  <inkml:trace contextRef="#ctx0" brushRef="#br0" timeOffset="-37454.034">617 177 3224 0 0,'0'0'143'0'0,"0"5"369"0"0,-2 29 7820 0 0,0-1-5714 0 0,3-20-2092 0 0,0-10-365 0 0,-1-1 0 0 0,0 0 0 0 0,0 1-1 0 0,0-1 1 0 0,0 0 0 0 0,0 1 0 0 0,-1-1-1 0 0,1 0 1 0 0,-1 1-161 0 0,-1 6 478 0 0,1 0 0 0 0,0 1 1 0 0,0-1-1 0 0,0 0 0 0 0,2 1-478 0 0,-1 2 254 0 0,-1-1 0 0 0,0 0 0 0 0,-1 5-254 0 0,-7 35 395 0 0,3-17-55 0 0,-7 23-340 0 0,12-54 13 0 0,-1 0 1 0 0,1 0-1 0 0,-1-1 0 0 0,1 1 1 0 0,-1 0-1 0 0,0-1 0 0 0,0 1 1 0 0,0-1-14 0 0,3 4 598 0 0,-1-6-2377 0 0,-1-1-3806 0 0,0 1 4775 0 0,-12-15-1451 0 0</inkml:trace>
  <inkml:trace contextRef="#ctx0" brushRef="#br0" timeOffset="-37059.323">670 30 15664 0 0,'0'0'356'0'0,"0"0"49"0"0,0 0 21 0 0,0 0-42 0 0,3-4-236 0 0,0-1-134 0 0,-2 3 52 0 0,1-2-151 0 0,3 1-1755 0 0,-4 3 726 0 0</inkml:trace>
  <inkml:trace contextRef="#ctx0" brushRef="#br0" timeOffset="-37058.323">910 14 11888 0 0,'1'9'273'0'0,"-1"0"0"0"0,1 0 0 0 0,-1-1 1 0 0,-1 1-1 0 0,-1 8-273 0 0,-1 20 451 0 0,-1 17 358 0 0,-1-15-291 0 0,1-2 621 0 0,-1 0 0 0 0,-5 9-1139 0 0,-3 23 191 0 0,12-60-192 0 0,-2 11-178 0 0,0-1-1 0 0,-2 0 0 0 0,-5 15 180 0 0,7-28-1257 0 0,-1-1-71 0 0</inkml:trace>
  <inkml:trace contextRef="#ctx0" brushRef="#br0" timeOffset="-36697.442">692 308 14224 0 0,'0'0'653'0'0,"0"0"-16"0"0,16-5-367 0 0,128-12 1112 0 0,-22 2-2918 0 0,-111 14 562 0 0,0-2 0 0 0,-1 1 0 0 0,0-1 0 0 0,0-1 974 0 0,14-5-2014 0 0</inkml:trace>
  <inkml:trace contextRef="#ctx0" brushRef="#br0" timeOffset="-36276.551">1157 64 3680 0 0,'0'0'284'0'0,"1"12"4476"0"0,7 22 888 0 0,0 21-4100 0 0,1 4-525 0 0,-7-37-910 0 0,0-1 1 0 0,-2 1-1 0 0,0 0 0 0 0,-2 0 0 0 0,0-1 0 0 0,-3 8-113 0 0,0 13 753 0 0,-2 0-97 0 0,11-53-847 0 0,0 0 1 0 0,0 0-1 0 0,1 0 0 0 0,1 1 0 0 0,0-1 0 0 0,0 1 0 0 0,1 1 0 0 0,0-1 0 0 0,1 1 191 0 0,3-4-167 0 0,-8 9 138 0 0,-1 1 0 0 0,1-1 1 0 0,0 1-1 0 0,0 0 1 0 0,0 0-1 0 0,1 0 0 0 0,-1 0 1 0 0,1 1-1 0 0,0-1 0 0 0,-1 1 1 0 0,1 0-1 0 0,0 0 0 0 0,0 1 1 0 0,2-1 28 0 0,-2 1 51 0 0,0 0-1 0 0,1 0 1 0 0,-1 0 0 0 0,1 1 0 0 0,0 0 0 0 0,-1 0-1 0 0,1 0 1 0 0,4 1-51 0 0,-7 0 93 0 0,1-1-1 0 0,-1 1 1 0 0,0 0-1 0 0,0 0 1 0 0,1 0-1 0 0,-1 0 0 0 0,0 0 1 0 0,0 0-1 0 0,0 1 1 0 0,0-1-1 0 0,0 1 1 0 0,0-1-1 0 0,-1 1 1 0 0,1 0-1 0 0,0-1 1 0 0,-1 1-1 0 0,0 0 0 0 0,1 0-92 0 0,2 6 97 0 0,1-1 0 0 0,-2 1 0 0 0,1 0 0 0 0,-1 0 0 0 0,0 0-1 0 0,-1 0 1 0 0,0 1 0 0 0,1 4-97 0 0,-1 8-729 0 0,0 0-1 0 0,-1 19 730 0 0,-1-26-6459 0 0</inkml:trace>
  <inkml:trace contextRef="#ctx0" brushRef="#br0" timeOffset="-32829.17">4220 448 3224 0 0,'0'0'693'0'0,"0"0"1702"0"0,0 0 742 0 0,0 0 154 0 0,0 1-398 0 0,2 5-2761 0 0,0 0 0 0 0,-1 0 0 0 0,1 0-1 0 0,-1 0 1 0 0,-1 0 0 0 0,1 0 0 0 0,-1 0 0 0 0,0 1 0 0 0,-1-1 0 0 0,1 0 0 0 0,-1 0-1 0 0,0 0 1 0 0,-1 0 0 0 0,1 0 0 0 0,-2 0-132 0 0,-5 17 391 0 0,-1 0 0 0 0,-2 0 0 0 0,-2 3-391 0 0,9-20 205 0 0,-18 34-43 0 0,-2 2-1112 0 0,12-13-4302 0 0,8-18-329 0 0</inkml:trace>
  <inkml:trace contextRef="#ctx0" brushRef="#br0" timeOffset="-23160.192">324 1105 10136 0 0,'2'-4'131'0'0,"0"1"0"0"0,0-1 0 0 0,0 0 1 0 0,-1 0-1 0 0,1 0 0 0 0,-1-1 0 0 0,0 1 0 0 0,0 0 1 0 0,0 0-1 0 0,-1-1 0 0 0,1 1 0 0 0,-1-4-131 0 0,-1 7 147 0 0,0-1 0 0 0,1 1 0 0 0,-1 0-1 0 0,0 0 1 0 0,0 0 0 0 0,0 0 0 0 0,0 0-1 0 0,0 0 1 0 0,0 1 0 0 0,0-1 0 0 0,0 0-1 0 0,0 0 1 0 0,0 1 0 0 0,-1-1-1 0 0,1 1 1 0 0,-1-1-147 0 0,-3-1 340 0 0,0 1-1 0 0,0 0 1 0 0,0 1 0 0 0,0-1-1 0 0,0 1 1 0 0,0 0-1 0 0,0 0 1 0 0,-4 0-340 0 0,-41 10 1184 0 0,31-6-990 0 0,1 1-1 0 0,0 1 0 0 0,0 1 0 0 0,0 1 0 0 0,1 0 0 0 0,0 1 0 0 0,-14 11-193 0 0,27-17 3 0 0,0 0-1 0 0,0 0 0 0 0,1 1 0 0 0,-1 0 1 0 0,1 0-1 0 0,-2 3-2 0 0,4-5 3 0 0,0-1 0 0 0,0 0 0 0 0,0 1 0 0 0,1-1 0 0 0,-1 1 0 0 0,0-1 0 0 0,1 1 0 0 0,-1 0 0 0 0,1-1 0 0 0,0 1 0 0 0,-1-1 0 0 0,1 1 0 0 0,0 0 0 0 0,0-1 0 0 0,0 1 0 0 0,0 0 0 0 0,1-1 0 0 0,-1 1 0 0 0,0 0 0 0 0,1-1 0 0 0,-1 1 0 0 0,1 0-3 0 0,1 2-21 0 0,0 0 0 0 0,1 0 0 0 0,0-1 0 0 0,0 1-1 0 0,0 0 1 0 0,0-1 0 0 0,0 0 0 0 0,1 0-1 0 0,0 0 1 0 0,-1 0 0 0 0,1 0 0 0 0,0-1 0 0 0,3 2 21 0 0,10 4-80 0 0,0-1 0 0 0,17 4 80 0 0,-13-4-18 0 0,24 9 9 0 0,-17-8 15 0 0,-1 2 1 0 0,0 1 0 0 0,10 7-7 0 0,-35-18 28 0 0,0 1 1 0 0,0 0-1 0 0,-1 0 1 0 0,1 0-1 0 0,-1 0 0 0 0,1 1 1 0 0,-1-1-1 0 0,1 0 1 0 0,-1 1-1 0 0,0-1 1 0 0,0 1-1 0 0,1-1 1 0 0,-1 1-1 0 0,0-1 0 0 0,0 1 1 0 0,-1 0-1 0 0,1 0 1 0 0,0-1-1 0 0,0 1 1 0 0,-1 0-1 0 0,1 0 1 0 0,-1 0-1 0 0,0 0 0 0 0,0 0 1 0 0,0 0-1 0 0,1 0 1 0 0,-2-1-1 0 0,1 1 1 0 0,0 0-1 0 0,0 0 1 0 0,-1 0-1 0 0,1 0 0 0 0,-1 0 1 0 0,1 0-1 0 0,-1-1 1 0 0,0 1-1 0 0,0 0 1 0 0,0 0-1 0 0,0-1 1 0 0,0 1-1 0 0,0-1 0 0 0,0 1 1 0 0,0-1-1 0 0,-1 1 1 0 0,1-1-1 0 0,0 0 1 0 0,-1 1-1 0 0,0-1 1 0 0,1 0-1 0 0,-1 0 0 0 0,0 0-28 0 0,-18 8 133 0 0,0 0-1 0 0,0-2 1 0 0,-1 0-1 0 0,0-1 0 0 0,0-1 1 0 0,0-1-1 0 0,-1-1 1 0 0,1-1-1 0 0,-1-1 0 0 0,-1-1-132 0 0,17 0-12 0 0,1-1 0 0 0,-1 0 0 0 0,1 0 0 0 0,-1 0 0 0 0,1 0 0 0 0,-2-2 12 0 0,5 3-426 0 0,2 0-112 0 0,0 0-7 0 0,0-2-243 0 0,0 1 480 0 0,-1-1 0 0 0,1 1 0 0 0,0 0 0 0 0,0 0 0 0 0,0-1 0 0 0,0 1 0 0 0,0 0 0 0 0,0-1 0 0 0,0 1 0 0 0,1 0 0 0 0,-1-1 0 0 0,0 1 0 0 0,1-1 308 0 0,5-11-2302 0 0</inkml:trace>
  <inkml:trace contextRef="#ctx0" brushRef="#br0" timeOffset="-22768.712">493 1211 15664 0 0,'0'0'718'0'0,"0"0"-19"0"0,-2 14-421 0 0,2-7-267 0 0,0 0 0 0 0,-1 0 0 0 0,0 0 0 0 0,0 0 0 0 0,0 0 0 0 0,-2 2-11 0 0,0 7 932 0 0,-1-1-1 0 0,1 10-931 0 0,1-10 294 0 0,1-10-207 0 0,1-1 0 0 0,0 0 1 0 0,-1 0-1 0 0,2 0 0 0 0,-1 1 0 0 0,0-1 0 0 0,1 0 0 0 0,0 0 0 0 0,0 0 1 0 0,0 0-1 0 0,2 3-87 0 0,-3-5 106 0 0,5 5 102 0 0,-4-6-190 0 0,0 0 0 0 0,1 0 0 0 0,-1 0 0 0 0,1 0 0 0 0,-1 0 0 0 0,1-1 0 0 0,-1 1 0 0 0,1-1 0 0 0,-1 1 0 0 0,1-1 0 0 0,0 1 0 0 0,-1-1 0 0 0,1 0 0 0 0,0 0 0 0 0,-1 0 0 0 0,1 0 0 0 0,0 0 0 0 0,-1 0 0 0 0,1-1 0 0 0,0 1 0 0 0,-1 0 0 0 0,1-1 0 0 0,-1 1 0 0 0,1-1 0 0 0,-1 0 0 0 0,1 1 0 0 0,-1-1 0 0 0,1-1-18 0 0,8-3 38 0 0,0 0-1 0 0,-1-1 1 0 0,8-6-38 0 0,-13 9 7 0 0,5-4-17 0 0,-1 0 0 0 0,0-1-1 0 0,-1 0 1 0 0,1 0 0 0 0,-1 0-1 0 0,-1-1 1 0 0,0 0 0 0 0,2-3 10 0 0,-5 6-14 0 0,1-1-6 0 0,16-10-77 0 0,-18 16 162 0 0,-2 1 11 0 0,9 8-4 0 0,-5-4-72 0 0,-1-1 0 0 0,1 1 0 0 0,-1 0 0 0 0,0 0 0 0 0,0 0 0 0 0,-1 0 0 0 0,1 1 0 0 0,0 0 0 0 0,12 20 0 0 0,-6-12 0 0 0,-8-11-10 0 0,1 1 1 0 0,-1-1 0 0 0,1 0-1 0 0,0 0 1 0 0,0 0-1 0 0,-1 0 1 0 0,2 1 9 0 0,1 0 33 0 0,0 0 0 0 0,0 0 0 0 0,0-1 0 0 0,0 1 1 0 0,1-1-1 0 0,-1 0 0 0 0,1 0 0 0 0,-1 0 0 0 0,1-1 1 0 0,0 0-1 0 0,3 1-33 0 0,-5-2-94 0 0,0 0 0 0 0,-1 0-1 0 0,1 0 1 0 0,0 0 0 0 0,0 0 0 0 0,0 0 0 0 0,-1-1 0 0 0,1 0 0 0 0,0 1 0 0 0,0-1 0 0 0,-1 0 0 0 0,1 0 0 0 0,-1-1 0 0 0,1 1 0 0 0,-1 0-1 0 0,0-1 1 0 0,1 1 0 0 0,-1-1 0 0 0,0 0 0 0 0,0 0 0 0 0,1-1 94 0 0,6-6-842 0 0,-5 5 356 0 0,-1 1 0 0 0,1-1 0 0 0,-1 0 0 0 0,0 0 0 0 0,0 0 0 0 0,0 0 0 0 0,-1-1 0 0 0,1 1 0 0 0,-1-1 0 0 0,0 1 486 0 0,7-26-1942 0 0,-2 5-8 0 0</inkml:trace>
  <inkml:trace contextRef="#ctx0" brushRef="#br0" timeOffset="-22388.939">925 1024 5064 0 0,'0'0'389'0'0,"0"0"76"0"0,0 0 1247 0 0,4 6 2980 0 0,3 7-3868 0 0,0 0-1 0 0,-1 0 0 0 0,-1 1 1 0 0,0-1-1 0 0,-1 1 1 0 0,1 8-824 0 0,15 41 199 0 0,-6-14 1087 0 0,-3-12-444 0 0,-10-31-760 0 0,-1-1 1 0 0,1 1-1 0 0,-1-1 0 0 0,0 1 1 0 0,0-1-1 0 0,0 1 0 0 0,-1 0 1 0 0,0-1-1 0 0,0 0 0 0 0,-1 1 1 0 0,1-1-1 0 0,-3 5-82 0 0,4-10 13 0 0,0-1 0 0 0,0 1 0 0 0,0 0 0 0 0,0 0 0 0 0,0 0 0 0 0,0 0-1 0 0,0 0 1 0 0,0 0 0 0 0,0 0 0 0 0,-1 0 0 0 0,1 0 0 0 0,0-1 0 0 0,0 1 0 0 0,0 0 0 0 0,0 0 0 0 0,0 0 0 0 0,0 0 0 0 0,0 0 0 0 0,-1 0-1 0 0,1 0 1 0 0,0 0 0 0 0,0 0 0 0 0,0 0 0 0 0,0 0 0 0 0,0 0 0 0 0,0 0 0 0 0,-1 0 0 0 0,1 0 0 0 0,0 0 0 0 0,0 0 0 0 0,0 0-1 0 0,0 0 1 0 0,0 0 0 0 0,0 0 0 0 0,-1 0 0 0 0,1 0 0 0 0,0 0 0 0 0,0 0 0 0 0,0 1 0 0 0,0-1 0 0 0,0 0 0 0 0,0 0 0 0 0,0 0 0 0 0,0 0-1 0 0,-1 0 1 0 0,1 0 0 0 0,0 0 0 0 0,0 0 0 0 0,0 0 0 0 0,0 1 0 0 0,0-1 0 0 0,0 0 0 0 0,0 0 0 0 0,0 0 0 0 0,0 0 0 0 0,0 0-1 0 0,0 0 1 0 0,0 0 0 0 0,0 1 0 0 0,0-1 0 0 0,0 0 0 0 0,0 0-13 0 0,0-1 22 0 0,-1 1-1 0 0,1-1 1 0 0,0 0 0 0 0,0 0-1 0 0,0 1 1 0 0,0-1-1 0 0,0 0 1 0 0,0 0 0 0 0,0 1-1 0 0,0-1 1 0 0,1 0-1 0 0,-1 0 1 0 0,0 1 0 0 0,0-1-1 0 0,1 0-21 0 0,3-5 19 0 0,0 1 0 0 0,0 0 0 0 0,0 0 0 0 0,1 0 0 0 0,1-1-19 0 0,14-15-141 0 0,-14 14 43 0 0,1 0 1 0 0,-1 1 0 0 0,1-1-1 0 0,1 1 1 0 0,-1 1 0 0 0,1 0-1 0 0,0 0 1 0 0,0 0 0 0 0,0 1-1 0 0,1 0 1 0 0,0 1 0 0 0,0 0-1 0 0,0 0 1 0 0,0 1 0 0 0,8-2 97 0 0,-15 4-10 0 0,1 0 0 0 0,-1 0 0 0 0,1 0 0 0 0,-1 0 0 0 0,1 1 0 0 0,-1-1 0 0 0,1 1 0 0 0,-1-1 0 0 0,1 1 0 0 0,-1 0 0 0 0,0 0 1 0 0,0 0-1 0 0,1 0 0 0 0,-1 1 0 0 0,0-1 0 0 0,0 0 0 0 0,0 1 0 0 0,0 0 0 0 0,0-1 0 0 0,-1 1 0 0 0,1 0 10 0 0,0 0 81 0 0,0 1 1 0 0,0-1-1 0 0,0 1 0 0 0,0 0 1 0 0,0 0-1 0 0,-1 0 0 0 0,0 0 0 0 0,1 0 1 0 0,-1 0-1 0 0,0 0 0 0 0,0 0 1 0 0,-1 0-1 0 0,1 0 0 0 0,-1 1 0 0 0,1 2-81 0 0,-1 0 74 0 0,-1 1 0 0 0,0 0 0 0 0,0 0 0 0 0,0-1 0 0 0,-1 1-1 0 0,0-1 1 0 0,0 1 0 0 0,-1-1 0 0 0,0 0 0 0 0,0 1-1 0 0,0-2 1 0 0,-1 1 0 0 0,0 0 0 0 0,0-1 0 0 0,-5 6-74 0 0,2-4 82 0 0,-1 1 1 0 0,0-1-1 0 0,0-1 0 0 0,-1 1 1 0 0,0-1-1 0 0,0-1 1 0 0,-1 0-1 0 0,1 0 1 0 0,-10 3-83 0 0,3-2 189 0 0,7-2-464 0 0,0-1 0 0 0,-1 0 0 0 0,-2 1 275 0 0,7-4-925 0 0,1 1 0 0 0,0-1 0 0 0,0 0-1 0 0,0 0 1 0 0,-4 0 925 0 0,-2-2-6691 0 0</inkml:trace>
  <inkml:trace contextRef="#ctx0" brushRef="#br0" timeOffset="-20988.269">1296 1004 13824 0 0,'2'0'314'0'0,"0"-1"-229"0"0,-1 1 0 0 0,1 0 0 0 0,0 0 0 0 0,0 0 0 0 0,0 0 0 0 0,0 0 0 0 0,0 1 0 0 0,0-1 0 0 0,0 0 1 0 0,0 1-1 0 0,0 0 0 0 0,-1-1 0 0 0,1 1 0 0 0,0 0 0 0 0,0 0 0 0 0,-1 0 0 0 0,1 0 0 0 0,0 0 0 0 0,-1 0 0 0 0,1 1 0 0 0,-1-1 0 0 0,0 0 0 0 0,1 1 0 0 0,-1-1 0 0 0,0 1 0 0 0,0 0 0 0 0,0-1 0 0 0,0 1 0 0 0,0 0 0 0 0,0 1-85 0 0,4 6 528 0 0,-1 1-1 0 0,-1 0 1 0 0,0 0 0 0 0,0 0-1 0 0,0 3-527 0 0,-1 1 622 0 0,0 1-1 0 0,-1-1 0 0 0,-1 2-621 0 0,2 20 280 0 0,2 2-311 0 0,6 57 180 0 0,-7-78-32 0 0,0 0 1 0 0,2 0 0 0 0,0-1-1 0 0,3 8-117 0 0,-7-23 9 0 0,-1 0-1 0 0,0 0 1 0 0,1 0 0 0 0,0 0-1 0 0,-1 1 1 0 0,1-1-1 0 0,0 0 1 0 0,0 0-1 0 0,-1 0 1 0 0,1 0-1 0 0,0 0 1 0 0,0-1 0 0 0,0 1-1 0 0,0 0 1 0 0,0 0-1 0 0,0-1 1 0 0,1 1-1 0 0,-1 0 1 0 0,0-1-1 0 0,0 1 1 0 0,0-1-1 0 0,1 0 1 0 0,-1 1 0 0 0,0-1-1 0 0,0 0 1 0 0,1 0-1 0 0,-1 0 1 0 0,0 0-1 0 0,1 0 1 0 0,-1 0-1 0 0,0 0 1 0 0,0 0 0 0 0,1 0-1 0 0,-1 0 1 0 0,0-1-1 0 0,0 1 1 0 0,2-1-9 0 0,4-2-129 0 0,0 0 1 0 0,0-1-1 0 0,-1 0 1 0 0,1 0-1 0 0,5-5 129 0 0,-5 4-150 0 0,15-12-111 0 0,-2-1-1 0 0,0 0 1 0 0,-1-2-1 0 0,-1 0 0 0 0,-1-1 262 0 0,2-1-476 0 0,-8 8 447 0 0,0-1-1 0 0,-1 0 0 0 0,5-9 30 0 0,-14 23 35 0 0,-1 0 0 0 0,1 1 0 0 0,-1-1 0 0 0,1 0 0 0 0,-1 1 0 0 0,1-1 0 0 0,-1 0 0 0 0,0 0 0 0 0,1 1 0 0 0,-1-1 0 0 0,0 0 0 0 0,0 0 0 0 0,0 0 0 0 0,0 1 0 0 0,1-1 0 0 0,-1 0 0 0 0,0 0 0 0 0,0 0 0 0 0,-1 0 0 0 0,1 1 0 0 0,0-1 0 0 0,0 0 0 0 0,0 0 0 0 0,0 0 0 0 0,-1 1 0 0 0,1-1 0 0 0,0 0 0 0 0,-1 0 0 0 0,1 1 1 0 0,-1-1-1 0 0,1 0 0 0 0,-1 1 0 0 0,1-1 0 0 0,-1 0 0 0 0,1 1 0 0 0,-1-1 0 0 0,0 1 0 0 0,1-1 0 0 0,-1 1 0 0 0,0-1 0 0 0,1 1 0 0 0,-1 0 0 0 0,0-1-35 0 0,-1 0 14 0 0,-1 1 0 0 0,1-1 0 0 0,0 1 0 0 0,0-1 0 0 0,0 1 0 0 0,0 0 0 0 0,0 0 0 0 0,-1 0 0 0 0,1 0-1 0 0,0 0 1 0 0,0 0 0 0 0,0 1 0 0 0,0-1 0 0 0,0 1 0 0 0,-1 0 0 0 0,1 0-14 0 0,-4 1 9 0 0,1 1-1 0 0,0 0 1 0 0,0 1-1 0 0,0 0 1 0 0,0-1-1 0 0,1 1 1 0 0,-1 1-1 0 0,1-1 1 0 0,0 1-1 0 0,0-1 1 0 0,1 1-1 0 0,-1 0 1 0 0,1 1-1 0 0,0-1 1 0 0,1 0-1 0 0,-1 1 1 0 0,1 0-1 0 0,0 0 1 0 0,1-1-1 0 0,-1 1 1 0 0,1 0-1 0 0,0 0 1 0 0,0 0-1 0 0,1 0 1 0 0,0 1-1 0 0,0-1 1 0 0,1 0-1 0 0,-1 0 1 0 0,1 0-1 0 0,0 0 1 0 0,1 0-1 0 0,0-1 1 0 0,0 1-1 0 0,0 0 1 0 0,0-1-1 0 0,1 1 1 0 0,0-1-1 0 0,1 2-8 0 0,0-3 30 0 0,-1 0 0 0 0,1-1 0 0 0,0 1 0 0 0,1 0 0 0 0,-1-1 0 0 0,1 0 0 0 0,-1 0 0 0 0,1-1 0 0 0,0 1 1 0 0,0-1-1 0 0,0 0 0 0 0,0 0 0 0 0,3 0-30 0 0,-3-1 27 0 0,-1-1 1 0 0,1 0-1 0 0,-1 1 1 0 0,1-1 0 0 0,-1-1-1 0 0,1 1 1 0 0,-1-1-1 0 0,1 0 1 0 0,-1 0 0 0 0,1 0-1 0 0,-1 0 1 0 0,0-1-1 0 0,0 0 1 0 0,1 0-28 0 0,0-1-44 0 0,1 0-1 0 0,-1 0 1 0 0,1-1 0 0 0,-1 1 0 0 0,0-1-1 0 0,0-1 1 0 0,-1 1 0 0 0,1-1 0 0 0,1-3 44 0 0,80-105-1455 0 0,-82 107 1167 0 0,1 0-1 0 0,0 1 1 0 0,0-1 0 0 0,4-2 288 0 0,-8 6-8 0 0,0 1 1 0 0,1 0-1 0 0,-1 0 1 0 0,1 0-1 0 0,-1 0 1 0 0,0 1-1 0 0,1-1 1 0 0,0 0-1 0 0,-1 1 1 0 0,1-1-1 0 0,-1 1 1 0 0,1-1-1 0 0,0 1 1 0 0,-1 0-1 0 0,1-1 1 0 0,0 1-1 0 0,-1 0 1 0 0,1 0-1 0 0,0 0 0 0 0,-1 1 1 0 0,1-1-1 0 0,1 0 8 0 0,-2 1 26 0 0,0 0-1 0 0,0 0 0 0 0,0 0 0 0 0,-1 0 1 0 0,1-1-1 0 0,0 1 0 0 0,0 0 1 0 0,-1 0-1 0 0,1 1 0 0 0,-1-1 0 0 0,1 0 1 0 0,-1 0-1 0 0,1 0 0 0 0,-1 0 0 0 0,0 0 1 0 0,0 0-1 0 0,1 1 0 0 0,-1-1 0 0 0,0 0-25 0 0,6 24 288 0 0,-5-19-232 0 0,1-1 1 0 0,-1 1-1 0 0,0 0 0 0 0,0-1 1 0 0,-1 4-57 0 0,2 11 186 0 0,0 0 1 0 0,1 0 0 0 0,1 0-1 0 0,4 11-186 0 0,-7-25 97 0 0,1-1-1 0 0,0 1 0 0 0,0-1 1 0 0,3 6-97 0 0,-4-10 122 0 0,-1-1 8 0 0,0 0 4 0 0,0 0 33 0 0,0 0 128 0 0,0 0 51 0 0,0 0 8 0 0,5-11-42 0 0,-1 2-482 0 0,3-14 48 0 0,-1-4 119 0 0,-5 16-103 0 0,1 1 1 0 0,0 0-1 0 0,0-1 0 0 0,1 1 1 0 0,0 0-1 0 0,1 0 0 0 0,1-2 106 0 0,-2 6-78 0 0,1 0 1 0 0,-1 0-1 0 0,1 0 0 0 0,0 1 1 0 0,0-1-1 0 0,0 1 0 0 0,1 0 0 0 0,0 1 1 0 0,0-1-1 0 0,0 1 0 0 0,5-3 78 0 0,-9 6 0 0 0,0 1 0 0 0,-1-1 0 0 0,1 1 0 0 0,0-1 0 0 0,0 1 0 0 0,0-1 0 0 0,0 1 0 0 0,0 0 0 0 0,0-1 0 0 0,0 1 0 0 0,0 0 0 0 0,0 0 0 0 0,0 0 0 0 0,0 0 0 0 0,0 0 0 0 0,0 0 0 0 0,0 0 0 0 0,0 0 0 0 0,0 0 0 0 0,0 0 0 0 0,0 1 0 0 0,0-1 0 0 0,0 0 0 0 0,0 1 0 0 0,0-1 0 0 0,0 1 0 0 0,0-1 0 0 0,3 2 0 0 0,1 1-28 0 0,0-1-1 0 0,0 1 1 0 0,0 0-1 0 0,-1 0 1 0 0,1 1-1 0 0,-1-1 1 0 0,0 1-1 0 0,0 0 1 0 0,0 0-1 0 0,0 1 1 0 0,1 2 28 0 0,1 0-2 0 0,0-1-1 0 0,0 1 1 0 0,7 4 2 0 0,-9-7 31 0 0,1-1-1 0 0,-1 1 1 0 0,1-1-1 0 0,0 0 0 0 0,0-1 1 0 0,0 1-1 0 0,0-1 1 0 0,0 0-1 0 0,0 0 0 0 0,1-1 1 0 0,-1 0-1 0 0,1 1 1 0 0,-1-2-1 0 0,1 1 0 0 0,3-1-30 0 0,-4 0-5 0 0,0 0 0 0 0,0 0 1 0 0,0-1-1 0 0,0 0 0 0 0,0 0 0 0 0,0 0 0 0 0,0-1 0 0 0,0 0 0 0 0,0 1 0 0 0,-1-2 0 0 0,1 1 0 0 0,-1-1 0 0 0,1 1 0 0 0,-1-1 0 0 0,0 0 0 0 0,0-1 0 0 0,0 1 0 0 0,-1-1 0 0 0,1 1 1 0 0,-1-1-1 0 0,0 0 0 0 0,0 0 0 0 0,0-1 0 0 0,-1 1 0 0 0,1-1 0 0 0,-1 1 0 0 0,0-1 0 0 0,0 0 0 0 0,-1 0 0 0 0,0 0 0 0 0,1 0 0 0 0,-2 0 0 0 0,1 0 0 0 0,0-2 5 0 0,-1 0-285 0 0,-1 0-1 0 0,1 1 1 0 0,-1-1-1 0 0,0 0 1 0 0,-1 1-1 0 0,0-1 286 0 0,2 5-15 0 0,-1 0-1 0 0,0 0 1 0 0,0 0-1 0 0,0 0 1 0 0,0 0-1 0 0,0 0 1 0 0,0 0-1 0 0,0 0 1 0 0,-1 0-1 0 0,1 1 1 0 0,0-1-1 0 0,-1 1 1 0 0,0-1-1 0 0,1 1 0 0 0,-1-1 1 0 0,0 1-1 0 0,0 0 1 0 0,0 0-1 0 0,-2-1 16 0 0,3 1 0 0 0,0 1 0 0 0,0 0 0 0 0,0-1 0 0 0,0 1 0 0 0,0 0 0 0 0,0 0 0 0 0,0 0 0 0 0,-1 0 0 0 0,1 0 0 0 0,0 0 0 0 0,0 0 0 0 0,0 0 0 0 0,0 1 0 0 0,0-1 0 0 0,0 0 0 0 0,0 1 0 0 0,0-1 0 0 0,0 1 0 0 0,-1-1 0 0 0,2 1 0 0 0,-1-1 0 0 0,0 1 0 0 0,0 0 0 0 0,0-1 0 0 0,0 1 0 0 0,0 0 0 0 0,0 0 0 0 0,0 0 0 0 0,-1 2 0 0 0,-1 0 0 0 0,1 1 0 0 0,0-1 0 0 0,0 1 0 0 0,0 0 0 0 0,0 0 0 0 0,1-1 0 0 0,-4 8 38 0 0,1 0-1 0 0,0 0 1 0 0,1 0-1 0 0,0 1 0 0 0,1-1 1 0 0,0 1-1 0 0,0 11-37 0 0,1-14 37 0 0,1 0-1 0 0,1 0 0 0 0,0 0 1 0 0,0 0-1 0 0,0 0 0 0 0,1 0 1 0 0,1-1-1 0 0,-1 1 0 0 0,1-1 1 0 0,3 6-37 0 0,-5-12 60 0 0,1 0 0 0 0,-1 1 1 0 0,1-1-1 0 0,0 0 1 0 0,0 1-1 0 0,0-1 0 0 0,0 0 1 0 0,0-1-1 0 0,0 1 0 0 0,0 0 1 0 0,0 0-1 0 0,1-1 0 0 0,-1 0 1 0 0,1 1-1 0 0,-1-1 0 0 0,1 0 1 0 0,0 0-1 0 0,-1 0 1 0 0,1-1-1 0 0,0 1 0 0 0,0-1 1 0 0,-1 1-1 0 0,1-1 0 0 0,0 0 1 0 0,0 0-1 0 0,0 0 0 0 0,-1 0 1 0 0,1-1-1 0 0,3 0-60 0 0,8-2 113 0 0,0 0 0 0 0,0-2 0 0 0,-1 1 0 0 0,1-2 0 0 0,3-2-113 0 0,-14 7 18 0 0,10-6-22 0 0,-2 1 1 0 0,1-1-1 0 0,-1-1 1 0 0,0 0-1 0 0,-1-1 0 0 0,0 0 1 0 0,0-1-1 0 0,-1 0 1 0 0,0 0-1 0 0,-1-1 1 0 0,0 0-1 0 0,6-11 4 0 0,-1-2-246 0 0,-1 0 0 0 0,-1-1 0 0 0,-1 0 0 0 0,-2-1 0 0 0,0 1 0 0 0,-1-4 246 0 0,-3 12-20 0 0,-1-1 0 0 0,0 0 0 0 0,-1 0 0 0 0,-1 0 20 0 0,-5 35 187 0 0,-1 76-134 0 0,2-61-55 0 0,-4 106 175 0 0,7-126-156 0 0,0 0-1 0 0,1 0 1 0 0,1 0-1 0 0,0 0 1 0 0,0-1 0 0 0,1 1-1 0 0,1-1 1 0 0,0 0-1 0 0,1 1-16 0 0,-4-10-79 0 0,0 0 0 0 0,0 0 0 0 0,0 0-1 0 0,0 0 1 0 0,0 0 0 0 0,1-1 0 0 0,-1 1 0 0 0,1 0-1 0 0,0-1 1 0 0,-1 1 0 0 0,1-1 0 0 0,0 0-1 0 0,0 0 1 0 0,0 1 0 0 0,0-1 0 0 0,0 0-1 0 0,0-1 1 0 0,0 1 0 0 0,0 0 0 0 0,0-1 0 0 0,0 1-1 0 0,0-1 1 0 0,0 1 0 0 0,1-1 0 0 0,-1 0-1 0 0,1 0 80 0 0,-2 0-1996 0 0</inkml:trace>
  <inkml:trace contextRef="#ctx0" brushRef="#br0" timeOffset="-20539.626">3061 1141 11976 0 0,'-1'0'280'0'0,"0"0"0"0"0,0 0 0 0 0,-1 0 0 0 0,1 0 0 0 0,0 0 0 0 0,0 0 1 0 0,-1 0-1 0 0,1 0 0 0 0,0 0 0 0 0,0 1 0 0 0,-1-1 0 0 0,1 0 0 0 0,0 1 0 0 0,0-1 0 0 0,0 1 1 0 0,-1 0-281 0 0,-22 13 1742 0 0,11-6-1135 0 0,3-3-108 0 0,0 1 0 0 0,1 0 0 0 0,-8 6-499 0 0,13-9 77 0 0,1-1-1 0 0,-1 1 1 0 0,1 1-1 0 0,0-1 0 0 0,0 0 1 0 0,0 1-1 0 0,1-1 1 0 0,-1 1-1 0 0,1 0 1 0 0,-2 4-77 0 0,3-6 1 0 0,0 1 1 0 0,1-1 0 0 0,-1 1 0 0 0,1-1-1 0 0,0 1 1 0 0,0 0 0 0 0,-1-1-1 0 0,2 1 1 0 0,-1 0 0 0 0,0-1 0 0 0,0 1-1 0 0,1 0 1 0 0,0-1 0 0 0,-1 1-1 0 0,1-1 1 0 0,0 1 0 0 0,0-1 0 0 0,1 1-1 0 0,-1-1 1 0 0,0 0 0 0 0,1 0-1 0 0,-1 1 1 0 0,1-1 0 0 0,0 0 0 0 0,0 0-1 0 0,0-1 1 0 0,0 2-2 0 0,8 5 62 0 0,1 0-1 0 0,0-1 1 0 0,0 0-1 0 0,0 0 0 0 0,3 0-61 0 0,6 3 57 0 0,-15-7-67 0 0,26 17 159 0 0,-29-18-120 0 0,0-1-1 0 0,0 1 1 0 0,-1-1 0 0 0,1 1 0 0 0,0 0-1 0 0,-1-1 1 0 0,0 1 0 0 0,1 0-1 0 0,-1 0 1 0 0,0 0 0 0 0,0 0 0 0 0,0 1-1 0 0,0 0-28 0 0,-1-2 14 0 0,0 0 0 0 0,0 0 0 0 0,0-1 0 0 0,0 1 0 0 0,0 0 0 0 0,0 0-1 0 0,0 0 1 0 0,0-1 0 0 0,0 1 0 0 0,-1 0 0 0 0,1-1 0 0 0,0 1 0 0 0,0 0-1 0 0,-1-1 1 0 0,1 1 0 0 0,-1 0 0 0 0,1-1 0 0 0,-1 1 0 0 0,1 0 0 0 0,-1-1-1 0 0,1 1 1 0 0,-1-1 0 0 0,1 1 0 0 0,-1-1 0 0 0,1 1 0 0 0,-1-1 0 0 0,0 0 0 0 0,1 1-1 0 0,-1-1 1 0 0,0 0 0 0 0,0 1-14 0 0,-26 8 367 0 0,22-8-252 0 0,-6 2 98 0 0,2-1-347 0 0,1 1 0 0 0,-1-2 0 0 0,0 1 0 0 0,0-1 0 0 0,-5 0 134 0 0,2 0-444 0 0,10-1-78 0 0,-1 0 1 0 0,1 1-1 0 0,0-1 1 0 0,-1 0 0 0 0,1 0-1 0 0,0-1 1 0 0,-1 1-1 0 0,1 0 1 0 0,0-1 0 0 0,-1 1-1 0 0,0-1 522 0 0,-3-4-6154 0 0</inkml:trace>
  <inkml:trace contextRef="#ctx0" brushRef="#br0" timeOffset="-19183.295">3984 1374 7312 0 0,'-8'7'332'0'0,"6"-6"-4"0"0,-1 13-196 0 0,5 7 1493 0 0,-1-10-369 0 0,-1-9-271 0 0,-7 13 1722 0 0,5-11 2439 0 0,1-30-3540 0 0,5-18-1332 0 0,-3 39-263 0 0,0 1-1 0 0,-1-1 0 0 0,0 1 1 0 0,0-1-1 0 0,0-1-10 0 0,1-24 20 0 0,1 21-32 0 0,-1 0 0 0 0,0 1 0 0 0,0-1 0 0 0,-1 0 0 0 0,0 0 0 0 0,-1-2 12 0 0,1 8-16 0 0,0-1 0 0 0,0 1 0 0 0,1-1 0 0 0,-1 1 0 0 0,1-1 0 0 0,0 1 0 0 0,0 0 0 0 0,0-1 0 0 0,0 1 0 0 0,1 0 0 0 0,1-2 16 0 0,7-21-40 0 0,18-54-184 0 0,-27 77 204 0 0,1 1 0 0 0,-1-1 0 0 0,0 1 0 0 0,1 0 0 0 0,-1 0 0 0 0,1-1 0 0 0,0 1 0 0 0,-1 0 0 0 0,2 0 20 0 0,-3 1-11 0 0,1 1-1 0 0,0-1 0 0 0,-1 0 1 0 0,1 1-1 0 0,0-1 1 0 0,0 0-1 0 0,0 1 0 0 0,0-1 1 0 0,-1 1-1 0 0,1-1 1 0 0,0 1-1 0 0,0 0 1 0 0,0-1-1 0 0,0 1 0 0 0,0 0 1 0 0,0 0-1 0 0,0 0 1 0 0,0 0-1 0 0,0-1 0 0 0,0 1 1 0 0,0 0-1 0 0,0 1 1 0 0,1-1 11 0 0,-1 0-66 0 0,0 1 13 0 0,2 1 46 0 0,0 1 1 0 0,-1-1-1 0 0,1 0 0 0 0,0 1 1 0 0,-1 0-1 0 0,0 0 1 0 0,0 0-1 0 0,0 0 0 0 0,1 2 7 0 0,17 35-48 0 0,-7-12 1 0 0,3 2 47 0 0,-7-11 0 0 0,1-1 0 0 0,0 0 0 0 0,2-1 0 0 0,0 0 0 0 0,4 3 0 0 0,-15-19 19 0 0,0 0 0 0 0,1 0-1 0 0,-1 0 1 0 0,0 0-1 0 0,1 0 1 0 0,-1 0-1 0 0,1 0 1 0 0,-1-1-1 0 0,1 1 1 0 0,-1-1 0 0 0,1 1-1 0 0,0-1 1 0 0,-1 1-1 0 0,1-1 1 0 0,0 0-1 0 0,-1 0 1 0 0,1 0 0 0 0,-1 0-1 0 0,1 0 1 0 0,0 0-1 0 0,-1 0 1 0 0,1-1-1 0 0,0 1 1 0 0,-1-1 0 0 0,1 1-1 0 0,-1-1 1 0 0,1 1-1 0 0,-1-1 1 0 0,1 0-1 0 0,-1 0 1 0 0,1 0 0 0 0,-1 0-1 0 0,0 0 1 0 0,0 0-1 0 0,1 0 1 0 0,-1 0-1 0 0,0 0 1 0 0,0-1 0 0 0,0 1-1 0 0,0 0 1 0 0,0-2-19 0 0,30-48-146 0 0,33-61-1542 0 0,-54 92 1072 0 0,2 0-1 0 0,1-1 617 0 0,-9 15-84 0 0,0 1 1 0 0,0 0 0 0 0,1 0-1 0 0,-1 0 1 0 0,1 0 0 0 0,0 1-1 0 0,0 0 1 0 0,1 0-1 0 0,1-1 84 0 0,-6 5 48 0 0,0-1-1 0 0,0 1 0 0 0,0-1 1 0 0,-1 1-1 0 0,1-1 0 0 0,0 1 1 0 0,0 0-1 0 0,0 0 0 0 0,1-1 1 0 0,-1 1-1 0 0,0 0 0 0 0,0 0 1 0 0,0 0-1 0 0,0 0 0 0 0,0 0 0 0 0,0 0 1 0 0,0 1-1 0 0,0-1 0 0 0,0 0 1 0 0,0 0-1 0 0,0 1 0 0 0,0-1 1 0 0,0 1-1 0 0,0-1 0 0 0,0 1 1 0 0,0-1-1 0 0,-1 1 0 0 0,1-1 0 0 0,0 1 1 0 0,0 0-1 0 0,0 0 0 0 0,-1-1 1 0 0,1 1-1 0 0,0 0 0 0 0,-1 0 1 0 0,1 0-1 0 0,-1 0 0 0 0,1 0-47 0 0,2 6 87 0 0,0-1 0 0 0,0 1 0 0 0,-1-1 0 0 0,0 1 0 0 0,1 4-87 0 0,0 1 409 0 0,2 7 159 0 0,-1 1 1 0 0,2 19-569 0 0,1 9 268 0 0,-4-26-180 0 0,-1-1 1 0 0,-1 0-1 0 0,-2 1 0 0 0,-1 18-88 0 0,-1 32-500 0 0,3-71-225 0 0,0-1-246 0 0,0 0-1134 0 0,0 0-4377 0 0</inkml:trace>
  <inkml:trace contextRef="#ctx0" brushRef="#br0" timeOffset="-18797.026">4843 806 3680 0 0,'0'0'361'0'0,"-1"0"0"0"0,1 0 1 0 0,0 0-1 0 0,0 0 0 0 0,-1 0 1 0 0,1 0-1 0 0,0 0 0 0 0,-1 0 0 0 0,1 0 1 0 0,0 0-1 0 0,0 0 0 0 0,-1 0 1 0 0,1 0-1 0 0,0 0 0 0 0,-1 0 0 0 0,1 0 1 0 0,0 0-1 0 0,0 0 0 0 0,-1 0 1 0 0,1 1-1 0 0,0-1 0 0 0,0 0 1 0 0,-1 0-1 0 0,1 0 0 0 0,0 0 0 0 0,0 1 1 0 0,-1-1-362 0 0,-7 9 3075 0 0,-8 17-3535 0 0,13-21 1659 0 0,-12 21-761 0 0,2 1 1 0 0,0 0 0 0 0,2 0-1 0 0,-4 13-438 0 0,-6 24 95 0 0,21-62-379 0 0,0-2-127 0 0,0 0-766 0 0,0 0-3084 0 0,0 0-1320 0 0</inkml:trace>
  <inkml:trace contextRef="#ctx0" brushRef="#br0" timeOffset="-18392.332">4919 831 5984 0 0,'17'0'985'0'0,"-16"0"914"0"0,-1 0 630 0 0,0 0 126 0 0,-6 7 1504 0 0,-6 13-3636 0 0,10-17-448 0 0,0 0 0 0 0,0 0 0 0 0,0 0 0 0 0,0 0 0 0 0,1 0-1 0 0,-1 3-74 0 0,-3 7-5 0 0,-1 0 0 0 0,0 0-1 0 0,-2 3 6 0 0,-3 5-874 0 0,3-8-92 0 0</inkml:trace>
  <inkml:trace contextRef="#ctx0" brushRef="#br0" timeOffset="-2669.309">4915 168 8288 0 0,'32'-7'190'0'0,"-32"7"-178"0"0,1 0-1 0 0,-1 0 0 0 0,0 0 0 0 0,0 0 0 0 0,0 0 1 0 0,1 0-1 0 0,-1-1 0 0 0,0 1 0 0 0,0 0 0 0 0,1 0 1 0 0,-1 0-1 0 0,0 0 0 0 0,0 0 0 0 0,0 0 0 0 0,0-1 1 0 0,1 1-1 0 0,-1 0 0 0 0,0 0 0 0 0,0 0 0 0 0,0-1 1 0 0,0 1-1 0 0,0 0 0 0 0,1 0 0 0 0,-1 0 0 0 0,0-1 1 0 0,0 1-1 0 0,0 0 0 0 0,0 0 0 0 0,0 0 0 0 0,0-1 1 0 0,0 1-1 0 0,0 0 0 0 0,0 0 0 0 0,0-1 1 0 0,0 1-1 0 0,0 0 0 0 0,0 0 0 0 0,0-1 0 0 0,0 1 1 0 0,0 0-1 0 0,0 0 0 0 0,0 0 0 0 0,0-1 0 0 0,-1 1-11 0 0,2-5 142 0 0,5-1-74 0 0,3-3-128 0 0,-9 9 83 0 0,1-1 1 0 0,-1 1 0 0 0,0-1-1 0 0,0 1 1 0 0,0 0 0 0 0,0-1-1 0 0,0 1 1 0 0,0-1-1 0 0,0 1 1 0 0,0-1 0 0 0,0 1-1 0 0,0 0 1 0 0,0-1-1 0 0,0 1 1 0 0,0-1 0 0 0,0 1-1 0 0,-1 0 1 0 0,1-1-1 0 0,0 1 1 0 0,0-1 0 0 0,0 1-1 0 0,-1 0 1 0 0,1-1-1 0 0,0 1 1 0 0,0 0 0 0 0,-1-1-1 0 0,1 1 1 0 0,0 0-1 0 0,-1-1 1 0 0,1 1-24 0 0,3-6 2267 0 0,-38-13 2396 0 0,34 19-4155 0 0,1 0-17 0 0,-12 0 470 0 0,5 1-783 0 0,0 1 0 0 0,1 0 0 0 0,-1 0 0 0 0,1 0 1 0 0,-1 1-1 0 0,-2 2-178 0 0,-8 2 97 0 0,-33 19 45 0 0,49-25-144 0 0,0-1-1 0 0,0 0 0 0 0,0 1 0 0 0,0-1 0 0 0,0 1 1 0 0,0-1-1 0 0,0 1 0 0 0,0 0 0 0 0,1-1 0 0 0,-1 1 1 0 0,0 0-1 0 0,0 0 0 0 0,0-1 0 0 0,1 1 1 0 0,-1 0-1 0 0,1 0 0 0 0,-1 0 0 0 0,0 0 0 0 0,1 0 1 0 0,-1 0-1 0 0,1 0 0 0 0,0 0 0 0 0,-1 0 0 0 0,1 0 1 0 0,0 0-1 0 0,0 0 0 0 0,0 0 0 0 0,0 1 0 0 0,0-1 1 0 0,0 0-1 0 0,0 0 0 0 0,0 0 0 0 0,0 0 1 0 0,0 0-1 0 0,0 0 0 0 0,1 0 0 0 0,-1 0 0 0 0,0 0 1 0 0,1 0-1 0 0,-1 0 0 0 0,1 0 0 0 0,0 0 0 0 0,-1 0 1 0 0,1 0-1 0 0,-1 0 0 0 0,1 0 0 0 0,0-1 0 0 0,0 1 1 0 0,0 0-1 0 0,-1 0 0 0 0,1-1 0 0 0,0 1 0 0 0,0-1 1 0 0,1 1 2 0 0,7 5-78 0 0,-1-1 0 0 0,2-1 0 0 0,-1 0 0 0 0,0 0 0 0 0,2-1 78 0 0,52 28 0 0 0,-56-29 0 0 0,-1 1 0 0 0,0 0 0 0 0,0 0 0 0 0,0 1 0 0 0,0-1 0 0 0,0 1 0 0 0,-1 1 0 0 0,5 4 0 0 0,1 1 0 0 0,-2 1 0 0 0,1 1 0 0 0,4 8 0 0 0,-7-12 0 0 0,-6-7 0 0 0,1 0 0 0 0,-1 1 0 0 0,0-1 0 0 0,0 0 0 0 0,0 1 0 0 0,0-1 0 0 0,0 1 0 0 0,0-1 0 0 0,-1 1 0 0 0,1-1 0 0 0,0 1 0 0 0,-1 0 0 0 0,1-1 0 0 0,-1 2 0 0 0,6 18-14 0 0,-5-19 87 0 0,0 0 1 0 0,0 1-1 0 0,0-1 0 0 0,-1 0 0 0 0,1 0 0 0 0,-1 0 0 0 0,1 0 1 0 0,-1 0-1 0 0,0 1 0 0 0,0-1 0 0 0,0 0 0 0 0,0 0 0 0 0,0 0 1 0 0,-1 0-1 0 0,1 1 0 0 0,-1-1 0 0 0,1 0 0 0 0,-1 0 0 0 0,0 0-73 0 0,-2 9 451 0 0,3-10-440 0 0,0 1 1 0 0,0-1-1 0 0,0 0 0 0 0,0 0 0 0 0,-1 0 0 0 0,1 0 1 0 0,0 0-1 0 0,-1 0 0 0 0,1 1 0 0 0,-1-1 1 0 0,1 0-1 0 0,-1 0 0 0 0,0 0 0 0 0,0 0-11 0 0,-8 7 17 0 0,-1-1 0 0 0,1-1 1 0 0,-1 0-1 0 0,-1 0 0 0 0,1-1 0 0 0,-1 0 0 0 0,-10 3-17 0 0,-18 8 768 0 0,34-14-710 0 0,0 0-1 0 0,0-1 0 0 0,0 0 1 0 0,0 0-1 0 0,0 0 0 0 0,-1-1 1 0 0,-3 1-58 0 0,-12 1 73 0 0,18-2-64 0 0,0 0-1 0 0,0 0 1 0 0,0 0 0 0 0,-1 0 0 0 0,1-1-1 0 0,0 1 1 0 0,-3-2-9 0 0,6 2-32 0 0,-1 0-1 0 0,1 0 1 0 0,-1 0 0 0 0,1 0-1 0 0,0 0 1 0 0,-1 0-1 0 0,1 0 1 0 0,-1-1 0 0 0,1 1-1 0 0,-1 0 1 0 0,1 0-1 0 0,-1-1 1 0 0,1 1 0 0 0,0 0-1 0 0,-1-1 1 0 0,1 1-1 0 0,0 0 1 0 0,-1-1 0 0 0,1 1-1 0 0,0 0 1 0 0,-1-1-1 0 0,1 1 1 0 0,0-1 0 0 0,0 1-1 0 0,-1-1 1 0 0,1 1-1 0 0,0 0 1 0 0,0-1 0 0 0,0 1-1 0 0,0-1 1 0 0,0 1-1 0 0,0-1 1 0 0,0 1 0 0 0,0-1-1 0 0,0 1 1 0 0,0-1-1 0 0,0 1 1 0 0,0-1 0 0 0,0 1-1 0 0,0-1 1 0 0,0 1-1 0 0,0-1 1 0 0,0 1-1 0 0,1-1 1 0 0,-1 1 0 0 0,0-1 32 0 0,15-26-8059 0 0,-12 18 2281 0 0</inkml:trace>
  <inkml:trace contextRef="#ctx0" brushRef="#br0" timeOffset="-2261.844">5098 333 3680 0 0,'0'0'284'0'0,"-5"6"133"0"0,2-3-69 0 0,1-2-48 0 0,1 0 0 0 0,0 0 0 0 0,0 0 1 0 0,0 0-1 0 0,0 0 0 0 0,0 0 1 0 0,0 0-1 0 0,0 0 0 0 0,1 1 1 0 0,-1-1-1 0 0,0 0 0 0 0,1 1 1 0 0,-1-1-1 0 0,1 0 0 0 0,-1 1 0 0 0,1-1 1 0 0,0 1-1 0 0,-1-1 0 0 0,1 1-300 0 0,-1 2 504 0 0,1 0 0 0 0,-2 0 0 0 0,1 0-1 0 0,0 0 1 0 0,-1 0 0 0 0,0 0-1 0 0,0-1-503 0 0,1 1 133 0 0,-1-1 0 0 0,1 0 0 0 0,-1 0 0 0 0,1 1-1 0 0,0-1 1 0 0,0 1 0 0 0,1-1 0 0 0,-1 1 0 0 0,1 0-133 0 0,-3 21 177 0 0,2-21-141 0 0,1 0 0 0 0,-1 0 0 0 0,1 0 0 0 0,0 0 1 0 0,0-1-1 0 0,0 1 0 0 0,1 0 0 0 0,0 3-36 0 0,-1 9 521 0 0,0-15-471 0 0,-1 1-1 0 0,1-1 0 0 0,0 0 1 0 0,0 1-1 0 0,0-1 0 0 0,0 1 1 0 0,0-1-1 0 0,0 0 0 0 0,0 1 1 0 0,0-1-1 0 0,1 0 0 0 0,-1 1 1 0 0,1-1-1 0 0,-1 0 0 0 0,1 1 1 0 0,-1-1-1 0 0,1 0 0 0 0,0 1-49 0 0,1-1 29 0 0,0 1 0 0 0,0-1 0 0 0,0 0-1 0 0,0 1 1 0 0,1-1 0 0 0,-1 0-1 0 0,1 0 1 0 0,-1 0 0 0 0,0-1-1 0 0,1 1 1 0 0,0-1 0 0 0,-1 1-1 0 0,1-1 1 0 0,-1 0 0 0 0,1 0-1 0 0,-1 0 1 0 0,1 0 0 0 0,0 0-1 0 0,-1-1 1 0 0,1 1 0 0 0,-1-1-1 0 0,1 0 1 0 0,-1 0 0 0 0,1 1-29 0 0,8-5 86 0 0,1 1 0 0 0,-1-1 0 0 0,0-1-1 0 0,5-3-85 0 0,-11 6 35 0 0,0 0-1 0 0,0-1 1 0 0,-1 1-1 0 0,1-1 0 0 0,-1 0 1 0 0,0 0-1 0 0,0 0 0 0 0,0-1 1 0 0,-1 1-1 0 0,0-1 0 0 0,0 0-34 0 0,-1 1 16 0 0,0 1 0 0 0,0-1 0 0 0,-1 0 0 0 0,1 0 0 0 0,-1 1 0 0 0,0-1 0 0 0,-1 0-1 0 0,1 0 1 0 0,-1 0 0 0 0,1 0 0 0 0,-1 0 0 0 0,0 0 0 0 0,-1-1 0 0 0,1 1 0 0 0,-1 0-1 0 0,0-1-15 0 0,1 3 18 0 0,-1 0 0 0 0,1-1 0 0 0,-1 1 0 0 0,1 0-1 0 0,-1 0 1 0 0,0-1 0 0 0,0 1 0 0 0,0 0-1 0 0,-1 0 1 0 0,1 0 0 0 0,0 0 0 0 0,-1 1 0 0 0,1-1-1 0 0,-1 0 1 0 0,0 0 0 0 0,1 1 0 0 0,-1-1-1 0 0,-2 0-17 0 0,-26-26 378 0 0,19 22-568 0 0,1 1 1 0 0,-1 1 0 0 0,-2-1 189 0 0,7 3-63 0 0,4 1-196 0 0,-9-2-627 0 0,6 0-7910 0 0,-1-1 4951 0 0</inkml:trace>
  <inkml:trace contextRef="#ctx0" brushRef="#br0" timeOffset="-1559.598">5315 238 11144 0 0,'7'3'530'0'0,"-5"-2"-470"0"0,0 1 0 0 0,0-1-1 0 0,0 0 1 0 0,0 0-1 0 0,-1 1 1 0 0,1-1 0 0 0,0 1-1 0 0,0 0 1 0 0,-1 0 0 0 0,1-1-1 0 0,-1 1 1 0 0,0 0 0 0 0,1 0-1 0 0,-1 0 1 0 0,0 0-1 0 0,0 1 1 0 0,0-1 0 0 0,-1 0-1 0 0,1 0 1 0 0,0 1 0 0 0,-1-1-1 0 0,0 0-59 0 0,1 1 143 0 0,-1-1-1 0 0,0 0 0 0 0,1 0 1 0 0,-1 0-1 0 0,1 1 0 0 0,0-1 1 0 0,0 0-1 0 0,0 0 0 0 0,0 0 1 0 0,0 0-1 0 0,0-1 0 0 0,0 1 1 0 0,1 0-1 0 0,-1 0 0 0 0,1-1 1 0 0,-1 1-143 0 0,1 0 130 0 0,1 1 0 0 0,-2 0 0 0 0,1-1 1 0 0,0 1-1 0 0,0 0 0 0 0,-1 0 1 0 0,1 2-131 0 0,-1-2 94 0 0,14 34 1037 0 0,-14-36-1106 0 0,-1 0 0 0 0,0 0 1 0 0,1 0-1 0 0,-1 0 0 0 0,0 0 0 0 0,0 0 1 0 0,0 0-1 0 0,0 0 0 0 0,0 0 0 0 0,0 0 1 0 0,0 0-1 0 0,0 1 0 0 0,0-1 0 0 0,0 0 1 0 0,-1 0-1 0 0,1 0 0 0 0,0 0 0 0 0,-1 0 0 0 0,1 0-24 0 0,-1 0 38 0 0,1 1 0 0 0,-1-1 0 0 0,1 1 0 0 0,0-1 1 0 0,-1 1-1 0 0,1-1 0 0 0,0 1 0 0 0,0 0 1 0 0,0-1-1 0 0,0 1 0 0 0,0-1 0 0 0,1 2-39 0 0,-1-2 26 0 0,1 0-1 0 0,-1 0 0 0 0,0 1 1 0 0,0-1-1 0 0,1 0 0 0 0,-1 1 1 0 0,0-1-1 0 0,0 0 0 0 0,0 1 1 0 0,0-1-1 0 0,-1 0 0 0 0,1 1 1 0 0,0-1-1 0 0,0 0 0 0 0,-1 0 1 0 0,1 1-1 0 0,-1-1 0 0 0,1 0 1 0 0,-1 0-1 0 0,0 0 0 0 0,1 1 1 0 0,-1-1-1 0 0,0 0 0 0 0,0 0 1 0 0,0 0-1 0 0,0 0 0 0 0,0-1 1 0 0,0 1-1 0 0,0 0 0 0 0,0 0 1 0 0,0 0-1 0 0,0-1 0 0 0,0 1 1 0 0,0-1-1 0 0,-1 1-25 0 0,2-1 8 0 0,-1 0 0 0 0,1 1-1 0 0,-1-1 1 0 0,1 0 0 0 0,0 0-1 0 0,-1 1 1 0 0,1-1 0 0 0,0 0 0 0 0,-1 1-1 0 0,1-1 1 0 0,0 0 0 0 0,-1 1 0 0 0,1-1-1 0 0,0 1 1 0 0,0-1 0 0 0,0 1-1 0 0,-1-1 1 0 0,1 0 0 0 0,0 1 0 0 0,0-1-1 0 0,0 1 1 0 0,0-1 0 0 0,0 1 0 0 0,0-1-1 0 0,0 1 1 0 0,0-1 0 0 0,0 1-8 0 0,0-1 7 0 0,0 1 1 0 0,0-1 0 0 0,0 0 0 0 0,0 1-1 0 0,0-1 1 0 0,0 0 0 0 0,0 1-1 0 0,0-1 1 0 0,-1 0 0 0 0,1 1-1 0 0,0-1 1 0 0,0 0 0 0 0,0 1-1 0 0,0-1 1 0 0,0 0 0 0 0,-1 0-1 0 0,1 1 1 0 0,0-1 0 0 0,0 0 0 0 0,0 0-1 0 0,-1 1 1 0 0,1-1 0 0 0,0 0-1 0 0,-1 0 1 0 0,1 1 0 0 0,0-1-1 0 0,0 0 1 0 0,-1 0 0 0 0,1 0-1 0 0,0 0 1 0 0,-1 0 0 0 0,1 1-8 0 0,-5 1 74 0 0,0 0-1 0 0,0-1 1 0 0,0 1 0 0 0,0-1 0 0 0,0 0-1 0 0,-1 0-73 0 0,5-1 64 0 0,2-7 38 0 0,-1 6-105 0 0,0 0 0 0 0,0 0 0 0 0,0 0 1 0 0,0 0-1 0 0,0 0 0 0 0,0 0 0 0 0,0 0 0 0 0,1-1 1 0 0,-1 1-1 0 0,0 0 0 0 0,1 0 0 0 0,-1 1 1 0 0,1-1-1 0 0,-1 0 0 0 0,1 0 0 0 0,-1 0 1 0 0,1 0-1 0 0,0 0 0 0 0,-1 0 0 0 0,1 1 0 0 0,0-1 1 0 0,0 0-1 0 0,0 1 0 0 0,-1-1 0 0 0,2 0 3 0 0,-1-1-61 0 0,1 0-1 0 0,0-1 0 0 0,0 1 1 0 0,-1-1-1 0 0,1 0 1 0 0,-1 1-1 0 0,0-1 0 0 0,0 0 1 0 0,0 0-1 0 0,0 0 62 0 0,7-17-177 0 0,-3 10 146 0 0,2-2-108 0 0,0-2 0 0 0,3-9 139 0 0,-9 20-45 0 0,1 0 1 0 0,0 0-1 0 0,0 0 1 0 0,0 0 0 0 0,0 0-1 0 0,0 1 1 0 0,1-1-1 0 0,-1 1 1 0 0,1 0 0 0 0,0-1-1 0 0,0 1 45 0 0,10-10-333 0 0,-8 9 269 0 0,-1 0 0 0 0,1 1 0 0 0,0-1-1 0 0,0 1 1 0 0,0 0 0 0 0,0 0-1 0 0,0 1 1 0 0,0-1 0 0 0,1 1-1 0 0,-1 0 1 0 0,0 1 0 0 0,1-1-1 0 0,4 1 65 0 0,17 5 0 0 0,-26-5 13 0 0,0 0-1 0 0,1 1 1 0 0,-1-1-1 0 0,1 0 0 0 0,-1 1 1 0 0,0-1-1 0 0,1 1 1 0 0,-1-1-1 0 0,0 1 0 0 0,1 0 1 0 0,-1-1-1 0 0,0 1 1 0 0,0 0-1 0 0,0 0 0 0 0,0 0 1 0 0,0 0-1 0 0,0 0 0 0 0,0 0 1 0 0,1 1-13 0 0,1 1 138 0 0,-2-2-53 0 0,0 1 1 0 0,-1-1-1 0 0,1 0 1 0 0,0 0-1 0 0,0 1 1 0 0,-1-1-1 0 0,1 0 1 0 0,0 1-1 0 0,-1-1 1 0 0,1 1-1 0 0,-1-1 1 0 0,0 1-1 0 0,0-1 1 0 0,1 1-1 0 0,-1 0-85 0 0,0 0 37 0 0,0 0 0 0 0,1 1 0 0 0,-1-1 0 0 0,1 0 0 0 0,0 0 0 0 0,-1 0 0 0 0,1 0 0 0 0,0 1-37 0 0,3 2 0 0 0,-4-4 0 0 0,1-1 0 0 0,0 1 0 0 0,-1 0 0 0 0,1 0 0 0 0,-1 0 0 0 0,1-1 0 0 0,-1 1 0 0 0,0 0 0 0 0,1 0 0 0 0,-1 0 0 0 0,0 0 0 0 0,0 0 0 0 0,1 0 0 0 0,-1 0 0 0 0,0 0 0 0 0,0 0 0 0 0,0 0 0 0 0,0 0 0 0 0,0-1 0 0 0,0 1 0 0 0,-1 0 0 0 0,1 0 0 0 0,0 1 0 0 0,-1 0 0 0 0,1 0-1 0 0,0 0 1 0 0,-1 0-1 0 0,1 0 0 0 0,0 0 1 0 0,0 0-1 0 0,0 0 1 0 0,1 0-1 0 0,-1 0 0 0 0,0 0 1 0 0,2 1 0 0 0,0 14 806 0 0,-1-12-226 0 0,-1-5-570 0 0,0 0 0 0 0,0 1 0 0 0,0-1 0 0 0,0 0 1 0 0,0 0-1 0 0,0 0 0 0 0,0 0 0 0 0,0 1 0 0 0,0-1 0 0 0,0 0 0 0 0,0 0 0 0 0,0 0 0 0 0,0 0 1 0 0,0 0-1 0 0,0 1 0 0 0,0-1 0 0 0,0 0 0 0 0,-1 0 0 0 0,1 0 0 0 0,0 0 0 0 0,0 0 0 0 0,0 0 1 0 0,0 1-1 0 0,0-1 0 0 0,0 0 0 0 0,0 0 0 0 0,0 0 0 0 0,-1 0 0 0 0,1 0 0 0 0,0 0 0 0 0,0 0 0 0 0,0 0 1 0 0,0 1-1 0 0,0-1 0 0 0,-1 0 0 0 0,1 0 0 0 0,0 0 0 0 0,0 0 0 0 0,0 0 0 0 0,0 0-10 0 0,-2 1 183 0 0,2-1-199 0 0,0 0-55 0 0,0 0 1 0 0,-1-18-89 0 0,1 16 128 0 0,0 0 0 0 0,-1 0 0 0 0,1 0 0 0 0,0 0 0 0 0,0 0 0 0 0,0 0 0 0 0,1 0 0 0 0,-1-1 0 0 0,1 1 0 0 0,-1 0-1 0 0,1 0 1 0 0,-1 0 0 0 0,1 0 0 0 0,1-1 31 0 0,4-17-294 0 0,-5 17 249 0 0,-1 1 0 0 0,0 0 0 0 0,1-1 0 0 0,0 1 0 0 0,0 0 0 0 0,0 0 0 0 0,0 0 0 0 0,0 0 0 0 0,0 0-1 0 0,0 0 1 0 0,0 0 0 0 0,1 0 0 0 0,0 0 45 0 0,1-1-82 0 0,1-2 48 0 0,0 1 0 0 0,0 0 0 0 0,0 0 0 0 0,1 0 0 0 0,-1 1 0 0 0,1-1-1 0 0,0 1 1 0 0,0 0 0 0 0,1 1 0 0 0,-1-1 0 0 0,5-1 34 0 0,-6 3-21 0 0,0 1-1 0 0,0-1 1 0 0,0 1 0 0 0,0-1-1 0 0,0 1 1 0 0,0 0 0 0 0,2 1 21 0 0,-4-1 9 0 0,0 1 0 0 0,0-1 1 0 0,0 1-1 0 0,0 0 1 0 0,0 0-1 0 0,0 0 1 0 0,-1 0-1 0 0,1 0 1 0 0,0 1-1 0 0,-1-1 0 0 0,1 0 1 0 0,0 1-1 0 0,-1-1 1 0 0,1 2-10 0 0,0-1 20 0 0,0 0 1 0 0,0 0 0 0 0,0 0 0 0 0,-1 0-1 0 0,1 0 1 0 0,-1 1 0 0 0,1-1-1 0 0,-1 1 1 0 0,0-1 0 0 0,0 1 0 0 0,0-1-1 0 0,0 1 1 0 0,-1-1 0 0 0,1 1-1 0 0,-1 1-20 0 0,1-2 40 0 0,0 0 0 0 0,-1 1 0 0 0,1-1 0 0 0,0 0-1 0 0,0 1 1 0 0,0-1 0 0 0,1 0 0 0 0,-1 0-1 0 0,2 2-39 0 0,-2-2 7 0 0,1 0 0 0 0,-1 0 0 0 0,1 0 0 0 0,-1 1 0 0 0,0-1 0 0 0,0 1-1 0 0,0-1 1 0 0,0 1 0 0 0,-1-1 0 0 0,1 1-7 0 0,0 1-18 0 0,0-1 0 0 0,1 0 1 0 0,-1 0-1 0 0,1 0 0 0 0,0 0 0 0 0,0 0 1 0 0,0-1-1 0 0,0 1 0 0 0,0 0 0 0 0,0-1 1 0 0,1 0-1 0 0,-1 1 0 0 0,1-1 0 0 0,0 0 0 0 0,0 0 1 0 0,1 0 17 0 0,10 9 509 0 0,-11-8-475 0 0,0-1-1 0 0,0 0 0 0 0,0-1 1 0 0,0 1-1 0 0,0 0 0 0 0,0-1 1 0 0,1 0-1 0 0,-1 1 0 0 0,1-1 0 0 0,-1-1 1 0 0,1 1-1 0 0,-1 0 0 0 0,1-1 1 0 0,-1 0-1 0 0,1 0 0 0 0,0 0 1 0 0,-1 0-1 0 0,1-1 0 0 0,-1 1 0 0 0,1-1 1 0 0,-1 0-34 0 0,2 0 22 0 0,0-1 1 0 0,0 1 0 0 0,-1-1 0 0 0,1 0-1 0 0,0-1 1 0 0,-1 1 0 0 0,0-1-1 0 0,0 0 1 0 0,0 0 0 0 0,0 0 0 0 0,0-1-1 0 0,-1 1 1 0 0,1-1 0 0 0,-1 0-1 0 0,0 0-22 0 0,15-21-598 0 0,-2-1 0 0 0,-2 0 0 0 0,11-25 598 0 0,-23 47-1 0 0,-1 0 0 0 0,1 0 0 0 0,-1-1 0 0 0,0 1 0 0 0,0 0 0 0 0,-1-1 0 0 0,0 1 0 0 0,1 0 0 0 0,-1-1 0 0 0,-1-3 1 0 0,1 7 9 0 0,0 0 0 0 0,-1-1 1 0 0,1 1-1 0 0,0 0 1 0 0,-1 0-1 0 0,1 0 1 0 0,-1 0-1 0 0,1 0 1 0 0,-1 0-1 0 0,1 0 1 0 0,-1 0-1 0 0,0 0 1 0 0,1 0-1 0 0,-1 1 1 0 0,0-1-1 0 0,0 0 1 0 0,0 0-1 0 0,0 1-9 0 0,0-1 26 0 0,0 0-1 0 0,0 1 0 0 0,-1 0 1 0 0,1-1-1 0 0,0 1 0 0 0,0 0 1 0 0,-1-1-1 0 0,1 1 1 0 0,0 0-1 0 0,-1 0 0 0 0,1 0 1 0 0,0 0-1 0 0,-1 1 0 0 0,1-1 1 0 0,0 0-1 0 0,-1 0 1 0 0,1 1-1 0 0,0-1 0 0 0,-1 1-25 0 0,-2 0 61 0 0,0 1 1 0 0,-1 0-1 0 0,1 0 0 0 0,0 0 0 0 0,0 0 0 0 0,0 1 0 0 0,0-1 0 0 0,0 1 0 0 0,1 0 0 0 0,-1 1 0 0 0,1-1 1 0 0,-1 1-62 0 0,-1 3 77 0 0,0 0 0 0 0,1 0 1 0 0,-1 0-1 0 0,2 1 0 0 0,-1 0 1 0 0,0 1-78 0 0,-1 2-119 0 0,4-9 99 0 0,0-1 1 0 0,0 1 0 0 0,0 0-1 0 0,0-1 1 0 0,1 1 0 0 0,-1 0-1 0 0,1-1 1 0 0,-1 1 0 0 0,1 0-1 0 0,0 0 1 0 0,-1-1-1 0 0,1 1 1 0 0,0 0 0 0 0,0 0-1 0 0,0 0 1 0 0,1-1 0 0 0,-1 1-1 0 0,0 0 1 0 0,1 0 0 0 0,-1-1-1 0 0,1 3 20 0 0,0-2 2 0 0,0 0 0 0 0,-1 0 0 0 0,1 1 0 0 0,-1-1 0 0 0,0 0 0 0 0,0 1-1 0 0,0-1 1 0 0,0 2-2 0 0,0-1 6 0 0,0-1 1 0 0,0 1-1 0 0,0-1 0 0 0,0 1 0 0 0,1-1 0 0 0,-1 1 0 0 0,1-1 0 0 0,0 3-6 0 0,2 1 44 0 0,-1 0 1 0 0,1 0-1 0 0,1 0 0 0 0,-1 0 0 0 0,2 1-44 0 0,-3-4-48 0 0,0-1 1 0 0,1 0-1 0 0,-1 0 1 0 0,1 1-1 0 0,-1-2 1 0 0,1 1-1 0 0,0 0 1 0 0,0 0-1 0 0,0-1 1 0 0,0 1 0 0 0,0-1-1 0 0,0 0 48 0 0,0 0-345 0 0,0 0 1 0 0,1-1-1 0 0,-1 1 0 0 0,0-1 0 0 0,0 0 0 0 0,0 0 1 0 0,1 0-1 0 0,0 0 345 0 0,16-3-4638 0 0,-1 1-1040 0 0</inkml:trace>
  <inkml:trace contextRef="#ctx0" brushRef="#br0" timeOffset="5119.99">5245 999 4144 0 0,'17'-7'191'0'0,"-17"6"-184"0"0,0 1 0 0 0,0 0 0 0 0,0-1 0 0 0,0 1 0 0 0,1 0 1 0 0,-1-1-1 0 0,0 1 0 0 0,0-1 0 0 0,0 1 0 0 0,0 0 1 0 0,0-1-1 0 0,0 1 0 0 0,0 0 0 0 0,-1-1 0 0 0,1 1 0 0 0,0 0 1 0 0,0-1-1 0 0,0 1 0 0 0,0 0 0 0 0,0-1 0 0 0,0 1 1 0 0,-1 0-1 0 0,1-1 0 0 0,0 1 0 0 0,0 0 0 0 0,0 0 0 0 0,-1-1 1 0 0,1 1-1 0 0,0 0 0 0 0,0 0-7 0 0,-1-1 2 0 0,1 0 167 0 0,0 0 1 0 0,0 0 0 0 0,0 0-1 0 0,0 0 1 0 0,0 0-1 0 0,0 0 1 0 0,0 0-1 0 0,0 0 1 0 0,0 0 0 0 0,1 0-1 0 0,-1 0 1 0 0,0 0-1 0 0,1 0 1 0 0,-1 0-1 0 0,1 0 1 0 0,-1 0 0 0 0,1 0-170 0 0,4-15 3111 0 0,-5 16-2957 0 0,0-1 0 0 0,0 0 0 0 0,0 1 0 0 0,0-1 0 0 0,1 1 1 0 0,-1-1-1 0 0,0 0 0 0 0,0 1 0 0 0,1-1 0 0 0,-1 1 0 0 0,0-1 0 0 0,1 1 0 0 0,-1-1 0 0 0,1 1 0 0 0,-1-1 0 0 0,1 1 0 0 0,-1-1 0 0 0,1 1-154 0 0,0-1 303 0 0,1-1 444 0 0,-2 2-71 0 0,0-8 4133 0 0,1 8-4777 0 0,-1 0 1 0 0,0 0-1 0 0,1 0 1 0 0,-1 0-1 0 0,1 0 0 0 0,-1 1 1 0 0,0-1-1 0 0,1 0 1 0 0,-1 0-1 0 0,0 0 0 0 0,1 0 1 0 0,-1 1-1 0 0,0-1 1 0 0,0 0-1 0 0,1 0 0 0 0,-1 1 1 0 0,0-1-1 0 0,0 0 1 0 0,1 0-1 0 0,-1 1 0 0 0,0-1 1 0 0,0 0-1 0 0,0 1 1 0 0,1-1-1 0 0,-1 0 0 0 0,0 1 1 0 0,0-1-1 0 0,0 0 0 0 0,0 1 1 0 0,0-1-1 0 0,0 0 1 0 0,0 1-1 0 0,0-1 0 0 0,0 0 1 0 0,0 1-1 0 0,0-1 1 0 0,0 1-1 0 0,0-1 0 0 0,0 0 1 0 0,0 1-1 0 0,0-1 1 0 0,0 0-1 0 0,0 1 0 0 0,0-1 1 0 0,-1 0-1 0 0,1 1 1 0 0,0-1-33 0 0,0 1-12 0 0,0 0 1 0 0,-1 0 0 0 0,1 0-1 0 0,0 0 1 0 0,0 0 0 0 0,0 0 0 0 0,0 0-1 0 0,0 0 1 0 0,1 0 0 0 0,-1 0 0 0 0,0 0-1 0 0,0-1 1 0 0,1 2 11 0 0,2 3-80 0 0,1 1 81 0 0,0 1 1 0 0,-1-1 0 0 0,0 1 0 0 0,0-1 0 0 0,-1 1-1 0 0,0 0 1 0 0,1 3-2 0 0,-2-3 50 0 0,2 0 0 0 0,-1 1 1 0 0,1-1-1 0 0,0 0 0 0 0,0 0 0 0 0,3 2-50 0 0,-3-3-16 0 0,-2-2-2 0 0,1 0-1 0 0,-1 0 0 0 0,0 0 0 0 0,0 0 0 0 0,0 0 0 0 0,-1 0 1 0 0,1 0-1 0 0,-1 2 19 0 0,4 20-84 0 0,2-6 83 0 0,-4-13 38 0 0,1 0 1 0 0,-1 0-1 0 0,-1 1 0 0 0,1-1 0 0 0,-1 4-37 0 0,2 15 73 0 0,-2-21-73 0 0,0 0 1 0 0,0 1 0 0 0,-1 0 0 0 0,0-1-1 0 0,0 1 1 0 0,0-1 0 0 0,0 1-1 0 0,-1-1 1 0 0,0 1 0 0 0,0-1 0 0 0,-1 0-1 0 0,0 2 0 0 0,1-4 0 0 0,-1 0 0 0 0,0 0 0 0 0,0 1 0 0 0,1-1 0 0 0,-1 1 0 0 0,1 0 0 0 0,0-1 0 0 0,0 1 0 0 0,0 0 0 0 0,1 0 0 0 0,-1 0 0 0 0,1 0 0 0 0,0 0 0 0 0,0 0 9 0 0,-1 0 0 0 0,0 0-1 0 0,0 0 1 0 0,0 0 0 0 0,0 0-1 0 0,-1 3-8 0 0,0-3 27 0 0,1 0 0 0 0,-1 0 0 0 0,1 0 0 0 0,0 0 0 0 0,1 0 0 0 0,-1 4-27 0 0,1-7 1 0 0,0 0 4 0 0,0 0 0 0 0,0 0 0 0 0,1 0 0 0 0,-1 0 0 0 0,0 0-1 0 0,0 0 1 0 0,0 0 0 0 0,-1 0 0 0 0,1 0 0 0 0,0 0 0 0 0,0 0-1 0 0,0 0 1 0 0,-1 0 0 0 0,1 0 0 0 0,0 0 0 0 0,-1 0 0 0 0,1 0-1 0 0,-1 0 1 0 0,1-1 0 0 0,-1 1 0 0 0,0 0 0 0 0,1 0 0 0 0,-1 0-1 0 0,0-1 1 0 0,0 1-5 0 0,2 0 58 0 0,-1-1-62 0 0,-1 0 0 0 0,1 0 0 0 0,0 0 1 0 0,0 0-1 0 0,0 0 0 0 0,0 0 0 0 0,0 0 0 0 0,0 0 0 0 0,0 0 1 0 0,-1 0-1 0 0,1 0 0 0 0,0 0 0 0 0,0 0 0 0 0,0 0 0 0 0,0 0 1 0 0,0 0-1 0 0,0 0 0 0 0,0 0 0 0 0,0 0 0 0 0,-1 0 0 0 0,1 0 1 0 0,0 1-1 0 0,0-1 0 0 0,0 0 0 0 0,0 0 0 0 0,0 0 0 0 0,0 0 1 0 0,0 0-1 0 0,0 0 0 0 0,0 0 0 0 0,0 0 0 0 0,0 0 0 0 0,0 0 1 0 0,0 1-1 0 0,0-1 0 0 0,0 0 0 0 0,-1 0 0 0 0,1 0 0 0 0,0 0 1 0 0,0 0-1 0 0,0 0 0 0 0,0 0 0 0 0,0 1 0 0 0,0-1 0 0 0,0 0 0 0 0,0 0 1 0 0,1 0-1 0 0,-1 0 0 0 0,0 0 0 0 0,0 0 0 0 0,0 0 0 0 0,0 1 1 0 0,0-1-1 0 0,0 0 0 0 0,0 0 0 0 0,0 0 0 0 0,0 0 0 0 0,0 0 1 0 0,0 0-1 0 0,0 0 0 0 0,0 0 0 0 0,0 0 0 0 0,0 0 4 0 0,0 0 39 0 0,-1 0 0 0 0,0-1-1 0 0,0 1 1 0 0,1-1-1 0 0,-1 0 1 0 0,0 1 0 0 0,0-1-1 0 0,1 0 1 0 0,-1 1 0 0 0,1-1-1 0 0,-1 0 1 0 0,1 0-1 0 0,-1 1 1 0 0,1-1 0 0 0,-1 0-1 0 0,1 0 1 0 0,0 0-1 0 0,-1 0 1 0 0,1 0 0 0 0,0 0-39 0 0,-1-1 15 0 0,0-1 1 0 0,0 1-1 0 0,0-1 0 0 0,1 1 1 0 0,-1-1-1 0 0,1 1 1 0 0,-1-1-1 0 0,1 0-15 0 0,7-25 60 0 0,-7 26-66 0 0,0 0-1 0 0,-1 0 0 0 0,1-1 1 0 0,0 1-1 0 0,1 0 0 0 0,-1 0 1 0 0,0 0-1 0 0,1 0 0 0 0,-1 0 1 0 0,1 0-1 0 0,0-1 0 0 0,-1 1 1 0 0,1 1-1 0 0,0-1 0 0 0,0 0 1 0 0,1 0-1 0 0,-1 0 0 0 0,0 0 1 0 0,1 1-1 0 0,-1-1 0 0 0,2-1 7 0 0,11-11-96 0 0,-11 10 26 0 0,0 0 1 0 0,1 0 0 0 0,-1 1-1 0 0,1-1 1 0 0,0 1-1 0 0,0 0 1 0 0,0 0 0 0 0,1 0-1 0 0,-1 1 1 0 0,1 0-1 0 0,3-2 70 0 0,8-1-17 0 0,-5 1 43 0 0,0 0 0 0 0,0 2 0 0 0,-1-1-1 0 0,1 1 1 0 0,10 0-26 0 0,-19 2 17 0 0,-1 0-1 0 0,1 0 0 0 0,0 1 1 0 0,0-1-1 0 0,-1 0 0 0 0,1 1 1 0 0,0 0-1 0 0,-1-1 0 0 0,1 1 1 0 0,-1 0-1 0 0,2 1-16 0 0,7 3-113 0 0,-9-4 102 0 0,1-1-1 0 0,-1 1 0 0 0,1 0 1 0 0,-1 0-1 0 0,0 0 1 0 0,0 1-1 0 0,1-1 1 0 0,-1 0-1 0 0,0 0 1 0 0,0 1-1 0 0,0-1 1 0 0,-1 0-1 0 0,1 1 1 0 0,0-1-1 0 0,0 1 1 0 0,-1-1-1 0 0,1 1 1 0 0,-1-1-1 0 0,1 1 1 0 0,-1 0-1 0 0,0-1 1 0 0,1 1 11 0 0,2 10 14 0 0,-2-10 32 0 0,-1 0 0 0 0,0 0-1 0 0,0 1 1 0 0,0-1 0 0 0,0 0 0 0 0,0 0-1 0 0,0 1 1 0 0,0-1 0 0 0,-1 0-1 0 0,1 0 1 0 0,-1 0 0 0 0,0 1-1 0 0,0-1 1 0 0,0 0-46 0 0,-4 18 744 0 0,4-14-717 0 0,0 1 0 0 0,-1 0 0 0 0,0 0 0 0 0,0-1-1 0 0,-1 1 1 0 0,0-1 0 0 0,0 0 0 0 0,0 0 0 0 0,-1 0 0 0 0,1 0-1 0 0,-1-1 1 0 0,-1 1 0 0 0,1-1 0 0 0,-1 0 0 0 0,0 0-1 0 0,0-1 1 0 0,-5 4-27 0 0,-8 5 108 0 0,14-10-106 0 0,0 0 0 0 0,-1 0 0 0 0,1 0 0 0 0,-1 0 0 0 0,0-1 0 0 0,-1 1-2 0 0,-4 1-462 0 0,-1-1 0 0 0,0-1 0 0 0,1 0 0 0 0,-1 0 0 0 0,0-1 0 0 0,0-1 0 0 0,0 0 462 0 0,8 1-505 0 0,-6-2-2929 0 0,6-3-2696 0 0</inkml:trace>
  <inkml:trace contextRef="#ctx0" brushRef="#br0" timeOffset="5510.283">5498 1413 10136 0 0,'9'2'173'0'0,"-7"-2"-98"0"0,0 0-1 0 0,0 0 1 0 0,0 0-1 0 0,-1 1 1 0 0,1-1-1 0 0,0 1 1 0 0,0 0-1 0 0,0 0 1 0 0,0-1-1 0 0,0 2-74 0 0,10 8 189 0 0,0 0-126 0 0,-6-7 441 0 0,1 0 1 0 0,0 0-1 0 0,0-1 0 0 0,0 0 0 0 0,0-1 0 0 0,0 1 0 0 0,0-1 1 0 0,0 0-1 0 0,4-1-504 0 0,-6 0 206 0 0,-1-1 0 0 0,1 1 0 0 0,0-1 0 0 0,-1 0 0 0 0,1 0 0 0 0,-1-1 0 0 0,1 1 0 0 0,-1-1 0 0 0,0 0 0 0 0,1 0 0 0 0,-1 0 0 0 0,0-1 0 0 0,-1 1 0 0 0,1-1 0 0 0,1-2-206 0 0,8-6 146 0 0,-7 6-103 0 0,0 0 0 0 0,0 0 0 0 0,-1-1 0 0 0,1 1 0 0 0,-1-2 0 0 0,0 0-43 0 0,1-1 16 0 0,0 1-1 0 0,0 0 1 0 0,1 0-1 0 0,0 1-15 0 0,-2 1 36 0 0,1-1 0 0 0,-1 1 0 0 0,0-1 0 0 0,-1 0 0 0 0,0 0-1 0 0,3-4-35 0 0,-3 2 48 0 0,1 1 1 0 0,0 0-1 0 0,0 0 0 0 0,7-6-48 0 0,-12 13-1 0 0,0-1 1 0 0,1 0 0 0 0,-1 1 0 0 0,1-1 0 0 0,0 0 0 0 0,-1 1 0 0 0,0-1 0 0 0,1 0 0 0 0,-1 0 0 0 0,1 1 0 0 0,-1-1 0 0 0,0 0 0 0 0,0 0 0 0 0,1 0 0 0 0,-1 0 0 0 0,0 1 0 0 0,0-1 0 0 0,0 0 0 0 0,0 0 0 0 0,0 0 0 0 0,0 0 0 0 0,0 0 0 0 0,0 1 0 0 0,0-1 0 0 0,-1-1 0 0 0,1-13 0 0 0,1 14 0 0 0,-1-1 0 0 0,0 1 0 0 0,0 0 0 0 0,1 0 0 0 0,-1 0 0 0 0,0 0 0 0 0,0 0 0 0 0,0 0 0 0 0,0-1 0 0 0,0 1 0 0 0,-1 0 0 0 0,1 0 0 0 0,0 0 0 0 0,0 0 0 0 0,-1 0 0 0 0,1-1 0 0 0,-2 0 0 0 0,1 1 0 0 0,0 0 0 0 0,0-1 0 0 0,0 1 0 0 0,-1 0 0 0 0,1 0 0 0 0,-1 0 0 0 0,1 0 0 0 0,-1 0 0 0 0,1 0 0 0 0,-1 0 0 0 0,-3-1 32 0 0,1 0-1 0 0,-1 1 1 0 0,0-1-1 0 0,0 1 1 0 0,0 0-1 0 0,-1 0 1 0 0,1 0-1 0 0,0 1 1 0 0,0 0-1 0 0,0 0 1 0 0,-2 0-32 0 0,-1 0 84 0 0,7 0-74 0 0,1 1-1 0 0,0-1 1 0 0,-1 0-1 0 0,1 0 0 0 0,-1 0 1 0 0,1 0-1 0 0,0 1 1 0 0,-1-1-1 0 0,1 0 1 0 0,0 0-1 0 0,-1 0 1 0 0,1 1-1 0 0,0-1 1 0 0,-1 0-1 0 0,1 1 1 0 0,0-1-1 0 0,-1 0 1 0 0,1 1-1 0 0,0-1 1 0 0,0 0-1 0 0,0 1-9 0 0,-2 1 34 0 0,-1 0-16 0 0,1-1 0 0 0,0 1-1 0 0,0 0 1 0 0,0 0 0 0 0,0 0-1 0 0,0 0 1 0 0,0 0 0 0 0,0 1-1 0 0,0-1 1 0 0,1 1 0 0 0,0-1-1 0 0,-1 1 1 0 0,1-1 0 0 0,0 1-1 0 0,0 0 1 0 0,0 0-18 0 0,0-1 6 0 0,1 0 0 0 0,-1-1 0 0 0,0 1 0 0 0,0 0 0 0 0,0-1 0 0 0,0 1 0 0 0,0-1 0 0 0,0 0-1 0 0,0 1 1 0 0,-1 0-6 0 0,1-1 4 0 0,0 0-1 0 0,0 0 1 0 0,0 0-1 0 0,0 0 0 0 0,1 0 1 0 0,-1 0-1 0 0,0 0 0 0 0,0 0 1 0 0,1 0-1 0 0,-1 0 0 0 0,1 1 1 0 0,-1-1-1 0 0,1 0 0 0 0,0 0 1 0 0,0 1-1 0 0,-1-1 1 0 0,1 0-1 0 0,0 1 0 0 0,0-1 1 0 0,0 0-1 0 0,0 1 0 0 0,0-1-3 0 0,1 3 20 0 0,-2-1 0 0 0,1 0-1 0 0,0 0 1 0 0,-1 1-1 0 0,1-1 1 0 0,-1 1-20 0 0,0-1 29 0 0,0 0 0 0 0,1 1 1 0 0,-1-1-1 0 0,1 0 0 0 0,0 0 1 0 0,0 0-1 0 0,0 1 0 0 0,1 0-29 0 0,0 11 118 0 0,-1-12-115 0 0,0-1 0 0 0,1 0 1 0 0,-1 0-1 0 0,0 1 0 0 0,1-1 0 0 0,-1 0 1 0 0,1 1-1 0 0,0-1 0 0 0,0 0 0 0 0,-1 0 1 0 0,1 0-1 0 0,1 0 0 0 0,-1 0 0 0 0,0 0 1 0 0,0 0-1 0 0,1 0 0 0 0,-1-1 0 0 0,2 2-3 0 0,5 4-3 0 0,-7-5 9 0 0,1-1-1 0 0,-1 1 1 0 0,1-1-1 0 0,0 1 1 0 0,-1-1-1 0 0,1 0 1 0 0,0 0 0 0 0,0 0-1 0 0,0 0 1 0 0,0 0-1 0 0,0 0 1 0 0,0-1-1 0 0,0 1 1 0 0,0 0-1 0 0,1-1-5 0 0,12 2-10 0 0,0-1-1 0 0,-1 0 1 0 0,1-1 0 0 0,-1-1-1 0 0,1 0 1 0 0,0-1-1 0 0,-1 0 1 0 0,10-4 10 0 0,-12 3-862 0 0,-1-1 0 0 0,0 0 1 0 0,0-1-1 0 0,0 0 0 0 0,-1-1 0 0 0,1 0 1 0 0,0-2 861 0 0,22-17-3202 0 0,-5 1-1696 0 0</inkml:trace>
  <inkml:trace contextRef="#ctx0" brushRef="#br0" timeOffset="6637.942">6186 1119 13824 0 0,'-6'0'1246'0'0,"-2"3"-1037"0"0,-1 0 0 0 0,1 1 1 0 0,1-1-1 0 0,-1 1 0 0 0,0 1 0 0 0,1 0 0 0 0,0 0 0 0 0,0 0 0 0 0,-2 3-209 0 0,3-3 323 0 0,-7 6 103 0 0,1 0 0 0 0,1 1 0 0 0,0 0 0 0 0,0 1 0 0 0,-3 7-426 0 0,11-15 118 0 0,0 0 1 0 0,1 1-1 0 0,0-1 1 0 0,0 1-1 0 0,0-1 1 0 0,1 1-1 0 0,0 0 1 0 0,0 0-1 0 0,0 0 0 0 0,1-1 1 0 0,0 1-1 0 0,0 0 1 0 0,0 0-1 0 0,2 5-118 0 0,-2-9 17 0 0,1 0 0 0 0,-1 1 0 0 0,1-1 0 0 0,0 0 0 0 0,0 0-1 0 0,0 0 1 0 0,0 1 0 0 0,0-1 0 0 0,0 0 0 0 0,1 0 0 0 0,-1 0 0 0 0,0-1-1 0 0,1 1 1 0 0,0 0 0 0 0,0-1 0 0 0,-1 1 0 0 0,1-1 0 0 0,0 1-1 0 0,0-1 1 0 0,0 0 0 0 0,0 0 0 0 0,1 1-17 0 0,2 0-4 0 0,0 0 0 0 0,0-1 0 0 0,0 1 1 0 0,0-1-1 0 0,0 0 0 0 0,1-1 0 0 0,-1 1 0 0 0,0-1 0 0 0,1 0 4 0 0,9 0-42 0 0,-1-2 0 0 0,0 1 0 0 0,1-2 0 0 0,-1 0 0 0 0,0 0 0 0 0,0-1 0 0 0,-1-1 0 0 0,3-2 42 0 0,6-1-271 0 0,-7 3-90 0 0,-1-1 0 0 0,0-1 0 0 0,1 0 361 0 0,7-6-546 0 0,14-8-1562 0 0,24-18 2108 0 0,-58 38-15 0 0,0 0 22 0 0,0 0 0 0 0,0-1 1 0 0,0 1-1 0 0,0 0 1 0 0,0-1-1 0 0,-1 1 1 0 0,1-1-1 0 0,-1 0 1 0 0,1 0-1 0 0,-1 0 0 0 0,1 1 1 0 0,-1-1-1 0 0,0 0 1 0 0,0-1-1 0 0,0 1 1 0 0,0 0-1 0 0,0-1-7 0 0,-16 3 652 0 0,11 1-455 0 0,-1 0 0 0 0,1 0 0 0 0,-1 0 1 0 0,1 1-1 0 0,0 0 0 0 0,-1 0 0 0 0,1 0 0 0 0,0 0 0 0 0,0 1 0 0 0,0 0 0 0 0,1-1 1 0 0,-1 1-1 0 0,1 1 0 0 0,-2 0-197 0 0,-5 8 278 0 0,0 0 1 0 0,1 1 0 0 0,-5 9-279 0 0,8-13-21 0 0,4-6 14 0 0,1 0-1 0 0,-1 0 1 0 0,1 1 0 0 0,0-1 0 0 0,0 0 0 0 0,0 1 0 0 0,0-1 0 0 0,0 1-1 0 0,1-1 1 0 0,0 1 0 0 0,-1 0 0 0 0,1-1 0 0 0,1 1 0 0 0,-1-1 0 0 0,0 1-1 0 0,1-1 1 0 0,0 2 7 0 0,0-3 13 0 0,-1 0 0 0 0,1 0 0 0 0,-1 0 0 0 0,1-1 0 0 0,0 1-1 0 0,0 0 1 0 0,0 0 0 0 0,0-1 0 0 0,0 1 0 0 0,0 0 0 0 0,1-1-1 0 0,-1 1 1 0 0,0-1 0 0 0,1 0 0 0 0,-1 1 0 0 0,1-1 0 0 0,0 0 0 0 0,-1 0-1 0 0,1 0 1 0 0,0 0 0 0 0,0 0 0 0 0,0 0 0 0 0,0-1 0 0 0,-1 1-1 0 0,1 0 1 0 0,0-1 0 0 0,0 0 0 0 0,0 1 0 0 0,0-1 0 0 0,2 0-13 0 0,5 0 10 0 0,0-1 1 0 0,-1 0 0 0 0,1 0-1 0 0,0-1 1 0 0,-1 0-1 0 0,1 0 1 0 0,-1-1 0 0 0,0 0-1 0 0,0 0 1 0 0,0-1-1 0 0,0 0 1 0 0,-1-1 0 0 0,0 1-1 0 0,1-2 1 0 0,-2 1-1 0 0,1-1 1 0 0,-1 0 0 0 0,1 0-1 0 0,-2 0 1 0 0,1-1 0 0 0,-1 0-1 0 0,0 0 1 0 0,0-1-1 0 0,3-7-10 0 0,-7 13-9 0 0,0 0-1 0 0,0 0 1 0 0,-1 0-1 0 0,1 0 0 0 0,0 0 1 0 0,-1-1-1 0 0,1 1 1 0 0,-1 0-1 0 0,0 0 0 0 0,0 0 1 0 0,0-1-1 0 0,0 1 1 0 0,0 0-1 0 0,0 0 0 0 0,-1 0 1 0 0,1-1-1 0 0,-1 1 1 0 0,0 0-1 0 0,1 0 0 0 0,-1 0 1 0 0,0 0-1 0 0,0 0 1 0 0,0 0-1 0 0,0 0 0 0 0,-1 0 1 0 0,1 1-1 0 0,0-1 1 0 0,-1 0-1 0 0,1 1 0 0 0,-1-1 1 0 0,0 1-1 0 0,0 0 1 0 0,1-1-1 0 0,-1 1 0 0 0,0 0 1 0 0,0 0-1 0 0,0 0 1 0 0,0 0-1 0 0,0 0 0 0 0,-1 1 10 0 0,-7-4 0 0 0,7 3 0 0 0,0 0 0 0 0,0 0 0 0 0,0 0 0 0 0,0 1 0 0 0,0-1 0 0 0,0 1 0 0 0,0 0 0 0 0,0 0 0 0 0,-1 0 0 0 0,0 0 0 0 0,26-11 0 0 0,-1 5 0 0 0,1 2 0 0 0,8-1 0 0 0,-23 4 0 0 0,0 1 0 0 0,0-1 0 0 0,0 1 0 0 0,0 1 0 0 0,0 0 0 0 0,0 0 0 0 0,0 0 0 0 0,0 1 0 0 0,3 1 0 0 0,-7-2 0 0 0,1 1 0 0 0,-1 0 0 0 0,0 0 0 0 0,0 0-1 0 0,0 0 1 0 0,0 1 0 0 0,0-1 0 0 0,0 1 0 0 0,-1 0 0 0 0,1-1-1 0 0,-1 1 1 0 0,0 0 0 0 0,2 3 0 0 0,3 6 14 0 0,-1 1 0 0 0,5 12-14 0 0,-10-24 1 0 0,4 12 449 0 0,-1 1 0 0 0,0 0-1 0 0,1 11-449 0 0,-5-22 5 0 0,0 0-1 0 0,0 0 1 0 0,-1 0 0 0 0,1 0-1 0 0,-1 0 1 0 0,0 0-1 0 0,0 0 1 0 0,0 0-1 0 0,0 0 1 0 0,-1-1-1 0 0,1 1 1 0 0,-1 1-5 0 0,1-3 71 0 0,1-1 3 0 0,0-1-24 0 0,0 1-2 0 0,-2 1-54 0 0,-5-7 344 0 0,6 4-330 0 0,0 0 0 0 0,0 0 0 0 0,0 0 1 0 0,0 0-1 0 0,0 0 0 0 0,0 0 1 0 0,1 0-1 0 0,-1 0 0 0 0,1 0 0 0 0,-1 0 1 0 0,1-1-1 0 0,0 1 0 0 0,0 0 1 0 0,0 0-1 0 0,0 0 0 0 0,0-1 0 0 0,1 1 1 0 0,-1 0-1 0 0,1 0 0 0 0,0-2-8 0 0,2-5-69 0 0,0-1 0 0 0,1 1 0 0 0,0 0-1 0 0,1 0 70 0 0,0-2-142 0 0,1 3 122 0 0,-1 0 0 0 0,1 1 0 0 0,0 0 0 0 0,0 0-1 0 0,1 0 1 0 0,0 1 0 0 0,0 0 0 0 0,1 0 20 0 0,-3 3-55 0 0,-1 0 0 0 0,1 0 0 0 0,0 0 1 0 0,-1 1-1 0 0,1 0 0 0 0,0 0 0 0 0,0 0 0 0 0,1 0 0 0 0,-1 1 0 0 0,0 0 1 0 0,0 0-1 0 0,1 1 0 0 0,-1-1 0 0 0,0 1 0 0 0,1 0 0 0 0,-1 1 1 0 0,1-1-1 0 0,-1 1 0 0 0,0 0 0 0 0,0 0 0 0 0,1 1 0 0 0,-1 0 0 0 0,0 0 1 0 0,0 0-1 0 0,-1 0 0 0 0,1 1 0 0 0,0 0 0 0 0,-1 0 0 0 0,1 0 55 0 0,0 1 14 0 0,0 1 0 0 0,-1-1 0 0 0,1 1 0 0 0,-1 0-1 0 0,0 1 1 0 0,0-1 0 0 0,0 1 0 0 0,-1 0 0 0 0,0 0-1 0 0,0 0 1 0 0,-1 0 0 0 0,1 0 0 0 0,-1 1 0 0 0,0 2-14 0 0,1 2 244 0 0,4 26 397 0 0,-7-35-603 0 0,0 1 0 0 0,0-1 1 0 0,0 0-1 0 0,0 1 0 0 0,-1-1 0 0 0,1 1 1 0 0,0-1-1 0 0,-1 0 0 0 0,0 1 1 0 0,0-1-1 0 0,1 0 0 0 0,-2 1 0 0 0,1-1-38 0 0,0-1 96 0 0,1-1 0 0 0,-15-4 318 0 0,12-1-444 0 0,1 0 1 0 0,0 0 0 0 0,0 0 0 0 0,0 0 0 0 0,0 0 0 0 0,1-1-1 0 0,0 1 1 0 0,0-1 0 0 0,1 1 0 0 0,0 0 0 0 0,-1-1-1 0 0,2 1 1 0 0,-1-1 0 0 0,1 1 0 0 0,0-1 0 0 0,0 1-1 0 0,0 0 1 0 0,1-3 29 0 0,1 0-93 0 0,-2 4-4 0 0,0 0 0 0 0,0 0-1 0 0,1 0 1 0 0,-1 0-1 0 0,1 0 1 0 0,0 0-1 0 0,0 0 1 0 0,0 0-1 0 0,1 1 1 0 0,-1-1 0 0 0,1 1-1 0 0,0 0 1 0 0,0 0-1 0 0,0 0 1 0 0,0 0-1 0 0,1 0 98 0 0,9-7-12 0 0,-12 8 12 0 0,0 1 0 0 0,1 0 0 0 0,-1 0 0 0 0,0 0 0 0 0,0 0 0 0 0,1 1 0 0 0,-1-1 0 0 0,0 0 0 0 0,1 0 0 0 0,-1 1 0 0 0,1-1 0 0 0,-1 1 0 0 0,1-1 0 0 0,-1 1 0 0 0,1 0 0 0 0,0-1 0 0 0,-1 1 0 0 0,1 0 0 0 0,-1 0 0 0 0,1 0 0 0 0,-1 0 0 0 0,1 1 0 0 0,0-1 0 0 0,2 0 0 0 0,-2-1 0 0 0,-1 1 0 0 0,0 0 0 0 0,1 0 0 0 0,-1 1 0 0 0,0-1 0 0 0,0 0 0 0 0,1 0 0 0 0,-1 1 0 0 0,0-1 0 0 0,0 0 0 0 0,1 1 0 0 0,-1-1 0 0 0,0 1 0 0 0,0 0 0 0 0,0-1 0 0 0,0 1 0 0 0,0 0 0 0 0,1 1 0 0 0,8 5 44 0 0,-1 1 0 0 0,0 0 0 0 0,-1 1 0 0 0,0 0 0 0 0,0 0 0 0 0,-1 1 0 0 0,0 0-1 0 0,0 0 1 0 0,-1 0 0 0 0,-1 1 0 0 0,0 0 0 0 0,0 2-44 0 0,5 13-195 0 0,-10-26-203 0 0,2 4 313 0 0,-1-2-3822 0 0,-1-2 2222 0 0</inkml:trace>
  <inkml:trace contextRef="#ctx0" brushRef="#br0" timeOffset="7043.654">7278 1248 11432 0 0,'2'0'256'0'0,"34"0"814"0"0,0-2 0 0 0,6-2-1070 0 0,-27 1 634 0 0,0 1 1 0 0,-1-2-1 0 0,0 0 0 0 0,0 0 1 0 0,0-1-1 0 0,11-6-634 0 0,-24 10 41 0 0,1 0 1 0 0,0 0-1 0 0,-1 1 0 0 0,1-1 0 0 0,-1 0 0 0 0,1 0 1 0 0,-1-1-1 0 0,1 1 0 0 0,-1 0 0 0 0,0 0 0 0 0,0-1 1 0 0,1 1-1 0 0,-1-1 0 0 0,0 1 0 0 0,0-1 0 0 0,-1 1 1 0 0,1-1-1 0 0,0 0 0 0 0,0 1 0 0 0,-1-1 0 0 0,1 0 1 0 0,-1 0-1 0 0,1 1 0 0 0,-1-1 0 0 0,0 0 0 0 0,0 0 1 0 0,0 0-1 0 0,0 0 0 0 0,0 1 0 0 0,0-1 0 0 0,0 0 1 0 0,-1 0-1 0 0,1 0 0 0 0,-1 1 0 0 0,1-1 0 0 0,-1 0 1 0 0,0 0-1 0 0,0 0-41 0 0,0 0-1 0 0,-1-1 1 0 0,1 1-1 0 0,-1-1 0 0 0,0 1 1 0 0,0 0-1 0 0,0 0 0 0 0,0 0 1 0 0,-1 0-1 0 0,1 0 0 0 0,0 0 1 0 0,-1 1-1 0 0,1-1 0 0 0,-1 1 1 0 0,0-1-1 0 0,0 1 0 0 0,1 0 1 0 0,-1 0-1 0 0,0 0 0 0 0,0 1 1 0 0,0-1-1 0 0,0 1 0 0 0,0-1 1 0 0,-1 1 0 0 0,0 0 12 0 0,1 0 1 0 0,0 1-1 0 0,-1-1 1 0 0,1 1 0 0 0,-1-1-1 0 0,1 1 1 0 0,0 0-1 0 0,-1 0 1 0 0,1 1-1 0 0,0-1 1 0 0,0 1-1 0 0,0-1 1 0 0,0 1 0 0 0,0 0-1 0 0,1 0 1 0 0,-1 0-1 0 0,0 1 1 0 0,1-1-1 0 0,-3 3-12 0 0,-6 11-32 0 0,9-14 155 0 0,0 1 0 0 0,0 0-1 0 0,0 0 1 0 0,0 0 0 0 0,1 0-1 0 0,-1 0 1 0 0,1 0 0 0 0,0 0-1 0 0,0 0 1 0 0,0 1 0 0 0,0-1-1 0 0,0 1-122 0 0,-2 8 478 0 0,3-11-468 0 0,-1 1 0 0 0,1-1 0 0 0,-1 1 0 0 0,1-1 0 0 0,0 1 0 0 0,0-1 0 0 0,0 1 0 0 0,0-1 0 0 0,0 1 0 0 0,0-1 0 0 0,0 1 0 0 0,0-1 0 0 0,1 1-10 0 0,0 9 0 0 0,-1-10 0 0 0,0 0 0 0 0,0 0 0 0 0,0 0 0 0 0,0 0 0 0 0,0 0 0 0 0,0 0 0 0 0,1 0 0 0 0,-1 0 0 0 0,0 0 0 0 0,1-1 0 0 0,-1 1 0 0 0,0 0 0 0 0,1 0 0 0 0,-1 0 0 0 0,1 0 0 0 0,0 0 0 0 0,-1-1 0 0 0,1 1 0 0 0,0 0 0 0 0,-1 0 0 0 0,1-1 0 0 0,0 1 0 0 0,3 3 78 0 0,0-1-1 0 0,1 0 0 0 0,-1 0 1 0 0,1-1-1 0 0,0 1 0 0 0,0-1 1 0 0,0 0-1 0 0,0 0 0 0 0,0 0 1 0 0,0-1-1 0 0,0 0 0 0 0,0 0 1 0 0,1 0-1 0 0,-1-1 0 0 0,0 0-77 0 0,3 0-8 0 0,1 1-23 0 0,0-1 1 0 0,-1-1 0 0 0,1 0-1 0 0,0 0 1 0 0,-1-1 0 0 0,1 0 30 0 0,8-2-1292 0 0,14-6-2422 0 0,-16 2-2809 0 0</inkml:trace>
  <inkml:trace contextRef="#ctx0" brushRef="#br0" timeOffset="7458.712">7909 1071 6912 0 0,'-2'0'314'0'0,"-47"4"163"0"0,36-2 1027 0 0,0 0 1 0 0,0 1 0 0 0,0 1-1 0 0,0 0 1 0 0,1 1-1 0 0,0 0 1 0 0,0 0-1 0 0,-3 4-1504 0 0,12-7 113 0 0,-1 1 0 0 0,2-1 0 0 0,-1 1 0 0 0,0 0 0 0 0,0 0 0 0 0,1 0 0 0 0,-1 0 0 0 0,1 1 0 0 0,0-1-1 0 0,0 1 1 0 0,0 0-113 0 0,-2 4 162 0 0,4-7-143 0 0,-1 1-1 0 0,1 0 1 0 0,0-1-1 0 0,0 1 0 0 0,0 0 1 0 0,0-1-1 0 0,0 1 1 0 0,0 0-1 0 0,1-1 1 0 0,-1 1-1 0 0,0 0 0 0 0,1-1 1 0 0,-1 1-1 0 0,1-1 1 0 0,0 1-1 0 0,0 0-18 0 0,1 2 7 0 0,0 0 0 0 0,0 0 0 0 0,0-1 0 0 0,0 1-1 0 0,0-1 1 0 0,2 2-7 0 0,1-1 0 0 0,0 0 0 0 0,1 0 0 0 0,-1-1 0 0 0,1 0 0 0 0,0 0 0 0 0,2 1 0 0 0,10 5 0 0 0,-10-5 0 0 0,1 0 0 0 0,-1-1 0 0 0,5 2 0 0 0,24 9 0 0 0,-14-3 35 0 0,18 10 153 0 0,-38-19-123 0 0,0 0 0 0 0,0 0 0 0 0,-1 1 0 0 0,1-1 0 0 0,0 1 0 0 0,-1-1 0 0 0,0 1 0 0 0,1 0 0 0 0,-1 0 0 0 0,0 0 0 0 0,0 1-65 0 0,-2-4 20 0 0,0 0 1 0 0,0 1 0 0 0,0-1 0 0 0,0 1 0 0 0,0-1 0 0 0,1 0 0 0 0,-1 1-1 0 0,0-1 1 0 0,0 1 0 0 0,0-1 0 0 0,-1 1 0 0 0,1-1 0 0 0,0 0 0 0 0,0 1-1 0 0,0-1 1 0 0,0 1 0 0 0,0-1 0 0 0,0 1 0 0 0,-1-1 0 0 0,1 0 0 0 0,0 1-1 0 0,0-1 1 0 0,0 0 0 0 0,-1 1 0 0 0,1-1 0 0 0,0 0 0 0 0,-1 1-1 0 0,1-1 1 0 0,0 0 0 0 0,-1 0 0 0 0,1 1 0 0 0,0-1 0 0 0,-1 0 0 0 0,1 0-21 0 0,-17 8 229 0 0,14-7-137 0 0,-30 11-285 0 0,0-2 0 0 0,-1-1-1 0 0,-17 1 194 0 0,13-4-1404 0 0</inkml:trace>
</inkml:ink>
</file>

<file path=ppt/ink/ink7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18-12-04T08:27:52.00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302 393 3224 0 0,'0'0'749'0'0,"-3"-10"10201"0"0,0 3-7556 0 0,1 5-3344 0 0,1 1-1 0 0,-1 0 1 0 0,0-1 0 0 0,0 1 0 0 0,1 0-1 0 0,-1 0 1 0 0,0 0 0 0 0,0 0 0 0 0,0 0-1 0 0,0 0 1 0 0,-1 0 0 0 0,1 1 0 0 0,0-1 0 0 0,0 1-1 0 0,0 0 1 0 0,0 0 0 0 0,-1-1 0 0 0,1 1-1 0 0,0 1 1 0 0,0-1 0 0 0,0 0 0 0 0,-1 0-1 0 0,1 1 1 0 0,0 0-50 0 0,-9 1 392 0 0,0 1 0 0 0,-1 0 0 0 0,2 0 0 0 0,-3 2-392 0 0,-1 2 161 0 0,-1 1 0 0 0,1 0 0 0 0,1 1 0 0 0,0 1 0 0 0,0 0 0 0 0,1 0 1 0 0,0 1-1 0 0,1 1 0 0 0,0 0 0 0 0,0 0 0 0 0,2 1 0 0 0,0 1 0 0 0,-6 11-161 0 0,12-20-1 0 0,1 0 0 0 0,0 1 1 0 0,0-1-1 0 0,0 1 1 0 0,0 0-1 0 0,1 0 0 0 0,0-1 1 0 0,1 1-1 0 0,-1 0 1 0 0,1 0-1 0 0,0 1 1 0 0,0-5 0 0 0,1 0 0 0 0,-1-1 1 0 0,0 1-1 0 0,1-1 0 0 0,-1 1 0 0 0,1-1 0 0 0,0 1 1 0 0,-1-1-1 0 0,1 1 0 0 0,0-1 0 0 0,0 0 0 0 0,0 1 1 0 0,0-1-1 0 0,0 0 0 0 0,0 0 0 0 0,0 0 0 0 0,0 1 1 0 0,1-1-1 0 0,-1 0 0 0 0,0-1 0 0 0,1 1 0 0 0,1 1 13 0 0,-1-2 0 0 0,1 1-1 0 0,-1 0 1 0 0,1 0-1 0 0,-1-1 1 0 0,1 1 0 0 0,0-1-1 0 0,-1 0 1 0 0,1 0 0 0 0,0 0-1 0 0,-1 0 1 0 0,2-1-13 0 0,4 0 28 0 0,-1 0-1 0 0,1-1 1 0 0,0-1 0 0 0,-1 1-1 0 0,0-1 1 0 0,0 0 0 0 0,1-1-1 0 0,1-1-27 0 0,2-2 0 0 0,-1 1 0 0 0,-1-1 0 0 0,1-1 0 0 0,-1 0 0 0 0,0 0 0 0 0,-1-1 0 0 0,0 0 0 0 0,0 0 0 0 0,-1-1 0 0 0,-1 0 0 0 0,2-3 0 0 0,9-16-238 0 0,-13 22 4 0 0,0 0 0 0 0,0-1 0 0 0,0 1 0 0 0,-1-1 0 0 0,2-7 234 0 0,6-21-544 0 0,-5 13 417 0 0,0 0 1 0 0,-1 0-1 0 0,-1 0 1 0 0,0-3 126 0 0,0-13-727 0 0,-2 27 531 0 0,0-1 1 0 0,-1 1-1 0 0,-1-1 0 0 0,0 0 196 0 0,0-20 74 0 0,0 26 106 0 0,0 1 0 0 0,0 0 0 0 0,0 0 0 0 0,-1 0 0 0 0,0-1 0 0 0,0 1 0 0 0,0 0 0 0 0,-1-1-180 0 0,1 6 309 0 0,1 1-12 0 0,0 0-1 0 0,0 0-28 0 0,-3 18 79 0 0,-1 4-333 0 0,1 0-1 0 0,1 1 1 0 0,0 0-1 0 0,2-1 1 0 0,1 1 0 0 0,2 6-14 0 0,-1 2 7 0 0,1 6-7 0 0,5 17 0 0 0,0 1 0 0 0,-5-39 28 0 0,0 0 0 0 0,3 6-28 0 0,3 13 19 0 0,-5-19 86 0 0,1 1 0 0 0,0-2 0 0 0,1 1 0 0 0,1 0-1 0 0,0-1 1 0 0,8 11-105 0 0,-14-24 13 0 0,0 0-22 0 0,0-1 0 0 0,-1 0 0 0 0,1 0-1 0 0,0 1 1 0 0,-1-1 0 0 0,1 0 0 0 0,0 0-1 0 0,0 0 1 0 0,0 0 0 0 0,0 0-1 0 0,0 0 1 0 0,0 0 0 0 0,0 0 0 0 0,1 0-1 0 0,-1-1 1 0 0,0 1 0 0 0,0 0-1 0 0,1-1 1 0 0,-1 1 0 0 0,0-1 0 0 0,1 1-1 0 0,-1-1 1 0 0,0 0 0 0 0,1 1-1 0 0,-1-1 1 0 0,1 0 0 0 0,-1 0 0 0 0,1 0-1 0 0,0 0 10 0 0,1-1-236 0 0,0 0 0 0 0,0 1 0 0 0,-1-1 0 0 0,1 0 0 0 0,0-1 0 0 0,0 1-1 0 0,-1 0 1 0 0,1-1 0 0 0,-1 0 0 0 0,2 0 236 0 0,5-6-2207 0 0</inkml:trace>
  <inkml:trace contextRef="#ctx0" brushRef="#br0" timeOffset="400.633">689 407 5984 0 0,'0'0'464'0'0,"-3"14"200"0"0,3-9 1157 0 0,1 28 8535 0 0,-1-27-9944 0 0,1 0-1 0 0,0-1 0 0 0,1 1 1 0 0,-1-1-1 0 0,2 1-411 0 0,9 33 64 0 0,-8-26 287 0 0,0 0-1 0 0,1-1 1 0 0,0 1 0 0 0,3 4-351 0 0,20 35 561 0 0,-22-38-580 0 0,-5-8-5889 0 0,-1-6 3957 0 0</inkml:trace>
  <inkml:trace contextRef="#ctx0" brushRef="#br0" timeOffset="783.691">610 294 18511 0 0,'-1'-2'180'0'0,"0"-1"0"0"0,0 1 0 0 0,0 0 0 0 0,0-1-1 0 0,0 1 1 0 0,-1 0 0 0 0,0-1-180 0 0,0 0 117 0 0,0 1 0 0 0,0-1 0 0 0,0 0 0 0 0,1 0 0 0 0,-1 0 0 0 0,1 0 0 0 0,-1-3-117 0 0,2 6 33 0 0,0 0 0 0 0,0 0 1 0 0,0 1-1 0 0,0-1 0 0 0,0 0 0 0 0,0 0 1 0 0,0 0-1 0 0,0 0 0 0 0,1 0 0 0 0,-1 0 1 0 0,0 0-1 0 0,0 0 0 0 0,0 0 1 0 0,0 0-1 0 0,0 0 0 0 0,0 0 0 0 0,0 0 1 0 0,0 0-1 0 0,0 1 0 0 0,0-1 0 0 0,0 0 1 0 0,1 0-1 0 0,-1 0 0 0 0,0 0 1 0 0,0 0-1 0 0,0 0 0 0 0,0 0 0 0 0,0 0 1 0 0,0 0-1 0 0,0 0 0 0 0,0 0 0 0 0,0 0 1 0 0,1 0-1 0 0,-1 0 0 0 0,0 0 1 0 0,0 0-1 0 0,0 0 0 0 0,0-1 0 0 0,0 1 1 0 0,0 0-1 0 0,0 0 0 0 0,0 0 0 0 0,0 0 1 0 0,0 0-1 0 0,0 0 0 0 0,1 0 1 0 0,-1 0-1 0 0,0 0 0 0 0,0 0 0 0 0,0 0 1 0 0,0 0-1 0 0,0 0 0 0 0,0 0 0 0 0,0-1 1 0 0,0 1-1 0 0,0 0 0 0 0,0 0 1 0 0,0 0-1 0 0,0 0 0 0 0,0 0 0 0 0,0 0 1 0 0,0 0-1 0 0,0 0 0 0 0,0 0 0 0 0,0-1-33 0 0,11 9-2279 0 0,-5-3-2005 0 0,1 0-2680 0 0</inkml:trace>
  <inkml:trace contextRef="#ctx0" brushRef="#br0" timeOffset="784.691">1073 280 6912 0 0,'0'0'314'0'0,"-13"3"116"0"0,7 0 818 0 0,0 0 0 0 0,0 1 0 0 0,1-1 1 0 0,0 1-1 0 0,-1 0 0 0 0,2 0 0 0 0,-1 1 1 0 0,0-1-1 0 0,-1 3-1248 0 0,-25 22 1667 0 0,29-27-1661 0 0,0-1 1 0 0,1 0 0 0 0,-1 1 0 0 0,1-1 0 0 0,-1 1-1 0 0,1-1 1 0 0,-1 1 0 0 0,1 0 0 0 0,0 0-1 0 0,0 0 1 0 0,0 0 0 0 0,0-1 0 0 0,0 1-1 0 0,1 0 1 0 0,-1 1 0 0 0,0-1 0 0 0,1 0-1 0 0,0 0 1 0 0,-1 0 0 0 0,1 0 0 0 0,0 0 0 0 0,0 0-1 0 0,0 1 1 0 0,0-1 0 0 0,1 0 0 0 0,-1 0-1 0 0,0 0 1 0 0,1 0 0 0 0,0 0 0 0 0,-1 0-1 0 0,1 0 1 0 0,0 0 0 0 0,0 0 0 0 0,0 0-1 0 0,0 0 1 0 0,1-1 0 0 0,-1 1 0 0 0,0 0-1 0 0,1-1 1 0 0,-1 1 0 0 0,1-1-7 0 0,8 9 20 0 0,1-2 0 0 0,0 1 1 0 0,0-2-1 0 0,9 5-20 0 0,26 18 116 0 0,-27-16-38 0 0,16 7-78 0 0,-18-10 138 0 0,0-1 1 0 0,8 8-139 0 0,-25-17 34 0 0,0-1-1 0 0,0 0 1 0 0,1 0 0 0 0,-1 0 0 0 0,0 0-1 0 0,0 1 1 0 0,1-1 0 0 0,-1 0-1 0 0,0 0 1 0 0,0 0 0 0 0,0 1-1 0 0,0-1 1 0 0,1 0 0 0 0,-1 0-1 0 0,0 1 1 0 0,0-1 0 0 0,0 0 0 0 0,0 0-1 0 0,0 1 1 0 0,0-1 0 0 0,0 0-1 0 0,0 0 1 0 0,0 1 0 0 0,0-1-1 0 0,0 0 1 0 0,0 1 0 0 0,0-1 0 0 0,0 0-1 0 0,0 0 1 0 0,0 1 0 0 0,0-1-1 0 0,0 0 1 0 0,0 1 0 0 0,0-1-1 0 0,0 0 1 0 0,0 0 0 0 0,0 1-1 0 0,-1-1 1 0 0,1 0 0 0 0,0 0 0 0 0,0 0-1 0 0,0 1 1 0 0,0-1 0 0 0,-1 0-1 0 0,1 0 1 0 0,0 0 0 0 0,0 1-34 0 0,-14 6 319 0 0,9-5-73 0 0,-2 1-232 0 0,-1-1-1 0 0,1 0 1 0 0,0 0-1 0 0,-1-1 1 0 0,1 0-1 0 0,-1 0 0 0 0,1 0 1 0 0,-4-1-14 0 0,-13 1-34 0 0,0 1 347 0 0,0-2 0 0 0,-10-1-313 0 0,-8 0-229 0 0,41 1 226 0 0,-36-2-661 0 0,34 2 247 0 0,0-1 0 0 0,1 1-1 0 0,-1-1 1 0 0,1 1 0 0 0,-1-1-1 0 0,1 0 1 0 0,-1 0 0 0 0,1 0-1 0 0,-1-1 1 0 0,1 1 0 0 0,0 0-1 0 0,0-1 1 0 0,-2-1 417 0 0,0-5-6730 0 0</inkml:trace>
  <inkml:trace contextRef="#ctx0" brushRef="#br0" timeOffset="1171.953">1375 168 11520 0 0,'0'0'886'0'0,"10"10"800"0"0,-7-7-1126 0 0,-1 1 1 0 0,1 0-1 0 0,-1 0 1 0 0,0 0-1 0 0,0 0 1 0 0,0 0-1 0 0,0 0 1 0 0,-1 0-1 0 0,0 1 0 0 0,0 1-560 0 0,1 5 414 0 0,-1 1-1 0 0,0-1 0 0 0,-1 4-413 0 0,1 15 646 0 0,8 126 1243 0 0,-8-146-1889 0 0,1 0 0 0 0,0-1-1 0 0,3 10 1 0 0,4 23 12 0 0,-2-16 112 0 0,-6-21-179 0 0,1-1 0 0 0,-1 1 0 0 0,0-1 0 0 0,0 1-1 0 0,0-1 1 0 0,-1 4 55 0 0,2-5-818 0 0,-1-3-5783 0 0,-6-3-231 0 0</inkml:trace>
  <inkml:trace contextRef="#ctx0" brushRef="#br0" timeOffset="1545.837">1183 320 16416 0 0,'0'0'751'0'0,"14"0"273"0"0,53-3 283 0 0,4-3-1307 0 0,1 0 1392 0 0,-53 5-1172 0 0,14-2-105 0 0,0 2 0 0 0,0 1 0 0 0,9 3-115 0 0,-33-2 47 0 0,0-1-1 0 0,1 0 0 0 0,-1 0 1 0 0,2-1-47 0 0,10-2-5971 0 0,-11 3-755 0 0</inkml:trace>
  <inkml:trace contextRef="#ctx0" brushRef="#br0" timeOffset="1915.992">1743 342 2760 0 0,'11'12'4853'0'0,"1"12"905"0"0,-2 17-3154 0 0,-1-3-1588 0 0,9 43 1320 0 0,2 5-192 0 0,-18-81-2072 0 0,-2-4 299 0 0,0-1 117 0 0,-3-3 464 0 0,2-1-930 0 0,-1 1-1 0 0,1 0 1 0 0,0 0-1 0 0,0-1 1 0 0,0 1-1 0 0,1-1 1 0 0,0 1-1 0 0,-1-1-21 0 0,-3-19-7 0 0,2 13 7 0 0,1-1 0 0 0,0 0 0 0 0,0 0 0 0 0,2 0 0 0 0,-1 0 0 0 0,1-1 0 0 0,1-3 5 0 0,0-1-1 0 0,1 1 0 0 0,0 0 0 0 0,5-14-4 0 0,-5 21-21 0 0,0 1 0 0 0,0-1 0 0 0,1 1 0 0 0,0 0 0 0 0,0 0 0 0 0,0 0 0 0 0,1 0 0 0 0,0 1 0 0 0,0 0 0 0 0,3-2 21 0 0,-3 4-79 0 0,1 0 0 0 0,-1 0 0 0 0,1 1 0 0 0,1 0 1 0 0,-1 0-1 0 0,0 0 0 0 0,1 1 0 0 0,1-1 79 0 0,5-1-385 0 0,-1 1 0 0 0,1 1-1 0 0,11-2 386 0 0,-11 4-596 0 0,-1 0-1 0 0,1 0 0 0 0,-1 1 0 0 0,4 2 597 0 0,25 4-4400 0 0,-27-4 2272 0 0</inkml:trace>
  <inkml:trace contextRef="#ctx0" brushRef="#br0" timeOffset="2292.303">2146 345 2760 0 0,'0'0'125'0'0,"-3"8"506"0"0,0 0 2780 0 0,1-1 1 0 0,0 1-1 0 0,0 0 1 0 0,1 1-3412 0 0,-4 15 2377 0 0,1 10-390 0 0,3-28-1768 0 0,0 0 1 0 0,0 0-1 0 0,0 0 1 0 0,1-1-1 0 0,-1 1 1 0 0,2 0-1 0 0,-1 0 1 0 0,0 0-1 0 0,1 1-219 0 0,3 12 783 0 0,1-1 0 0 0,1 4-783 0 0,-5-18 166 0 0,0-1-111 0 0,-1-1-37 0 0,1-1 1 0 0,-1 0-1 0 0,1 1 0 0 0,0-1 0 0 0,-1 0 0 0 0,1 0 0 0 0,0 0 1 0 0,0 1-1 0 0,0-1 0 0 0,0 0 0 0 0,0 0 0 0 0,0 0 0 0 0,0 0 0 0 0,0-1 1 0 0,0 1-19 0 0,0 0-7 0 0,-1 0 0 0 0,1-1 0 0 0,0 1 0 0 0,-1-1 0 0 0,1 1 1 0 0,0-1-1 0 0,-1 1 0 0 0,1-1 0 0 0,0 0 0 0 0,-1 1 1 0 0,1-1-1 0 0,0 0 0 0 0,0 1 0 0 0,0-1 0 0 0,-1 0 0 0 0,1 0 1 0 0,0 0-1 0 0,0 0 0 0 0,0 0 0 0 0,-1 0 0 0 0,1 0 1 0 0,0 0-1 0 0,0 0 0 0 0,0 0 0 0 0,-1 0 0 0 0,1 0 1 0 0,0-1-1 0 0,0 1 0 0 0,0 0 0 0 0,-1-1 0 0 0,1 1 0 0 0,0 0 1 0 0,-1-1-1 0 0,1 1 0 0 0,0-1 0 0 0,-1 1 0 0 0,1-1 1 0 0,0 0-1 0 0,-1 1 0 0 0,1-1 7 0 0,1-1-405 0 0,-1 0-1 0 0,1 0 1 0 0,-1 0-1 0 0,1-1 1 0 0,-1 1 0 0 0,0 0-1 0 0,0 0 1 0 0,0-1-1 0 0,0 1 1 0 0,0-1 0 0 0,0-1 405 0 0,-1-7-1718 0 0</inkml:trace>
  <inkml:trace contextRef="#ctx0" brushRef="#br0" timeOffset="2293.303">2106 37 11976 0 0,'1'-5'228'0'0,"0"4"-159"0"0,-1 0 1 0 0,0 0 0 0 0,1 0-1 0 0,-1 0 1 0 0,0-1 0 0 0,0 1-1 0 0,0 0 1 0 0,0 0 0 0 0,0 0-1 0 0,0 0 1 0 0,0 0 0 0 0,0 0-1 0 0,0 0 1 0 0,-1 0 0 0 0,1 0 0 0 0,0 0-1 0 0,-1 0 1 0 0,1 0 0 0 0,-1-1-70 0 0,1 1 1460 0 0,6-3 3738 0 0,3 0-3918 0 0,-5 4-1270 0 0,1-1-1 0 0,-1 1 1 0 0,0 0 0 0 0,0 0-1 0 0,1 1 1 0 0,-1-1 0 0 0,0 1-1 0 0,0 0 1 0 0,0 0-1 0 0,0 1 1 0 0,0-1 0 0 0,2 2-10 0 0,13 9-6016 0 0,-19-11-670 0 0</inkml:trace>
  <inkml:trace contextRef="#ctx0" brushRef="#br0" timeOffset="2696.266">2353 113 3680 0 0,'-1'2'120'0'0,"-1"1"-1"0"0,1 0 1 0 0,0 0 0 0 0,0 0-1 0 0,0 0 1 0 0,0 0 0 0 0,0 0-1 0 0,0 1 1 0 0,1-1 0 0 0,0 0-1 0 0,-1 0 1 0 0,1 0 0 0 0,1 4-120 0 0,0 5 2146 0 0,1 1 0 0 0,0-1 1 0 0,2 2-2147 0 0,4 28 3466 0 0,-5-19-3245 0 0,1-1 1 0 0,1-1-1 0 0,2 5-221 0 0,2 11 962 0 0,13 33 1086 0 0,-9-35-1440 0 0,-12-34-579 0 0,-1-1-1 0 0,0 1 0 0 0,1 0 0 0 0,-1-1 1 0 0,0 1-1 0 0,1-1 0 0 0,-1 1 0 0 0,0 0 1 0 0,0-1-1 0 0,0 1 0 0 0,0 0 0 0 0,1-1 1 0 0,-1 1-1 0 0,0 0 0 0 0,0-1 0 0 0,0 1 0 0 0,0 0 1 0 0,-1-1-1 0 0,1 1 0 0 0,0 0 0 0 0,0-1 1 0 0,0 1-1 0 0,0 0 0 0 0,-1-1 0 0 0,1 1 1 0 0,0-1-1 0 0,-1 1-28 0 0,1-1 28 0 0,-1 0 0 0 0,1 0-1 0 0,0 0 1 0 0,0 0 0 0 0,-1 0 0 0 0,1 0 0 0 0,0 0 0 0 0,-1 0-1 0 0,1 0 1 0 0,0 0 0 0 0,-1 0 0 0 0,1 0 0 0 0,0-1 0 0 0,-1 1-1 0 0,1 0 1 0 0,0 0 0 0 0,0 0 0 0 0,-1 0 0 0 0,1-1 0 0 0,0 1-1 0 0,0 0 1 0 0,0 0 0 0 0,-1-1 0 0 0,1 1 0 0 0,0 0 0 0 0,0 0-1 0 0,0-1 1 0 0,0 1 0 0 0,-1 0 0 0 0,1-1 0 0 0,0 1 0 0 0,0 0-1 0 0,0-1 1 0 0,0 1 0 0 0,0 0 0 0 0,0-1 0 0 0,0 1 0 0 0,0 0-1 0 0,0-1-27 0 0,-1-4-21 0 0,0-1-1 0 0,1 0 0 0 0,0 1 0 0 0,0-1 0 0 0,0 0 1 0 0,1 0-1 0 0,-1 1 0 0 0,2-1 0 0 0,-1 1 0 0 0,0-1 1 0 0,1 1-1 0 0,0-1 0 0 0,1 0 22 0 0,1-2-178 0 0,0 1 0 0 0,0-1 1 0 0,0 1-1 0 0,1 0 0 0 0,0 0 1 0 0,1 1-1 0 0,0-1 0 0 0,4-3 178 0 0,-5 6-57 0 0,0 1 0 0 0,0-1 0 0 0,0 1-1 0 0,0 0 1 0 0,1 0 0 0 0,0 1 0 0 0,-1-1 0 0 0,1 1 0 0 0,0 1-1 0 0,0-1 1 0 0,0 1 0 0 0,0 0 0 0 0,1 0 0 0 0,-1 1 0 0 0,0 0-1 0 0,0 0 1 0 0,0 0 0 0 0,1 1 0 0 0,-1 0 0 0 0,0 0-1 0 0,5 2 58 0 0,-1 0 129 0 0,1 0 0 0 0,-1 1 0 0 0,0 0 0 0 0,-1 1 0 0 0,1 0 0 0 0,-1 1 0 0 0,0-1 0 0 0,0 2 0 0 0,0-1 0 0 0,-1 2 0 0 0,0-1 0 0 0,1 2-129 0 0,-4-3 232 0 0,0 1-1 0 0,-1-1 1 0 0,1 1 0 0 0,-1 0 0 0 0,-1 0 0 0 0,1 0 0 0 0,-1 0-1 0 0,0 1 1 0 0,-1 1-232 0 0,-1-8 51 0 0,-1 0-1 0 0,1 0 0 0 0,-1 0 0 0 0,0 1 0 0 0,0-1 1 0 0,0 0-1 0 0,0 0 0 0 0,0 1 0 0 0,0-1 0 0 0,0 0 1 0 0,0 1-1 0 0,0-1 0 0 0,0 0 0 0 0,-1 0 0 0 0,1 1 1 0 0,0-1-1 0 0,-1 0 0 0 0,1 0 0 0 0,-1 0 1 0 0,0 1-51 0 0,-1 0 44 0 0,1 0 1 0 0,-1 0 0 0 0,0 0-1 0 0,0 0 1 0 0,1-1 0 0 0,-1 1 0 0 0,0-1-1 0 0,-1 1 1 0 0,1-1 0 0 0,-2 1-45 0 0,-5 2 12 0 0,0-1 0 0 0,-1 1 0 0 0,1-2 0 0 0,-1 1 0 0 0,0-1-12 0 0,-23 2-232 0 0,0-1-1 0 0,0-1 1 0 0,0-2-1 0 0,-1-1 1 0 0,-1-2 232 0 0,6-1-2330 0 0,12-3-3647 0 0,7-1-97 0 0</inkml:trace>
  <inkml:trace contextRef="#ctx0" brushRef="#br0" timeOffset="3107.129">2964 300 11520 0 0,'-6'12'1224'0'0,"-8"8"113"0"0,-3 6 2323 0 0,-6 11-3660 0 0,15-22 471 0 0,-1 1 255 0 0,0 1 1 0 0,1 0 0 0 0,-2 9-727 0 0,8-22 113 0 0,1 1 1 0 0,0-1-1 0 0,0 1 1 0 0,0 0-1 0 0,0-1 1 0 0,1 1-1 0 0,0 0 1 0 0,0-1-1 0 0,0 1 1 0 0,1 0-1 0 0,-1-1 0 0 0,1 1 1 0 0,0-1-1 0 0,0 1 1 0 0,1-1-1 0 0,0 3-113 0 0,-1-6 31 0 0,0 1 0 0 0,-1-1 0 0 0,1 1 0 0 0,0 0-1 0 0,1-1 1 0 0,-1 0 0 0 0,0 1 0 0 0,0-1 0 0 0,1 0 0 0 0,-1 1-1 0 0,0-1 1 0 0,1 0 0 0 0,0 0 0 0 0,-1 0 0 0 0,1 0-1 0 0,-1-1 1 0 0,1 1 0 0 0,0 0 0 0 0,0-1 0 0 0,0 1-31 0 0,1 0 34 0 0,1-1 1 0 0,-1 0 0 0 0,1 0-1 0 0,-1 0 1 0 0,1 0 0 0 0,-1 0-1 0 0,0 0 1 0 0,1-1 0 0 0,-1 0 0 0 0,3 0-35 0 0,2-2 32 0 0,-1 0 1 0 0,1 0-1 0 0,-1-1 1 0 0,0 1-1 0 0,0-1 1 0 0,0-1-1 0 0,-1 0 1 0 0,1 0-1 0 0,1-2-32 0 0,4-6-200 0 0,-1 0 0 0 0,-1-1 0 0 0,0 0-1 0 0,0-1 1 0 0,-2 0 0 0 0,0 0-1 0 0,0-1 1 0 0,-2 0 0 0 0,0 0 0 0 0,3-13 200 0 0,-5 21-29 0 0,-3 7 62 0 0,-1 0 0 0 0,1 0 0 0 0,-1 0 0 0 0,1 0 0 0 0,-1 0 0 0 0,1 0 0 0 0,-1-1 0 0 0,1 1 0 0 0,-1 0 0 0 0,0 0 0 0 0,0 0 0 0 0,0-1 0 0 0,1 1 0 0 0,-1 0 0 0 0,-1-1-33 0 0,1 18 312 0 0,1 0 0 0 0,1 0 1 0 0,0-1-1 0 0,1 1 0 0 0,0 1-312 0 0,0-9 5 0 0,0 1 0 0 0,0-1 1 0 0,0 0-1 0 0,1 0 0 0 0,0 0 0 0 0,1 0 1 0 0,0-1-1 0 0,0 0 0 0 0,6 7-5 0 0,-4-7 15 0 0,0 0 0 0 0,0-1-1 0 0,1 1 1 0 0,-1-1 0 0 0,2-1 0 0 0,-1 1-1 0 0,1-2 1 0 0,6 4-15 0 0,-11-6 78 0 0,0-1 0 0 0,0 1 0 0 0,0-1 0 0 0,0 0-1 0 0,1 0 1 0 0,-1 0 0 0 0,0 0 0 0 0,1-1 0 0 0,-1 0 0 0 0,0 0 0 0 0,1 0-1 0 0,-1-1 1 0 0,0 1 0 0 0,1-1 0 0 0,-1 0 0 0 0,0 0 0 0 0,0 0 0 0 0,1-1 0 0 0,3-1-78 0 0,-6 1-208 0 0,0 1 0 0 0,0-1 0 0 0,1 0 1 0 0,-1 1-1 0 0,0-1 0 0 0,-1 0 0 0 0,1 0 1 0 0,1-2 207 0 0,6-10-6008 0 0,-1-2-1511 0 0</inkml:trace>
  <inkml:trace contextRef="#ctx0" brushRef="#br0" timeOffset="3515.908">3364 110 17191 0 0,'0'0'388'0'0,"0"9"523"0"0,1 9-683 0 0,1 1 0 0 0,1-1 0 0 0,2 7-228 0 0,3 20 297 0 0,-2-16 580 0 0,1-1-1 0 0,1-1 0 0 0,7 16-876 0 0,-10-30 274 0 0,13 34 621 0 0,-11-35-817 0 0,-2 1 0 0 0,0 0 0 0 0,0 1 0 0 0,-1-1 0 0 0,-1 1 0 0 0,0 0 0 0 0,0 13-78 0 0,-3-26 152 0 0,0-1-156 0 0,-6 2-1598 0 0,-3-1-673 0 0,0-1-5099 0 0</inkml:trace>
  <inkml:trace contextRef="#ctx0" brushRef="#br0" timeOffset="3516.908">3229 373 8288 0 0,'0'0'638'0'0,"2"-1"-414"0"0,8-1 736 0 0,-1 0 0 0 0,1 1-1 0 0,0 0 1 0 0,0 0-1 0 0,0 1 1 0 0,3 1-960 0 0,16-2 898 0 0,105 1 193 0 0,87-6 3074 0 0,-219 6-4098 0 0,-1 0-1 0 0,0 1 1 0 0,0-1-1 0 0,0 0 1 0 0,0 1 0 0 0,0-1-1 0 0,0 1 1 0 0,0-1 0 0 0,0 1-1 0 0,0-1 1 0 0,-1 1-1 0 0,1-1 1 0 0,0 1 0 0 0,0 0-1 0 0,0 0 1 0 0,-1-1-1 0 0,1 1 1 0 0,0 0 0 0 0,-1 0-1 0 0,1 0 1 0 0,0 0-1 0 0,-1 0 1 0 0,0 0 0 0 0,1 0-1 0 0,-1 0 1 0 0,1 0-1 0 0,-1 0 1 0 0,0 0 0 0 0,0 0-1 0 0,0 1-66 0 0,2 3 101 0 0,-1 1 0 0 0,-1 0 0 0 0,1-1-1 0 0,-1 6-100 0 0,0 13 702 0 0,1 0-1 0 0,1 0 0 0 0,1 2-701 0 0,-1-12 0 0 0,-1-9 0 0 0,0 1 0 0 0,0-1 0 0 0,0 1 0 0 0,1-1 0 0 0,0 0 0 0 0,2 5 0 0 0,2 2 0 0 0,-4-11 0 0 0,-1 0-2 0 0,-1-1 0 0 0,0 0-1 0 0,0 1 1 0 0,1-1 0 0 0,-1 0-1 0 0,0 1 1 0 0,1-1 0 0 0,-1 0-1 0 0,0 0 1 0 0,1 0 0 0 0,-1 1 0 0 0,0-1-1 0 0,1 0 1 0 0,-1 0 0 0 0,0 0-1 0 0,1 0 1 0 0,-1 1 0 0 0,1-1-1 0 0,-1 0 1 0 0,0 0 0 0 0,1 0 0 0 0,-1 0-1 0 0,1 0 1 0 0,-1 0 0 0 0,0 0-1 0 0,1 0 1 0 0,-1 0 0 0 0,1-1-1 0 0,-1 1 1 0 0,0 0 0 0 0,1 0 0 0 0,-1 0-1 0 0,1 0 1 0 0,-1-1 0 0 0,0 1-1 0 0,1 0 1 0 0,-1 0 0 0 0,0 0-1 0 0,1-1 3 0 0,7-9-786 0 0,-7 6 158 0 0,0-1 0 0 0,0 1 0 0 0,-1-1 0 0 0,0 1 0 0 0,0 0 0 0 0,0-1 0 0 0,0 1 0 0 0,0-1 0 0 0,-1 0 628 0 0,0-5-2016 0 0,0-5-4463 0 0</inkml:trace>
  <inkml:trace contextRef="#ctx0" brushRef="#br0" timeOffset="3905.698">3744 331 2304 0 0,'-3'-44'1979'0'0,"2"30"3036"0"0,0-1 4729 0 0,1 15-9719 0 0,0-1 1 0 0,0 1-1 0 0,0 0 1 0 0,0 0-1 0 0,0-1 0 0 0,0 1 1 0 0,0 0-1 0 0,0-1 1 0 0,0 1-1 0 0,0 0 0 0 0,0 0 1 0 0,0-1-1 0 0,1 1 1 0 0,-1 0-1 0 0,0 0 0 0 0,0 0 1 0 0,0-1-1 0 0,1 1 1 0 0,-1 0-1 0 0,0 0 0 0 0,0 0 1 0 0,0-1-1 0 0,1 1 1 0 0,-1 0-1 0 0,0 0 0 0 0,0 0 1 0 0,1 0-1 0 0,-1 0 1 0 0,0 0-1 0 0,0-1 0 0 0,1 1 1 0 0,-1 0-1 0 0,0 0 0 0 0,1 0 1 0 0,-1 0-1 0 0,0 0 1 0 0,0 0-1 0 0,1 0 0 0 0,-1 0 1 0 0,0 0-1 0 0,0 0 1 0 0,1 1-1 0 0,-1-1 0 0 0,0 0 1 0 0,1 0-1 0 0,-1 0 1 0 0,0 0-1 0 0,0 0 0 0 0,1 0 1 0 0,-1 0-1 0 0,0 1 1 0 0,0-1-1 0 0,0 0 0 0 0,1 0 1 0 0,-1 1-26 0 0,14 6-88 0 0,26 18-2542 0 0,-30-19 1189 0 0</inkml:trace>
  <inkml:trace contextRef="#ctx0" brushRef="#br0" timeOffset="4302.703">4236 280 3224 0 0,'-10'-8'288'0'0,"3"8"987"0"0,1-1 1 0 0,-1 1-1 0 0,1 0 1 0 0,-1 0-1 0 0,1 1 1 0 0,-1-1-1 0 0,1 1 1 0 0,0 1-1 0 0,-2 0-1275 0 0,-8 2 882 0 0,1 2 1 0 0,0 0-1 0 0,-1 1-882 0 0,2 0 383 0 0,0 1-1 0 0,1 0 0 0 0,0 1 1 0 0,-6 5-383 0 0,12-8 73 0 0,0 0 1 0 0,0 0-1 0 0,1 1 1 0 0,0 0-1 0 0,0 0 0 0 0,1 0 1 0 0,0 1-1 0 0,-1 2-73 0 0,4-7 44 0 0,0 1 0 0 0,1 0 0 0 0,-1 0 0 0 0,1 0 0 0 0,0 0 0 0 0,1 0 0 0 0,-1 0-1 0 0,0 1 1 0 0,1-1 0 0 0,0 0 0 0 0,0 0 0 0 0,0 0 0 0 0,1 3-44 0 0,0-5 40 0 0,-1 0-1 0 0,1 0 1 0 0,-1 0 0 0 0,1 0 0 0 0,0 0-1 0 0,0-1 1 0 0,0 1 0 0 0,0 0 0 0 0,0 0-1 0 0,0-1 1 0 0,0 1 0 0 0,0-1 0 0 0,1 1 0 0 0,-1-1-1 0 0,1 1 1 0 0,-1-1 0 0 0,1 0 0 0 0,-1 0-1 0 0,1 0 1 0 0,0 0 0 0 0,0 0 0 0 0,-1 0-1 0 0,1 0 1 0 0,0-1 0 0 0,0 1 0 0 0,0-1 0 0 0,0 1-1 0 0,1-1-39 0 0,4 1 13 0 0,-1 0-1 0 0,0-1 0 0 0,0 1 0 0 0,0-2 0 0 0,0 1 0 0 0,1-1 1 0 0,-1 1-1 0 0,0-2 0 0 0,0 1 0 0 0,0-1 0 0 0,0 0 1 0 0,-1 0-1 0 0,1-1 0 0 0,0 1 0 0 0,-1-1 0 0 0,0 0 1 0 0,1-1-1 0 0,-1 1 0 0 0,-1-1 0 0 0,1 0 0 0 0,3-4-12 0 0,29-29-29 0 0,-19 21-47 0 0,-1-2 0 0 0,5-6 76 0 0,-17 17-21 0 0,0 1-1 0 0,1 1 1 0 0,0-1-1 0 0,0 1 1 0 0,6-4 21 0 0,-10 7-6 0 0,1 0 0 0 0,0 1 0 0 0,-1-1 0 0 0,1 1 0 0 0,0-1 0 0 0,0 1 0 0 0,0 0 0 0 0,0 0 0 0 0,0 1 0 0 0,0-1 0 0 0,0 1 0 0 0,0-1 0 0 0,0 1 0 0 0,0 0 0 0 0,0 0 0 0 0,3 1 6 0 0,-5-1 0 0 0,1 1 0 0 0,0 0-1 0 0,0 0 1 0 0,-1 0-1 0 0,1 0 1 0 0,0 0 0 0 0,-1 0-1 0 0,1 0 1 0 0,-1 1-1 0 0,1-1 1 0 0,-1 0 0 0 0,0 1-1 0 0,1 0 1 0 0,-1-1 0 0 0,0 1-1 0 0,0-1 1 0 0,0 1-1 0 0,0 0 1 0 0,-1 0 0 0 0,1 1 0 0 0,2 3 36 0 0,-1 0 0 0 0,0 0 0 0 0,-1 0 0 0 0,1 0 1 0 0,0 7-37 0 0,-1 4 66 0 0,3 21 1897 0 0,-2 10-1963 0 0,-3-42 13 0 0,-4-6-13 0 0,4-1-11 0 0,1 1-1 0 0,0-1 0 0 0,-1 1 0 0 0,1-1 1 0 0,-1 1-1 0 0,1-1 0 0 0,0 1 0 0 0,0-1 1 0 0,-1 0-1 0 0,1 1 0 0 0,0-1 0 0 0,0 1 1 0 0,0-1-1 0 0,0 0 0 0 0,-1 1 0 0 0,1-1 1 0 0,0 1-1 0 0,0-1 0 0 0,0 0 0 0 0,0 1 1 0 0,1-1-1 0 0,-1 0 0 0 0,0 1 1 0 0,0-1-1 0 0,0 1 0 0 0,0-1 0 0 0,1 0 12 0 0,5-16-567 0 0,5-1-67 0 0,1 1-1 0 0,1 0 0 0 0,0 0 1 0 0,1 1-1 0 0,1 1 0 0 0,0 1 1 0 0,1 0-1 0 0,6-3 635 0 0,-14 12-96 0 0,-1 0 0 0 0,1 0 0 0 0,0 1 0 0 0,0 0 0 0 0,0 1 0 0 0,0-1 0 0 0,1 2 0 0 0,-1-1 96 0 0,-4 2 85 0 0,0 0 0 0 0,0 1 0 0 0,-1-1 0 0 0,1 1 0 0 0,0 0 0 0 0,0 0 0 0 0,0 0 0 0 0,0 0 0 0 0,-1 1 0 0 0,1-1 1 0 0,0 1-1 0 0,0 0 0 0 0,-1 0 0 0 0,1 1 0 0 0,0-1 0 0 0,-1 1 0 0 0,0 0 0 0 0,1 0 0 0 0,1 1-85 0 0,-2 0 159 0 0,1 0 0 0 0,0 0 0 0 0,-1 1 0 0 0,0 0 0 0 0,0-1 0 0 0,0 1 0 0 0,0 0 0 0 0,0 1 0 0 0,-1-1 0 0 0,0 0 0 0 0,0 1 0 0 0,0-1 0 0 0,0 1 0 0 0,-1-1 0 0 0,1 5-159 0 0,0 7 532 0 0,0-1-1 0 0,-1 1 1 0 0,0 0-1 0 0,-2 3-531 0 0,1-5 588 0 0,-4 9-271 0 0,3-18-3270 0 0,1-2-4500 0 0,0-3 1653 0 0</inkml:trace>
</inkml:ink>
</file>

<file path=ppt/ink/ink7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8-12-04T08:26:50.357"/>
    </inkml:context>
    <inkml:brush xml:id="br0">
      <inkml:brushProperty name="width" value="0.05" units="cm"/>
      <inkml:brushProperty name="height" value="0.05" units="cm"/>
      <inkml:brushProperty name="ignorePressure" value="1"/>
    </inkml:brush>
    <inkml:context xml:id="ctx1">
      <inkml:inkSource xml:id="inkSrc1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1" timeString="2018-12-04T08:27:44.182"/>
    </inkml:context>
    <inkml:brush xml:id="br1">
      <inkml:brushProperty name="width" value="0.05" units="cm"/>
      <inkml:brushProperty name="height" value="0.05" units="cm"/>
    </inkml:brush>
  </inkml:definitions>
  <inkml:trace contextRef="#ctx0" brushRef="#br0">2559 1632,'0'0,"0"0,0 0</inkml:trace>
  <inkml:trace contextRef="#ctx1" brushRef="#br1">9 1386 2304 0 0,'-7'-2'999'0'0,"6"1"3374"0"0,1 0 4349 0 0,3-1-8565 0 0,-1 0 0 0 0,1 0-1 0 0,0 1 1 0 0,0-1 0 0 0,0 0-1 0 0,0 1 1 0 0,0 0 0 0 0,0 0-1 0 0,1 0 1 0 0,-1 0 0 0 0,0 0 0 0 0,1 1-1 0 0,-1 0 1 0 0,2-1-157 0 0,11 1 761 0 0,0 0 1 0 0,8 1-762 0 0,-16-1 4 0 0,99 4 1000 0 0,30-3-285 0 0,-73-2-546 0 0,72-3 145 0 0,-28-3-283 0 0,63-1 143 0 0,-111 4-181 0 0,-59 4-278 0 0,-1 0-62 0 0,0 0-1 0 0,0 0-164 0 0,-20 3-4637 0 0,5 0-849 0 0</inkml:trace>
  <inkml:trace contextRef="#ctx1" brushRef="#br1" timeOffset="411.027">76 1497 10136 0 0,'0'0'464'0'0,"0"0"-10"0"0,0 0-222 0 0,0 0 156 0 0,0 0 100 0 0,0 0 22 0 0,0 0 2 0 0,0 0 0 0 0,0 0 0 0 0,1 1 0 0 0,5 3-150 0 0,1-1 0 0 0,-1-1 0 0 0,1 1 0 0 0,0-1 1 0 0,-1 0-1 0 0,1 0 0 0 0,0-1 0 0 0,0 0 1 0 0,6 0-363 0 0,16 0 1946 0 0,25-3-1946 0 0,-10 1 805 0 0,273-7 1375 0 0,-210 3-1582 0 0,-59 2-588 0 0,-25 2-123 0 0,-5 1-201 0 0,0-1 1 0 0,0-1-1 0 0,0 0 1 0 0,0-1-1 0 0,0-1 1 0 0,4-3 313 0 0,-22 7-225 0 0,1 0 0 0 0,-1 0 0 0 0,1 0 1 0 0,-1-1-1 0 0,1 1 0 0 0,-1 0 1 0 0,0 0-1 0 0,1-1 0 0 0,-1 1 0 0 0,1 0 1 0 0,-1-1-1 0 0,1 1 0 0 0,-1-1 1 0 0,0 1-1 0 0,1 0 0 0 0,-1-1 0 0 0,0 1 1 0 0,0-1-1 0 0,1 1 0 0 0,-1-1 225 0 0,2-4-6334 0 0</inkml:trace>
  <inkml:trace contextRef="#ctx1" brushRef="#br1" timeOffset="876.224">620 1115 3224 0 0,'-6'-11'471'0'0,"5"8"2999"0"0,1 2 3591 0 0,9 6-398 0 0,45 33-6453 0 0,-37-28 83 0 0,0 0-1 0 0,0 0 1 0 0,6 1-293 0 0,-3-2 42 0 0,-1 1 0 0 0,10 7-42 0 0,-9-4-26 0 0,0-2 0 0 0,6 2 26 0 0,19 10-322 0 0,-10-4 164 0 0,-15-9 161 0 0,-1 1 0 0 0,6 4-3 0 0,23 15 0 0 0,-13 2 870 0 0,-34-32-836 0 0,-1 1 1 0 0,1-1 0 0 0,-1 1-1 0 0,1 0 1 0 0,-1-1-1 0 0,0 1 1 0 0,1 0 0 0 0,-1-1-1 0 0,0 1 1 0 0,0 0 0 0 0,1 0-1 0 0,-1-1 1 0 0,0 1 0 0 0,0 0-1 0 0,0 0 1 0 0,0-1 0 0 0,0 1-1 0 0,0 0 1 0 0,0 0-1 0 0,0-1 1 0 0,0 1 0 0 0,0 0-1 0 0,0 0 1 0 0,-1-1 0 0 0,1 1-1 0 0,0 0 1 0 0,0 0 0 0 0,-1-1-1 0 0,1 1 1 0 0,0 0-1 0 0,-1-1 1 0 0,1 1 0 0 0,-1-1-1 0 0,1 1 1 0 0,-1 0-35 0 0,-1 1-12 0 0,0 1 0 0 0,0-1-1 0 0,0 0 1 0 0,0 0 0 0 0,-1 0 0 0 0,1 0 0 0 0,-1 0-1 0 0,-1 1 13 0 0,-13 7 0 0 0,10-6 0 0 0,1 0 0 0 0,-1-1 0 0 0,1 0 0 0 0,-1 0 0 0 0,-4 1 0 0 0,-10 2-18 0 0,0 2-1 0 0,-2 2 19 0 0,-29 10 480 0 0,-13 4 933 0 0,-29 8-1549 0 0,44-10-454 0 0,49-22 228 0 0,1 0-103 0 0,0 0-14 0 0,-1 1-704 0 0,-2 1 401 0 0,3-1-3597 0 0,8 1 2300 0 0</inkml:trace>
  <inkml:trace contextRef="#ctx1" brushRef="#br1" timeOffset="-2840.029">818 462 7656 0 0,'7'-9'349'0'0,"-5"8"-2"0"0,4-4-211 0 0,-4 4 113 0 0,-1-1 1 0 0,0 0 0 0 0,0 0 0 0 0,0 1-1 0 0,0-1 1 0 0,0 0 0 0 0,0 0-1 0 0,0 0 1 0 0,0-1 0 0 0,-1 1 0 0 0,1 0-1 0 0,-1 0 1 0 0,0 0 0 0 0,0 0-1 0 0,0 0 1 0 0,0-1 0 0 0,0 1-1 0 0,0 0 1 0 0,0 0 0 0 0,-1 0 0 0 0,1 0-1 0 0,-1-1 1 0 0,1 1 0 0 0,-1 0-1 0 0,0 0 1 0 0,0 0 0 0 0,0 0 0 0 0,-1-1-250 0 0,0 0 236 0 0,0 1 1 0 0,0 0 0 0 0,0 0 0 0 0,0 0 0 0 0,0 0 0 0 0,0 0 0 0 0,-1 0 0 0 0,1 1-1 0 0,-1-1 1 0 0,0 1 0 0 0,1 0 0 0 0,-1 0 0 0 0,0 0 0 0 0,1 0 0 0 0,-1 0 0 0 0,0 0 0 0 0,0 1-1 0 0,-1-1-236 0 0,-9 0 230 0 0,0 0-1 0 0,0 1 0 0 0,0 1 0 0 0,0 0 0 0 0,0 1 1 0 0,0 0-1 0 0,0 0 0 0 0,1 2-229 0 0,-10 2 286 0 0,0 2 0 0 0,-9 5-286 0 0,22-8 13 0 0,1-1 0 0 0,1 2 0 0 0,-1-1 0 0 0,1 1 1 0 0,0 0-1 0 0,0 0 0 0 0,0 1 0 0 0,1 0 0 0 0,0 0 1 0 0,1 1-1 0 0,0-1 0 0 0,0 1 0 0 0,0 0 0 0 0,1 1 1 0 0,0-1-1 0 0,1 1 0 0 0,0-1 0 0 0,0 1 0 0 0,1 0 1 0 0,-1 2-14 0 0,3-10-1 0 0,0 1 0 0 0,-1 0 0 0 0,1-1 0 0 0,0 1 1 0 0,0 0-1 0 0,0-1 0 0 0,0 1 0 0 0,0 0 0 0 0,0-1 1 0 0,1 1-1 0 0,-1 0 0 0 0,1-1 0 0 0,-1 1 0 0 0,1 0 1 0 0,-1-1-1 0 0,1 1 0 0 0,0-1 0 0 0,0 1 1 0 0,0-1-1 0 0,0 0 0 0 0,0 1 0 0 0,0-1 0 0 0,0 0 1 0 0,0 0-1 0 0,0 0 0 0 0,1 1 0 0 0,-1-1 0 0 0,0-1 1 0 0,1 1-1 0 0,-1 0 0 0 0,1 0 0 0 0,1 0 1 0 0,1 1 3 0 0,0-1 1 0 0,0 0-1 0 0,1 0 0 0 0,-1 0 1 0 0,0-1-1 0 0,1 0 0 0 0,-1 1 0 0 0,1-1 1 0 0,-1-1-1 0 0,0 1 0 0 0,4-1-3 0 0,8-3 46 0 0,0 0 1 0 0,0-1-1 0 0,0-1 0 0 0,-1 0 0 0 0,0-1 0 0 0,0 0 0 0 0,9-7-46 0 0,-7 3 210 0 0,0 0 0 0 0,-1-1 0 0 0,8-7-210 0 0,-16 12 17 0 0,0-1 0 0 0,-1 0 0 0 0,0 0 0 0 0,0 0 0 0 0,-1-1 0 0 0,0 0 0 0 0,2-5-17 0 0,4-11-105 0 0,0 0-1 0 0,6-26 106 0 0,-13 35-62 0 0,-1 1 0 0 0,-1-1 1 0 0,0 1-1 0 0,-1-1 0 0 0,-1-14 62 0 0,2-17 87 0 0,-3 46 24 0 0,0 1 10 0 0,0 0-8 0 0,3 6-14 0 0,0 2-107 0 0,-1 1 0 0 0,0 0 0 0 0,-1 0 0 0 0,0 0 0 0 0,0-1 0 0 0,-1 1 0 0 0,0 7 8 0 0,0-12 0 0 0,7 122 197 0 0,-7-106-217 0 0,1 0 0 0 0,2 0 0 0 0,0-1 0 0 0,1 5 20 0 0,-3-22 12 0 0,-1 0 0 0 0,1 0 0 0 0,-1 0 0 0 0,1 0 0 0 0,0 0 0 0 0,0 0 0 0 0,0 0 0 0 0,0-1 0 0 0,0 1 0 0 0,0 0 0 0 0,0 0 0 0 0,1-1 0 0 0,-1 1 0 0 0,1-1 0 0 0,-1 1 0 0 0,1-1 0 0 0,0 1 0 0 0,-1-1 0 0 0,1 0 0 0 0,0 0 0 0 0,0 0-12 0 0,1 0 20 0 0,1 0 0 0 0,-1 0 0 0 0,0 0 0 0 0,0-1 0 0 0,0 1 0 0 0,1-1 0 0 0,-1 0 0 0 0,0 0 0 0 0,0 0 0 0 0,1-1 0 0 0,-1 1 1 0 0,0-1-1 0 0,0 1-20 0 0,7-3 45 0 0,0 0 1 0 0,0-1-1 0 0,-1 1 1 0 0,1-2 0 0 0,-1 1-1 0 0,0-2 1 0 0,-1 1 0 0 0,5-4-46 0 0,1-3 15 0 0,-1 0-1 0 0,0-1 1 0 0,0 0 0 0 0,-1-1 0 0 0,9-14-15 0 0,-16 20-2 0 0,0-1-1 0 0,-1 1 1 0 0,1-1-1 0 0,-2 0 1 0 0,0 0-1 0 0,0 0 1 0 0,0 0-1 0 0,-1-3 3 0 0,-1 9-1 0 0,0 0 1 0 0,-1 0-1 0 0,0-1 0 0 0,1 1 0 0 0,-1 0 0 0 0,-1 0 1 0 0,1-1-1 0 0,0 1 0 0 0,-1 0 0 0 0,1 0 0 0 0,-1 0 1 0 0,0 0-1 0 0,0 0 0 0 0,0 0 0 0 0,-1 0 0 0 0,1 0 1 0 0,-1 0-1 0 0,1 0 0 0 0,-1 1 0 0 0,0-1 0 0 0,0 0 1 0 0,0 1-1 0 0,-1 0 0 0 0,1 0 0 0 0,-2-2 1 0 0,3 3 3 0 0,0 1-1 0 0,0-1 0 0 0,0 1 0 0 0,-1-1 1 0 0,1 1-1 0 0,0-1 0 0 0,0 1 1 0 0,0 0-1 0 0,0-1 0 0 0,0 1 0 0 0,0 0 1 0 0,0 0-1 0 0,-1 0 0 0 0,1 0 1 0 0,0 0-1 0 0,0 0 0 0 0,0 0 0 0 0,0 1 1 0 0,0-1-1 0 0,-1 0 0 0 0,1 1 0 0 0,0-1 1 0 0,0 0-1 0 0,0 1 0 0 0,-1 0-2 0 0,-2 2 31 0 0,0-1 0 0 0,0 1-1 0 0,0 0 1 0 0,1 1-1 0 0,-2 1-30 0 0,-1 0 30 0 0,1 0-42 0 0,0 0 0 0 0,0 0-1 0 0,1 1 1 0 0,0-1-1 0 0,0 1 1 0 0,0 0 0 0 0,1 0-1 0 0,0 0 1 0 0,0 1 0 0 0,0-1-1 0 0,0 3 13 0 0,2-5-9 0 0,0 0 0 0 0,0 1 1 0 0,0-1-1 0 0,0 1 0 0 0,1-1 0 0 0,0 1 0 0 0,0-1 0 0 0,0 1 0 0 0,0-1 0 0 0,1 1 0 0 0,0-1 1 0 0,0 1-1 0 0,0-1 0 0 0,0 0 0 0 0,1 1 0 0 0,0-1 0 0 0,0 0 0 0 0,0 0 9 0 0,0 0 3 0 0,1 1 1 0 0,-1-1-1 0 0,1 0 0 0 0,0 0 0 0 0,0-1 0 0 0,0 1 1 0 0,1-1-1 0 0,-1 1 0 0 0,1-1 0 0 0,0 0 0 0 0,0 0 1 0 0,0-1-1 0 0,0 1 0 0 0,1-1 0 0 0,-1 0 0 0 0,1 0 1 0 0,-1 0-1 0 0,1-1 0 0 0,0 1 0 0 0,2-1-3 0 0,-4 0 0 0 0,3 0 0 0 0,0 0 0 0 0,0 0 0 0 0,0-1 0 0 0,0 0 0 0 0,1 0 0 0 0,-1 0 0 0 0,5-1 0 0 0,-7 0 17 0 0,8-1-106 0 0,-1 0-1 0 0,0-1 1 0 0,0 0-1 0 0,0 0 1 0 0,0-1-1 0 0,-1-1 1 0 0,8-3 89 0 0,-9 2-442 0 0,1-1 1 0 0,0 0-1 0 0,-1 0 1 0 0,-1-1-1 0 0,1 0 0 0 0,6-8 442 0 0,-9 8-998 0 0,0 0 0 0 0,-1 0 0 0 0,1 0 0 0 0,-2-1 0 0 0,2-3 998 0 0,0-2-1262 0 0,-2 7 670 0 0,0-1 0 0 0,-1 0 0 0 0,0 0 0 0 0,0 0 0 0 0,-1 0 0 0 0,0-1 0 0 0,0 1 0 0 0,-1-1 0 0 0,0 0 592 0 0,-1 8-143 0 0,0 1 746 0 0,0 0 329 0 0,0 0 69 0 0,0 0 31 0 0,0 0 73 0 0,0 0 30 0 0,0 0 8 0 0,0 1-1012 0 0,1 0 1 0 0,-1 0 0 0 0,1-1-1 0 0,-1 1 1 0 0,1 0 0 0 0,-1 0 0 0 0,0 1-1 0 0,1-1 1 0 0,-1 0 0 0 0,0 0 0 0 0,0 0-1 0 0,0 0 1 0 0,0 0 0 0 0,0 0 0 0 0,0 0-1 0 0,0 1-131 0 0,0 5 395 0 0,9 44 900 0 0,-2-13 198 0 0,2 38-1493 0 0,6 97 1533 0 0,-13-127-1266 0 0,-2 1 0 0 0,-5 33-267 0 0,-8-24 312 0 0,13-56-312 0 0,0 0 0 0 0,0 0 0 0 0,0 0 0 0 0,0 1 0 0 0,0-1 1 0 0,0 0-1 0 0,0 0 0 0 0,0 0 0 0 0,0 0 0 0 0,0 0 0 0 0,0 0 1 0 0,0 0-1 0 0,0 0 0 0 0,0 0 0 0 0,0 0 0 0 0,0 1 0 0 0,0-1 1 0 0,0 0-1 0 0,0 0 0 0 0,0 0 0 0 0,0 0 0 0 0,0 0 1 0 0,0 0-1 0 0,-1 0 0 0 0,1 0 0 0 0,0 0 0 0 0,0 0 0 0 0,0 0 1 0 0,0 0-1 0 0,0 0 0 0 0,0 0 0 0 0,0 0 0 0 0,0 0 0 0 0,0 0 1 0 0,0 0-1 0 0,-1 0 0 0 0,1 0 0 0 0,0 0 0 0 0,0 0 0 0 0,0 0 1 0 0,0 0-1 0 0,0 0 0 0 0,0 0 0 0 0,0 0 0 0 0,0 0 0 0 0,0 0 1 0 0,-1 0-1 0 0,1 0 0 0 0,0 0 0 0 0,0 0 0 0 0,0 0 0 0 0,0 0 1 0 0,0 0-1 0 0,0 0 0 0 0,0 0 0 0 0,0 0 0 0 0,0 0 0 0 0,0 0 1 0 0,0 0-1 0 0,0 0 0 0 0,0-1 0 0 0,-6-7-346 0 0,-2-14-672 0 0,1-34-5106 0 0,6 29-203 0 0</inkml:trace>
  <inkml:trace contextRef="#ctx1" brushRef="#br1" timeOffset="-2483.221">1498 292 9904 0 0,'0'0'454'0'0,"0"0"-11"0"0,2 0-286 0 0,12-7-216 0 0,-12 5 243 0 0,1 1 0 0 0,-1 0 1 0 0,1 0-1 0 0,-1 0 0 0 0,1 0 1 0 0,0 0-1 0 0,-1 0 1 0 0,1 1-1 0 0,0-1 0 0 0,0 1 1 0 0,-1 0-1 0 0,1 0 1 0 0,1 0-185 0 0,5 1 549 0 0,0 0 1 0 0,0 1 0 0 0,0 1-1 0 0,0 0 1 0 0,-1 0 0 0 0,1 0-1 0 0,-1 1 1 0 0,0 1-1 0 0,6 3-549 0 0,-8-4 259 0 0,0 0 0 0 0,0 1 0 0 0,0 0 0 0 0,-1 0 0 0 0,0 0 0 0 0,0 1 0 0 0,0-1 0 0 0,-1 1 0 0 0,0 0 0 0 0,0 1 0 0 0,-1-1 0 0 0,2 4-259 0 0,-4-7 79 0 0,1-1-1 0 0,-1 1 1 0 0,-1 0 0 0 0,1 0-1 0 0,0 0 1 0 0,-1 0 0 0 0,1 0-1 0 0,-1 0 1 0 0,0 0 0 0 0,0 0-1 0 0,0 0 1 0 0,0 0 0 0 0,-1 0-1 0 0,1 0 1 0 0,-1 0 0 0 0,0 2-79 0 0,-1-2 56 0 0,0 1 1 0 0,1-1-1 0 0,-1 0 1 0 0,-1 0-1 0 0,1 1 1 0 0,0-2-1 0 0,-1 1 1 0 0,1 0-1 0 0,-1 0 1 0 0,0-1-1 0 0,0 0 1 0 0,0 1-1 0 0,-1-1-56 0 0,-6 5 32 0 0,0-1 0 0 0,0 0 0 0 0,0 0 0 0 0,0-1 0 0 0,-6 1-32 0 0,-4 1 0 0 0,-1-2 0 0 0,0 0 0 0 0,-14 1 0 0 0,28-6-64 0 0,1 1-367 0 0,0 0 1 0 0,0-1 0 0 0,0 0-1 0 0,0 0 1 0 0,-1-1 430 0 0,5 1-244 0 0,-1-1 1 0 0,1 0-1 0 0,-1 1 0 0 0,1-1 1 0 0,-1 0-1 0 0,1-1 0 0 0,0 1 1 0 0,-1 0-1 0 0,1-1 0 0 0,0 1 1 0 0,0-1-1 0 0,0 0 0 0 0,-1-1 244 0 0,-11-13-3029 0 0,4-2-37 0 0</inkml:trace>
  <inkml:trace contextRef="#ctx1" brushRef="#br1" timeOffset="-2033.918">1727 171 13880 0 0,'0'0'630'0'0,"0"0"-7"0"0,0 0-327 0 0,1 2 92 0 0,9 26 948 0 0,-2 0 0 0 0,0 1 0 0 0,-2 0 0 0 0,0 10-1336 0 0,2 6 1648 0 0,5 13-1648 0 0,19 56 718 0 0,-29-103-738 0 0,-2-9-34 0 0,16 14-20 0 0,-14-14 110 0 0,-1-2-71 0 0,0 0-1 0 0,0-1 0 0 0,0 1 1 0 0,0 0-1 0 0,0-1 0 0 0,0 0 0 0 0,0 1 1 0 0,0-1-1 0 0,0 0 0 0 0,0 0 1 0 0,0 0-1 0 0,0 0 0 0 0,0 0 1 0 0,-1 0-1 0 0,1-1 0 0 0,-1 1 0 0 0,1-1 1 0 0,-1 1-1 0 0,1-1 0 0 0,-1 0 1 0 0,0 1-1 0 0,1-1 0 0 0,-1 0 1 0 0,0 0-1 0 0,0 0 0 0 0,0 0 36 0 0,5-9-560 0 0,8-10-618 0 0,-12 17 980 0 0,0 1 1 0 0,0-1-1 0 0,1 1 0 0 0,-1-1 1 0 0,1 1-1 0 0,0 0 0 0 0,0 0 1 0 0,0 0-1 0 0,0 0 0 0 0,0 0 0 0 0,1 1 1 0 0,0 0 197 0 0,8-5-93 0 0,1 1 0 0 0,1 1 1 0 0,-1 1-1 0 0,1 0 1 0 0,2 0 92 0 0,36-11 1053 0 0,-4-7 326 0 0,-43 20-1260 0 0,-1 0 0 0 0,0-1-1 0 0,0 1 1 0 0,0-1 0 0 0,0 0-1 0 0,0-1 1 0 0,-1 1-1 0 0,0-1 1 0 0,3-2-119 0 0,-5 4 5 0 0,0 0 0 0 0,0 0 0 0 0,0-1 0 0 0,0 1 0 0 0,0-1 0 0 0,0 1 0 0 0,0-1 0 0 0,-1 1 0 0 0,1-1 1 0 0,-1 1-1 0 0,0-1 0 0 0,0 1 0 0 0,0-1 0 0 0,0 0 0 0 0,0 1 0 0 0,0-1 0 0 0,-1 1 0 0 0,1-1 0 0 0,-1 1 0 0 0,0-1 0 0 0,0 1 0 0 0,0-1 0 0 0,0 1 0 0 0,0 0 0 0 0,0 0 0 0 0,-1-1 0 0 0,1 1 0 0 0,-1 0 1 0 0,0 0-1 0 0,-1-1-5 0 0,0-1 131 0 0,-1 0 0 0 0,-1 0 0 0 0,1 1 1 0 0,0-1-1 0 0,-1 1 0 0 0,0 0 0 0 0,1 0 1 0 0,-1 1-1 0 0,0-1 0 0 0,-1 1 0 0 0,1 0 1 0 0,0 1-1 0 0,0-1 0 0 0,-2 1-131 0 0,3 1-17 0 0,0 0-1 0 0,1 0 1 0 0,-1 0-1 0 0,0 1 0 0 0,0-1 1 0 0,1 1-1 0 0,-1 0 1 0 0,0 0-1 0 0,1 1 1 0 0,-1-1-1 0 0,1 1 0 0 0,0-1 1 0 0,-1 1-1 0 0,1 0 1 0 0,0 1-1 0 0,0-1 1 0 0,0 0-1 0 0,0 1 0 0 0,1 0 1 0 0,-1-1-1 0 0,1 1 1 0 0,-1 1 17 0 0,-1 2 15 0 0,0 0 1 0 0,1-1-1 0 0,0 2 1 0 0,1-1-1 0 0,-1 0 1 0 0,1 0-1 0 0,0 1 1 0 0,1-1-1 0 0,-1 1 1 0 0,1 0-1 0 0,1-1 1 0 0,-1 1-1 0 0,1 0 1 0 0,0 0-1 0 0,1-1 1 0 0,0 7-16 0 0,1-3 26 0 0,0 0 0 0 0,1 0 1 0 0,0 0-1 0 0,0-1 0 0 0,1 1 0 0 0,1-1 1 0 0,-1 1-1 0 0,1-2 0 0 0,1 1 0 0 0,5 6-26 0 0,-9-13 0 0 0,0 0 0 0 0,0 0 0 0 0,0 0 0 0 0,0 0 0 0 0,1 0 0 0 0,-1-1 0 0 0,0 1 0 0 0,1-1 0 0 0,-1 1 0 0 0,1-1 0 0 0,0 0 0 0 0,0 0 0 0 0,-1 0 0 0 0,1-1 0 0 0,0 1 0 0 0,0-1 0 0 0,0 1 0 0 0,-1-1 0 0 0,1 0 0 0 0,0 0 0 0 0,0 0 0 0 0,0-1 0 0 0,0 1 0 0 0,0-1 0 0 0,0 0 0 0 0,9-2 0 0 0,0 0 0 0 0,0-1 0 0 0,-1-1 0 0 0,0 0 0 0 0,1 0 0 0 0,-7 2-163 0 0,-1 0-1 0 0,1 0 0 0 0,-1 0 0 0 0,0-1 0 0 0,0 0 1 0 0,0 1-1 0 0,0-1 0 0 0,-1-1 0 0 0,2 0 164 0 0,3-6-876 0 0,-1-1-1 0 0,0 1 0 0 0,0-3 877 0 0,0-4-2424 0 0</inkml:trace>
  <inkml:trace contextRef="#ctx1" brushRef="#br1" timeOffset="-1620.34">2284 90 6448 0 0,'0'0'498'0'0,"0"0"-3"0"0,4 14 5834 0 0,11 61-2136 0 0,29 128 659 0 0,-25-123-4153 0 0,-18-75-703 0 0,0 0 1 0 0,-1-1-1 0 0,1 1 1 0 0,-1 0 0 0 0,0 0-1 0 0,0 0 1 0 0,-1-1-1 0 0,1 1 1 0 0,-1 0-1 0 0,0 0 1 0 0,0-1-1 0 0,-1 1 1 0 0,-1 2 3 0 0,3-6-511 0 0,-1-1 202 0 0,1 1 1 0 0,0-1-1 0 0,-1 0 0 0 0,1 1 0 0 0,-1-1 1 0 0,1 0-1 0 0,-1 0 0 0 0,1 1 1 0 0,-1-1-1 0 0,1 0 0 0 0,0 0 0 0 0,-1 0 1 0 0,1 0-1 0 0,-1 0 0 0 0,0 0 1 0 0,1 1-1 0 0,-1-1 0 0 0,1 0 0 0 0,-1-1 1 0 0,1 1-1 0 0,-1 0 0 0 0,1 0 1 0 0,-1 0-1 0 0,1 0 309 0 0,-7-3-6701 0 0</inkml:trace>
  <inkml:trace contextRef="#ctx1" brushRef="#br1" timeOffset="-1248.977">2300 378 12496 0 0,'2'0'572'0'0,"32"1"-201"0"0,42-2 3077 0 0,11-3-3448 0 0,-62 2 701 0 0,0-2-1 0 0,-1 0 1 0 0,0-2-1 0 0,0 0 1 0 0,14-7-701 0 0,-5 1 504 0 0,-20 8-361 0 0,0-1-1 0 0,-1 0 0 0 0,1-1 1 0 0,-1 0-1 0 0,11-8-142 0 0,-21 12 18 0 0,0 0 0 0 0,0 0 0 0 0,-1 1 0 0 0,1-1 0 0 0,-1 0 1 0 0,1 0-1 0 0,-1-1 0 0 0,1 1 0 0 0,-1-1-18 0 0,0 2 11 0 0,-1 0 0 0 0,1 1 1 0 0,-1-1-1 0 0,0 0 0 0 0,1 0 1 0 0,-1 0-1 0 0,0 0 0 0 0,0 0 1 0 0,0 0-1 0 0,1 0 0 0 0,-1 0 1 0 0,0 0-1 0 0,0 1 0 0 0,0-1 1 0 0,-1 0-1 0 0,1 0 0 0 0,0 0 1 0 0,0 0-1 0 0,0 0 0 0 0,-1 0 1 0 0,1 0-1 0 0,0 0 0 0 0,-1 1 1 0 0,1-1-1 0 0,-1 0 0 0 0,0 0-11 0 0,-2-2 31 0 0,0 1-1 0 0,0 0 0 0 0,0 0 0 0 0,0 0 0 0 0,-1 0 1 0 0,1 0-1 0 0,-1 1 0 0 0,1-1 0 0 0,-1 1 1 0 0,0 0-1 0 0,0 0 0 0 0,1 1 0 0 0,-1-1 0 0 0,0 1 1 0 0,0 0-1 0 0,-2 0-30 0 0,0 0 23 0 0,0 0 1 0 0,0 0-1 0 0,0 1 1 0 0,0 0-1 0 0,0 0 0 0 0,1 0 1 0 0,-1 1-1 0 0,0 0 1 0 0,1 0-1 0 0,-1 1 1 0 0,1 0-24 0 0,-7 4 22 0 0,0 0 1 0 0,1 1-1 0 0,0 0 1 0 0,0 1-1 0 0,1 1 0 0 0,1-1 1 0 0,-7 9-23 0 0,12-13 11 0 0,0 0 0 0 0,1 0 0 0 0,-1 1 0 0 0,1 0 0 0 0,0-1 0 0 0,0 1 0 0 0,1 0 0 0 0,0 1 0 0 0,0-1 0 0 0,0 0-11 0 0,2-3 7 0 0,-1 0 0 0 0,1 0 0 0 0,0 0 0 0 0,0 0-1 0 0,0 0 1 0 0,0 0 0 0 0,0 0 0 0 0,1 0 0 0 0,-1 0 0 0 0,1 0 0 0 0,0 0 0 0 0,0 0-1 0 0,0 0 1 0 0,0 0 0 0 0,0-1 0 0 0,1 1 0 0 0,-1-1 0 0 0,1 1 0 0 0,0-1 0 0 0,0 1-1 0 0,0-1 1 0 0,1 1-7 0 0,2 1-1 0 0,0 0 0 0 0,0 0 0 0 0,1-1 0 0 0,-1 1 0 0 0,1-1 0 0 0,0-1 0 0 0,-1 1 0 0 0,2-1-1 0 0,-1 0 1 0 0,0 0 0 0 0,0-1 0 0 0,0 0 0 0 0,1 0 0 0 0,-1 0 0 0 0,1-1 0 0 0,-1 0 0 0 0,0 0 0 0 0,1-1-1 0 0,-1 0 2 0 0,17-1-1172 0 0,-1-2 0 0 0,1-1-1 0 0,-1-1 1 0 0,14-6 1172 0 0,-24 8-1119 0 0,-1 0 0 0 0,0 0 0 0 0,-1-1 0 0 0,1-1 0 0 0,4-3 1119 0 0,7-7-2286 0 0</inkml:trace>
  <inkml:trace contextRef="#ctx1" brushRef="#br1" timeOffset="-863.169">3074 249 15664 0 0,'0'0'356'0'0,"-13"0"859"0"0,7 1-1033 0 0,-1 0-1 0 0,1 0 0 0 0,-1 0 0 0 0,1 1 0 0 0,0 0 0 0 0,0 0 0 0 0,0 1 1 0 0,0-1-1 0 0,0 1 0 0 0,1 1 0 0 0,-5 2-181 0 0,0 1 377 0 0,0 1-1 0 0,1-1 1 0 0,0 1-1 0 0,0 1 1 0 0,1 0-1 0 0,0 0-376 0 0,-1 4 371 0 0,0 0-1 0 0,1 0 1 0 0,0 1-1 0 0,1 0 0 0 0,0 2-370 0 0,6-13 3 0 0,0-1 0 0 0,0 1-1 0 0,0-1 1 0 0,1 1 0 0 0,-1-1 0 0 0,1 1-1 0 0,-1-1 1 0 0,1 1 0 0 0,0 0 0 0 0,0-1-1 0 0,0 1 1 0 0,0-1 0 0 0,1 1 0 0 0,-1 0-1 0 0,1-1 1 0 0,-1 1 0 0 0,1-1-1 0 0,0 1 1 0 0,0-1 0 0 0,0 0 0 0 0,0 1-1 0 0,1-1 1 0 0,-1 0 0 0 0,1 0 0 0 0,-1 0-1 0 0,2 2-2 0 0,-1-2 6 0 0,1 0-1 0 0,-1 0 1 0 0,1 0 0 0 0,-1 0-1 0 0,1-1 1 0 0,0 1-1 0 0,-1-1 1 0 0,1 0-1 0 0,0 1 1 0 0,0-1 0 0 0,0-1-1 0 0,0 1 1 0 0,0 0-1 0 0,0-1 1 0 0,0 1-1 0 0,0-1 1 0 0,1 0 0 0 0,-1 0-1 0 0,0 0 1 0 0,0-1-1 0 0,3 0-5 0 0,12-3 30 0 0,0-2-1 0 0,0 0 0 0 0,-1-1 1 0 0,1-1-1 0 0,-2 0 0 0 0,12-9-29 0 0,-20 12-5 0 0,0-1 0 0 0,0 0 0 0 0,-1 0 0 0 0,0-1 0 0 0,0 0-1 0 0,-1 0 1 0 0,0-1 0 0 0,0 0 0 0 0,0 0 0 0 0,3-8 5 0 0,1-4-381 0 0,0-1 0 0 0,-2 0-1 0 0,0 0 1 0 0,-1-2 381 0 0,4-13-1513 0 0,6-38 1513 0 0,-15 62-104 0 0,-1 1 0 0 0,0 0 0 0 0,0-1 1 0 0,-1 1-1 0 0,-1-1 0 0 0,0 1 0 0 0,0-1 0 0 0,-3-9 104 0 0,2 15 296 0 0,1 0 0 0 0,-1 1 0 0 0,2-1 0 0 0,-1-5-296 0 0,1 10 178 0 0,0 1-61 0 0,0 0-12 0 0,0 0 54 0 0,-1 2 229 0 0,-2 3-237 0 0,0-1-1 0 0,1 1 1 0 0,0 0 0 0 0,0 0-1 0 0,0 0 1 0 0,1 0-1 0 0,0 0 1 0 0,-1 0 0 0 0,2 1-1 0 0,-1-1 1 0 0,1 1-151 0 0,-1 14-26 0 0,1 1 0 0 0,1 5 26 0 0,0 34 0 0 0,0-18 0 0 0,4 19 0 0 0,8 42 0 0 0,7 19 0 0 0,-19-114-198 0 0,-1-7-840 0 0,6-6-2944 0 0,0-1-2855 0 0</inkml:trace>
  <inkml:trace contextRef="#ctx1" brushRef="#br1" timeOffset="2879.811">1756 1547 10136 0 0,'0'0'464'0'0,"0"0"-10"0"0,0 2-294 0 0,0 0-124 0 0,0-1-1 0 0,-1 1 1 0 0,1-1-1 0 0,0 1 0 0 0,-1-1 1 0 0,1 1-1 0 0,-1-1 1 0 0,0 1-1 0 0,0-1 0 0 0,1 0 1 0 0,-1 1-1 0 0,0-1-35 0 0,-2 3 257 0 0,3-4-38 0 0,0 1 0 0 0,-1-1 1 0 0,1 0-1 0 0,0 1 0 0 0,0-1 1 0 0,-1 1-1 0 0,1-1 0 0 0,0 1 1 0 0,0-1-1 0 0,0 1 0 0 0,0-1 1 0 0,0 1-1 0 0,0-1 0 0 0,0 1 1 0 0,-1-1-1 0 0,1 0 0 0 0,1 1 1 0 0,-1-1-1 0 0,0 1 0 0 0,0-1 1 0 0,0 1-1 0 0,0-1 0 0 0,0 1 1 0 0,0-1-1 0 0,0 1 0 0 0,1-1 1 0 0,-1 1-1 0 0,0-1-219 0 0,6 0 3672 0 0,-2-4-4766 0 0,9-18 1619 0 0,-2 0-1 0 0,-1-1 1 0 0,-1 0-1 0 0,-1-1 1 0 0,3-13-525 0 0,4-10-665 0 0,-1-3 615 0 0,0-6 50 0 0,-3 10 4 0 0,9-22-4 0 0,-11 49-10 0 0,-8 19 5 0 0,0 0 1 0 0,1 1-1 0 0,-1-1 1 0 0,0 1-1 0 0,0-1 1 0 0,1 1 0 0 0,-1 0-1 0 0,0-1 1 0 0,0 1-1 0 0,0 0 1 0 0,0 0-1 0 0,1 1 5 0 0,9 9 118 0 0,-1 0-1 0 0,0 1 0 0 0,-1 1 0 0 0,0 0 1 0 0,-1 0-1 0 0,0 0 0 0 0,3 10-117 0 0,10 17-263 0 0,32 65-359 0 0,-14-37 1258 0 0,-33-55-1149 0 0,-6-12 518 0 0,0-1 61 0 0,0 0 24 0 0,1 0-40 0 0,1-1 0 0 0,-1 0 0 0 0,0 1 0 0 0,0-1 0 0 0,0 0 0 0 0,1 0 0 0 0,-1 0 0 0 0,0 1 0 0 0,0-1 0 0 0,0 0 0 0 0,0-1-1 0 0,0 1 1 0 0,-1 0 0 0 0,1 0 0 0 0,0 0 0 0 0,0-1-50 0 0,10-21 13 0 0,-4-4 205 0 0,-2 12-68 0 0,-1-1 0 0 0,-1-1 1 0 0,0 1-1 0 0,-1-1-150 0 0,0 4 24 0 0,0 0 1 0 0,0 1-1 0 0,4-9-24 0 0,5-28 44 0 0,-9 38-35 0 0,0-1 0 0 0,5-10-9 0 0,4-22 54 0 0,-10 37-108 0 0,0-1 0 0 0,0 1 0 0 0,1 0 0 0 0,0 0 0 0 0,1 0 0 0 0,-1 1 0 0 0,1-1 0 0 0,1 1 0 0 0,-1-1 0 0 0,1 1 0 0 0,0 0 0 0 0,4-5 54 0 0,-7 11-7 0 0,-1 0 0 0 0,0-1 0 0 0,0 1 0 0 0,1 0-1 0 0,-1-1 1 0 0,0 1 0 0 0,1 0 0 0 0,-1-1 0 0 0,1 1 0 0 0,-1 0-1 0 0,0 0 1 0 0,1-1 0 0 0,-1 1 0 0 0,1 0 0 0 0,-1 0 0 0 0,1 0-1 0 0,-1 0 1 0 0,0 0 0 0 0,1 0 0 0 0,-1-1 0 0 0,1 1-1 0 0,-1 0 1 0 0,1 0 0 0 0,-1 0 0 0 0,1 1 0 0 0,-1-1 0 0 0,1 0-1 0 0,-1 0 1 0 0,0 0 0 0 0,1 0 0 0 0,-1 0 0 0 0,1 0 0 0 0,-1 1-1 0 0,1-1 8 0 0,-1 0-4 0 0,9 4 4 0 0,-5-1-562 0 0,0 0 0 0 0,-1 0 0 0 0,1 0 0 0 0,-1 1 0 0 0,0 0 0 0 0,0-1 0 0 0,0 1 0 0 0,0 0 0 0 0,-1 1 562 0 0,5 6-6901 0 0</inkml:trace>
  <inkml:trace contextRef="#ctx1" brushRef="#br1" timeOffset="3574.41">2441 1243 11720 0 0,'0'0'532'0'0,"0"0"-4"0"0,0 0-223 0 0,-6 5 1095 0 0,-59 63 2893 0 0,57-60-4194 0 0,1 1-1 0 0,0 0 1 0 0,1 0 0 0 0,0 0-1 0 0,1 1 1 0 0,-1 0 0 0 0,2 0-1 0 0,-1 0 1 0 0,2 1 0 0 0,-1-1-1 0 0,2 1 1 0 0,-2 4-99 0 0,4-13 21 0 0,0 1 0 0 0,0 0-1 0 0,0-1 1 0 0,0 1 0 0 0,0-1-1 0 0,1 1 1 0 0,-1-1 0 0 0,1 1 0 0 0,-1-1-1 0 0,1 1 1 0 0,0-1 0 0 0,0 0 0 0 0,0 1-1 0 0,0-1 1 0 0,1 0 0 0 0,-1 0 0 0 0,1 0-1 0 0,-1 0 1 0 0,1 0 0 0 0,0 0 0 0 0,-1 0-1 0 0,1-1 1 0 0,0 1 0 0 0,0 0 0 0 0,1-1-1 0 0,-1 0 1 0 0,0 1 0 0 0,0-1 0 0 0,1 0-1 0 0,-1 0 1 0 0,0 0 0 0 0,1-1-1 0 0,-1 1 1 0 0,1-1 0 0 0,-1 1 0 0 0,1-1-1 0 0,-1 0 1 0 0,1 0 0 0 0,-1 0 0 0 0,1 0-1 0 0,0 0 1 0 0,-1 0 0 0 0,1-1 0 0 0,-1 1-1 0 0,1-1-20 0 0,5-2 70 0 0,1-1 0 0 0,0 0 0 0 0,-1 0 0 0 0,0-1 0 0 0,0 0 0 0 0,0 0 0 0 0,0-1 0 0 0,2-3-70 0 0,-1 1 0 0 0,0 0 0 0 0,-1-1 0 0 0,8-10 0 0 0,-14 16 0 0 0,0-1 0 0 0,1 1 0 0 0,-1-1 0 0 0,0 0 0 0 0,-1 0 0 0 0,1 0 0 0 0,-1 0 0 0 0,0 0 0 0 0,0 0 0 0 0,0 0 0 0 0,0 0 0 0 0,-1 0 0 0 0,1-2 0 0 0,-1-3 10 0 0,0 1 0 0 0,-1-1 0 0 0,0 0 0 0 0,0 1 0 0 0,-1-1 0 0 0,-1 0-10 0 0,2 5 2 0 0,0 0 0 0 0,-1 1-1 0 0,0-1 1 0 0,0 0-1 0 0,0 1 1 0 0,0 0 0 0 0,0-1-1 0 0,-1 1 1 0 0,0 0 0 0 0,1 0-1 0 0,-1 0 1 0 0,0 1-1 0 0,0-1 1 0 0,-1 0-2 0 0,-8-4 58 0 0,7 4-63 0 0,0-1 0 0 0,0 0 0 0 0,0 1-1 0 0,0-1 1 0 0,-1-3 5 0 0,5 6-100 0 0,-1-1-732 0 0,4-1-280 0 0,4-1 380 0 0,1 1 0 0 0,0 0-1 0 0,-1 1 1 0 0,1-1 0 0 0,0 1-1 0 0,0 1 1 0 0,1-1 0 0 0,-1 1 0 0 0,5 0 732 0 0,-3 1-391 0 0,0-1 0 0 0,0 2 1 0 0,0-1-1 0 0,0 1 0 0 0,0 0 1 0 0,-1 1-1 0 0,8 2 391 0 0,-9 0 136 0 0,0 0 1 0 0,0 0-1 0 0,0 0 0 0 0,-1 1 1 0 0,1 0-1 0 0,-1 0 0 0 0,-1 1 1 0 0,6 5-137 0 0,-2-1 1210 0 0,0 0 0 0 0,7 11-1210 0 0,-13-17 241 0 0,-1 0 0 0 0,0 0 1 0 0,0 0-1 0 0,0 0 0 0 0,0 0 0 0 0,-1 0 0 0 0,0 1 0 0 0,1-1 0 0 0,-2 1 1 0 0,1 1-242 0 0,5 31 999 0 0,-4-26-531 0 0,0 1 0 0 0,-1 0 0 0 0,0 3-468 0 0,-1-10 111 0 0,-1 0-1 0 0,1 0 0 0 0,-1 0 0 0 0,0 0 1 0 0,0 1-1 0 0,0-1 0 0 0,-1 0 0 0 0,1-1 0 0 0,-3 4-110 0 0,4-7 22 0 0,0 0 0 0 0,-1 0 0 0 0,1 0 0 0 0,0 0 0 0 0,0 0 0 0 0,-1 0 0 0 0,1 0 0 0 0,0 0 0 0 0,0 0 0 0 0,0 0 0 0 0,0 0 0 0 0,0 0 0 0 0,0 0 0 0 0,1 0 0 0 0,-1 0 0 0 0,0 1-22 0 0,0-2 27 0 0,0 1 0 0 0,0-1-1 0 0,0 0 1 0 0,0 0-1 0 0,0 0 1 0 0,0 0 0 0 0,0 0-1 0 0,-1 1 1 0 0,1-1-1 0 0,0 0 1 0 0,0 0 0 0 0,0 0-1 0 0,0 0 1 0 0,-1 0-1 0 0,1 0 1 0 0,0 0 0 0 0,0 0-1 0 0,0 0 1 0 0,0 1-1 0 0,-1-1 1 0 0,1 0-1 0 0,0 0 1 0 0,0 0 0 0 0,0 0-1 0 0,-1 0 1 0 0,1 0-1 0 0,0 0 1 0 0,0 0 0 0 0,0 0-1 0 0,-1 0 1 0 0,1-1-1 0 0,0 1 1 0 0,0 0 0 0 0,0 0-1 0 0,0 0 1 0 0,-1 0-1 0 0,1 0 1 0 0,0 0 0 0 0,0 0-1 0 0,0 0 1 0 0,0 0-1 0 0,-1-1 1 0 0,1 1 0 0 0,0 0-1 0 0,0 0 1 0 0,0 0-1 0 0,0 0 1 0 0,0 0 0 0 0,0-1-1 0 0,0 1 1 0 0,-1 0-1 0 0,1 0 1 0 0,0 0 0 0 0,0-1-1 0 0,0 1 1 0 0,0 0-1 0 0,0 0-26 0 0,-1-16 49 0 0,1 14-50 0 0,0 1 1 0 0,0-1-1 0 0,0 0 1 0 0,-1 1 0 0 0,1-1-1 0 0,0 0 1 0 0,-1 1-1 0 0,1-1 1 0 0,-1 1-1 0 0,1-1 1 0 0,-1 0 0 0 0,0 0 0 0 0,1 1 0 0 0,-1-1 0 0 0,1 0 0 0 0,0 0 0 0 0,-1 0 0 0 0,1 1 0 0 0,0-1 0 0 0,0 0 0 0 0,0 0 0 0 0,0 0 0 0 0,1 1 0 0 0,-1-1 0 0 0,0 0 0 0 0,1 0 0 0 0,-1 0 0 0 0,1 0 0 0 0,17-31 0 0 0,-4 7 0 0 0,-9 16-112 0 0,1 0 0 0 0,0 0 0 0 0,0 0 0 0 0,1 0 0 0 0,1 1 0 0 0,-1 0 0 0 0,1 1 0 0 0,1 0 0 0 0,0 0 0 0 0,0 1 0 0 0,0 0 0 0 0,1 0 0 0 0,9-4 112 0 0,-17 10-2 0 0,1 0-1 0 0,0 0 0 0 0,-1 0 0 0 0,1 0 0 0 0,0 1 0 0 0,0-1 0 0 0,0 1 0 0 0,-1 0 0 0 0,1 0 1 0 0,0 0-1 0 0,0 0 0 0 0,0 0 0 0 0,0 0 0 0 0,0 1 0 0 0,0-1 0 0 0,-1 1 0 0 0,1 0 0 0 0,0 0 1 0 0,-1 0-1 0 0,4 2 3 0 0,-2-1 112 0 0,0 0 1 0 0,-1 0 0 0 0,1 1 0 0 0,0 0-1 0 0,-1 0 1 0 0,1 0 0 0 0,-1 0 0 0 0,0 1-1 0 0,0-1 1 0 0,0 1 0 0 0,-1 0 0 0 0,1-1-1 0 0,-1 2-112 0 0,8 12 97 0 0,-7-12-96 0 0,0 0 0 0 0,-1 0 0 0 0,1 0 0 0 0,-1 0 0 0 0,0 1 0 0 0,0 0-1 0 0,0-1 1 0 0,0 6-1 0 0,0 2 93 0 0,-1 0-1 0 0,0 0 0 0 0,-1 1 1 0 0,-1-1-1 0 0,0 1 1 0 0,0-1-1 0 0,-3 5-92 0 0,4-3-5336 0 0,0-14-934 0 0</inkml:trace>
  <inkml:trace contextRef="#ctx1" brushRef="#br1" timeOffset="4633.225">3247 1181 3224 0 0,'0'0'572'0'0,"0"0"1193"0"0,0 0 526 0 0,0 0 107 0 0,-9 12 2053 0 0,6-5-3744 0 0,1-1-1 0 0,0 1 1 0 0,0 0-1 0 0,1 0 1 0 0,-1 1 0 0 0,2-1-1 0 0,-1 0 1 0 0,1 0 0 0 0,0 2-707 0 0,7 16 386 0 0,-6-15-167 0 0,0-1 0 0 0,1 1 0 0 0,0-1 0 0 0,0 1-1 0 0,1-1 1 0 0,0 0 0 0 0,1 0 0 0 0,0 0-219 0 0,7 19 321 0 0,-4-13-321 0 0,-6-11 0 0 0,0-1 0 0 0,0 1 0 0 0,0-1 0 0 0,1 0 0 0 0,-1 0 0 0 0,1 0 0 0 0,0 0 0 0 0,1 2 0 0 0,-2-4 9 0 0,0 1-1 0 0,0 0 0 0 0,1-1 0 0 0,-1 1 1 0 0,0 0-1 0 0,1-1 0 0 0,-1 0 1 0 0,1 1-1 0 0,-1-1 0 0 0,1 0 0 0 0,0 0 1 0 0,0 0-1 0 0,-1 0 0 0 0,1 0 1 0 0,0 0-1 0 0,0-1 0 0 0,0 1 0 0 0,0 0 1 0 0,0-1-1 0 0,0 0 0 0 0,0 1 1 0 0,0-1-1 0 0,0 0 0 0 0,0 0 0 0 0,0 0 1 0 0,0 0-1 0 0,0-1 0 0 0,0 1 1 0 0,0 0-1 0 0,0-1 0 0 0,0 0 0 0 0,0 1 1 0 0,0-1-1 0 0,0 0 0 0 0,0 0 1 0 0,0 0-1 0 0,-1 0 0 0 0,1 0 0 0 0,0-1-8 0 0,4-2-28 0 0,0-1 1 0 0,0 0-1 0 0,-1 0 0 0 0,1 0 0 0 0,-1-1 0 0 0,-1 1 0 0 0,1-1 0 0 0,-1 0 0 0 0,3-6 28 0 0,0-4 282 0 0,0-1 1 0 0,-1 0-1 0 0,-1 0 0 0 0,2-16-282 0 0,-3 16-101 0 0,-2-6-202 0 0,-2 20 211 0 0,0 0 1 0 0,0 0-1 0 0,0 0 0 0 0,0 0 0 0 0,1 0 1 0 0,-1 0-1 0 0,1 0 92 0 0,1-3 331 0 0,-2 7-233 0 0,-5 12-311 0 0,-4 23 188 0 0,4 19 403 0 0,3-45-467 0 0,1 0 0 0 0,0 0 0 0 0,0 0 0 0 0,1 1 0 0 0,1-1 1 0 0,-1 0-1 0 0,3 10 89 0 0,0-9-18 0 0,-2-5 16 0 0,0 1 0 0 0,1-1-1 0 0,0 0 1 0 0,0 0 0 0 0,1 0 0 0 0,2 4 2 0 0,-5-9 0 0 0,1 0 0 0 0,0 0 0 0 0,0 0 0 0 0,0 0 0 0 0,-1 0 0 0 0,1 0 0 0 0,0 0 0 0 0,0 0 0 0 0,1 0 0 0 0,-1-1 0 0 0,0 1 0 0 0,0 0 0 0 0,0-1 0 0 0,0 1 0 0 0,1-1 0 0 0,-1 1 0 0 0,0-1 0 0 0,1 0 1 0 0,-1 1-1 0 0,0-1 0 0 0,1 0 0 0 0,-1 0 0 0 0,0 0 0 0 0,1 0 0 0 0,-1 0 0 0 0,0 0 0 0 0,1 0 0 0 0,-1 0 0 0 0,0-1 0 0 0,1 1 0 0 0,-1-1 0 0 0,0 1 0 0 0,0-1 0 0 0,1 0 0 0 0,8-3 54 0 0,0-1-1 0 0,-1 0 1 0 0,0-1-1 0 0,0 0 1 0 0,0 0 0 0 0,0-1-1 0 0,-1 0 1 0 0,-1 0-1 0 0,1-1 1 0 0,-1 0-1 0 0,5-8-53 0 0,9-14-1950 0 0,-2-1-1 0 0,13-28 1951 0 0,-17 31-2561 0 0,17-26-1117 0 0,-32 54 3728 0 0,0 0 1 0 0,1 0 0 0 0,-1 0 0 0 0,0 0 0 0 0,0 0 0 0 0,0-1-1 0 0,0 1 1 0 0,0 0 0 0 0,0 0 0 0 0,0 0 0 0 0,0 0 0 0 0,0 0-1 0 0,0 0 1 0 0,0 0 0 0 0,1 0 0 0 0,-1 0 0 0 0,0 0 0 0 0,0 0-1 0 0,0 0 1 0 0,0 0 0 0 0,0 0 0 0 0,0 0 0 0 0,0 0 0 0 0,0 0-1 0 0,1 0 1 0 0,-1 0 0 0 0,0 0 0 0 0,0 0 0 0 0,0 0 0 0 0,0 0-1 0 0,0 0 1 0 0,0 0 0 0 0,0 0 0 0 0,0 0 0 0 0,1 0 0 0 0,-1 0-1 0 0,0 0 1 0 0,0 0 0 0 0,0 0 0 0 0,0 1 0 0 0,0-1 0 0 0,0 0-1 0 0,0 0 1 0 0,0 0 0 0 0,0 0 0 0 0,0 0 0 0 0,0 0 0 0 0,0 0 0 0 0,0 0-1 0 0,1 0 1 0 0,-1 0 0 0 0,0 1 0 0 0,0-1 0 0 0,0 0-51 0 0,5 9 921 0 0,1 11-252 0 0,13 78 2383 0 0,-14-79-2015 0 0,-2 1 1 0 0,1 11-1038 0 0,2 16 17 0 0,-5-30-17 0 0,7-53 0 0 0,0 8 0 0 0,-4 13-237 0 0,0 1 1 0 0,2 0-1 0 0,-1 0 0 0 0,2 0 0 0 0,0 1 1 0 0,0 0-1 0 0,1 0 0 0 0,1 0 0 0 0,0 1 0 0 0,10-9 237 0 0,-15 18-29 0 0,-1-1-1 0 0,1 1 0 0 0,0 0 1 0 0,0 1-1 0 0,0-1 0 0 0,0 1 1 0 0,1 0-1 0 0,0-1 30 0 0,-5 3-3 0 0,1 0 0 0 0,-1-1 1 0 0,1 1-1 0 0,-1 0 0 0 0,1 0 0 0 0,-1-1 1 0 0,1 1-1 0 0,-1 0 0 0 0,1 0 0 0 0,-1 0 0 0 0,1 0 1 0 0,-1 0-1 0 0,1 0 0 0 0,-1 0 0 0 0,1 0 1 0 0,-1 0-1 0 0,1 0 0 0 0,-1 0 0 0 0,1 0 0 0 0,-1 0 1 0 0,1 0-1 0 0,-1 0 0 0 0,1 1 3 0 0,1 0-3 0 0,2-1 36 0 0,-1 1 0 0 0,1 0 1 0 0,-1 1-1 0 0,1-1 0 0 0,-1 0 0 0 0,1 1 0 0 0,-1 0 0 0 0,0 0 0 0 0,0 0 0 0 0,0 0 0 0 0,0 0 0 0 0,0 1 0 0 0,2 2-33 0 0,6 7 444 0 0,-1 0 0 0 0,7 11-444 0 0,3 4 625 0 0,-13-17-509 0 0,0 1 0 0 0,-1 0 1 0 0,0 0-1 0 0,-1 0 0 0 0,0 1 0 0 0,-1 0-116 0 0,-2-6 0 0 0,0 0 0 0 0,0 0 0 0 0,-1 0 0 0 0,0 0 0 0 0,0 0 0 0 0,-1 2 0 0 0,0-7 0 0 0,0 0 0 0 0,0 0 0 0 0,0 0 0 0 0,-1-1 0 0 0,1 1 0 0 0,0 0 0 0 0,-1-1 0 0 0,1 1 0 0 0,0 0 0 0 0,-1 0 0 0 0,1-1 0 0 0,-1 1 0 0 0,1-1 0 0 0,-1 1 0 0 0,1 0 0 0 0,-1-1 0 0 0,1 1 0 0 0,-1-1 0 0 0,0 1 0 0 0,1-1 0 0 0,-1 0 0 0 0,0 1 0 0 0,0-1 0 0 0,0 1 0 0 0,-2 1 0 0 0,2-2 0 0 0,1 0 0 0 0,0 0 0 0 0,0 0 0 0 0,-1 0 0 0 0,1 0 0 0 0,0 0 0 0 0,0 0 0 0 0,0 1 0 0 0,0-1 0 0 0,-1 0 0 0 0,1 0 0 0 0,0 0 0 0 0,0 0 0 0 0,0 1 0 0 0,0-1 0 0 0,-1 0 0 0 0,1 0 0 0 0,0 0 0 0 0,0 1 0 0 0,0-1 0 0 0,0 0 0 0 0,0 0 0 0 0,0 0 0 0 0,0 1 0 0 0,0-1 0 0 0,0 0 0 0 0,0 0 0 0 0,0 1 0 0 0,0-1 0 0 0,0 0 0 0 0,0 0 0 0 0,0 1 0 0 0,0-1 0 0 0,0 0 0 0 0,0 0 0 0 0,0 0 0 0 0,0 1 0 0 0,0-1 0 0 0,0 0 0 0 0,0 0 0 0 0,0 1 0 0 0,1-1 0 0 0,-1 0 0 0 0,0 0 0 0 0,0 0 0 0 0,0 0 0 0 0,0 1 0 0 0,0-1 0 0 0,1 0 0 0 0,-1 0 0 0 0,0 0 0 0 0,0 0 0 0 0,0 0 0 0 0,1 1 0 0 0,-1-1 0 0 0,0 0 0 0 0,0 0 0 0 0,1 0 0 0 0,-1 0 0 0 0,0 0 0 0 0,0 0 0 0 0,1 0 0 0 0,-1 1-81 0 0,1-1 0 0 0,-1 0 0 0 0,0 0 0 0 0,1 0 0 0 0,-1 1-1 0 0,1-1 1 0 0,-1 0 0 0 0,1 0 0 0 0,-1 0 0 0 0,1 0 0 0 0,-1 0 0 0 0,1 0 0 0 0,-1 0-1 0 0,1 0 1 0 0,-1 0 0 0 0,1 0 0 0 0,-1 0 0 0 0,1 0 0 0 0,-1 0 0 0 0,1 0-1 0 0,-1 0 1 0 0,1-1 0 0 0,-1 1 0 0 0,0 0 0 0 0,1 0 0 0 0,-1 0 0 0 0,1-1-1 0 0,-1 1 1 0 0,0 0 0 0 0,1-1 0 0 0,-1 1 0 0 0,1 0 0 0 0,-1-1 0 0 0,0 1 0 0 0,0 0-1 0 0,1-1 1 0 0,-1 1 0 0 0,0-1 0 0 0,0 1 0 0 0,1-1 0 0 0,-1 1 0 0 0,0-1-1 0 0,0 1 1 0 0,0-1 0 0 0,0 1 0 0 0,0-1 0 0 0,0 1 0 0 0,0 0 0 0 0,0-1-1 0 0,0 1 1 0 0,0-1 0 0 0,0 1 0 0 0,0-1 0 0 0,0 1 0 0 0,0-1 81 0 0,-2-17-2526 0 0,6-1-29 0 0</inkml:trace>
  <inkml:trace contextRef="#ctx1" brushRef="#br1" timeOffset="5002.092">4242 1190 8432 0 0,'0'0'388'0'0,"0"0"-11"0"0,5 1 5330 0 0,-1 1-5691 0 0,-1 1 458 0 0,0 0 0 0 0,0 0 0 0 0,-1 0 0 0 0,1 0 0 0 0,-1 0 0 0 0,1 0 0 0 0,-1 1-1 0 0,0-1 1 0 0,-1 1 0 0 0,1 0 0 0 0,0 0 0 0 0,-1-1 0 0 0,0 1 0 0 0,0 0 0 0 0,0 4-474 0 0,8 20 873 0 0,-8-26-827 0 0,0 1 1 0 0,-1 0-1 0 0,1-1 0 0 0,-1 1 1 0 0,1 0-1 0 0,-1 0 0 0 0,0-1 1 0 0,0 2-47 0 0,3 18 217 0 0,-2-17-177 0 0,0 1-1 0 0,0 0 1 0 0,-1-1 0 0 0,1 1 0 0 0,-1 0-1 0 0,-1 4-39 0 0,1-3 365 0 0,0-1 0 0 0,0 1-1 0 0,1 0 1 0 0,-1-1-1 0 0,2 3-364 0 0,0-4-117 0 0,-1-4-579 0 0,-2-2-257 0 0,1-1 664 0 0,-1 1 1 0 0,1-1 0 0 0,0 0-1 0 0,-1 1 1 0 0,1-1 0 0 0,0 0-1 0 0,0 1 1 0 0,0-1 0 0 0,0 0-1 0 0,0 1 1 0 0,1-1 0 0 0,-1 0 288 0 0,1-19-4232 0 0,-3-4 1184 0 0,1 1-21 0 0</inkml:trace>
  <inkml:trace contextRef="#ctx1" brushRef="#br1" timeOffset="5377.051">4299 1091 5064 0 0,'0'0'389'0'0,"0"0"155"0"0,-1 0 2480 0 0,-1-6-2168 0 0,2 5 2207 0 0,1 0 3288 0 0,3 0-6410 0 0,-3 0 16 0 0,1 1 1 0 0,-1-1-1 0 0,1 1 1 0 0,-1 0-1 0 0,1 0 1 0 0,-1-1-1 0 0,1 1 1 0 0,-1 0-1 0 0,1 0 1 0 0,-1 0 0 0 0,1 1-1 0 0,-1-1 1 0 0,1 0-1 0 0,-1 1 1 0 0,0-1-1 0 0,1 1 1 0 0,-1-1-1 0 0,1 1 1 0 0,-1-1 42 0 0,6 4-974 0 0,5-2-38 0 0</inkml:trace>
  <inkml:trace contextRef="#ctx1" brushRef="#br1" timeOffset="5792.915">4799 840 3680 0 0,'-5'-2'140'0'0,"-1"0"1"0"0,1 0-1 0 0,0 0 1 0 0,0 1-1 0 0,-1 0 1 0 0,1 0-1 0 0,-3 0-140 0 0,4 1 735 0 0,0 0-1 0 0,1 0 1 0 0,-1 1 0 0 0,0-1-1 0 0,0 1 1 0 0,1 0-1 0 0,-1 0 1 0 0,0 0 0 0 0,1 0-1 0 0,-1 1 1 0 0,1-1-1 0 0,-1 1 1 0 0,1 0 0 0 0,0 0-1 0 0,0 0 1 0 0,0 1-1 0 0,-2 1-734 0 0,-4 4 277 0 0,1 1-1 0 0,0 0 1 0 0,0 0-1 0 0,1 1 0 0 0,0 0 1 0 0,1 0-1 0 0,0 1 0 0 0,-4 10-276 0 0,3-5 277 0 0,2 0 0 0 0,0 1 1 0 0,0 0-1 0 0,2 0 0 0 0,-2 16-277 0 0,3 2 190 0 0,1 0 0 0 0,2-1 0 0 0,2 1-1 0 0,1 0 1 0 0,1-1 0 0 0,2 1-190 0 0,10 34 89 0 0,4 22-530 0 0,-19-83 456 0 0,0-1 1 0 0,0 1-1 0 0,1-1 0 0 0,0 0-15 0 0,-1-3 78 0 0,0-1 0 0 0,-1 1 0 0 0,1 0 0 0 0,-1-1 0 0 0,0 1 0 0 0,0 0 0 0 0,0 0 0 0 0,-1 0 0 0 0,1 0 0 0 0,-1 0 0 0 0,0 0 1 0 0,0 0-1 0 0,0 0 0 0 0,-1 3-78 0 0,0-7-28 0 0,1 0 1 0 0,-1 0 0 0 0,1 1-1 0 0,0-1 1 0 0,-1 0 0 0 0,1 0-1 0 0,-1 0 1 0 0,1 1 0 0 0,-1-1-1 0 0,1 0 1 0 0,-1 0-1 0 0,1 0 1 0 0,-1 0 0 0 0,1 0-1 0 0,-1 0 1 0 0,1 0 0 0 0,-1 0-1 0 0,1 0 1 0 0,-1 0 0 0 0,1-1-1 0 0,-1 1 1 0 0,1 0 0 0 0,0 0 27 0 0,-12-3-1533 0 0,-1-2-607 0 0,-3-1-103 0 0</inkml:trace>
  <inkml:trace contextRef="#ctx1" brushRef="#br1" timeOffset="6175.382">4304 1266 10136 0 0,'0'0'464'0'0,"14"-8"168"0"0,-3 4-388 0 0,0 2 0 0 0,0 0 0 0 0,1 0 0 0 0,9 0-244 0 0,19 0 224 0 0,33-4 900 0 0,0 4 0 0 0,9 3-1124 0 0,-37 0 74 0 0,0-3 1 0 0,-1-1 0 0 0,24-7-75 0 0,10-5 37 0 0,-32 5 23 0 0,41-9 189 0 0,-75 18-311 0 0,-12 1 67 0 0,0 0 0 0 0,0 0 1 0 0,0 0-1 0 0,0 0 0 0 0,0 0 0 0 0,0 0 0 0 0,0 0 1 0 0,0 0-1 0 0,0 0 0 0 0,0 0 0 0 0,0 0 0 0 0,0 0 1 0 0,0 0-1 0 0,0 0 0 0 0,0 0 0 0 0,0 0 0 0 0,0 0 1 0 0,0 0-1 0 0,0 0 0 0 0,0 0 0 0 0,0 0 0 0 0,0 0 0 0 0,0 0 1 0 0,0 0-1 0 0,0 0 0 0 0,0 0 0 0 0,0 0 0 0 0,0 0 1 0 0,0 0-1 0 0,0 0 0 0 0,0 0 0 0 0,0 0 0 0 0,0 0-5 0 0,-17 6 672 0 0,5-3-288 0 0,-36 17 794 0 0,36-15-1009 0 0,1 0 1 0 0,0 1-1 0 0,0 0 0 0 0,0 1 1 0 0,1 0-1 0 0,0 1 1 0 0,-3 3-170 0 0,2-2 156 0 0,3-2-95 0 0,0 0-1 0 0,0 0 1 0 0,1 1-1 0 0,0 1 0 0 0,1-1 1 0 0,0 1-1 0 0,0 0 0 0 0,0 0 1 0 0,2 1-1 0 0,-1-1 0 0 0,-3 11-60 0 0,8-19-2 0 0,0 0 0 0 0,0 0 0 0 0,0-1 0 0 0,0 1 0 0 0,0 0 0 0 0,0 0 0 0 0,0 0 0 0 0,0-1 0 0 0,0 1-1 0 0,0 0 1 0 0,0 0 0 0 0,0 0 0 0 0,1 0 0 0 0,-1-1 0 0 0,0 1 0 0 0,1 0 0 0 0,-1 0 0 0 0,1-1 0 0 0,-1 1-1 0 0,0 0 1 0 0,1-1 0 0 0,-1 1 0 0 0,1-1 0 0 0,0 1 0 0 0,-1 0 0 0 0,1-1 0 0 0,0 1 0 0 0,-1-1 0 0 0,1 1-1 0 0,0-1 1 0 0,-1 0 0 0 0,1 1 0 0 0,0-1 0 0 0,0 0 0 0 0,0 0 0 0 0,0 1 2 0 0,0-1-5 0 0,2 2 62 0 0,0-1 0 0 0,0 0 0 0 0,0-1 0 0 0,0 1-1 0 0,0 0 1 0 0,0-1 0 0 0,0 0 0 0 0,0 0 0 0 0,0 0-1 0 0,0 0 1 0 0,0 0 0 0 0,2-1-57 0 0,39-9 666 0 0,-16 2-326 0 0,-21 7-316 0 0,0 0-1 0 0,0-1 0 0 0,0 0 0 0 0,0 0 0 0 0,-1 0 1 0 0,1-1-1 0 0,-1 0 0 0 0,1-1 0 0 0,-1 1 0 0 0,0-2-23 0 0,2 0-30 0 0,1-1 0 0 0,-1-1 0 0 0,0 1 0 0 0,0-2 0 0 0,-1 1 0 0 0,0-1 0 0 0,0 0 0 0 0,4-7 30 0 0,2-1 31 0 0,-11 14-27 0 0,0 0-1 0 0,-1 1 1 0 0,1-1-1 0 0,-1 0 1 0 0,1 0-1 0 0,-1 0 1 0 0,0 0-1 0 0,0 0 1 0 0,0 0-1 0 0,0 0 1 0 0,0-1-1 0 0,0 1 1 0 0,-1 0-1 0 0,1-1-3 0 0,0 0 3 0 0,1 1 0 0 0,-1-1 0 0 0,1 1 0 0 0,-1 0 0 0 0,1-1 0 0 0,0 1 0 0 0,0 0 0 0 0,0 0 0 0 0,0 0 0 0 0,0 0 0 0 0,1 1 0 0 0,-1-1 0 0 0,0 1 0 0 0,2-1-3 0 0,3-4 52 0 0,-4 5-55 0 0,0-1 0 0 0,0 1 0 0 0,0 0 0 0 0,0 0 0 0 0,0 0 0 0 0,0 0 0 0 0,0 1 0 0 0,1-1 0 0 0,-1 1 0 0 0,0 0 0 0 0,2 0 3 0 0,1-1-5 0 0,-1 2-1 0 0,1-1 1 0 0,-1 0-1 0 0,0 1 1 0 0,1 0-1 0 0,3 2 6 0 0,-3 0 35 0 0,0 0-1 0 0,0 1 1 0 0,0 1-1 0 0,-1-1 0 0 0,4 4-34 0 0,29 28 318 0 0,-23-25-328 0 0,-6-3 298 0 0,0 0 0 0 0,1-1 0 0 0,0-1 0 0 0,0 1 0 0 0,1-2 0 0 0,7 4-288 0 0,-1-1 15 0 0,-12-6-16 0 0,-1 0 1 0 0,0 0-1 0 0,0-1 1 0 0,1 1 0 0 0,-1-1-1 0 0,2 1 1 0 0,46 10 0 0 0,-47-11 43 0 0,-4 0 177 0 0,1-2-108 0 0,0-1 0 0 0,0 1 0 0 0,0-1 0 0 0,-1 0 0 0 0,1 1 0 0 0,0-1 1 0 0,-1 0-1 0 0,1 0 0 0 0,-1 0 0 0 0,1 0 0 0 0,-1 0 0 0 0,0 0 0 0 0,0 0 0 0 0,0-1 0 0 0,0 0-112 0 0,-1-4-56 0 0,-1 6 52 0 0,1 0 0 0 0,0 0 0 0 0,0 0-1 0 0,0 0 1 0 0,0 0 0 0 0,0 0 0 0 0,0 0-1 0 0,1 0 1 0 0,-1 0 0 0 0,0 0 0 0 0,0 0-1 0 0,1 0 1 0 0,-1 0 0 0 0,0 0 0 0 0,1 1-1 0 0,-1-1 1 0 0,1-1 4 0 0,0 2 8 0 0,-1-1 0 0 0,0 0 0 0 0,1 1 0 0 0,-1-1 0 0 0,0 0 0 0 0,1 0-1 0 0,-1 0 1 0 0,0 1 0 0 0,0-1 0 0 0,0 0 0 0 0,0 0 0 0 0,0 0 0 0 0,0 0 0 0 0,0 1-1 0 0,0-1 1 0 0,0 0 0 0 0,0 0 0 0 0,0 0 0 0 0,0 0 0 0 0,-1 1 0 0 0,1-1 0 0 0,0 0-1 0 0,-1 0 1 0 0,1 1 0 0 0,0-1 0 0 0,-1 0 0 0 0,0 0-8 0 0,1 0 1 0 0,-1 0 0 0 0,1 1 0 0 0,-1-1 0 0 0,1 0 0 0 0,0 0 0 0 0,-1 0 0 0 0,1 0 1 0 0,0 1-1 0 0,0-1 0 0 0,-1 0 0 0 0,1 0 0 0 0,0 0 0 0 0,0 0 0 0 0,0 0 0 0 0,0 0 0 0 0,0 0 0 0 0,0 0 0 0 0,1 0-1 0 0,-1-1 0 0 0,1 1 0 0 0,-1 0 0 0 0,1-1 0 0 0,-1 1 0 0 0,0-1 0 0 0,1 1 0 0 0,-1 0 0 0 0,0-1 0 0 0,0 1 0 0 0,0-1 0 0 0,0 1 0 0 0,0-1 0 0 0,-1 1 0 0 0,1-1 0 0 0,0 1 0 0 0,-1 0 0 0 0,1-1 0 0 0,-1 0 0 0 0,1 1 0 0 0,0 1 0 0 0,-1-1 0 0 0,1 1 0 0 0,0-1 0 0 0,0 1 1 0 0,0-1-1 0 0,0 0 0 0 0,1 1 0 0 0,-1-1 0 0 0,0 1 0 0 0,0-1 0 0 0,0 1 0 0 0,0-1 0 0 0,0 1 0 0 0,1-1 0 0 0,-1 1 0 0 0,0-1 0 0 0,1 1 0 0 0,-1-1 0 0 0,0 1 0 0 0,1 0 0 0 0,-1-1 0 0 0,0 1 0 0 0,1-1 0 0 0,-1 1 0 0 0,1 0 0 0 0,-1-1 1 0 0,1 1-1 0 0,-1 0 0 0 0,0 0 0 0 0,1-1 0 0 0,0 1 0 0 0,-1 0-1 0 0,1-1 0 0 0,0 1 0 0 0,-1-1 0 0 0,1 1 1 0 0,-1 0-1 0 0,1-1 0 0 0,0 0 0 0 0,-1 1 0 0 0,1-1 0 0 0,-1 1 1 0 0,0-1-1 0 0,1 0 0 0 0,-1 1 0 0 0,1-1 0 0 0,-1 0 0 0 0,0 1 1 0 0,1-1-1 0 0,-1 0 0 0 0,0 0 0 0 0,0 1 0 0 0,0-2 1 0 0,1 1-11 0 0,-1-1-1 0 0,1 1 0 0 0,-1-1 0 0 0,1 1 1 0 0,0 0-1 0 0,0-1 0 0 0,-1 1 0 0 0,1 0 1 0 0,0 0-1 0 0,0-1 0 0 0,0 1 1 0 0,0 0-1 0 0,1 0 0 0 0,-1 0 0 0 0,0 0 1 0 0,0 0-1 0 0,1 0 0 0 0,-1 1 1 0 0,0-1-1 0 0,2 0 12 0 0,11-9 2 0 0,-13 8 0 0 0,0 1-1 0 0,0 0 1 0 0,1 1 0 0 0,-1-1-1 0 0,0 0 1 0 0,1 0-1 0 0,-1 0 1 0 0,1 1 0 0 0,-1-1-1 0 0,2 0-1 0 0,12-6 159 0 0,-9 2-204 0 0,0 1 1 0 0,0 1 0 0 0,0-1-1 0 0,1 1 1 0 0,-1 1-1 0 0,1-1 1 0 0,2 0 44 0 0,-3 1 12 0 0,16-9-552 0 0,-3 2-2725 0 0,-16 4 1554 0 0</inkml:trace>
  <inkml:trace contextRef="#ctx1" brushRef="#br1" timeOffset="7058.733">5702 1282 4144 0 0,'15'-2'586'0'0,"-10"2"3181"0"0,-3 0 3722 0 0,0 0-7322 0 0,-1 0 0 0 0,0 0-1 0 0,1 1 1 0 0,-1-1 0 0 0,0 0-1 0 0,1 1 1 0 0,-1-1 0 0 0,0 1-1 0 0,0 0 1 0 0,1-1 0 0 0,-1 1-1 0 0,0 0 1 0 0,0 0 0 0 0,0 0-1 0 0,0 0 1 0 0,0 0 0 0 0,0 0-167 0 0,16 22 536 0 0,-9-12-221 0 0,23 40 628 0 0,-21-33-655 0 0,18 46 723 0 0,-27-61-859 0 0,1 0 0 0 0,-1 0 1 0 0,0-1-1 0 0,0 1 1 0 0,-1 0-1 0 0,1 0 1 0 0,0 0-1 0 0,-1 3-152 0 0,5 15 131 0 0,-5-20-291 0 0,0-1 43 0 0,0 0 169 0 0,0 0 36 0 0,0 0 0 0 0,0 0 27 0 0,-3-27 276 0 0,2 25-397 0 0,0-1 0 0 0,1 1-1 0 0,-1-1 1 0 0,1 1 0 0 0,0-1 0 0 0,0 0 0 0 0,0 1 0 0 0,0-1 0 0 0,0 1-1 0 0,1-1 1 0 0,-1 0 0 0 0,1 1 0 0 0,-1-1 0 0 0,1 1 0 0 0,0 0-1 0 0,0-1 1 0 0,1-1 6 0 0,12-26 7 0 0,-10 21-97 0 0,0 0 0 0 0,0 0 0 0 0,1 1 0 0 0,4-7 90 0 0,5-6-476 0 0,-12 16 361 0 0,1 0 0 0 0,0 1 0 0 0,0 0 1 0 0,0-1-1 0 0,1 1 0 0 0,0 0 0 0 0,0 0 115 0 0,11-10-196 0 0,-13 12 164 0 0,0 0 1 0 0,1-1-1 0 0,-1 1 1 0 0,1 0 0 0 0,-1 0-1 0 0,1 0 1 0 0,0 1-1 0 0,0-1 1 0 0,0 1 31 0 0,0 0-12 0 0,0 0 0 0 0,0 0 0 0 0,0 1 0 0 0,0-1 0 0 0,1 1 0 0 0,-1 0 0 0 0,0 0 0 0 0,0 0 0 0 0,0 1 0 0 0,1-1 0 0 0,-1 1 0 0 0,0 0 0 0 0,2 0 12 0 0,4 3-4 0 0,1 0 0 0 0,-1 0 1 0 0,0 1-1 0 0,-1 1 0 0 0,1-1 0 0 0,-1 1 0 0 0,0 1 0 0 0,0-1 0 0 0,0 2 4 0 0,5 4 35 0 0,-9-8-18 0 0,0 0 1 0 0,-1 0-1 0 0,0 0 0 0 0,0 0 0 0 0,0 1 0 0 0,1 2-17 0 0,7 11 453 0 0,-10-16-365 0 0,1 1-1 0 0,-1-1 0 0 0,0 1 0 0 0,0-1 0 0 0,0 1 0 0 0,0-1 1 0 0,-1 1-1 0 0,1 0 0 0 0,-1-1 0 0 0,1 1 0 0 0,-1 0 0 0 0,0 0 1 0 0,0-1-1 0 0,0 1 0 0 0,-1 0 0 0 0,1-1 0 0 0,-1 2-87 0 0,0 14-322 0 0,1-17 325 0 0,0-1-1 0 0,0 1 0 0 0,0-1 0 0 0,0 1 1 0 0,0-1-1 0 0,0 1 0 0 0,0-1 1 0 0,0 1-1 0 0,-1-1 0 0 0,1 1 0 0 0,0-1 1 0 0,0 1-1 0 0,0-1 0 0 0,-1 0 1 0 0,1 1-1 0 0,0-1 0 0 0,0 1 0 0 0,-1-1 1 0 0,1 0-1 0 0,0 1 0 0 0,-1-1 1 0 0,1 1-1 0 0,0-1 0 0 0,-1 0 0 0 0,1 0 1 0 0,-1 1-1 0 0,1-1 0 0 0,0 0 1 0 0,-1 0-1 0 0,1 1 0 0 0,-1-1 0 0 0,1 0 1 0 0,-1 0-1 0 0,1 0 0 0 0,-1 0 0 0 0,1 0 1 0 0,-1 0-1 0 0,1 0 0 0 0,-1 1 1 0 0,1-2-1 0 0,-1 1 0 0 0,1 0 0 0 0,-1 0 1 0 0,1 0-3 0 0,-1 0 14 0 0,0 0-1 0 0,0 0 1 0 0,0-1 0 0 0,0 1 0 0 0,0 0 0 0 0,1-1-1 0 0,-1 1 1 0 0,0-1 0 0 0,0 1 0 0 0,0-1 0 0 0,1 0 0 0 0,-1 1-1 0 0,0-1 1 0 0,1 1 0 0 0,-1-1 0 0 0,0 0 0 0 0,1 0-1 0 0,-1 1 1 0 0,1-1 0 0 0,-1 0 0 0 0,1 0 0 0 0,0 0-1 0 0,-1 0 1 0 0,1 0-14 0 0,-1-3 0 0 0,0 3 0 0 0,1-1 0 0 0,-1 1 0 0 0,1 0 0 0 0,0 0 0 0 0,-1-1 0 0 0,1 1 0 0 0,0-1 0 0 0,0 1 0 0 0,0 0 0 0 0,0-1 0 0 0,0 1 0 0 0,0 0 0 0 0,0-1 0 0 0,1 1 0 0 0,-1 0 0 0 0,0-1 0 0 0,1 1 0 0 0,-1 0 0 0 0,1-1 0 0 0,-1 1 0 0 0,1 0 0 0 0,0 0 0 0 0,0 0 0 0 0,-1 0 0 0 0,1 0 0 0 0,1-1 0 0 0,-1 0 4 0 0,0 1 0 0 0,0-1 0 0 0,0 0 0 0 0,-1 0 0 0 0,1 0 0 0 0,0 0 1 0 0,-1 1-1 0 0,1-1 0 0 0,-1-1-4 0 0,6-15 27 0 0,1 6-27 0 0,0 1-1 0 0,1 0 0 0 0,0 0 1 0 0,1 1-1 0 0,0 0 0 0 0,4-3 1 0 0,-10 10 0 0 0,0 1 0 0 0,0-1 0 0 0,0 1 0 0 0,0 0-1 0 0,0 0 1 0 0,0 0 0 0 0,1 1 0 0 0,-1-1 0 0 0,1 1 0 0 0,-1 0-1 0 0,1 0 1 0 0,-1 0 0 0 0,1 0 0 0 0,0 1 0 0 0,-1-1 0 0 0,1 1-1 0 0,0 0 1 0 0,0 0 0 0 0,-1 1 0 0 0,1-1 0 0 0,0 1 0 0 0,-1-1-1 0 0,1 1 1 0 0,2 1 0 0 0,1 1 25 0 0,0 0-1 0 0,-1 1 0 0 0,0 0 1 0 0,0 0-1 0 0,0 0 0 0 0,0 0 1 0 0,3 4-25 0 0,36 39 204 0 0,-34-35-203 0 0,48 58-353 0 0,-47-56 352 0 0</inkml:trace>
</inkml:ink>
</file>

<file path=ppt/ink/ink7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18-12-04T08:28:01.30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1 476 10136 0 0,'0'0'230'0'0,"0"0"30"0"0,0 2 19 0 0,5 16 8 0 0,0-7 545 0 0,-5-10-774 0 0,0-1 0 0 0,0 0 0 0 0,0 0 0 0 0,0 0 0 0 0,1 0-1 0 0,-1 0 1 0 0,0 0 0 0 0,0 0 0 0 0,0 0 0 0 0,0 0 0 0 0,1 0 0 0 0,-1 0 0 0 0,0 0 0 0 0,0 0 0 0 0,0 0 0 0 0,1 0-1 0 0,-1 0 1 0 0,0 0 0 0 0,0 0 0 0 0,0 0 0 0 0,0 0 0 0 0,1 0 0 0 0,-1 0 0 0 0,0 0 0 0 0,0 0 0 0 0,0 0 0 0 0,0 0 0 0 0,1 0-1 0 0,-1 0 1 0 0,0 0 0 0 0,0-1 0 0 0,0 1 0 0 0,0 0 0 0 0,0 0-58 0 0,11-16 4182 0 0,-9 13-3550 0 0,1-2-403 0 0,-1 0 0 0 0,-1 0 0 0 0,1 1 0 0 0,-1-1-1 0 0,0 0 1 0 0,0 0 0 0 0,0 0 0 0 0,-1-1 0 0 0,0 1-1 0 0,0 0 1 0 0,0-3-229 0 0,1-17 147 0 0,3-37-147 0 0,-4-40 0 0 0,-1 41 0 0 0,0 44 0 0 0,1 12 0 0 0,0 0 0 0 0,0 0 0 0 0,0 0 0 0 0,0 0 0 0 0,1 0 0 0 0,0 1 0 0 0,0-1 0 0 0,-1 4 0 0 0,0 1 0 0 0,1 0 0 0 0,-1-1 0 0 0,0 1 0 0 0,0-1 0 0 0,1 1 0 0 0,-1 0 0 0 0,0-1 0 0 0,1 1 0 0 0,-1 0 0 0 0,0-1 0 0 0,1 1 0 0 0,-1 0 0 0 0,0 0 0 0 0,1-1 0 0 0,-1 1 0 0 0,1 0 0 0 0,-1 0 0 0 0,1 0 0 0 0,-1 0 0 0 0,0 0 0 0 0,1-1 0 0 0,-1 1 0 0 0,1 0 0 0 0,-1 0 0 0 0,1 0 0 0 0,-1 0 0 0 0,1 0 0 0 0,-1 0 0 0 0,0 0 0 0 0,1 1 0 0 0,-1-1 0 0 0,1 0 0 0 0,-1 0 0 0 0,8 5 0 0 0,0 1 0 0 0,-1 1 0 0 0,0-1 0 0 0,0 1 0 0 0,-1 0 0 0 0,1 0 0 0 0,34 50 0 0 0,-28-39 0 0 0,-1 1 0 0 0,-6-11 0 0 0,-1 0 0 0 0,1 0 0 0 0,0 0 0 0 0,1-1 0 0 0,0 0 0 0 0,1 1 0 0 0,-7-7 6 0 0,0 0 0 0 0,1 0 0 0 0,-1 0 0 0 0,0 0-1 0 0,1 0 1 0 0,-1 0 0 0 0,1 0 0 0 0,-1 0-1 0 0,1 0 1 0 0,0-1 0 0 0,-1 1 0 0 0,1-1 0 0 0,0 1-1 0 0,-1-1 1 0 0,1 0 0 0 0,0 1 0 0 0,0-1 0 0 0,-1 0-1 0 0,1 0 1 0 0,0 0 0 0 0,0-1 0 0 0,-1 1 0 0 0,1 0-1 0 0,0-1 1 0 0,-1 1 0 0 0,1-1 0 0 0,0 1 0 0 0,-1-1-1 0 0,1 0-5 0 0,4-2-8 0 0,-1 0-1 0 0,1-1 1 0 0,-1 0-1 0 0,0 0 1 0 0,0-1-1 0 0,0 1 0 0 0,-1-1 1 0 0,1 0-1 0 0,-1 0 1 0 0,2-4 8 0 0,9-10-48 0 0,-3 3-134 0 0,-1 0 0 0 0,-1 0 0 0 0,-1-1 0 0 0,0-1-1 0 0,5-16 183 0 0,3-3-332 0 0,-7 14 116 0 0,-3 7 78 0 0,1 0-1 0 0,8-12 139 0 0,-13 23 0 0 0,-3 4 73 0 0,1 1-48 0 0,0 0-1 0 0,0 0 1 0 0,-1 1-1 0 0,1-1 1 0 0,0 0-1 0 0,0 1 1 0 0,-1-1-1 0 0,1 1 1 0 0,0-1-1 0 0,-1 1 1 0 0,1-1-1 0 0,0 1 1 0 0,-1-1-1 0 0,1 1 1 0 0,-1-1-1 0 0,1 1 1 0 0,-1 0-1 0 0,1-1 1 0 0,-1 1 0 0 0,1 0-1 0 0,-1 0-24 0 0,9 20 277 0 0,-7-16-177 0 0,4 14 116 0 0,0 0 0 0 0,-2 0 0 0 0,0 1-1 0 0,-1 0 1 0 0,0 8-216 0 0,-2 13 381 0 0,-1-1 0 0 0,-5 31-381 0 0,-1 34 327 0 0,6-102-324 0 0,0-2 4 0 0,0 1 1 0 0,0-1 0 0 0,0 1 0 0 0,0 0 0 0 0,0-1 0 0 0,0 1 0 0 0,0-1 0 0 0,1 1 0 0 0,-1-1 0 0 0,1 1 0 0 0,0 0-8 0 0,-1-1-108 0 0,2 0 0 0 0,-2-1-7 0 0,1 1 0 0 0,0-1 0 0 0,-1 0 0 0 0,1 1 0 0 0,0-1 0 0 0,-1 1 0 0 0,1-1 0 0 0,0 0 0 0 0,0 0 0 0 0,-1 0 0 0 0,1 1 0 0 0,0-1 0 0 0,0 0 0 0 0,0 0 0 0 0,-1 0 0 0 0,1 0 0 0 0,0 0-1 0 0,0 0 1 0 0,-1 0 0 0 0,1 0 0 0 0,0-1 0 0 0,0 1 0 0 0,0 0 0 0 0,-1 0 0 0 0,1-1 0 0 0,0 1 0 0 0,-1 0 115 0 0,6-6-1664 0 0</inkml:trace>
</inkml:ink>
</file>

<file path=ppt/ink/ink7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18-12-04T08:27:58.97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203 319 6448 0 0,'0'0'498'0'0,"0"-1"-462"0"0,0 1-1 0 0,0-1 1 0 0,0 0-1 0 0,0 0 0 0 0,0 0 1 0 0,-1 1-1 0 0,1-1 1 0 0,0 0-1 0 0,-1 0 0 0 0,1 1 1 0 0,-1-1-1 0 0,1 0 0 0 0,-1 0-35 0 0,-1 0 607 0 0,0-1-1 0 0,0 1 0 0 0,0 0 1 0 0,-1 0-1 0 0,1 0 0 0 0,0 0 0 0 0,-1 0 1 0 0,1 0-1 0 0,-1 1 0 0 0,1-1 1 0 0,-1 1-1 0 0,1-1 0 0 0,-1 1 1 0 0,1 0-1 0 0,-2 0-606 0 0,-1 1 405 0 0,0 0 0 0 0,0 0 0 0 0,0 0 0 0 0,0 0 0 0 0,0 1 0 0 0,0-1 0 0 0,-4 3-405 0 0,-2 2 316 0 0,1 0 0 0 0,0 1 0 0 0,0 0 0 0 0,0 0 0 0 0,1 1 1 0 0,-4 4-317 0 0,7-6 155 0 0,0 1 0 0 0,1-1 0 0 0,-1 2 0 0 0,-2 4-155 0 0,7-10 16 0 0,-1 1-1 0 0,1-1 1 0 0,0 1-1 0 0,-1-1 1 0 0,1 1-1 0 0,1 0 1 0 0,-1-1-1 0 0,0 1 0 0 0,1 0 1 0 0,-1 0-1 0 0,1-1 1 0 0,0 1-1 0 0,0 0 1 0 0,0 0-1 0 0,0 0 1 0 0,1 1-16 0 0,-1-3 9 0 0,1 1 0 0 0,0 0 1 0 0,0-1-1 0 0,0 0 1 0 0,0 1-1 0 0,0-1 0 0 0,0 1 1 0 0,0-1-1 0 0,0 0 1 0 0,1 0-1 0 0,-1 0 0 0 0,0 0 1 0 0,1 0-1 0 0,-1 0 1 0 0,1 0-1 0 0,-1 0 0 0 0,1 0 1 0 0,0-1-1 0 0,-1 1 0 0 0,1-1 1 0 0,0 1-1 0 0,-1-1 1 0 0,1 1-1 0 0,0-1-9 0 0,5 1 50 0 0,0 0 0 0 0,1 0 0 0 0,-1-1-1 0 0,0 0 1 0 0,3 0-50 0 0,8-2 39 0 0,0 0-1 0 0,-1-1 0 0 0,1-1 0 0 0,-1 0 0 0 0,1-2 1 0 0,-2 0-1 0 0,1-1 0 0 0,0 0 0 0 0,14-10-38 0 0,-29 15 3 0 0,1 0 0 0 0,0 0-1 0 0,-1 0 1 0 0,1 0 0 0 0,-1-1-1 0 0,0 1 1 0 0,0-1 0 0 0,0 1-1 0 0,0-1 1 0 0,0 0 0 0 0,-1 0-1 0 0,1 0-2 0 0,-2 2 1 0 0,1 0 1 0 0,-1-1-1 0 0,1 1 0 0 0,-1-1 0 0 0,1 1 0 0 0,-1 0 1 0 0,0-1-1 0 0,0 1 0 0 0,0-1 0 0 0,0 1 0 0 0,0-1 1 0 0,0 1-1 0 0,0-1 0 0 0,0 1 0 0 0,0-1 0 0 0,-1 1 0 0 0,1 0 1 0 0,-1-1-1 0 0,1 1 0 0 0,-1 0 0 0 0,0-1 0 0 0,1 1 1 0 0,-1 0-1 0 0,0 0 0 0 0,0-1 0 0 0,0 1 0 0 0,0 0-1 0 0,-3-3-3 0 0,0 1-1 0 0,0 0 1 0 0,-1 0-1 0 0,1 0 1 0 0,-1 1-1 0 0,0-1 0 0 0,1 1 1 0 0,-1 0-1 0 0,0 1 1 0 0,0-1-1 0 0,-1 1 1 0 0,1 0-1 0 0,0 0 1 0 0,0 1-1 0 0,-1-1 0 0 0,1 1 1 0 0,0 0-1 0 0,-1 1 1 0 0,1-1-1 0 0,0 1 1 0 0,0 0-1 0 0,0 0 1 0 0,0 1-1 0 0,0 0 0 0 0,0 0 1 0 0,0 0-1 0 0,-2 1 4 0 0,1 2-13 0 0,6-5 6 0 0,0 0 0 0 0,1 1 0 0 0,-1-1 1 0 0,0 0-1 0 0,0 1 0 0 0,0-1 0 0 0,1 1 0 0 0,-1-1 0 0 0,0 0 0 0 0,1 0 0 0 0,-1 1 1 0 0,0-1-1 0 0,1 0 0 0 0,-1 1 0 0 0,0-1 0 0 0,1 0 0 0 0,-1 0 0 0 0,0 0 0 0 0,1 1 1 0 0,0-1 6 0 0,6 1-47 0 0,0 1 1 0 0,0-1-1 0 0,1-1 1 0 0,-1 1-1 0 0,0-1 0 0 0,0 0 1 0 0,1-1-1 0 0,-1 0 47 0 0,5 0-163 0 0,6 0-176 0 0,-1-1 0 0 0,1-1 0 0 0,-1 0 0 0 0,1-2 0 0 0,-1 0 0 0 0,14-6 339 0 0,-15 3-199 0 0,-1 0 0 0 0,0-1 0 0 0,0-1 0 0 0,-1 0 0 0 0,0-1 0 0 0,0-1 0 0 0,-2 0 0 0 0,12-13 199 0 0,-16 15 25 0 0,1-1 1 0 0,-1 1-1 0 0,-1-2 1 0 0,0 1-1 0 0,-1-1 1 0 0,0-1-1 0 0,-1 1 1 0 0,0-1-1 0 0,-1 1 1 0 0,0-1-1 0 0,1-12-25 0 0,-5 22 76 0 0,1 1-1 0 0,-1 0 0 0 0,0 0 0 0 0,-1 0 0 0 0,1 0 1 0 0,0 0-1 0 0,0 0 0 0 0,-1 0 0 0 0,0 0 0 0 0,1 0 1 0 0,-1 1-1 0 0,0-1 0 0 0,0 0 0 0 0,0 0 0 0 0,0 0 1 0 0,0 1-1 0 0,0-1 0 0 0,0 0 0 0 0,-1 1 0 0 0,1-1 1 0 0,-1 1-1 0 0,1 0 0 0 0,-1-1 0 0 0,1 1 0 0 0,-1 0 1 0 0,0 0-1 0 0,0 0 0 0 0,1 0 0 0 0,-1 0 0 0 0,0 1 1 0 0,0-1-1 0 0,0 0 0 0 0,0 1 0 0 0,0-1 0 0 0,0 1 1 0 0,0 0-1 0 0,0 0 0 0 0,0 0 0 0 0,0 0 0 0 0,0 0 0 0 0,0 0 1 0 0,0 1-1 0 0,0-1 0 0 0,0 0 0 0 0,0 1 0 0 0,0 0 1 0 0,0-1-1 0 0,0 1 0 0 0,0 0 0 0 0,0 0 0 0 0,1 0 1 0 0,-1 0-1 0 0,0 1 0 0 0,1-1 0 0 0,-1 1-75 0 0,-5 5-22 0 0,1 0-1 0 0,0 0 0 0 0,0 1 0 0 0,1 0 1 0 0,0 0-1 0 0,1 0 0 0 0,-1 1 0 0 0,2 0 1 0 0,-1 0-1 0 0,1 0 0 0 0,0 1 23 0 0,-5 23-59 0 0,1 0-1 0 0,0 16 60 0 0,5-31-3 0 0,-6 51 101 0 0,4 0-1 0 0,2 1 0 0 0,5 27-97 0 0,3-22 22 0 0,4-1-1 0 0,9 35-21 0 0,-10-71-1833 0 0,-9-38-3368 0 0,-2-2-1655 0 0</inkml:trace>
  <inkml:trace contextRef="#ctx0" brushRef="#br0" timeOffset="381.123">206 576 5064 0 0,'0'0'389'0'0,"8"-2"160"0"0,0 0 1544 0 0,0 0-1 0 0,0 1 0 0 0,1-1 0 0 0,1 2-2092 0 0,16-1 3170 0 0,18 3-3170 0 0,5 0 274 0 0,70 1 1315 0 0,80-3-1586 0 0,-167-1-112 0 0,2 0-2335 0 0,29-6 2444 0 0,-35 2-942 0 0</inkml:trace>
  <inkml:trace contextRef="#ctx0" brushRef="#br0" timeOffset="769.832">1220 165 15664 0 0,'0'0'718'0'0,"0"0"-19"0"0,0 2-449 0 0,2 4 13 0 0,1-1 0 0 0,-1 1 0 0 0,1 0 0 0 0,0 0 0 0 0,0-1 0 0 0,1 0 0 0 0,-1 0 0 0 0,4 3-263 0 0,17 28 1180 0 0,9 21-343 0 0,-22-42-483 0 0,-2 1 0 0 0,0 0-1 0 0,-1 0 1 0 0,0 1 0 0 0,-1 0 0 0 0,3 15-354 0 0,-9-27-161 0 0,-1-1 1 0 0,1 0-1 0 0,-1 0 0 0 0,0 0 0 0 0,0 1 0 0 0,0-1 0 0 0,-1 3 161 0 0,0-5-110 0 0,1 0 1 0 0,-1 0-1 0 0,1-1 0 0 0,-1 1 0 0 0,1 0 0 0 0,-1 0 0 0 0,0-1 0 0 0,0 1 0 0 0,0 0 0 0 0,0-1 1 0 0,0 1-1 0 0,0-1 0 0 0,0 1 0 0 0,-1-1 0 0 0,1 0 0 0 0,-1 1 0 0 0,1-1 0 0 0,-2 1 110 0 0,-9 4-1720 0 0</inkml:trace>
  <inkml:trace contextRef="#ctx0" brushRef="#br0" timeOffset="770.832">1006 381 13016 0 0,'2'-2'122'0'0,"1"-1"0"0"0,-1 1 0 0 0,1 0 0 0 0,-1 1 0 0 0,1-1 0 0 0,0 0 0 0 0,0 1 0 0 0,0 0 0 0 0,0-1 0 0 0,0 1 0 0 0,0 0 0 0 0,2 0-122 0 0,4-2-40 0 0,42-10 350 0 0,0 2 0 0 0,1 2 1 0 0,0 2-311 0 0,48-8 765 0 0,-87 13-751 0 0,1-1 1 0 0,-1 0-1 0 0,1-1 1 0 0,3-3-15 0 0,11-8-4481 0 0,-15 5-552 0 0</inkml:trace>
  <inkml:trace contextRef="#ctx0" brushRef="#br0" timeOffset="1196.817">1525 123 3680 0 0,'0'0'284'0'0,"-7"13"1846"0"0,5-9-1273 0 0,0 1 0 0 0,1-1 0 0 0,0 0 0 0 0,-1 1 0 0 0,1-1 0 0 0,1 1 0 0 0,-1 0 0 0 0,1-1 0 0 0,0 1 0 0 0,0 1-857 0 0,-1 14 669 0 0,0-11-330 0 0,1 1 1 0 0,1-1-1 0 0,0 0 1 0 0,1 4-340 0 0,0 7 460 0 0,1-2 16 0 0,1 1 0 0 0,1-1 0 0 0,1-1 0 0 0,0 1 0 0 0,1-1 0 0 0,6 10-476 0 0,-6-7 517 0 0,-5-15-367 0 0,0 1 0 0 0,1 0 0 0 0,-1-1-1 0 0,1 1 1 0 0,0-1 0 0 0,0 0 0 0 0,4 4-150 0 0,-7-8 52 0 0,1-1 0 0 0,-1 1 0 0 0,0-1 0 0 0,1 1 0 0 0,-1-1 0 0 0,0 1 0 0 0,1-1 0 0 0,-1 0 0 0 0,1 1 0 0 0,-1-1 0 0 0,1 1 0 0 0,-1-1 0 0 0,1 0 0 0 0,-1 0 0 0 0,1 1 0 0 0,-1-1 0 0 0,1 0 0 0 0,-1 0 0 0 0,1 0-52 0 0,0 0 16 0 0,-1 0 0 0 0,0 0-1 0 0,1 0 1 0 0,-1 0 0 0 0,0 0-1 0 0,0 0 1 0 0,1-1-1 0 0,-1 1 1 0 0,0 0 0 0 0,0 0-1 0 0,1 0 1 0 0,-1-1 0 0 0,0 1-1 0 0,0 0 1 0 0,0 0-1 0 0,1-1 1 0 0,-1 1 0 0 0,0 0-1 0 0,0-1 1 0 0,0 1 0 0 0,0 0-1 0 0,0 0 1 0 0,0-1 0 0 0,1 1-1 0 0,-1-1-15 0 0,3-27-102 0 0,-2 19 59 0 0,9-61-1310 0 0,-10 68 1351 0 0,1 0-1 0 0,0-1 1 0 0,0 1-1 0 0,0 0 1 0 0,0 1-1 0 0,0-1 1 0 0,0 0 0 0 0,1 0-1 0 0,-1 0 1 0 0,0 1-1 0 0,1-1 1 0 0,0 1-1 0 0,-1-1 1 0 0,1 1-1 0 0,0-1 1 0 0,0 1 0 0 0,-1 0-1 0 0,1 0 1 0 0,0 0-1 0 0,0 0 1 0 0,0 0-1 0 0,1 1 1 0 0,-1-1 2 0 0,-1 1 51 0 0,17 5-421 0 0,4 7 417 0 0,-1 0 0 0 0,0 1-1 0 0,12 12-46 0 0,-7-6 244 0 0,25 13-244 0 0,-31-20 402 0 0,-5-3 92 0 0,1-1 1 0 0,-1 0 0 0 0,11 2-495 0 0,-21-8 12 0 0,-1 0 0 0 0,1-1 0 0 0,0 0 1 0 0,0 0-1 0 0,0-1 0 0 0,0 1 0 0 0,0-1 0 0 0,0 0 0 0 0,0 0 1 0 0,0-1-1 0 0,0 1 0 0 0,0-1 0 0 0,0 0 0 0 0,3-2-12 0 0,-5 2-5 0 0,0-1-1 0 0,0 1 1 0 0,0-1-1 0 0,-1 0 0 0 0,1 0 1 0 0,0 0-1 0 0,-1 0 1 0 0,1 0-1 0 0,-1 0 0 0 0,0-1 1 0 0,0 0-1 0 0,0 1 1 0 0,0-1-1 0 0,0 0 0 0 0,-1 0 1 0 0,1 0-1 0 0,-1 0 1 0 0,0 0-1 0 0,1 0 0 0 0,-2 0 1 0 0,1 0 5 0 0,1-4-192 0 0,-1 0 1 0 0,0 1-1 0 0,0-1 1 0 0,0 0-1 0 0,-1 0 1 0 0,0 1-1 0 0,0-1 1 0 0,-1 0-1 0 0,-1-4 192 0 0,-1-9-253 0 0,3 16 225 0 0,-1 0-1 0 0,1 0 1 0 0,-1 0-1 0 0,0 1 1 0 0,0-1-1 0 0,0 0 0 0 0,0 0 1 0 0,-1 1-1 0 0,0-1 1 0 0,1 1-1 0 0,-3-3 29 0 0,-3-6-34 0 0,7 11 36 0 0,0 0 0 0 0,0 0 1 0 0,-1 0-1 0 0,1 1 0 0 0,0-1 1 0 0,-1 0-1 0 0,1 0 1 0 0,-1 1-1 0 0,1-1 0 0 0,-1 0 1 0 0,1 1-1 0 0,-1-1 0 0 0,1 0 1 0 0,-1 1-1 0 0,0-1 1 0 0,1 1-1 0 0,-1-1 0 0 0,0 1-2 0 0,0 0 123 0 0,-1 1-100 0 0,0 0 0 0 0,-1 0-1 0 0,1 1 1 0 0,0 0 0 0 0,0-1 0 0 0,1 1 0 0 0,-1 0-1 0 0,0 0 1 0 0,0 0 0 0 0,1 0 0 0 0,-1 0-1 0 0,1 0 1 0 0,0 1 0 0 0,0-1 0 0 0,-1 3-23 0 0,0-1 16 0 0,1 1 0 0 0,0 0 0 0 0,0-1 0 0 0,0 1 0 0 0,0 0 0 0 0,1 0 0 0 0,0 0-1 0 0,0 3-15 0 0,0-1 50 0 0,1 0 0 0 0,0 0 0 0 0,1 0 0 0 0,-1-1 0 0 0,1 1-1 0 0,0-1 1 0 0,1 1 0 0 0,-1-1 0 0 0,1 0 0 0 0,1 0 0 0 0,-1 0-1 0 0,1 0 1 0 0,0-1-50 0 0,2 2 87 0 0,1-1 1 0 0,0-1-1 0 0,0 1 0 0 0,0-1 0 0 0,0 0 0 0 0,1-1 0 0 0,0 0 0 0 0,0 0 1 0 0,0 0-1 0 0,0-1 0 0 0,4 0-87 0 0,19 6 103 0 0,1-2-1 0 0,14 1-102 0 0,-38-7-36 0 0,25 4-87 0 0,16 0 123 0 0,5-5-6419 0 0,-19-1-862 0 0</inkml:trace>
</inkml:ink>
</file>

<file path=ppt/ink/ink7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18-12-04T08:28:02.71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164 277 13824 0 0,'0'0'629'0'0,"0"0"-12"0"0,-1 0-393 0 0,-3 0-138 0 0,-12 10 864 0 0,13-8-777 0 0,0 0-53 0 0,0 0 0 0 0,0 0 0 0 0,0 0 0 0 0,1 1 0 0 0,-1-1 0 0 0,0 1 0 0 0,1-1 0 0 0,0 1 0 0 0,0 0 0 0 0,0 0 0 0 0,0 0 0 0 0,0 0 0 0 0,0 0 0 0 0,1 0 0 0 0,-1 1 0 0 0,1-1 0 0 0,0 1 0 0 0,0-1 0 0 0,1 0 0 0 0,-1 3-120 0 0,-1 6 181 0 0,2-1-113 0 0,1-9-67 0 0,0-1 1 0 0,0 0-1 0 0,0 0 1 0 0,0 0-1 0 0,-1 0 1 0 0,1 0-1 0 0,1 0 1 0 0,-1 0-1 0 0,0 0 1 0 0,0-1 0 0 0,0 1-1 0 0,1 0-1 0 0,20 11 47 0 0,0 0 0 0 0,1-2 0 0 0,0-1 1 0 0,1-1-1 0 0,-1 0 0 0 0,4-2-47 0 0,-24-5 17 0 0,8 2-2 0 0,0 0 0 0 0,1 0 1 0 0,-2 1-1 0 0,1 1 0 0 0,1 1-15 0 0,-2 1 631 0 0,-9-7-374 0 0,-4 6 204 0 0,-1-2-407 0 0,1-1 0 0 0,-1 0 0 0 0,1 0 0 0 0,-1 0 0 0 0,0 0-1 0 0,0-1 1 0 0,-1 1 0 0 0,1-1 0 0 0,0 0 0 0 0,-1 0 0 0 0,0-1-54 0 0,-13 5 168 0 0,-1 0 0 0 0,-2-2-168 0 0,18-3 57 0 0,-58 14 446 0 0,2-1-400 0 0,-25 2-103 0 0,82-16-163 0 0,0 0-1 0 0,0 1 1 0 0,-1-1-1 0 0,1 0 0 0 0,0 0 1 0 0,0-1-1 0 0,-1 1 1 0 0,1 0-1 0 0,0-1 0 0 0,0 1 1 0 0,-1-1-1 0 0,1 0 1 0 0,0 0 163 0 0,1 1-170 0 0,1-1 1 0 0,-1 1-1 0 0,1-1 1 0 0,-1 1 0 0 0,1-1-1 0 0,-1 1 1 0 0,1-1 0 0 0,-1 1-1 0 0,1-1 1 0 0,-1 1 0 0 0,1-1-1 0 0,0 0 1 0 0,-1 1-1 0 0,1-1 1 0 0,0 0 0 0 0,0 1-1 0 0,0-1 1 0 0,-1 0 0 0 0,1 1-1 0 0,0-1 1 0 0,0 0 0 0 0,0 0-1 0 0,0 1 1 0 0,0-1 0 0 0,0 0-1 0 0,0 1 1 0 0,0-1-1 0 0,1 0 1 0 0,-1 1 0 0 0,0-1-1 0 0,0 0 1 0 0,1 1 0 0 0,-1-1-1 0 0,0 0 1 0 0,1 1 0 0 0,-1-1-1 0 0,0 0 1 0 0,1 0 169 0 0,5-7-2133 0 0</inkml:trace>
  <inkml:trace contextRef="#ctx0" brushRef="#br0" timeOffset="432.587">523 323 7368 0 0,'0'0'333'0'0,"0"0"0"0"0,-4 5-199 0 0,-1-1 1135 0 0,0 0 0 0 0,1 0 0 0 0,0 0 0 0 0,0 0 0 0 0,-4 5-1269 0 0,-5 7 2168 0 0,10-12-1954 0 0,1-1 1 0 0,-1 1 0 0 0,1 0-1 0 0,0 0 1 0 0,-1 3-215 0 0,-3 6 448 0 0,4-11-382 0 0,0 1-1 0 0,1 0 1 0 0,0 0-1 0 0,-1 0 1 0 0,1 0-1 0 0,0 0 1 0 0,1 0-1 0 0,-1 0 1 0 0,0 0 0 0 0,1 0-1 0 0,0 0 1 0 0,0 1-1 0 0,0-1 1 0 0,0 0-1 0 0,0 0 1 0 0,1 0-1 0 0,-1 0 1 0 0,1 0-1 0 0,0 0 1 0 0,0 0 0 0 0,0 0-1 0 0,0 0 1 0 0,0 0-1 0 0,1 0 1 0 0,0 0-1 0 0,-1-1 1 0 0,1 1-1 0 0,0-1 1 0 0,0 1-1 0 0,0-1 1 0 0,1 0 0 0 0,-1 0-1 0 0,0 1 1 0 0,1-2-1 0 0,-1 1 1 0 0,1 0-1 0 0,0-1 1 0 0,0 1-1 0 0,0-1 1 0 0,0 0-1 0 0,0 0 1 0 0,0 0 0 0 0,0 0-1 0 0,0 0 1 0 0,0-1-1 0 0,0 1 1 0 0,0-1-1 0 0,0 0 1 0 0,0 0-1 0 0,3 0-65 0 0,2-1 102 0 0,-1-1 0 0 0,0 1 0 0 0,0-1 0 0 0,0 0 0 0 0,0-1 0 0 0,0 0 0 0 0,0 0 0 0 0,3-2-102 0 0,9-7 159 0 0,0-1 0 0 0,1-1-159 0 0,-16 11-26 0 0,0-1-3 0 0,1-1-1 0 0,-1 1 1 0 0,0-1-1 0 0,0 0 1 0 0,3-5 29 0 0,-1 1-17 0 0,26-41-65 0 0,-32 53 74 0 0,1 0 0 0 0,0 0 1 0 0,-1-1-1 0 0,1 1 1 0 0,0 0-1 0 0,0 0 0 0 0,1 0 8 0 0,11 20 42 0 0,-11-18-20 0 0,1 1 0 0 0,0-1 0 0 0,0 0 0 0 0,0 0 0 0 0,4 3-22 0 0,-4-5 43 0 0,0 0 0 0 0,0 0 0 0 0,0-1-1 0 0,0 1 1 0 0,0-1 0 0 0,0 1 0 0 0,1-1 0 0 0,-1 0-1 0 0,1-1 1 0 0,0 1 0 0 0,-1-1 0 0 0,1 1 0 0 0,0-1-1 0 0,0 0 1 0 0,0 0 0 0 0,0-1 0 0 0,0 1 0 0 0,2-1-43 0 0,0 0-192 0 0,0-1 1 0 0,0 0-1 0 0,0 0 0 0 0,0 0 1 0 0,-1-1-1 0 0,1 0 1 0 0,0 0-1 0 0,-1 0 1 0 0,1-1-1 0 0,-1 0 1 0 0,0 0-1 0 0,1 0 192 0 0,8-7-5121 0 0,-1-3-1669 0 0</inkml:trace>
  <inkml:trace contextRef="#ctx0" brushRef="#br0" timeOffset="861.537">966 68 4608 0 0,'0'0'353'0'0,"5"7"1147"0"0,0 3 3395 0 0,10 42 1172 0 0,2-1-3693 0 0,-5-14-1760 0 0,-1 0 0 0 0,-1 0 0 0 0,3 36-614 0 0,-12-52 626 0 0,-1 21-626 0 0,0-16 1142 0 0,0-25-1051 0 0,0-1-172 0 0,0 0-58 0 0,3-8 168 0 0,0-1 0 0 0,1 1-1 0 0,0-1 1 0 0,1 1 0 0 0,2-3-29 0 0,-2 3-257 0 0,1 0 0 0 0,0 0 0 0 0,0 0 0 0 0,0 1 0 0 0,1-1 0 0 0,1 2 0 0 0,0-2 257 0 0,3-1 4 0 0,-6 5 25 0 0,1 0 0 0 0,-1 0-1 0 0,0 1 1 0 0,1 0 0 0 0,0 0-1 0 0,1-1-28 0 0,0 2-13 0 0,-5 0 9 0 0,0 1 1 0 0,1 0 0 0 0,-1 0-1 0 0,1 0 1 0 0,0 0 0 0 0,-1 0-1 0 0,1 0 1 0 0,0 1 0 0 0,-1-1 0 0 0,1 1-1 0 0,0 0 1 0 0,0 0 0 0 0,-1 0-1 0 0,1 0 1 0 0,0 1 0 0 0,0-1-1 0 0,-1 1 1 0 0,1-1 0 0 0,0 1-1 0 0,-1 0 4 0 0,0 0 13 0 0,0-1 0 0 0,-1 1-1 0 0,1 0 1 0 0,-1 0 0 0 0,1 0-1 0 0,-1 0 1 0 0,1 0-1 0 0,-1 0 1 0 0,0 0 0 0 0,1 1-1 0 0,0 0-12 0 0,1 2 45 0 0,-1-2-20 0 0,0 0 0 0 0,-1 0 1 0 0,0 0-1 0 0,1 0 0 0 0,-1 0 0 0 0,0 0 0 0 0,0 0 0 0 0,0 0 0 0 0,0 0 0 0 0,0 0 0 0 0,-1 1 0 0 0,1-1 0 0 0,-1 0 0 0 0,1 1 0 0 0,-1-1 0 0 0,0 3-25 0 0,0-1 99 0 0,0 0 0 0 0,0 0-1 0 0,0 1 1 0 0,-1-1-1 0 0,1 0 1 0 0,-1 0-1 0 0,0 1 1 0 0,-1-1-1 0 0,1 0-98 0 0,-2 1 40 0 0,1-1 0 0 0,-1 0-1 0 0,0 0 1 0 0,0 0 0 0 0,0 0-1 0 0,-1 0 1 0 0,0-1-1 0 0,1 1 1 0 0,-1-1 0 0 0,0 0-1 0 0,0 0 1 0 0,-3 1-40 0 0,-4 2-22 0 0,0 0 1 0 0,-1 0-1 0 0,1-1 1 0 0,-7 1 21 0 0,10-3-307 0 0,1 0 1 0 0,-1-1 0 0 0,0 0 0 0 0,0-1-1 0 0,0 0 1 0 0,-1 0 0 0 0,-3 0 306 0 0,11-1-329 0 0,0-1-1 0 0,0 1 1 0 0,0 0 0 0 0,0-1 0 0 0,0 1 0 0 0,1 0 0 0 0,-1-1 0 0 0,0 1-1 0 0,0-1 1 0 0,1 1 0 0 0,-1-1 0 0 0,0 1 0 0 0,1-1 0 0 0,-1 0-1 0 0,0 0 330 0 0,-2-5-2555 0 0</inkml:trace>
  <inkml:trace contextRef="#ctx0" brushRef="#br0" timeOffset="1237.13">1416 43 2760 0 0,'0'0'125'0'0,"0"6"22"0"0,-1 30 8847 0 0,5 0-4383 0 0,12 36-2015 0 0,-9-45-1782 0 0,34 111 2658 0 0,-36-116-3488 0 0,-1-8 63 0 0,-1 1-1 0 0,0 0 1 0 0,-2 1-1 0 0,1-1 0 0 0,-2 5-46 0 0,0-19-1201 0 0,0-1-407 0 0,0 0-79 0 0</inkml:trace>
  <inkml:trace contextRef="#ctx0" brushRef="#br0" timeOffset="4984.844">1621 421 8696 0 0,'0'0'397'0'0,"0"0"-8"0"0,19 0 2098 0 0,-15 0-2196 0 0,0 0 0 0 0,1 0 0 0 0,-1 0-1 0 0,0 0 1 0 0,0-1 0 0 0,1 0 0 0 0,-1 0 0 0 0,0 0 0 0 0,0 0-1 0 0,0-1 1 0 0,0 1 0 0 0,0-1 0 0 0,0 0 0 0 0,-1 0 0 0 0,1-1-291 0 0,3-1 123 0 0,1-1 0 0 0,-2-1 1 0 0,1 1-1 0 0,0-1 0 0 0,-1 0 0 0 0,5-7-123 0 0,-9 10 19 0 0,0 0-1 0 0,0 0 1 0 0,-1 1-1 0 0,1-1 1 0 0,-1-1-1 0 0,0 1 1 0 0,1 0-1 0 0,-1 0 1 0 0,-1 0-1 0 0,1-1 1 0 0,0 1-1 0 0,-1 0 1 0 0,0-1-1 0 0,0 1 1 0 0,0-1-1 0 0,0-1-18 0 0,0 4-1 0 0,-1-2 25 0 0,1 1-1 0 0,-1-1 0 0 0,0 0 1 0 0,0 0-1 0 0,0 0 0 0 0,0 1 0 0 0,-1-2-23 0 0,1 3 29 0 0,1 1 0 0 0,-1-1 0 0 0,0 0 0 0 0,0 0 1 0 0,0 0-1 0 0,0 0 0 0 0,0 0 0 0 0,0 1 0 0 0,0-1 0 0 0,0 1 0 0 0,0-1 0 0 0,0 1 0 0 0,0-1 0 0 0,-1 1 0 0 0,1-1 0 0 0,0 1 0 0 0,0 0 0 0 0,0 0 0 0 0,-1-1-29 0 0,0 1 49 0 0,0 0 0 0 0,0 0 1 0 0,0 0-1 0 0,0 0 1 0 0,0 1-1 0 0,0-1 0 0 0,0 0 1 0 0,1 1-1 0 0,-1 0 0 0 0,0-1 1 0 0,0 1-1 0 0,0 0 0 0 0,-1 1-49 0 0,-23 15 550 0 0,11-5-521 0 0,9-8-51 0 0,0 1 1 0 0,1 0-1 0 0,0 0 0 0 0,0 0 1 0 0,1 1-1 0 0,-1-1 1 0 0,1 1-1 0 0,0 0 0 0 0,1 0 1 0 0,0 1-1 0 0,0-1 1 0 0,0 1-1 0 0,0 0 1 0 0,1-1-1 0 0,0 1 0 0 0,1 0 1 0 0,0 0-1 0 0,0 0 1 0 0,0 1-1 0 0,1-1 0 0 0,0 4 22 0 0,0-6-1 0 0,1-1-1 0 0,0 1 0 0 0,0-1 0 0 0,0 0 1 0 0,0 1-1 0 0,0-1 0 0 0,1 0 1 0 0,0 0-1 0 0,0 0 0 0 0,0 0 0 0 0,1 1 2 0 0,-1-3 16 0 0,-1 0 1 0 0,1 0-1 0 0,0-1 0 0 0,0 1 0 0 0,0 0 0 0 0,0-1 0 0 0,0 1 0 0 0,0-1 1 0 0,0 0-1 0 0,1 0 0 0 0,-1 1 0 0 0,0-2 0 0 0,1 1 0 0 0,-1 0 1 0 0,1 0-1 0 0,-1-1 0 0 0,1 1 0 0 0,-1-1 0 0 0,1 0 0 0 0,-1 0 0 0 0,2 0-16 0 0,1 0 37 0 0,0-1 0 0 0,0 1-1 0 0,0-1 1 0 0,-1-1-1 0 0,1 1 1 0 0,0-1 0 0 0,-1 1-1 0 0,1-2-36 0 0,36-18 106 0 0,-34 17-113 0 0,3-2-11 0 0,-1-1-1 0 0,0 0 1 0 0,0-1-1 0 0,0 1 0 0 0,6-9 19 0 0,12-11 108 0 0,-18 17-96 0 0,0 0-1 0 0,0-1 0 0 0,-1 0 1 0 0,0 0-1 0 0,2-6-11 0 0,-5 7-86 0 0,2-2 436 0 0,-7 11-216 0 0,-4-1-120 0 0,3 2-75 0 0,2 9-31 0 0,9 9 26 0 0,-8-16 66 0 0,-1 0 0 0 0,0 1 0 0 0,1-1 0 0 0,-1 0 0 0 0,0 0 0 0 0,0 1-1 0 0,0-1 1 0 0,0 1 0 0 0,-1-1 0 0 0,1 2 0 0 0,0-1-13 0 0,0 1-1 0 0,0-1 0 0 0,0 1 0 0 0,0-1 1 0 0,1 0-1 0 0,0 0 0 0 0,0 1 14 0 0,8 20-168 0 0,-8-10 93 0 0,-2-12 74 0 0,1 0 0 0 0,-1 0 0 0 0,0 0 0 0 0,1 0 0 0 0,-1 0 0 0 0,1 0 0 0 0,-1 0 0 0 0,1 0-1 0 0,0 0 1 0 0,0 0 0 0 0,0-1 0 0 0,1 2 1 0 0,1 1 0 0 0,-2-3 0 0 0,0 0 0 0 0,0 1 0 0 0,0-1 0 0 0,0 1 0 0 0,0-1 0 0 0,0 1 0 0 0,0-1 0 0 0,0 1 0 0 0,-1 0 0 0 0,1 0 0 0 0,0-1 0 0 0,-1 1 0 0 0,0 0 0 0 0,1 0 0 0 0,-1 0 0 0 0,0-1 0 0 0,0 1 0 0 0,0 1 0 0 0,0-2 0 0 0,0 0 0 0 0,0-1 0 0 0,0 1 0 0 0,0-1 0 0 0,0 1 0 0 0,0 0 0 0 0,0-1 0 0 0,0 1 0 0 0,0-1 0 0 0,1 1 0 0 0,-1-1 0 0 0,0 1 0 0 0,0 0 0 0 0,1-1 0 0 0,-1 1 0 0 0,0-1 0 0 0,0 1 0 0 0,1-1 0 0 0,-1 0 0 0 0,1 1 0 0 0,-1-1 0 0 0,0 1 0 0 0,1-1 0 0 0,-1 0 0 0 0,1 1 0 0 0,-1-1 0 0 0,1 0 0 0 0,-1 1 0 0 0,1-1 0 0 0,0 0 0 0 0,-1 0 0 0 0,1 1 0 0 0,17 11 0 0 0,-15-11 59 0 0,-1 1-1 0 0,1-1 0 0 0,0 1 0 0 0,0-1 0 0 0,0 0 0 0 0,0 0 0 0 0,0-1 1 0 0,0 1-1 0 0,0-1 0 0 0,1 1 0 0 0,-1-1 0 0 0,0 0 0 0 0,0 0 1 0 0,0 0-1 0 0,0-1 0 0 0,0 1 0 0 0,1-1 0 0 0,-1 1 0 0 0,0-1 1 0 0,0 0-1 0 0,1-1-58 0 0,-4 2 14 0 0,1-1 0 0 0,0 1 0 0 0,0-1 1 0 0,0 1-1 0 0,0-1 0 0 0,-1 1 0 0 0,1-1 1 0 0,0 0-1 0 0,-1 1 0 0 0,1-1 0 0 0,0 0 0 0 0,-1 0 1 0 0,1 1-1 0 0,-1-1 0 0 0,1 0 0 0 0,-1 0 1 0 0,1 0-1 0 0,-1 0 0 0 0,0 1 0 0 0,1-1 0 0 0,-1 0 1 0 0,0 0-15 0 0,1-1 22 0 0,-1 0 0 0 0,1 0 0 0 0,0 1 0 0 0,0-1 0 0 0,0 0 0 0 0,0 1 0 0 0,0-1 1 0 0,0 1-1 0 0,1-1-22 0 0,-1 0 13 0 0,1 0 1 0 0,-1-1 0 0 0,0 1 0 0 0,1 0-1 0 0,-1-1 1 0 0,0 1 0 0 0,0-1-1 0 0,-1 1 1 0 0,1-1 0 0 0,0 0 0 0 0,-1 1-1 0 0,0-1 1 0 0,1 1 0 0 0,-1-1-1 0 0,0 0 1 0 0,0 1 0 0 0,-1-1 0 0 0,1-2-14 0 0,0-20-5 0 0,0 23 8 0 0,0 1-1 0 0,0 0 0 0 0,0 0 0 0 0,0-1 0 0 0,-1 1 1 0 0,1 0-1 0 0,0 0 0 0 0,0-1 0 0 0,-1 1 1 0 0,1 0-1 0 0,-1 0 0 0 0,1 0 0 0 0,-1 0 1 0 0,0-1-1 0 0,1 1 0 0 0,-1 0 0 0 0,0 0 0 0 0,0 0-2 0 0,0 0 4 0 0,0 0-1 0 0,0 0 0 0 0,1 0 0 0 0,-1 0 1 0 0,0-1-1 0 0,1 1 0 0 0,-1 0 0 0 0,1 0 1 0 0,-1-1-1 0 0,1 1 0 0 0,-1 0 0 0 0,1-1 0 0 0,0 1 1 0 0,0-1-4 0 0,1-7 35 0 0,-1 8-33 0 0,1 0 0 0 0,-1 0 0 0 0,0 0 0 0 0,0 0 0 0 0,0-1 0 0 0,0 1 0 0 0,0 0 0 0 0,0 0 0 0 0,0 0-1 0 0,0 0 1 0 0,0 0 0 0 0,-1 0 0 0 0,1 0 0 0 0,0 0 0 0 0,-1 0 0 0 0,1-1-2 0 0,-7-8 0 0 0,6 9 0 0 0,0-1 0 0 0,0 0 0 0 0,0 0 0 0 0,0 1 0 0 0,0-1 0 0 0,0 0 0 0 0,0 0 0 0 0,1 0 0 0 0,-1 0 0 0 0,1 1 0 0 0,0 0 0 0 0,0 0 0 0 0,0 0 0 0 0,0 0 0 0 0,0 0 0 0 0,1 0 0 0 0,-1 1 0 0 0,0-1 0 0 0,0 0 0 0 0,1 0 0 0 0,-1 0 0 0 0,1 0 0 0 0,-1 1 0 0 0,0-1 0 0 0,1 0 0 0 0,0 1 0 0 0,-1-1 0 0 0,1 0 0 0 0,-1 1 0 0 0,1-1 0 0 0,0 0 0 0 0,-1 1 0 0 0,1-1 0 0 0,0 1 0 0 0,0-1 0 0 0,0 1 0 0 0,-1-1 0 0 0,1 1 0 0 0,0-1 0 0 0,0 1 0 0 0,0-1 0 0 0,-1 1 0 0 0,1-1 0 0 0,0 1 0 0 0,-1-1 0 0 0,1 0 0 0 0,0 0 0 0 0,-1 1 0 0 0,1-1 0 0 0,-1 0 0 0 0,1 0 0 0 0,-1 1 0 0 0,1-1 0 0 0,-1 0 0 0 0,0 0 0 0 0,1 0 0 0 0,-1 0 0 0 0,0 0 0 0 0,0 0 0 0 0,0 0 0 0 0,0 0 0 0 0,0 0 0 0 0,0 1 0 0 0,0-2 0 0 0,0 2 0 0 0,0 0 0 0 0,0-1 0 0 0,0 1 0 0 0,0 0 1 0 0,0-1-1 0 0,1 1 0 0 0,-1 0 0 0 0,0-1 0 0 0,0 1 0 0 0,0 0 0 0 0,0 0 0 0 0,0-1 0 0 0,0 1 0 0 0,1 0 0 0 0,-1 0 0 0 0,0-1 0 0 0,0 1 0 0 0,0 0 0 0 0,1 0 0 0 0,-1 0 0 0 0,0-1 0 0 0,0 1 0 0 0,0 0 0 0 0,1 0 0 0 0,-1 0 0 0 0,0 0 0 0 0,1-1 0 0 0,-1 1 0 0 0,0 0 0 0 0,0 0 0 0 0,1 0 1 0 0,-1 0-1 0 0,0 0 0 0 0,1 0 0 0 0,-1 0 0 0 0,0 0 0 0 0,1 0 0 0 0,-1 0 0 0 0,0 0 0 0 0,1 0 0 0 0,13-4-74 0 0,-13 4 59 0 0,0 0 0 0 0,0 1 0 0 0,1-1 0 0 0,-1 0 0 0 0,0 1 0 0 0,0-1 0 0 0,0 0 0 0 0,0 1 0 0 0,0 0 0 0 0,0-1 0 0 0,0 1 0 0 0,0 0 0 0 0,0-1 0 0 0,0 1 0 0 0,0 0 0 0 0,-1 0 0 0 0,1 0 0 0 0,0-1-1 0 0,0 1 1 0 0,-1 0 0 0 0,1 1 15 0 0,40 34-84 0 0,-38-32 84 0 0,1 0 0 0 0,0 0 0 0 0,1-1 0 0 0,-1 0 0 0 0,1 0 0 0 0,-1 0 0 0 0,1-1 0 0 0,0 0 0 0 0,0 1 0 0 0,0-2 0 0 0,3 2 0 0 0,7 1 0 0 0,0 0 0 0 0,1-2 0 0 0,3 1 0 0 0,-12-2 10 0 0,1-1 0 0 0,0 0 0 0 0,0 0 0 0 0,0-1 0 0 0,0 0 0 0 0,0 0-10 0 0,-4 0 18 0 0,0 0-1 0 0,0 0 1 0 0,-1 0 0 0 0,1 0 0 0 0,0-1-1 0 0,-1 1 1 0 0,1-1 0 0 0,-1 0-1 0 0,0 0 1 0 0,1 0 0 0 0,-1-1-1 0 0,3-2-17 0 0,-6 4 11 0 0,1 0 0 0 0,0 0 0 0 0,0 0-1 0 0,0 0 1 0 0,-1 0 0 0 0,1 0 0 0 0,-1 0-1 0 0,1 0 1 0 0,-1-1 0 0 0,1 1 0 0 0,-1 0-1 0 0,1 0 1 0 0,-1-1 0 0 0,0 1 0 0 0,0 0-1 0 0,0-1 1 0 0,0 1 0 0 0,0 0 0 0 0,0 0-1 0 0,0-1 1 0 0,0 1 0 0 0,-1 0-11 0 0,0-4 32 0 0,0 1 0 0 0,-1 0 0 0 0,0-1 0 0 0,0 1 0 0 0,-2-3-32 0 0,-4-9 86 0 0,7 14-85 0 0,0 0 0 0 0,0 0-1 0 0,-1 0 1 0 0,1 1 0 0 0,0-1 0 0 0,-1 0 0 0 0,1 1-1 0 0,-1-1 1 0 0,0 1 0 0 0,1 0 0 0 0,-1 0 0 0 0,0-1-1 0 0,0 1 1 0 0,0 0 0 0 0,0 0 0 0 0,0 1 0 0 0,0-1-1 0 0,0 0 1 0 0,-1 0-2 0 0,0 0 1 0 0,1 1 0 0 0,-1-1 0 0 0,0 1 0 0 0,1-1 0 0 0,-1 1 0 0 0,0 0 0 0 0,0 0 0 0 0,1 0 0 0 0,-1 0-1 0 0,0 1 1 0 0,-2 0 0 0 0,2-1-4 0 0,0 1 0 0 0,1 0-1 0 0,-1 0 1 0 0,0 0-1 0 0,1 0 1 0 0,-1 1 0 0 0,1-1-1 0 0,-1 1 1 0 0,1-1 0 0 0,0 1-1 0 0,0 0 1 0 0,-1 0-1 0 0,1 0 1 0 0,1 0 0 0 0,-1 0-1 0 0,0 1 1 0 0,0-1-1 0 0,1 0 1 0 0,-1 1 0 0 0,1 0-1 0 0,0 0 5 0 0,-8 13-66 0 0,8-15 62 0 0,0 1 0 0 0,0-1 0 0 0,0 0 0 0 0,1 1 0 0 0,-1-1 0 0 0,0 0 0 0 0,1 1 0 0 0,-1-1 0 0 0,1 1 0 0 0,0-1 0 0 0,-1 1 0 0 0,1-1 0 0 0,0 1 0 0 0,0-1 0 0 0,0 1 0 0 0,0-1 0 0 0,0 1 4 0 0,0 3-9 0 0,1 0 0 0 0,-1 0 0 0 0,1 0 0 0 0,0 0 0 0 0,1-1 0 0 0,-1 1 0 0 0,1 0 0 0 0,0-1 0 0 0,0 1 0 0 0,1-1 0 0 0,-1 0 0 0 0,1 0 0 0 0,0 1 0 0 0,0-1 9 0 0,5 7 0 0 0,-7-9 0 0 0,0-1 0 0 0,0 1 0 0 0,0 0 0 0 0,0-1 0 0 0,0 1 0 0 0,1-1 0 0 0,-1 1 0 0 0,1-1 0 0 0,-1 0 0 0 0,1 0 0 0 0,0 1 0 0 0,36 19 0 0 0,-34-19 52 0 0,-1 0 0 0 0,1 0 0 0 0,-1-1 0 0 0,1 1 0 0 0,0-1 0 0 0,-1 0 0 0 0,1 0 0 0 0,0 0 0 0 0,0 0 0 0 0,0-1 0 0 0,0 1 0 0 0,0-1 0 0 0,-1 0 0 0 0,1 0 0 0 0,3-1-52 0 0,8-1 365 0 0,-1-1-1 0 0,1-1 1 0 0,7-3-365 0 0,-3 2 110 0 0,-3 0-153 0 0,-1 0 0 0 0,0 0 0 0 0,0-2 0 0 0,11-6 43 0 0,-18 9-16 0 0,-1-1-1 0 0,0 0 1 0 0,0-1 0 0 0,0 1-1 0 0,-1-1 1 0 0,0-1-1 0 0,0 1 1 0 0,-1-1-1 0 0,5-6 17 0 0,-3 3-13 0 0,-1 0-1 0 0,0 0 1 0 0,0-1-1 0 0,-1 1 1 0 0,-1-1-1 0 0,1 0 1 0 0,-2-1-1 0 0,0 1 1 0 0,1-8 13 0 0,2-10-194 0 0,-4 15 29 0 0,0 1 0 0 0,0-1 0 0 0,-1-5 165 0 0,3-13-387 0 0,-3 26 335 0 0,0 1-1 0 0,-1-1 1 0 0,1 1 0 0 0,-1-1-1 0 0,0 0 1 0 0,0 1-1 0 0,-1-3 53 0 0,0 2 50 0 0,0 4-26 0 0,1 0 1 0 0,0 0-1 0 0,0 0 0 0 0,-1 0 1 0 0,1 0-1 0 0,1 0 0 0 0,-1 0 1 0 0,0 0-1 0 0,0 0 0 0 0,1 0 1 0 0,-1 1-1 0 0,1-1 0 0 0,0 0 1 0 0,0-1-25 0 0,0-1 48 0 0,-1-1-23 0 0,0 4-110 0 0,0 1-66 0 0,0 0-10 0 0,0 0 38 0 0,-3 11 335 0 0,-18 59 116 0 0,13-45-328 0 0,7-20 0 0 0,-1 0 0 0 0,0-1 0 0 0,1 1 0 0 0,0 0 0 0 0,0 0 0 0 0,1 0 0 0 0,0 1 0 0 0,-3 32-13 0 0,1-29-171 0 0,2 0 1 0 0,-1 0-1 0 0,1 0 1 0 0,0 0-1 0 0,1 0 1 0 0,0 1 183 0 0,-2 10-1393 0 0,1-18 788 0 0,-1-1 1 0 0,1 1-1 0 0,0 0 1 0 0,0 0 0 0 0,0-1-1 0 0,0 1 1 0 0,0 0-1 0 0,0 0 1 0 0,0-1 0 0 0,1 2 604 0 0,4 5-5864 0 0</inkml:trace>
  <inkml:trace contextRef="#ctx0" brushRef="#br0" timeOffset="5352.399">2966 150 15520 0 0,'-42'-12'1679'0'0,"39"12"-1569"0"0,0 0 0 0 0,0 0-1 0 0,0 0 1 0 0,1 0 0 0 0,-1 0-1 0 0,0 0 1 0 0,0 1 0 0 0,0-1-1 0 0,0 1 1 0 0,0 0-1 0 0,1 0 1 0 0,-1 0 0 0 0,0 0-1 0 0,1 1 1 0 0,-1-1 0 0 0,1 1-1 0 0,-1-1 1 0 0,1 1 0 0 0,0 0-1 0 0,0 0 1 0 0,-1 0-1 0 0,1 0 1 0 0,1 0 0 0 0,-1 0-1 0 0,0 1 1 0 0,-1 2-110 0 0,-4 6 275 0 0,6-9-247 0 0,0-1 0 0 0,0 0-1 0 0,0 0 1 0 0,0 1-1 0 0,0-1 1 0 0,1 1-1 0 0,-1-1 1 0 0,0 1-1 0 0,1-1 1 0 0,-1 1-1 0 0,1-1 1 0 0,-1 1-1 0 0,1-1 1 0 0,0 1-1 0 0,0 0 1 0 0,0-1-28 0 0,1 4 36 0 0,-1 0-21 0 0,1 0 1 0 0,0 0 0 0 0,0 0 0 0 0,0 0 0 0 0,1 0 0 0 0,-1 0-1 0 0,1-1 1 0 0,1 1 0 0 0,-1 0 0 0 0,0-1 0 0 0,1 0 0 0 0,0 1 0 0 0,0-1-1 0 0,1 0-15 0 0,2 1 15 0 0,1 1 0 0 0,0-1 0 0 0,0 0-1 0 0,1-1 1 0 0,-1 0 0 0 0,1 0-1 0 0,0-1 1 0 0,5 2-15 0 0,23 10 72 0 0,-10-3-24 0 0,-7-2 424 0 0,18 10-472 0 0,-35-19 20 0 0,11 10 603 0 0,-12-11-615 0 0,-1 1 1 0 0,0-1 0 0 0,0 0 0 0 0,0 1-1 0 0,0-1 1 0 0,0 1 0 0 0,0-1 0 0 0,0 1 0 0 0,0-1-1 0 0,0 0 1 0 0,0 1 0 0 0,0-1 0 0 0,0 1-1 0 0,0-1 1 0 0,0 1 0 0 0,0-1 0 0 0,-1 0-1 0 0,1 1 1 0 0,0-1 0 0 0,0 1 0 0 0,0-1 0 0 0,-1 0-1 0 0,1 1 1 0 0,0-1 0 0 0,-1 0 0 0 0,1 1-1 0 0,0-1 1 0 0,0 0 0 0 0,-1 1 0 0 0,1-1 0 0 0,-1 0-1 0 0,1 0 1 0 0,0 1 0 0 0,-1-1 0 0 0,1 0-1 0 0,-1 0 1 0 0,1 0 0 0 0,0 0 0 0 0,-1 0 0 0 0,1 0-1 0 0,-1 1-8 0 0,-20 7 134 0 0,0 0-1 0 0,0-1 0 0 0,-1-1 1 0 0,0-1-1 0 0,0-1 0 0 0,-8 0-133 0 0,-15 4-272 0 0,-12 0-3060 0 0,33-7 1312 0 0</inkml:trace>
</inkml:ink>
</file>

<file path=ppt/ink/ink7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18-12-04T08:29:57.24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45 261 15664 0 0,'-1'-1'24'0'0,"-13"-5"335"0"0,14 5-333 0 0,0 1 0 0 0,-1 0 0 0 0,1 0 0 0 0,0-1 0 0 0,-1 1-1 0 0,1 0 1 0 0,0 0 0 0 0,-1-1 0 0 0,1 1 0 0 0,0 0 0 0 0,0-1 0 0 0,0 1 0 0 0,-1 0 0 0 0,1-1 0 0 0,0 1 0 0 0,0-1 0 0 0,0 1 0 0 0,0 0 0 0 0,-1-1 0 0 0,1 1 0 0 0,0-1 0 0 0,0 1 0 0 0,0 0 0 0 0,0-1 0 0 0,0 1 0 0 0,0-1 0 0 0,0 1 0 0 0,0-1 0 0 0,1 1 0 0 0,-1 0-1 0 0,0-1-25 0 0,-5-9 518 0 0,4 9-517 0 0,1 0-1 0 0,0 0 1 0 0,-1 0 0 0 0,1-1 0 0 0,0 1-1 0 0,0 0 1 0 0,0 0 0 0 0,0 0 0 0 0,0-1 0 0 0,0 1-1 0 0,0 0 1 0 0,0 0 0 0 0,0 0 0 0 0,0 0-1 0 0,1-1 1 0 0,-1 1 0 0 0,1 0 0 0 0,-1 0 0 0 0,0 0-1 0 0,1 0 0 0 0,0-1 0 0 0,-1 1 0 0 0,1-1 0 0 0,0 0 0 0 0,-1 1 0 0 0,0-1 0 0 0,1 0 0 0 0,-1 0 0 0 0,0 1 0 0 0,0-1 0 0 0,0 0-1 0 0,0 0 1 0 0,0 1 0 0 0,-1 0 0 0 0,1-1 0 0 0,0 1 0 0 0,0 0 0 0 0,0 0 0 0 0,0-1 0 0 0,0 1 0 0 0,0 0 0 0 0,0 0 0 0 0,0 0 0 0 0,0-1 0 0 0,1 1 0 0 0,-1 0 0 0 0,1 0 0 0 0,-1 0 0 0 0,1-1 0 0 0,-1 1 0 0 0,1 0 0 0 0,-1 0 0 0 0,1 0 0 0 0,0 0 0 0 0,0 0 0 0 0,0 0 0 0 0,-1 1-1 0 0,0-1 0 0 0,1 1 0 0 0,-1-1 0 0 0,0 1 0 0 0,1-1 0 0 0,-1 1 0 0 0,0-1-1 0 0,0 0 1 0 0,1 1 0 0 0,-1-1 0 0 0,0 1 0 0 0,0-1 0 0 0,0 1 0 0 0,0-1 0 0 0,0 0-1 0 0,0 1 1 0 0,0-1 0 0 0,0 1 0 0 0,0-1 0 0 0,0 0 0 0 0,0 1 0 0 0,0-1 0 0 0,-1 1-1 0 0,1-1 1 0 0,0 1 0 0 0,0-1 0 0 0,-1 1 0 0 0,1-1 0 0 0,0 1 0 0 0,-1-1 1 0 0,1 0 17 0 0,0 1 0 0 0,-1-1 1 0 0,1 0-1 0 0,0 1 1 0 0,-1-1-1 0 0,1 0 0 0 0,0 1 1 0 0,0-1-1 0 0,0 0 1 0 0,0 1-1 0 0,0-1 0 0 0,0 0 1 0 0,0 0-1 0 0,0 1 1 0 0,0-1-1 0 0,0 0 0 0 0,0 1 1 0 0,0-1-1 0 0,0 0 1 0 0,0 1-1 0 0,1-1 0 0 0,-1 0 1 0 0,0 1-1 0 0,0-1 1 0 0,1 0-1 0 0,-1 1 0 0 0,1-1-17 0 0,-1 1 60 0 0,1-1 0 0 0,-1 1-1 0 0,0-1 1 0 0,1 0 0 0 0,-1 1-1 0 0,0-1 1 0 0,1 1-1 0 0,-1-1 1 0 0,0 0 0 0 0,0 1-1 0 0,1-1 1 0 0,-1 0 0 0 0,0 1-1 0 0,0-1 1 0 0,0 0-1 0 0,0 1 1 0 0,0-1 0 0 0,0 0-1 0 0,0 1 1 0 0,0-1 0 0 0,0 0-1 0 0,0 1 1 0 0,0-1-1 0 0,-1 1 1 0 0,1-1 0 0 0,0 0-1 0 0,0 1 1 0 0,-1-1 0 0 0,1 0-1 0 0,0 1 1 0 0,-1-1-1 0 0,1 1 1 0 0,-1-1 0 0 0,1 1-1 0 0,-1-1-59 0 0,-2-4 445 0 0,3 5 67 0 0,-8-4-35 0 0,5 1-305 0 0,8 1 1227 0 0,-1 19-791 0 0,-8-7-608 0 0,4-8 0 0 0,-1-1 0 0 0,0 1 0 0 0,1 0 0 0 0,-1 0 0 0 0,1-1 0 0 0,0 1 0 0 0,0 0 0 0 0,0 0 0 0 0,0 0 0 0 0,0-1 0 0 0,0 1 0 0 0,0 0 0 0 0,0 0 0 0 0,1 0 0 0 0,-1-1 0 0 0,0 1 0 0 0,1 0 0 0 0,0 2 0 0 0,-1 0 0 0 0,0 0 0 0 0,1 0 0 0 0,-2 0 0 0 0,1 0 0 0 0,0 0 0 0 0,-1 0 0 0 0,0 0 0 0 0,0 2 0 0 0,-3 21 0 0 0,4-19 0 0 0,0 0 0 0 0,-1 0 0 0 0,1 0 0 0 0,-2 0 0 0 0,1 0 0 0 0,-1 0 0 0 0,0 0 0 0 0,-4 7 0 0 0,6-13 0 0 0,-1 0 0 0 0,1 0 0 0 0,-1 0 0 0 0,1 0 0 0 0,0 0 0 0 0,0 1 0 0 0,0-1 0 0 0,0 0 0 0 0,0 0 0 0 0,1 0 0 0 0,-1 0 0 0 0,1 0 0 0 0,-1 0 0 0 0,1 0 0 0 0,0 0 0 0 0,0 2 0 0 0,0-1 0 0 0,0 0 0 0 0,0 0 0 0 0,0 1 0 0 0,0-1 0 0 0,-1 0 0 0 0,1 3 0 0 0,-1-5 0 0 0,0 1 0 0 0,0-1 0 0 0,1 1 0 0 0,-1-1 0 0 0,0 0 0 0 0,1 1 0 0 0,-1-1 0 0 0,1 0 0 0 0,-1 1 0 0 0,1-1 0 0 0,0 0 0 0 0,-1 0 0 0 0,1 1 0 0 0,0-1 0 0 0,0 0 0 0 0,0 0 0 0 0,0 0 0 0 0,20 15 0 0 0,-7-5 0 0 0,-12-10 0 0 0,0 1 0 0 0,1-1 0 0 0,-1 0 0 0 0,0 0 0 0 0,1 0 0 0 0,-1 0 0 0 0,0 0 0 0 0,1 0 0 0 0,-1-1 0 0 0,1 1 0 0 0,-1-1 0 0 0,1 0 0 0 0,-1 1 0 0 0,1-1 0 0 0,0-1 0 0 0,38-4 0 0 0,-36 5 0 0 0,0-2 0 0 0,0 0 0 0 0,0 0 0 0 0,0-1 0 0 0,-1 0 0 0 0,1 0 0 0 0,-1 0 0 0 0,1 0 0 0 0,-1 0 0 0 0,0-1 0 0 0,2-2 0 0 0,3-2 0 0 0,-5 3 0 0 0,0 1 0 0 0,0-1 0 0 0,0 0 0 0 0,0 0 0 0 0,-1 0 0 0 0,0 0 0 0 0,1-4 0 0 0,10-15 0 0 0,-10 17 0 0 0,0-1 0 0 0,0 1 0 0 0,-1-1 0 0 0,0-1 0 0 0,10-23 0 0 0,-11 29 0 0 0,-1 1 0 0 0,0-1 0 0 0,0 0 0 0 0,0 0 0 0 0,0 0 0 0 0,0 0 0 0 0,-1 0 0 0 0,1 0 0 0 0,-2-4 0 0 0,5 2 0 0 0,-7 11 0 0 0,1 0 0 0 0,1 0 0 0 0,-1 0 0 0 0,1 0 0 0 0,0 0 0 0 0,0 1 0 0 0,1-1 0 0 0,0 0 0 0 0,0 1 0 0 0,1 4 0 0 0,1 12 0 0 0,-2-20 0 0 0,-1 1 0 0 0,2-1 0 0 0,-1 1 0 0 0,0-1 0 0 0,1 1 0 0 0,0-1 0 0 0,0 0 0 0 0,0 0 0 0 0,0 1 0 0 0,0 0 0 0 0,2 1 0 0 0,0 0 0 0 0,0 1 0 0 0,0-1 0 0 0,1 0 0 0 0,0 0 0 0 0,0-1 0 0 0,0 1 0 0 0,0-1 0 0 0,1 0 0 0 0,0 0 0 0 0,0 0 0 0 0,0-1 0 0 0,0 1 0 0 0,0-1 0 0 0,1-1 0 0 0,2 2 0 0 0,3 0 0 0 0,0 0 0 0 0,1-1 0 0 0,-1 0 0 0 0,1-1 0 0 0,-1 0 0 0 0,1 0 0 0 0,0-2 0 0 0,0 1 0 0 0,0-2 0 0 0,0 1 0 0 0,-1-2 0 0 0,1 1 0 0 0,0-2 0 0 0,0 0 0 0 0,-8 2 0 0 0,0-1 0 0 0,1 0 0 0 0,-1-1 0 0 0,0 1 0 0 0,0-1 0 0 0,-1 0 0 0 0,1 0 0 0 0,-1 0 0 0 0,1 0 0 0 0,-1 0 0 0 0,0-1 0 0 0,0 0 0 0 0,0 1 0 0 0,-1-1 0 0 0,1 0 0 0 0,-1 0 0 0 0,0-1 0 0 0,0 1 0 0 0,-1 0 0 0 0,1-1 0 0 0,-1 1 0 0 0,0-1 0 0 0,0 1 0 0 0,0-1 0 0 0,-1 0 0 0 0,3-34 0 0 0,-3-11 0 0 0,0 45 0 0 0,0-3 0 0 0,-1 1 0 0 0,0 0 0 0 0,-1-1 0 0 0,0 1 0 0 0,0 0 0 0 0,-2-3 0 0 0,-3-12 0 0 0,5 16 0 0 0,0 0 0 0 0,-1 0 0 0 0,0 0 0 0 0,0 0 0 0 0,-1 1 0 0 0,1-1 0 0 0,-1 1 0 0 0,-1 0 0 0 0,0-1 0 0 0,-20-27 0 0 0,22 29 0 0 0,-1 0 0 0 0,1 0 0 0 0,-1 0 0 0 0,0 1 0 0 0,0 0 0 0 0,0-1 0 0 0,0 1 0 0 0,-2 0 0 0 0,-20-18 0 0 0,26 21-20 0 0,0 0-1 0 0,0 0 0 0 0,0 0 0 0 0,0 0 1 0 0,0 0-1 0 0,0-1 0 0 0,0 1 1 0 0,0 0-1 0 0,0 0 0 0 0,0 0 0 0 0,0 0 1 0 0,0 0-1 0 0,0-1 0 0 0,0 1 1 0 0,0 0-1 0 0,0 0 0 0 0,0 0 0 0 0,0 0 1 0 0,0 0-1 0 0,0-1 0 0 0,0 1 0 0 0,0 0 1 0 0,1 0-1 0 0,-1 0 0 0 0,0 0 1 0 0,0 0-1 0 0,0 0 0 0 0,0 0 0 0 0,0 0 1 0 0,0 0-1 0 0,0-1 0 0 0,1 1 1 0 0,-1 0-1 0 0,0 0 0 0 0,0 0 0 0 0,0 0 1 0 0,0 0-1 0 0,0 0 0 0 0,1 0 1 0 0,-1 0-1 0 0,0 0 0 0 0,0 0 0 0 0,0 0 21 0 0,6-2-4719 0 0,-6 2 2674 0 0</inkml:trace>
</inkml:ink>
</file>

<file path=ppt/ink/ink7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18-12-04T08:30:00.49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27 40 17503 0 0,'-19'-15'399'0'0,"18"14"-353"0"0,1 1 0 0 0,-1 0 0 0 0,1-1 0 0 0,-1 1 0 0 0,1-1 0 0 0,-1 0 0 0 0,1 1 0 0 0,-1-1 0 0 0,1 1 0 0 0,0-1 0 0 0,-1 0-1 0 0,1 1 1 0 0,0-1 0 0 0,0 0 0 0 0,-1 1 0 0 0,1-1 0 0 0,0 0 0 0 0,0 1 0 0 0,0-1 0 0 0,0 0 0 0 0,0 0 0 0 0,0 1 0 0 0,0-1 0 0 0,0 0 0 0 0,0 1 0 0 0,0-1 0 0 0,0 0 0 0 0,0 1 0 0 0,1-2-46 0 0,-1 1 27 0 0,0 1-24 0 0,0 0 0 0 0,0 0 0 0 0,0 0 0 0 0,0 0 0 0 0,0 0 0 0 0,0-1 0 0 0,0 1 0 0 0,0 0 0 0 0,0 0 0 0 0,0 0 0 0 0,0 0 0 0 0,0 0 0 0 0,0-1 0 0 0,0 1 0 0 0,0 0 0 0 0,0 0 0 0 0,0 0-1 0 0,0 0 1 0 0,0 0 0 0 0,0 0 0 0 0,1-1 0 0 0,-1 1 0 0 0,0 0 0 0 0,0 0 0 0 0,0 0 0 0 0,0 0 0 0 0,0 0 0 0 0,0 0 0 0 0,0 0 0 0 0,1 0 0 0 0,-1 0 0 0 0,0-1 0 0 0,0 1 0 0 0,0 0 0 0 0,0 0 0 0 0,0 0 0 0 0,0 0 0 0 0,1 0 0 0 0,-1 0 0 0 0,0 0 0 0 0,0 0 0 0 0,0 0 0 0 0,0 0 0 0 0,1 0 0 0 0,-1 0 0 0 0,0 0 0 0 0,0 0-1 0 0,0 0 1 0 0,0 0 0 0 0,0 0 0 0 0,0 0 0 0 0,1 0 0 0 0,-1 1 0 0 0,0-1 0 0 0,0 0 0 0 0,0 0 0 0 0,0 0 0 0 0,0 0-3 0 0,3 3-11 0 0,-2 0 73 0 0,0 0 0 0 0,0-1 0 0 0,0 1-1 0 0,-1 0 1 0 0,1-1 0 0 0,-1 1 0 0 0,1 0 0 0 0,-1 0-1 0 0,0-1 1 0 0,0 1 0 0 0,-1 0 0 0 0,1 0-62 0 0,0 14 322 0 0,2 76 518 0 0,4-26 1139 0 0,7 28-1979 0 0,-9-60-231 0 0,-2 0 1 0 0,-1 0-1 0 0,-1 8 231 0 0,-1-1 161 0 0,-5 23 199 0 0,6-64-286 0 0,0-1 4 0 0,-9 3 149 0 0,8-4-226 0 0,0 1 0 0 0,0-1-1 0 0,0 0 1 0 0,-1 0 0 0 0,2 0 0 0 0,-1 0 0 0 0,0 0-1 0 0,0 0 1 0 0,0 0 0 0 0,0 0 0 0 0,1-1 0 0 0,-1 1-1 0 0,0 0 1 0 0,1 0 0 0 0,-1-1 0 0 0,1 1 0 0 0,0 0 0 0 0,-1-1-1 0 0,1 0 0 0 0,-3-29-94 0 0,3 18-12 0 0,-1 4-67 0 0,2 0 0 0 0,-1 0 0 0 0,1 0 0 0 0,0 1 0 0 0,1-1 0 0 0,0 0 0 0 0,0 1 0 0 0,1-1 0 0 0,3-5 173 0 0,6-13-556 0 0,2 1 0 0 0,5-7 556 0 0,-9 17-94 0 0,-4 6 4 0 0,1 0 0 0 0,1 0 0 0 0,-1 0-1 0 0,2 1 1 0 0,-1 1 0 0 0,1-1 0 0 0,0 1 0 0 0,1 1 0 0 0,0 0 0 0 0,0 0 0 0 0,1 1-1 0 0,5-3 91 0 0,-8 5-1 0 0,0 1-1 0 0,0 0 1 0 0,0 0-1 0 0,0 1 0 0 0,1 0 1 0 0,-1 1-1 0 0,1-1 1 0 0,-1 2-1 0 0,1-1 0 0 0,-1 1 1 0 0,1 0-1 0 0,-1 1 0 0 0,1 0 1 0 0,-1 0-1 0 0,1 1 1 0 0,-1 0-1 0 0,0 1 0 0 0,2 0 2 0 0,-5-1 180 0 0,0 1-1 0 0,0-1 0 0 0,-1 1 1 0 0,1 0-1 0 0,0 0 0 0 0,-1 0 1 0 0,0 1-1 0 0,0-1 0 0 0,3 5-179 0 0,-5-7 65 0 0,-1 0-1 0 0,0 1 1 0 0,0 0 0 0 0,0-1-1 0 0,0 1 1 0 0,0 0 0 0 0,0-1-1 0 0,-1 1 1 0 0,1 0 0 0 0,0 0-1 0 0,-1 0 1 0 0,0-1 0 0 0,1 1-1 0 0,-1 0 1 0 0,0 0 0 0 0,0 0-1 0 0,0 0 1 0 0,0 0-1 0 0,0 0 1 0 0,0 0 0 0 0,-1 0-1 0 0,1-1 1 0 0,-1 1 0 0 0,1 0-1 0 0,-1 0 1 0 0,0 0 0 0 0,0-1-1 0 0,0 2-64 0 0,-1 0 55 0 0,0-1-1 0 0,0 0 1 0 0,0 1 0 0 0,0-1-1 0 0,0 0 1 0 0,0-1-1 0 0,-1 1 1 0 0,1 0-1 0 0,-1-1 1 0 0,1 1-1 0 0,-1-1 1 0 0,-1 1-55 0 0,-36 12 423 0 0,21-9-486 0 0,0-2 0 0 0,0 0 0 0 0,0-2 0 0 0,0 0 0 0 0,-3-1 63 0 0,-18 2-67 0 0,24-3 214 0 0,-1 0 0 0 0,1 0 0 0 0,-10-3-147 0 0,7 1 211 0 0,0 1 0 0 0,-9 0-211 0 0,28 2-1 0 0,-1 0 1 0 0,1 0-1 0 0,0 0 1 0 0,0 0 0 0 0,0 0-1 0 0,0 0 1 0 0,0 0-1 0 0,-1 0 1 0 0,1 0-1 0 0,0 0 1 0 0,0 0-1 0 0,0 1 1 0 0,0-1-1 0 0,0 0 1 0 0,0 0-1 0 0,0 0 1 0 0,-1 0-1 0 0,1 0 1 0 0,0 0-1 0 0,0 0 1 0 0,0 0-1 0 0,0 1 1 0 0,0-1-1 0 0,0 0 1 0 0,0 0-1 0 0,0 0 1 0 0,0 0-1 0 0,0 0 1 0 0,0 0-1 0 0,0 1 1 0 0,0-1-1 0 0,-1 0 1 0 0,1 0 0 0 0,0 0-1 0 0,0 0 1 0 0,0 0-1 0 0,0 1 1 0 0,0-1-1 0 0,1 0 1 0 0,-1 0-1 0 0,0 0 1 0 0,0 0-1 0 0,0 0 1 0 0,0 1-1 0 0,0-1 1 0 0,0 0-1 0 0,0 0 1 0 0,0 0-1 0 0,0 0 1 0 0,0 0-1 0 0,0 0 1 0 0,0 1-1 0 0,0-1 1 0 0,1 0-1 0 0,-1 0 1 0 0,0 0-1 0 0,0 0 1 0 0,0 0-1 0 0,0 0 1 0 0,0 0-1 0 0,0 0 1 0 0,1 0 0 0 0,-1 0-1 0 0,0 1 1 0 0,0-1-1 0 0,0 0 1 0 0,8 7-36 0 0,-6-5 7 0 0,1 0 0 0 0,0 0 0 0 0,-1-1 0 0 0,1 1 0 0 0,0-1 0 0 0,2 1 29 0 0,15 9-237 0 0,74 43 1664 0 0,-69-39-1731 0 0,23 11 304 0 0,0-2-235 0 0,-27-13-161 0 0,0 0-1 0 0,0-2 1 0 0,1-1-1 0 0,0-1 1 0 0,4 0 396 0 0,-18-4-1874 0 0,-7-2-78 0 0</inkml:trace>
  <inkml:trace contextRef="#ctx0" brushRef="#br0" timeOffset="408.961">553 275 3680 0 0,'15'1'790'0'0,"-14"-1"-26"0"0,0 0 1 0 0,0 1-1 0 0,1-1 1 0 0,-1 0-1 0 0,0 1 1 0 0,0-1-1 0 0,0 1 1 0 0,0-1-1 0 0,0 1 1 0 0,0 0-1 0 0,1-1 1 0 0,-2 1-1 0 0,1 0 0 0 0,0 0 1 0 0,0 0-1 0 0,0 0-764 0 0,6 9 2082 0 0,8 13-1533 0 0,8 14 473 0 0,-15-20-425 0 0,1-1 0 0 0,1 0 0 0 0,1-1 0 0 0,0 0-1 0 0,1-1 1 0 0,6 5-597 0 0,-7-7 581 0 0,0 1-358 0 0,1 0-1 0 0,0-1 1 0 0,1-1-1 0 0,0 0 1 0 0,6 3-223 0 0,-18-14 18 0 0,0 1 1 0 0,-1-1-1 0 0,1 1 1 0 0,0-1-1 0 0,0 0 1 0 0,-1 1 0 0 0,1-1-1 0 0,0 0 1 0 0,0 0-1 0 0,0 1 1 0 0,-1-1-1 0 0,1 0 1 0 0,0 0 0 0 0,0 0-1 0 0,0 0 1 0 0,-1 0-1 0 0,1 0 1 0 0,0 0-1 0 0,0-1 1 0 0,0 1 0 0 0,-1 0-1 0 0,1 0 1 0 0,0-1-1 0 0,0 1 1 0 0,-1 0 0 0 0,1-1-1 0 0,0 1 1 0 0,0 0-1 0 0,-1-1 1 0 0,1 1-1 0 0,0-1 1 0 0,-1 0 0 0 0,1 1-1 0 0,-1-1 1 0 0,1 1-1 0 0,-1-1 1 0 0,1 0-1 0 0,-1 1 1 0 0,1-1 0 0 0,-1 0-1 0 0,0 0-18 0 0,3-3 70 0 0,-1-1-1 0 0,-1 0 1 0 0,1 1-1 0 0,0-1 1 0 0,-1 0-1 0 0,0-1-69 0 0,4-28 240 0 0,-1 0 0 0 0,-1 0-1 0 0,-3-3-239 0 0,3-24-303 0 0,-3-10-105 0 0,0 51 289 0 0,-1 17 90 0 0,1 0-1 0 0,0-1 0 0 0,0 1 0 0 0,1 0 1 0 0,-1-1-1 0 0,0 1 0 0 0,1 0 0 0 0,0 0 1 0 0,0-2 29 0 0,0 4-168 0 0,2-4 27 0 0,-2 4-3605 0 0,0 1-4067 0 0,7 2 1492 0 0</inkml:trace>
  <inkml:trace contextRef="#ctx0" brushRef="#br0" timeOffset="796.947">949 407 4144 0 0,'0'0'319'0'0,"0"0"287"0"0,0 0 1990 0 0,0 0 893 0 0,0 0 178 0 0,0 0-387 0 0,0 0-1787 0 0,13-9 280 0 0,1 4-1191 0 0,1 1 0 0 0,0 1 0 0 0,0 0 0 0 0,0 0 0 0 0,0 2 0 0 0,0 0 0 0 0,7 1-582 0 0,14-2 65 0 0,-18 0 21 0 0,0 1-1 0 0,-1 1 1 0 0,1 1 0 0 0,0 1-1 0 0,-1 0 1 0 0,1 1 0 0 0,-1 1-1 0 0,0 0-85 0 0,-16-3-16 0 0,0-1 0 0 0,0 0 0 0 0,1 1 0 0 0,-1-1 0 0 0,0 1 0 0 0,0-1 0 0 0,0 1 0 0 0,-1 0 0 0 0,1-1 0 0 0,0 1 0 0 0,0 0 0 0 0,0 0 0 0 0,0 0 0 0 0,-1 0 0 0 0,1-1 0 0 0,0 1 0 0 0,-1 0 0 0 0,1 0 0 0 0,-1 0-1 0 0,1 1 1 0 0,-1-1 0 0 0,1 0 16 0 0,-1 1 14 0 0,0 0 0 0 0,1 0 0 0 0,-1 0 1 0 0,0 0-1 0 0,-1 0 0 0 0,1 0 0 0 0,0-1 0 0 0,0 1 0 0 0,-1 0 0 0 0,1 0 0 0 0,-1 0 0 0 0,0-1 0 0 0,0 1-14 0 0,-1 4 95 0 0,-2 0 1 0 0,1 0-1 0 0,-1 0 0 0 0,1-1 1 0 0,-2 0-1 0 0,1 0 1 0 0,-1 1-96 0 0,-31 27 694 0 0,-41 29-694 0 0,-11 9-400 0 0,84-67 400 0 0,0-1 0 0 0,0 1 0 0 0,0 1 0 0 0,0-1 0 0 0,1 1 0 0 0,-1-1 0 0 0,1 1 0 0 0,1 0 0 0 0,-1 0 0 0 0,0 2 0 0 0,3-7 0 0 0,0 1 0 0 0,0 0 0 0 0,0-1 0 0 0,0 1 0 0 0,0-1 0 0 0,0 1 0 0 0,0 0 0 0 0,0-1 0 0 0,0 1 0 0 0,0-1 0 0 0,0 1 0 0 0,1-1 0 0 0,-1 1 0 0 0,0 0 0 0 0,0-1 0 0 0,1 1 0 0 0,-1-1 0 0 0,0 1 0 0 0,1-1-1 0 0,-1 1 1 0 0,1-1 0 0 0,-1 0 0 0 0,0 1 0 0 0,1-1 0 0 0,-1 1 0 0 0,15 7 12 0 0,10 0 124 0 0,1-2 1 0 0,0-1-1 0 0,1-1 1 0 0,12 0-137 0 0,19 3 94 0 0,-48-6-92 0 0,-1 1-6 0 0,0-1 0 0 0,0 1 0 0 0,0-2 0 0 0,0 0 0 0 0,0 0 0 0 0,0 0 0 0 0,0-1 0 0 0,8-2 4 0 0,-17 3-62 0 0,1 0 0 0 0,-1 0 0 0 0,1 0 0 0 0,0 0 0 0 0,-1 0 0 0 0,1 0 0 0 0,-1-1 0 0 0,1 1-1 0 0,-1 0 1 0 0,1 0 0 0 0,-1-1 0 0 0,1 1 0 0 0,-1 0 0 0 0,1 0 0 0 0,-1-1 0 0 0,0 1-1 0 0,1-1 1 0 0,-1 1 0 0 0,1 0 0 0 0,-1-1 0 0 0,0 1 0 0 0,1-1 0 0 0,-1 1 0 0 0,0-1-1 0 0,0 1 1 0 0,1-1 0 0 0,-1 1 0 0 0,0-1 0 0 0,0 1 0 0 0,0-1 0 0 0,0 1 0 0 0,0-1-1 0 0,0 0 1 0 0,0 1 0 0 0,0-1 0 0 0,0 1 0 0 0,0-1 0 0 0,0 1 0 0 0,0-1 0 0 0,0 0-1 0 0,0 1 1 0 0,0-1 0 0 0,0 1 0 0 0,-1-1 0 0 0,1 1 0 0 0,0-1 0 0 0,0 1 0 0 0,-1-1-1 0 0,1 1 1 0 0,0-1 0 0 0,-1 1 0 0 0,1 0 0 0 0,0-1 0 0 0,-1 1 0 0 0,1-1 0 0 0,-1 1 62 0 0,-3-4-877 0 0,0 0 0 0 0,-1 0 0 0 0,0 1 1 0 0,0-1-1 0 0,0 1 877 0 0,1 1-567 0 0,-14-9-2547 0 0,-4-1-3091 0 0</inkml:trace>
  <inkml:trace contextRef="#ctx0" brushRef="#br0" timeOffset="1136.284">1047 594 9328 0 0,'-2'-1'429'0'0,"-3"0"-285"0"0,0-1 0 0 0,0 0 0 0 0,1-1 0 0 0,-5-2-144 0 0,-2 0 276 0 0,10 4 1143 0 0,1 1 490 0 0,0 0 91 0 0,0 0-142 0 0,14-6 1113 0 0,-1 4-2587 0 0,-1 0-1 0 0,1 0 1 0 0,0 1-1 0 0,-1 1 1 0 0,1 0-1 0 0,10 2-383 0 0,-2-1 199 0 0,84 9 12 0 0,-61-5-1111 0 0,-8-2-326 0 0</inkml:trace>
</inkml:ink>
</file>

<file path=ppt/ink/ink7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18-12-04T08:30:12.74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196 284 2304 0 0,'-1'0'167'0'0,"0"-1"322"0"0,-1 0-1 0 0,1 0 1 0 0,0 0 0 0 0,-1 0 0 0 0,1-1 0 0 0,0 1 0 0 0,0 0 0 0 0,-1-1 0 0 0,1 1 0 0 0,0-1 0 0 0,1 1 0 0 0,-1-1 0 0 0,0 1 0 0 0,0-2-489 0 0,0 1 202 0 0,1 0 0 0 0,0 1 0 0 0,-1-1 0 0 0,1 0 0 0 0,0 1 0 0 0,0-1 0 0 0,0 0 0 0 0,0 1 0 0 0,1-1 0 0 0,-1 0 0 0 0,0 1-1 0 0,1-3-201 0 0,1-1 255 0 0,1 0-1 0 0,0-1 1 0 0,-1 1-1 0 0,2 0 1 0 0,-1 0-1 0 0,0 1 1 0 0,4-4-255 0 0,20-25 879 0 0,32-35 538 0 0,-52 61-1263 0 0,0 1 1 0 0,0 0-1 0 0,1 0 0 0 0,0 1 1 0 0,0 0-1 0 0,0 0 0 0 0,1 1 1 0 0,7-2-155 0 0,14-5 331 0 0,32-7-331 0 0,-43 14 0 0 0,1 1 0 0 0,8 0 0 0 0,6-1 0 0 0,-32 4 1 0 0,-1 0-1 0 0,0-1 0 0 0,0 1 0 0 0,0 0 1 0 0,0 0-1 0 0,1-1 0 0 0,-1 1 0 0 0,0 0 0 0 0,0 0 1 0 0,1 1-1 0 0,-1-1 0 0 0,0 0 0 0 0,0 0 1 0 0,0 0-1 0 0,0 1 0 0 0,1-1 0 0 0,-1 1 0 0 0,0-1-3 0 0,0 1 0 0 0,-1-1 0 0 0,1 0 0 0 0,0 1 0 0 0,0-1 0 0 0,0 0 0 0 0,0 0 0 0 0,-1 0 0 0 0,1 0 0 0 0,0 1 0 0 0,0-1 0 0 0,0 0 0 0 0,0 0 0 0 0,0-1 3 0 0,0 1-204 0 0,5 3-2615 0 0,-6-3 697 0 0</inkml:trace>
  <inkml:trace contextRef="#ctx0" brushRef="#br0" timeOffset="515.568">478 134 5984 0 0,'0'0'464'0'0,"-4"1"193"0"0,0-1 0 0 0,0 1 0 0 0,0-1 0 0 0,0 1 0 0 0,0 1 0 0 0,0-1-1 0 0,0 0 1 0 0,1 1 0 0 0,-1 0 0 0 0,1-1 0 0 0,-1 2 0 0 0,1-1-657 0 0,-7 4 686 0 0,-8 2-540 0 0,0 0 1 0 0,-1 0-1 0 0,0-2 1 0 0,0 0-1 0 0,0-2 1 0 0,-1 0-147 0 0,-15-1 1870 0 0,35-3-1605 0 0,-9 1 59 0 0,4 0-300 0 0,4 0 44 0 0,1-1 46 0 0,-18 5 734 0 0,-10 0 342 0 0,9-2-791 0 0,17-2-246 0 0,-1-1-61 0 0,-1 0-1 0 0,1 1 0 0 0,-1-1 0 0 0,0 0 0 0 0,1-1 1 0 0,-1 1-1 0 0,1-1 0 0 0,-1 1 0 0 0,1-1 0 0 0,-1 0 1 0 0,1 0-1 0 0,0-1 0 0 0,-1 1 0 0 0,1-1 0 0 0,0 0 1 0 0,0 1-1 0 0,-2-3-91 0 0,-9-6 287 0 0,1 0 0 0 0,1-1 0 0 0,-4-5-287 0 0,5 6 28 0 0,6 6-24 0 0,1 0 0 0 0,0 0 0 0 0,-1 0 0 0 0,2 0 1 0 0,-1-1-1 0 0,0 0 0 0 0,1 1 0 0 0,0-1 1 0 0,-2-4-5 0 0,5 9-100 0 0,0-1 0 0 0,0 1 1 0 0,0-1-1 0 0,0 1 1 0 0,0-1-1 0 0,0 1 0 0 0,0-1 1 0 0,0 1-1 0 0,0-1 0 0 0,1 1 1 0 0,-1-1-1 0 0,0 1 1 0 0,0-1-1 0 0,0 1 0 0 0,1-1 1 0 0,-1 1-1 0 0,0 0 1 0 0,1-1-1 0 0,-1 1 0 0 0,0 0 1 0 0,1-1-1 0 0,-1 1 0 0 0,0 0 1 0 0,1-1-1 0 0,-1 1 1 0 0,1 0-1 0 0,-1-1 0 0 0,0 1 1 0 0,1 0-1 0 0,-1 0 1 0 0,1 0-1 0 0,-1-1 0 0 0,1 1 1 0 0,-1 0-1 0 0,1 0 100 0 0,7 0-1815 0 0</inkml:trace>
</inkml:ink>
</file>

<file path=ppt/ink/ink7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18-12-04T08:29:57.74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17 288 15664 0 0,'0'0'356'0'0,"0"0"49"0"0,0 0 21 0 0,0 0-42 0 0,6 3-236 0 0,6 0 287 0 0,-1 0-1 0 0,0-1 1 0 0,1-1-1 0 0,-1 0 0 0 0,1-1 1 0 0,-1 0-1 0 0,1 0 1 0 0,5-2-435 0 0,26 0 1272 0 0,94-4 50 0 0,-106 5-2018 0 0,1-1-4340 0 0,-32 2 3059 0 0</inkml:trace>
  <inkml:trace contextRef="#ctx0" brushRef="#br0" timeOffset="377.134">1 476 13824 0 0,'0'0'629'0'0,"0"0"-12"0"0,1 1-585 0 0,0 0 1 0 0,0 0-1 0 0,0 0 0 0 0,0-1 1 0 0,1 1-1 0 0,-1 0 0 0 0,0-1 0 0 0,0 1 1 0 0,1-1-1 0 0,0 1-32 0 0,18 1 598 0 0,-1-2 0 0 0,1 0-1 0 0,0-1 1 0 0,13-3-598 0 0,23 0 397 0 0,41-4 541 0 0,34-9-938 0 0,-19 2-1928 0 0,-77 13 865 0 0</inkml:trace>
  <inkml:trace contextRef="#ctx0" brushRef="#br0" timeOffset="858.556">897 134 19031 0 0,'0'0'871'0'0,"-13"4"322"0"0,11-3-1185 0 0,0 0-1 0 0,-1 0 0 0 0,1 0 0 0 0,0 0 1 0 0,0 0-1 0 0,0 1 0 0 0,0-1 1 0 0,0 1-1 0 0,0-1 0 0 0,0 1 0 0 0,0 0 1 0 0,1 0-1 0 0,-1 0 0 0 0,1 0 1 0 0,-1 0-1 0 0,1 1-7 0 0,-3 3 32 0 0,0 0 0 0 0,0 1 0 0 0,1-1 1 0 0,0 1-1 0 0,0 1-32 0 0,-7 14 66 0 0,8-17-35 0 0,-1 0 0 0 0,1-1-1 0 0,1 1 1 0 0,-1 0 0 0 0,1 0-1 0 0,-1 0 1 0 0,1 3-31 0 0,0 9 101 0 0,-1-7-60 0 0,2 1 1 0 0,-1-1-1 0 0,1 1 1 0 0,1-1-1 0 0,0 1 0 0 0,0-1 1 0 0,2 4-42 0 0,-3-12-2 0 0,11 30 50 0 0,-9-30-45 0 0,-1 1 1 0 0,1-1-1 0 0,-1 0 0 0 0,1 0 1 0 0,0 0-1 0 0,0 0 0 0 0,0 0 0 0 0,0-1 1 0 0,0 1-1 0 0,0 0 0 0 0,1 0-3 0 0,1 0 4 0 0,0-1-1 0 0,-1 1 0 0 0,1-1 0 0 0,0 1 0 0 0,0-1 1 0 0,0 0-1 0 0,0-1 0 0 0,0 1 0 0 0,0-1 1 0 0,1 0-1 0 0,-1 0 0 0 0,0 0 0 0 0,0 0 1 0 0,0-1-1 0 0,0 1 0 0 0,0-1 0 0 0,0 0 1 0 0,0 0-1 0 0,0-1 0 0 0,3-1-3 0 0,1-1-89 0 0,0 0 0 0 0,0 0 0 0 0,0-1 0 0 0,0 0-1 0 0,-1 0 1 0 0,1-1 0 0 0,-2 0 0 0 0,1 0 0 0 0,0-2 89 0 0,52-60-1479 0 0,-58 67 1494 0 0,-1 1-1 0 0,1-1 1 0 0,-1 1-1 0 0,1 0 0 0 0,-1-1 1 0 0,1 1-1 0 0,0 0 1 0 0,-1 0-1 0 0,1-1 0 0 0,-1 1 1 0 0,1 0-1 0 0,0 0 1 0 0,-1 0-1 0 0,1 0 0 0 0,0 0 1 0 0,-1 0-1 0 0,1 0 1 0 0,0 0-1 0 0,-1 0 0 0 0,1 0 1 0 0,-1 0-1 0 0,1 0 1 0 0,0 0-1 0 0,-1 1 0 0 0,1-1 1 0 0,0 0-1 0 0,-1 0 0 0 0,1 1 1 0 0,-1-1-1 0 0,1 0 1 0 0,-1 1-1 0 0,1-1 0 0 0,-1 1 1 0 0,1-1-1 0 0,-1 1 1 0 0,1-1-1 0 0,-1 1 0 0 0,0-1 1 0 0,1 1-15 0 0,0 0 48 0 0,0 1 1 0 0,1-1-1 0 0,-1 1 1 0 0,0-1-1 0 0,0 1 1 0 0,-1-1-1 0 0,1 1 1 0 0,0 0-1 0 0,0 0 1 0 0,-1-1-1 0 0,1 1 1 0 0,-1 0-1 0 0,1 1-48 0 0,-1 2 77 0 0,1 0-1 0 0,-1 0 1 0 0,1 0-1 0 0,1 0 1 0 0,-1 0-1 0 0,1 0 1 0 0,-1 0-1 0 0,2 0 1 0 0,-1-1-1 0 0,0 1 1 0 0,1-1-1 0 0,2 3-76 0 0,3 4 147 0 0,0-1 1 0 0,0-1-1 0 0,1 1 0 0 0,5 2-147 0 0,-10-9 62 0 0,0 0 0 0 0,0 0 0 0 0,0 0 0 0 0,1 0 0 0 0,-1-1 0 0 0,1 0-1 0 0,-1 0 1 0 0,1 0 0 0 0,0-1 0 0 0,0 1 0 0 0,0-1 0 0 0,0 0 0 0 0,0-1 0 0 0,0 1 0 0 0,0-1 0 0 0,0 0 0 0 0,0 0 0 0 0,0-1 0 0 0,4 0-62 0 0,-5 0 43 0 0,-1 0 0 0 0,1 0 1 0 0,0 0-1 0 0,-1 0 1 0 0,1-1-1 0 0,-1 1 0 0 0,1-1 1 0 0,-1 0-1 0 0,0 0 0 0 0,0 0 1 0 0,0-1-1 0 0,0 1 1 0 0,0-1-1 0 0,0 1 0 0 0,-1-1 1 0 0,1 0-1 0 0,-1 0 1 0 0,0 0-1 0 0,0-1 0 0 0,0 1 1 0 0,0 0-1 0 0,-1-1 0 0 0,1 1 1 0 0,-1-1-1 0 0,1-3-43 0 0,0 2-25 0 0,-1 0-1 0 0,-1-1 0 0 0,1 1 1 0 0,-1-1-1 0 0,1 1 1 0 0,-2 0-1 0 0,1-1 0 0 0,0 1 1 0 0,-1 0-1 0 0,-1-6 26 0 0,-6-27-575 0 0,-4-13-676 0 0,3 5-5 0 0,3 10 364 0 0,4 23 267 0 0,3 12 333 0 0,-1 0-1 0 0,0-1 0 0 0,0 1 1 0 0,0 0-1 0 0,-1 0 0 0 0,1-1 1 0 0,0 1-1 0 0,0 0 0 0 0,-1 0 1 0 0,1-1-1 0 0,-1 1 0 0 0,1 0 1 0 0,-1 0-1 0 0,1 0 0 0 0,-2-1 293 0 0,-1-1-5850 0 0</inkml:trace>
  <inkml:trace contextRef="#ctx0" brushRef="#br0" timeOffset="1235.888">1546 429 16583 0 0,'0'0'1276'0'0,"-6"3"-730"0"0,-14 25 942 0 0,-6-5-61 0 0,9-7-1153 0 0,0 0 1 0 0,0 1-1 0 0,-6 12-274 0 0,3 2 476 0 0,19-29-414 0 0,0 1 1 0 0,0-1 0 0 0,0 1 0 0 0,0-1-1 0 0,1 1 1 0 0,-1-1 0 0 0,1 1-1 0 0,0-1 1 0 0,0 1 0 0 0,0 0 0 0 0,0-1-1 0 0,0 1 1 0 0,1 0-63 0 0,-1-2-20 0 0,0 0-1 0 0,1 0 1 0 0,-1 1-1 0 0,0-1 1 0 0,1 0-1 0 0,0 0 1 0 0,-1 0-1 0 0,1 0 1 0 0,0 0-1 0 0,-1 0 1 0 0,1 0 0 0 0,0 0-1 0 0,0 0 1 0 0,0 0-1 0 0,0-1 1 0 0,0 1-1 0 0,0 0 1 0 0,0-1-1 0 0,0 1 1 0 0,0 0 20 0 0,2 0 23 0 0,0 1 0 0 0,1-1 0 0 0,-1 0 0 0 0,0 0 0 0 0,1-1 0 0 0,-1 1 0 0 0,0-1 0 0 0,1 1-23 0 0,3-1 30 0 0,0 0 0 0 0,0 0-1 0 0,0 0 1 0 0,0-1-1 0 0,0 0 1 0 0,-1 0 0 0 0,8-3-30 0 0,32-21-62 0 0,-42 23 78 0 0,-1 0 0 0 0,0 0-1 0 0,0 0 1 0 0,0 0-1 0 0,-1 0 1 0 0,1 0 0 0 0,0-1-1 0 0,-1 1 1 0 0,1-1-1 0 0,-1 0 1 0 0,0 0 0 0 0,0 0-1 0 0,0 0 1 0 0,0 0-1 0 0,-1 0 1 0 0,1-1 0 0 0,-1 1-16 0 0,1-3 27 0 0,-1 0 1 0 0,0 0-1 0 0,0 0 1 0 0,0 0-1 0 0,-1 0 1 0 0,1 0-1 0 0,-2 0 1 0 0,1-1 0 0 0,-1-3-28 0 0,0 7 1 0 0,0 0 1 0 0,0-1-1 0 0,0 1 1 0 0,-1 0-1 0 0,1 0 1 0 0,-1 0-1 0 0,0 0 1 0 0,0 0-1 0 0,-2-2-1 0 0,-10-20-25 0 0,13 23 1 0 0,1 0 1 0 0,-1 1-1 0 0,0-1 1 0 0,0 1-1 0 0,0-1 1 0 0,0 1 0 0 0,0 0-1 0 0,0-1 1 0 0,-1 1-1 0 0,1 0 1 0 0,-1-1 23 0 0,-3-2-133 0 0,4 3-216 0 0,-11-9-3407 0 0,12 10 1090 0 0</inkml:trace>
  <inkml:trace contextRef="#ctx0" brushRef="#br0" timeOffset="1600.837">1945 112 13824 0 0,'-12'0'2588'0'0,"22"4"-733"0"0,22 6 544 0 0,6-4-1542 0 0,0-2-1 0 0,7-2-856 0 0,-36-2 107 0 0,5 1 21 0 0,27 1 655 0 0,19-2-783 0 0,-26-1-237 0 0,-23 2 138 0 0,0-1-1 0 0,0-1 1 0 0,0 0 0 0 0,0-1-1 0 0,3 0 100 0 0,-8 0-120 0 0,-5 2-15 0 0,0 0 0 0 0,0 0 0 0 0,0 0 0 0 0,0-1 0 0 0,0 1 0 0 0,0 0 0 0 0,0-1 0 0 0,0 1 0 0 0,0-1 0 0 0,0 1 0 0 0,0-1 0 0 0,0 0 0 0 0,0 1 0 0 0,-1-1 0 0 0,1 0 0 0 0,0 1 0 0 0,0-1 0 0 0,-1 0 0 0 0,1 0 0 0 0,0-1 135 0 0,-2 1-4945 0 0,-6-4-1481 0 0</inkml:trace>
  <inkml:trace contextRef="#ctx0" brushRef="#br0" timeOffset="1601.837">2078 1 9672 0 0,'0'0'440'0'0,"0"0"-6"0"0,2 6 10 0 0,-4 6 1826 0 0,2-11-1969 0 0,-1 0 1 0 0,1 0-1 0 0,0 0 0 0 0,-1 0 0 0 0,1 1 1 0 0,0-1-1 0 0,0 0 0 0 0,0 0 1 0 0,0 0-1 0 0,0 0 0 0 0,0 1 1 0 0,0-1-1 0 0,1 0 0 0 0,-1 0 0 0 0,0 0 1 0 0,1 1-302 0 0,2 9 1012 0 0,0 0 0 0 0,0 0 0 0 0,-1 1 0 0 0,0-1 0 0 0,-1 8-1012 0 0,1-4 641 0 0,0 1 0 0 0,2 7-641 0 0,4 30 829 0 0,-7-39-743 0 0,1-1-1 0 0,1 1 1 0 0,2 7-86 0 0,-5-18-129 0 0,1 0 0 0 0,0 0 0 0 0,-1 0 0 0 0,0 0 0 0 0,0 0 0 0 0,0 0 0 0 0,0 0 0 0 0,0 0 0 0 0,0 0 0 0 0,-1 0 0 0 0,0 0 0 0 0,0 1 129 0 0,1-3-440 0 0,-1 1 1 0 0,1 0 0 0 0,-1 0 0 0 0,0 0 0 0 0,0-1 0 0 0,0 1 0 0 0,0 0-1 0 0,0-1 1 0 0,-1 1 0 0 0,1-1 0 0 0,-2 2 439 0 0,-6 3-7138 0 0</inkml:trace>
  <inkml:trace contextRef="#ctx0" brushRef="#br0" timeOffset="1996.174">1775 439 16527 0 0,'0'0'760'0'0,"0"0"-21"0"0,0 0-414 0 0,9 3 421 0 0,4-1-41 0 0,0-1 1 0 0,0-1-1 0 0,0 0 1 0 0,-1 0-1 0 0,1-1 1 0 0,11-3-706 0 0,-4 1 389 0 0,-1 1 1 0 0,2 2-390 0 0,180 1 669 0 0,-2 0-3336 0 0,-180-1 1283 0 0</inkml:trace>
  <inkml:trace contextRef="#ctx0" brushRef="#br0" timeOffset="17182.479">2421 1040 3224 0 0,'0'0'573'0'0,"0"0"1199"0"0,0 0 527 0 0,0 0 107 0 0,0 0-254 0 0,0 0-1162 0 0,0 0-513 0 0,0 0-101 0 0,0 0-13 0 0,0 0 30 0 0,0 0 14 0 0,0 0 1 0 0,-9-8 999 0 0,-17-21 524 0 0,18 20-1770 0 0,0 0-1 0 0,0-1 1 0 0,1 1-1 0 0,0-2 1 0 0,0-1-161 0 0,-33-55 232 0 0,23 29-81 0 0,10 19 99 0 0,-2 1-1 0 0,-1-2-249 0 0,9 18-3 0 0,0-1-1 0 0,0 1 0 0 0,0 0 1 0 0,0-1-1 0 0,1 1 0 0 0,-1-1 1 0 0,1 1-1 0 0,0-1 0 0 0,-1 1 0 0 0,1-1 1 0 0,0 1-1 0 0,1-1 0 0 0,-1 1 1 0 0,0 0-1 0 0,1-1 0 0 0,-1 1 1 0 0,1-1-1 0 0,0 1 0 0 0,0 0 1 0 0,0-1-1 0 0,0 1 0 0 0,0 0 0 0 0,0 0 1 0 0,1 0-1 0 0,-1 0 0 0 0,1-1 4 0 0,-1 2-80 0 0,0 1-13 0 0,4 0 10 0 0,-4 0-18 0 0,-1 0-90 0 0,1 0 183 0 0,-1 0-1 0 0,1 0 1 0 0,-1 1-1 0 0,1-1 1 0 0,-1 0 0 0 0,1 0-1 0 0,-1 1 1 0 0,1-1-1 0 0,-1 0 1 0 0,1 1-1 0 0,-1-1 1 0 0,1 0-1 0 0,-1 1 1 0 0,1-1-1 0 0,-1 1 1 0 0,0-1-1 0 0,1 0 1 0 0,-1 1-1 0 0,0-1 1 0 0,0 1-1 0 0,1-1 1 0 0,-1 1-1 0 0,0-1 1 0 0,0 1-1 0 0,0 0 1 0 0,1-1-1 0 0,-1 1 1 0 0,0-1-1 0 0,0 1 1 0 0,0-1-1 0 0,0 1 1 0 0,0-1 0 0 0,0 1-1 0 0,0 0 1 0 0,0-1-1 0 0,-1 1 1 0 0,1-1-1 0 0,0 1 1 0 0,0 0 8 0 0,-6 27 5 0 0,5-23-220 0 0,-2 6 328 0 0,-1 0-1 0 0,0-1 1 0 0,-1 1-1 0 0,0-1 0 0 0,-1 0 1 0 0,-6 9-113 0 0,-10 12 316 0 0,-11 11-316 0 0,32-41-1 0 0,-2 3 9 0 0,-1 0-4 0 0,1 1 0 0 0,-1-1 0 0 0,-1 0 0 0 0,-3 3-4 0 0,7-6 69 0 0,2-2-44 0 0,0-1 1 0 0,-1 1-1 0 0,1-1 0 0 0,-1 1 1 0 0,0-1-1 0 0,1 1 0 0 0,-1-1 1 0 0,0 0-1 0 0,0 1 0 0 0,0-2-25 0 0,1-4 8 0 0,0 0 0 0 0,0 0-1 0 0,1 0 1 0 0,0 1-1 0 0,0-1 1 0 0,2-3-8 0 0,3-8-48 0 0,1-5-18 0 0,2 1-1 0 0,1 1 1 0 0,0 0 0 0 0,2 0 0 0 0,4-5 66 0 0,-16 25 0 0 0,0 0 1 0 0,1 0-1 0 0,-1 0 1 0 0,0 0-1 0 0,0 0 1 0 0,1 0-1 0 0,-1 0 0 0 0,1 0 1 0 0,-1 0-1 0 0,0 0 1 0 0,1 1-1 0 0,0-1 0 0 0,-1 1 1 0 0,1-1-1 0 0,-1 1 1 0 0,1-1-1 0 0,0 1 0 0 0,-1 0 1 0 0,1 0-1 0 0,0 0 1 0 0,-1 0-1 0 0,1 0 1 0 0,0 0-1 0 0,-1 1 0 0 0,1-1 1 0 0,-1 0-1 0 0,1 1 1 0 0,0-1-1 0 0,-1 1 0 0 0,1 0 0 0 0,8 3 93 0 0,-1 0-1 0 0,0 0 1 0 0,0 1-1 0 0,4 3-92 0 0,-12-7 25 0 0,9 6-159 0 0,1-1 1 0 0,-1 0 0 0 0,1-1-1 0 0,0-1 1 0 0,0 1 0 0 0,3-1 133 0 0,11 3-4931 0 0,1-3-1667 0 0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18-12-04T08:10:18.35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16 30 11024 0 0,'0'-1'47'0'0,"0"0"0"0"0,0 0 0 0 0,0 0 0 0 0,1 0 0 0 0,-1 0 0 0 0,0 0 0 0 0,1 0 0 0 0,-1 0 0 0 0,1 0 0 0 0,-1 0 0 0 0,1 1 0 0 0,-1-1 0 0 0,1 0 0 0 0,0 0 0 0 0,-1 1 0 0 0,1-1 1 0 0,0 0-1 0 0,0 1 0 0 0,0-1 0 0 0,-1 1 0 0 0,1-1 0 0 0,0 1 0 0 0,0-1 0 0 0,0 1 0 0 0,0 0 0 0 0,0-1-47 0 0,27-6 55 0 0,-25 6 23 0 0,3 1 325 0 0,0-1 1 0 0,0 0 0 0 0,1 1 0 0 0,-1 0-1 0 0,0 1 1 0 0,3 0-404 0 0,-8-1 69 0 0,0 0 0 0 0,-1 1 0 0 0,1-1 0 0 0,0 0 0 0 0,-1 1 0 0 0,1-1 0 0 0,0 1 0 0 0,-1-1 0 0 0,1 1 0 0 0,-1-1 0 0 0,1 1-1 0 0,-1-1 1 0 0,1 1 0 0 0,-1 0 0 0 0,1-1 0 0 0,-1 1 0 0 0,1 0 0 0 0,-1-1 0 0 0,0 1 0 0 0,0 0 0 0 0,1 0 0 0 0,-1-1 0 0 0,0 1 0 0 0,0 0 0 0 0,0 0 0 0 0,0-1-1 0 0,1 1 1 0 0,-1 0 0 0 0,0 0 0 0 0,-1-1 0 0 0,1 1 0 0 0,0 1-69 0 0,0-1 53 0 0,0 1 1 0 0,0 0-1 0 0,-1 0 0 0 0,1 0 1 0 0,-1 0-1 0 0,1-1 0 0 0,-1 1 0 0 0,0 0 1 0 0,0-1-1 0 0,0 1 0 0 0,0 0 0 0 0,-1 0-53 0 0,-2 3 60 0 0,0-1-1 0 0,-1 0 0 0 0,1 0 0 0 0,-1 0 0 0 0,0-1 0 0 0,0 0 0 0 0,0 0 0 0 0,-1 0 0 0 0,0 0-59 0 0,4-2-6 0 0,0-1-1 0 0,0 1 1 0 0,0 0-1 0 0,0-1 1 0 0,-1 1-1 0 0,1-1 1 0 0,0 0-1 0 0,0 1 0 0 0,-1-1 1 0 0,1 0-1 0 0,0-1 1 0 0,-1 1-1 0 0,1 0 1 0 0,0-1-1 0 0,0 1 0 0 0,0-1 1 0 0,-1 1-1 0 0,1-1 1 0 0,0 0-1 0 0,0 0 1 0 0,0 0-1 0 0,0 0 1 0 0,0-1-1 0 0,0 1 0 0 0,0-1 7 0 0,1 1-26 0 0,1 1-1 0 0,-1-1 0 0 0,1 0 1 0 0,-1 0-1 0 0,1 1 0 0 0,-1-1 1 0 0,1 0-1 0 0,-1 0 0 0 0,1 0 0 0 0,0 0 1 0 0,0 0-1 0 0,-1 1 0 0 0,1-1 1 0 0,0 0-1 0 0,0 0 0 0 0,0 0 0 0 0,0 0 1 0 0,0 0-1 0 0,0 0 0 0 0,0 0 1 0 0,0 0-1 0 0,1 0 0 0 0,-1 1 1 0 0,0-1-1 0 0,0 0 0 0 0,1 0 0 0 0,-1 0 1 0 0,0 0-1 0 0,1 1 0 0 0,-1-1 1 0 0,1 0-1 0 0,0 0 0 0 0,-1 1 0 0 0,1-1 27 0 0,1-2-84 0 0,0 0 0 0 0,0 1 0 0 0,1-1 0 0 0,-1 0 0 0 0,1 1 0 0 0,-1 0 0 0 0,1 0 1 0 0,2-2 83 0 0,0 2-25 0 0,-1 0 1 0 0,0 0 0 0 0,1 0-1 0 0,-1 1 1 0 0,1 0 0 0 0,-1 0 0 0 0,1 0-1 0 0,0 0 1 0 0,2 1 24 0 0,-4 0-14 0 0,-1-1 0 0 0,1 1 0 0 0,-1 1 0 0 0,1-1 0 0 0,-1 0 0 0 0,1 1 0 0 0,-1-1 0 0 0,1 1 0 0 0,-1 0 0 0 0,0 0 0 0 0,1 0 0 0 0,-1 0 0 0 0,0 0 0 0 0,0 0 0 0 0,0 1 0 0 0,0-1 0 0 0,0 1 0 0 0,0-1 1 0 0,1 2 13 0 0,0 1-3 0 0,0-2-1 0 0,-1 1 0 0 0,1 0 1 0 0,-1-1-1 0 0,0 1 0 0 0,0 0 1 0 0,0 0-1 0 0,0 0 1 0 0,0 3 3 0 0,-2 1-1643 0 0,0 0-3506 0 0</inkml:trace>
</inkml:ink>
</file>

<file path=ppt/ink/ink8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18-12-04T08:28:08.926"/>
    </inkml:context>
    <inkml:brush xml:id="br0">
      <inkml:brushProperty name="width" value="0.05" units="cm"/>
      <inkml:brushProperty name="height" value="0.05" units="cm"/>
    </inkml:brush>
    <inkml:brush xml:id="br1">
      <inkml:brushProperty name="width" value="0.05" units="cm"/>
      <inkml:brushProperty name="height" value="0.05" units="cm"/>
      <inkml:brushProperty name="color" value="#008C3A"/>
    </inkml:brush>
  </inkml:definitions>
  <inkml:trace contextRef="#ctx0" brushRef="#br0">42 456 8552 0 0,'-30'-2'2073'0'0,"29"2"-786"0"0,1 0 66 0 0,0 0-109 0 0,0 0-515 0 0,0 0-227 0 0,1 0-44 0 0,6 2-73 0 0,0-2-1 0 0,0 1 0 0 0,0-1 1 0 0,2 0-385 0 0,27 3 767 0 0,37 9 37 0 0,-48-9-693 0 0,73 5 152 0 0,-89-7-77 0 0,92 1 1360 0 0,71-9-1546 0 0,-149 6 6 0 0,20 3-6 0 0,3 0 58 0 0,-38-2-58 0 0,0 0-10 0 0,1 0 0 0 0,0 1 0 0 0,-1 0 1 0 0,1 1-1 0 0,-1 0 0 0 0,6 2 10 0 0,-13-4-359 0 0,-1 0-119 0 0,0 1 362 0 0,0 0 1 0 0,0-1 0 0 0,-1 1-1 0 0,1-1 1 0 0,0 1 0 0 0,0 0 0 0 0,-1-1-1 0 0,1 1 1 0 0,-1-1 0 0 0,1 1-1 0 0,0-1 1 0 0,-1 1 0 0 0,1-1-1 0 0,-1 1 1 0 0,1-1 0 0 0,-1 0-1 0 0,1 1 1 0 0,-1-1 0 0 0,1 0-1 0 0,-1 1 1 0 0,0-1 0 0 0,1 0 0 0 0,-1 0-1 0 0,0 1 1 0 0,1-1 0 0 0,-1 0 115 0 0,-20 5-3154 0 0,16-4 1889 0 0,-10 1-3843 0 0</inkml:trace>
  <inkml:trace contextRef="#ctx0" brushRef="#br0" timeOffset="433.594">7 599 12840 0 0,'0'0'289'0'0,"0"0"40"0"0,0 0 23 0 0,0 0-36 0 0,0 0-148 0 0,0 0 146 0 0,17 1 1192 0 0,87 16 348 0 0,-5-1-727 0 0,-34-5-675 0 0,-1-2 0 0 0,30-2-452 0 0,-70-6 208 0 0,21-4-208 0 0,5 0 46 0 0,-8 2 83 0 0,14-4-129 0 0,7-1 119 0 0,-44 5-101 0 0,0-1 1 0 0,0 0 0 0 0,0-2-1 0 0,0 0 1 0 0,15-6-19 0 0,-33 9-507 0 0,-1 1 358 0 0,1-1 0 0 0,0 1 0 0 0,-1-1 0 0 0,1 1 0 0 0,-1-1 0 0 0,1 1 0 0 0,0-1 0 0 0,-1 1 0 0 0,0-1 0 0 0,1 0-1 0 0,-1 1 1 0 0,1-1 0 0 0,-1 0 0 0 0,0 0 0 0 0,1 1 0 0 0,-1-1 0 0 0,0 0 0 0 0,0 0 0 0 0,1 1 0 0 0,-1-1 0 0 0,0 0 0 0 0,0 0 0 0 0,0 1-1 0 0,0-1 1 0 0,0 0 0 0 0,0 0 0 0 0,0 0 149 0 0,-2-5-1230 0 0</inkml:trace>
  <inkml:trace contextRef="#ctx0" brushRef="#br0" timeOffset="857.91">450 255 14368 0 0,'0'0'330'0'0,"-2"1"902"0"0,3 0-1227 0 0,-1 1 0 0 0,1-1 0 0 0,0 0 0 0 0,0 1 0 0 0,-1-1 0 0 0,1 0 0 0 0,0 0 0 0 0,0 0 0 0 0,0 0 0 0 0,0 0-1 0 0,0 0 1 0 0,0 0 0 0 0,1 0-5 0 0,5 5 103 0 0,-5-4-91 0 0,7 9 372 0 0,1-1 1 0 0,1-1 0 0 0,-1 0-1 0 0,10 6-384 0 0,-3-5 539 0 0,0 0-1 0 0,2-1 0 0 0,16 6-538 0 0,33 15 655 0 0,-36-15-309 0 0,16 4-346 0 0,98 37-300 0 0,-134-50 508 0 0,0 1 0 0 0,0 0-1 0 0,1 1-207 0 0,14 9 13 0 0,-23-13 12 0 0,1 0 0 0 0,-1 0 0 0 0,1 0 0 0 0,-1 1 0 0 0,0-1 0 0 0,-1 1 0 0 0,1 0 0 0 0,-1 0 0 0 0,0 0 0 0 0,0 0 0 0 0,0 2-25 0 0,-3-4 56 0 0,0 0 1 0 0,0 0-1 0 0,0 0 1 0 0,0 0-1 0 0,0 1 0 0 0,-1-1 1 0 0,1 0-1 0 0,-1 0 1 0 0,0 0-1 0 0,0 0 0 0 0,0 0 1 0 0,0-1-1 0 0,-1 1 1 0 0,1 0-1 0 0,-1 0 0 0 0,0-1 1 0 0,-1 3-57 0 0,-7 3 173 0 0,0-1 1 0 0,0-1 0 0 0,-1 0 0 0 0,1 0 0 0 0,-4 0-174 0 0,-16 9 217 0 0,5-2-80 0 0,-1-1-1 0 0,0-2 0 0 0,-28 8-136 0 0,-84 15 640 0 0,2 0-313 0 0,-38 12-1991 0 0,172-44 1494 0 0,0 1-293 0 0,-1-2-2814 0 0,-1 0 1051 0 0</inkml:trace>
  <inkml:trace contextRef="#ctx0" brushRef="#br0" timeOffset="31603.812">16 1469 11976 0 0,'-1'0'425'0'0,"-11"-5"451"0"0,10 5-795 0 0,1 0 285 0 0,1 0 120 0 0,0 0 24 0 0,0 0 2 0 0,0 0 0 0 0,2 0 0 0 0,59 3 2264 0 0,-34-1-2544 0 0,-1-1-1 0 0,13-2-231 0 0,69-5 1734 0 0,54-5-1492 0 0,-79 4-1071 0 0,34 3 829 0 0,-115 4-953 0 0,-2 0-58 0 0,0 0-216 0 0,-1 1-858 0 0,-2 0 1367 0 0,-1 0-1 0 0,1 0 0 0 0,-1 0 1 0 0,0 0-1 0 0,1 0 1 0 0,-1-1 718 0 0,-2 1-697 0 0,-25 2-1861 0 0</inkml:trace>
  <inkml:trace contextRef="#ctx0" brushRef="#br0" timeOffset="31993.165">33 1555 13824 0 0,'-4'0'91'0'0,"3"0"-21"0"0,-1 0 0 0 0,1 0 1 0 0,0 0-1 0 0,0 0 1 0 0,0 0-1 0 0,-1 0 0 0 0,1 1 1 0 0,0-1-1 0 0,0 0 1 0 0,0 0-1 0 0,0 1 0 0 0,0-1 1 0 0,-1 1-1 0 0,1-1 1 0 0,0 1-1 0 0,0 0 0 0 0,0-1 1 0 0,0 1-1 0 0,1 0 0 0 0,-1 0 1 0 0,-1 0-71 0 0,3 0 98 0 0,-1 0 1 0 0,0 0-1 0 0,1 0 0 0 0,-1 0 1 0 0,1-1-1 0 0,-1 1 0 0 0,1 0 1 0 0,-1 0-1 0 0,1 0 0 0 0,0-1 1 0 0,-1 1-1 0 0,1 0 0 0 0,0-1 0 0 0,0 1 1 0 0,0-1-1 0 0,-1 1 0 0 0,1-1 1 0 0,0 1-1 0 0,0-1 0 0 0,0 1-98 0 0,57 7 459 0 0,4-6 857 0 0,-26-1 413 0 0,20-1-1729 0 0,-3 0 587 0 0,7-1-566 0 0,-21-2-21 0 0,41-5 0 0 0,1-3 0 0 0,18-1 20 0 0,-10 1-241 0 0,-80 9-1113 0 0,0 1 1 0 0,0-2-1 0 0,7-2 1334 0 0,-6-1-1533 0 0</inkml:trace>
  <inkml:trace contextRef="#ctx0" brushRef="#br0" timeOffset="32382.147">492 1352 17503 0 0,'0'0'803'0'0,"0"0"-18"0"0,13-6-469 0 0,-8 6-316 0 0,1 1 0 0 0,-1-1 0 0 0,0 1 0 0 0,1 0 0 0 0,-1 0 0 0 0,1 0 0 0 0,-1 1 0 0 0,0 0 0 0 0,0 0 0 0 0,0 0 0 0 0,15 5 0 0 0,34 12 1068 0 0,0 2 0 0 0,37 23-1068 0 0,-48-24 809 0 0,-18-8-420 0 0,0 0 0 0 0,0 2 0 0 0,22 17-389 0 0,-45-30 0 0 0,0 1 0 0 0,0-1 0 0 0,0 1 0 0 0,0 0 0 0 0,0 0 0 0 0,-1 0 0 0 0,1 0 0 0 0,0 0 0 0 0,-1 0 0 0 0,0 0 0 0 0,0 0 0 0 0,1 1 0 0 0,-1-1 0 0 0,0 1 0 0 0,-1-1 0 0 0,1 0 0 0 0,0 1 0 0 0,-1 0 0 0 0,0-1 0 0 0,0 0 0 0 0,0 1 0 0 0,-1-1 0 0 0,1 0 0 0 0,-1 1 0 0 0,1-1 0 0 0,-1 0 0 0 0,0 0 0 0 0,0 0 0 0 0,0 0 0 0 0,0 0 0 0 0,0 1 0 0 0,0-2 0 0 0,-1 1 0 0 0,1 0 0 0 0,-1 0 0 0 0,0 0 0 0 0,-10 11 337 0 0,-2-1 0 0 0,1-1 0 0 0,-1 0 0 0 0,-1-1 1 0 0,0-1-1 0 0,-4 2-337 0 0,8-5 9 0 0,-17 9 8 0 0,-1-1 0 0 0,0-1-1 0 0,-17 3-16 0 0,-35 16-435 0 0,42-19-290 0 0,31-11-356 0 0,1 0 0 0 0,-1 0 0 0 0,0 1 1 0 0,1 1-1 0 0,-3 1 1081 0 0,8-4-2536 0 0,2-1-21 0 0</inkml:trace>
  <inkml:trace contextRef="#ctx0" brushRef="#br0" timeOffset="71005.468">1542 3916 2760 0 0,'0'0'207'0'0,"-2"-4"305"0"0,2 4-191 0 0,0 0 0 0 0,0 0 0 0 0,0 0 1 0 0,0-1-1 0 0,0 1 0 0 0,0 0 1 0 0,0 0-1 0 0,0 0 0 0 0,-1-1 1 0 0,1 1-1 0 0,0 0 0 0 0,0 0 0 0 0,0 0 1 0 0,0 0-1 0 0,0-1 0 0 0,-1 1 1 0 0,1 0-1 0 0,0 0 0 0 0,0 0 1 0 0,0 0-1 0 0,-1 0 0 0 0,1 0 0 0 0,0 0 1 0 0,0-1-1 0 0,-1 1 0 0 0,1 0 1 0 0,0 0-1 0 0,0 0 0 0 0,0 0 1 0 0,-1 0-1 0 0,1 0 0 0 0,0 0 0 0 0,0 0 1 0 0,-1 0-1 0 0,1 0 0 0 0,0 0 1 0 0,0 0-1 0 0,-1 1-321 0 0,-2 1 4697 0 0,-1 2-3448 0 0,2-2-2498 0 0,0 1 1449 0 0,0 0-1 0 0,1 1 1 0 0,-1-1 0 0 0,1 1 0 0 0,0 0 0 0 0,0-1 0 0 0,0 1 0 0 0,0 0 0 0 0,0 0 0 0 0,1 0 0 0 0,0 0-1 0 0,0-1 1 0 0,0 3-200 0 0,2 38 678 0 0,3-1-1 0 0,1 0 0 0 0,4 9-677 0 0,9 62 358 0 0,-16-88-328 0 0,0-1 97 0 0,0 25-127 0 0,-2-25 25 0 0,-1-12 7 0 0,0 1-1 0 0,-1 0 1 0 0,0-1 0 0 0,-1 6-32 0 0,-2-1-106 0 0,3-7 195 0 0,-2 1 0 0 0,1-1 1 0 0,-2 0-90 0 0,3-8-200 0 0,0-1 0 0 0,0 1 1 0 0,0-1-1 0 0,0 1 0 0 0,-1-1 1 0 0,1 1-1 0 0,-1-1 0 0 0,0 0 1 0 0,1 0-1 0 0,-1 0 1 0 0,0 0-1 0 0,0 0 0 0 0,-1 0 1 0 0,0 0 199 0 0,-2 1-2006 0 0,-2-3-3393 0 0,1 0-1365 0 0</inkml:trace>
  <inkml:trace contextRef="#ctx0" brushRef="#br0" timeOffset="71343.044">1524 4023 1840 0 0,'5'-24'133'0'0,"0"9"-90"0"0,-5 13 357 0 0,0 0 0 0 0,1 0 1 0 0,-1 1-1 0 0,1-1 0 0 0,0 0 0 0 0,-1 1 0 0 0,1-1 1 0 0,0 0-1 0 0,0 1 0 0 0,0-1 0 0 0,0 1 1 0 0,0 0-1 0 0,1-1 0 0 0,-1 1 0 0 0,0 0 0 0 0,1 0 1 0 0,-1-1-1 0 0,0 1 0 0 0,1 0 0 0 0,0 0-400 0 0,1 0 747 0 0,-1 0 0 0 0,1 0 0 0 0,0 0 0 0 0,0 1 0 0 0,0-1 0 0 0,0 1 0 0 0,1 0 0 0 0,-1-1 0 0 0,0 1 0 0 0,0 0 0 0 0,2 1-747 0 0,6 1 294 0 0,0-1 1 0 0,-1 2-1 0 0,1-1 1 0 0,-1 2-1 0 0,0-1 1 0 0,0 2-1 0 0,0-1 1 0 0,0 1-1 0 0,1 2-294 0 0,-3-3 122 0 0,-1 1-1 0 0,0 0 0 0 0,-1 0 1 0 0,0 1-1 0 0,1 0 0 0 0,-2 0 1 0 0,1 0-1 0 0,-1 1 0 0 0,0-1 1 0 0,0 2-1 0 0,-1-1 0 0 0,1 0-121 0 0,-4-4 20 0 0,0-1-1 0 0,0 0 0 0 0,0 1 1 0 0,-1-1-1 0 0,1 1 1 0 0,0-1-1 0 0,-1 1 0 0 0,0-1 1 0 0,1 1-1 0 0,-1-1 0 0 0,0 1 1 0 0,-1 0-1 0 0,1-1 0 0 0,0 1 1 0 0,-1-1-1 0 0,1 1 1 0 0,-1-1-1 0 0,0 1 0 0 0,0-1 1 0 0,0 0-1 0 0,0 1 0 0 0,0-1 1 0 0,0 0-1 0 0,-1 0 0 0 0,1 0 1 0 0,-2 2-20 0 0,0 0 52 0 0,-1-1 1 0 0,0 1-1 0 0,0-1 1 0 0,0 0-1 0 0,-1 0 0 0 0,1 0 1 0 0,-1-1-1 0 0,1 1 1 0 0,-1-1-1 0 0,0 0 1 0 0,0-1-1 0 0,0 1 1 0 0,-1-1-53 0 0,-12 5 50 0 0,-1-2 1 0 0,0 0 0 0 0,-1-2 0 0 0,1 0 0 0 0,-1-1 0 0 0,1 0-1 0 0,-1-2 1 0 0,1-1 0 0 0,-11-2-51 0 0,4-5-271 0 0,14 0-116 0 0,12 9 361 0 0,0 0 0 0 0,0 0-1 0 0,0-1 1 0 0,-1 1-1 0 0,1 0 1 0 0,0 0 0 0 0,0 0-1 0 0,0-1 1 0 0,0 1-1 0 0,0 0 1 0 0,-1-1 0 0 0,1 1-1 0 0,0 0 1 0 0,0 0 0 0 0,0-1-1 0 0,0 1 1 0 0,0 0-1 0 0,0-1 1 0 0,0 1 0 0 0,0 0-1 0 0,0 0 1 0 0,0-1 0 0 0,0 1-1 0 0,0 0 1 0 0,0 0-1 0 0,1-1 1 0 0,-1 1 0 0 0,0 0-1 0 0,0-1 1 0 0,0 1-1 0 0,0 0 1 0 0,0 0 0 0 0,1-1-1 0 0,-1 1 27 0 0,10-19-3830 0 0,-1 10 1972 0 0</inkml:trace>
  <inkml:trace contextRef="#ctx0" brushRef="#br0" timeOffset="71709.256">1917 3916 9672 0 0,'0'0'748'0'0,"-6"14"1116"0"0,3-9-1033 0 0,0 1-1 0 0,1-1 1 0 0,-1 0 0 0 0,1 1 0 0 0,0-1 0 0 0,1 1 0 0 0,-1-1 0 0 0,1 1 0 0 0,1 0 0 0 0,-1 4-831 0 0,0 9 900 0 0,1 1 0 0 0,2 10-900 0 0,-1-20 476 0 0,0-1-340 0 0,0 0 0 0 0,1 1 0 0 0,0-1 0 0 0,1 0 0 0 0,0 0 0 0 0,1 0 0 0 0,-1-1 0 0 0,5 6-136 0 0,-6-9 1 0 0,1 0 0 0 0,0 0 0 0 0,0 0 1 0 0,1-1-1 0 0,-1 0 0 0 0,1 1 0 0 0,0-1 1 0 0,1-1-1 0 0,-1 1 0 0 0,0 0 0 0 0,1-1 0 0 0,0 0 1 0 0,0 0-1 0 0,5 2-1 0 0,-7-4 51 0 0,1 0 1 0 0,-1-1-1 0 0,1 1 0 0 0,-1-1 0 0 0,1 1 1 0 0,-1-1-1 0 0,1 0 0 0 0,-1 0 1 0 0,1-1-1 0 0,-1 1 0 0 0,1-1 0 0 0,-1 0 1 0 0,1 1-1 0 0,-1-2 0 0 0,1 1 1 0 0,-1 0-1 0 0,0-1 0 0 0,0 1 0 0 0,0-1 1 0 0,0 0-1 0 0,0 0 0 0 0,0 0 1 0 0,0-1-1 0 0,-1 1 0 0 0,1-1 1 0 0,1-1-52 0 0,3-4-146 0 0,0 0-1 0 0,-1-1 1 0 0,0 0 0 0 0,0 0 0 0 0,-1 0 0 0 0,0-1 0 0 0,0 0 0 0 0,0-2 146 0 0,-4 6-57 0 0,1-1 0 0 0,-1 1-1 0 0,0-1 1 0 0,0 1 0 0 0,-1-1-1 0 0,0 0 1 0 0,0 1 0 0 0,0-1-1 0 0,-2-6 58 0 0,3 27 0 0 0,0-8 0 0 0,-1 0 0 0 0,1-1 0 0 0,0 1 0 0 0,0-1 0 0 0,0 1 0 0 0,1-1 0 0 0,0 1 0 0 0,0-1 0 0 0,1 1 0 0 0,-1-2 13 0 0,1 1-1 0 0,-1 0 0 0 0,1-1 1 0 0,0 1-1 0 0,1-1 0 0 0,-1 0 0 0 0,1 0 1 0 0,0 0-1 0 0,0-1 0 0 0,0 1 1 0 0,0-1-1 0 0,1 0 0 0 0,0 0-12 0 0,13 7-194 0 0,-13-7 278 0 0,0-1 0 0 0,0 1 0 0 0,0-1 0 0 0,0 0 0 0 0,3 0-84 0 0,-6-2-210 0 0,1 1 1 0 0,-1-1-1 0 0,1 0 0 0 0,0 0 0 0 0,-1 0 0 0 0,1 0 1 0 0,-1 0-1 0 0,1-1 0 0 0,0 1 0 0 0,-1-1 1 0 0,1 0-1 0 0,-1 0 0 0 0,3 0 210 0 0,7-5-1371 0 0</inkml:trace>
  <inkml:trace contextRef="#ctx0" brushRef="#br0" timeOffset="72259.578">2398 3944 11520 0 0,'4'6'1190'0'0,"12"36"1065"0"0,-8-22-911 0 0,-1 0-1 0 0,0 0 1 0 0,-2 0 0 0 0,0 1-1 0 0,1 12-1343 0 0,-3-16 844 0 0,-2-9-686 0 0,0 0-1 0 0,0 0 0 0 0,-1 0 1 0 0,1 0-1 0 0,-2 0 0 0 0,1 0 1 0 0,-1 1-1 0 0,-1-1 0 0 0,0 0 1 0 0,0-1-1 0 0,0 1 0 0 0,-2 2-157 0 0,3-8 24 0 0,-1-1 4 0 0,-3 10-42 0 0,4-10-132 0 0,-9-13-638 0 0,9 8 511 0 0,0 0 1 0 0,0 1-1 0 0,0-1 0 0 0,1 0 0 0 0,-1 0 0 0 0,1 0 1 0 0,0 0-1 0 0,0 0 0 0 0,1 0 0 0 0,-1 0 0 0 0,1 0 0 0 0,0 0 1 0 0,0 0-1 0 0,1-3 273 0 0,5-10-1909 0 0,0 1 1 0 0,7-13 1908 0 0,-5 11-1231 0 0,-7 13 953 0 0,1 0 0 0 0,-1 1 1 0 0,1-1-1 0 0,0 1 0 0 0,0 0 1 0 0,0 0-1 0 0,1 0 0 0 0,-1 0 1 0 0,1 1-1 0 0,0-1 0 0 0,0 1 1 0 0,2-1 277 0 0,-3 2-21 0 0,0-1 1 0 0,0 1-1 0 0,0 0 1 0 0,0 0-1 0 0,1 1 1 0 0,-1-1-1 0 0,0 1 1 0 0,1 0-1 0 0,-1 0 1 0 0,1 0 0 0 0,-1 0-1 0 0,1 0 1 0 0,0 1-1 0 0,-1 0 1 0 0,1-1-1 0 0,0 1 1 0 0,-1 1-1 0 0,1-1 1 0 0,0 1-1 0 0,-1-1 21 0 0,3 2 328 0 0,-1-1-1 0 0,0 1 0 0 0,-1 1 0 0 0,1-1 1 0 0,0 1-1 0 0,0-1 0 0 0,-1 1 0 0 0,0 0 1 0 0,0 1-1 0 0,1-1 0 0 0,-2 1 0 0 0,3 2-327 0 0,1 2 612 0 0,-1 0-1 0 0,0 0 1 0 0,0 1-1 0 0,-1 0 1 0 0,0 0-1 0 0,0 1-611 0 0,6 9 1017 0 0,-8-15-710 0 0,-1 0 1 0 0,0 0-1 0 0,1 0 0 0 0,-2 0 0 0 0,2 3-307 0 0,9 17 1330 0 0,-11-23-1213 0 0,-1-1-21 0 0,0 0-11 0 0,-1 1-117 0 0,1-1-1 0 0,-1 0 1 0 0,1 1-1 0 0,-1-1 0 0 0,1 0 1 0 0,-1 1-1 0 0,0-1 1 0 0,1 0-1 0 0,-1 0 1 0 0,1 1-1 0 0,-1-1 0 0 0,0 0 1 0 0,1 0-1 0 0,-2 0 33 0 0,2-1-181 0 0,-1 1 0 0 0,1-1 1 0 0,-1 0-1 0 0,1 0 0 0 0,-1 0 0 0 0,1 1 0 0 0,-1-1 0 0 0,1 0 0 0 0,0 0 0 0 0,-1 0 0 0 0,1 0 0 0 0,0 0 0 0 0,0 0 0 0 0,0 0 0 0 0,0 0 0 0 0,0 0 0 0 0,0 0 181 0 0,-1-20-2281 0 0,2 14 1755 0 0,-1 0 120 0 0,0-1 0 0 0,0 0 0 0 0,1 0 0 0 0,1 1 1 0 0,-1-1-1 0 0,1 0 0 0 0,0 1 0 0 0,1-1 1 0 0,0 1-1 0 0,0 0 0 0 0,1 0 0 0 0,-1 0 1 0 0,1 1-1 0 0,1-1 0 0 0,2-2 406 0 0,-6 7 150 0 0,0 2-1 0 0,0-1 1 0 0,1 0-1 0 0,-1 0 1 0 0,0 0-1 0 0,0 0 1 0 0,0 1-1 0 0,1-1 1 0 0,-1 1-1 0 0,0-1 1 0 0,1 1-1 0 0,-1-1 1 0 0,1 1-1 0 0,-1 0 1 0 0,1-1-1 0 0,-1 1 1 0 0,0 0-1 0 0,1 0 1 0 0,-1 0-1 0 0,1 0 1 0 0,-1 1-1 0 0,1-1 1 0 0,-1 0-1 0 0,0 1 1 0 0,1-1-1 0 0,-1 1 1 0 0,1-1-1 0 0,-1 1 1 0 0,0-1-1 0 0,0 1 1 0 0,1 0-150 0 0,2 2 552 0 0,0-1 0 0 0,0 1 0 0 0,0 0 0 0 0,0 0 0 0 0,0 1 0 0 0,-1-1-1 0 0,1 1 1 0 0,1 3-552 0 0,38 36 3016 0 0,27 45-996 0 0,-60-65-7054 0 0,-10-23-2131 0 0</inkml:trace>
  <inkml:trace contextRef="#ctx0" brushRef="#br0" timeOffset="72642.243">3040 3936 6448 0 0,'0'0'498'0'0,"1"1"0"0"0,7 15 3364 0 0,-5-12-2850 0 0,-1 0-1 0 0,0 1 0 0 0,0-1 1 0 0,0 1-1 0 0,-1-1 0 0 0,1 1-1011 0 0,1 11 1085 0 0,3 7 141 0 0,-2-1 1 0 0,0 1 0 0 0,-1 0 0 0 0,-2 4-1227 0 0,3 147 1647 0 0,-10 62-1266 0 0,-1-161-472 0 0,7-73-95 0 0,0-2-380 0 0,0 0-159 0 0,0 0-38 0 0,0 0-175 0 0,1-2-720 0 0,5-24-2361 0 0,-6 10 1971 0 0</inkml:trace>
  <inkml:trace contextRef="#ctx0" brushRef="#br0" timeOffset="73011.656">3208 4031 4608 0 0,'17'-12'-63'0'0,"-14"10"779"0"0,1 0 0 0 0,-1 1 0 0 0,0 0 0 0 0,1 0 0 0 0,-1 0 0 0 0,1 0 0 0 0,-1 1 0 0 0,1-1 0 0 0,-1 1 1 0 0,1 0-1 0 0,0 0 0 0 0,-1 0 0 0 0,1 1 0 0 0,-1-1 0 0 0,3 1-716 0 0,20 9 1228 0 0,-13-3-604 0 0,1 2 0 0 0,-1 0 0 0 0,0 0 0 0 0,-1 1 0 0 0,0 1 0 0 0,-1 0 0 0 0,0 1 0 0 0,-1 0 0 0 0,0 0 0 0 0,2 5-624 0 0,-10-14 123 0 0,0 0 0 0 0,-1 0 0 0 0,1 0-1 0 0,-1 0 1 0 0,0 1 0 0 0,0-1 0 0 0,0 0 0 0 0,0 1 0 0 0,-1-1 0 0 0,1 1-1 0 0,-1-1 1 0 0,0 0 0 0 0,0 1-123 0 0,0-2 44 0 0,0 0-1 0 0,0 0 0 0 0,0 0 1 0 0,-1-1-1 0 0,1 1 0 0 0,-1 0 1 0 0,1 0-1 0 0,-1 0 0 0 0,0-1 1 0 0,1 1-1 0 0,-1 0 1 0 0,0-1-1 0 0,0 1 0 0 0,-1-1 1 0 0,1 1-1 0 0,0-1 0 0 0,0 1 1 0 0,-1-1-1 0 0,1 0 0 0 0,-1 1 1 0 0,1-1-1 0 0,-1 0 1 0 0,0 0-44 0 0,-9 4 99 0 0,0 0 1 0 0,-1 0-1 0 0,0-2 1 0 0,1 1-1 0 0,-1-2 1 0 0,0 1-1 0 0,-1-2 1 0 0,1 1-1 0 0,0-2-99 0 0,-21 1-21 0 0,0-2 0 0 0,-26-4 21 0 0,38 1-749 0 0,0 0 0 0 0,0-2 1 0 0,0 0-1 0 0,0-2 0 0 0,-10-5 749 0 0,10 4-1387 0 0</inkml:trace>
  <inkml:trace contextRef="#ctx0" brushRef="#br0" timeOffset="78826.194">3907 3791 1840 0 0,'-3'-14'160'0'0,"0"1"7817"0"0,5 18-1087 0 0,2 9-2989 0 0,-1 0-4886 0 0,9 100 2473 0 0,-9-90-1235 0 0,-2-13-128 0 0,0 0 0 0 0,-1 1 0 0 0,0-1 0 0 0,0 0 0 0 0,-2 2-125 0 0,1 4 103 0 0,0-1 1 0 0,1 1-1 0 0,1 0 1 0 0,1 1-104 0 0,1 34 292 0 0,-3 19 212 0 0,0-51-346 0 0,1-17-132 0 0,-1 1 0 0 0,0-1 0 0 0,0 0 0 0 0,0 0 0 0 0,-1 0 0 0 0,1 0 0 0 0,-1 0 0 0 0,0 0 0 0 0,0 2-26 0 0,0-2 54 0 0,-2 1 116 0 0,3-13-474 0 0,0-11-365 0 0,-1 3 9 0 0,1 0-1 0 0,1 1 1 0 0,1-1 0 0 0,0 0 0 0 0,3-10 660 0 0,-1 13-306 0 0,1-1-1 0 0,0 1 1 0 0,0-1 0 0 0,2 1 0 0 0,0 1-1 0 0,1-2 307 0 0,-4 9-78 0 0,0 1-1 0 0,0-1 0 0 0,0 1 0 0 0,1 0 0 0 0,-1 0 0 0 0,1 0 0 0 0,1 1 0 0 0,1-2 79 0 0,-4 5 18 0 0,-1-1 0 0 0,0 1 0 0 0,1 0 0 0 0,0 0 0 0 0,-1 0 0 0 0,1 0 0 0 0,0 0 0 0 0,0 0 0 0 0,-1 1 0 0 0,1-1 0 0 0,0 1 0 0 0,0 0 0 0 0,0 0 0 0 0,0 0 0 0 0,-1 0 0 0 0,1 1 0 0 0,0-1 0 0 0,0 1 0 0 0,0-1 0 0 0,-1 1 0 0 0,2 1-18 0 0,0-1 74 0 0,-1 1-1 0 0,1 0 1 0 0,-1 0-1 0 0,1 1 1 0 0,-1-1 0 0 0,0 1-1 0 0,0-1 1 0 0,0 1-1 0 0,0 0 1 0 0,-1 0-1 0 0,2 3-73 0 0,4 4 338 0 0,-2 0-1 0 0,1 1 0 0 0,-1 1-337 0 0,-2-4 242 0 0,-1 0-1 0 0,1 1 1 0 0,-2-1-1 0 0,1 1 0 0 0,-1-1 1 0 0,0 1-1 0 0,-1 1-241 0 0,0-4 139 0 0,-1 0-1 0 0,0 0 1 0 0,0 0 0 0 0,0 0-1 0 0,0 0 1 0 0,-1-1 0 0 0,0 1-1 0 0,-1 0 1 0 0,1 0-1 0 0,-1 0 1 0 0,0-1-139 0 0,-1 1 80 0 0,1-1 0 0 0,-1 1 0 0 0,0-1 0 0 0,0 0 1 0 0,-1 0-1 0 0,1 0 0 0 0,-1-1 0 0 0,0 1 0 0 0,-1-1 0 0 0,1 0 0 0 0,-1 0 0 0 0,0 0-80 0 0,-3 3 25 0 0,-1-1-1 0 0,0 1 0 0 0,-1-2 1 0 0,0 1-1 0 0,1-1 0 0 0,-2-1 1 0 0,1 0-1 0 0,0 0 1 0 0,-1-1-1 0 0,0-1 0 0 0,-9 2-24 0 0,8-3-324 0 0,6 0 65 0 0,-1 0 1 0 0,1-1-1 0 0,-1 0 0 0 0,-4-1 259 0 0,8 1-253 0 0,1-1 0 0 0,0 1 0 0 0,-1-1-1 0 0,1 0 1 0 0,0 0 0 0 0,0 0 0 0 0,0 0 0 0 0,0 0-1 0 0,0 0 1 0 0,0 0 0 0 0,0-1 0 0 0,0 1 0 0 0,0-1-1 0 0,1 0 1 0 0,-2 0 253 0 0,-3-6-2039 0 0</inkml:trace>
  <inkml:trace contextRef="#ctx0" brushRef="#br0" timeOffset="79226.006">4167 4199 9672 0 0,'0'0'440'0'0,"0"0"-6"0"0,10 6 1174 0 0,-5-5-1003 0 0,-1 0 0 0 0,1 0-1 0 0,0 0 1 0 0,-1-1 0 0 0,1 1-1 0 0,0-1 1 0 0,-1 0 0 0 0,1-1-1 0 0,0 1 1 0 0,0-1 0 0 0,-1 0-1 0 0,1 0 1 0 0,1-1-605 0 0,14-5 311 0 0,0 0 0 0 0,8-6-311 0 0,-8 5 592 0 0,-2 0-506 0 0,-8 5 9 0 0,1-1 1 0 0,-1-1-1 0 0,-1 0 1 0 0,1 0-1 0 0,-1-1 0 0 0,7-6-95 0 0,-15 11 8 0 0,5-4-45 0 0,0-1 1 0 0,0 0-1 0 0,0 0 0 0 0,-1 0 1 0 0,0-1-1 0 0,0 0 37 0 0,-4 5-13 0 0,0 0 0 0 0,0-1 0 0 0,0 1 0 0 0,0 0 0 0 0,0 0 0 0 0,0-1 0 0 0,-1 1 0 0 0,1 0 0 0 0,-1-1 0 0 0,0 1 0 0 0,0-1 0 0 0,0 1 0 0 0,0 0 0 0 0,0-1 0 0 0,0 1 0 0 0,-1-1 0 0 0,1 1 0 0 0,-1 0 0 0 0,0-1-1 0 0,1 1 1 0 0,-1 0 0 0 0,0 0 0 0 0,-1-2 13 0 0,0 1 17 0 0,0 0 0 0 0,0 1 0 0 0,0-1 0 0 0,0 1 0 0 0,0-1 0 0 0,-1 1 0 0 0,1 0 0 0 0,-1-1 0 0 0,1 1 0 0 0,-1 1 0 0 0,0-1 0 0 0,0 0 0 0 0,0 1 0 0 0,0-1 0 0 0,0 1 0 0 0,0 0 0 0 0,0 0 0 0 0,0 0 0 0 0,-1 0 0 0 0,1 1 0 0 0,0-1 0 0 0,0 1 0 0 0,-1 0 0 0 0,1 0 0 0 0,0 0 0 0 0,-1 1 0 0 0,1-1 0 0 0,0 1 0 0 0,-2 0-17 0 0,0 0 55 0 0,0 0 1 0 0,0 1-1 0 0,0-1 0 0 0,0 1 1 0 0,0 0-1 0 0,0 1 1 0 0,0-1-1 0 0,1 1 1 0 0,-1 0-1 0 0,1 0 1 0 0,0 1-1 0 0,0-1 1 0 0,0 1-1 0 0,0 0 1 0 0,1 0-1 0 0,0 0 1 0 0,-1 0-1 0 0,1 2-55 0 0,-5 10 86 0 0,1 1-1 0 0,0 1 1 0 0,1 0 0 0 0,1-1 0 0 0,1 2-1 0 0,1-1 1 0 0,-1 16-86 0 0,4-27 20 0 0,0 0-1 0 0,1-1 1 0 0,0 1 0 0 0,1 0-1 0 0,-1 0 1 0 0,1 0 0 0 0,1-1-1 0 0,-1 1 1 0 0,1-1 0 0 0,1 1-20 0 0,-2-1 22 0 0,-1-4-14 0 0,0-1 1 0 0,0 1 0 0 0,0 0-1 0 0,0-1 1 0 0,1 1 0 0 0,-1-1-1 0 0,0 1 1 0 0,1-1 0 0 0,-1 1 0 0 0,1-1-1 0 0,-1 0 1 0 0,1 0 0 0 0,0 0-1 0 0,-1 0 1 0 0,1 0 0 0 0,0 0-1 0 0,0 0 1 0 0,0-1 0 0 0,0 1 0 0 0,-1-1-1 0 0,2 1-8 0 0,5 0-1 0 0,0 0 0 0 0,0 0 0 0 0,0-1-1 0 0,5 0 2 0 0,-6 0-85 0 0,4-1-306 0 0,-1 1 0 0 0,1-2 0 0 0,-1 0 1 0 0,1 0-1 0 0,3-2 391 0 0,1-1-1441 0 0,-1 0 1 0 0,0-1-1 0 0,-1 0 1 0 0,0-1-1 0 0,0 0 1 0 0,1-2 1440 0 0,5-5-2076 0 0</inkml:trace>
  <inkml:trace contextRef="#ctx0" brushRef="#br0" timeOffset="79605.71">4721 4006 6912 0 0,'-1'-1'328'0'0,"-1"-1"0"0"0,1 1 0 0 0,-1 0 0 0 0,1 0 0 0 0,-1 0 0 0 0,1 0 0 0 0,-1 1 0 0 0,0-1 0 0 0,1 0 0 0 0,-1 1 0 0 0,0-1 0 0 0,0 1 0 0 0,1-1 0 0 0,-1 1 0 0 0,0 0 0 0 0,0 0 0 0 0,0 0 0 0 0,1 0 0 0 0,-1 0 0 0 0,0 0 0 0 0,0 1 0 0 0,1-1 0 0 0,-1 0 0 0 0,0 1 0 0 0,0-1 1 0 0,1 1-1 0 0,-1 0 0 0 0,0 0 0 0 0,1-1 0 0 0,-1 2-328 0 0,-7 3 863 0 0,1 1 0 0 0,0-1 0 0 0,0 2 0 0 0,1-1 0 0 0,-2 2-863 0 0,4-3-446 0 0,-10 10 896 0 0,2 1-1 0 0,0 0 1 0 0,1 1-1 0 0,0 0 1 0 0,1 1-1 0 0,-1 5-449 0 0,-10 28 768 0 0,20-48-768 0 0,1 5 0 0 0,6 9 0 0 0,-5-16 9 0 0,1 0-1 0 0,-1 0 0 0 0,1 0 0 0 0,-1 0 1 0 0,1 0-1 0 0,-1 0 0 0 0,1 0 1 0 0,-1 0-1 0 0,1 0 0 0 0,0-1 1 0 0,0 1-1 0 0,-1 0 0 0 0,1 0 0 0 0,0-1 1 0 0,0 1-1 0 0,0-1 0 0 0,0 1 1 0 0,0-1-1 0 0,0 1 0 0 0,0-1 1 0 0,0 1-1 0 0,0-1 0 0 0,0 0 0 0 0,0 1 1 0 0,0-1-1 0 0,0 0 0 0 0,0 0 1 0 0,0 0-1 0 0,0 0 0 0 0,0 0 1 0 0,0 0-1 0 0,0 0 0 0 0,0 0 0 0 0,0-1 1 0 0,0 1-1 0 0,1 0-8 0 0,1-1-5 0 0,0 1 13 0 0,1-1 1 0 0,0 0 0 0 0,-1 0-1 0 0,1 0 1 0 0,-1 0 0 0 0,0-1 0 0 0,1 0-1 0 0,-1 1 1 0 0,0-1 0 0 0,0 0 0 0 0,0 0-1 0 0,0-1 1 0 0,0 1 0 0 0,0-1 0 0 0,-1 1-1 0 0,1-1 1 0 0,-1 0 0 0 0,0 0-1 0 0,0 0 1 0 0,0 0 0 0 0,0 0 0 0 0,0-2-9 0 0,6-11-67 0 0,0 0 0 0 0,11-14 67 0 0,-18 29-3 0 0,1-2-18 0 0,0-1 1 0 0,1 1-1 0 0,-1 0 0 0 0,1 0 0 0 0,0 0 0 0 0,1 0 21 0 0,-1-1-40 0 0,-2 4 34 0 0,1 1 0 0 0,-1-1 0 0 0,0 1 0 0 0,0 0 0 0 0,0-1-1 0 0,0 1 1 0 0,0 0 0 0 0,-1 0 0 0 0,1 0 0 0 0,0 0 0 0 0,0-1-1 0 0,0 1 1 0 0,0 1 6 0 0,1 2 45 0 0,0 1 0 0 0,0 0 0 0 0,0-1 0 0 0,0 1 0 0 0,-1 0-1 0 0,0 0 1 0 0,1 3-45 0 0,2 11 110 0 0,-4-16-98 0 0,1 0-1 0 0,-1 0 1 0 0,1 0-1 0 0,-1 1 0 0 0,0-1 1 0 0,0 0-1 0 0,0 0 1 0 0,-1 3-12 0 0,0-3 7 0 0,1 0-1 0 0,0 0 1 0 0,-1 0 0 0 0,1 0 0 0 0,1 1 0 0 0,-1-1 0 0 0,0 0 0 0 0,1 0-1 0 0,-1 0 1 0 0,1 0 0 0 0,0 0 0 0 0,0 0 0 0 0,0 0 0 0 0,1-1 0 0 0,-1 1-1 0 0,1 0 1 0 0,1 2-7 0 0,-3-5-67 0 0,1 1 0 0 0,-1-1-1 0 0,1 1 1 0 0,-1-1 0 0 0,1 1 0 0 0,-1-1-1 0 0,0 0 1 0 0,1 1 0 0 0,-1-1-1 0 0,1 0 1 0 0,0 1 0 0 0,-1-1 0 0 0,1 0-1 0 0,-1 0 1 0 0,1 1 0 0 0,-1-1-1 0 0,1 0 1 0 0,0 0 0 0 0,-1 0 0 0 0,1 0-1 0 0,-1 0 1 0 0,1 0 0 0 0,0 0-1 0 0,0 0 68 0 0,1 0-230 0 0,0-1 0 0 0,0 1-1 0 0,0-1 1 0 0,0 0 0 0 0,-1 1-1 0 0,1-1 1 0 0,0 0 0 0 0,1-1 230 0 0,1 0-1280 0 0,-1 0 0 0 0,1-1 0 0 0,-1 0 0 0 0,0 1 0 0 0,1-1 0 0 0,-1 0 0 0 0,1-3 1280 0 0,3-5-5398 0 0</inkml:trace>
  <inkml:trace contextRef="#ctx0" brushRef="#br0" timeOffset="80140.813">4913 4004 9672 0 0,'2'-1'254'0'0,"0"1"0"0"0,0 0 0 0 0,0 0 0 0 0,0 0 0 0 0,0 1 0 0 0,0-1 0 0 0,0 0 0 0 0,0 1 0 0 0,-1-1 0 0 0,1 1 0 0 0,0 0 1 0 0,0 0-1 0 0,0 0 0 0 0,0-1 0 0 0,-1 2 0 0 0,1-1 0 0 0,-1 0 0 0 0,1 0 0 0 0,0 0 0 0 0,-1 1 0 0 0,0-1 0 0 0,1 1 0 0 0,-1-1 0 0 0,0 1 0 0 0,0 0 1 0 0,0-1-1 0 0,0 1 0 0 0,0 0 0 0 0,0 0 0 0 0,-1 0 0 0 0,1-1 0 0 0,0 1 0 0 0,-1 0 0 0 0,1 1-254 0 0,6 15 999 0 0,-6-15-889 0 0,0-1 0 0 0,0 0 0 0 0,0 1 0 0 0,-1-1 0 0 0,1 1 0 0 0,-1-1 1 0 0,1 0-1 0 0,-1 1 0 0 0,0-1 0 0 0,0 1 0 0 0,0-1 0 0 0,0 2-110 0 0,0 1 193 0 0,0-1 1 0 0,0 1-1 0 0,1-1 1 0 0,0 0-1 0 0,0 3-193 0 0,0-2 166 0 0,0-1-1 0 0,0 0 0 0 0,-1 0 0 0 0,0 1 0 0 0,0-1 1 0 0,0 3-166 0 0,0 1 242 0 0,-1 0 0 0 0,2 0 0 0 0,-1-1 1 0 0,1 1-1 0 0,0 0 0 0 0,1 2-242 0 0,-1-8 33 0 0,-1 0 0 0 0,0-1 1 0 0,0 1-1 0 0,0-1 0 0 0,0 1 0 0 0,0-1 0 0 0,-1 1 1 0 0,1 0-1 0 0,0-1 0 0 0,-1 1 0 0 0,1-1 1 0 0,-1 1-34 0 0,0-1 15 0 0,1 0 0 0 0,0 0 1 0 0,-1 0-1 0 0,1-1 1 0 0,0 1-1 0 0,0 0 1 0 0,0 0-1 0 0,-1 0 1 0 0,1 0-1 0 0,0 0 1 0 0,0-1-1 0 0,0 1 0 0 0,0 0 1 0 0,0 0-1 0 0,1 0 1 0 0,-1 0-1 0 0,0 0 1 0 0,0-1-1 0 0,1 1 1 0 0,-1 0-1 0 0,0 0 1 0 0,1 0-16 0 0,-2 0 27 0 0,0 1 0 0 0,-1-1 0 0 0,1 0 0 0 0,0 1 0 0 0,-1-1 0 0 0,1 0 1 0 0,0 0-1 0 0,-1 0 0 0 0,-1 1-27 0 0,3-2 9 0 0,-2 1 0 0 0,1-1 1 0 0,-1 1-1 0 0,0 0 0 0 0,0-1 1 0 0,1 0-1 0 0,-1 1 0 0 0,0-1 0 0 0,0 0 1 0 0,1 0-1 0 0,-1 0 0 0 0,0 0 1 0 0,0 0-1 0 0,0 0 0 0 0,1 0 1 0 0,-1-1-1 0 0,0 1 0 0 0,0 0 1 0 0,0-1-10 0 0,2 1-22 0 0,-1 0 1 0 0,1-1-1 0 0,-1 1 1 0 0,0 0-1 0 0,1 0 1 0 0,-1-1-1 0 0,1 1 1 0 0,-1 0-1 0 0,1 0 1 0 0,-1-1-1 0 0,1 1 1 0 0,-1-1-1 0 0,1 1 1 0 0,0 0-1 0 0,-1-1 1 0 0,1 1-1 0 0,-1-1 1 0 0,1 1-1 0 0,0-1 1 0 0,-1 1-1 0 0,1-1 1 0 0,0 0-1 0 0,0 1 1 0 0,0-1-1 0 0,-1 1 1 0 0,1-1 0 0 0,0 0-1 0 0,0 1 1 0 0,0-1-1 0 0,0 1 1 0 0,0-1-1 0 0,0 0 1 0 0,0 1-1 0 0,0-1 1 0 0,0 1-1 0 0,0-1 1 0 0,0 0-1 0 0,1 1 1 0 0,-1-1-1 0 0,0 1 1 0 0,0-1-1 0 0,1 1 1 0 0,-1-1-1 0 0,0 1 1 0 0,0-1-1 0 0,1 1 1 0 0,-1-1-1 0 0,1 1 1 0 0,-1-1-1 0 0,1 1 22 0 0,12-27-863 0 0,-12 23 700 0 0,1 0-1 0 0,0 0 0 0 0,0 0 1 0 0,0 0-1 0 0,0 0 1 0 0,0 1-1 0 0,4-4 164 0 0,1 0-239 0 0,-3 4 91 0 0,-1 0 1 0 0,-1 0-1 0 0,1-1 1 0 0,0 1-1 0 0,-1 0 1 0 0,1-1-1 0 0,1-3 148 0 0,-2 4-60 0 0,0 0 0 0 0,1 1-1 0 0,-1-1 1 0 0,1 1 0 0 0,-1-1-1 0 0,1 1 1 0 0,0 0 0 0 0,0 0 0 0 0,0 0-1 0 0,0 0 1 0 0,0 1 0 0 0,1-1-1 0 0,-1 1 1 0 0,1 0 0 0 0,-1 0-1 0 0,0 0 1 0 0,1 0 0 0 0,0 1-1 0 0,-1-1 1 0 0,1 1 0 0 0,-1 0-1 0 0,1 0 1 0 0,-1 0 0 0 0,1 1-1 0 0,0-1 61 0 0,-2 1 95 0 0,-1 0-37 0 0,-1 1 0 0 0,1-1 1 0 0,0 0-1 0 0,0 1 0 0 0,0-1 0 0 0,1 0 0 0 0,-1 0 1 0 0,0 0-1 0 0,0 0 0 0 0,1 0 0 0 0,-1 0 0 0 0,1 0-58 0 0,4 4 189 0 0,-2 1 29 0 0,0-1 1 0 0,0 0 0 0 0,-1 1 0 0 0,0 0 0 0 0,2 4-219 0 0,14 23 1052 0 0,3 7 712 0 0,-22-39-1736 0 0,1 0 0 0 0,-1 0 0 0 0,1 0 0 0 0,-1 0 0 0 0,1-1 0 0 0,-1 1 0 0 0,0 0 0 0 0,1 0 0 0 0,-1 0 0 0 0,0 0 0 0 0,0 0 0 0 0,0 0 0 0 0,0 0 0 0 0,0 0-28 0 0,2 8 267 0 0,-1-7-119 0 0,-1-2-20 0 0,0 0-7 0 0,-1 0-116 0 0,1 1-1 0 0,0-1 1 0 0,0 0-1 0 0,-1 1 1 0 0,1-1 0 0 0,0 0-1 0 0,0 1 1 0 0,-1-1-1 0 0,1 0 1 0 0,0 1-1 0 0,-1-1 1 0 0,1 0 0 0 0,-1 0-1 0 0,1 1 1 0 0,0-1-1 0 0,-1 0 1 0 0,1 0-1 0 0,-1 0 1 0 0,1 0 0 0 0,-1 0-1 0 0,1 1 1 0 0,0-1-1 0 0,-1 0 1 0 0,1 0-1 0 0,-1 0 1 0 0,1 0 0 0 0,-1 0-1 0 0,1 0 1 0 0,-1 0-1 0 0,1-1 1 0 0,0 1-1 0 0,-1 0 1 0 0,1 0-1 0 0,-1 0 1 0 0,1 0 0 0 0,-1 0-1 0 0,1-1 1 0 0,0 1-1 0 0,-1 0 1 0 0,1 0-5 0 0,-4-18-901 0 0,4 13 524 0 0,0 0 0 0 0,0 0 0 0 0,0 0 0 0 0,0 1 0 0 0,1-1 0 0 0,0 0 1 0 0,0 0-1 0 0,1-3 377 0 0,4-21-1459 0 0,-5 22 1101 0 0,0 0-1 0 0,1 1 1 0 0,0-1-1 0 0,0 0 1 0 0,3-5 358 0 0,3-11-896 0 0,-5 16 762 0 0,-1 1-1 0 0,1-1 0 0 0,1 1 0 0 0,-1 0 0 0 0,1 0 0 0 0,3-3 135 0 0,1-2-7 0 0,-8 10 81 0 0,1 0-1 0 0,0 0 1 0 0,-1 0-1 0 0,1 1 1 0 0,0-1-1 0 0,0 0 0 0 0,-1 1 1 0 0,1-1-1 0 0,0 1 1 0 0,0-1-1 0 0,0 1 1 0 0,0-1-1 0 0,0 1 0 0 0,0 0 1 0 0,0-1-1 0 0,0 1 1 0 0,0 0-1 0 0,0 0 1 0 0,0 0-1 0 0,0 0 0 0 0,0 0 1 0 0,0 0-1 0 0,0 0 1 0 0,0 0-1 0 0,0 0 1 0 0,0 0-1 0 0,0 0 0 0 0,0 1 1 0 0,0-1-1 0 0,0 0 1 0 0,0 1-1 0 0,-1-1 0 0 0,1 1 1 0 0,0-1-1 0 0,0 1 1 0 0,0-1-1 0 0,0 1 1 0 0,-1-1-1 0 0,1 1 0 0 0,0 0-73 0 0,3 2 284 0 0,0 1-1 0 0,0-1 0 0 0,0 1 1 0 0,-1 0-1 0 0,1 0 0 0 0,-1 0 0 0 0,0 1-283 0 0,0-1 154 0 0,0 1-1 0 0,0-1 1 0 0,0 0-1 0 0,1 0 1 0 0,-1 0-1 0 0,1 0 1 0 0,0-1-1 0 0,0 0-153 0 0,-2-1 66 0 0,0 0 1 0 0,-1 0-1 0 0,1 0 0 0 0,-1 0 0 0 0,0 1 0 0 0,0-1 0 0 0,1 0 1 0 0,-1 0-1 0 0,-1 1 0 0 0,1-1 0 0 0,0 1 0 0 0,0 0-66 0 0,7 17 285 0 0,-7-18-252 0 0,0 1-1 0 0,0 0 1 0 0,0 0 0 0 0,0 0-1 0 0,0-1 1 0 0,0 1 0 0 0,-1 0-1 0 0,1 0 1 0 0,-1 0 0 0 0,0 2-33 0 0,0-1 9 0 0,1 0 0 0 0,-1-1 1 0 0,1 1-1 0 0,0 0 0 0 0,1 4-9 0 0,0-5 52 0 0,1 6-1545 0 0,-4 0-3742 0 0,-7 0-2288 0 0</inkml:trace>
  <inkml:trace contextRef="#ctx0" brushRef="#br0" timeOffset="95043.357">9297 3908 3680 0 0,'-9'-10'360'0'0,"6"10"89"0"0,2 0 1882 0 0,-4 3 5629 0 0,-4 2-5463 0 0,4 2-2289 0 0,1 0 0 0 0,0 1 0 0 0,0-1 1 0 0,1 1-1 0 0,0 0 0 0 0,1 0 0 0 0,-1 0 0 0 0,1 0 0 0 0,1 0 1 0 0,0 1-1 0 0,0-1 0 0 0,0 0 0 0 0,1 1 0 0 0,1-1 0 0 0,-1 1-208 0 0,2 8 294 0 0,1 1-1 0 0,4 14-293 0 0,-6-26 32 0 0,1-1-1 0 0,-1 0 1 0 0,1 0-1 0 0,1-1 1 0 0,-1 1-1 0 0,1 0 1 0 0,-1-1-1 0 0,1 0 1 0 0,1 1-1 0 0,-1-1 1 0 0,3 2-32 0 0,-4-4 8 0 0,0-1 1 0 0,0 0 0 0 0,0 0-1 0 0,0 0 1 0 0,0 0 0 0 0,0 0-1 0 0,0-1 1 0 0,0 1 0 0 0,0-1-1 0 0,1 1 1 0 0,-1-1 0 0 0,0 0-1 0 0,0 0 1 0 0,0 0 0 0 0,1 0-1 0 0,-1 0 1 0 0,0 0-1 0 0,0-1 1 0 0,0 1 0 0 0,1-1-1 0 0,-1 1 1 0 0,0-1 0 0 0,0 0-1 0 0,0 0 1 0 0,0 0 0 0 0,0 0-9 0 0,5-2-3 0 0,-1-1 0 0 0,0 0 0 0 0,0 0 0 0 0,0 0 1 0 0,0-1-1 0 0,-1 1 0 0 0,3-3 3 0 0,0-3-108 0 0,-1 0-1 0 0,0-1 1 0 0,0 1-1 0 0,-1-1 1 0 0,-1-1-1 0 0,1 1 1 0 0,-2-1-1 0 0,2-7 109 0 0,-5 18 75 0 0,-1 1 21 0 0,0 0 6 0 0,0 0 2 0 0,0 3-81 0 0,1 0-1 0 0,0 0 1 0 0,0 0-1 0 0,0 0 1 0 0,0-1-1 0 0,0 1 1 0 0,2 2-23 0 0,4 12 25 0 0,-5-11-6 0 0,0 0 0 0 0,0 0 0 0 0,0-1 0 0 0,1 1 0 0 0,0 0 0 0 0,0-1 0 0 0,1 0 0 0 0,-1 0 0 0 0,1 0 0 0 0,0 0 0 0 0,0 0 0 0 0,5 3-19 0 0,-5-5 24 0 0,0 0-1 0 0,0 0 1 0 0,0-1-1 0 0,0 0 0 0 0,0 1 1 0 0,0-1-1 0 0,1-1 0 0 0,-1 1 1 0 0,1-1-1 0 0,-1 0 0 0 0,1 0 1 0 0,0 0-1 0 0,-1 0 0 0 0,1-1 1 0 0,0 0-1 0 0,-1 0 0 0 0,3 0-23 0 0,-1-1 46 0 0,0 1-1 0 0,-1-2 0 0 0,1 1 1 0 0,0-1-1 0 0,0 1 0 0 0,-1-1 1 0 0,1-1-1 0 0,-1 1 0 0 0,2-2-45 0 0,-4 2 19 0 0,-1 1 1 0 0,0-1-1 0 0,0 1 0 0 0,0-1 0 0 0,0 1 0 0 0,-1-1 0 0 0,1 0 0 0 0,0 0 0 0 0,-1 0 1 0 0,1 0-1 0 0,-1 0 0 0 0,0 0 0 0 0,0-1 0 0 0,0 1 0 0 0,0 0 0 0 0,0-1 1 0 0,0 1-1 0 0,0 0 0 0 0,-1-1 0 0 0,1 1 0 0 0,-1-1 0 0 0,0 1 0 0 0,0-1-19 0 0,0-9 57 0 0,1 7-40 0 0,-1 1 0 0 0,0 0 1 0 0,0 0-1 0 0,-1 0 0 0 0,1 0 1 0 0,-1 0-1 0 0,0 0 0 0 0,0 0 0 0 0,0 0 1 0 0,-2-2-18 0 0,-31-92 146 0 0,12 33-671 0 0,12 35 257 0 0,9 26-114 0 0,-1-7 98 0 0,-1 7-4817 0 0,3 4-1098 0 0</inkml:trace>
  <inkml:trace contextRef="#ctx0" brushRef="#br0" timeOffset="95445.44">9869 3874 17247 0 0,'-2'15'1842'0'0,"-4"3"-1400"0"0,1 1-1 0 0,1-1 1 0 0,0 10-442 0 0,2-9 587 0 0,2 0 0 0 0,0 0 0 0 0,1 0 1 0 0,1 0-1 0 0,0 0 0 0 0,2 0 0 0 0,0-1 0 0 0,7 18-587 0 0,-5-21 134 0 0,-3-11-321 0 0,-2-3-828 0 0,-1-1-315 0 0,0 0-56 0 0</inkml:trace>
  <inkml:trace contextRef="#ctx0" brushRef="#br0" timeOffset="95830.811">9943 3699 18399 0 0,'0'0'422'0'0,"0"0"-364"0"0,0 0 0 0 0,0 0 1 0 0,-1-1-1 0 0,1 1 0 0 0,0 0 1 0 0,0 0-1 0 0,0 0 0 0 0,0 0 1 0 0,0 0-1 0 0,0 0 0 0 0,0-1 1 0 0,0 1-1 0 0,0 0 0 0 0,0 0 0 0 0,0 0 1 0 0,0 0-1 0 0,0 0 0 0 0,0-1 1 0 0,0 1-1 0 0,0 0 0 0 0,0 0 1 0 0,0 0-1 0 0,0 0 0 0 0,0 0 1 0 0,0 0-1 0 0,1-1 0 0 0,-1 1 1 0 0,0 0-1 0 0,0 0 0 0 0,0 0 1 0 0,0 0-1 0 0,0 0 0 0 0,0 0 0 0 0,0 0 1 0 0,0 0-1 0 0,0 0 0 0 0,1-1 1 0 0,-1 1-59 0 0,4 6 113 0 0,16 19-582 0 0,-18-23-28 0 0,0-1 1 0 0,0 1 0 0 0,1 0 0 0 0,-1-1 0 0 0,0 0 0 0 0,1 1-1 0 0,0-1 497 0 0,6 3-6375 0 0</inkml:trace>
  <inkml:trace contextRef="#ctx0" brushRef="#br0" timeOffset="95831.811">10220 3765 4608 0 0,'1'7'475'0'0,"0"-4"21"0"0,-1 1 1 0 0,-1 0-1 0 0,1-1 1 0 0,0 1 0 0 0,-1 0-1 0 0,0-1 1 0 0,-1 4-497 0 0,-2 20 5387 0 0,3 14-1458 0 0,0-19-3082 0 0,1 1 0 0 0,1-1-1 0 0,3 17-846 0 0,2 0 767 0 0,-2 1 0 0 0,-2 0-1 0 0,-1 4-766 0 0,5 22-117 0 0,-6-65-622 0 0,0-1-865 0 0,0 0-3463 0 0,0 0-1481 0 0</inkml:trace>
  <inkml:trace contextRef="#ctx0" brushRef="#br0" timeOffset="96227.254">9980 3934 11976 0 0,'2'-2'147'0'0,"1"1"0"0"0,-1-1 0 0 0,0 1 1 0 0,1-1-1 0 0,-1 1 0 0 0,1 0 0 0 0,0 0 1 0 0,-1 1-1 0 0,1-1 0 0 0,0 0 0 0 0,0 1 1 0 0,-1 0-1 0 0,1-1 0 0 0,1 1-147 0 0,44 3 2617 0 0,-16 0-1352 0 0,55-2 680 0 0,52 0-51 0 0,-127-2-1890 0 0,0 1-452 0 0,1 0 0 0 0,-1-2-1 0 0,0 1 1 0 0,0-1 0 0 0,-1-1 0 0 0,9-2 448 0 0,-4-3-6929 0 0</inkml:trace>
  <inkml:trace contextRef="#ctx0" brushRef="#br0" timeOffset="96228.254">10478 3719 10136 0 0,'0'0'777'0'0,"-3"8"-474"0"0,2 0 402 0 0,1 1 0 0 0,0-1 0 0 0,0 1 0 0 0,1-1 0 0 0,0 0 0 0 0,1 0 0 0 0,2 8-705 0 0,1 7 1035 0 0,2 9 1956 0 0,9 23-2991 0 0,-7-22 2885 0 0,3 15-2885 0 0,-10-34 781 0 0,0 0-1 0 0,0 14-780 0 0,-11-56 14 0 0,9 24-129 0 0,1-1 0 0 0,-1 1 1 0 0,1-1-1 0 0,1 1 1 0 0,-1 0-1 0 0,1 0 1 0 0,-1-1-1 0 0,1 1 1 0 0,0 0-1 0 0,3-3 115 0 0,1-2-390 0 0,0 0 1 0 0,1 0-1 0 0,6-6 390 0 0,-9 12 17 0 0,-1 0-1 0 0,1 0 1 0 0,-1 0-1 0 0,1 0 1 0 0,0 1 0 0 0,1-1-1 0 0,-1 1 1 0 0,0 0 0 0 0,0 1-1 0 0,1-1 1 0 0,-1 1 0 0 0,1 0-1 0 0,0 0 1 0 0,-1 0-1 0 0,1 0 1 0 0,0 1 0 0 0,-1 0-1 0 0,1 0 1 0 0,0 0 0 0 0,-1 1-1 0 0,1 0 1 0 0,0-1-1 0 0,-1 1 1 0 0,1 1 0 0 0,-1-1-1 0 0,1 1 1 0 0,-1 0 0 0 0,0 0-1 0 0,0 0 1 0 0,0 1-1 0 0,0-1 1 0 0,0 1 0 0 0,0 0-1 0 0,1 2-16 0 0,4 3 163 0 0,0 1 1 0 0,-1 0-1 0 0,-1 1 0 0 0,0 0 0 0 0,0 0 0 0 0,0 2-163 0 0,11 21 1073 0 0,3 12-1073 0 0,7 12 758 0 0,-25-50-695 0 0,0 0 0 0 0,-1-1 0 0 0,1 1 1 0 0,-1 0-1 0 0,0 4-63 0 0,-1-9-154 0 0,-1 1 0 0 0,1-1 1 0 0,-1 1-1 0 0,0-1 0 0 0,0 0 1 0 0,0 1-1 0 0,0-1 0 0 0,0 1 0 0 0,0-1 1 0 0,-1 0-1 0 0,1 1 0 0 0,-1-1 1 0 0,0 0-1 0 0,0 1 0 0 0,0-1 0 0 0,0 0 1 0 0,0 0-1 0 0,0 0 154 0 0,-5 5-2423 0 0</inkml:trace>
  <inkml:trace contextRef="#ctx0" brushRef="#br0" timeOffset="91031.042">6065 3936 2760 0 0,'0'0'125'0'0,"0"-1"-3"0"0,-1-21 5784 0 0,0 11 270 0 0,3 5-6404 0 0,-2 4 943 0 0,0 2-3 0 0,0 0-39 0 0,0 0-161 0 0,0 0-68 0 0,0 0-18 0 0,0 0-30 0 0,0 0-117 0 0,0 0-50 0 0,0 0-6 0 0,0 0-10 0 0,0 0-17 0 0,0 0-4 0 0,0 0 0 0 0,0 0-4 0 0,0 0-17 0 0,10 21 428 0 0,-9-14-548 0 0,1 0 0 0 0,-1 1 0 0 0,-1-1 0 0 0,1 1 0 0 0,-1-1 0 0 0,0 1 0 0 0,-1-1 0 0 0,-1 7-51 0 0,0 22 70 0 0,-4 83 122 0 0,2-50 31 0 0,4-68-135 0 0,0-1-13 0 0,0 0-30 0 0,0 0-185 0 0,6-6-1260 0 0,-2-2-3680 0 0,1 0-1670 0 0</inkml:trace>
  <inkml:trace contextRef="#ctx0" brushRef="#br0" timeOffset="91407.611">6137 3751 12440 0 0,'-14'-14'3509'0'0,"-3"6"775"0"0,16 8-4261 0 0,0 1 0 0 0,0-1 0 0 0,1 1 1 0 0,-1 0-1 0 0,0-1 0 0 0,0 1 0 0 0,1-1 1 0 0,-1 1-1 0 0,0 0 0 0 0,1 0 0 0 0,-1-1 0 0 0,1 1 1 0 0,-1 0-1 0 0,1 0 0 0 0,-1 0 0 0 0,1-1 1 0 0,0 1-1 0 0,-1 0 0 0 0,1 0 0 0 0,0 0 1 0 0,0 0-1 0 0,-1 0 0 0 0,1 0 0 0 0,0 0 0 0 0,0 0 1 0 0,0 0-24 0 0,0 6-1280 0 0,0-1-3275 0 0,0 2-1895 0 0</inkml:trace>
  <inkml:trace contextRef="#ctx0" brushRef="#br0" timeOffset="91794.053">6194 3934 11144 0 0,'-15'67'1245'0'0,"-5"7"131"0"0,17-62-928 0 0,-1 6 693 0 0,-2-1 0 0 0,-1 4-1141 0 0,2-9 536 0 0,3-8 217 0 0,4-17-463 0 0,1 3-354 0 0,0 1 1 0 0,1-1-1 0 0,0 1 0 0 0,0 0 0 0 0,2-1 64 0 0,5-14-285 0 0,-2 5 28 0 0,1 0 1 0 0,0 0-1 0 0,8-7 257 0 0,-13 18-36 0 0,0 1 0 0 0,1 0 0 0 0,0 1 0 0 0,0-1 0 0 0,1 1 0 0 0,0 1 0 0 0,0-1 0 0 0,0 1 0 0 0,5-3 35 0 0,-9 7 33 0 0,0 0-1 0 0,-1 0 1 0 0,1 0-1 0 0,0 0 1 0 0,0 0-1 0 0,0 0 1 0 0,0 1-1 0 0,-1-1 1 0 0,1 1-1 0 0,0 0 1 0 0,0 0-1 0 0,0 0 1 0 0,0 0-1 0 0,0 1 1 0 0,0-1-1 0 0,0 1 1 0 0,0-1-1 0 0,-1 1 1 0 0,1 0-1 0 0,0 0 1 0 0,-1 1-1 0 0,1-1 1 0 0,0 0-1 0 0,-1 1 1 0 0,1 0-1 0 0,-1-1 1 0 0,0 1-1 0 0,0 0 1 0 0,1 1-32 0 0,1 1 135 0 0,0 0 1 0 0,-1 0-1 0 0,1 1 0 0 0,-1-1 1 0 0,0 1-1 0 0,0 0 0 0 0,-1 0 1 0 0,1 0-1 0 0,-1 0 0 0 0,0 1 0 0 0,-1-1 1 0 0,1 1-1 0 0,-1-1 0 0 0,0 2-135 0 0,0 6 314 0 0,0-1-1 0 0,-1 1 0 0 0,0-1 1 0 0,-1 1-1 0 0,-2 7-313 0 0,-4 13 1150 0 0,-6 14-1150 0 0,-1 6 347 0 0,14-52-451 0 0,0-1-840 0 0,5-6-2772 0 0,-1 1-2807 0 0</inkml:trace>
  <inkml:trace contextRef="#ctx0" brushRef="#br0" timeOffset="92164.727">6619 3679 5984 0 0,'0'0'273'0'0,"0"0"-5"0"0,0 17 2116 0 0,0-10-94 0 0,0 20 3144 0 0,-1-20-4997 0 0,1 1-1 0 0,-1-1 1 0 0,-1 0-1 0 0,0 2-436 0 0,-20 95 2532 0 0,-13 49-1548 0 0,12-73-932 0 0,23-80-269 0 0,0 1 115 0 0,0-1 0 0 0,0 1 0 0 0,0-1 0 0 0,0 0 0 0 0,0 1 0 0 0,0-1 0 0 0,0 1 0 0 0,0-1 0 0 0,0 0 0 0 0,-1 1 0 0 0,1-1 0 0 0,0 0 0 0 0,0 1 1 0 0,0-1-1 0 0,-1 0 0 0 0,1 1 0 0 0,0-1 0 0 0,0 0 0 0 0,-1 1 0 0 0,1-1 0 0 0,-1 0 102 0 0,-3 2-1462 0 0</inkml:trace>
  <inkml:trace contextRef="#ctx0" brushRef="#br0" timeOffset="92165.727">6446 3922 4144 0 0,'0'0'319'0'0,"0"0"179"0"0,0 0 1537 0 0,0 0 695 0 0,0 0 1048 0 0,7 1-2148 0 0,83 13 2786 0 0,-79-13-4691 0 0,0 0 0 0 0,0 0-1 0 0,-1-1 1 0 0,1 0 0 0 0,0 0 0 0 0,0-2-1 0 0,2 0 276 0 0,-1 0-1256 0 0</inkml:trace>
  <inkml:trace contextRef="#ctx0" brushRef="#br0" timeOffset="92709.422">6635 4017 1840 0 0,'7'-2'160'0'0,"39"-14"8746"0"0,-31 12-7910 0 0,1-1-1 0 0,-1-1 0 0 0,0-1 1 0 0,-1 0-1 0 0,0-1 0 0 0,10-7-995 0 0,-12 7 506 0 0,-1-2-1 0 0,0 1 1 0 0,0-2-1 0 0,-1 1 1 0 0,-1-1-1 0 0,3-4-505 0 0,-12 14 31 0 0,1 0-1 0 0,-1 1 1 0 0,1-1-1 0 0,-1 0 0 0 0,0 1 1 0 0,1-1-1 0 0,-1 0 1 0 0,0 0-1 0 0,0 1 0 0 0,1-1 1 0 0,-1 0-1 0 0,0 0 0 0 0,0 1 1 0 0,0-1-1 0 0,0 0 1 0 0,0 0-1 0 0,0 1 0 0 0,0-1 1 0 0,0 0-1 0 0,0 0 1 0 0,0 0-1 0 0,0 1 0 0 0,-1-1 1 0 0,1 0-1 0 0,0 0 1 0 0,-1 1-1 0 0,1-1 0 0 0,0 0 1 0 0,-1 1-1 0 0,1-1 0 0 0,-1 0 1 0 0,1 1-1 0 0,-1-1 1 0 0,1 1-1 0 0,-1-1 0 0 0,0 0-30 0 0,0 0 26 0 0,0 1-1 0 0,-1-1 0 0 0,1 0 0 0 0,0 1 1 0 0,-1-1-1 0 0,1 0 0 0 0,-1 1 0 0 0,1 0 0 0 0,-1-1 1 0 0,1 1-1 0 0,-1 0 0 0 0,1 0 0 0 0,-1 0 1 0 0,1 0-1 0 0,-1 0 0 0 0,1 0 0 0 0,-1 0 0 0 0,1 0 1 0 0,-1 1-26 0 0,-7 1 16 0 0,1 1 0 0 0,0 1 1 0 0,0-1-1 0 0,0 1 0 0 0,0 0 1 0 0,0 1-1 0 0,1 0 0 0 0,-7 6-16 0 0,0 1 54 0 0,1 1-1 0 0,0 0 0 0 0,-10 15-53 0 0,17-19 42 0 0,0 0 0 0 0,0 1-1 0 0,1-1 1 0 0,0 2 0 0 0,1-1 0 0 0,0 0-1 0 0,-1 6-41 0 0,4-13 10 0 0,0 0 0 0 0,1 0 0 0 0,0 1 0 0 0,-1-1 0 0 0,1 0 0 0 0,0 1 0 0 0,0-1 0 0 0,1 0 0 0 0,-1 0 0 0 0,1 1 0 0 0,-1-1 0 0 0,2 1-10 0 0,-2-2 6 0 0,1 0 1 0 0,0 0-1 0 0,0-1 1 0 0,-1 1 0 0 0,1 0-1 0 0,1-1 1 0 0,-1 1 0 0 0,0-1-1 0 0,0 1 1 0 0,0-1 0 0 0,1 0-1 0 0,-1 1 1 0 0,1-1 0 0 0,-1 0-1 0 0,1 0 1 0 0,0 0-1 0 0,-1 0 1 0 0,1 0 0 0 0,0 0-1 0 0,0-1 1 0 0,-1 1 0 0 0,2 0-7 0 0,5 0 32 0 0,-1 0 0 0 0,1 0 1 0 0,0 0-1 0 0,0-1 1 0 0,0 0-1 0 0,0-1 0 0 0,3 0-32 0 0,57-12 11 0 0,-51 9-51 0 0,-10 2-364 0 0,1 0 0 0 0,0-1 0 0 0,-1 0 0 0 0,0 0-1 0 0,0-1 1 0 0,0 1 0 0 0,0-2 0 0 0,0 1 0 0 0,-1-1 0 0 0,0 0 0 0 0,3-3 404 0 0,-2 1-1467 0 0,0-1 1 0 0,0 0-1 0 0,0 0 1 0 0,-1-1 0 0 0,-1 0-1 0 0,1 0 1 0 0,-2 0-1 0 0,3-6 1467 0 0,7-9-1046 0 0,-13 23 1170 0 0,-1 1 937 0 0,0 0 409 0 0,0 0 88 0 0,0 0-50 0 0,1 1-254 0 0,2 0-985 0 0,-1 0-1 0 0,1 0 0 0 0,-1 1 1 0 0,1 0-1 0 0,-1-1 0 0 0,0 1 1 0 0,0 0-1 0 0,0 0 1 0 0,0 0-1 0 0,0 0 0 0 0,0 0 1 0 0,0 1-1 0 0,-1-1 0 0 0,1 1 1 0 0,-1-1-1 0 0,0 1 0 0 0,0-1 1 0 0,1 3-269 0 0,2 8 442 0 0,-1-1 1 0 0,0 1-1 0 0,1 11-442 0 0,4 17 1191 0 0,-4-24 446 0 0,-5-11-83 0 0,-2-13-1147 0 0,0 1-375 0 0,1 1 0 0 0,0-1 0 0 0,1 0 0 0 0,0 0 1 0 0,0 0-1 0 0,0 0 0 0 0,0 0 0 0 0,1-1 0 0 0,0 1 1 0 0,1 0-1 0 0,-1 0 0 0 0,1 0 0 0 0,0 0 0 0 0,1-3-32 0 0,0 0-260 0 0,0 1-1 0 0,0-1 1 0 0,1 1-1 0 0,0 0 1 0 0,0-1-1 0 0,1 1 0 0 0,0 1 1 0 0,1-1-1 0 0,-1 0 1 0 0,2 1-1 0 0,-1 0 1 0 0,1 0-1 0 0,0 1 1 0 0,0 0-1 0 0,0 0 1 0 0,1 0-1 0 0,0 1 0 0 0,1 0 1 0 0,-1 0-1 0 0,1 1 1 0 0,0 0-1 0 0,0 0 1 0 0,0 0-1 0 0,3 0 261 0 0,53-16-5124 0 0,-27 12 2502 0 0</inkml:trace>
  <inkml:trace contextRef="#ctx0" brushRef="#br0" timeOffset="93163.545">7425 3808 11720 0 0,'-6'1'242'0'0,"1"0"-1"0"0,-1 1 1 0 0,1 0 0 0 0,0 0 0 0 0,0 0 0 0 0,0 0 0 0 0,0 1 0 0 0,0 0 0 0 0,0 0 0 0 0,0 0 0 0 0,1 0 0 0 0,0 1-1 0 0,0 0 1 0 0,0 0 0 0 0,0 0 0 0 0,0 0 0 0 0,1 1 0 0 0,0-1 0 0 0,0 1 0 0 0,0 0 0 0 0,0 0 0 0 0,1 0-1 0 0,-1 3-241 0 0,-10 20 902 0 0,8-19-631 0 0,1-1-1 0 0,0 1 0 0 0,1-1 1 0 0,0 1-1 0 0,0 0 0 0 0,0 6-270 0 0,-2 7 386 0 0,4-19-362 0 0,0 0 1 0 0,0 1 0 0 0,0-1 0 0 0,1 0-1 0 0,-1 0 1 0 0,1 1 0 0 0,0-1 0 0 0,0 0-1 0 0,1 2-24 0 0,-2 10 94 0 0,1-12-46 0 0,0-1 0 0 0,0 0 0 0 0,0 1 0 0 0,0-1 0 0 0,0 0 0 0 0,0 1 0 0 0,1-1 0 0 0,0 1-48 0 0,-1-2 11 0 0,0 0 1 0 0,0-1 0 0 0,0 1-1 0 0,0-1 1 0 0,0 1-1 0 0,1-1 1 0 0,-1 1 0 0 0,0-1-1 0 0,1 1 1 0 0,-1-1-1 0 0,0 1 1 0 0,1-1 0 0 0,-1 1-1 0 0,0-1 1 0 0,1 1 0 0 0,-1-1-1 0 0,1 0 1 0 0,-1 1-1 0 0,1-1 1 0 0,-1 0 0 0 0,1 1-1 0 0,-1-1 1 0 0,1 0 0 0 0,-1 0-1 0 0,1 0 1 0 0,0 1-1 0 0,-1-1 1 0 0,1 0-12 0 0,0 0 12 0 0,1 0 0 0 0,-1 0 0 0 0,0-1 0 0 0,1 1 0 0 0,-1 0 0 0 0,0 0 0 0 0,1-1 0 0 0,-1 1 0 0 0,0-1 0 0 0,1 1 0 0 0,-1-1 0 0 0,0 0-12 0 0,4-2 36 0 0,0 0-1 0 0,-1-1 1 0 0,1 1-1 0 0,-1-1 1 0 0,0 0-1 0 0,0 0-35 0 0,68-85-792 0 0,-67 82 741 0 0,0 0-1 0 0,1 0 1 0 0,-1 1-1 0 0,2 0 1 0 0,-1 0-1 0 0,1 0 0 0 0,0 1 1 0 0,0 0-1 0 0,4-2 52 0 0,-10 7 9 0 0,0-1 0 0 0,-1 1 0 0 0,1-1 0 0 0,0 1 0 0 0,0-1 0 0 0,-1 1 0 0 0,1 0 0 0 0,0 0 0 0 0,0-1 0 0 0,0 1 0 0 0,-1 0 0 0 0,1 0 0 0 0,0 0-1 0 0,0 0 1 0 0,0 0 0 0 0,0 0 0 0 0,-1 0 0 0 0,1 0 0 0 0,0 0 0 0 0,0 0 0 0 0,0 0 0 0 0,-1 1 0 0 0,1-1 0 0 0,0 0 0 0 0,0 0 0 0 0,0 1 0 0 0,-1-1 0 0 0,1 1-1 0 0,0-1 1 0 0,-1 1 0 0 0,1-1 0 0 0,0 1 0 0 0,-1-1 0 0 0,1 1 0 0 0,-1-1 0 0 0,1 1 0 0 0,-1 0 0 0 0,1 0 0 0 0,-1-1 0 0 0,1 1 0 0 0,-1 0-9 0 0,1 1 65 0 0,2 2 49 0 0,0 1-1 0 0,0-1 1 0 0,-1 1-1 0 0,0-1 1 0 0,0 1-1 0 0,-1 0 1 0 0,2 5-114 0 0,7 39 453 0 0,-7-31-357 0 0,1 23 150 0 0,-3-33-211 0 0,-1 0 0 0 0,1 0 0 0 0,1 0 0 0 0,-1 1 0 0 0,1-1 0 0 0,1-1 0 0 0,-1 1 0 0 0,3 4-35 0 0,0 4 10 0 0,-1-9-243 0 0,-4-7-28 0 0,1 1-1 0 0,-1-1 1 0 0,1 1-1 0 0,-1-1 1 0 0,1 0 0 0 0,0 1-1 0 0,-1-1 1 0 0,1 1-1 0 0,-1-1 1 0 0,1 0 0 0 0,0 0-1 0 0,0 1 1 0 0,-1-1 0 0 0,1 0-1 0 0,0 0 1 0 0,-1 0-1 0 0,1 0 1 0 0,0 0 0 0 0,-1 0-1 0 0,1 0 1 0 0,0 0 261 0 0,8-3-6381 0 0</inkml:trace>
  <inkml:trace contextRef="#ctx0" brushRef="#br0" timeOffset="93537.347">7790 3869 3680 0 0,'-2'-8'-390'0'0,"2"8"567"0"0,0-1-1 0 0,0 1 1 0 0,0 0 0 0 0,0 0-1 0 0,-1 0 1 0 0,1 0-1 0 0,0-1 1 0 0,0 1 0 0 0,0 0-1 0 0,-1 0 1 0 0,1 0 0 0 0,0 0-1 0 0,0 0 1 0 0,0 0 0 0 0,-1 0-1 0 0,1 0 1 0 0,0 0 0 0 0,0-1-1 0 0,-1 1 1 0 0,1 0-1 0 0,0 0 1 0 0,0 0 0 0 0,-1 0-1 0 0,1 0 1 0 0,0 0 0 0 0,0 1-1 0 0,0-1 1 0 0,-1 0 0 0 0,1 0-177 0 0,-9 5 9117 0 0,-41 37-6204 0 0,32-25-2383 0 0,1 0-1 0 0,1 1 0 0 0,1 1 1 0 0,0 0-1 0 0,-10 19-529 0 0,16-23 131 0 0,1 1 1 0 0,-6 15-132 0 0,12-27-7 0 0,1-1 1 0 0,0 1 0 0 0,0 0 0 0 0,1-1 0 0 0,-1 1-1 0 0,1 0 1 0 0,-1 0 0 0 0,1-1 0 0 0,1 1 0 0 0,-1 0-1 0 0,1 1 7 0 0,-1-3 8 0 0,0 0 0 0 0,1-1 0 0 0,-1 1 0 0 0,1-1-1 0 0,-1 1 1 0 0,1-1 0 0 0,0 1 0 0 0,0-1 0 0 0,-1 1-1 0 0,1-1 1 0 0,0 0 0 0 0,0 0 0 0 0,1 1 0 0 0,-1-1 0 0 0,0 0-1 0 0,0 0 1 0 0,0 0 0 0 0,1 0 0 0 0,-1 0 0 0 0,1-1-1 0 0,-1 1 1 0 0,1 0 0 0 0,-1 0 0 0 0,1-1 0 0 0,-1 1-1 0 0,1-1 1 0 0,0 1-8 0 0,13 0 0 0 0,-1 0 0 0 0,1-1 0 0 0,-1 0 0 0 0,1-1-1 0 0,-1 0 1 0 0,9-3 0 0 0,11-1-15 0 0,1 1-285 0 0,24-6 300 0 0,-13-3-2068 0 0,-36 9-115 0 0,0 0 0 0 0,-1-1 0 0 0,4-2 2183 0 0,6-6-6290 0 0</inkml:trace>
  <inkml:trace contextRef="#ctx0" brushRef="#br0" timeOffset="93928.473">8070 3741 15344 0 0,'0'0'704'0'0,"0"1"-15"0"0,-3 8-608 0 0,0 0 0 0 0,1 0 1 0 0,0 0-1 0 0,0 0 0 0 0,1 0 1 0 0,0 0-1 0 0,1 3-81 0 0,2 69 1257 0 0,-1-65-805 0 0,16 165 3839 0 0,-17-173-4193 0 0,2 4 54 0 0,-1 0 0 0 0,-1 1 0 0 0,0-1 0 0 0,-1 0 1 0 0,0 4-153 0 0,0-6 9 0 0,1-9-4 0 0,0 0 1 0 0,0 1 0 0 0,0-1 0 0 0,0 0 0 0 0,-1 0 0 0 0,1 0 0 0 0,0 0 0 0 0,0 0 0 0 0,-1 0 0 0 0,1-1 0 0 0,0 1 0 0 0,-1 0-1 0 0,1 0 1 0 0,-1 0 0 0 0,1 0 0 0 0,-1 0 0 0 0,1 0 0 0 0,-1-1 0 0 0,0 1 0 0 0,0 0 0 0 0,1 0 0 0 0,-1-1 0 0 0,0 1-1 0 0,0-1 1 0 0,0 1 0 0 0,1-1-6 0 0,-5 4-56 0 0,5-4-81 0 0,-1 1 0 0 0,1-1 0 0 0,-1 1 1 0 0,1-1-1 0 0,-1 0 0 0 0,0 1 0 0 0,1-1 0 0 0,-1 1 0 0 0,0-1 1 0 0,1 0-1 0 0,-1 0 0 0 0,0 0 0 0 0,1 1 0 0 0,-1-1 0 0 0,0 0 1 0 0,1 0-1 0 0,-1 0 0 0 0,0 0 0 0 0,0 0 0 0 0,1 0 0 0 0,-1 0 1 0 0,0 0-1 0 0,1 0 0 0 0,-1-1 0 0 0,0 1 137 0 0,-18-5-1989 0 0,0-3-25 0 0</inkml:trace>
  <inkml:trace contextRef="#ctx0" brushRef="#br0" timeOffset="93929.473">7928 4001 13992 0 0,'3'-2'160'0'0,"0"0"1"0"0,0 0-1 0 0,0 0 1 0 0,0 0-1 0 0,0 1 1 0 0,0-1-1 0 0,0 1 1 0 0,0 0-1 0 0,1-1 1 0 0,2 1-161 0 0,38-7-44 0 0,-24 5 419 0 0,29-3 785 0 0,7 2-1160 0 0,-12 1 1154 0 0,34-8-1154 0 0,-37 5 87 0 0,-18 3-1241 0 0,0-1 1 0 0,-1-1 1153 0 0,9-2-1328 0 0,-4 0-14 0 0</inkml:trace>
  <inkml:trace contextRef="#ctx0" brushRef="#br0" timeOffset="94270.971">8456 3850 10592 0 0,'-5'0'333'0'0,"0"1"1"0"0,0 0-1 0 0,0 0 1 0 0,0 1-1 0 0,1-1 1 0 0,-1 1-1 0 0,0 0 1 0 0,1 0-1 0 0,-1 0 1 0 0,1 1-1 0 0,-1 0 0 0 0,1 0-333 0 0,-13 9 1696 0 0,1 1 0 0 0,-4 5-1696 0 0,16-15-83 0 0,-3 3 320 0 0,1 0-1 0 0,0 0 1 0 0,0 1 0 0 0,1 0-1 0 0,0 0 1 0 0,-1 2-237 0 0,5-7 24 0 0,0-1-1 0 0,1 1 1 0 0,-1-1-1 0 0,1 1 1 0 0,-1-1-1 0 0,1 1 1 0 0,0 0-1 0 0,-1-1 1 0 0,1 1-1 0 0,0 0 1 0 0,0-1-1 0 0,0 1 1 0 0,1 0-1 0 0,-1-1 1 0 0,0 1-1 0 0,0-1 1 0 0,1 1-1 0 0,-1-1 1 0 0,1 1-1 0 0,0 0 1 0 0,-1-1 0 0 0,1 0-1 0 0,0 1 1 0 0,0-1-1 0 0,0 1 1 0 0,0-1-1 0 0,0 0 1 0 0,0 0-1 0 0,0 0 1 0 0,0 1-1 0 0,1-1 1 0 0,-1 0-1 0 0,0-1 1 0 0,1 1-1 0 0,0 0-23 0 0,7 5 4 0 0,0 0 0 0 0,1-1-1 0 0,0-1 1 0 0,0 0 0 0 0,1 0-4 0 0,-1 0-107 0 0,-3-2 82 0 0,1 1 0 0 0,0-2 0 0 0,0 1 0 0 0,3-1 25 0 0,25 7 2 0 0,28 9 120 0 0,-30-8 524 0 0,31 12-646 0 0,-50-15 180 0 0,42 18 878 0 0,-50-20-802 0 0,-1-1 0 0 0,0 1 1 0 0,1 0-1 0 0,-1 1 1 0 0,-1 0-1 0 0,1-1 0 0 0,-1 2-256 0 0,-4-6 33 0 0,0 1-1 0 0,-1 0 0 0 0,1-1 0 0 0,-1 1 1 0 0,1-1-1 0 0,-1 1 0 0 0,1 0 0 0 0,-1-1 1 0 0,0 1-1 0 0,1 0 0 0 0,-1 0 0 0 0,0-1 1 0 0,0 1-1 0 0,1 0 0 0 0,-1 0 0 0 0,0 0 1 0 0,0-1-1 0 0,0 1 0 0 0,0 0 0 0 0,0 0 1 0 0,0-1-1 0 0,0 1 0 0 0,0 0 0 0 0,-1 0-32 0 0,1 0 32 0 0,-1 0 0 0 0,1 1 0 0 0,-1-1 0 0 0,0 0-1 0 0,1 0 1 0 0,-1 0 0 0 0,0 0 0 0 0,0-1 0 0 0,0 1 0 0 0,0 0-1 0 0,0 0 1 0 0,0 0 0 0 0,0-1 0 0 0,-1 1-32 0 0,-5 3 96 0 0,0-1 0 0 0,0 0 0 0 0,0 0-1 0 0,-7 1-95 0 0,10-3 37 0 0,-14 4-7 0 0,-1-1-1 0 0,1 0 0 0 0,-1-2 0 0 0,-18 1-29 0 0,17-3-2227 0 0,-1-1-1 0 0,-13-2 2228 0 0,12 0-7757 0 0</inkml:trace>
  <inkml:trace contextRef="#ctx0" brushRef="#br0" timeOffset="97892.739">11767 3984 12608 0 0,'-2'-2'121'0'0,"0"-1"0"0"0,-1 2 0 0 0,1-1 0 0 0,-1 0 1 0 0,0 0-1 0 0,0 1 0 0 0,1-1 0 0 0,-1 1 0 0 0,0 0 1 0 0,0 0-1 0 0,0 0 0 0 0,-1 0 0 0 0,-2 0-121 0 0,-1 1 115 0 0,0-1 0 0 0,-1 1-1 0 0,1 0 1 0 0,-1 1 0 0 0,-3 1-115 0 0,6-2 180 0 0,0 1 0 0 0,0 0-1 0 0,1 1 1 0 0,-1-1 0 0 0,1 1 0 0 0,-3 1-180 0 0,6-3 29 0 0,0 1 0 0 0,0-1 0 0 0,0 1 0 0 0,-1 0 0 0 0,1 0 0 0 0,0-1 0 0 0,0 1 0 0 0,0 0 0 0 0,0 0 1 0 0,1 0-1 0 0,-1 0 0 0 0,0 0 0 0 0,0 0 0 0 0,0 0 0 0 0,1 1 0 0 0,-1-1 0 0 0,1 0 0 0 0,-1 0 0 0 0,1 0 0 0 0,-1 1 0 0 0,1-1 0 0 0,0 0 0 0 0,0 1 0 0 0,-1-1 0 0 0,1 0-29 0 0,0 3 11 0 0,0 0 0 0 0,0 0 1 0 0,1 0-1 0 0,-1 0 0 0 0,1-1 0 0 0,0 1 0 0 0,0 0 0 0 0,0-1 1 0 0,0 1-1 0 0,1 0 0 0 0,-1-1 0 0 0,1 0 0 0 0,0 1 0 0 0,0-1 0 0 0,0 0 1 0 0,1 0-1 0 0,-1 0 0 0 0,1 0 0 0 0,0 0 0 0 0,-1-1 0 0 0,1 1 0 0 0,2 0-11 0 0,23 17 77 0 0,1-1 0 0 0,20 10-77 0 0,-18-12 9 0 0,-1 2-1 0 0,13 11-8 0 0,-41-28 49 0 0,1 0-1 0 0,0 0 0 0 0,-1 1 1 0 0,0-1-1 0 0,0 1 1 0 0,0 0-1 0 0,0-1 0 0 0,1 2-48 0 0,-3-3 32 0 0,0-1 0 0 0,1 1 0 0 0,-1 0 0 0 0,0-1 0 0 0,0 1-1 0 0,1 0 1 0 0,-1-1 0 0 0,0 1 0 0 0,0 0 0 0 0,0-1 0 0 0,0 1 0 0 0,0 0-1 0 0,0 0 1 0 0,0-1 0 0 0,0 1 0 0 0,0 0 0 0 0,-1-1 0 0 0,1 1 0 0 0,0 0-1 0 0,0-1 1 0 0,-1 1 0 0 0,1 0 0 0 0,0-1 0 0 0,-1 1 0 0 0,1 0 0 0 0,0-1-1 0 0,-1 1 1 0 0,1-1 0 0 0,-1 1 0 0 0,1-1 0 0 0,-1 1 0 0 0,1-1 0 0 0,-1 1-1 0 0,0-1 1 0 0,1 0 0 0 0,-1 1 0 0 0,1-1 0 0 0,-1 0 0 0 0,0 1 0 0 0,1-1-1 0 0,-2 0-31 0 0,-7 4 187 0 0,-1-1-1 0 0,1 0 0 0 0,-1 0 0 0 0,0-1 0 0 0,0 0 1 0 0,0-1-1 0 0,0 0 0 0 0,-1-1-186 0 0,-25 0 180 0 0,-24-3-180 0 0,12 0 74 0 0,33 2-66 0 0,-8 1-3 0 0,1-2 1 0 0,-1 0-1 0 0,0-2 1 0 0,-3-1-6 0 0,15 3-134 0 0,8 2 69 0 0,1 0 0 0 0,0-1 0 0 0,0 1 0 0 0,0 0 0 0 0,0-1 0 0 0,0 1 0 0 0,0-1 1 0 0,0 1-1 0 0,1-1 0 0 0,-1 0 0 0 0,0 0 0 0 0,0 0 0 0 0,0 0 0 0 0,1 0 0 0 0,-3-2 65 0 0,4 2-991 0 0,0 0-265 0 0,0-4-50 0 0</inkml:trace>
  <inkml:trace contextRef="#ctx0" brushRef="#br0" timeOffset="98352.248">12066 3948 12440 0 0,'-10'6'1329'0'0,"8"-6"-1319"0"0,1 1 1 0 0,-1 0-1 0 0,1-1 0 0 0,0 1 0 0 0,-1 0 1 0 0,1 0-1 0 0,0 0 0 0 0,-1 0 0 0 0,1 1 0 0 0,0-1 1 0 0,0 0-1 0 0,0 0 0 0 0,0 1-10 0 0,-10 15 1001 0 0,4-8-442 0 0,2-1-1 0 0,-1 1 0 0 0,1 1 0 0 0,0-1 1 0 0,1 1-1 0 0,-2 7-558 0 0,2-4 399 0 0,1-1 0 0 0,1 1 1 0 0,0 0-1 0 0,1 1 0 0 0,0-1 1 0 0,1 4-400 0 0,0-11 64 0 0,0-1 0 0 0,1 0-1 0 0,0 0 1 0 0,0 1 0 0 0,1-1 0 0 0,-1 0 0 0 0,1 0 0 0 0,0 0 0 0 0,0 0 0 0 0,1-1 0 0 0,-1 1 0 0 0,1-1 0 0 0,0 1 0 0 0,0-1 0 0 0,1 0-1 0 0,-1 0 1 0 0,1 0-64 0 0,0-2 19 0 0,-1 1 0 0 0,0-1-1 0 0,1 0 1 0 0,-1 0 0 0 0,1-1-1 0 0,0 1 1 0 0,0-1-1 0 0,-1 0 1 0 0,1 0 0 0 0,0 0-1 0 0,0 0 1 0 0,0-1 0 0 0,0 0-1 0 0,0 1 1 0 0,0-1 0 0 0,0-1-1 0 0,0 1 1 0 0,0-1-1 0 0,3 0-17 0 0,0 0 12 0 0,-1-1 0 0 0,0 1 0 0 0,0-1 0 0 0,0-1 0 0 0,0 1 0 0 0,0-1 1 0 0,-1 0-1 0 0,1 0 0 0 0,-1-1 0 0 0,1 0 0 0 0,-1 1 0 0 0,1-3-13 0 0,-1 0-279 0 0,1 0-1 0 0,-1-1 0 0 0,0 0 0 0 0,0 0 0 0 0,-1-1 0 0 0,0 1 1 0 0,2-6 279 0 0,3-11-2885 0 0,5-21 2885 0 0,-12 39-191 0 0,8-47-552 0 0,-9 49 2198 0 0,1 6-765 0 0,1 14-520 0 0,0 0 151 0 0,2 0 27 0 0,0 1 66 0 0,1 1-1 0 0,2 2-413 0 0,-6-15 47 0 0,0 0-1 0 0,1 0 1 0 0,0 0-1 0 0,0 0 1 0 0,1-1-1 0 0,-1 0 0 0 0,1 1 1 0 0,0-1-1 0 0,1 0-46 0 0,0 1-279 0 0,6 4 389 0 0,-2-9-5702 0 0,0-2-826 0 0</inkml:trace>
  <inkml:trace contextRef="#ctx0" brushRef="#br0" timeOffset="98775.794">12416 3833 10592 0 0,'0'0'818'0'0,"2"8"-287"0"0,2 11 1935 0 0,0 0 0 0 0,1 0 0 0 0,4 8-2466 0 0,2 7 994 0 0,-7-21-451 0 0,2 6-153 0 0,0 1 1 0 0,-1 1 0 0 0,-1-1-1 0 0,-1 1 1 0 0,0 16-391 0 0,-3-20 24 0 0,0-8 25 0 0,0 0 1 0 0,0 0-1 0 0,-1 0 1 0 0,0 0-1 0 0,0-1 1 0 0,-1 1-1 0 0,-2 5-49 0 0,1-2 80 0 0,3-10-56 0 0,-1-1 0 0 0,1 1 0 0 0,0-1 0 0 0,-1 1 0 0 0,1-1 0 0 0,-1 0 0 0 0,0 1 0 0 0,1-1 0 0 0,-1 0 0 0 0,0 1 0 0 0,0-1 0 0 0,0 0 0 0 0,1 0 0 0 0,-1 0 0 0 0,-1 0 0 0 0,1 0 0 0 0,0 0 0 0 0,0 0 0 0 0,-1 0-24 0 0,2 0 72 0 0,-10-7-16 0 0,10 4-95 0 0,-1 0 0 0 0,0 0 0 0 0,1 0 0 0 0,-1 0 0 0 0,1-1 0 0 0,-1 1 0 0 0,1 0 0 0 0,0 0 0 0 0,0 0 0 0 0,0 0-1 0 0,0-1 1 0 0,1 1 0 0 0,-1 0 0 0 0,1 0 0 0 0,-1 0 0 0 0,1 0 0 0 0,0 0 0 0 0,-1 0 0 0 0,1 0 0 0 0,1-1 39 0 0,4-8-239 0 0,0 0-1 0 0,0 1 1 0 0,3-3 239 0 0,-4 6-61 0 0,5-8-139 0 0,1 2 0 0 0,1-1 0 0 0,0 1 0 0 0,1 1 0 0 0,1-1 200 0 0,-8 9-38 0 0,0-1-1 0 0,0 1 0 0 0,0 1 1 0 0,1-1-1 0 0,0 1 0 0 0,-1 0 1 0 0,1 1-1 0 0,0-1 0 0 0,0 1 1 0 0,0 1-1 0 0,1-1 0 0 0,-1 1 1 0 0,0 1-1 0 0,1-1 0 0 0,2 1 39 0 0,-6 1 74 0 0,0 0 0 0 0,0 0 0 0 0,0 0-1 0 0,-1 1 1 0 0,1-1 0 0 0,0 1 0 0 0,-1 0-1 0 0,1 0 1 0 0,-1 0 0 0 0,0 1 0 0 0,1-1-1 0 0,-1 1 1 0 0,0 0 0 0 0,-1 0 0 0 0,1 0-1 0 0,0 0 1 0 0,-1 0 0 0 0,0 0 0 0 0,0 1-1 0 0,0-1 1 0 0,0 1 0 0 0,0-1 0 0 0,-1 1-1 0 0,1 0 1 0 0,-1 0 0 0 0,0 0 0 0 0,-1 0-1 0 0,1 0 1 0 0,0 2-74 0 0,-1-2 58 0 0,0 1-1 0 0,-1-1 1 0 0,1 0-1 0 0,-1 1 1 0 0,0-1-1 0 0,0 0 1 0 0,0 0 0 0 0,-1 1-1 0 0,1-1 1 0 0,-1 0-1 0 0,0-1 1 0 0,0 1 0 0 0,0 0-1 0 0,-1 0 1 0 0,0-1-1 0 0,1 0 1 0 0,-1 1 0 0 0,0-1-1 0 0,0 0 1 0 0,-1 0-1 0 0,-3 2-57 0 0,-12 9-40 0 0,-1-1 0 0 0,-1 0 0 0 0,0-1 0 0 0,0-2 0 0 0,-2 0 0 0 0,0-1 40 0 0,17-7-713 0 0,0 0-1 0 0,-1 0 0 0 0,1 0 0 0 0,-1-1 0 0 0,0 0 1 0 0,0-1 713 0 0,-4 1-2222 0 0</inkml:trace>
  <inkml:trace contextRef="#ctx0" brushRef="#br0" timeOffset="99952.569">13046 3920 4144 0 0,'2'-1'127'0'0,"-2"1"-91"0"0,1 0 0 0 0,-1 0 0 0 0,1 0 0 0 0,-1 0 0 0 0,1 0 1 0 0,-1 0-1 0 0,1-1 0 0 0,-1 1 0 0 0,1 0 0 0 0,-1 0 1 0 0,1-1-1 0 0,-1 1 0 0 0,1 0 0 0 0,-1-1 0 0 0,0 1 0 0 0,1-1 1 0 0,-1 1-1 0 0,1 0 0 0 0,-1-1 0 0 0,0 1 0 0 0,0-1 1 0 0,1 0-37 0 0,-1 1 2581 0 0,0 0 885 0 0,0 0 176 0 0,0 0-465 0 0,0 0-2091 0 0,0 0-927 0 0,-4 0-165 0 0,0 0-1 0 0,0 1 1 0 0,0 0-1 0 0,0 0 0 0 0,0 0 1 0 0,0 0-1 0 0,0 1 1 0 0,0-1-1 0 0,-2 3 7 0 0,-24 8-10 0 0,29-12-20 0 0,-2 2 116 0 0,-4 2 540 0 0,-1-4-508 0 0,1 1-1 0 0,-1 0 0 0 0,1 1 1 0 0,-1 0-1 0 0,1 0 0 0 0,0 0 0 0 0,-1 1 1 0 0,1 0-1 0 0,1 0 0 0 0,-1 1 1 0 0,0 0-1 0 0,1 0 0 0 0,0 0 0 0 0,0 1 1 0 0,0 0-118 0 0,-10 10 295 0 0,1 0 0 0 0,1 0 0 0 0,0 2 0 0 0,-10 15-295 0 0,19-24 36 0 0,1-1 0 0 0,0 0 0 0 0,0 1 1 0 0,0 0-1 0 0,-1 8-36 0 0,3-11 25 0 0,1 0 0 0 0,0 0 1 0 0,0 0-1 0 0,0 0 0 0 0,1 0 0 0 0,-1 0 1 0 0,1 0-1 0 0,0 0 0 0 0,1 1 1 0 0,0 0-26 0 0,-1-4 9 0 0,0 0 0 0 0,1-1 0 0 0,-1 1 0 0 0,1-1 0 0 0,-1 1 0 0 0,1-1 0 0 0,0 1 0 0 0,0-1 1 0 0,-1 0-1 0 0,1 1 0 0 0,0-1 0 0 0,0 0 0 0 0,1 1 0 0 0,-1-1 0 0 0,0 0 0 0 0,0 0 0 0 0,0 0 0 0 0,1 0 1 0 0,-1 0-1 0 0,1 0 0 0 0,-1-1 0 0 0,1 1 0 0 0,-1 0 0 0 0,1-1 0 0 0,-1 1 0 0 0,2-1-9 0 0,0 1-17 0 0,1-1-1 0 0,-1 1 0 0 0,0-1 0 0 0,1 0 0 0 0,-1 0 1 0 0,1-1-1 0 0,-1 1 0 0 0,0-1 0 0 0,1 0 1 0 0,-1 0-1 0 0,3-1 18 0 0,0 0 90 0 0,0-1 0 0 0,-1 0 1 0 0,1 0-1 0 0,-1 0 0 0 0,1-1 0 0 0,-1 1 0 0 0,0-1 1 0 0,0-1-1 0 0,-1 1 0 0 0,4-5-90 0 0,0-1-154 0 0,0 0 1 0 0,-1-1-1 0 0,-1 0 1 0 0,5-10 153 0 0,5-8-327 0 0,1 1-1 0 0,19-23 328 0 0,-35 49-1 0 0,-1 1-1 0 0,1 0 0 0 0,0 0 1 0 0,0 0-1 0 0,-1 0 0 0 0,1 0 1 0 0,0 1-1 0 0,0-1 0 0 0,0 0 1 0 0,0 0-1 0 0,0 1 0 0 0,0-1 1 0 0,0 0-1 0 0,1 1 0 0 0,-1-1 1 0 0,0 1-1 0 0,0 0 0 0 0,0-1 1 0 0,1 1-1 0 0,-1 0 1 0 0,0-1-1 0 0,0 1 0 0 0,1 0 1 0 0,-1 0-1 0 0,0 0 0 0 0,0 0 1 0 0,1 1-1 0 0,-1-1 0 0 0,0 0 1 0 0,0 0-1 0 0,1 1 0 0 0,-1-1 2 0 0,1 1-4 0 0,0 1 0 0 0,0-1-1 0 0,1 0 1 0 0,-1 1 0 0 0,-1-1 0 0 0,1 1-1 0 0,0 0 1 0 0,0 0 0 0 0,-1 0-1 0 0,1 0 1 0 0,-1 0 0 0 0,1 0 0 0 0,-1 0-1 0 0,0 0 1 0 0,0 1 4 0 0,37 67 389 0 0,-23-37-284 0 0,-7-16-101 0 0,-1 0 1 0 0,3 12-5 0 0,-1 6 217 0 0,-2 1 1 0 0,-1 1 0 0 0,-2-1-1 0 0,-2 10-217 0 0,-1-17 64 0 0,-1 1 0 0 0,-2-1 0 0 0,-1 0 0 0 0,-4 15-64 0 0,4-29 48 0 0,-1-1-1 0 0,1 0 1 0 0,-2 0-1 0 0,0-1 0 0 0,-1 1 1 0 0,0-1-1 0 0,-5 6-47 0 0,9-14 18 0 0,-2-1 0 0 0,1 1 1 0 0,0-1-1 0 0,-1 0 0 0 0,0 0 0 0 0,0 0 0 0 0,0 0 0 0 0,0-1 0 0 0,-1 1 0 0 0,0-1 0 0 0,1 0 0 0 0,-1-1 0 0 0,0 1 1 0 0,0-1-1 0 0,-1 0 0 0 0,1 0 0 0 0,0-1 0 0 0,-1 1 0 0 0,1-1 0 0 0,-1-1 0 0 0,1 1-18 0 0,1 0 37 0 0,-1-1 1 0 0,1 0-1 0 0,0 0 0 0 0,-1 0 0 0 0,1-1 1 0 0,0 1-1 0 0,-1-1 0 0 0,1 0 0 0 0,0 0 1 0 0,0 0-1 0 0,0-1 0 0 0,0 0 0 0 0,0 1 1 0 0,0-2-1 0 0,0 1 0 0 0,1 0 0 0 0,-1-1 1 0 0,1 1-1 0 0,-1-1 0 0 0,1 0 0 0 0,0 0 1 0 0,0 0-1 0 0,0-1 0 0 0,1 1 0 0 0,-1-1 1 0 0,1 1-1 0 0,0-1 0 0 0,0 0 0 0 0,-1-3-37 0 0,0-2 20 0 0,1 0-1 0 0,0 0 1 0 0,0 0-1 0 0,1-1 1 0 0,0 1 0 0 0,0 0-1 0 0,1-1 1 0 0,1 1-1 0 0,-1-1 1 0 0,2 1-1 0 0,-1-1-19 0 0,5-17 16 0 0,2 0 0 0 0,0 0 0 0 0,3-2-16 0 0,-1 7-250 0 0,0 0 1 0 0,2 2-1 0 0,0-1 0 0 0,1 2 1 0 0,6-6 249 0 0,11-12-1683 0 0,1 1 0 0 0,11-7 1683 0 0,18-20-2239 0 0,-34 37 1863 0 0,0 0 1 0 0,3 3-1 0 0,6-5 376 0 0,-33 27 49 0 0,0 0 0 0 0,-1 0 0 0 0,1 1 0 0 0,0-1 0 0 0,0 1 0 0 0,0-1-1 0 0,0 1 1 0 0,0 0 0 0 0,-1-1 0 0 0,1 1 0 0 0,0 0 0 0 0,0 0 0 0 0,0 0 0 0 0,0 1 0 0 0,0-1 0 0 0,0 0-1 0 0,0 1 1 0 0,0-1 0 0 0,-1 1 0 0 0,1 0 0 0 0,0 0 0 0 0,0-1 0 0 0,-1 1 0 0 0,1 0 0 0 0,0 0 0 0 0,-1 1-1 0 0,1-1 1 0 0,-1 0 0 0 0,1 0 0 0 0,-1 1 0 0 0,0-1 0 0 0,0 1 0 0 0,0-1 0 0 0,1 2-49 0 0,6 9 128 0 0,-7-10-112 0 0,0-1-1 0 0,0 1 0 0 0,0-1 0 0 0,0 1 1 0 0,0-1-1 0 0,0 1 0 0 0,0 0 1 0 0,-1-1-1 0 0,1 1 0 0 0,-1 0 0 0 0,1 0 1 0 0,-1 0-16 0 0,2 18 170 0 0,0-4 107 0 0,-1 0 0 0 0,0 0 0 0 0,-1 0 0 0 0,-2 12-277 0 0,-10 24 600 0 0,11-47-536 0 0,1-4 0 0 0,0-1 0 0 0,0 0 11 0 0,0 0 45 0 0,0 0 21 0 0,0 0 3 0 0,1-2-103 0 0,-1 0 0 0 0,1 1-1 0 0,0-1 1 0 0,0 0 0 0 0,0 1 0 0 0,-1-1-1 0 0,1 0 1 0 0,1 1 0 0 0,0-2-41 0 0,1-2 73 0 0,20-32 87 0 0,2 0-1 0 0,1 2 1 0 0,20-20-160 0 0,-16 26-539 0 0,26-22 539 0 0,-40 39-264 0 0,0 0 0 0 0,1 1 0 0 0,0 1 0 0 0,16-7 264 0 0,-27 14-201 0 0,1 1 1 0 0,-1 0-1 0 0,0 0 0 0 0,1 0 0 0 0,0 1 0 0 0,5-1 201 0 0,-8 2-373 0 0,-1 0 0 0 0,1 0 0 0 0,0 0 0 0 0,-1 0 0 0 0,1 1 0 0 0,1 0 373 0 0,-3 0-806 0 0,1 0 0 0 0,0 0 0 0 0,-1 0 0 0 0,1 0 0 0 0,0 1 0 0 0,-1-1 0 0 0,0 1 0 0 0,2 0 806 0 0,1 2-2176 0 0</inkml:trace>
  <inkml:trace contextRef="#ctx0" brushRef="#br0" timeOffset="100675.887">13766 4012 7600 0 0,'0'0'348'0'0,"0"0"-7"0"0,-13-6-9 0 0,6 6 319 0 0,1 1-1 0 0,-1 0 1 0 0,1 0 0 0 0,0 1-1 0 0,0 0 1 0 0,0 0 0 0 0,0 0-1 0 0,0 1 1 0 0,0 0 0 0 0,1 0-1 0 0,-1 0 1 0 0,1 1 0 0 0,-2 1-651 0 0,-3 3 435 0 0,1 0 1 0 0,0 1-1 0 0,0-1 1 0 0,1 2-1 0 0,0-1 1 0 0,-4 8-436 0 0,3-4 226 0 0,4-6-174 0 0,-1 1 1 0 0,2 0-1 0 0,-1 0 1 0 0,1 0-1 0 0,1 0 1 0 0,-3 7-53 0 0,6-14 9 0 0,-1 0 0 0 0,1 0 0 0 0,-1 1 0 0 0,1-1 0 0 0,0 0 0 0 0,0 0 0 0 0,-1 0 0 0 0,1 0 0 0 0,0 1 0 0 0,0-1 0 0 0,0 0 0 0 0,0 0-1 0 0,1 0 1 0 0,-1 0 0 0 0,0 1 0 0 0,0-1 0 0 0,1 0 0 0 0,-1 0 0 0 0,1 0 0 0 0,-1 0 0 0 0,1 0 0 0 0,-1 0 0 0 0,1 0 0 0 0,0 0 0 0 0,-1 0 0 0 0,1 0 0 0 0,0 0 0 0 0,0 0 0 0 0,0 0 0 0 0,-1-1 0 0 0,1 1 0 0 0,0 0 0 0 0,0-1 0 0 0,1 1-9 0 0,2 3 43 0 0,-2-2-16 0 0,1-1 0 0 0,-1 1 0 0 0,1-1 0 0 0,0 0 0 0 0,-1 0 0 0 0,1 0-1 0 0,0 0 1 0 0,-1 0 0 0 0,1-1 0 0 0,0 1 0 0 0,0-1 0 0 0,0 1 0 0 0,0-1 0 0 0,-1 0 0 0 0,1 0 0 0 0,0-1 0 0 0,2 1-27 0 0,7-2 197 0 0,0 0 0 0 0,0-1 0 0 0,4-2-197 0 0,-10 4 33 0 0,0-1 0 0 0,0-1 0 0 0,0 1 0 0 0,0-1 0 0 0,0 0 0 0 0,-1 0 0 0 0,0-1 0 0 0,1 0 0 0 0,-1 0 0 0 0,-1 0 0 0 0,1 0 0 0 0,0-1 0 0 0,-1 0-33 0 0,-1 1 13 0 0,0 0 0 0 0,-1 0-1 0 0,1 0 1 0 0,-1-1 0 0 0,0 1 0 0 0,0 0-1 0 0,-1-1 1 0 0,1 0 0 0 0,-1 1 0 0 0,0-1-1 0 0,0 0 1 0 0,-1 0 0 0 0,1 1-1 0 0,-1-1 1 0 0,0 0 0 0 0,0 0 0 0 0,-1-2-13 0 0,0-1 0 0 0,-1 1 1 0 0,1 0 0 0 0,-1-1-1 0 0,-1 1 1 0 0,1 0 0 0 0,-1 1 0 0 0,-3-6-1 0 0,5 10-21 0 0,0 1 0 0 0,0-1 1 0 0,0 0-1 0 0,0 0 1 0 0,0 1-1 0 0,0-1 0 0 0,-1 1 1 0 0,1-1-1 0 0,-1 1 0 0 0,1-1 1 0 0,-1 1-1 0 0,1 0 1 0 0,-1 0-1 0 0,0 0 0 0 0,1 0 1 0 0,-1 0-1 0 0,0 0 1 0 0,0 0-1 0 0,0 1 0 0 0,0-1 1 0 0,0 1-1 0 0,0-1 1 0 0,0 1-1 0 0,0 0 0 0 0,0-1 1 0 0,0 1-1 0 0,0 0 1 0 0,0 1-1 0 0,0-1 0 0 0,-1 0 21 0 0,3 1-145 0 0,-3 2 53 0 0,4-1 78 0 0,-1 0 1 0 0,1 0-1 0 0,-1-1 1 0 0,1 1-1 0 0,0 0 1 0 0,0 0-1 0 0,0-1 1 0 0,0 1-1 0 0,0 0 0 0 0,0-1 1 0 0,0 1-1 0 0,2 0 14 0 0,-1 1-10 0 0,1-1-1 0 0,0 0 1 0 0,0 1 0 0 0,0-1-1 0 0,0-1 1 0 0,0 1-1 0 0,0 0 1 0 0,0-1-1 0 0,1 1 1 0 0,-1-1 0 0 0,1 0 10 0 0,37 8-67 0 0,-31-8 122 0 0,0-1 0 0 0,0 0 0 0 0,-1 0 0 0 0,1-1 0 0 0,0-1 0 0 0,0 0 0 0 0,-1 0-1 0 0,1-1 1 0 0,-1 0 0 0 0,4-2-55 0 0,14-10 289 0 0,-17 8-504 0 0,-9 9 211 0 0,0-1 0 0 0,-1 0 0 0 0,1 0 0 0 0,-1 1 0 0 0,1-1 0 0 0,-1 0 0 0 0,0 0 1 0 0,0 1-1 0 0,1-1 0 0 0,-1 0 0 0 0,0 1 0 0 0,0 0 4 0 0,-3 22 196 0 0,2-21-163 0 0,0 0 0 0 0,1 1 0 0 0,-1-1 0 0 0,1 0 0 0 0,0 1 0 0 0,0-1 0 0 0,0 0 0 0 0,1 1-1 0 0,-1-1 1 0 0,1 3-33 0 0,1 0 56 0 0,-1 0 0 0 0,0-1 0 0 0,-1 1 0 0 0,1 4-56 0 0,-1-6 22 0 0,0 1 0 0 0,1-1 0 0 0,-1 0-1 0 0,1 1 1 0 0,0-1 0 0 0,1 2-22 0 0,-1-4 9 0 0,0 0 1 0 0,0-1-1 0 0,0 1 1 0 0,0-1-1 0 0,0 1 1 0 0,0-1-1 0 0,0 1 1 0 0,1-1-1 0 0,-1 1 1 0 0,1-1-1 0 0,-1 0 1 0 0,1 0-1 0 0,-1 0 1 0 0,1 0-1 0 0,-1 0 1 0 0,1 0-1 0 0,1 0-9 0 0,1 0 37 0 0,0 1 0 0 0,0-2 0 0 0,0 1-1 0 0,0 0 1 0 0,0-1 0 0 0,0 0 0 0 0,0 0 0 0 0,0 0-1 0 0,0 0 1 0 0,0-1 0 0 0,0 1 0 0 0,0-1 0 0 0,0 0-1 0 0,0 0 1 0 0,0-1 0 0 0,0 1 0 0 0,-1-1 0 0 0,1 0-1 0 0,-1 0 1 0 0,1 0 0 0 0,-1 0 0 0 0,0-1-1 0 0,1 1 1 0 0,-1-1 0 0 0,-1 0 0 0 0,1 0 0 0 0,1-1-37 0 0,4-7-140 0 0,-1 0 1 0 0,0 0 0 0 0,0 0 0 0 0,-1-1 0 0 0,0-1 139 0 0,0 2-166 0 0,4-10-162 0 0,-10 20 309 0 0,0 0 1 0 0,1-1-1 0 0,-1 1 0 0 0,1 0 0 0 0,0 0 0 0 0,-1-1 0 0 0,1 1 0 0 0,0 0 1 0 0,0 0-1 0 0,1-1 19 0 0,4-8-69 0 0,-5 9-11 0 0,0 0 20 0 0,-1 1 67 0 0,1 0 0 0 0,-1 0 0 0 0,1-1 1 0 0,-1 1-1 0 0,1 0 0 0 0,-1 0 0 0 0,1 0 0 0 0,-1 0 0 0 0,1 0 0 0 0,-1 0 0 0 0,0 0 1 0 0,1 0-1 0 0,-1 0 0 0 0,1 0 0 0 0,-1 0 0 0 0,1 1 0 0 0,-1-1 0 0 0,1 0 0 0 0,-1 0 1 0 0,0 0-1 0 0,1 1 0 0 0,-1-1 0 0 0,1 0 0 0 0,-1 0 0 0 0,0 1 0 0 0,1-1 0 0 0,-1 0 1 0 0,0 1-1 0 0,1-1 0 0 0,-1 0 0 0 0,0 1 0 0 0,1-1 0 0 0,-1 1 0 0 0,0-1 0 0 0,0 0 1 0 0,0 1-8 0 0,1 0 28 0 0,4 4 105 0 0,0 1 0 0 0,-1-1 0 0 0,0 2 1 0 0,0-1-1 0 0,0 0 0 0 0,-1 1 0 0 0,0-1 0 0 0,1 3-133 0 0,0 1 168 0 0,0-1 1 0 0,1 0 0 0 0,5 7-169 0 0,-5-10 88 0 0,-3-2-33 0 0,1 0 0 0 0,-1-1 1 0 0,1 1-1 0 0,0-1 0 0 0,0 0 0 0 0,0 0 0 0 0,1 0 0 0 0,-1 0 1 0 0,1 0-1 0 0,0-1 0 0 0,-1 0 0 0 0,1 1 0 0 0,1-1-55 0 0,2 1 31 0 0,-3-1 2 0 0,-1 0-1 0 0,1-1 1 0 0,0 1 0 0 0,0-1-1 0 0,1 0 1 0 0,-1 0-1 0 0,0 0 1 0 0,0 0 0 0 0,1-1-1 0 0,-1 0 1 0 0,0 0-1 0 0,0 0 1 0 0,1 0 0 0 0,-1-1-1 0 0,3 0-32 0 0,5-2-1043 0 0,1-1 1 0 0,-1 0-1 0 0,4-2 1043 0 0,-12 3-430 0 0,0 1 1 0 0,1 0 0 0 0,-1-1 0 0 0,0 0-1 0 0,0 0 1 0 0,-1 0 0 0 0,1-1 0 0 0,-1 1-1 0 0,1-1 1 0 0,1-2 429 0 0,4-8-2386 0 0</inkml:trace>
  <inkml:trace contextRef="#ctx0" brushRef="#br0" timeOffset="101090.234">14496 3892 8640 0 0,'0'0'396'0'0,"0"0"-12"0"0,-13 22 844 0 0,11-17-1240 0 0,2 4-2978 0 0,0-3-296 0 0</inkml:trace>
  <inkml:trace contextRef="#ctx0" brushRef="#br0" timeOffset="101512.729">14647 3928 6448 0 0,'0'0'297'0'0,"-6"-8"102"0"0,6 8-106 0 0,-1-1-1 0 0,0 1 1 0 0,1-1 0 0 0,-1 1 0 0 0,1-1 0 0 0,-1 1 0 0 0,0 0 0 0 0,1-1-1 0 0,-1 1 1 0 0,0 0 0 0 0,0 0 0 0 0,1-1 0 0 0,-1 1 0 0 0,0 0-1 0 0,0 0 1 0 0,1 0 0 0 0,-1 0 0 0 0,0 0 0 0 0,1 0 0 0 0,-1 0-1 0 0,0 0 1 0 0,0 0 0 0 0,1 1 0 0 0,-1-1 0 0 0,0 0-293 0 0,0 0 513 0 0,-2 0-265 0 0,2 0-175 0 0,0-1-1 0 0,0 1 0 0 0,1 0 0 0 0,-1 0 0 0 0,0 0 0 0 0,1 0 0 0 0,-1 0 0 0 0,0 0 1 0 0,0 1-1 0 0,1-1 0 0 0,-1 0 0 0 0,0 0 0 0 0,1 0 0 0 0,-1 1 0 0 0,0-1 0 0 0,1 0 0 0 0,-1 1 1 0 0,1-1-1 0 0,-1 1 0 0 0,0-1-72 0 0,0 1 93 0 0,1-1 11 0 0,0 0-20 0 0,0 0-11 0 0,0 0 3 0 0,0 0 18 0 0,0 0 8 0 0,0 0 2 0 0,0 0-6 0 0,0 0-24 0 0,0 0 10 0 0,0 0 3 0 0,0 0-7 0 0,0 0-8 0 0,0 0-7 0 0,13-5 458 0 0,-7 4-9423 0 0,-6 1 4766 0 0</inkml:trace>
  <inkml:trace contextRef="#ctx0" brushRef="#br0" timeOffset="102677.355">14512 3928 2760 0 0,'0'0'125'0'0,"0"0"354"0"0,0 0 1398 0 0,0 0 608 0 0,0 0 126 0 0,0 0-206 0 0,0 0-946 0 0,0 0-420 0 0,0 0-82 0 0,0 0-33 0 0,0 0-64 0 0,0 0-27 0 0,0 0-8 0 0,0 0-54 0 0,0 0-224 0 0,0 0-99 0 0,0 0-22 0 0,0 0-48 0 0,0 15 60 0 0,1 4-68 0 0,1 0 0 0 0,1 0 0 0 0,1-1 0 0 0,2 8-370 0 0,6 10 669 0 0,11 25-669 0 0,4 11 339 0 0,15 54 157 0 0,-33-95-327 0 0,0 0-1 0 0,-2 0 0 0 0,1 18-168 0 0,2 7 7 0 0,-5-30 63 0 0,-2 0 0 0 0,0 1 0 0 0,-1-1 0 0 0,-3 26-70 0 0,1-50-5 0 0,0 0-1 0 0,0-1 1 0 0,0 1 0 0 0,0 0-1 0 0,-1-1 1 0 0,1 1-1 0 0,0 0 1 0 0,-1-1-1 0 0,0 1 1 0 0,1-1 0 0 0,-1 1-1 0 0,0-1 1 0 0,0 1-1 0 0,0-1 1 0 0,0 0 0 0 0,0 1-1 0 0,0-1 1 0 0,0 0-1 0 0,0 0 1 0 0,-1 0 0 0 0,1 0-1 0 0,0 0 1 0 0,-1 0-1 0 0,1 0 1 0 0,-1 0-1 0 0,1 0 1 0 0,-1-1 0 0 0,1 1-1 0 0,-1-1 1 0 0,1 1-1 0 0,-1-1 1 0 0,0 0 0 0 0,0 1 5 0 0,-3 0-80 0 0,-1 1-120 0 0,0 0 0 0 0,0 0-1 0 0,-1-1 1 0 0,1 0-1 0 0,-4 0 201 0 0,-10-5-3106 0 0,18 3 2133 0 0,-1 0 1 0 0,1-1-1 0 0,-1 1 0 0 0,1-1 1 0 0,0 1-1 0 0,-1-1 1 0 0,1 0 972 0 0,-10-10-6601 0 0</inkml:trace>
  <inkml:trace contextRef="#ctx0" brushRef="#br0" timeOffset="103126.447">14588 4113 4608 0 0,'2'-2'-13'0'0,"0"0"0"0"0,0 0 1 0 0,1 0-1 0 0,-1 1 0 0 0,1-1 0 0 0,-1 1 1 0 0,3-1 12 0 0,0 0 774 0 0,0 0 1 0 0,1 1 0 0 0,-1-1 0 0 0,1 1-1 0 0,-1 0 1 0 0,3 1-775 0 0,4-1 1790 0 0,0 1-1 0 0,0 1 0 0 0,0-1 1 0 0,7 3-1790 0 0,-14-2 248 0 0,-1 0 0 0 0,1 0-1 0 0,0 0 1 0 0,-1 1 0 0 0,0 0 0 0 0,1 0 0 0 0,-1 0 0 0 0,0 0 0 0 0,0 1 0 0 0,0 0 0 0 0,3 2-248 0 0,-1 1 415 0 0,-1-1 0 0 0,0 1 0 0 0,0 0 1 0 0,0 1-1 0 0,-1-1 0 0 0,3 5-415 0 0,-6-9 106 0 0,0 0 0 0 0,0-1 0 0 0,0 1 0 0 0,0 0 0 0 0,-1 0 0 0 0,1 0 0 0 0,0 0 0 0 0,-1 0 0 0 0,1 0 0 0 0,-1 0-1 0 0,0 0 1 0 0,0 0 0 0 0,0 0 0 0 0,0 1 0 0 0,0-1 0 0 0,0 0 0 0 0,-1 0 0 0 0,1 0 0 0 0,-1 1-106 0 0,0 0 81 0 0,0-1 1 0 0,0 1-1 0 0,-1-1 1 0 0,1 0 0 0 0,-1 0-1 0 0,0 0 1 0 0,1 0-1 0 0,-1 0 1 0 0,0 0-1 0 0,0 0 1 0 0,0 0-1 0 0,-1-1 1 0 0,0 2-82 0 0,-8 2 199 0 0,0 1-1 0 0,0-1 1 0 0,0-1-1 0 0,0 0 1 0 0,-1-1-1 0 0,0 0-198 0 0,-10 3-264 0 0,0-2 0 0 0,0-1 0 0 0,-1 0 0 0 0,1-2 0 0 0,-1-1 0 0 0,1 0 0 0 0,-1-2 0 0 0,-13-2 264 0 0,2-4-1376 0 0</inkml:trace>
  <inkml:trace contextRef="#ctx0" brushRef="#br0" timeOffset="131892.369">15925 3920 7920 0 0,'4'-4'713'0'0,"3"0"-585"0"0,-6 4-106 0 0,0-1-1 0 0,-1 1 0 0 0,1 0 1 0 0,0 0-1 0 0,-1-1 1 0 0,1 1-1 0 0,-1 0 1 0 0,1-1-1 0 0,-1 1 1 0 0,1-1-1 0 0,-1 1 1 0 0,1-1-1 0 0,-1 1 0 0 0,1-1 1 0 0,-1 1-1 0 0,1-1 1 0 0,-1 1-1 0 0,0-1 1 0 0,1 1-1 0 0,-1-1 1 0 0,0 0-1 0 0,0 1-21 0 0,3-4 673 0 0,-2 2-291 0 0,0 1 0 0 0,0 0 0 0 0,0 0 0 0 0,-1 0-1 0 0,1 0 1 0 0,0-1 0 0 0,-1 1 0 0 0,1 0-1 0 0,0-1 1 0 0,-1 1 0 0 0,1-2-382 0 0,5-8 1748 0 0,-5 10-1150 0 0,-1 1-19 0 0,6-6 2868 0 0,-6 6-3432 0 0,1 0-1 0 0,-1 0 1 0 0,0 0-1 0 0,1-1 1 0 0,-1 1-1 0 0,1 0 1 0 0,-1 0-1 0 0,1 0 1 0 0,-1 0-1 0 0,0 0 1 0 0,1 0-1 0 0,-1 0 1 0 0,1 0-1 0 0,-1 0 1 0 0,0 0-1 0 0,1 0 1 0 0,-1 0-1 0 0,1 0 1 0 0,-1 0 0 0 0,1 0-1 0 0,-1 1 1 0 0,0-1-1 0 0,1 0 1 0 0,-1 0-1 0 0,0 0 1 0 0,1 1-1 0 0,-1-1 1 0 0,0 0-1 0 0,1 0 1 0 0,-1 1-1 0 0,0-1 1 0 0,1 0-1 0 0,-1 1 1 0 0,0-1-15 0 0,1 15 102 0 0,-1-2 2 0 0,2-2-89 0 0,1-2-31 0 0,-1 0-1 0 0,0 0 1 0 0,0 0 0 0 0,-1 1-1 0 0,0 4 17 0 0,-1-11 0 0 0,1 1 0 0 0,-1 0 0 0 0,1 0 0 0 0,0-1 0 0 0,1 1 0 0 0,-1-1 0 0 0,2 4 0 0 0,5 13 11 0 0,-8-17-1 0 0,3 8-3 0 0,0 0 0 0 0,0-1 1 0 0,1 1-1 0 0,0-1 0 0 0,1 0 0 0 0,4 8-7 0 0,3 0-70 0 0,-9-12 90 0 0,0 0-1 0 0,1-1 1 0 0,0 1 0 0 0,0-1 0 0 0,1 0 0 0 0,-1 0 0 0 0,1-1 0 0 0,0 1-1 0 0,0-1 1 0 0,2 1-20 0 0,-6-5 24 0 0,0 1-1 0 0,0 0 0 0 0,0-1 0 0 0,0 1 1 0 0,0-1-1 0 0,0 1 0 0 0,0-1 0 0 0,1 1 1 0 0,-1-1-1 0 0,0 0 0 0 0,0 0 0 0 0,0 1 1 0 0,1-1-1 0 0,-1 0 0 0 0,0 0 0 0 0,0 0 1 0 0,1-1-1 0 0,-1 1 0 0 0,0 0 0 0 0,0 0 1 0 0,0-1-1 0 0,1 1-23 0 0,-1-1 16 0 0,4-1 70 0 0,-1 0-1 0 0,0 0 0 0 0,0 0 1 0 0,0-1-1 0 0,0 0 0 0 0,0 0 1 0 0,0 0-1 0 0,-1 0 0 0 0,1-1 1 0 0,-1 0-1 0 0,0 1 1 0 0,0-1-1 0 0,-1 0 0 0 0,1 0 1 0 0,-1 0-1 0 0,0-1 0 0 0,1-1-85 0 0,4-11 167 0 0,0 1-1 0 0,-2-1 0 0 0,0 0 0 0 0,0-5-166 0 0,3-9 60 0 0,-1 2 68 0 0,1-14-128 0 0,8-55 64 0 0,-7 52 334 0 0,-9 45-332 0 0,0 1-11 0 0,0 0-107 0 0,0 0-93 0 0,0 0-201 0 0,0 0-80 0 0,0 17-2404 0 0,0-6 702 0 0</inkml:trace>
  <inkml:trace contextRef="#ctx0" brushRef="#br0" timeOffset="132420.339">16280 4241 4608 0 0,'0'0'353'0'0,"10"-4"1276"0"0,15-8 4107 0 0,-19 9-5183 0 0,0 0 0 0 0,1 0 0 0 0,-1 1 0 0 0,4-1-553 0 0,53-19 3149 0 0,-51 19-2668 0 0,-7 2-215 0 0,-1 0 1 0 0,1 0-1 0 0,0 0 0 0 0,0 1 1 0 0,0-1-1 0 0,-1 1 0 0 0,1 0 1 0 0,0 0-1 0 0,0 1 0 0 0,2 0-266 0 0,-6-1 45 0 0,0 0 0 0 0,0 1-1 0 0,0-1 1 0 0,0 0-1 0 0,-1 0 1 0 0,1 1 0 0 0,0-1-1 0 0,0 1 1 0 0,0-1 0 0 0,-1 1-1 0 0,1-1 1 0 0,0 1-1 0 0,-1-1 1 0 0,1 1 0 0 0,0 0-1 0 0,-1-1 1 0 0,1 1 0 0 0,-1 0-1 0 0,1-1 1 0 0,-1 1-1 0 0,1 0 1 0 0,-1 0 0 0 0,0 0-1 0 0,1-1 1 0 0,-1 1-45 0 0,0 1 31 0 0,0 0-1 0 0,0-1 1 0 0,1 1-1 0 0,-2 0 1 0 0,1 0 0 0 0,0-1-1 0 0,0 1 1 0 0,0 0-1 0 0,-1-1 1 0 0,1 1-1 0 0,-1 0 1 0 0,0 1-31 0 0,-2 3 4 0 0,1-1 0 0 0,-2 1 1 0 0,1 0-1 0 0,-1-1 0 0 0,1 0 0 0 0,-2 0 0 0 0,1 0-4 0 0,-3 2 30 0 0,0-1 0 0 0,-1 0-1 0 0,0 0 1 0 0,-6 2-30 0 0,-11 9 41 0 0,-23 14 36 0 0,37-25-67 0 0,0 0 0 0 0,1 1-1 0 0,0 0 1 0 0,0 0-1 0 0,0 1 1 0 0,1 1-1 0 0,-5 5-9 0 0,10-8 0 0 0,4-6 0 0 0,0 1 0 0 0,0-1 0 0 0,0 0 0 0 0,0 1 0 0 0,0-1 0 0 0,-1 0 0 0 0,1 1 0 0 0,0-1 0 0 0,0 0 0 0 0,0 1 0 0 0,1-1 0 0 0,-1 0 0 0 0,0 1 0 0 0,0-1 0 0 0,0 0 0 0 0,0 1 0 0 0,0-1 0 0 0,0 0 0 0 0,0 0 0 0 0,1 1 0 0 0,-1-1 0 0 0,0 0 0 0 0,0 1 0 0 0,0-1 0 0 0,1 0 0 0 0,-1 0 0 0 0,0 1 0 0 0,0-1 0 0 0,1 0 0 0 0,-1 0 0 0 0,0 0 0 0 0,0 1 0 0 0,1-1 0 0 0,-1 0 0 0 0,0 0 0 0 0,1 0 0 0 0,-1 0 0 0 0,0 0 0 0 0,4 2 31 0 0,-1 0 0 0 0,0-1 0 0 0,1 0 0 0 0,-1 0 0 0 0,1 0 1 0 0,-1 0-1 0 0,1 0 0 0 0,-1-1 0 0 0,4 1-31 0 0,36-2 270 0 0,-17 0-196 0 0,96-4-1811 0 0,-128 2-2464 0 0,-3 0-2316 0 0</inkml:trace>
  <inkml:trace contextRef="#ctx0" brushRef="#br0" timeOffset="132819.911">16211 4300 3224 0 0,'0'0'143'0'0,"0"0"503"0"0,16-6 9249 0 0,9-2-4784 0 0,-16 6-4662 0 0,1 0-1 0 0,0 0 1 0 0,-1 1 0 0 0,1 0 0 0 0,2 1-449 0 0,12 0 323 0 0,85 1 764 0 0,-38 3-3233 0 0,-51-1 978 0 0</inkml:trace>
  <inkml:trace contextRef="#ctx0" brushRef="#br0" timeOffset="135256.385">16654 4372 2304 0 0,'0'0'101'0'0,"0"0"241"0"0,0 0 924 0 0,0 0 409 0 0,0 0 79 0 0,0 0-140 0 0,0 0-670 0 0,0 0-295 0 0,0 0-60 0 0,0 0-38 0 0,0 0-115 0 0,0 0-55 0 0,0 0-11 0 0,1 2 8 0 0,3 9 236 0 0,-1 0-1 0 0,0 1 0 0 0,-1 0 1 0 0,0-1-1 0 0,-1 1 0 0 0,0 0 0 0 0,-1 4-613 0 0,3 92 1656 0 0,-6-46-1028 0 0,6 19 488 0 0,-3-77-1377 0 0,0 15 1344 0 0,-1-15-2063 0 0,-1-9-2900 0 0,2-5 2063 0 0</inkml:trace>
  <inkml:trace contextRef="#ctx0" brushRef="#br0" timeOffset="135629.421">16645 4420 2760 0 0,'0'0'125'0'0,"4"-3"22"0"0,-1-1 731 0 0,0 1 1 0 0,0 0 0 0 0,1 0-1 0 0,-1 0 1 0 0,1 0-1 0 0,0 0 1 0 0,0 1-1 0 0,0 0 1 0 0,0 0-1 0 0,4-2-878 0 0,11-5 1092 0 0,-14 7-811 0 0,1 0 0 0 0,-1 1 1 0 0,1 0-1 0 0,-1 0 0 0 0,1 0 1 0 0,-1 0-1 0 0,1 1 0 0 0,-1 0 0 0 0,1 0 1 0 0,0 0-282 0 0,2 1 190 0 0,-4-1-71 0 0,1 0 0 0 0,0 0 0 0 0,-1 1 1 0 0,1 0-1 0 0,-1 0 0 0 0,1 0 0 0 0,-1 0 1 0 0,1 1-1 0 0,-1 0 0 0 0,0 0 0 0 0,0 0 1 0 0,1 0-1 0 0,-2 1 0 0 0,1-1 1 0 0,0 1-1 0 0,0 0 0 0 0,-1 0 0 0 0,0 1 1 0 0,0-1-1 0 0,0 1 0 0 0,0-1 0 0 0,1 2-119 0 0,-3-2 115 0 0,0 0 0 0 0,0 1 1 0 0,0-1-1 0 0,0 0 0 0 0,0 1 0 0 0,0-1 0 0 0,-1 1 0 0 0,0-1 0 0 0,0 0 0 0 0,0 1 0 0 0,0 2-115 0 0,1 14 422 0 0,-1-18-393 0 0,0 0-1 0 0,-1 0 0 0 0,1-1 1 0 0,0 1-1 0 0,-1 0 1 0 0,1 0-1 0 0,-1-1 0 0 0,0 1 1 0 0,1 0-1 0 0,-1-1 0 0 0,0 1 1 0 0,0-1-1 0 0,0 1 0 0 0,0-1 1 0 0,-2 2-29 0 0,0 1 67 0 0,0 0 0 0 0,-1 0 0 0 0,0-1-1 0 0,0 1 1 0 0,0-1-67 0 0,-3 1 59 0 0,0 0-1 0 0,0-1 1 0 0,0 0-1 0 0,-1 0 1 0 0,1 0-1 0 0,-5 0-58 0 0,-2 1 49 0 0,8-3-310 0 0,1 0 1 0 0,0 0-1 0 0,0-1 0 0 0,-1 0 0 0 0,1 0 0 0 0,0-1 0 0 0,-1 1 0 0 0,1-1 0 0 0,0 0 0 0 0,0 0 0 0 0,0-1 0 0 0,-1 0 0 0 0,-3-2 261 0 0,8 4-832 0 0,1 0-538 0 0,-2-5-2486 0 0,1-2-741 0 0</inkml:trace>
  <inkml:trace contextRef="#ctx0" brushRef="#br0" timeOffset="136765.61">16925 4423 2304 0 0,'0'0'492'0'0,"0"0"1227"0"0,0 0 538 0 0,0 0 109 0 0,2 2-215 0 0,4 4-1545 0 0,-1 0 0 0 0,0 0 0 0 0,0 1-1 0 0,0-1 1 0 0,-1 1 0 0 0,0 1 0 0 0,0-1 0 0 0,-1 0 0 0 0,0 1 0 0 0,0 0 0 0 0,0 0-1 0 0,0 4-605 0 0,2 5 1160 0 0,-3-18-239 0 0,-1-9-694 0 0,0 4-214 0 0,-1-1-1 0 0,2 1 0 0 0,-1-1 1 0 0,1 1-1 0 0,1-5-12 0 0,4-16-2 0 0,-5 21-33 0 0,-1-1 0 0 0,2 1 0 0 0,-1 0-1 0 0,1-1 1 0 0,0 1 0 0 0,0 0 0 0 0,1 1-1 0 0,0-1 1 0 0,3-4 35 0 0,-7 10-4 0 0,1-1 0 0 0,-1 1-1 0 0,0-1 1 0 0,0 1 0 0 0,0 0 0 0 0,0-1 0 0 0,1 1-1 0 0,-1-1 1 0 0,0 1 0 0 0,1 0 0 0 0,-1-1 0 0 0,0 1-1 0 0,0 0 1 0 0,1 0 0 0 0,-1-1 0 0 0,0 1 0 0 0,1 0-1 0 0,-1 0 1 0 0,1-1 0 0 0,-1 1 0 0 0,0 0 0 0 0,1 0-1 0 0,-1 0 1 0 0,1 0 0 0 0,-1 0 0 0 0,1 0 4 0 0,-1 0-2 0 0,1 0 0 0 0,-1-1 0 0 0,0 1 0 0 0,1 0 0 0 0,-1 0 0 0 0,1 0 0 0 0,-1 0 1 0 0,0 0-1 0 0,1 0 0 0 0,-1 0 0 0 0,1-1 0 0 0,-1 1 0 0 0,0 0 0 0 0,1 0 0 0 0,-1 0 0 0 0,0-1 0 0 0,0 1 1 0 0,1 0-1 0 0,-1-1 0 0 0,0 1 0 0 0,1 0 0 0 0,-1-1 0 0 0,0 1 0 0 0,0 0 0 0 0,0-1 0 0 0,1 1 2 0 0,1-1-48 0 0,2-1 24 0 0,5 2-169 0 0,-2 1 182 0 0,-3 3 22 0 0,-4-3 42 0 0,0-1 13 0 0,0 0-8 0 0,-4 0-46 0 0,-1 2-12 0 0,1 1 0 0 0,-1 2 0 0 0,1-2 0 0 0,0 0 0 0 0,-3 3 0 0 0,-4 8 0 0 0,9-12 18 0 0,1 1 1 0 0,-1 1-1 0 0,0-1 0 0 0,1 0 0 0 0,0 0 0 0 0,-1 0 0 0 0,1 1 0 0 0,0 2-18 0 0,-8 17 271 0 0,6-1 73 0 0,2-4 35 0 0,1-1 126 0 0,0-16-499 0 0,0 0-1 0 0,0-1 0 0 0,0 1 1 0 0,0 0-1 0 0,1-1 0 0 0,-1 1 1 0 0,0 0-1 0 0,0-1 0 0 0,0 1 1 0 0,1 0-1 0 0,-1-1 0 0 0,0 1 1 0 0,1-1-1 0 0,-1 1 0 0 0,0 0 1 0 0,1-1-1 0 0,-1 1 0 0 0,1-1 1 0 0,-1 1-1 0 0,1-1 0 0 0,-1 1 1 0 0,1-1-6 0 0,1 3 25 0 0,-1-2 64 0 0,12 7 161 0 0,-9-7-210 0 0,1 1 1 0 0,0-1-1 0 0,0 0 1 0 0,0 0-1 0 0,0 0 1 0 0,0-1-1 0 0,0 1 1 0 0,1-1-1 0 0,-1-1 1 0 0,0 1-1 0 0,0-1 1 0 0,0 0-1 0 0,0 0 0 0 0,3-1-40 0 0,-4 1 18 0 0,-1 0-1 0 0,0 0 0 0 0,1 0 0 0 0,-1-1 0 0 0,0 0 0 0 0,0 1 0 0 0,0-1 0 0 0,0 0 1 0 0,0 0-1 0 0,0 0 0 0 0,0-1 0 0 0,-1 1 0 0 0,1-1 0 0 0,-1 0 0 0 0,0 1 0 0 0,0-1 1 0 0,0 0-1 0 0,0 0 0 0 0,0 0 0 0 0,0-2-17 0 0,4-10 57 0 0,-4 10-46 0 0,-1 1 1 0 0,1 0-1 0 0,-1-1 1 0 0,0 1 0 0 0,0-1-1 0 0,0 1 1 0 0,-1-1-1 0 0,1 0-11 0 0,-11-70-228 0 0,10 74 168 0 0,0 1-13 0 0,0 0-3 0 0,0 0 4 0 0,0 0-13 0 0,0 0 15 0 0,0 0 6 0 0,1 2 51 0 0,0-1 0 0 0,0 1 0 0 0,-1 0 0 0 0,1-1 0 0 0,0 1 0 0 0,-1 0 0 0 0,0 0 0 0 0,1 0 0 0 0,-1 0 0 0 0,0-1 0 0 0,0 3 13 0 0,1 1 7 0 0,0 3-5 0 0,2 5 35 0 0,0 1 0 0 0,3 7-37 0 0,-4-17 5 0 0,-1 0 1 0 0,1 0-1 0 0,0-1 1 0 0,0 1-1 0 0,0-1 1 0 0,0 1-1 0 0,1-1 1 0 0,-1 0-1 0 0,1 0 1 0 0,0 0-1 0 0,1 1-5 0 0,-2-2-143 0 0,1 0 0 0 0,-1 0 0 0 0,1 0 0 0 0,-1-1 0 0 0,1 1 1 0 0,0-1-1 0 0,0 1 0 0 0,-1-1 0 0 0,1 0 0 0 0,0 0 0 0 0,0 0 0 0 0,0-1 0 0 0,1 1 0 0 0,-1-1 0 0 0,0 0 0 0 0,0 1 0 0 0,0-1 0 0 0,0-1 0 0 0,0 1 0 0 0,0 0 0 0 0,0-1 0 0 0,2 0 143 0 0,-4 1-164 0 0,-1 0 0 0 0,1-1 1 0 0,0 1-1 0 0,-1 0 0 0 0,1 0 0 0 0,-1-1 0 0 0,1 1 0 0 0,-1 0 0 0 0,1-1 1 0 0,-1 1-1 0 0,1-1 0 0 0,-1 1 0 0 0,1-1 0 0 0,-1 1 0 0 0,1-1 0 0 0,-1 1 1 0 0,0-1-1 0 0,1 1 0 0 0,-1-1 164 0 0,3-5-2085 0 0</inkml:trace>
  <inkml:trace contextRef="#ctx0" brushRef="#br0" timeOffset="137542.763">17331 4368 3224 0 0,'5'14'5381'0'0,"12"18"1792"0"0,4 1-4954 0 0,-16-26-1627 0 0,0 0 1 0 0,0 0-1 0 0,-1 0 0 0 0,0 3-592 0 0,8 11 1038 0 0,-10-18-898 0 0,0 0-1 0 0,0 0 0 0 0,0 0 1 0 0,-1 0-1 0 0,1 0 1 0 0,-1 0-1 0 0,0 1 0 0 0,1 2-139 0 0,-2-6 7 0 0,3 9 107 0 0,2-1-28 0 0,-4-7 23 0 0,-1-1-10 0 0,0 0-10 0 0,0 0-31 0 0,0-2-164 0 0,1-1 0 0 0,-1 1 1 0 0,0 0-1 0 0,0-1 1 0 0,0 1-1 0 0,0 0 0 0 0,0-1 1 0 0,0 1-1 0 0,-1-2 106 0 0,1-8-465 0 0,0 3 29 0 0,1 0 0 0 0,0 0 0 0 0,1 0 0 0 0,0 1 0 0 0,3-9 436 0 0,-4 13-118 0 0,0 0 1 0 0,1 0 0 0 0,0 0-1 0 0,0 0 1 0 0,0 1 0 0 0,0-1-1 0 0,0 0 1 0 0,1 1 0 0 0,-1-1-1 0 0,1 1 1 0 0,0 0 0 0 0,0 0-1 0 0,2 0 118 0 0,-4 2 36 0 0,0 0 0 0 0,1 0 0 0 0,-1 0 0 0 0,1 0 0 0 0,-1 1 0 0 0,1-1 0 0 0,-1 1 0 0 0,1-1 0 0 0,0 1 0 0 0,-1-1 0 0 0,1 1 0 0 0,0 0 0 0 0,-1 0 0 0 0,1 0 0 0 0,0 0 0 0 0,-1 0 0 0 0,1 0 0 0 0,0 0 0 0 0,-1 1 0 0 0,1-1 0 0 0,-1 1 0 0 0,1-1 0 0 0,0 1 0 0 0,-1 0 0 0 0,1-1 0 0 0,-1 1 0 0 0,0 0 0 0 0,1 0 0 0 0,-1 0 0 0 0,0 0 0 0 0,1 0 0 0 0,0 1-36 0 0,2 4 341 0 0,1-1 0 0 0,-1 1-1 0 0,0 0 1 0 0,0 0 0 0 0,0 0-1 0 0,1 4-340 0 0,-2-4 275 0 0,0 1-32 0 0,0 0 0 0 0,0 0 0 0 0,-1 0 0 0 0,1 0 0 0 0,-2 0 0 0 0,1 1 0 0 0,-1-1 0 0 0,0 5-243 0 0,-1-10 105 0 0,3 1 208 0 0,-5-7-402 0 0,1-6-261 0 0,0-1 0 0 0,1 1 0 0 0,0 0 0 0 0,1 0 0 0 0,0-1 0 0 0,1 1 0 0 0,0 0 0 0 0,3-6 350 0 0,-3 6-256 0 0,7-22-528 0 0,-9 30 747 0 0,0 1 1 0 0,1-1 0 0 0,0 1-1 0 0,-1 0 1 0 0,1-1 0 0 0,0 1-1 0 0,0 0 1 0 0,-1-1-1 0 0,1 1 1 0 0,0 0 0 0 0,0 0-1 0 0,1 0 1 0 0,-1 0 0 0 0,0 0-1 0 0,0 0 1 0 0,1-1 36 0 0,-1 2-82 0 0,-1 0 29 0 0,0 0 112 0 0,0 0 49 0 0,2 0-35 0 0,0 1 1 0 0,0-1-1 0 0,0 1 1 0 0,-1-1-1 0 0,1 1 1 0 0,0 0-1 0 0,-1 0 1 0 0,1 0-1 0 0,-1 0 1 0 0,1 0-1 0 0,-1 0 1 0 0,1 0-1 0 0,-1 0 1 0 0,0 0-1 0 0,0 1 1 0 0,1-1-1 0 0,-1 1 1 0 0,0-1-1 0 0,0 1-73 0 0,3 4 291 0 0,0 1-1 0 0,0-1 1 0 0,-1 0-1 0 0,0 2-290 0 0,16 34 1092 0 0,0 1 679 0 0,0 10-1771 0 0,9-3 272 0 0,-21-33-183 0 0,1 0 0 0 0,5 8-89 0 0,4 6 39 0 0,-14-24-9 0 0,1 1-1 0 0,-1 0 0 0 0,-1 0 1 0 0,0 0-1 0 0,1 5-29 0 0,1 44 291 0 0,-4-55-281 0 0,0-1 0 0 0,0 0 0 0 0,0 1 0 0 0,-1-1 0 0 0,1 0 0 0 0,0 1 0 0 0,-1-1 0 0 0,1 0 0 0 0,-1 0 0 0 0,1 1 0 0 0,-1-1 0 0 0,0 0 0 0 0,0 0-10 0 0,-3 5 0 0 0,4-5-95 0 0,-1 0 0 0 0,0 0-1 0 0,0 0 1 0 0,1-1 0 0 0,-1 1 0 0 0,0 0 0 0 0,0 0-1 0 0,0-1 1 0 0,0 1 0 0 0,0-1 0 0 0,0 1-1 0 0,0-1 1 0 0,0 1 0 0 0,0-1 0 0 0,-1 1-1 0 0,1-1 1 0 0,-1 0 95 0 0,2 0-64 0 0,-1 0 0 0 0,0 0 0 0 0,1 0-1 0 0,-1 0 1 0 0,1-1 0 0 0,-1 1 0 0 0,0 0 0 0 0,1 0-1 0 0,-1-1 1 0 0,1 1 0 0 0,-1 0 0 0 0,1-1 0 0 0,-1 1-1 0 0,1-1 1 0 0,-1 1 0 0 0,1-1 0 0 0,-1 1 0 0 0,1-1 0 0 0,0 1-1 0 0,-1-1 1 0 0,1 1 0 0 0,-1-1 64 0 0,-1-4-932 0 0,0-1-1 0 0,0 1 1 0 0,0-1-1 0 0,1 1 1 0 0,0-1 0 0 0,0-1 932 0 0,-2-5-4376 0 0,-2-5-1174 0 0</inkml:trace>
  <inkml:trace contextRef="#ctx0" brushRef="#br0" timeOffset="137914.769">17731 4482 3224 0 0,'4'-8'2650'0'0,"-2"5"-1992"0"0,0 1 0 0 0,-1 0-1 0 0,1 0 1 0 0,0 0 0 0 0,0 0-1 0 0,0 0 1 0 0,1 0 0 0 0,-1 0-1 0 0,0 1 1 0 0,1-1 0 0 0,-1 1-1 0 0,1 0 1 0 0,2-1-658 0 0,-2 0 326 0 0,1 1 1 0 0,0 1-1 0 0,0-1 1 0 0,0 0-1 0 0,0 1 0 0 0,0 0 1 0 0,-1 0-1 0 0,1 0 1 0 0,2 1-327 0 0,8 1 266 0 0,0 1 0 0 0,-1 1-1 0 0,1 1 1 0 0,-1-1 0 0 0,2 3-266 0 0,-4-3 834 0 0,-5-1-655 0 0,0 0 1 0 0,0 0 0 0 0,-1 1-1 0 0,1-1 1 0 0,-1 1 0 0 0,0 0-1 0 0,4 4-179 0 0,-7-6 71 0 0,0 0 0 0 0,-1-1 0 0 0,1 1 0 0 0,0 0 0 0 0,-1 0 0 0 0,1 0 0 0 0,-1 1 0 0 0,0-1 0 0 0,0 0-1 0 0,0 0 1 0 0,0 1 0 0 0,0-1 0 0 0,0 1 0 0 0,-1-1 0 0 0,1 1 0 0 0,-1-1 0 0 0,1 1 0 0 0,-1-1 0 0 0,0 1-1 0 0,0-1 1 0 0,-1 3-71 0 0,1-3 47 0 0,-1 0 1 0 0,0 0-1 0 0,0 0 0 0 0,0 0 0 0 0,0 0 0 0 0,0-1 1 0 0,-1 1-1 0 0,1 0 0 0 0,-1-1 0 0 0,1 1 0 0 0,-1-1 0 0 0,1 1 1 0 0,-1-1-1 0 0,0 0 0 0 0,1 0 0 0 0,-1 0 0 0 0,0 0 0 0 0,0 0 1 0 0,0 0-1 0 0,-1 0-47 0 0,-8 3 159 0 0,0 0 0 0 0,0-1 0 0 0,-4 1-159 0 0,6-2 43 0 0,-29 7 454 0 0,-38 4-497 0 0,63-12-686 0 0,-1 0-1 0 0,1 0 1 0 0,-1-2 0 0 0,1 1-1 0 0,-1-2 1 0 0,1 0-1 0 0,-8-2 687 0 0,-4-4-7187 0 0</inkml:trace>
  <inkml:trace contextRef="#ctx0" brushRef="#br0" timeOffset="138459.056">17287 3940 2760 0 0,'0'0'520'0'0,"0"0"1143"0"0,0 0 500 0 0,-2 0 859 0 0,-8-1-1545 0 0,9 2 3789 0 0,8 2-4945 0 0,0 0 0 0 0,0 0-1 0 0,1-1 1 0 0,-1 0-1 0 0,1-1 1 0 0,0 0-1 0 0,-1 0 1 0 0,9 0-321 0 0,12-1 1255 0 0,25-5-1255 0 0,16 1 572 0 0,88-4-72 0 0,-87 4-841 0 0,-68 4-84 0 0,-2 0-30 0 0,0 0-256 0 0,0 0-1043 0 0,0 0-451 0 0</inkml:trace>
  <inkml:trace contextRef="#ctx0" brushRef="#br0" timeOffset="138906.446">17438 3844 3224 0 0,'0'0'623'0'0,"0"0"1404"0"0,0 0 617 0 0,0 0 127 0 0,0 0-304 0 0,0 0-1361 0 0,23 12 2279 0 0,-17-2-2787 0 0,0 2 0 0 0,0-1 0 0 0,-1 0 0 0 0,-1 1 0 0 0,0 0 0 0 0,-1 0 0 0 0,0 1 0 0 0,1 7-598 0 0,2 30 456 0 0,0 2-324 0 0,-5-26-95 0 0,0-17-148 0 0,-1-1 1 0 0,0 1-1 0 0,0-1 1 0 0,-2 8 110 0 0,2-11 303 0 0,-6 17-6791 0 0,6-21 4483 0 0</inkml:trace>
  <inkml:trace contextRef="#ctx0" brushRef="#br0" timeOffset="139347.199">17263 4115 11200 0 0,'0'0'513'0'0,"0"0"-10"0"0,0 0-243 0 0,0 0 173 0 0,0 0 116 0 0,1 0 25 0 0,49-1 3985 0 0,15-3-4559 0 0,-30 2 1281 0 0,28 3-1281 0 0,-17-1 362 0 0,74 6-373 0 0,-62-6-2731 0 0,-37 0 1269 0 0</inkml:trace>
  <inkml:trace contextRef="#ctx0" brushRef="#br0" timeOffset="139955.497">18134 3760 12440 0 0,'0'0'565'0'0,"0"0"-5"0"0,0 0-300 0 0,0 0 81 0 0,0 0 71 0 0,0 0 18 0 0,0 0-4 0 0,0 0-22 0 0,0 0-10 0 0,-3 6 393 0 0,-2 4-385 0 0,1-1-1 0 0,0 1 1 0 0,1 1-1 0 0,0-1 1 0 0,0 0-1 0 0,1 1 1 0 0,0-1-1 0 0,1 10-401 0 0,-4 13 407 0 0,-5 40 139 0 0,5-36-120 0 0,-7 33-426 0 0,10-67 372 0 0,2-4-125 0 0,-1-10-69 0 0,2-18-716 0 0,1 20 280 0 0,6-49-1077 0 0,2 0 1 0 0,3 1-1 0 0,3-3 1335 0 0,-13 52-49 0 0,0 0-1 0 0,1 0 0 0 0,0 0 1 0 0,3-4 49 0 0,-6 11 205 0 0,-1 0-191 0 0,0 1 1 0 0,0 0-1 0 0,0 0 0 0 0,0 0 0 0 0,0-1 1 0 0,0 1-1 0 0,0 0 0 0 0,0 0 0 0 0,0 0 0 0 0,0-1 1 0 0,0 1-1 0 0,1 0 0 0 0,-1 0 0 0 0,0 0 1 0 0,0 0-1 0 0,0-1 0 0 0,0 1 0 0 0,0 0 0 0 0,1 0 1 0 0,-1 0-1 0 0,0 0 0 0 0,0 0 0 0 0,0 0 1 0 0,0 0-1 0 0,1-1 0 0 0,-1 1 0 0 0,0 0 1 0 0,0 0-1 0 0,0 0 0 0 0,1 0 0 0 0,-1 0 0 0 0,0 0 1 0 0,0 0-1 0 0,0 0 0 0 0,1 0 0 0 0,-1 0 1 0 0,0 0-1 0 0,0 0 0 0 0,0 0 0 0 0,1 0 0 0 0,-1 0 1 0 0,0 0-1 0 0,0 0 0 0 0,0 0 0 0 0,1 0 1 0 0,-1 1-1 0 0,0-1 0 0 0,0 0 0 0 0,0 0 1 0 0,0 0-1 0 0,1 0 0 0 0,-1 0 0 0 0,0 0 0 0 0,0 1 1 0 0,0-1-1 0 0,0 0 0 0 0,0 0 0 0 0,1 0 1 0 0,-1 0-15 0 0,9 8 289 0 0,-1 3-155 0 0,0 0-1 0 0,-1 1 1 0 0,-1 0-1 0 0,0 0 1 0 0,0 0-1 0 0,-1 1 1 0 0,1 7-134 0 0,2 1 153 0 0,4 11-39 0 0,1 0-1 0 0,2 0 0 0 0,1-1 1 0 0,15 22-114 0 0,-30-53 14 0 0,-1 1 1 0 0,1 0-1 0 0,-1 0 1 0 0,1-1-1 0 0,-1 1 1 0 0,0 0-1 0 0,1 0 1 0 0,-1 0-1 0 0,0-1 1 0 0,0 1-1 0 0,1 0 1 0 0,-1 0-1 0 0,0 0 0 0 0,0 0 1 0 0,0 0-1 0 0,0-1 1 0 0,0 1-1 0 0,0 0 1 0 0,0 0-1 0 0,0 0 1 0 0,-1 0-1 0 0,1 0 1 0 0,0-1-1 0 0,0 1 1 0 0,-1 0-1 0 0,1 0 1 0 0,0 0-1 0 0,-1-1 1 0 0,1 1-1 0 0,-1 0 1 0 0,1 0-1 0 0,-1-1 1 0 0,0 1-1 0 0,1-1 1 0 0,-1 1-1 0 0,0 0 1 0 0,1-1-1 0 0,-1 1 1 0 0,0-1-15 0 0,-2 2 62 0 0,0 0 0 0 0,0-1 0 0 0,1 1 1 0 0,-1-1-1 0 0,-1 0 0 0 0,1 1 0 0 0,0-2 1 0 0,0 1-1 0 0,-1 0-62 0 0,-50 7 527 0 0,0-3-1 0 0,-24-2-526 0 0,-3 1-53 0 0,80-4-230 0 0,1 0-118 0 0,7-4-603 0 0,30-15-4090 0 0,-21 8-790 0 0</inkml:trace>
  <inkml:trace contextRef="#ctx0" brushRef="#br0" timeOffset="140375.42">18480 3733 14944 0 0,'0'0'340'0'0,"0"0"50"0"0,0 0 24 0 0,0 5 68 0 0,1 29 269 0 0,2 0 1 0 0,1 1-1 0 0,1-2 0 0 0,5 13-751 0 0,-3-22 486 0 0,1-1 0 0 0,1 1-1 0 0,5 7-485 0 0,1 3 278 0 0,-2-16-77 0 0,-5-8-6 0 0,-7-9-46 0 0,-1-1 13 0 0,2 0-105 0 0,-1-1 1 0 0,0 1-1 0 0,1-1 1 0 0,-1 1 0 0 0,1-1-1 0 0,-1 1 1 0 0,0-1-1 0 0,1 0 1 0 0,-1 0 0 0 0,0 0-1 0 0,0 1 1 0 0,0-1-1 0 0,1 0 1 0 0,-1-1-1 0 0,0 1 1 0 0,0 0 0 0 0,-1 0-1 0 0,1 0 1 0 0,0-1-1 0 0,0 1 1 0 0,-1 0 0 0 0,1-1-1 0 0,0 1 1 0 0,-1 0-1 0 0,1-1 1 0 0,-1 1 0 0 0,0-2-58 0 0,3-6 107 0 0,-1-1 0 0 0,0 1 1 0 0,1-10-108 0 0,26-236 497 0 0,-29 249-526 0 0,1 1 0 0 0,0-1 0 0 0,0 1 0 0 0,0-1 0 0 0,0 1 0 0 0,1 0 0 0 0,0-1 0 0 0,0 1 0 0 0,1 0 0 0 0,0-1 29 0 0,-2 5-280 0 0,-1 1-55 0 0,0 0-8 0 0,0 0-167 0 0,1 1 40 0 0,0 1 0 0 0,0-1 0 0 0,0 0 0 0 0,-1 1 0 0 0,1-1 0 0 0,0 1 0 0 0,-1-1 0 0 0,1 1 0 0 0,-1-1 0 0 0,1 2 470 0 0,0 2-1272 0 0,0-3 826 0 0,0 1 0 0 0,-1-1 1 0 0,1 0-1 0 0,-1 0 0 0 0,0 1 1 0 0,0-1-1 0 0,0 0 0 0 0,0 1 0 0 0,0-1 1 0 0,0 0-1 0 0,-1 1 0 0 0,1-1 1 0 0,-1 0-1 0 0,0 1 446 0 0,1-1-167 0 0,-6 20-2047 0 0</inkml:trace>
  <inkml:trace contextRef="#ctx0" brushRef="#br0" timeOffset="140771.478">18606 4054 4144 0 0,'0'0'319'0'0,"0"0"151"0"0,13-6 6601 0 0,41-8-796 0 0,-1 0-4248 0 0,-18 8-1529 0 0,-1 2 0 0 0,1 1 0 0 0,0 1 0 0 0,12 3-498 0 0,-45-1 16 0 0,0 0 1 0 0,1 0-1 0 0,-1 1 1 0 0,0-1-1 0 0,0 1 0 0 0,1-1 1 0 0,-1 1-1 0 0,0 0 0 0 0,0 0 1 0 0,0 0-1 0 0,0 0 1 0 0,0 0-1 0 0,0 1 0 0 0,0-1 1 0 0,0 1-17 0 0,-1-2 11 0 0,0 1 1 0 0,0 0 0 0 0,0 0-1 0 0,0 0 1 0 0,0 0 0 0 0,-1 0-1 0 0,1 1 1 0 0,0-1 0 0 0,-1 0-1 0 0,1 0 1 0 0,-1 0 0 0 0,1 1-1 0 0,-1-1 1 0 0,1 0 0 0 0,-1 0 0 0 0,0 1-1 0 0,0-1 1 0 0,0 0 0 0 0,0 1-1 0 0,0-1 1 0 0,0 0 0 0 0,0 1-1 0 0,0-1 1 0 0,0 0 0 0 0,-1 1-1 0 0,1 0-11 0 0,-10 24 176 0 0,-2 0 0 0 0,0 0 1 0 0,-1-1-1 0 0,-14 17-176 0 0,-16 33 639 0 0,41-70-572 0 0,0 0 0 0 0,0 0-1 0 0,0 1 1 0 0,1-1 0 0 0,0 1-1 0 0,0-1 1 0 0,1 1 0 0 0,0 0-1 0 0,0-1 1 0 0,0 1 0 0 0,0-1-1 0 0,1 1-66 0 0,0-5 55 0 0,-1 1 0 0 0,1-1 0 0 0,0 0 0 0 0,0 0 0 0 0,0 1 0 0 0,0-1 0 0 0,0 0 1 0 0,0 0-1 0 0,1 0 0 0 0,-1 0-55 0 0,5 5 273 0 0,-4-5-229 0 0,0 1 0 0 0,-1-1 0 0 0,1 1 1 0 0,1-1-1 0 0,-1 0 0 0 0,0 0 0 0 0,0 0 0 0 0,0 0 0 0 0,0-1 0 0 0,1 1 0 0 0,-1 0 0 0 0,0-1-44 0 0,30 6 191 0 0,-25-6-151 0 0,0 0 0 0 0,0-1 1 0 0,0 0-1 0 0,0 0 0 0 0,0 0 0 0 0,5-3-40 0 0,3 1 66 0 0,-13 2-116 0 0,1 1 1 0 0,-1-1-1 0 0,0 1 0 0 0,0-1 1 0 0,0 0-1 0 0,0 0 1 0 0,0 0-1 0 0,0 0 0 0 0,0 0 1 0 0,0-1-1 0 0,0 1 1 0 0,0 0-1 0 0,-1-1 0 0 0,1 0 1 0 0,0 1-1 0 0,-1-1 1 0 0,0 0-1 0 0,1 0 0 0 0,-1 0 50 0 0,0 0-329 0 0,0 0 0 0 0,0 0 0 0 0,-1 0 0 0 0,1 0 0 0 0,-1 0 0 0 0,1 0 0 0 0,-1 0 1 0 0,0 0-1 0 0,0 0 0 0 0,0 0 0 0 0,0 0 0 0 0,0 0 0 0 0,0-1 0 0 0,-1 1 0 0 0,1 0 0 0 0,-1 0 0 0 0,1 0 0 0 0,-1 0 0 0 0,-1-1 329 0 0,-3-8-2210 0 0</inkml:trace>
  <inkml:trace contextRef="#ctx0" brushRef="#br0" timeOffset="141147.872">18698 4183 17679 0 0,'0'0'399'0'0,"0"0"60"0"0,0 0 23 0 0,0 0-50 0 0,0 0-268 0 0,0 0-68 0 0,0 0 0 0 0,0 0 0 0 0,1 0 56 0 0,70-4 2480 0 0,31 0-1419 0 0,-8 1-1718 0 0,-32-4-3772 0 0,-43 5-2801 0 0</inkml:trace>
  <inkml:trace contextRef="#ctx0" brushRef="#br0" timeOffset="141553.227">19358 3928 3224 0 0,'0'0'143'0'0,"3"-1"578"0"0,3-2 2547 0 0,1 1 0 0 0,-1-1 0 0 0,1 1 0 0 0,0 1 1 0 0,6-2-3269 0 0,11 2 1254 0 0,21-1 204 0 0,-28 1-1044 0 0,-1 0 0 0 0,1 1 0 0 0,0 1 0 0 0,6 1-414 0 0,-5 1-42 0 0,23 4 310 0 0,-37-6-371 0 0,-1 0 0 0 0,1 0-1 0 0,-1 1 1 0 0,0-1 0 0 0,0 1 0 0 0,1 0-1 0 0,-1-1 1 0 0,0 1 0 0 0,2 3 103 0 0,-4-5-121 0 0,-1 1 1 0 0,1-1-1 0 0,-1 1 0 0 0,1-1 0 0 0,-1 1 1 0 0,1-1-1 0 0,-1 1 0 0 0,0-1 1 0 0,1 1-1 0 0,-1-1 0 0 0,0 1 1 0 0,1 0-1 0 0,-1-1 0 0 0,0 1 0 0 0,0 0 1 0 0,0-1-1 0 0,0 1 0 0 0,1 0 1 0 0,-1-1-1 0 0,0 1 0 0 0,0 0 1 0 0,0-1-1 0 0,-1 1 0 0 0,1 0 1 0 0,0-1-1 0 0,0 1 0 0 0,0 0 0 0 0,0-1 1 0 0,0 1-1 0 0,-1 0 0 0 0,1-1 1 0 0,0 1-1 0 0,-1-1 0 0 0,1 1 1 0 0,0 0-1 0 0,-1-1 0 0 0,1 1 0 0 0,-1-1 1 0 0,1 1-1 0 0,-1-1 0 0 0,1 1 1 0 0,-1-1-1 0 0,1 0 0 0 0,-1 1 121 0 0,-3 2-760 0 0,0-1 0 0 0,0 1 0 0 0,0-1-1 0 0,0 0 1 0 0,-4 2 760 0 0,-10 2-1982 0 0</inkml:trace>
  <inkml:trace contextRef="#ctx0" brushRef="#br0" timeOffset="141554.227">19311 4085 3224 0 0,'-10'10'312'0'0,"-1"-1"120"0"0,14-5 8094 0 0,3 0-5826 0 0,7 1-1952 0 0,1-1 0 0 0,-1-1 0 0 0,1 0 0 0 0,0-1 0 0 0,0-1 0 0 0,10 1-748 0 0,-18-2 245 0 0,28 3 329 0 0,134 5 44 0 0,-47-5-4987 0 0,-91-6 2771 0 0</inkml:trace>
  <inkml:trace contextRef="#ctx0" brushRef="#br0" timeOffset="146476.25">23085 3291 9672 0 0,'0'-1'252'0'0,"0"1"-1"0"0,-1 0 1 0 0,1-1 0 0 0,0 1 0 0 0,0 0 0 0 0,0 0-1 0 0,0-1 1 0 0,0 1 0 0 0,0 0 0 0 0,0-1 0 0 0,0 1-1 0 0,0 0 1 0 0,0-1 0 0 0,0 1 0 0 0,1 0 0 0 0,-1 0-1 0 0,0-1 1 0 0,0 1 0 0 0,0 0 0 0 0,0-1 0 0 0,0 1 0 0 0,0 0-1 0 0,1 0 1 0 0,-1-1 0 0 0,0 1 0 0 0,0 0 0 0 0,0 0-1 0 0,1 0 1 0 0,-1-1 0 0 0,0 1 0 0 0,0 0 0 0 0,1 0-1 0 0,-1 0 1 0 0,0 0 0 0 0,0 0 0 0 0,1-1 0 0 0,-1 1-1 0 0,1 0-251 0 0,0 0 167 0 0,0 1 0 0 0,-1-1-1 0 0,1 1 1 0 0,0-1-1 0 0,0 1 1 0 0,0-1 0 0 0,0 1-1 0 0,0-1 1 0 0,-1 1-1 0 0,1 0 1 0 0,0-1 0 0 0,0 2-167 0 0,25 29-1597 0 0,-24-28 2401 0 0,22 27-423 0 0,-7-9 79 0 0,-2 1 1 0 0,4 7-461 0 0,37 54 472 0 0,-30-36-299 0 0,-2 0 0 0 0,5 19-173 0 0,-28-66 11 0 0,-1 1 0 0 0,0 0-1 0 0,1-1 1 0 0,-1 1-1 0 0,0 0 1 0 0,0 0 0 0 0,1-1-1 0 0,-1 1 1 0 0,0 0-1 0 0,0 0 1 0 0,0 0 0 0 0,0-1-1 0 0,0 1 1 0 0,0 0-1 0 0,0 0 1 0 0,0-1 0 0 0,-1 1-1 0 0,1 0 1 0 0,0 0-1 0 0,0-1 1 0 0,-1 1 0 0 0,1 0-1 0 0,0 0 1 0 0,-1-1-1 0 0,1 1 1 0 0,-1 0 0 0 0,1-1-1 0 0,-1 1 1 0 0,1-1-1 0 0,-1 1 1 0 0,1-1 0 0 0,-1 1-1 0 0,1-1 1 0 0,-1 1-11 0 0,-1 0 12 0 0,1-1 1 0 0,-1 1-1 0 0,0 0 1 0 0,1-1-1 0 0,-1 0 1 0 0,0 1-1 0 0,0-1 1 0 0,1 0-1 0 0,-1 0 0 0 0,0 0 1 0 0,1 0-1 0 0,-1 0 1 0 0,0 0-1 0 0,0 0 1 0 0,1-1-1 0 0,-1 1-12 0 0,-4-2 70 0 0,0 0 0 0 0,1 0 0 0 0,-1-1 0 0 0,1 0 0 0 0,0 0 0 0 0,-1 0-1 0 0,1 0 1 0 0,1-1 0 0 0,-1 0 0 0 0,1 0 0 0 0,-1 0 0 0 0,-2-4-70 0 0,-6-9 58 0 0,0 0 1 0 0,-10-19-59 0 0,6 9 52 0 0,14 23-36 0 0,0-1 1 0 0,1 1-1 0 0,0-1 0 0 0,0 0 0 0 0,1 0 0 0 0,-1 0 1 0 0,1 0-1 0 0,0 0 0 0 0,0 0 0 0 0,1-1 0 0 0,-1 1 0 0 0,1 0 1 0 0,0 0-1 0 0,1-1 0 0 0,-1 1 0 0 0,1 0 0 0 0,0 0-16 0 0,1-4 58 0 0,1 0-1 0 0,0 1 1 0 0,0-1-1 0 0,0 1 1 0 0,1 0-1 0 0,0 0 0 0 0,1 0 1 0 0,0 1-1 0 0,4-5-57 0 0,-4 6 10 0 0,0 0 0 0 0,1 1 0 0 0,-1 0 0 0 0,1 0 0 0 0,0 1 0 0 0,1 0 0 0 0,5-3-10 0 0,14-6 72 0 0,13-5-72 0 0,1 1 18 0 0,24-10 1 0 0,-41 18 0 0 0,-1 0 0 0 0,1-2 0 0 0,6-5-19 0 0,-10 6 53 0 0,8-6-46 0 0,-14 6 14 0 0,-4 3-214 0 0,-1 0 0 0 0,0-1-1 0 0,-1 1 1 0 0,2-3 193 0 0,-3 4-273 0 0,-5 4 27 0 0,0 1 1 0 0,1 0-1 0 0,-1-1 1 0 0,0 1-1 0 0,0-1 1 0 0,0 1-1 0 0,0-1 1 0 0,0 0-1 0 0,-1 1 1 0 0,1-1-1 0 0,0 0 1 0 0,-1 0-1 0 0,1 0 246 0 0,0-9-1751 0 0</inkml:trace>
  <inkml:trace contextRef="#ctx0" brushRef="#br0" timeOffset="147048.513">23094 3916 5984 0 0,'0'0'464'0'0,"0"0"-306"0"0,0-4 153 0 0,0 4 1209 0 0,0 0 519 0 0,6-4 2033 0 0,0 1-3753 0 0,0 1 0 0 0,0 0 1 0 0,0 0-1 0 0,0 1 0 0 0,0 0 1 0 0,1 0-1 0 0,-1 0 0 0 0,1 1-319 0 0,20-4 803 0 0,26-3 167 0 0,0 3 0 0 0,1 1 0 0 0,22 4-970 0 0,-33-1 128 0 0,57 1 976 0 0,42 8-1104 0 0,-80-4 14 0 0,-21-2-888 0 0,10 3 874 0 0,-26-2-1810 0 0,-2-2-5215 0 0</inkml:trace>
  <inkml:trace contextRef="#ctx0" brushRef="#br0" timeOffset="142375.215">20207 3427 6912 0 0,'1'-6'714'0'0,"1"0"-729"0"0,-2 5 120 0 0,1 0 1 0 0,-1 0-1 0 0,0 1 0 0 0,1-1 0 0 0,-1 0 0 0 0,0 0 1 0 0,0 0-1 0 0,0 0 0 0 0,0 0 0 0 0,0 0 0 0 0,0 0 1 0 0,0 0-1 0 0,0 1 0 0 0,0-1 0 0 0,0-1-105 0 0,0 1 526 0 0,0 1 0 0 0,0-1 0 0 0,0 0 0 0 0,1 0 0 0 0,-1 0 0 0 0,1 0 0 0 0,-1 1 0 0 0,0-1 0 0 0,1 0 0 0 0,0 0 0 0 0,-1 1 1 0 0,1-1-1 0 0,-1 0 0 0 0,1 1 0 0 0,0-1 0 0 0,-1 0 0 0 0,1 1 0 0 0,0-1-526 0 0,2-1 1601 0 0,-9 67-629 0 0,5-35-615 0 0,0-15-147 0 0,1-1-1 0 0,1 8-209 0 0,0-18 23 0 0,-1 2 27 0 0,0-1 0 0 0,1 1 0 0 0,0 0 0 0 0,1 0 0 0 0,-1-1 0 0 0,1 1 0 0 0,0-1-1 0 0,0 1 1 0 0,2 1-50 0 0,3 7 99 0 0,-5-11-85 0 0,0 1 0 0 0,-1-1 0 0 0,1 0 0 0 0,1 1-1 0 0,-1-1 1 0 0,0 0 0 0 0,1 0 0 0 0,-1 0 0 0 0,1-1 0 0 0,0 1 0 0 0,0-1 0 0 0,0 1 0 0 0,3 0-14 0 0,1 1 45 0 0,0 0 0 0 0,1-1 0 0 0,-1 0-1 0 0,0-1 1 0 0,1 1 0 0 0,4 0-45 0 0,-7-3 27 0 0,-1 1 0 0 0,1-1 0 0 0,-1 0 0 0 0,1 0 0 0 0,-1 0 0 0 0,1-1 0 0 0,-1 1 0 0 0,0-1 0 0 0,1 0 0 0 0,-1-1 1 0 0,0 1-1 0 0,4-2-27 0 0,4-3-46 0 0,1 0 0 0 0,-1 0 0 0 0,0-2 1 0 0,-1 1-1 0 0,0-2 0 0 0,0 1 0 0 0,-1-1 1 0 0,0-1-1 0 0,0 0 0 0 0,3-6 46 0 0,-13 16-11 0 0,1 0-1 0 0,-1 0 0 0 0,0 0 0 0 0,0-1 0 0 0,0 1 1 0 0,0 0-1 0 0,0 0 0 0 0,1 0 0 0 0,-1 0 0 0 0,0-1 1 0 0,0 1-1 0 0,0 0 0 0 0,1 0 0 0 0,-1 0 1 0 0,0 0-1 0 0,0 0 0 0 0,0 0 0 0 0,1-1 0 0 0,-1 1 1 0 0,0 0-1 0 0,0 0 0 0 0,1 0 0 0 0,-1 0 1 0 0,0 0-1 0 0,0 0 0 0 0,1 0 0 0 0,-1 0 0 0 0,0 0 1 0 0,0 0-1 0 0,1 0 0 0 0,-1 0 0 0 0,0 1 0 0 0,0-1 1 0 0,0 0-1 0 0,1 0 0 0 0,-1 0 0 0 0,0 0 12 0 0,7 10-155 0 0,5 24 195 0 0,-9-23-73 0 0,-1-4 35 0 0,0 0 0 0 0,1-1-1 0 0,0 1 1 0 0,1-1 0 0 0,0 1-1 0 0,0-1 1 0 0,0 0-1 0 0,0 0 1 0 0,5 3-2 0 0,-7-7 30 0 0,1 1 0 0 0,-1-1-1 0 0,1 0 1 0 0,0 0 0 0 0,0 0 0 0 0,0 0 0 0 0,0-1-1 0 0,0 1 1 0 0,0-1 0 0 0,1 0 0 0 0,-1 0-1 0 0,0 0 1 0 0,1 0 0 0 0,-1-1 0 0 0,0 1-1 0 0,1-1 1 0 0,-1 0 0 0 0,1 0 0 0 0,-1 0 0 0 0,1 0-1 0 0,0-1-29 0 0,0 0 32 0 0,0 0 0 0 0,1 0 0 0 0,-1 0-1 0 0,0-1 1 0 0,0 0 0 0 0,-1 1 0 0 0,1-1-1 0 0,0-1 1 0 0,-1 1 0 0 0,1 0 0 0 0,-1-1-1 0 0,1 0 1 0 0,-1 0 0 0 0,0 0 0 0 0,0 0-1 0 0,-1 0 1 0 0,1-1 0 0 0,-1 1 0 0 0,1-1-1 0 0,-1 0 1 0 0,0 1 0 0 0,-1-1 0 0 0,1 0-1 0 0,-1 0 1 0 0,1 0 0 0 0,-1-1 0 0 0,-1 1-1 0 0,1 0 1 0 0,0 0 0 0 0,-1-1 0 0 0,0 1-1 0 0,0 0-31 0 0,-1-19-189 0 0,-1 0-1 0 0,-1 1 1 0 0,0 0 0 0 0,-3-4 189 0 0,-14-49-3264 0 0,16 63 1839 0 0,-1-1-3683 0 0,1-1-697 0 0</inkml:trace>
  <inkml:trace contextRef="#ctx0" brushRef="#br0" timeOffset="143260.996">20998 3567 5064 0 0,'0'0'232'0'0,"0"0"428"0"0,0 0 1670 0 0,0 0 728 0 0,1-1 1198 0 0,2-4-1106 0 0,9 2-2460 0 0,0 1 0 0 0,0 0 0 0 0,0 1 0 0 0,0 0 0 0 0,6 1-690 0 0,20-1 351 0 0,-27 0-297 0 0,0 1 0 0 0,0 1-1 0 0,2 0-53 0 0,20 0 31 0 0,61-2-296 0 0,-54-1-2607 0 0,-27 0 1217 0 0</inkml:trace>
  <inkml:trace contextRef="#ctx0" brushRef="#br0" timeOffset="143690.492">21493 3332 15632 0 0,'0'0'356'0'0,"0"0"49"0"0,0 0 21 0 0,0 0-42 0 0,-7 11-236 0 0,0 6 394 0 0,0 1 0 0 0,2-1 0 0 0,-2 10-542 0 0,5-9 459 0 0,0 0 1 0 0,1 0 0 0 0,1 1 0 0 0,1-1-1 0 0,1 2-459 0 0,-1-15 34 0 0,0 0 0 0 0,0 0 0 0 0,0 0 0 0 0,1-1 0 0 0,1 4-34 0 0,-3-6 12 0 0,1 0 0 0 0,0-1 0 0 0,-1 1-1 0 0,1-1 1 0 0,0 1 0 0 0,0 0 0 0 0,0-1 0 0 0,0 0-1 0 0,0 1 1 0 0,1-1 0 0 0,-1 0 0 0 0,0 1 0 0 0,1-1-1 0 0,-1 0 1 0 0,1 0 0 0 0,0 1-12 0 0,0-2 13 0 0,0 1-1 0 0,0 0 1 0 0,-1-1-1 0 0,1 1 1 0 0,0-1 0 0 0,0 0-1 0 0,0 0 1 0 0,0 1 0 0 0,0-1-1 0 0,0-1 1 0 0,0 1-1 0 0,0 0 1 0 0,1-1-13 0 0,3 0 17 0 0,-1 1-12 0 0,0-1 0 0 0,-1 0 0 0 0,1-1 0 0 0,0 1 0 0 0,0-1 0 0 0,-1 0 0 0 0,1 0 0 0 0,-1 0 0 0 0,1-1-5 0 0,38-27-519 0 0,-29 19 137 0 0,45-34-1103 0 0,-58 44 1454 0 0,14 25 675 0 0,-4 7-293 0 0,-7-20-193 0 0,0 0 0 0 0,1 1 0 0 0,0-1 1 0 0,2 2-159 0 0,-5-9 65 0 0,1-1 0 0 0,0 1 1 0 0,0-1-1 0 0,0 1 1 0 0,0-1-1 0 0,0 0 0 0 0,0 0 1 0 0,1-1-1 0 0,0 1 1 0 0,-1-1-1 0 0,1 0 0 0 0,0 1 1 0 0,3 0-66 0 0,-3-2 99 0 0,0 1 0 0 0,0-1 0 0 0,-1 0 1 0 0,1 0-1 0 0,0-1 0 0 0,0 1 1 0 0,0-1-1 0 0,0 0 0 0 0,0 0 0 0 0,0 0 1 0 0,0 0-1 0 0,0-1 0 0 0,2 0-99 0 0,-4 0 32 0 0,0 0-1 0 0,0 1 1 0 0,0-1-1 0 0,1 0 0 0 0,-1 0 1 0 0,-1 0-1 0 0,1-1 1 0 0,0 1-1 0 0,0 0 1 0 0,0-1-1 0 0,-1 1 1 0 0,1-1-1 0 0,0 0 0 0 0,-1 1 1 0 0,0-1-1 0 0,1 0 1 0 0,-1 0-1 0 0,0 0 1 0 0,0 0-1 0 0,0 0 1 0 0,0 0-1 0 0,0 0 0 0 0,-1 0 1 0 0,1-1-32 0 0,2-12 5 0 0,0-1 0 0 0,-2 0 0 0 0,0 0 0 0 0,0 0 0 0 0,-1 1 0 0 0,-1-1 0 0 0,-1 0 0 0 0,0 0 0 0 0,-1 1 0 0 0,-1-1 0 0 0,-3-7-5 0 0,5 15-267 0 0,-1 1 0 0 0,0-1 1 0 0,0 1-1 0 0,-1-1 0 0 0,0 1 1 0 0,0 0-1 0 0,-1 0 0 0 0,0 1 1 0 0,0-1-1 0 0,-3-1 267 0 0,8 7-999 0 0,0 1-745 0 0,0 0-2978 0 0,0 0-1279 0 0</inkml:trace>
  <inkml:trace contextRef="#ctx0" brushRef="#br0" timeOffset="144088.121">22083 3522 13360 0 0,'0'0'612'0'0,"0"0"-15"0"0,0 2-382 0 0,-3 7 456 0 0,1-1 1 0 0,-2 1 0 0 0,1-1 0 0 0,-3 4-672 0 0,-10 24 2626 0 0,12-24-2423 0 0,2-6 8 0 0,-1 1 0 0 0,2-1-1 0 0,-1 1 1 0 0,1-1 0 0 0,0 1 0 0 0,0 0-1 0 0,0 6-210 0 0,3-12 34 0 0,-1 1-1 0 0,0-1 1 0 0,1 0-1 0 0,-1 0 1 0 0,1 0-1 0 0,-1 0 1 0 0,1 0-1 0 0,-1 0 0 0 0,1 0 1 0 0,0 0-1 0 0,0 0-33 0 0,2 0 29 0 0,-1-1-1 0 0,1 1 1 0 0,0-1-1 0 0,-1 0 1 0 0,1 0-1 0 0,0 0 1 0 0,0 0-1 0 0,-1-1 1 0 0,1 0-1 0 0,0 1 1 0 0,-1-1-1 0 0,1 0 1 0 0,-1-1-1 0 0,1 1 1 0 0,0-1-29 0 0,5-3 44 0 0,0 1 1 0 0,0-2-1 0 0,-1 1 1 0 0,8-7-45 0 0,-10 7 16 0 0,0 0 1 0 0,-1 0 0 0 0,1-1-1 0 0,-1 0 1 0 0,0 0-1 0 0,-1 0 1 0 0,2-3-17 0 0,-4 5-12 0 0,0 0 0 0 0,0 1 0 0 0,0-1 0 0 0,-1 0-1 0 0,0 0 1 0 0,1 0 0 0 0,-2 0 0 0 0,1-1 0 0 0,0 1 0 0 0,-1 0 0 0 0,0 0 0 0 0,0 0-1 0 0,0-1 1 0 0,0 1 12 0 0,-1 0-60 0 0,1-1-1 0 0,-1 1 0 0 0,0 0 0 0 0,-1 0 1 0 0,1 0-1 0 0,-1 0 0 0 0,1 0 0 0 0,-1 0 0 0 0,-1-1 61 0 0,2 3-38 0 0,-1 1-1 0 0,1-1 0 0 0,0 1 0 0 0,-1-1 0 0 0,1 1 0 0 0,-1-1 0 0 0,1 1 0 0 0,-1 0 0 0 0,1 0 0 0 0,-1 0 0 0 0,0 0 0 0 0,0 0 0 0 0,0 0 1 0 0,1 0-1 0 0,-1 0 0 0 0,0 1 0 0 0,0-1 0 0 0,0 1 0 0 0,0 0 0 0 0,-1-1 39 0 0,-6 0-489 0 0,-1 1 0 0 0,1 0 0 0 0,-1 0 0 0 0,-8 2 489 0 0,14-1-739 0 0,0 0 0 0 0,0 0 1 0 0,0 1-1 0 0,-1-1 1 0 0,2 1-1 0 0,-1 0 0 0 0,0 0 1 0 0,0 0-1 0 0,1 1 1 0 0,-1-1-1 0 0,-1 2 739 0 0,-8 8-4897 0 0</inkml:trace>
  <inkml:trace contextRef="#ctx0" brushRef="#br0" timeOffset="144573.008">21948 3902 2672 0 0,'13'-2'264'0'0,"20"1"530"0"0,-4 0 5969 0 0,-28 1-5767 0 0,-1 0-209 0 0,0 0-652 0 0,0 0 1 0 0,0 0-1 0 0,1 0 0 0 0,-1 0 1 0 0,0 0-1 0 0,0 0 1 0 0,0 0-1 0 0,0 0 1 0 0,0 0-1 0 0,0 0 1 0 0,1 0-1 0 0,-1 0 1 0 0,0 0-1 0 0,0 0 0 0 0,0 0 1 0 0,0 0-1 0 0,0 0 1 0 0,0 1-1 0 0,0-1 1 0 0,0 0-1 0 0,1 0 1 0 0,-1 0-1 0 0,0 0 1 0 0,0 0-1 0 0,0 0 1 0 0,0 0-1 0 0,0 1 0 0 0,0-1 1 0 0,0 0-1 0 0,0 0 1 0 0,0 0-1 0 0,0 0 1 0 0,0 0-1 0 0,0 0 1 0 0,0 1-1 0 0,0-1 1 0 0,0 0-1 0 0,0 0 0 0 0,0 0 1 0 0,0 0-1 0 0,0 0 1 0 0,0 0-1 0 0,0 1 1 0 0,0-1-1 0 0,0 0 1 0 0,0 0-1 0 0,0 0-135 0 0,-4 3 228 0 0,0 0-1 0 0,0-1 0 0 0,0 1 1 0 0,-1-1-1 0 0,1 0 1 0 0,-1 0-1 0 0,1-1 1 0 0,-1 1-1 0 0,-3 0-227 0 0,-44 6 850 0 0,45-7-782 0 0,-63 2 404 0 0,-9-4-103 0 0,29 0-266 0 0,-136 6 249 0 0,47 0-253 0 0,40-4-68 0 0,-21 1-9 0 0,-63 9-11 0 0,100-8 22 0 0,21-2 9 0 0,1 3 0 0 0,-22 6-42 0 0,48-5 41 0 0,-10-1-41 0 0,-11 1 23 0 0,-16 2 28 0 0,-54-3-51 0 0,116-2-1317 0 0,10-2 1163 0 0,0 0 1 0 0,0 1-1 0 0,0-1 0 0 0,0 0 1 0 0,0 0-1 0 0,0 0 1 0 0,0 1-1 0 0,0-1 1 0 0,0 0-1 0 0,0 0 0 0 0,0 0 1 0 0,0 1-1 0 0,0-1 1 0 0,0 0-1 0 0,0 0 1 0 0,0 0-1 0 0,0 1 0 0 0,0-1 1 0 0,0 0-1 0 0,1 0 1 0 0,-1 0-1 0 0,0 0 1 0 0,0 1-1 0 0,0-1 0 0 0,0 0 1 0 0,0 0-1 0 0,1 0 1 0 0,-1 0-1 0 0,0 0 1 0 0,0 0-1 0 0,0 1 0 0 0,1-1 1 0 0,-1 0 153 0 0,3 3-2137 0 0</inkml:trace>
  <inkml:trace contextRef="#ctx0" brushRef="#br0" timeOffset="145176.225">20904 4137 4144 0 0,'0'0'191'0'0,"0"9"26"0"0,-4 8 1970 0 0,1 0 1 0 0,1 0-1 0 0,0 0 0 0 0,2 0 1 0 0,0 0-1 0 0,1 1 0 0 0,2 13-2187 0 0,14 103 2558 0 0,14 48-1760 0 0,-28-160-586 0 0,-2 0-1 0 0,1 17-211 0 0,-2-37 11 0 0,-3 9 71 0 0,2-9 6 0 0,1-2 35 0 0,0 0 18 0 0,0 0 3 0 0,0 0-10 0 0,-6-31-110 0 0,8 9-326 0 0,0 1 1 0 0,2-1-1 0 0,0 1 1 0 0,1 0-1 0 0,1 0 1 0 0,2 0-1 0 0,6-14 302 0 0,-7 18-329 0 0,1-1 1 0 0,1 2-1 0 0,1-1 0 0 0,0 1 1 0 0,5-5 328 0 0,-9 14-82 0 0,0 0 1 0 0,0 1-1 0 0,1-1 1 0 0,0 2-1 0 0,0-1 1 0 0,0 1-1 0 0,1 0 1 0 0,0 0-1 0 0,-1 1 1 0 0,2 0-1 0 0,-1 0 1 0 0,3 0 81 0 0,-4 1 51 0 0,0 1 0 0 0,1 0 0 0 0,-1 0 1 0 0,0 0-1 0 0,1 1 0 0 0,-1 0 0 0 0,1 1 0 0 0,0-1 1 0 0,-1 1-1 0 0,1 1 0 0 0,-1 0 0 0 0,1 0 0 0 0,-1 0 1 0 0,1 1-1 0 0,-1 0-51 0 0,-6 0 81 0 0,-1-1 1 0 0,0 1-1 0 0,1 0 1 0 0,-1 0-1 0 0,0-1 0 0 0,0 1 1 0 0,0 0-1 0 0,-1 0 1 0 0,1-1-1 0 0,0 2-81 0 0,-1 0 55 0 0,0-1 0 0 0,0 1-1 0 0,0 0 1 0 0,-1-1 0 0 0,1 1 0 0 0,-1-1-1 0 0,1 0 1 0 0,-1 1 0 0 0,0-1-1 0 0,0 0 1 0 0,0 0 0 0 0,0 0-1 0 0,0 0 1 0 0,0 0 0 0 0,-2 0-55 0 0,-6 5 41 0 0,1-1 0 0 0,-1-1 0 0 0,-3 1-41 0 0,-180 87 427 0 0,190-92-403 0 0,1 1 0 0 0,-1-1-1 0 0,1 1 1 0 0,-1 0 0 0 0,1 0 0 0 0,0 0 0 0 0,0 0-1 0 0,0 0 1 0 0,0 0 0 0 0,0 1 0 0 0,1-1 0 0 0,-1 1-1 0 0,1-1 1 0 0,-2 3-24 0 0,3-5 12 0 0,0 1-1 0 0,0-1 1 0 0,0 0-1 0 0,0 1 0 0 0,0-1 1 0 0,0 1-1 0 0,0-1 1 0 0,0 1-1 0 0,0-1 0 0 0,0 1 1 0 0,0-1-1 0 0,0 1 1 0 0,0-1-1 0 0,1 0 0 0 0,-1 1 1 0 0,0-1-1 0 0,0 1 1 0 0,0-1-1 0 0,1 1 0 0 0,-1-1 1 0 0,0 0-1 0 0,1 1 1 0 0,-1-1-1 0 0,0 0 0 0 0,1 1 1 0 0,-1-1-1 0 0,0 0 1 0 0,1 0-1 0 0,-1 1 0 0 0,0-1 1 0 0,1 0-1 0 0,-1 0-11 0 0,17 9 279 0 0,-12-7-171 0 0,7 4 1 0 0,0-1 0 0 0,1-1 1 0 0,0 0-1 0 0,0 0 0 0 0,0-2 0 0 0,0 0 0 0 0,0 0 0 0 0,8-1-109 0 0,33 6 82 0 0,-1 0-46 0 0,14-1-36 0 0,8 0-540 0 0,-48-4-1032 0 0,-2-1-515 0 0</inkml:trace>
  <inkml:trace contextRef="#ctx0" brushRef="#br0" timeOffset="145690.118">22389 3874 15464 0 0,'0'0'348'0'0,"0"0"49"0"0,0 0 23 0 0,0 0-38 0 0,0 0-186 0 0,0 0 142 0 0,0 0 87 0 0,0 0 20 0 0,0 0 47 0 0,13 6 1728 0 0,3-1-1767 0 0,0-1 0 0 0,-1 0 0 0 0,1-2 0 0 0,1 0 1 0 0,-1 0-1 0 0,3-2-453 0 0,37 0 246 0 0,8-4-246 0 0,-22 1-5 0 0,-34 3 2 0 0,3 0-194 0 0,0-1 0 0 0,0 0-1 0 0,0-1 1 0 0,0 0 0 0 0,0-1 0 0 0,9-3 197 0 0,-19 6-231 0 0,0 0 1 0 0,0-1 0 0 0,-1 1 0 0 0,1-1-1 0 0,0 1 1 0 0,0-1 0 0 0,0 1-1 0 0,-1-1 1 0 0,1 1 0 0 0,0-1 0 0 0,-1 0-1 0 0,1 1 1 0 0,-1-1 0 0 0,1 0 0 0 0,-1 0-1 0 0,1 1 1 0 0,-1-1 0 0 0,1 0 0 0 0,-1 0-1 0 0,0 0 1 0 0,1 0 0 0 0,-1 0-1 0 0,0 1 1 0 0,0-2 230 0 0,-1-6-6542 0 0</inkml:trace>
  <inkml:trace contextRef="#ctx0" brushRef="#br0" timeOffset="146100.569">22509 3760 3680 0 0,'0'0'284'0'0,"0"0"196"0"0,0 0 1517 0 0,0 0 680 0 0,0 0 137 0 0,0 0-304 0 0,0 6-892 0 0,2-1-1283 0 0,0 0 1 0 0,0 0 0 0 0,0 0 0 0 0,0 0 0 0 0,1 0 0 0 0,0-1 0 0 0,0 1 0 0 0,2 1-336 0 0,5 10 1130 0 0,15 21 1321 0 0,6 4-2451 0 0,4 7 985 0 0,-7 3-419 0 0,-20-38-458 0 0,-1 1 0 0 0,0 0 0 0 0,-1 1 0 0 0,2 6-108 0 0,-2-4 32 0 0,-3-11-443 0 0,0 0 0 0 0,1 0 0 0 0,0 0-1 0 0,0-1 1 0 0,0 0 0 0 0,0 1 0 0 0,1-1 411 0 0,1-2-2579 0 0,0 0-4459 0 0</inkml:trace>
  <inkml:trace contextRef="#ctx0" brushRef="#br0" timeOffset="148232.209">23170 4105 13016 0 0,'0'0'169'0'0,"0"0"1"0"0,0 0-1 0 0,1 0 1 0 0,-1 0-1 0 0,0 0 1 0 0,0 0-1 0 0,1 0 1 0 0,-1 0-1 0 0,0 0 1 0 0,0 0 0 0 0,0 0-1 0 0,1 0 1 0 0,-1 0-1 0 0,0 0 1 0 0,0 0-1 0 0,1 0 1 0 0,-1 0-1 0 0,0 1 1 0 0,0-1-1 0 0,0 0 1 0 0,0 0 0 0 0,1 0-1 0 0,-1 0 1 0 0,0 1-1 0 0,0-1 1 0 0,0 0-1 0 0,0 0 1 0 0,0 0-1 0 0,1 1 1 0 0,-1-1-1 0 0,0 0 1 0 0,0 0-170 0 0,7 14 1020 0 0,3 16-288 0 0,2 10 434 0 0,3 13-238 0 0,-4-6-280 0 0,3 20 240 0 0,-8-31-637 0 0,3 26-487 0 0,-9-55 235 0 0,2 6 42 0 0,-2 1 0 0 0,0 0 0 0 0,0-1 0 0 0,-1 1 0 0 0,-2 8-41 0 0,-1-10 127 0 0,0 0 0 0 0,-4 9-127 0 0,4-13 79 0 0,4-8-75 0 0,0 1-1 0 0,0 0 1 0 0,0-1-1 0 0,0 1 1 0 0,0-1 0 0 0,-1 1-1 0 0,1-1 1 0 0,0 1-1 0 0,0-1 1 0 0,-1 1-1 0 0,1-1 1 0 0,-1 1 0 0 0,1-1-1 0 0,0 1 1 0 0,-1-1-1 0 0,1 1 1 0 0,-1-1-1 0 0,1 0 1 0 0,-1 1-1 0 0,1-1 1 0 0,-1 0 0 0 0,1 1-1 0 0,-1-1 1 0 0,1 0-1 0 0,-1 0 1 0 0,1 0-1 0 0,-1 1 1 0 0,0-1 0 0 0,1 0-1 0 0,-1 0 1 0 0,1 0-1 0 0,-1 0 1 0 0,0 0-1 0 0,1 0 1 0 0,-1 0-1 0 0,1 0 1 0 0,-1 0 0 0 0,0 0-4 0 0,1-1-10 0 0,-1 0 0 0 0,0 1 1 0 0,0-1-1 0 0,1 0 0 0 0,-1 0 1 0 0,0 0-1 0 0,1 0 0 0 0,-1 1 1 0 0,0-1-1 0 0,1 0 0 0 0,-1 0 1 0 0,1 0-1 0 0,0 0 0 0 0,-1 0 1 0 0,1 0-1 0 0,0 0 1 0 0,0 0-1 0 0,-1 0 0 0 0,1-1 1 0 0,0 1-1 0 0,0 0 0 0 0,0 0 1 0 0,0 0 9 0 0,2-23-328 0 0,1 1 1 0 0,0-1 0 0 0,2 1 0 0 0,0 0 0 0 0,2 1 0 0 0,0-1-1 0 0,2 1 1 0 0,3-6 327 0 0,-4 12-168 0 0,0 1 0 0 0,0-1 1 0 0,1 2-1 0 0,1-1 0 0 0,3-1 168 0 0,-7 8-73 0 0,1 1 0 0 0,0-1 0 0 0,0 1 0 0 0,0 1 0 0 0,1 0 0 0 0,0 0 0 0 0,1 0 0 0 0,-1 1 0 0 0,7-3 73 0 0,-12 7-13 0 0,-2 0 5 0 0,0 1 1 0 0,0 0-1 0 0,0-1 1 0 0,0 1-1 0 0,0 0 1 0 0,1 0-1 0 0,-1 0 1 0 0,0 0-1 0 0,0 0 1 0 0,0 0-1 0 0,0 0 1 0 0,1 0 7 0 0,4 0-11 0 0,-5 0 28 0 0,0 0 1 0 0,-1 0-1 0 0,1 0 1 0 0,0 0-1 0 0,-1 1 1 0 0,1-1-1 0 0,0 0 1 0 0,-1 0-1 0 0,1 0 1 0 0,-1 1-1 0 0,1-1 1 0 0,0 0-1 0 0,-1 1 1 0 0,1-1-1 0 0,-1 1 0 0 0,1-1 1 0 0,-1 0-1 0 0,1 1 1 0 0,-1-1-1 0 0,1 1 1 0 0,-1-1-1 0 0,0 1 1 0 0,1 0-1 0 0,-1-1 1 0 0,0 1-1 0 0,1-1 1 0 0,-1 1-1 0 0,0 0 1 0 0,0-1-1 0 0,0 1 1 0 0,1-1-1 0 0,-1 1 1 0 0,0 0-1 0 0,0-1 1 0 0,0 1-1 0 0,0 0 1 0 0,0-1-1 0 0,0 1 1 0 0,0 0-1 0 0,0-1 1 0 0,-1 1-1 0 0,1 0 1 0 0,0-1-1 0 0,0 1 1 0 0,-1 0-18 0 0,1 3 81 0 0,-2 0 0 0 0,1 0 0 0 0,0 0 1 0 0,-1 0-1 0 0,1 0 0 0 0,-2 0-81 0 0,-4 7 123 0 0,-1 0 0 0 0,-1 0 0 0 0,1-1 0 0 0,-2 0-1 0 0,-7 6-122 0 0,6-6 38 0 0,0 1-1 0 0,1 0 0 0 0,0 1 0 0 0,-1 3-37 0 0,10-15 1 0 0,1 0 1 0 0,0 1-1 0 0,0-1 0 0 0,-1 0 1 0 0,1 1-1 0 0,0-1 0 0 0,0 0 0 0 0,0 1 1 0 0,0-1-1 0 0,-1 1 0 0 0,1-1 1 0 0,0 0-1 0 0,0 1 0 0 0,0-1 1 0 0,0 1-1 0 0,0-1 0 0 0,0 0 0 0 0,0 1 1 0 0,0-1-1 0 0,0 1 0 0 0,0-1 1 0 0,0 0-1 0 0,0 1 0 0 0,1-1 1 0 0,-1 1-1 0 0,0-1 0 0 0,0 0 0 0 0,0 1 1 0 0,0-1-1 0 0,1 0 0 0 0,-1 1 1 0 0,0-1-1 0 0,0 0 0 0 0,1 1 1 0 0,-1-1-1 0 0,0 0 0 0 0,0 0 0 0 0,1 1 1 0 0,-1-1-1 0 0,0 0 0 0 0,1 0-1 0 0,1 4 14 0 0,1-1-1 0 0,0 0 0 0 0,0 0 0 0 0,0 0 0 0 0,0 0 1 0 0,0-1-1 0 0,0 1 0 0 0,1-1 0 0 0,-1 0 0 0 0,1 0 1 0 0,2 1-14 0 0,6 2 172 0 0,1 0 1 0 0,11 2-173 0 0,-3-1 125 0 0,6 1 5 0 0,0-1-1 0 0,15 1-129 0 0,26 5 104 0 0,33 18-465 0 0,-55-16-1129 0 0,-20-5 386 0 0</inkml:trace>
  <inkml:trace contextRef="#ctx0" brushRef="#br0" timeOffset="148736.982">22433 4213 12696 0 0,'0'0'580'0'0,"0"-1"-11"0"0,0-2-290 0 0,2 2-114 0 0,-1 0 1 0 0,1 0 0 0 0,-1 0 0 0 0,1 0 0 0 0,-1 0 0 0 0,1 1 0 0 0,-1-1 0 0 0,1 0 0 0 0,0 1-1 0 0,0-1 1 0 0,-1 1 0 0 0,2 0-166 0 0,20-3 1910 0 0,0 1 0 0 0,21 2-1910 0 0,5-1 1289 0 0,1 0 616 0 0,33 5-1905 0 0,-31-1 478 0 0,163 9-470 0 0,-165-11-775 0 0</inkml:trace>
  <inkml:trace contextRef="#ctx0" brushRef="#br0" timeOffset="26907.604">21901 244 4608 0 0,'13'-17'2684'0'0,"-12"17"-2306"0"0,0-1 0 0 0,0 1 0 0 0,-1-1 0 0 0,1 1 0 0 0,0 0 0 0 0,0-1 0 0 0,0 1 0 0 0,0 0 1 0 0,0 0-1 0 0,0 0 0 0 0,0 0 0 0 0,0 0 0 0 0,0 0 0 0 0,-1 0 0 0 0,1 0 0 0 0,0 0 0 0 0,0 0 0 0 0,0 0 0 0 0,0 0 0 0 0,0 1 1 0 0,0-1-379 0 0,0 1 216 0 0,1 0 0 0 0,-1-1 0 0 0,0 1 0 0 0,0 0 1 0 0,0 0-1 0 0,1 0 0 0 0,-1 0 0 0 0,0 1 1 0 0,0-1-1 0 0,-1 0 0 0 0,1 0 0 0 0,0 1-216 0 0,3 6-169 0 0,0-1 0 0 0,-1 1 0 0 0,0 0-1 0 0,1 7 170 0 0,0-3 853 0 0,-2-5-612 0 0,-1 0 1 0 0,1 0-1 0 0,-2 0 0 0 0,1 4-241 0 0,3 17 628 0 0,5 25 416 0 0,-6-34-727 0 0,0 1 0 0 0,2-1 0 0 0,0 1-317 0 0,7 2 131 0 0,-12-21-201 0 0,0-1 2 0 0,0 0 80 0 0,13-1 1747 0 0,-9-1-1739 0 0,0-1 0 0 0,0 1 0 0 0,-1-1 0 0 0,1 0 0 0 0,-1 0 0 0 0,0 0 0 0 0,0 0 0 0 0,0-1 0 0 0,0 0-20 0 0,4-5-7 0 0,0-1-1 0 0,5-10 8 0 0,-1-2 0 0 0,1 0 0 0 0,2 1 0 0 0,0 1 0 0 0,1 0 0 0 0,0 1 0 0 0,8-5 0 0 0,-21 22 0 0 0,0 0 1 0 0,0 1-1 0 0,0 0 0 0 0,0-1 0 0 0,0 1 0 0 0,0 0 0 0 0,0 0 0 0 0,1 0 0 0 0,-1 0 0 0 0,0 1 1 0 0,1-1-1 0 0,-1 1 0 0 0,1-1 0 0 0,-1 1 0 0 0,1 0 0 0 0,-1 0 0 0 0,1 0 0 0 0,-1 0 1 0 0,0 0-1 0 0,1 1 0 0 0,-1-1 0 0 0,1 1 0 0 0,-1 0 0 0 0,0-1 0 0 0,1 1 0 0 0,1 1 0 0 0,7 4 2 0 0,0 0-1 0 0,0 0 0 0 0,-1 1 0 0 0,10 8-1 0 0,-3-2 0 0 0,-3-3 0 0 0,1 0 0 0 0,0-1 0 0 0,1-1 0 0 0,0-1 0 0 0,0 0 0 0 0,14 3 0 0 0,-24-8 0 0 0,1 0 0 0 0,0-1 0 0 0,0 1 0 0 0,0-2 0 0 0,0 1 0 0 0,-1-1 0 0 0,1 0 0 0 0,0 0 0 0 0,0-1 0 0 0,0 0 0 0 0,0 0 0 0 0,0 0 0 0 0,0-1 0 0 0,-1 0 0 0 0,1-1 0 0 0,-1 1 0 0 0,0-1 0 0 0,2-2 0 0 0,-6 4 0 0 0,0 0 0 0 0,-1 0 0 0 0,1-1 0 0 0,-1 1 0 0 0,0-1 0 0 0,1 1 0 0 0,-1-1 0 0 0,0 0 0 0 0,0 1 0 0 0,0-1 0 0 0,0 0 0 0 0,0 0 0 0 0,0 0 0 0 0,-1 0 0 0 0,1 0 0 0 0,0 0 0 0 0,-1 0 0 0 0,0 0 0 0 0,1 0 0 0 0,-1 0 0 0 0,0 0 0 0 0,0 0 0 0 0,0 0 0 0 0,-1 0 0 0 0,1 0 0 0 0,0 0 0 0 0,-1 0 0 0 0,1 0 0 0 0,-1 0 0 0 0,0 0 0 0 0,0 0 0 0 0,-2-7 0 0 0,0 1 0 0 0,-1 0 0 0 0,0 0 0 0 0,-1 0 0 0 0,0 0 0 0 0,-2-2 0 0 0,3 6 0 0 0,1 0 0 0 0,-1 0 0 0 0,0 0 0 0 0,0 0 0 0 0,-1 1 0 0 0,1 0 0 0 0,-1 0 0 0 0,1 0 0 0 0,-2 0 0 0 0,2 1 0 0 0,1 1 0 0 0,0-1 0 0 0,-1 1 0 0 0,0 0 0 0 0,1 0 0 0 0,-1 0 0 0 0,1 0 0 0 0,-1 1 0 0 0,0-1 0 0 0,0 1 0 0 0,1 0 0 0 0,-1 0 0 0 0,-3 1 0 0 0,1 0 3 0 0,0 1 1 0 0,0 0-1 0 0,0 0 0 0 0,0 1 0 0 0,0 0 0 0 0,0 0 1 0 0,1 0-1 0 0,-1 1 0 0 0,1-1 0 0 0,0 1 0 0 0,0 1 1 0 0,0-1-1 0 0,1 1 0 0 0,0-1 0 0 0,0 1 0 0 0,0 1 1 0 0,0-1-1 0 0,1 0 0 0 0,0 1 0 0 0,-1 2-3 0 0,0 0 0 0 0,1 0 0 0 0,1 1 0 0 0,-1-1 0 0 0,1 1 0 0 0,1-1 0 0 0,0 1 0 0 0,0-1 0 0 0,1 1 0 0 0,0 0 0 0 0,0-1 0 0 0,1 6 0 0 0,0-11 0 0 0,-1-1 0 0 0,1 1 0 0 0,0 0 0 0 0,-1 0 0 0 0,1-1 0 0 0,1 1 0 0 0,-1 0 0 0 0,0-1 0 0 0,1 1 0 0 0,-1-1 0 0 0,1 0 0 0 0,0 1 0 0 0,-1-1 0 0 0,1 0 0 0 0,1 0 0 0 0,1 2 0 0 0,0-1 0 0 0,1 1 0 0 0,0-1 0 0 0,0 0 0 0 0,0 0 0 0 0,0-1 0 0 0,1 0 0 0 0,3 2 0 0 0,-4-3 0 0 0,5 3 0 0 0,1 0 0 0 0,0-1 0 0 0,0 0 0 0 0,0-1 0 0 0,1 0 0 0 0,-1 0 0 0 0,0-2 0 0 0,1 1 0 0 0,2-2 0 0 0,9-1-863 0 0,0-2-1 0 0,12-3 864 0 0,-24 4-950 0 0,-1 0 0 0 0,0 0 0 0 0,0-1 0 0 0,0-1 0 0 0,0 0 0 0 0,5-4 950 0 0,5-4-1860 0 0</inkml:trace>
  <inkml:trace contextRef="#ctx0" brushRef="#br0" timeOffset="27334.661">22873 289 7368 0 0,'3'-6'762'0'0,"-3"5"-453"0"0,1 0 0 0 0,-1 0-1 0 0,0 1 1 0 0,0-1 0 0 0,0 0-1 0 0,0 0 1 0 0,0 0 0 0 0,0 1-1 0 0,0-1 1 0 0,0 0 0 0 0,0 0-1 0 0,0 1 1 0 0,0-1 0 0 0,0 0-1 0 0,0 0 1 0 0,-1 0 0 0 0,1 0-309 0 0,0 1 118 0 0,-1 0 1 0 0,1 0-1 0 0,0-1 1 0 0,0 1-1 0 0,-1 0 1 0 0,1 0-1 0 0,0 0 1 0 0,-1 0 0 0 0,1-1-1 0 0,0 1 1 0 0,0 0-1 0 0,-1 0 1 0 0,1 0-1 0 0,0 0 1 0 0,-1 0-1 0 0,1 0 1 0 0,0 0-1 0 0,-1 0 1 0 0,1 0 0 0 0,0 0-1 0 0,-1 0 1 0 0,1 0-1 0 0,0 0 1 0 0,0 0-1 0 0,-1 0 1 0 0,1 0-119 0 0,-17 9 2089 0 0,-12 14-486 0 0,0 0 0 0 0,0 4-1603 0 0,20-18 200 0 0,0 0-1 0 0,1 1 1 0 0,0 0-1 0 0,1 0 0 0 0,0 1 1 0 0,0 0-1 0 0,-4 11-199 0 0,10-20 35 0 0,0 0 0 0 0,0 0 0 0 0,1 1 0 0 0,-1-1 0 0 0,0 0 0 0 0,1 0 0 0 0,0 1 0 0 0,0-1 0 0 0,-1 0 0 0 0,1 1 0 0 0,1-1 0 0 0,-1 0 0 0 0,0 1 0 0 0,1-1 0 0 0,-1 0 0 0 0,1 0 0 0 0,0 2-35 0 0,0-2 17 0 0,0-1 0 0 0,0 1 0 0 0,0 0 0 0 0,0-1 0 0 0,0 1 0 0 0,0-1 0 0 0,1 0 0 0 0,-1 1 0 0 0,1-1 0 0 0,-1 0 0 0 0,1 0 0 0 0,-1 0 0 0 0,1 0 0 0 0,0 0 0 0 0,0 0 0 0 0,-1 0 0 0 0,1 0 0 0 0,0-1 0 0 0,0 1 0 0 0,0-1 0 0 0,0 1-17 0 0,15 1-85 0 0,-1 0-1 0 0,1 0 1 0 0,0-2-1 0 0,0 0 1 0 0,0-1 0 0 0,0-1-1 0 0,0 0 1 0 0,0-1-1 0 0,-1-1 1 0 0,1-1-1 0 0,3-1 86 0 0,13-10-2319 0 0,-13 1-3455 0 0,-5-2-736 0 0</inkml:trace>
  <inkml:trace contextRef="#ctx0" brushRef="#br0" timeOffset="27885.946">23179 68 5064 0 0,'0'0'232'0'0,"-3"8"446"0"0,-6 20 6535 0 0,3 1-3572 0 0,3-7-2710 0 0,0 1 0 0 0,1 20-931 0 0,6 131 2913 0 0,-4-155-2453 0 0,-1 1 0 0 0,-3 13-460 0 0,3-26 38 0 0,-1 1-1 0 0,0-1 1 0 0,0 0-1 0 0,0 0 1 0 0,-1 0-1 0 0,0 0 1 0 0,0 0-1 0 0,-3 3-37 0 0,5-9-44 0 0,1 0 0 0 0,-1 0 1 0 0,0 0-1 0 0,0 0 0 0 0,0 0 0 0 0,1 0 0 0 0,-1 0 0 0 0,0-1 0 0 0,0 1 0 0 0,-1 0 0 0 0,1 0 0 0 0,0-1 1 0 0,0 1-1 0 0,0-1 0 0 0,0 1 0 0 0,0-1 0 0 0,-1 0 0 0 0,1 1 0 0 0,0-1 0 0 0,0 0 0 0 0,-1 0 0 0 0,1 0 0 0 0,0 0 1 0 0,-1 0-1 0 0,1 0 0 0 0,0 0 0 0 0,0 0 0 0 0,-1 0 0 0 0,1-1 0 0 0,0 1 0 0 0,0-1 0 0 0,0 1 0 0 0,-1 0 0 0 0,1-1 1 0 0,0 0-1 0 0,0 1 44 0 0,-2-2-587 0 0,0 0 1 0 0,0 0 0 0 0,0 0 0 0 0,1 0-1 0 0,-1-1 1 0 0,1 1 0 0 0,-1-1 0 0 0,1 1-1 0 0,0-1 1 0 0,0 0 0 0 0,0 0 0 0 0,-1-3 586 0 0,1 2-365 0 0,1-1 0 0 0,-1 0 0 0 0,1 0 0 0 0,0 1 0 0 0,1-1 0 0 0,-1 0 0 0 0,1 0 0 0 0,0 0 0 0 0,0 0 0 0 0,1 0 0 0 0,-1 0 0 0 0,1 0 0 0 0,0 1 0 0 0,1-1 0 0 0,-1 0 0 0 0,1 0 0 0 0,0 1 0 0 0,0-1 0 0 0,0 1 0 0 0,1 0 0 0 0,-1 0 365 0 0,5-7-365 0 0,0 1 1 0 0,0 0-1 0 0,0 1 1 0 0,1 0-1 0 0,1 0 1 0 0,0 1-1 0 0,0 0 1 0 0,2-1 364 0 0,0 1 463 0 0,1 1 1 0 0,0 0 0 0 0,0 1 0 0 0,1 1-1 0 0,0 0 1 0 0,0 0 0 0 0,0 1 0 0 0,4 0-464 0 0,26-4 4229 0 0,40-3-4229 0 0,-81 11 26 0 0,16-2 465 0 0,5-2 716 0 0,-1 2 0 0 0,1 1 0 0 0,0 0 0 0 0,1 2 0 0 0,-2 1 0 0 0,12 2-1207 0 0,-34-4 46 0 0,1 0 1 0 0,-1 0-1 0 0,1 0 0 0 0,-1 0 1 0 0,1 0-1 0 0,-1 0 1 0 0,1 0-1 0 0,0 0 0 0 0,-1 1 1 0 0,1-1-1 0 0,-1 0 1 0 0,1 0-1 0 0,-1 0 0 0 0,1 1 1 0 0,-1-1-1 0 0,0 0 1 0 0,1 1-1 0 0,-1-1 0 0 0,1 0 1 0 0,-1 1-1 0 0,0-1 1 0 0,1 1-1 0 0,-1-1 0 0 0,0 1 1 0 0,1-1-1 0 0,-1 1 1 0 0,0-1-1 0 0,1 0 0 0 0,-1 1 1 0 0,0 0-1 0 0,0-1 1 0 0,0 1-1 0 0,0-1 0 0 0,0 1 1 0 0,0-1-1 0 0,1 1 1 0 0,-1-1-1 0 0,0 1 0 0 0,0-1 1 0 0,-1 1-1 0 0,1 0 1 0 0,0-1-1 0 0,0 1 0 0 0,0-1 1 0 0,0 1-1 0 0,0-1 1 0 0,-1 1-1 0 0,1-1 0 0 0,0 1 1 0 0,0-1-1 0 0,-1 1 0 0 0,1-1-46 0 0,-3 4 63 0 0,0 0-1 0 0,0 0 1 0 0,0 0-1 0 0,0 0 1 0 0,-3 1-63 0 0,1 0 204 0 0,-31 25 683 0 0,8-8-503 0 0,-28 24-474 0 0,42-36 1 0 0,10-8 61 0 0,1 0-1 0 0,-1 1 1 0 0,1-1 0 0 0,-1 1 0 0 0,1 0-1 0 0,0 1 1 0 0,0-1 0 0 0,0 0 0 0 0,1 1-1 0 0,-2 1 29 0 0,4-4 1 0 0,-1-1-1 0 0,1 1 1 0 0,0-1-1 0 0,-1 1 1 0 0,1 0-1 0 0,0-1 1 0 0,0 1-1 0 0,0-1 1 0 0,0 1-1 0 0,-1-1 1 0 0,1 1-1 0 0,0 0 1 0 0,0-1-1 0 0,0 1 0 0 0,0-1 1 0 0,0 1-1 0 0,1 0 1 0 0,-1-1-1 0 0,0 1 1 0 0,0-1-1 0 0,0 1 1 0 0,0-1-1 0 0,1 1 1 0 0,-1 0-1 0 0,0-1 1 0 0,0 1-1 0 0,1-1 1 0 0,-1 1-1 0 0,0-1 1 0 0,1 0-1 0 0,-1 1 1 0 0,1-1-1 0 0,-1 1 0 0 0,15 5 31 0 0,-13-5-24 0 0,2 0 10 0 0,1 0 0 0 0,0 0 1 0 0,-1-1-1 0 0,1 0 1 0 0,0 0-1 0 0,-1 0 1 0 0,1 0-1 0 0,0 0 0 0 0,-1-1 1 0 0,1 0-1 0 0,0 0 1 0 0,-1-1-1 0 0,0 1 1 0 0,2-1-18 0 0,10-5-2 0 0,-1 0 1 0 0,0-1 0 0 0,3-3 1 0 0,-14 8-2 0 0,17-10-137 0 0,2 1 0 0 0,-1 1-1 0 0,4 0 140 0 0,-18 8-33 0 0,0 0 0 0 0,-1 1 0 0 0,1 0 0 0 0,0 0 0 0 0,0 1-1 0 0,0 0 1 0 0,1 0 0 0 0,-1 1 0 0 0,0 0 0 0 0,0 1 0 0 0,8 1 33 0 0,-10-1-17 0 0,-1 1 0 0 0,1 0 0 0 0,-1 0 0 0 0,1 1 0 0 0,-1 0 0 0 0,0 0 1 0 0,0 0-1 0 0,0 0 0 0 0,0 1 0 0 0,-1 0 0 0 0,0 0 0 0 0,1 0 0 0 0,-1 1 17 0 0,3 3 138 0 0,0 1-1 0 0,-1 0 0 0 0,0 0 0 0 0,0 0 0 0 0,-1 0 1 0 0,3 9-138 0 0,-6-14-13 0 0,-1 1 1 0 0,0 0 0 0 0,0 0 0 0 0,0 0 0 0 0,-1 0-1 0 0,1 1 13 0 0,-1-5-117 0 0,0-1 177 0 0,0 0 72 0 0,-1 1 17 0 0,0 0-144 0 0,1-1 1 0 0,-1 1-1 0 0,1-1 0 0 0,-1 1 0 0 0,0-1 0 0 0,1 0 1 0 0,-1 1-1 0 0,0-1 0 0 0,1 0 0 0 0,-1 1 0 0 0,0-1 1 0 0,1 0-1 0 0,-1 1 0 0 0,0-1 0 0 0,0 0 0 0 0,1 0 1 0 0,-1 0-1 0 0,0 0 0 0 0,0 0 0 0 0,1 0 0 0 0,-1 0 1 0 0,0 0-1 0 0,0 0 0 0 0,1 0 0 0 0,-1-1 0 0 0,0 1 1 0 0,1 0-1 0 0,-1 0 0 0 0,0-1 0 0 0,0 1 0 0 0,1 0 1 0 0,-1-1-1 0 0,1 1 0 0 0,-1-1 0 0 0,0 1 0 0 0,1-1 1 0 0,-1 1-1 0 0,1-1 0 0 0,-1 1 0 0 0,1-1-5 0 0,-1 1 22 0 0,-7-8 277 0 0,-1-1 0 0 0,2 1 0 0 0,-1-1 1 0 0,1 0-1 0 0,1-1 0 0 0,0 0 0 0 0,-4-7-299 0 0,7 10-6 0 0,0 1-1 0 0,1-1 1 0 0,0 1-1 0 0,0-1 1 0 0,1 0 0 0 0,-1 0-1 0 0,1 1 1 0 0,1-1-1 0 0,0 0 1 0 0,0 0-1 0 0,0 0 1 0 0,0 0-1 0 0,2-4 7 0 0,0 0-133 0 0,1 1-1 0 0,0 0 0 0 0,0 0 1 0 0,1 0-1 0 0,1 0 1 0 0,-1 0-1 0 0,2 1 1 0 0,-1 0-1 0 0,1 0 0 0 0,1 1 1 0 0,0-2 133 0 0,1 2-903 0 0,0 0 1 0 0,0 0-1 0 0,0 1 0 0 0,1 0 1 0 0,1 1-1 0 0,6-5 903 0 0,4 0-4842 0 0,-1 0-1150 0 0</inkml:trace>
  <inkml:trace contextRef="#ctx0" brushRef="#br0" timeOffset="28243.985">24236 68 13360 0 0,'0'0'612'0'0,"0"0"-15"0"0,4 8-310 0 0,11 40 1048 0 0,-2-5-495 0 0,9 37 1040 0 0,-12-40-802 0 0,-1-1-1 0 0,-2 1 0 0 0,1 28-1077 0 0,-7-61 105 0 0,-1 1 0 0 0,0 0 0 0 0,-1-1 0 0 0,1 1 0 0 0,-1-1 0 0 0,-1 1 0 0 0,1-1 0 0 0,-3 5-105 0 0,3-10 19 0 0,1 1 0 0 0,-1-1 0 0 0,0 0 0 0 0,0 0 0 0 0,0 0 0 0 0,-1 0-1 0 0,1 0 1 0 0,-1 0 0 0 0,1 0 0 0 0,-1 0 0 0 0,1-1 0 0 0,-1 1 0 0 0,0 0-1 0 0,0-1 1 0 0,0 0 0 0 0,0 1 0 0 0,0-1 0 0 0,0 0 0 0 0,0 0-1 0 0,0 0 1 0 0,0 0 0 0 0,-1 0 0 0 0,1-1 0 0 0,0 1 0 0 0,0-1 0 0 0,-1 1-1 0 0,1-1 1 0 0,-3 0-19 0 0,2 0 0 0 0,-7 0 0 0 0,0 0 0 0 0,0 0 0 0 0,0-1 0 0 0,1 0 0 0 0,-1-1 0 0 0,0 0 0 0 0,0 0 0 0 0,-8-4 0 0 0,-31-18-618 0 0,29 12-5225 0 0,5 0-1471 0 0</inkml:trace>
  <inkml:trace contextRef="#ctx0" brushRef="#br0" timeOffset="28643.586">24009 96 17503 0 0,'0'0'399'0'0,"0"0"60"0"0,0 0 21 0 0,0 0-59 0 0,9 0-188 0 0,12 3 621 0 0,-1-2 0 0 0,1 0 0 0 0,0-2 0 0 0,2 0-854 0 0,8 0 917 0 0,1 2 0 0 0,4 1-917 0 0,12 1 657 0 0,184 2-492 0 0,-204-4 202 0 0,25 2-3476 0 0,0-2-1 0 0,43-6 3110 0 0,-42-6-2132 0 0</inkml:trace>
  <inkml:trace contextRef="#ctx0" brushRef="#br0" timeOffset="23279.125">17562 297 8288 0 0,'0'0'381'0'0,"0"0"-6"0"0,9 9 3038 0 0,9 28 1509 0 0,-14-28-4559 0 0,0 1 0 0 0,-1-1 0 0 0,0 1 0 0 0,0 0 0 0 0,-1 0 0 0 0,-1 0 0 0 0,1 1 0 0 0,-1 4-363 0 0,1 22 712 0 0,0-28-570 0 0,-2 1-1 0 0,1-1 0 0 0,-1 1 1 0 0,-1-1-1 0 0,0 2-141 0 0,5-23 276 0 0,-1 0 0 0 0,1 0 0 0 0,1 1 0 0 0,5-10-276 0 0,6-8-399 0 0,11-17 399 0 0,-20 36-43 0 0,1 0-1 0 0,-1 1 0 0 0,1 0 0 0 0,8-7 44 0 0,-12 13-17 0 0,-1-1 1 0 0,1 1-1 0 0,1 0 0 0 0,-1 0 0 0 0,0 1 1 0 0,1-1-1 0 0,-1 1 0 0 0,1 0 1 0 0,0 0-1 0 0,0 0 0 0 0,0 1 0 0 0,3-1 17 0 0,-6 2 11 0 0,1 0 0 0 0,0 1 0 0 0,0-1-1 0 0,0 1 1 0 0,-1-1 0 0 0,1 1 0 0 0,0 0 0 0 0,-1 0-1 0 0,1 0 1 0 0,-1 0 0 0 0,1 0 0 0 0,-1 1 0 0 0,0-1-1 0 0,1 1 1 0 0,-1 0 0 0 0,2 1-11 0 0,2 2 59 0 0,0 1 1 0 0,-1-1 0 0 0,0 1-1 0 0,0 0 1 0 0,2 4-60 0 0,0 1 78 0 0,-1 0 0 0 0,0 1 1 0 0,0-1-1 0 0,-1 1 0 0 0,-1 1 1 0 0,0-1-1 0 0,-1 1 0 0 0,0-1 0 0 0,-1 1 1 0 0,0 0-1 0 0,-1 0 0 0 0,0 0 0 0 0,-1 0-78 0 0,0-11 0 0 0,0-1 0 0 0,0 1 0 0 0,0-1 0 0 0,-1 0 0 0 0,1 1 0 0 0,0-1 0 0 0,-1 0 0 0 0,1 1 0 0 0,0-1 0 0 0,-1 0 0 0 0,0 1 0 0 0,1-1 0 0 0,-1 0 0 0 0,0 0 0 0 0,0 0 0 0 0,1 0 0 0 0,-1 1 0 0 0,0-1 0 0 0,0 0 0 0 0,0-1 0 0 0,0 1 0 0 0,-1 0 0 0 0,1 0 0 0 0,1-1 6 0 0,0 0 0 0 0,0 0 0 0 0,-1 1 0 0 0,1-1 0 0 0,0 0 0 0 0,0 0 1 0 0,0 0-1 0 0,-1 0 0 0 0,1 0 0 0 0,0 0 0 0 0,0 0 0 0 0,0 0 0 0 0,-1 0 0 0 0,1 0 0 0 0,0 0 0 0 0,0 0 0 0 0,-1 0 0 0 0,1 0 0 0 0,0 0 0 0 0,0 0 0 0 0,0 0 0 0 0,-1 0 0 0 0,1 0 0 0 0,0 0 0 0 0,0 0 0 0 0,-1 0 0 0 0,1 0 0 0 0,0 0 0 0 0,0 0 0 0 0,0 0 0 0 0,0-1 0 0 0,-1 1 0 0 0,1 0 0 0 0,0 0 0 0 0,0 0 0 0 0,0 0 0 0 0,0-1 0 0 0,-1 1 0 0 0,1 0 1 0 0,0 0-1 0 0,0 0 0 0 0,0 0 0 0 0,0-1 0 0 0,0 1 0 0 0,0 0 0 0 0,0 0 0 0 0,0-1 0 0 0,0 1 0 0 0,0 0 0 0 0,0 0 0 0 0,0 0-6 0 0,-2-11 285 0 0,2 11-254 0 0,-3-21 199 0 0,3 18-245 0 0,-1 1-1 0 0,0 0 1 0 0,1-1 0 0 0,0 1 0 0 0,0-1 0 0 0,-1 1 0 0 0,2 0 0 0 0,-1-1 0 0 0,0 1 0 0 0,0-1 0 0 0,1 1 0 0 0,-1-1 0 0 0,1 0 15 0 0,7-22-115 0 0,-6 17 91 0 0,0 1 0 0 0,0 0 0 0 0,1 1 1 0 0,0-1-1 0 0,0 0 0 0 0,2-2 24 0 0,4-5-19 0 0,-7 10 7 0 0,0 1 0 0 0,0-1 0 0 0,0 1 0 0 0,0 0 0 0 0,1-1 0 0 0,0 1 1 0 0,0 0-1 0 0,0 1 0 0 0,0-1 0 0 0,1-1 12 0 0,6-2-39 0 0,-5 2 10 0 0,-1 1 1 0 0,1 0-1 0 0,0 1 0 0 0,0-1 1 0 0,0 1-1 0 0,2-1 29 0 0,-5 3-6 0 0,0 0 1 0 0,0-1-1 0 0,-1 1 0 0 0,1 0 1 0 0,0 0-1 0 0,-1 0 0 0 0,1 0 1 0 0,0 0-1 0 0,0 0 0 0 0,-1 0 0 0 0,1 1 1 0 0,0-1-1 0 0,0 1 0 0 0,-1-1 1 0 0,1 1-1 0 0,-1 0 0 0 0,1 0 1 0 0,-1-1-1 0 0,1 1 0 0 0,-1 0 1 0 0,1 0-1 0 0,-1 1 0 0 0,0-1 6 0 0,9 9 8 0 0,0 0-1 0 0,-2 1 0 0 0,1 0 1 0 0,-1 1-1 0 0,-1-1 1 0 0,5 11-8 0 0,22 33 19 0 0,-33-53-25 0 0,4 6-774 0 0,0-1-1 0 0,1 0 1 0 0,0 0-1 0 0,0-1 1 0 0,1 0 0 0 0,0 0-1 0 0,0 1 781 0 0,6-1-6746 0 0</inkml:trace>
  <inkml:trace contextRef="#ctx0" brushRef="#br0" timeOffset="23718.378">18471 359 12896 0 0,'-1'-1'114'0'0,"1"0"1"0"0,-1 0 0 0 0,1 1-1 0 0,-1-1 1 0 0,0 0 0 0 0,0 1-1 0 0,0-1 1 0 0,1 0 0 0 0,-1 1-1 0 0,0-1 1 0 0,0 1 0 0 0,0-1-115 0 0,-5 0 165 0 0,1 0 1 0 0,-1 0 0 0 0,0 1 0 0 0,1-1 0 0 0,-1 1 0 0 0,0 1 0 0 0,1-1 0 0 0,-1 1 0 0 0,0 0 0 0 0,1 0 0 0 0,-1 0 0 0 0,1 1 0 0 0,0 0-1 0 0,-1 0 1 0 0,1 0 0 0 0,0 1 0 0 0,0 0 0 0 0,0 0 0 0 0,1 0 0 0 0,-1 0 0 0 0,1 1 0 0 0,0 0 0 0 0,-2 1-166 0 0,2-1 185 0 0,-1 1 0 0 0,1 0 0 0 0,0 0 0 0 0,0 0 0 0 0,0 0 0 0 0,1 1 1 0 0,-1-1-1 0 0,2 1 0 0 0,-1 0 0 0 0,0 0 0 0 0,1 0 0 0 0,0 0 0 0 0,1 0 0 0 0,-1 0 0 0 0,1 1 1 0 0,1-1-1 0 0,-1 1 0 0 0,1-1 0 0 0,0 0 0 0 0,1 5-185 0 0,-1-9-12 0 0,0 1 0 0 0,1-1 0 0 0,-1 0-1 0 0,1 0 1 0 0,0 0 0 0 0,-1 0 0 0 0,1 0 0 0 0,0 0 0 0 0,0-1-1 0 0,1 1 1 0 0,-1 0 0 0 0,0 0 0 0 0,1-1 0 0 0,-1 1 0 0 0,1-1-1 0 0,-1 1 1 0 0,1-1 0 0 0,0 1 12 0 0,1-1 47 0 0,0 1 1 0 0,0-1-1 0 0,0 1 0 0 0,0-1 1 0 0,0 0-1 0 0,0 0 0 0 0,0 0 1 0 0,1-1-1 0 0,-1 1 0 0 0,0-1 1 0 0,1 0-48 0 0,8 0 239 0 0,1 0 0 0 0,-1-1 0 0 0,0-1 0 0 0,1 0 0 0 0,7-3-239 0 0,-15 4 13 0 0,0-1-1 0 0,0 1 0 0 0,-1-1 0 0 0,1 0 0 0 0,-1-1 1 0 0,0 1-1 0 0,1-1 0 0 0,-1 1 0 0 0,0-1 0 0 0,0-1 1 0 0,-1 1-1 0 0,1 0 0 0 0,-1-1 0 0 0,0 0 0 0 0,1 0 1 0 0,-2 0-1 0 0,1 0 0 0 0,0 0 0 0 0,-1-1 0 0 0,0 0-12 0 0,1 0-41 0 0,-1-1 0 0 0,0 1 0 0 0,-1-1 0 0 0,0 0 0 0 0,0 0 0 0 0,0 1 0 0 0,0-1 0 0 0,-1 0 0 0 0,0 0 0 0 0,0 0 0 0 0,-1 0 0 0 0,1 1 0 0 0,-1-1 0 0 0,-1 0 0 0 0,1 1 0 0 0,-3-6 41 0 0,1 2-24 0 0,-1 1 0 0 0,0 0 0 0 0,0-1 0 0 0,-1 1 0 0 0,0 1-1 0 0,0-1 1 0 0,-1 1 0 0 0,0 0 0 0 0,-1 0 24 0 0,-7-9-15 0 0,11 12 1 0 0,0 0 1 0 0,-1 0-1 0 0,1 1 1 0 0,-1-1-1 0 0,0 1 1 0 0,-1-1 13 0 0,-20-13-193 0 0,24 17-130 0 0,1 0-86 0 0,0 0-21 0 0,0 0-199 0 0,0 0-830 0 0,0 0-363 0 0,2 0-811 0 0,5 0-2983 0 0</inkml:trace>
  <inkml:trace contextRef="#ctx0" brushRef="#br0" timeOffset="24391.027">18757 305 5984 0 0,'-1'3'262'0'0,"0"-1"0"0"0,1 1-1 0 0,-1 0 1 0 0,1-1 0 0 0,-1 1 0 0 0,1 0 0 0 0,0 0 0 0 0,0-1 0 0 0,0 1-1 0 0,0 0 1 0 0,1-1 0 0 0,-1 1 0 0 0,1 0 0 0 0,-1-1 0 0 0,2 3-262 0 0,2 21 4624 0 0,-4-23-4497 0 0,0 19 1615 0 0,-1 0 0 0 0,-3 21-1742 0 0,3-36 314 0 0,-1-1 0 0 0,0 1 0 0 0,1-1-1 0 0,-2 1 1 0 0,1-1 0 0 0,-1 0-1 0 0,0 0 1 0 0,0 0 0 0 0,-1 0-1 0 0,0 0 1 0 0,-4 4-314 0 0,8-10 25 0 0,0 1 1 0 0,-1-1-1 0 0,1 1 0 0 0,-1-1 1 0 0,1 1-1 0 0,-1-1 1 0 0,1 1-1 0 0,-1-1 0 0 0,1 0 1 0 0,-1 1-1 0 0,1-1 0 0 0,-1 0 1 0 0,1 1-1 0 0,-1-1 0 0 0,1 0 1 0 0,-1 0-1 0 0,0 0 1 0 0,1 1-1 0 0,-1-1 0 0 0,0 0 1 0 0,1 0-1 0 0,-1 0 0 0 0,1 0 1 0 0,-1 0-1 0 0,0 0 0 0 0,1 0 1 0 0,-1 0-1 0 0,0-1 0 0 0,1 1 1 0 0,-1 0-1 0 0,1 0 1 0 0,-1 0-1 0 0,0-1 0 0 0,1 1 1 0 0,-1 0-1 0 0,1-1 0 0 0,-1 1 1 0 0,1 0-1 0 0,-1-1 0 0 0,1 1 1 0 0,-1-1-1 0 0,1 1 1 0 0,0-1-1 0 0,-1 1 0 0 0,1-1 1 0 0,-1 1-1 0 0,1-1 0 0 0,0 0-25 0 0,-1 0 23 0 0,0 0-1 0 0,1 0 1 0 0,-1-1-1 0 0,0 1 1 0 0,1 0-1 0 0,-1-1 1 0 0,1 1-1 0 0,0-1 1 0 0,-1 1-1 0 0,1 0 0 0 0,0-1 1 0 0,0 1-1 0 0,0-1 1 0 0,0 1-1 0 0,0-1 1 0 0,0 1-1 0 0,1-1 1 0 0,-1 1-1 0 0,1-1-22 0 0,9-30 209 0 0,-8 26-311 0 0,3-5-47 0 0,1 0 1 0 0,0 1-1 0 0,0 0 1 0 0,1 0-1 0 0,1 0 1 0 0,-1 1 0 0 0,2 0-1 0 0,-1 1 1 0 0,1 0-1 0 0,0 0 1 0 0,1 1-1 0 0,8-6 149 0 0,-11 9-3 0 0,0 0-1 0 0,1 0 1 0 0,-1 1-1 0 0,1-1 0 0 0,5 0 4 0 0,-10 3-11 0 0,0 0 0 0 0,0 1 0 0 0,0-1 0 0 0,0 1-1 0 0,1 0 1 0 0,-1-1 0 0 0,0 1 0 0 0,0 1-1 0 0,0-1 1 0 0,0 0 0 0 0,0 1 0 0 0,0 0 0 0 0,0-1-1 0 0,0 1 1 0 0,0 1 0 0 0,2 0 11 0 0,4 3-7 0 0,1 1 1 0 0,-1 1-1 0 0,-1 0 0 0 0,1 0 1 0 0,-1 0-1 0 0,0 1 0 0 0,-1 0 1 0 0,0 1-1 0 0,0 0 0 0 0,2 4 7 0 0,-4-5 17 0 0,1 0 1 0 0,-2 1-1 0 0,1-1 0 0 0,-2 1 0 0 0,3 5-17 0 0,-5-12 13 0 0,-1 0-1 0 0,1 0 1 0 0,0 0 0 0 0,-1-1-1 0 0,0 1 1 0 0,1 0-1 0 0,-1 0 1 0 0,0 0 0 0 0,0 0-1 0 0,0 0 1 0 0,0 0 0 0 0,-1 0-1 0 0,1 0 1 0 0,0 0 0 0 0,-1 0-1 0 0,0-1 1 0 0,1 1-1 0 0,-1 0 1 0 0,0 0 0 0 0,0 0-1 0 0,0-1 1 0 0,0 1 0 0 0,0-1-1 0 0,0 1 1 0 0,0-1 0 0 0,-1 1-1 0 0,1-1 1 0 0,0 1-1 0 0,-1-1 1 0 0,1 0 0 0 0,-1 0-13 0 0,0 0 54 0 0,0 0 1 0 0,0 0 0 0 0,-1 0-1 0 0,1-1 1 0 0,0 1 0 0 0,0-1 0 0 0,0 0-1 0 0,-1 1 1 0 0,1-1 0 0 0,0 0-1 0 0,0 0 1 0 0,0-1 0 0 0,-1 1 0 0 0,1 0-1 0 0,0-1 1 0 0,0 1 0 0 0,0-1-1 0 0,0 0 1 0 0,0 1-55 0 0,-3-2-77 0 0,0 0 1 0 0,1 0-1 0 0,-1 0 0 0 0,1-1 0 0 0,0 0 0 0 0,0 1 1 0 0,0-1-1 0 0,0-1 77 0 0,3 3-41 0 0,0-1 1 0 0,0 1 0 0 0,0-1-1 0 0,0 0 1 0 0,0 1-1 0 0,1-1 1 0 0,-1 0-1 0 0,0 0 1 0 0,1 1-1 0 0,0-1 1 0 0,-1 0-1 0 0,1 0 1 0 0,0 0-1 0 0,0 1 1 0 0,0-1-1 0 0,0 0 1 0 0,0 0-1 0 0,1 0 1 0 0,-1 0 40 0 0,0-1-95 0 0,1-1 1 0 0,0 0 0 0 0,0 1 0 0 0,0-1 0 0 0,0 0 0 0 0,0 1 0 0 0,1 0-1 0 0,1-4 95 0 0,4-3-398 0 0,-1 1 154 0 0,0 0 0 0 0,0 1 0 0 0,8-8 244 0 0,-12 14 0 0 0,1 0 0 0 0,-1 0 0 0 0,1 0 0 0 0,-1 0 0 0 0,1 1 1 0 0,0-1-1 0 0,0 0 0 0 0,0 1 0 0 0,0 0 0 0 0,0 0 0 0 0,0 0 0 0 0,0 0 0 0 0,0 0 0 0 0,0 1 0 0 0,1-1 0 0 0,2 1 49 0 0,-1 0 0 0 0,0 1-1 0 0,0-1 1 0 0,1 1 0 0 0,-1 0-1 0 0,0 0 1 0 0,0 0 0 0 0,0 1 0 0 0,0 0-1 0 0,0 0 1 0 0,0 0 0 0 0,2 2-49 0 0,9 6 207 0 0,-1 0 1 0 0,0 1 0 0 0,0 2-208 0 0,0-1 331 0 0,0-1-1 0 0,11 6-330 0 0,4 2-37 0 0,-20-12 340 0 0,1-1-1 0 0,0 1 1 0 0,0-2-1 0 0,0 1 0 0 0,1-2 1 0 0,-1 0-1 0 0,10 3-302 0 0,-18-7-4 0 0,0 1-1 0 0,-1-1 1 0 0,1 0-1 0 0,0 0 1 0 0,-1 0-1 0 0,1 0 0 0 0,0 0 1 0 0,0 0-1 0 0,-1-1 1 0 0,1 1-1 0 0,0-1 1 0 0,-1 0-1 0 0,1 0 1 0 0,-1 0-1 0 0,1 0 0 0 0,-1 0 1 0 0,1 0-1 0 0,-1-1 1 0 0,0 1-1 0 0,0-1 1 0 0,0 0-1 0 0,1 0 1 0 0,-2 0-1 0 0,1 0 0 0 0,0 0 1 0 0,0 0-1 0 0,-1 0 1 0 0,1 0-1 0 0,-1-1 1 0 0,0 1-1 0 0,1-1 1 0 0,-1 1-1 0 0,0-1 1 0 0,-1 1-1 0 0,1-1 0 0 0,0 0 1 0 0,-1 1-1 0 0,1-1 1 0 0,-1 0-1 0 0,0 1 1 0 0,0-3 4 0 0,-1-9-254 0 0,-1 1 0 0 0,-1-1 0 0 0,0 1 0 0 0,0 0 0 0 0,-1 0 1 0 0,-1 0-1 0 0,-5-10 254 0 0,4 10-135 0 0,4 8 85 0 0,0 0 0 0 0,-1 0 1 0 0,0 0-1 0 0,0 1 0 0 0,-3-4 50 0 0,5 6 11 0 0,0 1-1 0 0,-1-1 0 0 0,1 1 0 0 0,0 0 0 0 0,0 0 0 0 0,-1-1 0 0 0,1 1 0 0 0,-1 0 0 0 0,1 0 0 0 0,-1 0 0 0 0,0 1 0 0 0,1-1 1 0 0,-1 0-1 0 0,0 1 0 0 0,1-1 0 0 0,-1 1 0 0 0,0-1 0 0 0,0 1-10 0 0,0 1 11 0 0,1-1 1 0 0,0 1-1 0 0,0 0 0 0 0,-1 0 0 0 0,1 0 1 0 0,0 0-1 0 0,0 0 0 0 0,0 0 0 0 0,0 0 1 0 0,1 0-1 0 0,-1 0 0 0 0,0 1 1 0 0,0-1-1 0 0,1 0 0 0 0,-1 1 0 0 0,1-1 1 0 0,-1 0-1 0 0,1 1-11 0 0,-1-1 2 0 0,-2 6-9 0 0,1 1 0 0 0,0 0 0 0 0,0 0-1 0 0,1-1 1 0 0,0 1 0 0 0,0 0 0 0 0,1 0-1 0 0,0 0 1 0 0,0 0 0 0 0,1 0 0 0 0,0 0-1 0 0,0 1 8 0 0,0-5 2 0 0,0 0-1 0 0,0 1 0 0 0,1-1 0 0 0,-1 0 0 0 0,1 0 0 0 0,0 0 1 0 0,0-1-1 0 0,1 1 0 0 0,-1 0 0 0 0,3 2-1 0 0,-3-4 0 0 0,0 0-1 0 0,0 0 1 0 0,0 0 0 0 0,1 0 0 0 0,-1-1-1 0 0,1 1 1 0 0,-1-1 0 0 0,1 1-1 0 0,-1-1 1 0 0,1 0 0 0 0,0 0 0 0 0,0 0-1 0 0,0 0 1 0 0,0-1 0 0 0,-1 1-1 0 0,3-1 1 0 0,2 2-148 0 0,0-1 1 0 0,1-1-1 0 0,-1 0 0 0 0,0 0 0 0 0,1 0 0 0 0,-1-1 0 0 0,0 0 0 0 0,0 0 0 0 0,1 0 1 0 0,-1-1-1 0 0,0-1 0 0 0,3 0 148 0 0,14-14-6265 0 0,-11 9 465 0 0</inkml:trace>
  <inkml:trace contextRef="#ctx0" brushRef="#br0" timeOffset="24973.628">19648 285 15056 0 0,'0'0'340'0'0,"0"0"50"0"0,0 0 25 0 0,0 0-49 0 0,1 2-236 0 0,3 13 289 0 0,-1 0 1 0 0,0 0-1 0 0,-1 0 1 0 0,0 11-420 0 0,1 1 967 0 0,-1 2 435 0 0,-2-20-960 0 0,1 0-1 0 0,0 0 1 0 0,0 0 0 0 0,1-1-1 0 0,0 1 1 0 0,2 4-442 0 0,-1-7 1550 0 0,-2-16-1041 0 0,-1 9-796 0 0,1-9-31 0 0,0 0 1 0 0,1 0-1 0 0,0 0 1 0 0,0 1-1 0 0,3-6 318 0 0,1-4-59 0 0,-5 14-124 0 0,1 0-1 0 0,0 0 0 0 0,0 0 1 0 0,0 1-1 0 0,1-1 0 0 0,0 1 1 0 0,2-4 183 0 0,-4 6-27 0 0,1 1 0 0 0,-1-1 1 0 0,0 1-1 0 0,1-1 0 0 0,0 1 0 0 0,-1-1 1 0 0,1 1-1 0 0,0 0 0 0 0,-1 0 1 0 0,1 0-1 0 0,0 0 0 0 0,0 0 0 0 0,0 0 1 0 0,0 0-1 0 0,0 0 0 0 0,0 1 0 0 0,0-1 1 0 0,0 1-1 0 0,1 0 27 0 0,-1 0 4 0 0,0 0 1 0 0,0 1-1 0 0,-1-1 1 0 0,1 1-1 0 0,0-1 1 0 0,-1 1-1 0 0,1-1 1 0 0,-1 1-1 0 0,1 0 1 0 0,-1 0-1 0 0,1 0 1 0 0,-1 0-1 0 0,1 0 1 0 0,-1 0-1 0 0,0 1 1 0 0,1 0-5 0 0,18 23 812 0 0,-16-20-715 0 0,73 104 1698 0 0,-65-94-1355 0 0,0-1 0 0 0,7 6-440 0 0,-15-16 50 0 0,1 0 0 0 0,-1-1 0 0 0,1 0-1 0 0,-1 1 1 0 0,1-1 0 0 0,0-1 0 0 0,0 1 0 0 0,0-1 0 0 0,0 0 0 0 0,3 1-50 0 0,-5-3 81 0 0,1 1 0 0 0,-1-1 0 0 0,0 0 0 0 0,1 1 0 0 0,-1-2 0 0 0,1 1 0 0 0,-1 0 0 0 0,0-1 1 0 0,1 1-1 0 0,-1-1 0 0 0,0 0 0 0 0,0 0 0 0 0,0 0 0 0 0,0-1 0 0 0,0 1 0 0 0,0-1 1 0 0,0 1-1 0 0,0-1 0 0 0,0 0 0 0 0,-1 0 0 0 0,2-2-81 0 0,0 1-27 0 0,-1-1 0 0 0,1 1 0 0 0,-1-1 0 0 0,0 0 0 0 0,0 0 0 0 0,0 0 1 0 0,-1-1-1 0 0,0 1 0 0 0,1-1 0 0 0,-2 1 0 0 0,1-1 0 0 0,0 0 0 0 0,-1 0 0 0 0,0-1 27 0 0,13-106-2249 0 0,-8 56 889 0 0,9-35 1360 0 0,-12 77 56 0 0,0 1 1 0 0,-1-1-1 0 0,-1-6-56 0 0,-1 19 138 0 0,0 1 38 0 0,0 0 14 0 0,0 25 194 0 0,1 35 168 0 0,2 1 0 0 0,3-2 0 0 0,10 46-552 0 0,-16-104 1 0 0,1 6 25 0 0,1 1 1 0 0,0-1 0 0 0,0 0-1 0 0,1-1 1 0 0,-1 1-1 0 0,1 0 1 0 0,1-1 0 0 0,-1 1-1 0 0,5 5-26 0 0,-7-11-752 0 0,-1-1-278 0 0,1-1-1474 0 0,2-6-5665 0 0</inkml:trace>
  <inkml:trace contextRef="#ctx0" brushRef="#br0" timeOffset="25920.925">19884 331 12440 0 0,'0'0'957'0'0,"10"-9"1036"0"0,-5 8-886 0 0,0-1-1 0 0,1 1 1 0 0,-1 0-1 0 0,0 1 1 0 0,5-1-1107 0 0,7 1 104 0 0,0 1 1 0 0,7 1-105 0 0,23 2 389 0 0,-10-4 105 0 0,216 5 1050 0 0,-235-4-1595 0 0,0-1-1 0 0,15-1 52 0 0,-26 0-250 0 0,0 0 0 0 0,1 0 0 0 0,-1-1 0 0 0,0 0 0 0 0,0 0 0 0 0,0-1 1 0 0,-1 0-1 0 0,4-2 250 0 0,5-4-1591 0 0,-13 7 378 0 0,-10 8 1295 0 0,5-3 75 0 0,0 0 0 0 0,0 0 0 0 0,0 0 0 0 0,1 1 0 0 0,-1-1 0 0 0,1 1 0 0 0,0-1 0 0 0,0 1 0 0 0,0 0 0 0 0,0 0-1 0 0,1 0 1 0 0,-1 0 0 0 0,1 0 0 0 0,0 0 0 0 0,0 3-157 0 0,0-2 167 0 0,0 0 0 0 0,1-1 0 0 0,0 1 0 0 0,0 0 0 0 0,0-1 0 0 0,0 1 0 0 0,1 0-1 0 0,-1-1 1 0 0,1 1 0 0 0,0 0 0 0 0,1-1 0 0 0,-1 1 0 0 0,1-1 0 0 0,0 1-167 0 0,0-2 27 0 0,0 0 0 0 0,0 0 0 0 0,1-1 0 0 0,-1 1 0 0 0,1-1 0 0 0,-1 0 0 0 0,1 0 0 0 0,0 0 1 0 0,0 0-1 0 0,0 0 0 0 0,0 0 0 0 0,0-1 0 0 0,0 0 0 0 0,0 1 0 0 0,0-1 0 0 0,1 0 0 0 0,-1-1 0 0 0,0 1 0 0 0,1 0 0 0 0,-1-1 0 0 0,1 0 0 0 0,-1 0 0 0 0,0 0 0 0 0,1 0 0 0 0,-1-1 1 0 0,1 1-1 0 0,-1-1-27 0 0,3 0 35 0 0,-1 0 1 0 0,0 0-1 0 0,0 0 1 0 0,0-1-1 0 0,0 0 1 0 0,0 0-1 0 0,-1 0 1 0 0,1-1-1 0 0,0 1 1 0 0,-1-1-1 0 0,0 0 1 0 0,0-1-1 0 0,0 1 1 0 0,0-1 0 0 0,0 0-1 0 0,-1 0 1 0 0,2-2-36 0 0,0-2-98 0 0,-1 0 1 0 0,0-1-1 0 0,-1 0 1 0 0,0 0-1 0 0,1-3 98 0 0,-1 2-77 0 0,0 1-1 0 0,0-1 1 0 0,1 1-1 0 0,1-1 78 0 0,-3 8-10 0 0,-2 2 7 0 0,0-1-1 0 0,1 1 1 0 0,-1-1-1 0 0,0 1 1 0 0,0-1-1 0 0,1 1 1 0 0,-1-1-1 0 0,0 0 1 0 0,0 1-1 0 0,0-1 1 0 0,0 1-1 0 0,0-1 1 0 0,1 1 0 0 0,-1-1-1 0 0,0 0 1 0 0,0 1-1 0 0,-1-1 1 0 0,1 1-1 0 0,0-1 4 0 0,0 0-70 0 0,0 1-21 0 0,1 0 84 0 0,0 0 0 0 0,0 0 0 0 0,0 1 0 0 0,-1-1 1 0 0,1 0-1 0 0,0 1 0 0 0,0-1 0 0 0,-1 1 0 0 0,1-1 0 0 0,0 1 0 0 0,0-1 0 0 0,-1 1 1 0 0,1-1-1 0 0,-1 1 0 0 0,1 0 0 0 0,0-1 0 0 0,-1 1 0 0 0,1 0 0 0 0,-1 0 0 0 0,0-1 0 0 0,1 1 7 0 0,9 21 18 0 0,-6-14-40 0 0,5 10-58 0 0,-7-12 80 0 0,1 0-1 0 0,0 0 0 0 0,0 0 1 0 0,1-1-1 0 0,0 1 1 0 0,0-1-1 0 0,0 0 1 0 0,3 2 0 0 0,0 0 111 0 0,1-1 1 0 0,0 0-1 0 0,0-1 1 0 0,5 4-112 0 0,-9-8 98 0 0,-1 1 1 0 0,1-1 0 0 0,-1 1 0 0 0,1-1 0 0 0,0 0 0 0 0,0-1-1 0 0,-1 1 1 0 0,1 0 0 0 0,0-1 0 0 0,0 0 0 0 0,0 0-1 0 0,0 0 1 0 0,1-1-99 0 0,-3 1 15 0 0,0-1-1 0 0,-1 1 1 0 0,1-1-1 0 0,-1 1 0 0 0,1-1 1 0 0,-1 0-1 0 0,1 1 1 0 0,-1-1-1 0 0,1 0 1 0 0,-1 0-1 0 0,0 0 1 0 0,1 0-1 0 0,-1 0 1 0 0,0 0-1 0 0,0-1 0 0 0,0 1-14 0 0,15-25 103 0 0,-3 5-129 0 0,22-37-3 0 0,-33 54-39 0 0,1 0 0 0 0,0 1 0 0 0,0-1 0 0 0,0 1 0 0 0,1 0 0 0 0,-1 0-1 0 0,1 0 1 0 0,2-1 68 0 0,-5 4-15 0 0,0-1 0 0 0,0 1-1 0 0,1-1 1 0 0,-1 1 0 0 0,0 0-1 0 0,1-1 1 0 0,-1 1 0 0 0,0 0-1 0 0,1 0 1 0 0,-1 0-1 0 0,0 0 1 0 0,0 0 0 0 0,1 1-1 0 0,-1-1 1 0 0,0 0 0 0 0,1 1-1 0 0,-1-1 1 0 0,0 0 0 0 0,0 1-1 0 0,0-1 1 0 0,1 1 0 0 0,-1 0-1 0 0,0 0 1 0 0,0-1-1 0 0,0 1 1 0 0,0 0 0 0 0,0 0-1 0 0,0 0 1 0 0,0 0 0 0 0,0 0-1 0 0,-1 0 1 0 0,1 0 15 0 0,4 5-47 0 0,-1 0 0 0 0,1 0 1 0 0,-1 1-1 0 0,-1-1 0 0 0,1 1 0 0 0,0 3 47 0 0,17 46-367 0 0,-14-34 934 0 0,2 4 22 0 0,-9-25-468 0 0,0-1-7 0 0,1 5 394 0 0,6-17-508 0 0,1 1 1 0 0,0 0-1 0 0,1 0 1 0 0,0 0-1 0 0,6-4 0 0 0,-12 12-8 0 0,0 0 0 0 0,0 0 0 0 0,1 1 0 0 0,-1-1 0 0 0,1 1 0 0 0,0-1 0 0 0,0 1 0 0 0,0 1 0 0 0,0-1 0 0 0,0 0 0 0 0,0 1 0 0 0,0 0 0 0 0,0 0 0 0 0,1 0 0 0 0,-1 0 0 0 0,0 1 0 0 0,1 0 0 0 0,-1 0 0 0 0,3 0 8 0 0,-4 1 0 0 0,-1 0 0 0 0,1 0 0 0 0,-1 0 0 0 0,1 0 0 0 0,-1 0 0 0 0,0 1 0 0 0,1-1 0 0 0,-1 1 0 0 0,0 0 0 0 0,0-1 0 0 0,0 1 0 0 0,0 0 0 0 0,-1 0 0 0 0,1 0 0 0 0,0 1 0 0 0,-1-1 0 0 0,1 0 0 0 0,-1 1 0 0 0,1 0 0 0 0,2 6 0 0 0,0 1 0 0 0,0-1 0 0 0,-1 1 0 0 0,1 4 0 0 0,4 11 156 0 0,1 0 0 0 0,3 5-156 0 0,15 22-1134 0 0,-26-50-349 0 0,-1-2-84 0 0</inkml:trace>
  <inkml:trace contextRef="#ctx0" brushRef="#br0" timeOffset="2623.025">1942 347 9648 0 0,'0'0'438'0'0,"0"0"-8"0"0,-12 9 70 0 0,4 0 39 0 0,1 0 0 0 0,-1 1 0 0 0,2 0 0 0 0,-1 0 0 0 0,1 0 0 0 0,1 1 0 0 0,0 0 0 0 0,-2 7-539 0 0,-3 10 1303 0 0,2 1 1 0 0,-3 19-1304 0 0,10-32 795 0 0,1-16-771 0 0,0 0 1 0 0,0 0-1 0 0,0 0 0 0 0,0 0 0 0 0,0 0 1 0 0,0 0-1 0 0,0 0 0 0 0,0 0 1 0 0,0 0-1 0 0,0 1 0 0 0,1-1 0 0 0,-1 0 1 0 0,0 0-1 0 0,0 0 0 0 0,0 0 1 0 0,0 0-1 0 0,0 0 0 0 0,0 0 0 0 0,0 0 1 0 0,0 0-1 0 0,0 0 0 0 0,1 0 0 0 0,-1 0 1 0 0,0 0-1 0 0,0 0 0 0 0,0 0 1 0 0,0 0-1 0 0,0 0 0 0 0,0 0 0 0 0,0 0 1 0 0,0-1-1 0 0,0 1 0 0 0,1 0 1 0 0,-1 0-1 0 0,0 0 0 0 0,0 0 0 0 0,0 0 1 0 0,0 0-1 0 0,0 0 0 0 0,0 0 0 0 0,0 0 1 0 0,0 0-1 0 0,0 0 0 0 0,0 0 1 0 0,0 0-1 0 0,0-1 0 0 0,0 1 0 0 0,0 0 1 0 0,0 0-1 0 0,0 0 0 0 0,0 0 0 0 0,0 0 1 0 0,0 0-1 0 0,1 0 0 0 0,-1 0 1 0 0,0 0-1 0 0,0-1 0 0 0,-1 1 0 0 0,1 0 1 0 0,0 0-1 0 0,0 0 0 0 0,0 0-24 0 0,13-27 2169 0 0,-9 19-2575 0 0,9-23 700 0 0,8-17-195 0 0,-7 19-41 0 0,-1-1 0 0 0,-2 0 0 0 0,6-26-58 0 0,-5 20 18 0 0,0 2-14 0 0,15-27-4 0 0,-16 35 32 0 0,-6 15 165 0 0,1 1 0 0 0,0-1-1 0 0,5-6-196 0 0,-8 13-38 0 0,0 0-1 0 0,0 0 1 0 0,1 0 0 0 0,-1 1-1 0 0,1-1 1 0 0,0 1-1 0 0,0 0 1 0 0,0 0-1 0 0,4-2 39 0 0,-6 4 2 0 0,0 1 0 0 0,0-1 0 0 0,0 1 1 0 0,-1-1-1 0 0,1 1 0 0 0,0 0 0 0 0,0 0 0 0 0,0 0 0 0 0,0 0 0 0 0,0 0 0 0 0,0 0 0 0 0,0 0 0 0 0,-1 1 0 0 0,1-1 0 0 0,0 1 0 0 0,0-1 0 0 0,0 1 0 0 0,-1 0 0 0 0,1 0 0 0 0,0 0 1 0 0,-1 0-1 0 0,1 0 0 0 0,-1 0 0 0 0,1 0 0 0 0,-1 0 0 0 0,1 1 0 0 0,-1-1 0 0 0,0 0 0 0 0,0 1 0 0 0,1 0-2 0 0,4 5 71 0 0,-1 0 1 0 0,0 1-1 0 0,0 0 1 0 0,0 0-1 0 0,2 5-71 0 0,4 14-425 0 0,-2 0 0 0 0,7 27 425 0 0,-6-18 7 0 0,6 13-7 0 0,5 19 0 0 0,-13-39 0 0 0,-6-22-11 0 0,4 11 34 0 0,-1 0 1 0 0,-1 1-1 0 0,-1-1 0 0 0,0 1 1 0 0,-1 8-24 0 0,-2-26 215 0 0,-1 7-818 0 0,1-8 413 0 0,0 1 0 0 0,0-1 1 0 0,0 0-1 0 0,0 1 1 0 0,-1-1-1 0 0,1 0 0 0 0,0 0 1 0 0,0 1-1 0 0,-1-1 1 0 0,1 0-1 0 0,0 0 1 0 0,0 1-1 0 0,-1-1 0 0 0,1 0 1 0 0,0 0-1 0 0,-1 0 1 0 0,1 1-1 0 0,0-1 0 0 0,-1 0 1 0 0,1 0-1 0 0,0 0 1 0 0,-1 0-1 0 0,1 0 1 0 0,0 0-1 0 0,-1 0 0 0 0,1 0 1 0 0,-1 0-1 0 0,1 0 1 0 0,0 0-1 0 0,-1 0 0 0 0,1 0 190 0 0,-12 0-6159 0 0</inkml:trace>
  <inkml:trace contextRef="#ctx0" brushRef="#br0" timeOffset="3159.343">1939 381 2760 0 0,'-4'-3'123'0'0,"3"3"-78"0"0,0-1 0 0 0,0 0 0 0 0,0 1 1 0 0,0-1-1 0 0,-1 1 0 0 0,1-1 0 0 0,0 1 0 0 0,0 0 0 0 0,0-1 0 0 0,0 1 0 0 0,-1 0 0 0 0,1 0 0 0 0,0 0 1 0 0,-1 0-46 0 0,1-1 3869 0 0,-1-2-2300 0 0,1 1 1875 0 0,1 2 2565 0 0,49 2-5656 0 0,1 3 0 0 0,18 5-353 0 0,-7-1 63 0 0,18-2-63 0 0,-60-7-471 0 0,-1 0 0 0 0,1-2 0 0 0,0 0 0 0 0,-1-1 0 0 0,16-5 471 0 0,-6 0-9028 0 0,24-10 9028 0 0,-51 17-72 0 0,0 1 1 0 0,0 0 0 0 0,0-1 0 0 0,0 1 0 0 0,-1 0 0 0 0,1-1 0 0 0,0 1 0 0 0,0-1 0 0 0,0 1 1 0 0,0-1-1 0 0,-1 1 0 0 0,1-1 0 0 0,0 0 0 0 0,-1 1 0 0 0,1-1 0 0 0,0 0 0 0 0,-1 0 0 0 0,1 0 71 0 0,4-3-822 0 0,0 2 1776 0 0,-5 0 3130 0 0,2 5-3549 0 0,-1 1-1 0 0,0 0 0 0 0,0-1 0 0 0,0 1 1 0 0,0 0-1 0 0,-1 0-534 0 0,3 11 877 0 0,1 5-31 0 0,-3-14-651 0 0,0-1 0 0 0,1 1 0 0 0,-1-1 0 0 0,1 1 0 0 0,2 2-195 0 0,-3-4 83 0 0,0 0 0 0 0,0 0 0 0 0,0 1-1 0 0,0-1 1 0 0,0 0 0 0 0,-1 0 0 0 0,0 3-83 0 0,3 22 161 0 0,-2-24-158 0 0,0 1 0 0 0,0-1 0 0 0,-1 1 0 0 0,0 0 0 0 0,0-1 0 0 0,-1 6-3 0 0,0 11 260 0 0,-1-2 108 0 0,1-16-267 0 0,0 0-1 0 0,1-1 0 0 0,0 1 0 0 0,0 0 0 0 0,0 0 0 0 0,0 0 0 0 0,1 2-100 0 0,-1-5 15 0 0,0 0 0 0 0,0-1 0 0 0,1 1-1 0 0,-1 0 1 0 0,0 0 0 0 0,0-1 0 0 0,0 1 0 0 0,0 0 0 0 0,0 0-1 0 0,0-1 1 0 0,0 1 0 0 0,0 0 0 0 0,0 0 0 0 0,-1 0 0 0 0,1-1-1 0 0,0 1-14 0 0,-1 0 114 0 0,1-1 4 0 0,0 0 2 0 0,0 0 0 0 0,0 0 4 0 0,3-6 168 0 0,2-20-81 0 0,-4 22-287 0 0,0-1 1 0 0,0 1-1 0 0,0-1 0 0 0,-1 1 0 0 0,1-3 76 0 0,-1-2-14 0 0,0 0 0 0 0,1 0 0 0 0,0-1 0 0 0,1 2 0 0 0,0-1-1 0 0,0 0 1 0 0,1 0 0 0 0,0 1 0 0 0,0-1 0 0 0,1 1 0 0 0,1 0 0 0 0,-1 0-1 0 0,4-5 15 0 0,-3 6-4 0 0,0-1-1 0 0,1 1 1 0 0,-1 1 0 0 0,1-1-1 0 0,1 1 1 0 0,-1 0-1 0 0,1 0 5 0 0,-5 4-4 0 0,1 1-1 0 0,-1-1 0 0 0,0 1 1 0 0,1 0-1 0 0,-1-1 1 0 0,1 1-1 0 0,-1 0 0 0 0,1 1 1 0 0,0-1-1 0 0,0 0 1 0 0,-1 1-1 0 0,1 0 1 0 0,0-1-1 0 0,-1 1 0 0 0,1 0 1 0 0,0 0-1 0 0,0 1 1 0 0,-1-1-1 0 0,1 1 0 0 0,0-1 1 0 0,0 1-1 0 0,-1 0 1 0 0,1 0-1 0 0,0 0 5 0 0,2 2 24 0 0,-1-1-1 0 0,0 1 0 0 0,0 0 1 0 0,0 0-1 0 0,0 0 1 0 0,-1 0-1 0 0,1 1 0 0 0,-1 0 1 0 0,0-1-1 0 0,0 1 1 0 0,1 2-24 0 0,6 9-70 0 0,-1 1-1 0 0,3 7 71 0 0,-9-16 232 0 0,1 0 0 0 0,-2 0 0 0 0,1 0 0 0 0,-1 0 0 0 0,0 1 0 0 0,1 5-232 0 0,-1-6 46 0 0,0 0 0 0 0,0 0 0 0 0,0 0 0 0 0,3 3-46 0 0,-3-5-156 0 0,-1-4-184 0 0,-1-1-68 0 0,0 0-825 0 0,0 0-3433 0 0,0 0-1474 0 0</inkml:trace>
  <inkml:trace contextRef="#ctx0" brushRef="#br0" timeOffset="3545.07">2905 403 2304 0 0,'0'0'101'0'0,"1"1"497"0"0,1 17 5979 0 0,-2-17-6097 0 0,0 1 0 0 0,0-1 0 0 0,0 1 0 0 0,0 0 0 0 0,0-1 0 0 0,0 1 0 0 0,1-1 0 0 0,-1 1 0 0 0,0 0 0 0 0,1-1 0 0 0,0 1 1 0 0,-1-1-1 0 0,1 1 0 0 0,0-1 0 0 0,0 0 0 0 0,0 1-480 0 0,3 5 255 0 0,0-1 1 0 0,0 1-1 0 0,-1 0 1 0 0,0 0-1 0 0,0 0 1 0 0,0 2-256 0 0,14 31 1061 0 0,-16-38-906 0 0,0 1 0 0 0,0-1-1 0 0,0 1 1 0 0,0 0-1 0 0,-1 0 1 0 0,1 0 0 0 0,-1 1-155 0 0,6 17 619 0 0,-6-20-607 0 0,1 0 1 0 0,-1 0-1 0 0,0 0 1 0 0,1 0-1 0 0,-1 0 1 0 0,0 0-1 0 0,0 0 1 0 0,1 0-1 0 0,-1 0 1 0 0,0 0-1 0 0,0 0 1 0 0,0 0-1 0 0,-1 0 1 0 0,1 0-1 0 0,0 0 1 0 0,0 0-13 0 0,-11 17 175 0 0,3-7-101 0 0,7-9-46 0 0,1-2-225 0 0,-4 3-922 0 0,8-7-480 0 0,-4 4 1430 0 0,1-1-1 0 0,-1 0 0 0 0,1 1 1 0 0,-1-1-1 0 0,1 0 0 0 0,-1 0 0 0 0,1 1 1 0 0,-1-1-1 0 0,0 0 0 0 0,1 0 1 0 0,-1 0-1 0 0,0 1 0 0 0,0-1 0 0 0,1 0 1 0 0,-1 0-1 0 0,0 0 0 0 0,0 0 0 0 0,0 0 1 0 0,0 1-1 0 0,0-2 170 0 0,0-3-664 0 0,3-14-1429 0 0</inkml:trace>
  <inkml:trace contextRef="#ctx0" brushRef="#br0" timeOffset="3546.07">2905 249 5064 0 0,'0'-3'-1291'0'0,"-2"-5"8150"0"0,-3 3 1310 0 0,0 7-7132 0 0,5-2-1156 0 0,0 0-1 0 0,0 2 45 0 0,1-1-1 0 0,0 1 0 0 0,-1 0 0 0 0,1-1 0 0 0,-1 1 1 0 0,1 0-1 0 0,-1-1 0 0 0,0 1 0 0 0,0 0 0 0 0,1 1 76 0 0,1 11-4808 0 0,3-2-1233 0 0</inkml:trace>
  <inkml:trace contextRef="#ctx0" brushRef="#br0" timeOffset="5847.351">3409 381 10512 0 0,'13'-13'909'0'0,"-11"12"-786"0"0,0-1 0 0 0,0 0 0 0 0,0 1-1 0 0,0-1 1 0 0,0 0 0 0 0,-1 0-1 0 0,1 0 1 0 0,-1 0 0 0 0,1-1-123 0 0,-2 2 162 0 0,0 0 0 0 0,1 0 0 0 0,-1 1 0 0 0,0-1 0 0 0,0 0 0 0 0,0 0 0 0 0,0 0 0 0 0,0 0 0 0 0,0 0 0 0 0,0 0 0 0 0,0 0 0 0 0,0 0 1 0 0,-1 1-1 0 0,1-1 0 0 0,0 0 0 0 0,-1 0 0 0 0,1 0 0 0 0,0 0 0 0 0,-1 1 0 0 0,1-1 0 0 0,-1 0 0 0 0,1 0 0 0 0,-1 1 0 0 0,0-1 0 0 0,1 0 0 0 0,-1 1 0 0 0,0-1 0 0 0,1 1 0 0 0,-1-1 0 0 0,0 0-162 0 0,-2 0 205 0 0,0-1 0 0 0,1 1 0 0 0,-1-1-1 0 0,0 1 1 0 0,0 0 0 0 0,0 0-1 0 0,0 0 1 0 0,0 1 0 0 0,0-1-1 0 0,0 1 1 0 0,0-1 0 0 0,0 1-1 0 0,0 0 1 0 0,0 0 0 0 0,-2 1-205 0 0,-9 0 448 0 0,0 0 0 0 0,-10 4-448 0 0,5 0 195 0 0,0 1 0 0 0,-1 1 0 0 0,-14 7-195 0 0,0 1 188 0 0,-13 8 16 0 0,42-21-184 0 0,0 1 0 0 0,0 1 0 0 0,1-1 0 0 0,-1 1-1 0 0,1 0 1 0 0,0 0 0 0 0,0 0 0 0 0,0 1-20 0 0,3-4 1 0 0,0 0-1 0 0,1 0 1 0 0,-1 0-1 0 0,0 0 1 0 0,1 0-1 0 0,-1 0 1 0 0,1 0-1 0 0,-1 1 1 0 0,1-1-1 0 0,0 0 1 0 0,0 0 0 0 0,-1 1-1 0 0,1-1 1 0 0,0 0-1 0 0,0 0 1 0 0,0 1-1 0 0,0-1 1 0 0,0 0-1 0 0,0 0 1 0 0,1 1-1 0 0,-1-1 1 0 0,0 0 0 0 0,1 1-1 0 0,0 0 0 0 0,0 1 0 0 0,1-1 0 0 0,-1 0 0 0 0,1-1 0 0 0,-1 1 0 0 0,1 0 1 0 0,0 0-1 0 0,0-1 0 0 0,-1 1 0 0 0,1-1 0 0 0,0 1 0 0 0,1-1 0 0 0,7 5 0 0 0,0-1 0 0 0,0 0 0 0 0,1-1-1 0 0,10 3 1 0 0,16 4 119 0 0,2 0 310 0 0,0 2-1 0 0,18 10-428 0 0,-53-20-10 0 0,1 0-1 0 0,-1 0 0 0 0,1 0 0 0 0,-1 1 1 0 0,0-1-1 0 0,0 2 11 0 0,10 7-93 0 0,-13-11 73 0 0,-1-1 0 0 0,1 0 0 0 0,-1 1 0 0 0,1-1 0 0 0,-1 1 0 0 0,0 0 0 0 0,1-1 0 0 0,-1 1 0 0 0,0-1 0 0 0,1 1 0 0 0,-1-1 0 0 0,0 1 0 0 0,0 0 0 0 0,1-1 0 0 0,-1 1 0 0 0,0 0 0 0 0,0-1 0 0 0,0 1 0 0 0,0 0 0 0 0,0-1 0 0 0,0 1 0 0 0,0 0 0 0 0,0 0 20 0 0,-1 1-22 0 0,1-1 0 0 0,-1 1 0 0 0,1 0 0 0 0,-1 0 0 0 0,0-1 0 0 0,1 1 0 0 0,-1 0 0 0 0,0-1 0 0 0,-1 1 22 0 0,-1 2 19 0 0,0 0 0 0 0,0 0 1 0 0,0-1-1 0 0,-1 1 0 0 0,0-1 0 0 0,-2 2-19 0 0,0-1 30 0 0,-4 4-248 0 0,-1-1 0 0 0,-1 0 0 0 0,1-1 0 0 0,-1 0 0 0 0,0 0 0 0 0,0-2 0 0 0,-1 1 0 0 0,-7 1 218 0 0,12-5-385 0 0,6 0 118 0 0,0 0 1 0 0,0-1-1 0 0,0 1 1 0 0,1-1-1 0 0,-1 1 1 0 0,0-1 0 0 0,0 0-1 0 0,0 0 1 0 0,0 0-1 0 0,0 0 1 0 0,0 0-1 0 0,0 0 1 0 0,0-1-1 0 0,0 1 1 0 0,0-1 0 0 0,0 1-1 0 0,-1-1 267 0 0,-1-6-2214 0 0</inkml:trace>
  <inkml:trace contextRef="#ctx0" brushRef="#br0" timeOffset="6242.834">3626 434 11976 0 0,'13'0'546'0'0,"-10"0"-10"0"0,5 11 475 0 0,-7-10-877 0 0,0 0 1 0 0,-1 0 0 0 0,0 1-1 0 0,1-1 1 0 0,-1 0-1 0 0,0 0 1 0 0,0 1-1 0 0,1-1 1 0 0,-1 0-1 0 0,0 0 1 0 0,0 1-1 0 0,0-1 1 0 0,-1 0 0 0 0,1 0-1 0 0,0 1 1 0 0,0-1-1 0 0,-1 0 1 0 0,1 0-1 0 0,-1 1 1 0 0,1-1-1 0 0,-1 0 1 0 0,1 0-1 0 0,-1 0-134 0 0,-1 4 323 0 0,-1 0 0 0 0,0 0 0 0 0,0-1 0 0 0,-3 5-323 0 0,-1 0 246 0 0,-1 1 0 0 0,1 0-1 0 0,1 0 1 0 0,-3 7-246 0 0,6-12 84 0 0,1 1 1 0 0,-1 0-1 0 0,1 0 0 0 0,1 0 1 0 0,-1 0-1 0 0,1 0 0 0 0,0 1 0 0 0,0-1 1 0 0,1 3-85 0 0,0 8 34 0 0,5-6 10 0 0,-1-10-12 0 0,-3-1-14 0 0,2 1 7 0 0,0 0 0 0 0,0 0 0 0 0,0 0 0 0 0,0 0 0 0 0,1-1 0 0 0,-1 0 0 0 0,0 1 0 0 0,1-1 0 0 0,-1 0 0 0 0,0-1 0 0 0,0 1-1 0 0,1-1 1 0 0,-1 1 0 0 0,0-1 0 0 0,0 0 0 0 0,0 0 0 0 0,0 0 0 0 0,1-1 0 0 0,-2 1 0 0 0,2-1-25 0 0,2-1 47 0 0,0 0 0 0 0,-1-1 0 0 0,0 1 0 0 0,1-1 0 0 0,-1 0 0 0 0,-1-1 0 0 0,1 1 0 0 0,0-1 0 0 0,-1 0 0 0 0,0 0-47 0 0,0-1 20 0 0,0 0 1 0 0,0 0-1 0 0,-1-1 1 0 0,0 1-1 0 0,0-1 1 0 0,0 1-1 0 0,-1-1 0 0 0,0 0 1 0 0,0-5-21 0 0,-1 8 33 0 0,-1 0 1 0 0,0 0-1 0 0,0 0 1 0 0,0 0-1 0 0,0 0 0 0 0,-1 0 1 0 0,0 0-1 0 0,0 0 1 0 0,0 0-1 0 0,0 0 0 0 0,-1 1 1 0 0,1-1-1 0 0,-1 0 1 0 0,0 1-1 0 0,0-1 1 0 0,0 1-1 0 0,-3-3-33 0 0,3 3-4 0 0,-1 1-1 0 0,0-1 1 0 0,1 0-1 0 0,-1 1 1 0 0,0 0-1 0 0,-1-1 1 0 0,1 1 0 0 0,0 0-1 0 0,-1 1 1 0 0,1-1-1 0 0,-1 0 5 0 0,-43-11-406 0 0,6 1-764 0 0,24 8-3282 0 0,17 4 2499 0 0</inkml:trace>
  <inkml:trace contextRef="#ctx0" brushRef="#br0" timeOffset="6645.503">3940 110 6912 0 0,'3'2'712'0'0,"-1"1"-1"0"0,0-1 1 0 0,0 1 0 0 0,0-1 0 0 0,-1 1 0 0 0,1 0 0 0 0,-1 0 0 0 0,1 0-1 0 0,-1 0-711 0 0,0 1 700 0 0,5 10 1084 0 0,-1 0 0 0 0,1 8-1784 0 0,0-4 419 0 0,-3-8-223 0 0,-1-1 0 0 0,1 1 0 0 0,-1-1 0 0 0,-1 1 0 0 0,0 0 0 0 0,0 0 0 0 0,-1-1 0 0 0,0 3-196 0 0,-1-6 101 0 0,1 1 0 0 0,1 0 0 0 0,-1-1 0 0 0,1 3-101 0 0,0-4 58 0 0,0 1 0 0 0,-1 0 0 0 0,1 0 0 0 0,-1 0 0 0 0,-1 0 0 0 0,0 1-58 0 0,0 27 135 0 0,1-29-118 0 0,0 0 0 0 0,0 0 1 0 0,0 0-1 0 0,-1 0 0 0 0,1 0 0 0 0,-1-1 0 0 0,0 1 0 0 0,-1 0 0 0 0,1 0 0 0 0,-2 2-17 0 0,-1 0-36 0 0,0 1-1 0 0,1 0 0 0 0,-1 1 1 0 0,0 3 36 0 0,4-10-43 0 0,-1 0 1 0 0,0-1 0 0 0,0 1-1 0 0,0 0 1 0 0,0-1 0 0 0,-1 1-1 0 0,1-1 1 0 0,0 0-1 0 0,0 1 1 0 0,-1-1 0 0 0,1 0-1 0 0,-1 0 1 0 0,1 0 0 0 0,-3 1 42 0 0,2-1-257 0 0,0 1 0 0 0,0-1 0 0 0,0 1 0 0 0,0 0 0 0 0,0 0 0 0 0,0 0 0 0 0,0 1 257 0 0,2-3-99 0 0,0 0 1 0 0,-1 1 0 0 0,1-1-1 0 0,0 1 1 0 0,0-1 0 0 0,-1 0-1 0 0,1 1 1 0 0,0-1 0 0 0,-1 0-1 0 0,1 1 1 0 0,0-1 0 0 0,-1 0-1 0 0,1 0 1 0 0,-1 1 0 0 0,1-1-1 0 0,0 0 1 0 0,-1 0 0 0 0,1 0-1 0 0,-1 0 1 0 0,1 1 0 0 0,-1-1-1 0 0,1 0 1 0 0,-1 0 0 0 0,1 0-1 0 0,0 0 1 0 0,-1 0 0 0 0,1 0-1 0 0,-1 0 1 0 0,1 0 0 0 0,-1 0-1 0 0,1 0 1 0 0,-1-1 0 0 0,1 1 98 0 0,-10-3-1664 0 0</inkml:trace>
  <inkml:trace contextRef="#ctx0" brushRef="#br0" timeOffset="7061.684">3828 387 2760 0 0,'6'-6'247'0'0,"18"-12"-534"0"0,-18 15 1364 0 0,0 1-1 0 0,1-1 0 0 0,-1 1 1 0 0,1 0-1 0 0,-1 0 0 0 0,1 1 1 0 0,0 0-1 0 0,-1 0 0 0 0,1 1 1 0 0,0 0-1 0 0,4 0-1076 0 0,-5 0 168 0 0,-1 1-1 0 0,1 0 1 0 0,0 0-1 0 0,5 2-167 0 0,19 6 867 0 0,-21-6-600 0 0,1-1-1 0 0,-1 1 0 0 0,0 1 1 0 0,0 0-1 0 0,0 0 0 0 0,1 2-266 0 0,11 6 638 0 0,-15-9-514 0 0,-1 0 0 0 0,1 0 0 0 0,-1 0-1 0 0,0 1 1 0 0,0 0 0 0 0,0 0-1 0 0,3 4-123 0 0,6 7 358 0 0,-10-12-189 0 0,-1 1 1 0 0,0-1 0 0 0,1 1 0 0 0,-1 0 0 0 0,-1 0-1 0 0,3 4-169 0 0,4 6 436 0 0,-8-12-416 0 0,0-1 0 0 0,0 1 0 0 0,0-1 0 0 0,0 1 0 0 0,0 0 0 0 0,0-1 0 0 0,0 1 0 0 0,0 0 0 0 0,-1 0 0 0 0,1 0 0 0 0,-1-1 0 0 0,1 1 0 0 0,-1 0 0 0 0,0 0 0 0 0,1 0 0 0 0,-1 0 0 0 0,0 0 0 0 0,0 0 0 0 0,-1 0 0 0 0,1 0 0 0 0,0 0 0 0 0,-1 0 0 0 0,1 0-20 0 0,-3 9-6 0 0,-1-3 84 0 0,4-7 293 0 0,-2-1-337 0 0,1-1 0 0 0,0 1 0 0 0,-1 0 0 0 0,1-1 0 0 0,0 1 0 0 0,-1-1 0 0 0,1 0 0 0 0,0 1 0 0 0,0-1 0 0 0,-1 0 0 0 0,1 0-1 0 0,0 0 1 0 0,0 0 0 0 0,0 0 0 0 0,0 0 0 0 0,0 0 0 0 0,0 0 0 0 0,0 0 0 0 0,1 0 0 0 0,-1-1 0 0 0,0 1 0 0 0,1 0 0 0 0,-1-1 0 0 0,1 1 0 0 0,-1 0 0 0 0,1-1 0 0 0,0 1 0 0 0,-1 0 0 0 0,1-1 0 0 0,0 1 0 0 0,0-1 0 0 0,0 1-34 0 0,0-6-102 0 0,-1 1 0 0 0,2-1 0 0 0,-1 1 0 0 0,1 0 0 0 0,0-1 0 0 0,0 1 0 0 0,1 0 0 0 0,-1 0 0 0 0,2 0 0 0 0,-1 0 0 0 0,1 0 0 0 0,-1 0 0 0 0,4-4 102 0 0,6-7-289 0 0,-4 6 84 0 0,0 0 0 0 0,0 1 0 0 0,1 0 0 0 0,3-3 205 0 0,-2 3-392 0 0,1 1 0 0 0,0 0 1 0 0,0 0-1 0 0,1 1 0 0 0,0 1 0 0 0,0 0 0 0 0,1 0 0 0 0,8-2 392 0 0,-9 5-300 0 0,1 0-1 0 0,0 0 1 0 0,1 2-1 0 0,-1-1 1 0 0,0 2-1 0 0,11-1 301 0 0,-17 2-49 0 0,0 1 0 0 0,1-1 0 0 0,-1 1 0 0 0,0 0 0 0 0,0 0 0 0 0,0 1 0 0 0,0 0 1 0 0,0 1-1 0 0,0-1 0 0 0,-1 1 0 0 0,1 0 0 0 0,-1 1 0 0 0,3 1 49 0 0,-8-4-3 0 0,0-1 1 0 0,-1 1 0 0 0,1 0 0 0 0,0-1 0 0 0,0 1 0 0 0,0 0 0 0 0,0 0 0 0 0,-1 0 0 0 0,1 0 0 0 0,0-1 0 0 0,-1 1 0 0 0,1 0 0 0 0,-1 0 0 0 0,1 0 0 0 0,-1 0 0 0 0,1 1 0 0 0,-1-1 0 0 0,0 0-1 0 0,1 0 1 0 0,-1 0 0 0 0,0 0 0 0 0,0 0 0 0 0,0 1 2 0 0,0-1 10 0 0,0 1 0 0 0,-1-1 0 0 0,1 1 0 0 0,-1-1 0 0 0,0 1 0 0 0,1-1 0 0 0,-1 1 0 0 0,0-1 0 0 0,0 0-1 0 0,0 1 1 0 0,0-1 0 0 0,0 0 0 0 0,0 0 0 0 0,0 0 0 0 0,0 1-10 0 0,-5 3 166 0 0,0 0 0 0 0,-1-1 0 0 0,0 1 0 0 0,1-1 0 0 0,-1 0 0 0 0,-2 0-166 0 0,-19 10 494 0 0,0 1 0 0 0,2 2 0 0 0,0 1 0 0 0,-1 2-494 0 0,19-14 247 0 0,1 1 0 0 0,-1 1 0 0 0,1-1 1 0 0,0 2-248 0 0,4-5 41 0 0,0 0 0 0 0,0 0 0 0 0,1 0 1 0 0,-1 1-1 0 0,1-1 0 0 0,0 1 0 0 0,0-1 0 0 0,-1 6-41 0 0,2-8 8 0 0,1-1-1 0 0,0 1 0 0 0,-1 0 0 0 0,1-1 1 0 0,0 1-1 0 0,0 0 0 0 0,0-1 0 0 0,0 1 0 0 0,1-1 1 0 0,-1 1-1 0 0,0 0 0 0 0,1-1 0 0 0,-1 1 1 0 0,1 0-1 0 0,0-1 0 0 0,-1 1 0 0 0,1-1 1 0 0,0 0-1 0 0,0 1 0 0 0,0-1 0 0 0,0 0 0 0 0,0 1 1 0 0,0-1-1 0 0,0 0 0 0 0,1 0 0 0 0,-1 0 1 0 0,0 0-1 0 0,1 0 0 0 0,-1 0 0 0 0,1 0 1 0 0,-1 0-1 0 0,1-1 0 0 0,-1 1 0 0 0,1 0 0 0 0,-1-1 1 0 0,1 0-1 0 0,0 1 0 0 0,-1-1 0 0 0,1 0-7 0 0,5 1 16 0 0,0 0-1 0 0,0 0 1 0 0,0 0-1 0 0,0-1 1 0 0,0-1-1 0 0,1 1 1 0 0,-1-1-1 0 0,0 0 1 0 0,0-1-16 0 0,9-2 122 0 0,-1 0 1 0 0,0-1 0 0 0,0-1-1 0 0,-1-1 1 0 0,1 0 0 0 0,11-7-123 0 0,-24 11 3 0 0,1 1 1 0 0,0 0 0 0 0,-1 0-1 0 0,1-1 1 0 0,-1 0-1 0 0,0 1 1 0 0,0-1 0 0 0,0 0-1 0 0,0 0 1 0 0,0 0-1 0 0,-1-1 1 0 0,1 1 0 0 0,-1 0-1 0 0,0 0 1 0 0,0-1-1 0 0,0 1 1 0 0,0-4-4 0 0,0 2-97 0 0,-1 0 0 0 0,1 0 1 0 0,-1 0-1 0 0,0 0 0 0 0,-1-1 0 0 0,1 1 0 0 0,-1 0 0 0 0,0 0 0 0 0,-1 0 1 0 0,1 0-1 0 0,-2-3 97 0 0,-1-1-202 0 0,3 5 133 0 0,0 1 0 0 0,-1 0 0 0 0,1-1 0 0 0,-1 1 0 0 0,0 0 0 0 0,0 0 0 0 0,0 0 0 0 0,0 1 0 0 0,0-1-1 0 0,0 0 1 0 0,-1 1 69 0 0,-10-14-559 0 0,11 13 266 0 0,-1 0 1 0 0,1 0-1 0 0,0 0 1 0 0,-1 1-1 0 0,1-1 1 0 0,-2 0 292 0 0,2-3-5005 0 0,1-2 149 0 0</inkml:trace>
  <inkml:trace contextRef="#ctx0" brushRef="#br0" timeOffset="7432.031">4715 281 10448 0 0,'6'5'949'0'0,"-2"-2"-782"0"0,-1 0 0 0 0,0 1 0 0 0,0-1 1 0 0,0 1-1 0 0,0 0 0 0 0,-1 0 0 0 0,1 0 0 0 0,-1 0 0 0 0,2 5-167 0 0,13 43 3402 0 0,-11-30-2906 0 0,-4-16-313 0 0,2 9 734 0 0,1-1-1 0 0,6 12-916 0 0,-8-18 279 0 0,0-1-1 0 0,-1 1 1 0 0,0 0-1 0 0,0 0 0 0 0,-1 2-278 0 0,1 0 368 0 0,0-1-1 0 0,0 1 1 0 0,2 3-368 0 0,0 1 54 0 0,0 0 0 0 0,-1 0 1 0 0,-1 0-1 0 0,0 1 0 0 0,-1 9-54 0 0,2 5 54 0 0,-3-20-28 0 0,0-1-1 0 0,-1 1 0 0 0,0 0 1 0 0,-1 5-26 0 0,-2 23 105 0 0,4-35-89 0 0,0-1-1 0 0,0 1 1 0 0,0-1 0 0 0,0 1 0 0 0,-1-1-1 0 0,1 1 1 0 0,-1-1 0 0 0,1 1-1 0 0,-1-1 1 0 0,1 1 0 0 0,-1-1 0 0 0,0 1-1 0 0,0-1 1 0 0,1 0 0 0 0,-1 0-1 0 0,0 1 1 0 0,0-1 0 0 0,0 0 0 0 0,-1 1-16 0 0,1-2-11 0 0,1 0 1 0 0,-1 0-1 0 0,1 0 0 0 0,-1 0 1 0 0,1 1-1 0 0,0-1 1 0 0,-1 0-1 0 0,1 0 1 0 0,-1 0-1 0 0,1 0 0 0 0,-1-1 1 0 0,1 1-1 0 0,-1 0 1 0 0,1 0-1 0 0,0 0 1 0 0,-1 0-1 0 0,1 0 1 0 0,-1 0-1 0 0,1-1 0 0 0,0 1 1 0 0,-1 0-1 0 0,1 0 1 0 0,-1-1-1 0 0,1 1 1 0 0,0 0-1 0 0,-1-1 0 0 0,1 1 1 0 0,0 0-1 0 0,0-1 1 0 0,-1 1-1 0 0,1 0 1 0 0,0-1-1 0 0,0 1 1 0 0,0 0-1 0 0,-1-1 0 0 0,1 1 1 0 0,0-1-1 0 0,0 1 1 0 0,0-1 10 0 0,-1 0-67 0 0,0-1-18 0 0,0 0-1 0 0,-1-1 1 0 0,1 1 0 0 0,0-1-1 0 0,1 1 1 0 0,-1-1-1 0 0,0 1 1 0 0,1-1 0 0 0,-1 1-1 0 0,1-1 1 0 0,0 0 0 0 0,0 1 85 0 0,-4-23-1043 0 0,-11-18-5010 0 0,12 20 207 0 0</inkml:trace>
  <inkml:trace contextRef="#ctx0" brushRef="#br0" timeOffset="7792.882">4752 345 3224 0 0,'0'-1'2'0'0,"7"-7"75"0"0,0 0 1 0 0,-1 0-1 0 0,0-1 1 0 0,1-4-78 0 0,-5 10 416 0 0,0 0 1 0 0,0 0-1 0 0,0 0 1 0 0,0 0-1 0 0,1 1 1 0 0,-1-1-1 0 0,1 1 1 0 0,0 0-1 0 0,-1 0 1 0 0,1 0-1 0 0,0 0 1 0 0,0 0-1 0 0,1 0-416 0 0,4-2 1456 0 0,-1 1 0 0 0,1 0 0 0 0,1 0 0 0 0,3-1-1456 0 0,-7 4 262 0 0,-1-1 0 0 0,1 1-1 0 0,-1 0 1 0 0,1 0 0 0 0,-1 0-1 0 0,1 1 1 0 0,-1 0-1 0 0,1 0 1 0 0,-1 0 0 0 0,0 0-1 0 0,1 1 1 0 0,-1-1 0 0 0,0 1-1 0 0,0 0 1 0 0,0 0 0 0 0,1 2-262 0 0,18 23 1334 0 0,-21-23-1241 0 0,-1-1-1 0 0,1 0 0 0 0,-1 1 0 0 0,0-1 0 0 0,0 1 0 0 0,0-1 0 0 0,0 1 1 0 0,0-1-1 0 0,-1 4-92 0 0,2 6 162 0 0,-1-10-84 0 0,0 0-1 0 0,-1 0 0 0 0,0 0 1 0 0,1 1-1 0 0,-1-1 0 0 0,-1 0 1 0 0,1 0-1 0 0,0 1 0 0 0,-1-1 1 0 0,0 0-1 0 0,1 0 0 0 0,-1 0 1 0 0,-1 0-1 0 0,1 0 0 0 0,-2 3-77 0 0,1-2 74 0 0,-1 1 1 0 0,-1-1-1 0 0,1 0 0 0 0,-1 1 0 0 0,1-2 0 0 0,-1 1 0 0 0,0 0 0 0 0,-1-1 0 0 0,0 1-74 0 0,-7 4 53 0 0,0-1 1 0 0,-1-1-1 0 0,1 0 0 0 0,-1 0 1 0 0,-1-1-1 0 0,1-1 0 0 0,-2 0-53 0 0,2-1-120 0 0,0 0-1 0 0,0-1 0 0 0,0-1 0 0 0,-1 0 0 0 0,1-1 1 0 0,-1 0-1 0 0,0-1 121 0 0,13 1-80 0 0,0 0 1 0 0,0 0-1 0 0,0-1 1 0 0,-1 1-1 0 0,1 0 0 0 0,0 0 1 0 0,0-1-1 0 0,0 1 1 0 0,-1-1-1 0 0,1 1 0 0 0,0-1 1 0 0,0 1-1 0 0,0-1 1 0 0,0 0-1 0 0,0 1 0 0 0,0-1 1 0 0,0 0-1 0 0,0 0 1 0 0,1 0-1 0 0,-1 0 1 0 0,0 0 79 0 0,1 0-149 0 0,-1 0 0 0 0,1 0 0 0 0,0 0 1 0 0,0 0-1 0 0,0 0 0 0 0,-1 0 1 0 0,1 0-1 0 0,0 0 0 0 0,0-1 0 0 0,1 1 1 0 0,-1 0-1 0 0,0 0 0 0 0,0 0 1 0 0,1 0-1 0 0,-1 0 0 0 0,0 0 0 0 0,1 0 1 0 0,-1 0-1 0 0,1 0 0 0 0,-1 0 1 0 0,1 0-1 0 0,-1 1 0 0 0,1-2 149 0 0,6-9-2222 0 0</inkml:trace>
  <inkml:trace contextRef="#ctx0" brushRef="#br0" timeOffset="7793.882">5130 263 5528 0 0,'0'0'422'0'0,"1"2"-276"0"0,0 2 561 0 0,1 0 0 0 0,-1 1 0 0 0,1-1 0 0 0,-2 1 0 0 0,1-1 0 0 0,0 1 0 0 0,-1-1 1 0 0,0 1-1 0 0,0-1 0 0 0,0 1 0 0 0,0 0 0 0 0,-1-1 0 0 0,0 1 0 0 0,0-1 0 0 0,0 1-707 0 0,-7 41 1544 0 0,-7 33 608 0 0,14-75-2089 0 0,0 1 0 0 0,1-1 1 0 0,0 1-1 0 0,-1-1 0 0 0,2 0 0 0 0,-1 1 0 0 0,1-1 1 0 0,-1 0-1 0 0,1 1 0 0 0,0-1 0 0 0,1 0 0 0 0,-1 0 0 0 0,1 0 1 0 0,-1 0-1 0 0,1 0 0 0 0,1 0 0 0 0,-1 0 0 0 0,2 1-63 0 0,-1-1 11 0 0,-2-3-175 0 0,11-12-3988 0 0,-6 0 2554 0 0</inkml:trace>
  <inkml:trace contextRef="#ctx0" brushRef="#br0" timeOffset="8164.863">5149 124 15664 0 0,'0'0'696'0'0,"0"0"135"0"0,-6-4-663 0 0,6 4-168 0 0,0 0 0 0 0,0 0 0 0 0,0 0 0 0 0,0 0 0 0 0,0 0 0 0 0,9 10 0 0 0,1-8 96 0 0,-3 4-8 0 0,-7-6-8 0 0,5 8 0 0 0,8 3-352 0 0,-4-2-72 0 0,-9-9-8 0 0,6 11-6383 0 0</inkml:trace>
  <inkml:trace contextRef="#ctx0" brushRef="#br0" timeOffset="8165.863">5571 233 11976 0 0,'-11'1'415'0'0,"0"-1"1"0"0,0 2 0 0 0,0 0 0 0 0,1 0 0 0 0,-1 1 0 0 0,1 0-1 0 0,-1 1 1 0 0,1 0 0 0 0,0 1 0 0 0,1 0 0 0 0,-1 0 0 0 0,-4 5-416 0 0,-8 6 932 0 0,1 0 0 0 0,1 2 1 0 0,1 0-1 0 0,-10 13-932 0 0,26-27 122 0 0,0 1 0 0 0,0-1 0 0 0,1 0 0 0 0,-1 1-1 0 0,1-1 1 0 0,1 1 0 0 0,-2 4-122 0 0,-3 7 267 0 0,5-14-244 0 0,0 0-1 0 0,0-1 1 0 0,1 1-1 0 0,-1 0 1 0 0,1 0-1 0 0,-1 0 1 0 0,1-1-1 0 0,0 1 0 0 0,0 0 1 0 0,0 0-1 0 0,0 0 1 0 0,0 0-1 0 0,0 0 1 0 0,1 0-1 0 0,-1 0 1 0 0,0-1-1 0 0,1 1 1 0 0,0 0-1 0 0,-1 0 0 0 0,2 1-22 0 0,-1-1 27 0 0,1 0-1 0 0,0 1 1 0 0,0-1-1 0 0,0 0 1 0 0,0 0-1 0 0,0 0 1 0 0,0-1-1 0 0,0 1 1 0 0,1 0-1 0 0,-1-1 1 0 0,1 0-1 0 0,-1 1 1 0 0,1-1-27 0 0,6 2 53 0 0,-1 0-1 0 0,1 0 1 0 0,0-1 0 0 0,1 0 0 0 0,-1 0 0 0 0,0-1-1 0 0,0-1 1 0 0,2 1-53 0 0,28-1-52 0 0,0 1 144 0 0,16-3-92 0 0,-41 0-982 0 0,0 0 0 0 0,0 0 0 0 0,6-3 982 0 0,1-1-7325 0 0</inkml:trace>
  <inkml:trace contextRef="#ctx0" brushRef="#br0" timeOffset="10131.621">6440 448 3224 0 0,'-12'-5'599'0'0,"-1"3"1857"0"0,1 1 1 0 0,-1 1 0 0 0,1 0-1 0 0,-6 1-2456 0 0,6 0 816 0 0,0 1 0 0 0,0 0-1 0 0,0 1 1 0 0,-10 4-816 0 0,15-5 120 0 0,1 1 0 0 0,0-1 0 0 0,-1 1 0 0 0,1 0-1 0 0,1 1 1 0 0,-1 0 0 0 0,0 0 0 0 0,1 0 0 0 0,0 0 0 0 0,0 1 0 0 0,0 0 0 0 0,0 0 0 0 0,1 0 0 0 0,0 1-1 0 0,0-1 1 0 0,1 1 0 0 0,-1 0 0 0 0,1 0 0 0 0,-1 2-120 0 0,3-5 7 0 0,1 0-1 0 0,-1 0 0 0 0,0 0 1 0 0,1 1-1 0 0,-1-1 1 0 0,1 0-1 0 0,0 0 1 0 0,0 0-1 0 0,0 0 1 0 0,1 1-1 0 0,-1-1 1 0 0,1 0-1 0 0,0 0 0 0 0,-1 0 1 0 0,2 2-7 0 0,-1-3 9 0 0,0 0 0 0 0,0 0-1 0 0,0-1 1 0 0,0 1 0 0 0,0 0 0 0 0,0-1 0 0 0,1 1 0 0 0,-1-1 0 0 0,1 1-1 0 0,-1-1 1 0 0,1 1 0 0 0,-1-1 0 0 0,1 0 0 0 0,0 0 0 0 0,0 0 0 0 0,-1 0-1 0 0,1 0 1 0 0,0 0 0 0 0,0-1 0 0 0,0 1 0 0 0,0 0 0 0 0,0-1 0 0 0,0 0-1 0 0,2 1-8 0 0,7-1 40 0 0,0 0 0 0 0,0-1 0 0 0,0 0-1 0 0,0 0 1 0 0,-1-2 0 0 0,1 1 0 0 0,0-1-1 0 0,-1-1 1 0 0,1 0 0 0 0,-1 0 0 0 0,4-3-40 0 0,4-3 84 0 0,-1 0 0 0 0,0-1 0 0 0,0-1 0 0 0,-1 0 0 0 0,12-13-84 0 0,-20 17 3 0 0,0-1 1 0 0,-1 1-1 0 0,0-1 0 0 0,-1-1 1 0 0,0 1-1 0 0,0-1 1 0 0,-1 0-1 0 0,0 0 0 0 0,-1-1 1 0 0,0 0-1 0 0,-1 1 1 0 0,0-1-1 0 0,0 0 0 0 0,-2 0 1 0 0,1-1-1 0 0,-1 1 1 0 0,-1 0-1 0 0,0-5-3 0 0,0-20-2 0 0,-2 1 0 0 0,-2 0-1 0 0,-6-27 3 0 0,4 26 620 0 0,6 36-476 0 0,0 0 0 0 0,-3 8 24 0 0,3-5-128 0 0,-1-1 0 0 0,1 1-1 0 0,0 0 1 0 0,1 0-1 0 0,-1-1 1 0 0,0 1 0 0 0,1 2-40 0 0,1 10 130 0 0,1 46-62 0 0,2 1 0 0 0,7 26-68 0 0,-10-75 8 0 0,7 51 20 0 0,-3 0 0 0 0,-2 23-28 0 0,-3-66 233 0 0,1 1 0 0 0,2 8-233 0 0,-4-30-45 0 0,0-1 1 0 0,0 1 0 0 0,0 0 0 0 0,0 0 0 0 0,0 0-1 0 0,1 0 1 0 0,-1 0 0 0 0,0 0 0 0 0,0 0-1 0 0,0 0 1 0 0,0 0 0 0 0,0 0 0 0 0,0-1-1 0 0,0 1 1 0 0,0 0 0 0 0,1 0 0 0 0,-1 0 0 0 0,0 0-1 0 0,0 0 1 0 0,0 0 0 0 0,0 0 0 0 0,0 0-1 0 0,0 0 1 0 0,0 0 0 0 0,1 0 0 0 0,-1 0 0 0 0,0 0-1 0 0,0 0 1 0 0,0 0 0 0 0,0 0 0 0 0,0 0-1 0 0,0 0 1 0 0,1 0 0 0 0,-1 1 0 0 0,0-1-1 0 0,0 0 1 0 0,0 0 0 0 0,0 0 0 0 0,0 0 0 0 0,0 0-1 0 0,0 0 1 0 0,0 0 0 0 0,0 0 0 0 0,1 0-1 0 0,-1 0 1 0 0,0 0 0 0 0,0 1 0 0 0,0-1 0 0 0,0 0-1 0 0,0 0 1 0 0,0 0 44 0 0,6-16-2425 0 0,-5 12 1082 0 0,5-10-4858 0 0</inkml:trace>
  <inkml:trace contextRef="#ctx0" brushRef="#br0" timeOffset="10481.645">6754 364 12032 0 0,'0'0'553'0'0,"0"0"-16"0"0,10 14 2486 0 0,-9-12-2774 0 0,2 3 306 0 0,-1 0 1 0 0,0 0-1 0 0,0 1 0 0 0,0-1 0 0 0,-1 0 1 0 0,1 1-1 0 0,-1 0-555 0 0,3 9 514 0 0,-3-11-331 0 0,0-1 0 0 0,0 1 0 0 0,-1-1 0 0 0,1 1 0 0 0,-1 0 0 0 0,1 1-183 0 0,-2 9 725 0 0,2 22 176 0 0,2-26-901 0 0,-2-9 0 0 0,-1 0 0 0 0,1 0 0 0 0,-1 1 0 0 0,1-1 0 0 0,-1 0 0 0 0,0 0 0 0 0,0 0 0 0 0,1 1 0 0 0,-1-1 0 0 0,0 0 0 0 0,0 0 0 0 0,0 1 0 0 0,-1-1 0 0 0,1 1 0 0 0,0-2-34 0 0,0 1-1 0 0,0-1 0 0 0,0 0 0 0 0,-1 1 1 0 0,1-1-1 0 0,0 0 0 0 0,0 1 0 0 0,0-1 1 0 0,0 0-1 0 0,0 1 0 0 0,0-1 0 0 0,0 0 1 0 0,0 1-1 0 0,1-1 0 0 0,-1 0 0 0 0,0 1 1 0 0,0-1-1 0 0,0 0 0 0 0,0 1 0 0 0,0-1 1 0 0,0 0-1 0 0,1 1 0 0 0,-1-1 0 0 0,0 0 1 0 0,0 0-1 0 0,0 1 0 0 0,1-1 1 0 0,-1 0-1 0 0,0 0 0 0 0,0 1 0 0 0,1-1 1 0 0,-1 0-1 0 0,0 0 0 0 0,1 0 0 0 0,-1 0 1 0 0,0 1-1 0 0,1-1 0 0 0,-1 0 0 0 0,0 0 1 0 0,1 0-1 0 0,-1 0 0 0 0,0 0 0 0 0,1 0 1 0 0,-1 0-1 0 0,0 0 0 0 0,1 0 0 0 0,-1 0 1 0 0,0 0-1 0 0,1 0 0 0 0,-1 0 0 0 0,0 0 1 0 0,1 0-1 0 0,-1 0 0 0 0,0 0 1 0 0,1-1-1 0 0,-1 1 0 0 0,0 0 0 0 0,0 0 1 0 0,1 0 34 0 0,3 0-2637 0 0,-4-2 1099 0 0</inkml:trace>
  <inkml:trace contextRef="#ctx0" brushRef="#br0" timeOffset="10482.645">6764 255 3224 0 0,'0'-1'2'0'0,"0"-1"0"0"0,0 1 0 0 0,0 0 1 0 0,-1-1-1 0 0,1 1 0 0 0,0-1 0 0 0,-1 1 0 0 0,1 0 0 0 0,-1-1 1 0 0,0 1-1 0 0,1 0 0 0 0,-1 0 0 0 0,0 0 0 0 0,0-1 0 0 0,0 1 1 0 0,0 0-1 0 0,0 0 0 0 0,0 0-2 0 0,-9-13 3191 0 0,6 10 2644 0 0,-6 1-2437 0 0,1 0-1400 0 0,-3-4-316 0 0,11 6-1564 0 0,1 1-20 0 0,0 0-30 0 0,2 1-245 0 0,23 7-3547 0 0,-15-3-2106 0 0</inkml:trace>
  <inkml:trace contextRef="#ctx0" brushRef="#br0" timeOffset="10813.27">7239 247 11056 0 0,'-13'3'395'0'0,"1"0"-1"0"0,0 0 1 0 0,0 2 0 0 0,0-1 0 0 0,1 1 0 0 0,-1 1 0 0 0,-5 4-395 0 0,-5 4 1615 0 0,-1 2-1 0 0,2 0 0 0 0,-1 2-1614 0 0,19-14 39 0 0,-1-1 1 0 0,0 1-1 0 0,1-1 0 0 0,0 1 0 0 0,0 0 0 0 0,0 1 0 0 0,0-1 0 0 0,1 0 0 0 0,0 1 0 0 0,0-1 0 0 0,-1 4-39 0 0,2-5 1 0 0,0-1 0 0 0,1 1 1 0 0,-1 0-1 0 0,1 0 0 0 0,0-1 1 0 0,0 1-1 0 0,0 0 0 0 0,0 0 0 0 0,0 0 1 0 0,0-1-1 0 0,1 1 0 0 0,0 0 0 0 0,-1-1 1 0 0,1 1-1 0 0,0 0 0 0 0,0-1 0 0 0,0 1 1 0 0,1-1-1 0 0,-1 1 0 0 0,1-1 0 0 0,0 2-1 0 0,8 6 24 0 0,0 0 0 0 0,0 0-1 0 0,1 0 1 0 0,0-2-1 0 0,0 1 1 0 0,1-1-1 0 0,0-1 1 0 0,13 6-24 0 0,-22-12 3 0 0,4 4 23 0 0,0-1 0 0 0,0 1 0 0 0,0 0 0 0 0,0 0 0 0 0,-1 1 0 0 0,0-1 0 0 0,4 7-26 0 0,-9-11 342 0 0,-3 0 105 0 0,-3 5-289 0 0,-1-1-1 0 0,0-1 1 0 0,-1 0-1 0 0,1 1 1 0 0,-1-2-1 0 0,0 1 1 0 0,0-1 0 0 0,0 0-1 0 0,0-1 1 0 0,-1 1-1 0 0,0-1-157 0 0,-5 1-257 0 0,0-1-1 0 0,-1 0 1 0 0,1-1-1 0 0,0 0 1 0 0,-1-1-1 0 0,-2-1 258 0 0,0-1-703 0 0</inkml:trace>
  <inkml:trace contextRef="#ctx0" brushRef="#br0" timeOffset="11179.726">7353 146 15952 0 0,'0'0'729'0'0,"3"6"241"0"0,10 11-942 0 0,-10-14 92 0 0,1 1 1 0 0,-1 1-1 0 0,0-1 0 0 0,0 0 0 0 0,-1 1 1 0 0,1 0-121 0 0,-1 3 184 0 0,1-1 0 0 0,-2 1 0 0 0,1-1 1 0 0,-1 1-1 0 0,0 0 0 0 0,0 0-184 0 0,3 28 437 0 0,-2-24-301 0 0,0 1-1 0 0,-1-1 1 0 0,-1 4-136 0 0,1 15 121 0 0,0-20-85 0 0,-1 1-1 0 0,-1 0 1 0 0,0-1-1 0 0,-1 1 0 0 0,-2 4-35 0 0,-1 19 79 0 0,-10 15-136 0 0,14-49-60 0 0,1 0-1 0 0,0 0 0 0 0,-1 0 1 0 0,1 0-1 0 0,-1 0 1 0 0,1 0-1 0 0,-1 0 1 0 0,1 0-1 0 0,-1 0 1 0 0,1 0-1 0 0,-1-1 1 0 0,0 1-1 0 0,0 0 1 0 0,1 0-1 0 0,-1-1 1 0 0,0 1-1 0 0,0 0 0 0 0,0-1 1 0 0,0 1-1 0 0,0-1 1 0 0,0 1 117 0 0,-5 3-3668 0 0,2 0-2586 0 0</inkml:trace>
  <inkml:trace contextRef="#ctx0" brushRef="#br0" timeOffset="11594.604">7309 351 12320 0 0,'0'0'564'0'0,"0"0"-10"0"0,2-1-358 0 0,12-2-86 0 0,0 1 0 0 0,1 1 0 0 0,-1 0 0 0 0,1 1-1 0 0,0 1-109 0 0,40-2 1097 0 0,-22-1 522 0 0,0 1 1 0 0,24 4-1620 0 0,-49-3 108 0 0,0 1-1 0 0,-1 1 1 0 0,1-1-1 0 0,-1 1 1 0 0,1 1-1 0 0,-1-1 0 0 0,7 4-107 0 0,-12-4 14 0 0,-1-1 0 0 0,1 0-1 0 0,-1 1 1 0 0,1 0 0 0 0,-1-1 0 0 0,0 1-1 0 0,0 0 1 0 0,0 0 0 0 0,0-1-1 0 0,0 1 1 0 0,0 0-14 0 0,1 2 9 0 0,0-1 7 0 0,0 0-1 0 0,0 0 0 0 0,-1 1 0 0 0,1-1 1 0 0,-1 1-1 0 0,0-1 0 0 0,0 1 0 0 0,0-1 0 0 0,-1 1 1 0 0,1-1-1 0 0,-1 1 0 0 0,0 2-15 0 0,1-5 7 0 0,-1 1-1 0 0,0-1 1 0 0,0 1 0 0 0,1-1-1 0 0,-1 0 1 0 0,1 1 0 0 0,-1-1-1 0 0,1 0 1 0 0,-1 1 0 0 0,1-1-7 0 0,0 0-8 0 0,0 1 0 0 0,0-1 0 0 0,-1 1 1 0 0,1-1-1 0 0,-1 1 0 0 0,1-1 1 0 0,-1 0-1 0 0,0 1 0 0 0,0-1 0 0 0,1 2 8 0 0,-2 7-76 0 0,1-6 122 0 0,0-1 1 0 0,0 1-1 0 0,0 0 1 0 0,0-1 0 0 0,1 1-1 0 0,-1-1 1 0 0,1 1-1 0 0,0 0 1 0 0,0 0-47 0 0,0-3 45 0 0,0 1 1 0 0,-1 0-1 0 0,1 0 0 0 0,-1 0 0 0 0,0-1 0 0 0,1 1 1 0 0,-1 0-1 0 0,0 0 0 0 0,0 0 0 0 0,0 0 1 0 0,-1 0-1 0 0,1-1 0 0 0,0 1 0 0 0,-1 0 0 0 0,0 1-45 0 0,1-3 2 0 0,0 1 8 0 0,0 0-1 0 0,0 0 1 0 0,0-1 0 0 0,0 1 0 0 0,0 0-1 0 0,1 0 1 0 0,-1 0 0 0 0,0 0-1 0 0,0-1 1 0 0,0 1 0 0 0,1 0 0 0 0,-1 0-1 0 0,0 0 1 0 0,1-1 0 0 0,-1 1-1 0 0,1 0 1 0 0,-1-1 0 0 0,1 1 0 0 0,-1 0-10 0 0,1-1 4 0 0,-1 0 1 0 0,0 1 0 0 0,0-1 1 0 0,0 0-1 0 0,0 1 0 0 0,0-1 0 0 0,0 0 0 0 0,0 0 0 0 0,0 1 0 0 0,0-1 0 0 0,0 0 0 0 0,0 1 0 0 0,0-1 0 0 0,0 0 0 0 0,0 1 0 0 0,0-1 0 0 0,0 0 0 0 0,0 1 0 0 0,0-1 0 0 0,0 0 0 0 0,0 1 1 0 0,-1-1-1 0 0,1 0 0 0 0,0 0 0 0 0,0 1 0 0 0,0-1 0 0 0,-1 0 0 0 0,1 0 0 0 0,0 1 0 0 0,0-1 0 0 0,0 0 0 0 0,-1 0-5 0 0,1 0 10 0 0,0 1-1 0 0,-1-1 1 0 0,1 0 0 0 0,0 0-1 0 0,0 1 1 0 0,0-1 0 0 0,-1 0-1 0 0,1 0 1 0 0,0 0 0 0 0,0 1-1 0 0,0-1 1 0 0,0 0 0 0 0,0 1-1 0 0,0-1 1 0 0,-1 0 0 0 0,1 0-1 0 0,0 1 1 0 0,0-1 0 0 0,0 0-1 0 0,0 1 1 0 0,0-1 0 0 0,0 0-1 0 0,0 0 1 0 0,0 1 0 0 0,0-1-1 0 0,0 0-9 0 0,2 4 139 0 0,-4-5 217 0 0,-2-9-292 0 0,2-20 58 0 0,1 23-145 0 0,0 0 0 0 0,1 0 1 0 0,0 1-1 0 0,0-1 0 0 0,0 0 0 0 0,2-6 23 0 0,0 0-89 0 0,1 0 0 0 0,1 0-1 0 0,0 1 1 0 0,5-9 89 0 0,-7 17-21 0 0,0 0-1 0 0,0 0 1 0 0,0 1 0 0 0,1-1 0 0 0,-1 1-1 0 0,1-1 1 0 0,0 1 0 0 0,0 0 0 0 0,0 0-1 0 0,0 1 1 0 0,1-1 0 0 0,-1 0 0 0 0,1 1 0 0 0,0 0-1 0 0,0 0 1 0 0,3-1 21 0 0,0 0 12 0 0,0 1 0 0 0,0 0 0 0 0,0 0-1 0 0,0 1 1 0 0,1 0 0 0 0,-1 0 0 0 0,0 0 0 0 0,0 1 0 0 0,1 0 0 0 0,-1 1-1 0 0,0 0 1 0 0,0 0 0 0 0,1 0 0 0 0,-1 1 0 0 0,0 0 0 0 0,0 1 0 0 0,-1-1-1 0 0,1 1 1 0 0,5 4-12 0 0,-6-4 73 0 0,0 1 0 0 0,-1 0 0 0 0,0 1 1 0 0,0-1-1 0 0,0 1 0 0 0,0 0 0 0 0,-1 0 0 0 0,0 0 0 0 0,0 1 0 0 0,0-1 0 0 0,0 1 0 0 0,-1 0 0 0 0,0 0 0 0 0,0 3-73 0 0,-1-5 18 0 0,-1-1-1 0 0,1 1 1 0 0,-1 0 0 0 0,0-1-1 0 0,-1 1 1 0 0,1 0-1 0 0,-1 0 1 0 0,0 0 0 0 0,1 0-1 0 0,-2 0 1 0 0,1 0 0 0 0,0 0-1 0 0,-1 0-17 0 0,0-1-334 0 0,-2 3-945 0 0,-2-4-2762 0 0,4-2 2196 0 0</inkml:trace>
  <inkml:trace contextRef="#ctx0" brushRef="#br0" timeOffset="11985.525">8060 323 13824 0 0,'0'0'629'0'0,"0"0"-12"0"0,0 0-327 0 0,0 0 71 0 0,0 0 78 0 0,0 0 10 0 0,0 0 17 0 0,4 5 1138 0 0,-2-4-1451 0 0,-1 0 0 0 0,0 1 0 0 0,0-1 0 0 0,0 1 0 0 0,0-1 0 0 0,0 1 0 0 0,0-1 0 0 0,0 1 0 0 0,0-1 0 0 0,0 1 0 0 0,-1 0 0 0 0,1 0 0 0 0,-1-1 0 0 0,0 1 0 0 0,1 0 0 0 0,-1 0 0 0 0,0-1 0 0 0,0 3-153 0 0,4 14 758 0 0,-2-15-712 0 0,-1 0 0 0 0,0 0-1 0 0,0 0 1 0 0,0 1-1 0 0,0-1 1 0 0,-1 0 0 0 0,1 0-1 0 0,-1 0 1 0 0,0 1 0 0 0,0-1-1 0 0,0 0 1 0 0,0 0 0 0 0,0 1-1 0 0,-1-1 1 0 0,0 0-1 0 0,1 0 1 0 0,-1 0 0 0 0,-1 1-46 0 0,2-2 9 0 0,-1 1 1 0 0,0-1-1 0 0,1 0 1 0 0,-1 0 0 0 0,1 1-1 0 0,0-1 1 0 0,0 0 0 0 0,0 1-1 0 0,0-1 1 0 0,0 0-1 0 0,0 0 1 0 0,1 1 0 0 0,-1-1-1 0 0,1 0 1 0 0,0 0 0 0 0,0 2-11 0 0,0-3 19 0 0,-1 1 0 0 0,1 0 0 0 0,0 0 0 0 0,-1 0 0 0 0,0 0 0 0 0,1 0 0 0 0,-1 0-1 0 0,0-1 1 0 0,0 1 0 0 0,0 0 0 0 0,0 0 0 0 0,0 0 0 0 0,-1 0 0 0 0,1 0-1 0 0,-1 0 1 0 0,1 0 0 0 0,-1 0 0 0 0,1-1 0 0 0,-2 3-18 0 0,1-3-16 0 0,0 0 1 0 0,0 1-1 0 0,1-1 1 0 0,-1 1-1 0 0,0-1 0 0 0,1 1 1 0 0,-1-1-1 0 0,1 1 1 0 0,-1-1-1 0 0,1 1 0 0 0,0 1 16 0 0,0-1 6 0 0,0 1 0 0 0,0-1-1 0 0,0 1 1 0 0,1 0 0 0 0,0-1-1 0 0,-1 1 1 0 0,1-1-1 0 0,0 0 1 0 0,0 1 0 0 0,0-1-1 0 0,1 0 1 0 0,0 3-6 0 0,-1-4 53 0 0,-1-1 13 0 0,0 0 3 0 0,0 0-4 0 0,0 0-1 0 0,0 0-25 0 0,0 0-98 0 0,0 0-9 0 0,0-12 6 0 0,0 8-80 0 0,1-1 0 0 0,-1 1-1 0 0,-1-1 1 0 0,1 1 0 0 0,-1-1 0 0 0,1 1 0 0 0,-3-4 142 0 0,3 7-118 0 0,0-1 1 0 0,-1 1-1 0 0,1 0 0 0 0,0 0 1 0 0,0 0-1 0 0,0 0 0 0 0,0 0 1 0 0,0 0-1 0 0,0 0 0 0 0,0 0 1 0 0,0 0-1 0 0,0 0 0 0 0,0-1 118 0 0,1-8-1859 0 0,-1-3 169 0 0</inkml:trace>
  <inkml:trace contextRef="#ctx0" brushRef="#br0" timeOffset="12369.304">7934 42 11976 0 0,'-3'-3'1244'0'0,"-3"-2"-1506"0"0,-12-11 6211 0 0,17 16-5265 0 0,1 0-298 0 0,0 0-60 0 0,0 0-22 0 0,0 0-68 0 0,13-9 324 0 0,-11 8-608 0 0,0 0 0 0 0,0 0 0 0 0,0 1 0 0 0,0-1 0 0 0,0 0-1 0 0,0 1 1 0 0,0-1 0 0 0,0 1 0 0 0,1 0 0 0 0,-1 0 0 0 0,0 0 0 0 0,2 0 48 0 0,-3 0-72 0 0,0 0-1297 0 0,-1 0-434 0 0,4-1-86 0 0,11-1-20 0 0</inkml:trace>
  <inkml:trace contextRef="#ctx0" brushRef="#br0" timeOffset="12789.297">8192 42 6448 0 0,'2'2'84'0'0,"0"-1"0"0"0,0 1 1 0 0,-1-1-1 0 0,1 1 0 0 0,-1 0 1 0 0,1 0-1 0 0,-1-1 0 0 0,0 1 0 0 0,1 0 1 0 0,-1 0-1 0 0,0 0 0 0 0,0 0 1 0 0,-1 1-1 0 0,1-1 0 0 0,0 0 0 0 0,-1 0 1 0 0,1 1-1 0 0,-1-1-84 0 0,1 10 1228 0 0,0-1 0 0 0,0 1-1 0 0,-1 3-1227 0 0,0 16 1981 0 0,4-1-1134 0 0,5 65 3860 0 0,-2 40-4707 0 0,-11-108 248 0 0,4-26-184 0 0,0-1 2 0 0,0 0 4 0 0,0 0 2 0 0,0 0 0 0 0,5-6 60 0 0,7-7-294 0 0,2 0-1 0 0,0 1 0 0 0,0 1 1 0 0,1 0-1 0 0,0 1 0 0 0,1 0 1 0 0,0 2-1 0 0,1-1 0 0 0,0 2 1 0 0,1 0 162 0 0,-12 5-29 0 0,0 1-1 0 0,-1 0 1 0 0,1 0 0 0 0,0 0 0 0 0,0 1-1 0 0,0-1 1 0 0,0 1 0 0 0,0 1 0 0 0,0-1-1 0 0,0 1 1 0 0,0 0 0 0 0,0 1 0 0 0,0-1-1 0 0,0 1 1 0 0,0 1 29 0 0,-2-2 56 0 0,-1 1 1 0 0,1 0-1 0 0,-1 0 0 0 0,1 0 0 0 0,-1 0 1 0 0,0 0-1 0 0,0 1 0 0 0,0 0 0 0 0,0-1 0 0 0,-1 1 1 0 0,1 0-1 0 0,-1 0 0 0 0,1 1 0 0 0,-1-1 1 0 0,0 0-1 0 0,0 1 0 0 0,-1-1 0 0 0,1 1 1 0 0,-1 0-1 0 0,0-1 0 0 0,0 1 0 0 0,0 0 0 0 0,0 2-56 0 0,-1-2 76 0 0,0 1 0 0 0,0-1 0 0 0,0 1 0 0 0,-1-1 0 0 0,1 1 0 0 0,-1-1 0 0 0,-1 0 0 0 0,1 1 0 0 0,0-1 0 0 0,-1 0 0 0 0,0 0 0 0 0,0 0 0 0 0,0 0 0 0 0,-1 0 0 0 0,1-1 0 0 0,-1 1 0 0 0,0-1 0 0 0,0 1-1 0 0,0-1 1 0 0,0 0 0 0 0,-1 0 0 0 0,1 0 0 0 0,-1-1 0 0 0,0 1 0 0 0,0-1 0 0 0,0 0 0 0 0,0 0 0 0 0,-2 0-76 0 0,-24 13 145 0 0,19-9-121 0 0,0 0 0 0 0,-1-1 0 0 0,-6 1-24 0 0,11-3-152 0 0,0-1 0 0 0,-1 0 0 0 0,1-1 0 0 0,0 0 0 0 0,-1 0 0 0 0,0-1 0 0 0,1 0 0 0 0,-4 0 152 0 0,9 0-236 0 0,1 0 0 0 0,0 0 0 0 0,-1 0-1 0 0,1 0 1 0 0,0-1 0 0 0,-1 1 0 0 0,1 0-1 0 0,0-1 1 0 0,0 1 0 0 0,-1-1 0 0 0,1 1-1 0 0,0-1 1 0 0,0 0 0 0 0,0 1 0 0 0,0-1-1 0 0,0 0 1 0 0,0 0 0 0 0,0 0 0 0 0,0 0-1 0 0,0 0 1 0 0,0 0 236 0 0,-3-5-1598 0 0</inkml:trace>
  <inkml:trace contextRef="#ctx0" brushRef="#br0" timeOffset="13154.909">8749 244 9216 0 0,'0'0'421'0'0,"-6"12"150"0"0,2-5-409 0 0,-3 6 2138 0 0,0 1 0 0 0,-4 13-2300 0 0,2-4 2216 0 0,6-17-1896 0 0,1 0-1 0 0,-1 0 1 0 0,1 0-1 0 0,1 0 1 0 0,-1 0-1 0 0,1 5-319 0 0,-2 7 543 0 0,2-16-456 0 0,1 1 0 0 0,-1-1-1 0 0,1 1 1 0 0,-1 0 0 0 0,1-1-1 0 0,0 1 1 0 0,0 0-1 0 0,1-1 1 0 0,-1 1 0 0 0,0 0-1 0 0,1-1 1 0 0,0 1 0 0 0,-1-1-1 0 0,1 2-86 0 0,1 6 241 0 0,-2-9-225 0 0,0 0 0 0 0,0-1-1 0 0,0 1 1 0 0,1 0 0 0 0,-1-1 0 0 0,0 1-1 0 0,0 0 1 0 0,0-1 0 0 0,0 1 0 0 0,0 0 0 0 0,1-1-1 0 0,-1 1 1 0 0,0-1 0 0 0,1 1 0 0 0,-1-1-1 0 0,0 1 1 0 0,1 0 0 0 0,-1-1 0 0 0,1 1-1 0 0,0-1-15 0 0,2 3 21 0 0,-1-1-21 0 0,-1 0 1 0 0,1-1 0 0 0,0 1 0 0 0,0-1 0 0 0,0 0 0 0 0,0 0 0 0 0,1 1 0 0 0,-1-1 0 0 0,0-1 0 0 0,0 1 0 0 0,1 0-1 0 0,-1-1 1 0 0,2 1-1 0 0,0 0 89 0 0,0-1 1 0 0,0 0-1 0 0,1 0 0 0 0,-1-1 0 0 0,0 1 0 0 0,0-1 0 0 0,0 0 0 0 0,0 0 0 0 0,0 0 1 0 0,0-1-1 0 0,0 1 0 0 0,0-1 0 0 0,0 0 0 0 0,-1 0 0 0 0,1 0 0 0 0,-1-1 0 0 0,1 1 1 0 0,-1-1-1 0 0,2-1-89 0 0,11-13-703 0 0,-10 11 470 0 0,1 0-1 0 0,-1-1 1 0 0,-1 0 0 0 0,1 0-1 0 0,2-5 234 0 0,-3 5-127 0 0,0 1 0 0 0,1 0-1 0 0,-1 0 1 0 0,2 0-1 0 0,-1 1 1 0 0,4-3 127 0 0,-6 5-38 0 0,-1 0 7 0 0,7 8 160 0 0,-7-3-86 0 0,0 1 1 0 0,-1 0-1 0 0,1-1 0 0 0,-1 1 0 0 0,0 0 0 0 0,0 0 0 0 0,0 0 0 0 0,-1 1 0 0 0,1-1 0 0 0,-1 0 0 0 0,1 1 0 0 0,-1-1 0 0 0,0 1 0 0 0,-1-1-43 0 0,2 2 47 0 0,-1 0 1 0 0,1-1-1 0 0,0 1 0 0 0,0-1 0 0 0,0 0 0 0 0,1 1 1 0 0,1 1-48 0 0,6 8 270 0 0,-6-9-108 0 0,-1 0 0 0 0,1 0 0 0 0,0-1 0 0 0,0 0 0 0 0,5 4-162 0 0,1 1 209 0 0,-9-7-175 0 0,1 0 0 0 0,0 0 0 0 0,0-1 0 0 0,0 1 0 0 0,0-1 0 0 0,0 0 0 0 0,0 0 0 0 0,0 0 0 0 0,0 0 1 0 0,0 0-1 0 0,1 0 0 0 0,-1 0 0 0 0,0 0 0 0 0,0-1 0 0 0,1 1 0 0 0,-1-1 0 0 0,1 0 0 0 0,-1 0 0 0 0,0 0 0 0 0,3 0-34 0 0,-4 0-36 0 0,1 0 0 0 0,0-1 0 0 0,0 1 1 0 0,0-1-1 0 0,-1 1 0 0 0,1-1 0 0 0,0 1 0 0 0,-1-1 0 0 0,1 0 0 0 0,0 0 0 0 0,-1 0 0 0 0,1 0 0 0 0,-1 0 0 0 0,1 0 0 0 0,-1 0 0 0 0,0-1 0 0 0,0 1 0 0 0,1 0 0 0 0,0-2 36 0 0,0-1-557 0 0,1 0 1 0 0,0 0-1 0 0,-1 0 0 0 0,0 0 0 0 0,0 0 0 0 0,-1-1 0 0 0,2-2 557 0 0,0-4-1835 0 0</inkml:trace>
  <inkml:trace contextRef="#ctx0" brushRef="#br0" timeOffset="13502.486">9190 62 14600 0 0,'1'0'64'0'0,"-1"-1"-1"0"0,1 1 1 0 0,-1 0 0 0 0,0 0 0 0 0,1-1 0 0 0,-1 1 0 0 0,1 0 0 0 0,-1 0 0 0 0,1 0 0 0 0,-1 0 0 0 0,1-1 0 0 0,-1 1 0 0 0,1 0 0 0 0,-1 0 0 0 0,1 0 0 0 0,-1 0 0 0 0,1 0 0 0 0,0 0 0 0 0,-1 0 0 0 0,1 0-1 0 0,-1 1 1 0 0,1-1 0 0 0,-1 0 0 0 0,1 0 0 0 0,-1 0 0 0 0,0 1 0 0 0,1-1-64 0 0,6 3 852 0 0,-6-3-795 0 0,-1 1 0 0 0,1-1 0 0 0,-1 1 1 0 0,0-1-1 0 0,1 1 0 0 0,-1 0 0 0 0,0-1 0 0 0,1 1 0 0 0,-1-1 0 0 0,0 1 0 0 0,0-1 0 0 0,0 1 0 0 0,1 0 0 0 0,-1-1 0 0 0,0 1 1 0 0,0 0-58 0 0,0 0 137 0 0,2 3-15 0 0,-1-1 1 0 0,0 1-1 0 0,0-1 0 0 0,-1 1 1 0 0,1 0-1 0 0,-1-1 1 0 0,0 3-123 0 0,4 17 399 0 0,8 19 490 0 0,-5-22 28 0 0,-1 2-1 0 0,2 14-916 0 0,-5-18 247 0 0,1 7 129 0 0,0 0 0 0 0,-2-1 0 0 0,-1 21-376 0 0,-1-39-63 0 0,-1 0 0 0 0,1 1-1 0 0,-1-1 1 0 0,0 0 0 0 0,-1 0-1 0 0,1 1 1 0 0,-1-1 0 0 0,-1-1-1 0 0,1 1 1 0 0,-1 0 0 0 0,0 0 0 0 0,0-1-1 0 0,-1 0 1 0 0,1 0 0 0 0,-1 0-1 0 0,0 0 1 0 0,-2 1 63 0 0,6-5-277 0 0,-1-1-1 0 0,0 1 1 0 0,0 0-1 0 0,0 0 1 0 0,0-1-1 0 0,0 1 1 0 0,0-1 0 0 0,-1 1-1 0 0,1-1 1 0 0,0 1-1 0 0,0-1 1 0 0,0 0-1 0 0,-1 1 278 0 0,-8-1-7003 0 0</inkml:trace>
  <inkml:trace contextRef="#ctx0" brushRef="#br0" timeOffset="13503.486">9174 253 10880 0 0,'7'-2'273'0'0,"0"1"1"0"0,1 0-1 0 0,-1 1 0 0 0,0 0 1 0 0,1 0-1 0 0,-1 0 1 0 0,0 1-1 0 0,1 0 1 0 0,-1 0-1 0 0,0 1 1 0 0,0 0-1 0 0,0 1 1 0 0,0-1-1 0 0,0 1 0 0 0,4 3-273 0 0,-1-1 607 0 0,-1 1 0 0 0,0 0 0 0 0,0 0 0 0 0,0 1 0 0 0,-1 0 0 0 0,0 1-1 0 0,0 0 1 0 0,-1 0 0 0 0,0 1 0 0 0,1 1-607 0 0,-2 1 366 0 0,0-1-1 0 0,-1 1 1 0 0,0 1 0 0 0,-1-1 0 0 0,0 0-1 0 0,-1 2-365 0 0,2 3 151 0 0,-3-8-139 0 0,0-1-1 0 0,0 1 1 0 0,-1 0-1 0 0,1 0 1 0 0,-2 0-1 0 0,1 0 1 0 0,-1 0-1 0 0,-1 1-11 0 0,2 3-179 0 0,0-11-1921 0 0,1-11-2086 0 0,1 0-2292 0 0</inkml:trace>
  <inkml:trace contextRef="#ctx0" brushRef="#br0" timeOffset="13885.898">9483 207 3224 0 0,'-2'-10'39'0'0,"1"7"4515"0"0,1 3 4994 0 0,2 0-9488 0 0,0 1 0 0 0,0 0-1 0 0,0-1 1 0 0,0 1 0 0 0,0 0 0 0 0,-1 0 0 0 0,1 0 0 0 0,0 1-1 0 0,-1-1 1 0 0,1 0 0 0 0,-1 1 0 0 0,0-1 0 0 0,1 1 0 0 0,-1-1 0 0 0,0 1-1 0 0,0 0 1 0 0,1 0-60 0 0,4 6-649 0 0,0-2-5620 0 0</inkml:trace>
  <inkml:trace contextRef="#ctx0" brushRef="#br0" timeOffset="14305.234">9851 275 8752 0 0,'-7'-1'317'0'0,"0"0"0"0"0,1 1 0 0 0,-1 0 0 0 0,0 0 0 0 0,1 0 0 0 0,-1 1 0 0 0,0 0 0 0 0,1 0 0 0 0,-1 1 0 0 0,1 0 0 0 0,-3 1-317 0 0,-14 5 1796 0 0,0 2-1 0 0,-8 5-1795 0 0,29-14-29 0 0,-8 5 193 0 0,-1 0-1 0 0,1 1 1 0 0,0 0 0 0 0,0 0-1 0 0,1 1 1 0 0,0 0-1 0 0,0 1 1 0 0,-6 9-164 0 0,12-15 120 0 0,1 1 0 0 0,0-1 0 0 0,0 1 0 0 0,0-1 0 0 0,0 1-1 0 0,1 0 1 0 0,0 0 0 0 0,0 0 0 0 0,0 0 0 0 0,0 0 0 0 0,0 0 0 0 0,1 3-120 0 0,1-6 41 0 0,0 1 0 0 0,0-1 0 0 0,1 1 0 0 0,-1-1 1 0 0,0 0-1 0 0,1 0 0 0 0,-1 0 0 0 0,1 0 0 0 0,0 0 0 0 0,-1 0 0 0 0,1 0 1 0 0,0 0-1 0 0,0 0 0 0 0,-1-1 0 0 0,2 1-41 0 0,3-1 42 0 0,0 1 0 0 0,0-1-1 0 0,0-1 1 0 0,0 1 0 0 0,0-1 0 0 0,0 0 0 0 0,0 0-1 0 0,0-1 1 0 0,0 0 0 0 0,0 0 0 0 0,0 0 0 0 0,-1-1-1 0 0,2 0-41 0 0,3-3-97 0 0,1-1 0 0 0,-1 0 0 0 0,0 0 0 0 0,0-1 0 0 0,-1 0 0 0 0,1-1 97 0 0,17-11-383 0 0,-5 4 86 0 0,-17 12 264 0 0,-1 0-1 0 0,1 1 0 0 0,0-1 0 0 0,1 1 1 0 0,-1 1-1 0 0,0-1 0 0 0,1 1 0 0 0,0 0 0 0 0,-1 0 1 0 0,1 0-1 0 0,4 0 34 0 0,-7 2-25 0 0,0-1 0 0 0,1 1 0 0 0,-1-1 0 0 0,1 1 0 0 0,-1 1 0 0 0,1-1 0 0 0,-1 0 0 0 0,1 1 0 0 0,-1-1 0 0 0,0 1 0 0 0,1 0 0 0 0,-1 0 0 0 0,0 1 0 0 0,0-1 0 0 0,1 1 0 0 0,-1-1 0 0 0,0 1 0 0 0,-1 0-1 0 0,1 0 1 0 0,1 1 25 0 0,1 2 170 0 0,0 1-1 0 0,0-1 0 0 0,-1 1 0 0 0,1 0 0 0 0,-1 1 0 0 0,3 5-169 0 0,7 8 430 0 0,-10-14-354 0 0,0-1 0 0 0,-1 1-1 0 0,1 0 1 0 0,-1 0 0 0 0,2 5-76 0 0,1 2 2 0 0,-5-10 131 0 0,1 0 0 0 0,-1 0 0 0 0,0 0-1 0 0,0 0 1 0 0,0 0 0 0 0,0 0 0 0 0,-1 0-1 0 0,1 2-132 0 0,-1-4 339 0 0,0-1-124 0 0,3 7 110 0 0,-3-6-240 0 0,-3-5-49 0 0,1-1-193 0 0,0-1 0 0 0,1 1 0 0 0,-1 0 0 0 0,1-1-1 0 0,0 1 1 0 0,0-1 0 0 0,1 0 0 0 0,0 1 0 0 0,0-1-1 0 0,0 1 1 0 0,1-1 0 0 0,-1 0 0 0 0,1 1 0 0 0,1 0-1 0 0,-1-1 1 0 0,1 1 0 0 0,0 0 0 0 0,2-4 157 0 0,1-3-206 0 0,1 0 0 0 0,1 0 0 0 0,0 1 0 0 0,0 0 0 0 0,2 0 0 0 0,-1 0-1 0 0,3-1 207 0 0,-7 8-22 0 0,0 1-1 0 0,-1 0 0 0 0,1 0 0 0 0,1 0 0 0 0,-1 0 0 0 0,0 0 0 0 0,1 1 1 0 0,-1 0-1 0 0,1 0 0 0 0,0 0 0 0 0,2 0 23 0 0,-4 1 93 0 0,0 0 1 0 0,0 1-1 0 0,0-1 1 0 0,0 1-1 0 0,0 0 1 0 0,0 0 0 0 0,0 0-1 0 0,0 0 1 0 0,0 1-1 0 0,0-1 1 0 0,0 1-1 0 0,0 0 1 0 0,0 0-1 0 0,0 0 1 0 0,0 0-1 0 0,0 0 1 0 0,-1 1-1 0 0,1-1 1 0 0,1 2-94 0 0,4 2 213 0 0,0 1 1 0 0,-1 0-1 0 0,0 1 1 0 0,-1-1-1 0 0,1 1 0 0 0,-1 1 1 0 0,-1-1-1 0 0,1 1 1 0 0,-1 0-1 0 0,0 0 1 0 0,0 2-214 0 0,-2-4 153 0 0,-1-1 1 0 0,1 1-1 0 0,-1 0 0 0 0,-1 0 1 0 0,1 0-1 0 0,-1 0 1 0 0,0 0-1 0 0,0 0 0 0 0,0 0 1 0 0,-1 0-1 0 0,0 0 1 0 0,0 1-1 0 0,-1-1 0 0 0,0 0 1 0 0,0 0-1 0 0,0 1-153 0 0,0-5 42 0 0,1 0-1 0 0,-1 0 1 0 0,0 1-1 0 0,0-1 1 0 0,0 0-1 0 0,0-1 1 0 0,0 1-1 0 0,0 0 1 0 0,-1 1-42 0 0,0 1-158 0 0,1-3-42 0 0,-18 5-4878 0 0,13-6 3364 0 0</inkml:trace>
  <inkml:trace contextRef="#ctx0" brushRef="#br0" timeOffset="16114.928">11182 351 13760 0 0,'-7'-3'1246'0'0,"-2"2"-1086"0"0,0 0-1 0 0,0 1 0 0 0,0 1 1 0 0,0 0-1 0 0,0 0 1 0 0,0 0-1 0 0,-2 2-159 0 0,3-1 293 0 0,0 0 1 0 0,0 0-1 0 0,0 1 0 0 0,1 0 0 0 0,-1 0 1 0 0,1 1-1 0 0,0 0 0 0 0,0 0 0 0 0,0 1 1 0 0,-1 1-294 0 0,5-3 61 0 0,0-1 1 0 0,0 1 0 0 0,0 1 0 0 0,0-1-1 0 0,1 0 1 0 0,-1 1 0 0 0,1-1-1 0 0,0 1 1 0 0,0 0 0 0 0,0 0 0 0 0,0 0-1 0 0,1 0 1 0 0,-1 0 0 0 0,1 0-1 0 0,0 0 1 0 0,1 0 0 0 0,-1 1 0 0 0,1-1-1 0 0,-1 2-61 0 0,2-3-30 0 0,-1-1-1 0 0,0 1 0 0 0,1-1 0 0 0,-1 1 0 0 0,1-1 1 0 0,0 0-1 0 0,0 1 0 0 0,0-1 0 0 0,0 0 0 0 0,0 0 1 0 0,1 0-1 0 0,-1 0 0 0 0,1 0 0 0 0,-1 0 1 0 0,1 0-1 0 0,0 0 0 0 0,-1-1 0 0 0,3 2 31 0 0,0 0 93 0 0,0 1 0 0 0,1-2 0 0 0,-1 1-1 0 0,1 0 1 0 0,0-1 0 0 0,-1 0 0 0 0,1 0-1 0 0,2 1-92 0 0,4-1 68 0 0,0 0-1 0 0,0 0 1 0 0,0-1-1 0 0,1-1 1 0 0,-1 0-1 0 0,0 0 0 0 0,0-1 1 0 0,0-1-1 0 0,0 0 1 0 0,0 0-1 0 0,0-1 0 0 0,0 0 1 0 0,0-1-1 0 0,6-4-67 0 0,-15 8-6 0 0,0-1-1 0 0,-1 0 0 0 0,1 0 0 0 0,-1 0 0 0 0,1 0 0 0 0,-1 0 1 0 0,1 0-1 0 0,-1 0 0 0 0,1 0 0 0 0,-1-1 0 0 0,0 1 0 0 0,0-1 1 0 0,0 1-1 0 0,0-1 0 0 0,0 1 0 0 0,0-1 0 0 0,0 0 0 0 0,0 1 1 0 0,-1-1-1 0 0,1 0 0 0 0,-1 1 0 0 0,1-1 0 0 0,-1 0 0 0 0,0 0 1 0 0,1 0-1 0 0,-1 0 0 0 0,0 1 0 0 0,0-1 0 0 0,0 0 0 0 0,-1 0 1 0 0,1 0-1 0 0,0 0 0 0 0,-1 1 0 0 0,1-1 0 0 0,-1 0 0 0 0,0 0 1 0 0,1 1-1 0 0,-1-1 0 0 0,0 0 0 0 0,0 1 0 0 0,0-1 7 0 0,-7-7 7 0 0,1 1-1 0 0,-1 0 1 0 0,-1 1-1 0 0,1 0 0 0 0,-1 0 1 0 0,-1 1-1 0 0,1 0 1 0 0,-1 0-1 0 0,0 1 0 0 0,-9-3-6 0 0,13 7 78 0 0,6 1-36 0 0,1 0-84 0 0,43-3-35 0 0,0-1 0 0 0,1-2 77 0 0,-16 2 4 0 0,-16 2-4 0 0,0-1-1 0 0,0 0 1 0 0,-1-1 0 0 0,1-1-1 0 0,-1 0 1 0 0,0 0-1 0 0,6-5 1 0 0,6-4-72 0 0,-1-2-1 0 0,-1 0 0 0 0,1-2 73 0 0,-15 11-9 0 0,-1 1 0 0 0,-1-1 0 0 0,0-1 0 0 0,0 1 0 0 0,0-1-1 0 0,-1 0 1 0 0,0 0 0 0 0,0-1 0 0 0,-1 0 0 0 0,0 1 0 0 0,0-2 9 0 0,-3 6 8 0 0,0 0 0 0 0,0 0 0 0 0,0 0 0 0 0,-1 0 0 0 0,1 0 0 0 0,-1 0 0 0 0,0 0 0 0 0,0 0 0 0 0,0-1 0 0 0,-1 1 0 0 0,1 0 0 0 0,-1-2-8 0 0,0 3 20 0 0,0 1 0 0 0,-1-1 0 0 0,1 0 0 0 0,0 0 0 0 0,-1 1 0 0 0,0-1 1 0 0,1 1-1 0 0,-1-1 0 0 0,0 1 0 0 0,-1 0 0 0 0,1-1 0 0 0,0 1 0 0 0,0 0 0 0 0,-1 1 0 0 0,1-1 0 0 0,-1 0 0 0 0,0 1 0 0 0,0-1-20 0 0,-1 0 28 0 0,0 1 0 0 0,0 0-1 0 0,0 0 1 0 0,0 0 0 0 0,0 0 0 0 0,0 0-1 0 0,0 1 1 0 0,-1 0 0 0 0,1-1-1 0 0,0 2 1 0 0,0-1 0 0 0,0 0-1 0 0,-1 1 1 0 0,0 0-28 0 0,2 0 95 0 0,0 0 1 0 0,0-1-1 0 0,-1 1 0 0 0,1 1 1 0 0,0-1-1 0 0,0 0 0 0 0,0 1 1 0 0,0 0-1 0 0,1-1 1 0 0,-1 1-1 0 0,0 0 0 0 0,1 1 1 0 0,-1-1-1 0 0,1 0 0 0 0,0 1 1 0 0,0-1-1 0 0,-1 1 0 0 0,1 1-95 0 0,-3 7-102 0 0,0 1 0 0 0,0 0 0 0 0,2 0 0 0 0,-1 0 0 0 0,1 0 1 0 0,1 1-1 0 0,1-1 0 0 0,-1 1 0 0 0,2-1 0 0 0,0 1 0 0 0,0-1 0 0 0,2 5 102 0 0,4 28-88 0 0,2-1 0 0 0,10 35 88 0 0,-10-50-159 0 0,60 217 283 0 0,-29-109 33 0 0,-37-130-462 0 0,0 1 0 0 0,-1-1 0 0 0,0 8 305 0 0,-1 9-3429 0 0,-2-15-3125 0 0</inkml:trace>
  <inkml:trace contextRef="#ctx0" brushRef="#br0" timeOffset="16521.074">11207 605 5984 0 0,'0'-6'541'0'0,"-2"1"-445"0"0,2 4-21 0 0,0 1 0 0 0,0 0 0 0 0,0-1-1 0 0,0 1 1 0 0,0 0 0 0 0,1-1 0 0 0,-1 1 0 0 0,0 0 0 0 0,0-1-1 0 0,0 1 1 0 0,0 0 0 0 0,0-1 0 0 0,0 1 0 0 0,1 0 0 0 0,-1 0-1 0 0,0-1 1 0 0,0 1 0 0 0,0 0 0 0 0,1 0 0 0 0,-1-1 0 0 0,0 1 0 0 0,0 0-1 0 0,1 0 1 0 0,-1-1 0 0 0,0 1 0 0 0,0 0 0 0 0,1 0 0 0 0,-1 0-1 0 0,0 0 1 0 0,1 0 0 0 0,-1 0 0 0 0,0-1 0 0 0,1 1 0 0 0,-1 0-1 0 0,0 0 1 0 0,1 0 0 0 0,-1 0 0 0 0,0 0 0 0 0,1 0-75 0 0,2-1 1641 0 0,1 0 1 0 0,-1 0-1 0 0,1 0 0 0 0,-1 0 1 0 0,1 0-1 0 0,1 1-1641 0 0,37 0 1765 0 0,-19 1-1576 0 0,25 1-589 0 0,6 2 400 0 0,16 2 121 0 0,56 7-2706 0 0,-103-13 1090 0 0</inkml:trace>
  <inkml:trace contextRef="#ctx0" brushRef="#br0" timeOffset="18802.434">12406 207 15032 0 0,'0'0'686'0'0,"0"0"-15"0"0,2-3-276 0 0,-2 3-342 0 0,0 0 0 0 0,0 0 0 0 0,0 0 0 0 0,0 0 0 0 0,0 0 0 0 0,0 0 0 0 0,0 0 0 0 0,0 1 1 0 0,0-1-1 0 0,0 0 0 0 0,0 0 0 0 0,0 0 0 0 0,0 0 0 0 0,0 0 0 0 0,0 0 0 0 0,0 0 0 0 0,0 0 0 0 0,0 0 1 0 0,0 0-1 0 0,0 0 0 0 0,0 0 0 0 0,0 0 0 0 0,0 0 0 0 0,0 0 0 0 0,1 0 0 0 0,-1 0 0 0 0,0 0 0 0 0,0 0 1 0 0,0 0-1 0 0,0 0 0 0 0,0 0 0 0 0,0 0 0 0 0,0 0 0 0 0,0 0 0 0 0,0 0 0 0 0,0 0 0 0 0,0 0 0 0 0,0 0 1 0 0,0 0-1 0 0,0 0 0 0 0,0 0 0 0 0,0 0 0 0 0,0 0 0 0 0,1 0 0 0 0,-1 0 0 0 0,0 0 0 0 0,0 0 0 0 0,0 0 1 0 0,0 0-1 0 0,0 0 0 0 0,0 0 0 0 0,0 0 0 0 0,0 0 0 0 0,0-1 0 0 0,0 1 0 0 0,0 0 0 0 0,0 0 0 0 0,0 0 1 0 0,0 0-1 0 0,0 0 0 0 0,0 0 0 0 0,0 0 0 0 0,0 0 0 0 0,0 0 0 0 0,0 0 0 0 0,0 0 0 0 0,0 0 0 0 0,0 0 1 0 0,0 0-1 0 0,0 0-53 0 0,4 17 329 0 0,-1 1 0 0 0,0 0 0 0 0,-1 6-329 0 0,4 28 319 0 0,-6-52-319 0 0,2 16 58 0 0,1-1 0 0 0,1 0 0 0 0,0 0-1 0 0,0-1 1 0 0,2 1 0 0 0,2 4-58 0 0,30 63 997 0 0,-25-47-2030 0 0,-12-34 361 0 0,-1-1-647 0 0,0 0-286 0 0,-2 0-928 0 0,-3 0-3504 0 0</inkml:trace>
  <inkml:trace contextRef="#ctx0" brushRef="#br0" timeOffset="19174.516">12116 387 9528 0 0,'-9'-3'416'0'0,"9"3"96"0"0,0 0-408 0 0,-2 0-104 0 0,-5 0 0 0 0,7 0 0 0 0,0 0-232 0 0,0 0-72 0 0,0 0-16 0 0,0 0 0 0 0,0 0-640 0 0,0 0-136 0 0</inkml:trace>
  <inkml:trace contextRef="#ctx0" brushRef="#br0" timeOffset="19534.691">12170 367 8752 0 0,'0'0'673'0'0,"11"-9"4142"0"0,7 3-2446 0 0,0 0 1 0 0,9-1-2370 0 0,72-11 1180 0 0,-51 11-600 0 0,-9 1-504 0 0,0 1 0 0 0,0 2 0 0 0,1 2 0 0 0,-1 2 0 0 0,1 1-76 0 0,10-1-2816 0 0,-37-1 1256 0 0</inkml:trace>
  <inkml:trace contextRef="#ctx0" brushRef="#br0" timeOffset="19907.155">12664 90 12896 0 0,'4'1'3521'0'0,"3"9"-2349"0"0,2 10-1335 0 0,5 24 1483 0 0,-2 1 0 0 0,1 18-1320 0 0,-3-14 469 0 0,1 13-30 0 0,-3 0 0 0 0,-2 1-439 0 0,-6-32 66 0 0,1-41-66 0 0,0 0 0 0 0,0 0 0 0 0,0 0 0 0 0,1 0 0 0 0,2-3 0 0 0,2-9-4 0 0,-5 18-2 0 0,-1 1 1 0 0,1 0-1 0 0,0-1 1 0 0,0 1-1 0 0,0 0 1 0 0,0 0-1 0 0,1 0 0 0 0,-1 0 1 0 0,1 0-1 0 0,0 0 1 0 0,0 0-1 0 0,0 0 1 0 0,0 1-1 0 0,1-1 1 0 0,-1 1-1 0 0,2-2 6 0 0,-3 4-116 0 0,6 0-117 0 0,0 3 269 0 0,-1 0 0 0 0,1 0 0 0 0,-1 0 0 0 0,1 1 0 0 0,-1 0 0 0 0,-1 0 0 0 0,1 0 0 0 0,0 1 0 0 0,-1 0 0 0 0,0 0 0 0 0,1 2-36 0 0,22 19-39 0 0,-9-13 53 0 0,0-1 0 0 0,1 0 1 0 0,0-1-1 0 0,0-2 0 0 0,1 0 0 0 0,18 5-14 0 0,-31-12 7 0 0,0 0 0 0 0,1 0 0 0 0,-1-1 0 0 0,0 0-1 0 0,1-1 1 0 0,-1 0 0 0 0,0 0 0 0 0,2-1-7 0 0,-5 1 67 0 0,-1 0 1 0 0,1-1 0 0 0,-1 0-1 0 0,1 0 1 0 0,-1 0-1 0 0,1-1 1 0 0,-1 1-1 0 0,0-1 1 0 0,1 0-1 0 0,-1-1 1 0 0,0 1 0 0 0,0-1-1 0 0,-1 1 1 0 0,1-1-1 0 0,0-1-67 0 0,-2 1 12 0 0,0 1 0 0 0,0-1 0 0 0,0 0-1 0 0,0 0 1 0 0,-1 0 0 0 0,1-1 0 0 0,-1 1-1 0 0,0 0 1 0 0,0 0 0 0 0,0-1 0 0 0,-1 1-1 0 0,1-1 1 0 0,-1 1 0 0 0,0 0 0 0 0,1-1-1 0 0,-2 1 1 0 0,1-1 0 0 0,0 1 0 0 0,-1-1-1 0 0,1 1 1 0 0,-1 0 0 0 0,0-1 0 0 0,0 1-1 0 0,-1-1-11 0 0,0-2-98 0 0,-1 0 0 0 0,0 0 0 0 0,0 0 0 0 0,0 0 0 0 0,-1 1 0 0 0,0-1 0 0 0,0 1 0 0 0,0 0 0 0 0,-1 0 0 0 0,1 1 0 0 0,-1-1 0 0 0,-4-2 98 0 0,8 7 36 0 0,0-1 0 0 0,1 1 0 0 0,-1-1 0 0 0,0 1 0 0 0,0-1 0 0 0,0 1 0 0 0,0 0 0 0 0,0 0 0 0 0,0-1 1 0 0,0 1-1 0 0,0 0 0 0 0,0 0 0 0 0,-1 0 0 0 0,1 0 0 0 0,0 0 0 0 0,0 0 0 0 0,0 0 0 0 0,0 0 0 0 0,0 1 0 0 0,0-1 0 0 0,0 0 0 0 0,0 1 1 0 0,0-1-1 0 0,0 0 0 0 0,0 1 0 0 0,0-1 0 0 0,1 1 0 0 0,-1 0 0 0 0,0-1 0 0 0,0 1 0 0 0,0 0 0 0 0,0-1 0 0 0,1 1 0 0 0,-1 0 1 0 0,0 0-1 0 0,1 0 0 0 0,-1 0 0 0 0,1-1 0 0 0,-1 1 0 0 0,1 0 0 0 0,-1 0 0 0 0,1 0 0 0 0,0 0 0 0 0,0 0 0 0 0,-1 0 0 0 0,1 0 1 0 0,0 0-1 0 0,0 1-36 0 0,-1 16-206 0 0,1-13 186 0 0,0-1 0 0 0,0 1 0 0 0,0 0 0 0 0,0 0 0 0 0,1 0 0 0 0,-1 0 0 0 0,1 0 0 0 0,1-1 0 0 0,-1 1 0 0 0,2 2 20 0 0,1 2 41 0 0,1 0 0 0 0,0-1 0 0 0,1 0-1 0 0,0 0 1 0 0,0 0 0 0 0,1-1 0 0 0,0 1-1 0 0,0-2 1 0 0,0 1 0 0 0,1-1 0 0 0,0 0-1 0 0,1-1 1 0 0,-1 0 0 0 0,9 4-41 0 0,-4-3-393 0 0,1 0 1 0 0,0-1-1 0 0,0-1 1 0 0,6 1 392 0 0,-2-1-1978 0 0,0-1 0 0 0,0-1 0 0 0,7-1 1978 0 0,13 0-6902 0 0</inkml:trace>
  <inkml:trace contextRef="#ctx0" brushRef="#br0" timeOffset="20639.077">14247 213 4144 0 0,'-41'1'771'0'0,"23"1"2051"0"0,0 0-1 0 0,-5 1-2821 0 0,11 0 1875 0 0,-1 0 0 0 0,1 1 0 0 0,-8 4-1875 0 0,-18 11 743 0 0,14-3 527 0 0,0 2 0 0 0,0 0-1 0 0,-17 19-1269 0 0,37-32 50 0 0,-1 0 0 0 0,1 0-1 0 0,0 1 1 0 0,0-1 0 0 0,1 1-1 0 0,0 0 1 0 0,0 0 0 0 0,0 0 0 0 0,1 1-1 0 0,-1-1 1 0 0,1 1 0 0 0,1-1-1 0 0,0 1 1 0 0,0-1 0 0 0,0 1-1 0 0,0 0 1 0 0,1 0 0 0 0,0-1-1 0 0,1 4-49 0 0,0-7 38 0 0,0-1 1 0 0,0 1-1 0 0,0-1 0 0 0,0 0 0 0 0,0 0 0 0 0,0 1 0 0 0,1-1 0 0 0,-1 0 1 0 0,1 0-1 0 0,0 0 0 0 0,-1 0 0 0 0,1 0 0 0 0,0-1 0 0 0,0 1 0 0 0,1 0-38 0 0,-1-1 32 0 0,0 1 0 0 0,-1-1 0 0 0,1 0 0 0 0,0 0 0 0 0,0 0-1 0 0,0 0 1 0 0,0 0 0 0 0,0-1 0 0 0,0 1 0 0 0,0-1 0 0 0,0 1-1 0 0,0-1 1 0 0,0 0 0 0 0,0 1 0 0 0,0-1 0 0 0,0 0 0 0 0,2-1-32 0 0,16-3 210 0 0,10-4-86 0 0,-20 4-117 0 0,0-1 1 0 0,0 0-1 0 0,0 0 0 0 0,0-1 0 0 0,-1 0 0 0 0,0-1 0 0 0,0 0 1 0 0,-1-1-1 0 0,0 1 0 0 0,2-5-7 0 0,3-4-301 0 0,0 0 0 0 0,-1-2 1 0 0,-1 1-1 0 0,-1-1 0 0 0,0-3 301 0 0,-8 52 8 0 0,3 16-8 0 0,8 9-89 0 0,-8-41 67 0 0,0-1 1 0 0,1 0-1 0 0,1 0 0 0 0,4 7 22 0 0,-10-19 0 0 0,-1-1 0 0 0,0-1 0 0 0,0 1 0 0 0,1 0 0 0 0,-1-1 0 0 0,0 1 0 0 0,1 0 0 0 0,-1-1 0 0 0,0 1 0 0 0,1-1 0 0 0,-1 1 0 0 0,1-1 0 0 0,-1 1 0 0 0,1-1 0 0 0,-1 1 0 0 0,1-1 0 0 0,0 0 0 0 0,-1 1 0 0 0,1-1 0 0 0,-1 0 0 0 0,1 1 0 0 0,0-1 0 0 0,-1 0 0 0 0,1 0 0 0 0,0 1 0 0 0,0-1 25 0 0,0 1-1 0 0,0-1 1 0 0,0 0 0 0 0,0 1-1 0 0,-1-1 1 0 0,1 0-1 0 0,0 0 1 0 0,0 1-1 0 0,0-1 1 0 0,0 0 0 0 0,0 0-1 0 0,0 0 1 0 0,0 0-1 0 0,0 0 1 0 0,0 0-1 0 0,0 0 1 0 0,0-1-1 0 0,0 1 1 0 0,0 0 0 0 0,0-1-1 0 0,0 1 1 0 0,0 0-1 0 0,-1-1 1 0 0,1 1-1 0 0,1-1-24 0 0,0-1-1 0 0,0 1-1 0 0,0-1 0 0 0,-1 0 0 0 0,1 0 0 0 0,0 0 1 0 0,-1 0-1 0 0,1 0 0 0 0,-1 0 0 0 0,1 0 0 0 0,-1-1 2 0 0,15-32-721 0 0,8-10 152 0 0,-19 35 267 0 0,-1 0 1 0 0,2 1-1 0 0,-1-1 0 0 0,1 2 1 0 0,7-9 301 0 0,8 1-466 0 0,-21 16 462 0 0,1 0 0 0 0,-1 0 0 0 0,1 0-1 0 0,-1-1 1 0 0,1 1 0 0 0,-1 0-1 0 0,1 0 1 0 0,-1 0 0 0 0,1 0-1 0 0,-1 0 1 0 0,1 0 0 0 0,-1 0-1 0 0,1 1 1 0 0,-1-1 0 0 0,1 0 0 0 0,-1 0-1 0 0,1 0 1 0 0,-1 0 0 0 0,0 1-1 0 0,1-1 1 0 0,-1 0 0 0 0,1 0-1 0 0,-1 1 1 0 0,0-1 0 0 0,1 0-1 0 0,-1 1 1 0 0,0-1 0 0 0,1 0 0 0 0,-1 1-1 0 0,0-1 5 0 0,10 13 151 0 0,22 49 319 0 0,-20-35-46 0 0,-6-15 187 0 0,-1 0 0 0 0,0 0-1 0 0,1 9-610 0 0,-2-9 168 0 0,-3-11-142 0 0,-1 1 0 0 0,1-1 0 0 0,-1 0-1 0 0,1 1 1 0 0,-1-1 0 0 0,1 1 0 0 0,-1-1 0 0 0,0 1 0 0 0,0-1-1 0 0,0 1 1 0 0,0-1 0 0 0,0 1 0 0 0,0-1 0 0 0,0 1 0 0 0,0-1-1 0 0,0 1 1 0 0,-1-1 0 0 0,1 0 0 0 0,-1 1 0 0 0,1-1-1 0 0,-1 1 1 0 0,0-1-26 0 0,1-1 15 0 0,0 1 0 0 0,-1-1-1 0 0,1 0 1 0 0,0 0 0 0 0,0 0 0 0 0,0 1-1 0 0,-1-1 1 0 0,1 0 0 0 0,0 1 0 0 0,0-1-1 0 0,0 0 1 0 0,0 0 0 0 0,-1 1-1 0 0,1-1 1 0 0,0 0 0 0 0,0 1 0 0 0,0-1-1 0 0,0 0 1 0 0,0 1 0 0 0,0-1-1 0 0,0 0 1 0 0,0 0 0 0 0,0 1 0 0 0,0-1-1 0 0,0 0 1 0 0,0 1 0 0 0,0-1-1 0 0,0 0 1 0 0,0 1 0 0 0,0-1 0 0 0,0 0-1 0 0,1 1 1 0 0,-1-1 0 0 0,0 0-1 0 0,0 0 1 0 0,0 1 0 0 0,0-1 0 0 0,1 0-1 0 0,-1 0 1 0 0,0 1-15 0 0,1-1 33 0 0,-1-1 0 0 0,0 1 0 0 0,1 0 0 0 0,-1 0 0 0 0,1 0 0 0 0,-1 0 0 0 0,1 0 0 0 0,-1-1 0 0 0,1 1 0 0 0,-1 0 0 0 0,0 0 0 0 0,1-1 0 0 0,-1 1 0 0 0,1 0 0 0 0,-1-1 0 0 0,0 1 0 0 0,1 0 0 0 0,-1-1 0 0 0,0 1 0 0 0,0 0-1 0 0,1-1 1 0 0,-1 1 0 0 0,0-1 0 0 0,0 1 0 0 0,0-1 0 0 0,1 1 0 0 0,-1 0 0 0 0,0-1-33 0 0,57-116-728 0 0,-56 114 749 0 0,1 1 0 0 0,0-1 0 0 0,-1 1 0 0 0,1 0-1 0 0,0 0 1 0 0,0 0 0 0 0,1 0 0 0 0,-1 0 0 0 0,0 0-1 0 0,1 0 1 0 0,0 0-21 0 0,2-1-209 0 0,0 0-1 0 0,1 0 1 0 0,-1 1-1 0 0,0 0 1 0 0,3-1 209 0 0,-6 3-51 0 0,0 0 1 0 0,0 0 0 0 0,0 0 0 0 0,0 0-1 0 0,0 0 1 0 0,0 1 0 0 0,0-1 0 0 0,0 1 0 0 0,0-1-1 0 0,0 1 1 0 0,-1 0 0 0 0,2 0 50 0 0,21 11-163 0 0,0 6 1089 0 0,0 0-1 0 0,15 16-925 0 0,-6-6 125 0 0,-23-16-155 0 0,-8-10-3 0 0,0 0-1 0 0,-1-1 1 0 0,1 1-1 0 0,0 0 0 0 0,0-1 1 0 0,0 1-1 0 0,0-1 1 0 0,2 2 33 0 0,16 9-397 0 0,-16-9 179 0 0,0-1 1 0 0,0 1-1 0 0,0-1 0 0 0,0 0 1 0 0,0 0-1 0 0,1 0 1 0 0,-1 0-1 0 0,1-1 0 0 0,0 0 1 0 0,-1 0-1 0 0,1 0 1 0 0,2 0 217 0 0,11-3-2238 0 0</inkml:trace>
  <inkml:trace contextRef="#ctx0" brushRef="#br0" timeOffset="22346.455">15201 303 17503 0 0,'-2'-1'130'0'0,"0"-1"-1"0"0,-1 1 1 0 0,1 0-1 0 0,0 0 1 0 0,0 0-1 0 0,-1 1 1 0 0,1-1-1 0 0,0 0 1 0 0,-1 1-1 0 0,1 0 1 0 0,0-1-1 0 0,-1 1 0 0 0,1 0 1 0 0,-2 0-130 0 0,-3 1 19 0 0,1 1-1 0 0,0-1 1 0 0,0 1-1 0 0,0 0 1 0 0,1 0-19 0 0,-1 1-2 0 0,-10 3 179 0 0,0 1-1 0 0,1 1 0 0 0,1 0 1 0 0,-1 1-1 0 0,1 1 0 0 0,-8 6-176 0 0,1 3 333 0 0,1 0 0 0 0,0 1-1 0 0,-9 14-332 0 0,27-31 3 0 0,1-3-1 0 0,0 1 0 0 0,0 0 0 0 0,1-1 0 0 0,-1 1-1 0 0,1 0 1 0 0,-1 0 0 0 0,1 0 0 0 0,-1 0-1 0 0,1-1 1 0 0,-1 1 0 0 0,1 0 0 0 0,0 0 0 0 0,0 0-1 0 0,-1 0 1 0 0,1 0 0 0 0,0 0 0 0 0,0 0-1 0 0,0 0 1 0 0,0 0 0 0 0,0 0-2 0 0,0 0 197 0 0,2 0 74 0 0,2-1-189 0 0,-1 1 0 0 0,0 0 1 0 0,0-1-1 0 0,1 0 0 0 0,-1 0 0 0 0,2 0-82 0 0,5-3-29 0 0,1-1 0 0 0,-1 0 0 0 0,1-1 29 0 0,28-10-277 0 0,-24 11 103 0 0,1 0 0 0 0,-1 0 0 0 0,1 2 0 0 0,4 0 174 0 0,-16 1-26 0 0,1 1-1 0 0,-1 0 1 0 0,1 0 0 0 0,-1 1 0 0 0,0-1-1 0 0,1 1 1 0 0,-1 0 0 0 0,0 0 0 0 0,1 1-1 0 0,-1-1 1 0 0,0 1 0 0 0,0 0 0 0 0,0 0-1 0 0,0 0 1 0 0,-1 1 0 0 0,1-1 0 0 0,3 4 26 0 0,-2 0-10 0 0,0 0 0 0 0,0 0 1 0 0,0 1-1 0 0,0-1 1 0 0,-1 1-1 0 0,0 0 0 0 0,-1 1 1 0 0,0-1-1 0 0,0 1 1 0 0,2 7 9 0 0,2 13 158 0 0,-1 1 1 0 0,1 11-159 0 0,-5-22 144 0 0,1 1 106 0 0,-2-1 0 0 0,0 0 1 0 0,-1 1-1 0 0,-1-1 0 0 0,-1 0 0 0 0,-3 18-250 0 0,4-31 78 0 0,0 1-1 0 0,-1-1 1 0 0,0 0 0 0 0,1 0-1 0 0,-2 0 1 0 0,1 0-1 0 0,0 0 1 0 0,-4 3-78 0 0,5-6 31 0 0,-1 0-1 0 0,1-1 1 0 0,0 1 0 0 0,-1-1-1 0 0,0 1 1 0 0,1-1-1 0 0,-1 0 1 0 0,0 0 0 0 0,0 0-1 0 0,1 0 1 0 0,-1 0 0 0 0,0 0-1 0 0,0 0 1 0 0,0 0 0 0 0,0-1-1 0 0,0 1 1 0 0,-1-1-1 0 0,1 0 1 0 0,0 1 0 0 0,0-1-1 0 0,0 0 1 0 0,0 0 0 0 0,0-1-1 0 0,-1 1-30 0 0,-4-1 80 0 0,1 0-1 0 0,-1 0 0 0 0,0-1 0 0 0,1 0 1 0 0,-1 0-1 0 0,-2-3-79 0 0,6 4 22 0 0,0 0 1 0 0,0-1 0 0 0,1 1-1 0 0,-1-1 1 0 0,1 0 0 0 0,-1 0-1 0 0,1 0 1 0 0,0 0-1 0 0,0 0 1 0 0,0-1 0 0 0,0 1-1 0 0,0-1 1 0 0,0 1-1 0 0,1-1 1 0 0,-1 0 0 0 0,1 1-23 0 0,-13-22 88 0 0,12 21-79 0 0,1 1 0 0 0,-1-1 0 0 0,0 1 0 0 0,1-1 0 0 0,0 0 0 0 0,-1 0 1 0 0,1 0-1 0 0,0 0 0 0 0,0 0 0 0 0,1 0 0 0 0,-1 0 0 0 0,1 0 0 0 0,-1 0-9 0 0,2-6 5 0 0,-1 1 1 0 0,1 0-1 0 0,1 0 0 0 0,-1 0 1 0 0,1 0-1 0 0,1 0 0 0 0,0 0 0 0 0,0 0 1 0 0,0 1-1 0 0,1-1 0 0 0,0 1 0 0 0,0 0 1 0 0,6-6-6 0 0,7-8 27 0 0,1 1 1 0 0,1 1-1 0 0,14-11-27 0 0,4-4-399 0 0,-11 11 146 0 0,-15 14 201 0 0,-1 0 0 0 0,0-1 0 0 0,2-3 52 0 0,22-24-61 0 0,-22 26-91 0 0,-1 0-1 0 0,-1-1 0 0 0,8-12 153 0 0,-14 20 28 0 0,-1-1-1 0 0,2 0 1 0 0,-1 1-1 0 0,0 0 1 0 0,3-1-28 0 0,-6 4 204 0 0,-1 1-107 0 0,1 1-93 0 0,-1 1 1 0 0,1-1-1 0 0,-1 1 0 0 0,1 0 1 0 0,-1-1-1 0 0,0 1 0 0 0,1 0 1 0 0,-1-1-1 0 0,0 1 0 0 0,0-1 1 0 0,0 1-1 0 0,0 0 1 0 0,-1-1-1 0 0,1 1 0 0 0,0 0-4 0 0,-4 19 0 0 0,3-11 0 0 0,0 0 0 0 0,-2 0 0 0 0,0 2 0 0 0,1-5-86 0 0,0 0-1 0 0,1 0 0 0 0,-1 0 1 0 0,1 0-1 0 0,1 0 0 0 0,0 0 1 0 0,0 0-1 0 0,0 0 0 0 0,1 5 87 0 0,0-10 41 0 0,-1 0 0 0 0,1-1 0 0 0,0 1-1 0 0,0 0 1 0 0,0-1 0 0 0,0 1-1 0 0,0-1 1 0 0,0 0 0 0 0,0 1 0 0 0,0-1-1 0 0,0 0 1 0 0,1 0 0 0 0,-1 0 0 0 0,0 1-1 0 0,1-1 1 0 0,-1-1 0 0 0,2 2-41 0 0,0 0 28 0 0,1 0 1 0 0,0-1-1 0 0,-1 1 0 0 0,1 0 1 0 0,0-1-1 0 0,4 1-28 0 0,-6-2 19 0 0,1 0 0 0 0,0 0 0 0 0,0 0 0 0 0,0 0 0 0 0,-1 0 0 0 0,1-1 0 0 0,0 1 1 0 0,0-1-1 0 0,-1 0 0 0 0,1 0 0 0 0,1 0-19 0 0,29-15 148 0 0,-22 9-105 0 0,1 0-11 0 0,-1 0 0 0 0,-1-1 0 0 0,1-1 0 0 0,1-2-32 0 0,-4 4-2 0 0,-1 0 0 0 0,1 1 0 0 0,0-1 0 0 0,1 2 0 0 0,-1-1 0 0 0,1 1 0 0 0,0 1 0 0 0,5-2 2 0 0,-12 5-9 0 0,0 1-1 0 0,0-1 1 0 0,0 1-1 0 0,1-1 0 0 0,-1 1 1 0 0,0 0-1 0 0,0 0 1 0 0,1 0-1 0 0,-1 0 0 0 0,0 0 1 0 0,0 0-1 0 0,1 1 1 0 0,-1-1-1 0 0,0 1 1 0 0,0 0-1 0 0,0-1 0 0 0,0 1 1 0 0,1 0-1 0 0,-1 0 1 0 0,-1 1-1 0 0,1-1 1 0 0,0 0-1 0 0,0 0 0 0 0,0 1 1 0 0,-1-1-1 0 0,1 1 1 0 0,-1 0-1 0 0,1 0 1 0 0,-1-1-1 0 0,1 1 0 0 0,-1 0 1 0 0,0 0-1 0 0,1 2 10 0 0,1 2-1 0 0,1-1 0 0 0,1 1-1 0 0,-1-1 1 0 0,4 3 1 0 0,5 7 131 0 0,-10-13-120 0 0,1 0 1 0 0,-1 0 0 0 0,0 0 0 0 0,1 0 0 0 0,-1 0 0 0 0,1-1-1 0 0,0 1 1 0 0,-1-1 0 0 0,1 0 0 0 0,0 0 0 0 0,0-1-1 0 0,0 1 1 0 0,-1-1 0 0 0,1 0 0 0 0,1 0-12 0 0,3-1 5 0 0,0 0 0 0 0,0-1 1 0 0,0-1-1 0 0,-1 1 0 0 0,1-1 0 0 0,4-2-5 0 0,-8 2 29 0 0,0 0-1 0 0,0 1 1 0 0,0-1-1 0 0,0-1 1 0 0,-1 1 0 0 0,1 0-1 0 0,-1-1 1 0 0,0 0-1 0 0,0 0 1 0 0,0 0-1 0 0,1-3-28 0 0,1-2-64 0 0,0-1 1 0 0,-1 1-1 0 0,-1-1 0 0 0,0 1 0 0 0,2-9 64 0 0,8-54-701 0 0,-4 19 217 0 0,12-79-174 0 0,-17 99 596 0 0,3 9 248 0 0,-7 23-68 0 0,0 1-30 0 0,-7 17 14 0 0,5-11-55 0 0,1 1 0 0 0,-1 0 0 0 0,1-1 0 0 0,1 3-47 0 0,-3 14 62 0 0,0 0-103 0 0,1 0-1 0 0,1 1 0 0 0,1-1 0 0 0,2 0 0 0 0,1 8 42 0 0,-2-16-21 0 0,0-6 26 0 0,0 0 1 0 0,1 0 0 0 0,0 0 0 0 0,0 0 0 0 0,1 0 0 0 0,0-1 0 0 0,1 1 0 0 0,0-1 0 0 0,0 0-1 0 0,0 0 1 0 0,1 0 0 0 0,1 0 0 0 0,-1-1 0 0 0,1 0-6 0 0,0-1-138 0 0,0 0 0 0 0,0-1 0 0 0,0 0 1 0 0,1 0-1 0 0,0 0 0 0 0,0-1 0 0 0,0 0 0 0 0,0-1 0 0 0,0 1 1 0 0,1-1-1 0 0,0-1 0 0 0,0 0 0 0 0,-1 0 0 0 0,1 0 0 0 0,8 0 138 0 0,-4-1-1168 0 0,1 0-1 0 0,-1-2 0 0 0,1 1 0 0 0,-1-1 1 0 0,1-1-1 0 0,-1 0 0 0 0,0-1 1 0 0,0 0-1 0 0,0-1 0 0 0,3-2 1169 0 0,-7 3-286 0 0,0-1 1 0 0,-1 0-1 0 0,1 0 0 0 0,-1-1 0 0 0,0 0 0 0 0,0 0 1 0 0,0 0-1 0 0,-1-1 0 0 0,0 0 0 0 0,0-1 0 0 0,-1 1 1 0 0,1-1-1 0 0,-2 0 0 0 0,1 0 0 0 0,1-3 286 0 0,-5 8 312 0 0,0 0 0 0 0,0 0 0 0 0,0 0 0 0 0,0-1 0 0 0,-1 1 0 0 0,1 0 0 0 0,-1 0 0 0 0,1-1-1 0 0,-1 1 1 0 0,0 0 0 0 0,0-1 0 0 0,0 1 0 0 0,0 0 0 0 0,0 0 0 0 0,0-1 0 0 0,-1 1 0 0 0,1 0 0 0 0,-1 0 0 0 0,0-1 0 0 0,1 1-1 0 0,-1 0 1 0 0,0 0 0 0 0,0 0 0 0 0,0 0 0 0 0,-1 0 0 0 0,1 0 0 0 0,0 0 0 0 0,-2-1-312 0 0,1 1 443 0 0,0 0-1 0 0,-1 1 1 0 0,1-1 0 0 0,0 0 0 0 0,0 1 0 0 0,-1 0-1 0 0,1-1 1 0 0,-1 1 0 0 0,0 0 0 0 0,1 0-1 0 0,-1 1 1 0 0,0-1 0 0 0,0 0-443 0 0,-1 1 136 0 0,1 0 0 0 0,0-1 1 0 0,-1 1-1 0 0,1 0 0 0 0,-1 1 0 0 0,1-1 1 0 0,-3 1-137 0 0,-1 1 126 0 0,0 0 1 0 0,0 1-1 0 0,0 0 0 0 0,0 0 1 0 0,1 0-1 0 0,-1 1 1 0 0,1 0-1 0 0,0 0 1 0 0,0 1-1 0 0,1 0 1 0 0,-3 2-127 0 0,-2 3 24 0 0,0 1 1 0 0,1 0 0 0 0,0 1 0 0 0,1-1-1 0 0,-4 8-24 0 0,11-16 25 0 0,0 1-1 0 0,-1-1 1 0 0,1 1-1 0 0,1-1 0 0 0,-1 1 1 0 0,1-1-1 0 0,-1 1 1 0 0,1 0-1 0 0,0-1 0 0 0,0 4-24 0 0,0-2 142 0 0,1-4-125 0 0,-1 0 1 0 0,0 0 0 0 0,1 0-1 0 0,-1 0 1 0 0,1 0-1 0 0,-1 1 1 0 0,1-1 0 0 0,0 0-1 0 0,-1 0 1 0 0,1-1 0 0 0,0 1-1 0 0,0 0 1 0 0,0 0-1 0 0,-1 0 1 0 0,1 0 0 0 0,0-1-1 0 0,0 1 1 0 0,0 0 0 0 0,0-1-1 0 0,0 1 1 0 0,1-1-18 0 0,0 2-11 0 0,1-1 1 0 0,-1 0 0 0 0,0 0-1 0 0,1 0 1 0 0,-1 0-1 0 0,1-1 1 0 0,-1 1-1 0 0,3 0 11 0 0,0-2 7 0 0,0 1-1 0 0,0-1 1 0 0,-1 0-1 0 0,1 0 1 0 0,0 0-1 0 0,-1-1 0 0 0,1 0 1 0 0,-1 0-1 0 0,1 0 1 0 0,-1 0-1 0 0,4-3-6 0 0,7-5-9 0 0,-1-1 0 0 0,8-8 9 0 0,-15 13 1 0 0,37-39-443 0 0,-34 34 262 0 0,0 0 0 0 0,1 0 0 0 0,0 1-1 0 0,0 1 1 0 0,1 0 0 0 0,13-8 180 0 0,-23 16-6 0 0,-1 1 1 0 0,0-1-1 0 0,0 0 0 0 0,1 1 0 0 0,-1-1 1 0 0,1 1-1 0 0,-1 0 0 0 0,0-1 0 0 0,1 1 1 0 0,-1 0-1 0 0,1 0 0 0 0,-1 0 0 0 0,1 0 1 0 0,-1 0-1 0 0,1 0 0 0 0,-1 0 1 0 0,1 0-1 0 0,-1 1 0 0 0,0-1 0 0 0,1 1 1 0 0,-1-1-1 0 0,1 1 0 0 0,-1-1 0 0 0,0 1 1 0 0,0 0-1 0 0,1-1 0 0 0,-1 1 0 0 0,0 0 1 0 0,0 0-1 0 0,1 1 6 0 0,-1 0-2 0 0,1 0 0 0 0,-1 0 0 0 0,1 1 0 0 0,-1-1 0 0 0,0 1 0 0 0,1-1 0 0 0,-1 1 0 0 0,-1-1 0 0 0,1 1 0 0 0,0 0 0 0 0,-1-1-1 0 0,1 1 1 0 0,-1 0 0 0 0,0 0 0 0 0,0 2 2 0 0,2 15 31 0 0,0-1 0 0 0,1 1 0 0 0,0-1 0 0 0,6 14-31 0 0,-8-29 32 0 0,1 1 0 0 0,-1 0 0 0 0,1-1 0 0 0,0 1 0 0 0,0-1 0 0 0,1 0 0 0 0,-1 0 0 0 0,1 0 0 0 0,2 3-32 0 0,-3-5 21 0 0,-1-1 0 0 0,1 1 0 0 0,0-1 0 0 0,-1 0 0 0 0,1 1 0 0 0,0-1 0 0 0,0 0 0 0 0,-1 0 1 0 0,1 0-1 0 0,0-1 0 0 0,0 1 0 0 0,0 0 0 0 0,0-1 0 0 0,0 1 0 0 0,0-1 0 0 0,0 0 0 0 0,1 0 0 0 0,-1 0 0 0 0,0 0 0 0 0,0 0 0 0 0,0 0 0 0 0,0 0 0 0 0,1-1-21 0 0,1 0 17 0 0,1 0-1 0 0,-1-1 1 0 0,0 1 0 0 0,0-1-1 0 0,1 0 1 0 0,-1-1-1 0 0,0 1 1 0 0,-1-1-1 0 0,1 0 1 0 0,1-1-17 0 0,35-35-540 0 0,-23 21 49 0 0,3-4-183 0 0,-11 13 232 0 0,-1 0-1 0 0,2 0 1 0 0,0 0 442 0 0,-8 7-67 0 0,1 0-1 0 0,-1 0 1 0 0,1 0 0 0 0,0 1 0 0 0,-1-1 0 0 0,1 1 0 0 0,0 0-1 0 0,0 0 1 0 0,0 0 0 0 0,0 0 0 0 0,3 0 67 0 0,-4 0-2 0 0,-1 1 0 0 0,1 1 0 0 0,-1-1 1 0 0,0 0-1 0 0,1 0 0 0 0,-1 0 0 0 0,1 1 0 0 0,-1-1 0 0 0,0 1 1 0 0,1-1-1 0 0,-1 1 0 0 0,0 0 0 0 0,0-1 0 0 0,1 1 1 0 0,-1 0-1 0 0,0 0 0 0 0,0 0 0 0 0,0 0 0 0 0,0 0 0 0 0,0 0 1 0 0,0 0-1 0 0,0 0 0 0 0,0 0 0 0 0,-1 1 0 0 0,1-1 1 0 0,0 0-1 0 0,-1 1 2 0 0,2 3 75 0 0,0 0 0 0 0,-1 0 0 0 0,0 0 0 0 0,0 0-1 0 0,0 0 1 0 0,-1 1 0 0 0,0-1 0 0 0,0 0 0 0 0,0 4-75 0 0,0-1 108 0 0,-2 18 1018 0 0,0 1-1 0 0,-2-1 0 0 0,-5 17-1125 0 0,7-39 2220 0 0,1-12-1751 0 0,1 5-492 0 0,0 1 0 0 0,1-1 0 0 0,-1 0 0 0 0,1 0 0 0 0,-1 1 0 0 0,1-1 0 0 0,0-1 23 0 0,11-17-105 0 0,1 0-1 0 0,0 1 1 0 0,11-11 105 0 0,9-4-7245 0 0,-14 19-553 0 0</inkml:trace>
  <inkml:trace contextRef="#ctx0" brushRef="#br0" timeOffset="32800.812">2370 1262 15664 0 0,'4'-15'1571'0'0,"-4"15"-1567"0"0,0-1 0 0 0,0 1 0 0 0,-1-1 0 0 0,1 0 0 0 0,0 1 0 0 0,0-1 0 0 0,0 1 0 0 0,-1-1 0 0 0,1 1 0 0 0,0-1 0 0 0,-1 1 0 0 0,1-1 0 0 0,0 1 0 0 0,-1-1 0 0 0,1 1 0 0 0,-1-1 0 0 0,1 1 0 0 0,0 0 0 0 0,-1-1 0 0 0,1 1 0 0 0,-1 0 0 0 0,1-1 0 0 0,-1 1 0 0 0,0 0 0 0 0,1-1 0 0 0,-1 1 0 0 0,1 0 0 0 0,-1 0 0 0 0,1 0 0 0 0,-1 0 0 0 0,0 0 0 0 0,1 0 0 0 0,-1 0 0 0 0,0 0-4 0 0,-1-1 12 0 0,-2 1 91 0 0,1-1-1 0 0,-1 1 0 0 0,0 0 0 0 0,0 0 0 0 0,1 0 0 0 0,-1 0 0 0 0,0 0 0 0 0,1 1 0 0 0,-1 0 0 0 0,0 0 0 0 0,-2 1-102 0 0,-42 18 1322 0 0,27-10-799 0 0,-1-1 32 0 0,2 2 0 0 0,-7 3-555 0 0,18-8 2 0 0,1-1-1 0 0,0 2 1 0 0,0-1 0 0 0,1 1 0 0 0,-1 0-1 0 0,-3 5-1 0 0,10-11 46 0 0,0 1-1 0 0,0-1 1 0 0,0 0-1 0 0,0 1 1 0 0,0-1-1 0 0,0 1 0 0 0,0-1 1 0 0,1 1-1 0 0,-1-1 1 0 0,1 1-1 0 0,-1-1 1 0 0,1 1-1 0 0,0 0 1 0 0,-1-1-1 0 0,1 1 0 0 0,0 0 1 0 0,0-1-1 0 0,0 1 1 0 0,0 0-1 0 0,1-1 1 0 0,-1 2-46 0 0,1-1 65 0 0,0 0 1 0 0,0 1-1 0 0,0-1 0 0 0,0 0 1 0 0,1 0-1 0 0,-1 1 1 0 0,1-1-1 0 0,-1 0 1 0 0,1-1-1 0 0,0 1 0 0 0,0 0 1 0 0,2 1-66 0 0,6 5 77 0 0,1-2 1 0 0,-1 1-1 0 0,2-1 1 0 0,-1-1 0 0 0,3 1-78 0 0,-9-4-80 0 0,146 69 80 0 0,-120-52 0 0 0,-30-19 0 0 0,-1 0 0 0 0,0 0 0 0 0,0 0 0 0 0,1 1 0 0 0,-1-1 0 0 0,0 0 0 0 0,1 0 0 0 0,-1 0 0 0 0,0 0 0 0 0,0 1 0 0 0,1-1 0 0 0,-1 0 0 0 0,0 0 0 0 0,0 1 0 0 0,0-1 0 0 0,0 0 0 0 0,1 0 0 0 0,-1 1 0 0 0,0-1 0 0 0,0 0 0 0 0,0 1 0 0 0,0-1 0 0 0,0 0 0 0 0,0 1 0 0 0,0-1 0 0 0,0 0 0 0 0,1 0 0 0 0,-1 1 0 0 0,0-1 0 0 0,-1 0 0 0 0,1 1 0 0 0,0-1 0 0 0,0 0 0 0 0,0 1 0 0 0,0-1 0 0 0,0 0 0 0 0,0 1 0 0 0,0-1 0 0 0,0 0 0 0 0,0 0 0 0 0,-1 1 0 0 0,1-1 0 0 0,0 0 0 0 0,0 0 0 0 0,0 1 0 0 0,-1-1 0 0 0,1 0 0 0 0,0 0 0 0 0,0 1 0 0 0,0-1 0 0 0,-1 0 0 0 0,1 0 0 0 0,0 0 0 0 0,-1 0 0 0 0,1 1 0 0 0,0-1 0 0 0,-1 0 0 0 0,-2 4 0 0 0,-1 0 0 0 0,0-1 0 0 0,0 1 0 0 0,0-1 0 0 0,-1 0 0 0 0,1 0 0 0 0,-1-1 0 0 0,0 1 0 0 0,1-1 0 0 0,-1 0 0 0 0,0 0 0 0 0,0-1 0 0 0,-4 1 0 0 0,-35 9 775 0 0,-38 3-775 0 0,60-12 97 0 0,-1 0 0 0 0,1-1 0 0 0,0-2 0 0 0,-17-2-97 0 0,32 2-294 0 0,-5 0 84 0 0,1-1-1 0 0,0 0 1 0 0,-1-2 210 0 0,8 3-133 0 0,0 0-1 0 0,1-1 1 0 0,-1 1-1 0 0,1-1 1 0 0,-1 0-1 0 0,1 0 1 0 0,0 0-1 0 0,0-1 1 0 0,0 1-1 0 0,0-1 1 0 0,-1 0 133 0 0,4 2-170 0 0,-1 0 1 0 0,1 1-1 0 0,-1-1 1 0 0,1 0 0 0 0,-1 0-1 0 0,1 1 1 0 0,-1-1-1 0 0,1 0 1 0 0,0 0-1 0 0,0 0 1 0 0,-1 0 0 0 0,1 0-1 0 0,0 0 1 0 0,0 1-1 0 0,0-1 1 0 0,0 0 0 0 0,0 0-1 0 0,0 0 1 0 0,0 0-1 0 0,0 0 170 0 0,5-11-5060 0 0,4 0-932 0 0</inkml:trace>
  <inkml:trace contextRef="#ctx0" brushRef="#br0" timeOffset="33637.58">2776 1352 13824 0 0,'-16'-11'1500'0'0,"11"11"-1499"0"0,-1 0 0 0 0,0 0 0 0 0,1 0 0 0 0,-1 1 0 0 0,1 0 0 0 0,-1 0 0 0 0,1 1 1 0 0,-1 0-1 0 0,1 0 0 0 0,-3 1-1 0 0,-13 4 1 0 0,-16 4 1284 0 0,-1 1 0 0 0,-31 15-1285 0 0,58-21 323 0 0,0 0-1 0 0,0 0 1 0 0,0 1 0 0 0,1 0-1 0 0,0 1 1 0 0,0 0 0 0 0,1 1-1 0 0,0 0 1 0 0,1 0 0 0 0,0 1-1 0 0,-1 1-322 0 0,8-9 14 0 0,0 0-1 0 0,0 1 1 0 0,0-1-1 0 0,0 0 1 0 0,1 0-1 0 0,-1 0 1 0 0,1 1-1 0 0,-1-1 1 0 0,1 0-1 0 0,0 1 1 0 0,0-1-1 0 0,0 0 1 0 0,0 0-1 0 0,0 1 1 0 0,0-1-1 0 0,1 0 1 0 0,-1 1-1 0 0,1-1 1 0 0,0 0-1 0 0,-1 0 1 0 0,1 0-1 0 0,0 0 1 0 0,0 1-1 0 0,1-1 1 0 0,-1-1-1 0 0,0 1 1 0 0,1 0-1 0 0,-1 0 1 0 0,1 0-1 0 0,-1-1 1 0 0,1 1-1 0 0,0-1 1 0 0,0 1-1 0 0,1 0-13 0 0,2 1 94 0 0,-1 0 1 0 0,1 0-1 0 0,-1-1 1 0 0,1 0-1 0 0,0 0 1 0 0,0 0-1 0 0,0 0 0 0 0,0-1 1 0 0,0 0-1 0 0,0 0 1 0 0,1 0-1 0 0,-1-1 1 0 0,0 0-1 0 0,0 0 0 0 0,1 0 1 0 0,-1 0-1 0 0,5-2-94 0 0,0 1 0 0 0,0 0 0 0 0,0 0 0 0 0,0-1 0 0 0,0-1 0 0 0,-1 0 0 0 0,1 0 0 0 0,0-1 0 0 0,-1 0 0 0 0,0 0 0 0 0,0-1 0 0 0,-1-1 0 0 0,1 1 0 0 0,-1-1 0 0 0,0-1 0 0 0,1-1 0 0 0,2-4 0 0 0,-2 1 0 0 0,0-1 0 0 0,0-1 0 0 0,-1 1 0 0 0,-1-1 0 0 0,0-1 0 0 0,5-12 0 0 0,-11 22 0 0 0,-1 3 0 0 0,0 0 0 0 0,0 0 0 0 0,1 0 0 0 0,-1 0 0 0 0,0 0 0 0 0,1 0 0 0 0,-1 0 0 0 0,1 0 0 0 0,-1 0 0 0 0,1 0 0 0 0,-1 0 0 0 0,1 1 0 0 0,0-1 0 0 0,-1 0 0 0 0,1 0 0 0 0,0 1 0 0 0,0-1 0 0 0,0 1 0 0 0,-1-1 0 0 0,1 0 0 0 0,0 1 0 0 0,0 0 0 0 0,1-1 0 0 0,4 0 0 0 0,-3 2 0 0 0,-1-1 0 0 0,0 1 0 0 0,0 0 0 0 0,0 0 0 0 0,1 0 0 0 0,-1 0 0 0 0,0 0 0 0 0,0 1 0 0 0,0-1 0 0 0,-1 0 0 0 0,1 1 0 0 0,0 0 0 0 0,0-1 0 0 0,-1 1 0 0 0,1 1 0 0 0,4 5 0 0 0,0 0 0 0 0,-1 0 0 0 0,1 3 0 0 0,14 22 0 0 0,2-8 0 0 0,-20-23 0 0 0,-2-1 0 0 0,0 0 0 0 0,1-1 0 0 0,-1 1 0 0 0,0-1 0 0 0,0 1 0 0 0,1-1 0 0 0,-1 1 0 0 0,1-1 0 0 0,-1 0 0 0 0,0 1 0 0 0,1-1 0 0 0,-1 1 0 0 0,1-1 0 0 0,-1 0 0 0 0,1 1 0 0 0,-1-1 0 0 0,1 0 0 0 0,0 0 0 0 0,-1 1 0 0 0,1-1 0 0 0,-1 0 0 0 0,1 0 0 0 0,0 0 0 0 0,0 1 0 0 0,0-1 0 0 0,0 0 0 0 0,0 0 0 0 0,0 1 0 0 0,1-1 0 0 0,-1 0 0 0 0,0 0 0 0 0,0 0 0 0 0,0 0 0 0 0,0 0 0 0 0,0 0 0 0 0,0-1 0 0 0,1 1 0 0 0,-1 0 0 0 0,0 0 0 0 0,0-1 0 0 0,0 1 0 0 0,0-1 0 0 0,0 1 0 0 0,0-1 0 0 0,0 1 0 0 0,0-1 0 0 0,0 0 0 0 0,0 1 0 0 0,-1-1 0 0 0,1 0 0 0 0,0 0 0 0 0,0 0 0 0 0,-1 0 0 0 0,1 0 0 0 0,3-3 0 0 0,2-2 0 0 0,0 0 0 0 0,-1-1 0 0 0,5-6 0 0 0,-5 5 0 0 0,1 1 0 0 0,-1 0 0 0 0,5-3 0 0 0,-5 6-40 0 0,0-1 0 0 0,0 1 1 0 0,0 0-1 0 0,1 1 0 0 0,-1 0 0 0 0,1-1 0 0 0,0 2 0 0 0,0-1 0 0 0,0 1 0 0 0,0 0 0 0 0,2 0 40 0 0,-5 1-74 0 0,1 0 0 0 0,-1 1 0 0 0,1 0 0 0 0,-1 0 0 0 0,1 0 1 0 0,-1 0-1 0 0,1 0 0 0 0,-1 1 0 0 0,1-1 0 0 0,-1 1 0 0 0,1 0 0 0 0,-1 0 0 0 0,0 0 0 0 0,1 1 0 0 0,-1-1 0 0 0,0 1 0 0 0,0-1 0 0 0,0 1 0 0 0,0 0 0 0 0,0 1 0 0 0,0-1 74 0 0,9 8 0 0 0,-8-7 0 0 0,0 1 0 0 0,0-1 0 0 0,0 1 0 0 0,-1 0 0 0 0,1 0 0 0 0,-1 1 0 0 0,9 12 220 0 0,-3-6 371 0 0,-1 1 0 0 0,0 1-1 0 0,2 6-590 0 0,0-2 0 0 0,-10-17 0 0 0,0 0 0 0 0,0 0 0 0 0,0 0 0 0 0,0 0 0 0 0,0 0 0 0 0,0 1 0 0 0,0-1 0 0 0,0 0 0 0 0,0 0 0 0 0,1 0 0 0 0,-1 0 0 0 0,0 0 0 0 0,0 0 0 0 0,0 0 0 0 0,0 1 0 0 0,0-1 0 0 0,0 0 0 0 0,0 0 0 0 0,1 0 0 0 0,-1 0 0 0 0,0 0 0 0 0,0 0 0 0 0,0 0 0 0 0,0 0 0 0 0,0 0 0 0 0,0 0 0 0 0,1 0 0 0 0,-1 0 0 0 0,0 0 0 0 0,0 0 0 0 0,0 0 0 0 0,0 0 0 0 0,0 0 0 0 0,1 0 0 0 0,-1 0 0 0 0,0 0 0 0 0,0 0 0 0 0,0 0 0 0 0,0 0 0 0 0,0 0 0 0 0,1 0 0 0 0,-1 0 0 0 0,0 0 0 0 0,0 0 0 0 0,0 0 0 0 0,0 0 0 0 0,0-1 0 0 0,0 1 0 0 0,0 0 0 0 0,1 0 0 0 0,-1 0 0 0 0,0 0 0 0 0,0 0 0 0 0,0 0 0 0 0,0 0 0 0 0,0-1 0 0 0,0 1 0 0 0,0 0 0 0 0,0 0 0 0 0,0 0 0 0 0,0 0 0 0 0,0 0 0 0 0,0-1 0 0 0,0 1 0 0 0,0 0 0 0 0,0 0 0 0 0,0 0 0 0 0,2-10 0 0 0,-2 9 0 0 0,3-9-247 0 0,0 0 0 0 0,1 1 0 0 0,0-1 0 0 0,1 1 0 0 0,0 0 0 0 0,0 0 0 0 0,1 0 0 0 0,4-5 247 0 0,-7 11-2 0 0,1 0 0 0 0,-1 0 0 0 0,0 0-1 0 0,1 0 1 0 0,0 1 0 0 0,-1-1 0 0 0,2 1 2 0 0,10-8-1 0 0,-11 7 1 0 0,0 1 0 0 0,0 0 0 0 0,0 1 0 0 0,0-1 0 0 0,0 1 0 0 0,0-1 0 0 0,1 1 0 0 0,-1 0 0 0 0,1 1 0 0 0,-1-1 0 0 0,0 1 0 0 0,1 0 0 0 0,-1 0 0 0 0,1 0 0 0 0,-1 1 0 0 0,1 0 0 0 0,-1-1 0 0 0,0 2 0 0 0,1-1 0 0 0,-1 0 0 0 0,0 1 0 0 0,0 0 0 0 0,0 0 0 0 0,0 0 0 0 0,0 0 0 0 0,-1 1 0 0 0,4 1 0 0 0,9 8 230 0 0,-13-10-65 0 0,0 0 0 0 0,0 0 0 0 0,0 0 0 0 0,0 0 0 0 0,0 1-1 0 0,-1-1 1 0 0,2 2-165 0 0,14 18 611 0 0,17 14-611 0 0,-6-5-3 0 0,-28-28 5 0 0,11 7-31 0 0,-1-1-8 0 0,-10-9-300 0 0,-1 0-138 0 0,2 0-942 0 0,5-3-3824 0 0,1-4-1640 0 0</inkml:trace>
  <inkml:trace contextRef="#ctx0" brushRef="#br0" timeOffset="34052.121">3695 1346 15664 0 0,'0'0'356'0'0,"0"0"49"0"0,0 0 21 0 0,0 0-42 0 0,2 1-250 0 0,2 5-129 0 0,0-1 0 0 0,0 1 0 0 0,0 0 0 0 0,-1 0 0 0 0,1 1 0 0 0,-1-1 0 0 0,-1 0-1 0 0,2 5-4 0 0,0-1 46 0 0,8 28 1466 0 0,-1 0 1 0 0,-2 1-1 0 0,-1 0 0 0 0,-1 17-1512 0 0,-6-47 3 0 0,0 0-1 0 0,-1 0 0 0 0,0 0 0 0 0,-1 0 1 0 0,1 1-1 0 0,-2-1 0 0 0,-1 7-2 0 0,2-9 0 0 0,1 1 0 0 0,0-1 0 0 0,0 0 0 0 0,1 1 0 0 0,-1-1 0 0 0,2 0 0 0 0,-1 0 0 0 0,3 6 0 0 0,0 4 0 0 0,9 30 0 0 0,-11-45-64 0 0,-2-1-273 0 0,-1-2 61 0 0,-1 0 1 0 0,1 0-1 0 0,-1 0 1 0 0,1 0-1 0 0,0-1 1 0 0,0 1-1 0 0,0 0 1 0 0,0-1-1 0 0,0 1 1 0 0,0-1-1 0 0,-1 0 276 0 0,2 1-241 0 0,-12-25-3907 0 0,5 7-272 0 0,-3 3-490 0 0</inkml:trace>
  <inkml:trace contextRef="#ctx0" brushRef="#br0" timeOffset="34466.486">3768 1436 11976 0 0,'9'-12'298'0'0,"0"2"-1"0"0,0-1 1 0 0,1 1 0 0 0,0 1 0 0 0,12-9-298 0 0,-15 13 389 0 0,0 1 1 0 0,-1 0-1 0 0,2 1 0 0 0,-1-1 1 0 0,0 1-1 0 0,1 1 0 0 0,-1 0 1 0 0,1 0-1 0 0,0 0 0 0 0,0 1 0 0 0,3-1-389 0 0,-4 2 308 0 0,0 0-1 0 0,1 0 0 0 0,-1 1 1 0 0,0 0-1 0 0,0 0 0 0 0,0 0 1 0 0,0 1-1 0 0,4 2-307 0 0,-7-3 157 0 0,-1 0 0 0 0,0 0 0 0 0,0 1 0 0 0,-1-1 0 0 0,1 1 0 0 0,0 0 0 0 0,0 0 0 0 0,-1 0 1 0 0,1 0-1 0 0,-1 0 0 0 0,0 0 0 0 0,1 1 0 0 0,-1-1 0 0 0,0 1 0 0 0,0-1 0 0 0,-1 1 0 0 0,1 0 0 0 0,-1 0 0 0 0,1 0 0 0 0,-1 2-157 0 0,0-3 8 0 0,-1 0-1 0 0,1 1 0 0 0,-1-1 1 0 0,0 0-1 0 0,0 1 0 0 0,0-1 0 0 0,0 0 1 0 0,0 1-1 0 0,-1-1 0 0 0,1 0 1 0 0,-1 1-1 0 0,1-1 0 0 0,-1 0 1 0 0,0 1-1 0 0,0-1 0 0 0,0 0 1 0 0,0 0-1 0 0,0 0 0 0 0,-1 0 1 0 0,1 0-1 0 0,-1 0 0 0 0,1 0 0 0 0,-1-1 1 0 0,1 1-1 0 0,-1-1 0 0 0,0 1 1 0 0,0-1-1 0 0,-1 1-7 0 0,-8 5 238 0 0,0 0 1 0 0,0-1-1 0 0,0 0 1 0 0,-12 3-239 0 0,11-4 453 0 0,-5 2-564 0 0,-1 0 1 0 0,0-2-1 0 0,-1 0 0 0 0,1-1 0 0 0,-1-1 0 0 0,0 0 0 0 0,-12-1 111 0 0,27-2-411 0 0,0 0-1 0 0,-1 0 1 0 0,1-1-1 0 0,0 0 1 0 0,0 0-1 0 0,0 0 1 0 0,-1 0 411 0 0,3 0-830 0 0,0 0 1 0 0,0 0 0 0 0,0 0 0 0 0,0 0-1 0 0,0 0 1 0 0,1-1 0 0 0,-1 1 0 0 0,0 0 0 0 0,0-2 829 0 0,-3-4-5992 0 0</inkml:trace>
  <inkml:trace contextRef="#ctx0" brushRef="#br0" timeOffset="34906.749">4180 1133 17503 0 0,'0'0'399'0'0,"0"0"-347"0"0,0 0 0 0 0,0 0 0 0 0,1 0 0 0 0,-1 0 0 0 0,0-1 0 0 0,0 1-1 0 0,0 0 1 0 0,1 0 0 0 0,-1 0 0 0 0,0 0 0 0 0,0 0 0 0 0,0 0 0 0 0,1 0 0 0 0,-1 0 0 0 0,0 0 0 0 0,0 0 0 0 0,0 0-1 0 0,1 0 1 0 0,-1 0 0 0 0,0 0 0 0 0,0 0 0 0 0,0 0 0 0 0,1 0 0 0 0,-1 0 0 0 0,0 0 0 0 0,0 0 0 0 0,0 0 0 0 0,1 0-1 0 0,-1 0-51 0 0,-2 44 1621 0 0,-5 29-1621 0 0,1-29 1883 0 0,2 31-1883 0 0,4-63 83 0 0,1 0 0 0 0,0-1-1 0 0,0 1 1 0 0,1-1 0 0 0,1 0-1 0 0,0 1 1 0 0,0-1 0 0 0,2 1-83 0 0,-4-8-2 0 0,1-1 0 0 0,-1 0 0 0 0,1 0 0 0 0,-1 0 0 0 0,1 0 1 0 0,0 0-1 0 0,0-1 0 0 0,0 1 0 0 0,1-1 0 0 0,-1 1 0 0 0,1-1 1 0 0,-1 0-1 0 0,1 0 0 0 0,0 0 0 0 0,0 0 0 0 0,0 0 0 0 0,0-1 0 0 0,0 1 1 0 0,0-1-1 0 0,0 0 0 0 0,1 0 0 0 0,-1 0 0 0 0,0 0 0 0 0,1-1 1 0 0,-1 1-1 0 0,0-1 0 0 0,1 0 0 0 0,-1 0 0 0 0,3 0 2 0 0,7-1 228 0 0,-1-1 0 0 0,0-1 0 0 0,0 1-1 0 0,-1-2 1 0 0,1 0 0 0 0,0 0 0 0 0,-1-1-1 0 0,1-1-227 0 0,-7 3 15 0 0,1 0-1 0 0,-1 0 0 0 0,0-1 0 0 0,0 0 0 0 0,0 0 0 0 0,0 0 0 0 0,-1-1 0 0 0,1 1 0 0 0,-1-1 1 0 0,0 0-1 0 0,-1-1 0 0 0,1 1 0 0 0,-1 0 0 0 0,0-1 0 0 0,0 0 0 0 0,0-2-14 0 0,-2 3-49 0 0,1 0 0 0 0,-2 0 0 0 0,1-1 0 0 0,-1 1 1 0 0,1 0-1 0 0,-1 0 0 0 0,-1 0 0 0 0,1-2 49 0 0,0 5-76 0 0,-1 0 1 0 0,1 0-1 0 0,0 0 1 0 0,-1 0-1 0 0,1 0 1 0 0,-1 0 0 0 0,1 0-1 0 0,-1 0 1 0 0,0 0-1 0 0,0 0 1 0 0,0 1-1 0 0,0-1 1 0 0,0 0-1 0 0,0 0 1 0 0,-1 1 0 0 0,1-1-1 0 0,0 1 1 0 0,-1 0-1 0 0,1-1 1 0 0,-1 1-1 0 0,-1-1 76 0 0,1 1 0 0 0,0 0-1 0 0,-1 0 0 0 0,1 0 1 0 0,0 1-1 0 0,-1-1 1 0 0,1 1-1 0 0,0-1 0 0 0,-1 1 1 0 0,1 0-1 0 0,0 0 1 0 0,-1 0-1 0 0,1 0 0 0 0,0 1 1 0 0,-1-1-1 0 0,1 1 0 0 0,0-1 1 0 0,-1 1-1 0 0,1 0 1 0 0,0 0-1 0 0,0 0 0 0 0,0 0 1 0 0,0 0-1 0 0,0 0 1 0 0,0 0-1 0 0,0 1 0 0 0,-1 0 1 0 0,-3 3 0 0 0,1 0 0 0 0,0 0 0 0 0,0 0 0 0 0,0 0 0 0 0,-3 6 0 0 0,-1 1 0 0 0,8-10 0 0 0,-1 0 0 0 0,1 1 0 0 0,0-1 0 0 0,0 0 0 0 0,0 1 0 0 0,0-1 0 0 0,0 1 0 0 0,1-1 0 0 0,-1 1 0 0 0,1 0 0 0 0,0-1 0 0 0,-1 1 0 0 0,1 0 0 0 0,1-1 0 0 0,-1 1 0 0 0,0 0 0 0 0,1 2 0 0 0,0-2 0 0 0,-1 1 0 0 0,1-1 0 0 0,0 0 0 0 0,0 1 0 0 0,1-1 0 0 0,-1 0 0 0 0,1 0 0 0 0,-1 1 0 0 0,1-1 0 0 0,0 0 0 0 0,0-1 0 0 0,1 1 0 0 0,-1 0 0 0 0,3 1 0 0 0,1 1 0 0 0,0-1 0 0 0,0-1 0 0 0,0 1 0 0 0,0-1 0 0 0,0 0 0 0 0,1 0 0 0 0,3 0 0 0 0,15 5 0 0 0,18 2 0 0 0,-17-4 0 0 0,-8-2 106 0 0,0-2-1 0 0,9 1-105 0 0,14 1-1261 0 0,-10-2-4198 0 0,-3-3-1871 0 0</inkml:trace>
  <inkml:trace contextRef="#ctx0" brushRef="#br0" timeOffset="35248.617">5473 1097 15664 0 0,'0'0'356'0'0,"0"0"49"0"0,-4 6 405 0 0,4-5-804 0 0,-1 0 0 0 0,1 0 0 0 0,-1 0 0 0 0,0 0 0 0 0,1 0 0 0 0,0 0 0 0 0,-1 0-1 0 0,1 0 1 0 0,0 0 0 0 0,-1 0 0 0 0,1 0 0 0 0,0 0 0 0 0,0 0 0 0 0,0 0 0 0 0,0 0 0 0 0,0 0-1 0 0,0 1 1 0 0,0-1 0 0 0,0 0 0 0 0,0 0 0 0 0,1 0 0 0 0,-1 0 0 0 0,0 0 0 0 0,1 1-6 0 0,2 7 6 0 0,0 14-6 0 0,-3-19 8 0 0,1 1 1 0 0,-1-1 0 0 0,1 1 0 0 0,0-1 0 0 0,0 0 0 0 0,1 0 0 0 0,-1 0 0 0 0,1 1-9 0 0,1 2 195 0 0,1 0-1 0 0,-2 0 1 0 0,1 1-1 0 0,-1-1 0 0 0,0 1 1 0 0,-1-1-1 0 0,1 4-194 0 0,-1-4 235 0 0,1 0 0 0 0,0 1-1 0 0,1-1 1 0 0,0 3-235 0 0,0-4 222 0 0,0 1 0 0 0,-1-1-1 0 0,0 1 1 0 0,-1 0 0 0 0,1 4-222 0 0,5 26 591 0 0,-5-31-589 0 0,-1 0 0 0 0,0 0 0 0 0,0 0 1 0 0,0 0-1 0 0,-1 1 0 0 0,0-1 0 0 0,0 0 0 0 0,0 3-2 0 0,2 8-28 0 0,-2-16 58 0 0,1 0-1 0 0,-1 0 0 0 0,0 0 1 0 0,1 0-1 0 0,-1 0 1 0 0,0 0-1 0 0,0 0 1 0 0,0-1-1 0 0,0 1 0 0 0,0 0 1 0 0,0 0-1 0 0,0 0 1 0 0,0 0-1 0 0,0 0 1 0 0,0 0-1 0 0,-1 0-29 0 0,1 0 488 0 0,0-1 21 0 0,0 0-66 0 0,0-1-435 0 0,1 0 1 0 0,-1 0-1 0 0,1 0 1 0 0,0 0-1 0 0,0 0 1 0 0,-1 0-1 0 0,1 0 0 0 0,0 0 1 0 0,0 0-1 0 0,0 0 1 0 0,0 0-1 0 0,0 1 1 0 0,0-1-1 0 0,0 0 0 0 0,1 1 1 0 0,-1-1-1 0 0,0 1 1 0 0,0-1-9 0 0,3 0 13 0 0,-2-2-17 0 0,1 1-1 0 0,0 0 1 0 0,-1-1-1 0 0,1 0 0 0 0,-1 0 1 0 0,0 0-1 0 0,0 0 1 0 0,1-1 4 0 0,11-14-365 0 0,-6 9-265 0 0,-1 0 1 0 0,6-9 629 0 0,-8 11-55 0 0,-1 1-1 0 0,1 0 1 0 0,0 0 0 0 0,0 0 0 0 0,1 0-1 0 0,3-2 56 0 0,6-3 0 0 0,-13 8 0 0 0,1 1 0 0 0,-1 0 0 0 0,1 0 0 0 0,0 0 0 0 0,0 0 0 0 0,0 0 0 0 0,4 0 0 0 0,5-3 0 0 0,1 1 0 0 0,0 0 0 0 0,0 1 0 0 0,4-1 0 0 0,-12 4 0 0 0,0 0 0 0 0,0 0 0 0 0,0 0 0 0 0,0 0 0 0 0,1 1 0 0 0,-1-1 0 0 0,0 1 0 0 0,0 1 0 0 0,-1-1 0 0 0,1 1 0 0 0,0 0 0 0 0,0 0 0 0 0,0 0 0 0 0,5 3 12 0 0,16 9 377 0 0,-24-13-331 0 0,-1 0 0 0 0,0-1 0 0 0,0 1 0 0 0,0 0-1 0 0,0 0 1 0 0,0 0 0 0 0,0 0 0 0 0,0 1 0 0 0,0-1 0 0 0,0 0-1 0 0,-1 0 1 0 0,1 0 0 0 0,0 1 0 0 0,-1-1 0 0 0,1 0-1 0 0,-1 1 1 0 0,1 0-58 0 0,0 6 266 0 0,0-5-250 0 0,0 0 1 0 0,-1 0-1 0 0,1 0 0 0 0,-1 0 0 0 0,0-1 1 0 0,0 1-1 0 0,0 0 0 0 0,0 0 1 0 0,-1 0-1 0 0,1 0 0 0 0,-1 0 1 0 0,1 0-1 0 0,-1-1 0 0 0,0 1 0 0 0,0 0 1 0 0,0-1-1 0 0,-1 1 0 0 0,1 0 1 0 0,0-1-1 0 0,-1 1 0 0 0,0-1-16 0 0,-33 40 0 0 0,32-39 0 0 0,-1 0 0 0 0,1-1 0 0 0,0 1 0 0 0,0-1 0 0 0,-1 0 0 0 0,0 0 0 0 0,1 0 0 0 0,-1-1 0 0 0,0 1 0 0 0,-21 11 0 0 0,13-4 0 0 0,-1 0 0 0 0,0-1 0 0 0,0 0 0 0 0,-1-1 0 0 0,0-1 0 0 0,-13 5 0 0 0,25-11-51 0 0,0 1-1 0 0,-1-1 1 0 0,1 1-1 0 0,0-1 0 0 0,-1 0 1 0 0,1 0-1 0 0,0 0 1 0 0,0 0-1 0 0,-1 0 1 0 0,1 0-1 0 0,0-1 1 0 0,-1 1-1 0 0,0-1 52 0 0,-17-10-5827 0 0,13 5-651 0 0</inkml:trace>
  <inkml:trace contextRef="#ctx0" brushRef="#br0" timeOffset="35627.501">5918 1414 13824 0 0,'12'0'298'0'0,"1"2"1"0"0,0 0 0 0 0,-1 0 0 0 0,0 1 0 0 0,2 1-299 0 0,-2 0 188 0 0,1-1 0 0 0,0 0 0 0 0,-1-1 0 0 0,1-1 0 0 0,2 0-188 0 0,-2-1 256 0 0,20 1 1136 0 0,-1-3 0 0 0,11-2-1392 0 0,-34 3 217 0 0,0 0 1 0 0,0-1-1 0 0,0-1 0 0 0,0 1 1 0 0,-1-1-1 0 0,1-1 0 0 0,-1 0 1 0 0,0 0-1 0 0,0-1 0 0 0,4-2-217 0 0,-10 6-4 0 0,-1-1-1 0 0,1 1 1 0 0,-1-1-1 0 0,1 0 1 0 0,-1 1-1 0 0,0-1 0 0 0,0 0 1 0 0,1 0-1 0 0,-1 0 1 0 0,0 0-1 0 0,-1 0 1 0 0,1 0-1 0 0,0 0 1 0 0,-1 0-1 0 0,1 0 1 0 0,-1 0-1 0 0,1 0 0 0 0,-1-1 1 0 0,0 1-1 0 0,0 0 1 0 0,0 0-1 0 0,0 0 1 0 0,0 0-1 0 0,-1-1 5 0 0,1 0-112 0 0,-1-1 1 0 0,0 1-1 0 0,0 0 0 0 0,0 0 1 0 0,0 0-1 0 0,0 1 0 0 0,-1-1 1 0 0,1 0-1 0 0,-1 0 0 0 0,0 1 1 0 0,0-1-1 0 0,0 1 0 0 0,0-1 1 0 0,0 1-1 0 0,-1 0 0 0 0,0-1 112 0 0,-13-10-767 0 0,9 8 418 0 0,0 0 0 0 0,0-1 0 0 0,0 2-1 0 0,-7-4 350 0 0,11 7 60 0 0,0 0 0 0 0,0 0 0 0 0,-1 0-1 0 0,1 0 1 0 0,0 0 0 0 0,0 1 0 0 0,-1-1-1 0 0,1 1 1 0 0,0 0 0 0 0,0 0 0 0 0,-1 1-1 0 0,1-1 1 0 0,0 0 0 0 0,0 1-1 0 0,-1 0-59 0 0,0 0 92 0 0,0 1 0 0 0,0 0 0 0 0,1-1 0 0 0,-1 1 0 0 0,1 1 0 0 0,0-1 0 0 0,-1 0 0 0 0,1 1 0 0 0,0-1 0 0 0,0 1 0 0 0,1 0 0 0 0,-1 0 0 0 0,1 0 0 0 0,-1 1 0 0 0,1-1-1 0 0,0 1 1 0 0,-1 2-92 0 0,0-1 146 0 0,1 1-1 0 0,-1-1 1 0 0,1 1 0 0 0,1 0-1 0 0,-1 0 1 0 0,1-1-1 0 0,0 1 1 0 0,0 0-1 0 0,1 0 1 0 0,-1 0-1 0 0,2 5-145 0 0,-1-6 82 0 0,1 1 0 0 0,0-1 0 0 0,0 1 0 0 0,1-1 0 0 0,0 1 0 0 0,0-1 0 0 0,0 0 0 0 0,0 0 0 0 0,1 0 0 0 0,0 0-1 0 0,0 0 1 0 0,0-1 0 0 0,1 1 0 0 0,-1-1 0 0 0,1 0 0 0 0,0 0 0 0 0,1 0 0 0 0,-1 0 0 0 0,0-1 0 0 0,1 0 0 0 0,0 0 0 0 0,0 0-1 0 0,0-1 1 0 0,0 1 0 0 0,4 0-82 0 0,9 3-68 0 0,1-1 0 0 0,0-1-1 0 0,0-1 1 0 0,1-1 0 0 0,-1 0-1 0 0,1-1 1 0 0,-1-2-1 0 0,12-1 69 0 0,-12 0-1424 0 0,0-1 0 0 0,0-1-1 0 0,0-1 1 0 0,0 0-1 0 0,8-5 1425 0 0,-6 0-2036 0 0,-2-1-10 0 0</inkml:trace>
  <inkml:trace contextRef="#ctx0" brushRef="#br0" timeOffset="36655.111">6751 1318 15664 0 0,'0'0'356'0'0,"-16"1"859"0"0,6 1-990 0 0,1 1 0 0 0,-1 0-1 0 0,1 1 1 0 0,0 1 0 0 0,0-1-1 0 0,1 1 1 0 0,-1 0 0 0 0,1 1-1 0 0,-3 2-224 0 0,-3 3 582 0 0,9-8-362 0 0,1 1-1 0 0,-1 1 0 0 0,1-1 0 0 0,0 1 0 0 0,0-1 0 0 0,0 3-219 0 0,-10 11 301 0 0,10-14-196 0 0,0 2 0 0 0,0-1 0 0 0,1 0-1 0 0,0 1 1 0 0,0-1 0 0 0,0 1 0 0 0,1 0-1 0 0,0 0 1 0 0,0 0 0 0 0,0 0 0 0 0,1 1-1 0 0,0-1-104 0 0,1-3 23 0 0,-1-1 1 0 0,1 0-1 0 0,0 0 0 0 0,0 0 0 0 0,0 1 0 0 0,0-1 0 0 0,0 0 0 0 0,0 0 0 0 0,1 1 0 0 0,-1-1 0 0 0,1 0 0 0 0,0 0 0 0 0,0 0 0 0 0,-1 0 0 0 0,1 0 0 0 0,0 0 0 0 0,1 0 0 0 0,-1 0 0 0 0,0 0 1 0 0,1 0-1 0 0,-1-1 0 0 0,1 1 0 0 0,-1 0 0 0 0,1-1 0 0 0,0 0 0 0 0,-1 1 0 0 0,1-1 0 0 0,0 0 0 0 0,0 0 0 0 0,0 0 0 0 0,0 0 0 0 0,0 0 0 0 0,0 0 0 0 0,1-1 0 0 0,1 1-23 0 0,6 2 0 0 0,0-1 0 0 0,1 0 0 0 0,-1 0 0 0 0,1-2 0 0 0,-1 1 0 0 0,1-1 0 0 0,9-1 0 0 0,15-3 0 0 0,-22 3 0 0 0,1-1 0 0 0,10-2 0 0 0,-5-1 0 0 0,65-17 0 0 0,-70 17 0 0 0,0 0 0 0 0,-1-1 0 0 0,0 0 0 0 0,10-7 0 0 0,-18 11 0 0 0,-2-1 0 0 0,1 0 0 0 0,0 0 0 0 0,-1 0 0 0 0,1 0 0 0 0,-1-1 0 0 0,3-3 0 0 0,-6 7 0 0 0,1-1 0 0 0,-1 0 0 0 0,0 0 0 0 0,0 1 0 0 0,0-1 0 0 0,0 0 0 0 0,0 0 0 0 0,0 0 0 0 0,0 1 0 0 0,0-1 0 0 0,0 0 0 0 0,0 0 0 0 0,0 0 0 0 0,-1 1 0 0 0,1-1 0 0 0,0 0 0 0 0,0 1 0 0 0,-1-1 0 0 0,1 0 0 0 0,-1 0 0 0 0,1 1 0 0 0,0-1 0 0 0,-1 1 0 0 0,1-1 0 0 0,-1 0 0 0 0,0 1 0 0 0,1-1 0 0 0,-1 1 0 0 0,1-1 0 0 0,-1 1 0 0 0,0-1 0 0 0,1 1 0 0 0,-1 0 0 0 0,0-1 0 0 0,0 1 0 0 0,1 0 0 0 0,-1 0 0 0 0,0-1 0 0 0,0 1 0 0 0,1 0 0 0 0,-2 0 0 0 0,0-1 0 0 0,-1 0-6 0 0,0 0 0 0 0,-1 0 0 0 0,1 1 0 0 0,0-1 0 0 0,-1 1-1 0 0,1-1 1 0 0,-1 1 0 0 0,1 0 0 0 0,-1 0 0 0 0,1 1 0 0 0,-1-1 6 0 0,-39 10-902 0 0,33-8 487 0 0,-2 2 348 0 0,0 0-1 0 0,1 0 1 0 0,-1 1-1 0 0,1 0 1 0 0,0 1-1 0 0,0 0 0 0 0,1 1 1 0 0,0 0-1 0 0,-7 7 68 0 0,12-8 0 0 0,8 1 0 0 0,1-2 64 0 0,-2-4 34 0 0,-1 0 0 0 0,0 0 0 0 0,0-1 0 0 0,1 1 0 0 0,-1-1 0 0 0,0 1 0 0 0,1-1 0 0 0,-1 1 0 0 0,1-1-1 0 0,-1 0 1 0 0,1 0 0 0 0,-1 0 0 0 0,1 1 0 0 0,-1-2 0 0 0,1 1 0 0 0,0 0-98 0 0,1 0 52 0 0,0 0-1 0 0,0-1 1 0 0,0 1-1 0 0,0-1 1 0 0,0 0 0 0 0,0 0-1 0 0,0 0-51 0 0,41-23-20 0 0,1-3 20 0 0,-11 6-856 0 0,-17 10 456 0 0,2 2 0 0 0,-1 0-1 0 0,7-2 401 0 0,-18 8 8 0 0,0 1 0 0 0,0 0-1 0 0,0 0 1 0 0,0 1 0 0 0,0 0 0 0 0,0 0-1 0 0,0 1 1 0 0,1 0 0 0 0,-1 0 0 0 0,0 0-1 0 0,3 2-7 0 0,-6-1 0 0 0,0 0 0 0 0,0 1-1 0 0,0-1 1 0 0,0 1-1 0 0,-1 0 1 0 0,1 1 0 0 0,0-1-1 0 0,-1 1 1 0 0,1-1-1 0 0,-1 1 1 0 0,0 0 0 0 0,0 0-1 0 0,0 0 1 0 0,0 2 0 0 0,6 6 23 0 0,-1 1 0 0 0,0-1 0 0 0,4 11-23 0 0,-8-13 478 0 0,0-1 0 0 0,0 1 0 0 0,-1 1 0 0 0,1 2-478 0 0,-4-12 1 0 0,0 1-1 0 0,1-1 0 0 0,-1 1 1 0 0,0-1-1 0 0,0 1 0 0 0,0-1 0 0 0,0 1 1 0 0,0-1-1 0 0,0 1 0 0 0,0-1 1 0 0,0 1-1 0 0,0 0 0 0 0,0-1 1 0 0,-1 1-1 0 0,1-1 0 0 0,0 1 1 0 0,0-1-1 0 0,0 1 0 0 0,-1-1 0 0 0,1 1 1 0 0,0-1-1 0 0,-1 1 0 0 0,1-1 1 0 0,0 0-1 0 0,-1 1 0 0 0,1-1 1 0 0,0 1-1 0 0,-1-1 0 0 0,1 0 1 0 0,-1 1-1 0 0,1-1 0 0 0,-1 0 0 0 0,1 0 1 0 0,-1 1-1 0 0,1-1 0 0 0,-1 0 1 0 0,1 0-1 0 0,-1 0 0 0 0,1 0 1 0 0,-1 0-1 0 0,1 1 0 0 0,-1-1 1 0 0,1 0-1 0 0,-1 0 0 0 0,1 0 0 0 0,-1 0 1 0 0,0-1-1 0 0,1 1 0 0 0,-1 0 1 0 0,-1 0-8 0 0,1 0 0 0 0,-1 0 0 0 0,1 0-1 0 0,-1 0 1 0 0,0-1 0 0 0,1 1 0 0 0,-1 0-1 0 0,1-1 1 0 0,-1 0 0 0 0,1 1 0 0 0,-1-1-1 0 0,1 0 1 0 0,0 0 0 0 0,-1 0 0 0 0,1 0-1 0 0,0 0 1 0 0,-1 0 0 0 0,1 0 0 0 0,0 0-1 0 0,0 0 1 0 0,0-1 0 0 0,0 1 0 0 0,0 0-1 0 0,0-1 8 0 0,-1-2-248 0 0,0 1 0 0 0,0-1 0 0 0,0 0-1 0 0,0 0 1 0 0,1 0 0 0 0,-1 0 0 0 0,1 0 0 0 0,0 0-1 0 0,0-1 249 0 0,1 2-162 0 0,0 0-1 0 0,1 0 0 0 0,-1 0 1 0 0,1 1-1 0 0,0-1 1 0 0,0 0-1 0 0,0 0 0 0 0,0 1 1 0 0,0-1-1 0 0,0 1 0 0 0,1-1 1 0 0,-1 1-1 0 0,1-1 1 0 0,0 1-1 0 0,-1 0 0 0 0,2-1 163 0 0,3-4-265 0 0,0 1-1 0 0,0 0 1 0 0,0 0-1 0 0,7-4 266 0 0,-3 3-23 0 0,2-1-1 0 0,-1 2 1 0 0,1-1-1 0 0,0 1 1 0 0,0 1-1 0 0,0 0 1 0 0,10-2 23 0 0,-17 6 128 0 0,1 0 0 0 0,-1 0-1 0 0,0 1 1 0 0,0 0 0 0 0,0 0 0 0 0,1 0 0 0 0,-1 0-1 0 0,0 1 1 0 0,0 0 0 0 0,0 0 0 0 0,0 0 0 0 0,0 0 0 0 0,0 1-1 0 0,0 0 1 0 0,0 0 0 0 0,0 0 0 0 0,-1 1 0 0 0,1 0 0 0 0,-1 0-1 0 0,4 3-127 0 0,-2-1 283 0 0,-1 1 1 0 0,0 0-1 0 0,0 1 0 0 0,0-1 0 0 0,-1 1 0 0 0,1 0 0 0 0,-2 0 0 0 0,1 0 0 0 0,-1 0 0 0 0,0 1 0 0 0,-1 0 0 0 0,1-1 0 0 0,0 8-283 0 0,-5 18 1883 0 0,1-33-1905 0 0,1 0-1 0 0,0 1 1 0 0,-1-1 0 0 0,1 0 0 0 0,0 0 0 0 0,-1 0-1 0 0,1 0 1 0 0,0 0 0 0 0,-1 0 0 0 0,1 0 0 0 0,0 0-1 0 0,-1 0 1 0 0,1 0 0 0 0,0 0 0 0 0,-1 0 0 0 0,1 0-1 0 0,0 0 1 0 0,-1 0 0 0 0,1 0 0 0 0,0-1 0 0 0,-1 1-1 0 0,1 0 1 0 0,0 0 0 0 0,0 0 0 0 0,-1 0-1 0 0,1-1 1 0 0,0 1 0 0 0,-1 0 0 0 0,1 0 0 0 0,0-1-1 0 0,0 1 1 0 0,-1 0 22 0 0,1-3-139 0 0,-1 1-1 0 0,0-1 1 0 0,1 1 0 0 0,-1-1-1 0 0,1 1 1 0 0,0-1-1 0 0,0 1 1 0 0,0-1-1 0 0,0 0 1 0 0,0 1 0 0 0,1-1-1 0 0,-1 1 1 0 0,1-1-1 0 0,-1 1 1 0 0,1 0 0 0 0,0-1-1 0 0,0 1 1 0 0,0-1-1 0 0,0 1 1 0 0,1 0-1 0 0,-1 0 1 0 0,1 0 139 0 0,3-7-19 0 0,1 1-1 0 0,1 0 1 0 0,-1 1 0 0 0,1-1-1 0 0,1 1 20 0 0,-4 4-4 0 0,0-1 1 0 0,0 1-1 0 0,1 0 0 0 0,-1 0 0 0 0,1 0 0 0 0,0 1 0 0 0,-1 0 0 0 0,1 0 0 0 0,3-1 4 0 0,-5 2 26 0 0,0 0-1 0 0,-1 1 1 0 0,1-1 0 0 0,0 1 0 0 0,0 0-1 0 0,0-1 1 0 0,0 2 0 0 0,0-1-1 0 0,0 0 1 0 0,0 0 0 0 0,0 1-1 0 0,0 0 1 0 0,0-1 0 0 0,-1 1-1 0 0,1 0 1 0 0,0 0 0 0 0,1 2-26 0 0,14 9 375 0 0,0 0 1 0 0,-1 2-1 0 0,-1 0 1 0 0,4 5-376 0 0,7 6 88 0 0,-17-15-88 0 0,-8-8 0 0 0,0 0 0 0 0,0 1 0 0 0,1-1 0 0 0,-1 0 0 0 0,1 0 0 0 0,0 0 0 0 0,-1-1 0 0 0,1 1 0 0 0,0-1 0 0 0,0 1 0 0 0,0-1 0 0 0,1 0 0 0 0,4 2-177 0 0,-8-2 22 0 0,1-1 0 0 0,0 1 0 0 0,-1-1 0 0 0,1 1 1 0 0,0-1-1 0 0,-1 0 0 0 0,1 1 0 0 0,0-1 0 0 0,0 0 1 0 0,-1 0-1 0 0,1 0 0 0 0,0 0 0 0 0,0 1 0 0 0,0-1 1 0 0,-1 0-1 0 0,1 0 0 0 0,0-1 0 0 0,0 1 0 0 0,0 0 1 0 0,-1 0-1 0 0,1 0 0 0 0,0 0 0 0 0,0-1 0 0 0,-1 1 1 0 0,1 0-1 0 0,0-1 155 0 0,4-4-1534 0 0</inkml:trace>
  <inkml:trace contextRef="#ctx0" brushRef="#br0" timeOffset="37053.033">7878 1447 15664 0 0,'0'0'718'0'0,"6"3"231"0"0,28 11-984 0 0,-17-7 1051 0 0,0-1-1 0 0,9 3-1015 0 0,-16-7 420 0 0,0 0-1 0 0,0 0 0 0 0,0-1 0 0 0,0 0 0 0 0,0-1 1 0 0,0 0-1 0 0,0 0 0 0 0,0-1 0 0 0,0-1 0 0 0,6-1-419 0 0,-14 2 0 0 0,0 1 0 0 0,0-1 0 0 0,0 0 0 0 0,0 0 0 0 0,0-1 0 0 0,0 1 0 0 0,0 0 0 0 0,0-1 0 0 0,-1 1 0 0 0,1-1 0 0 0,-1 1 0 0 0,1-1 0 0 0,-1 0 0 0 0,1 0 0 0 0,-1 0 0 0 0,0 1 0 0 0,0-1 0 0 0,0 0 0 0 0,0-1 0 0 0,0 1 0 0 0,0 0 0 0 0,-1 0 0 0 0,1 0 0 0 0,-1 0 0 0 0,1-1 0 0 0,-1 1 0 0 0,0 0 0 0 0,0 0 0 0 0,0-1 0 0 0,0 1 0 0 0,0 0 0 0 0,-1 0 0 0 0,1-1 0 0 0,-1 1 0 0 0,1 0 0 0 0,-2-2 0 0 0,-2-10 0 0 0,4 12 0 0 0,0 0 0 0 0,-1-1 0 0 0,0 1 0 0 0,1 0 0 0 0,-1 0 0 0 0,0-1 0 0 0,0 1 0 0 0,0 0 0 0 0,-1 0 0 0 0,1 0 0 0 0,0 0 0 0 0,-1 0 0 0 0,1 1 0 0 0,-1-1 0 0 0,0 0 0 0 0,1 1 0 0 0,-1-1 0 0 0,0 1 0 0 0,0-1 0 0 0,0 1-60 0 0,0 0 0 0 0,0-1-1 0 0,0 1 1 0 0,0 0-1 0 0,0 0 1 0 0,0 0 0 0 0,0 1-1 0 0,-1-1 1 0 0,1 0 0 0 0,0 1-1 0 0,0 0 1 0 0,-1-1 0 0 0,1 1-1 0 0,0 0 1 0 0,-1 0 0 0 0,1 0-1 0 0,0 1 1 0 0,0-1-1 0 0,-1 0 1 0 0,1 1 0 0 0,0 0-1 0 0,0-1 1 0 0,0 1 0 0 0,0 0-1 0 0,-1 0 1 0 0,1 0 0 0 0,1 0-1 0 0,-1 0 1 0 0,0 1-1 0 0,0-1 1 0 0,0 1 0 0 0,1-1-1 0 0,-2 3 61 0 0,-4 2 176 0 0,0 0 0 0 0,1 1 0 0 0,0 0 0 0 0,0 0 0 0 0,-5 8-176 0 0,10-12 62 0 0,-1 0-1 0 0,1 1 1 0 0,-1-1 0 0 0,1 0 0 0 0,0 0 0 0 0,0 1-1 0 0,0-1 1 0 0,1 0 0 0 0,-1 1 0 0 0,1-1 0 0 0,0 1-1 0 0,0-1 1 0 0,0 1 0 0 0,0-1 0 0 0,1 0 0 0 0,-1 1-1 0 0,1-1 1 0 0,0 1-62 0 0,1 1 0 0 0,0 0 0 0 0,0-1 0 0 0,0 0 0 0 0,1 1 0 0 0,-1-1 0 0 0,1 0 0 0 0,0 0 0 0 0,1 0 0 0 0,-1 0 0 0 0,0-1 0 0 0,1 0 0 0 0,0 1 0 0 0,0-1 0 0 0,0 0 0 0 0,3 1 0 0 0,0 0 0 0 0,0 0 0 0 0,0-1 0 0 0,0 0 0 0 0,0 0 0 0 0,1-1 0 0 0,-1 0 0 0 0,1 0 0 0 0,-1-1 0 0 0,1 0 0 0 0,0 0 0 0 0,24 1-32 0 0,-11 0-234 0 0,0-1 1 0 0,0-1-1 0 0,10-2 266 0 0,24-4-1964 0 0,-32 1 941 0 0</inkml:trace>
  <inkml:trace contextRef="#ctx0" brushRef="#br0" timeOffset="41475.516">8916 1036 13824 0 0,'0'0'314'0'0,"-3"-18"872"0"0,2 8-443 0 0,-2 9 1535 0 0,3 1-2206 0 0,-1 1 0 0 0,1-1 0 0 0,-1 1 0 0 0,1 0-1 0 0,-1-1 1 0 0,1 1 0 0 0,0-1 0 0 0,-1 1 0 0 0,1-1 0 0 0,0 1 0 0 0,-1 0 0 0 0,1-1 0 0 0,0 1 0 0 0,0 0-1 0 0,0 0-71 0 0,-1 8 7 0 0,1 0 0 0 0,0 0 0 0 0,0 0 0 0 0,1 0-1 0 0,1 0 1 0 0,1 7-7 0 0,1 11 402 0 0,-1-14 24 0 0,0 1-1 0 0,1-1 1 0 0,1 3-426 0 0,5 17 312 0 0,0 0-303 0 0,2-1-1 0 0,5 11-8 0 0,13 34-1 0 0,-11-16 1 0 0,-19-60 0 0 0,0-1 0 0 0,0 1 0 0 0,0-1 0 0 0,0 0 0 0 0,0 1 0 0 0,0-1 0 0 0,-1 1 0 0 0,1-1 0 0 0,0 1 0 0 0,0-1 0 0 0,0 0 0 0 0,0 1 0 0 0,0-1 0 0 0,-1 1 0 0 0,1-1 0 0 0,0 0 0 0 0,0 1 0 0 0,-1-1 0 0 0,1 0 0 0 0,0 1 0 0 0,-1-1 0 0 0,1 0 0 0 0,0 1 0 0 0,-1-1 0 0 0,1 0 0 0 0,-1 0 0 0 0,1 1 0 0 0,0-1 0 0 0,-1 0 0 0 0,1 0 0 0 0,-1 0 0 0 0,1 0 0 0 0,0 0 0 0 0,-1 1 0 0 0,1-1 0 0 0,-1 0 0 0 0,0 0 0 0 0,1 0 0 0 0,-1 0 0 0 0,1 0 0 0 0,-1 0 0 0 0,0 0 0 0 0,1 0 0 0 0,-1 0 0 0 0,1-1 0 0 0,-1 1 0 0 0,0 0 0 0 0,1 0 0 0 0,-1 0 0 0 0,1-1 0 0 0,-1 1 0 0 0,1 0 0 0 0,-1 0 0 0 0,1-1 0 0 0,-1 1 0 0 0,1-1 0 0 0,-1 1 0 0 0,1 0 0 0 0,-1-1 0 0 0,1 1 0 0 0,-1-1 0 0 0,0-1 0 0 0,0 1 0 0 0,-1-1 0 0 0,1 1 0 0 0,0-1 0 0 0,0 1 0 0 0,0-1 0 0 0,1 0 0 0 0,-1 1 0 0 0,0-1 0 0 0,1 0 0 0 0,-1 0 0 0 0,1 0 0 0 0,-1 0 0 0 0,1 1 0 0 0,0-1 0 0 0,0 0 0 0 0,0 0 0 0 0,0 0 0 0 0,0 0 0 0 0,0 0 0 0 0,0 0 0 0 0,1 0 0 0 0,-1 0 0 0 0,1 1 0 0 0,-1-1 0 0 0,1 0 0 0 0,0 0 0 0 0,0 1 0 0 0,0-1 0 0 0,0 0 0 0 0,2-4 0 0 0,0 1 0 0 0,0-1 0 0 0,1 1 0 0 0,0-1 0 0 0,0 1 0 0 0,1 1 0 0 0,-1-1 0 0 0,2-1 0 0 0,0 2 3 0 0,-1 0-1 0 0,1 0 0 0 0,0 1 0 0 0,0-1 0 0 0,0 1 1 0 0,0 1-1 0 0,1-1 0 0 0,-1 1 0 0 0,1 0 0 0 0,-1 0 1 0 0,1 1-1 0 0,0 0 0 0 0,0 0 0 0 0,-1 1 0 0 0,1 0 1 0 0,0 0-1 0 0,0 0 0 0 0,2 2-2 0 0,0-1-155 0 0,0 1 0 0 0,0 0 0 0 0,-1 1 0 0 0,1 0 0 0 0,-1 0 0 0 0,1 1 0 0 0,-1 0 0 0 0,0 0 0 0 0,-1 1 0 0 0,1 0-1 0 0,-1 1 1 0 0,0 0 0 0 0,5 4 155 0 0,-10-7 51 0 0,1-1-1 0 0,-1 1 1 0 0,0 0-1 0 0,0-1 1 0 0,0 1-1 0 0,0 0 1 0 0,0 0-1 0 0,-1 0 1 0 0,1 0-1 0 0,-1 1 1 0 0,0-1-1 0 0,0 0 1 0 0,0 1-1 0 0,0-1 1 0 0,-1 0-1 0 0,1 1 1 0 0,-1-1-1 0 0,0 1 1 0 0,0-1-1 0 0,0 1 1 0 0,0-1-1 0 0,-1 1 1 0 0,1-1-1 0 0,-1 0 0 0 0,0 1 1 0 0,0-1-1 0 0,0 0 1 0 0,-1 1-1 0 0,1-1 1 0 0,-1 0-1 0 0,0 0-50 0 0,-2 3 32 0 0,0 1 0 0 0,-1-1-1 0 0,0 0 1 0 0,0 0-1 0 0,0-1 1 0 0,-1 0 0 0 0,0 0-1 0 0,0 0 1 0 0,0 0 0 0 0,-1-1-1 0 0,0 0 1 0 0,1-1-1 0 0,-6 3-31 0 0,-1-2 98 0 0,0 1-1 0 0,0-1 1 0 0,0-1-1 0 0,0 0 1 0 0,-1-1-1 0 0,1-1 1 0 0,-1 0 0 0 0,1-1-1 0 0,-1 0 1 0 0,0-1-1 0 0,1 0 1 0 0,-1-1-1 0 0,1-1 1 0 0,0 0-1 0 0,0-1 1 0 0,0 0-1 0 0,0-1 1 0 0,1-1-1 0 0,-1 0 1 0 0,2 0-1 0 0,-5-4-97 0 0,15 9 23 0 0,0 1 0 0 0,0-1 0 0 0,-1 0 0 0 0,1 0 0 0 0,0 0 0 0 0,0 0 0 0 0,0-1-1 0 0,0 1 1 0 0,0 0 0 0 0,0 0 0 0 0,0-1 0 0 0,1 1 0 0 0,-1 0 0 0 0,0-1 0 0 0,1 1 0 0 0,-1-1-1 0 0,1 1 1 0 0,-1-1 0 0 0,1 1 0 0 0,0-1 0 0 0,0 1 0 0 0,-1-2-23 0 0,2 0-195 0 0,-1 1-1 0 0,1 0 1 0 0,-1-1 0 0 0,1 1-1 0 0,0 0 1 0 0,0 0 0 0 0,0 0 0 0 0,0-1-1 0 0,0 1 1 0 0,0 0 0 0 0,1 0-1 0 0,-1 0 1 0 0,1 0 195 0 0,6-7-1369 0 0,0 2-1 0 0,0-1 1 0 0,1 1-1 0 0,0 1 1 0 0,4-3 1369 0 0,-12 8-184 0 0,24-14-2373 0 0</inkml:trace>
  <inkml:trace contextRef="#ctx0" brushRef="#br0" timeOffset="41868.116">9476 1257 17503 0 0,'0'0'399'0'0,"0"0"60"0"0,0 0 21 0 0,0 6 86 0 0,-4 16 413 0 0,1 0-1 0 0,1 1 1 0 0,1 0-1 0 0,2 19-978 0 0,-1-9 198 0 0,1-14-198 0 0,1 1 0 0 0,1-1 0 0 0,5 18 0 0 0,1 4 0 0 0,-4-24 0 0 0,-2-12-201 0 0,-3-4-850 0 0,0-1-385 0 0,0-4-5555 0 0,0 0 999 0 0</inkml:trace>
  <inkml:trace contextRef="#ctx0" brushRef="#br0" timeOffset="42255.345">9473 1209 15664 0 0,'3'-59'1770'0'0,"-3"57"-1592"0"0,0 1-118 0 0,0 1 0 0 0,0-1 0 0 0,0 1 0 0 0,0-1 0 0 0,0 1-1 0 0,0-1 1 0 0,0 1 0 0 0,0-1 0 0 0,0 0 0 0 0,0 1 0 0 0,0-1-1 0 0,1 1 1 0 0,-1-1 0 0 0,0 1 0 0 0,0-1 0 0 0,1 1 0 0 0,-1-1-1 0 0,0 1 1 0 0,1 0 0 0 0,-1-1 0 0 0,0 1 0 0 0,1-1 0 0 0,-1 1-1 0 0,1 0 1 0 0,-1-1 0 0 0,0 1 0 0 0,1 0 0 0 0,-1-1 0 0 0,1 1-1 0 0,0 0-59 0 0,5-2 16 0 0,-4 2-15 0 0,0 0-1 0 0,0 1 1 0 0,0-1-1 0 0,0 1 1 0 0,0-1-1 0 0,0 1 1 0 0,0 0 0 0 0,0 0-1 0 0,0 0 1 0 0,0 0-1 0 0,-1 0 1 0 0,1 0-1 0 0,1 2 0 0 0,22 20-1763 0 0,-13-11-2891 0 0,-6-4-959 0 0</inkml:trace>
  <inkml:trace contextRef="#ctx0" brushRef="#br0" timeOffset="42638.472">9753 1223 11976 0 0,'0'0'266'0'0,"2"1"44"0"0,7 10 32 0 0,1 0 1 0 0,-2 1 0 0 0,1 0-1 0 0,-2 0 1 0 0,1 1 0 0 0,-2-1-1 0 0,1 3-342 0 0,10 17 2132 0 0,-8-14-1507 0 0,-1-1-1 0 0,0 1 1 0 0,-1 0-1 0 0,-1 0 1 0 0,-1 1-1 0 0,-1 0 1 0 0,2 11-625 0 0,-6-24 35 0 0,1 0 1 0 0,-1 0-1 0 0,-1 0 1 0 0,1 0-1 0 0,-1 0 0 0 0,0-1 1 0 0,0 1-1 0 0,0 0 0 0 0,-1 0 1 0 0,0-1-1 0 0,0 1 1 0 0,-1-1-1 0 0,0 1-35 0 0,2-5 52 0 0,1 0 0 0 0,-1-1 0 0 0,1 1 0 0 0,-1-1 0 0 0,0 1 0 0 0,0-1-1 0 0,1 1 1 0 0,-1-1 0 0 0,0 1 0 0 0,0-1 0 0 0,1 0 0 0 0,-1 0 0 0 0,0 1 0 0 0,0-1 0 0 0,0 0 0 0 0,0 0 0 0 0,1 0 0 0 0,-1 0-1 0 0,0 0 1 0 0,0 0 0 0 0,0 0 0 0 0,0 0 0 0 0,1 0 0 0 0,-1 0 0 0 0,0 0 0 0 0,0-1 0 0 0,0 1 0 0 0,0 0 0 0 0,1-1 0 0 0,-1 1 0 0 0,0-1-52 0 0,-3 0-1 0 0,0-1 0 0 0,1 0 0 0 0,-1 0 1 0 0,1 0-1 0 0,0-1 0 0 0,-1 0 1 0 0,1 0-10 0 0,0 0-1 0 0,0 0 0 0 0,1 0 0 0 0,-1 0 1 0 0,0-1-1 0 0,1 0 0 0 0,0 1 0 0 0,0-1 1 0 0,0 0-1 0 0,1 0 0 0 0,-1 0 0 0 0,1 0 1 0 0,0 0-1 0 0,0 0 0 0 0,0-1 1 0 0,1 1-1 0 0,-1 0 0 0 0,1-3 11 0 0,0 1-127 0 0,0 0-1 0 0,1 1 1 0 0,0-1 0 0 0,0 1-1 0 0,0-1 1 0 0,1 1 0 0 0,-1 0-1 0 0,1-1 1 0 0,1 1 0 0 0,-1 0-1 0 0,1 0 1 0 0,-1 1 0 0 0,2-1-1 0 0,-1 0 128 0 0,2 0-1 0 0,-1 0-1 0 0,1 0 1 0 0,0 0 0 0 0,1 1-1 0 0,-1 0 1 0 0,1 0-1 0 0,0 1 1 0 0,0-1-1 0 0,0 1 1 0 0,0 0-1 0 0,0 1 1 0 0,2-1 1 0 0,15-4 1 0 0,0 1 1 0 0,20-2-2 0 0,-17 3-2 0 0,39-5 2 0 0,9 2 0 0 0,54-8 0 0 0,-118 14-157 0 0,1-1-1 0 0,-1 0 0 0 0,0 0 0 0 0,0-1 1 0 0,2-1 157 0 0,-10 4-107 0 0,1 0 1 0 0,0-1-1 0 0,0 0 1 0 0,-1 0 0 0 0,1 0-1 0 0,-1 0 1 0 0,0 0-1 0 0,0 0 1 0 0,1-1 106 0 0,-2 2-17 0 0,0 0 1 0 0,-1-1-1 0 0,1 1 0 0 0,0 0 0 0 0,-1-1 0 0 0,1 1 1 0 0,-1 0-1 0 0,1-1 0 0 0,-1 1 0 0 0,1-1 1 0 0,-1 1-1 0 0,0-1 0 0 0,0 1 0 0 0,0-1 1 0 0,0 1-1 0 0,0-1 0 0 0,0 1 0 0 0,0-2 17 0 0,-1 1-68 0 0,0 0 0 0 0,1 1-1 0 0,-1-1 1 0 0,0 0 0 0 0,0 0 0 0 0,0 0-1 0 0,0 1 1 0 0,0-1 0 0 0,-1 1-1 0 0,1-1 1 0 0,0 1 0 0 0,-1-1-1 0 0,1 1 1 0 0,-1 0 0 0 0,1 0 0 0 0,-1-1-1 0 0,0 1 1 0 0,0 0 0 0 0,1 0-1 0 0,-1 1 1 0 0,0-1 68 0 0,-5-2 54 0 0,0 1 1 0 0,0-1-1 0 0,0 2 0 0 0,0-1 1 0 0,-2 0-55 0 0,1 2 88 0 0,0-1 1 0 0,1 1-1 0 0,-1 1 1 0 0,0-1 0 0 0,0 1-1 0 0,1 1 1 0 0,-1-1-1 0 0,0 1 1 0 0,1 1-1 0 0,0-1 1 0 0,-1 1 0 0 0,1 0-1 0 0,-1 2-88 0 0,-3 1 50 0 0,1 0 0 0 0,0 1-1 0 0,0 0 1 0 0,0 0 0 0 0,1 1 0 0 0,0 1-1 0 0,1-1 1 0 0,-2 4-50 0 0,6-8 101 0 0,1 1 0 0 0,0-1 0 0 0,0 1-1 0 0,1-1 1 0 0,-1 1 0 0 0,1 0 0 0 0,0 0 0 0 0,0 0 0 0 0,1 1-1 0 0,-1-1 1 0 0,1 0 0 0 0,0 0 0 0 0,1 1 0 0 0,-1-1 0 0 0,1 1 0 0 0,0 0-101 0 0,1-1-1 0 0,-1-1 1 0 0,1 1-1 0 0,0-1 1 0 0,1 1-1 0 0,-1-1 1 0 0,1 0 0 0 0,-1 1-1 0 0,1-1 1 0 0,0 0-1 0 0,1 0 1 0 0,-1 0-1 0 0,1-1 1 0 0,0 1 0 0 0,0-1-1 0 0,0 1 1 0 0,0-1-1 0 0,0 0 1 0 0,1 0-1 0 0,1 1 1 0 0,3 1 145 0 0,2 1 0 0 0,-1-1 0 0 0,0-1-1 0 0,1 0 1 0 0,0 0 0 0 0,0-1-1 0 0,0 0 1 0 0,0 0 0 0 0,1-2 0 0 0,2 1-145 0 0,5 0-46 0 0,0-1 0 0 0,0 0 0 0 0,0-2 1 0 0,0 0-1 0 0,12-3 46 0 0,1-4-2057 0 0,-12-1-3667 0 0,-3-1-713 0 0</inkml:trace>
  <inkml:trace contextRef="#ctx0" brushRef="#br0" timeOffset="43001.463">10732 974 15664 0 0,'0'0'356'0'0,"0"0"49"0"0,0 0 21 0 0,0 0-42 0 0,-1 1-250 0 0,-2 1-173 0 0,-26 16 575 0 0,-17 14-536 0 0,36-23 257 0 0,1-1 0 0 0,0 1 0 0 0,0 1 0 0 0,0-1 0 0 0,1 1-1 0 0,-1 3-256 0 0,-2 5 172 0 0,0 1 0 0 0,1 0 0 0 0,2 0 0 0 0,-1 1 0 0 0,2 0 0 0 0,1 0 0 0 0,1 0 0 0 0,0 1 0 0 0,1 0 0 0 0,2 0 0 0 0,0 1 0 0 0,1 19-172 0 0,1-4 240 0 0,1-1 0 0 0,2 1 0 0 0,1 0 0 0 0,2-1 0 0 0,2 0 0 0 0,11 32-240 0 0,25 71 608 0 0,-43-134-663 0 0,4 11 279 0 0,0 0 0 0 0,1 16-224 0 0,-5-27 136 0 0,-1 0 1 0 0,0 0 0 0 0,0 0-1 0 0,0 0 1 0 0,0 0-1 0 0,-1 0 1 0 0,0 0 0 0 0,0 0-1 0 0,0 0 1 0 0,0 0 0 0 0,-1 0-1 0 0,0 0-136 0 0,-1 0 10 0 0,2-2-10 0 0,0 0 1 0 0,0-1-1 0 0,0 0 0 0 0,-1 1 1 0 0,1-1-1 0 0,-1 0 1 0 0,1 0-1 0 0,-1 1 1 0 0,0-1-1 0 0,0-1 1 0 0,0 1-1 0 0,0 0 1 0 0,0 0-1 0 0,0-1 0 0 0,-1 1-69 0 0,-1 0 0 0 0,1 0 0 0 0,0 0-1 0 0,-1-1 1 0 0,1 0 0 0 0,-1 0 0 0 0,1 0 0 0 0,-1 0-1 0 0,1 0 1 0 0,-1-1 0 0 0,0 1 0 0 0,1-1 0 0 0,-1 0-1 0 0,0 0 1 0 0,1 0 0 0 0,-1-1 0 0 0,0 1 0 0 0,1-1-1 0 0,-1 0 1 0 0,-1-1 69 0 0,-2 0-784 0 0,0 0 0 0 0,0-1 0 0 0,1 0 0 0 0,-1 0 0 0 0,1 0-1 0 0,0-1 1 0 0,0 0 0 0 0,-2-2 784 0 0,-8-8-2046 0 0</inkml:trace>
  <inkml:trace contextRef="#ctx0" brushRef="#br0" timeOffset="43002.463">10373 1483 17503 0 0,'0'0'803'0'0,"2"0"-18"0"0,9-4-716 0 0,0 1 0 0 0,0 1-1 0 0,0 0 1 0 0,0 0-1 0 0,3 1-68 0 0,62-2-47 0 0,-30 2 67 0 0,40 0 797 0 0,63-5-1355 0 0,-117 4-470 0 0,2 1-15 0 0</inkml:trace>
  <inkml:trace contextRef="#ctx0" brushRef="#br0" timeOffset="43782.146">10880 1316 12384 0 0,'0'0'281'0'0,"5"-7"779"0"0,-5 6-1052 0 0,10-6 33 0 0,-9 7 154 0 0,-1 0 44 0 0,0 0 1 0 0,0 0 46 0 0,0 0 197 0 0,0 0 86 0 0,0 0 20 0 0,0 0-15 0 0,0 0-81 0 0,18 25 1672 0 0,-14-16-1989 0 0,0-1-1 0 0,-1 1 0 0 0,0-1 0 0 0,0 1 0 0 0,0 5-175 0 0,9 27 372 0 0,-8-29-304 0 0,0 2 0 0 0,-1-1 0 0 0,0 0 0 0 0,-1 4-68 0 0,4 15 72 0 0,-6-30-172 0 0,3 13 529 0 0,-3-15-420 0 0,0 0-1 0 0,0-1 1 0 0,-1 1-1 0 0,1 0 0 0 0,0 0 1 0 0,0 0-1 0 0,0 0 1 0 0,0 0-1 0 0,0 0 0 0 0,0 0 1 0 0,0 0-1 0 0,0 0 1 0 0,-1 0-1 0 0,1 0 0 0 0,0 0 1 0 0,0-1-1 0 0,0 1 0 0 0,0 0 1 0 0,0 0-1 0 0,0 0 1 0 0,-1 0-1 0 0,1 0 0 0 0,0 0 1 0 0,0 0-1 0 0,0 0 1 0 0,0 0-1 0 0,0 0 0 0 0,-1 0 1 0 0,1 1-1 0 0,0-1 1 0 0,0 0-1 0 0,0 0 0 0 0,0 0 1 0 0,0 0-1 0 0,0 0 1 0 0,0 0-1 0 0,-1 0 0 0 0,1 0 1 0 0,0 0-1 0 0,0 0 1 0 0,0 0-1 0 0,0 0 0 0 0,0 1 1 0 0,0-1-1 0 0,0 0 0 0 0,0 0 1 0 0,0 0-1 0 0,0 0 1 0 0,-1 0-1 0 0,1 0 0 0 0,0 0 1 0 0,0 1-1 0 0,0-1 1 0 0,0 0-1 0 0,0 0 0 0 0,0 0 1 0 0,0 0-1 0 0,0 0 1 0 0,0 1-1 0 0,0-1 0 0 0,0 0 1 0 0,0 0-1 0 0,0 0 1 0 0,0 0-1 0 0,0 0-8 0 0,-3-3-17 0 0,0 0 0 0 0,0 0 0 0 0,1-1 0 0 0,-1 0-1 0 0,1 1 1 0 0,0-1 0 0 0,-1 0 0 0 0,2 0 0 0 0,-1 0 0 0 0,0-1 0 0 0,1 1 0 0 0,0 0 0 0 0,0 0-1 0 0,0-1 1 0 0,1 1 0 0 0,-1-1 0 0 0,1 1 0 0 0,0 0 0 0 0,0-1 0 0 0,1-3 17 0 0,0 0-16 0 0,0 1 0 0 0,1-1 1 0 0,0 1-1 0 0,0-1 0 0 0,0 1 1 0 0,1 0-1 0 0,0 0 0 0 0,1 0 1 0 0,-1 1-1 0 0,1-1 0 0 0,5-5 16 0 0,-3 6 0 0 0,0 0 0 0 0,0 0 0 0 0,1 0 0 0 0,0 1 0 0 0,0-1 0 0 0,0 2 0 0 0,0-1 0 0 0,1 1 0 0 0,0 0 0 0 0,0 1 0 0 0,0 0 0 0 0,0 0 0 0 0,4 0 0 0 0,8-2 0 0 0,1 0 0 0 0,-1 2 0 0 0,1 0 0 0 0,1 1 0 0 0,-1 1 0 0 0,0 2 0 0 0,6 0 0 0 0,-21-1 0 0 0,1 1 0 0 0,0 0 0 0 0,0 0 0 0 0,2 2 0 0 0,-7-2 0 0 0,1-1 0 0 0,-1 2 0 0 0,1-1 0 0 0,-1 0 0 0 0,0 0 0 0 0,0 1 0 0 0,1-1 0 0 0,-1 1 0 0 0,0 0 0 0 0,0-1 0 0 0,-1 1 0 0 0,3 2 0 0 0,-3-3 0 0 0,0 1 0 0 0,-1-1 0 0 0,1 1 0 0 0,0-1 0 0 0,0 1 0 0 0,-1-1 0 0 0,1 1 0 0 0,-1 0 0 0 0,0-1 0 0 0,1 1 0 0 0,-1 0 0 0 0,0-1 0 0 0,0 1 0 0 0,0 0 0 0 0,0-1 0 0 0,0 1 0 0 0,0 0 0 0 0,0 0 0 0 0,-1-1 0 0 0,1 1 0 0 0,-1-1 0 0 0,1 1 0 0 0,-1 0 0 0 0,0-1 0 0 0,0 1 0 0 0,0-1 0 0 0,-1 5 0 0 0,-23 54 1352 0 0,15-35-785 0 0,6-19-562 0 0,2 1 0 0 0,-1 0 1 0 0,1 0-1 0 0,0 0 0 0 0,0 1 0 0 0,1-1 0 0 0,-1 0 0 0 0,1 7-5 0 0,2 16 0 0 0,2-21 0 0 0,-1-7-63 0 0,0 0-1 0 0,0 0 0 0 0,-1 0 0 0 0,1 0 1 0 0,0 0-1 0 0,1 0 0 0 0,-1-1 1 0 0,0 1-1 0 0,0-1 0 0 0,1 1 1 0 0,-1-1-1 0 0,1 0 0 0 0,-1 0 0 0 0,1 0 1 0 0,0 0-1 0 0,-1 0 0 0 0,1-1 1 0 0,0 1-1 0 0,-1-1 0 0 0,1 0 1 0 0,0 0-1 0 0,0 0 0 0 0,-1 0 0 0 0,1 0 1 0 0,0-1-1 0 0,0 1 0 0 0,-1-1 1 0 0,1 0-1 0 0,0 1 0 0 0,-1-1 1 0 0,1 0-1 0 0,-1-1 0 0 0,1 1 0 0 0,-1 0 1 0 0,0-1-1 0 0,2 0 64 0 0,4-7-5241 0 0,-5-4-1640 0 0</inkml:trace>
  <inkml:trace contextRef="#ctx0" brushRef="#br0" timeOffset="44226.504">11402 1119 19351 0 0,'-4'-10'1325'0'0,"10"13"-653"0"0,-3-1-651 0 0,-1 0-1 0 0,1 1 1 0 0,-1-1-1 0 0,0 1 1 0 0,0 0-1 0 0,2 1-20 0 0,2 10-325 0 0,5 8-423 0 0,-3-8-5150 0 0,-3-6-346 0 0</inkml:trace>
  <inkml:trace contextRef="#ctx0" brushRef="#br0" timeOffset="44631.029">11570 1301 13824 0 0,'0'0'314'0'0,"0"0"46"0"0,12-10 478 0 0,0 4 2673 0 0,-12 6-3441 0 0,0 0 0 0 0,0 0-1 0 0,1 0 1 0 0,-1 0 0 0 0,0 0-1 0 0,1 0 1 0 0,-1 1 0 0 0,0-1 0 0 0,0 0-1 0 0,1 0 1 0 0,-1 0 0 0 0,0 0-1 0 0,0 0 1 0 0,1 0 0 0 0,-1 1 0 0 0,0-1-1 0 0,0 0 1 0 0,1 0 0 0 0,-1 0-1 0 0,0 1 1 0 0,0-1 0 0 0,0 0 0 0 0,1 0-1 0 0,-1 1 1 0 0,0-1-70 0 0,1 2 113 0 0,-1 0 0 0 0,1 1 0 0 0,-1-1 0 0 0,1 0 1 0 0,-1 0-1 0 0,0 1 0 0 0,0-1 0 0 0,0 1-113 0 0,2 11 896 0 0,10 51 246 0 0,-6-29-1156 0 0,-4-12 14 0 0,-2-17 0 0 0,1-1 0 0 0,-1 0 0 0 0,1 0 0 0 0,1 3 0 0 0,0-4 0 0 0,0 20 0 0 0,-1-24 0 0 0,3-4 0 0 0,5-7 0 0 0,-8 9 0 0 0,7-10 2 0 0,-5 6-103 0 0,1 0 0 0 0,0 0 1 0 0,1 1-1 0 0,2-3 101 0 0,41-43-1575 0 0,-34 38 1571 0 0,-6 4-1 0 0,2 0 1 0 0,-1 0-1 0 0,1 1 0 0 0,3-1 5 0 0,-10 6 4 0 0,0 1 1 0 0,0-1-1 0 0,1 1 0 0 0,-1 0 0 0 0,0 0 0 0 0,1 0 0 0 0,-1 0 1 0 0,0 0-1 0 0,1 1 0 0 0,-1 0 0 0 0,1-1 0 0 0,-1 1 1 0 0,1 1-1 0 0,-1-1 0 0 0,1 0 0 0 0,-1 1 0 0 0,1 0-4 0 0,1 1 232 0 0,1 0 0 0 0,-1 0-1 0 0,1 0 1 0 0,-1 1 0 0 0,0 0-1 0 0,0 0 1 0 0,0 0 0 0 0,4 5-232 0 0,5 4 21 0 0,0 2 0 0 0,0 1-21 0 0,7 7 32 0 0,9 15-74 0 0,-22-26 75 0 0,0 0 0 0 0,1-1 0 0 0,2 2-33 0 0,-8-9-171 0 0,0-1 0 0 0,0 1 0 0 0,0-1 0 0 0,0 0-1 0 0,0 0 1 0 0,1 0 0 0 0,-1 0 0 0 0,1 0 0 0 0,-1-1 0 0 0,1 0 0 0 0,0 0-1 0 0,0 0 1 0 0,0 0 171 0 0,1-1-952 0 0,1 1 0 0 0,-1-2-1 0 0,1 1 1 0 0,-1-1 0 0 0,1 0-1 0 0,2 0 953 0 0,4-2-1184 0 0,13-2-1373 0 0</inkml:trace>
  <inkml:trace contextRef="#ctx0" brushRef="#br0" timeOffset="45101.104">12397 1254 15664 0 0,'0'-1'57'0'0,"0"-1"0"0"0,0 1 1 0 0,-1 0-1 0 0,1-1 0 0 0,0 1 1 0 0,-1 0-1 0 0,1-1 0 0 0,0 1 1 0 0,-1 0-1 0 0,1-1 0 0 0,-1 1 1 0 0,0 0-1 0 0,0 0 1 0 0,1 0-1 0 0,-1-1 0 0 0,0 1 1 0 0,0 0-1 0 0,0 0 0 0 0,0 0 1 0 0,0 0-1 0 0,0 1 0 0 0,0-1 1 0 0,0 0-1 0 0,-1 0 0 0 0,1 1 1 0 0,0-1-1 0 0,0 0 1 0 0,-1 1-58 0 0,-1-1 50 0 0,-1 0 0 0 0,1 0 0 0 0,0 1 0 0 0,0-1 0 0 0,0 1-1 0 0,-1 0 1 0 0,1 0 0 0 0,0 0 0 0 0,-1 0 0 0 0,1 0 0 0 0,-3 1-50 0 0,-2 1 236 0 0,-2 0 115 0 0,0 0 0 0 0,0 0 0 0 0,-1 1 0 0 0,2 1 0 0 0,-1-1 0 0 0,0 2 0 0 0,1-1 0 0 0,-7 6-351 0 0,15-10 33 0 0,-18 13 263 0 0,1 0 0 0 0,-2 4-296 0 0,15-12 178 0 0,0 0 0 0 0,0 1 0 0 0,0-1-1 0 0,1 1 1 0 0,0 0 0 0 0,0 0 0 0 0,0 0 0 0 0,-2 7-178 0 0,4-9 106 0 0,1 0-1 0 0,0 0 0 0 0,0 0 1 0 0,0 0-1 0 0,1 0 1 0 0,-1 1-106 0 0,1-4-2 0 0,0 1 1 0 0,0 0-1 0 0,0-1 1 0 0,0 1-1 0 0,0-1 1 0 0,0 1-1 0 0,0 0 0 0 0,1-1 1 0 0,-1 1-1 0 0,1-1 1 0 0,-1 1-1 0 0,1-1 1 0 0,-1 1-1 0 0,1-1 1 0 0,0 1-1 0 0,0 0 2 0 0,1 0 0 0 0,0 1 0 0 0,1-1 0 0 0,-1 0 0 0 0,0 0 0 0 0,1 0 0 0 0,-1 0 0 0 0,1 0 0 0 0,-1-1 0 0 0,1 1 0 0 0,0-1 0 0 0,0 0 0 0 0,0 1 0 0 0,0-1 0 0 0,0-1 0 0 0,0 1 0 0 0,0 0 0 0 0,0-1 0 0 0,3 1 0 0 0,6 0 0 0 0,-9 0 0 0 0,-1-1 0 0 0,1 1 0 0 0,0-1 0 0 0,0 0 0 0 0,0 0 0 0 0,0 0 0 0 0,0-1 0 0 0,0 1 0 0 0,101-14-1976 0 0,-97 13 1975 0 0,-1 0 0 0 0,1 0 0 0 0,0 0 0 0 0,-1 1 0 0 0,1 0-1 0 0,0 0 1 0 0,0 1 0 0 0,-1 0 0 0 0,1 0 0 0 0,-1 1 0 0 0,1 0 0 0 0,-1 0-1 0 0,1 0 1 0 0,3 2 1 0 0,-3 1 0 0 0,0-1 0 0 0,0 1 0 0 0,0 0 0 0 0,-1 1 0 0 0,1 0 0 0 0,-1 0 0 0 0,-1 0 0 0 0,1 0 0 0 0,-1 1 0 0 0,0 0 0 0 0,-1 0 0 0 0,1 1 0 0 0,-1-1 0 0 0,-1 1 0 0 0,0 0 0 0 0,1 3 0 0 0,7 22 324 0 0,-1 1 0 0 0,1 15-324 0 0,-8-35 107 0 0,-1-5-9 0 0,-1 0-1 0 0,0 0 1 0 0,-1 0 0 0 0,0 0-1 0 0,0 0 1 0 0,-1 0 0 0 0,0 1-1 0 0,0-1 1 0 0,-1 0 0 0 0,0-1-1 0 0,-1 1 1 0 0,-3 7-98 0 0,4-12 42 0 0,-1-1 1 0 0,1 1-1 0 0,-1-1 1 0 0,0 0-1 0 0,0 0 0 0 0,0 0 1 0 0,0-1-1 0 0,-1 1 0 0 0,1-1 1 0 0,-1 1-1 0 0,1-1 1 0 0,-1 0-1 0 0,0 0 0 0 0,0-1 1 0 0,0 1-1 0 0,0-1 1 0 0,0 0-1 0 0,0 0 0 0 0,0 0 1 0 0,-3 0-43 0 0,-4 0 100 0 0,0 0 0 0 0,0-1 0 0 0,0 0 1 0 0,0-1-1 0 0,0 0 0 0 0,0-1 0 0 0,-4-1-100 0 0,5 0-12 0 0,0 0-1 0 0,0-1 1 0 0,0 0-1 0 0,0-1 1 0 0,1 0 0 0 0,-6-3 12 0 0,10 4-276 0 0,0 1 1 0 0,0-1-1 0 0,0 0 1 0 0,0 0 0 0 0,0-1-1 0 0,1 1 1 0 0,0-1 0 0 0,0 0-1 0 0,0 0 1 0 0,1-1-1 0 0,-2-2 276 0 0,4 5-872 0 0,0 0 0 0 0,0 0-1 0 0,0 0 1 0 0,0 0 0 0 0,1 0-1 0 0,-1 0 1 0 0,1 0 0 0 0,0-1 872 0 0,2-13-6441 0 0</inkml:trace>
  <inkml:trace contextRef="#ctx0" brushRef="#br0" timeOffset="46060.698">12651 1494 8752 0 0,'0'0'673'0'0,"0"0"-204"0"0,0 0 766 0 0,8 0 2070 0 0,-1-1-2683 0 0,1 1 0 0 0,0-2 0 0 0,-1 1 0 0 0,1-1-1 0 0,-1 0 1 0 0,1 0 0 0 0,-1-1 0 0 0,6-3-622 0 0,0-1 603 0 0,1 0-1 0 0,-1-1 1 0 0,-1-1-1 0 0,1 0-602 0 0,-7 4 73 0 0,0-1 0 0 0,-1 0 0 0 0,0 0-1 0 0,0 0 1 0 0,0-1 0 0 0,-1 0 0 0 0,0 1-1 0 0,1-4-72 0 0,9-12 72 0 0,-12 16-11 0 0,1 0 1 0 0,-1-1 0 0 0,0 1 0 0 0,-1-1-1 0 0,1 1 1 0 0,-1-1 0 0 0,-1 1 0 0 0,1-1-1 0 0,-1 0 1 0 0,0 1 0 0 0,-1-1 0 0 0,1 0-1 0 0,-1 1 1 0 0,-1-1 0 0 0,1 1 0 0 0,-1-1-62 0 0,2 6 1 0 0,-1 0 0 0 0,1 0 0 0 0,-1 1 0 0 0,1-1 0 0 0,0 0 0 0 0,-1 0 0 0 0,1 0 0 0 0,-1 1 0 0 0,0-1 0 0 0,1 0 0 0 0,-1 1 0 0 0,0-1 0 0 0,1 1 0 0 0,-1-1 0 0 0,0 1 0 0 0,0-1 0 0 0,1 1 0 0 0,-1-1 0 0 0,0 1 0 0 0,0 0 0 0 0,0-1 0 0 0,0 1 0 0 0,0 0 0 0 0,1 0 0 0 0,-1-1 0 0 0,0 1 0 0 0,0 0 0 0 0,0 0 0 0 0,0 0 0 0 0,0 0 0 0 0,0 0 0 0 0,0 1 0 0 0,0-1 0 0 0,0 0 0 0 0,1 0 0 0 0,-1 0 0 0 0,0 1 0 0 0,0-1-1 0 0,-5 3-2 0 0,1-1 1 0 0,-1 1 0 0 0,1 0 0 0 0,0 1-1 0 0,-3 2 2 0 0,0 0 3 0 0,-1 0-3 0 0,1 1 0 0 0,0 1 0 0 0,1-1 0 0 0,0 1 0 0 0,0 1 0 0 0,1-1 0 0 0,0 1 0 0 0,-2 4 0 0 0,5-8 0 0 0,0 1 0 0 0,1-1 0 0 0,0 1 0 0 0,0 0 0 0 0,0 0 0 0 0,0-1 0 0 0,1 1 0 0 0,0 0 0 0 0,0 0 0 0 0,1 0 0 0 0,0 6 0 0 0,0-8 0 0 0,0 0 0 0 0,1 0 0 0 0,0-1 0 0 0,-1 1 0 0 0,1 0 0 0 0,0-1 0 0 0,1 1 0 0 0,-1-1 0 0 0,1 1 0 0 0,-1-1 0 0 0,1 0 0 0 0,0 1 0 0 0,1-1 0 0 0,-1 0 0 0 0,0 0 0 0 0,1-1 0 0 0,-1 1 0 0 0,1 0 0 0 0,2 0 0 0 0,-1 0 38 0 0,0-1 0 0 0,0 1 0 0 0,1-1 0 0 0,-1-1 0 0 0,1 1 0 0 0,0 0 0 0 0,-1-1 0 0 0,1 0 0 0 0,0 0 0 0 0,0-1 0 0 0,0 1 0 0 0,0-1 0 0 0,-1 0 0 0 0,1 0 0 0 0,3-1-38 0 0,3-1 33 0 0,-1 1 0 0 0,1-2 0 0 0,0 1 0 0 0,-1-1 0 0 0,0-1 0 0 0,4-2-33 0 0,7-3 93 0 0,7-3-186 0 0,-1-1 0 0 0,14-10 93 0 0,-21 10-122 0 0,42-24-121 0 0,-54 33 223 0 0,1 0 0 0 0,-1 0 0 0 0,1 1 0 0 0,0 0 0 0 0,1 0 0 0 0,2 1 20 0 0,-10 1-5 0 0,0 1 1 0 0,0 0 0 0 0,0 0-1 0 0,0 0 1 0 0,0 0 0 0 0,0 0-1 0 0,0 0 1 0 0,0 0 0 0 0,0 0-1 0 0,0 1 1 0 0,0-1-1 0 0,-1 1 1 0 0,1 0 0 0 0,0-1-1 0 0,0 1 1 0 0,0 0 0 0 0,0 0-1 0 0,-1 0 1 0 0,1 1 0 0 0,-1-1-1 0 0,1 0 1 0 0,-1 0 0 0 0,1 1-1 0 0,-1-1 1 0 0,0 1 0 0 0,1-1-1 0 0,-1 1 1 0 0,0 0 0 0 0,0-1-1 0 0,0 1 1 0 0,0 0 0 0 0,0 1 4 0 0,2 7 43 0 0,0 0 0 0 0,-1 0 0 0 0,0-1 0 0 0,0 1 0 0 0,-1 0 0 0 0,-1 2-43 0 0,3 12 310 0 0,-1 12-85 0 0,-2-23 104 0 0,-1-11 134 0 0,0-4 293 0 0,0-3-867 0 0,0 1-1 0 0,1-1 0 0 0,0 1 1 0 0,-1 0-1 0 0,2-1 0 0 0,-1 1 1 0 0,0 0-1 0 0,1-1 0 0 0,0 1 1 0 0,0 0-1 0 0,0-1 1 0 0,1 1-1 0 0,-1 0 0 0 0,1 0 1 0 0,0 0-1 0 0,2-3 112 0 0,2-2-179 0 0,0-1-1 0 0,1 1 1 0 0,0 0-1 0 0,1 0 1 0 0,-1 0 0 0 0,2 1 179 0 0,-7 6 10 0 0,1 0 1 0 0,-1 0-1 0 0,1 0 1 0 0,0 0 0 0 0,0 1-1 0 0,-1-1 1 0 0,1 1-1 0 0,0 0 1 0 0,0 0-1 0 0,0 0 1 0 0,1 0 0 0 0,-1 0-1 0 0,0 1 1 0 0,0-1-1 0 0,0 1 1 0 0,0 0 0 0 0,1 0-1 0 0,-1 0 1 0 0,0 1-1 0 0,0-1 1 0 0,0 1-1 0 0,1-1 1 0 0,0 2-11 0 0,8 2 199 0 0,0 0 0 0 0,0 2 0 0 0,0-1 0 0 0,-1 1 0 0 0,3 3-199 0 0,-12-8 24 0 0,29 20 353 0 0,-20-13-211 0 0,1-1 0 0 0,-1 0 0 0 0,8 3-166 0 0,0-2 292 0 0,2 2 100 0 0,0-2 1 0 0,1 0-1 0 0,0-1 0 0 0,15 2-392 0 0,-28-7 156 0 0,1-1-1 0 0,0 0 0 0 0,-1 0 1 0 0,1-1-1 0 0,-1 0 0 0 0,2-1-155 0 0,-7 1 24 0 0,0-1-1 0 0,0 0 1 0 0,0 0-1 0 0,0-1 1 0 0,0 1 0 0 0,0-1-1 0 0,-1 0 1 0 0,1 0-1 0 0,0 0 1 0 0,-1-1-1 0 0,0 1 1 0 0,1-1-1 0 0,-1 0 1 0 0,0 0-1 0 0,1-1-23 0 0,1-2-39 0 0,-1 0-1 0 0,1-1 1 0 0,-1 0-1 0 0,0 0 0 0 0,-1 0 1 0 0,1 0-1 0 0,-1-1 0 0 0,-1 1 1 0 0,0-1-1 0 0,1-6 40 0 0,3-17-661 0 0,-1-1 0 0 0,-2-2 661 0 0,0 5-291 0 0,1-6-74 0 0,1-2 136 0 0,-2-1 1 0 0,-2-1 228 0 0,-14 55 130 0 0,9-8-132 0 0,1 0 0 0 0,0-1 0 0 0,0 2 0 0 0,0-1 0 0 0,1 0 1 0 0,1 0-1 0 0,-1 6 2 0 0,-1 10 26 0 0,2 0 0 0 0,1 2-26 0 0,1 0 250 0 0,1 0 1 0 0,1-1-1 0 0,2 1 0 0 0,6 20-250 0 0,-7-34 75 0 0,0-1 0 0 0,1 0-1 0 0,0 0 1 0 0,1 0 0 0 0,0 0-1 0 0,5 5-74 0 0,-8-11-1007 0 0,-6-6-497 0 0,-11-9-1902 0 0,8 5 2042 0 0,-6-3-971 0 0</inkml:trace>
  <inkml:trace contextRef="#ctx0" brushRef="#br0" timeOffset="46514.581">13631 1169 15200 0 0,'0'0'70'0'0,"0"-1"1"0"0,0 1 0 0 0,1-1-1 0 0,-1 0 1 0 0,0 1 0 0 0,0-1-1 0 0,1 1 1 0 0,-1-1 0 0 0,1 1 0 0 0,-1-1-1 0 0,0 1 1 0 0,1-1 0 0 0,-1 1-1 0 0,1 0 1 0 0,-1-1 0 0 0,1 1-1 0 0,0 0 1 0 0,-1-1 0 0 0,1 1 0 0 0,-1 0-1 0 0,1 0 1 0 0,-1-1 0 0 0,1 1-1 0 0,0 0 1 0 0,-1 0 0 0 0,1 0 0 0 0,0 0-1 0 0,-1 0 1 0 0,1 0 0 0 0,-1 0-1 0 0,1 0-70 0 0,27 0 1843 0 0,-21 0-836 0 0,59 8 878 0 0,26 2 491 0 0,49 12-2376 0 0,-131-20-11 0 0,42 13-173 0 0,-37-10-1655 0 0,1-1 0 0 0,10 2 1839 0 0,-7-3-7557 0 0</inkml:trace>
  <inkml:trace contextRef="#ctx0" brushRef="#br0" timeOffset="48042.672">14962 1033 15664 0 0,'0'0'356'0'0,"-1"-1"49"0"0,-4-3-248 0 0,0 1 0 0 0,-1 0 0 0 0,1-1 0 0 0,-1 2 0 0 0,0-1 0 0 0,0 1 0 0 0,0 0 0 0 0,0 0 0 0 0,0 0 0 0 0,0 1 0 0 0,0 0 0 0 0,-1 0 0 0 0,1 1 0 0 0,0 0-1 0 0,-1 0 1 0 0,1 0 0 0 0,0 1 0 0 0,-1 0 0 0 0,0 0-157 0 0,-9 2 191 0 0,0 0-1 0 0,1 1 0 0 0,-1 1 1 0 0,1 1-1 0 0,0 0 0 0 0,1 0 1 0 0,-1 2-1 0 0,-10 7-190 0 0,19-11 135 0 0,0 1-1 0 0,-1 0 1 0 0,2 0 0 0 0,-1 1-1 0 0,0-1 1 0 0,1 1 0 0 0,0 1-1 0 0,1-1 1 0 0,-1 1 0 0 0,1 0-1 0 0,1 0 1 0 0,-1 0 0 0 0,1 0-1 0 0,0 0 1 0 0,1 1 0 0 0,0 0-1 0 0,0-1 1 0 0,-1 7-135 0 0,1 8 24 0 0,1 1-1 0 0,1-1 1 0 0,1 0-1 0 0,1 0 1 0 0,1 0 0 0 0,1 0-1 0 0,5 19-23 0 0,10 29 0 0 0,-4-19 0 0 0,-3 1 0 0 0,-2 0 0 0 0,0 20 0 0 0,-9-60-16 0 0,0-1-1 0 0,-1 1 1 0 0,0 0 0 0 0,-1 0-1 0 0,-1-1 1 0 0,-1 9 16 0 0,2-16-268 0 0,0-1 0 0 0,-1 1 0 0 0,1-1 0 0 0,0 1 0 0 0,-1-1 0 0 0,0 0 0 0 0,0 0 0 0 0,0 0 0 0 0,0 0 0 0 0,0 0 0 0 0,-1 0 0 0 0,1 0 0 0 0,-1-1 0 0 0,0 0 0 0 0,1 1 0 0 0,-1-1 0 0 0,0 0 0 0 0,-1 0 0 0 0,1 0 0 0 0,0-1 0 0 0,0 1 0 0 0,-1-1 0 0 0,1 0 0 0 0,-1 0 268 0 0,-27 5-2536 0 0,-1-3-21 0 0</inkml:trace>
  <inkml:trace contextRef="#ctx0" brushRef="#br0" timeOffset="48697.388">14317 1486 17503 0 0,'6'-1'858'0'0,"97"-10"158"0"0,83 2-1016 0 0,-75 5 46 0 0,26-6 1117 0 0,8-6-1163 0 0,-125 13-598 0 0,-1 0 0 0 0,1-2 0 0 0,-1 0 1 0 0,0-1-1 0 0,16-8 598 0 0,-16 1-166 0 0,-19 13 166 0 0,1-1 0 0 0,-1 1 0 0 0,1-1 0 0 0,-1 1 0 0 0,0 0 0 0 0,0-1 0 0 0,1 1 0 0 0,-1-1 0 0 0,0 1 0 0 0,0-1 0 0 0,1 1 0 0 0,-1-1 0 0 0,0 1 0 0 0,0-1 0 0 0,0 1 0 0 0,0-1 0 0 0,0 1 0 0 0,0-1 0 0 0,0 1 0 0 0,0-1 0 0 0,0 1 0 0 0,0-1 0 0 0,0 1 0 0 0,0-1 0 0 0,0 1 0 0 0,-1-1 0 0 0,1 1 0 0 0,0-1 0 0 0,0 1 0 0 0,0-1 0 0 0,-1 1 0 0 0,1-1 0 0 0,0 1 0 0 0,-1 0 0 0 0,1-1 0 0 0,0 1 0 0 0,-1-1 0 0 0,1 1 0 0 0,0 0 0 0 0,-1-1 0 0 0,1 1 0 0 0,-1 0 0 0 0,1 0 0 0 0,-1-1 0 0 0,0 0-2 0 0,-1 0 0 0 0,1 0 0 0 0,-1 0 0 0 0,0 1 0 0 0,1-1 0 0 0,-1 0 0 0 0,0 1 0 0 0,0-1 0 0 0,0 1 0 0 0,1 0 0 0 0,-1-1 0 0 0,0 1 0 0 0,0 0 0 0 0,0 0 0 0 0,-1 1 2 0 0,-30 3 432 0 0,25-3-72 0 0,1 1-1 0 0,0 0 1 0 0,0 0 0 0 0,0 1 0 0 0,0 0 0 0 0,0 0-1 0 0,-5 4-359 0 0,-5 2 473 0 0,11-6-392 0 0,-1 0 0 0 0,1 1 0 0 0,0-1 0 0 0,0 1 0 0 0,1 1 0 0 0,-1-1-1 0 0,1 1 1 0 0,-5 5-81 0 0,0 1 0 0 0,8-9 0 0 0,0-1 0 0 0,1 1 0 0 0,-1 0 0 0 0,0 0 0 0 0,1 1 0 0 0,-1-1 0 0 0,1 0 0 0 0,0 0 0 0 0,0 1 0 0 0,0-1 0 0 0,0 0 0 0 0,0 2 0 0 0,-4 8 0 0 0,5-11 0 0 0,0-1 0 0 0,0 1 0 0 0,-1-1 0 0 0,1 1 0 0 0,0-1 0 0 0,0 1 0 0 0,-1-1 0 0 0,1 1 0 0 0,0-1 0 0 0,0 1 0 0 0,0-1 0 0 0,0 1 0 0 0,0 0 0 0 0,0-1 0 0 0,0 1 0 0 0,0-1 0 0 0,0 1 0 0 0,0-1 0 0 0,0 1 0 0 0,1-1 0 0 0,-1 1 0 0 0,0 0 0 0 0,2 1 0 0 0,0 0 0 0 0,0 0 0 0 0,0 0 0 0 0,1 0 0 0 0,-1-1 0 0 0,0 1 0 0 0,1-1 0 0 0,1 1 0 0 0,-2-1 0 0 0,0 1 0 0 0,0-1 0 0 0,0 0 0 0 0,0 0 0 0 0,1-1 0 0 0,-1 1 0 0 0,0 0 0 0 0,1-1 0 0 0,1 1 0 0 0,38-2 0 0 0,-41 1 0 0 0,5-1 29 0 0,-1 0 0 0 0,0 0 0 0 0,0 0-1 0 0,1 0 1 0 0,-1-1 0 0 0,0 0-1 0 0,0 0 1 0 0,-1 0 0 0 0,3-2-29 0 0,7-5 699 0 0,0 0 0 0 0,4-5-699 0 0,5-4 391 0 0,-12 11-391 0 0,-1 0 0 0 0,1 1 0 0 0,1 0 0 0 0,-1 0 0 0 0,1 1 0 0 0,9-2 0 0 0,-15 4-86 0 0,0 1-1 0 0,1 1 1 0 0,-1-1-1 0 0,0 1 1 0 0,1 0-1 0 0,-1 1 1 0 0,1-1-1 0 0,-1 1 1 0 0,1 1-1 0 0,-1-1 1 0 0,0 1-1 0 0,1 0 1 0 0,-1 1-1 0 0,0-1 1 0 0,1 1-1 0 0,-1 1 87 0 0,17 4-342 0 0,-19-6 454 0 0,0 0 0 0 0,-1 0 0 0 0,1 0 0 0 0,-1 0 0 0 0,0 1 0 0 0,1-1 0 0 0,-1 1 0 0 0,0 0 0 0 0,0 0 0 0 0,2 2-112 0 0,14 11 535 0 0,-15-12-530 0 0,-1-1 0 0 0,1 1 0 0 0,-1-1-1 0 0,1 1 1 0 0,-1 0 0 0 0,0 1 0 0 0,0-1-1 0 0,-1 0 1 0 0,1 1 0 0 0,-1 0-1 0 0,0-1 1 0 0,1 1 0 0 0,-2 0 0 0 0,1 0-1 0 0,1 4-4 0 0,-2-5 0 0 0,0-1 0 0 0,0 1 0 0 0,0-1 0 0 0,1 1 0 0 0,-1-1 0 0 0,1 0 0 0 0,-1 0 0 0 0,1 0 0 0 0,0 0 0 0 0,0 0 0 0 0,0 0 0 0 0,0 0 0 0 0,1 0 0 0 0,0 1 0 0 0,0-1 0 0 0,0 1 0 0 0,-1 0 0 0 0,1 0 0 0 0,-1 0 0 0 0,0 0 0 0 0,2 2 0 0 0,-1 2 56 0 0,1 0-1 0 0,0-1 0 0 0,0 1 1 0 0,1-1-1 0 0,0 0 0 0 0,0 0 1 0 0,1 0-1 0 0,2 1-55 0 0,-7-6 488 0 0,-1-1 21 0 0,0 0-66 0 0,0-1-432 0 0,-1 0-1 0 0,1 0 1 0 0,0 0 0 0 0,-1 0-1 0 0,1 0 1 0 0,-1 0-1 0 0,1 0 1 0 0,-1 0 0 0 0,1 0-1 0 0,-1 0 1 0 0,0 0 0 0 0,1 0-1 0 0,-1 1 1 0 0,0-1 0 0 0,0 0-1 0 0,1 0 1 0 0,-2 0-11 0 0,-16-12-30 0 0,13 10 44 0 0,4 2-14 0 0,0 0 0 0 0,0 1 0 0 0,0-1 0 0 0,0 0 0 0 0,0 0 0 0 0,1 0 0 0 0,-1 0 0 0 0,0 0 0 0 0,1 1 0 0 0,-1-1 0 0 0,0-1 0 0 0,1 1 0 0 0,0 0 0 0 0,-1 0 0 0 0,1 0 0 0 0,-1 0 0 0 0,1 0 0 0 0,0 0 0 0 0,0 0 0 0 0,0-1 0 0 0,-6-15 0 0 0,2 10 0 0 0,2 5 0 0 0,1 0 0 0 0,0 0 0 0 0,0 0 0 0 0,0 0 0 0 0,0 0 0 0 0,0 0 0 0 0,0 0 0 0 0,1 0 0 0 0,-1 0 0 0 0,1-1 0 0 0,-1 1 0 0 0,1 0 0 0 0,0-1 0 0 0,0 1 0 0 0,0 0 0 0 0,0-1 0 0 0,0-27 0 0 0,-1 24 0 0 0,1 0 0 0 0,-1 1 0 0 0,1-1 0 0 0,1 0 0 0 0,-1 1 0 0 0,1-1 0 0 0,0 0 0 0 0,1 1 0 0 0,0-4 0 0 0,30-49 0 0 0,-28 51-136 0 0,0 0-1 0 0,1 1 1 0 0,0-1-1 0 0,1 1 1 0 0,-1 0-1 0 0,1 1 1 0 0,0 0-1 0 0,1 0 1 0 0,5-4 136 0 0,-1 2-1004 0 0,0 1 0 0 0,1 0-1 0 0,-1 1 1 0 0,1 0 0 0 0,12-3 1004 0 0,-3 4-1535 0 0</inkml:trace>
  <inkml:trace contextRef="#ctx0" brushRef="#br0" timeOffset="50834.839">16280 1324 19031 0 0,'0'0'432'0'0,"0"0"66"0"0,0 0 23 0 0,0 0-60 0 0,-12 11-273 0 0,10-9-137 0 0,-1 1-1 0 0,1 0 0 0 0,-1 0 0 0 0,1 0 0 0 0,0 0 0 0 0,0 0 0 0 0,1 0 1 0 0,-1 1-1 0 0,1-1 0 0 0,-1 1 0 0 0,1-1 0 0 0,0 1 0 0 0,1 0 0 0 0,-1-1 1 0 0,0 2-51 0 0,-1 11 568 0 0,1 1 0 0 0,1 13-568 0 0,0-18 74 0 0,0 0-41 0 0,0 1 1 0 0,1 0-1 0 0,0 0 1 0 0,1-1-1 0 0,0 1 1 0 0,1-1-1 0 0,0 1 1 0 0,1-1-1 0 0,1 0 0 0 0,0 0 1 0 0,0-1-1 0 0,5 6-33 0 0,-9-15-417 0 0,1 0 0 0 0,-1 0 0 0 0,1 0 0 0 0,0 0 0 0 0,0 0 0 0 0,0 0 0 0 0,0-1 0 0 0,0 1 0 0 0,0-1-1 0 0,0 0 418 0 0,-1-1-7 0 0,0 1-1527 0 0</inkml:trace>
  <inkml:trace contextRef="#ctx0" brushRef="#br0" timeOffset="51207.137">16249 1293 19351 0 0,'-1'-2'263'0'0,"0"0"0"0"0,0 0 0 0 0,1 0 0 0 0,-1 0 0 0 0,1 0-1 0 0,0 0 1 0 0,-1 0 0 0 0,1-2-263 0 0,56 24-252 0 0,2 2-5089 0 0,-29-13 3296 0 0</inkml:trace>
  <inkml:trace contextRef="#ctx0" brushRef="#br0" timeOffset="51580.019">16689 1296 17503 0 0,'0'0'399'0'0,"-9"-5"1106"0"0,3 4-1494 0 0,0 1-1 0 0,0 0 1 0 0,1 0 0 0 0,-1 0-1 0 0,0 1 1 0 0,0 0-1 0 0,0 0 1 0 0,0 1-1 0 0,1-1 1 0 0,-1 1-1 0 0,0 1-10 0 0,-17 7 677 0 0,1 0 0 0 0,-1 3-677 0 0,10-6 498 0 0,4-2-252 0 0,0 0 0 0 0,1 0-1 0 0,0 1 1 0 0,0 0 0 0 0,0 1-1 0 0,1 0 1 0 0,0 0 0 0 0,-1 2-246 0 0,5-5 11 0 0,0 0 0 0 0,0 0 0 0 0,0 1 0 0 0,1-1 0 0 0,-1 1 1 0 0,1-1-1 0 0,0 1 0 0 0,1 0 0 0 0,-1 0 0 0 0,1 0 0 0 0,0-1 1 0 0,0 1-1 0 0,0 1 0 0 0,1-1 0 0 0,0 0 0 0 0,0 5-11 0 0,1-7 0 0 0,0 1 0 0 0,-1-1 0 0 0,1 0 0 0 0,1 1 0 0 0,-1-1 0 0 0,0 0 0 0 0,1 0 0 0 0,0 1 0 0 0,0-2 0 0 0,0 1 0 0 0,0 0 0 0 0,0 0 0 0 0,0 0 0 0 0,1-1 0 0 0,-1 1 0 0 0,1-1 0 0 0,0 0 0 0 0,0 0 0 0 0,2 1 0 0 0,2 2 0 0 0,2-1 0 0 0,-1 0 0 0 0,0 0 0 0 0,1-1 0 0 0,-1 0 0 0 0,1 0 0 0 0,0-1 0 0 0,18 4-375 0 0,0 0 0 0 0,11-1 375 0 0,-28-4-611 0 0,-1-1 0 0 0,0 0 0 0 0,1-1 0 0 0,-1 0 0 0 0,0 0 0 0 0,1-1 0 0 0,-1 0 0 0 0,0 0 0 0 0,0-1 611 0 0,11-5-1534 0 0</inkml:trace>
  <inkml:trace contextRef="#ctx0" brushRef="#br0" timeOffset="51581.019">16907 1360 19351 0 0,'0'0'886'0'0,"0"0"-21"0"0,0 15-520 0 0,1-9-345 0 0,0 0 0 0 0,0 0 0 0 0,1 0 0 0 0,0 0 0 0 0,0 0 0 0 0,0 0 0 0 0,1 0 0 0 0,2 3 0 0 0,1 4 0 0 0,27 50 2162 0 0,13 18-2162 0 0,-43-75-90 0 0,3 3 90 0 0,1 1 0 0 0,0-1 0 0 0,0 0 0 0 0,0 0 0 0 0,8 6 0 0 0,-8-10-269 0 0,-6-4-1135 0 0,-1-1-511 0 0,1-3-107 0 0,4-11-23 0 0</inkml:trace>
  <inkml:trace contextRef="#ctx0" brushRef="#br0" timeOffset="51953.608">16982 1257 19351 0 0,'-7'-9'856'0'0,"7"9"176"0"0,0 0-824 0 0,0 0-208 0 0,0 0 0 0 0,0 0 0 0 0,0 0 0 0 0,0 0 0 0 0,0 0 0 0 0,0 0 0 0 0,0 0 0 0 0,7 6 0 0 0,3-3 0 0 0,-4 2 0 0 0,4 6-1184 0 0,2-2-288 0 0,0-1-48 0 0,1 0-15 0 0</inkml:trace>
  <inkml:trace contextRef="#ctx0" brushRef="#br0" timeOffset="52331.31">17543 1374 19351 0 0,'-11'-2'2062'0'0,"2"2"-2055"0"0,1 1-1 0 0,-1 1 1 0 0,0 0 0 0 0,1 0 0 0 0,-2 1-7 0 0,-14 4 0 0 0,4-1 296 0 0,0 0 0 0 0,0 2 0 0 0,1 1 0 0 0,1 0 0 0 0,0 1 0 0 0,0 1 0 0 0,-4 5-296 0 0,15-13 0 0 0,2 2 0 0 0,-1-1 0 0 0,0 1 0 0 0,1-1 0 0 0,0 2 0 0 0,0-1 0 0 0,0 0 0 0 0,1 1 0 0 0,0 0 0 0 0,0 0 0 0 0,0 0 0 0 0,1 1 0 0 0,0-1 0 0 0,0 1 0 0 0,0 0 0 0 0,1 0 0 0 0,0 0 0 0 0,0 2 0 0 0,2 0 0 0 0,3-1 0 0 0,0-6 0 0 0,-1 0 0 0 0,0 0 0 0 0,0 0 0 0 0,0-1 0 0 0,1 1 0 0 0,-1-1 0 0 0,1 1 0 0 0,-1-1 0 0 0,1 0 0 0 0,0 0 0 0 0,-1 0 0 0 0,1 0 0 0 0,0-1 0 0 0,0 1 0 0 0,0-1 0 0 0,0 1 0 0 0,-1-1 0 0 0,1 0 0 0 0,0 0 0 0 0,6-1 0 0 0,-1 1 0 0 0,0-1 0 0 0,0-1 0 0 0,1 1 0 0 0,-1-1 0 0 0,0-1 0 0 0,19-5 0 0 0,-18 6 0 0 0,1 0 0 0 0,0-1 0 0 0,-1-1 0 0 0,0 0 0 0 0,0 0 0 0 0,0-1 0 0 0,0 0 0 0 0,2-2 0 0 0,-1 0-109 0 0,-1-1-1 0 0,-1 1 1 0 0,1-2-1 0 0,-1 1 1 0 0,-1-1-1 0 0,1 0 1 0 0,-2-1-1 0 0,5-6 110 0 0,-1-6-292 0 0,0 0 0 0 0,-1 0-1 0 0,-1-1 1 0 0,-1 1-1 0 0,-1-2 1 0 0,-1 1 0 0 0,1-13 292 0 0,-6 35-4 0 0,2-17-206 0 0,0-1 0 0 0,-1 1 0 0 0,0-1 0 0 0,-2 0 0 0 0,-2-16 210 0 0,-8-14 2344 0 0,10 48-1832 0 0,1 1 0 0 0,-7 14 96 0 0,4-8-608 0 0,1 0 0 0 0,0 0 0 0 0,0 1 0 0 0,1-1 0 0 0,0 0 0 0 0,0 1 0 0 0,0-1 0 0 0,1 6 0 0 0,0 12 0 0 0,3 18 0 0 0,-1-22 0 0 0,0 6 0 0 0,2-1 0 0 0,0 1 0 0 0,2-1 0 0 0,1-1 0 0 0,4 12 0 0 0,-6-25 0 0 0,0 0 0 0 0,0-1 0 0 0,1 1 0 0 0,0-1 0 0 0,0-1 0 0 0,1 1 0 0 0,1-1 0 0 0,0 0 0 0 0,0-1 0 0 0,0 1 0 0 0,5 1 0 0 0,-4-4 0 0 0,0-1 0 0 0,1-1 0 0 0,0 1 0 0 0,0-1 0 0 0,0-1 0 0 0,0 0 0 0 0,0 0 0 0 0,1-1 0 0 0,-1-1 0 0 0,1 1 0 0 0,0-2 0 0 0,0 1 0 0 0,5-1 0 0 0,-1-1 0 0 0,1 0 0 0 0,-1-1 0 0 0,0-1 0 0 0,0-1 0 0 0,0 0 0 0 0,9-3 0 0 0,-18 4 0 0 0,0 1 0 0 0,-1-1 0 0 0,1 0 0 0 0,-1 0 0 0 0,0 0 0 0 0,0-1 0 0 0,0 0 0 0 0,0 0 0 0 0,-1 0 0 0 0,1 0 0 0 0,-1-1 0 0 0,0 0 0 0 0,0 0 0 0 0,-1 0 0 0 0,0 0 0 0 0,1-1 0 0 0,-2 1 0 0 0,1-1 0 0 0,-1 0 0 0 0,1-1 0 0 0,-2 2-42 0 0,-1 0-1 0 0,1 0 1 0 0,-1 0-1 0 0,0 0 0 0 0,0 0 1 0 0,0 0-1 0 0,-1 0 1 0 0,0 0-1 0 0,0 0 0 0 0,0 1 1 0 0,-1-1-1 0 0,1 0 1 0 0,-1 1-1 0 0,0-1 1 0 0,-1 1-1 0 0,1-1 0 0 0,-1 1 1 0 0,0 0-1 0 0,0 0 1 0 0,0 0-1 0 0,-3-3 43 0 0,2 4-32 0 0,1 0 0 0 0,-1 0-1 0 0,1 0 1 0 0,-1 0 0 0 0,0 1 0 0 0,0-1 0 0 0,0 1-1 0 0,0 0 1 0 0,0 0 0 0 0,-1 0 0 0 0,0 0 32 0 0,2 2 78 0 0,0-1 0 0 0,-1 0 0 0 0,1 1 0 0 0,0 0 0 0 0,0 0 0 0 0,0 0 0 0 0,0 0 0 0 0,-1 0 0 0 0,1 0 0 0 0,0 1 0 0 0,0 0 0 0 0,0-1 0 0 0,0 1 0 0 0,0 1 0 0 0,0-1 0 0 0,-2 1-78 0 0,1 0 0 0 0,1 0 0 0 0,0-1 0 0 0,0 1 0 0 0,0 1 0 0 0,0-1 0 0 0,0 0 0 0 0,0 1 0 0 0,0-1 0 0 0,1 1 0 0 0,0 0 0 0 0,-1 0 0 0 0,1 0 0 0 0,0 0 0 0 0,0 0 0 0 0,0 1 0 0 0,1-1 0 0 0,-1 1 0 0 0,1-1 0 0 0,0 1 0 0 0,0-1 0 0 0,0 1 0 0 0,1 0 0 0 0,-1-1 0 0 0,1 1 0 0 0,0 0 0 0 0,0 0 0 0 0,0-1 0 0 0,0 1 0 0 0,1 0 0 0 0,-1 0 0 0 0,3 2 0 0 0,-1 1 0 0 0,1-1 0 0 0,0 0 0 0 0,0 0 0 0 0,1 0 0 0 0,0 0 0 0 0,0 0 0 0 0,0-1 0 0 0,1 1 0 0 0,0-1 0 0 0,0-1 0 0 0,0 1 0 0 0,0-1 0 0 0,1 1 0 0 0,0-2 0 0 0,0 1 0 0 0,3 1 0 0 0,11 5 79 0 0,-8-4 246 0 0,0-1 1 0 0,0 0-1 0 0,0 0 1 0 0,0-1 0 0 0,1-1-1 0 0,3 1-325 0 0,-3-2-127 0 0,0 0 0 0 0,0-1 0 0 0,0-1-1 0 0,4 0 128 0 0,-12-1-274 0 0,0 1-1 0 0,0-1 1 0 0,0 0-1 0 0,0-1 0 0 0,0 1 1 0 0,-1-1-1 0 0,1 0 1 0 0,-1 0-1 0 0,1-1 1 0 0,-1 1-1 0 0,1-1 0 0 0,2-3 275 0 0,4-3-1584 0 0,0-4-3670 0 0,-2-3-1183 0 0</inkml:trace>
  <inkml:trace contextRef="#ctx0" brushRef="#br0" timeOffset="52698.543">18235 1366 17503 0 0,'0'0'399'0'0,"0"0"60"0"0,0 0 21 0 0,0 15 102 0 0,1-5-398 0 0,0 1-1 0 0,0 0 1 0 0,1-1-1 0 0,0 1 1 0 0,1-1-1 0 0,1 0 1 0 0,-1 1-1 0 0,2-2 1 0 0,-1 1-1 0 0,6 8-183 0 0,-1-4 451 0 0,0-1-1 0 0,0 1 1 0 0,2-2 0 0 0,-1 0-1 0 0,2 0 1 0 0,11 9-451 0 0,-22-20 488 0 0,-1-1-422 0 0,1 0-1 0 0,-1 1 1 0 0,1-1 0 0 0,-1 0 0 0 0,1 0-1 0 0,-1 1 1 0 0,1-1 0 0 0,-1 0-1 0 0,1 0 1 0 0,-1 0 0 0 0,1 0 0 0 0,-1 0-1 0 0,1 0 1 0 0,-1 0 0 0 0,1 0-1 0 0,0 0 1 0 0,-1 0-66 0 0,2-1 1 0 0,-1 0 0 0 0,0 0 0 0 0,0 0 0 0 0,0 0 0 0 0,0 0 0 0 0,0 0 0 0 0,0 0 1 0 0,-1 0-1 0 0,1-1 0 0 0,0 1 0 0 0,-1 0 0 0 0,1-1 0 0 0,-1 1 0 0 0,1 0 0 0 0,-1-1 0 0 0,1 1 0 0 0,-1-1 0 0 0,0 1-1 0 0,2-33-600 0 0,1 1-645 0 0,5-5 1096 0 0,-5 25-326 0 0,0 0 0 0 0,0 0 0 0 0,1 0 1 0 0,3-5 474 0 0,-6 17 23 0 0,-1 0 1 0 0,0-1 0 0 0,1 1-1 0 0,-1 0 1 0 0,1 0 0 0 0,0 0-1 0 0,-1 0 1 0 0,1 0 0 0 0,0 0 0 0 0,0 0-1 0 0,-1 1 1 0 0,1-1 0 0 0,0 0-1 0 0,0 0 1 0 0,0 1 0 0 0,0-1-1 0 0,0 0 1 0 0,0 1 0 0 0,0-1-1 0 0,0 1 1 0 0,0-1 0 0 0,0 1 0 0 0,0 0-1 0 0,1-1 1 0 0,-1 1 0 0 0,0 0-1 0 0,0 0 1 0 0,0 0 0 0 0,1 0-1 0 0,-1 0 1 0 0,0 0 0 0 0,0 0-1 0 0,0 0 1 0 0,0 0 0 0 0,1 0-1 0 0,-1 1 1 0 0,0-1 0 0 0,0 1 0 0 0,0-1-1 0 0,0 1 1 0 0,0-1 0 0 0,0 1-1 0 0,1 0-23 0 0,1 1 74 0 0,1 1-1 0 0,-1 0 1 0 0,0-1-1 0 0,1 1 1 0 0,-1 1-1 0 0,-1-1 0 0 0,1 0 1 0 0,0 1-1 0 0,-1 0 1 0 0,0-1-1 0 0,2 3-73 0 0,53 98 1440 0 0,-48-88-1274 0 0,1 1-1 0 0,1-1 0 0 0,0-1 0 0 0,4 3-165 0 0,-10-12-4 0 0,0-1 0 0 0,0 0-1 0 0,1 0 1 0 0,0 0-1 0 0,0-1 1 0 0,0 0-1 0 0,0 0 1 0 0,0 0 0 0 0,1-1-1 0 0,0 0 1 0 0,0-1-1 0 0,2 2 5 0 0,-6-4-57 0 0,0 1-1 0 0,0-1 0 0 0,-1 0 1 0 0,1 0-1 0 0,0 0 0 0 0,0 0 1 0 0,-1 0-1 0 0,1-1 1 0 0,0 1-1 0 0,0-1 0 0 0,-1 0 1 0 0,1 1-1 0 0,-1-1 0 0 0,1 0 1 0 0,-1-1-1 0 0,1 1 1 0 0,-1 0-1 0 0,3-2 58 0 0,-4 1-814 0 0,1 1 1 0 0,-1 0-1 0 0,1-1 0 0 0,-1 1 0 0 0,0-1 1 0 0,0 1-1 0 0,1-1 0 0 0,-1 1 1 0 0,0-1-1 0 0,0 0 814 0 0,2-9-7081 0 0</inkml:trace>
  <inkml:trace contextRef="#ctx0" brushRef="#br0" timeOffset="53061.797">18789 1220 21191 0 0,'0'0'970'0'0,"0"0"-20"0"0,0 3-611 0 0,8 26-363 0 0,1-1 0 0 0,1 0 0 0 0,1 0 0 0 0,4 5 24 0 0,-3-8 178 0 0,6 22-178 0 0,9 20-13 0 0,17 38 1928 0 0,-44-104-2059 0 0,0-1 0 0 0,0 1 1 0 0,0-1-1 0 0,0 0 0 0 0,0 1 0 0 0,0-1 1 0 0,0 1-1 0 0,0-1 0 0 0,0 0 0 0 0,0 1 1 0 0,0-1-1 0 0,-1 0 0 0 0,1 1 0 0 0,0-1 1 0 0,0 1-1 0 0,0-1 0 0 0,0 0 0 0 0,-1 1 1 0 0,1-1-1 0 0,0 0 0 0 0,0 1 0 0 0,-1-1 0 0 0,1 0 1 0 0,0 0-1 0 0,-1 1 0 0 0,1-1 0 0 0,0 0 1 0 0,-1 0 143 0 0,-7 3-7849 0 0</inkml:trace>
  <inkml:trace contextRef="#ctx0" brushRef="#br0" timeOffset="53062.797">18637 1372 19351 0 0,'13'0'856'0'0,"-7"0"176"0"0,1-4-824 0 0,6 4-208 0 0,5 4 0 0 0,4-4 0 0 0,10 0-368 0 0,-4 2-112 0 0,3 0-32 0 0,8 4 0 0 0,-2 0 416 0 0,3 0 96 0 0,2 0 0 0 0</inkml:trace>
  <inkml:trace contextRef="#ctx0" brushRef="#br0" timeOffset="53962.439">19572 1189 11976 0 0,'6'-22'1144'0'0,"1"-1"-382"0"0,-2 10 3531 0 0,-3 19-147 0 0,3 27-3113 0 0,-2 5-856 0 0,-2 14-177 0 0,1 26-12 0 0,-1-61 198 0 0,1-1 1 0 0,0 0-1 0 0,1 0 0 0 0,1 0 0 0 0,0 0 0 0 0,2-1 1 0 0,-1 1-1 0 0,2-1 0 0 0,0-1 0 0 0,1 1 0 0 0,1 0-186 0 0,-3-6 0 0 0,1 0 0 0 0,0-1 0 0 0,0 0 0 0 0,1 0 0 0 0,0-1 0 0 0,1 0 0 0 0,-1 0 0 0 0,1-1 0 0 0,1 0 0 0 0,-1-1 0 0 0,9 4 0 0 0,-15-8-86 0 0,-1-1 0 0 0,1 1 0 0 0,-1-1 0 0 0,1 1 0 0 0,-1-1 0 0 0,1 0 0 0 0,-1 0 0 0 0,1 0 0 0 0,-1 0 0 0 0,1 0 0 0 0,-1 0 0 0 0,1-1 0 0 0,-1 1 0 0 0,1-1 0 0 0,-1 0 0 0 0,1 0 0 0 0,-1 0 0 0 0,0 0 0 0 0,0 0 0 0 0,1 0 0 0 0,-1-1 0 0 0,0 1 0 0 0,0-1 0 0 0,0 0 0 0 0,0 1 0 0 0,-1-1 0 0 0,1 0 0 0 0,0 0 86 0 0,1-4-654 0 0,0-1 0 0 0,0 1-1 0 0,0-1 1 0 0,-1 0 0 0 0,0 1-1 0 0,0-1 1 0 0,-1 0-1 0 0,1 0 1 0 0,-1-3 654 0 0,2-9-1726 0 0,0 1 1 0 0,6-13 1725 0 0,-4 13-210 0 0,0 0 1 0 0,0-12 209 0 0,2 8 1900 0 0,-7 21-1035 0 0,0 1 125 0 0,7 1 1650 0 0,3 7-2017 0 0,-1 1-1 0 0,-1 0 0 0 0,0 1 1 0 0,0 0-1 0 0,3 6-622 0 0,32 58 1377 0 0,-26-42-94 0 0,16 20-1283 0 0,-25-38-3 0 0,-5-9-30 0 0,-1 0 0 0 0,1-1-1 0 0,0 1 1 0 0,1-1 0 0 0,-1 0-1 0 0,1 0 1 0 0,-1 0 0 0 0,1 0 33 0 0,-3-3-1404 0 0,-1-1-511 0 0,0-2-107 0 0,0-5-24 0 0</inkml:trace>
  <inkml:trace contextRef="#ctx0" brushRef="#br0" timeOffset="54347.374">19973 1215 19351 0 0,'5'-3'424'0'0,"-5"3"88"0"0,0 0 24 0 0,6-3 8 0 0,1 3-440 0 0,2 3-104 0 0,1-3 0 0 0,3 3 0 0 0,-4 2-384 0 0,0 1-104 0 0,4-1-24 0 0,-4 1 0 0 0,4 0-816 0 0,-4-1-168 0 0,10 6-31 0 0,-3-5-9 0 0</inkml:trace>
  <inkml:trace contextRef="#ctx0" brushRef="#br0" timeOffset="54714.854">20259 1386 15664 0 0,'0'2'102'0'0,"1"-1"1"0"0,0 1-1 0 0,-1 0 1 0 0,1 0 0 0 0,-1 1-1 0 0,0-1 1 0 0,0 0-1 0 0,0 0 1 0 0,0 0 0 0 0,0 0-1 0 0,0 0 1 0 0,0 0-1 0 0,-1 0-102 0 0,1 6 238 0 0,1 3-218 0 0,1 1-1 0 0,1 0 0 0 0,0-1 1 0 0,0 0-1 0 0,1 1 0 0 0,1-1 0 0 0,1 3-19 0 0,0 0 13 0 0,-2-6 467 0 0,0 0-1 0 0,1-1 1 0 0,0 1-1 0 0,2 2-479 0 0,7 10 1809 0 0,-12-18-1771 0 0,-1 0 1 0 0,1 0-1 0 0,0 0 1 0 0,0 0-1 0 0,0 0 0 0 0,0 0 1 0 0,0-1-1 0 0,1 1 1 0 0,-1-1-39 0 0,0 0 66 0 0,-1 0 317 0 0,-1-1 113 0 0,0 0 14 0 0,0 0-67 0 0,5-5-259 0 0,-4 4-193 0 0,-1 1 0 0 0,1-1 0 0 0,-1 1 0 0 0,1-1 0 0 0,-1 1 0 0 0,1-1 0 0 0,-1 1 1 0 0,0-1-1 0 0,1 1 0 0 0,-1-1 0 0 0,0 0 0 0 0,1 1 0 0 0,-1-1 0 0 0,0 0 0 0 0,0 1 0 0 0,0-1 0 0 0,1 0 9 0 0,-1-8-761 0 0,0 0 0 0 0,0 1 0 0 0,0-1 0 0 0,-1 0 0 0 0,-1 0 761 0 0,1-1-178 0 0,0 0 0 0 0,0 0 0 0 0,1-9 178 0 0,1 16-114 0 0,-1 0 0 0 0,1 0-1 0 0,-1 0 1 0 0,1 0 0 0 0,0 0 0 0 0,0 0-1 0 0,0 0 1 0 0,1 0 0 0 0,-1 0 0 0 0,1 1-1 0 0,-1-1 1 0 0,1 0 0 0 0,0 1-1 0 0,1-2 115 0 0,-2 3 57 0 0,0 0 0 0 0,0 0-1 0 0,-1-1 1 0 0,2 1-1 0 0,-1 0 1 0 0,0 0 0 0 0,0 0-1 0 0,0 0 1 0 0,0 0-1 0 0,1 1 1 0 0,-1-1-1 0 0,0 0 1 0 0,1 1 0 0 0,-1-1-1 0 0,0 0 1 0 0,1 1-1 0 0,-1 0 1 0 0,1-1 0 0 0,-1 1-1 0 0,1 0 1 0 0,-1 0-1 0 0,1 0 1 0 0,-1 0-1 0 0,1 0 1 0 0,-1 0 0 0 0,1 0-1 0 0,-1 0 1 0 0,1 1-1 0 0,-1-1 1 0 0,0 1 0 0 0,1-1-1 0 0,1 1-56 0 0,7 4 34 0 0,0 1 0 0 0,0 0 0 0 0,-1 1 0 0 0,1-1-1 0 0,-1 2 1 0 0,-1-1 0 0 0,1 1 0 0 0,5 8-34 0 0,28 24 1334 0 0,-29-29-957 0 0,1-2 1 0 0,-1 0-1 0 0,2 0 0 0 0,-1-1 0 0 0,1-1 0 0 0,0 0 0 0 0,2-1-377 0 0,-1-1-16 0 0,0 0 0 0 0,0-1 0 0 0,0 0-1 0 0,5-1 17 0 0,-12-2 190 0 0,0 0 1 0 0,0-1-1 0 0,-1 0 0 0 0,1-1 0 0 0,0 1 0 0 0,0-2 0 0 0,0 1 0 0 0,6-3-190 0 0,-13 3-71 0 0,1-1-1 0 0,0 1 1 0 0,0-1-1 0 0,-1 1 1 0 0,1-1-1 0 0,-1 0 1 0 0,1 0-1 0 0,-1 0 1 0 0,0 0-1 0 0,0 0 1 0 0,0-1-1 0 0,0 1 1 0 0,0-1-1 0 0,0 1 1 0 0,-1-1-1 0 0,1 0 1 0 0,-1 1-1 0 0,0-1 1 0 0,0 0-1 0 0,0 0 1 0 0,0 0-1 0 0,0 0 1 0 0,-1 0-1 0 0,1-1 72 0 0,0-2-240 0 0,0 0-1 0 0,-1-1 1 0 0,0 1 0 0 0,0-1-1 0 0,0 1 1 0 0,-1 0 0 0 0,0-1-1 0 0,0 1 1 0 0,0 0 0 0 0,-1 0-1 0 0,-1-3 241 0 0,2 7-18 0 0,-6-15-777 0 0,0 1 0 0 0,-1-1-1 0 0,-4-4 796 0 0,9 17 213 0 0,0 0 1 0 0,0 0-1 0 0,0 0 0 0 0,0 0 0 0 0,0 1 0 0 0,-1-1 0 0 0,1 1 0 0 0,-1 0 0 0 0,0 0 0 0 0,0 1 0 0 0,-1-1 0 0 0,1 1 0 0 0,0-1 0 0 0,-5 0-213 0 0,7 2 65 0 0,1 1 0 0 0,-1-1 0 0 0,1 1 0 0 0,-1 0 0 0 0,0 0 0 0 0,1-1 0 0 0,-1 1 0 0 0,1 0 0 0 0,-1 0 0 0 0,0 0 0 0 0,1 1 0 0 0,-1-1-1 0 0,1 0 1 0 0,-1 1 0 0 0,1-1 0 0 0,-1 1 0 0 0,1-1 0 0 0,-1 1 0 0 0,1 0 0 0 0,-1 0 0 0 0,1-1 0 0 0,0 1 0 0 0,-1 0 0 0 0,1 0 0 0 0,0 0 0 0 0,0 1 0 0 0,0-1 0 0 0,0 0 0 0 0,0 0 0 0 0,0 1 0 0 0,0-1 0 0 0,0 0 0 0 0,0 1 0 0 0,1-1 0 0 0,-1 1-1 0 0,0-1 1 0 0,1 1 0 0 0,-1 1-65 0 0,0 1-10 0 0,0 1-1 0 0,0 0 1 0 0,0 0-1 0 0,0-1 0 0 0,1 1 1 0 0,0 0-1 0 0,0 0 1 0 0,0 0-1 0 0,1-1 0 0 0,-1 1 1 0 0,1 0-1 0 0,1 2 11 0 0,1 4 0 0 0,1 0 0 0 0,0-1 0 0 0,1 1 0 0 0,0-1 0 0 0,1 0 0 0 0,0-1 0 0 0,0 1 0 0 0,1-1 0 0 0,0-1 0 0 0,1 1 0 0 0,0-1 0 0 0,0 0 0 0 0,0-1 0 0 0,1 0 0 0 0,1 0 0 0 0,-1-1 0 0 0,3 1-234 0 0,1-1 0 0 0,-1 0 0 0 0,1 0 0 0 0,0-2 1 0 0,0 1-1 0 0,0-2 0 0 0,11 2 234 0 0,-15-3-860 0 0,1-1 0 0 0,0-1 0 0 0,0 0 0 0 0,0 0 0 0 0,0-1 0 0 0,-1 0 0 0 0,3-1 860 0 0,12-3-2046 0 0</inkml:trace>
  <inkml:trace contextRef="#ctx0" brushRef="#br0" timeOffset="55152.234">21316 1408 19351 0 0,'-7'-4'940'0'0,"2"2"-798"0"0,-1 0-1 0 0,1 0 0 0 0,-1 0 0 0 0,0 1 0 0 0,0 0 0 0 0,0 0 1 0 0,0 1-1 0 0,0-1 0 0 0,1 1 0 0 0,-1 1 0 0 0,0-1 0 0 0,0 1 0 0 0,0 0 1 0 0,0 0-1 0 0,-4 2-141 0 0,0 0 123 0 0,1 0 1 0 0,0 1-1 0 0,0 0 0 0 0,0 1 1 0 0,0 0-1 0 0,1 0 1 0 0,0 1-1 0 0,0 0 0 0 0,-1 1-123 0 0,5-3 0 0 0,-1 2 0 0 0,1-1 0 0 0,0 0 0 0 0,1 1 0 0 0,-1-1 0 0 0,1 1 0 0 0,0 0 0 0 0,0 0 0 0 0,1 1 0 0 0,0-1 0 0 0,0 0 0 0 0,0 1 0 0 0,1-1 0 0 0,-1 5 0 0 0,5 16 931 0 0,-2-26-861 0 0,0 0 0 0 0,0 1-1 0 0,0-1 1 0 0,0 0 0 0 0,0 0 0 0 0,0 0 0 0 0,0 0 0 0 0,1 0-1 0 0,-1 0 1 0 0,0 0 0 0 0,1 0 0 0 0,-1 0 0 0 0,0-1 0 0 0,1 1-1 0 0,-1 0 1 0 0,2 0-70 0 0,0-1-22 0 0,1 0-1 0 0,-1 1 0 0 0,0-1 0 0 0,0 0 1 0 0,1-1-1 0 0,-1 1 0 0 0,0-1 1 0 0,0 1-1 0 0,0-1 0 0 0,1 0 1 0 0,-1 0-1 0 0,0 0 0 0 0,2-2 23 0 0,8-3-720 0 0,-1-1 0 0 0,7-5 720 0 0,-10 7-241 0 0,11-12 222 0 0,-17 14 19 0 0,-1 1 1 0 0,1 0-1 0 0,0 0 0 0 0,0 0 1 0 0,-1 0-1 0 0,1 0 0 0 0,0 0 0 0 0,1 1 1 0 0,-1-1-1 0 0,0 1 0 0 0,2-1 0 0 0,-2 2 0 0 0,0 0 0 0 0,-1-1 0 0 0,1 1 0 0 0,0 0 0 0 0,-1 1 0 0 0,1-1 0 0 0,0 0 0 0 0,-1 1 0 0 0,1-1 0 0 0,-1 1 0 0 0,1 0 0 0 0,-1 0 0 0 0,1 0 0 0 0,-1 0 0 0 0,1 0 0 0 0,-1 1 0 0 0,0-1 0 0 0,0 1 0 0 0,0 0 0 0 0,1-1 0 0 0,0 2 0 0 0,6 6 0 0 0,-1 0 0 0 0,1 1 0 0 0,-2 0 0 0 0,1 1 0 0 0,-7-10 0 0 0,11 15 175 0 0,1-1 1 0 0,0-1-1 0 0,1 0 0 0 0,0-1 0 0 0,5 3-175 0 0,-13-12 80 0 0,-1-1 0 0 0,0 0-1 0 0,0 0 1 0 0,1-1 0 0 0,0 0 0 0 0,-1 0-1 0 0,1 0 1 0 0,0-1 0 0 0,0 1-1 0 0,0-1 1 0 0,0-1 0 0 0,0 1 0 0 0,0-1-1 0 0,4-1-79 0 0,-6 1-87 0 0,-1-1 0 0 0,1 0 0 0 0,-1 0 0 0 0,0 0 0 0 0,1 0 0 0 0,-1-1 0 0 0,0 1 1 0 0,1-2 86 0 0,5-3-2569 0 0,-1-1-3341 0 0,-2 2-1171 0 0</inkml:trace>
  <inkml:trace contextRef="#ctx0" brushRef="#br0" timeOffset="55755.422">21508 1685 13824 0 0,'0'0'629'0'0,"0"0"-12"0"0,0 0-319 0 0,0 0 103 0 0,0 0 88 0 0,0 1-163 0 0,1 0-1 0 0,-1 0 1 0 0,1 0-1 0 0,0 0 1 0 0,0 0 0 0 0,0 0-1 0 0,-1-1 1 0 0,1 1-1 0 0,0 0 1 0 0,0 0-1 0 0,0 0-325 0 0,1-1 140 0 0,0 0-1 0 0,0 0 0 0 0,0 0 0 0 0,0-1 1 0 0,0 1-1 0 0,0 0 0 0 0,0-1 1 0 0,0 1-1 0 0,-1-1 0 0 0,1 1 0 0 0,0-1 1 0 0,0 0-1 0 0,-1 0 0 0 0,1 0 0 0 0,0 0 1 0 0,1-1-140 0 0,25-22 1435 0 0,-16 12-1433 0 0,-1-2-1 0 0,0 0 1 0 0,-1 0 0 0 0,0-1-1 0 0,-1 0 1 0 0,-1-1-1 0 0,0 1 1 0 0,-2-2 0 0 0,1 1-1 0 0,0-9-1 0 0,-5 17 0 0 0,-1 0 0 0 0,0 1 0 0 0,0-1 0 0 0,-1-6 0 0 0,2-20 0 0 0,0 18 0 0 0,3-18 0 0 0,-5 33 0 0 0,1-1 0 0 0,-1 0 0 0 0,1 0 0 0 0,-1 1 0 0 0,1-1 0 0 0,0 0 0 0 0,0 1 0 0 0,0-1 0 0 0,0 1 0 0 0,0-1 0 0 0,0 1 0 0 0,0 0 0 0 0,1-1 0 0 0,-1 1 0 0 0,0 0 0 0 0,1 0 0 0 0,-1 0 0 0 0,0 0 0 0 0,0 1 0 0 0,0-1 0 0 0,0 1 0 0 0,0-1 0 0 0,0 1 0 0 0,0 0 0 0 0,0-1 0 0 0,0 1 0 0 0,0 0 0 0 0,0 0 0 0 0,0 0 0 0 0,1 0 0 0 0,-1 0 0 0 0,0 0 0 0 0,0 0 0 0 0,0 0 0 0 0,0 0 0 0 0,0 0 0 0 0,0 1 0 0 0,0-1 0 0 0,1 0 0 0 0,-1 1 0 0 0,0 0 0 0 0,-1-1 0 0 0,7 2-93 0 0,-1 0 0 0 0,0 1 0 0 0,-1 0 0 0 0,1 0-1 0 0,-1 1 1 0 0,1 0 0 0 0,1 1 93 0 0,12 10-262 0 0,-13-11 371 0 0,-1 1 0 0 0,1 0 0 0 0,-1 1 1 0 0,0-1-1 0 0,-1 1 0 0 0,1 0 0 0 0,-1 0 1 0 0,2 4-110 0 0,-6-9 8 0 0,3 1-8 0 0,7 18 0 0 0,-7-13 0 0 0,-1-3 0 0 0,-1 0 0 0 0,1-1 0 0 0,-1 1 0 0 0,0 0 0 0 0,0-1 0 0 0,-1 1 0 0 0,1 0 0 0 0,-1 0 0 0 0,1 2 0 0 0,-1-1 0 0 0,0 0 0 0 0,0 0 0 0 0,-1 0 0 0 0,0 1 0 0 0,-1 16 0 0 0,-1 22 1190 0 0,2-34-1063 0 0,0 0 0 0 0,0 0 0 0 0,1-1 1 0 0,0 1-1 0 0,1 0 0 0 0,0 0 0 0 0,1 2-127 0 0,-2-11 0 0 0,0 0 0 0 0,0 0 0 0 0,0 0 0 0 0,1 1 0 0 0,-1-1 0 0 0,0 0 0 0 0,1 0 0 0 0,-1 0 0 0 0,1 0 0 0 0,-1 0 0 0 0,1 0 0 0 0,0 0 0 0 0,-1 0 0 0 0,1 0 0 0 0,0 0 0 0 0,2 2 0 0 0,8 11 0 0 0,-8-12 0 0 0,0-1 0 0 0,1 3 48 0 0,1-1-1 0 0,-1 0 1 0 0,0 0-1 0 0,1 0 1 0 0,0 0-1 0 0,0-1 1 0 0,3 2-48 0 0,-5-3-238 0 0,-1 0 1 0 0,1-1-1 0 0,-1 1 1 0 0,1-1 0 0 0,-1 1-1 0 0,1-1 1 0 0,0 0-1 0 0,0 0 238 0 0,-2 0-585 0 0,1 0 0 0 0,0-1 0 0 0,-1 1 0 0 0,1 0-1 0 0,-1-1 1 0 0,1 1 0 0 0,0-1 0 0 0,-1 0 0 0 0,1 1-1 0 0,-1-1 1 0 0,1 0 0 0 0,-1 0 0 0 0,0 0 585 0 0,6-6-7081 0 0</inkml:trace>
  <inkml:trace contextRef="#ctx0" brushRef="#br0" timeOffset="56675.98">22065 1645 15664 0 0,'0'0'356'0'0,"-6"13"993"0"0,4-7-1334 0 0,2-4-15 0 0,0-1 0 0 0,-1 0 0 0 0,1 0 0 0 0,0 1 0 0 0,0-1 0 0 0,0 0 0 0 0,0 0 0 0 0,0 1 0 0 0,0-1 0 0 0,0 0 0 0 0,0 0 0 0 0,0 1 0 0 0,1-1 0 0 0,-1 0 0 0 0,0 0-1 0 0,1 1 1 0 0,0 4 139 0 0,-1-6-30 0 0,1 1-1 0 0,-1 0 1 0 0,1-1-1 0 0,-1 1 1 0 0,1-1 0 0 0,-1 1-1 0 0,1-1 1 0 0,-1 1-1 0 0,1-1 1 0 0,-1 1-1 0 0,1-1 1 0 0,0 1-1 0 0,-1-1 1 0 0,1 0 0 0 0,0 1-1 0 0,-1-1 1 0 0,1 0-1 0 0,0 0 1 0 0,0 1-1 0 0,-1-1 1 0 0,1 0 0 0 0,0 0-1 0 0,0 0 1 0 0,-1 0-1 0 0,1 0 1 0 0,0 0-1 0 0,0 0-108 0 0,3 0 725 0 0,1 1-566 0 0,-1-1 0 0 0,1 0 1 0 0,-1 0-1 0 0,1-1 0 0 0,-1 1 0 0 0,1-1 0 0 0,-1 0 1 0 0,0 0-1 0 0,0-1 0 0 0,1 1 0 0 0,-1-1 0 0 0,0 0 1 0 0,0 0-1 0 0,0 0 0 0 0,0-1-159 0 0,9-5-16 0 0,-1 0 1 0 0,1-2-1 0 0,8-8 16 0 0,-11 7 0 0 0,0 0 0 0 0,-1 0 0 0 0,-1-1 0 0 0,0-1 0 0 0,0 0 0 0 0,-1 0 0 0 0,-1 0 0 0 0,0 0 0 0 0,-1-1 0 0 0,0-2 0 0 0,8-25-898 0 0,-2-1 0 0 0,4-24 898 0 0,-12 42-27 0 0,0 0 1 0 0,-2 0 0 0 0,0 0 0 0 0,-1 0-1 0 0,-3-8 27 0 0,2 25 294 0 0,0 1 0 0 0,0 0 0 0 0,-1 0-1 0 0,1 0 1 0 0,-1 0 0 0 0,-2-3-294 0 0,4 9 3 0 0,0 0 0 0 0,0-1-1 0 0,-1 1 1 0 0,1 0 0 0 0,0-1 0 0 0,0 1 0 0 0,0 0-1 0 0,-1-1 1 0 0,1 1 0 0 0,0 0 0 0 0,0 0-1 0 0,-1-1 1 0 0,1 1 0 0 0,0 0 0 0 0,-1 0 0 0 0,1 0-1 0 0,0-1 1 0 0,0 1 0 0 0,-1 0 0 0 0,1 0 0 0 0,0 0-1 0 0,-1 0 1 0 0,1 0 0 0 0,-1 0 0 0 0,1-1 0 0 0,0 1-1 0 0,-1 0 1 0 0,1 0 0 0 0,0 0 0 0 0,-1 0 0 0 0,1 0-1 0 0,-1 1 1 0 0,1-1 0 0 0,0 0 0 0 0,-1 0 0 0 0,1 0-1 0 0,0 0 1 0 0,-1 0 0 0 0,1 0 0 0 0,0 0-1 0 0,-1 1 1 0 0,1-1 0 0 0,0 0 0 0 0,0 0 0 0 0,-1 1-1 0 0,1-1 1 0 0,0 0 0 0 0,-1 0 0 0 0,1 1 0 0 0,0-1-1 0 0,0 0 1 0 0,0 1 0 0 0,-1-1 0 0 0,1 0 0 0 0,0 1-1 0 0,0-1-2 0 0,0 0 9 0 0,-4 4-9 0 0,0 1 0 0 0,0-1 0 0 0,1 1 0 0 0,-1 0 0 0 0,1-1 0 0 0,0 2 0 0 0,0-1 0 0 0,1 0 0 0 0,-2 4 0 0 0,-2 10 0 0 0,1 1 0 0 0,-1 3 0 0 0,4-14 0 0 0,1 0 0 0 0,0-1 0 0 0,0 0 0 0 0,1 1 0 0 0,0-1 0 0 0,1 9 0 0 0,0 11 0 0 0,-1-18 0 0 0,1 0 0 0 0,0 0 0 0 0,1 0 0 0 0,0 0 0 0 0,0 0 0 0 0,1-1 0 0 0,0 1 0 0 0,1-1 0 0 0,0 0 0 0 0,0 1 0 0 0,1-2 0 0 0,0 1 0 0 0,1-1 0 0 0,3 4 0 0 0,-5-7 0 0 0,0-1 0 0 0,0 0 0 0 0,0 0 0 0 0,1 0 0 0 0,-1-1 0 0 0,1 1 0 0 0,0-1 0 0 0,0-1 0 0 0,0 1 0 0 0,1-1 0 0 0,-1 1 0 0 0,0-1 0 0 0,1-1 0 0 0,3 2 0 0 0,-4-3 0 0 0,-1 1 0 0 0,1-1 0 0 0,-1 0 0 0 0,1 0 0 0 0,0 0 0 0 0,-1-1 0 0 0,1 0 0 0 0,-1 0 0 0 0,1 0 0 0 0,-1 0 0 0 0,1 0 0 0 0,-1-1 0 0 0,0 0 0 0 0,0 0 0 0 0,0 0 0 0 0,0-1 0 0 0,0 1 0 0 0,2-3 0 0 0,5-4 7 0 0,-1-1 0 0 0,-1 0 0 0 0,1-1 0 0 0,-2 0-1 0 0,4-4-6 0 0,22-28-435 0 0,-22 32-548 0 0,-11 10 541 0 0,-1 3 292 0 0,14 47 1845 0 0,6 12-1695 0 0,-16-53 27 0 0,0-1 1 0 0,0 0-1 0 0,0 0 0 0 0,1 0 1 0 0,0-1-1 0 0,0 0 0 0 0,1 0 1 0 0,0 0-1 0 0,0 0 0 0 0,5 3-27 0 0,-9-8 61 0 0,0 1 1 0 0,1-1-1 0 0,-1 0 0 0 0,0 0 0 0 0,1 0 0 0 0,-1 0 0 0 0,1 0 0 0 0,-1 0 0 0 0,1-1 1 0 0,-1 1-1 0 0,1-1 0 0 0,0 0 0 0 0,-1 0 0 0 0,1 0 0 0 0,0 0 0 0 0,-1 0 1 0 0,1-1-1 0 0,-1 1 0 0 0,1-1 0 0 0,-1 1 0 0 0,1-1 0 0 0,-1 0 0 0 0,1 0 1 0 0,-1 0-1 0 0,0 0 0 0 0,1-1 0 0 0,-1 1 0 0 0,0-1 0 0 0,1 0-61 0 0,8-6-285 0 0,-1-1-1 0 0,0 0 1 0 0,-1-1 0 0 0,1 0-1 0 0,-1-2 286 0 0,-4 7-266 0 0,11-14 251 0 0,-6 6 15 0 0,1 1 0 0 0,0 0 0 0 0,0 1-1 0 0,9-6 1 0 0,-15 14 0 0 0,-1 0 0 0 0,1 0 0 0 0,0 1 0 0 0,0 0 0 0 0,-1-1 0 0 0,2 2 0 0 0,-1-1 0 0 0,3 0 0 0 0,-7 1 0 0 0,1 1 0 0 0,0 0 0 0 0,0 0 0 0 0,-1-1 0 0 0,1 1 0 0 0,0 0 0 0 0,-1 1 0 0 0,1-1 0 0 0,0 0 0 0 0,0 0 0 0 0,-1 1 0 0 0,1-1 0 0 0,-1 1 0 0 0,1-1 0 0 0,0 1 0 0 0,-1 0 0 0 0,1 0 0 0 0,-1 0 0 0 0,1 0 0 0 0,-1 0 0 0 0,0 0 0 0 0,1 0 0 0 0,-1 0 0 0 0,0 0 0 0 0,0 0 0 0 0,0 1 0 0 0,0-1 0 0 0,0 1 0 0 0,0-1 0 0 0,4 8-10 0 0,-1 0-1 0 0,0 1 1 0 0,0-1 0 0 0,-1 1-1 0 0,-1 0 1 0 0,2 5 10 0 0,6 63-118 0 0,-8-57 90 0 0,4 43 252 0 0,-3 1 0 0 0,-3-1-1 0 0,-3 1 1 0 0,-3 4-224 0 0,5-53 37 0 0,-2 0-1 0 0,0 0 1 0 0,-1 0 0 0 0,0 0 0 0 0,-2-1-1 0 0,0 1 1 0 0,-1 2-37 0 0,5-16 20 0 0,0 1 0 0 0,0-1 0 0 0,0 1 0 0 0,0-1 0 0 0,0 0 0 0 0,0 0 0 0 0,0 0 0 0 0,-1 0-1 0 0,1 0 1 0 0,-1 0 0 0 0,1 0 0 0 0,-1-1 0 0 0,0 0 0 0 0,0 1 0 0 0,1-1 0 0 0,-1 0 0 0 0,0 0 0 0 0,0-1 0 0 0,0 1-1 0 0,0 0 1 0 0,0-1 0 0 0,-2 0-20 0 0,-8 1 64 0 0,0-2 0 0 0,0 1 0 0 0,0-2-1 0 0,-10-1-63 0 0,10 1-23 0 0,8 1 87 0 0,1 0 0 0 0,-1-1 0 0 0,1 1 1 0 0,0-1-1 0 0,-1 0 0 0 0,1 0 0 0 0,0 0 0 0 0,0 0 1 0 0,0-1-1 0 0,0 0 0 0 0,1 1 0 0 0,-1-1 1 0 0,1-1-1 0 0,0 1 0 0 0,-1 0 0 0 0,-1-5-64 0 0,3 6 39 0 0,1 0 0 0 0,0 0 0 0 0,0 0 0 0 0,0 0 1 0 0,0 0-1 0 0,0 0 0 0 0,0-1 0 0 0,0 1 0 0 0,1 0 0 0 0,-1-1 0 0 0,1 1 0 0 0,-1-1 0 0 0,1 1 0 0 0,0 0 0 0 0,0-1 0 0 0,0 1 0 0 0,1-1 0 0 0,-1 1 0 0 0,1 0 0 0 0,-1-1 0 0 0,1 1 0 0 0,0 0 0 0 0,-1-1 0 0 0,1 1 0 0 0,0 0 1 0 0,1 0-1 0 0,-1 0 0 0 0,0 0 0 0 0,1 0 0 0 0,-1 0 0 0 0,1 0 0 0 0,1-1-39 0 0,7-6 68 0 0,0 0 1 0 0,1 0-1 0 0,0 2 1 0 0,0-1 0 0 0,1 1-1 0 0,2-1-68 0 0,31-13 328 0 0,1 1-328 0 0,-40 17 2 0 0,63-24-157 0 0,1 2 1 0 0,2 3-1 0 0,12 1 155 0 0,76-12-3952 0 0,-128 27 2608 0 0</inkml:trace>
  <inkml:trace contextRef="#ctx0" brushRef="#br0" timeOffset="57617.836">2125 1997 19351 0 0,'-3'2'1584'0'0,"3"5"-952"0"0,5 15-733 0 0,-2-5 540 0 0,-1-3 147 0 0,1 1 0 0 0,0-1 1 0 0,5 12-587 0 0,2 14 783 0 0,2 14-117 0 0,12 60-439 0 0,-5 2 0 0 0,-1 34-227 0 0,-16-132 0 0 0,-1 0 0 0 0,-1 1 0 0 0,0-1 0 0 0,-2 0 0 0 0,0 0 0 0 0,-1 0 0 0 0,-3 9 0 0 0,3-1-133 0 0,3-26 53 0 0,0 1 0 0 0,0-1-1 0 0,0 0 1 0 0,0 0 0 0 0,0 1 0 0 0,0-1 0 0 0,0 0 0 0 0,-1 0-1 0 0,1 1 1 0 0,0-1 0 0 0,0 0 0 0 0,0 0 0 0 0,0 1 0 0 0,0-1 0 0 0,0 0-1 0 0,0 0 1 0 0,-1 0 0 0 0,1 1 0 0 0,0-1 0 0 0,0 0 0 0 0,0 0-1 0 0,0 0 1 0 0,-1 0 0 0 0,1 0 0 0 0,0 1 0 0 0,0-1 0 0 0,0 0-1 0 0,-1 0 1 0 0,1 0 0 0 0,0 0 0 0 0,0 0 0 0 0,-1 0 0 0 0,1 0 0 0 0,0 0-1 0 0,0 0 1 0 0,-1 0 0 0 0,1 0 0 0 0,0 0 0 0 0,0 0 0 0 0,-1 0-1 0 0,1 0 1 0 0,0 0 0 0 0,0 0 0 0 0,0 0 0 0 0,-1 0 0 0 0,1 0-1 0 0,0 0 81 0 0,-10-5-2863 0 0,3-3 410 0 0,0-3-3689 0 0</inkml:trace>
  <inkml:trace contextRef="#ctx0" brushRef="#br0" timeOffset="57978.639">2197 2266 13824 0 0,'13'-15'707'0'0,"-9"9"-634"0"0,1 0 0 0 0,0 0 0 0 0,0 0 0 0 0,0 1 1 0 0,1 0-1 0 0,0 0 0 0 0,0 1 0 0 0,0-1 0 0 0,1 1 0 0 0,-1 1 1 0 0,3-2-74 0 0,2 1 51 0 0,0 1 1 0 0,0 0 0 0 0,0 0 0 0 0,0 1 0 0 0,0 1 0 0 0,1 0 0 0 0,2 0-52 0 0,-6 1 190 0 0,-1 0 0 0 0,1 1 0 0 0,-1 0 1 0 0,1 0-1 0 0,-1 1 0 0 0,1-1 0 0 0,-1 2 1 0 0,0-1-1 0 0,0 1 0 0 0,0 0 0 0 0,2 1-190 0 0,-2 0 203 0 0,7 5 428 0 0,0-1 0 0 0,0 2-1 0 0,7 6-630 0 0,-18-13 168 0 0,0 0-1 0 0,1 1 1 0 0,-1-1-1 0 0,0 1 1 0 0,-1-1-1 0 0,1 1 1 0 0,-1 0 0 0 0,1 0-1 0 0,-1 0 1 0 0,0 0-1 0 0,-1 1 1 0 0,1-1-1 0 0,-1 1 1 0 0,0-1-1 0 0,1 2-167 0 0,-2-3 52 0 0,0-1 1 0 0,0 1-1 0 0,-1-1 0 0 0,1 1 0 0 0,-1-1 0 0 0,1 1 0 0 0,-1-1 0 0 0,0 0 1 0 0,0 1-1 0 0,0-1 0 0 0,0 0 0 0 0,0 1 0 0 0,0-1 0 0 0,-1 0 0 0 0,1 0 1 0 0,-1 0-1 0 0,1 0 0 0 0,-1 0 0 0 0,0-1 0 0 0,0 1 0 0 0,0 0 0 0 0,0-1 0 0 0,-2 2-52 0 0,-4 2-15 0 0,0 0-1 0 0,0-1 0 0 0,0 1 0 0 0,-1-1 0 0 0,-7 2 16 0 0,3-2-92 0 0,-1 0 0 0 0,0 0-1 0 0,0-1 1 0 0,0-1 0 0 0,0-1 0 0 0,0 0-1 0 0,0 0 1 0 0,0-1 0 0 0,0-1 0 0 0,0-1-1 0 0,0 0 1 0 0,0 0 0 0 0,0-2 0 0 0,0 0-1 0 0,-9-4 93 0 0,21 8-231 0 0,1-1-1 0 0,0 0 1 0 0,0 1-1 0 0,0-1 1 0 0,0 0 0 0 0,0 1-1 0 0,0-1 1 0 0,0 0-1 0 0,1 0 1 0 0,-1 0-1 0 0,0 0 1 0 0,0 0-1 0 0,1 0 1 0 0,-1 0-1 0 0,0 0 1 0 0,1 0 0 0 0,-1 0-1 0 0,1 0 1 0 0,-1-1-1 0 0,1 1 1 0 0,0 0-1 0 0,0 0 1 0 0,-1 0-1 0 0,1-1 1 0 0,0 1 231 0 0,2-8-6141 0 0</inkml:trace>
  <inkml:trace contextRef="#ctx0" brushRef="#br0" timeOffset="58361.363">2776 2214 15664 0 0,'-12'14'443'0'0,"-1"0"0"0"0,-1 0 0 0 0,0-1 1 0 0,-11 6-444 0 0,-30 29-54 0 0,38-32 276 0 0,5-4 1530 0 0,-1 1 1 0 0,-9 13-1753 0 0,20-22 31 0 0,0-1-1 0 0,1 0 1 0 0,-1 0 0 0 0,1 1-1 0 0,0-1 1 0 0,0 1 0 0 0,0-1-1 0 0,0 1 1 0 0,1-1 0 0 0,-1 1-1 0 0,1 3-30 0 0,0-6 0 0 0,0 0 0 0 0,0 0 0 0 0,0 0 0 0 0,0 0 0 0 0,0 0 0 0 0,0 0 0 0 0,0 0 0 0 0,1 0-1 0 0,-1 0 1 0 0,0 0 0 0 0,1 0 0 0 0,-1 0 0 0 0,1 1 0 0 0,5 1 24 0 0,-3-2 28 0 0,0 1 47 0 0,0 0 1 0 0,1-1-1 0 0,-1 0 0 0 0,0 0 0 0 0,1 0 1 0 0,-1 0-1 0 0,1 0 0 0 0,-1 0 1 0 0,1-1-1 0 0,-1 0 0 0 0,1 0 0 0 0,-1 0 1 0 0,1 0-1 0 0,0-1 0 0 0,-1 1 0 0 0,1-1 1 0 0,-1 0-1 0 0,0 0 0 0 0,1 0 1 0 0,-1 0-1 0 0,2-1-99 0 0,7-4-18 0 0,1 0 1 0 0,-1 0-1 0 0,-1-1 1 0 0,0-1-1 0 0,1 0 18 0 0,-8 4-62 0 0,0 1 1 0 0,0-1-1 0 0,0 0 0 0 0,0 0 0 0 0,-1 0 0 0 0,0 0 1 0 0,0-1-1 0 0,0 1 0 0 0,0-1 0 0 0,-1 0 0 0 0,1 0 1 0 0,-1 0-1 0 0,0 0 0 0 0,-1 0 0 0 0,1-1 62 0 0,-1 2 42 0 0,-1 0 0 0 0,1 1 1 0 0,-1-1-1 0 0,0 1 0 0 0,0-1 0 0 0,0 0 0 0 0,0 1 0 0 0,-1-1 0 0 0,1 0 1 0 0,-1 1-1 0 0,0-1 0 0 0,0 1 0 0 0,0-1 0 0 0,0 1 0 0 0,-1 0 0 0 0,0 0 1 0 0,1-1-1 0 0,-1 1 0 0 0,0 0 0 0 0,-1 0 0 0 0,1 1 0 0 0,-2-2-42 0 0,0-1 0 0 0,0 1 0 0 0,0 0 0 0 0,-1 1 0 0 0,0-1 0 0 0,0 1 0 0 0,0 0 0 0 0,0 0 0 0 0,-1 1 0 0 0,0-1 0 0 0,3 2 0 0 0,0 0 0 0 0,0 1 0 0 0,0-1 0 0 0,0 0 0 0 0,0 1 0 0 0,0 0 0 0 0,0 0 0 0 0,0 0 0 0 0,0 0 0 0 0,0 1 0 0 0,-1-1 0 0 0,1 1 0 0 0,0-1 0 0 0,0 1 0 0 0,1 0 0 0 0,-1 1 0 0 0,0-1 0 0 0,0 0 0 0 0,0 1 0 0 0,-1 0 0 0 0,0 2 0 0 0,-4 5-1673 0 0,7-8-242 0 0,2 0-107 0 0,5 4-23 0 0</inkml:trace>
  <inkml:trace contextRef="#ctx0" brushRef="#br0" timeOffset="60565.359">3169 1973 17503 0 0,'-2'-13'1872'0'0,"2"9"-1765"0"0,0 3 274 0 0,0 1 110 0 0,0 0 18 0 0,0 0-66 0 0,0 7-278 0 0,-3 174 2814 0 0,4-112-1862 0 0,4 10-1117 0 0,5-15 0 0 0,-10-59-62 0 0,1-1 1 0 0,0 0-1 0 0,-1 1 0 0 0,2-1 0 0 0,-1 1 0 0 0,0-1 1 0 0,1 0-1 0 0,0 0 0 0 0,0 0 0 0 0,0 0 0 0 0,0 0 1 0 0,0 0 61 0 0,0-3-252 0 0,-1 0 0 0 0,0 1 0 0 0,0-1 1 0 0,0 0-1 0 0,1 0 0 0 0,-1 0 1 0 0,1 0-1 0 0,-1 0 0 0 0,1 0 1 0 0,-1-1-1 0 0,1 1 0 0 0,-1 0 1 0 0,1-1-1 0 0,0 1 0 0 0,-1-1 1 0 0,1 1-1 0 0,0-1 0 0 0,-1 0 1 0 0,1 0-1 0 0,0 0 0 0 0,-1 0 1 0 0,1 0-1 0 0,0 0 0 0 0,0 0 1 0 0,-1-1-1 0 0,1 1 0 0 0,0-1 1 0 0,-1 1-1 0 0,1-1 0 0 0,-1 1 0 0 0,1-2 252 0 0,11-3-6479 0 0</inkml:trace>
  <inkml:trace contextRef="#ctx0" brushRef="#br0" timeOffset="60985.779">3569 2071 19351 0 0,'0'0'439'0'0,"-9"5"1065"0"0,5-4-1456 0 0,0 1 1 0 0,0 0-1 0 0,0 0 0 0 0,0 0 1 0 0,0 1-1 0 0,1-1 0 0 0,-1 1 1 0 0,-2 3-49 0 0,-25 26 1065 0 0,27-28-900 0 0,-5 8-14 0 0,0 1 0 0 0,1-1 0 0 0,0 2 0 0 0,0 1-151 0 0,-10 17 76 0 0,11-21 76 0 0,1 0 0 0 0,0 1 0 0 0,1-1 0 0 0,1 1 0 0 0,0 0 0 0 0,0 1 0 0 0,1-1 0 0 0,1 1 0 0 0,0-1 0 0 0,0 1 0 0 0,2 0 0 0 0,-1 0 0 0 0,2 3-152 0 0,-1-14 0 0 0,1 0 0 0 0,-1 1 0 0 0,1-1 0 0 0,-1 0 0 0 0,1 0 0 0 0,0 1 0 0 0,0-1 0 0 0,0 0 0 0 0,0 0 0 0 0,0 0 0 0 0,1 0 0 0 0,0 1 0 0 0,-2-2 0 0 0,1 0 0 0 0,0 0 0 0 0,0-1 0 0 0,0 1 0 0 0,0 0 0 0 0,0 0 0 0 0,0-1 0 0 0,0 1 0 0 0,0-1 0 0 0,0 1 0 0 0,0-1 0 0 0,0 1 0 0 0,1-1 0 0 0,-1 0 0 0 0,0 1 0 0 0,0-1 0 0 0,0 0 0 0 0,0 0 0 0 0,1 0 0 0 0,-1 0 0 0 0,0 0 0 0 0,0 0 0 0 0,0 0 0 0 0,1 0 0 0 0,6-2 0 0 0,0 0 0 0 0,0-1 0 0 0,0 0 0 0 0,-1 0 0 0 0,1-1 0 0 0,-1 0 0 0 0,0 0 0 0 0,0-1 0 0 0,0 0 0 0 0,-1 0 0 0 0,1 0 0 0 0,-1-1 0 0 0,0 0 0 0 0,-1 0 0 0 0,0 0 0 0 0,0-1 0 0 0,2-2 0 0 0,10-20 0 0 0,-1 0 0 0 0,-1-1 0 0 0,10-29 0 0 0,-23 59 0 0 0,-1 7 0 0 0,2 10 0 0 0,-2-13 0 0 0,2 15 0 0 0,1 0 0 0 0,2 0 0 0 0,2 7 0 0 0,-6-23-34 0 0,-1 1-1 0 0,1-1 1 0 0,0 0-1 0 0,0 0 0 0 0,0 0 1 0 0,0 0-1 0 0,0 0 1 0 0,0 0-1 0 0,1 0 1 0 0,0-1-1 0 0,-1 1 1 0 0,1-1-1 0 0,0 0 0 0 0,0 1 1 0 0,1-1-1 0 0,-1-1 1 0 0,0 1-1 0 0,1-1 1 0 0,-1 1-1 0 0,0-1 1 0 0,1 0-1 0 0,0 0 0 0 0,-1 0 1 0 0,1-1 34 0 0,-2 0-695 0 0,1 0-1 0 0,-1-1 1 0 0,0 1 0 0 0,1-1 0 0 0,-1 0-1 0 0,0 1 1 0 0,0-1 0 0 0,2-1 695 0 0,-1 0-2783 0 0,7-3-4298 0 0</inkml:trace>
  <inkml:trace contextRef="#ctx0" brushRef="#br0" timeOffset="61405.455">3944 2146 17503 0 0,'-1'2'89'0'0,"1"-1"-1"0"0,0 1 0 0 0,-1-1 0 0 0,1 1 0 0 0,0-1 0 0 0,0 1 0 0 0,0-1 0 0 0,0 1 0 0 0,0 0 1 0 0,0-1-1 0 0,0 1 0 0 0,0-1 0 0 0,1 1 0 0 0,-1-1 0 0 0,0 1 0 0 0,1-1 0 0 0,0 1 1 0 0,0 0-89 0 0,14 28 362 0 0,-14-28-391 0 0,24 40 1 0 0,-6-12 1910 0 0,-1 1-1 0 0,5 17-1881 0 0,-20-42 363 0 0,-2-4-279 0 0,0-1 1 0 0,0 1 0 0 0,0-1-1 0 0,-1 1 1 0 0,1-1 0 0 0,-1 1-1 0 0,1 0 1 0 0,-1-1-1 0 0,1 1 1 0 0,-1 0 0 0 0,0-1-1 0 0,0 1 1 0 0,0 0-1 0 0,0-1 1 0 0,0 1 0 0 0,0 0-1 0 0,0 0-84 0 0,-6 4 592 0 0,6-6-591 0 0,0 0-1 0 0,0 1 1 0 0,0-1-1 0 0,-1 0 1 0 0,1 0-1 0 0,0 0 1 0 0,0 0-1 0 0,-1 0 1 0 0,1 1-1 0 0,0-1 1 0 0,0 0-1 0 0,-1 0 1 0 0,1 0-1 0 0,0 0 1 0 0,-1 0-1 0 0,1 0 1 0 0,0 0-1 0 0,0 0 1 0 0,-1 0-1 0 0,1 0 1 0 0,0 0-1 0 0,0 0 1 0 0,-1 0-1 0 0,1 0 1 0 0,0 0-1 0 0,-1 0 1 0 0,1 0-1 0 0,0 0 1 0 0,0-1-1 0 0,-1 1 1 0 0,1 0-1 0 0,0 0 1 0 0,0 0-1 0 0,-1 0 1 0 0,1-1-1 0 0,-8-6-3 0 0,6 6 4 0 0,1-1-42 0 0,0 0 1 0 0,0 0-1 0 0,0 0 0 0 0,0 0 0 0 0,0 0 1 0 0,0 0-1 0 0,0 0 0 0 0,1 0 0 0 0,-1 0 0 0 0,1 0 1 0 0,0-1-1 0 0,0 1 0 0 0,-1 0 0 0 0,1 0 0 0 0,1 0 41 0 0,-1-36-1214 0 0,3 16 611 0 0,1 0 0 0 0,0 0 0 0 0,2 1 0 0 0,1-1 0 0 0,1-2 603 0 0,-5 16-348 0 0,1 1 0 0 0,0 0 0 0 0,0 0-1 0 0,0 1 1 0 0,0-1 0 0 0,1 1 0 0 0,0 0 0 0 0,6-5 348 0 0,-9 9-56 0 0,1 0 1 0 0,0-1-1 0 0,0 1 1 0 0,0 0-1 0 0,0 1 1 0 0,0-1-1 0 0,0 0 1 0 0,0 1 0 0 0,0 0-1 0 0,1-1 56 0 0,-2 2 2 0 0,-1 0 1 0 0,1-1-1 0 0,0 1 1 0 0,0 0-1 0 0,-1 0 0 0 0,1 0 1 0 0,0 0-1 0 0,0 0 1 0 0,-1 0-1 0 0,1 1 0 0 0,0-1 1 0 0,-1 1-1 0 0,1-1 1 0 0,0 1-1 0 0,-1 0 0 0 0,1-1 1 0 0,0 1-1 0 0,-1 0 0 0 0,2 1-2 0 0,2 3 247 0 0,0 0 0 0 0,-1 0 0 0 0,1 1 0 0 0,-1-1 0 0 0,0 1 0 0 0,0 0 0 0 0,-1 0 0 0 0,0 1 0 0 0,0-1 0 0 0,0 1 0 0 0,-1 0-247 0 0,1-1 203 0 0,25 76 2357 0 0,-19-56-1730 0 0,-7-19-424 0 0,0 0 0 0 0,0 0 0 0 0,4 7-406 0 0,1-1 409 0 0,-5-8-384 0 0,1 1 0 0 0,0-1 0 0 0,0 0-1 0 0,1 0 1 0 0,-1-1 0 0 0,1 1 0 0 0,0-1 0 0 0,2 2-25 0 0,2 1-17 0 0,12 10 53 0 0,-19-17-46 0 0,1 1-1 0 0,-1-1 1 0 0,0 1-1 0 0,0-1 1 0 0,0 1-1 0 0,0-1 1 0 0,0 0-1 0 0,0 0 1 0 0,1 0-1 0 0,-1 0 1 0 0,0 1-1 0 0,0-2 1 0 0,0 1-1 0 0,1 0 1 0 0,-1 0-1 0 0,0 0 1 0 0,0 0-1 0 0,0-1 1 0 0,0 1-1 0 0,0-1 1 0 0,1 1 10 0 0,-2-1-174 0 0,1 1-1 0 0,0-1 1 0 0,0 1 0 0 0,-1-1-1 0 0,1 0 1 0 0,0 1 0 0 0,-1-1-1 0 0,1 0 1 0 0,-1 0 0 0 0,1 1-1 0 0,-1-1 1 0 0,1 0 0 0 0,-1 0-1 0 0,1 0 1 0 0,-1 0 0 0 0,0 0 174 0 0,3-5-1212 0 0,3-2-322 0 0</inkml:trace>
  <inkml:trace contextRef="#ctx0" brushRef="#br0" timeOffset="61769.423">4271 1967 19351 0 0,'0'0'856'0'0,"0"0"176"0"0,0 0-824 0 0,0 0-208 0 0,0 0 0 0 0,0 0 0 0 0,0 0 0 0 0,0 0 0 0 0,0 0 0 0 0,0 0 0 0 0,0 0 0 0 0,0 0 0 0 0,0 0 0 0 0,7 2 0 0 0,-1 2-776 0 0,3 2-200 0 0,-9-6-40 0 0,7 2-8 0 0</inkml:trace>
  <inkml:trace contextRef="#ctx0" brushRef="#br0" timeOffset="62170.829">4470 2118 11976 0 0,'0'0'266'0'0,"0"0"44"0"0,2 0 15 0 0,28 1 944 0 0,16 4-1269 0 0,-23-7 1836 0 0,-20 2-1542 0 0,0-1 1 0 0,0 1-1 0 0,0 0 0 0 0,1 0 0 0 0,-1 0 0 0 0,3 0-294 0 0,18 3 1221 0 0,0-2 0 0 0,1-1-1 0 0,19-2-1220 0 0,17 0 62 0 0,-13 2 1378 0 0,-57 11-848 0 0,-8 14-574 0 0,-4 4-20 0 0,-56 54 2 0 0,-9-2 0 0 0,86-81 0 0 0,0 0 0 0 0,0 0 0 0 0,0 0 0 0 0,0 0 0 0 0,0 1 0 0 0,0-1 0 0 0,0 0 0 0 0,0 0 0 0 0,0 0 0 0 0,0 1 0 0 0,0-1 0 0 0,0 0 0 0 0,0 0 0 0 0,0 0 0 0 0,0 1 0 0 0,0-1 0 0 0,0 0 0 0 0,0 0 0 0 0,0 0 0 0 0,0 0 0 0 0,0 1 0 0 0,0-1 0 0 0,0 0 0 0 0,0 0 0 0 0,1 0 0 0 0,-1 0 0 0 0,0 0 0 0 0,0 1 0 0 0,0-1 0 0 0,0 0 0 0 0,0 0 0 0 0,1 0 0 0 0,-1 0 0 0 0,0 0 0 0 0,0 0 0 0 0,0 0 0 0 0,0 0 0 0 0,1 1 0 0 0,-1-1 0 0 0,0 0 0 0 0,0 0 0 0 0,0 0 0 0 0,1 0 0 0 0,-1 0 0 0 0,0 0 0 0 0,0 0 0 0 0,0 0 0 0 0,1 0 0 0 0,-1 0 0 0 0,10 2 0 0 0,-2-1 12 0 0,-1-1 0 0 0,1 0 0 0 0,-1 0 0 0 0,4-2-12 0 0,13 1 395 0 0,28 2 408 0 0,0 3-1 0 0,23 5-802 0 0,-34 0 0 0 0,-27-6 0 0 0,-1 0 0 0 0,0-1 0 0 0,1 0 0 0 0,22 2 27 0 0,6 1-739 0 0,-13-6-2761 0 0,-16-1-4376 0 0</inkml:trace>
  <inkml:trace contextRef="#ctx0" brushRef="#br0" timeOffset="62553.905">5202 2266 11976 0 0,'0'0'266'0'0,"2"0"44"0"0,94-20 4885 0 0,-41 7-2599 0 0,-53 12-2084 0 0,-2 1-68 0 0,3-8-261 0 0,-3 8-183 0 0,0-1 0 0 0,0 1-1 0 0,0 0 1 0 0,1-1 0 0 0,-1 1 0 0 0,0 0-1 0 0,0-1 1 0 0,0 1 0 0 0,0 0 0 0 0,0-1-1 0 0,0 1 1 0 0,0-1 0 0 0,1 1 0 0 0,-1 0-1 0 0,0-1 1 0 0,0 1 0 0 0,0 0 0 0 0,0-1-1 0 0,-1 1 1 0 0,1-1 0 0 0,0 1 0 0 0,0 0-1 0 0,0-1 1 0 0,0 1 0 0 0,0 0 0 0 0,0-1-1 0 0,-1 1 1 0 0,1 0 0 0 0,0-1 0 0 0,0 1-1 0 0,0 0 1 0 0,-1 0 0 0 0,1-1 0 0 0,0 1-1 0 0,0 0 1 0 0,-1 0 0 0 0,1-1 0 0 0,0 1-1 0 0,-1 0 1 0 0,1 0 0 0 0,0 0 0 0 0,-1-1-1 0 0,1 1 1 0 0,-21-10 0 0 0,15 6 158 0 0,-1 2-1 0 0,1-1 1 0 0,-1 1-1 0 0,0 0 1 0 0,0 0 0 0 0,1 1-1 0 0,-1 0 1 0 0,0 0-1 0 0,0 0 1 0 0,0 1-1 0 0,0 0 1 0 0,0 1-1 0 0,-2 0-157 0 0,4 0 0 0 0,0 0 0 0 0,0 1 0 0 0,1 0 0 0 0,-1 0 0 0 0,0 0 0 0 0,1 1 0 0 0,-1-1 0 0 0,1 1 0 0 0,0 0 0 0 0,0 0 0 0 0,-1 1 0 0 0,2-1 0 0 0,-1 0 0 0 0,0 1 0 0 0,1-1 0 0 0,-1 1 0 0 0,1 0 0 0 0,0 0 0 0 0,0 1 0 0 0,1-1 0 0 0,-1 0 0 0 0,1 1 0 0 0,0 0 0 0 0,0 0 0 0 0,-1 3 0 0 0,-3 8 0 0 0,5-15 0 0 0,1 0 0 0 0,-1-1 0 0 0,1 1 0 0 0,-1 0 0 0 0,1 0 0 0 0,-1 0 0 0 0,1 0 0 0 0,0 0 0 0 0,-1 0 0 0 0,1 0 0 0 0,0 0 0 0 0,0 0 0 0 0,0 0 0 0 0,0 1 0 0 0,0-1 0 0 0,0 0 0 0 0,0 0 0 0 0,0 0 0 0 0,0 0 0 0 0,0 0 0 0 0,1 0 0 0 0,-1 0 0 0 0,0 0 0 0 0,1 0 0 0 0,-1 0 0 0 0,1 0 0 0 0,0 1 0 0 0,29 37 0 0 0,-27-36-5 0 0,-1 0 0 0 0,1-1 0 0 0,0 1 0 0 0,0 0 0 0 0,0-1 0 0 0,0 1-1 0 0,0-1 1 0 0,1 0 0 0 0,-1 0 0 0 0,1-1 0 0 0,-1 1 0 0 0,1-1 0 0 0,0 1-1 0 0,0-1 1 0 0,-1 0 0 0 0,1 0 0 0 0,1-1 5 0 0,11 2-393 0 0,0-1-1 0 0,0 0 1 0 0,12-2 393 0 0,-3 1-901 0 0,-2-1-2548 0 0,0 0 0 0 0,14-4 3449 0 0,-14 0-2557 0 0</inkml:trace>
  <inkml:trace contextRef="#ctx0" brushRef="#br0" timeOffset="62934.541">5691 2190 17503 0 0,'0'0'399'0'0,"-9"3"540"0"0,-3 0-632 0 0,0 0-1 0 0,0 0 1 0 0,1 1 0 0 0,0 0 0 0 0,-1 1 0 0 0,-4 3-307 0 0,12-5 217 0 0,-1 0 0 0 0,0 1 0 0 0,1-1-1 0 0,0 1 1 0 0,0 0 0 0 0,0 0 0 0 0,0 0 0 0 0,1 0 0 0 0,0 1 0 0 0,0 0 0 0 0,0-1 0 0 0,0 1 0 0 0,1 0-1 0 0,-1 1 1 0 0,1 0-217 0 0,0-2 147 0 0,1 0 0 0 0,0 0 0 0 0,0 0 0 0 0,0 0 0 0 0,0 0 0 0 0,1 1 0 0 0,-1-1 0 0 0,1 0-1 0 0,0 0 1 0 0,0 1 0 0 0,1 2-147 0 0,-1 13 17 0 0,-1-18-17 0 0,1-1 0 0 0,0 1 0 0 0,0-1 0 0 0,0 1 0 0 0,0 0 0 0 0,0-1 0 0 0,0 1 0 0 0,0-1 0 0 0,0 1 0 0 0,1-1 0 0 0,-1 1 0 0 0,1-1 0 0 0,-1 1 0 0 0,1-1-1 0 0,-1 1 1 0 0,1-1 0 0 0,0 0 0 0 0,0 1 0 0 0,0 0 0 0 0,7 12 0 0 0,-8-12 0 0 0,1 0 0 0 0,-1-1 0 0 0,1 1 0 0 0,0-1 0 0 0,0 1 0 0 0,0-1 0 0 0,0 1 0 0 0,0-1 0 0 0,0 0 0 0 0,0 1 0 0 0,0-1 0 0 0,1 0 0 0 0,-1 0 0 0 0,0 0 0 0 0,1 0 0 0 0,1 1 0 0 0,-3-1 0 0 0,1-1 0 0 0,-1 0 0 0 0,1 1 0 0 0,0-1 0 0 0,-1 1 0 0 0,1-1 0 0 0,-1 0 0 0 0,1 1 0 0 0,0-1 0 0 0,0 0 0 0 0,-1 0 0 0 0,1 0 0 0 0,0 0 0 0 0,-1 1 0 0 0,1-1 0 0 0,0 0 0 0 0,0 0 0 0 0,-1 0 0 0 0,1-1 0 0 0,0 1 0 0 0,0 0 0 0 0,-1 0 0 0 0,1 0 0 0 0,2-1 0 0 0,3 0 5 0 0,0 1 0 0 0,0-1 0 0 0,-1-1 0 0 0,1 1-1 0 0,0-1 1 0 0,-1 0 0 0 0,0 0 0 0 0,1 0 0 0 0,-1-1 0 0 0,0 0 0 0 0,0 0-1 0 0,0 0 1 0 0,-1-1 0 0 0,1 0 0 0 0,0-1-5 0 0,8-7-226 0 0,-1-1 1 0 0,0 0-1 0 0,-1 0 1 0 0,5-10 225 0 0,-12 17-336 0 0,-2-1-1 0 0,1 1 1 0 0,-1-1 0 0 0,0 0 0 0 0,0 0-1 0 0,-1 0 1 0 0,0 1 0 0 0,0-1-1 0 0,-1 0 1 0 0,1-1 0 0 0,-2 0 336 0 0,6-37-2236 0 0,11-52-2728 0 0,-8 46 2253 0 0,-7 45 2487 0 0,-1 1 0 0 0,0 0 1 0 0,0 0-1 0 0,0-1 1 0 0,-1 1-1 0 0,0 0 1 0 0,0 0-1 0 0,-1-3 224 0 0,2 7-1 0 0,0-2-13 0 0,0 1-1 0 0,-1-1 1 0 0,1 1-1 0 0,0-1 1 0 0,1 0-1 0 0,-1 1 1 0 0,0-1-1 0 0,1 0 1 0 0,0 1-1 0 0,-1-1 1 0 0,1 1-1 0 0,0-1 15 0 0,0 1 176 0 0,0-1 0 0 0,0 1 1 0 0,-1-1-1 0 0,1 1 0 0 0,-1-1 0 0 0,1 0 1 0 0,-1 1-1 0 0,0-1 0 0 0,0 1 0 0 0,0-3-176 0 0,-1 4 181 0 0,1 0 1 0 0,0 1-1 0 0,0-1 0 0 0,0 0 0 0 0,0 0 0 0 0,0 0 0 0 0,1 1 0 0 0,-1-1 0 0 0,0 0 1 0 0,0 0-1 0 0,0 0 0 0 0,1 1 0 0 0,-1-1 0 0 0,0 0 0 0 0,1 1 0 0 0,-1-1 0 0 0,1 0 1 0 0,-1 1-1 0 0,1-1 0 0 0,-1 0 0 0 0,1 1 0 0 0,0-1-181 0 0,-1 0 332 0 0,1 1-1 0 0,-1-1 0 0 0,1 1 1 0 0,-1-1-1 0 0,1 1 1 0 0,-1-1-1 0 0,1 0 1 0 0,-1 1-1 0 0,0-1 0 0 0,1 0 1 0 0,-1 1-1 0 0,0-1 1 0 0,0 0-1 0 0,0 1 1 0 0,1-1-1 0 0,-1-1-331 0 0,11 9 1628 0 0,-11-7-1582 0 0,1 1 1 0 0,-1 0-1 0 0,0 0 1 0 0,1 0-1 0 0,-1 0 0 0 0,0-1 1 0 0,0 1-1 0 0,0 0 1 0 0,0 0-1 0 0,0 0 0 0 0,1 0 1 0 0,-2 0-1 0 0,1-1 1 0 0,0 1-1 0 0,0 0 1 0 0,0 0-1 0 0,0 0 0 0 0,0 0 1 0 0,-1 0-1 0 0,1-1 1 0 0,0 1-1 0 0,-1 0 0 0 0,1 0 1 0 0,-1 0-47 0 0,-2 11 391 0 0,5 14-218 0 0,-2-21-173 0 0,1-1 0 0 0,-1 1 0 0 0,0-1 0 0 0,0 1 0 0 0,0-1-1 0 0,0 1 1 0 0,-1-1 0 0 0,0 1 0 0 0,0-1 0 0 0,-1 3 0 0 0,0 0 0 0 0,-1 1 0 0 0,1 0 0 0 0,1 0 0 0 0,0-1 0 0 0,0 1 0 0 0,0 0 0 0 0,1 0 0 0 0,0 4 0 0 0,0-6 55 0 0,-1 1 0 0 0,0 0 0 0 0,0-1 0 0 0,-1 1 0 0 0,-2 4-55 0 0,2-3 164 0 0,0-1 0 0 0,0 0 0 0 0,0 1 0 0 0,1 3-164 0 0,1 27 623 0 0,0-24-384 0 0,0 1 0 0 0,-2 10-239 0 0,-1-10 12 0 0,2-7-11 0 0,0-1-1 0 0,0 0 1 0 0,0 1-1 0 0,1-1 1 0 0,0 1-1 0 0,0-1 1 0 0,1 1-1 0 0,0 2 0 0 0,4 6 0 0 0,-3-13 0 0 0,-1 1 0 0 0,0 0 0 0 0,0 0 0 0 0,0-1 0 0 0,-1 1 0 0 0,1 0 0 0 0,-1 0 0 0 0,0 0 0 0 0,-3 11 4 0 0,2-13-32 0 0,1 0 1 0 0,-1 0 0 0 0,1 1-1 0 0,-1-1 1 0 0,1 0 0 0 0,0 1 0 0 0,0-1-1 0 0,0 0 1 0 0,0 1 0 0 0,1 1 27 0 0,6 14-1404 0 0,-3-5-499 0 0</inkml:trace>
  <inkml:trace contextRef="#ctx0" brushRef="#br0" timeOffset="63486.903">6584 2110 19351 0 0,'3'6'1751'0'0,"0"4"-1686"0"0,1 1 1 0 0,1-1-1 0 0,0 2-65 0 0,7 15-704 0 0,2 5 573 0 0,14 24 131 0 0,-11-23 1936 0 0,6 18-1936 0 0,-11-21 453 0 0,-1 1-1 0 0,-2 0 1 0 0,-1 0 0 0 0,-1 1-1 0 0,-2-1 1 0 0,-1 1-1 0 0,-1 16-452 0 0,-1-29 0 0 0,-1-16 0 0 0,-1 1 0 0 0,1-1 0 0 0,-1 0 0 0 0,0 1 0 0 0,0-1 0 0 0,0 0 0 0 0,-1 3 0 0 0,-1 1-64 0 0,1-6-273 0 0,0-1-138 0 0,-2 0 97 0 0,0 0 0 0 0,0 0-1 0 0,1-1 1 0 0,-1 1 0 0 0,0-1 0 0 0,1 1-1 0 0,-1-1 1 0 0,0 0 0 0 0,1 0 0 0 0,-1-1-1 0 0,1 1 1 0 0,0 0 0 0 0,-1-1 0 0 0,1 1-1 0 0,0-1 1 0 0,0 0 0 0 0,0 0 378 0 0,-9-10-6821 0 0</inkml:trace>
  <inkml:trace contextRef="#ctx0" brushRef="#br0" timeOffset="64216.761">6669 2180 15664 0 0,'1'-1'356'0'0,"3"-2"-252"0"0,0 1 0 0 0,0 0 0 0 0,0 0 0 0 0,0 0 0 0 0,1 1 0 0 0,-1-1 1 0 0,0 1-1 0 0,1 0 0 0 0,-1 0 0 0 0,1 0 0 0 0,-1 1 0 0 0,1 0 0 0 0,0 0 1 0 0,3 0-105 0 0,10 1-32 0 0,-1 1 1 0 0,0 1-1 0 0,7 2 32 0 0,-6-1 225 0 0,1 2-1 0 0,-1 0 1 0 0,-1 1-1 0 0,1 0 1 0 0,-1 2-225 0 0,-4-2 775 0 0,0 1 0 0 0,-1 0 1 0 0,0 0-1 0 0,0 1 1 0 0,-1 1-1 0 0,9 10-775 0 0,-17-17 75 0 0,0 1 0 0 0,0-1 0 0 0,0 1 0 0 0,-1 0 1 0 0,1 0-1 0 0,-1 0 0 0 0,0 0 0 0 0,0 1 0 0 0,-1-1 0 0 0,1 1 0 0 0,-1-1 0 0 0,1 3-75 0 0,-2-5 54 0 0,0 0 0 0 0,0 1 0 0 0,0-1 0 0 0,0 0 0 0 0,0 0-1 0 0,-1 0 1 0 0,1 0 0 0 0,-1 0 0 0 0,1 0 0 0 0,-1 0 0 0 0,0 0 0 0 0,1 0-1 0 0,-1 0 1 0 0,0 0 0 0 0,0-1 0 0 0,-1 1 0 0 0,1 0 0 0 0,0-1 0 0 0,-1 1-1 0 0,1 0 1 0 0,0-1 0 0 0,-1 0 0 0 0,0 1 0 0 0,1-1 0 0 0,-1 0 0 0 0,0 0-1 0 0,0 0 1 0 0,-1 1-54 0 0,-7 2-27 0 0,-1 1 1 0 0,0-2-1 0 0,0 1 0 0 0,-1-1 0 0 0,1-1 1 0 0,-1 0-1 0 0,1-1 0 0 0,-1 0 0 0 0,0-1 1 0 0,1 0-1 0 0,-1-1 0 0 0,0 0 0 0 0,1 0 1 0 0,-1-2-1 0 0,0 0 27 0 0,7 2-243 0 0,0-1 0 0 0,0 0 1 0 0,1 0-1 0 0,-1 0 0 0 0,0-1 0 0 0,1 0 0 0 0,0 0 1 0 0,-1-1 242 0 0,4 4-71 0 0,0-1 0 0 0,0 0 0 0 0,0 0 0 0 0,0 1 0 0 0,0-1 0 0 0,0 0 0 0 0,0 0 0 0 0,0 0 0 0 0,0 0 0 0 0,1 0 0 0 0,-1 0 1 0 0,1 0-1 0 0,-1-1 0 0 0,0 1 0 0 0,1 0 0 0 0,0 0 0 0 0,-1 0 0 0 0,1-1 0 0 0,0 1 0 0 0,0 0 0 0 0,-1 0 0 0 0,1-1 0 0 0,0 1 0 0 0,0 0 0 0 0,0 0 1 0 0,1-1-1 0 0,-1 1 0 0 0,0 0 0 0 0,0 0 0 0 0,1-1 0 0 0,-1 1 0 0 0,1 0 0 0 0,-1 0 0 0 0,1 0 0 0 0,-1 0 0 0 0,1 0 0 0 0,0-1 71 0 0,6-5-518 0 0,0-1 0 0 0,1 2-1 0 0,-1-1 1 0 0,1 1-1 0 0,1 0 1 0 0,-1 1 0 0 0,8-4 518 0 0,10-7-1363 0 0,-9 6 301 0 0,0 0 1 0 0,1 1 0 0 0,0 2 0 0 0,0-1 0 0 0,1 2-1 0 0,0 0 1 0 0,4 1 1061 0 0,2 0 398 0 0,19-1-398 0 0,-36 6 646 0 0,0 0 0 0 0,0 0-1 0 0,0 1 1 0 0,0 0 0 0 0,0 1 0 0 0,0-1-1 0 0,-1 2 1 0 0,1-1 0 0 0,3 2-646 0 0,6 4 1578 0 0,0 0 0 0 0,0 1 0 0 0,6 5-1578 0 0,-14-9 389 0 0,-1 2 0 0 0,1 0 1 0 0,-2 0-1 0 0,1 0 0 0 0,-1 1 0 0 0,0 0 0 0 0,0 0 0 0 0,4 8-389 0 0,-6-9 201 0 0,-1 0 0 0 0,-1 0 1 0 0,1 0-1 0 0,-1 1 0 0 0,-1-1 0 0 0,1 1 1 0 0,-1 0-1 0 0,0-1 0 0 0,-1 1 1 0 0,0 0-1 0 0,0 6-201 0 0,-1-12 509 0 0,0-2-66 0 0,1-15-278 0 0,1 5-186 0 0,1 0 1 0 0,0 0-1 0 0,1 0 0 0 0,0 1 0 0 0,3-7 21 0 0,29-46-1349 0 0,-30 53 976 0 0,6-7 154 0 0,0 0 0 0 0,1 1 1 0 0,9-9 218 0 0,-14 16-440 0 0,-6 5 247 0 0,-1 2 145 0 0,0 0 0 0 0,0 0 0 0 0,0 0 0 0 0,0 0 1 0 0,0 0-1 0 0,0 0 0 0 0,0 0 0 0 0,0 0 0 0 0,0 1 1 0 0,0-1-1 0 0,0 0 0 0 0,1 1 0 0 0,-1-1 0 0 0,0 1 1 0 0,0 0-1 0 0,1-1 0 0 0,-1 1 0 0 0,0 0 0 0 0,1 0 48 0 0,-2-1 0 0 0,1 1 0 0 0,-1 0-1 0 0,0 0 1 0 0,0 0 0 0 0,1 0-1 0 0,-1 0 1 0 0,0 0 0 0 0,1 0-1 0 0,-1 0 1 0 0,0 0 0 0 0,1 0-1 0 0,-1 0 1 0 0,0 0-1 0 0,0 0 1 0 0,1 0 0 0 0,-1 0-1 0 0,0 0 1 0 0,1 0 0 0 0,-1 1-1 0 0,0-1 1 0 0,0 0 0 0 0,1 0-1 0 0,-1 0 1 0 0,0 0 0 0 0,0 1-1 0 0,1-1 1 0 0,-1 0 0 0 0,0 0-1 0 0,0 0 1 0 0,0 1 0 0 0,1-1-1 0 0,-1 0 1 0 0,0 0 0 0 0,0 1-1 0 0,0-1 1 0 0,0 0-1 0 0,0 1 1 0 0,0-1 0 0 0,1 0-1 0 0,-1 0 1 0 0,0 1 0 0 0,0-1 0 0 0,0 1-2 0 0,2 4 118 0 0,-1 0 0 0 0,1 0-1 0 0,-1 0 1 0 0,0 0-1 0 0,-1 1 1 0 0,1-1 0 0 0,-1 0-1 0 0,0 1 1 0 0,-1 1-116 0 0,2 18 786 0 0,3 46-621 0 0,-1-47-165 0 0,-1-13 0 0 0,-1-1 0 0 0,1 1 0 0 0,1-1 0 0 0,1 4 0 0 0,-2-9-157 0 0,1 3 386 0 0,0 0-1 0 0,0 0 1 0 0,0-1-1 0 0,1 0 0 0 0,3 4-228 0 0,-6-9 37 0 0,0-1 0 0 0,0 0-1 0 0,0 1 1 0 0,0-1 0 0 0,0 0-1 0 0,1 0 1 0 0,-1 0-1 0 0,0 0 1 0 0,0 0 0 0 0,1 0-1 0 0,-1 0 1 0 0,1 0 0 0 0,-1 0-1 0 0,1-1 1 0 0,0 1 0 0 0,-1-1-1 0 0,1 1 1 0 0,-1-1 0 0 0,1 1-1 0 0,0-1 1 0 0,-1 0 0 0 0,1 0-1 0 0,0 0 1 0 0,-1 0 0 0 0,1 0-1 0 0,0 0 1 0 0,-1-1 0 0 0,1 1-1 0 0,1-1-36 0 0,2 0 0 0 0,0-1 0 0 0,0 1 0 0 0,-1-1 0 0 0,1 0 0 0 0,-1 0 0 0 0,1-1 0 0 0,-1 1 0 0 0,0-1 0 0 0,0 0 0 0 0,0 0 0 0 0,0-1 0 0 0,-1 1 0 0 0,1-1 0 0 0,-1 0 0 0 0,0 0 0 0 0,0 0 0 0 0,0 0 0 0 0,1-2 0 0 0,-1-1 0 0 0,0-1 0 0 0,-1 1 0 0 0,1-1 0 0 0,-2 0 0 0 0,1 1 0 0 0,-1-1 0 0 0,0 0 0 0 0,0 0 0 0 0,-1 0 0 0 0,0 0 0 0 0,-2-7 0 0 0,1-3 7 0 0,1 11-95 0 0,0 0-1 0 0,-1 0 1 0 0,0 0 0 0 0,0 0 0 0 0,-1 0-1 0 0,1 0 1 0 0,-2 0 0 0 0,1 0 0 0 0,-1 1-1 0 0,-1-2 89 0 0,-6-10-511 0 0,-1 0-1 0 0,-1 0 0 0 0,0 2 1 0 0,-6-6 511 0 0,10 11-1158 0 0,7 10-62 0 0,1 1-253 0 0,0 0-972 0 0,0 0-3696 0 0</inkml:trace>
  <inkml:trace contextRef="#ctx0" brushRef="#br0" timeOffset="64622.728">7899 1997 15664 0 0,'0'0'356'0'0,"1"2"49"0"0,18 38 553 0 0,-2 7-958 0 0,-6-13 923 0 0,7 29-923 0 0,-12-32 1730 0 0,-1 0 0 0 0,-2 1-1 0 0,0 30-1729 0 0,-4-54 0 0 0,-2-3 0 0 0,-3-4 0 0 0,6-1 0 0 0,0 0 0 0 0,-1 0 0 0 0,1 0 0 0 0,-1 0 0 0 0,1 0 0 0 0,0 0 0 0 0,-1 0 0 0 0,1 0 0 0 0,-1 0 0 0 0,1-1 0 0 0,0 1 0 0 0,-1 0 0 0 0,1 0 0 0 0,0 0 0 0 0,-1-1 0 0 0,1 1 0 0 0,0 0 0 0 0,-1 0 0 0 0,1-1 0 0 0,0 1 0 0 0,0 0 0 0 0,-1-1 0 0 0,1 1 0 0 0,0 0 0 0 0,0-1 0 0 0,0 1 0 0 0,-1 0 0 0 0,1-1 0 0 0,0 1 0 0 0,0 0 0 0 0,0-1 0 0 0,0 1 0 0 0,0-1 0 0 0,0 1 0 0 0,0-1 0 0 0,1-11 0 0 0,-1 11 0 0 0,1-2-28 0 0,-1-1 0 0 0,2 1-1 0 0,-1 0 1 0 0,0-1 0 0 0,1 1 0 0 0,-1 0-1 0 0,1 0 1 0 0,0 0 0 0 0,0 1 0 0 0,2-3 28 0 0,27-28-1272 0 0,-25 27 954 0 0,-1 1 221 0 0,-1 1-1 0 0,1 0 1 0 0,0 0 0 0 0,0 0-1 0 0,0 1 1 0 0,1 0-1 0 0,-1 0 1 0 0,1 0-1 0 0,0 0 1 0 0,0 1-1 0 0,0 0 1 0 0,0 0-1 0 0,0 1 1 0 0,0 0 0 0 0,1 0-1 0 0,-1 0 1 0 0,0 1-1 0 0,1 0 1 0 0,-1 0-1 0 0,0 0 1 0 0,1 1-1 0 0,2 1 98 0 0,-5-2 132 0 0,-1 1 0 0 0,1 0 0 0 0,0 1 0 0 0,-1-1 0 0 0,1 0 0 0 0,-1 1 0 0 0,1 0 0 0 0,-1 0 0 0 0,0 0 0 0 0,0 0 0 0 0,0 1 0 0 0,0-1 0 0 0,0 1 0 0 0,0-1 0 0 0,-1 1 0 0 0,1 0 0 0 0,-1 0 0 0 0,0 0 0 0 0,0 1 0 0 0,0-1 0 0 0,0 0 0 0 0,-1 1 0 0 0,1-1 0 0 0,-1 1 0 0 0,0 0 0 0 0,1 3-132 0 0,-2-5 44 0 0,0 1 0 0 0,0-1 0 0 0,0 0 0 0 0,-1 1 0 0 0,1-1 0 0 0,0 1 0 0 0,-1-1 0 0 0,0 0 0 0 0,0 1-1 0 0,1-1 1 0 0,-1 0 0 0 0,0 0 0 0 0,-1 0 0 0 0,1 0 0 0 0,0 0 0 0 0,-1 0 0 0 0,1 0 0 0 0,-1 0 0 0 0,1 0 0 0 0,-1-1-1 0 0,0 1 1 0 0,-1 0-44 0 0,-5 5 381 0 0,0-1 1 0 0,-1-1-1 0 0,1 0 0 0 0,-9 4-381 0 0,-20 8-1535 0 0,-26 7 1535 0 0,35-14-3230 0 0,12-5-2090 0 0,1-4-1317 0 0</inkml:trace>
  <inkml:trace contextRef="#ctx0" brushRef="#br0" timeOffset="64974.347">8277 2342 9672 0 0,'7'2'628'0'0,"0"0"1"0"0,0-1-1 0 0,0 0 1 0 0,0 0 0 0 0,0 0-1 0 0,0-1 1 0 0,0 0-1 0 0,0 0 1 0 0,0-1-629 0 0,11 0 1759 0 0,0 0-368 0 0,0-1 0 0 0,5-2-1391 0 0,-18 3 61 0 0,-1 0 0 0 0,1-1 0 0 0,0 1 0 0 0,-1-1 0 0 0,0 0 0 0 0,1 0 0 0 0,-1 0 0 0 0,0-1 0 0 0,0 0 0 0 0,0 0 0 0 0,0 0-61 0 0,-2 2 1 0 0,-1-1 0 0 0,1 0-1 0 0,0 0 1 0 0,0 0 0 0 0,-1-1 0 0 0,0 1 0 0 0,1 0 0 0 0,-1 0 0 0 0,0-1 0 0 0,0 1 0 0 0,0-1 0 0 0,0-2-1 0 0,0 2-279 0 0,-1 0 1 0 0,1 0-1 0 0,-1 0 1 0 0,0 0-1 0 0,0 0 0 0 0,-1 0 1 0 0,1 0-1 0 0,-1 0 1 0 0,1 0-1 0 0,-1 0 1 0 0,0 0-1 0 0,0 0 0 0 0,0 0 1 0 0,-1 1-1 0 0,0-3 279 0 0,0 1-467 0 0,-1 0 1 0 0,0-1-1 0 0,0 1 0 0 0,0 1 1 0 0,-1-1-1 0 0,1 0 0 0 0,-1 1 0 0 0,0 0 1 0 0,-3-3 466 0 0,4 4-4 0 0,-1 0 0 0 0,1 0 0 0 0,-1 0 0 0 0,0 1 0 0 0,1-1 0 0 0,-1 1 0 0 0,-2-1 4 0 0,1 1 268 0 0,0 0 1 0 0,-1 1-1 0 0,1-1 1 0 0,-1 1-1 0 0,1 0 1 0 0,-1 0-1 0 0,1 1 1 0 0,0-1-1 0 0,-1 1 1 0 0,1 0-1 0 0,0 1 1 0 0,0-1-1 0 0,-1 1 1 0 0,1 0-1 0 0,0 1 1 0 0,1-1-1 0 0,-1 1 1 0 0,0 0-1 0 0,1 0 1 0 0,0 0-1 0 0,-1 1-268 0 0,-2 3 316 0 0,0 0-1 0 0,0 0 0 0 0,1 0 0 0 0,0 1 0 0 0,1 0 0 0 0,-1 0 0 0 0,2 1 0 0 0,-1-1 0 0 0,1 1 0 0 0,0 0 0 0 0,1 0 0 0 0,0 0 0 0 0,0 3-315 0 0,2-8 111 0 0,0 0-1 0 0,0 0 0 0 0,0-1 1 0 0,1 1-1 0 0,-1 0 0 0 0,1 0 1 0 0,0 0-1 0 0,0 0 0 0 0,1 0 0 0 0,-1 0 1 0 0,1-1-1 0 0,0 1 0 0 0,0 0 1 0 0,0 0-1 0 0,0-1 0 0 0,1 1 1 0 0,-1-1-1 0 0,1 1 0 0 0,1 1-110 0 0,0-1 53 0 0,0 0 0 0 0,1 1 0 0 0,0-1 0 0 0,-1 0 0 0 0,2-1 0 0 0,-1 1 0 0 0,0-1 0 0 0,1 0 0 0 0,-1 0 0 0 0,1 0-1 0 0,0-1 1 0 0,0 1 0 0 0,2-1-53 0 0,10 4-187 0 0,0-1 0 0 0,0 0 0 0 0,1-2 1 0 0,0 0-1 0 0,0-1 0 0 0,-1-1 0 0 0,1 0 0 0 0,0-2 0 0 0,0 0 0 0 0,0-1 187 0 0,13 0-8178 0 0</inkml:trace>
  <inkml:trace contextRef="#ctx0" brushRef="#br0" timeOffset="65658.392">9334 1987 14280 0 0,'0'0'1102'0'0,"5"-12"-548"0"0,-5 11-439 0 0,0 1 1 0 0,1-1 0 0 0,-1 1-1 0 0,0-1 1 0 0,1 1 0 0 0,-1-1 0 0 0,1 1-1 0 0,-1-1 1 0 0,1 1 0 0 0,-1 0 0 0 0,1-1-1 0 0,0 1 1 0 0,-1 0 0 0 0,1-1-1 0 0,-1 1 1 0 0,1 0 0 0 0,0 0 0 0 0,-1 0-1 0 0,1 0 1 0 0,0-1 0 0 0,-1 1 0 0 0,1 0-1 0 0,0 0 1 0 0,-1 0 0 0 0,1 0 0 0 0,0 0-1 0 0,-1 1 1 0 0,1-1 0 0 0,-1 0-1 0 0,1 0-115 0 0,2 1 102 0 0,-1 1-1 0 0,1-1 1 0 0,-1 1-1 0 0,1 0 1 0 0,-1 0 0 0 0,0 0-1 0 0,0 0 1 0 0,0 0-1 0 0,0 0 1 0 0,0 0-1 0 0,0 1 1 0 0,0-1-1 0 0,-1 1 1 0 0,1 1-102 0 0,18 40 1368 0 0,-15-33-1014 0 0,5 11 416 0 0,-4-8-397 0 0,-1 0 0 0 0,0 0-1 0 0,1 5-372 0 0,7 24 548 0 0,3 6-81 0 0,-12-29-299 0 0,0-7-78 0 0,-1 1-1 0 0,-1 0 1 0 0,0 0-1 0 0,-1 1 1 0 0,-1-1-1 0 0,0 11-89 0 0,-1-16 44 0 0,1-7-21 0 0,0 0-1 0 0,0 0 1 0 0,-1 1 0 0 0,1-1 0 0 0,0 0 0 0 0,-1 0 0 0 0,1 0 0 0 0,-1 0 0 0 0,0 0 0 0 0,0 0 0 0 0,0 0 0 0 0,0 0 0 0 0,0 0 0 0 0,0-1-1 0 0,0 1 1 0 0,0 0 0 0 0,-1 0 0 0 0,0 0-23 0 0,2-2-9 0 0,0 0-1 0 0,0 0 1 0 0,-1 1 0 0 0,1-1-1 0 0,0 0 1 0 0,0 0 0 0 0,-1 0-1 0 0,1 1 1 0 0,0-1 0 0 0,0 0-1 0 0,0 0 1 0 0,-1 0 0 0 0,1 0-1 0 0,0 0 1 0 0,-1 0-1 0 0,1 0 1 0 0,0 1 0 0 0,0-1-1 0 0,-1 0 1 0 0,1 0 0 0 0,0 0-1 0 0,0 0 1 0 0,-1 0 0 0 0,1 0-1 0 0,0 0 1 0 0,-1 0 0 0 0,1-1-1 0 0,0 1 1 0 0,0 0-1 0 0,-1 0 1 0 0,1 0 0 0 0,0 0-1 0 0,0 0 1 0 0,-1 0 0 0 0,1 0-1 0 0,0-1 1 0 0,0 1 0 0 0,-1 0-1 0 0,1 0 1 0 0,0 0 0 0 0,0 0-1 0 0,0-1 1 0 0,-1 1-1 0 0,1 0 1 0 0,0 0 0 0 0,0-1-1 0 0,0 1 1 0 0,0 0 0 0 0,0 0-1 0 0,0-1 1 0 0,-1 1 0 0 0,1 0-1 0 0,0 0 1 0 0,0-1 0 0 0,0 1-1 0 0,0 0 1 0 0,0-1-1 0 0,0 1 1 0 0,0 0 0 0 0,0 0-1 0 0,0-1 1 0 0,0 1 0 0 0,0 0-1 0 0,0-1 1 0 0,1 1 9 0 0,0-19-562 0 0,1 12 395 0 0,1 0 0 0 0,1 0 0 0 0,-1 1 0 0 0,1-1 0 0 0,0 1 1 0 0,0 0-1 0 0,1 0 0 0 0,0 1 0 0 0,4-4 167 0 0,2-2-179 0 0,0 1 0 0 0,1 0 0 0 0,0 1 0 0 0,4-1 179 0 0,-5 3-55 0 0,0 1 0 0 0,0 1 0 0 0,1 0 0 0 0,0 0 0 0 0,0 1-1 0 0,1 1 1 0 0,-1 0 0 0 0,10-1 55 0 0,-15 3 33 0 0,1 0-1 0 0,0 1 1 0 0,0 0-1 0 0,0 0 0 0 0,0 1 1 0 0,-1-1-1 0 0,1 2 1 0 0,0-1-1 0 0,-1 1 1 0 0,1 0-1 0 0,-1 1 1 0 0,1 0-1 0 0,-1 0 1 0 0,5 3-33 0 0,-10-4 61 0 0,0-1 1 0 0,0 0 0 0 0,0 1 0 0 0,0-1 0 0 0,0 1-1 0 0,0 0 1 0 0,0 0 0 0 0,0 0 0 0 0,-1 0 0 0 0,1 0 0 0 0,-1 0-1 0 0,0 0 1 0 0,1 0 0 0 0,-1 1 0 0 0,0-1 0 0 0,0 1-1 0 0,-1-1 1 0 0,1 0 0 0 0,0 1 0 0 0,-1-1 0 0 0,1 1-1 0 0,-1 0 1 0 0,0-1 0 0 0,0 1 0 0 0,0-1 0 0 0,0 1-1 0 0,-1-1 1 0 0,1 1 0 0 0,-1-1 0 0 0,1 1 0 0 0,-1-1-1 0 0,0 1 1 0 0,0-1 0 0 0,0 0 0 0 0,0 1 0 0 0,0-1-1 0 0,0 0 1 0 0,-1 0 0 0 0,1 0 0 0 0,-1 0 0 0 0,0 0 0 0 0,-1 2-62 0 0,-7 4 121 0 0,-1-1 0 0 0,0 0 0 0 0,0-1 0 0 0,0 0 0 0 0,-1 0 0 0 0,-5 1-121 0 0,-22 6 92 0 0,-13 3-92 0 0,29-9-10 0 0,5-3-146 0 0,0 0 1 0 0,-1 0-1 0 0,1-2 156 0 0,9-1-363 0 0,0 0 0 0 0,0-1 0 0 0,1 0 1 0 0,-1-1-1 0 0,0 0 0 0 0,0 0 0 0 0,-1-1 363 0 0,10 2-152 0 0,-1 0 0 0 0,1 0 1 0 0,0-1-1 0 0,-1 1 0 0 0,1 0 0 0 0,0 0 0 0 0,-1 0 0 0 0,1-1 1 0 0,-1 1-1 0 0,1 0 0 0 0,0 0 0 0 0,0-1 0 0 0,-1 1 1 0 0,1 0-1 0 0,0-1 0 0 0,0 1 0 0 0,-1 0 0 0 0,1-1 0 0 0,0 1 1 0 0,0-1-1 0 0,0 1 0 0 0,-1 0 0 0 0,1-1 0 0 0,0 1 1 0 0,0-1-1 0 0,0 1 0 0 0,0-1 0 0 0,0 1 0 0 0,0 0 0 0 0,0-1 1 0 0,0 1-1 0 0,0-1 0 0 0,0 1 0 0 0,0 0 0 0 0,0-1 1 0 0,0 1-1 0 0,1-1 152 0 0,2-5-2357 0 0</inkml:trace>
  <inkml:trace contextRef="#ctx0" brushRef="#br0" timeOffset="66096.436">9842 2322 4144 0 0,'76'23'952'0'0,"-52"-17"6098"0"0,0-2 1 0 0,1 0-7051 0 0,12 1 2501 0 0,-1-3 0 0 0,6-1-2501 0 0,-34-1 120 0 0,-1 0 1 0 0,0-1-1 0 0,0 0 0 0 0,0-1 0 0 0,6-1-120 0 0,-9 2 29 0 0,-1 0 0 0 0,0-1 0 0 0,1 1 0 0 0,-1-1 0 0 0,0 0 0 0 0,0 1 1 0 0,0-1-1 0 0,0-1 0 0 0,0 1 0 0 0,-1 0 0 0 0,1-1 0 0 0,2-2-29 0 0,-4 3-7 0 0,0 0-1 0 0,0 0 1 0 0,0 0 0 0 0,0 0 0 0 0,0 0 0 0 0,0 0 0 0 0,-1 0 0 0 0,1 0 0 0 0,-1 0 0 0 0,1 0 0 0 0,-1-1 0 0 0,0 1 0 0 0,0-2 7 0 0,-4-29-552 0 0,2 22 333 0 0,2 8 203 0 0,-1-1-1 0 0,0 1 1 0 0,-1 0 0 0 0,1 0 0 0 0,0 0-1 0 0,-1 0 1 0 0,0 0 0 0 0,0 0 0 0 0,0 0-1 0 0,0 1 1 0 0,0-1 0 0 0,0 1 0 0 0,-1-1-1 0 0,1 1 1 0 0,-1 0 0 0 0,0 0-1 0 0,1 0 1 0 0,-1 0 0 0 0,0 1 0 0 0,0-1-1 0 0,-1 0 17 0 0,2 1 19 0 0,0 1-1 0 0,0-1 0 0 0,0 0 0 0 0,0 1 0 0 0,0-1 0 0 0,0 1 0 0 0,0-1 0 0 0,0 1 0 0 0,0 0 0 0 0,0 0 0 0 0,0 0 0 0 0,0 0 1 0 0,0 0-1 0 0,0 1 0 0 0,0-1 0 0 0,0 1 0 0 0,0-1 0 0 0,0 1 0 0 0,0 0 0 0 0,0-1 0 0 0,0 1 0 0 0,0 0 0 0 0,0 0 0 0 0,1 0 1 0 0,-1 1-1 0 0,0-1 0 0 0,1 0 0 0 0,-1 1 0 0 0,1-1 0 0 0,0 1 0 0 0,-1-1 0 0 0,1 1 0 0 0,0 0 0 0 0,-1 1-18 0 0,-3 5 28 0 0,1 1-1 0 0,0-1 0 0 0,1 0 0 0 0,0 1 0 0 0,0 0 1 0 0,1 0-1 0 0,0 0 0 0 0,1 0 0 0 0,0 0 1 0 0,0 1-1 0 0,1-1-27 0 0,0-3 7 0 0,0-1 0 0 0,1 0 0 0 0,0 1-1 0 0,0-1 1 0 0,0 0 0 0 0,0 0 0 0 0,1 0 0 0 0,0 0 0 0 0,0 0 0 0 0,1 0 0 0 0,-1-1 0 0 0,1 1-1 0 0,0-1 1 0 0,0 0 0 0 0,0 1 0 0 0,1-1 0 0 0,0-1 0 0 0,-1 1 0 0 0,2 0 0 0 0,-1-1-7 0 0,4 2-17 0 0,0 0 1 0 0,0 0 0 0 0,1-1-1 0 0,-1 0 1 0 0,1-1 0 0 0,0 0-1 0 0,0 0 1 0 0,0-1 0 0 0,0 0-1 0 0,0-1 1 0 0,10 1 16 0 0,0-1-900 0 0,0-1 0 0 0,1-1 0 0 0,-1 0 0 0 0,0-2 0 0 0,7-1 900 0 0,0-4-2875 0 0,2-1-3743 0 0</inkml:trace>
  <inkml:trace contextRef="#ctx0" brushRef="#br0" timeOffset="66595.929">10757 2194 17015 0 0,'-13'-6'1818'0'0,"9"6"-1761"0"0,0-1 1 0 0,0 1 0 0 0,0 0-1 0 0,0 0 1 0 0,0 1 0 0 0,0-1-1 0 0,0 1 1 0 0,0 0 0 0 0,0 0 0 0 0,0 0-1 0 0,0 1-57 0 0,-7 2 440 0 0,0 0-1 0 0,0 1 1 0 0,-1 1-440 0 0,-10 7 508 0 0,1 0 0 0 0,-6 6-508 0 0,21-14 177 0 0,-1 0 0 0 0,1 1 0 0 0,0 0 0 0 0,0 0 0 0 0,0 0 0 0 0,1 1 0 0 0,0 0 0 0 0,-2 4-177 0 0,-6 10 296 0 0,10-17-229 0 0,0 0-1 0 0,0 1 1 0 0,1-1 0 0 0,0 1-1 0 0,-1 0 1 0 0,2-1 0 0 0,-1 1-1 0 0,-1 5-66 0 0,3-9 20 0 0,0 0 0 0 0,0 0 0 0 0,-1 0-1 0 0,1 0 1 0 0,0 0 0 0 0,0 0 0 0 0,0 0 0 0 0,1 0-1 0 0,-1 0 1 0 0,0 0 0 0 0,0 0 0 0 0,0 0 0 0 0,1 0 0 0 0,-1 0-1 0 0,0 0 1 0 0,1 0 0 0 0,-1 0 0 0 0,1 0 0 0 0,-1-1-1 0 0,1 1 1 0 0,0 0 0 0 0,-1 0 0 0 0,1 0 0 0 0,0-1-1 0 0,0 1 1 0 0,0 0-20 0 0,1 0 13 0 0,-1 0 1 0 0,1 0-1 0 0,-1-1 0 0 0,1 1 1 0 0,0 0-1 0 0,0-1 0 0 0,-1 0 1 0 0,1 1-1 0 0,0-1 0 0 0,0 0 1 0 0,-1 0-1 0 0,1 0 0 0 0,0 0 1 0 0,0 0-1 0 0,0 0 0 0 0,1-1-13 0 0,6-1-162 0 0,-1-1 1 0 0,1 0-1 0 0,0-1 0 0 0,-1 0 0 0 0,0 0 1 0 0,0-1-1 0 0,0 0 0 0 0,-1-1 0 0 0,1 1 162 0 0,17-12-914 0 0,-9 5 136 0 0,0-1 1 0 0,0 0-1 0 0,5-7 778 0 0,-4 4-512 0 0,1 0-1 0 0,6-3 513 0 0,-7 9 0 0 0,-15 9 146 0 0,-2 1 12 0 0,16 6 716 0 0,-14-5-756 0 0,0 1 1 0 0,0 0-1 0 0,0 0 1 0 0,0 0 0 0 0,0 0-1 0 0,0 0 1 0 0,-1 0-1 0 0,1 0 1 0 0,-1 1 0 0 0,1-1-1 0 0,-1 0 1 0 0,0 1-1 0 0,0-1 1 0 0,0 1 0 0 0,0 0-1 0 0,-1-1 1 0 0,1 1-1 0 0,-1 0 1 0 0,1 0-119 0 0,1 11 537 0 0,-1 0 0 0 0,0 0-1 0 0,-2 4-536 0 0,1-10 222 0 0,11 37 1338 0 0,3-51-1799 0 0,-5 0 67 0 0,-1 0 0 0 0,0 0-1 0 0,-1 0 1 0 0,0-1 0 0 0,0 0 0 0 0,0-1 0 0 0,3-4 172 0 0,16-17-265 0 0,-10 10 118 0 0,-12 14 103 0 0,0 0 1 0 0,1 1-1 0 0,-1-1 0 0 0,4-1 44 0 0,-5 2-37 0 0,-3 3 26 0 0,1 1-1 0 0,-1-1 0 0 0,1 0 1 0 0,-1 1-1 0 0,1-1 0 0 0,-1 1 0 0 0,1-1 1 0 0,-1 1-1 0 0,1-1 0 0 0,0 1 1 0 0,-1-1-1 0 0,1 1 0 0 0,0 0 0 0 0,-1-1 1 0 0,1 1-1 0 0,0 0 0 0 0,0-1 1 0 0,-1 1-1 0 0,1 0 0 0 0,0 0 0 0 0,0 0 1 0 0,0 0-1 0 0,-1 0 0 0 0,1 0 1 0 0,0 0-1 0 0,0 0 0 0 0,-1 0 0 0 0,1 0 1 0 0,0 0-1 0 0,0 0 0 0 0,0 1 12 0 0,0-1-110 0 0,1 8-261 0 0,1-1 128 0 0,1 8-1081 0 0,-4-14 812 0 0,0 8-3869 0 0,0-9-1757 0 0</inkml:trace>
  <inkml:trace contextRef="#ctx0" brushRef="#br0" timeOffset="67380.297">10915 2283 9672 0 0,'0'0'748'0'0,"0"0"-304"0"0,20-8 5229 0 0,-19 7-5556 0 0,0 1 0 0 0,0-1-1 0 0,0 1 1 0 0,0 0 0 0 0,1-1 0 0 0,-1 1 0 0 0,0 0 0 0 0,0 0-1 0 0,0 0 1 0 0,0 0 0 0 0,0 0 0 0 0,1 0 0 0 0,-1 0 0 0 0,0 0-1 0 0,0 0 1 0 0,0 1 0 0 0,0-1 0 0 0,0 0 0 0 0,0 1 0 0 0,0-1-1 0 0,0 1 1 0 0,0-1 0 0 0,0 1 0 0 0,0-1 0 0 0,0 1 0 0 0,0 0 0 0 0,0-1-1 0 0,0 1 1 0 0,0 0 0 0 0,-1 0 0 0 0,1 0 0 0 0,0 0 0 0 0,-1 0-1 0 0,1 0 1 0 0,0 0 0 0 0,-1 0 0 0 0,1 0-117 0 0,1 5 433 0 0,0 1 0 0 0,0 0 1 0 0,0-1-1 0 0,0 1 0 0 0,-1 0 0 0 0,0 1-433 0 0,2 12 611 0 0,13 69 997 0 0,-16-65-1137 0 0,0-22-503 0 0,0-2 78 0 0,0 0 40 0 0,0 0 8 0 0,13-12-456 0 0,-4 3-206 0 0,1 0 0 0 0,-1 0 0 0 0,0-1 0 0 0,4-9 568 0 0,15-14-998 0 0,-11 13 504 0 0,-9 11 367 0 0,-1 0 1 0 0,2 0-1 0 0,-1 1 0 0 0,1 0 0 0 0,0 1 1 0 0,0 0-1 0 0,6-3 127 0 0,-5 5 16 0 0,-4 1-47 0 0,1 1 1 0 0,0 0-1 0 0,0 0 0 0 0,0 0 1 0 0,1 1-1 0 0,2-1 31 0 0,-8 3 36 0 0,0-1 0 0 0,-1 1 0 0 0,1 0 0 0 0,0 0 1 0 0,0 0-1 0 0,-1 0 0 0 0,1 0 0 0 0,0 1 0 0 0,0-1 0 0 0,-1 0 0 0 0,1 1 0 0 0,0-1 0 0 0,-1 1 0 0 0,1 0 0 0 0,-1 0 0 0 0,1-1 1 0 0,-1 1-1 0 0,1 0 0 0 0,-1 0 0 0 0,1 1 0 0 0,-1-1 0 0 0,0 0 0 0 0,1 0 0 0 0,-1 1 0 0 0,0-1 0 0 0,0 0 0 0 0,0 1 1 0 0,0-1-1 0 0,0 1 0 0 0,0 0-36 0 0,1 3 202 0 0,1 1 1 0 0,-1-1 0 0 0,0 1 0 0 0,-1 0-1 0 0,1 0 1 0 0,-1-1 0 0 0,-1 1 0 0 0,1 0-1 0 0,-1 0 1 0 0,1 0 0 0 0,-2 0 0 0 0,1 0-1 0 0,-1 0 1 0 0,0 0-203 0 0,0 9 321 0 0,1-13-264 0 0,0 1 0 0 0,-1 0 0 0 0,1-1 0 0 0,0 1 0 0 0,-1-1 0 0 0,0 1 0 0 0,1-1 1 0 0,-1 1-1 0 0,0-1 0 0 0,0 1 0 0 0,-1-1 0 0 0,1 1 0 0 0,0-1 0 0 0,-1 0 1 0 0,-1 2-58 0 0,-6 3 75 0 0,9-7-76 0 0,0 0-1 0 0,0 0 1 0 0,0 0 0 0 0,0 0-1 0 0,0 0 1 0 0,0 0 0 0 0,0 0-1 0 0,-1 0 1 0 0,1 0 0 0 0,0 0-1 0 0,0 0 1 0 0,0 0 0 0 0,0 0-1 0 0,0 0 1 0 0,0 0 0 0 0,0 0-1 0 0,-1 0 1 0 0,1 0 0 0 0,0 0-1 0 0,0-1 1 0 0,0 1 0 0 0,0 0-1 0 0,0 0 1 0 0,0 0 0 0 0,0 0-1 0 0,0 0 1 0 0,-1 0 0 0 0,1 0-1 0 0,0 0 1 0 0,0 0 0 0 0,0 0-1 0 0,0-1 1 0 0,0 1 0 0 0,0 0-1 0 0,0 0 1 0 0,0 0 0 0 0,0 0-1 0 0,0 0 1 0 0,0 0 0 0 0,0 0-1 0 0,0-1 1 0 0,0 1 1 0 0,0-2-125 0 0,0 0 1 0 0,0-1 0 0 0,0 1-1 0 0,1 0 1 0 0,-1-1-1 0 0,0 1 1 0 0,1 0 0 0 0,0-1 124 0 0,1-2-241 0 0,0 0 0 0 0,0 1 1 0 0,1-1-1 0 0,-1 0 0 0 0,1 1 1 0 0,0 0-1 0 0,0 0 0 0 0,1 0 241 0 0,32-35-1350 0 0,-14 18 804 0 0,-7 4 352 0 0,1 1-1 0 0,7-4 195 0 0,-18 15 43 0 0,0 1 0 0 0,1 0 0 0 0,-1 1-1 0 0,1 0 1 0 0,0 0 0 0 0,0 0 0 0 0,0 0 0 0 0,1 1-1 0 0,-1 0 1 0 0,1 0-43 0 0,-5 2 74 0 0,0 0-1 0 0,0 0 1 0 0,0 0 0 0 0,0 1-1 0 0,0-1 1 0 0,0 0 0 0 0,0 1-1 0 0,0 0 1 0 0,0-1 0 0 0,0 1-1 0 0,0 0 1 0 0,-1 0 0 0 0,1 0-1 0 0,0 0 1 0 0,-1 0 0 0 0,1 0-1 0 0,0 1 1 0 0,-1-1 0 0 0,2 2-74 0 0,0 1 204 0 0,1-1 0 0 0,-1 1 0 0 0,1 1 1 0 0,-1-1-1 0 0,-1 0 0 0 0,1 1 0 0 0,0 1-204 0 0,8 17 952 0 0,1 2 360 0 0,-1 2 1 0 0,3 11-1313 0 0,-13-34 21 0 0,10 29 268 0 0,-10-31-275 0 0,0 0 0 0 0,0 0 0 0 0,0 0 0 0 0,0 0 0 0 0,1 0 1 0 0,-1-1-1 0 0,0 1 0 0 0,1 0 0 0 0,-1-1 0 0 0,1 0 0 0 0,-1 1 0 0 0,1-1 0 0 0,0 0 0 0 0,1 1-14 0 0,0-1-251 0 0,0 1-1 0 0,0-2 1 0 0,0 1-1 0 0,1 0 1 0 0,-1-1-1 0 0,0 1 1 0 0,0-1-1 0 0,1 0 1 0 0,-1 0 0 0 0,1-1 251 0 0,3 1-1619 0 0,0-1 0 0 0,-1 0 1 0 0,1-1-1 0 0,3-1 1619 0 0,8-3-8362 0 0</inkml:trace>
  <inkml:trace contextRef="#ctx0" brushRef="#br0" timeOffset="67835.437">12061 2258 19351 0 0,'0'0'1720'0'0,"0"0"-1376"0"0,0 0-280 0 0,0 0-64 0 0,5 6 1032 0 0,-1-1 192 0 0,2 1 40 0 0,-3-1 8 0 0,3 1-1016 0 0,-3 2-256 0 0,4-2 0 0 0,-1 2 0 0 0,-2-2 72 0 0,-2 2-72 0 0,-2-2 64 0 0,0 2-7168 0 0,0-2-1431 0 0</inkml:trace>
  <inkml:trace contextRef="#ctx0" brushRef="#br1" timeOffset="159968.829">23081 2963 1840 0 0,'0'0'256'0'0,"0"0"404"0"0,0 0 179 0 0,8 0 1017 0 0,-3 0-1900 0 0,0 0 1 0 0,1-1 0 0 0,-1 1 0 0 0,0-1 0 0 0,0 0 0 0 0,5-2 43 0 0,-9 3 105 0 0,-1 0 172 0 0,0 0 71 0 0,1-1-235 0 0,-1 1-1 0 0,1-1 1 0 0,-1 1-1 0 0,1-1 0 0 0,-1 0 1 0 0,1 1-1 0 0,-1 0 1 0 0,1-1-1 0 0,-1 1 0 0 0,1-1 1 0 0,0 1-1 0 0,-1 0 0 0 0,1-1 1 0 0,0 1-1 0 0,-1 0 1 0 0,1 0-1 0 0,0 0 0 0 0,0-1 1 0 0,-1 1-1 0 0,1 0 1 0 0,0 0-1 0 0,-1 0 0 0 0,1 0-112 0 0,11-4 2077 0 0,5-9-870 0 0,-14 12-1055 0 0,0-1 0 0 0,0 0 0 0 0,-1 0 0 0 0,1 0 0 0 0,-1 0 0 0 0,1-1 0 0 0,-1 1-1 0 0,0-1 1 0 0,0 1 0 0 0,0-1 0 0 0,0-1-152 0 0,3-4 310 0 0,-4 7-253 0 0,0 0 0 0 0,0 0 1 0 0,-1-1-1 0 0,1 1 0 0 0,0 0 0 0 0,-1-1 0 0 0,1 1 0 0 0,-1-1 0 0 0,0 1 0 0 0,1 0 0 0 0,-1-1 0 0 0,0 1 0 0 0,0-2-57 0 0,7-56 1718 0 0,-6 38-1350 0 0,0 14-286 0 0,-1 0 0 0 0,0-1 0 0 0,0 1-1 0 0,-1-1-81 0 0,-1-7 109 0 0,0-1 111 0 0,-1 0 0 0 0,0 0-1 0 0,-3-6-219 0 0,-5-8 640 0 0,0 1-1 0 0,-3-3-639 0 0,10 25 123 0 0,0 0 0 0 0,-1 0 0 0 0,0 0 0 0 0,0 1 0 0 0,0 0 0 0 0,-1 0 0 0 0,-5-5-123 0 0,-8-4 642 0 0,-20-12-642 0 0,24 17-3 0 0,4 3 41 0 0,-1 1 1 0 0,0 0-1 0 0,0 1 0 0 0,0 1 1 0 0,0 0-1 0 0,-4 0-38 0 0,-24-9 77 0 0,29 10-28 0 0,0 0 0 0 0,0 1 0 0 0,0 0 0 0 0,-1 0 1 0 0,1 1-1 0 0,-1 1 0 0 0,-8 1-49 0 0,-20 2 246 0 0,-21 4-246 0 0,46-4 34 0 0,-30 3 279 0 0,-17 4-377 0 0,1-4 1 0 0,-28-1 63 0 0,-43-6 300 0 0,0-6 0 0 0,-88-17-300 0 0,-38-9 370 0 0,0 1 4 0 0,62 12-744 0 0,143 16-724 0 0,50 3 497 0 0,1 1 1 0 0,-1 0-1 0 0,1 0 0 0 0,-1 1 0 0 0,1-1 0 0 0,-1 0 0 0 0,0 1 0 0 0,1 0 1 0 0,-3 0 596 0 0,4 0-6076 0 0</inkml:trace>
  <inkml:trace contextRef="#ctx0" brushRef="#br1" timeOffset="160675.314">23437 2720 2304 0 0,'0'0'101'0'0,"1"-1"1"0"0,8-7 1 0 0,-4-4 5128 0 0,-2 6-2170 0 0,-2 5-1835 0 0,6-6 1481 0 0,-6 7 1632 0 0,-24 33-3382 0 0,3-4-497 0 0,0-2 0 0 0,-2 0 0 0 0,-5 3-460 0 0,7-11 349 0 0,-1 0 0 0 0,0-2-1 0 0,-2 0 1 0 0,0-1 0 0 0,0-2-1 0 0,-2 0 1 0 0,0-1 0 0 0,-21 6-349 0 0,28-13 304 0 0,0-1 0 0 0,-1-1 1 0 0,0-1-1 0 0,0 0 1 0 0,0-2-1 0 0,-17 0-304 0 0,26-1 4 0 0,0-1 0 0 0,0 0-1 0 0,0-1 1 0 0,0 0 0 0 0,0-1 0 0 0,1 0-1 0 0,-1 0 1 0 0,1-1 0 0 0,0 0 0 0 0,-1-1-4 0 0,5 2-16 0 0,0 1-27 0 0,1 0 0 0 0,-1 0 0 0 0,1-1 0 0 0,0 1 0 0 0,0-1-1 0 0,0-1 1 0 0,-2 0 43 0 0,-51-52-4825 0 0,42 42 3130 0 0</inkml:trace>
  <inkml:trace contextRef="#ctx0" brushRef="#br1" timeOffset="161975.334">14999 2054 8288 0 0,'0'0'381'0'0,"0"0"-6"0"0,0 0-171 0 0,1 0-110 0 0,-1 0 1 0 0,0-1-1 0 0,0 1 0 0 0,0 0 1 0 0,0-1-1 0 0,1 1 0 0 0,-1 0 1 0 0,0-1-1 0 0,0 1 1 0 0,0 0-1 0 0,1-1 0 0 0,-1 1 1 0 0,0 0-1 0 0,0 0 1 0 0,1-1-1 0 0,-1 1 0 0 0,0 0 1 0 0,1 0-1 0 0,-1 0 1 0 0,1 0-95 0 0,-1 0 58 0 0,0-1 1 0 0,0 1 0 0 0,1 1 0 0 0,-1-1 0 0 0,0 0-1 0 0,0 0 1 0 0,0 0 0 0 0,1 0 0 0 0,-1 0 0 0 0,0 0-1 0 0,0 0 1 0 0,1 0 0 0 0,-1 0 0 0 0,0 0 0 0 0,0 0-1 0 0,0 1 1 0 0,1-1 0 0 0,-1 0 0 0 0,0 0 0 0 0,0 0-1 0 0,0 0 1 0 0,0 1 0 0 0,1-1 0 0 0,-1 0-1 0 0,0 0 1 0 0,0 0 0 0 0,0 1 0 0 0,0-1 0 0 0,0 0-1 0 0,0 0 1 0 0,0 1 0 0 0,1-1 0 0 0,-1 0 0 0 0,0 0-1 0 0,0 0 1 0 0,0 1 0 0 0,0-1 0 0 0,0 0 0 0 0,0 0-1 0 0,0 1 1 0 0,0-1 0 0 0,0 0 0 0 0,0 0 0 0 0,-1 1-1 0 0,1-1 1 0 0,0 0-59 0 0,2 12 880 0 0,-1-11-806 0 0,-1 1 0 0 0,0-1 1 0 0,1 0-1 0 0,-1 0 0 0 0,0 0 1 0 0,0 1-1 0 0,0-1 0 0 0,0 0 1 0 0,0 1-1 0 0,0-1 0 0 0,0 0 1 0 0,-1 0-75 0 0,1 14 644 0 0,2-9-389 0 0,-1 0 1 0 0,1 0 0 0 0,-2 0 0 0 0,1 1 0 0 0,-1-1 0 0 0,1 1 0 0 0,-2-1 0 0 0,1 2-256 0 0,0-2 177 0 0,0 1-1 0 0,0-1 1 0 0,1 0-1 0 0,0 1 1 0 0,0-1-1 0 0,2 5-176 0 0,-2-4 15 0 0,1 1 1 0 0,-1-1-1 0 0,0 1 0 0 0,0 2-15 0 0,3 16 0 0 0,-3-23 0 0 0,0 0 0 0 0,-1 0 0 0 0,1 1 0 0 0,-1-1 0 0 0,1 0 0 0 0,-1 0 0 0 0,0 0 0 0 0,0 1 0 0 0,-1-1 0 0 0,1 0 0 0 0,-3 19 0 0 0,3-18 0 0 0,0-1 0 0 0,-1 1 0 0 0,1-1 0 0 0,-1 1 0 0 0,0-1 0 0 0,0 1 0 0 0,0-1 0 0 0,0 0 0 0 0,-1 1 0 0 0,1-2 9 0 0,0 0 0 0 0,1 0 0 0 0,-1 0 0 0 0,-1 0 0 0 0,1 0 0 0 0,0 0 0 0 0,0 0 0 0 0,-1 0-9 0 0,-5 2 371 0 0,6-3 117 0 0,1-1 21 0 0,0 0-66 0 0,0-6-278 0 0,1 4-197 0 0,0 1 0 0 0,-1-1 0 0 0,1 1 0 0 0,0-1-1 0 0,0 1 1 0 0,-1 0 0 0 0,1-1 0 0 0,0 1 0 0 0,1-1 32 0 0,7-11-587 0 0,-5 5 224 0 0,0 0-1 0 0,1 0 0 0 0,5-6 364 0 0,-4 6-8 0 0,-1-1 0 0 0,0 1-1 0 0,1-5 9 0 0,6-11 0 0 0,1 1 0 0 0,10-14 0 0 0,-21 34 0 0 0,-1 2 0 0 0,0 0 0 0 0,-1 0 0 0 0,1-1 0 0 0,0 1 0 0 0,0 0 0 0 0,1 0 0 0 0,-1 0 0 0 0,0 0 0 0 0,0 0 0 0 0,0 0 0 0 0,1 0 0 0 0,-1 1 0 0 0,1-1 0 0 0,-1 0 0 0 0,0 1 0 0 0,1-1 0 0 0,-1 1 0 0 0,1-1 0 0 0,-1 1 0 0 0,1 0 0 0 0,1 0 0 0 0,-2-1-7 0 0,1 1 0 0 0,-1 0 0 0 0,1-1-1 0 0,0 1 1 0 0,-1 0 0 0 0,1 0 0 0 0,-1 0-1 0 0,1 1 1 0 0,0-1 0 0 0,-1 0 0 0 0,1 0-1 0 0,-1 1 1 0 0,1-1 0 0 0,-1 1-1 0 0,1 0 1 0 0,-1-1 0 0 0,1 1 0 0 0,0 0 7 0 0,0 1 51 0 0,1 0 1 0 0,-1 0-1 0 0,0 0 0 0 0,0 0 1 0 0,0 1-1 0 0,0-1 1 0 0,-1 0-1 0 0,1 1 1 0 0,1 2-52 0 0,1 4 328 0 0,0 0 1 0 0,0 0 0 0 0,-1 1 0 0 0,0-1-1 0 0,0 7-328 0 0,-1-3 4 0 0,-1 0-1 0 0,0 0 0 0 0,-1 0 0 0 0,-1 0 0 0 0,0 4-3 0 0,-1 23 0 0 0,5-6-876 0 0,-3-33 368 0 0,2-1-83 0 0,-1 1 0 0 0,0-1 0 0 0,0 1 0 0 0,1-1 0 0 0,-1 1 0 0 0,0-1 0 0 0,1 0 0 0 0,-1 0 0 0 0,2 1 591 0 0,4-6-3900 0 0,3 0-824 0 0</inkml:trace>
  <inkml:trace contextRef="#ctx0" brushRef="#br1" timeOffset="162467.767">15450 2180 15664 0 0,'0'0'356'0'0,"-4"3"475"0"0,-3 7-392 0 0,-5 5-346 0 0,6-10 67 0 0,1 0-1 0 0,-1 0 0 0 0,1 0 0 0 0,0 1 0 0 0,1 0 0 0 0,0 0 0 0 0,0 0 0 0 0,0 0 0 0 0,0 2-159 0 0,-10 13 541 0 0,12-18-533 0 0,0 0-1 0 0,0 0 1 0 0,0 1-1 0 0,0-1 1 0 0,0 1-1 0 0,0-1 0 0 0,1 1 1 0 0,0-1-1 0 0,0 2-7 0 0,-4 13 0 0 0,4-15 0 0 0,0-1 0 0 0,0 1 0 0 0,0-1 0 0 0,0 1 0 0 0,1 0 0 0 0,-1 0 0 0 0,1-1 0 0 0,0 1 0 0 0,0 0 0 0 0,0 0 0 0 0,0-1 0 0 0,1 1 0 0 0,-1 0 0 0 0,1-1 0 0 0,-1 1 0 0 0,1 0 0 0 0,1 0 0 0 0,-2-2 0 0 0,0 0 0 0 0,0 0 0 0 0,1 0 0 0 0,-1 0 0 0 0,0-1 0 0 0,1 1 0 0 0,-1 0 0 0 0,1 0 0 0 0,-1-1 0 0 0,1 1 0 0 0,0 0 0 0 0,-1-1 0 0 0,1 1 0 0 0,-1 0 0 0 0,1-1 0 0 0,0 1 0 0 0,0-1 0 0 0,-1 1 0 0 0,1-1 0 0 0,0 1 0 0 0,0-1 0 0 0,0 0 0 0 0,0 1 0 0 0,-1-1 0 0 0,1 0 0 0 0,0 0 0 0 0,0 0 0 0 0,0 0 0 0 0,0 1 0 0 0,2-1 0 0 0,2 1 0 0 0,1-1 0 0 0,0 1 0 0 0,-1-1 0 0 0,1 0 0 0 0,-1-1 0 0 0,1 1 0 0 0,0-1 0 0 0,-1 0 0 0 0,1 0 0 0 0,-1-1 0 0 0,1 0 0 0 0,-1 0 0 0 0,4-2 0 0 0,-2 1 0 0 0,0-1 0 0 0,0 0 0 0 0,0 0 0 0 0,-1-1 0 0 0,1 0 0 0 0,-1 0 0 0 0,0-1 0 0 0,-1 1 0 0 0,2-3 0 0 0,16-29 0 0 0,-22 35 0 0 0,0 0 0 0 0,1 0 0 0 0,-1 0 0 0 0,-1-1 0 0 0,1 1 0 0 0,0 0 0 0 0,-1-1 0 0 0,1 1 0 0 0,-1 0 0 0 0,0-1 0 0 0,1 1 0 0 0,-1-1 0 0 0,0 1 0 0 0,-1 0 0 0 0,1-1 0 0 0,0 1 0 0 0,-1 0 0 0 0,1-1 0 0 0,-1 1 0 0 0,0 0 0 0 0,0-1 0 0 0,0 1 0 0 0,0 0 0 0 0,0 0 0 0 0,0 0 0 0 0,0 0 0 0 0,-1 0 0 0 0,1 0 0 0 0,-1 0 0 0 0,0 0 0 0 0,1 1 0 0 0,-3-2 0 0 0,-3-4 0 0 0,5 5 0 0 0,0 0 0 0 0,1 0 0 0 0,-1 1 0 0 0,0-1 0 0 0,0 1 0 0 0,1 0 0 0 0,-1-1 0 0 0,0 1 0 0 0,0 0 0 0 0,-1 0 0 0 0,1 0 0 0 0,0 0 0 0 0,-12 0 0 0 0,-1 0 0 0 0,1 0 0 0 0,0 1 0 0 0,-1 1 0 0 0,1 1 0 0 0,-14 2 0 0 0,24-2 160 0 0,-1-1 0 0 0,1 1 0 0 0,0 0 1 0 0,0-1-1 0 0,-3 3-160 0 0,-2 3-1810 0 0,9-7 1650 0 0,0 0-1 0 0,0 0 1 0 0,0 0 0 0 0,0 0 0 0 0,0 0-1 0 0,0 0 1 0 0,0 0 0 0 0,0 0-1 0 0,0 0 1 0 0,0 0 0 0 0,0 0-1 0 0,1 0 1 0 0,-1 0 0 0 0,0 0-1 0 0,0 0 1 0 0,0 0 0 0 0,0 0-1 0 0,0 0 1 0 0,0 0 0 0 0,0 0 0 0 0,0 0-1 0 0,0 1 1 0 0,0-1 0 0 0,0 0-1 0 0,0 0 1 0 0,0 0 0 0 0,0 0-1 0 0,0 0 1 0 0,0 0 0 0 0,0 0-1 0 0,0 0 1 0 0,0 0 0 0 0,0 0-1 0 0,0 0 1 0 0,0 0 0 0 0,0 0 0 0 0,0 1-1 0 0,0-1 1 0 0,0 0 0 0 0,0 0-1 0 0,0 0 1 0 0,0 0 0 0 0,0 0-1 0 0,0 0 1 0 0,0 0 0 0 0,0 0-1 0 0,0 0 1 0 0,0 0 0 0 0,0 0-1 0 0,0 0 1 0 0,0 0 0 0 0,0 0 0 0 0,0 0-1 0 0,0 0 1 0 0,0 1 0 0 0,0-1-1 0 0,0 0 1 0 0,-1 0 0 0 0,1 0-1 0 0,0 0 1 0 0,0 0 0 0 0,0 0-1 0 0,0 0 161 0 0,14 0-3634 0 0</inkml:trace>
  <inkml:trace contextRef="#ctx0" brushRef="#br1" timeOffset="162884.445">15673 2146 13824 0 0,'0'0'314'0'0,"0"0"46"0"0,1 1 22 0 0,1 1-339 0 0,0 1 1 0 0,0-1 0 0 0,-1 0 0 0 0,1 1 0 0 0,-1-1-1 0 0,1 1 1 0 0,-1-1 0 0 0,0 1 0 0 0,0 0 0 0 0,0-1 0 0 0,-1 1-1 0 0,1 1-43 0 0,6 36 853 0 0,-7-34-590 0 0,0 0 1 0 0,0 0-1 0 0,-1-1 0 0 0,1 1 0 0 0,-3 4-263 0 0,0 13 729 0 0,2-16-514 0 0,0-1-1 0 0,-1 1 1 0 0,1-1-1 0 0,-2 1 1 0 0,-1 4-215 0 0,-7 21 47 0 0,11-29-47 0 0,-1 0 0 0 0,0 0 0 0 0,0 1 0 0 0,0-1 0 0 0,0 0 0 0 0,0 1 0 0 0,-1-1 0 0 0,1 0 0 0 0,-1 0 0 0 0,0 0 0 0 0,0 0 0 0 0,0 0 0 0 0,-1-1 0 0 0,1 1 0 0 0,-2 1 0 0 0,-3 2 0 0 0,7-6 0 0 0,0 1 0 0 0,-1-1 0 0 0,1 0 0 0 0,0 1 0 0 0,-1-1 0 0 0,1 0 0 0 0,0 0 0 0 0,-1 1 0 0 0,1-1 0 0 0,0 0 0 0 0,-1 0 0 0 0,1 0 0 0 0,-1 1 0 0 0,1-1 0 0 0,-1 0 0 0 0,1 0 0 0 0,0 0 0 0 0,-1 0 0 0 0,1 0 0 0 0,-1 0 0 0 0,1 0 0 0 0,-1 0 0 0 0,1 0 0 0 0,0 0 0 0 0,-1 0 0 0 0,1 0 0 0 0,-1 0 0 0 0,1 0 0 0 0,-1 0 0 0 0,1-1 0 0 0,-1 1 0 0 0,0-4 0 0 0,0-1-5 0 0,0 0 0 0 0,1 0 0 0 0,0 0 0 0 0,0 0 0 0 0,0 0-1 0 0,1 0 1 0 0,-1 0 0 0 0,1 0 0 0 0,1 0 0 0 0,0-4 5 0 0,2-7-350 0 0,-2 5 123 0 0,1 1-1 0 0,1-1 1 0 0,-1 1-1 0 0,2 0 1 0 0,-1 0 0 0 0,1 1-1 0 0,1-1 1 0 0,0 1-1 0 0,0 0 1 0 0,1 1 0 0 0,0-1-1 0 0,0 1 1 0 0,1 1-1 0 0,0-1 1 0 0,1 1 0 0 0,6-3 227 0 0,-14 9 47 0 0,1 0 0 0 0,-1 0 1 0 0,1 0-1 0 0,-1 0 1 0 0,1 0-1 0 0,0 1 0 0 0,-1-1 1 0 0,1 1-1 0 0,0-1 1 0 0,0 1-1 0 0,-1 0 0 0 0,1 0 1 0 0,0 0-1 0 0,0 0 1 0 0,0 0-1 0 0,-1 0 0 0 0,1 0 1 0 0,0 0-1 0 0,0 1 1 0 0,-1-1-1 0 0,1 1 0 0 0,0-1 1 0 0,0 1-1 0 0,-1 0 1 0 0,1 0-1 0 0,-1 0 0 0 0,1-1 1 0 0,-1 2-1 0 0,1-1 1 0 0,-1 0-1 0 0,1 0 0 0 0,-1 0 1 0 0,0 1-1 0 0,0-1 0 0 0,0 0 1 0 0,0 1-1 0 0,0-1 1 0 0,0 1-1 0 0,0 0 0 0 0,0 0-47 0 0,4 12 800 0 0,-3-9-610 0 0,0-1 0 0 0,-1 1 0 0 0,1-1-1 0 0,-1 1 1 0 0,0 0 0 0 0,0 0-1 0 0,-1 4-189 0 0,4 15 5 0 0,-3-22 40 0 0,0 1 1 0 0,0 0-1 0 0,-1 0 1 0 0,1 0-1 0 0,-1 0 0 0 0,0 1 1 0 0,0-1-1 0 0,0 0 1 0 0,0 0-1 0 0,-1 0-45 0 0,-2 26 1074 0 0,3-26-1033 0 0,0 0 0 0 0,0 1 0 0 0,-1-1 0 0 0,1 0-1 0 0,-1 1 1 0 0,0-1 0 0 0,0 0 0 0 0,0 0 0 0 0,0 0 0 0 0,0 0 0 0 0,-1 0-1 0 0,1 0 1 0 0,-1 0-41 0 0,0-1 0 0 0,0 6 0 0 0,1-3 0 0 0,23-45-1964 0 0,-18 31 1351 0 0,0 1-1 0 0,1-1 0 0 0,0 1 0 0 0,0 0 0 0 0,1 0 0 0 0,6-7 614 0 0,10-14-416 0 0,-19 24 416 0 0,0 1 0 0 0,1 1 0 0 0,0-1 0 0 0,-1 0 0 0 0,1 1 0 0 0,1 0 0 0 0,-1 0 0 0 0,0 0 0 0 0,1 0 0 0 0,11-7 0 0 0,-15 9 42 0 0,1 0 0 0 0,0 0 0 0 0,0 0 0 0 0,-1 1 0 0 0,1-1 0 0 0,0 1 0 0 0,0-1 0 0 0,0 1 0 0 0,0 0 0 0 0,0 0 0 0 0,0 0 0 0 0,0 0 0 0 0,0 0 0 0 0,0 0-42 0 0,2 0 265 0 0,-3 0-186 0 0,0 0-1 0 0,0 1 1 0 0,0-1 0 0 0,0 0 0 0 0,0 0-1 0 0,1 1 1 0 0,-2-1 0 0 0,1 1 0 0 0,0-1-1 0 0,0 1 1 0 0,0-1 0 0 0,0 1 0 0 0,0 0-1 0 0,0-1 1 0 0,-1 1 0 0 0,1 0-1 0 0,0 0 1 0 0,0 0 0 0 0,-1 0 0 0 0,1-1-1 0 0,-1 1 1 0 0,1 0 0 0 0,-1 0 0 0 0,1 1-79 0 0,0 0 147 0 0,0 0 0 0 0,0 1 0 0 0,0-1 0 0 0,0 1 0 0 0,-1-1 0 0 0,1 1 0 0 0,-1-1 0 0 0,0 2-147 0 0,0-3 21 0 0,1 8 401 0 0,-1 1-1 0 0,-1 0 1 0 0,0 0-1 0 0,0-1 0 0 0,-3 8-421 0 0,2-6 6 0 0,-1-1 0 0 0,2 0 0 0 0,-1 5-6 0 0,1-5-1 0 0,0 0 1 0 0,-1 0-1 0 0,-1 4 1 0 0,2-11-44 0 0,0 0-1 0 0,1 0 0 0 0,0 0 1 0 0,-1 0-1 0 0,1 0 1 0 0,0 0-1 0 0,1 2 45 0 0,-1-3-134 0 0,0 1 0 0 0,0 0 0 0 0,0 0 0 0 0,0 0 0 0 0,0-1 0 0 0,-1 1 0 0 0,1 0 0 0 0,-1 0 134 0 0,-1 11-1180 0 0,4-11-3913 0 0,-2-3 3047 0 0</inkml:trace>
  <inkml:trace contextRef="#ctx0" brushRef="#br1" timeOffset="163281.714">16265 2182 19351 0 0,'-5'4'940'0'0,"-5"1"-754"0"0,1 1 0 0 0,-1 0 0 0 0,1 1 0 0 0,0 0 0 0 0,0 1 0 0 0,0 1-186 0 0,-10 8 64 0 0,13-11-64 0 0,-1 1 0 0 0,1-1 0 0 0,0 1 0 0 0,1 1 0 0 0,-1-1 0 0 0,0 4 0 0 0,3-6 0 0 0,0 0 0 0 0,1 0 0 0 0,-1 1 0 0 0,1-1 0 0 0,0 1 0 0 0,1-1 0 0 0,-1 1 0 0 0,1 0 0 0 0,0 0 0 0 0,1 3 0 0 0,0-7 0 0 0,1-1 0 0 0,-1 1 0 0 0,1-1 0 0 0,0 1 0 0 0,-1-1 0 0 0,1 1 0 0 0,0-1 0 0 0,0 0 0 0 0,0 1 0 0 0,0-1 0 0 0,0 0 0 0 0,1 0 0 0 0,0 1 0 0 0,0-1 1 0 0,0 1-1 0 0,0-1 0 0 0,1 0 0 0 0,-1 0 0 0 0,1 0 1 0 0,-1-1-1 0 0,0 1 0 0 0,1-1 0 0 0,-1 1 0 0 0,1-1 0 0 0,-1 0 1 0 0,1 0-1 0 0,0 0 0 0 0,-1 0 0 0 0,1 0 0 0 0,-1 0 1 0 0,1-1-1 0 0,-1 1 0 0 0,1-1 0 0 0,7-2-7 0 0,0-1 0 0 0,0 0 0 0 0,0 0 0 0 0,0-2 7 0 0,3 0-40 0 0,-5 2-61 0 0,1 0-1 0 0,-1-1 0 0 0,0-1 0 0 0,-1 1 0 0 0,1-1 1 0 0,-1 0-1 0 0,0-1 0 0 0,0 1 0 0 0,-1-2 1 0 0,0 1-1 0 0,0 0 0 0 0,-1-1 0 0 0,0 0 1 0 0,-1-1-1 0 0,2-2 102 0 0,-6 11 3 0 0,1-2 153 0 0,0-1 0 0 0,0 1 0 0 0,0-1 0 0 0,0 0 0 0 0,0 1 0 0 0,-1-1 0 0 0,1 0-1 0 0,-1 0-155 0 0,0 1 20 0 0,0 1 0 0 0,-1 0 0 0 0,1-1 0 0 0,0 1 0 0 0,-1 0 0 0 0,1 0 0 0 0,-1-1 0 0 0,0 1 0 0 0,1 0 0 0 0,-1 0 0 0 0,0 0 0 0 0,0 0 0 0 0,0 0 0 0 0,0 0 0 0 0,0 0 0 0 0,0 0 0 0 0,-1-1-20 0 0,1 2 0 0 0,0-1 0 0 0,-1 0 0 0 0,1 0 0 0 0,0 1 0 0 0,-1-1 0 0 0,1 1 0 0 0,0-1 0 0 0,-1 1 0 0 0,1 0 0 0 0,-1-1 0 0 0,1 1 0 0 0,-1 0 0 0 0,1 0 0 0 0,-2 0 0 0 0,-23 2 0 0 0,20-1 0 0 0,-10 1-80 0 0,-1 1 0 0 0,1 1 0 0 0,-1 0-1 0 0,1 1 1 0 0,-15 7 80 0 0,25-7 60 0 0,2-2-1913 0 0,2-2-5019 0 0,2-1 4315 0 0</inkml:trace>
  <inkml:trace contextRef="#ctx0" brushRef="#br1" timeOffset="163694.651">16730 2140 13824 0 0,'0'-3'674'0'0,"-1"1"-620"0"0,0 0 0 0 0,1-1 0 0 0,-1 1 0 0 0,0 0 0 0 0,0 0 0 0 0,0 0 0 0 0,0 1 0 0 0,0-1 1 0 0,-1 0-1 0 0,1 0 0 0 0,-1 0 0 0 0,1 1 0 0 0,-1-1 0 0 0,1 1 0 0 0,-1-1 0 0 0,0 1 0 0 0,0 0 0 0 0,0 0 0 0 0,0 0 0 0 0,0 0 0 0 0,0 0 0 0 0,-1-1-54 0 0,-1 1 175 0 0,0 0 1 0 0,0 0-1 0 0,0 0 0 0 0,0 1 1 0 0,0-1-1 0 0,0 1 1 0 0,0 0-1 0 0,0 0 0 0 0,0 0 1 0 0,0 0-1 0 0,0 1 0 0 0,-1 0-175 0 0,-4 2 162 0 0,1 0 0 0 0,0 1-1 0 0,-1 0 1 0 0,2 0 0 0 0,-1 0 0 0 0,0 1-1 0 0,1 1 1 0 0,0-1 0 0 0,0 1-1 0 0,1 0 1 0 0,0 1 0 0 0,0-1-1 0 0,0 1 1 0 0,1 0 0 0 0,0 1-1 0 0,0-1 1 0 0,0 1 0 0 0,1 0-1 0 0,1 1-161 0 0,-1 1 249 0 0,-1 1-118 0 0,0 1 1 0 0,1 1 0 0 0,0 2-132 0 0,3-11-3 0 0,0 0-1 0 0,1 1 1 0 0,0-1 0 0 0,-1 1 0 0 0,2-1-1 0 0,-1 1 1 0 0,0-1 0 0 0,1 1 0 0 0,0-1 0 0 0,0 1-1 0 0,0-1 4 0 0,-1-1 0 0 0,0-2 0 0 0,0 0 0 0 0,0-1 0 0 0,1 1 0 0 0,-1 0 0 0 0,0 0 0 0 0,0 0 0 0 0,0-1 0 0 0,1 1 0 0 0,-1 0 0 0 0,1 0 0 0 0,-1-1 0 0 0,0 1 0 0 0,1 0 0 0 0,-1-1 0 0 0,1 1 0 0 0,-1 0 0 0 0,1-1 0 0 0,0 1 0 0 0,0 0 0 0 0,7 7 0 0 0,-6-7 0 0 0,1 0 0 0 0,-1 0 0 0 0,0 0 0 0 0,1 0 0 0 0,-1 0 0 0 0,1 0 0 0 0,-1-1 0 0 0,1 1 0 0 0,0-1 0 0 0,-1 0 0 0 0,1 0 0 0 0,-1 0 0 0 0,1 0 0 0 0,-1 0 0 0 0,1 0 0 0 0,1-1 0 0 0,8-2 0 0 0,1 0 0 0 0,9-4 0 0 0,-15 5 0 0 0,3-1 0 0 0,-5 1 0 0 0,0 0 0 0 0,0 0 0 0 0,1 1 0 0 0,-1 0 0 0 0,0 0 0 0 0,1 0 0 0 0,-1 1 0 0 0,2 0 0 0 0,0 1 0 0 0,-6 0 0 0 0,0-1 0 0 0,0 1 0 0 0,0-1 0 0 0,0 1 0 0 0,-1-1 0 0 0,1 1 0 0 0,0 0 0 0 0,0-1 0 0 0,-1 1 0 0 0,1 0 0 0 0,0 0 0 0 0,-1 0 0 0 0,1-1 0 0 0,0 1 0 0 0,-1 0 0 0 0,1 0 0 0 0,-1 0 0 0 0,0 0 0 0 0,1 0 0 0 0,-1 0 0 0 0,0 0 0 0 0,0 0 0 0 0,1 0 0 0 0,-1 0 0 0 0,0 0 0 0 0,0 0 0 0 0,0 0 0 0 0,0 1 0 0 0,0 0 0 0 0,1 7 0 0 0,-1 1 0 0 0,0 0 0 0 0,0 0 0 0 0,-1-1 0 0 0,0 1 0 0 0,-1-1 0 0 0,0 1 0 0 0,-1-1 0 0 0,1 1 0 0 0,-3 2 0 0 0,-3 10 2 0 0,6-14 72 0 0,-1-2-1 0 0,1 1 1 0 0,-1 0-1 0 0,-1 0 1 0 0,1-1-1 0 0,-3 3-73 0 0,-3 4 268 0 0,-1-2-1 0 0,1 1 1 0 0,-2-1-1 0 0,0-1 1 0 0,0 0-1 0 0,-1-1-267 0 0,1 0 16 0 0,0-1-1 0 0,-1-1 0 0 0,0 0 1 0 0,0-1-1 0 0,-12 4-15 0 0,20-8-48 0 0,0-1 1 0 0,-1 0-1 0 0,1 0 1 0 0,0 0-1 0 0,0 0 0 0 0,-1-1 1 0 0,1 0-1 0 0,-1 0 0 0 0,1 0 1 0 0,0 0-1 0 0,-1-1 0 0 0,1 1 1 0 0,0-1-1 0 0,-1 0 1 0 0,1-1-1 0 0,0 1 0 0 0,0-1 1 0 0,0 0-1 0 0,0 1 0 0 0,-1-3 48 0 0,4 4-112 0 0,0-1 1 0 0,0 0-1 0 0,0 0 0 0 0,0 0 0 0 0,1 0 0 0 0,-1 0 0 0 0,0 0 0 0 0,0 0 0 0 0,1 0 0 0 0,-1 0 1 0 0,1 0-1 0 0,-1 0 0 0 0,1 0 0 0 0,0-1 0 0 0,-1 1 0 0 0,1 0 0 0 0,0 0 0 0 0,0 0 0 0 0,0-1 1 0 0,-1 1-1 0 0,2-1 112 0 0,2-28-4731 0 0,-3 28 4280 0 0,4-17-5349 0 0</inkml:trace>
  <inkml:trace contextRef="#ctx0" brushRef="#br1" timeOffset="165709.039">16841 2286 10136 0 0,'0'0'230'0'0,"0"0"30"0"0,0 0 19 0 0,0 0 37 0 0,0 0 125 0 0,0 0 58 0 0,0 0 12 0 0,0 0 1 0 0,0 0 0 0 0,0 0 0 0 0,0 0 0 0 0,0 0 0 0 0,5 2 290 0 0,-2 0 2422 0 0,3 0-3075 0 0,-4 4-133 0 0,-2 1-16 0 0,0-6 0 0 0,0-1 0 0 0,0 1 0 0 0,0-1 0 0 0,0 0 0 0 0,0 1 0 0 0,0-1 0 0 0,0 1 0 0 0,1-1 0 0 0,-1 1 0 0 0,0-1 0 0 0,0 0 0 0 0,0 1 0 0 0,0-1 0 0 0,1 1 0 0 0,-1-1 0 0 0,0 0 0 0 0,0 1 0 0 0,1-1 0 0 0,-1 0 0 0 0,0 1 0 0 0,1-1 0 0 0,-1 0 0 0 0,0 1 0 0 0,1-1 0 0 0,-1 0 0 0 0,1 0 0 0 0,-1 1 0 0 0,0-1 0 0 0,1 0 0 0 0,-1 0 0 0 0,1 0 0 0 0,-1 0 0 0 0,1 0 0 0 0,0 1 0 0 0,7 2 0 0 0,-5-3 0 0 0,0 1 0 0 0,-1-1 0 0 0,1 1 0 0 0,0-1 0 0 0,0 0 0 0 0,0 0 0 0 0,0 0 0 0 0,0 0 0 0 0,0 0 0 0 0,0-1 0 0 0,0 0 0 0 0,0 1 0 0 0,0-1 0 0 0,-1 0 0 0 0,2-1 0 0 0,3 0 0 0 0,2-1 0 0 0,-1-1 0 0 0,0 0 0 0 0,1 0 0 0 0,-1-1 0 0 0,-1 0 0 0 0,1 0 0 0 0,-1 0 0 0 0,0-1 0 0 0,0-1 0 0 0,-2 3 0 0 0,0-1 0 0 0,-1 0 0 0 0,0 0 0 0 0,0 0 0 0 0,0 0 0 0 0,-1-1 0 0 0,1 1 0 0 0,-1-1 0 0 0,-1 0 0 0 0,1 0 0 0 0,-1 0 0 0 0,0 0 0 0 0,0-1 0 0 0,-2 4 44 0 0,0 1-1 0 0,0 0 0 0 0,0-1 0 0 0,0 1 1 0 0,0 0-1 0 0,0 0 0 0 0,-1-1 0 0 0,1 1 1 0 0,-1 0-1 0 0,0 0 0 0 0,0-1 0 0 0,1 1 0 0 0,-2 0 1 0 0,1 0-1 0 0,0 0 0 0 0,0 0 0 0 0,0 0 1 0 0,-1 1-1 0 0,1-1 0 0 0,-1 0 0 0 0,0 1 1 0 0,1-1-1 0 0,-1 1 0 0 0,0-1 0 0 0,0 1 0 0 0,0 0 1 0 0,0 0-1 0 0,0 0 0 0 0,0 0 0 0 0,0 0 1 0 0,-1 0-1 0 0,1 0 0 0 0,0 1 0 0 0,0-1 1 0 0,-1 1-1 0 0,1 0 0 0 0,0 0 0 0 0,0 0 1 0 0,-1 0-1 0 0,1 0 0 0 0,0 0 0 0 0,-1 0 0 0 0,1 1 1 0 0,0-1-1 0 0,0 1 0 0 0,-1 0 0 0 0,1 0-43 0 0,-6 2 2 0 0,0 1 0 0 0,0 1-1 0 0,0-1 1 0 0,1 1-1 0 0,-1 0 1 0 0,1 1-1 0 0,1 0 1 0 0,-1 0 0 0 0,1 1-1 0 0,0-1 1 0 0,-5 8-2 0 0,1 1-1 0 0,0 0 1 0 0,1 1 0 0 0,0 0 0 0 0,1 0-1 0 0,-2 10 1 0 0,7-19-10 0 0,1 0 0 0 0,0 0 0 0 0,0 1 0 0 0,1-1-1 0 0,0 0 1 0 0,0 1 0 0 0,1-1 0 0 0,0 4 10 0 0,0-8 42 0 0,0 0 0 0 0,0-1 0 0 0,1 1 0 0 0,-1 0 1 0 0,1 0-1 0 0,0-1 0 0 0,-1 1 0 0 0,1 0 0 0 0,1-1 1 0 0,-1 1-1 0 0,0-1 0 0 0,1 0 0 0 0,-1 1 0 0 0,1-1 0 0 0,0 0 1 0 0,-1 0-1 0 0,1 0 0 0 0,0 0 0 0 0,1 0 0 0 0,-1 0 0 0 0,0 0 1 0 0,0-1-1 0 0,1 1 0 0 0,-1-1-42 0 0,1 0 89 0 0,0 0 0 0 0,0-1 0 0 0,0 1 0 0 0,0-1 1 0 0,0 1-1 0 0,0-1 0 0 0,0 0 0 0 0,0 0 0 0 0,0-1 0 0 0,0 1 0 0 0,0-1 0 0 0,0 1 0 0 0,1-1-89 0 0,6-2-35 0 0,-1 1 0 0 0,1-2 0 0 0,3-1 35 0 0,3-2-549 0 0,0-1 0 0 0,-1 0 0 0 0,1-1 0 0 0,-2-1 0 0 0,1 0 0 0 0,-1-1 0 0 0,-1-1 0 0 0,12-12 549 0 0,-10 7-667 0 0,1 1 185 0 0,-1-1-1 0 0,8-13 483 0 0,-22 28 3 0 0,-1 2 0 0 0,0-1-1 0 0,0 1 1 0 0,0-1-1 0 0,0 1 0 0 0,1 0 1 0 0,-1-1-1 0 0,0 1 1 0 0,0 0-1 0 0,1-1 1 0 0,-1 1-1 0 0,0 0 1 0 0,1-1-1 0 0,-1 1 1 0 0,0 0-1 0 0,1-1 0 0 0,-1 1 1 0 0,0 0-1 0 0,1 0 1 0 0,-1 0-1 0 0,0-1 1 0 0,1 1-1 0 0,-1 0 1 0 0,1 0-1 0 0,-1 0 0 0 0,1 0-2 0 0,0-1 338 0 0,-1 1 136 0 0,0 0 34 0 0,5 18 1028 0 0,-3-7-1033 0 0,0 2 30 0 0,-1 0 0 0 0,0 0 0 0 0,-1 1 0 0 0,0-1 0 0 0,-1 5-533 0 0,-2 14 0 0 0,3-23 0 0 0,0 1 0 0 0,-1-1 0 0 0,-2 6 0 0 0,1-10 72 0 0,1-5 299 0 0,1 0 117 0 0,1 0-432 0 0,-1-1 0 0 0,1 0 0 0 0,-1 0 0 0 0,1 1 1 0 0,-1-1-1 0 0,1 0 0 0 0,-1 0 0 0 0,0 0 0 0 0,1 0 0 0 0,-1 0 0 0 0,0 0 1 0 0,0 1-1 0 0,1-2-56 0 0,-1 1-47 0 0,5-15-148 0 0,1 0 0 0 0,1 1 1 0 0,0 0-1 0 0,1 0 0 0 0,0 1 1 0 0,1 0-1 0 0,1 0 0 0 0,2-1 195 0 0,-12 15 0 0 0,2-2 0 0 0,-1 1 0 0 0,0 0 0 0 0,0 0 0 0 0,1 0 0 0 0,-1 0 0 0 0,1 0 0 0 0,-1 0 0 0 0,1 0 0 0 0,-1 0 0 0 0,1 1 0 0 0,-1-1 0 0 0,1 1 0 0 0,0-1 0 0 0,0 1 0 0 0,-1 0 0 0 0,1-1 0 0 0,1 1 0 0 0,-2 0 0 0 0,0 0 0 0 0,0 0 0 0 0,-1-1 0 0 0,1 1 0 0 0,0 0 0 0 0,0 0 0 0 0,0 0 0 0 0,0 0 0 0 0,0 1 0 0 0,-1-1 0 0 0,1 0 0 0 0,0 0 0 0 0,0 0 0 0 0,0 1 0 0 0,0-1 0 0 0,-1 0 0 0 0,1 1 0 0 0,0-1 0 0 0,0 1 0 0 0,-1-1 0 0 0,1 1 0 0 0,0-1 0 0 0,-1 1 0 0 0,1-1 0 0 0,0 1 0 0 0,-1 0 0 0 0,1-1 0 0 0,-1 1 0 0 0,1 0 0 0 0,-1 0 0 0 0,0-1 0 0 0,1 2 0 0 0,2 4 0 0 0,0 0 0 0 0,0 0 0 0 0,-1 1 0 0 0,0-1 0 0 0,0 1 0 0 0,0 0 0 0 0,-1 0 0 0 0,0-1 0 0 0,0 1 0 0 0,-1 0 0 0 0,0 4 0 0 0,0-1 0 0 0,1 0 0 0 0,0 0 0 0 0,0-1 0 0 0,1 1 0 0 0,3 6 0 0 0,3 0 0 0 0,-2-12 0 0 0,-2-3 0 0 0,-3 0 0 0 0,0 0 0 0 0,1-1 0 0 0,-1 1 0 0 0,1 0 0 0 0,-1-1 0 0 0,1 0 0 0 0,-1 1 0 0 0,1-1 0 0 0,-1 0 0 0 0,1 0 0 0 0,-1 1 0 0 0,1-1 0 0 0,0 0 0 0 0,-1-1 0 0 0,1 1 0 0 0,-1 0 0 0 0,1 0 0 0 0,-1-1 0 0 0,1 1 0 0 0,-1-1 0 0 0,1 1 0 0 0,-1-1 0 0 0,1 0 0 0 0,-1 1 0 0 0,1-1 0 0 0,3-2 0 0 0,9-2 0 0 0,0-2 0 0 0,-1 0 0 0 0,0 0 0 0 0,0-1 0 0 0,3-4 0 0 0,12-6 0 0 0,-13 7 0 0 0,1-1 0 0 0,-1-1 0 0 0,7-5 0 0 0,-11 10 0 0 0,-1-1 0 0 0,0-1 0 0 0,1-2 0 0 0,-8 9 0 0 0,1-1 0 0 0,-1 0 0 0 0,-1-1 0 0 0,1 1 0 0 0,0 0 0 0 0,-1-1 0 0 0,0 0 0 0 0,0 1 0 0 0,0-1 0 0 0,0-1 0 0 0,-2 4 0 0 0,0 0 0 0 0,1 0 0 0 0,-1 1 0 0 0,0-1 0 0 0,0 0 0 0 0,0 0 0 0 0,0 0 0 0 0,0 1 0 0 0,0-1 0 0 0,-1 0 0 0 0,1 0 0 0 0,0 0 0 0 0,-1 1 0 0 0,0-1 0 0 0,1 0 0 0 0,-1 1 0 0 0,0-1 0 0 0,0 0 0 0 0,0 1 0 0 0,0 0 0 0 0,0 0 0 0 0,0 0 0 0 0,0 0 0 0 0,0 1 0 0 0,0-1 0 0 0,0 0 0 0 0,0 1 0 0 0,0-1 0 0 0,0 1 0 0 0,0-1 0 0 0,0 1 0 0 0,0-1 0 0 0,-1 1 0 0 0,1 0 0 0 0,0 0 0 0 0,0-1 0 0 0,0 1 0 0 0,-1 0 0 0 0,1 0 0 0 0,0 0 0 0 0,0 1 0 0 0,-1-1 0 0 0,1 0 0 0 0,0 0 0 0 0,0 1 0 0 0,0-1 0 0 0,-1 1 0 0 0,-5 1 0 0 0,0 1 0 0 0,0 1 0 0 0,0-1 0 0 0,0 1 0 0 0,1 0 0 0 0,-1 1 0 0 0,1-1 0 0 0,0 1 0 0 0,1 0 0 0 0,-1 1 0 0 0,1 0 0 0 0,0-1 0 0 0,1 2 0 0 0,-1-1 0 0 0,1 0 0 0 0,0 1 0 0 0,1 0 0 0 0,-1 0 0 0 0,2 0 0 0 0,-1 0 0 0 0,0 3 0 0 0,2-7 0 0 0,0-1 0 0 0,0 1 0 0 0,1 0 0 0 0,-1 0 0 0 0,1-1 0 0 0,0 1 0 0 0,0 0 0 0 0,0 0 0 0 0,0 0 0 0 0,0 0 0 0 0,1 0 0 0 0,-1-1 0 0 0,1 1 0 0 0,-1 0 0 0 0,1 0 0 0 0,0-1 0 0 0,0 1 0 0 0,1-1 0 0 0,0 3 0 0 0,0-3 0 0 0,0 1 0 0 0,0-1 0 0 0,0 0 0 0 0,1 1 0 0 0,-1-1 0 0 0,1 0 0 0 0,-1 0 0 0 0,1-1 0 0 0,0 1 0 0 0,0 0 0 0 0,0-1 0 0 0,0 0 0 0 0,0 0 0 0 0,0 0 0 0 0,0 0 0 0 0,0 0 0 0 0,1 0 0 0 0,9 1-466 0 0,0-1 0 0 0,0 0 0 0 0,0 0 0 0 0,0-1 0 0 0,0-1 0 0 0,0 0 0 0 0,0-1 0 0 0,2-1 466 0 0,2-1-848 0 0,0-1 0 0 0,0 0 0 0 0,0-1 1 0 0,0-1-1 0 0,11-7 848 0 0,-17 7-538 0 0,-1-1 0 0 0,0 0 0 0 0,0-1 0 0 0,0 0 0 0 0,-1-1 1 0 0,0 1-1 0 0,-1-2 0 0 0,3-4 538 0 0,-11 15 26 0 0,1 0-1 0 0,0-1 1 0 0,-1 1-1 0 0,0-1 1 0 0,1 0 0 0 0,-1 1-1 0 0,1-1 1 0 0,-1 1 0 0 0,0-1-1 0 0,1 0 1 0 0,-1 1-1 0 0,0-1 1 0 0,1 0 0 0 0,-1 1-1 0 0,0-1 1 0 0,0 0-1 0 0,0 1 1 0 0,0-1 0 0 0,0 0-1 0 0,0 1 1 0 0,0-1-1 0 0,0 0 1 0 0,0 0 0 0 0,0 1-1 0 0,0-1 1 0 0,0 0 0 0 0,0 1-1 0 0,-1-1 1 0 0,1 0-1 0 0,0 1 1 0 0,0-1 0 0 0,-1 0-1 0 0,1 1 1 0 0,0-1-1 0 0,-1 1 1 0 0,1-1 0 0 0,-1 1-1 0 0,1-1 1 0 0,-1 1-1 0 0,1-1 1 0 0,-1 1 0 0 0,0-1-26 0 0,0 0 208 0 0,-1 1 0 0 0,1-1 0 0 0,-1 1 0 0 0,1-1 1 0 0,-1 1-1 0 0,1-1 0 0 0,-1 1 0 0 0,0 0 0 0 0,1 0 0 0 0,-1 0 0 0 0,0 0 1 0 0,1 0-1 0 0,-1 0 0 0 0,1 0 0 0 0,-1 1 0 0 0,0-1 0 0 0,1 1 1 0 0,-1-1-209 0 0,-11 5 791 0 0,2 0 0 0 0,-1 1 0 0 0,1 0 1 0 0,0 1-1 0 0,0 0 0 0 0,1 0 1 0 0,-6 6-792 0 0,11-9 123 0 0,0 1 1 0 0,1-1-1 0 0,0 1 1 0 0,-1 0-1 0 0,2 1 1 0 0,-1-1-1 0 0,0 1 1 0 0,1 0-1 0 0,0-1 1 0 0,1 1-1 0 0,-1 1 1 0 0,1-1-1 0 0,0 0 1 0 0,1 0-1 0 0,-1 5-123 0 0,2-8 0 0 0,0-1 0 0 0,0 1 0 0 0,1-1 0 0 0,0 1 0 0 0,-1-1 0 0 0,1 1 0 0 0,0-1 0 0 0,1 2 0 0 0,-1-2 0 0 0,1-1 0 0 0,-1 1 0 0 0,1-1 0 0 0,0 0 0 0 0,0 1 0 0 0,0-1 0 0 0,0 0 0 0 0,0 0 0 0 0,0 0 0 0 0,0-1 0 0 0,0 1 0 0 0,0 0 0 0 0,0-1 0 0 0,0 0 0 0 0,1 1 0 0 0,-1-1 0 0 0,0 0 0 0 0,0 0 0 0 0,0 0 0 0 0,1 0 0 0 0,-1 0 0 0 0,1-1 0 0 0,9-1 0 0 0,-1 0 0 0 0,0-1 0 0 0,10-4 0 0 0,-13 4 0 0 0,-3 2 0 0 0,-1-1 0 0 0,1 0 0 0 0,-1 0 0 0 0,0 0 0 0 0,0 0 0 0 0,1-1 0 0 0,-2 1 0 0 0,1-1 0 0 0,0 0 0 0 0,0 0 0 0 0,-1-1 0 0 0,0 1 0 0 0,0-1 0 0 0,0 0 0 0 0,0 1 0 0 0,0-1 0 0 0,1-5 0 0 0,6-8 0 0 0,-7 12 0 0 0,0 1 0 0 0,-1-1 0 0 0,1 0 0 0 0,0-5 0 0 0,-2 8 0 0 0,0 0 0 0 0,-1 0 0 0 0,0 0 0 0 0,0 0 0 0 0,0 0 0 0 0,0-1 0 0 0,0 1 0 0 0,0 0 0 0 0,0 0 0 0 0,-1 0 0 0 0,1 0 0 0 0,-1 0 0 0 0,1 0 0 0 0,-2-2 0 0 0,-2-8 0 0 0,4 11 0 0 0,0 0 0 0 0,0 0 0 0 0,-1 0 0 0 0,1 0 0 0 0,-1 0 0 0 0,1 0 0 0 0,-1 0 0 0 0,1 0 0 0 0,-1 0 0 0 0,1 0 0 0 0,-1 0 0 0 0,0 0 0 0 0,0 0 0 0 0,1 0 0 0 0,-1 1 0 0 0,0-1 0 0 0,0 0 0 0 0,0 0 0 0 0,0 1 0 0 0,0-1 0 0 0,0 1 0 0 0,0-1 0 0 0,0 1 0 0 0,0-1 0 0 0,0 1 0 0 0,0 0 0 0 0,-1-1 0 0 0,-1 0 0 0 0,0 0 0 0 0,0 0 0 0 0,-1 1 0 0 0,1-1 0 0 0,0 1 0 0 0,-1 0 0 0 0,1-1 0 0 0,-1 1 0 0 0,1 1 0 0 0,0-1 0 0 0,-1 0 0 0 0,1 1 0 0 0,0 0 0 0 0,0 0 0 0 0,-1 0 0 0 0,1 0 0 0 0,0 0 0 0 0,0 1 0 0 0,0-1 0 0 0,0 1 0 0 0,0 0 0 0 0,1 0 0 0 0,-1 0 0 0 0,0 0 0 0 0,1 0 0 0 0,-1 2 0 0 0,0 1 0 0 0,7 0 0 0 0,0-3-50 0 0,0-1-1 0 0,0 0 1 0 0,0 1-1 0 0,1-2 1 0 0,-1 1-1 0 0,1 0 0 0 0,-1-1 1 0 0,0 0-1 0 0,1 0 1 0 0,-1 0-1 0 0,1-1 1 0 0,0 1 50 0 0,15-4-1340 0 0,21-4 1340 0 0,-35 6-30 0 0,25-6-652 0 0,-1-1-1 0 0,0-1 0 0 0,27-14 683 0 0,-13 4-16 0 0,-39 16 80 0 0,-4 3 274 0 0,-1 1 136 0 0,3 8 546 0 0,-3-5-859 0 0,0 0-1 0 0,0 0 0 0 0,0 0 0 0 0,-1 0 0 0 0,0 0 1 0 0,1 0-1 0 0,-1 0 0 0 0,0-1 0 0 0,0 1 1 0 0,-1 0-1 0 0,1-1 0 0 0,-1 2-160 0 0,-4 9 205 0 0,-17 36-263 0 0,14-32 323 0 0,0 1-1 0 0,-2 9-264 0 0,10-22 160 0 0,-1 1-1 0 0,1-1 0 0 0,-1 1 0 0 0,2-1 1 0 0,-1 1-1 0 0,0-1 0 0 0,1 1 1 0 0,0-1-1 0 0,1 1 0 0 0,0 4-159 0 0,-1-8 0 0 0,0 3 0 0 0,9 7 0 0 0,-2-7 0 0 0,-5-4 0 0 0,1 0 0 0 0,0-1 0 0 0,0 1 0 0 0,-1-1 0 0 0,1 0 0 0 0,0 0 0 0 0,0 0 0 0 0,0 0 0 0 0,-1 0 0 0 0,1-1 0 0 0,0 1 0 0 0,0-1 0 0 0,0 0 0 0 0,-1 1 0 0 0,1-1 0 0 0,-1-1 0 0 0,1 1 0 0 0,0 0 0 0 0,-1-1 0 0 0,0 1 0 0 0,1-1 0 0 0,9-6 0 0 0,0-1 0 0 0,-1 0 0 0 0,6-7 0 0 0,-10 10 0 0 0,14-15 31 0 0,11-14-31 0 0,-3 2-432 0 0,-10 10-993 0 0,-15 20 1275 0 0,1 7 134 0 0,-5-1 138 0 0,1 0-1 0 0,-1 0 0 0 0,0 0 1 0 0,1 1-1 0 0,-1-1 0 0 0,-1 0 1 0 0,1 0-1 0 0,0 0 1 0 0,-1 0-1 0 0,0 0 0 0 0,0 1-121 0 0,-2 19 641 0 0,3-15-639 0 0,0-1 0 0 0,0 0 0 0 0,1 0 0 0 0,0 1 0 0 0,1-1 0 0 0,-1 0 0 0 0,2 0 0 0 0,1 4-2 0 0,-4-9 0 0 0,1-1 0 0 0,-1 0 0 0 0,1 0 0 0 0,-1 0 0 0 0,1-1 0 0 0,0 1 0 0 0,0 0 0 0 0,-1 0 0 0 0,1 0 0 0 0,0 0 0 0 0,0-1 0 0 0,0 1 0 0 0,0 0 0 0 0,0-1 0 0 0,0 1 0 0 0,0-1 0 0 0,0 1 0 0 0,0-1 0 0 0,0 1 0 0 0,0-1 0 0 0,0 0 0 0 0,0 0 0 0 0,1 1 0 0 0,-1-1 0 0 0,0 0 0 0 0,0 0 0 0 0,1 0 0 0 0,0 0 0 0 0,5 0-14 0 0,0 0 0 0 0,1 0-1 0 0,-1-1 1 0 0,0 0 0 0 0,0 0 0 0 0,0-1-1 0 0,0 1 1 0 0,0-2 0 0 0,0 1 0 0 0,-1-1-1 0 0,7-3 15 0 0,28-19-2086 0 0,-5-3-4215 0 0,-23 15-178 0 0</inkml:trace>
  <inkml:trace contextRef="#ctx0" brushRef="#br1" timeOffset="166107.406">18659 2180 19351 0 0,'0'0'439'0'0,"-6"3"596"0"0,-9 4-874 0 0,1 2 1 0 0,0 0 0 0 0,1 0-1 0 0,-7 6-161 0 0,2 0 55 0 0,11-9 257 0 0,0-1-1 0 0,1 1 0 0 0,-1 0 0 0 0,1 0 1 0 0,-5 7-312 0 0,10-11 17 0 0,0 0 0 0 0,0 0 1 0 0,0 0-1 0 0,0 0 1 0 0,0 0-1 0 0,0 0 1 0 0,0 1-1 0 0,1-1 1 0 0,-1 0-1 0 0,1 0 1 0 0,0 1-1 0 0,-1-1 1 0 0,1 0-1 0 0,0 0 1 0 0,0 1-1 0 0,1-1 1 0 0,-1 0-1 0 0,0 0 0 0 0,1 1 1 0 0,-1-1-1 0 0,1 0 1 0 0,0 0-1 0 0,0 0 1 0 0,0 0-1 0 0,0 0-17 0 0,1 2 0 0 0,0-1 0 0 0,0 0 0 0 0,0 1 0 0 0,1-1 0 0 0,0-1 0 0 0,-1 1 0 0 0,1 0 0 0 0,0-1 0 0 0,0 1 0 0 0,1-1 0 0 0,-1 0 0 0 0,0 0 0 0 0,1 0 0 0 0,0 0 0 0 0,10 4 0 0 0,1-1 0 0 0,0 0 0 0 0,1 0 0 0 0,22 6 0 0 0,-38-11 0 0 0,0 0 0 0 0,0 0 0 0 0,0 0 0 0 0,0 0 0 0 0,0 0 0 0 0,0 1 0 0 0,1-1 0 0 0,-1 0 0 0 0,0 0 0 0 0,0 0 0 0 0,0 0 0 0 0,0 0 0 0 0,0 0 0 0 0,0 0 0 0 0,0 0 0 0 0,0 0 0 0 0,0 0 0 0 0,0 0 0 0 0,0 0 0 0 0,0 0 0 0 0,0 0 0 0 0,0 0 0 0 0,0 0 0 0 0,0 0 0 0 0,0 0 0 0 0,0 0 0 0 0,0 0 0 0 0,0 0 0 0 0,0 1 0 0 0,0-1 0 0 0,0 0 0 0 0,0 0 0 0 0,0 0 0 0 0,0 0 0 0 0,0 0 0 0 0,0 0 0 0 0,0 0 0 0 0,0 0 0 0 0,0 0 0 0 0,0 0 0 0 0,0 0 0 0 0,0 0 0 0 0,0 0 0 0 0,0 0 0 0 0,0 0 0 0 0,0 1 0 0 0,0-1 0 0 0,0 0 0 0 0,0 0 0 0 0,0 0 0 0 0,0 0 0 0 0,0 0 0 0 0,0 0 0 0 0,0 0 0 0 0,0 0 0 0 0,0 0 0 0 0,0 0 0 0 0,-1 0 0 0 0,1 0 0 0 0,0 0 0 0 0,0 0 0 0 0,0 0 0 0 0,0 0 0 0 0,0 0 0 0 0,-7 4 0 0 0,-9 1 0 0 0,-9 0-687 0 0,-24 1 687 0 0,-1-3-3334 0 0,24-3-3828 0 0</inkml:trace>
  <inkml:trace contextRef="#ctx0" brushRef="#br1" timeOffset="166923.495">18987 2395 15664 0 0,'0'0'356'0'0,"0"0"49"0"0,0 0 21 0 0,0 0-42 0 0,7 3-236 0 0,-4-2-148 0 0,1 0 0 0 0,-1-1 0 0 0,1 1 0 0 0,0-1 0 0 0,-1 1 0 0 0,1-1 0 0 0,0 0 0 0 0,-1-1 0 0 0,1 1 0 0 0,0 0 0 0 0,-1-1 0 0 0,1 0 0 0 0,-1 0 0 0 0,1 0 0 0 0,2-1 0 0 0,7-5 0 0 0,1 1 0 0 0,-1-1 0 0 0,3-3 0 0 0,0 1 0 0 0,16-10 1322 0 0,14-11-1322 0 0,-35 21 144 0 0,0 0 0 0 0,0 0-1 0 0,-1-1 1 0 0,0-1-1 0 0,3-4-143 0 0,-2 1 0 0 0,-1-1 0 0 0,0 1 0 0 0,-1-2 0 0 0,1-2 0 0 0,-7 12 0 0 0,-1 0 0 0 0,1 0 0 0 0,-1-1 0 0 0,0 1 0 0 0,-1-1 0 0 0,1 1 0 0 0,-1-1 0 0 0,-1 0 0 0 0,1 0 0 0 0,-1 1 0 0 0,0-1 0 0 0,-1-3 0 0 0,0 5 0 0 0,0 0 0 0 0,0 0 0 0 0,0-1-1 0 0,-1 1 1 0 0,-2-4 0 0 0,4 8 40 0 0,0 0 0 0 0,-1 0 0 0 0,1 1 0 0 0,-1-1 0 0 0,1 0 0 0 0,-1 0 0 0 0,1 0 0 0 0,-1 0 0 0 0,1 1 0 0 0,-1-1 0 0 0,0 0 1 0 0,1 1-1 0 0,-1-1 0 0 0,0 1 0 0 0,0-1 0 0 0,0 0 0 0 0,1 1 0 0 0,-1 0 0 0 0,0-1 0 0 0,0 1 0 0 0,0-1 0 0 0,0 1 0 0 0,0 0 0 0 0,0 0 0 0 0,0 0 0 0 0,0-1 0 0 0,0 1 0 0 0,1 0 0 0 0,-1 0 0 0 0,0 0 0 0 0,0 1 0 0 0,0-1 0 0 0,0 0 0 0 0,0 0 0 0 0,0 0 0 0 0,0 1-40 0 0,-5 1 52 0 0,1 0 0 0 0,-1 1 0 0 0,1 0 0 0 0,0 0 0 0 0,0 0 0 0 0,1 0 0 0 0,-1 1 0 0 0,1 0 0 0 0,-1 0 0 0 0,1 0 0 0 0,-1 3-52 0 0,-1 1 15 0 0,0 0 0 0 0,1 0 0 0 0,0 1 0 0 0,0 0 0 0 0,1 0 0 0 0,-2 5-15 0 0,-3 15-14 0 0,1 1 1 0 0,2-1 0 0 0,1 1-1 0 0,1 0 14 0 0,2-18 37 0 0,1 0 0 0 0,1-1 0 0 0,0 1 0 0 0,0 0 0 0 0,1-1 0 0 0,1 1 0 0 0,0-1-1 0 0,0 1 1 0 0,1-1 0 0 0,1 0 0 0 0,0 0 0 0 0,1 1-37 0 0,-4-9 82 0 0,1 0 1 0 0,0-1-1 0 0,0 1 0 0 0,0 0 1 0 0,0-1-1 0 0,0 1 0 0 0,1-1 1 0 0,-1 0-1 0 0,1 0 0 0 0,0 0 0 0 0,-1 0 1 0 0,1-1-1 0 0,0 1 0 0 0,0-1 1 0 0,0 1-1 0 0,0-1 0 0 0,0 0 1 0 0,0 0-1 0 0,1 0-82 0 0,2 0 4 0 0,-1 0 0 0 0,1-1-1 0 0,-1 1 1 0 0,0-1 0 0 0,1 0 0 0 0,-1 0-1 0 0,1-1 1 0 0,-1 0 0 0 0,0 0 0 0 0,1 0-1 0 0,2-1-3 0 0,6-4-73 0 0,1 1-1 0 0,-1-2 0 0 0,-1 0 1 0 0,1-1-1 0 0,-1 0 0 0 0,-1-1 0 0 0,0 0 1 0 0,9-9 73 0 0,-3 0-351 0 0,0-1 1 0 0,-2-1-1 0 0,0 0 0 0 0,11-19 351 0 0,-12 14 0 0 0,-24 66 0 0 0,6-32 352 0 0,2 0-1 0 0,-1 1 1 0 0,1-1 0 0 0,1 1-1 0 0,0 0 1 0 0,0 7-352 0 0,1 2-118 0 0,-1-13 118 0 0,2-2-269 0 0,-2-4-1135 0 0,3-5-2533 0 0,-2-4 1892 0 0</inkml:trace>
  <inkml:trace contextRef="#ctx0" brushRef="#br1" timeOffset="167340.167">19541 2035 17503 0 0,'0'0'384'0'0,"0"0"88"0"0,0 0 8 0 0,0 0 8 0 0,0 0-392 0 0,0 0-96 0 0,0 0 0 0 0,0 0 0 0 0,0 0-1208 0 0,0 0-264 0 0,0 0-47 0 0,0 0-17 0 0</inkml:trace>
  <inkml:trace contextRef="#ctx0" brushRef="#br1" timeOffset="167709.725">19685 2238 15664 0 0,'3'8'761'0'0,"-3"-4"-626"0"0,0 0 0 0 0,0 0 0 0 0,0 0 1 0 0,0 0-1 0 0,-1-1 0 0 0,0 1 0 0 0,0 1-135 0 0,-2 9 12 0 0,1 1 104 0 0,-1 0-1 0 0,-1 0 0 0 0,0 0 1 0 0,-1 0-1 0 0,0 0 0 0 0,-2-1 1 0 0,1 0-1 0 0,-4 4-115 0 0,9-17 509 0 0,1-1 3 0 0,0 0 0 0 0,0 0 0 0 0,0 0 0 0 0,0 0-69 0 0,0 0-438 0 0,-1-1-1 0 0,1 1 1 0 0,0 0 0 0 0,-1 0-1 0 0,1 0 1 0 0,0-1-1 0 0,-1 1 1 0 0,1 0 0 0 0,0 0-1 0 0,-1-1 1 0 0,1 1 0 0 0,0 0-1 0 0,0-1 1 0 0,-1 1 0 0 0,1 0-1 0 0,0-1 1 0 0,0 1-1 0 0,0-1 1 0 0,0 1 0 0 0,-1 0-1 0 0,1-1 1 0 0,0 1 0 0 0,0-1-1 0 0,0 1 1 0 0,0 0 0 0 0,0-1-1 0 0,0 1 1 0 0,0-1-1 0 0,0 1 1 0 0,0-1 0 0 0,0 1-1 0 0,0 0 1 0 0,0-1 0 0 0,0 1-1 0 0,1-1-4 0 0,1-14-398 0 0,3 1 221 0 0,0 1 1 0 0,0 0-1 0 0,2 1 0 0 0,0-1 0 0 0,0 1 1 0 0,1 1-1 0 0,0-1 0 0 0,1 1 0 0 0,8-7 177 0 0,-8 9-453 0 0,1 0-1 0 0,0 1 0 0 0,0 0 1 0 0,10-5 453 0 0,-19 12 201 0 0,-1 1 250 0 0,2 0-341 0 0,0 0 1 0 0,0 0 0 0 0,0 0-1 0 0,0 1 1 0 0,0-1 0 0 0,0 1-1 0 0,0-1 1 0 0,0 1 0 0 0,0-1-1 0 0,0 1-110 0 0,2 3 167 0 0,-1-1 0 0 0,1 0 0 0 0,-1 1 0 0 0,0 0-1 0 0,0 0 1 0 0,0 0 0 0 0,0 0 0 0 0,-1 0-1 0 0,2 2-166 0 0,18 46 2409 0 0,-13-30-2223 0 0,-6-15-186 0 0,0 0 0 0 0,0-1 0 0 0,1 1 0 0 0,0-1 0 0 0,0 0 0 0 0,4 4 0 0 0,-6-8 0 0 0,0 1 0 0 0,0-1 0 0 0,0-1 0 0 0,0 1 0 0 0,1 0 0 0 0,-1 0 0 0 0,1-1 0 0 0,-1 0 0 0 0,1 1 0 0 0,0-1 0 0 0,-1 0 0 0 0,1 0 0 0 0,0 0 0 0 0,0-1 0 0 0,-1 1 0 0 0,1-1 0 0 0,0 1 0 0 0,3-1 0 0 0,2 0 0 0 0,0-1 0 0 0,-1 1 0 0 0,1-2 0 0 0,0 1 0 0 0,0-1 0 0 0,-1 0 0 0 0,1-1 0 0 0,-1 1 0 0 0,1-1 0 0 0,-1-1 0 0 0,0 0 0 0 0,0 0 0 0 0,-1 0 0 0 0,1-1 0 0 0,-1 0 0 0 0,0 0 0 0 0,0 0 0 0 0,-1-1 0 0 0,0 0 0 0 0,0 0 0 0 0,0 0 0 0 0,0-1 0 0 0,-1 0 0 0 0,0 1 0 0 0,-1-1 0 0 0,1-2 0 0 0,0-1 0 0 0,-1 1 0 0 0,0-1 0 0 0,0 0 0 0 0,0-3 0 0 0,-3 10 0 0 0,1 0 0 0 0,-1 0 0 0 0,0 0 0 0 0,0 0 0 0 0,0 0 0 0 0,0 0 0 0 0,0 0 0 0 0,-1 0 0 0 0,0-1 0 0 0,1 1 0 0 0,-1 0 0 0 0,0 1 0 0 0,0-1 0 0 0,-1 0 0 0 0,1 0 0 0 0,-1 0 0 0 0,1 2 11 0 0,1 0 0 0 0,-1 0 0 0 0,0 0-1 0 0,0 0 1 0 0,0 0 0 0 0,0 1 0 0 0,0-1-1 0 0,0 0 1 0 0,-1 1 0 0 0,1-1 0 0 0,0 1 0 0 0,0-1-1 0 0,0 1 1 0 0,-1-1 0 0 0,1 1 0 0 0,0 0-1 0 0,-1-1 1 0 0,1 1 0 0 0,0 0 0 0 0,-1 0-1 0 0,1 0 1 0 0,0 0 0 0 0,0 0 0 0 0,-1 1-1 0 0,1-1 1 0 0,0 0 0 0 0,-1 0 0 0 0,1 1 0 0 0,0-1-11 0 0,-2 1 157 0 0,-1 1 0 0 0,1-1 0 0 0,0 0 0 0 0,0 1 0 0 0,0 0 0 0 0,0-1 0 0 0,0 1 0 0 0,0 1 0 0 0,0-1 0 0 0,-1 2-157 0 0,-1 1 14 0 0,0 0-1 0 0,0 0 1 0 0,0 1 0 0 0,1-1 0 0 0,0 1 0 0 0,0 0-1 0 0,1 1 1 0 0,-1-1 0 0 0,2 0 0 0 0,-1 1-1 0 0,0 0 1 0 0,0 5-14 0 0,1-5 5 0 0,1-1-1 0 0,0 1 0 0 0,1 0 1 0 0,-1-1-1 0 0,1 1 1 0 0,0 0-1 0 0,1 0 0 0 0,0 1-4 0 0,0-5-20 0 0,-1-1-1 0 0,1 1 0 0 0,0 0 0 0 0,0-1 0 0 0,0 1 1 0 0,1-1-1 0 0,-1 1 0 0 0,0-1 0 0 0,1 0 1 0 0,0 1-1 0 0,-1-1 0 0 0,1 0 0 0 0,0 0 0 0 0,0 0 1 0 0,0 0-1 0 0,1-1 0 0 0,-1 1 0 0 0,0-1 0 0 0,1 1 1 0 0,-1-1-1 0 0,3 1 21 0 0,6 3-392 0 0,0-2 1 0 0,0 1-1 0 0,1-1 1 0 0,-1-1-1 0 0,1 0 1 0 0,0-1-1 0 0,-1 0 1 0 0,8-1 391 0 0,1 0-1543 0 0,0-2 0 0 0,-1 0 0 0 0,1-1 0 0 0,14-5 1543 0 0,-7 2-2046 0 0</inkml:trace>
  <inkml:trace contextRef="#ctx0" brushRef="#br1" timeOffset="169328.703">16863 2935 15664 0 0,'0'0'356'0'0,"0"0"49"0"0,-1 0-290 0 0,1 0-1 0 0,0 0 1 0 0,-1 0 0 0 0,1 0-1 0 0,0 0 1 0 0,0 0 0 0 0,-1 0 0 0 0,1 0-1 0 0,0 0 1 0 0,-1 0 0 0 0,1 0-1 0 0,0 1 1 0 0,0-1 0 0 0,-1 0 0 0 0,1 0-1 0 0,0 0 1 0 0,0 0 0 0 0,-1 1-1 0 0,1-1 1 0 0,0 0 0 0 0,0 0 0 0 0,0 0-1 0 0,0 1 1 0 0,-1-1 0 0 0,1 0-1 0 0,0 1-114 0 0,-6 9 230 0 0,1 1-1 0 0,0-1 0 0 0,1 1 1 0 0,0 1-1 0 0,0-1 0 0 0,1 0 1 0 0,1 1-1 0 0,0 0 0 0 0,0 7-229 0 0,2-12 0 0 0,0 0 0 0 0,0 0 0 0 0,1 0 0 0 0,0 0 0 0 0,0 0 0 0 0,0 0 0 0 0,1 0 0 0 0,0 0 0 0 0,1 0 0 0 0,-1-1 0 0 0,1 1 0 0 0,1-1 0 0 0,-1 0 0 0 0,1 0 0 0 0,0 0 0 0 0,0 0 0 0 0,1-1 0 0 0,2 3 0 0 0,-5-7 2 0 0,-1 0-1 0 0,1 0 0 0 0,0 0 1 0 0,0 0-1 0 0,0 0 0 0 0,0 0 1 0 0,0-1-1 0 0,0 1 0 0 0,0-1 1 0 0,0 1-1 0 0,0-1 1 0 0,0 0-1 0 0,0 0 0 0 0,1 0 1 0 0,-1 0-1 0 0,0 0 0 0 0,0 0 1 0 0,0-1-1 0 0,0 1 0 0 0,0-1 1 0 0,0 1-1 0 0,0-1 0 0 0,0 0 1 0 0,0 1-1 0 0,0-1 0 0 0,0-1-1 0 0,7-2-87 0 0,-1-1 0 0 0,-1 0 0 0 0,1 0-1 0 0,0 0 1 0 0,2-4 87 0 0,3-3-538 0 0,-1-1 0 0 0,0-1 0 0 0,4-6 538 0 0,12-13 23 0 0,-24 28-23 0 0,4 5 0 0 0,-5 1 0 0 0,-1 0 0 0 0,1 0 0 0 0,-1 1 0 0 0,1-1 0 0 0,-1 1 0 0 0,0-1 0 0 0,0 1 0 0 0,0 0 0 0 0,0-1 0 0 0,0 1 0 0 0,0 0 0 0 0,0 1 0 0 0,-1-1 0 0 0,1 0 0 0 0,-1 0 0 0 0,1 1 0 0 0,9 11 0 0 0,-6-8 179 0 0,0-1-1 0 0,1 1 0 0 0,0-1 1 0 0,0 0-1 0 0,0 0 0 0 0,5 1-178 0 0,-8-4 52 0 0,-1-1-1 0 0,1 0 0 0 0,0 0 0 0 0,0 0 1 0 0,0 0-1 0 0,0-1 0 0 0,0 1 0 0 0,0-1 0 0 0,0 1 1 0 0,0-1-1 0 0,0 0 0 0 0,0 0 0 0 0,0-1 0 0 0,0 1 1 0 0,0-1-1 0 0,0 1 0 0 0,0-1 0 0 0,2-1-51 0 0,-2 1 3 0 0,0 0 0 0 0,-1 0-1 0 0,1 0 1 0 0,0-1 0 0 0,-1 1-1 0 0,0-1 1 0 0,1 1 0 0 0,-1-1-1 0 0,0 0 1 0 0,0 0 0 0 0,0 0-1 0 0,0 0 1 0 0,0-1 0 0 0,0 1-1 0 0,-1 0 1 0 0,1-1 0 0 0,-1 1-1 0 0,1-1 1 0 0,-1 1 0 0 0,0-1-1 0 0,0 0 1 0 0,0 0 0 0 0,0 1-1 0 0,-1-1 1 0 0,1 0 0 0 0,-1 0-1 0 0,0-1-2 0 0,0-4 251 0 0,-2 0 0 0 0,1 0 0 0 0,-1 0 0 0 0,0 0 0 0 0,0 1 0 0 0,-1-1 0 0 0,0 1 0 0 0,-3-6-251 0 0,-10-27-96 0 0,14 34-270 0 0,1 1 0 0 0,-1-1-1 0 0,1 1 1 0 0,1-1-1 0 0,-1-3 367 0 0,-2-15-2176 0 0,-3 10-3457 0 0,6 14 3587 0 0</inkml:trace>
  <inkml:trace contextRef="#ctx0" brushRef="#br1" timeOffset="169763.559">17464 2988 19351 0 0,'-5'-2'1075'0'0,"5"2"-1060"0"0,0 1 0 0 0,0-1 0 0 0,0 0 1 0 0,0 0-1 0 0,0 0 0 0 0,0 0 0 0 0,0-1 1 0 0,0 1-1 0 0,0 0 0 0 0,0 0 0 0 0,0 0 1 0 0,0 0-1 0 0,1 0 0 0 0,-1 0 0 0 0,0 0 0 0 0,0 0 1 0 0,0 0-1 0 0,0 0 0 0 0,0 0 0 0 0,0 0 1 0 0,0 0-1 0 0,0 0 0 0 0,0 0 0 0 0,0 0 1 0 0,0 0-1 0 0,0 0 0 0 0,0 0 0 0 0,0 0 0 0 0,0 0 1 0 0,0 0-1 0 0,0 0 0 0 0,0 0 0 0 0,0 0 1 0 0,0 0-1 0 0,0 0 0 0 0,0 0 0 0 0,0 0 1 0 0,0 0-1 0 0,0-1 0 0 0,0 1 0 0 0,0 0 1 0 0,0 0-1 0 0,0 0 0 0 0,0 0 0 0 0,0 0 0 0 0,0 0 1 0 0,0 0-1 0 0,0 0 0 0 0,0 0 0 0 0,0 0 1 0 0,0 0-1 0 0,0 0 0 0 0,0 0 0 0 0,0 0 1 0 0,0 0-1 0 0,0 0 0 0 0,0 0-15 0 0,0 0 232 0 0,0 0 156 0 0,2 2 100 0 0,0 4-402 0 0,1-1 0 0 0,-1 1 0 0 0,0 0 0 0 0,-1 0 0 0 0,1 0 0 0 0,-1 0 0 0 0,0 1 0 0 0,-1-1 0 0 0,0 0-1 0 0,0 0 1 0 0,0 0 0 0 0,0 1 0 0 0,-2 5-86 0 0,0-1-670 0 0,-4 34 1832 0 0,4-30-3498 0 0,2 0-3489 0 0,-1-18 3789 0 0,-2-13-10 0 0</inkml:trace>
  <inkml:trace contextRef="#ctx0" brushRef="#br1" timeOffset="170188.284">17423 2739 19351 0 0,'0'0'439'0'0,"0"0"-370"0"0,0 0 1 0 0,0-1-1 0 0,0 1 0 0 0,0 0 1 0 0,0-1-1 0 0,0 1 0 0 0,0 0 1 0 0,-1-1-1 0 0,1 1 0 0 0,0 0 1 0 0,0-1-1 0 0,0 1 0 0 0,0 0 1 0 0,-1-1-1 0 0,1 1 0 0 0,0 0 1 0 0,0 0-1 0 0,-1-1 0 0 0,1 1 1 0 0,0 0-1 0 0,-1 0 0 0 0,1-1 1 0 0,0 1-1 0 0,-1 0-69 0 0,0 0-2 0 0,0 1 0 0 0,0-1 0 0 0,0 1 0 0 0,0-1 0 0 0,0 1 0 0 0,1 0 0 0 0,-1-1 0 0 0,0 1 1 0 0,0 0-1 0 0,0-1 0 0 0,1 1 0 0 0,-1 0 0 0 0,0 0 0 0 0,1 0 0 0 0,-1 0 0 0 0,1 0 0 0 0,-1 0 0 0 0,1 0 0 0 0,-1 0 0 0 0,1 0 0 0 0,0 0 0 0 0,-1 0 0 0 0,1 0 0 0 0,0 0 0 0 0,0 0 0 0 0,0 0 1 0 0,0 0-1 0 0,0 0 2 0 0,-1 2-130 0 0,3 17-3105 0 0,2-7-2447 0 0,-1-4 321 0 0</inkml:trace>
  <inkml:trace contextRef="#ctx0" brushRef="#br1" timeOffset="170566.363">17851 2728 15664 0 0,'0'0'356'0'0,"0"0"-300"0"0,0-1 0 0 0,-1 1 0 0 0,1 0 0 0 0,0 0 1 0 0,0 0-1 0 0,-1 0 0 0 0,1 0 0 0 0,0-1 0 0 0,0 1 1 0 0,-1 0-1 0 0,1 0 0 0 0,0 0 0 0 0,-1 0 1 0 0,1 0-1 0 0,0 0 0 0 0,0 0 0 0 0,-1 0 0 0 0,1 0 1 0 0,0 0-1 0 0,-1 0 0 0 0,1 0 0 0 0,0 0 1 0 0,0 1-1 0 0,-1-1-56 0 0,-1 15 9 0 0,2-13 40 0 0,-1 1 0 0 0,1-1 0 0 0,0 1 0 0 0,0-1 0 0 0,0 1 0 0 0,0-1 0 0 0,0 1 0 0 0,0-1 0 0 0,1 1-49 0 0,0 4 361 0 0,0-1 1 0 0,0 1-1 0 0,-1 0 0 0 0,0 3-361 0 0,3 23 1087 0 0,-1-14-196 0 0,0 0-1 0 0,0 0 0 0 0,-2 15-890 0 0,0-21 332 0 0,0-9-302 0 0,0 8-1 0 0,0-1 1 0 0,-1 1 0 0 0,-1 0 0 0 0,1-1 0 0 0,-3 6-30 0 0,4-15-1 0 0,-1 0 1 0 0,1 0 0 0 0,-1 0-1 0 0,1 0 1 0 0,-1-1-1 0 0,0 1 1 0 0,0 0 0 0 0,0 0-1 0 0,0-1 1 0 0,0 1-1 0 0,0 0 1 0 0,-1-1 0 0 0,1 1-1 0 0,0-1 1 0 0,-1 0-1 0 0,1 1 1 0 0,-1-1 0 0 0,0 0-1 0 0,1 0 1 0 0,-1 0-1 0 0,0 0 1 0 0,1 0 0 0 0,-1 0-1 0 0,0-1 1 0 0,0 1-1 0 0,0 0 1 0 0,0-1 0 0 0,0 0-1 0 0,0 1 1 0 0,0-1-1 0 0,0 0 1 0 0,0 0 0 0 0,0 0-1 0 0,-2-1 1 0 0,-4 0-175 0 0,0-2-1 0 0,0 1 1 0 0,0-1 0 0 0,1 0-1 0 0,-1-1 1 0 0,1 1-1 0 0,0-1 1 0 0,0-1-1 0 0,-1 0 176 0 0,-3-3-206 0 0,-1 1-1 0 0,-12-4 207 0 0,20 9-4 0 0,0 0 0 0 0,-1 1-1 0 0,1-1 1 0 0,-1 1-1 0 0,1 1 1 0 0,-1-1 0 0 0,0 0-1 0 0,-3 1 5 0 0,5 0 26 0 0,1 1 0 0 0,0-1-1 0 0,-1 0 1 0 0,1 1 0 0 0,-1 0-1 0 0,1-1 1 0 0,0 1 0 0 0,-1 0-1 0 0,1 0 1 0 0,0 0 0 0 0,0 1-1 0 0,0-1 1 0 0,0 1 0 0 0,0-1-1 0 0,0 1 1 0 0,0-1 0 0 0,-1 2-26 0 0,1 0 35 0 0,1-1 0 0 0,-1 0 1 0 0,0 0-1 0 0,1 1 0 0 0,0-1 1 0 0,-1 1-1 0 0,1-1 0 0 0,0 1 1 0 0,0 0-1 0 0,1-1 0 0 0,-1 1 1 0 0,0 0-1 0 0,1 0 1 0 0,0-1-1 0 0,0 1 0 0 0,0 0 1 0 0,0 0-1 0 0,0 0 0 0 0,0-1 1 0 0,1 1-1 0 0,-1 0 0 0 0,1 0 1 0 0,0-1-1 0 0,0 1 0 0 0,0 0 1 0 0,0-1-1 0 0,0 1 0 0 0,0-1 1 0 0,1 1-1 0 0,-1-1 0 0 0,1 0 1 0 0,0 0-1 0 0,0 0 0 0 0,0 1 1 0 0,0-2-1 0 0,0 1 0 0 0,0 0 1 0 0,0 0-1 0 0,1-1 1 0 0,-1 1-1 0 0,1-1 0 0 0,-1 0 1 0 0,1 0-1 0 0,-1 0 0 0 0,1 0-35 0 0,5 1 5 0 0,1 0-1 0 0,-1 0 1 0 0,1-1-1 0 0,-1-1 1 0 0,1 1-1 0 0,-1-1 1 0 0,1-1-1 0 0,-1 0 1 0 0,3 0-5 0 0,19-5-271 0 0,29-9 271 0 0,-27 6-599 0 0,2-3-1578 0 0,-12 2-3427 0 0,-3 0-833 0 0</inkml:trace>
  <inkml:trace contextRef="#ctx0" brushRef="#br1" timeOffset="170567.363">18045 2792 21191 0 0,'0'0'480'0'0,"0"0"67"0"0,0 0 32 0 0,-3 8 123 0 0,2-5-701 0 0,-1 0 0 0 0,1 0 0 0 0,-1 0 0 0 0,1 0 0 0 0,0 0 0 0 0,0 1 0 0 0,0-1 0 0 0,1 0-1 0 0,-1 0 1 0 0,1 1 0 0 0,0-1 0 0 0,0 0 0 0 0,0 1 0 0 0,0-1 0 0 0,0 0 0 0 0,1 1 0 0 0,-1-1 0 0 0,1 0 0 0 0,0 0-1 0 0,0 1 1 0 0,0-1 0 0 0,2 2-1 0 0,3 20 0 0 0,-2-5 0 0 0,-1-5 420 0 0,0 1 0 0 0,-1 0-1 0 0,-1 0 1 0 0,0-1 0 0 0,-2 11-420 0 0,1-13-51 0 0,0-11-74 0 0,0-1-1 0 0,0 0 1 0 0,0 0-1 0 0,0 1 1 0 0,0-1 0 0 0,0 0-1 0 0,-1 1 1 0 0,1-1-1 0 0,0 0 1 0 0,-1 0 0 0 0,1 0-1 0 0,-1 1 1 0 0,0-1-1 0 0,1 0 1 0 0,-1 0-1 0 0,0 0 126 0 0,0 0-273 0 0,0-1 0 0 0,1 1-1 0 0,-1-1 1 0 0,0 1-1 0 0,0-1 1 0 0,0 1-1 0 0,0-1 1 0 0,0 0 0 0 0,0 1-1 0 0,0-1 1 0 0,0 0-1 0 0,0 0 1 0 0,0 0-1 0 0,0 0 1 0 0,0 0 0 0 0,0 0-1 0 0,0 0 1 0 0,0 0-1 0 0,0 0 1 0 0,0 0-1 0 0,0-1 1 0 0,0 1 0 0 0,0 0-1 0 0,0-1 274 0 0,-18-6-2544 0 0,0-2-14 0 0</inkml:trace>
  <inkml:trace contextRef="#ctx0" brushRef="#br1" timeOffset="170978.713">17873 2895 17503 0 0,'18'0'693'0'0,"94"-1"2011"0"0,-61-1-2418 0 0,1-2-1 0 0,20-5-285 0 0,-67 8-157 0 0,0 0-1 0 0,-1-1 1 0 0,1 1-1 0 0,0-1 1 0 0,-1 0-1 0 0,1 0 158 0 0,-3 1-522 0 0,0-1-1 0 0,0 1 1 0 0,0 0 0 0 0,0-1-1 0 0,-1 1 1 0 0,1-1 0 0 0,-1 1-1 0 0,2-2 523 0 0,4-6-6139 0 0</inkml:trace>
  <inkml:trace contextRef="#ctx0" brushRef="#br1" timeOffset="171358.891">18235 2714 17503 0 0,'0'0'399'0'0,"0"0"60"0"0,-3 8 442 0 0,0 16-459 0 0,0 0 0 0 0,2 0 0 0 0,1 1-1 0 0,1-1 1 0 0,1 0-442 0 0,-2 6 1024 0 0,-1-1 0 0 0,-4 29-1024 0 0,-5-12 0 0 0,10-46-5 0 0,0 0 0 0 0,0 0-1 0 0,0 0 1 0 0,0 0 0 0 0,0 1-1 0 0,0-1 1 0 0,0 0 0 0 0,0 0 0 0 0,0 0-1 0 0,0 0 1 0 0,0 0 0 0 0,0 0-1 0 0,0 0 1 0 0,0 0 0 0 0,0 0-1 0 0,0 0 1 0 0,0 0 0 0 0,0 1 0 0 0,0-1-1 0 0,0 0 1 0 0,0 0 0 0 0,0 0-1 0 0,0 0 1 0 0,0 0 0 0 0,0 0-1 0 0,0 0 1 0 0,0 0 0 0 0,0 0 0 0 0,0 0-1 0 0,0 1 1 0 0,0-1 0 0 0,0 0-1 0 0,0 0 1 0 0,0 0 0 0 0,0 0-1 0 0,0 0 1 0 0,0 0 0 0 0,0 0-1 0 0,1 0 1 0 0,-1 0 0 0 0,0 0 0 0 0,0 0-1 0 0,0 0 1 0 0,0 0 0 0 0,0 0-1 0 0,0 0 1 0 0,0 0 0 0 0,0 0-1 0 0,0 0 1 0 0,0 0 0 0 0,1 0 0 0 0,-1 0-1 0 0,0 0 1 0 0,0 0 0 0 0,0 0-1 0 0,0 0 1 0 0,0 0 0 0 0,0 0-1 0 0,0 0 1 0 0,0 0 0 0 0,0 0 5 0 0,8-4-399 0 0,4-9-263 0 0,1-7-290 0 0,1 1-1 0 0,1 1 0 0 0,3-3 953 0 0,-14 16-214 0 0,-1 1 175 0 0,1 1 0 0 0,-1-1-1 0 0,1 1 1 0 0,-1 0 0 0 0,1 0-1 0 0,0 1 1 0 0,0-1-1 0 0,0 1 1 0 0,1 0 0 0 0,-1 0-1 0 0,0 0 1 0 0,1 1 0 0 0,2-1 39 0 0,-4 1 133 0 0,-1 1 0 0 0,1-1 1 0 0,-1 1-1 0 0,1 0 1 0 0,0 0-1 0 0,-1 0 1 0 0,1 1-1 0 0,-1-1 0 0 0,1 0 1 0 0,-1 1-1 0 0,1 0 1 0 0,-1 0-1 0 0,1-1 1 0 0,-1 1-1 0 0,0 1 0 0 0,1-1 1 0 0,-1 0-1 0 0,0 1 1 0 0,0-1-1 0 0,0 1 1 0 0,0-1-1 0 0,0 1 0 0 0,0 0 1 0 0,0 0-1 0 0,0 1-133 0 0,9 13 614 0 0,-1 1 0 0 0,0 0 0 0 0,-2 0 0 0 0,0 1-1 0 0,0 0 1 0 0,-2 1-614 0 0,2 1-3 0 0,6 21-1381 0 0,7 29 1384 0 0,-17-55-512 0 0</inkml:trace>
  <inkml:trace contextRef="#ctx0" brushRef="#br0" timeOffset="179082.454">3863 5567 5528 0 0,'0'0'422'0'0,"0"0"121"0"0,0 0 1536 0 0,0 0 699 0 0,0 1 138 0 0,6 8-1954 0 0,-2 0-1 0 0,1 1 1 0 0,-1-1 0 0 0,0 5-962 0 0,6 18 1669 0 0,2 21-1669 0 0,1 6 1661 0 0,-6-37-1273 0 0,-2 0 0 0 0,-1 1 0 0 0,-1 0 0 0 0,0-1 0 0 0,-2 2-388 0 0,-1-23 24 0 0,0-1 0 0 0,0 1 0 0 0,0 0 0 0 0,0-1 0 0 0,0 1 0 0 0,0 0 0 0 0,0-1 0 0 0,0 1 0 0 0,0 0 0 0 0,-1-1 1 0 0,1 1-1 0 0,0-1 0 0 0,0 1 0 0 0,-1 0 0 0 0,1-1 0 0 0,0 1 0 0 0,-1-1 0 0 0,1 1 0 0 0,0 0 0 0 0,-1-1 0 0 0,1 1-24 0 0,-1-1 12 0 0,1 0 1 0 0,-1 0-1 0 0,1 0 1 0 0,0 0-1 0 0,-1 0 1 0 0,1 0-1 0 0,0 0 1 0 0,-1 0-1 0 0,1 0 1 0 0,-1 0 0 0 0,1 0-1 0 0,0 0 1 0 0,-1 0-1 0 0,1 0 1 0 0,0 0-1 0 0,-1 0 1 0 0,1 0-1 0 0,-1-1 1 0 0,1 1-1 0 0,0 0 1 0 0,-1 0-1 0 0,1 0 1 0 0,0-1-1 0 0,0 1 1 0 0,-1 0-13 0 0,0-1-22 0 0,0 0 0 0 0,-1 0 1 0 0,1-1-1 0 0,0 1 0 0 0,0 0 0 0 0,0 0 1 0 0,0-1-1 0 0,1 1 0 0 0,-1 0 0 0 0,0-1 1 0 0,1 1-1 0 0,-1-1 0 0 0,0 1 0 0 0,1-1 1 0 0,0 1-1 0 0,-1-1 0 0 0,1 0 22 0 0,0-4-124 0 0,1-1 0 0 0,0 1 0 0 0,0 0 0 0 0,0 0 0 0 0,1 0 0 0 0,-1 0-1 0 0,2 0 1 0 0,-1 0 0 0 0,1 0 0 0 0,-1 1 0 0 0,2-1 0 0 0,-1 1 0 0 0,1 0 0 0 0,3-4 124 0 0,0 0-116 0 0,1 1 0 0 0,-1 1 0 0 0,2 0 1 0 0,-1 0-1 0 0,1 0 0 0 0,0 1 0 0 0,1 1 0 0 0,0-1 116 0 0,-5 4 37 0 0,-1 1-1 0 0,0-1 1 0 0,1 1-1 0 0,-1 0 1 0 0,1 0-1 0 0,-1 1 1 0 0,1-1 0 0 0,0 1-1 0 0,-1 0 1 0 0,1 1-1 0 0,-1-1 1 0 0,1 1-1 0 0,0 0 1 0 0,-1 0-1 0 0,0 0 1 0 0,1 0-1 0 0,-1 1 1 0 0,0 0-1 0 0,1 0 1 0 0,-1 0-1 0 0,0 0 1 0 0,0 1-1 0 0,1 1-36 0 0,-1-1-42 0 0,-1 1-1 0 0,1 0 0 0 0,-1 0 0 0 0,0 1 1 0 0,0-1-1 0 0,0 1 0 0 0,2 4 43 0 0,-1 0 191 0 0,-2-7-164 0 0,-1 0 1 0 0,0 1-1 0 0,1-1 0 0 0,-1 1 0 0 0,-1 0 0 0 0,1-1 0 0 0,0 1 0 0 0,-1 0 0 0 0,1 0 1 0 0,-1-1-1 0 0,0 1 0 0 0,0 0 0 0 0,0 0 0 0 0,0 0 0 0 0,0-1 0 0 0,-1 1 0 0 0,1 0 1 0 0,-1 1-29 0 0,-1 0 82 0 0,1 0-1 0 0,-1 0 1 0 0,0-1-1 0 0,0 1 0 0 0,-1 0 1 0 0,1-1-1 0 0,-1 1 0 0 0,0-1 1 0 0,0 0-1 0 0,0 0 1 0 0,-2 1-81 0 0,-3 3 136 0 0,0-1 0 0 0,-1 0 0 0 0,0-1 1 0 0,0 0-1 0 0,-1 0 0 0 0,1-1 0 0 0,-1 0 1 0 0,0-1-1 0 0,-7 2-136 0 0,-7 1-180 0 0,-33 5-1054 0 0,51-10 1074 0 0,0 0-1 0 0,-1-1 0 0 0,1 0 0 0 0,0-1 0 0 0,0 1 1 0 0,0-1-1 0 0,-1 0 0 0 0,0-1 161 0 0,5 1-409 0 0,0 1-1 0 0,0-1 1 0 0,1 0 0 0 0,-1 0-1 0 0,0 1 1 0 0,1-1 0 0 0,-1 0-1 0 0,1-1 1 0 0,-1 1 0 0 0,1 0-1 0 0,-1 0 1 0 0,0-2 409 0 0,-2-2-1790 0 0</inkml:trace>
  <inkml:trace contextRef="#ctx0" brushRef="#br0" timeOffset="179494.625">4208 5939 14768 0 0,'0'0'332'0'0,"0"0"50"0"0,13 10 513 0 0,-10-8-893 0 0,0 1-1 0 0,-1 0 1 0 0,1 0 0 0 0,-1 0 0 0 0,0 0 0 0 0,0 0-2 0 0,0-1 19 0 0,-1 1 0 0 0,1-1 0 0 0,0 0 0 0 0,0 1 0 0 0,0-1 0 0 0,0 0 0 0 0,0 0 0 0 0,0 0 0 0 0,0-1 0 0 0,2 2-19 0 0,-3-3 19 0 0,0 0 0 0 0,0 1 0 0 0,0-1-1 0 0,-1 0 1 0 0,1 0 0 0 0,0 0 0 0 0,0 0 0 0 0,0 0 0 0 0,0 0-1 0 0,0 0 1 0 0,0-1 0 0 0,-1 1 0 0 0,1 0 0 0 0,0 0 0 0 0,0-1-1 0 0,0 1 1 0 0,0 0 0 0 0,0-1-19 0 0,18-10 259 0 0,-7 4-18 0 0,27-11 406 0 0,-15 9-516 0 0,-1-1-1 0 0,0-2 1 0 0,-1 0-1 0 0,0-2 1 0 0,-1 0-1 0 0,0-1-130 0 0,-16 10-32 0 0,-1 1-1 0 0,0-1 1 0 0,0 0-1 0 0,0 0 1 0 0,0 0-1 0 0,-1-1 1 0 0,3-5 32 0 0,-4 8-18 0 0,-1 0-1 0 0,0 0 1 0 0,0 0 0 0 0,0 0-1 0 0,0 0 1 0 0,0 0 0 0 0,-1 0 0 0 0,1 0-1 0 0,-1-1 1 0 0,0 1 0 0 0,0 0 0 0 0,0 0-1 0 0,0-1 1 0 0,-1 1 0 0 0,1 0-1 0 0,-1-1 19 0 0,0 2 36 0 0,0 1-1 0 0,0 0 1 0 0,0 0-1 0 0,0-1 0 0 0,0 1 1 0 0,0 0-1 0 0,0 0 1 0 0,-1 0-1 0 0,1 0 0 0 0,0 0 1 0 0,-1 1-1 0 0,1-1 0 0 0,0 0 1 0 0,-1 0-1 0 0,1 1 1 0 0,-1-1-1 0 0,1 1 0 0 0,-1 0 1 0 0,0-1-1 0 0,1 1 1 0 0,-1 0-1 0 0,1 0 0 0 0,-1 0 1 0 0,1 0-1 0 0,-1 0-35 0 0,-5 0 149 0 0,1 0 0 0 0,0 0 0 0 0,0 1 0 0 0,0-1 0 0 0,0 1 0 0 0,-1 1-149 0 0,1 0 111 0 0,0 0 0 0 0,0 1 0 0 0,0-1 0 0 0,0 1 0 0 0,0 1 0 0 0,1-1 0 0 0,0 1 0 0 0,0 0 0 0 0,0 0 0 0 0,0 0 0 0 0,-2 3-111 0 0,1 0 100 0 0,0 0 0 0 0,1 1 0 0 0,0-1 0 0 0,0 1 0 0 0,1 0 0 0 0,0 1 0 0 0,-2 6-100 0 0,1-3 64 0 0,1 0 0 0 0,1 0-1 0 0,0 0 1 0 0,1 0-1 0 0,0 0 1 0 0,1 1 0 0 0,0-1-1 0 0,1 1 1 0 0,0-1-1 0 0,2 6-63 0 0,-2-15 17 0 0,0 0 0 0 0,1 0 0 0 0,0 0-1 0 0,0 0 1 0 0,0 0 0 0 0,0 0 0 0 0,0 0-1 0 0,0 0 1 0 0,1-1 0 0 0,0 1 0 0 0,-1 0-1 0 0,1-1 1 0 0,0 1 0 0 0,0-1 0 0 0,0 0 0 0 0,1 0-1 0 0,-1 0 1 0 0,0 0 0 0 0,1 0 0 0 0,-1 0-1 0 0,1 0 1 0 0,0-1 0 0 0,0 0 0 0 0,0 1-1 0 0,-1-1 1 0 0,1 0 0 0 0,0 0 0 0 0,0-1-1 0 0,0 1 1 0 0,1 0-17 0 0,11 1-19 0 0,1-1 0 0 0,0 0 0 0 0,-1-1 0 0 0,1 0 0 0 0,9-3 19 0 0,-8 2-170 0 0,-6 0 189 0 0,9 0-1030 0 0,1-1-1 0 0,10-4 1012 0 0,-25 5-343 0 0,0 0-1 0 0,-1-1 1 0 0,1 0-1 0 0,-1 0 1 0 0,0 0 0 0 0,1-1-1 0 0,-1 0 1 0 0,0 0-1 0 0,0 0 1 0 0,-1-1-1 0 0,2-1 344 0 0,42-47-4107 0 0,-10 12 1909 0 0,-10 5-8 0 0</inkml:trace>
  <inkml:trace contextRef="#ctx0" brushRef="#br0" timeOffset="179894.57">4898 5783 13992 0 0,'-4'-1'225'0'0,"0"0"1"0"0,0 0-1 0 0,0 0 1 0 0,0 0-1 0 0,-1 1 1 0 0,1 0 0 0 0,0 0-1 0 0,0 0 1 0 0,0 0-1 0 0,0 1 1 0 0,0-1-1 0 0,0 1 1 0 0,0 0 0 0 0,0 1-1 0 0,0-1 1 0 0,0 1-1 0 0,0-1 1 0 0,1 1-1 0 0,-1 0 1 0 0,0 1-226 0 0,-9 5 690 0 0,1 0-1 0 0,0 0 1 0 0,1 1 0 0 0,0 1-1 0 0,-2 3-689 0 0,2-3 309 0 0,1 1 0 0 0,1 0-1 0 0,0 1 1 0 0,0 0 0 0 0,1 0-1 0 0,-7 14-308 0 0,9-11 163 0 0,-6 10 326 0 0,2 0-1 0 0,-3 14-488 0 0,12-37 17 0 0,1 0-1 0 0,-1 0 0 0 0,1 0 1 0 0,0 0-1 0 0,0 0 1 0 0,-1 0-1 0 0,1 0 0 0 0,0 0 1 0 0,1 0-1 0 0,-1 0 0 0 0,0 0 1 0 0,1 0-1 0 0,-1 0 1 0 0,1 0-1 0 0,-1 0 0 0 0,1 0 1 0 0,0 0-1 0 0,0 0 0 0 0,0 0 1 0 0,0 0-1 0 0,0-1 1 0 0,1 1-1 0 0,-1 0 0 0 0,1 0-16 0 0,-1-1 13 0 0,1 0 0 0 0,0 1 0 0 0,0-1-1 0 0,0 0 1 0 0,0 0 0 0 0,0 0 0 0 0,0 0 0 0 0,0 0-1 0 0,0-1 1 0 0,1 1 0 0 0,-1-1 0 0 0,0 1 0 0 0,0-1-1 0 0,1 0 1 0 0,-1 0 0 0 0,0 0 0 0 0,0 0 0 0 0,1 0-1 0 0,-1 0 1 0 0,0-1 0 0 0,0 1 0 0 0,1-1-13 0 0,2 0-46 0 0,1-1 0 0 0,-1 0 0 0 0,0-1 0 0 0,0 1 0 0 0,0-1 0 0 0,0 0 0 0 0,0 0 0 0 0,0-1 0 0 0,-1 1 0 0 0,1-1 0 0 0,-1 0 0 0 0,0 0 0 0 0,-1-1-1 0 0,3-1 48 0 0,6-11-383 0 0,-1-1 1 0 0,0 0 0 0 0,2-8 381 0 0,6-8-479 0 0,37-57-955 0 0,-55 90 1538 0 0,-1 1 9 0 0,0 0 10 0 0,0 0 70 0 0,0 0 30 0 0,0 1-182 0 0,-1-1 0 0 0,1 1 1 0 0,0 0-1 0 0,0 0 0 0 0,-1 0 1 0 0,1-1-1 0 0,0 1 0 0 0,-1 0 1 0 0,1 0-1 0 0,-1-1 0 0 0,1 1 1 0 0,-1 0-1 0 0,1-1 0 0 0,-1 1-41 0 0,-2 3 26 0 0,-1 1 0 0 0,2-1 0 0 0,-1 1 0 0 0,0 0 0 0 0,1-1 0 0 0,0 1 0 0 0,0 0 0 0 0,1 1 0 0 0,-1-1 0 0 0,1 0 0 0 0,0 0 0 0 0,0 5-26 0 0,0 3 167 0 0,0 1 0 0 0,1-1 0 0 0,1 1 0 0 0,1 6-167 0 0,-2-17 20 0 0,1 0-1 0 0,-1 0 0 0 0,1 0 0 0 0,0 0 1 0 0,0 0-1 0 0,0 0 0 0 0,0-1 0 0 0,0 1 1 0 0,1 0-1 0 0,-1-1 0 0 0,1 1 1 0 0,0-1-1 0 0,-1 1 0 0 0,1-1 0 0 0,0 0 1 0 0,2 1-20 0 0,-3-2-44 0 0,1 1-1 0 0,0-1 1 0 0,0 0 0 0 0,-1-1 0 0 0,1 1 0 0 0,0 0 0 0 0,0 0 0 0 0,0-1 0 0 0,0 1-1 0 0,0-1 1 0 0,0 0 0 0 0,0 0 0 0 0,0 1 0 0 0,0-1 0 0 0,0 0 0 0 0,0-1 0 0 0,0 1-1 0 0,0 0 1 0 0,0-1 0 0 0,0 1 0 0 0,0-1 0 0 0,0 1 0 0 0,0-1 0 0 0,-1 0 0 0 0,2 0 44 0 0,3-2-198 0 0,-3 2-106 0 0,0 0 0 0 0,0 0 0 0 0,0-1 0 0 0,0 1 1 0 0,0-1-1 0 0,0 1 0 0 0,-1-1 0 0 0,1 0 0 0 0,-1 0 0 0 0,1 0 0 0 0,-1-1 1 0 0,0 1-1 0 0,0 0 0 0 0,2-3 304 0 0,31-57-5844 0 0,-16 24 2923 0 0,-10 19 1829 0 0,10-11-916 0 0</inkml:trace>
  <inkml:trace contextRef="#ctx0" brushRef="#br0" timeOffset="180301.297">5121 5819 12528 0 0,'7'0'1330'0'0,"-7"1"-1273"0"0,0-1 0 0 0,1 0 1 0 0,-1 1-1 0 0,0-1 0 0 0,1 0 0 0 0,-1 1 0 0 0,0-1 0 0 0,0 0 0 0 0,0 1 0 0 0,1-1 0 0 0,-1 1 0 0 0,0-1 0 0 0,0 1 0 0 0,0-1 1 0 0,0 0-1 0 0,0 1 0 0 0,0-1 0 0 0,0 1 0 0 0,0-1 0 0 0,0 1 0 0 0,0-1 0 0 0,0 0 0 0 0,0 1 0 0 0,0-1 0 0 0,0 1 1 0 0,0-1-1 0 0,-1 0 0 0 0,1 1 0 0 0,0-1 0 0 0,0 1 0 0 0,0-1 0 0 0,-1 0 0 0 0,1 1 0 0 0,0-1 0 0 0,0 0 0 0 0,-1 1 1 0 0,1-1-58 0 0,-1 1 387 0 0,1 5 235 0 0,0 0-1 0 0,0 0 1 0 0,0-1 0 0 0,1 1-1 0 0,0 0 1 0 0,0-1 0 0 0,2 6-622 0 0,1 6 636 0 0,0 27 231 0 0,-4-33-668 0 0,1-1 0 0 0,0 0 1 0 0,1 0-1 0 0,1 8-199 0 0,10 48 1949 0 0,-13-64-1506 0 0,-4 0-270 0 0,3-2-35 0 0,1 0 12 0 0,6-3 100 0 0,-3 0-333 0 0,-1 1 0 0 0,1-1 0 0 0,-1 0 0 0 0,1-1 1 0 0,-1 1-1 0 0,0 0 0 0 0,0-1 0 0 0,-1 1 0 0 0,1-1 1 0 0,-1 1-1 0 0,0-1 0 0 0,1-2 83 0 0,3-7-136 0 0,6-16-231 0 0,-9 21 194 0 0,1 0 0 0 0,0 0 0 0 0,1 0 0 0 0,0 1 0 0 0,0-1 173 0 0,3-2-348 0 0,-4 4 62 0 0,1 1 0 0 0,-1 0 0 0 0,1 0 0 0 0,0 0 0 0 0,0 0 0 0 0,0 1 0 0 0,1-1 0 0 0,0 1 0 0 0,0 0 0 0 0,0 1 286 0 0,-3 3-87 0 0,0 1 0 0 0,0-1 0 0 0,-1 1 0 0 0,1 0 0 0 0,0-1 0 0 0,0 1 0 0 0,-1 0 0 0 0,1 0 0 0 0,0 0 0 0 0,-1 0 0 0 0,2 2 87 0 0,-1 0 96 0 0,1-1-1 0 0,-1 1 0 0 0,0 0 1 0 0,-1 1-1 0 0,1-1 1 0 0,0 0-1 0 0,-1 0 1 0 0,0 1-1 0 0,0-1 1 0 0,0 1-1 0 0,1 3-95 0 0,4 37 683 0 0,-2-6 50 0 0,-1-17-76 0 0,-1-1 0 0 0,-1 2-657 0 0,2-6 465 0 0,-3-15-245 0 0,0-1-52 0 0,0 0-28 0 0,0 0-4 0 0,0 0-9 0 0,0 0-40 0 0,0 0-21 0 0,10-9-40 0 0,-2-2-166 0 0,-4 6-46 0 0,-1 0 0 0 0,0 0 0 0 0,0 0-1 0 0,0 0 1 0 0,-1 0 0 0 0,1-1 0 0 0,-1-1 186 0 0,4-11-856 0 0,0-1 0 0 0,1 1 0 0 0,8-15 856 0 0,-8 21-602 0 0,-1 0-1 0 0,2 0 1 0 0,-1 1 0 0 0,2 0 0 0 0,3-3 602 0 0,-10 11-41 0 0,1 0-1 0 0,0 0 1 0 0,0 1 0 0 0,0-1 0 0 0,0 1 0 0 0,0 0 0 0 0,0 0-1 0 0,1 0 1 0 0,-1 1 0 0 0,1-1 0 0 0,-1 1 0 0 0,1-1 0 0 0,-1 1-1 0 0,1 0 1 0 0,0 1 0 0 0,0-1 0 0 0,0 1 0 0 0,-1-1-1 0 0,1 1 1 0 0,0 1 0 0 0,3-1 41 0 0,-4 1 145 0 0,0 0-1 0 0,-1-1 0 0 0,1 1 1 0 0,0 0-1 0 0,-1 1 1 0 0,1-1-1 0 0,-1 0 1 0 0,0 1-1 0 0,1-1 1 0 0,-1 1-1 0 0,0 0 0 0 0,0 0 1 0 0,0 0-1 0 0,0 0 1 0 0,0 0-1 0 0,0 1-144 0 0,3 5 374 0 0,0 0-1 0 0,0-1 1 0 0,-1 2-1 0 0,2 4-373 0 0,-4-9 50 0 0,-1 0 0 0 0,0 0 0 0 0,0 0 1 0 0,0 1-1 0 0,-1-1 0 0 0,0 1 0 0 0,1-1 0 0 0,-2 0 0 0 0,1 2-50 0 0,1 20 215 0 0,1-10-421 0 0,-1-1 1 0 0,-1 1 0 0 0,0 0-1 0 0,-1 0 1 0 0,-1 1 205 0 0,4 15-2969 0 0,-4-19 1420 0 0</inkml:trace>
  <inkml:trace contextRef="#ctx0" brushRef="#br0" timeOffset="176719.842">1417 5774 6912 0 0,'3'-5'714'0'0,"0"0"-314"0"0,-2 4 1564 0 0,2 0 5082 0 0,3-1-5120 0 0,-4 3-1884 0 0,-1 0 0 0 0,1 0 0 0 0,0 0 1 0 0,-1 1-1 0 0,1-1 0 0 0,-1 0 0 0 0,1 1 0 0 0,-1-1 0 0 0,0 1 0 0 0,1-1 0 0 0,-1 1 1 0 0,0 0-1 0 0,0-1 0 0 0,0 1 0 0 0,0 0 0 0 0,-1 0 0 0 0,2 1-42 0 0,0 2 198 0 0,0 0 0 0 0,-1 0 0 0 0,1 1 1 0 0,-1-1-1 0 0,0 6-198 0 0,3 30 1198 0 0,-1-21-711 0 0,-2 0 0 0 0,0 1-1 0 0,-2 2-486 0 0,-3 131 815 0 0,-8 22-502 0 0,8-129-401 0 0,3 6 88 0 0,1-44-404 0 0,0-8 249 0 0,1 0 0 0 0,-1 0 0 0 0,0 0 0 0 0,0 0 0 0 0,0 0 0 0 0,0 0 0 0 0,0 0 0 0 0,-1 0 0 0 0,1 0 0 0 0,0-1 0 0 0,0 1 0 0 0,0 0 0 0 0,-1 0 0 0 0,1 0 0 0 0,-1 0 0 0 0,1 0 0 0 0,-1 0 0 0 0,1-1 0 0 0,-1 1 0 0 0,1 0 155 0 0,-1 0-1669 0 0,-2-10-5053 0 0,-3-1 1306 0 0</inkml:trace>
  <inkml:trace contextRef="#ctx0" brushRef="#br0" timeOffset="177070.255">1455 5831 5064 0 0,'1'-2'55'0'0,"0"0"0"0"0,0 0 0 0 0,-1 0 0 0 0,1 1 0 0 0,0-1 1 0 0,-1 0-1 0 0,0 0 0 0 0,1 0 0 0 0,-1-1-55 0 0,0 3 207 0 0,0-1 0 0 0,0 1 0 0 0,0 0 0 0 0,0-1 0 0 0,0 1 0 0 0,0-1 0 0 0,0 1 0 0 0,0-1 0 0 0,0 1 0 0 0,0 0 0 0 0,0-1 0 0 0,0 1 0 0 0,0-1 0 0 0,1 1 0 0 0,-1 0 0 0 0,0-1 0 0 0,0 1 0 0 0,1-1 0 0 0,-1 1 0 0 0,0 0 0 0 0,0-1 0 0 0,1 1 0 0 0,-1 0 0 0 0,0 0 0 0 0,1-1 0 0 0,-1 1 0 0 0,0 0-1 0 0,1 0 1 0 0,-1-1 0 0 0,0 1 0 0 0,1 0 0 0 0,-1 0 0 0 0,1 0 0 0 0,-1 0 0 0 0,0 0 0 0 0,1-1 0 0 0,-1 1 0 0 0,1 0 0 0 0,-1 0 0 0 0,1 0 0 0 0,-1 0 0 0 0,0 0 0 0 0,1 0 0 0 0,-1 0 0 0 0,1 1-207 0 0,0-1 72 0 0,5-1 226 0 0,0 1 0 0 0,0 0 0 0 0,0 0 0 0 0,-1 1 0 0 0,1 0 0 0 0,0 0 0 0 0,0 0 0 0 0,-1 1 0 0 0,1-1 0 0 0,-1 1 0 0 0,1 1 0 0 0,-1-1 0 0 0,0 1 0 0 0,0 0 0 0 0,1 1-298 0 0,9 7-144 0 0,-1 0 1 0 0,0 2-1 0 0,-1 0 0 0 0,1 1 144 0 0,27 25 654 0 0,-33-31-549 0 0,-1-1 0 0 0,1 1-1 0 0,-1 0 1 0 0,0 1 0 0 0,-1-1-1 0 0,0 1 1 0 0,0 1 0 0 0,-1-1-1 0 0,0 1 1 0 0,-1 0 0 0 0,0 0-1 0 0,1 8-104 0 0,-4-16 26 0 0,-1 0-1 0 0,0 0 1 0 0,0 0-1 0 0,0 0 1 0 0,0 0-1 0 0,0 0 1 0 0,0 0-1 0 0,0 0 1 0 0,-1 0-1 0 0,1 0 1 0 0,-1 0-1 0 0,1 0 1 0 0,-1 0-1 0 0,0 0 1 0 0,0 0-1 0 0,0-1 1 0 0,0 1-1 0 0,-1 1-25 0 0,-1 0 63 0 0,1 0 0 0 0,-1-1 0 0 0,0 1 0 0 0,0-1-1 0 0,0 1 1 0 0,0-1 0 0 0,0 0 0 0 0,0-1 0 0 0,0 1-1 0 0,-1 0-62 0 0,-9 3 93 0 0,0-1 0 0 0,-1 0 0 0 0,1-1 0 0 0,-1 0 0 0 0,0-1-93 0 0,-5 1-2 0 0,0-2-1 0 0,0 0 0 0 0,0-1 1 0 0,0 0-1 0 0,-2-2 3 0 0,18 1-30 0 0,0 0 0 0 0,0 1 1 0 0,0-1-1 0 0,0-1 0 0 0,0 1 0 0 0,0 0 0 0 0,0-1 1 0 0,0 1-1 0 0,0-1 0 0 0,1 0 30 0 0,1 1-49 0 0,0 1 0 0 0,0-1 0 0 0,0 0-1 0 0,0 1 1 0 0,0-1 0 0 0,1 0 0 0 0,-1 1 0 0 0,0-1 0 0 0,0 0-1 0 0,1 0 1 0 0,-1 0 0 0 0,1 0 0 0 0,-1 0 0 0 0,1 0-1 0 0,-1 0 1 0 0,1 0 0 0 0,0 0 0 0 0,-1 0 0 0 0,1 0 0 0 0,0 0-1 0 0,0 0 1 0 0,0 0 0 0 0,0 0 0 0 0,-1 0 0 0 0,2 0 0 0 0,-1 0-1 0 0,0 0 1 0 0,0 0 0 0 0,0-1 49 0 0,2-2-769 0 0,0 0-1 0 0,-1-1 1 0 0,2 1 0 0 0,-1 0-1 0 0,0 0 1 0 0,1 1 0 0 0,0-1 0 0 0,0 0-1 0 0,0 1 1 0 0,0 0 0 0 0,2-2 769 0 0,13-9-5248 0 0</inkml:trace>
  <inkml:trace contextRef="#ctx0" brushRef="#br0" timeOffset="177479.425">1820 5956 3680 0 0,'0'0'167'0'0,"6"14"26"0"0,28 73 12223 0 0,-31-78-12038 0 0,0 0 1 0 0,-1 0-1 0 0,0 0 1 0 0,0 0 0 0 0,-1 0-1 0 0,0 2-378 0 0,-1-9 408 0 0,0 3 1774 0 0,0-7-2145 0 0,0-1 1 0 0,0 1 0 0 0,0-1 0 0 0,0 1-1 0 0,1-1 1 0 0,-1 1 0 0 0,1 0 0 0 0,-1-1-1 0 0,1 1 1 0 0,0 0 0 0 0,0-1 0 0 0,0 1-1 0 0,1-1-37 0 0,2-8 31 0 0,-1 4-6 0 0,0 1 0 0 0,1-1 0 0 0,-1 1 1 0 0,1 0-1 0 0,2-3-25 0 0,9-14 27 0 0,-5 7-20 0 0,1 0 0 0 0,1 1 0 0 0,0 0 0 0 0,0 1 0 0 0,2 0 0 0 0,-1 1 0 0 0,2 1 0 0 0,13-9-7 0 0,1 1-610 0 0,1 1-1 0 0,1 2 1 0 0,0 1 0 0 0,12-3 610 0 0,-33 16-1931 0 0,1 0 0 0 0,-1 0-1 0 0,1 1 1 0 0,4-1 1931 0 0,-7 1-2057 0 0</inkml:trace>
  <inkml:trace contextRef="#ctx0" brushRef="#br0" timeOffset="177876.301">2273 5802 2760 0 0,'-10'11'248'0'0,"0"-2"890"0"0,8-8-271 0 0,0 1 0 0 0,1-1 0 0 0,-1 1 1 0 0,0 0-1 0 0,1 0 0 0 0,-1-1 0 0 0,1 1 1 0 0,-2 2-868 0 0,-8 17 4141 0 0,8-14-3776 0 0,0 0-1 0 0,0 0 1 0 0,1 0 0 0 0,0 0 0 0 0,-1 6-365 0 0,-3 13 680 0 0,3-14-318 0 0,1 0-1 0 0,0 0 1 0 0,1 0-1 0 0,0 7-361 0 0,1-16 49 0 0,0 1-1 0 0,0-1 0 0 0,1 1 0 0 0,-1-1 1 0 0,1 1-1 0 0,0-1 0 0 0,0 1 0 0 0,0-1 0 0 0,0 0 1 0 0,1 1-1 0 0,-1-1 0 0 0,2 2-48 0 0,-2-4 17 0 0,0 0-1 0 0,0 1 0 0 0,0-1 1 0 0,1 0-1 0 0,-1 0 1 0 0,0 0-1 0 0,0 0 1 0 0,0 0-1 0 0,1-1 1 0 0,-1 1-1 0 0,1 0 0 0 0,-1 0 1 0 0,0-1-1 0 0,1 1 1 0 0,-1-1-1 0 0,1 0 1 0 0,-1 1-1 0 0,1-1 0 0 0,0 0 1 0 0,-1 0-1 0 0,1 0 1 0 0,-1 0-1 0 0,1 0 1 0 0,-1 0-1 0 0,1 0 1 0 0,-1 0-1 0 0,1-1 0 0 0,-1 1 1 0 0,1-1-1 0 0,0 1-16 0 0,2-2 34 0 0,1 1-1 0 0,0-1 0 0 0,-1 1 0 0 0,1-1 0 0 0,-1-1 0 0 0,0 1 0 0 0,0 0 1 0 0,0-1-1 0 0,0 0 0 0 0,0 0 0 0 0,0 0 0 0 0,-1-1 0 0 0,1 1 0 0 0,0-2-33 0 0,0 0 20 0 0,0 0 0 0 0,0-1 0 0 0,0 1 0 0 0,-1-1 0 0 0,1 0 0 0 0,-2 0 0 0 0,1 0 0 0 0,0 0 0 0 0,-1 0 0 0 0,1-6-20 0 0,-1 2 7 0 0,0 1-1 0 0,-1-1 1 0 0,0 1-1 0 0,-1-1 0 0 0,0 1 1 0 0,0-1-1 0 0,-2-5-6 0 0,1 9 7 0 0,0 0 0 0 0,0 0 0 0 0,-1 0 0 0 0,0 0 0 0 0,0 0 0 0 0,0 0 0 0 0,-1 1 0 0 0,0-1 0 0 0,0 1 0 0 0,0 0-1 0 0,0 0 1 0 0,-4-3-7 0 0,2 4-120 0 0,0 0-1 0 0,0 0 0 0 0,0 1 0 0 0,0 0 0 0 0,-1 0 1 0 0,0 0-1 0 0,1 0 0 0 0,-1 1 0 0 0,0 0 0 0 0,-6-1 121 0 0,7 3-1715 0 0,4 0-2863 0 0,-2 0-624 0 0</inkml:trace>
  <inkml:trace contextRef="#ctx0" brushRef="#br0" timeOffset="178254.4">2556 5586 15144 0 0,'0'0'694'0'0,"0"0"-17"0"0,6 7-83 0 0,-2-2-469 0 0,-1 0 0 0 0,0 1 0 0 0,-1-1 0 0 0,1 1-1 0 0,-1 0 1 0 0,-1-1 0 0 0,1 1 0 0 0,-1 0 0 0 0,0 0 0 0 0,0 0 0 0 0,0 3-125 0 0,2 11 332 0 0,0 20 549 0 0,-3-31-644 0 0,0 0 0 0 0,1 0 0 0 0,1 6-237 0 0,2 11 418 0 0,-1 1-1 0 0,-1 8-417 0 0,3 30 469 0 0,-4-51-258 0 0,-1-12-202 0 0,0 1 0 0 0,1-1-1 0 0,-1 1 1 0 0,0-1-1 0 0,1 0 1 0 0,-1 1-1 0 0,1-1 1 0 0,0 0-1 0 0,0 2-8 0 0,0-3-64 0 0,-1 4 120 0 0,1-5 314 0 0,4-9-126 0 0,-2-7-225 0 0,-2 10-22 0 0,0 0-1 0 0,0 0 1 0 0,1 0-1 0 0,2-4 4 0 0,5-11-113 0 0,-5 12-40 0 0,0-1 1 0 0,0 1 0 0 0,1 0-1 0 0,4-5 153 0 0,0 2-190 0 0,-1 0-94 0 0,1 0 0 0 0,1 0 0 0 0,2-1 284 0 0,-9 10-33 0 0,0 0 0 0 0,0 0 1 0 0,0 1-1 0 0,1 0 0 0 0,-1-1 0 0 0,1 1 0 0 0,-1 0 0 0 0,1 1 0 0 0,0-1 1 0 0,0 1-1 0 0,0-1 0 0 0,0 1 0 0 0,3 0 33 0 0,-5 1 0 0 0,0-1-1 0 0,0 1 1 0 0,0 0 0 0 0,0 0 0 0 0,0 0-1 0 0,0 1 1 0 0,0-1 0 0 0,-1 0 0 0 0,1 1-1 0 0,0-1 1 0 0,0 1 0 0 0,0 0-1 0 0,-1 0 1 0 0,1-1 0 0 0,0 1 0 0 0,-1 0-1 0 0,1 0 1 0 0,0 1 0 0 0,-1-1 0 0 0,0 0-1 0 0,1 0 1 0 0,-1 1 0 0 0,0-1-1 0 0,1 1 2 0 0,3 3 81 0 0,-2-2-22 0 0,-1 0-1 0 0,1 1 1 0 0,0-1 0 0 0,-1 1-1 0 0,0-1 1 0 0,0 1 0 0 0,0 0-1 0 0,0 0 1 0 0,-1 0 0 0 0,1 0-1 0 0,-1 0 1 0 0,0 0 0 0 0,0 0-1 0 0,-1 1 1 0 0,1-1 0 0 0,-1 0-1 0 0,0 2-59 0 0,0 6 162 0 0,-1 1 0 0 0,0-1 0 0 0,-1 0 0 0 0,0 1 0 0 0,-2 4-162 0 0,1-8 97 0 0,1-1 0 0 0,-2 1-1 0 0,1-1 1 0 0,-1 0 0 0 0,-1 0 0 0 0,1-1 0 0 0,-1 1 0 0 0,-1-1 0 0 0,-4 6-97 0 0,5-8-217 0 0,1 0 1 0 0,-1 0-1 0 0,-1-1 1 0 0,1 0 0 0 0,-1 0-1 0 0,1 0 1 0 0,-1 0-1 0 0,0-1 1 0 0,-1 0 0 0 0,1 0-1 0 0,0-1 1 0 0,-7 2 216 0 0,11-3-466 0 0,-1-1-1 0 0,1 0 1 0 0,0 0 0 0 0,-1 0 0 0 0,1 0 0 0 0,-1 0 0 0 0,1 0-1 0 0,0-1 1 0 0,-1 1 0 0 0,1-1 0 0 0,0 0 466 0 0,-1 0-5969 0 0</inkml:trace>
  <inkml:trace contextRef="#ctx0" brushRef="#br0" timeOffset="178635.411">3031 5948 9216 0 0,'13'5'992'0'0,"17"17"1379"0"0,-27-19-1912 0 0,1 0-1 0 0,0 0 0 0 0,-1 0 1 0 0,1 0-1 0 0,0-1 0 0 0,0 1 1 0 0,1-1-1 0 0,-1 0 0 0 0,0-1 1 0 0,1 1-1 0 0,-1-1 0 0 0,2 1-458 0 0,-4-2 36 0 0,-1 0 0 0 0,1-1 0 0 0,0 1 0 0 0,-1 0 0 0 0,1-1-1 0 0,-1 1 1 0 0,1-1 0 0 0,-1 0 0 0 0,1 1 0 0 0,-1-1 0 0 0,1 0-1 0 0,-1 0 1 0 0,0 0 0 0 0,1 0-36 0 0,22-19 327 0 0,-14 11-156 0 0,-2 2-251 0 0,0 0 0 0 0,0-1 0 0 0,-1 0 0 0 0,0 0 0 0 0,0-1-1 0 0,-1 0 1 0 0,-1 0 0 0 0,6-9 80 0 0,-8 12-489 0 0,-1 0 0 0 0,1 0 0 0 0,-1 0-1 0 0,0-1 1 0 0,0 1 0 0 0,0-5 489 0 0,-2 9-145 0 0,1-1 0 0 0,-1 0-1 0 0,0 1 1 0 0,0-1 0 0 0,0 0-1 0 0,0 1 1 0 0,-1-1 0 0 0,1 0-1 0 0,-1 1 1 0 0,1-1 0 0 0,-1 1-1 0 0,0-1 1 0 0,0 1 0 0 0,0-1 0 0 0,-1 1-1 0 0,1 0 1 0 0,-2-2 145 0 0,2 3 90 0 0,0 0-1 0 0,0 0 1 0 0,-1 0-1 0 0,1 0 1 0 0,-1 0 0 0 0,1 0-1 0 0,-1 0 1 0 0,1 1-1 0 0,-1-1 1 0 0,1 1 0 0 0,-1-1-1 0 0,0 1 1 0 0,1 0-1 0 0,-1-1 1 0 0,1 1 0 0 0,-1 0-1 0 0,0 0 1 0 0,1 0-1 0 0,-1 0 1 0 0,0 1-1 0 0,1-1 1 0 0,-1 0 0 0 0,0 1-1 0 0,1-1 1 0 0,-1 1-1 0 0,1-1 1 0 0,-1 1 0 0 0,0 0-90 0 0,-6 3 652 0 0,0 0 1 0 0,0 0 0 0 0,0 1 0 0 0,-5 3-653 0 0,5-2 193 0 0,1 0 1 0 0,0 1 0 0 0,0 0 0 0 0,1 0-1 0 0,0 0 1 0 0,0 1 0 0 0,0-1-1 0 0,1 1 1 0 0,1 1 0 0 0,-1-1-1 0 0,1 1 1 0 0,1 0 0 0 0,-1 0 0 0 0,2 0-1 0 0,-1 0 1 0 0,1 0 0 0 0,0 1-1 0 0,1-1-193 0 0,1-4 26 0 0,-1 2 20 0 0,0-1-1 0 0,1 1 1 0 0,0-1-1 0 0,0 0 0 0 0,0 1 1 0 0,1-1-1 0 0,0 1 0 0 0,0-1 1 0 0,1 0-1 0 0,0 0 1 0 0,2 6-46 0 0,-2-8 27 0 0,0 0 0 0 0,1 0 0 0 0,-1-1 0 0 0,1 1 0 0 0,0 0 1 0 0,0-1-1 0 0,0 0 0 0 0,0 0 0 0 0,1 0 0 0 0,-1 0 0 0 0,1 0 1 0 0,0-1-1 0 0,0 1 0 0 0,0-1 0 0 0,0 0 0 0 0,0-1 0 0 0,0 1 0 0 0,0-1 1 0 0,1 1-1 0 0,2-1-27 0 0,4 1-242 0 0,0 0 1 0 0,1-1 0 0 0,-1 0-1 0 0,1-1 1 0 0,-1-1-1 0 0,1 0 1 0 0,7-1 241 0 0,8-3-1795 0 0</inkml:trace>
  <inkml:trace contextRef="#ctx0" brushRef="#br0" timeOffset="185451.973">10264 5755 12440 0 0,'-7'-1'365'0'0,"4"1"-262"0"0,1 0 0 0 0,0 0 0 0 0,0 0-1 0 0,0 0 1 0 0,0 0 0 0 0,0 0 0 0 0,0 0-1 0 0,0 1 1 0 0,-1-1-103 0 0,1 1 251 0 0,0 0 0 0 0,1 0 0 0 0,-1 0 0 0 0,1-1 0 0 0,-1 2 0 0 0,1-1-1 0 0,-1 0 1 0 0,1 0 0 0 0,0 0 0 0 0,-1 1 0 0 0,1-1 0 0 0,0 0 0 0 0,0 1 0 0 0,0-1 0 0 0,0 1-1 0 0,0 0 1 0 0,0-1 0 0 0,1 1 0 0 0,-1 0-251 0 0,-2 4 477 0 0,1 0 1 0 0,0 0-1 0 0,0 0 0 0 0,-1 6-477 0 0,1 0 207 0 0,0-6-17 0 0,1-1 0 0 0,0 1 0 0 0,0-1-1 0 0,1 1 1 0 0,-1 0 0 0 0,1-1 0 0 0,1 1-1 0 0,-1-1 1 0 0,1 1 0 0 0,0 0 0 0 0,0 0-190 0 0,3 6 252 0 0,-3-9-235 0 0,0 0 0 0 0,0 0-1 0 0,0 0 1 0 0,1 0 0 0 0,-1 0-1 0 0,2 3-16 0 0,-2-5 17 0 0,0 0 0 0 0,1 0 0 0 0,-1 0 0 0 0,0 0 0 0 0,0 0 0 0 0,0 0 0 0 0,1-1-1 0 0,-1 1 1 0 0,0 0 0 0 0,1 0 0 0 0,-1-1 0 0 0,1 1 0 0 0,-1-1 0 0 0,1 0 0 0 0,-1 1 0 0 0,1-1 0 0 0,0 0-17 0 0,2 1 47 0 0,1-1 1 0 0,0 0 0 0 0,0 0 0 0 0,0 0 0 0 0,0-1 0 0 0,0 0 0 0 0,0 0 0 0 0,0 0-1 0 0,0-1 1 0 0,-1 1 0 0 0,1-1 0 0 0,0 0 0 0 0,-1 0 0 0 0,3-2-48 0 0,7-5-366 0 0,0-1 0 0 0,0-1 0 0 0,8-7 366 0 0,-13 8-101 0 0,-8 8 80 0 0,1 0 0 0 0,0 0-1 0 0,0 0 1 0 0,0 0 0 0 0,1 0 0 0 0,-1 1-1 0 0,0-1 1 0 0,1 1 0 0 0,-1-1-1 0 0,1 1 1 0 0,1-1 21 0 0,3 2-11 0 0,-4 3-1 0 0,-1-1 0 0 0,1 1-1 0 0,0-1 1 0 0,-1 1-1 0 0,0 0 1 0 0,0 0 0 0 0,1 0-1 0 0,-2 0 1 0 0,1 1-1 0 0,0-1 1 0 0,-1 1 12 0 0,4 4-16 0 0,2 5 16 0 0,-1 0 0 0 0,-1 0-1 0 0,1 3 1 0 0,-2-4 4 0 0,0 0 0 0 0,1-1 0 0 0,1 0 0 0 0,1 3-4 0 0,-3-8 62 0 0,0 0 0 0 0,1 0 0 0 0,0 0 0 0 0,0-1 0 0 0,5 5-62 0 0,-8-8 23 0 0,0-1 1 0 0,0 1 0 0 0,0-1 0 0 0,0 1-1 0 0,0-1 1 0 0,0 0 0 0 0,1 0 0 0 0,-1 0 0 0 0,0 0-1 0 0,1-1 1 0 0,-1 1 0 0 0,1-1 0 0 0,-1 1-1 0 0,1-1 1 0 0,-1 0 0 0 0,1 0 0 0 0,-1 0 0 0 0,1 0-1 0 0,0 0-23 0 0,-1-1 34 0 0,1 1 0 0 0,-1 0 0 0 0,1-1-1 0 0,-1 1 1 0 0,0-1 0 0 0,1 0 0 0 0,-1 0-1 0 0,0 0 1 0 0,1 0 0 0 0,-1 0 0 0 0,0 0 0 0 0,0-1-1 0 0,0 1 1 0 0,0-1 0 0 0,0 1 0 0 0,0-1-1 0 0,0 0 1 0 0,-1 0 0 0 0,1 0 0 0 0,-1 0 0 0 0,1 0-1 0 0,-1 0 1 0 0,0 0 0 0 0,0 0 0 0 0,0-1-1 0 0,0 1 1 0 0,1-3-34 0 0,0-2-5 0 0,0-1-1 0 0,0 0 0 0 0,-1 1 1 0 0,0-1-1 0 0,0 0 0 0 0,-1 0 0 0 0,0 0 1 0 0,0 0-1 0 0,-1 0 0 0 0,-1-3 6 0 0,-3-18-90 0 0,-2 1-1 0 0,-2-6 91 0 0,2 11-74 0 0,0-1-599 0 0,-5-22-551 0 0,9 15-2620 0 0,3 30 2281 0 0</inkml:trace>
  <inkml:trace contextRef="#ctx0" brushRef="#br0" timeOffset="189533.097">14437 5797 14424 0 0,'-8'-17'1568'0'0,"8"17"-1561"0"0,0-1 1 0 0,0 1 0 0 0,0 0 0 0 0,-1-1 0 0 0,1 1 0 0 0,0 0-1 0 0,0-1 1 0 0,0 1 0 0 0,-1 0 0 0 0,1-1 0 0 0,0 1 0 0 0,0 0-1 0 0,-1 0 1 0 0,1-1 0 0 0,0 1 0 0 0,-1 0 0 0 0,1 0 0 0 0,0-1-1 0 0,-1 1 1 0 0,1 0 0 0 0,-1 0 0 0 0,1 0 0 0 0,0 0 0 0 0,-1 0 0 0 0,1 0-8 0 0,-1-1 40 0 0,0 0 93 0 0,0 0 0 0 0,-1 0 0 0 0,1 0 0 0 0,0 0 0 0 0,-1 0 0 0 0,1 0 0 0 0,-1 0 0 0 0,0 0 0 0 0,1 0 0 0 0,-1 1 0 0 0,1-1 0 0 0,-1 0 1 0 0,0 1-1 0 0,0 0 0 0 0,1-1 0 0 0,-1 1 0 0 0,0 0 0 0 0,0 0 0 0 0,1 0 0 0 0,-1 0 0 0 0,0 0 0 0 0,0 0 0 0 0,1 1 0 0 0,-1-1 0 0 0,0 1 1 0 0,1-1-1 0 0,-1 1 0 0 0,0-1 0 0 0,1 1 0 0 0,-1 0 0 0 0,1 0 0 0 0,-1 0 0 0 0,1 0 0 0 0,-1 0 0 0 0,1 0 0 0 0,0 0 0 0 0,-1 1-133 0 0,-8 9 464 0 0,0 1 0 0 0,1 0 0 0 0,0 0 0 0 0,0 3-464 0 0,3-5 97 0 0,1 0 0 0 0,0-1 1 0 0,1 1-1 0 0,0 1 0 0 0,1-1 0 0 0,0 1 0 0 0,0-1 0 0 0,1 1 0 0 0,1 0 0 0 0,0 0 0 0 0,0 7-97 0 0,1-6 38 0 0,-1-8-16 0 0,1 0 0 0 0,0-1 0 0 0,-1 1 0 0 0,2 0 1 0 0,-1 0-1 0 0,0-1 0 0 0,1 1 0 0 0,0-1 0 0 0,0 1 0 0 0,0 0 0 0 0,0-1 0 0 0,1 1 1 0 0,1 2-23 0 0,-3-5-7 0 0,0-1 0 0 0,1 0 0 0 0,-1 1 1 0 0,0-1-1 0 0,1 0 0 0 0,-1 1 0 0 0,0-1 1 0 0,1 0-1 0 0,-1 1 0 0 0,0-1 0 0 0,1 0 1 0 0,-1 1-1 0 0,1-1 0 0 0,-1 0 0 0 0,1 0 1 0 0,-1 0-1 0 0,0 0 0 0 0,1 1 0 0 0,-1-1 1 0 0,1 0-1 0 0,-1 0 0 0 0,1 0 1 0 0,-1 0-1 0 0,1 0 0 0 0,-1 0 0 0 0,1 0 1 0 0,-1 0-1 0 0,1 0 0 0 0,-1 0 0 0 0,1-1 1 0 0,-1 1-1 0 0,0 0 0 0 0,1 0 0 0 0,-1 0 1 0 0,1-1-1 0 0,-1 1 7 0 0,2-1-46 0 0,-1 1 0 0 0,0-1-1 0 0,0 0 1 0 0,0 1 0 0 0,0-1 0 0 0,0 0 0 0 0,0 0 0 0 0,0 0 0 0 0,-1 0-1 0 0,1 0 1 0 0,0 0 0 0 0,0 0 0 0 0,0-1 46 0 0,2-5-118 0 0,23-50-3259 0 0,7-6 3377 0 0,-31 60-21 0 0,1-1 0 0 0,-1 1 0 0 0,0 0 0 0 0,1 0-1 0 0,0 0 1 0 0,0 1 0 0 0,0-1 0 0 0,0 1 0 0 0,0-1 0 0 0,0 1-1 0 0,1 0 1 0 0,-1 0 0 0 0,1 1 0 0 0,3-2 21 0 0,-6 2-13 0 0,1 1-1 0 0,0-1 1 0 0,0 1 0 0 0,0-1-1 0 0,0 1 1 0 0,0 0 0 0 0,0 0-1 0 0,0 0 1 0 0,0 0 0 0 0,0 0-1 0 0,-1 0 1 0 0,1 1 0 0 0,0-1-1 0 0,0 0 1 0 0,0 1 0 0 0,0 0 0 0 0,0-1-1 0 0,-1 1 1 0 0,1 0 0 0 0,0 0-1 0 0,0 0 1 0 0,-1 0 0 0 0,1 0-1 0 0,-1 1 1 0 0,1-1 0 0 0,-1 0-1 0 0,0 1 1 0 0,1-1 0 0 0,-1 1-1 0 0,0 0 14 0 0,4 4 40 0 0,0 1 56 0 0,0 0 0 0 0,0 1-1 0 0,0-1 1 0 0,-1 1-1 0 0,0 0 1 0 0,-1 0 0 0 0,2 6-96 0 0,0 3 140 0 0,1-1 0 0 0,1 0 1 0 0,3 3-141 0 0,13 35 375 0 0,-15-31-84 0 0,-1 1 0 0 0,-1-1-1 0 0,-1 1 1 0 0,-1 1 0 0 0,-1 2-291 0 0,-1-16 158 0 0,-2 1 1 0 0,1-1-1 0 0,-2 1 0 0 0,1-1 0 0 0,-2 0 0 0 0,1 1 1 0 0,-2-1-1 0 0,1 0 0 0 0,-2 0 0 0 0,1 0 0 0 0,-5 9-158 0 0,-10 17 7 0 0,12-23 15 0 0,0-1 0 0 0,0 0 0 0 0,-2-1 0 0 0,1 0 0 0 0,-2 0 0 0 0,1 0 0 0 0,-2-1 1 0 0,1 0-1 0 0,-2 0-22 0 0,1-3 85 0 0,0 0 1 0 0,0-1 0 0 0,-1 0 0 0 0,0-1-1 0 0,0 0 1 0 0,-1-1 0 0 0,-2 1-86 0 0,6-3 40 0 0,1-1 1 0 0,0 0-1 0 0,-1 0 1 0 0,1-1-1 0 0,-1 0 0 0 0,0 0 1 0 0,1-1-1 0 0,-1 0 1 0 0,0 0-1 0 0,1-1 0 0 0,-1 0 1 0 0,-4-1-41 0 0,2 0 41 0 0,0-1 1 0 0,0 0-1 0 0,1-1 1 0 0,-1 0-1 0 0,1 0 1 0 0,0-1-1 0 0,0-1 1 0 0,-5-3-42 0 0,8 4 25 0 0,1 0 1 0 0,-1 0 0 0 0,1-1-1 0 0,0 1 1 0 0,0-1 0 0 0,1-1-1 0 0,-1 1 1 0 0,1-1 0 0 0,1 1-1 0 0,0-1 1 0 0,-1 0 0 0 0,2 0-26 0 0,-1 1 14 0 0,1 0 1 0 0,1 0-1 0 0,-1 0 1 0 0,1 0-1 0 0,0-1 1 0 0,1 1-1 0 0,-1 0 1 0 0,1 0-1 0 0,0-1 1 0 0,1 1-1 0 0,-1 0 0 0 0,1 0 1 0 0,1 0-1 0 0,-1-1 1 0 0,1 1-1 0 0,0 1 1 0 0,0-1-1 0 0,1 0 1 0 0,0 0-1 0 0,0 1-14 0 0,6-11-186 0 0,0 1 0 0 0,1 0-1 0 0,1 0 1 0 0,10-9 186 0 0,53-50-1017 0 0,-41 41-395 0 0,21-24 1412 0 0,-28 24-298 0 0,-16 19 201 0 0,1 0 0 0 0,1 0 0 0 0,0 1-1 0 0,1 0 1 0 0,1 1 0 0 0,0 1 0 0 0,9-6 97 0 0,-1 3 0 0 0,-7 4 0 0 0,1 1 0 0 0,0 0 0 0 0,1 1 0 0 0,0 1 0 0 0,5-1 0 0 0,-20 7 4 0 0,0 1 0 0 0,0 0 0 0 0,0-1 0 0 0,0 1-1 0 0,0 0 1 0 0,0 0 0 0 0,0 0 0 0 0,0 0 0 0 0,0 0-1 0 0,0 0 1 0 0,0 0 0 0 0,0 1 0 0 0,0-1 0 0 0,0 1 0 0 0,0 0-1 0 0,0 0 1 0 0,0-1 0 0 0,-1 1 0 0 0,1 0 0 0 0,0 0-1 0 0,0 1 1 0 0,-1-1 0 0 0,1 0 0 0 0,-1 1 0 0 0,1-1 0 0 0,-1 1-1 0 0,1-1 1 0 0,-1 1 0 0 0,0-1 0 0 0,0 1 0 0 0,0 0-1 0 0,0 0 1 0 0,0 0 0 0 0,0-1 0 0 0,-1 1 0 0 0,2 2-4 0 0,1 8 4 0 0,0 0 1 0 0,0 0 0 0 0,-1 0 0 0 0,-1 1-1 0 0,0 8-4 0 0,0-8-22 0 0,2 24 143 0 0,-2-12 33 0 0,2 1-1 0 0,0-1 0 0 0,4 11-153 0 0,-4-19 130 0 0,-3-15-60 0 0,0-2 2 0 0,0 0-45 0 0,0 0-1 0 0,0 0 0 0 0,0 1 0 0 0,0-1 1 0 0,0 0-1 0 0,0 0 0 0 0,0 1 1 0 0,0-1-1 0 0,0 0 0 0 0,0 0 0 0 0,1 0 1 0 0,-1 1-1 0 0,0-1 0 0 0,0 0 1 0 0,0 0-1 0 0,0 0 0 0 0,1 0 0 0 0,-1 1 1 0 0,0-1-1 0 0,0 0 0 0 0,0 0 1 0 0,1 0-1 0 0,-1 0 0 0 0,0 0 0 0 0,0 0 1 0 0,0 0-1 0 0,1 0 0 0 0,-1 1-26 0 0,2-4 11 0 0,0 1 0 0 0,-1-1 0 0 0,1 1 0 0 0,-1-1-1 0 0,0 0 1 0 0,0 1 0 0 0,0-1 0 0 0,0 0 0 0 0,0 0-1 0 0,0 0 1 0 0,-1 0-11 0 0,7-36-832 0 0,-5 15 142 0 0,2 0 1 0 0,1 0-1 0 0,1 1 0 0 0,9-22 690 0 0,-8 28-895 0 0,0 1-1 0 0,6-10 896 0 0,-10 22-91 0 0,-1 0 0 0 0,0 0-1 0 0,1 1 1 0 0,0-1 0 0 0,0 1-1 0 0,0-1 1 0 0,0 1 0 0 0,1 0 0 0 0,-1 0-1 0 0,1 1 1 0 0,0-1 0 0 0,3-1 91 0 0,-3 2 29 0 0,1 0 1 0 0,0 0-1 0 0,0 0 1 0 0,0 1-1 0 0,0 0 1 0 0,0 0-1 0 0,0 0 1 0 0,0 0-1 0 0,1 1-29 0 0,-4 0 25 0 0,1 1 0 0 0,-1-1-1 0 0,0 0 1 0 0,0 1 0 0 0,1 0-1 0 0,-1-1 1 0 0,0 1-1 0 0,0 0 1 0 0,0 0 0 0 0,0 0-1 0 0,0 1 1 0 0,0-1-1 0 0,0 0 1 0 0,-1 1 0 0 0,1-1-1 0 0,0 1 1 0 0,-1 0 0 0 0,1 0-1 0 0,-1-1 1 0 0,1 1-1 0 0,0 2-24 0 0,-1-2 56 0 0,0 0-1 0 0,0 0 1 0 0,0 0-1 0 0,-1 0 0 0 0,1 0 1 0 0,-1 0-1 0 0,1 0 0 0 0,-1 1 1 0 0,0-1-1 0 0,0 0 0 0 0,0 0 1 0 0,0 0-1 0 0,0 1 0 0 0,0-1 1 0 0,0 0-1 0 0,-1 1-55 0 0,0 0 132 0 0,0 1 0 0 0,0 0 0 0 0,0 0 0 0 0,0-1 0 0 0,-1 1 0 0 0,0-1 0 0 0,1 1 0 0 0,-3 1-132 0 0,-10 5 602 0 0,-7 19-205 0 0,18-23-324 0 0,-1 0-1 0 0,0-1 1 0 0,0 0-1 0 0,0 0 1 0 0,0 0-1 0 0,-5 4-72 0 0,4-5 87 0 0,0 0 0 0 0,0 0 0 0 0,1 1 0 0 0,0 0 0 0 0,0 0-1 0 0,0 0 1 0 0,1 1-87 0 0,2-5 31 0 0,1 0 1 0 0,0 0-1 0 0,-1 0 0 0 0,1 0 0 0 0,0 0 0 0 0,0 0 0 0 0,0 1 0 0 0,0-1 1 0 0,0 0-1 0 0,0 0 0 0 0,0 0 0 0 0,0 1-31 0 0,1 11 216 0 0,-1-12-203 0 0,1 0 0 0 0,-1 0 0 0 0,0 0 0 0 0,1-1 0 0 0,-1 1 1 0 0,1 0-1 0 0,-1 0 0 0 0,1 0 0 0 0,-1-1 0 0 0,1 1 0 0 0,0 0 1 0 0,-1 0-1 0 0,1-1 0 0 0,0 1 0 0 0,-1-1 0 0 0,1 1 0 0 0,0 0 1 0 0,0-1-1 0 0,0 1 0 0 0,0-1 0 0 0,0 0 0 0 0,0 1-13 0 0,19 6 260 0 0,-15-6-194 0 0,0 0 1 0 0,0 0-1 0 0,1-1 1 0 0,-1 0-1 0 0,0 0 1 0 0,0-1-1 0 0,0 1 0 0 0,1-1 1 0 0,-1 0-1 0 0,0-1 1 0 0,2 0-67 0 0,1 0-15 0 0,-1-1 1 0 0,1 0-1 0 0,-1-1 1 0 0,0 0-1 0 0,0 0 1 0 0,0 0-1 0 0,1-2 15 0 0,-5 4-11 0 0,-1 0 31 0 0,1 0 0 0 0,-1 0 1 0 0,0 0-1 0 0,1 0 0 0 0,-1 0 1 0 0,0 0-1 0 0,0 0 0 0 0,-1-1 1 0 0,1 1-1 0 0,0-1 1 0 0,-1 0-1 0 0,0 1 0 0 0,1-1 1 0 0,-1 0-21 0 0,1-3-23 0 0,0 0 1 0 0,0-1 0 0 0,0 1 0 0 0,-1-1 0 0 0,0 0 0 0 0,0 1 0 0 0,0-1 0 0 0,-1 0 0 0 0,0 1-1 0 0,-1-1 1 0 0,1 0 0 0 0,-2-2 22 0 0,2 7 0 0 0,0 1 0 0 0,-1 0 0 0 0,1 0 0 0 0,-1 0 0 0 0,1 0 0 0 0,-1 0 0 0 0,0 1 0 0 0,1-1 0 0 0,-1 0 0 0 0,0 0 0 0 0,0 0 0 0 0,1 0 0 0 0,-1 1 0 0 0,-1-1 0 0 0,1 0 0 0 0,1 0 0 0 0,-1 1 0 0 0,0-1 0 0 0,0 0 0 0 0,0 0 0 0 0,1 0 0 0 0,-1 1 0 0 0,1-1 0 0 0,-1 0 0 0 0,0 0 0 0 0,1 0 0 0 0,0 0 0 0 0,-1 0 0 0 0,1 0 0 0 0,0 0-29 0 0,-1 1 0 0 0,1-1-1 0 0,0 1 1 0 0,0 0 0 0 0,-1-1 0 0 0,1 1-1 0 0,0-1 1 0 0,-1 1 0 0 0,1 0 0 0 0,0 0-1 0 0,-1-1 1 0 0,1 1 0 0 0,-1 0-1 0 0,1-1 1 0 0,0 1 0 0 0,-1 0 0 0 0,1 0-1 0 0,-1 0 1 0 0,1 0 0 0 0,-1-1 0 0 0,1 1-1 0 0,-1 0 1 0 0,1 0 0 0 0,-1 0-1 0 0,1 0 1 0 0,-1 0 29 0 0,1 0-31 0 0,-1 0 0 0 0,1 0 0 0 0,-1 0 0 0 0,1 0 0 0 0,-1 0 0 0 0,1 0 0 0 0,0 0 0 0 0,-1 0 0 0 0,1 0 0 0 0,-1 0 0 0 0,1 0 0 0 0,0-1 0 0 0,-1 1 0 0 0,1 0 1 0 0,-1 0-1 0 0,1 0 0 0 0,0-1 0 0 0,-1 1 0 0 0,1 0 0 0 0,0-1 0 0 0,0 1 0 0 0,-1 0 0 0 0,1-1 0 0 0,0 1 0 0 0,-1 0 0 0 0,1-1 0 0 0,0 1 0 0 0,0 0 0 0 0,0-1 0 0 0,0 1 0 0 0,-1-1 0 0 0,1 1 0 0 0,0 0 0 0 0,0-1 0 0 0,0 1 31 0 0,2 0-142 0 0,0 1 1 0 0,0 0-1 0 0,0-1 0 0 0,0 1 1 0 0,0-1-1 0 0,0 0 0 0 0,0 0 1 0 0,0 0-1 0 0,0 0 142 0 0,0 1-176 0 0,23 0-2541 0 0,-15-3 315 0 0</inkml:trace>
  <inkml:trace contextRef="#ctx0" brushRef="#br0" timeOffset="190074.038">15179 5897 3224 0 0,'0'0'143'0'0,"0"0"433"0"0,0 0 1714 0 0,-1 1 749 0 0,-1 2-1531 0 0,-9 12 3754 0 0,10-12-4995 0 0,0 0 0 0 0,-1-1 0 0 0,1 1 0 0 0,0 0 0 0 0,0 0 1 0 0,1 0-1 0 0,-1 0 0 0 0,1 0 0 0 0,-1 0-267 0 0,-4 30 1338 0 0,3-25-925 0 0,0 0 0 0 0,1 1 0 0 0,1-1 0 0 0,-1 1 0 0 0,1 2-413 0 0,1-4 167 0 0,-1 0 0 0 0,1 0 0 0 0,1-1 0 0 0,-1 1 0 0 0,1-1 0 0 0,0 1 0 0 0,1-1 0 0 0,0 0 0 0 0,0 1 0 0 0,0-1-167 0 0,-2-4 63 0 0,0 0-1 0 0,1 0 0 0 0,-1 0 1 0 0,0 0-1 0 0,1 0 1 0 0,-1 0-1 0 0,1-1 0 0 0,0 1 1 0 0,-1-1-1 0 0,1 1 0 0 0,0-1 1 0 0,0 0-1 0 0,0 1 0 0 0,0-1 1 0 0,0 0-1 0 0,1 0 1 0 0,-1-1-1 0 0,1 1-62 0 0,-1 0 22 0 0,-1-1 0 0 0,1 0 0 0 0,0 0 0 0 0,0 0 0 0 0,0-1 0 0 0,0 1-1 0 0,0 0 1 0 0,-1-1 0 0 0,1 1-22 0 0,2-1 32 0 0,0 0-36 0 0,-1-1-1 0 0,1 1 1 0 0,-1-1 0 0 0,1 0-1 0 0,-1 0 1 0 0,0-1-1 0 0,0 1 1 0 0,0-1-1 0 0,0 1 1 0 0,2-3 4 0 0,2-1-177 0 0,15-22-479 0 0,-20 26 619 0 0,0-1 0 0 0,0 0 0 0 0,0 1 0 0 0,-1-1 0 0 0,1 0 0 0 0,-1 0 0 0 0,0 0 0 0 0,1-1 0 0 0,-1 1 0 0 0,-1 0 0 0 0,1 0 0 0 0,0 0 0 0 0,-1-2 37 0 0,1 0-28 0 0,0 1 0 0 0,0-1 1 0 0,0 1-1 0 0,1-1 0 0 0,-1 1 0 0 0,2-3 28 0 0,-1 4-17 0 0,-1 2 12 0 0,-1 0 0 0 0,1 0 1 0 0,-1 0-1 0 0,1 1 1 0 0,-1-1-1 0 0,1 0 0 0 0,-1 0 1 0 0,0 0-1 0 0,0 0 0 0 0,1 0 1 0 0,-1 0-1 0 0,0 0 1 0 0,0-1 4 0 0,-1 9-110 0 0,1-3 108 0 0,-1 1 1 0 0,1 0-1 0 0,0-1 1 0 0,0 1-1 0 0,1 4 2 0 0,-1 7 10 0 0,0-15-5 0 0,-1 1 1 0 0,1 0 0 0 0,0-1 0 0 0,0 1-1 0 0,0-1 1 0 0,0 1 0 0 0,0 0 0 0 0,0-1 0 0 0,1 1-1 0 0,-1-1 1 0 0,0 1 0 0 0,1-1-6 0 0,4 14 67 0 0,-4-13-60 0 0,-1 1-1 0 0,1-1 1 0 0,0 1 0 0 0,0-1 0 0 0,0 0 0 0 0,1 1 0 0 0,-1-1 0 0 0,0 0-1 0 0,1 0 1 0 0,0 0 0 0 0,-1 0 0 0 0,1 0 0 0 0,1 1-7 0 0,2 0-31 0 0,0 1 0 0 0,1-1-1 0 0,-1 0 1 0 0,1-1 0 0 0,0 1 0 0 0,-1-1-1 0 0,1 0 1 0 0,0 0 0 0 0,0-1 0 0 0,1 0 0 0 0,-1 0-1 0 0,0 0 1 0 0,0-1 0 0 0,3 0 31 0 0,5 0-1182 0 0,0-1 1 0 0,1-1-1 0 0,-1 0 0 0 0,-1 0 1 0 0,13-5 1181 0 0,-9 2-2705 0 0</inkml:trace>
  <inkml:trace contextRef="#ctx0" brushRef="#br0" timeOffset="190647.108">15723 5849 920 0 0,'-4'-2'629'0'0,"-10"-3"6083"0"0,13 4-2657 0 0,-2 3 1138 0 0,-10 9-2667 0 0,11-10-2349 0 0,0 1-1 0 0,0 0 0 0 0,0 0 0 0 0,0 0 0 0 0,0 1 1 0 0,1-1-1 0 0,-1 0 0 0 0,1 1 0 0 0,-1-1 1 0 0,1 1-1 0 0,0-1 0 0 0,0 1 0 0 0,0-1 0 0 0,0 1 1 0 0,1 0-1 0 0,-1 0 0 0 0,1-1 0 0 0,0 2-176 0 0,-2 6 319 0 0,1-8-294 0 0,1-1-1 0 0,0 1 0 0 0,0-1 0 0 0,-1 1 1 0 0,1-1-1 0 0,0 1 0 0 0,0 0 0 0 0,0-1 1 0 0,1 1-1 0 0,-1-1 0 0 0,0 1 0 0 0,1-1 1 0 0,-1 1-1 0 0,1 1-24 0 0,0 3 73 0 0,-1-5 7 0 0,11 5-28 0 0,-10-6-128 0 0,4-3-82 0 0,-4 3 146 0 0,-1 0 1 0 0,1 0 0 0 0,-1 0 0 0 0,1 0-1 0 0,-1 0 1 0 0,1 0 0 0 0,-1-1 0 0 0,1 1 0 0 0,-1 0-1 0 0,1 0 1 0 0,-1-1 0 0 0,1 1 0 0 0,-1 0-1 0 0,0-1 1 0 0,1 1 0 0 0,-1 0 0 0 0,0-1 0 0 0,1 1-1 0 0,-1 0 1 0 0,0-1 0 0 0,1 1 0 0 0,-1-1 0 0 0,0 1-1 0 0,0-1 12 0 0,2-5-115 0 0,5-9 44 0 0,-7 9 57 0 0,1 1 2 0 0,0 4-46 0 0,1 1 3 0 0,-2 0 57 0 0,1 0-1 0 0,0 0 1 0 0,-1 0 0 0 0,1 0-1 0 0,0 0 1 0 0,0 0 0 0 0,-1 0-1 0 0,1 0 1 0 0,0 0 0 0 0,-1 1-1 0 0,1-1 1 0 0,0 0 0 0 0,-1 0 0 0 0,1 1-1 0 0,0-1 1 0 0,-1 0 0 0 0,1 1-1 0 0,0-1 1 0 0,-1 1 0 0 0,1-1-1 0 0,-1 1 1 0 0,1-1 0 0 0,-1 1-1 0 0,1-1 1 0 0,-1 1 0 0 0,0 0-1 0 0,1-1 1 0 0,-1 1 0 0 0,0-1-1 0 0,1 1-1 0 0,-1 1 11 0 0,1 0-1 0 0,-1 0 0 0 0,0-1 0 0 0,0 1 1 0 0,0 0-1 0 0,0 0 0 0 0,0 0 0 0 0,-1 0 0 0 0,1 0-10 0 0,-1 4 15 0 0,6 77 57 0 0,-4-73-71 0 0,0 1 0 0 0,0-1-1 0 0,3 7 0 0 0,2 19-22 0 0,5 50-105 0 0,-2-30 642 0 0,0-3-282 0 0,-4-30-365 0 0,-2 1-1 0 0,0 7 133 0 0,3 64-5 0 0,2 49 381 0 0,-8-136-281 0 0,-1 1 0 0 0,1-1-1 0 0,-1 0 1 0 0,-1 1 0 0 0,1-1 0 0 0,-1 0 0 0 0,-1 0 0 0 0,-1 3-95 0 0,3-9 43 0 0,0 1 1 0 0,-1 0-1 0 0,1-1 0 0 0,-1 1 1 0 0,1-1-1 0 0,-1 0 1 0 0,0 1-1 0 0,0-1 1 0 0,0 0-1 0 0,0 0 1 0 0,-1 0-1 0 0,1 0 1 0 0,0-1-1 0 0,-1 1 1 0 0,1-1-1 0 0,-1 1 0 0 0,0-1 1 0 0,1 0-1 0 0,-1 0 1 0 0,0 0-1 0 0,0 0 1 0 0,1-1-1 0 0,-1 1 1 0 0,0-1-1 0 0,-1 1-43 0 0,-3-2 88 0 0,-1 1-1 0 0,0-1 0 0 0,0 0 0 0 0,1 0 1 0 0,-3-2-88 0 0,-11-1 131 0 0,-5-1-133 0 0,1 0-1 0 0,0-2 1 0 0,0-1-1 0 0,0-1 1 0 0,1-1-1 0 0,1-1 1 0 0,-1-1 2 0 0,16 7-346 0 0,1 0 1 0 0,-1 0-1 0 0,1-1 1 0 0,0 0 0 0 0,1 0-1 0 0,-1 0 1 0 0,1-1-1 0 0,0 0 1 0 0,-2-5 345 0 0,-2-7-1530 0 0</inkml:trace>
  <inkml:trace contextRef="#ctx0" brushRef="#br0" timeOffset="187057.23">12822 5704 18887 0 0,'-6'-5'915'0'0,"3"3"-851"0"0,0 1 0 0 0,0-1 0 0 0,0 1 0 0 0,1 0 0 0 0,-1 0 1 0 0,0 0-1 0 0,-1 0 0 0 0,1 0 0 0 0,0 1 0 0 0,0-1 0 0 0,0 1 0 0 0,0 0 0 0 0,0 0 0 0 0,-1 0 0 0 0,1 0 0 0 0,0 1 1 0 0,0-1-1 0 0,0 1 0 0 0,0 0 0 0 0,-1 0-64 0 0,-11 4 29 0 0,-1 0 0 0 0,1 1 0 0 0,-6 4-29 0 0,11-5 210 0 0,3-2-59 0 0,0 1-1 0 0,0 0 1 0 0,0 0 0 0 0,0 1 0 0 0,-3 3-151 0 0,8-6 38 0 0,-1 0 0 0 0,1 1 1 0 0,-1-1-1 0 0,1 1 0 0 0,0 0 0 0 0,0-1 0 0 0,0 1 1 0 0,1 0-1 0 0,-1 0 0 0 0,0 0 0 0 0,1 1 1 0 0,0-1-1 0 0,0 0 0 0 0,0 1-38 0 0,1-2 7 0 0,0-1 0 0 0,0 1 0 0 0,0 0 0 0 0,0 0 0 0 0,0-1 0 0 0,1 1 0 0 0,-1 0 0 0 0,1-1 1 0 0,-1 1-1 0 0,1-1 0 0 0,0 1 0 0 0,-1 0 0 0 0,1-1 0 0 0,0 1 0 0 0,0-1 0 0 0,0 0 0 0 0,0 1 0 0 0,0-1 0 0 0,1 0 0 0 0,-1 0 0 0 0,0 1 0 0 0,0-1 0 0 0,1 0 1 0 0,-1 0-1 0 0,1-1 0 0 0,-1 1-7 0 0,8 5 66 0 0,1-1 1 0 0,-1 0-1 0 0,10 3-66 0 0,-9-4 46 0 0,8 4 2 0 0,-1 0 0 0 0,0 1 0 0 0,-1 1 0 0 0,0 1 0 0 0,4 4-48 0 0,-19-14 37 0 0,-1-1 0 0 0,1 1 0 0 0,0 0 0 0 0,-1-1 0 0 0,1 1 0 0 0,-1 0 0 0 0,1-1 0 0 0,-1 1-1 0 0,0 0 1 0 0,1 0 0 0 0,-1 0 0 0 0,0-1 0 0 0,1 1 0 0 0,-1 0 0 0 0,0 0 0 0 0,0 0 0 0 0,0 0 0 0 0,0 0-1 0 0,0 0 1 0 0,0-1 0 0 0,0 1 0 0 0,0 0 0 0 0,0 0-37 0 0,-1 2 46 0 0,1 0 1 0 0,-1 0-1 0 0,0 0 0 0 0,0-1 1 0 0,0 1-1 0 0,0 0 0 0 0,-1-1 0 0 0,1 1-46 0 0,-3 3 105 0 0,-1 0-1 0 0,1 0 0 0 0,-1 0 0 0 0,0-1 0 0 0,-5 6-104 0 0,3-7 60 0 0,0 1-1 0 0,0-1 0 0 0,-1-1 1 0 0,1 1-1 0 0,-1-1 0 0 0,0 0 1 0 0,0-1-1 0 0,0 0 0 0 0,0 0 1 0 0,0-1-1 0 0,-1 0-59 0 0,-36 9-142 0 0,-6 2-411 0 0,18-10-2939 0 0,32-2 1394 0 0,1-1-80 0 0,0-4-19 0 0</inkml:trace>
  <inkml:trace contextRef="#ctx0" brushRef="#br0" timeOffset="187486.682">13024 5785 3224 0 0,'0'0'143'0'0,"-13"6"26"0"0,-11 16 1836 0 0,17-14-92 0 0,1 0 0 0 0,-1 0 0 0 0,2 0 0 0 0,-1 1-1913 0 0,2-2 1540 0 0,0 0 0 0 0,1 0 0 0 0,0 0 0 0 0,1 0 1 0 0,-2 5-1541 0 0,3-6 523 0 0,0 0 1 0 0,0 0-1 0 0,0-1 0 0 0,1 6-523 0 0,-1-2 165 0 0,2 1 0 0 0,-1 0 0 0 0,1 0 0 0 0,1 0 0 0 0,-1-1 0 0 0,4 9-165 0 0,-4-16 22 0 0,-1 0 1 0 0,1 0-1 0 0,0 0 0 0 0,0 0 1 0 0,0 0-1 0 0,1 0 0 0 0,-1 0 0 0 0,0-1 1 0 0,1 1-1 0 0,-1 0 0 0 0,1-1 1 0 0,-1 1-1 0 0,1-1 0 0 0,0 0 1 0 0,-1 1-1 0 0,1-1 0 0 0,0 0 0 0 0,0 0 1 0 0,0 0-1 0 0,0 0 0 0 0,0-1 1 0 0,0 1-1 0 0,1 0 0 0 0,-1-1 1 0 0,0 0-1 0 0,0 1 0 0 0,0-1 0 0 0,0 0 1 0 0,1 0-1 0 0,-1 0 0 0 0,0 0 1 0 0,0-1-1 0 0,0 1 0 0 0,1-1-22 0 0,1 1-1 0 0,0-1-1 0 0,0 0 1 0 0,1 0 0 0 0,-1 0-1 0 0,0 0 1 0 0,-1 0-1 0 0,1-1 1 0 0,0 0 0 0 0,0 0-1 0 0,-1 0 1 0 0,1 0-1 0 0,-1-1 1 0 0,1 1-1 0 0,-1-1 1 0 0,0 0 0 0 0,0 0-1 0 0,2-3 2 0 0,3-3-121 0 0,1 1 0 0 0,0 0-1 0 0,0 0 122 0 0,-1 2-145 0 0,-1-1-1 0 0,1 0 0 0 0,-1-1 1 0 0,3-4 145 0 0,66-99-1320 0 0,-58 80 1056 0 0,-17 30 144 0 0,-1 1-22 0 0,0 0-2 0 0,0 0 48 0 0,0 0 202 0 0,0 0 87 0 0,0 0 20 0 0,-1 3-158 0 0,1-1-1 0 0,-1 0 1 0 0,1 1-1 0 0,-1-1 1 0 0,1 0-1 0 0,0 1 1 0 0,0-1-1 0 0,1 2-54 0 0,-1-3 28 0 0,-2 28 192 0 0,1-22-86 0 0,0 0 1 0 0,1 1-1 0 0,0-1 0 0 0,0 0 1 0 0,1 0-1 0 0,0 0 0 0 0,0 2-134 0 0,24 83 563 0 0,-24-87-524 0 0,1-1 0 0 0,0 1 0 0 0,0-1-1 0 0,1 1 1 0 0,0-1 0 0 0,-1 0 0 0 0,1 0 0 0 0,1 0 0 0 0,-1 0 0 0 0,0-1-1 0 0,3 3-38 0 0,-4-5-99 0 0,0 1 0 0 0,0-1 0 0 0,0 1 0 0 0,0-1 0 0 0,0 0 0 0 0,1 0 0 0 0,-1 0 0 0 0,0 0-1 0 0,0 0 1 0 0,1-1 0 0 0,-1 1 0 0 0,1-1 0 0 0,-1 1 0 0 0,0-1 0 0 0,1 0 0 0 0,-1 0 0 0 0,1 0 0 0 0,-1 0-1 0 0,0 0 1 0 0,1-1 0 0 0,-1 1 0 0 0,1-1 0 0 0,1 0 99 0 0,3-4-1872 0 0,2-2-87 0 0</inkml:trace>
  <inkml:trace contextRef="#ctx0" brushRef="#br0" timeOffset="187940.375">13474 5596 15752 0 0,'0'0'356'0'0,"0"5"475"0"0,0 48 149 0 0,5 22-980 0 0,-2-17 1573 0 0,-3-41-863 0 0,1 0 0 0 0,0 1 0 0 0,1-1 1 0 0,4 13-711 0 0,-4-24 143 0 0,-1-1 1 0 0,0 1 0 0 0,0 0 0 0 0,0 0 0 0 0,-1-1-1 0 0,0 3-143 0 0,1-10-46 0 0,0 1 0 0 0,0-1 0 0 0,1 0-1 0 0,-1 0 1 0 0,1 1 0 0 0,-1-1 0 0 0,1 0-1 0 0,-1 1 1 0 0,2-1 46 0 0,2-3-164 0 0,9-11-526 0 0,-1 1-1 0 0,2 1 0 0 0,0 0 0 0 0,1 1 0 0 0,0 1 0 0 0,3 0 691 0 0,-10 6-252 0 0,0 0 0 0 0,1 1 0 0 0,0 0-1 0 0,1 1 1 0 0,-1 0 0 0 0,1 0 0 0 0,-1 1-1 0 0,1 1 1 0 0,0 0 0 0 0,0 0 0 0 0,9 0 252 0 0,-15 3 192 0 0,1 0 1 0 0,-1-1 0 0 0,0 1-1 0 0,0 1 1 0 0,0-1 0 0 0,0 1 0 0 0,0 0-1 0 0,0 0 1 0 0,0 0 0 0 0,-1 1-1 0 0,1 0 1 0 0,-1 0 0 0 0,0 0 0 0 0,0 0-1 0 0,0 1 1 0 0,0-1 0 0 0,0 1-1 0 0,-1 0 1 0 0,0 0 0 0 0,1 1 0 0 0,-2-1-1 0 0,1 1 1 0 0,0-1 0 0 0,0 4-193 0 0,1 1 297 0 0,0 0-1 0 0,-1 1 1 0 0,0-1 0 0 0,-1 1 0 0 0,0 0 0 0 0,-1 0 0 0 0,1 0 0 0 0,-2 0 0 0 0,0 4-297 0 0,0-7 130 0 0,0 0 1 0 0,-1-1-1 0 0,0 1 1 0 0,0 0-1 0 0,0-1 0 0 0,-1 1 1 0 0,0-1-1 0 0,0 0 1 0 0,-3 4-131 0 0,3-6 41 0 0,0-1 1 0 0,0 1-1 0 0,0-1 1 0 0,0 0-1 0 0,-1 0 1 0 0,0 0-1 0 0,1 0 1 0 0,-1 0-1 0 0,0 0 1 0 0,-1-1 0 0 0,1 0-1 0 0,0 0 1 0 0,-1 0-1 0 0,1 0 1 0 0,-1 0-1 0 0,1 0 1 0 0,-2-1-42 0 0,-3 2-303 0 0,0-1 1 0 0,0 0 0 0 0,-1-1-1 0 0,1 1 1 0 0,0-2 302 0 0,-27-1-6683 0 0,8-2-507 0 0</inkml:trace>
  <inkml:trace contextRef="#ctx0" brushRef="#br0" timeOffset="185885.397">10943 5749 19119 0 0,'0'0'878'0'0,"0"15"316"0"0,7 87 1352 0 0,-7-71-1606 0 0,0 24 545 0 0,5 41-1485 0 0,-1-53 253 0 0,-4-26-5695 0 0,0-23-2315 0 0</inkml:trace>
  <inkml:trace contextRef="#ctx0" brushRef="#br0" timeOffset="186236.94">11151 5620 19663 0 0,'0'0'903'0'0,"0"0"-19"0"0,2 1-569 0 0,2 3-169 0 0,-1 0 1 0 0,1 1-1 0 0,-1-1 1 0 0,0 0-1 0 0,0 1 1 0 0,0 0-1 0 0,0 0 1 0 0,-1 0-1 0 0,0 0 1 0 0,1 1-147 0 0,12 23 1054 0 0,-11-22-855 0 0,0-1 0 0 0,-1 1 0 0 0,0 0 0 0 0,0 0 0 0 0,-1 0-199 0 0,7 21 286 0 0,-3 0 0 0 0,0 0 0 0 0,-2 0 0 0 0,0 8-286 0 0,5 59 14 0 0,-4-56 66 0 0,-1 9-320 0 0,-4-47 138 0 0,0 0 0 0 0,0-1 1 0 0,0 1-1 0 0,0 0 1 0 0,0-1-1 0 0,0 1 0 0 0,0 0 1 0 0,-1-1-1 0 0,1 1 1 0 0,0 0-1 0 0,0-1 0 0 0,-1 1 1 0 0,1 0-1 0 0,0-1 1 0 0,-1 1-1 0 0,1-1 1 0 0,-1 1-1 0 0,1-1 0 0 0,-1 1 1 0 0,1-1-1 0 0,-1 1 1 0 0,1-1-1 0 0,-1 1 0 0 0,0-1 1 0 0,1 0-1 0 0,-1 1 102 0 0,-13 3-6821 0 0,-1-1-441 0 0</inkml:trace>
  <inkml:trace contextRef="#ctx0" brushRef="#br0" timeOffset="186237.94">11003 5853 16671 0 0,'0'0'763'0'0,"0"0"-14"0"0,2-1-482 0 0,10-3 215 0 0,-1 1 0 0 0,1 1 0 0 0,0-1 0 0 0,0 2 0 0 0,11-1-482 0 0,66 3 1348 0 0,-39 0-929 0 0,5-2 1 0 0,22-4-420 0 0,-75 4-203 0 0,1 1 1 0 0,-1-1-1 0 0,1 0 0 0 0,0 1 0 0 0,-1-1 0 0 0,1 0 0 0 0,-1-1 0 0 0,0 1 1 0 0,1 0 202 0 0,10-10-4279 0 0,-7 3-2144 0 0</inkml:trace>
  <inkml:trace contextRef="#ctx0" brushRef="#br0" timeOffset="186657.883">11443 5634 6912 0 0,'0'0'528'0'0,"1"2"16"0"0,7 34 6921 0 0,-1 21-3600 0 0,3 16-2196 0 0,6 47 1562 0 0,-6-34-1794 0 0,-7-91-970 0 0,2-15-453 0 0,2-4-88 0 0,-1 8-523 0 0,1 0 1 0 0,0 1-1 0 0,1-1 1 0 0,2 0 596 0 0,-6 10-174 0 0,0 1 1 0 0,0 0-1 0 0,0 0 1 0 0,0 0-1 0 0,1 0 1 0 0,0 1-1 0 0,0 0 1 0 0,0 0-1 0 0,0 0 1 0 0,1 1-1 0 0,-1-1 1 0 0,4 0 173 0 0,-6 3 33 0 0,1 0 0 0 0,-1 0 0 0 0,0 0-1 0 0,1 0 1 0 0,-1 1 0 0 0,1-1 0 0 0,-1 1 0 0 0,1 0 0 0 0,-1 0 0 0 0,1 0-1 0 0,-1 1 1 0 0,1-1 0 0 0,-1 1 0 0 0,0 0 0 0 0,1 0 0 0 0,-1 0 0 0 0,0 0-1 0 0,0 1 1 0 0,1-1 0 0 0,-1 1 0 0 0,1 1-33 0 0,1 0 77 0 0,-1 0 0 0 0,0 1 0 0 0,0 0 0 0 0,0-1 0 0 0,0 1 0 0 0,-1 0 0 0 0,1 1 1 0 0,-1-1-1 0 0,0 1 0 0 0,-1-1 0 0 0,1 1 0 0 0,-1 0 0 0 0,1 3-77 0 0,28 59 805 0 0,-24-51-776 0 0,1 0-1 0 0,0 0 0 0 0,1-1 1 0 0,6 7-29 0 0,11 11-6726 0 0,-14-19-765 0 0</inkml:trace>
  <inkml:trace contextRef="#ctx0" brushRef="#br0" timeOffset="181514.091">6307 5845 15952 0 0,'0'0'362'0'0,"0"0"47"0"0,0 0 29 0 0,0 0-50 0 0,1 16 464 0 0,1 0 71 0 0,0 0 1 0 0,-1 0-1 0 0,-1 0 1 0 0,0 5-924 0 0,-1-4 396 0 0,1 0 0 0 0,1 0 0 0 0,3 14-396 0 0,-1-12 126 0 0,-2-10-63 0 0,1 0 1 0 0,0 0-1 0 0,1-1 0 0 0,2 8-63 0 0,1 1 69 0 0,-5-13-91 0 0,0 1 0 0 0,1-1 1 0 0,0 1-1 0 0,0-1 0 0 0,2 3 22 0 0,5 4-2564 0 0,-8-11 1193 0 0</inkml:trace>
  <inkml:trace contextRef="#ctx0" brushRef="#br0" timeOffset="181899.991">6339 5729 17503 0 0,'0'0'1352'0'0,"0"0"-873"0"0,0 0-300 0 0,0 0 266 0 0,0 0 135 0 0,0 0 27 0 0,0 0-81 0 0,0 0-380 0 0,7 3-110 0 0,63 20-3795 0 0,-59-18-2903 0 0</inkml:trace>
  <inkml:trace contextRef="#ctx0" brushRef="#br0" timeOffset="182597.618">6628 5877 12784 0 0,'0'0'586'0'0,"0"0"-15"0"0,-5 6-259 0 0,2 1 31 0 0,0-1 0 0 0,1 0 0 0 0,0 1-1 0 0,0 0 1 0 0,0-1 0 0 0,1 1 0 0 0,0 0 0 0 0,0 0 0 0 0,1 0 0 0 0,0 0 0 0 0,0 2-343 0 0,0 11 436 0 0,-2 3 342 0 0,2-1 1 0 0,1 1 0 0 0,1 4-779 0 0,-2-24 43 0 0,0 1 103 0 0,1 1 0 0 0,0 0 0 0 0,0-1 0 0 0,0 1 1 0 0,0-1-1 0 0,1 1 0 0 0,0-1 0 0 0,1 4-146 0 0,6 2 262 0 0,-9-10-166 0 0,0 0-4 0 0,7-14 112 0 0,1-13-968 0 0,-1 0-1 0 0,2-22 765 0 0,-4 21-507 0 0,1 0-1 0 0,6-14 508 0 0,-10 36-62 0 0,0-1-1 0 0,1 1 0 0 0,0 0 1 0 0,0 0-1 0 0,1 1 0 0 0,-1-1 1 0 0,1 1-1 0 0,0-1 0 0 0,1 1 1 0 0,-1 0-1 0 0,1 1 0 0 0,0-1 1 0 0,0 1-1 0 0,3-1 63 0 0,-7 4 20 0 0,1 0 0 0 0,0 1 0 0 0,-1-1 0 0 0,1 1 0 0 0,-1-1-1 0 0,1 1 1 0 0,0 0 0 0 0,-1-1 0 0 0,1 1 0 0 0,0 0 0 0 0,-1 0 0 0 0,1 0 0 0 0,0 1 0 0 0,-1-1-1 0 0,1 0 1 0 0,0 1 0 0 0,-1-1 0 0 0,1 1 0 0 0,-1-1 0 0 0,1 1 0 0 0,0 0 0 0 0,-1-1 0 0 0,0 1-1 0 0,1 0 1 0 0,-1 0 0 0 0,1 0 0 0 0,-1 1-20 0 0,4 2 139 0 0,0 0 0 0 0,0 1-1 0 0,-1-1 1 0 0,1 1 0 0 0,-1 0-1 0 0,2 4-138 0 0,-2-2 206 0 0,0 0-1 0 0,-1 1 0 0 0,3 5-205 0 0,7 17 418 0 0,-7-20-327 0 0,0 1 33 0 0,0 0 0 0 0,-1 0-1 0 0,0 1 1 0 0,0 1-124 0 0,2 9 200 0 0,8 28 151 0 0,-15-46-316 0 0,1 1-1 0 0,0-1 1 0 0,-1 0-1 0 0,0 1 1 0 0,0-1-1 0 0,0 0 1 0 0,0 0-1 0 0,-1 1 1 0 0,0-1-1 0 0,0 1-34 0 0,0-3 9 0 0,0-1-1 0 0,1 1 1 0 0,-1-1 0 0 0,0 1-1 0 0,0-1 1 0 0,0 0-1 0 0,-1 1 1 0 0,1-1-1 0 0,-1 1-8 0 0,0 0-9 0 0,2-2 9 0 0,-1 1-1 0 0,1-1 1 0 0,0 0-1 0 0,0 0 1 0 0,0 0-1 0 0,-1 0 0 0 0,1 1 1 0 0,0-1-1 0 0,0 0 1 0 0,0 0-1 0 0,0 0 1 0 0,0 1-1 0 0,-1-1 0 0 0,1 0 1 0 0,0 0-1 0 0,0 1 1 0 0,0-1-1 0 0,0 0 1 0 0,0 0-1 0 0,0 1 1 0 0,0-1-1 0 0,0 0 0 0 0,0 0 1 0 0,0 1-1 0 0,0-1 1 0 0,0 0-1 0 0,0 0 1 0 0,0 1-1 0 0,0-1 1 0 0,0 0-1 0 0,0 0 0 0 0,0 1 1 0 0,1-1-1 0 0,-1 0 1 0 0,0 0-1 0 0,0 1 1 0 0,0-1-1 0 0,0 0 1 0 0,0 0-1 0 0,1 0 0 0 0,-1 0 1 0 0,0 1-1 0 0,0-1 1 0 0,0 0-1 0 0,0 0 1 0 0,1 0-1 0 0,-1 0 1 0 0,2 2-2721 0 0,-2-2 1791 0 0,0 0-1021 0 0</inkml:trace>
  <inkml:trace contextRef="#ctx0" brushRef="#br0" timeOffset="183071.306">7085 5710 14744 0 0,'0'0'1136'0'0,"1"1"-747"0"0,39 152 4165 0 0,-37-139-4093 0 0,0-1 0 0 0,-1 1 0 0 0,0 12-461 0 0,1 4 465 0 0,0 12-1694 0 0,0 31 1229 0 0,-3-71-365 0 0,0-1-1 0 0,0 1 1 0 0,-1-1 0 0 0,1 0-1 0 0,0 1 1 0 0,0-1 0 0 0,-1 1-1 0 0,1-1 1 0 0,0 0 0 0 0,-1 1 365 0 0,0-1-6621 0 0</inkml:trace>
  <inkml:trace contextRef="#ctx0" brushRef="#br0" timeOffset="183464.462">7072 5925 14888 0 0,'7'0'1349'0'0,"-5"0"-1320"0"0,97 3 209 0 0,-81-3 99 0 0,1 0 0 0 0,5-2-337 0 0,3 0 381 0 0,15 0 741 0 0,30-6-1122 0 0,-57 6 76 0 0,1-2 0 0 0,-1 0-1 0 0,1 0 1 0 0,-1-1 0 0 0,0-1-1 0 0,2-2-75 0 0,-13 5-80 0 0,1 1-1 0 0,-1-1 1 0 0,1 0-1 0 0,-1 0 1 0 0,0 0 0 0 0,-1-1-1 0 0,1 0 1 0 0,0 1-1 0 0,-1-1 1 0 0,0 0-1 0 0,0-1 1 0 0,0 1-1 0 0,-1 0 1 0 0,1-1 80 0 0,-2 2-119 0 0,0 0 1 0 0,0 1-1 0 0,0-1 1 0 0,-1 1 0 0 0,1-1-1 0 0,-1 0 1 0 0,1 0-1 0 0,-1 1 1 0 0,0-1 0 0 0,0 0-1 0 0,-1 1 1 0 0,1-1-1 0 0,0 0 1 0 0,-1 0-1 0 0,0 1 1 0 0,1-1 0 0 0,-1 1-1 0 0,0-1 1 0 0,0 1-1 0 0,-1-1 1 0 0,1 1 0 0 0,0-1-1 0 0,-1 1 1 0 0,0 0-1 0 0,1 0 1 0 0,-1 0 0 0 0,0-1 118 0 0,0 1 78 0 0,0 1 0 0 0,0-1 0 0 0,0 0 1 0 0,-1 0-1 0 0,1 1 0 0 0,0-1 1 0 0,-1 1-1 0 0,1 0 0 0 0,-1 0 0 0 0,1 0 1 0 0,-1 0-1 0 0,0 0 0 0 0,1 0 1 0 0,-1 1-1 0 0,0 0 0 0 0,1-1 1 0 0,-1 1-1 0 0,0 0 0 0 0,0 0 0 0 0,1 0 1 0 0,-1 1-1 0 0,0-1 0 0 0,0 0 1 0 0,1 1-1 0 0,-1 0 0 0 0,0 0-78 0 0,-7 2 413 0 0,1 1-1 0 0,0 1 1 0 0,-1 0-1 0 0,1 0 1 0 0,1 0-1 0 0,-3 3-412 0 0,5-3 111 0 0,1 0-1 0 0,-1 0 0 0 0,1 0 1 0 0,1 0-1 0 0,-1 1 1 0 0,1 0-1 0 0,0 0 0 0 0,0 0 1 0 0,1 0-1 0 0,0 1 1 0 0,0-1-1 0 0,1 1 1 0 0,-1 0-1 0 0,1 0 0 0 0,1 0 1 0 0,-1 0-1 0 0,1 7-110 0 0,0-6 87 0 0,1 1-1 0 0,1 0 1 0 0,0-1-1 0 0,0 1 1 0 0,1 0-1 0 0,0-1 1 0 0,2 4-87 0 0,-2-7 31 0 0,0-1 0 0 0,0 0 0 0 0,1 1 0 0 0,0-1 0 0 0,0-1-1 0 0,0 1 1 0 0,0 0 0 0 0,0-1 0 0 0,1 1 0 0 0,1 0-31 0 0,8 9 149 0 0,-10-10-100 0 0,0-1-1 0 0,0 1 0 0 0,0-1 1 0 0,1 1-1 0 0,-1-1 0 0 0,1 0 1 0 0,0 0-1 0 0,-1 0 0 0 0,1-1 1 0 0,0 1-1 0 0,4 0-48 0 0,-6-2 11 0 0,0 1 0 0 0,0-1-1 0 0,0 1 1 0 0,0-1 0 0 0,0 0 0 0 0,0 0 0 0 0,0 0 0 0 0,0 0 0 0 0,1-1-1 0 0,-1 1 1 0 0,0 0 0 0 0,0-1 0 0 0,0 0 0 0 0,0 1 0 0 0,0-1-1 0 0,0 0 1 0 0,0 0 0 0 0,-1 0 0 0 0,1 0 0 0 0,0 0 0 0 0,0-1 0 0 0,-1 1-1 0 0,1 0 1 0 0,0-1-11 0 0,13-17-687 0 0,0-1-1 0 0,11-20 688 0 0,-17 25-843 0 0,0 0-1 0 0,2 0 0 0 0,0 1 1 0 0,0 0-1 0 0,1 1 0 0 0,11-8 844 0 0,-23 20-59 0 0,8-5-518 0 0,-1 0 0 0 0,1 1-1 0 0,1-1 1 0 0,-1 1-1 0 0,9-3 578 0 0,-15 7 70 0 0,-1 0-1 0 0,1 1 0 0 0,0-1 0 0 0,0 1 0 0 0,0-1 0 0 0,0 1 0 0 0,0 0 1 0 0,0-1-1 0 0,0 1 0 0 0,1 0 0 0 0,-1 0 0 0 0,0 1 0 0 0,0-1 0 0 0,0 0 0 0 0,0 1 1 0 0,0-1-1 0 0,0 1 0 0 0,0 0 0 0 0,-1-1 0 0 0,1 1 0 0 0,0 0 0 0 0,0 0 0 0 0,0 0 1 0 0,-1 1-1 0 0,1-1 0 0 0,0 0 0 0 0,-1 1 0 0 0,1-1 0 0 0,-1 1 0 0 0,0-1 1 0 0,1 1-70 0 0,3 4 376 0 0,0 1 1 0 0,-1 0 0 0 0,0 0-1 0 0,0 0 1 0 0,0 1 0 0 0,-1-1 0 0 0,0 1-1 0 0,0 0 1 0 0,0 2-377 0 0,2 9 416 0 0,5 15 804 0 0,-2 1 1 0 0,2 19-1221 0 0,-10-41 738 0 0,0-12-437 0 0,-11 10 511 0 0,10-11-790 0 0,0 0 0 0 0,1 1 0 0 0,-1-1 0 0 0,1 0 0 0 0,-1 0 1 0 0,0 0-1 0 0,1 0 0 0 0,-1 1 0 0 0,1-1 0 0 0,-1 0 0 0 0,0 0 0 0 0,1 0 0 0 0,-1-1 0 0 0,0 1 0 0 0,1 0 0 0 0,-1 0 1 0 0,0 0-1 0 0,1 0 0 0 0,-1 0 0 0 0,1-1 0 0 0,-1 1 0 0 0,1 0 0 0 0,-1-1 0 0 0,1 1 0 0 0,-1 0 0 0 0,0-1 1 0 0,1 1-1 0 0,0-1 0 0 0,-1 1 0 0 0,1-1 0 0 0,-1 1 0 0 0,1-1 0 0 0,0 1 0 0 0,-1-1 0 0 0,1 1 0 0 0,0-1 1 0 0,-1 1-1 0 0,1-1 0 0 0,0 0 0 0 0,0 1 0 0 0,0-1 0 0 0,-1 1 0 0 0,1-1-22 0 0,-1-3 23 0 0,0 0 0 0 0,1 0 1 0 0,-1 0-1 0 0,1 0 0 0 0,-1 0 0 0 0,1-1-23 0 0,0-8-100 0 0,1-1 1 0 0,0 1-1 0 0,0-1 0 0 0,2-4 100 0 0,-1 13-95 0 0,-1-1 0 0 0,1 1 0 0 0,0-1 0 0 0,1 1 0 0 0,-1 0 0 0 0,1 0 0 0 0,0 0 0 0 0,0 1 0 0 0,0-1 0 0 0,1 1 0 0 0,3-5 95 0 0,5-3-466 0 0,15-14-1563 0 0,7-5 2029 0 0,-26 24-1102 0 0,0 1 0 0 0,1 0 0 0 0,0 0 1 0 0,1 1-1 0 0,-1 0 0 0 0,7-2 1102 0 0,2 1-5525 0 0</inkml:trace>
  <inkml:trace contextRef="#ctx0" brushRef="#br0" timeOffset="183852.498">8233 5729 6912 0 0,'-13'-2'523'0'0,"8"1"-345"0"0,1 1 0 0 0,-1-1 0 0 0,1 1 0 0 0,-1-1 0 0 0,1 1 0 0 0,-1 1 0 0 0,1-1-1 0 0,-1 1 1 0 0,1-1 0 0 0,-1 1-178 0 0,-5 3 1339 0 0,0-1-1 0 0,0 2 1 0 0,0-1-1 0 0,1 1 1 0 0,-1 1-1 0 0,0 1-1338 0 0,4-3 408 0 0,1 0 0 0 0,0 0 1 0 0,0 1-1 0 0,0 0 0 0 0,1 0 0 0 0,-1 1 1 0 0,1-1-1 0 0,1 1 0 0 0,-1 0 0 0 0,0 2-408 0 0,-1 1 175 0 0,1 1-1 0 0,0 0 1 0 0,1 0-1 0 0,0 0 0 0 0,0 5-174 0 0,3-12 73 0 0,0 1 0 0 0,0-1 0 0 0,0 1 0 0 0,1-1 0 0 0,-1 1-1 0 0,1-1 1 0 0,0 1 0 0 0,0-1 0 0 0,0 1 0 0 0,1-1 0 0 0,-1 0-1 0 0,1 0 1 0 0,0 1 0 0 0,0-1 0 0 0,0 0 0 0 0,0-1 0 0 0,0 1-1 0 0,1 0 1 0 0,1 1-73 0 0,-3-3 38 0 0,1-1-1 0 0,-1 0 0 0 0,0 0 1 0 0,0 0-1 0 0,0 0 0 0 0,0-1 0 0 0,0 1 1 0 0,0 0-1 0 0,0 0 0 0 0,1-1 1 0 0,-1 1-1 0 0,0-1 0 0 0,0 1 1 0 0,0-1-1 0 0,0 0-37 0 0,1 1 44 0 0,3-3-43 0 0,1 0-1 0 0,-1-1 0 0 0,0 1 1 0 0,0-1-1 0 0,0 0 0 0 0,0-1 1 0 0,-1 1-1 0 0,1-1 0 0 0,2-4 0 0 0,16-15-15 0 0,-14 16-20 0 0,-4 3-66 0 0,1 0 0 0 0,-1 0-1 0 0,1 1 1 0 0,0-1 0 0 0,1 1 0 0 0,-1 1-1 0 0,4-2 102 0 0,-4 2-22 0 0,1 0 0 0 0,0 1 0 0 0,1 0 0 0 0,-1 0 1 0 0,4 0 21 0 0,-8 2 7 0 0,1 0 1 0 0,0 0 0 0 0,-1 0-1 0 0,1 0 1 0 0,0 1 0 0 0,-1-1-1 0 0,1 1 1 0 0,0 0 0 0 0,-1 0-1 0 0,1 0 1 0 0,2 2-8 0 0,0 0-12 0 0,0 0 0 0 0,-1 1 0 0 0,1-1-1 0 0,-1 1 1 0 0,0 0 0 0 0,0 0 0 0 0,0 1 0 0 0,-1 0 0 0 0,0 0 0 0 0,1 0-1 0 0,1 4 13 0 0,1 2 21 0 0,-1 0-1 0 0,0 1 0 0 0,-1-1 1 0 0,0 1-1 0 0,1 9-20 0 0,-2-11 126 0 0,-1 1 1 0 0,2-1-1 0 0,-1 0 1 0 0,5 7-127 0 0,-7-14-307 0 0,1 1 1 0 0,0-1 0 0 0,-1 1 0 0 0,1-1-1 0 0,0 0 1 0 0,2 1 306 0 0,-3-2-650 0 0,-1-1-1 0 0,1 0 1 0 0,0 1-1 0 0,0-1 1 0 0,0 0-1 0 0,0 0 1 0 0,0 0 0 0 0,0-1-1 0 0,0 1 1 0 0,1 0-1 0 0,-1-1 1 0 0,1 1 650 0 0,9-1-6165 0 0</inkml:trace>
  <inkml:trace contextRef="#ctx0" brushRef="#br0" timeOffset="184241.866">8819 5746 10592 0 0,'-8'-3'190'0'0,"4"1"-71"0"0,-1 1 0 0 0,0-1 0 0 0,1 1 0 0 0,-1 0 0 0 0,0 0 0 0 0,0 0 0 0 0,1 1-1 0 0,-1 0 1 0 0,0 0 0 0 0,0 0 0 0 0,-5 1-119 0 0,2 1 1366 0 0,1 1 0 0 0,-1 0-1 0 0,0 0 1 0 0,0 1 0 0 0,1-1-1 0 0,0 2 1 0 0,-6 3-1366 0 0,-1 3 659 0 0,0 1-1 0 0,-13 13-658 0 0,22-20 92 0 0,1 0 0 0 0,0 0 0 0 0,0 1 0 0 0,0-1 1 0 0,1 1-1 0 0,-1 0 0 0 0,1 0 0 0 0,1 1 0 0 0,-1-1 0 0 0,1 1 0 0 0,0-1 0 0 0,0 6-92 0 0,-1 9 229 0 0,1 0 0 0 0,1-1 0 0 0,1 11-229 0 0,0-27 12 0 0,0 0 0 0 0,0 0 0 0 0,1-1-1 0 0,-1 1 1 0 0,1 0 0 0 0,0-1 0 0 0,0 1-1 0 0,0 0 1 0 0,1-1 0 0 0,-1 0 0 0 0,1 1-1 0 0,0-1 1 0 0,0 1-12 0 0,0-2 11 0 0,-1-1 1 0 0,1 1-1 0 0,-1 0 0 0 0,1-1 0 0 0,0 1 0 0 0,0-1 1 0 0,-1 1-1 0 0,1-1 0 0 0,0 0 0 0 0,0 0 0 0 0,1 0 0 0 0,-1 0 1 0 0,0 0-1 0 0,0 0 0 0 0,0-1 0 0 0,1 1 0 0 0,-1-1 1 0 0,0 1-1 0 0,0-1 0 0 0,1 0 0 0 0,0 0-11 0 0,7 0-57 0 0,-1 0 0 0 0,0-1 0 0 0,1 0 1 0 0,-1-1-1 0 0,0 0 0 0 0,0 0 0 0 0,0-1 0 0 0,0 0 0 0 0,0 0 0 0 0,0-1 0 0 0,-1-1 0 0 0,0 1 0 0 0,2-3 57 0 0,35-26-1818 0 0,-35 24 44 0 0,-1 0 0 0 0,0 0 0 0 0,3-6 1774 0 0,6-7-6587 0 0</inkml:trace>
  <inkml:trace contextRef="#ctx0" brushRef="#br0" timeOffset="184628.953">8991 5570 8288 0 0,'0'8'862'0'0,"-5"43"6571"0"0,1 15-7433 0 0,-1 22 2514 0 0,3-46-697 0 0,2 31-1817 0 0,1-39 660 0 0,-1 0 1 0 0,-2-1-1 0 0,-2 5-660 0 0,1-13-4330 0 0,3-25-2531 0 0</inkml:trace>
  <inkml:trace contextRef="#ctx0" brushRef="#br0" timeOffset="184982.653">8851 5791 4608 0 0,'1'0'208'0'0,"7"-3"-124"0"0,-1 1 0 0 0,1 0 0 0 0,0 1 0 0 0,6-1-84 0 0,16 0 6488 0 0,15 2-6488 0 0,-22 0 2837 0 0,31 2-1611 0 0,-15-1-889 0 0,23-3-337 0 0,7-1-1 0 0,-43 3-680 0 0,-1-1 0 0 0,1-1 0 0 0,24-6 681 0 0,-47 7-332 0 0,-1 0 0 0 0,1 0 0 0 0,-1 0 1 0 0,0 0-1 0 0,1 0 0 0 0,-1 0 1 0 0,0 0-1 0 0,0-1 0 0 0,0 1 0 0 0,1-1 332 0 0,-2 1-1094 0 0,-1 1 435 0 0,0 0 195 0 0,-19-9 2084 0 0,8 8-705 0 0,-1 1 0 0 0,1-1 1 0 0,0 2-1 0 0,0-1 0 0 0,-1 2 0 0 0,1-1 1 0 0,0 2-1 0 0,0-1 0 0 0,-10 5-915 0 0,11-3 427 0 0,0 0 0 0 0,0 0 0 0 0,1 1 0 0 0,-7 3-427 0 0,14-6 53 0 0,-1 0-1 0 0,0 0 1 0 0,1 0-1 0 0,0 0 0 0 0,-1 0 1 0 0,1 0-1 0 0,0 1 0 0 0,0-1 1 0 0,0 1-1 0 0,0-1 1 0 0,1 1-1 0 0,-1 0 0 0 0,1 0 1 0 0,-1 0-1 0 0,1 0 0 0 0,0 0 1 0 0,0 0-53 0 0,1-1 9 0 0,0 0 0 0 0,0 0 0 0 0,0-1 0 0 0,0 1 0 0 0,1 0 0 0 0,-1 0-1 0 0,0 0 1 0 0,1-1 0 0 0,-1 1 0 0 0,1 0 0 0 0,0 0 0 0 0,0-1 0 0 0,-1 1 0 0 0,1-1 0 0 0,0 1 0 0 0,0-1 0 0 0,1 1 0 0 0,-1-1 0 0 0,0 1 0 0 0,0-1 0 0 0,1 0 0 0 0,0 1-9 0 0,2 1 25 0 0,0 1 1 0 0,1-1-1 0 0,-1 0 0 0 0,1 0 1 0 0,0 0-1 0 0,5 1-25 0 0,152 56 389 0 0,-159-59-376 0 0,0 1-1 0 0,0-1 0 0 0,0 1 1 0 0,0 0-1 0 0,-1 0 0 0 0,1 0 1 0 0,-1 0-1 0 0,1 0 1 0 0,-1 1-1 0 0,0-1 0 0 0,0 1 1 0 0,0 0-13 0 0,22 35 586 0 0,-20-31-434 0 0,-3-4-9 0 0,1-1 0 0 0,-1 1 0 0 0,0 0 1 0 0,0 0-1 0 0,0 0 0 0 0,0 0 0 0 0,0-1 0 0 0,-1 1 0 0 0,1 0 1 0 0,-1 0-1 0 0,0 0 0 0 0,0 0 0 0 0,0 3-143 0 0,-1-4 71 0 0,1 1 0 0 0,-1-1-1 0 0,0 0 1 0 0,1 0 0 0 0,-1 0 0 0 0,0 0-1 0 0,0 0 1 0 0,-1 0 0 0 0,1 0 0 0 0,0 0-1 0 0,-1-1 1 0 0,1 1 0 0 0,-1 0-1 0 0,1-1 1 0 0,-1 0 0 0 0,0 1 0 0 0,0-1-1 0 0,0 0 1 0 0,0 1-71 0 0,-10 4 100 0 0,-1 0 1 0 0,1-1-1 0 0,-1 0 0 0 0,0-1 0 0 0,0-1 0 0 0,-13 3-100 0 0,-24 5-67 0 0,-4 2-2106 0 0,30-11-4768 0 0,9-2-466 0 0</inkml:trace>
  <inkml:trace contextRef="#ctx0" brushRef="#br0" timeOffset="191586.66">16614 5889 3224 0 0,'9'-17'3417'0'0,"8"-15"8856"0"0,10-28-12273 0 0,-27 59 709 0 0,0 1-5 0 0,0 0-37 0 0,0 0-156 0 0,0 0-67 0 0,0 0-18 0 0,0 0-40 0 0,0 0-162 0 0,9 13 184 0 0,-4-4-398 0 0,-2 1 1 0 0,1 0 0 0 0,-1 0-1 0 0,0 0 1 0 0,-1 2-11 0 0,5 13 113 0 0,24 89-122 0 0,-28-105 47 0 0,0 1 1 0 0,1-1-1 0 0,0 0 1 0 0,1-1-1 0 0,0 1 1 0 0,0-1-1 0 0,1 1 1 0 0,0-2-1 0 0,6 8-38 0 0,-9-13 15 0 0,-1 1-1 0 0,1-1 1 0 0,0 0-1 0 0,0 1 1 0 0,0-1-1 0 0,0 0 1 0 0,1-1-1 0 0,-1 1 1 0 0,0-1-1 0 0,1 1 1 0 0,-1-1-1 0 0,1 0 1 0 0,0 0-1 0 0,-1-1 0 0 0,1 1 1 0 0,0-1-1 0 0,-1 0 1 0 0,1 1-1 0 0,0-2 1 0 0,-1 1-1 0 0,1 0 1 0 0,0-1-1 0 0,-1 0 1 0 0,1 0-1 0 0,0 0 1 0 0,-1 0-1 0 0,3-1-14 0 0,-2 0 15 0 0,0 0 0 0 0,0-1 0 0 0,-1 1 0 0 0,1 0 0 0 0,-1-1 0 0 0,0 0 0 0 0,1 0 0 0 0,-1 0 0 0 0,0 0 0 0 0,-1 0 0 0 0,1-1-1 0 0,-1 0 1 0 0,1 1 0 0 0,-1-1 0 0 0,0 0 0 0 0,-1 0 0 0 0,1 0-15 0 0,4-11 100 0 0,-2-1-1 0 0,1 0 1 0 0,1-15-100 0 0,-1 5 31 0 0,37-124 241 0 0,-18 49-504 0 0,-23 97 203 0 0,0 0 0 0 0,0 0 0 0 0,1 0 0 0 0,-1 0 0 0 0,1 0 0 0 0,0 0 0 0 0,0 0 0 0 0,1 1 0 0 0,-1-1 0 0 0,2-1 29 0 0,-3 4-411 0 0,-1 1-121 0 0,0 0-20 0 0,12 12-3797 0 0,-8-4 1492 0 0,0 0-3239 0 0</inkml:trace>
  <inkml:trace contextRef="#ctx0" brushRef="#br0" timeOffset="192017.219">16844 6323 13448 0 0,'0'0'613'0'0,"0"0"-10"0"0,6-6-127 0 0,27-8 58 0 0,-1 0 0 0 0,2 2-1 0 0,-1 2 1 0 0,2 1 0 0 0,-1 1 0 0 0,20 0-534 0 0,-51 7 48 0 0,-1 1 0 0 0,1 0 0 0 0,0-1 0 0 0,-1 1 0 0 0,1 1 0 0 0,0-1 0 0 0,-1 0 0 0 0,1 0 0 0 0,-1 1 0 0 0,1 0 0 0 0,1 0-48 0 0,-3 0 212 0 0,3 5 904 0 0,-4-3-977 0 0,0-1-66 0 0,0 1 1 0 0,0-1 0 0 0,0 1 0 0 0,0-1 0 0 0,-1 0-1 0 0,1 1 1 0 0,-1-1 0 0 0,1 1 0 0 0,-1-1 0 0 0,0 0 0 0 0,0 1-1 0 0,-1 1-73 0 0,-9 13 273 0 0,1-1-79 0 0,0-1 1 0 0,-1-1-1 0 0,-3 4-194 0 0,7-9 88 0 0,0 0 1 0 0,1 0-1 0 0,0 1 0 0 0,0 0 0 0 0,1 1-88 0 0,-1 1 74 0 0,0-1 1 0 0,-1-1-1 0 0,-3 5-74 0 0,-6 2 111 0 0,14-15-93 0 0,0-1 1 0 0,0 1 0 0 0,0 0-1 0 0,0 0 1 0 0,0 1-1 0 0,1-1 1 0 0,-1 0-1 0 0,1 1 1 0 0,0-1-1 0 0,-1 2-18 0 0,1-4 37 0 0,1 1-1 0 0,0 0 1 0 0,-1 0-1 0 0,1 0 0 0 0,0 0 1 0 0,-1 0-1 0 0,1 0 1 0 0,0 0-1 0 0,0 0 0 0 0,0 0 1 0 0,0 0-1 0 0,0 0 0 0 0,0-1 1 0 0,0 1-1 0 0,0 1-36 0 0,1-2 34 0 0,-1 1 0 0 0,1 0 0 0 0,-1 0 0 0 0,1-1 0 0 0,0 1 0 0 0,-1-1 0 0 0,1 1 0 0 0,0-1 0 0 0,0 1 0 0 0,-1-1 0 0 0,1 1 0 0 0,0-1 0 0 0,0 1 0 0 0,0-1 0 0 0,0 0-34 0 0,4 2 18 0 0,0 0-1 0 0,1-1 1 0 0,-1 1-1 0 0,0-1 1 0 0,0-1-1 0 0,1 1 1 0 0,-1-1-1 0 0,5 0-17 0 0,45-6 213 0 0,-26 2-176 0 0,-24 4-121 0 0,0-1 0 0 0,0 0 0 0 0,0 0 0 0 0,-1-1 0 0 0,4 0 84 0 0,-6 1-394 0 0,-1 0 0 0 0,1 0-1 0 0,0 0 1 0 0,-1 0 0 0 0,1 0-1 0 0,0 0 1 0 0,-1 0 0 0 0,1 0-1 0 0,-1-1 1 0 0,0 1 0 0 0,1 0-1 0 0,-1-1 1 0 0,0 1-1 0 0,0-1 1 0 0,1-1 394 0 0,2-8-6806 0 0</inkml:trace>
  <inkml:trace contextRef="#ctx0" brushRef="#br0" timeOffset="192443.829">16787 6342 15776 0 0,'0'0'726'0'0,"0"0"-21"0"0,0 0-414 0 0,13-3 426 0 0,115 10 1150 0 0,2 0-1891 0 0,-71-4-4036 0 0,-42-3-1890 0 0</inkml:trace>
  <inkml:trace contextRef="#ctx0" brushRef="#br0" timeOffset="195023.416">17420 6446 9672 0 0,'0'0'748'0'0,"-5"-3"287"0"0,3 3 3977 0 0,1 4-4903 0 0,-1 1 0 0 0,1-1-1 0 0,0 0 1 0 0,0 1-1 0 0,1-1 1 0 0,-1 0-1 0 0,1 1 1 0 0,0 1-109 0 0,-2 15 1095 0 0,1-8-634 0 0,0 0 0 0 0,1-1-1 0 0,1 1 1 0 0,0 2-461 0 0,0-3 214 0 0,0 1 0 0 0,-1-1 0 0 0,-1 1 0 0 0,0 5-214 0 0,-1-3 251 0 0,1 0 0 0 0,0 9-251 0 0,-1 16 247 0 0,-1 21 41 0 0,2-57-266 0 0,1-1 0 0 0,0 1 0 0 0,1-1 0 0 0,-1 1 0 0 0,1-1 0 0 0,0 2-22 0 0,-1-2 1 0 0,1 0 1 0 0,-1 0 0 0 0,1 0 0 0 0,-1 0 0 0 0,0-1 0 0 0,0 1-1 0 0,-1 3-1 0 0,1 1 91 0 0,0-6-6271 0 0,0-1 110 0 0</inkml:trace>
  <inkml:trace contextRef="#ctx0" brushRef="#br0" timeOffset="195414.132">17410 6420 13304 0 0,'6'-12'1009'0'0,"-2"10"-955"0"0,-1-1 0 0 0,1 1 0 0 0,-1-1 0 0 0,1 1-1 0 0,0 0 1 0 0,-1 0 0 0 0,1 1 0 0 0,0-1 0 0 0,0 1 0 0 0,0 0 0 0 0,1 0 0 0 0,-1 0 0 0 0,0 1 0 0 0,0 0-1 0 0,0-1 1 0 0,5 2-54 0 0,-2-1 215 0 0,0 0-1 0 0,1 1 0 0 0,-1 0 0 0 0,0 0 1 0 0,1 0-1 0 0,-1 1 0 0 0,0 1 0 0 0,0-1 0 0 0,3 2-214 0 0,-6-2 81 0 0,0 0-1 0 0,0 0 0 0 0,0 0 0 0 0,0 1 0 0 0,0-1 0 0 0,-1 1 0 0 0,1 0 0 0 0,-1 0 0 0 0,0 0 0 0 0,0 1 0 0 0,0-1 0 0 0,0 1 0 0 0,0-1 0 0 0,-1 1 1 0 0,0 0-1 0 0,0 0 0 0 0,0 0 0 0 0,0 1-80 0 0,-1-3 42 0 0,13 40 650 0 0,-13-39-633 0 0,-1 0-1 0 0,1 0 0 0 0,-1 0 1 0 0,1 0-1 0 0,-1 0 1 0 0,0 0-1 0 0,0 0 1 0 0,0 0-1 0 0,-1 0 1 0 0,1 0-1 0 0,-1 0 1 0 0,0 2-59 0 0,0-3 36 0 0,0-1 1 0 0,0 1-1 0 0,0 0 0 0 0,0-1 1 0 0,0 0-1 0 0,-1 1 1 0 0,1-1-1 0 0,0 0 1 0 0,-1 1-1 0 0,1-1 0 0 0,-1 0 1 0 0,1 0-1 0 0,-1 0 1 0 0,0 0-1 0 0,0 0 1 0 0,0-1-37 0 0,-31 10 421 0 0,21-7-303 0 0,-8 1-150 0 0,0-1-1 0 0,-1-1 1 0 0,1-1 0 0 0,-1 0-1 0 0,1-2 1 0 0,-1-1 32 0 0,20 2-10 0 0,-7 0-174 0 0,0 0 1 0 0,1-1-1 0 0,-1 0 0 0 0,0-1 1 0 0,1 0-1 0 0,-1 0 1 0 0,1 0-1 0 0,-1-1 184 0 0,7 2-146 0 0,0 0 0 0 0,0 1 0 0 0,1-1 0 0 0,-1 0 0 0 0,0 1 0 0 0,1-1-1 0 0,-1 0 1 0 0,1 0 0 0 0,-1 1 0 0 0,1-1 0 0 0,-1 0 0 0 0,1 0 0 0 0,0 0 0 0 0,-1 0 0 0 0,1 0 0 0 0,0 0 0 0 0,0 0-1 0 0,0 0 1 0 0,0 0 0 0 0,0 1 0 0 0,0-1 0 0 0,0 0 0 0 0,0 0 0 0 0,0 0 0 0 0,0 0 0 0 0,0 0 0 0 0,0 0 0 0 0,1 0-1 0 0,-1 0 1 0 0,0 0 0 0 0,1 0 0 0 0,-1 0 0 0 0,1 1 0 0 0,-1-1 0 0 0,1 0 0 0 0,-1 0 0 0 0,1 1 0 0 0,-1-1 0 0 0,1 0-1 0 0,0 1 1 0 0,0-1 0 0 0,0 0 146 0 0,5-5-2062 0 0</inkml:trace>
  <inkml:trace contextRef="#ctx0" brushRef="#br0" timeOffset="195875.024">17715 6400 10592 0 0,'0'0'818'0'0,"0"8"-500"0"0,-2 13 965 0 0,2 0-1 0 0,0 1-1282 0 0,1-4 1297 0 0,-1 1-1 0 0,-1-1 0 0 0,-2 6-1296 0 0,3-20 310 0 0,-1 0-1 0 0,1 0 1 0 0,0 0-1 0 0,1 0 1 0 0,-1 0-1 0 0,1 0-309 0 0,1 14 663 0 0,-2-3-63 0 0,0-14-527 0 0,0-1 11 0 0,0 0 51 0 0,0 0 22 0 0,0 0 3 0 0,0 0-13 0 0,0 0-56 0 0,0 0-25 0 0,0 0-2 0 0,-3-8-14 0 0,3 5-86 0 0,0-1 1 0 0,0 1 0 0 0,0 0 0 0 0,1-1-1 0 0,-1 1 1 0 0,1 0 0 0 0,0 0 0 0 0,0-1-1 0 0,0 1 1 0 0,1-1 35 0 0,3-13-434 0 0,-1-3 54 0 0,-1 5 208 0 0,0 0-1 0 0,1 0 1 0 0,1 0 0 0 0,0 0-1 0 0,1 1 1 0 0,0 0 0 0 0,1 0-1 0 0,6-8 173 0 0,-7 14-220 0 0,1 0 0 0 0,0 0 0 0 0,0 1 0 0 0,0 0 0 0 0,5-3 220 0 0,-9 7-202 0 0,1 0 0 0 0,0 1 0 0 0,-1-1 1 0 0,1 1-1 0 0,0 0 0 0 0,0 0 0 0 0,0 1 0 0 0,0-1 1 0 0,0 1-1 0 0,1 0 0 0 0,-1 0 0 0 0,0 0 1 0 0,4 0 201 0 0,-6 1-395 0 0,11 13-904 0 0,-13-7 1295 0 0,0 0 0 0 0,-1 0-1 0 0,1 0 1 0 0,-1 0 0 0 0,0 0-1 0 0,-1 0 1 0 0,0 0 0 0 0,0-1 0 0 0,-2 6 4 0 0,0-1 245 0 0,1 0 1 0 0,0 0 0 0 0,0 3-246 0 0,-8 22 959 0 0,7-24-587 0 0,-2 3 151 0 0,1 1 0 0 0,1-1 0 0 0,-3 13-523 0 0,10 0 520 0 0,-2-26-469 0 0,0 0 1 0 0,0 0-1 0 0,-1 0 1 0 0,1 1-1 0 0,0-1 1 0 0,0 0-1 0 0,0 0 1 0 0,0 0-1 0 0,0 0 1 0 0,0 0-1 0 0,1-1 1 0 0,-1 1-1 0 0,0 0 1 0 0,0 0-1 0 0,1-1 1 0 0,-1 1-1 0 0,0-1 1 0 0,1 1-1 0 0,0-1-51 0 0,1 1 55 0 0,0-1 0 0 0,0 1 0 0 0,0-1-1 0 0,1 0 1 0 0,-1 0 0 0 0,0 0-1 0 0,0 0 1 0 0,0-1 0 0 0,0 0-1 0 0,0 1 1 0 0,0-1 0 0 0,0 0 0 0 0,0 0-1 0 0,2-1-54 0 0,3-2 161 0 0,1-1 0 0 0,0 0-1 0 0,6-5-160 0 0,-13 8 11 0 0,0 1 0 0 0,-1 0 0 0 0,1-1 0 0 0,-1 1 0 0 0,1-1 0 0 0,-1 1 0 0 0,0-1 0 0 0,1 0 0 0 0,-1 0 0 0 0,0 1 0 0 0,0-1 0 0 0,0 0 0 0 0,0 0 0 0 0,-1 0 0 0 0,1 0 0 0 0,0 0 0 0 0,-1 0 0 0 0,0 0 0 0 0,1-1 0 0 0,-1 1 0 0 0,0 0 0 0 0,0 0 0 0 0,0 0 0 0 0,0 0 0 0 0,-1 0 0 0 0,1-2-11 0 0,-2-5 6 0 0,-1 1 0 0 0,0 0 0 0 0,0 0 0 0 0,-1 0 0 0 0,-3-7-6 0 0,3 7-10 0 0,-3-2-75 0 0,1 0 1 0 0,-2 0-1 0 0,1 1 1 0 0,-1-1-1 0 0,-1 2 1 0 0,1-1 0 0 0,-2 1-1 0 0,1 1 1 0 0,-10-7 84 0 0,-8 0-786 0 0,26 14 302 0 0,1 0-105 0 0,0 0-19 0 0,0 0-221 0 0,0 0-903 0 0,0 0-385 0 0</inkml:trace>
  <inkml:trace contextRef="#ctx0" brushRef="#br0" timeOffset="196683.615">18121 6249 9216 0 0,'0'0'706'0'0,"-2"9"-436"0"0,-3 37 4494 0 0,2 1-1 0 0,1 3-4763 0 0,-1 61 2440 0 0,-1-73-2000 0 0,4-36-376 0 0,0-2 0 0 0,0 0 0 0 0,0 0-34 0 0,0 0-148 0 0,7-6-259 0 0,-3 2 172 0 0,0-1 1 0 0,0 1-1 0 0,-1-1 0 0 0,0 0 0 0 0,0 0 1 0 0,0 0-1 0 0,-1-1 0 0 0,0 1 0 0 0,2-4 205 0 0,-1 0-241 0 0,0 1 0 0 0,1 0-1 0 0,4-6 242 0 0,-4 9-90 0 0,-1 1-1 0 0,1-1 1 0 0,-1 1-1 0 0,1 0 1 0 0,1 0-1 0 0,-1 0 1 0 0,0 1-1 0 0,1-1 1 0 0,3-1 90 0 0,-7 5-10 0 0,1-1-1 0 0,-1 0 1 0 0,1 0 0 0 0,0 0-1 0 0,-1 1 1 0 0,1-1 0 0 0,0 1-1 0 0,0-1 1 0 0,-1 1 0 0 0,1 0-1 0 0,0 0 1 0 0,0 0 0 0 0,-1 0-1 0 0,1 0 1 0 0,0 0 0 0 0,0 0-1 0 0,0 1 1 0 0,-1-1-1 0 0,1 1 1 0 0,0-1 0 0 0,0 1-1 0 0,-1-1 1 0 0,1 1 0 0 0,-1 0-1 0 0,1 0 1 0 0,-1 0 0 0 0,1 0-1 0 0,-1 0 1 0 0,1 0 0 0 0,-1 1-1 0 0,0-1 1 0 0,1 1 10 0 0,0 1 36 0 0,0 0 0 0 0,0 0 0 0 0,0 0 0 0 0,0 1 0 0 0,-1-1 0 0 0,0 1 0 0 0,1-1 0 0 0,-1 1 0 0 0,0 3-36 0 0,1 1 239 0 0,-1 0 0 0 0,0 1 0 0 0,0 6-239 0 0,-1-10 99 0 0,0 0-1 0 0,-1 0 0 0 0,1-1 1 0 0,-1 1-1 0 0,0 0 0 0 0,-1-1 1 0 0,1 1-1 0 0,-1-1 0 0 0,0 1 1 0 0,0-1-1 0 0,0 0 0 0 0,0 0 1 0 0,-1 0-1 0 0,0 0 0 0 0,1 0 1 0 0,-2 0-1 0 0,1-1 0 0 0,0 0 1 0 0,-1 1-1 0 0,1-1 0 0 0,-1 0 1 0 0,0-1-1 0 0,0 1 0 0 0,0-1 1 0 0,-1 0-1 0 0,1 0 0 0 0,0 0 1 0 0,-4 1-99 0 0,-8 2 74 0 0,7-2-66 0 0,1 0 0 0 0,-1 0 0 0 0,0-1-1 0 0,1-1 1 0 0,-1 0 0 0 0,0 0 0 0 0,-4 0-8 0 0,12-1-103 0 0,1 0-3 0 0,18 0-200 0 0,13-2 14 0 0,-1-1-1 0 0,1-1 0 0 0,17-6 293 0 0,-17 3-195 0 0,34-5-760 0 0,0-4-1 0 0,44-17 956 0 0,-104 31-54 0 0,-1 0 0 0 0,0-1 0 0 0,1 1 0 0 0,-1-1-1 0 0,-1 0 1 0 0,1 0 0 0 0,0 0 0 0 0,-1 0-1 0 0,1-1 1 0 0,-1 0 0 0 0,0 1 0 0 0,0-1 0 0 0,-1 0-1 0 0,1-1 55 0 0,6-11-297 0 0,0 0 0 0 0,-2-1 0 0 0,1-3 297 0 0,-8 19-20 0 0,1 0 30 0 0,-1 0 0 0 0,1 0 1 0 0,-1 0-1 0 0,1 0 0 0 0,-1-1 0 0 0,1 1 1 0 0,-1 0-1 0 0,0 0 0 0 0,0 0 0 0 0,1-1 1 0 0,-1 1-1 0 0,0 0 0 0 0,0 0 0 0 0,0-1 0 0 0,-1 1 1 0 0,1 0-1 0 0,0 0 0 0 0,0-1 0 0 0,-1 1 1 0 0,1 0-1 0 0,-1 0 0 0 0,1 0 0 0 0,-1 0 1 0 0,1-1-1 0 0,-1 1 0 0 0,0 0 0 0 0,1 0 1 0 0,-1 0-1 0 0,0 0 0 0 0,0 0 0 0 0,0 1 1 0 0,0-1-1 0 0,0 0 0 0 0,0 0 0 0 0,0 1 1 0 0,0-1-1 0 0,0 0-10 0 0,-1 0 104 0 0,-1 1 0 0 0,1-1 0 0 0,-1 0 1 0 0,1 1-1 0 0,-1-1 0 0 0,1 1 0 0 0,-1 0 0 0 0,1 0 1 0 0,-1 0-1 0 0,1 0 0 0 0,-1 1 0 0 0,1-1 0 0 0,0 0 1 0 0,-1 1-1 0 0,1 0 0 0 0,-1 0 0 0 0,1-1 0 0 0,-1 2-104 0 0,-3 1 144 0 0,0 0-1 0 0,0 1 0 0 0,1 0 1 0 0,-1 0-1 0 0,1 0 0 0 0,0 0 1 0 0,0 1-1 0 0,0 0 0 0 0,1 0 1 0 0,0 0-1 0 0,-1 2-143 0 0,-3 5 226 0 0,1 1 0 0 0,1 0-1 0 0,0 0 1 0 0,-3 9-226 0 0,6-15 87 0 0,1 0 0 0 0,0 0-1 0 0,0 0 1 0 0,0 0-1 0 0,1 0 1 0 0,0 1-1 0 0,1-1 1 0 0,0 7-87 0 0,0-11 42 0 0,0 0-1 0 0,1 0 1 0 0,0 0 0 0 0,-1 0-1 0 0,1 0 1 0 0,0 0 0 0 0,0 0-1 0 0,1 0 1 0 0,-1 0 0 0 0,1-1-1 0 0,-1 1 1 0 0,1-1 0 0 0,0 1 0 0 0,0-1-1 0 0,0 1 1 0 0,0-1 0 0 0,0 0-1 0 0,1 0 1 0 0,-1 0 0 0 0,1 0-1 0 0,1 0-41 0 0,2 2 98 0 0,1-1-1 0 0,-1 1 1 0 0,1-2-1 0 0,0 1 1 0 0,0-1-1 0 0,0 0 1 0 0,0-1 0 0 0,0 1-1 0 0,1-1 1 0 0,2-1-98 0 0,-3 1-330 0 0,0-1 1 0 0,-1-1-1 0 0,1 1 1 0 0,-1-1-1 0 0,1-1 1 0 0,0 1 0 0 0,2-2 329 0 0,3-2-2302 0 0</inkml:trace>
  <inkml:trace contextRef="#ctx0" brushRef="#br0" timeOffset="197090.46">17719 5648 15576 0 0,'0'0'356'0'0,"0"0"49"0"0,0 0 20 0 0,0 0-46 0 0,13 0-233 0 0,57-14 1815 0 0,-37 6-214 0 0,20 0-1747 0 0,-51 7 43 0 0,45-4 283 0 0,-1 1 0 0 0,1 2 1 0 0,0 3-1 0 0,1 1-326 0 0,-21 0-55 0 0,-20-3-85 0 0,-1 2 0 0 0,1-1-1 0 0,0 1 1 0 0,-1 0 0 0 0,1 1 0 0 0,3 0 140 0 0,-8-1-520 0 0,-2-1-1174 0 0,0 0-512 0 0,0 0-104 0 0,0 0-23 0 0</inkml:trace>
  <inkml:trace contextRef="#ctx0" brushRef="#br0" timeOffset="197557.279">17857 5475 17071 0 0,'0'0'388'0'0,"0"0"52"0"0,0 0 30 0 0,0 0-56 0 0,0 1-270 0 0,0 21-61 0 0,0 7 677 0 0,-1 1 0 0 0,-1-1-760 0 0,0-2 1555 0 0,1 24-1555 0 0,1-24 298 0 0,-3 19-298 0 0,1-8 98 0 0,2-27-200 0 0,0-1 0 0 0,-1 1 0 0 0,-2 9 102 0 0,2-15-534 0 0,-1 1 0 0 0,1-1 0 0 0,-1 1 0 0 0,-2 4 534 0 0,3-8-445 0 0,0-1 0 0 0,0 1 0 0 0,-1-1-1 0 0,1 1 1 0 0,0-1 0 0 0,0 1 0 0 0,-1-1 0 0 0,1 0 0 0 0,0 0 0 0 0,-1 0 0 0 0,1 0-1 0 0,-1 0 1 0 0,0 0 0 0 0,1 0 0 0 0,-1 0 0 0 0,-1 0 445 0 0,-10 2-5173 0 0</inkml:trace>
  <inkml:trace contextRef="#ctx0" brushRef="#br0" timeOffset="197558.279">17715 5869 15864 0 0,'13'-6'1691'0'0,"-5"2"-1645"0"0,0 1-1 0 0,0 0 0 0 0,1 0 0 0 0,-1 1 0 0 0,1 0 0 0 0,4-1-45 0 0,55-3 449 0 0,-16 1-115 0 0,8-1 1018 0 0,57 1-1352 0 0,-70 7 54 0 0,-18-1-1390 0 0,1-1-1 0 0,8-2 1337 0 0,-3-2-2338 0 0,-8-1-3322 0 0</inkml:trace>
  <inkml:trace contextRef="#ctx0" brushRef="#br0" timeOffset="198216.344">18521 5477 13104 0 0,'0'0'597'0'0,"0"0"-9"0"0,0 0-332 0 0,0 0 12 0 0,0 0 48 0 0,0 0 11 0 0,0 0 43 0 0,0 0 181 0 0,0 0 79 0 0,0 0 12 0 0,0 2-28 0 0,0 20 246 0 0,-1 0 0 0 0,-1 0 0 0 0,-1 5-860 0 0,1-21 162 0 0,0 0-1 0 0,0 0 1 0 0,-1 0-1 0 0,0-1 1 0 0,-2 5-162 0 0,-4 7 331 0 0,2-5-179 0 0,0 0 1 0 0,0-1-1 0 0,-1 0 1 0 0,-1 0-1 0 0,-8 8-152 0 0,4-5 89 0 0,0 1 0 0 0,-6 12-89 0 0,5-6 191 0 0,2 1-1 0 0,-9 22-190 0 0,18-39 33 0 0,1 1-21 0 0,-1 0 0 0 0,1-1 1 0 0,0 1-1 0 0,0 0 1 0 0,1 0-1 0 0,-1 0 0 0 0,1 1 1 0 0,1-1-1 0 0,-1 1-12 0 0,1-6 75 0 0,0 0-60 0 0,1-1 1 0 0,-1 1-1 0 0,0-1 1 0 0,0 1-1 0 0,0-1 0 0 0,1 0 1 0 0,-1 1-1 0 0,0-1 1 0 0,0 0-1 0 0,1 1 1 0 0,-1-1-1 0 0,0 1 0 0 0,1-1 1 0 0,-1 0-1 0 0,0 0 1 0 0,1 1-1 0 0,-1-1 1 0 0,1 0-1 0 0,-1 0 0 0 0,0 1 1 0 0,1-1-1 0 0,-1 0 1 0 0,1 0-1 0 0,-1 0 0 0 0,1 0 1 0 0,-1 0-1 0 0,0 0 1 0 0,1 0-1 0 0,-1 1 1 0 0,1-1-1 0 0,-1-1 0 0 0,1 1 1 0 0,-1 0-1 0 0,1 0 1 0 0,-1 0-1 0 0,1 0 0 0 0,-1 0 1 0 0,1 0-1 0 0,-1 0 1 0 0,0-1-1 0 0,1 1 1 0 0,-1 0-1 0 0,1 0 0 0 0,-1-1 1 0 0,0 1-1 0 0,1 0-15 0 0,2-3 0 0 0,-1 0 0 0 0,0 0 0 0 0,0 0 0 0 0,0 0-1 0 0,0 0 1 0 0,0 0 0 0 0,0-1 0 0 0,0-2 0 0 0,4-10-452 0 0,-1-1 1 0 0,2-15 451 0 0,-5 20-229 0 0,1 0-1 0 0,0 0 1 0 0,1 0 0 0 0,0 0 0 0 0,1 1-1 0 0,1-1 230 0 0,6-9-644 0 0,-1-1 0 0 0,7-22 644 0 0,-2-5-904 0 0,2-16 904 0 0,-10 48 121 0 0,-3 8 278 0 0,1 13-135 0 0,-1 3-242 0 0,-1 0 0 0 0,0 1-1 0 0,-1-1 1 0 0,1 1 0 0 0,-1-1-1 0 0,-1 1 1 0 0,1 0 0 0 0,-1 2-22 0 0,6 17 54 0 0,32 73 437 0 0,8 7-491 0 0,-35-80 275 0 0,-8-16-255 0 0,-3-6-43 0 0,1 0-1 0 0,-1 0 1 0 0,0 1 0 0 0,0-1 0 0 0,0 1 0 0 0,-1-1 0 0 0,0 1-1 0 0,0 1 24 0 0,-1-6 91 0 0,-1 1-41 0 0,0-1 1 0 0,0 1-1 0 0,0-1 0 0 0,0 1 0 0 0,-1-1 1 0 0,1 1-1 0 0,-1-1 0 0 0,1 0 1 0 0,-1 1-1 0 0,1-1 0 0 0,-1 0 0 0 0,0 0 1 0 0,0 0-1 0 0,1-1 0 0 0,-1 1 1 0 0,0 0-1 0 0,0-1 0 0 0,-1 1-50 0 0,-6 1 161 0 0,0-1-1 0 0,0 0 0 0 0,-6 0-160 0 0,2 0 165 0 0,-1 1-153 0 0,-21 1 81 0 0,1-1-1 0 0,-1-1 1 0 0,-21-3-93 0 0,-33-5-184 0 0,73 2-213 0 0,7 1-30 0 0,9 4 376 0 0,0-1-1 0 0,0 1 0 0 0,-1 0 1 0 0,1 0-1 0 0,0 0 0 0 0,0 0 1 0 0,0-1-1 0 0,0 1 0 0 0,-1 0 1 0 0,1 0-1 0 0,0 0 0 0 0,0-1 1 0 0,0 1-1 0 0,0 0 0 0 0,0 0 1 0 0,0-1-1 0 0,0 1 0 0 0,0 0 1 0 0,-1 0-1 0 0,1-1 0 0 0,0 1 1 0 0,0 0-1 0 0,0 0 0 0 0,0-1 1 0 0,0 1-1 0 0,0 0 0 0 0,1 0 1 0 0,-1-1-1 0 0,0 1 0 0 0,0 0 1 0 0,0 0-1 0 0,0-1 0 0 0,0 1 1 0 0,0 0-1 0 0,0 0 0 0 0,0 0 1 0 0,1-1-1 0 0,-1 1 0 0 0,0 0 1 0 0,0 0-1 0 0,0 0 0 0 0,0-1 1 0 0,1 1 51 0 0,5-8-1460 0 0,63-39-5860 0 0,-35 28 2906 0 0</inkml:trace>
  <inkml:trace contextRef="#ctx0" brushRef="#br0" timeOffset="198618.655">18792 5586 2304 0 0,'0'0'679'0'0,"1"2"4444"0"0,4 11-235 0 0,-3-7-3954 0 0,0 1-1 0 0,-1-1 1 0 0,0 1-1 0 0,0-1 0 0 0,-1 4-933 0 0,0 8 996 0 0,0 0 0 0 0,-3 11-996 0 0,1-14 350 0 0,0 1 0 0 0,2 0 0 0 0,0 11-350 0 0,2-15 201 0 0,-2 2-28 0 0,2 0-1 0 0,0-1 1 0 0,1 1 0 0 0,4 11-173 0 0,-7-22 71 0 0,1-1-1 0 0,1 1 1 0 0,-1 0 0 0 0,0 0 0 0 0,1 0 0 0 0,-1-1 0 0 0,1 1 0 0 0,0-1 0 0 0,0 1 0 0 0,0-1 0 0 0,0 0 0 0 0,0 0 0 0 0,1 0-1 0 0,-1 0 1 0 0,0 0 0 0 0,1 0 0 0 0,0 0 0 0 0,-1-1 0 0 0,1 0 0 0 0,0 1 0 0 0,0-1 0 0 0,0 0 0 0 0,0 0 0 0 0,0-1-71 0 0,0 1 69 0 0,-1-1 0 0 0,1-1 1 0 0,-1 1-1 0 0,1 0 0 0 0,-1 0 1 0 0,0-1-1 0 0,1 0 0 0 0,-1 1 1 0 0,0-1-1 0 0,1 0 0 0 0,-1 0 1 0 0,0 0-1 0 0,0 0 0 0 0,2-2-69 0 0,1 0 80 0 0,-1 0 0 0 0,1-1 0 0 0,-1 1-1 0 0,0-1 1 0 0,0 0 0 0 0,0-1-80 0 0,2-2 81 0 0,-1-1 1 0 0,1-1-1 0 0,-2 1 0 0 0,1 0 1 0 0,-1-1-1 0 0,1-6-81 0 0,17-58 32 0 0,-7 20-85 0 0,-3 10 206 0 0,2-19-153 0 0,-3 8-169 0 0,-10 50 35 0 0,1-1 1 0 0,-1 1 0 0 0,0 0 0 0 0,1-1 0 0 0,0 1 0 0 0,1-2 133 0 0,-2 5-464 0 0,-1 1-16 0 0,0 0-189 0 0,1 1-769 0 0,0 0 1177 0 0,0 0-1 0 0,0 0 0 0 0,0 0 1 0 0,0 0-1 0 0,-1 0 0 0 0,1 0 1 0 0,0 0-1 0 0,0 0 0 0 0,-1 0 0 0 0,1 0 1 0 0,-1 0-1 0 0,1 2 262 0 0,1 3-1377 0 0,7 8-4997 0 0</inkml:trace>
  <inkml:trace contextRef="#ctx0" brushRef="#br0" timeOffset="199026.49">19100 5839 3224 0 0,'9'-3'581'0'0,"30"-4"6892"0"0,-1 4-3685 0 0,-10 3-2501 0 0,0 1 0 0 0,0 1 0 0 0,3 2-1287 0 0,-9 4 956 0 0,-22-6-896 0 0,0 0 0 0 0,1 0 0 0 0,-1 0 0 0 0,0 1 0 0 0,0-1-1 0 0,0 0 1 0 0,0 0 0 0 0,0 0 0 0 0,-1 1-60 0 0,-1 4 98 0 0,-1-1 1 0 0,1 0-1 0 0,-1 1 1 0 0,-1-1-1 0 0,1-1 0 0 0,-1 1 1 0 0,-4 5-99 0 0,-9 15 192 0 0,-3 7 11 0 0,-1-1 0 0 0,-1-1-1 0 0,-19 20-202 0 0,0 8 248 0 0,38-56-219 0 0,1 0 1 0 0,0 0-1 0 0,1 0 0 0 0,-1 0 0 0 0,0 0 0 0 0,1 0 0 0 0,0 0 1 0 0,0 1-1 0 0,0-1 0 0 0,0 0 0 0 0,0 1 0 0 0,0 0-29 0 0,1-3 47 0 0,0 0-1 0 0,0 1 0 0 0,0-1 1 0 0,0 0-1 0 0,0 1 1 0 0,0-1-1 0 0,0 0 0 0 0,1 0 1 0 0,-1 1-1 0 0,0-1 1 0 0,1 0-1 0 0,-1 0 0 0 0,1 0 1 0 0,-1 1-1 0 0,1-1 1 0 0,0 0-1 0 0,-1 0 0 0 0,1 0 1 0 0,0 0-1 0 0,0 0 1 0 0,0 0-1 0 0,0 0 1 0 0,0 0-1 0 0,0 0 0 0 0,0-1 1 0 0,0 1-1 0 0,0 0 1 0 0,0-1-1 0 0,0 1 0 0 0,0-1 1 0 0,0 1-1 0 0,1-1 1 0 0,-1 1-47 0 0,11 1 111 0 0,0 0 0 0 0,0-1 0 0 0,0 0 0 0 0,0 0 0 0 0,0-2 0 0 0,0 1 0 0 0,5-2-111 0 0,8 0 67 0 0,30-3-214 0 0,-1-1 0 0 0,9-5 147 0 0,-62 11-119 0 0,17-5-788 0 0,-8-2-6017 0 0,-7-1-253 0 0</inkml:trace>
  <inkml:trace contextRef="#ctx0" brushRef="#br0" timeOffset="199429.414">19034 6068 16671 0 0,'0'0'763'0'0,"0"0"-14"0"0,7 2-375 0 0,6 2-122 0 0,0-1 1 0 0,0-1 0 0 0,0 0 0 0 0,5 0-253 0 0,19 2 585 0 0,-1 1-379 0 0,0-3 1 0 0,26-1-207 0 0,2-1-1259 0 0,-5-1-1659 0 0,-33 0 1401 0 0</inkml:trace>
  <inkml:trace contextRef="#ctx0" brushRef="#br0" timeOffset="199430.414">19755 5732 19063 0 0,'0'0'871'0'0,"0"0"-15"0"0,2 0-525 0 0,63 2 1276 0 0,0 2 0 0 0,11 5-1607 0 0,61 15-808 0 0,-118-18-1452 0 0,-18-6 102 0 0,-1 0-97 0 0,0 0-15 0 0</inkml:trace>
  <inkml:trace contextRef="#ctx0" brushRef="#br0" timeOffset="199779.79">19764 5853 12896 0 0,'0'0'997'0'0,"-1"0"-656"0"0,-5 2-170 0 0,4-2 513 0 0,2 0 207 0 0,4 6 891 0 0,-1-4-1664 0 0,-1 0-1 0 0,1 0 0 0 0,-1 0 1 0 0,1-1-1 0 0,-1 1 1 0 0,1-1-1 0 0,0 0 0 0 0,0 1 1 0 0,0-1-1 0 0,0-1 1 0 0,0 1-1 0 0,2 0-117 0 0,41 5 823 0 0,-30-5-424 0 0,165 13 1277 0 0,-66-6-1831 0 0,-92-6-1472 0 0,0-1-1 0 0,13-2 1628 0 0,31-4-1997 0 0,-12 0-17 0 0</inkml:trace>
  <inkml:trace contextRef="#ctx0" brushRef="#br0" timeOffset="200732.217">20583 5875 10080 0 0,'0'0'230'0'0,"0"0"30"0"0,0 0 18 0 0,0 0 62 0 0,0 0 253 0 0,0 0 116 0 0,0 0 25 0 0,0 0-9 0 0,0 0-42 0 0,0 0-13 0 0,0 0-4 0 0,0 0-17 0 0,0 0-60 0 0,0 0-21 0 0,0 0-7 0 0,0 0-23 0 0,0 0-96 0 0,0 0-39 0 0,0 0-10 0 0,0 0-2 0 0,0 0-7 0 0,0 0-7 0 0,0 0-1 0 0,16-1 352 0 0,-7-1-658 0 0,0 0 0 0 0,0 1-1 0 0,0-1 1 0 0,0 2-1 0 0,0-1 1 0 0,0 1-1 0 0,8 2-69 0 0,32-3 68 0 0,-4 2 15 0 0,-15 0-49 0 0,112-1-6 0 0,-131-1-753 0 0,6 2-1759 0 0,-4-4-1681 0 0,-4 0 2024 0 0</inkml:trace>
  <inkml:trace contextRef="#ctx0" brushRef="#br0" timeOffset="202072.121">21246 5351 3224 0 0,'0'0'379'0'0,"0"0"382"0"0,0 0 174 0 0,0 0 31 0 0,0 0 38 0 0,0 0 124 0 0,6-1 647 0 0,-6 1 2079 0 0,0 0 4229 0 0,-6 6-7958 0 0,0-1 1 0 0,0 1 0 0 0,1 0-1 0 0,0 1 1 0 0,0-1 0 0 0,1 1-1 0 0,0 0 1 0 0,0 0 0 0 0,1 1-1 0 0,-2 3-125 0 0,-3 12 361 0 0,1 1 0 0 0,-3 19-361 0 0,5-19 72 0 0,1-1 0 0 0,2 1 0 0 0,0 0 0 0 0,2 5-72 0 0,1-24 4 0 0,-1 0 0 0 0,1 0 0 0 0,0 0-1 0 0,1 0 1 0 0,-1 0 0 0 0,1 0 0 0 0,0-1 0 0 0,0 1-1 0 0,0 0 1 0 0,1-1 0 0 0,0 0 0 0 0,0 1-1 0 0,0-1 1 0 0,0-1 0 0 0,1 1 0 0 0,-1 0 0 0 0,1-1-1 0 0,0 1 1 0 0,0-1 0 0 0,0 0 0 0 0,1-1 0 0 0,-1 1-1 0 0,1-1 1 0 0,-1 0 0 0 0,1 0 0 0 0,0 0-1 0 0,0 0 1 0 0,0-1 0 0 0,0 0 0 0 0,0 0 0 0 0,1 0-4 0 0,2-1-117 0 0,13 2-425 0 0,-1-1 0 0 0,2-1 542 0 0,-17 0-556 0 0,1 0 0 0 0,0-1 0 0 0,-1 0 0 0 0,1 0 0 0 0,0 0 0 0 0,-1-1 0 0 0,0 1 0 0 0,1-2-1 0 0,3-1 557 0 0,4-3-2734 0 0,0 0-3203 0 0</inkml:trace>
  <inkml:trace contextRef="#ctx0" brushRef="#br0" timeOffset="202530.577">21530 5421 16471 0 0,'0'0'374'0'0,"0"0"54"0"0,0 0 21 0 0,-10 12 108 0 0,2 3-483 0 0,6-12 123 0 0,0 1 0 0 0,0-1 0 0 0,0 1 0 0 0,0-1 0 0 0,1 1 0 0 0,-2 3-197 0 0,-1 13 543 0 0,0-1-1 0 0,0 1 1 0 0,2-1-1 0 0,1 1 0 0 0,0 4-542 0 0,1-23 25 0 0,0-1 0 0 0,0 1-1 0 0,0 0 1 0 0,0 0-1 0 0,0 0 1 0 0,1 0 0 0 0,-1 0-1 0 0,0 0 1 0 0,0 0 0 0 0,1-1-1 0 0,-1 1 1 0 0,1 0-1 0 0,-1 0 1 0 0,1 0 0 0 0,-1-1-1 0 0,1 1 1 0 0,-1 0-1 0 0,1-1 1 0 0,-1 1 0 0 0,1 0-1 0 0,0-1 1 0 0,-1 1 0 0 0,1-1-1 0 0,0 1 1 0 0,0-1-1 0 0,0 1 1 0 0,-1-1 0 0 0,1 0-1 0 0,0 1 1 0 0,0-1-1 0 0,0 0 1 0 0,0 0 0 0 0,0 1-1 0 0,-1-1 1 0 0,1 0 0 0 0,0 0-1 0 0,0 0 1 0 0,0 0-1 0 0,0 0 1 0 0,0 0 0 0 0,0-1-25 0 0,3 1-64 0 0,0 0 0 0 0,0-1 0 0 0,-1 0 0 0 0,1 0 1 0 0,0 0-1 0 0,-1 0 0 0 0,1-1 0 0 0,2-1 64 0 0,14-10-533 0 0,-15 10 378 0 0,0 0 0 0 0,0 0 0 0 0,0 0 1 0 0,0 0-1 0 0,0 1 0 0 0,1 0 0 0 0,-1 0 0 0 0,1 0 0 0 0,5-1 155 0 0,-2 2-125 0 0,-6 0 91 0 0,-1 1 0 0 0,1-1 0 0 0,0 1 0 0 0,-1 0 0 0 0,1 0-1 0 0,0 0 1 0 0,0 0 34 0 0,-2 0-5 0 0,-1 0 0 0 0,1 0 0 0 0,-1 0 0 0 0,1 0 0 0 0,-1 0 0 0 0,1 1 0 0 0,-1-1 0 0 0,1 0 0 0 0,-1 0 0 0 0,1 0 0 0 0,-1 0 0 0 0,1 1 0 0 0,-1-1 0 0 0,1 0 0 0 0,-1 1 0 0 0,1-1-1 0 0,-1 0 1 0 0,0 1 0 0 0,1-1 0 0 0,-1 0 0 0 0,0 1 0 0 0,1-1 0 0 0,-1 1 0 0 0,0-1 0 0 0,1 0 0 0 0,-1 1 0 0 0,0-1 0 0 0,0 1 5 0 0,1 0-19 0 0,20 25 35 0 0,-12-15 173 0 0,1 0 0 0 0,8 8-189 0 0,-15-16 47 0 0,0-1 1 0 0,0 1 0 0 0,1-1-1 0 0,-1 1 1 0 0,1-1 0 0 0,0 0-1 0 0,-1 0 1 0 0,1-1-1 0 0,0 1 1 0 0,0-1 0 0 0,3 1-48 0 0,-1-1 142 0 0,0 0 0 0 0,0 0 1 0 0,1-1-1 0 0,-1 0 0 0 0,0 0 0 0 0,5-1-142 0 0,-9 1 30 0 0,1-1 0 0 0,-1 1-1 0 0,1-1 1 0 0,-1 0-1 0 0,0 0 1 0 0,1 0 0 0 0,-1 0-1 0 0,0 0 1 0 0,0 0-1 0 0,0-1 1 0 0,0 1 0 0 0,0-1-1 0 0,0 1 1 0 0,0-1-1 0 0,0 0 1 0 0,-1 0 0 0 0,1 0-1 0 0,0-1-29 0 0,0 1 29 0 0,-1-1 1 0 0,1 0-1 0 0,-1 0 0 0 0,0 0 0 0 0,0 1 0 0 0,0-1 0 0 0,0 0 0 0 0,-1 0 1 0 0,1-1-1 0 0,-1 1 0 0 0,1-1-29 0 0,-4-36 124 0 0,1 7-30 0 0,-6-50-215 0 0,-1 10-1354 0 0,6 65 1319 0 0,1 3-2855 0 0,1 1-4783 0 0,1 4 5109 0 0</inkml:trace>
  <inkml:trace contextRef="#ctx0" brushRef="#br0" timeOffset="202938.701">22037 5407 5064 0 0,'0'0'232'0'0,"0"0"340"0"0,0 0 1302 0 0,0 0 570 0 0,1 0 920 0 0,7 1-1824 0 0,35 5 3368 0 0,24-8-3307 0 0,-19 1-1193 0 0,118-7-824 0 0,-161 7-402 0 0,-1 1-1 0 0,1-1 0 0 0,0 1 0 0 0,0-2 0 0 0,-1 1 1 0 0,1 0-1 0 0,0-1 0 0 0,-1 0 0 0 0,1 0 1 0 0,0-1 818 0 0,6-6-2868 0 0</inkml:trace>
  <inkml:trace contextRef="#ctx0" brushRef="#br0" timeOffset="203336.895">22483 5234 6448 0 0,'0'0'498'0'0,"-10"8"57"0"0,4 1 2946 0 0,-1-1 0 0 0,1 1 0 0 0,-3 5-3501 0 0,2-1 670 0 0,0 0 0 0 0,1 1-1 0 0,1 0 1 0 0,0 0 0 0 0,1 1 0 0 0,-2 10-670 0 0,6-22 51 0 0,-1 0-1 0 0,1-1 0 0 0,0 1 1 0 0,1-1-1 0 0,-1 1 0 0 0,0 0 1 0 0,1-1-1 0 0,-1 1 0 0 0,1-1 1 0 0,0 1-1 0 0,1 1-50 0 0,-2-3 13 0 0,0 0 1 0 0,1 0 0 0 0,-1 0-1 0 0,1 0 1 0 0,-1 0-1 0 0,1 0 1 0 0,0 0 0 0 0,-1 0-1 0 0,1 0 1 0 0,0 0-1 0 0,0-1 1 0 0,-1 1 0 0 0,1 0-1 0 0,0-1 1 0 0,0 1-1 0 0,0 0 1 0 0,0-1 0 0 0,0 1-1 0 0,0-1 1 0 0,0 1-1 0 0,0-1 1 0 0,0 0 0 0 0,0 1-1 0 0,1-1-13 0 0,3 0-70 0 0,-1 0-1 0 0,1-1 1 0 0,-1 0 0 0 0,1 0-1 0 0,-1 0 1 0 0,0 0-1 0 0,0 0 1 0 0,1-1-1 0 0,-1 0 1 0 0,0 0 0 0 0,0 0-1 0 0,0-1 71 0 0,7-5-520 0 0,-1 0 1 0 0,0 0-1 0 0,4-5 520 0 0,-3 2-518 0 0,1 1-1 0 0,5-4 519 0 0,-16 14 22 0 0,-1 0-1 0 0,0-1 1 0 0,1 1-1 0 0,-1-1 1 0 0,0 1-1 0 0,1 0 1 0 0,-1 0-1 0 0,1-1 1 0 0,-1 1-1 0 0,1 0 1 0 0,-1-1-1 0 0,1 1 1 0 0,-1 0-1 0 0,1 0 1 0 0,-1 0-1 0 0,1 0 1 0 0,-1 0-1 0 0,1-1 1 0 0,-1 1-1 0 0,1 0 1 0 0,-1 0-1 0 0,1 0 1 0 0,-1 0-1 0 0,1 1 1 0 0,-1-1-1 0 0,1 0 1 0 0,-1 0-1 0 0,1 0 1 0 0,-1 0-1 0 0,1 0 1 0 0,-1 1-1 0 0,1-1 1 0 0,-1 0-1 0 0,1 0 1 0 0,-1 1-1 0 0,1-1 1 0 0,-1 0-1 0 0,0 1 1 0 0,1-1-1 0 0,-1 0 1 0 0,0 1-22 0 0,2 1 81 0 0,-1 1 0 0 0,-1-1 1 0 0,1 1-1 0 0,0-1 1 0 0,-1 1-1 0 0,1-1 0 0 0,-1 1 1 0 0,0 0-82 0 0,4 13 440 0 0,-3-12-334 0 0,1 0-1 0 0,0 0 0 0 0,0 0 0 0 0,0 0 1 0 0,1 0-1 0 0,-1-1 0 0 0,1 1 0 0 0,0-1 0 0 0,0 0 1 0 0,0 0-1 0 0,1 0 0 0 0,-1 0 0 0 0,1 0 1 0 0,-1-1-1 0 0,1 1 0 0 0,0-1 0 0 0,0 0 1 0 0,0 0-1 0 0,0-1 0 0 0,0 1 0 0 0,1-1 1 0 0,-1 0-1 0 0,0 0 0 0 0,1 0 0 0 0,-1-1 1 0 0,1 0-1 0 0,-1 1 0 0 0,0-2 0 0 0,4 1-105 0 0,0-1 117 0 0,0-1 1 0 0,0 0-1 0 0,0 0 0 0 0,7-3-117 0 0,-13 4 12 0 0,1 0 1 0 0,-1-1-1 0 0,0 1 0 0 0,1-1 0 0 0,-1 1 0 0 0,0-1 1 0 0,0 0-1 0 0,0 1 0 0 0,0-1 0 0 0,0 0 0 0 0,0-1 0 0 0,0 1 1 0 0,-1 0-1 0 0,1 0 0 0 0,-1-1 0 0 0,1-1-12 0 0,0-17 40 0 0,-1 6 3 0 0,-1 12-83 0 0,1-1 0 0 0,-1 1 0 0 0,0-1 0 0 0,-1 1 0 0 0,1-1 0 0 0,0 1 0 0 0,-1 0 1 0 0,0-1-1 0 0,0 1 0 0 0,0 0 0 0 0,0 0 0 0 0,-1-1 0 0 0,-1-2 40 0 0,-3-3-392 0 0,0 0 1 0 0,0 0 0 0 0,-6-5 391 0 0,-2 1-744 0 0,12 11-7739 0 0,2 2 6489 0 0</inkml:trace>
  <inkml:trace contextRef="#ctx0" brushRef="#br0" timeOffset="203706.204">22961 5363 11976 0 0,'0'0'922'0'0,"-6"14"-336"0"0,-2-2 3113 0 0,0 1 1 0 0,-6 13-3700 0 0,-9 16 2019 0 0,21-38-1922 0 0,0 1 1 0 0,1 0-1 0 0,0-1 1 0 0,0 1-1 0 0,0 0 1 0 0,0 0-1 0 0,1 0 1 0 0,0 0-1 0 0,0 0 1 0 0,0 0-1 0 0,1 0 1 0 0,-1 0-98 0 0,1 13 269 0 0,-1-17-257 0 0,0-1 0 0 0,0 1 1 0 0,1-1-1 0 0,-1 1 0 0 0,0-1 0 0 0,0 1 1 0 0,1-1-1 0 0,-1 1 0 0 0,0-1 1 0 0,0 1-1 0 0,1-1 0 0 0,-1 0 1 0 0,0 1-1 0 0,1-1 0 0 0,-1 1 1 0 0,1-1-1 0 0,-1 0 0 0 0,0 1 1 0 0,1-1-1 0 0,-1 0 0 0 0,1 0 1 0 0,-1 1-1 0 0,1-1 0 0 0,-1 0 0 0 0,1 0 1 0 0,-1 0-1 0 0,1 0 0 0 0,-1 0 1 0 0,1 0-1 0 0,-1 1 0 0 0,1-1 1 0 0,-1 0-13 0 0,1 0 8 0 0,0 0 1 0 0,0 0-1 0 0,-1 0 0 0 0,1 0 1 0 0,0 0-1 0 0,-1 0 1 0 0,1 0-1 0 0,0 0 1 0 0,0 0-1 0 0,-1 0 1 0 0,1-1-1 0 0,0 1 1 0 0,-1 0-1 0 0,1 0 0 0 0,0-1 1 0 0,-1 1-1 0 0,1 0 1 0 0,-1-1-1 0 0,1 1 1 0 0,0-1-1 0 0,-1 1 1 0 0,1-1-9 0 0,16-34 108 0 0,-13 28-118 0 0,0-1 0 0 0,-1 1 1 0 0,1-1-1 0 0,-1 0 1 0 0,-1 0-1 0 0,2-5 10 0 0,-3 7-50 0 0,0 1 0 0 0,0-1 0 0 0,0 1 0 0 0,-1-1 0 0 0,0 0-1 0 0,0 0 1 0 0,0 1 0 0 0,-1-1 0 0 0,0 1 0 0 0,0-2 50 0 0,-3-15-240 0 0,3 18 212 0 0,0 0 0 0 0,0 0 1 0 0,0 0-1 0 0,0 0 0 0 0,0 0 0 0 0,-1-1 28 0 0,-3-6 18 0 0,3 6-114 0 0,-1-1-1 0 0,1 1 1 0 0,-1 1 0 0 0,0-1 0 0 0,0 0 0 0 0,-1 1-1 0 0,1-1 1 0 0,-1 1 96 0 0,-6-2-1672 0 0,5 5-6685 0 0,5 1 2603 0 0</inkml:trace>
  <inkml:trace contextRef="#ctx0" brushRef="#br0" timeOffset="204072.819">23018 5184 7832 0 0,'0'0'356'0'0,"0"0"-7"0"0,8 3 1626 0 0,1 4 560 0 0,0-1-1 0 0,0 1 1 0 0,3 5-2535 0 0,13 13 2766 0 0,5 8-2766 0 0,20 22 1317 0 0,-40-46-1104 0 0,-1 1-1 0 0,-1 0 0 0 0,1 0 0 0 0,-2 1 1 0 0,1 0-1 0 0,-1 0 0 0 0,-1 0 1 0 0,3 8-213 0 0,-7-13 34 0 0,0 0-1 0 0,0-1 1 0 0,0 1 0 0 0,-1 0 0 0 0,0 0 0 0 0,0 1 0 0 0,-1-1 0 0 0,0 0 0 0 0,0 0 0 0 0,0 0 0 0 0,-1 0 0 0 0,1 0 0 0 0,-1 0 0 0 0,-1 0 0 0 0,1 0 0 0 0,-1 0 0 0 0,-1 0 0 0 0,1 0 0 0 0,-2 2-34 0 0,-1 1 38 0 0,-1 0-1 0 0,0 0 0 0 0,0-1 1 0 0,-1 0-1 0 0,0 0 1 0 0,0-1-1 0 0,-1 0 0 0 0,0 0 1 0 0,-1 0-38 0 0,-13 8-82 0 0,0-1 0 0 0,-1-1 0 0 0,-1 0 82 0 0,-2-2-1265 0 0,0-1 0 0 0,0-1 0 0 0,-1-1 0 0 0,-3-1 1265 0 0,2-1-2039 0 0</inkml:trace>
  <inkml:trace contextRef="#ctx0" brushRef="#br0" timeOffset="204450.544">23022 5886 4608 0 0,'0'0'208'0'0,"0"0"396"0"0,0 0 1538 0 0,0 0 677 0 0,-1 0 1063 0 0,-5 0-2176 0 0,-18 0 459 0 0,14-1-1698 0 0,0 1 0 0 0,1 0 0 0 0,-5 1-467 0 0,-156 16 1759 0 0,49-11 434 0 0,-62-6-2193 0 0,33 0-240 0 0,55 2 579 0 0,-41-1-126 0 0,-122-2 83 0 0,151-1-296 0 0,-88-7 0 0 0,103 3 0 0 0,-26 3 0 0 0,108 3-209 0 0,1 0-1 0 0,0 0 0 0 0,-1 1 0 0 0,1 0 1 0 0,0 1-1 0 0,-1 0 0 0 0,0 1 210 0 0,9-3-1297 0 0,1 0-335 0 0,0 0-1005 0 0,0 0-3792 0 0</inkml:trace>
  <inkml:trace contextRef="#ctx0" brushRef="#br0" timeOffset="205102.29">22002 6174 9216 0 0,'0'0'421'0'0,"0"0"-12"0"0,0 0 45 0 0,0 0 1159 0 0,5-4 2714 0 0,-3 4-978 0 0,-1 1-3274 0 0,0 0-1 0 0,0 0 1 0 0,0 1 0 0 0,0-1 0 0 0,0 0 0 0 0,0 1-1 0 0,0-1 1 0 0,-1 1 0 0 0,1-1 0 0 0,-1 1 0 0 0,1-1 0 0 0,-1 1-1 0 0,1-1 1 0 0,-1 1 0 0 0,0 0 0 0 0,0-1 0 0 0,0 2-75 0 0,1 35 1189 0 0,-1-26-1016 0 0,-2 24 1335 0 0,-4 25-1508 0 0,-1 14 204 0 0,3 34-200 0 0,4-107 66 0 0,0-2 2 0 0,0 0 6 0 0,0 0 2 0 0,0 0-34 0 0,0 0-148 0 0,0-7-250 0 0,0-6 97 0 0,1 0-1 0 0,1 0 1 0 0,0 0-1 0 0,0 0 1 0 0,1 0-1 0 0,1 1 1 0 0,0-1-1 0 0,1 1 1 0 0,0 0-1 0 0,1 0 1 0 0,0 1-1 0 0,1 0 1 0 0,6-7 255 0 0,-7 9-141 0 0,1 1 0 0 0,1-1 0 0 0,0 2 0 0 0,0-1 0 0 0,0 1 0 0 0,1 1 0 0 0,0-1 1 0 0,0 2-1 0 0,0-1 0 0 0,1 1 0 0 0,0 0 0 0 0,0 1 0 0 0,0 1 0 0 0,1-1 0 0 0,-1 1 0 0 0,8 0 141 0 0,-12 2 5 0 0,7-2 38 0 0,0 1 1 0 0,0 0 0 0 0,0 1-1 0 0,0 1 1 0 0,0 0-1 0 0,0 0 1 0 0,0 2 0 0 0,8 1-44 0 0,-20-3 309 0 0,-1 0 62 0 0,0 0 11 0 0,-4 14 850 0 0,3-12-1138 0 0,-1 0-1 0 0,0 0 1 0 0,0 0-1 0 0,-1 0 1 0 0,1 0-1 0 0,0 0 1 0 0,-1 0-1 0 0,1-1 1 0 0,-1 1-1 0 0,1-1 1 0 0,-1 0-1 0 0,0 0 1 0 0,1 0-1 0 0,-3 1-93 0 0,-8 1 79 0 0,1-1-1 0 0,-13 2-78 0 0,3-1 132 0 0,-21 4 65 0 0,1 2 0 0 0,-39 14-197 0 0,79-22 22 0 0,0 0 0 0 0,0 0 0 0 0,0 0 0 0 0,0 0 0 0 0,0 0 0 0 0,0 0-1 0 0,1 0 1 0 0,-1 1 0 0 0,0-1 0 0 0,1 1 0 0 0,-1-1 0 0 0,1 1 0 0 0,0 0 0 0 0,-1-1 0 0 0,1 1-1 0 0,0 0 1 0 0,0 0 0 0 0,0 0 0 0 0,0 0 0 0 0,0 0 0 0 0,1 0 0 0 0,-1 0 0 0 0,1 0-1 0 0,-1 0 1 0 0,1 0 0 0 0,0 0 0 0 0,0 0 0 0 0,0 1 0 0 0,0-1 0 0 0,0 0 0 0 0,0 0 0 0 0,0 0-1 0 0,1 0 1 0 0,0 1-22 0 0,7 17 209 0 0,-2-4-100 0 0,1-1 1 0 0,1 1 0 0 0,5 7-110 0 0,-10-18 16 0 0,0-1 0 0 0,1 0 1 0 0,0 1-1 0 0,-1-1 1 0 0,1-1-1 0 0,1 1 0 0 0,-1 0 1 0 0,0-1-1 0 0,1 0 1 0 0,0 0-1 0 0,-1 0 1 0 0,1-1-1 0 0,1 1-16 0 0,26 8-74 0 0,1 0 0 0 0,0-2 0 0 0,13 0 74 0 0,16 2-3974 0 0,-43-9-3532 0 0</inkml:trace>
  <inkml:trace contextRef="#ctx0" brushRef="#br0" timeOffset="205736.446">23443 5642 13016 0 0,'0'0'596'0'0,"0"0"-14"0"0,0 0-246 0 0,0 0 355 0 0,0 0 196 0 0,0 0 38 0 0,0 0-23 0 0,0 0-132 0 0,0 0-60 0 0,0 0-7 0 0,0 0-34 0 0,1 1-118 0 0,4 1-314 0 0,-1 1-1 0 0,1-2 1 0 0,-1 1-1 0 0,1 0 1 0 0,0-1 0 0 0,-1 0-1 0 0,1 0 1 0 0,0 0 0 0 0,0-1-1 0 0,0 0 1 0 0,1 0-237 0 0,15 0 296 0 0,0-2 0 0 0,2-1-296 0 0,15 0 36 0 0,40 1 81 0 0,-39 2-778 0 0,34-4 661 0 0,-48 2-3092 0 0,-18-1 1246 0 0</inkml:trace>
  <inkml:trace contextRef="#ctx0" brushRef="#br0" timeOffset="206102.073">23559 5477 5064 0 0,'0'0'389'0'0,"0"0"232"0"0,0 0 1902 0 0,0 0 860 0 0,0 0 175 0 0,0 2-431 0 0,0 10-2620 0 0,0 0-1 0 0,1 0 1 0 0,1 0 0 0 0,0 0 0 0 0,0 0 0 0 0,1 0-1 0 0,1 0 1 0 0,0 0 0 0 0,1-1-507 0 0,7 19 883 0 0,6 10-178 0 0,5 14-176 0 0,-20-49-479 0 0,0 1 1 0 0,-1 0-1 0 0,0 0 0 0 0,0 0 1 0 0,0 0-1 0 0,-1 0 0 0 0,1 6-50 0 0,-2-9-277 0 0,0 0-1 0 0,0 0 1 0 0,0 0-1 0 0,-1 0 1 0 0,1 0 0 0 0,-1 0-1 0 0,1 0 1 0 0,-1 0 0 0 0,0-1-1 0 0,0 1 1 0 0,0 0-1 0 0,-1 0 1 0 0,1-1 0 0 0,-1 1-1 0 0,1-1 1 0 0,-1 1-1 0 0,0-1 1 0 0,0 0 277 0 0,-10 10-7654 0 0</inkml:trace>
  <inkml:trace contextRef="#ctx0" brushRef="#br0" timeOffset="206103.073">23374 5953 10592 0 0,'0'0'818'0'0,"10"-8"1097"0"0,17-1 4476 0 0,28-5-6391 0 0,-19 7 2220 0 0,11 0-2220 0 0,20 2 598 0 0,36 2-598 0 0,24 0-1484 0 0,-104 3 537 0 0</inkml:trace>
  <inkml:trace contextRef="#ctx0" brushRef="#br0" timeOffset="206859.689">23994 5007 8952 0 0,'0'0'406'0'0,"0"0"-4"0"0,0 0-141 0 0,13-14 4372 0 0,-7 12-4361 0 0,-1 0 0 0 0,0 0 0 0 0,1 1 0 0 0,-1 0 0 0 0,1 0 0 0 0,0 0 0 0 0,-1 1 0 0 0,1 0-1 0 0,0 0 1 0 0,-1 0 0 0 0,1 1 0 0 0,2 0-272 0 0,7 1 103 0 0,0 2 1 0 0,0 0-1 0 0,-1 0 0 0 0,2 2-103 0 0,-10-4 22 0 0,0 1 1 0 0,0 0-1 0 0,0 1 1 0 0,-1-1-1 0 0,0 1 0 0 0,1 0 1 0 0,-2 1-1 0 0,1-1 0 0 0,1 3-22 0 0,9 9 106 0 0,-2 1 0 0 0,2 4-106 0 0,1 0 120 0 0,-2 1 268 0 0,0 0 0 0 0,9 21-388 0 0,-12-21 288 0 0,-6-14-166 0 0,-1 0 0 0 0,-1 1 0 0 0,0 0 0 0 0,0 0 0 0 0,0 0 0 0 0,-1 0 0 0 0,0 0-1 0 0,-1 0 1 0 0,0 0 0 0 0,-1 1 0 0 0,0-1 0 0 0,0 5-122 0 0,0-11 60 0 0,-1 1-1 0 0,1 0 1 0 0,-1 0-1 0 0,0-1 1 0 0,0 1 0 0 0,0-1-1 0 0,-1 2-59 0 0,1-4 34 0 0,1 0-1 0 0,-1 1 1 0 0,0-1-1 0 0,0 0 1 0 0,0 0-1 0 0,0 0 1 0 0,0 0-1 0 0,0 0 1 0 0,0 0-1 0 0,0 0 1 0 0,0-1 0 0 0,0 1-1 0 0,-1 0 1 0 0,1-1-1 0 0,0 1 1 0 0,0-1-1 0 0,-1 1 1 0 0,1-1-1 0 0,0 1 1 0 0,-1-1-1 0 0,0 0-33 0 0,-2 1 85 0 0,0-1-1 0 0,0 0 0 0 0,0 0 0 0 0,0-1 0 0 0,0 1 1 0 0,0-1-1 0 0,0 0 0 0 0,0 0 0 0 0,0 0 0 0 0,0 0 1 0 0,1-1-1 0 0,-1 1 0 0 0,-1-2-84 0 0,-9-5 262 0 0,0 0-1 0 0,-9-8-261 0 0,13 8-66 0 0,8 7 80 0 0,0-1-1 0 0,0 1 0 0 0,0-1 0 0 0,0 0 1 0 0,0 0-1 0 0,0 0 0 0 0,0 0 1 0 0,0 0-1 0 0,1 0 0 0 0,-1 0 0 0 0,1-1 1 0 0,0 1-1 0 0,0-1 0 0 0,0 1 0 0 0,0-1 1 0 0,0 1-1 0 0,0-1 0 0 0,1-1-13 0 0,-1 0 27 0 0,1 1 0 0 0,0-1 0 0 0,1 0 0 0 0,-1 0 0 0 0,1 0 0 0 0,0 0 0 0 0,-1 0 0 0 0,2 0 0 0 0,-1 0 0 0 0,0 1 0 0 0,2-4-27 0 0,15-29 352 0 0,12-16-352 0 0,-9 16 80 0 0,4-13-80 0 0,-15 30-4 0 0,1 0 0 0 0,8-10 4 0 0,-7 11 52 0 0,-1 0 0 0 0,5-13-52 0 0,-10 22-168 0 0,0 0-1 0 0,1 0 0 0 0,-1 0 1 0 0,2 1-1 0 0,-1 0 0 0 0,1 0 1 0 0,0 1-1 0 0,1 0 0 0 0,0 1 1 0 0,2-1 168 0 0,-11 7-1271 0 0,0 0-340 0 0,2 0-1074 0 0,5 0-4029 0 0</inkml:trace>
  <inkml:trace contextRef="#ctx0" brushRef="#br0" timeOffset="207234.231">24063 5596 8752 0 0,'0'0'398'0'0,"0"0"-3"0"0,7-4-236 0 0,12-1 1632 0 0,0 1 0 0 0,0 0 0 0 0,0 1 0 0 0,1 1 0 0 0,3 1-1791 0 0,18-2 1890 0 0,-12 0-1371 0 0,-16 3-299 0 0,0-1 0 0 0,1-1 0 0 0,-1 0 0 0 0,0-1 0 0 0,0 0-1 0 0,-1-1 1 0 0,9-4-220 0 0,-6 2 123 0 0,0 0-1 0 0,1 1 0 0 0,0 0 0 0 0,0 2 1 0 0,7-2-123 0 0,85-6 79 0 0,-77 8-63 0 0,123-5-1895 0 0,-138 8 227 0 0,0-3-76 0 0</inkml:trace>
  <inkml:trace contextRef="#ctx0" brushRef="#br0" timeOffset="207785.728">24359 5735 6912 0 0,'0'0'528'0'0,"0"0"2"0"0,2 8 3680 0 0,0 30 1496 0 0,-7 17-3744 0 0,-1-4-597 0 0,-7 80-211 0 0,8-87-660 0 0,2-29-257 0 0,2 0 0 0 0,-1 11-237 0 0,2-12 113 0 0,2 41 532 0 0,-2-51-634 0 0,1 0 1 0 0,0 0-1 0 0,0 0 1 0 0,0 0-1 0 0,0-1 1 0 0,0 1-1 0 0,1 0 1 0 0,0-1 0 0 0,1 2-12 0 0,-2-4 15 0 0,0 0 1 0 0,0 0-1 0 0,0 0 1 0 0,1 0-1 0 0,-1-1 1 0 0,0 1-1 0 0,1 0 1 0 0,-1-1-1 0 0,0 1 1 0 0,1-1-1 0 0,-1 1 1 0 0,1-1-1 0 0,-1 0 1 0 0,1 0-1 0 0,-1 0 1 0 0,1 0-16 0 0,0 0-2 0 0,0 0 1 0 0,1 0 0 0 0,-1-1 0 0 0,0 0 0 0 0,0 1 0 0 0,0-1 0 0 0,0 0 0 0 0,0 0-1 0 0,0 0 1 0 0,-1 0 0 0 0,1 0 0 0 0,0 0 0 0 0,0 0 0 0 0,-1-1 0 0 0,1 1 0 0 0,-1-1-1 0 0,1 1 1 0 0,-1-1 0 0 0,1 0 0 0 0,-1 1 0 0 0,0-1 0 0 0,0 0 0 0 0,0 0 0 0 0,0-1 1 0 0,4-8-148 0 0,0 0 1 0 0,-1 0 0 0 0,0-1-1 0 0,0-1 148 0 0,1-4-421 0 0,8-27-451 0 0,-1 1-1 0 0,-2-2 1 0 0,-2-2 872 0 0,0 12-778 0 0,-6 26 960 0 0,0 0 1 0 0,0 0-1 0 0,-1-1 1 0 0,0-6-183 0 0,-20 22 353 0 0,15-3-263 0 0,-1 1-1 0 0,0-1 0 0 0,1 1 1 0 0,0 0-1 0 0,-1 0 0 0 0,1 0 1 0 0,1 0-1 0 0,-1 1 0 0 0,1 0 1 0 0,0-1-1 0 0,0 1 0 0 0,0 1-89 0 0,1-1 31 0 0,0 0 0 0 0,0 0 0 0 0,1-1 0 0 0,0 1 0 0 0,0 0 0 0 0,0 0 0 0 0,1 0 0 0 0,-1 0-1 0 0,1 0 1 0 0,0 1 0 0 0,1-1-31 0 0,-1 11 58 0 0,0-14-8 0 0,0 0 0 0 0,0 0 0 0 0,1 0 0 0 0,-1 0 0 0 0,0 0-1 0 0,1 1 1 0 0,0-1 0 0 0,-1 0 0 0 0,1-1 0 0 0,0 1 0 0 0,0 0 0 0 0,0 0 0 0 0,0 0 0 0 0,0 0 0 0 0,0-1 0 0 0,1 1 0 0 0,-1-1 0 0 0,1 1 0 0 0,-1-1 0 0 0,1 1 0 0 0,-1-1 0 0 0,1 0 0 0 0,0 0 0 0 0,0 0 0 0 0,-1 0 0 0 0,1 0 0 0 0,2 1-50 0 0,5 1 199 0 0,0 0 1 0 0,1-1-1 0 0,0 0 0 0 0,-1 0 1 0 0,7-1-200 0 0,16 4 74 0 0,59 10 111 0 0,-61-6-169 0 0,0 1 1 0 0,-1 1-1 0 0,21 12-16 0 0,-16-7 4 0 0,-11-5-870 0 0,1-2-1 0 0,8 2 867 0 0,-17-6-955 0 0</inkml:trace>
  <inkml:trace contextRef="#ctx0" brushRef="#br0" timeOffset="210470.712">24437 6152 8032 0 0,'0'0'365'0'0,"0"0"-4"0"0,0 0-217 0 0,0 0-62 0 0,0 0-2 0 0,0 0 0 0 0,0 0 106 0 0,0 0 449 0 0,10-15 2684 0 0,6-9-513 0 0,-7 10-2245 0 0,0 0-1 0 0,0-1 1 0 0,-2 0 0 0 0,3-5-561 0 0,-4 2 219 0 0,2 1 0 0 0,0 0 0 0 0,1 1 1 0 0,1 0-1 0 0,0 0 0 0 0,1 1 0 0 0,1 1 0 0 0,0 0 1 0 0,1 0-1 0 0,8-6-219 0 0,-11 14 74 0 0,0-1 0 0 0,0 1 0 0 0,1 1 0 0 0,-1 0 0 0 0,1 0 0 0 0,0 1 0 0 0,1 1 0 0 0,0-1-74 0 0,-7 3 1 0 0,-1 1-1 0 0,1-1 1 0 0,-1 1 0 0 0,1 0 0 0 0,0 0 0 0 0,-1 0 0 0 0,1 1 0 0 0,0-1 0 0 0,-1 1 0 0 0,1 0 0 0 0,-1 1-1 0 0,1-1 1 0 0,2 2-1 0 0,-4-2 0 0 0,0 1 0 0 0,-1-1 0 0 0,1 0 0 0 0,-1 1 0 0 0,1-1 0 0 0,-1 1 0 0 0,0 0 0 0 0,0 0 0 0 0,0 0 0 0 0,0 0 0 0 0,0 0 0 0 0,0 0 0 0 0,0 1 0 0 0,-1-1 0 0 0,1 1 0 0 0,-1-1 0 0 0,1 1 0 0 0,-1-1-1 0 0,0 1 1 0 0,0 0 0 0 0,-1-1 0 0 0,2 3 0 0 0,-2-2 31 0 0,1 0-1 0 0,-1 0 0 0 0,0 0 0 0 0,0 0 1 0 0,0 0-1 0 0,0 0 0 0 0,0 0 1 0 0,-1-1-1 0 0,1 1 0 0 0,-1 0 0 0 0,0 0 1 0 0,0 0-1 0 0,0 0 0 0 0,0-1 1 0 0,0 1-1 0 0,-1 0 0 0 0,1-1 0 0 0,-1 1 1 0 0,1-1-1 0 0,-1 0 0 0 0,0 1 1 0 0,0-1-1 0 0,0 0 0 0 0,-1 0 0 0 0,1 0 1 0 0,0 0-1 0 0,-1-1 0 0 0,-1 2-30 0 0,-48 26 364 0 0,-1-2-1 0 0,-1-3 0 0 0,-25 7-363 0 0,28-11-16 0 0,16-4-570 0 0,9-4-5427 0 0,7-4-1061 0 0</inkml:trace>
  <inkml:trace contextRef="#ctx0" brushRef="#br0" timeOffset="240497.037">6484 7643 14336 0 0,'0'-1'57'0'0,"0"0"0"0"0,0 0 0 0 0,1 0 1 0 0,-1 0-1 0 0,0 0 0 0 0,0 1 1 0 0,-1-1-1 0 0,1 0 0 0 0,0 0 0 0 0,0 0 1 0 0,0 0-1 0 0,0 1 0 0 0,-1-1 1 0 0,1 0-1 0 0,0 0 0 0 0,-1 0 0 0 0,1 1 1 0 0,-1-1-1 0 0,1 0 0 0 0,-1 1 1 0 0,1-1-1 0 0,-1 0 0 0 0,1 1 0 0 0,-1-1 1 0 0,0 1-1 0 0,1-1 0 0 0,-1 0 1 0 0,0 1-1 0 0,0-1-57 0 0,-3 0 260 0 0,0-1 0 0 0,-1 1 0 0 0,1-1 0 0 0,0 1-1 0 0,-1 1 1 0 0,1-1 0 0 0,-1 1 0 0 0,1-1 0 0 0,0 1 0 0 0,-1 1 0 0 0,1-1 0 0 0,-1 0 0 0 0,1 1 0 0 0,-1 0 0 0 0,1 0-1 0 0,0 1 1 0 0,0-1-260 0 0,-6 3 330 0 0,0 0-1 0 0,1 1 1 0 0,0 0 0 0 0,0 0-1 0 0,0 1 1 0 0,1 0-1 0 0,0 1 1 0 0,-5 5-330 0 0,7-6 89 0 0,0 0 0 0 0,1 0 0 0 0,0 0 0 0 0,0 1 0 0 0,0 0 0 0 0,1 0 0 0 0,0 1 0 0 0,1-1 0 0 0,-1 1 0 0 0,1-1 0 0 0,0 4-89 0 0,2-9-1 0 0,1 0 1 0 0,-1 1-1 0 0,1-1 0 0 0,0 1 0 0 0,-1 0 0 0 0,1-1 0 0 0,0 1 1 0 0,0-1-1 0 0,1 1 0 0 0,-1-1 0 0 0,1 1 0 0 0,-1-1 0 0 0,1 1 1 0 0,0-1-1 0 0,0 0 0 0 0,0 1 0 0 0,0-1 0 0 0,0 0 1 0 0,0 1-1 0 0,1-1 0 0 0,-1 0 0 0 0,1 0 0 0 0,-1 0 0 0 0,1 0 1 0 0,0-1-1 0 0,0 2 1 0 0,1-2 18 0 0,-1 1 0 0 0,1-1 0 0 0,-1 1 0 0 0,1-1 0 0 0,0 0 1 0 0,0 0-1 0 0,-1 0 0 0 0,1 0 0 0 0,0 0 0 0 0,0-1 0 0 0,0 1 0 0 0,0-1 0 0 0,0 0 1 0 0,0 0-1 0 0,0 0 0 0 0,0 0 0 0 0,-1 0 0 0 0,1-1 0 0 0,0 1 0 0 0,0-1 0 0 0,0 0 1 0 0,1-1-19 0 0,7-2 9 0 0,-1-1-1 0 0,0 0 1 0 0,0 0 0 0 0,-1-1 0 0 0,1-1 0 0 0,-1 0 0 0 0,4-4-9 0 0,12-13-99 0 0,17-21 99 0 0,-12 12-69 0 0,-28 31 56 0 0,-1 0-1 0 0,1 1 1 0 0,0-1-1 0 0,0 0 1 0 0,0 1-1 0 0,0 0 0 0 0,0-1 1 0 0,0 1-1 0 0,0 0 1 0 0,0 0-1 0 0,1 0 1 0 0,-1 0-1 0 0,0 1 1 0 0,1-1-1 0 0,-1 0 1 0 0,0 1-1 0 0,1 0 0 0 0,-1 0 1 0 0,2 0 13 0 0,4 1-81 0 0,-5 2 67 0 0,0 0 0 0 0,0 0 0 0 0,0 0 1 0 0,-1 1-1 0 0,1-1 0 0 0,-1 0 1 0 0,0 1-1 0 0,0 0 0 0 0,0-1 0 0 0,0 1 1 0 0,1 3 13 0 0,3 11-40 0 0,-1 0 0 0 0,0 2 40 0 0,-2-7-28 0 0,7 31 26 0 0,-2 1 0 0 0,-2-1 1 0 0,-2 1-1 0 0,-2 0 0 0 0,-2 0 0 0 0,-5 42 2 0 0,2-65 47 0 0,0 0 0 0 0,-6 16-47 0 0,7-30 24 0 0,-1 0-1 0 0,0 0 1 0 0,0 0 0 0 0,0 0 0 0 0,-1-1 0 0 0,-1 1-1 0 0,1-1 1 0 0,-4 4-24 0 0,6-9 24 0 0,0 1 0 0 0,0-1 0 0 0,-1 0 0 0 0,1 0-1 0 0,0 0 1 0 0,-1 0 0 0 0,0 0 0 0 0,1-1 0 0 0,-1 1 0 0 0,0-1 0 0 0,0 1-1 0 0,1-1 1 0 0,-1 0 0 0 0,0 0 0 0 0,0-1 0 0 0,-1 1 0 0 0,1 0-1 0 0,0-1 1 0 0,0 0 0 0 0,0 0 0 0 0,0 0 0 0 0,0 0 0 0 0,0 0 0 0 0,0-1-1 0 0,-1 1 1 0 0,1-1 0 0 0,0 0-24 0 0,-1-1 54 0 0,0 1 1 0 0,0-1-1 0 0,0 0 0 0 0,0-1 0 0 0,0 1 0 0 0,0-1 1 0 0,1 1-1 0 0,-1-1 0 0 0,1 0 0 0 0,0 0 1 0 0,0-1-1 0 0,0 1 0 0 0,0-1 0 0 0,0 1 1 0 0,1-1-1 0 0,0 0 0 0 0,0 0 0 0 0,-1-3-54 0 0,1 3 41 0 0,1 0-1 0 0,0-1 1 0 0,0 1 0 0 0,1-1-1 0 0,-1 1 1 0 0,1 0 0 0 0,0-1-1 0 0,0 1 1 0 0,1-5-41 0 0,0 0 30 0 0,1 0 1 0 0,0 0 0 0 0,0 0-1 0 0,2-3-30 0 0,2-9 0 0 0,-5 15 0 0 0,1 0 0 0 0,0 0 0 0 0,0 0 0 0 0,1 0 0 0 0,0-1 0 0 0,103-161-1464 0 0,-82 133 905 0 0,24-33-1010 0 0,-10 14 544 0 0,-30 40 919 0 0,1 0 1 0 0,1 1-1 0 0,0 0 1 0 0,1 1-1 0 0,0 0 1 0 0,12-9 105 0 0,-21 19 25 0 0,-1 1 1 0 0,1 0 0 0 0,-1 0 0 0 0,1 0-1 0 0,-1 1 1 0 0,1-1 0 0 0,-1 0-1 0 0,1 0 1 0 0,0 1 0 0 0,-1-1 0 0 0,1 1-1 0 0,0 0 1 0 0,0-1 0 0 0,-1 1 0 0 0,1 0-1 0 0,0 0 1 0 0,0 0 0 0 0,0 0-1 0 0,-1 1 1 0 0,3-1-26 0 0,-2 1 27 0 0,0 0-1 0 0,0 0 1 0 0,1 0 0 0 0,-1 1-1 0 0,0-1 1 0 0,0 0 0 0 0,0 1-1 0 0,-1-1 1 0 0,1 1 0 0 0,0 0-1 0 0,0 0 1 0 0,-1 0 0 0 0,2 1-27 0 0,3 7 65 0 0,-1-1-1 0 0,0 1 1 0 0,0 0 0 0 0,-1 0 0 0 0,-1 0 0 0 0,2 5-65 0 0,0 9 75 0 0,0 1 0 0 0,-2-1-1 0 0,0 7-74 0 0,-1-12 62 0 0,-1-13-34 0 0,-2-5-13 0 0,1 0 0 0 0,0 0 1 0 0,0 0-1 0 0,1 0 0 0 0,-1 1 0 0 0,0-1 0 0 0,0 0 1 0 0,1 0-1 0 0,-1 0 0 0 0,0 0 0 0 0,1 0 0 0 0,0 1-15 0 0,-1-1 72 0 0,0-1 3 0 0,0 0 10 0 0,0 0 3 0 0,0 0 0 0 0,6-4 122 0 0,12-12-163 0 0,-1-2 1 0 0,-1 0-1 0 0,0 0 1 0 0,1-5-48 0 0,2-2-646 0 0,1 1-1 0 0,8-6 647 0 0,-14 16-567 0 0,1 2 0 0 0,0 0 0 0 0,10-6 567 0 0,-16 13-132 0 0,-1 0-1 0 0,1 0 1 0 0,-1 1 0 0 0,1 0-1 0 0,1 1 1 0 0,-1 0-1 0 0,0 1 1 0 0,2-1 132 0 0,-2 2-28 0 0,-6 0 38 0 0,-1 0 0 0 0,1 1 0 0 0,-1-1 0 0 0,1 1 0 0 0,-1 0 0 0 0,1 0 0 0 0,0-1 0 0 0,-1 2 0 0 0,1-1 0 0 0,0 0-1 0 0,-1 1 1 0 0,1-1 0 0 0,-1 1 0 0 0,1 0 0 0 0,-1-1 0 0 0,1 1 0 0 0,1 1-10 0 0,-4-1 156 0 0,0 19 416 0 0,-1-16-494 0 0,-1-1 0 0 0,1 1 0 0 0,-1 0 0 0 0,0 0-1 0 0,0 0 1 0 0,0-1 0 0 0,0 1 0 0 0,0-1 0 0 0,-2 2-78 0 0,-28 28 524 0 0,22-23-357 0 0,-10 9 0 0 0,1 1 0 0 0,1 1-1 0 0,1 1 1 0 0,-13 22-167 0 0,29-44 2 0 0,1 1 1 0 0,-1 0-1 0 0,1-1 1 0 0,0 1-1 0 0,-1 0 1 0 0,1 0-1 0 0,0 0 0 0 0,0-1 1 0 0,0 1-1 0 0,0 0 1 0 0,0 0-1 0 0,0 0 1 0 0,0 0-1 0 0,0-1 0 0 0,0 1 1 0 0,0 0-1 0 0,0 0 1 0 0,0 0-1 0 0,0-1 1 0 0,1 1-1 0 0,-1 0 0 0 0,0 0 1 0 0,1-1-1 0 0,-1 1 1 0 0,0 0-1 0 0,1 0 1 0 0,-1-1-1 0 0,1 1 0 0 0,-1 0 1 0 0,1-1-1 0 0,0 1 1 0 0,-1-1-1 0 0,1 1 1 0 0,-1-1-1 0 0,1 1 0 0 0,0-1 1 0 0,0 1-1 0 0,-1-1 1 0 0,1 0-1 0 0,0 1 1 0 0,0-1-3 0 0,2 1 10 0 0,-1 0 0 0 0,1 1 1 0 0,0-2-1 0 0,0 1 0 0 0,0 0 0 0 0,0-1 1 0 0,0 1-1 0 0,0-1 0 0 0,0 0 1 0 0,1 0-11 0 0,11-1 60 0 0,0-1 1 0 0,-1-1-1 0 0,1 0 1 0 0,-1-1-1 0 0,0-1 1 0 0,0 0 0 0 0,0-1-61 0 0,-5 2 41 0 0,-1-1 0 0 0,0 0 0 0 0,0 0-1 0 0,0-1 1 0 0,-1 1 0 0 0,0-2 0 0 0,0 1 0 0 0,0-1 0 0 0,-1 0 0 0 0,0 0 0 0 0,3-5-41 0 0,-4 3 51 0 0,0 1 0 0 0,0-1 0 0 0,0 0-1 0 0,-1 0 1 0 0,-1-1 0 0 0,1-3-51 0 0,-3 10 11 0 0,0-1 1 0 0,0 0-1 0 0,0 0 1 0 0,-1 0-1 0 0,1 0 1 0 0,-1 0-1 0 0,0 0 1 0 0,-1 0-1 0 0,1 0 1 0 0,-1 0-1 0 0,1 0 1 0 0,-1 0-1 0 0,0 0 1 0 0,-1 1-1 0 0,1-1 1 0 0,-1 0-1 0 0,0 0-11 0 0,0 0 2 0 0,0 0-1 0 0,-1 1 1 0 0,0-1-1 0 0,1 1 1 0 0,-1 0-1 0 0,0 0 1 0 0,-1 0-1 0 0,1 0 1 0 0,-1 0-1 0 0,1 1 0 0 0,-1-1 1 0 0,0 1-1 0 0,1 0 1 0 0,-1 0-1 0 0,0 1 1 0 0,-1-1-1 0 0,1 1 1 0 0,0 0-1 0 0,-4-1-1 0 0,1 1-95 0 0,-1-1 0 0 0,0 1 0 0 0,0 0 0 0 0,-8 1 95 0 0,16 0-60 0 0,7 0-92 0 0,40-1 72 0 0,1-2 0 0 0,25-5 80 0 0,-41 4-5 0 0,1 1 0 0 0,18 2 5 0 0,-50 1-2 0 0,0 0 0 0 0,0 0 0 0 0,0 1 0 0 0,0-1 0 0 0,0 0 0 0 0,0 1-1 0 0,0-1 1 0 0,0 0 0 0 0,0 1 0 0 0,-1-1 0 0 0,1 1 0 0 0,0-1 0 0 0,0 1 0 0 0,0 0 0 0 0,-1-1 0 0 0,1 1 0 0 0,0 0 0 0 0,-1 0 0 0 0,1-1 0 0 0,-1 1 0 0 0,1 0 0 0 0,-1 0 0 0 0,1 0 0 0 0,-1 0 0 0 0,1-1 0 0 0,-1 1 0 0 0,0 0 0 0 0,0 0 0 0 0,1 0 0 0 0,-1 0 0 0 0,0 0 2 0 0,1 5 14 0 0,0 0-1 0 0,-1 0 1 0 0,1 0-1 0 0,-1 3-13 0 0,0-8 9 0 0,-5 43 137 0 0,4-35-117 0 0,0 0 0 0 0,0 1 0 0 0,0-1 0 0 0,1 0 0 0 0,0 0 0 0 0,2 9-29 0 0,1-10 22 0 0,-2-7-11 0 0,-1 0 0 0 0,0 0 0 0 0,1 0 0 0 0,0 0 0 0 0,-1 0 0 0 0,1 0 0 0 0,-1 0-1 0 0,1-1 1 0 0,0 1 0 0 0,0 0 0 0 0,-1 0 0 0 0,1 0 0 0 0,0-1 0 0 0,0 1 0 0 0,0 0 0 0 0,0-1 0 0 0,0 1-1 0 0,0-1 1 0 0,0 1 0 0 0,0-1 0 0 0,0 0 0 0 0,0 1 0 0 0,0-1 0 0 0,0 0 0 0 0,1 0 0 0 0,-1 1 0 0 0,0-1-11 0 0,1-1 27 0 0,1 1 1 0 0,-1-1 0 0 0,1 0-1 0 0,-1 1 1 0 0,1-1 0 0 0,-1 0-1 0 0,0 0 1 0 0,0-1 0 0 0,1 1-28 0 0,8-5-8 0 0,-9 5 4 0 0,0 0 0 0 0,0 0 0 0 0,0 0 1 0 0,0 0-1 0 0,0 0 0 0 0,0-1 0 0 0,0 1 0 0 0,-1-1 0 0 0,1 0 0 0 0,-1 1 0 0 0,1-1 0 0 0,0-1 4 0 0,15-26-363 0 0,-4 7 0 0 0,10-19-540 0 0,-8 24 218 0 0,-15 16 506 0 0,0 1 3 0 0,6 6 0 0 0,-3-3 196 0 0,0 0 0 0 0,-1 0 0 0 0,1 0 0 0 0,-1 0 0 0 0,0 1-1 0 0,0-1 1 0 0,0 1 0 0 0,0-1 0 0 0,0 1 0 0 0,-1 0 0 0 0,0 0 0 0 0,1 0-1 0 0,-1 3-19 0 0,0-3 38 0 0,1 1-1 0 0,-1 0 1 0 0,1-1-1 0 0,0 1 1 0 0,0-1-1 0 0,2 3-37 0 0,-2-5 44 0 0,0 0 0 0 0,0 0 1 0 0,0 0-1 0 0,0 0 0 0 0,0-1 0 0 0,1 1 0 0 0,-1-1 1 0 0,1 1-1 0 0,-1-1 0 0 0,1 0 0 0 0,-1 0 0 0 0,1 0 1 0 0,0 0-1 0 0,2 0-44 0 0,-1 0 66 0 0,0 0 0 0 0,0-1 0 0 0,0 1-1 0 0,1-1 1 0 0,-1 0 0 0 0,0 0 0 0 0,1 0 0 0 0,-1-1 0 0 0,2 0-66 0 0,10-2 145 0 0,-12 3-135 0 0,0-1 0 0 0,0 0 0 0 0,0 0 0 0 0,0-1 0 0 0,-1 1 1 0 0,1-1-1 0 0,0 1 0 0 0,-1-1 0 0 0,3-1-10 0 0,3-5-448 0 0,0 0 0 0 0,0 0 0 0 0,-1 0-1 0 0,0-1 1 0 0,0-1 0 0 0,-1 1 0 0 0,0-1 0 0 0,-1 0 0 0 0,0-1 0 0 0,2-7 448 0 0,16-25-1886 0 0,-23 42 2201 0 0,-1 1 104 0 0,0 0-369 0 0,1 0 0 0 0,0 0-1 0 0,0 0 1 0 0,-1 1 0 0 0,1-1 0 0 0,-1 0 0 0 0,1 0 0 0 0,0 1-1 0 0,-1-1 1 0 0,1 1 0 0 0,-1-1 0 0 0,1 0 0 0 0,-1 1 0 0 0,1-1 0 0 0,-1 1-1 0 0,1-1 1 0 0,-1 1 0 0 0,1 0 0 0 0,-1-1 0 0 0,0 1 0 0 0,1-1 0 0 0,-1 1-1 0 0,0 0-49 0 0,8 18 153 0 0,-6-14-22 0 0,0 5-54 0 0,0 0 0 0 0,0 0 0 0 0,0 1 0 0 0,-1-1 0 0 0,-1 1 0 0 0,0 5-76 0 0,1 20 64 0 0,5 77 271 0 0,-1-18 1343 0 0,5 15-1679 0 0,9 55 1217 0 0,-19-164-1206 0 0,5 44 133 0 0,-5-42-102 0 0,0-1 0 0 0,0 1 0 0 0,0 0 0 0 0,0 0 0 0 0,-1-1 0 0 0,1 1 1 0 0,-1 0-1 0 0,0-1 0 0 0,0 1 0 0 0,0-1 0 0 0,0 1 0 0 0,0-1 0 0 0,0 1 0 0 0,-2 1-42 0 0,3-4 16 0 0,-1 1-1 0 0,0-1 1 0 0,1 0-1 0 0,-1 1 1 0 0,1-1-1 0 0,-1 0 1 0 0,0 0-1 0 0,1 1 1 0 0,-1-1-1 0 0,0 0 1 0 0,1 0-1 0 0,-1 0 1 0 0,0 0-1 0 0,1 0 1 0 0,-1 0-1 0 0,0 0 1 0 0,1 0-1 0 0,-1 0 1 0 0,0 0-1 0 0,1 0 1 0 0,-1 0-1 0 0,0 0 1 0 0,1-1-1 0 0,-1 1 1 0 0,0 0-1 0 0,1 0 1 0 0,-1-1-1 0 0,1 1 1 0 0,-1-1-16 0 0,-17-11 222 0 0,13 7-316 0 0,-1-1 0 0 0,1 0 0 0 0,1 0 0 0 0,-1 0 0 0 0,1-1 1 0 0,0 1-1 0 0,0-1 0 0 0,1 0 0 0 0,0 0 0 0 0,0 0 0 0 0,1-1 0 0 0,-1 1 0 0 0,2-1 0 0 0,-1 1 0 0 0,1-1 0 0 0,0 0 0 0 0,1 0 94 0 0,-1-12-463 0 0,1 0 0 0 0,1-1-1 0 0,1 1 1 0 0,1 0 0 0 0,5-19 463 0 0,-2 15-473 0 0,2 1 0 0 0,1 0 0 0 0,2-2 473 0 0,0-1-262 0 0,-1 5 168 0 0,1 0-1 0 0,1 1 1 0 0,1 1 0 0 0,1 0 0 0 0,0 1-1 0 0,10-9 95 0 0,-15 18 191 0 0,0 0-1 0 0,0 0 1 0 0,1 1-1 0 0,0 1 1 0 0,0 0-1 0 0,1 0 1 0 0,0 1-1 0 0,0 0 1 0 0,1 1-1 0 0,0 0 0 0 0,-1 1 1 0 0,1 0-1 0 0,5 0-190 0 0,-12 3 102 0 0,-1 1-1 0 0,0 0 1 0 0,1 0-1 0 0,-1 0 1 0 0,0 1-1 0 0,1-1 1 0 0,-1 1-1 0 0,0 0 1 0 0,0 0-1 0 0,0 1 1 0 0,0-1-1 0 0,0 1 1 0 0,0 0-1 0 0,0 0 1 0 0,0 0-1 0 0,-1 1 1 0 0,1-1 0 0 0,0 2-103 0 0,-1-2 47 0 0,0 1 0 0 0,0-1-1 0 0,0 1 1 0 0,0 0 0 0 0,0 0-1 0 0,-1 1 1 0 0,0-1 0 0 0,0 0-1 0 0,1 1 1 0 0,-2-1 0 0 0,1 1-1 0 0,0 0 1 0 0,-1 0 0 0 0,0-1-1 0 0,0 1 1 0 0,0 0 0 0 0,0 0-1 0 0,-1 0 1 0 0,1 1-46 0 0,-2-2 44 0 0,1-1 0 0 0,0 1 1 0 0,-1 0-1 0 0,0-1 0 0 0,1 1 0 0 0,-1-1 0 0 0,0 1 0 0 0,-1-1 1 0 0,1 1-1 0 0,0-1 0 0 0,-1 0 0 0 0,1 0 0 0 0,-1 0 1 0 0,1 1-1 0 0,-1-2 0 0 0,0 1 0 0 0,0 0 0 0 0,0 0 1 0 0,0 0-1 0 0,0-1 0 0 0,-1 0 0 0 0,0 1-44 0 0,-9 5 155 0 0,0-1 0 0 0,0 0 0 0 0,0-1-1 0 0,-2 0-154 0 0,-1 0 94 0 0,-6 3 18 0 0,0-1 1 0 0,0-1-1 0 0,-1 0 0 0 0,-17 0-112 0 0,24-4-889 0 0,0-1 0 0 0,0-1 1 0 0,-1 0-1 0 0,-9-2 889 0 0,3-1-7861 0 0</inkml:trace>
  <inkml:trace contextRef="#ctx0" brushRef="#br0" timeOffset="235698.675">3383 7620 8752 0 0,'0'0'673'0'0,"-1"-2"652"0"0,0 3 5730 0 0,2 12-6823 0 0,1 0 1 0 0,1-1-1 0 0,0 1 0 0 0,1 4-232 0 0,2 3 399 0 0,3 19 540 0 0,-3-12-290 0 0,1 0-1 0 0,1 0 1 0 0,3 1-649 0 0,16 33 327 0 0,-27-60-257 0 0,12-1 26 0 0,-10 1-49 0 0,1-1 0 0 0,-1 0 0 0 0,0 0 0 0 0,0 0 1 0 0,0 0-1 0 0,0 0 0 0 0,0-1 0 0 0,0 1 1 0 0,0-1-1 0 0,0 1 0 0 0,0-1 0 0 0,0 0 1 0 0,0 1-1 0 0,0-1 0 0 0,0 0 0 0 0,-1 0 1 0 0,1-1-1 0 0,0 1 0 0 0,-1 0 0 0 0,1-1-47 0 0,3-2 80 0 0,-1-1-1 0 0,0 1 0 0 0,0-1 1 0 0,0 0-1 0 0,-1-1 1 0 0,0 1-1 0 0,0 0 0 0 0,0-1 1 0 0,0 0-1 0 0,0-3-79 0 0,4-13 40 0 0,-1 0 0 0 0,0-7-40 0 0,0 3-112 0 0,5-35-238 0 0,-9 42 230 0 0,1 1 0 0 0,1-1 0 0 0,1 1 0 0 0,5-12 120 0 0,-10 29-55 0 0,0 0-1 0 0,1 1 1 0 0,-1-1-1 0 0,0 0 0 0 0,1 0 1 0 0,-1 0-1 0 0,1 0 1 0 0,0 0-1 0 0,-1 1 1 0 0,1-1-1 0 0,-1 0 0 0 0,1 1 1 0 0,0-1-1 0 0,0 0 1 0 0,-1 1-1 0 0,1-1 1 0 0,0 1-1 0 0,0-1 0 0 0,0 1 1 0 0,0-1-1 0 0,0 1 1 0 0,0 0-1 0 0,0-1 1 0 0,0 1-1 0 0,0 0 0 0 0,-1 0 1 0 0,1 0-1 0 0,1 0 56 0 0,-1 0-1021 0 0,10 7-3307 0 0,-10-6 1998 0 0</inkml:trace>
  <inkml:trace contextRef="#ctx0" brushRef="#br0" timeOffset="236104.655">3733 7760 2760 0 0,'7'3'3588'0'0,"-2"-1"-1479"0"0,0 0 0 0 0,0-1 1 0 0,1 0-1 0 0,-1 0 0 0 0,1 0-2109 0 0,28-1 2864 0 0,-21-2-2635 0 0,0 0-1 0 0,0 0 0 0 0,0-2 0 0 0,1 0-228 0 0,-7 1 184 0 0,0-1 0 0 0,0 0 0 0 0,-1 0-1 0 0,0 0 1 0 0,1-1 0 0 0,-1 0 0 0 0,-1-1-1 0 0,1 1 1 0 0,-1-1 0 0 0,0 0 0 0 0,0 0-184 0 0,-2 2 30 0 0,0 0 0 0 0,0 0 0 0 0,0-1 0 0 0,0 1 0 0 0,-1 0 1 0 0,0-1-1 0 0,2-4-30 0 0,-3 6 11 0 0,0 0 0 0 0,-1 0 0 0 0,1 0 0 0 0,-1 0 0 0 0,0 0 0 0 0,0 0 0 0 0,0 0 0 0 0,0 0 0 0 0,0 0 0 0 0,-1 0 0 0 0,1 0 0 0 0,-1 0 0 0 0,0 0-11 0 0,-3-15-8 0 0,4 16 17 0 0,0 1 0 0 0,0-1 0 0 0,0 0 0 0 0,-1 1 0 0 0,1-1 1 0 0,0 1-1 0 0,-1-1 0 0 0,0 0 0 0 0,1 1 0 0 0,-1-1 0 0 0,0 1 0 0 0,0 0 0 0 0,0-1 0 0 0,0 1 1 0 0,0-1-1 0 0,0 1 0 0 0,0 0 0 0 0,0 0 0 0 0,-1 0 0 0 0,1 0 0 0 0,0 0 0 0 0,-1 0-9 0 0,1 0-4 0 0,0 0 0 0 0,0 0 0 0 0,0 0 0 0 0,0 1 0 0 0,-1-1 0 0 0,1 1 0 0 0,0-1 0 0 0,0 1 0 0 0,0-1 0 0 0,-1 1 0 0 0,1-1 0 0 0,0 1 0 0 0,-1 0 0 0 0,1 0 0 0 0,0 0 0 0 0,0 0 0 0 0,-1 0 0 0 0,1 0 0 0 0,0 0 0 0 0,-1 0 0 0 0,1 0 0 0 0,0 1 0 0 0,0-1 0 0 0,-1 1 0 0 0,1-1 0 0 0,0 1 0 0 0,0-1 0 0 0,-1 1 4 0 0,-4 2 3 0 0,0 1 0 0 0,1-1 0 0 0,-1 1-1 0 0,1 0 1 0 0,0 1 0 0 0,0-1 0 0 0,1 1-1 0 0,-1 0 1 0 0,1 0 0 0 0,0 0 0 0 0,0 1 0 0 0,1 0-1 0 0,-2 1-2 0 0,0 2 5 0 0,1 1-1 0 0,-1 0 1 0 0,2-1-1 0 0,-1 2 1 0 0,1-1-1 0 0,1 0 1 0 0,0 0-1 0 0,0 1-4 0 0,1-1 15 0 0,0-1-1 0 0,1 1 1 0 0,0-1 0 0 0,1 1-1 0 0,0-1 1 0 0,1 0-1 0 0,-1 1 1 0 0,2-1-1 0 0,-1 0 1 0 0,2 0-1 0 0,-1 0 1 0 0,1 0 0 0 0,2 3-15 0 0,-4-9 19 0 0,1 0 1 0 0,-1 0-1 0 0,1 0 1 0 0,0 0 0 0 0,0 0-1 0 0,0-1 1 0 0,0 1 0 0 0,0-1-1 0 0,0 0 1 0 0,1 0-1 0 0,-1 0 1 0 0,1 0 0 0 0,0-1-1 0 0,-1 1 1 0 0,1-1 0 0 0,0 0-1 0 0,0 0 1 0 0,0 0-1 0 0,1-1-19 0 0,2 1-132 0 0,0 0 0 0 0,0-1 0 0 0,0 0 0 0 0,0 0-1 0 0,0-1 1 0 0,1 1 0 0 0,-1-2 0 0 0,0 1 0 0 0,-1-1-1 0 0,4-1 133 0 0,1-1-928 0 0,19-9-6243 0 0,-17 5 967 0 0</inkml:trace>
  <inkml:trace contextRef="#ctx0" brushRef="#br0" timeOffset="236562.506">4199 7358 8288 0 0,'0'0'638'0'0,"0"0"-146"0"0,0 0 923 0 0,0 0 449 0 0,0 0 89 0 0,0 0-201 0 0,0 0-927 0 0,0 0-405 0 0,0 1-78 0 0,2 4-161 0 0,-1 0 0 0 0,0 1 0 0 0,-1-1 0 0 0,1 0 0 0 0,-1 1 0 0 0,0-1 0 0 0,-1 0 1 0 0,1 1-1 0 0,-1-1 0 0 0,0 0-181 0 0,-1 33 1105 0 0,7 22 925 0 0,-3 9-2030 0 0,-2-60 79 0 0,-1 7 112 0 0,2 0-1 0 0,0 0 0 0 0,1 0 0 0 0,0 1-190 0 0,5 8 6 0 0,0 0-1 0 0,2 0 0 0 0,3 6-5 0 0,-8-22-17 0 0,-3-8-50 0 0,-1 0 1 0 0,1 0-1 0 0,-1 0 1 0 0,1 0-1 0 0,0 0 0 0 0,0 0 1 0 0,-1-1-1 0 0,1 1 1 0 0,0 0-1 0 0,0 0 0 0 0,0-1 1 0 0,0 1-1 0 0,0 0 1 0 0,1 0 66 0 0,5-2-4277 0 0,-3-4 1984 0 0</inkml:trace>
  <inkml:trace contextRef="#ctx0" brushRef="#br0" timeOffset="236959.777">4400 7609 17391 0 0,'0'0'795'0'0,"0"0"-16"0"0,-3 6-465 0 0,-1 8-81 0 0,0 0 0 0 0,1 0 0 0 0,0 1 0 0 0,1-1 0 0 0,1 1 0 0 0,0 7-233 0 0,-1 7 316 0 0,2-25-267 0 0,-1 5 128 0 0,1 1 0 0 0,0-1 0 0 0,0 6-177 0 0,0-13 26 0 0,1 0 0 0 0,-1 0 0 0 0,0 1 0 0 0,1-1 1 0 0,0 0-1 0 0,-1 0 0 0 0,1 0 0 0 0,0 0 0 0 0,0 0 1 0 0,0 0-1 0 0,0 0 0 0 0,0 0 0 0 0,1 0 0 0 0,-1-1 1 0 0,1 1-1 0 0,-1 0 0 0 0,2 0-26 0 0,0 1 16 0 0,0-1 0 0 0,1 0 0 0 0,-1 0 0 0 0,1 0 1 0 0,-1 0-1 0 0,1-1 0 0 0,0 1 0 0 0,0-1 0 0 0,-1 0 0 0 0,1 0 0 0 0,0 0 0 0 0,0-1 1 0 0,0 1-1 0 0,0-1 0 0 0,0 0 0 0 0,0 0 0 0 0,0 0 0 0 0,0-1 0 0 0,0 0 0 0 0,0 1 1 0 0,0-1-1 0 0,3-2-16 0 0,2 1 44 0 0,-1-1 1 0 0,0 0-1 0 0,-1-1 1 0 0,1 0 0 0 0,0 0-1 0 0,-1-1 1 0 0,0 0-1 0 0,3-2-44 0 0,-6 3 33 0 0,0 0 1 0 0,0 0-1 0 0,0 0 0 0 0,-1 0 0 0 0,1 0 0 0 0,-1-1 0 0 0,0 1 0 0 0,-1-1 0 0 0,1 0 0 0 0,-1 0 0 0 0,0 0 0 0 0,0 0 0 0 0,1-4-33 0 0,-2 3-9 0 0,0 0 0 0 0,0 0 0 0 0,-1 0-1 0 0,1-1 1 0 0,-1 1 0 0 0,-1 0 0 0 0,1 0 0 0 0,-1 0-1 0 0,0 0 1 0 0,0 0 0 0 0,-1 0 0 0 0,0 0-1 0 0,0 1 1 0 0,0-1 0 0 0,-1 0 0 0 0,-2-3 9 0 0,2 4-25 0 0,0 1 1 0 0,0 1-1 0 0,0-1 1 0 0,0 0-1 0 0,-1 1 1 0 0,1-1-1 0 0,-1 1 1 0 0,0 0-1 0 0,0 1 0 0 0,0-1 1 0 0,-1 1-1 0 0,1-1 1 0 0,0 1-1 0 0,-1 0 1 0 0,0 1-1 0 0,1-1 1 0 0,-1 1-1 0 0,0 0 1 0 0,0 0-1 0 0,0 1 1 0 0,-1-1 24 0 0,-4 1 0 0 0,-1 0 1 0 0,1 0 0 0 0,-1 1-1 0 0,1 0 1 0 0,-1 1 0 0 0,0 0-1 0 0,-24 11-1806 0 0,30-10 260 0 0,0 0 0 0 0,0 0-1 0 0,1 0 1 0 0,-1 0 0 0 0,-1 2 1546 0 0,-1 1-5612 0 0</inkml:trace>
  <inkml:trace contextRef="#ctx0" brushRef="#br0" timeOffset="237376.891">4960 7497 17247 0 0,'16'-2'794'0'0,"-13"2"-22"0"0,-3 0-452 0 0,0 0-66 0 0,-2 0-208 0 0,1 1-1 0 0,-1-1 0 0 0,1 0 0 0 0,-1 1 1 0 0,1 0-1 0 0,-1-1 0 0 0,1 1 1 0 0,0 0-1 0 0,-1 0 0 0 0,1 0 0 0 0,0-1 1 0 0,-1 1-1 0 0,1 1 0 0 0,0-1 0 0 0,0 0 1 0 0,0 0-1 0 0,0 0 0 0 0,0 1 0 0 0,0 0-45 0 0,-11 10 0 0 0,-29 17 78 0 0,-37 30 779 0 0,64-48-670 0 0,1 1-1 0 0,1 1 1 0 0,0 0 0 0 0,0 1-1 0 0,2 0 1 0 0,-5 8-187 0 0,13-19 44 0 0,0 1 0 0 0,1 0-1 0 0,-1-1 1 0 0,1 1 0 0 0,-1 0 0 0 0,1 0-1 0 0,0 0 1 0 0,1 0 0 0 0,-1 0 0 0 0,1 0 0 0 0,-1 0-1 0 0,1 0 1 0 0,1 4-44 0 0,-1-6 39 0 0,1 1 0 0 0,-1-1 1 0 0,1 1-1 0 0,0 0 0 0 0,0-1 0 0 0,0 1 0 0 0,0-1 0 0 0,0 0 0 0 0,0 1 1 0 0,1-1-1 0 0,-1 0 0 0 0,1 0 0 0 0,0 0 0 0 0,0 0 0 0 0,0 0 0 0 0,0 0 1 0 0,0 0-1 0 0,0-1 0 0 0,0 1 0 0 0,2 0-39 0 0,2 2 54 0 0,0-1 0 0 0,0 0 0 0 0,0 0 0 0 0,0-1 1 0 0,0 0-1 0 0,3 1-54 0 0,0-2 26 0 0,1 0 0 0 0,0 0 0 0 0,-1-1 0 0 0,1-1 0 0 0,0 0 0 0 0,-1 0-26 0 0,2-1-396 0 0,0 0-1 0 0,0-1 0 0 0,0 0 1 0 0,-1 0-1 0 0,1-2 0 0 0,-1 1 1 0 0,0-1-1 0 0,0-1 0 0 0,-1 0 1 0 0,5-3 396 0 0,-12 7-556 0 0,0 0 0 0 0,1 0 0 0 0,-1 0 1 0 0,0 0-1 0 0,0 0 0 0 0,0-1 0 0 0,1-1 556 0 0,-1 0-868 0 0,10-9-5038 0 0</inkml:trace>
  <inkml:trace contextRef="#ctx0" brushRef="#br0" timeOffset="237377.891">5073 7626 3680 0 0,'-9'1'284'0'0,"9"-1"-222"0"0,0 0 0 0 0,0 0-1 0 0,-1 0 1 0 0,1 0 0 0 0,0 0 0 0 0,0 0 0 0 0,-1 0-1 0 0,1 0 1 0 0,0 0 0 0 0,-1 0 0 0 0,1 0 0 0 0,0 0-1 0 0,0 1 1 0 0,-1-1 0 0 0,1 0 0 0 0,0 0 0 0 0,0 0-1 0 0,0 0 1 0 0,-1 1 0 0 0,1-1 0 0 0,0 0 0 0 0,0 0 0 0 0,0 1-1 0 0,-1-1 1 0 0,1 0 0 0 0,0 0 0 0 0,0 1 0 0 0,0-1-1 0 0,0 0 1 0 0,0 0 0 0 0,0 1 0 0 0,0-1 0 0 0,0 0-1 0 0,0 1 1 0 0,0-1 0 0 0,0 0 0 0 0,0 0 0 0 0,0 1 0 0 0,0-1-1 0 0,0 0 1 0 0,0 1 0 0 0,0-1 0 0 0,0 0 0 0 0,0 0-1 0 0,0 1 1 0 0,0-1 0 0 0,0 0 0 0 0,0 0 0 0 0,0 1-1 0 0,1-1-61 0 0,8 27 9468 0 0,-7-24-9057 0 0,-1 1 1 0 0,1 0-1 0 0,-1-1 0 0 0,0 1 1 0 0,0 0-1 0 0,0-1 0 0 0,-1 1 1 0 0,1 2-412 0 0,7 49 2501 0 0,-7-37-1921 0 0,0-14-462 0 0,-1-1 0 0 0,0 0 0 0 0,0 1 0 0 0,0-1 0 0 0,0 0 0 0 0,-1 1-1 0 0,1-1 1 0 0,-1 0 0 0 0,0 3-118 0 0,0 3 246 0 0,3 8 112 0 0,-1-15-304 0 0,1 1-65 0 0,-2-3-93 0 0,0 0-9 0 0,10 2-3450 0 0,-10-2 1644 0 0</inkml:trace>
  <inkml:trace contextRef="#ctx0" brushRef="#br0" timeOffset="237771.648">5247 7350 13824 0 0,'-8'-5'263'0'0,"6"4"-174"0"0,1 0 0 0 0,-1 0 1 0 0,1 1-1 0 0,0-1 1 0 0,-1 0-1 0 0,1 0 0 0 0,0-1 1 0 0,0 1-1 0 0,0 0 1 0 0,0 0-1 0 0,-1-1-89 0 0,1-3 224 0 0,1 5-106 0 0,0-1-1 0 0,0 1 1 0 0,0-1 0 0 0,0 1-1 0 0,0 0 1 0 0,0-1 0 0 0,0 1-1 0 0,1 0 1 0 0,-1-1 0 0 0,0 1-1 0 0,0 0 1 0 0,0-1 0 0 0,0 1-1 0 0,0 0 1 0 0,0 0 0 0 0,1-1-1 0 0,-1 1 1 0 0,0 0-1 0 0,0-1 1 0 0,0 1 0 0 0,1 0-1 0 0,-1 0 1 0 0,0-1 0 0 0,0 1-1 0 0,1 0 1 0 0,-1 0 0 0 0,0 0-1 0 0,1 0 1 0 0,-1-1 0 0 0,0 1-1 0 0,0 0 1 0 0,1 0 0 0 0,-1 0-1 0 0,0 0 1 0 0,1 0-1 0 0,-1 0 1 0 0,0 0-118 0 0,7-2 1322 0 0,-6 2-845 0 0,12-3-372 0 0,-8 5-94 0 0,14 12-413 0 0,-19-14 292 0 0,1 0 0 0 0,-1 1-1 0 0,0-1 1 0 0,1 1-1 0 0,-1-1 1 0 0,1 1-1 0 0,-1-1 1 0 0,0 1-1 0 0,1 0 1 0 0,-1-1-1 0 0,0 1 1 0 0,0-1 0 0 0,1 1-1 0 0,-1 0 1 0 0,0-1-1 0 0,0 1 1 0 0,0 0-1 0 0,0-1 1 0 0,0 1-1 0 0,0 0 1 0 0,0-1-1 0 0,0 1 1 0 0,0 0-1 0 0,0-1 1 0 0,0 1 0 0 0,-1-1-1 0 0,1 2 111 0 0,-2 4-6658 0 0</inkml:trace>
  <inkml:trace contextRef="#ctx0" brushRef="#br0" timeOffset="237772.648">5348 7489 5528 0 0,'-6'2'37'0'0,"5"-2"-18"0"0,0 1 0 0 0,-1-1 0 0 0,1 0 0 0 0,0 1 0 0 0,0-1 0 0 0,0 1 0 0 0,-1-1 0 0 0,1 1 0 0 0,0 0 0 0 0,0-1 0 0 0,0 1 0 0 0,0 0 0 0 0,0 0 0 0 0,0 0 1 0 0,0-1-1 0 0,0 1 0 0 0,0 0 0 0 0,1 0 0 0 0,-1 1 0 0 0,0-1 0 0 0,1 0 0 0 0,-1 0 0 0 0,0 0 0 0 0,1 0 0 0 0,0 1 0 0 0,-1-1 0 0 0,1 0 0 0 0,0 0 0 0 0,-1 2-19 0 0,-3 47 824 0 0,3-35 1250 0 0,-1-1 0 0 0,2 1 1 0 0,0 1-2075 0 0,-2 19 3079 0 0,1-29-2880 0 0,1 0 1 0 0,-1 0-1 0 0,1 1 0 0 0,0-1 0 0 0,1 0 0 0 0,0 1-199 0 0,0 26 772 0 0,-2-28-643 0 0,1 0 0 0 0,0-1 0 0 0,0 1 0 0 0,0 0 0 0 0,1-1 0 0 0,0 1 0 0 0,-1-1 0 0 0,2 1-1 0 0,-1-1 1 0 0,1 1-129 0 0,0 1 95 0 0,-1-4-64 0 0,0-1 0 0 0,0 1 0 0 0,0 0 1 0 0,0 0-1 0 0,-1-1 0 0 0,1 1 0 0 0,-1 0 0 0 0,1 0 1 0 0,-1 0-1 0 0,0 0 0 0 0,0 0 0 0 0,0 0 1 0 0,0-1-1 0 0,0 1 0 0 0,0 1-31 0 0,0 6 139 0 0,4-2-55 0 0,-8-1-176 0 0,4-6-9 0 0,0 0 0 0 0,-1 0 1 0 0,1 0-1 0 0,0 0 0 0 0,-1 1 1 0 0,1-1-1 0 0,0 0 0 0 0,-1 0 0 0 0,1 0 1 0 0,0 0-1 0 0,-1 0 0 0 0,1 0 1 0 0,0 0-1 0 0,-1 0 0 0 0,1 0 1 0 0,0 0-1 0 0,-1 0 0 0 0,1 0 1 0 0,0 0-1 0 0,-1 0 0 0 0,1 0 0 0 0,0-1 1 0 0,0 1-1 0 0,-1 0 0 0 0,1 0 1 0 0,0 0-1 0 0,-1 0 0 0 0,1-1 1 0 0,0 1-1 0 0,-1 0 101 0 0,-1-1-1288 0 0,-9-5-4644 0 0</inkml:trace>
  <inkml:trace contextRef="#ctx0" brushRef="#br0" timeOffset="238243.557">5250 7632 14600 0 0,'15'-3'330'0'0,"-11"3"45"0"0,-4 0 20 0 0,0 0-38 0 0,1 0-229 0 0,65 32 598 0 0,-45-17 1036 0 0,-12-11-1620 0 0,0-1 0 0 0,1 0 0 0 0,4 1-142 0 0,-2-1-276 0 0,-3-2 303 0 0,1 1 0 0 0,-1-2-1 0 0,1 1 1 0 0,-1-1 0 0 0,1-1-1 0 0,-1 0 1 0 0,1 0 0 0 0,-1-1-1 0 0,3-1-26 0 0,-9 2-106 0 0,1 0 0 0 0,0 0-1 0 0,0-1 1 0 0,-1 0 0 0 0,1 0-1 0 0,-1 0 1 0 0,1 0 0 0 0,-1 0-1 0 0,0-1 1 0 0,0 1 0 0 0,0-1-1 0 0,1-1 107 0 0,26-25-1475 0 0,-29 28 1316 0 0,6-2 350 0 0,-6 3-132 0 0,-1 1 1 0 0,1 0-1 0 0,-1-1 1 0 0,1 1 0 0 0,-1 0-1 0 0,1 0 1 0 0,-1 0 0 0 0,0-1-1 0 0,1 1 1 0 0,-1 0 0 0 0,0 0-1 0 0,0 0 1 0 0,0 0-1 0 0,0 0 1 0 0,1-1 0 0 0,-1 1-1 0 0,0 0 1 0 0,0 0 0 0 0,-1 0-1 0 0,1 0 1 0 0,0 0 0 0 0,0 0-1 0 0,0 0-59 0 0,-1 2 77 0 0,1 0 0 0 0,0 1 0 0 0,-1-1 0 0 0,0 0 0 0 0,1 0-1 0 0,-1 1 1 0 0,-1-1 0 0 0,1 1-77 0 0,-1-1 51 0 0,1-1-4 0 0,-1 0 0 0 0,1 0-1 0 0,0 0 1 0 0,0 0 0 0 0,0 0 0 0 0,0 1 0 0 0,1-1 0 0 0,-1 0 0 0 0,1 0 0 0 0,-1 1 0 0 0,1-1-1 0 0,0 3-46 0 0,-3 12 272 0 0,3-16-250 0 0,-1 1 1 0 0,1 0-1 0 0,-1-1 0 0 0,1 1 0 0 0,0 0 0 0 0,0 0 1 0 0,0-1-1 0 0,0 1 0 0 0,0 0 0 0 0,0 0 0 0 0,0-1 1 0 0,1 1-1 0 0,-1 0 0 0 0,1 0-22 0 0,-1 0 81 0 0,0-2-1 0 0,0 0 0 0 0,0 0 3 0 0,0 0 12 0 0,3 0-79 0 0,0 1 0 0 0,-1-1 0 0 0,1 0 1 0 0,-1 0-1 0 0,1 0 0 0 0,0 0 0 0 0,-1 0 0 0 0,1 0 1 0 0,-1-1-1 0 0,1 0 0 0 0,-1 1 0 0 0,1-1 0 0 0,-1 0 1 0 0,1 0-1 0 0,-1 0 0 0 0,0 0 0 0 0,1-1 1 0 0,-1 1-1 0 0,0-1 0 0 0,1 0-16 0 0,5-5-235 0 0,0 0 1 0 0,-1-1-1 0 0,1 0 0 0 0,2-5 235 0 0,18-18-755 0 0,-7 8 303 0 0,-18 19 402 0 0,0 0-1 0 0,0 1 1 0 0,1-1-1 0 0,-1 1 1 0 0,1 0-1 0 0,0 0 1 0 0,0 0-1 0 0,1-1 51 0 0,11-5 4 0 0,-13 6 43 0 0,0 1 1 0 0,0 0 0 0 0,0 0 0 0 0,0 1-1 0 0,0-1 1 0 0,0 1 0 0 0,1-1 0 0 0,-1 1-1 0 0,1 0 1 0 0,-1 0 0 0 0,1 1-1 0 0,0-1-47 0 0,-2 1 160 0 0,0 6 262 0 0,-1-4-361 0 0,-1 0 1 0 0,1 0-1 0 0,-1 0 1 0 0,1 0 0 0 0,-1 0-1 0 0,0 0 1 0 0,0 0-1 0 0,0-1 1 0 0,0 1-1 0 0,0 0 1 0 0,0 0-1 0 0,-1 0 1 0 0,1 0-1 0 0,-1 2-60 0 0,0-1 48 0 0,1 0 1 0 0,-1 0 0 0 0,1 0 0 0 0,0 0 0 0 0,0 0 0 0 0,0 2-50 0 0,0-1 25 0 0,1-1 0 0 0,-1 0 0 0 0,0 0 0 0 0,0 1 0 0 0,0-1 0 0 0,-1 0 1 0 0,1 1-1 0 0,-1-1 0 0 0,1 0 0 0 0,-1 0 0 0 0,0 0 0 0 0,-1 0 0 0 0,1 0 0 0 0,0 0 0 0 0,-2 2-25 0 0,2-2 24 0 0,0 1 0 0 0,0-1-1 0 0,0 1 1 0 0,0 0 0 0 0,1-1-1 0 0,-1 1 1 0 0,1 0 0 0 0,0 0 0 0 0,0-1-1 0 0,1 1 1 0 0,-1 0 0 0 0,1 0 0 0 0,0-1-1 0 0,0 1 1 0 0,0 1-24 0 0,1 1 88 0 0,-1-1 0 0 0,0 1-1 0 0,0 0 1 0 0,-1 0 0 0 0,0 0 0 0 0,0 3-88 0 0,0-6 42 0 0,-2 10 107 0 0,1 1 0 0 0,0-1 0 0 0,1 0 0 0 0,1 8-149 0 0,-1-16 0 0 0,0-1-1 0 0,0 1 0 0 0,-1 0 1 0 0,0-1-1 0 0,1 1 0 0 0,-1-1 1 0 0,-1 1-1 0 0,1 0 1 0 0,-1 0-10 0 0,1 0 1 0 0,0 1-1 0 0,0-1 1 0 0,0 0-1 0 0,0 3 10 0 0,3 20-12 0 0,-1-20 15 0 0,0 1 0 0 0,-1-1 0 0 0,0 1 0 0 0,-1 2-3 0 0,-1 20 53 0 0,1 23-53 0 0,1-47 0 0 0,-5 30 0 0 0,4-30 2 0 0,0 0 0 0 0,0 1 0 0 0,0-1 1 0 0,1 0-1 0 0,0 1-2 0 0,0-2 16 0 0,0 0-1 0 0,-1 0 1 0 0,0 0 0 0 0,0 0-1 0 0,0 0 1 0 0,-1 1-16 0 0,-3 17 45 0 0,3-17 12 0 0,0 0 0 0 0,0 0 0 0 0,-1 0 0 0 0,1 0 0 0 0,-1-1 0 0 0,-1 0 0 0 0,1 1 1 0 0,-1-1-1 0 0,0 0 0 0 0,-1-1 0 0 0,0 1 0 0 0,-4 3-57 0 0,6-5 60 0 0,-1-2-1 0 0,0 1 1 0 0,1 0 0 0 0,-1-1-1 0 0,0 1 1 0 0,-1-1 0 0 0,1 0-1 0 0,-2 0-59 0 0,-36 12 464 0 0,32-12-356 0 0,1-1 0 0 0,0 0 0 0 0,-1 0 0 0 0,1-1 0 0 0,-1 0 0 0 0,1-1 0 0 0,-1 0 0 0 0,1 0 0 0 0,0-1-1 0 0,-1 0 1 0 0,0-1-108 0 0,-9-4 251 0 0,0 0 0 0 0,0-1 0 0 0,0 0 0 0 0,-10-8-251 0 0,26 15 18 0 0,1-1 1 0 0,-1 0-1 0 0,0 1 1 0 0,1-1-1 0 0,-1 0 1 0 0,1 0-1 0 0,0 0 1 0 0,0-1-1 0 0,-1 1 1 0 0,2-1-1 0 0,-1 1 0 0 0,0-1 1 0 0,0 0-1 0 0,1 1 1 0 0,-1-1-1 0 0,1 0 1 0 0,0 0-1 0 0,0 0 1 0 0,0 0-1 0 0,0-2-18 0 0,-4-9-1 0 0,4 12-13 0 0,1 1 1 0 0,-1-1-1 0 0,0 1 1 0 0,1-1-1 0 0,-1 0 1 0 0,1 1-1 0 0,-1-1 1 0 0,1 0-1 0 0,0 0 1 0 0,0 1-1 0 0,0-1 1 0 0,0 0-1 0 0,0 0 1 0 0,0 1-1 0 0,1-3 14 0 0,11-31-2442 0 0,-11 15 992 0 0</inkml:trace>
  <inkml:trace contextRef="#ctx0" brushRef="#br0" timeOffset="232225.608">586 7698 9728 0 0,'0'0'446'0'0,"0"0"-10"0"0,6-6-193 0 0,42-44 2704 0 0,-42 42-1831 0 0,1-1 0 0 0,-1 1 0 0 0,5-11-1116 0 0,2-3 1259 0 0,-12 21-1177 0 0,-1 0-1 0 0,1 0 1 0 0,-1 0 0 0 0,1-1-1 0 0,-1 1 1 0 0,1 0-1 0 0,-1 0 1 0 0,0 0-1 0 0,0 0 1 0 0,0-1-1 0 0,0 1 1 0 0,0 0-1 0 0,0 0 1 0 0,0 0-1 0 0,0-1 1 0 0,0 1-1 0 0,0 0 1 0 0,-1 0-1 0 0,1 0 1 0 0,0-1-1 0 0,-1 1 1 0 0,1 0-1 0 0,-1 0 1 0 0,1 0-1 0 0,-1 0 1 0 0,0 0-1 0 0,0-1-81 0 0,-1 0 127 0 0,1 0-1 0 0,-1 0 1 0 0,0 0-1 0 0,0 0 1 0 0,0 1-1 0 0,0-1 1 0 0,0 0-1 0 0,0 1 0 0 0,0 0 1 0 0,-1-1-1 0 0,0 1-126 0 0,-3-1 52 0 0,0 1-1 0 0,0-1 1 0 0,0 1-1 0 0,1 1 1 0 0,-1-1 0 0 0,0 1-1 0 0,0 0 1 0 0,0 1-1 0 0,0-1 1 0 0,0 1-1 0 0,0 0 1 0 0,1 1-1 0 0,-4 0-51 0 0,-1 2 26 0 0,0-1 1 0 0,1 1-1 0 0,-1 0 0 0 0,1 1 0 0 0,0 0 0 0 0,0 1 1 0 0,-2 2-27 0 0,6-3 8 0 0,0 0 0 0 0,0 1 0 0 0,0-1 1 0 0,1 1-1 0 0,-1 0 0 0 0,2 1 0 0 0,-1-1 1 0 0,1 1-1 0 0,-1-1 0 0 0,2 2-8 0 0,-9 12 8 0 0,6-9-8 0 0,1 1 0 0 0,0-1 0 0 0,0 1 0 0 0,1-1 0 0 0,1 1 0 0 0,0 0 0 0 0,0 0 0 0 0,1 0 0 0 0,1 0 0 0 0,0 0 0 0 0,1 0 0 0 0,0 4 0 0 0,1-6 5 0 0,0 0-1 0 0,1 1 0 0 0,1-1 0 0 0,-1 0 0 0 0,6 8-4 0 0,-7-13 3 0 0,0-2 0 0 0,1 1-1 0 0,-1 0 1 0 0,1-1-1 0 0,0 1 1 0 0,0-1-1 0 0,0 0 1 0 0,1 0 0 0 0,-1 0-1 0 0,1 0 1 0 0,0 0-1 0 0,0-1 1 0 0,-1 0 0 0 0,2 0-1 0 0,0 1-2 0 0,4 0-14 0 0,1 0 0 0 0,-1-1 0 0 0,1 0 0 0 0,0 0 0 0 0,0-1 0 0 0,0 0 0 0 0,-1-1 0 0 0,1 0 0 0 0,5-1 14 0 0,10-2-333 0 0,0-1 0 0 0,0-1 0 0 0,2-2 333 0 0,-8 0-475 0 0,1-1 0 0 0,-1 0 0 0 0,0-2 0 0 0,-1 0 0 0 0,3-3 475 0 0,-9 6-240 0 0,9-7-271 0 0,0 0-1 0 0,-1-2 0 0 0,-1 0 1 0 0,5-6 511 0 0,6-13-480 0 0,-27 32 453 0 0,-1-1 0 0 0,0 1 1 0 0,1-1-1 0 0,-1 0 0 0 0,0 0 0 0 0,-1 0 0 0 0,1-1 0 0 0,-1 1 0 0 0,1-2 27 0 0,-2 6-1 0 0,0-1 0 0 0,0 0 0 0 0,0 0 0 0 0,0 1 0 0 0,0-1 0 0 0,0 0 0 0 0,0 0 0 0 0,0 1 0 0 0,-1-1 0 0 0,1 0 0 0 0,0 1 0 0 0,0-1 0 0 0,-1 0 0 0 0,1 0 0 0 0,0 1 0 0 0,-1-1 0 0 0,1 0 0 0 0,0 1 0 0 0,-1-1 0 0 0,1 1 0 0 0,-1-1 0 0 0,1 1 0 0 0,-1-1-1 0 0,0 1 1 0 0,1-1 1 0 0,-2 0 22 0 0,1 0 0 0 0,-1 0 0 0 0,0 1 0 0 0,0-1 0 0 0,1 0 0 0 0,-1 1 0 0 0,0-1 0 0 0,0 1 0 0 0,0-1 0 0 0,-1 1-22 0 0,-3 0 107 0 0,1-1 0 0 0,-1 1 0 0 0,0 1 0 0 0,0-1 0 0 0,0 1 0 0 0,-3 1-107 0 0,-1 0 201 0 0,0 1-1 0 0,0 0 1 0 0,0 1-1 0 0,0 0 1 0 0,0 0-1 0 0,1 1 1 0 0,0 1-1 0 0,-8 5-200 0 0,4-1 176 0 0,4-4-56 0 0,1 0-1 0 0,-1 1 0 0 0,1 0 1 0 0,0 1-1 0 0,1 0 0 0 0,0 0 1 0 0,0 0-1 0 0,-1 4-119 0 0,-6 6 92 0 0,12-15-80 0 0,0 0 0 0 0,0-1-1 0 0,0 1 1 0 0,0 0 0 0 0,0 0-1 0 0,1 0 1 0 0,-1 1 0 0 0,1-1-1 0 0,-1 3-11 0 0,-1 3-5 0 0,2-6 13 0 0,0-1-1 0 0,1 0 1 0 0,-1 1 0 0 0,1-1 0 0 0,-1 1-1 0 0,1-1 1 0 0,0 1 0 0 0,0-1-1 0 0,0 3-7 0 0,0-4 5 0 0,0 0-1 0 0,1 1 0 0 0,-1-1 1 0 0,0 0-1 0 0,1 0 0 0 0,-1 0 1 0 0,1 0-1 0 0,-1 1 0 0 0,1-1 0 0 0,0 0 1 0 0,0 0-1 0 0,-1 0 0 0 0,1 0 1 0 0,0 0-1 0 0,0 0 0 0 0,0-1 1 0 0,0 1-1 0 0,0 0 0 0 0,0 0-4 0 0,2 0 7 0 0,-1 0 1 0 0,0 1-1 0 0,1-1 0 0 0,-1 0 1 0 0,1-1-1 0 0,0 1 0 0 0,-1 0 0 0 0,1-1 1 0 0,1 0-8 0 0,2 1 8 0 0,1-1 1 0 0,0 0 0 0 0,0 0-1 0 0,-1-1 1 0 0,1 0 0 0 0,0 0-1 0 0,2-1-8 0 0,7-5-5 0 0,-1 1 0 0 0,0-2 0 0 0,0 0 0 0 0,-1-1-1 0 0,0 0 1 0 0,9-8 5 0 0,-1 0-49 0 0,-10 8 49 0 0,0 0 0 0 0,-1 0 0 0 0,7-9 0 0 0,-17 17 11 0 0,0 0 0 0 0,0 0 0 0 0,-1-1 0 0 0,1 1 0 0 0,0 0 0 0 0,-1-1 0 0 0,1 1 0 0 0,-1 0 0 0 0,1-1 0 0 0,-1 1 0 0 0,0-1 0 0 0,0 1 0 0 0,1-1 0 0 0,-1 1 0 0 0,0-1 0 0 0,0 1 0 0 0,-1-1 0 0 0,1 1 0 0 0,0-1 0 0 0,0 1 0 0 0,-1 0 0 0 0,1-1 0 0 0,-1 1 0 0 0,1-1 0 0 0,-1 1 0 0 0,0 0 0 0 0,1-1 0 0 0,-1 1 0 0 0,0 0 0 0 0,0 0 0 0 0,-1-1-11 0 0,0-2 25 0 0,-1 1 1 0 0,1 0-1 0 0,-1 0 0 0 0,0 1 0 0 0,0-1 1 0 0,0 1-1 0 0,0-1 0 0 0,-1 1 1 0 0,1 0-1 0 0,-1 0 0 0 0,-1-1-25 0 0,-27-13 69 0 0,25 12-131 0 0,0 0 0 0 0,-1 0-1 0 0,1 1 1 0 0,-5-1 62 0 0,9 3-180 0 0,1 0-1 0 0,-1 0 1 0 0,0-1 0 0 0,1 1 0 0 0,-1-1-1 0 0,0 1 1 0 0,1-1 0 0 0,0 0-1 0 0,-2-1 181 0 0,3 2-674 0 0,1 1-852 0 0,0 0-371 0 0,0 0-77 0 0</inkml:trace>
  <inkml:trace contextRef="#ctx0" brushRef="#br0" timeOffset="232810.203">1049 7662 4144 0 0,'0'0'191'0'0,"0"9"26"0"0,-1 2 1078 0 0,0 0 1 0 0,1 0-1 0 0,0 0 0 0 0,1 0 1 0 0,2 9-1296 0 0,-1-10 1087 0 0,-1 1 1 0 0,0-1 0 0 0,-1 0 0 0 0,0 1 0 0 0,-1-1 0 0 0,0 0-1 0 0,0 1-1087 0 0,-3 5 658 0 0,0-2 0 0 0,-3 9-658 0 0,6-22 21 0 0,1 0-1 0 0,-1 0 0 0 0,0 0 0 0 0,0-1 0 0 0,1 1 0 0 0,-1 0 0 0 0,0-1 0 0 0,0 1 0 0 0,0-1 1 0 0,0 1-1 0 0,1-1 0 0 0,-1 1 0 0 0,0-1 0 0 0,0 0 0 0 0,0 1 0 0 0,0-1 0 0 0,-1 0-20 0 0,-4 2 105 0 0,5-2-84 0 0,0 0-1 0 0,0 0 0 0 0,0 0 1 0 0,0 0-1 0 0,0-1 1 0 0,-1 1-1 0 0,1-1 1 0 0,0 1-1 0 0,0 0 1 0 0,0-1-1 0 0,0 0 1 0 0,0 1-1 0 0,0-1 1 0 0,1 0-1 0 0,-1 1 0 0 0,0-1 1 0 0,0 0-1 0 0,0 0 1 0 0,1 0-1 0 0,-1 0-20 0 0,0-1 15 0 0,-1 0 0 0 0,1 0-1 0 0,0-1 1 0 0,0 1 0 0 0,0 0-1 0 0,0-1 1 0 0,0 1-1 0 0,1-1 1 0 0,-1 1 0 0 0,1-1-1 0 0,0 0 1 0 0,0 1 0 0 0,0-1-1 0 0,0 1 1 0 0,0-1 0 0 0,0 1-1 0 0,1-3-14 0 0,1-7-196 0 0,1 1-1 0 0,0-1 0 0 0,2-3 197 0 0,-2 8-171 0 0,0 0 33 0 0,-1 0-1 0 0,2 0 1 0 0,-1 0-1 0 0,1 1 0 0 0,0-1 1 0 0,0 1-1 0 0,1 0 0 0 0,0 0 1 0 0,0 1-1 0 0,0 0 1 0 0,1 0-1 0 0,0 0 0 0 0,1 0 139 0 0,-3 1-42 0 0,1 1 0 0 0,0 0-1 0 0,0 1 1 0 0,0-1-1 0 0,0 1 1 0 0,0 0 0 0 0,0 0-1 0 0,1 1 1 0 0,-1-1 0 0 0,1 1-1 0 0,-1 0 1 0 0,1 1-1 0 0,-1 0 1 0 0,1-1 0 0 0,0 2-1 0 0,-1-1 1 0 0,6 1 42 0 0,-7 1 65 0 0,1-1 0 0 0,-1 1 0 0 0,1 0 0 0 0,-1 0 0 0 0,0 0 0 0 0,0 1 0 0 0,0-1 0 0 0,0 1 0 0 0,-1 0-1 0 0,1 0 1 0 0,-1 0 0 0 0,0 1 0 0 0,0-1 0 0 0,0 1 0 0 0,0 0 0 0 0,0 0 0 0 0,-1 0 0 0 0,0 0 0 0 0,0 0 0 0 0,0 0 0 0 0,1 4-65 0 0,-1-4 137 0 0,0 1 0 0 0,-1-1-1 0 0,0 1 1 0 0,0 0 0 0 0,0 0-1 0 0,0 0 1 0 0,-1 0 0 0 0,1 0 0 0 0,-1 0-1 0 0,-1 0 1 0 0,1-1 0 0 0,-1 1-1 0 0,0 0 1 0 0,0 0 0 0 0,0 0-1 0 0,0 0 1 0 0,-1-1 0 0 0,0 1 0 0 0,0-1-1 0 0,-1 2-136 0 0,2-4 51 0 0,-1 0-1 0 0,1 0 1 0 0,0-1-1 0 0,-1 1 1 0 0,1-1 0 0 0,-1 1-1 0 0,1-1 1 0 0,-1 0-1 0 0,0 0 1 0 0,0 0-1 0 0,0 0 1 0 0,1 0-1 0 0,-1 0 1 0 0,0 0-1 0 0,0 0 1 0 0,0-1-1 0 0,-2 1-50 0 0,3-1 3 0 0,0 0-1 0 0,0 0 1 0 0,0 0-1 0 0,0 0 0 0 0,0 0 1 0 0,0 0-1 0 0,0-1 0 0 0,1 1 1 0 0,-1 0-1 0 0,0-1 1 0 0,0 1-1 0 0,0 0 0 0 0,0-1 1 0 0,0 1-1 0 0,1-1 1 0 0,-1 1-1 0 0,0-1 0 0 0,0 0 1 0 0,1 1-1 0 0,-1-1 0 0 0,0 0 1 0 0,1 0-1 0 0,-1 1 1 0 0,1-1-1 0 0,-1 0 0 0 0,1 0 1 0 0,-1 0-1 0 0,1 0 1 0 0,0 1-1 0 0,-1-1 0 0 0,1 0 1 0 0,0 0-1 0 0,0 0 0 0 0,0 0 1 0 0,0 0-1 0 0,0 0 1 0 0,0 0-1 0 0,0 0 0 0 0,0 0-2 0 0,0-6-227 0 0,0 1 0 0 0,1 0 0 0 0,0-1 0 0 0,1 1 0 0 0,-1 0 0 0 0,1 0 0 0 0,2-4 227 0 0,-3 7-87 0 0,4-12-489 0 0,1 0 1 0 0,1 0-1 0 0,2-4 576 0 0,-5 13-140 0 0,0-1 0 0 0,0 1 0 0 0,1 0 0 0 0,-1 0-1 0 0,1 1 1 0 0,0-1 0 0 0,1 1 0 0 0,2-2 140 0 0,-6 5 49 0 0,0 1 0 0 0,0-1 0 0 0,0 1 0 0 0,0 0 0 0 0,0 0-1 0 0,1-1 1 0 0,-1 1 0 0 0,0 1 0 0 0,0-1 0 0 0,1 0 0 0 0,-1 1-1 0 0,1-1 1 0 0,-1 1 0 0 0,0 0 0 0 0,1-1 0 0 0,-1 1 0 0 0,1 0-1 0 0,-1 1 1 0 0,1-1 0 0 0,-1 0 0 0 0,0 1 0 0 0,1-1 0 0 0,-1 1 0 0 0,1 0-1 0 0,-1 0 1 0 0,0 0 0 0 0,0 0 0 0 0,0 0 0 0 0,0 0 0 0 0,0 1-1 0 0,0-1 1 0 0,0 1 0 0 0,0-1 0 0 0,0 1 0 0 0,0 0 0 0 0,-1 0-1 0 0,1 0 1 0 0,-1 0 0 0 0,0 0 0 0 0,1 0 0 0 0,-1 0 0 0 0,0 0-1 0 0,1 2-48 0 0,5 13 538 0 0,-2-7-180 0 0,-1 0 0 0 0,0 1 0 0 0,-1-1-1 0 0,0 1 1 0 0,-1 1-358 0 0,1 1 252 0 0,-2-7-166 0 0,1-1-1 0 0,-2 0 1 0 0,1 1-1 0 0,-1-1 1 0 0,1 1 0 0 0,-2-1-1 0 0,1 1 1 0 0,-1-1-1 0 0,1 0 1 0 0,-1 1-1 0 0,-1 1-85 0 0,0-4 159 0 0,1-1-741 0 0,1-1-2619 0 0,0-1 1369 0 0</inkml:trace>
  <inkml:trace contextRef="#ctx0" brushRef="#br0" timeOffset="234000.804">1489 7676 5984 0 0,'0'0'464'0'0,"0"0"-54"0"0,13-13 7900 0 0,-12 13-8195 0 0,1-1 0 0 0,-1 1 0 0 0,0 0 0 0 0,1-1 0 0 0,-1 1 0 0 0,1 0 0 0 0,-1 0 0 0 0,0 0 0 0 0,1 0 0 0 0,-1 0 0 0 0,1 0 0 0 0,-1 0 0 0 0,1 1 0 0 0,-1-1 0 0 0,0 0 0 0 0,1 1 1 0 0,-1-1-1 0 0,0 1 0 0 0,1-1 0 0 0,-1 1 0 0 0,0 0 0 0 0,0 0 0 0 0,1-1 0 0 0,-1 1 0 0 0,0 0 0 0 0,1 1-115 0 0,3 4 362 0 0,0-1 0 0 0,0 1 0 0 0,0 0 0 0 0,2 5-362 0 0,0 0 336 0 0,-4-7-241 0 0,0 0-1 0 0,-1 1 1 0 0,0 0-1 0 0,0-1 1 0 0,0 1 0 0 0,-1 0-1 0 0,1 0 1 0 0,-1 0-1 0 0,0 0 1 0 0,-1 0-1 0 0,1 2-94 0 0,-1 1 195 0 0,0 0 0 0 0,0 0 0 0 0,0 0 0 0 0,-1-1 0 0 0,0 1 0 0 0,-2 5-195 0 0,0 3 134 0 0,2-14-104 0 0,1 1-1 0 0,0-1 1 0 0,-1 1 0 0 0,0-1-1 0 0,1 0 1 0 0,-1 1-1 0 0,0-1 1 0 0,0 0-1 0 0,0 0 1 0 0,-1 1-1 0 0,1-1 1 0 0,0 0-1 0 0,-2 1-29 0 0,-1 2 111 0 0,4-3-59 0 0,-1-1-1 0 0,0 0 1 0 0,0 1-1 0 0,0-1 1 0 0,1 0-1 0 0,-1 0 1 0 0,-1 0-1 0 0,1 1 0 0 0,0-1 1 0 0,0 0-1 0 0,0-1 1 0 0,0 1-1 0 0,-1 0-51 0 0,1-1 28 0 0,-1 0 0 0 0,1 0 0 0 0,0-1 0 0 0,0 1 0 0 0,0-1 0 0 0,0 1 0 0 0,0-1 0 0 0,0 1 0 0 0,0-1 0 0 0,0 0 0 0 0,0 0 0 0 0,0 1 0 0 0,0-1 0 0 0,0 0 0 0 0,0 0 0 0 0,0 0 0 0 0,1 0 0 0 0,-1 0 0 0 0,0 0-1 0 0,1 0-27 0 0,-2-1-33 0 0,1 0 0 0 0,0 0 0 0 0,0 0 0 0 0,0 0 0 0 0,1 0 0 0 0,-1 0 0 0 0,0 0 0 0 0,1 0-1 0 0,-1 0 1 0 0,1-2 33 0 0,0-4-200 0 0,1 0 1 0 0,0-1-1 0 0,1 1 0 0 0,0 0 0 0 0,0 0 1 0 0,1 1-1 0 0,0-1 0 0 0,0 0 0 0 0,4-5 200 0 0,5-9-832 0 0,2-1 0 0 0,8-7 832 0 0,-15 21-162 0 0,0 1-1 0 0,0 0 1 0 0,1 0 0 0 0,0 1 0 0 0,0 0 0 0 0,1 0 0 0 0,0 1 0 0 0,0 0-1 0 0,5-1 163 0 0,-10 4-38 0 0,1 1-1 0 0,0 0 0 0 0,-1 1 0 0 0,1-1 1 0 0,0 1-1 0 0,0 0 0 0 0,0 0 1 0 0,0 1-1 0 0,5-1 39 0 0,-7 1 14 0 0,0 1 0 0 0,1-1 0 0 0,-1 1-1 0 0,0-1 1 0 0,0 1 0 0 0,0 0 0 0 0,0 0 0 0 0,0 0 0 0 0,0 1 0 0 0,0-1 0 0 0,0 1 0 0 0,0-1 0 0 0,-1 1 0 0 0,1 0 0 0 0,-1 0-1 0 0,1 1-13 0 0,2 2 145 0 0,1 1-1 0 0,-1 1 0 0 0,0-1 0 0 0,-1 1 0 0 0,0 0 0 0 0,0 0 0 0 0,0 0 0 0 0,-1 0 0 0 0,0 1 0 0 0,0-1 1 0 0,0 4-145 0 0,-2-6 163 0 0,1 1 1 0 0,-1-1 0 0 0,0 1 0 0 0,-1-1 0 0 0,1 0 0 0 0,-1 1 0 0 0,0-1 0 0 0,-1 1 0 0 0,1-1 0 0 0,-1 1 0 0 0,0-1 0 0 0,0 0 0 0 0,-1 1-1 0 0,0-1 1 0 0,1 0 0 0 0,-4 5-164 0 0,5-9 33 0 0,-1 0 0 0 0,1-1-1 0 0,-1 1 1 0 0,1 0-1 0 0,-1 0 1 0 0,1 0 0 0 0,-1-1-1 0 0,1 1 1 0 0,-1 0 0 0 0,0 0-1 0 0,0-1 1 0 0,1 1-1 0 0,-1 0 1 0 0,0-1 0 0 0,0 1-1 0 0,0-1 1 0 0,1 0 0 0 0,-1 1-1 0 0,0-1 1 0 0,0 1-1 0 0,0-1 1 0 0,0 0 0 0 0,0 0-1 0 0,0 0 1 0 0,0 1 0 0 0,0-1-1 0 0,0 0 1 0 0,0 0 0 0 0,0 0-1 0 0,0 0 1 0 0,0-1-1 0 0,0 1-32 0 0,-1-1 2 0 0,1 1 0 0 0,0-1 0 0 0,0 0-1 0 0,0 0 1 0 0,1 0 0 0 0,-1 0 0 0 0,0 0-1 0 0,0 0 1 0 0,0 0 0 0 0,1 0 0 0 0,-1 0-1 0 0,0 0 1 0 0,1 0 0 0 0,-1 0 0 0 0,1 0-1 0 0,-1-1 1 0 0,1 1 0 0 0,0 0 0 0 0,0 0-1 0 0,-1-1 1 0 0,1 1 0 0 0,0 0 0 0 0,0 0 0 0 0,0-1-1 0 0,0 0-1 0 0,1-11-292 0 0,0 0-1 0 0,0-1 0 0 0,1 1 1 0 0,1 0-1 0 0,2-8 293 0 0,-2 13-108 0 0,-1 1-1 0 0,1-1 1 0 0,1 1-1 0 0,-1-1 0 0 0,1 1 1 0 0,1 0-1 0 0,-1 1 1 0 0,1-1-1 0 0,5-5 109 0 0,-7 10-20 0 0,-1 0 0 0 0,1 0 0 0 0,-1 0-1 0 0,1 0 1 0 0,0 0 0 0 0,0 1 0 0 0,0-1-1 0 0,0 1 1 0 0,0-1 0 0 0,0 1-1 0 0,0 0 1 0 0,0 1 0 0 0,0-1 0 0 0,0 0-1 0 0,1 1 21 0 0,-2 0 22 0 0,0 0 0 0 0,0 0-1 0 0,0 0 1 0 0,1 0 0 0 0,-1 1-1 0 0,0-1 1 0 0,0 1-1 0 0,0-1 1 0 0,0 1 0 0 0,0 0-1 0 0,0 0 1 0 0,0-1-1 0 0,0 2 1 0 0,0-1 0 0 0,0 0-1 0 0,-1 0 1 0 0,1 0 0 0 0,0 1-1 0 0,-1-1 1 0 0,1 1-1 0 0,-1 0 1 0 0,0-1 0 0 0,1 2-22 0 0,10 8 228 0 0,-11-10-206 0 0,1 0 0 0 0,-1 0 0 0 0,0 0 0 0 0,1 0 0 0 0,-1 0 0 0 0,0 1 0 0 0,0-1 0 0 0,0 0 0 0 0,0 1 0 0 0,0 1-22 0 0,28 58 445 0 0,-26-56-416 0 0,-1 1 1 0 0,1 0-1 0 0,-1 0 1 0 0,0 0-1 0 0,0 0 1 0 0,-1 1-1 0 0,0-1 1 0 0,0 1-1 0 0,0 2-29 0 0,0-6-141 0 0,-1 0 0 0 0,1 0 0 0 0,-1 0 0 0 0,1 0 1 0 0,0 0-1 0 0,0 0 0 0 0,1-1 0 0 0,-1 1 0 0 0,1 0 0 0 0,-1-1 0 0 0,2 2 141 0 0,-1-1-467 0 0,-2-2-542 0 0,2 0-1022 0 0,6 1-439 0 0</inkml:trace>
  <inkml:trace contextRef="#ctx0" brushRef="#br0" timeOffset="234424.654">2289 7632 8752 0 0,'0'0'398'0'0,"-10"5"156"0"0,5 0 98 0 0,1 0 0 0 0,0 0 1 0 0,0 0-1 0 0,0 1 0 0 0,0-1 0 0 0,1 1 1 0 0,-2 5-653 0 0,-19 47 6311 0 0,17-40-5733 0 0,6-15-557 0 0,0 1 0 0 0,0 0 0 0 0,0 0-1 0 0,1 0 1 0 0,-1 0 0 0 0,1 0 0 0 0,0 0-1 0 0,0 0 1 0 0,1 0 0 0 0,-1 0 0 0 0,1 3-21 0 0,0-6 1 0 0,-1 0 0 0 0,0 0 1 0 0,0 0-1 0 0,1 0 0 0 0,-1 0 0 0 0,1 0 1 0 0,-1 0-1 0 0,1-1 0 0 0,-1 1 1 0 0,1 0-1 0 0,-1 0 0 0 0,1 0 1 0 0,0 0-1 0 0,-1-1 0 0 0,1 1 0 0 0,0 0 1 0 0,0 0-1 0 0,0-1 0 0 0,0 1 1 0 0,0-1-1 0 0,-1 1 0 0 0,1-1 1 0 0,0 1-1 0 0,0-1 0 0 0,0 0 0 0 0,0 1 1 0 0,0-1-1 0 0,0 0 0 0 0,0 0 1 0 0,1 0-1 0 0,-1 0 0 0 0,0 0 1 0 0,0 0-1 0 0,0 0 0 0 0,0 0 0 0 0,0 0 1 0 0,0 0-1 0 0,0 0 0 0 0,0-1 1 0 0,0 1-1 0 0,0 0 0 0 0,0-1 0 0 0,0 1 1 0 0,0-1-1 0 0,0 1 0 0 0,0-1-1 0 0,23-10 92 0 0,0-1 0 0 0,15-10-92 0 0,-29 15 76 0 0,0 0-1 0 0,-1 0 1 0 0,0-1 0 0 0,-1 0-1 0 0,1 0 1 0 0,-1-1 0 0 0,2-3-76 0 0,-9 10 21 0 0,0 1 0 0 0,0-1 0 0 0,0 1 0 0 0,-1-1 0 0 0,1 1 0 0 0,0-1 0 0 0,-1 1 0 0 0,1-1 0 0 0,-1 0 0 0 0,1 0 0 0 0,-1 1 0 0 0,0-1 0 0 0,1 0 0 0 0,-1 1 0 0 0,0-1 0 0 0,0 0 0 0 0,-1 0 0 0 0,1 1 0 0 0,0-1 0 0 0,0 0 0 0 0,-1 0 0 0 0,0 0-21 0 0,0 0 41 0 0,0 0 0 0 0,0-1 0 0 0,0 1-1 0 0,0 1 1 0 0,-1-1 0 0 0,1 0-1 0 0,-1 0 1 0 0,1 0 0 0 0,-1 1-1 0 0,0-1 1 0 0,0 1 0 0 0,0 0-1 0 0,0-1 1 0 0,0 1 0 0 0,0 0 0 0 0,0 0-1 0 0,0 0-40 0 0,-13-5 59 0 0,0 1 0 0 0,0 0 0 0 0,0 1-1 0 0,0 1 1 0 0,-1 0 0 0 0,0 1 0 0 0,1 1-1 0 0,-5 1-58 0 0,7 0-497 0 0,-1 0-1 0 0,0 2 1 0 0,0 0 0 0 0,1 0-1 0 0,-1 1 1 0 0,1 1 497 0 0,3-2-2396 0 0,0 1-4433 0 0</inkml:trace>
  <inkml:trace contextRef="#ctx0" brushRef="#br0" timeOffset="235067.832">2437 7646 13128 0 0,'0'0'597'0'0,"0"0"-8"0"0,6-4-351 0 0,-1 0-142 0 0,-4 3-15 0 0,-1 1 0 0 0,1-1 0 0 0,-1 1 0 0 0,1 0 0 0 0,-1-1 1 0 0,1 1-1 0 0,0 0 0 0 0,-1 0 0 0 0,1-1 0 0 0,0 1 1 0 0,-1 0-1 0 0,1 0 0 0 0,-1 0 0 0 0,1 0 0 0 0,0 0 1 0 0,-1 0-1 0 0,1 0 0 0 0,0 0 0 0 0,-1 0 0 0 0,1 0 1 0 0,0 0-1 0 0,-1 0 0 0 0,1 0 0 0 0,0 0 0 0 0,-1 1 0 0 0,1-1 1 0 0,-1 0-1 0 0,1 1 0 0 0,0-1 0 0 0,-1 0 0 0 0,1 1 1 0 0,-1-1-1 0 0,1 0 0 0 0,-1 1 0 0 0,1-1 0 0 0,-1 1 1 0 0,1-1-1 0 0,-1 1 0 0 0,0-1 0 0 0,1 1 0 0 0,-1 0 0 0 0,0-1-81 0 0,3 5 241 0 0,0 0-1 0 0,0-1 0 0 0,-1 1 1 0 0,0 0-1 0 0,0 1-240 0 0,1 1 148 0 0,2 7 187 0 0,0 0 0 0 0,-1 0-1 0 0,-1 1 1 0 0,0 0-1 0 0,-1 0 1 0 0,0 10-335 0 0,-1-14 232 0 0,-1-4-119 0 0,0-1-1 0 0,0 1 0 0 0,-1-1 0 0 0,0 0 1 0 0,0 1-1 0 0,0 0-112 0 0,-1 1 535 0 0,0 0 1 0 0,1 0-1 0 0,0 6-535 0 0,11-31 320 0 0,5-15-1736 0 0,2 0 0 0 0,1 1 0 0 0,1 0 0 0 0,20-22 1416 0 0,-34 46-398 0 0,1 0-1 0 0,0 0 1 0 0,0 1-1 0 0,1 0 1 0 0,0 0-1 0 0,2-1 399 0 0,-7 5-28 0 0,1 0-1 0 0,-1 1 1 0 0,1-1-1 0 0,-1 1 1 0 0,1 0-1 0 0,-1 0 1 0 0,1 0-1 0 0,0 0 1 0 0,0 0-1 0 0,-1 0 1 0 0,1 1-1 0 0,0 0 1 0 0,0-1-1 0 0,0 1 1 0 0,0 0 0 0 0,-1 0-1 0 0,1 1 1 0 0,0-1-1 0 0,0 0 1 0 0,0 1-1 0 0,0 0 29 0 0,-1 0 92 0 0,0 0 1 0 0,0 0-1 0 0,0 0 0 0 0,0 0 0 0 0,0 1 0 0 0,0-1 1 0 0,-1 0-1 0 0,1 1 0 0 0,0 0 0 0 0,-1-1 0 0 0,1 1 1 0 0,-1 0-1 0 0,0 0 0 0 0,1 0 0 0 0,-1 0 0 0 0,0 0 1 0 0,0 0-1 0 0,0 0 0 0 0,0 2-92 0 0,2 5 342 0 0,-1 0 0 0 0,0 1 0 0 0,0-1 0 0 0,-1 3-342 0 0,2 11 557 0 0,-2-15-259 0 0,0 0 0 0 0,-1 0 0 0 0,0 7-298 0 0,1 16 722 0 0,0 22 122 0 0,1 2-1291 0 0,5-18-5812 0 0,-4-29-214 0 0</inkml:trace>
  <inkml:trace contextRef="#ctx0" brushRef="#br0" timeOffset="246264.832">12230 7503 14544 0 0,'1'14'1549'0'0,"1"-8"-1519"0"0,0 0-1 0 0,0-1 1 0 0,0 1 0 0 0,3 4-30 0 0,6 15 324 0 0,27 74 2957 0 0,-32-85-2900 0 0,0 0 0 0 0,1 0 0 0 0,1-1 0 0 0,0 0 0 0 0,0 0 0 0 0,2 0-381 0 0,-7-10 79 0 0,-1 0 0 0 0,1 0 0 0 0,0-1 0 0 0,0 1 0 0 0,0-1 0 0 0,0 0 0 0 0,0 0 0 0 0,0 0 0 0 0,1 0 0 0 0,1 1-79 0 0,-3-3 21 0 0,-1 1 1 0 0,0-1 0 0 0,0 1-1 0 0,0-1 1 0 0,1 0 0 0 0,-1 1-1 0 0,0-1 1 0 0,0 0-1 0 0,1 0 1 0 0,-1 0 0 0 0,0 0-1 0 0,0 0 1 0 0,1 0-1 0 0,-1 0 1 0 0,0 0 0 0 0,1-1-1 0 0,-1 1 1 0 0,0 0 0 0 0,0-1-1 0 0,0 1 1 0 0,1-1-1 0 0,-1 0 1 0 0,0 1 0 0 0,0-1-1 0 0,0 0 1 0 0,0 1 0 0 0,0-1-1 0 0,0 0 1 0 0,0 0-1 0 0,0 0 1 0 0,-1 0 0 0 0,2-1-22 0 0,7-13 114 0 0,0 0 1 0 0,0 0 0 0 0,-1-1-1 0 0,-1-1 1 0 0,-1 1 0 0 0,-1-1-115 0 0,26-68-426 0 0,-7 25 145 0 0,2-5 2 0 0,2-11-54 0 0,-11 32 81 0 0,-16 40 63 0 0,1 1 0 0 0,0-1 0 0 0,1 0 0 0 0,-1 1 0 0 0,1 0 0 0 0,-1-1 0 0 0,1 1 0 0 0,2-2 189 0 0,-4 4-1873 0 0,-1 1-543 0 0,2 1-105 0 0,3 6-27 0 0</inkml:trace>
  <inkml:trace contextRef="#ctx0" brushRef="#br0" timeOffset="246921.119">12459 7810 2304 0 0,'1'0'15'0'0,"0"-1"0"0"0,0 1 0 0 0,0-1 0 0 0,0 1 0 0 0,0-1 0 0 0,-1 0 0 0 0,1 1 0 0 0,0-1 0 0 0,-1 0 0 0 0,1 0 0 0 0,0 1 0 0 0,-1-1 0 0 0,1 0 0 0 0,-1 0 0 0 0,1 0-1 0 0,-1 0 1 0 0,1 0-15 0 0,6-10 2898 0 0,-3 7-1485 0 0,0 1 1 0 0,1 0-1 0 0,-1 0 0 0 0,1 0 1 0 0,0 1-1 0 0,0-1 1 0 0,0 1-1 0 0,2 0-1413 0 0,2-1 892 0 0,0 0 0 0 0,1 1 0 0 0,-1 1 0 0 0,6-1-892 0 0,12 1 891 0 0,0 1 0 0 0,24 3-891 0 0,-50-3 15 0 0,1 0-1 0 0,-1 0 1 0 0,1 0 0 0 0,0 1 0 0 0,-1-1 0 0 0,1 0 0 0 0,-1 0 0 0 0,0 1 0 0 0,1-1 0 0 0,-1 1-1 0 0,1 0 1 0 0,-1-1 0 0 0,0 1 0 0 0,1 0 0 0 0,-1 0 0 0 0,0 0 0 0 0,0 0 0 0 0,1 0-1 0 0,-1 0 1 0 0,0 0 0 0 0,0 0 0 0 0,0 0 0 0 0,0 0 0 0 0,0 1-15 0 0,-1 0 15 0 0,0 0 0 0 0,1 0 1 0 0,-1-1-1 0 0,0 1 0 0 0,0 0 1 0 0,0 0-1 0 0,0 0 0 0 0,0-1 0 0 0,-1 1 1 0 0,1 0-1 0 0,-1 0 0 0 0,1-1 0 0 0,-1 1 1 0 0,1 0-1 0 0,-1-1 0 0 0,0 1 0 0 0,0 0 1 0 0,0-1-1 0 0,0 1 0 0 0,-1 0-15 0 0,-6 9 53 0 0,-1 0 0 0 0,-1-1 0 0 0,0 0 0 0 0,-1 0 0 0 0,0-1 0 0 0,0 0 0 0 0,-5 1-53 0 0,-15 14 93 0 0,0-1 8 0 0,22-17-98 0 0,0 0-1 0 0,1 1 0 0 0,0 0 0 0 0,0 0 0 0 0,0 1 1 0 0,1 0-1 0 0,0 0 0 0 0,-2 5-2 0 0,-1 11 64 0 0,10-23-46 0 0,1 0 0 0 0,-1 1 0 0 0,1-1 0 0 0,-1 0 0 0 0,1-1 0 0 0,-1 1 0 0 0,1 0 0 0 0,0 0 0 0 0,-1 0 0 0 0,1 0 0 0 0,0 0 0 0 0,0-1 0 0 0,0 1 0 0 0,0 0 0 0 0,0 0-18 0 0,1 0 51 0 0,1 1-14 0 0,-1 0 0 0 0,1 0-1 0 0,1 0 1 0 0,-1 0 0 0 0,0-1 0 0 0,0 1-1 0 0,1-1 1 0 0,-1 0 0 0 0,1 0-1 0 0,-1 0 1 0 0,1 0-37 0 0,43 4 356 0 0,-27-3-237 0 0,65 4 405 0 0,52-4-524 0 0,-123-2-1 0 0,-10 0-373 0 0,0 0 1 0 0,0-1 0 0 0,0 1-1 0 0,0-1 1 0 0,0 0 0 0 0,2-1 373 0 0,-4 2-2467 0 0,-2 0-5067 0 0</inkml:trace>
  <inkml:trace contextRef="#ctx0" brushRef="#br0" timeOffset="247305.339">12334 7905 12440 0 0,'10'-2'1322'0'0,"-6"0"-1109"0"0,1 1 1 0 0,0-1-1 0 0,-1 1 0 0 0,1 0 0 0 0,0 1 1 0 0,-1-1-1 0 0,1 1 0 0 0,0 0 0 0 0,3 0-213 0 0,12-1 1616 0 0,40-1-708 0 0,0 1 1 0 0,0 4-1 0 0,33 6-908 0 0,-40-6-2141 0 0,-28 0-4340 0 0</inkml:trace>
  <inkml:trace contextRef="#ctx0" brushRef="#br0" timeOffset="247738.093">12970 7836 16152 0 0,'0'0'737'0'0,"3"8"248"0"0,25 57-164 0 0,-14-37-37 0 0,-10-21-398 0 0,0 0-1 0 0,-1 1 1 0 0,0-1 0 0 0,0 1 0 0 0,-1 0 0 0 0,2 5-386 0 0,6 37 934 0 0,-6-32-579 0 0,0 1 0 0 0,0 17-355 0 0,1 6 215 0 0,0 11-51 0 0,-5-48-135 0 0,1 0 0 0 0,-1 0 0 0 0,1 0 0 0 0,0 0 0 0 0,0 0 0 0 0,1 2-29 0 0,-1-6 15 0 0,-1 0-1 0 0,0-1 0 0 0,0 1 1 0 0,0 0-1 0 0,0-1 0 0 0,-1 1 1 0 0,1 0-1 0 0,0-1 1 0 0,0 1-1 0 0,0 0 0 0 0,0-1 1 0 0,-1 1-1 0 0,1-1 0 0 0,0 1 1 0 0,-1 0-1 0 0,1-1 1 0 0,0 1-1 0 0,-1-1 0 0 0,1 1 1 0 0,-1-1-1 0 0,1 1 0 0 0,-1-1 1 0 0,1 1-15 0 0,-1-1-11 0 0,1 1 0 0 0,0-1 1 0 0,0 0-1 0 0,-1 1 0 0 0,1-1 1 0 0,-1 0-1 0 0,1 0 1 0 0,0 1-1 0 0,-1-1 0 0 0,1 0 1 0 0,0 0-1 0 0,-1 0 0 0 0,1 1 1 0 0,-1-1-1 0 0,1 0 0 0 0,-1 0 1 0 0,1 0-1 0 0,0 0 0 0 0,-1 0 1 0 0,1 0-1 0 0,-1 0 0 0 0,1 0 1 0 0,-1 0-1 0 0,1 0 0 0 0,-1 0 1 0 0,1 0-1 0 0,-1 0 0 0 0,1 0 1 0 0,0 0-1 0 0,-1-1 0 0 0,1 1 11 0 0,-5-5-417 0 0,0 0-1 0 0,0 0 0 0 0,1-1 0 0 0,-1 1 1 0 0,2-1-1 0 0,-1 0 0 0 0,1-1 1 0 0,-3-5 417 0 0,-3-11-4377 0 0,-6-23 4377 0 0,3 8-2877 0 0,7 18 1626 0 0,0 1 0 0 0,2-1 0 0 0,0 1 0 0 0,1-1 0 0 0,1 0 0 0 0,1-6 1251 0 0,0 20 48 0 0,0-1 0 0 0,1 1 0 0 0,0 0 0 0 0,0 0 0 0 0,0 0 0 0 0,1 0 0 0 0,0 1 0 0 0,0-1 0 0 0,0 0 0 0 0,1 1 0 0 0,-1-1 0 0 0,5-4-48 0 0,-5 6 406 0 0,1 0-1 0 0,1 1 1 0 0,-1-1 0 0 0,0 1 0 0 0,1 0 0 0 0,-1 0-1 0 0,1 0 1 0 0,0 1 0 0 0,0-1 0 0 0,0 1-1 0 0,1 0 1 0 0,-1 0 0 0 0,1 0 0 0 0,-1 0-1 0 0,1 1 1 0 0,2-1-406 0 0,1 1 342 0 0,-1 0 1 0 0,1 1-1 0 0,-1 0 0 0 0,1 0 0 0 0,-1 1 0 0 0,1 0 0 0 0,-1 0 0 0 0,1 0 1 0 0,-1 1-1 0 0,0 0 0 0 0,2 2-342 0 0,-3-2 281 0 0,0 0 0 0 0,0 1 0 0 0,0 0 0 0 0,0 0 0 0 0,-1 1 0 0 0,1-1-1 0 0,-1 1 1 0 0,0 0 0 0 0,0 1 0 0 0,-1-1 0 0 0,1 1 0 0 0,-1 0 0 0 0,1 2-281 0 0,-4-6 67 0 0,0 1 1 0 0,0-1-1 0 0,0 1 1 0 0,0-1-1 0 0,-1 1 1 0 0,1 0-1 0 0,-1-1 1 0 0,1 1-1 0 0,-1 0 0 0 0,0-1 1 0 0,1 1-1 0 0,-1 0 1 0 0,0-1-1 0 0,0 1 1 0 0,0 0-1 0 0,0 0 1 0 0,-1-1-1 0 0,1 1 0 0 0,0 0 1 0 0,-1-1-1 0 0,1 1 1 0 0,-1 0-1 0 0,1-1 1 0 0,-1 1-1 0 0,0-1 0 0 0,0 1 1 0 0,0-1-1 0 0,0 1 1 0 0,0-1-1 0 0,0 0 1 0 0,0 1-1 0 0,0-1 1 0 0,-1 0-1 0 0,1 0 0 0 0,0 0 1 0 0,-1 0-1 0 0,1 0 1 0 0,-1 0-68 0 0,-5 4 100 0 0,0-1 0 0 0,-1 0 1 0 0,0 0-1 0 0,1-1 1 0 0,-1 0-1 0 0,0-1 0 0 0,-3 1-100 0 0,-14 4-628 0 0,0-2-1 0 0,0-1 0 0 0,-1 0 1 0 0,-21-1 628 0 0,22-8-4148 0 0,12 4-2237 0 0</inkml:trace>
  <inkml:trace contextRef="#ctx0" brushRef="#br0" timeOffset="248123.735">13310 7889 14600 0 0,'6'14'1557'0'0,"0"0"-870"0"0,-1 0 0 0 0,0 1 0 0 0,-1-1 0 0 0,2 10-687 0 0,-5-9 1242 0 0,0-1 0 0 0,0 13-1242 0 0,-1-18 261 0 0,0-7-106 0 0,0-2-26 0 0,0 0-8 0 0,0 0-9 0 0,0 0-33 0 0,0 0-14 0 0,0 0-1 0 0,0 0 3 0 0,-3-8 24 0 0,2 3-228 0 0,1 0 0 0 0,1 1 1 0 0,-1-1-1 0 0,1 1 1 0 0,-1-1-1 0 0,1 0 0 0 0,0 1 1 0 0,1 0-1 0 0,-1-1 1 0 0,1 1-1 0 0,0 0 0 0 0,0 0 1 0 0,1-2 136 0 0,6-14-824 0 0,1-1-384 0 0,0 1 0 0 0,0 0 0 0 0,6-4 1208 0 0,-2 0-1191 0 0,-11 19 1016 0 0,1-1 0 0 0,0 1 0 0 0,0 0 0 0 0,1 0 0 0 0,-1 0 0 0 0,1 1 0 0 0,0 0 0 0 0,0 0 0 0 0,1 0 0 0 0,-1 0 0 0 0,1 1 0 0 0,0 0 0 0 0,-1 0 0 0 0,1 1 0 0 0,1-1 0 0 0,1 1 175 0 0,-7 1 12 0 0,0 1-1 0 0,0 0 1 0 0,0 0 0 0 0,0 0-1 0 0,0 0 1 0 0,0 0-1 0 0,0 0 1 0 0,0 0 0 0 0,0 0-1 0 0,0 0 1 0 0,0 1-1 0 0,0-1 1 0 0,0 0-1 0 0,0 1 1 0 0,0-1 0 0 0,0 1-1 0 0,-1-1 1 0 0,1 1-1 0 0,0-1 1 0 0,0 1 0 0 0,0-1-1 0 0,0 1 1 0 0,-1 0-1 0 0,1-1 1 0 0,0 1-1 0 0,-1 0 1 0 0,1 0 0 0 0,-1 0-1 0 0,1 0 1 0 0,-1-1-1 0 0,1 1 1 0 0,-1 0 0 0 0,1 0-12 0 0,0 3 211 0 0,1 0 0 0 0,-1 1 1 0 0,0-1-1 0 0,0 0 1 0 0,0 0-1 0 0,0 4-211 0 0,-1-3 126 0 0,0-1 1 0 0,0 0-1 0 0,-1 1 1 0 0,1-1-1 0 0,-1 0 1 0 0,0 0-1 0 0,0 1 1 0 0,0-1-1 0 0,0 0 1 0 0,-1 0-1 0 0,-1 2-126 0 0,-3 6 589 0 0,-1 0-1 0 0,-9 11-588 0 0,10-15 220 0 0,0 1 1 0 0,0 0-1 0 0,1 0 0 0 0,0 0 0 0 0,1 1 0 0 0,-1 1-220 0 0,4-8 35 0 0,0-1-1 0 0,1 1 1 0 0,-1 0 0 0 0,0 1-1 0 0,1-1 1 0 0,-1 0 0 0 0,1 0-1 0 0,0 0 1 0 0,0 0 0 0 0,1 0-1 0 0,-1 0-34 0 0,0-1 24 0 0,1-1 1 0 0,0 0-1 0 0,-1 1 1 0 0,1-1-1 0 0,0 0 0 0 0,0 0 1 0 0,-1 1-1 0 0,1-1 0 0 0,0 0 1 0 0,0 0-1 0 0,0 0 0 0 0,0 0 1 0 0,1 0-1 0 0,-1 0 0 0 0,0-1 1 0 0,0 1-1 0 0,0 0 0 0 0,1-1 1 0 0,-1 1-1 0 0,0-1 0 0 0,1 1 1 0 0,-1-1-1 0 0,1 1 0 0 0,0-1-24 0 0,12 3 143 0 0,-1-1-1 0 0,1 0 1 0 0,0-1-1 0 0,-1-1 0 0 0,1 0 1 0 0,0-1-1 0 0,-1-1 1 0 0,1 0-1 0 0,0 0 0 0 0,12-5-142 0 0,-24 6 29 0 0,1 0 0 0 0,-1 0-1 0 0,1 0 1 0 0,-1-1 0 0 0,1 1-1 0 0,-1-1 1 0 0,0 1-1 0 0,0-1 1 0 0,0 0 0 0 0,0 0-1 0 0,0 0 1 0 0,0 0-1 0 0,0 0 1 0 0,-1 0 0 0 0,2-1-29 0 0,-2 1 36 0 0,-1 0 0 0 0,1 1 0 0 0,0-1 0 0 0,-1 0 0 0 0,1 0 0 0 0,-1 0 1 0 0,1 1-1 0 0,-1-1 0 0 0,0 0 0 0 0,0 0 0 0 0,1 0 0 0 0,-2 0 0 0 0,1 1 0 0 0,0-1 1 0 0,0 0-1 0 0,0 0 0 0 0,-1 0 0 0 0,1 0 0 0 0,-1 1 0 0 0,0-1 0 0 0,1 0 0 0 0,-2-1-36 0 0,-5-13 230 0 0,5 12-194 0 0,0 0 1 0 0,0-1-1 0 0,-1 1 0 0 0,1 0 1 0 0,-1 0-1 0 0,-2-2-36 0 0,-4-4 28 0 0,-1 0-1 0 0,0 0 0 0 0,-1 2 0 0 0,0-1 0 0 0,-10-6-27 0 0,12 10-49 0 0,-3-3-602 0 0,-1 0-1 0 0,1 1 1 0 0,-2 0 0 0 0,-1 1 651 0 0,12 1-3708 0 0,3 4-2185 0 0</inkml:trace>
  <inkml:trace contextRef="#ctx0" brushRef="#br0" timeOffset="248897.832">13710 7573 3680 0 0,'0'0'284'0'0,"6"12"2400"0"0,-2-6-433 0 0,-1 0 1 0 0,0 1 0 0 0,0-1-1 0 0,0 2-2251 0 0,14 49 1383 0 0,-16-53-1222 0 0,37 184 4112 0 0,-22-99-3322 0 0,-15-83-863 0 0,1 1 30 0 0,-1 0 1 0 0,0 0-1 0 0,0 0 1 0 0,0 0-1 0 0,-1 0 1 0 0,0 0-1 0 0,-1 5-118 0 0,3-17-52 0 0,1 0-1 0 0,0 0 1 0 0,1 0-1 0 0,-1 1 1 0 0,1 0-1 0 0,-1-1 1 0 0,1 1-1 0 0,2 0 53 0 0,10-11-804 0 0,2 0 0 0 0,0 2-1 0 0,13-8 805 0 0,-24 17-101 0 0,1 0-1 0 0,0 0 1 0 0,0 1 0 0 0,-1 0-1 0 0,2 0 1 0 0,-1 1 0 0 0,0 0-1 0 0,0 1 1 0 0,1-1 0 0 0,-1 2-1 0 0,2-1 102 0 0,-8 1 62 0 0,0 0 0 0 0,-1 0 0 0 0,1 0 0 0 0,-1 0-1 0 0,1 1 1 0 0,-1-1 0 0 0,1 0 0 0 0,-1 1 0 0 0,1-1 0 0 0,-1 1-1 0 0,1-1 1 0 0,-1 1 0 0 0,1 0 0 0 0,-1 0 0 0 0,0 0-1 0 0,1-1 1 0 0,0 2-62 0 0,-2-1 72 0 0,1 0-1 0 0,0 0 0 0 0,0 0 1 0 0,-1 0-1 0 0,1 0 1 0 0,-1 0-1 0 0,1 0 0 0 0,-1 1 1 0 0,0-1-1 0 0,1 0 0 0 0,-1 0 1 0 0,0 0-1 0 0,0 0 1 0 0,0 1-1 0 0,1-1 0 0 0,-1 0 1 0 0,-1 0-1 0 0,1 1-71 0 0,0 1 122 0 0,-1 0 0 0 0,0 0-1 0 0,1 1 1 0 0,-1-1 0 0 0,-1 0-1 0 0,1 0 1 0 0,0 0 0 0 0,-1 0-1 0 0,0-1 1 0 0,1 1 0 0 0,-1 0 0 0 0,0-1-1 0 0,0 1 1 0 0,-1-1 0 0 0,0 2-122 0 0,-9 4 204 0 0,0 0 1 0 0,-1-1-1 0 0,0 0 1 0 0,0-1-1 0 0,0 0 1 0 0,-13 2-205 0 0,19-5 47 0 0,0 0-25 0 0,3-2-14 0 0,0 1 0 0 0,0-1-1 0 0,0 0 1 0 0,0 0 0 0 0,-1 0 0 0 0,1 0 0 0 0,0-1-1 0 0,-1 0 1 0 0,0 0-8 0 0,4 0 80 0 0,1 0 11 0 0,13-10-367 0 0,-7 4 97 0 0,1 0-1 0 0,0 1 1 0 0,1 0 0 0 0,0 0 0 0 0,-1 1-1 0 0,2 0 1 0 0,1-1 179 0 0,12-6-581 0 0,-8 3 396 0 0,11-6-404 0 0,23-8 589 0 0,-39 18-11 0 0,0 1 0 0 0,0 0 0 0 0,0 1 0 0 0,0 0 0 0 0,0 1 0 0 0,1 0 0 0 0,6 0 11 0 0,29-1-79 0 0,-28 0-209 0 0,1 2 1 0 0,9 0 287 0 0,-10 1-24 0 0,0-2 0 0 0,0 0 1 0 0,1-1-1 0 0,4-1 24 0 0,-13 2 72 0 0,-8 1-64 0 0,-1 0-1 0 0,0 0 1 0 0,1 0-1 0 0,-1 0 1 0 0,1 0-1 0 0,-1 0 1 0 0,0 0-1 0 0,1 0 1 0 0,-1 0-1 0 0,0 0 1 0 0,1-1-1 0 0,-1 1 1 0 0,1 0-1 0 0,-1 0 1 0 0,0 0-1 0 0,1 0 1 0 0,-1-1-1 0 0,0 1 1 0 0,1 0-1 0 0,-1 0 1 0 0,0 0-1 0 0,0-1 1 0 0,1 1-1 0 0,-1 0 1 0 0,0-1-1 0 0,0 1 1 0 0,1 0-1 0 0,-1-1 1 0 0,0 1-1 0 0,0 0 1 0 0,0-1-1 0 0,0 1 1 0 0,0 0-1 0 0,1-1 1 0 0,-1 1-1 0 0,0 0 1 0 0,0-1-1 0 0,0 1 1 0 0,0-1-1 0 0,0 1 1 0 0,0 0-1 0 0,0-1 1 0 0,0 1-1 0 0,0 0 1 0 0,0-1-8 0 0,-7-9 107 0 0,3 7-114 0 0,-1 0 0 0 0,1 1-1 0 0,-1-1 1 0 0,0 1 0 0 0,0 0 0 0 0,0 0-1 0 0,0 0 1 0 0,0 1 0 0 0,-1 0-1 0 0,1 0 1 0 0,0 0 0 0 0,-1 1-1 0 0,1 0 1 0 0,0 0 0 0 0,-1 0 0 0 0,1 0-1 0 0,0 1 1 0 0,-1 0 0 0 0,1 0 7 0 0,-3 1 78 0 0,1 0 0 0 0,-1 0 0 0 0,0 1 1 0 0,1 0-1 0 0,0 0 0 0 0,0 1 0 0 0,0 0 0 0 0,0 0 1 0 0,1 1-1 0 0,-1 0 0 0 0,1 0 0 0 0,-4 5-78 0 0,8-9 32 0 0,1 1-1 0 0,0 0 0 0 0,0 0 1 0 0,0 0-1 0 0,0 0 1 0 0,0 0-1 0 0,0 0 0 0 0,0 0 1 0 0,1 0-1 0 0,-1 0 1 0 0,1 0-1 0 0,-1 0 0 0 0,1 1 1 0 0,0-1-1 0 0,0 0 1 0 0,0 0-1 0 0,0 0 0 0 0,0 1 1 0 0,1-1-1 0 0,-1 0 0 0 0,0 0 1 0 0,1 0-1 0 0,0 0 1 0 0,-1 0-1 0 0,1 0 0 0 0,0 0 1 0 0,0 0-1 0 0,0 0 1 0 0,1 0-1 0 0,-1 0 0 0 0,1 0-31 0 0,1 3 53 0 0,0-1 0 0 0,1 1-1 0 0,0-1 1 0 0,0 0 0 0 0,0 0-1 0 0,0 0 1 0 0,1-1-1 0 0,-1 0 1 0 0,1 1 0 0 0,0-2-1 0 0,3 3-52 0 0,27 8-133 0 0,1 0 0 0 0,0-3-1 0 0,1-1 1 0 0,13 1 133 0 0,-9-4-1211 0 0</inkml:trace>
  <inkml:trace contextRef="#ctx0" brushRef="#br0" timeOffset="241732.664">9561 7525 2760 0 0,'0'0'125'0'0,"0"0"423"0"0,0 0 1692 0 0,0 0 743 0 0,0 0 149 0 0,0 0-347 0 0,0 0-1586 0 0,1 7-336 0 0,8 26 192 0 0,1 0-1 0 0,1-1 1 0 0,12 21-1055 0 0,-4-9 352 0 0,19 31 152 0 0,-34-67-295 0 0,0-1-1 0 0,1 1 0 0 0,0-1 1 0 0,1 0-1 0 0,-1 0 1 0 0,1 0-1 0 0,2 0-208 0 0,7 1 405 0 0,-14-7-317 0 0,-1-1 35 0 0,13-6 834 0 0,-8 2-860 0 0,0-1 1 0 0,-1 1-1 0 0,0-1 0 0 0,0 0 0 0 0,0-1 0 0 0,-1 1 0 0 0,1-1 1 0 0,-1 1-1 0 0,0-1 0 0 0,0-2-97 0 0,15-25 116 0 0,-13 24-102 0 0,0-1-1 0 0,-1 0 1 0 0,0 0-1 0 0,2-8-13 0 0,11-25 21 0 0,-4 16 121 0 0,5-18-142 0 0,4-11 39 0 0,-13 37-39 0 0,-2 1 0 0 0,5-18 0 0 0,-12 25-37 0 0,0 10-152 0 0,0 1-49 0 0,0 0-2 0 0,0 0-234 0 0,0 0-986 0 0,0 0-422 0 0</inkml:trace>
  <inkml:trace contextRef="#ctx0" brushRef="#br0" timeOffset="243322.47">9971 7872 2304 0 0,'0'0'101'0'0,"0"-1"1"0"0,2 0 599 0 0,-1-1 1 0 0,1 1-1 0 0,-1-1 1 0 0,1 0-1 0 0,-1 0 1 0 0,0 0-1 0 0,0 1 1 0 0,0-1-1 0 0,0 0 1 0 0,0-1-1 0 0,0 1 1 0 0,-1 0-1 0 0,1 0-701 0 0,-1 1 734 0 0,0 1 2 0 0,0 0-46 0 0,1-1-595 0 0,-1 0-1 0 0,1 0 1 0 0,0 1-1 0 0,0-1 1 0 0,0 1-1 0 0,0-1 1 0 0,0 0-1 0 0,0 1 1 0 0,0-1 0 0 0,0 1-1 0 0,0 0 1 0 0,0-1-95 0 0,1 0 191 0 0,4-2 62 0 0,1 0 1 0 0,-1 1 0 0 0,0-1-1 0 0,1 1 1 0 0,-1 0 0 0 0,1 1 0 0 0,-1-1-1 0 0,7 1-253 0 0,12-1 772 0 0,19 2-772 0 0,-31 0 126 0 0,-9 0-64 0 0,-1 0 0 0 0,1 0 0 0 0,-1 0 0 0 0,1 1 0 0 0,-1 0 0 0 0,1 0 0 0 0,2 1-62 0 0,-5-2 134 0 0,-1 0 1 0 0,2 11 250 0 0,-2-7-327 0 0,-1-1-1 0 0,1 0 1 0 0,-1 0-1 0 0,0 0 0 0 0,0 0 1 0 0,0 1-1 0 0,0-2 1 0 0,-1 1-1 0 0,1 0 0 0 0,-1 0 1 0 0,0 0-1 0 0,0-1 0 0 0,0 1 1 0 0,0-1-1 0 0,0 1 1 0 0,-3 1-58 0 0,-7 7 110 0 0,-2 0 1 0 0,-12 8-111 0 0,3-1 140 0 0,-5 3-28 0 0,-1 1 7 0 0,-8 9-119 0 0,29-23 35 0 0,0-1 1 0 0,1 2-1 0 0,0-1 0 0 0,0 1 1 0 0,1 0-1 0 0,-3 6-35 0 0,8-14 20 0 0,1 0-1 0 0,-1 0 1 0 0,0 0-1 0 0,1 0 1 0 0,0 0-1 0 0,-1 0 1 0 0,1 0 0 0 0,0 0-1 0 0,-1 1 1 0 0,1-1-1 0 0,0 0 1 0 0,0 0-1 0 0,0 0 1 0 0,0 0 0 0 0,0 0-1 0 0,0 1 1 0 0,0-1-1 0 0,1 0 1 0 0,-1 0-1 0 0,0 0 1 0 0,1 0-1 0 0,-1 0 1 0 0,0 0 0 0 0,1 0-1 0 0,0 0 1 0 0,0 1-20 0 0,0 0 51 0 0,1 0 0 0 0,0 0 0 0 0,0-1 0 0 0,0 1 0 0 0,1-1 0 0 0,-1 1-1 0 0,0-1 1 0 0,0 0 0 0 0,1 0 0 0 0,-1 0 0 0 0,3 1-51 0 0,4 1 61 0 0,0-1-1 0 0,0 0 0 0 0,1-1 0 0 0,-1 0 0 0 0,1 0 1 0 0,-1-1-1 0 0,5 0-60 0 0,5-1-126 0 0,-1-1 1 0 0,1-1 0 0 0,5-1 125 0 0,-21 3-410 0 0,0 0 0 0 0,1 0-1 0 0,-1 0 1 0 0,0 0 0 0 0,0 0 0 0 0,2-2 410 0 0,-4 3-242 0 0,0-1 0 0 0,-1 0 0 0 0,1 1 0 0 0,0-1 1 0 0,0 1-1 0 0,-1-1 0 0 0,1 0 0 0 0,-1 0 0 0 0,1 1 0 0 0,-1-1 0 0 0,1 0 0 0 0,-1 0 0 0 0,1 0 0 0 0,-1 0 0 0 0,0 1 0 0 0,1-1 0 0 0,-1 0 0 0 0,0 0 0 0 0,0 0 0 0 0,0 0 0 0 0,1 0 1 0 0,-1 0-1 0 0,0-1 242 0 0,-3-11-2684 0 0</inkml:trace>
  <inkml:trace contextRef="#ctx0" brushRef="#br0" timeOffset="243727.448">9845 7979 16184 0 0,'0'0'737'0'0,"0"0"-13"0"0,13-6-380 0 0,1 2-192 0 0,1 1 1 0 0,-1 0 0 0 0,1 1-1 0 0,0 1 1 0 0,0 0 0 0 0,15 2-153 0 0,18-2 8 0 0,24 1-2645 0 0,-55 0 145 0 0</inkml:trace>
  <inkml:trace contextRef="#ctx0" brushRef="#br0" timeOffset="244114.058">10264 7941 10136 0 0,'0'0'777'0'0,"0"2"-325"0"0,0 2 6 0 0,1-1 0 0 0,-1 0-1 0 0,1 0 1 0 0,0 0 0 0 0,0 0 0 0 0,0 0 0 0 0,1 0 0 0 0,-1-1-1 0 0,1 1 1 0 0,0 1-458 0 0,10 23 1143 0 0,-1 5-62 0 0,-5-13-367 0 0,0 0 1 0 0,-2 0-1 0 0,1 4-714 0 0,0 21 421 0 0,-1 1 1 0 0,-3-1-1 0 0,-3 32-421 0 0,0-55 139 0 0,-1 0 0 0 0,-1 0 0 0 0,-2 3-139 0 0,6-24 1 0 0,0 1 0 0 0,0-1 0 0 0,0 0 1 0 0,0 1-1 0 0,0-1 0 0 0,0 1 0 0 0,0-1 0 0 0,0 1 0 0 0,0-1 0 0 0,0 0 0 0 0,-1 1 0 0 0,1-1 0 0 0,0 1 0 0 0,0-1 0 0 0,0 0 0 0 0,-1 1 0 0 0,1-1 0 0 0,0 0 0 0 0,-1 1 0 0 0,1-1 1 0 0,0 0-1 0 0,0 0 0 0 0,-1 1 0 0 0,1-1 0 0 0,-1 0 0 0 0,1 0 0 0 0,0 1 0 0 0,-1-1 0 0 0,1 0 0 0 0,0 0 0 0 0,-1 0 0 0 0,1 0 0 0 0,-1 0 0 0 0,1 1 0 0 0,-1-1 0 0 0,1 0 0 0 0,0 0 0 0 0,-1 0 1 0 0,1 0-1 0 0,-1 0 0 0 0,1 0 0 0 0,-1-1 0 0 0,1 1 0 0 0,0 0 0 0 0,-1 0 0 0 0,1 0 0 0 0,-1 0 0 0 0,1 0 0 0 0,0-1 0 0 0,-1 1 0 0 0,1 0 0 0 0,0 0 0 0 0,-1-1 0 0 0,1 1 0 0 0,0 0 0 0 0,-1 0 1 0 0,1-1-1 0 0,0 1 0 0 0,-1 0 0 0 0,1-1 0 0 0,0 1-1 0 0,-2-2-107 0 0,0-1-1 0 0,0 1 1 0 0,0 0 0 0 0,0-1 0 0 0,0 0-1 0 0,1 1 1 0 0,-1-1 0 0 0,1 0 107 0 0,-5-15-579 0 0,1 0 0 0 0,0-1 0 0 0,2 1 1 0 0,0-1-1 0 0,1 1 0 0 0,1-9 579 0 0,0-5-1113 0 0,3 1-1 0 0,0-1 1 0 0,5-13 1113 0 0,-6 35-107 0 0,1 0 0 0 0,1 0-1 0 0,-1 0 1 0 0,2 0 0 0 0,0 1 0 0 0,3-7 107 0 0,-5 13 132 0 0,-1-1-1 0 0,2 1 1 0 0,-1 0-1 0 0,0 0 0 0 0,1 0 1 0 0,-1 0-1 0 0,1 0 1 0 0,0 0-1 0 0,0 1 1 0 0,0-1-1 0 0,0 1 1 0 0,1 0-1 0 0,-1 0 1 0 0,1 0-1 0 0,-1 1 1 0 0,1-1-1 0 0,-1 1 1 0 0,5-1-132 0 0,-6 1 94 0 0,1 1 0 0 0,-1 0 0 0 0,1 0 1 0 0,-1 0-1 0 0,1 1 0 0 0,-1-1 0 0 0,1 1 1 0 0,-1-1-1 0 0,0 1 0 0 0,1 0 0 0 0,-1 0 0 0 0,0 0 1 0 0,1 0-1 0 0,0 1-94 0 0,2 1 182 0 0,0 0 0 0 0,-1 0 0 0 0,1 1 0 0 0,-1-1 1 0 0,0 1-1 0 0,1 0-182 0 0,-2 0 187 0 0,0 0 0 0 0,1 0 0 0 0,-1 0 0 0 0,-1 1 0 0 0,1-1-1 0 0,-1 1 1 0 0,0-1 0 0 0,0 1 0 0 0,1 3-187 0 0,-2-5 93 0 0,0 0 0 0 0,-1 0-1 0 0,1 0 1 0 0,-1-1 0 0 0,0 1 0 0 0,0 0-1 0 0,0 0 1 0 0,0 0 0 0 0,-1 0-1 0 0,1-1 1 0 0,-1 1 0 0 0,1 0 0 0 0,-1 0-1 0 0,0-1 1 0 0,0 1 0 0 0,0 0-1 0 0,-1 0-92 0 0,-1 1 58 0 0,1 0 1 0 0,-1-1-1 0 0,0 1 0 0 0,0-1 0 0 0,0 0 0 0 0,-1 0 0 0 0,1 0 0 0 0,-1 0 0 0 0,1 0 0 0 0,-1-1 1 0 0,0 0-1 0 0,0 0 0 0 0,0 0 0 0 0,0 0 0 0 0,0-1 0 0 0,-1 1 0 0 0,-2 0-58 0 0,-6 2 37 0 0,0-1-1 0 0,0 0 1 0 0,-9 0-37 0 0,16-2-151 0 0,1 0 1 0 0,-1-1-1 0 0,0 0 1 0 0,0 0-1 0 0,0-1 1 0 0,1 0-1 0 0,-1 0 1 0 0,0 0-1 0 0,-3-2 151 0 0,5 2-589 0 0,-10-6-1602 0 0,13 7 2012 0 0,1-1 0 0 0,-1 1 0 0 0,1-1 0 0 0,0 1 0 0 0,-1-1 1 0 0,1 1-1 0 0,0-1 0 0 0,-1 1 0 0 0,1-1 0 0 0,0 1 0 0 0,0-1 0 0 0,0 0 0 0 0,0 1 0 0 0,-1-1 0 0 0,1 1 1 0 0,0-1-1 0 0,0 0 0 0 0,0 1 0 0 0,0-1 0 0 0,0 1 0 0 0,0-1 0 0 0,0 1 0 0 0,1-1 0 0 0,-1 0 0 0 0,0 1 0 0 0,0-1 1 0 0,1 0 178 0 0,5-13-2435 0 0,3 0-18 0 0</inkml:trace>
  <inkml:trace contextRef="#ctx0" brushRef="#br0" timeOffset="244642.757">10502 8015 15200 0 0,'0'0'348'0'0,"0"0"49"0"0,0 0 19 0 0,-9 11 94 0 0,5-5-288 0 0,1 0-1 0 0,0 0 0 0 0,0 0 0 0 0,1 0 1 0 0,0 1-1 0 0,0-1 0 0 0,0 1 0 0 0,1 0 0 0 0,0-1 1 0 0,0 1-1 0 0,0 2-221 0 0,1-4 102 0 0,0 0 1 0 0,0 1-1 0 0,1-1 1 0 0,-1 0 0 0 0,1 1-1 0 0,0-1 1 0 0,1 0-1 0 0,-1 0 1 0 0,1 0-1 0 0,0 0 1 0 0,1 0-1 0 0,-1 0 1 0 0,3 4-103 0 0,-3-8 20 0 0,-1 1 0 0 0,1-1 0 0 0,-1 1 0 0 0,1-1 0 0 0,-1 0-1 0 0,1 0 1 0 0,0 0 0 0 0,-1 0 0 0 0,1 0 0 0 0,0 0 0 0 0,0-1 0 0 0,0 1 0 0 0,0 0 0 0 0,0-1 0 0 0,-1 1 0 0 0,1-1-1 0 0,0 0 1 0 0,0 0 0 0 0,0 0 0 0 0,0 0 0 0 0,0 0 0 0 0,2 0-20 0 0,2-1 46 0 0,-1 0 0 0 0,1 0 0 0 0,0 0 0 0 0,-1-1-1 0 0,1 0 1 0 0,4-2-46 0 0,-2 0-78 0 0,1 0 0 0 0,-1-1 0 0 0,0 0 0 0 0,0 0 0 0 0,-1-1 0 0 0,0 0 0 0 0,0 0 0 0 0,0-1 0 0 0,0 0 0 0 0,-1 0 0 0 0,-1 0 0 0 0,5-7 78 0 0,-6 6-136 0 0,11-15-360 0 0,-14 23 392 0 0,-1 0-5 0 0,0 0-23 0 0,0 0-11 0 0,0 0-1 0 0,0 0 42 0 0,0 0 174 0 0,0 0 78 0 0,0 0 12 0 0,0 4-7 0 0,1 0 1 0 0,0 0-1 0 0,0 0 0 0 0,0 0 1 0 0,0 0-1 0 0,1 1-155 0 0,3 13 226 0 0,-5-15-184 0 0,1 0-1 0 0,0 0 1 0 0,0 0-1 0 0,0 0 1 0 0,0-1-1 0 0,0 1 0 0 0,1 0 1 0 0,-1 0-1 0 0,1-1 1 0 0,0 1-1 0 0,0-1 0 0 0,0 1 1 0 0,0-1-1 0 0,0 0 1 0 0,0 0-1 0 0,0 0 1 0 0,1 0-1 0 0,-1 0 0 0 0,1 0 1 0 0,0-1-1 0 0,-1 1 1 0 0,1-1-1 0 0,0 0 1 0 0,0 0-1 0 0,0 0 0 0 0,0 0 1 0 0,0 0-1 0 0,3 0-41 0 0,-3-2 160 0 0,0 0-193 0 0,0-1 0 0 0,1 1-1 0 0,-1-1 1 0 0,0 0-1 0 0,0 0 1 0 0,-1 0 0 0 0,1-1-1 0 0,0 1 1 0 0,-1 0-1 0 0,1-1 1 0 0,-1 0 0 0 0,0 0-1 0 0,0 1 1 0 0,0-1-1 0 0,0 0 1 0 0,0-1 0 0 0,0-1 33 0 0,0 2-97 0 0,8-25-1005 0 0,-8 23 817 0 0,-1 1-1 0 0,0-1 1 0 0,1 1-1 0 0,0 0 1 0 0,0 0-1 0 0,0 0 1 0 0,0 0-1 0 0,1 0 0 0 0,1-1 286 0 0,-3 4-422 0 0,-1 1 206 0 0,0 0 89 0 0,0 0 20 0 0,1 0 161 0 0,1 0-1 0 0,0 1 1 0 0,0-1-1 0 0,-1 1 1 0 0,1 0-1 0 0,-1 0 1 0 0,1 0-1 0 0,0-1 1 0 0,-1 1-1 0 0,0 1 1 0 0,1-1-1 0 0,-1 0 1 0 0,0 0-1 0 0,1 0 1 0 0,-1 1-1 0 0,0-1 1 0 0,0 1-1 0 0,0-1 1 0 0,0 1-1 0 0,0-1 0 0 0,-1 1 1 0 0,1-1-1 0 0,0 1 1 0 0,0 1-54 0 0,2 5 375 0 0,-1-1 0 0 0,1 1 1 0 0,-1-1-1 0 0,-1 1 0 0 0,0 0-375 0 0,2 10 1008 0 0,1 1 0 0 0,1-1 0 0 0,4 13-1008 0 0,-8-30 307 0 0,0 1 40 0 0,-1-2-328 0 0,0 0-1 0 0,0 0 0 0 0,0 0 1 0 0,0 0-1 0 0,0 0 0 0 0,0 0 0 0 0,0 0 1 0 0,0 0-1 0 0,0 0 0 0 0,0 1 0 0 0,0-1 1 0 0,0 0-1 0 0,0 0 0 0 0,0 0 1 0 0,0 0-1 0 0,0 0 0 0 0,0 0 0 0 0,0 0 1 0 0,0 0-1 0 0,0 0 0 0 0,0 0 0 0 0,0 0 1 0 0,0 0-1 0 0,0 1 0 0 0,0-1 1 0 0,0 0-1 0 0,1 0 0 0 0,-1 0 0 0 0,0 0 1 0 0,0 0-1 0 0,0 0 0 0 0,0 0 1 0 0,0 0-1 0 0,0 0 0 0 0,0 0 0 0 0,0 0 1 0 0,0 0-1 0 0,0 0 0 0 0,0 0 0 0 0,1 0 1 0 0,-1 0-1 0 0,0 0 0 0 0,0 0 1 0 0,0 0-1 0 0,0 0 0 0 0,0 0 0 0 0,0 0 1 0 0,0 0-1 0 0,0 0 0 0 0,0 0-18 0 0,3-4-174 0 0,0-1 0 0 0,0 1-1 0 0,-1 0 1 0 0,0-1 0 0 0,0 0 0 0 0,0 1-1 0 0,-1-1 1 0 0,1-2 174 0 0,9-41-3686 0 0,-10 43 3181 0 0,14-61-6269 0 0,-11 45 4950 0 0</inkml:trace>
  <inkml:trace contextRef="#ctx0" brushRef="#br0" timeOffset="245076.507">11164 7947 6912 0 0,'0'0'314'0'0,"0"0"-6"0"0,3 6-186 0 0,12 15 1067 0 0,1 14 5234 0 0,-7-12-5421 0 0,-2-1 0 0 0,-1 2 0 0 0,-1-1 0 0 0,0 0 0 0 0,-2 1 0 0 0,-1 0 0 0 0,-1 20-1002 0 0,-1-24 137 0 0,-2 1-1 0 0,0 0 1 0 0,-1 0 0 0 0,-1-1-1 0 0,-1 1 1 0 0,-5 11-137 0 0,9-29 38 0 0,0-1 1 0 0,0 1-1 0 0,0-1 1 0 0,-1 0-1 0 0,1 1 1 0 0,-1-1-1 0 0,1 0 1 0 0,-1 0-1 0 0,-2 2-38 0 0,3-4 24 0 0,1 1 1 0 0,-1 0 0 0 0,0 0-1 0 0,0-1 1 0 0,0 1-1 0 0,0-1 1 0 0,0 1-1 0 0,1-1 1 0 0,-1 1-1 0 0,0-1 1 0 0,0 0-1 0 0,0 1 1 0 0,0-1-1 0 0,-1 0 1 0 0,1 0-1 0 0,0 0 1 0 0,0 0-1 0 0,0 0 1 0 0,0 0-1 0 0,0 0 1 0 0,0 0 0 0 0,0 0-1 0 0,0 0 1 0 0,-1-1-25 0 0,-2 0-221 0 0,1-1 1 0 0,-1 0-1 0 0,1 1 0 0 0,-1-2 1 0 0,1 1-1 0 0,0 0 1 0 0,-1-1-1 0 0,1 1 1 0 0,0-1-1 0 0,1 0 1 0 0,-1 0-1 0 0,1 0 1 0 0,-1-1-1 0 0,1 1 1 0 0,0-1 220 0 0,-2-3-789 0 0,1 0 0 0 0,0 0 0 0 0,1 0 1 0 0,-1-1-1 0 0,1 1 0 0 0,1-1 1 0 0,-1-3 788 0 0,1-11-2232 0 0</inkml:trace>
  <inkml:trace contextRef="#ctx0" brushRef="#br0" timeOffset="245501.096">11349 8009 6912 0 0,'7'6'622'0'0,"8"9"-1138"0"0,-11-10 1516 0 0,0 0 1 0 0,0 0-1 0 0,-1 0 0 0 0,2 3-1000 0 0,-4-5 457 0 0,1 0-1 0 0,-1 0 0 0 0,0 0 0 0 0,0 0 0 0 0,0 0 0 0 0,0 0 1 0 0,0 0-1 0 0,-1 0 0 0 0,1 1 0 0 0,-1-1 0 0 0,0 0 0 0 0,0 0 1 0 0,0 0-1 0 0,-1 1 0 0 0,1-1 0 0 0,-1 2-456 0 0,0-1 295 0 0,0 0 1 0 0,-1 0-1 0 0,1 0 0 0 0,-1 0 0 0 0,0 0 0 0 0,0 0 1 0 0,-1 0-1 0 0,1-1 0 0 0,-1 1 0 0 0,0-1 0 0 0,1 1 1 0 0,-4 1-296 0 0,1-1 192 0 0,-1 1 0 0 0,0-1 1 0 0,-1 0-1 0 0,1-1 1 0 0,-1 1-1 0 0,0-1 0 0 0,-1 0-192 0 0,-15 5 268 0 0,1 0 1 0 0,-22 3-269 0 0,-18-2-2794 0 0,40-6 1259 0 0</inkml:trace>
  <inkml:trace contextRef="#ctx0" brushRef="#br0" timeOffset="245900.243">11485 7648 13824 0 0,'3'-2'1430'0'0,"1"1"-1289"0"0,-1 0 0 0 0,0 1 0 0 0,1-1 0 0 0,-1 1 0 0 0,1 0 0 0 0,-1 0 0 0 0,1 0 0 0 0,-1 0 0 0 0,1 1 0 0 0,-1 0-141 0 0,15 0 1025 0 0,99 5 625 0 0,-58-2-902 0 0,-32-3-652 0 0,1 1-3122 0 0,25 3 3026 0 0,-51-4-4352 0 0,-2-1-1181 0 0</inkml:trace>
  <inkml:trace contextRef="#ctx0" brushRef="#br0" timeOffset="245901.243">11550 7766 3680 0 0,'-18'8'321'0'0,"-8"6"-245"0"0,12-3 2813 0 0,13-10 403 0 0,1-1 164 0 0,0 0-391 0 0,1 1-1761 0 0,1 1-1201 0 0,0 0 0 0 0,0 0 0 0 0,0 0 0 0 0,0-1 1 0 0,0 1-1 0 0,1 0 0 0 0,-1-1 0 0 0,0 0 0 0 0,1 0 0 0 0,-1 0 0 0 0,1 0 0 0 0,0 0 0 0 0,-1 0 0 0 0,1 0 0 0 0,0-1 0 0 0,1 1-103 0 0,11 1 429 0 0,0-1 0 0 0,11-1-429 0 0,-5 1 339 0 0,120 5 626 0 0,-99-4-1871 0 0,24-2 906 0 0,-20-2-5446 0 0,-5-1-1232 0 0</inkml:trace>
  <inkml:trace contextRef="#ctx0" brushRef="#br0" timeOffset="253033.624">14852 7657 2760 0 0,'0'0'125'0'0,"-7"-2"22"0"0,-6 0 589 0 0,-7-1 3674 0 0,10 2 1698 0 0,22 2-275 0 0,36 3-5251 0 0,0-2 0 0 0,0-2-1 0 0,0-2 1 0 0,1-3-582 0 0,-1 2 137 0 0,14-3-89 0 0,-16 1-16 0 0,16 2-32 0 0,45 0-202 0 0,-79 7-4732 0 0,-18-3-1617 0 0</inkml:trace>
  <inkml:trace contextRef="#ctx0" brushRef="#br0" timeOffset="253428.417">14760 7836 7368 0 0,'-6'-3'762'0'0,"3"0"-490"0"0,3 3 1026 0 0,0 0 435 0 0,0 0 84 0 0,0 0-217 0 0,0 0-993 0 0,0 0-434 0 0,0 0-86 0 0,0 0 20 0 0,7 0 509 0 0,31-2 1898 0 0,7-1-2514 0 0,-7-1 1365 0 0,7 2-1365 0 0,-18 2 384 0 0,-13-1-1 0 0,0 1 0 0 0,13 1-383 0 0,64 13 562 0 0,-39-2-483 0 0,-15-3-4 0 0,28 3-75 0 0,-58-11-528 0 0,0 0 1 0 0,1-1 0 0 0,-1 0 0 0 0,0 0-1 0 0,0-1 1 0 0,1 0 0 0 0,-1-1 0 0 0,0 1-1 0 0,0-1 528 0 0,-1-4-2691 0 0,-2 1-2969 0 0</inkml:trace>
  <inkml:trace contextRef="#ctx0" brushRef="#br0" timeOffset="253788.372">15191 7551 3224 0 0,'3'-12'288'0'0,"-3"4"913"0"0,0 8-835 0 0,0 0 1 0 0,0-1-1 0 0,0 1 0 0 0,-1-1 0 0 0,1 1 0 0 0,0 0 0 0 0,0-1 0 0 0,0 1 0 0 0,0-1 0 0 0,0 1 1 0 0,0-1-1 0 0,1 1 0 0 0,-1 0 0 0 0,0-1 0 0 0,0 1 0 0 0,0-1 0 0 0,0 1 0 0 0,0 0 1 0 0,1-1-1 0 0,-1 1-366 0 0,1-2 295 0 0,1 1 0 0 0,-1-1 0 0 0,1 1 0 0 0,-1-1 0 0 0,1 1 0 0 0,-1 0 0 0 0,1 0-1 0 0,0 0 1 0 0,0 0 0 0 0,0 0 0 0 0,0 0 0 0 0,-1 0 0 0 0,1 0 0 0 0,0 1 0 0 0,0-1 0 0 0,1 1 0 0 0,-1 0 0 0 0,0 0 0 0 0,0-1 0 0 0,0 1 0 0 0,0 0 0 0 0,1 1-295 0 0,2-1 163 0 0,1 0-1 0 0,-1 1 1 0 0,1 0 0 0 0,-1 0-1 0 0,1 0 1 0 0,-1 1-1 0 0,5 1-162 0 0,-7-1 48 0 0,1 0-1 0 0,0 0 0 0 0,0 0 0 0 0,-1 0 1 0 0,1 0-1 0 0,-1 1 0 0 0,0 0 0 0 0,0 0 0 0 0,0 0 1 0 0,0 0-1 0 0,0 0 0 0 0,1 4-47 0 0,-1-4 17 0 0,-1 0 0 0 0,1-1 1 0 0,0 1-1 0 0,0 0 0 0 0,0-1 0 0 0,0 0 0 0 0,1 1 0 0 0,-1-1-17 0 0,1 0 22 0 0,1 1 0 0 0,-1 0 0 0 0,-1 0 0 0 0,1 1 0 0 0,0-1-22 0 0,4 6 48 0 0,1-1 0 0 0,1 0 0 0 0,3 3-48 0 0,-3-4 9 0 0,-1 1 0 0 0,0 0-1 0 0,5 6-8 0 0,-9-9 3 0 0,0-1-1 0 0,0 1 0 0 0,0-1 0 0 0,4 2-2 0 0,-2-2 22 0 0,-1 1 0 0 0,0 0 0 0 0,5 5-22 0 0,6 6 56 0 0,11 13-67 0 0,-26-27 21 0 0,-1 0 0 0 0,1 0 0 0 0,-1 0 0 0 0,0 1 1 0 0,0-1-1 0 0,1 0 0 0 0,-2 1 0 0 0,1-1 0 0 0,0 1 0 0 0,0-1 0 0 0,-1 1 0 0 0,1-1 1 0 0,-1 1-1 0 0,0 0-10 0 0,0 0 54 0 0,-1-1 0 0 0,0 1 0 0 0,1 0 1 0 0,-1 0-1 0 0,0-1 0 0 0,0 1 0 0 0,-1 0 1 0 0,0 1-55 0 0,-4 10 416 0 0,4-11-367 0 0,0 0-1 0 0,0 0 1 0 0,0-1-1 0 0,0 1 1 0 0,0 0-1 0 0,-1-1 1 0 0,1 1-1 0 0,-1-1 0 0 0,0 0 1 0 0,0 1-1 0 0,-1 0-48 0 0,-11 8 123 0 0,3-2-22 0 0,0 0-1 0 0,0-1 1 0 0,-1 0-1 0 0,-1-1 1 0 0,-9 4-101 0 0,-20 11 143 0 0,-60 30 15 0 0,87-44-134 0 0,0-1-1 0 0,0 0 1 0 0,-12 2-24 0 0,-25 11-95 0 0,40-15-322 0 0,1-1-1 0 0,-1-1 1 0 0,0 1-1 0 0,0-2 1 0 0,-3 0 417 0 0,3 0-1125 0 0,2 1-563 0 0</inkml:trace>
  <inkml:trace contextRef="#ctx0" brushRef="#br0" timeOffset="255386.162">16488 7097 3224 0 0,'-9'0'690'0'0,"2"1"3577"0"0,-8 8 932 0 0,0 5-3335 0 0,-10 18-1047 0 0,21-26-109 0 0,-6 8-102 0 0,1 0 1 0 0,0 0 0 0 0,2 1-1 0 0,0 0 1 0 0,0 1 0 0 0,-1 7-607 0 0,7-22 26 0 0,1 0 1 0 0,0 1-1 0 0,-1-1 1 0 0,1 0 0 0 0,0 0-1 0 0,0 1 1 0 0,0-1-1 0 0,0 0 1 0 0,0 0 0 0 0,0 1-1 0 0,0-1 1 0 0,1 0-1 0 0,-1 0 1 0 0,0 1-1 0 0,1-1 1 0 0,-1 0 0 0 0,1 0-1 0 0,-1 0 1 0 0,1 0-1 0 0,0 0 1 0 0,-1 0 0 0 0,1 0-1 0 0,0 0 1 0 0,0 0-1 0 0,-1 0 1 0 0,1 0 0 0 0,0 0-1 0 0,0 0 1 0 0,0-1-1 0 0,0 1 1 0 0,0 0-1 0 0,0-1 1 0 0,1 1 0 0 0,-1-1-1 0 0,0 1 1 0 0,0-1-1 0 0,0 1 1 0 0,1-1 0 0 0,-1 0-1 0 0,0 0 1 0 0,0 1-1 0 0,1-1 1 0 0,-1 0-1 0 0,0 0 1 0 0,0 0 0 0 0,1-1-1 0 0,-1 1 1 0 0,0 0-1 0 0,1-1-26 0 0,52-15 311 0 0,-52 15-299 0 0,0 0 0 0 0,0 0 0 0 0,0 1 0 0 0,0-1 0 0 0,-1 0 0 0 0,1 0 0 0 0,0-1 0 0 0,-1 1 0 0 0,2-1-12 0 0,2-2 32 0 0,4-2-13 0 0,-6 4 4 0 0,0 0 0 0 0,0 0-1 0 0,0 0 1 0 0,1 0-1 0 0,-1 0 1 0 0,1 1 0 0 0,-1-1-1 0 0,1 1 1 0 0,0 0-1 0 0,0 0 1 0 0,-1 0 0 0 0,3 1-23 0 0,-4 0-90 0 0,13 9-82 0 0,-10-6 167 0 0,0 1-1 0 0,0 0 1 0 0,0 0-1 0 0,0 0 0 0 0,-1 1 1 0 0,0 0-1 0 0,0 0 1 0 0,0 0-1 0 0,0 0 1 0 0,-1 0-1 0 0,0 1 0 0 0,2 3 6 0 0,-2-3 3 0 0,1 0-15 0 0,-1-1-1 0 0,1 1 0 0 0,1-1 0 0 0,-1 1 0 0 0,1-1 0 0 0,0 0 1 0 0,0-1-1 0 0,3 3 13 0 0,-5-5 18 0 0,0 0 0 0 0,0 0 0 0 0,0-1 1 0 0,0 1-1 0 0,0-1 0 0 0,0 0 0 0 0,0 1 0 0 0,0-2 1 0 0,0 1-1 0 0,0 0 0 0 0,1-1 0 0 0,-1 1 1 0 0,0-1-1 0 0,1 0 0 0 0,-1 0 0 0 0,0 0 0 0 0,0-1 1 0 0,2 1-19 0 0,-1-1 38 0 0,-1-1 1 0 0,1 1-1 0 0,-1-1 1 0 0,0 0 0 0 0,0 1-1 0 0,1-1 1 0 0,-1-1 0 0 0,0 1-1 0 0,-1 0 1 0 0,1-1-1 0 0,1-1-38 0 0,4-5 101 0 0,0 0 0 0 0,-1 0-1 0 0,0-1-100 0 0,-3 3-2 0 0,0 0-1 0 0,-1 0 0 0 0,0 0 1 0 0,0 0-1 0 0,-1-1 0 0 0,0 1 1 0 0,0-1-1 0 0,-1 1 0 0 0,0-1 1 0 0,0 1-1 0 0,-1-1 0 0 0,0 0 1 0 0,0 0-1 0 0,-1 1 0 0 0,0-1 1 0 0,0 0-1 0 0,-1 1 0 0 0,0 0 1 0 0,0-1-1 0 0,-1 1 0 0 0,1 0 1 0 0,-2 0-1 0 0,1 0 0 0 0,-1 0 3 0 0,3 6-377 0 0,1 1-678 0 0,0 0-294 0 0,0 0-56 0 0,0 0-137 0 0,0 0-504 0 0,0 0-211 0 0</inkml:trace>
  <inkml:trace contextRef="#ctx0" brushRef="#br0" timeOffset="255745.569">16970 7173 4144 0 0,'0'0'191'0'0,"0"0"417"0"0,0 0 1647 0 0,2 0 723 0 0,24 3 3991 0 0,8 2-3945 0 0,-19-4-2251 0 0,0 0 0 0 0,9 2-773 0 0,-14-1-31 0 0,0-1-1 0 0,1 0 1 0 0,-1 0-1 0 0,1-1 1 0 0,9-1 31 0 0,18-3-5485 0 0,-28-1-596 0 0</inkml:trace>
  <inkml:trace contextRef="#ctx0" brushRef="#br0" timeOffset="256114.266">17460 7016 5984 0 0,'0'0'464'0'0,"-7"0"-324"0"0,5 1 2306 0 0,-10 15 4647 0 0,-2-1-4328 0 0,9-9-2565 0 0,0-1 1 0 0,0 1 0 0 0,1 0 0 0 0,0 0 0 0 0,0 1 0 0 0,-2 4-201 0 0,-8 18 736 0 0,10-23-676 0 0,1 0 1 0 0,0 1 0 0 0,0-1-1 0 0,0 1 1 0 0,1 0 0 0 0,0 0-1 0 0,1 0 1 0 0,-1 0 0 0 0,1 0-1 0 0,0 2-60 0 0,1-5 3 0 0,1-1 0 0 0,-1 1 0 0 0,0-1-1 0 0,1 1 1 0 0,0-1 0 0 0,0 0 0 0 0,0 1-1 0 0,0-1 1 0 0,1 3-3 0 0,-1-5 10 0 0,0 1-1 0 0,0 0 1 0 0,0-1-1 0 0,0 0 1 0 0,0 1 0 0 0,1-1-1 0 0,-1 0 1 0 0,0 1 0 0 0,1-1-1 0 0,-1 0 1 0 0,0 0-1 0 0,1 0 1 0 0,-1 0 0 0 0,1 0-1 0 0,0-1 1 0 0,-1 1 0 0 0,1 0-1 0 0,0-1 1 0 0,0 1-1 0 0,-1-1 1 0 0,1 0-10 0 0,5 1 8 0 0,0-1 0 0 0,0-1 1 0 0,0 1-1 0 0,0-1 0 0 0,0 0 0 0 0,0-1 0 0 0,0 0 0 0 0,-1 0 1 0 0,1 0-1 0 0,-1-1 0 0 0,1 0 0 0 0,-1 0 0 0 0,0-1 0 0 0,0 0 1 0 0,3-2-9 0 0,44-32-630 0 0,-48 33 551 0 0,-2 2 43 0 0,0 1 0 0 0,0-1 0 0 0,0 1 0 0 0,0 0 0 0 0,0 1 0 0 0,0-1-1 0 0,1 0 1 0 0,1 0 36 0 0,1-2-12 0 0,-5 4 25 0 0,0 1-1 0 0,0 0 0 0 0,0 0 1 0 0,0 0-1 0 0,0 0 0 0 0,0 0 1 0 0,-1 0-1 0 0,1 0 0 0 0,0 0 1 0 0,-1 0-1 0 0,1 0 0 0 0,0 1-12 0 0,1 5 118 0 0,0 0 0 0 0,0 0 1 0 0,-1 0-1 0 0,1 4-118 0 0,-2-6 35 0 0,1 1-1 0 0,0-1 1 0 0,0 0 0 0 0,1 0 0 0 0,-1 1 0 0 0,1-1 0 0 0,1 0 0 0 0,-1-1 0 0 0,1 2-35 0 0,-3-5 7 0 0,1 0 0 0 0,-1 0 0 0 0,1 0 0 0 0,-1-1 0 0 0,1 1 1 0 0,-1 0-1 0 0,1 0 0 0 0,-1-1 0 0 0,1 1 0 0 0,0 0 0 0 0,0-1 0 0 0,-1 1 0 0 0,1 0 0 0 0,0-1 0 0 0,0 1 1 0 0,0-1-1 0 0,-1 0 0 0 0,1 1 0 0 0,0-1 0 0 0,0 0 0 0 0,0 1 0 0 0,1-1-7 0 0,2 1 41 0 0,-1 0-15 0 0,0 0 0 0 0,0 0 0 0 0,0-1-1 0 0,0 1 1 0 0,1-1 0 0 0,-1 0 0 0 0,0 0-1 0 0,0 0 1 0 0,0 0 0 0 0,1 0 0 0 0,-1-1-1 0 0,0 1 1 0 0,0-1 0 0 0,0 0 0 0 0,0 0-1 0 0,0 0 1 0 0,0-1 0 0 0,0 1 0 0 0,0 0-1 0 0,-1-1 1 0 0,1 0 0 0 0,0 0-1 0 0,-1 0 1 0 0,0 0 0 0 0,1 0 0 0 0,-1-1-1 0 0,0 1 1 0 0,0 0 0 0 0,0-2-26 0 0,3-3 27 0 0,0 0 0 0 0,-1-1 1 0 0,3-7-28 0 0,-6 12-25 0 0,0-1 1 0 0,0 1-1 0 0,0-1 0 0 0,-1 0 1 0 0,1 1-1 0 0,-1-1 1 0 0,0 0-1 0 0,0 1 1 0 0,0-1-1 0 0,-1-1 25 0 0,1-1-35 0 0,-1-1-192 0 0,0 0-1 0 0,0 0 1 0 0,0 0-1 0 0,-1 0 1 0 0,0 0-1 0 0,-1 1 1 0 0,1-1-1 0 0,-2-2 228 0 0,1 3-575 0 0,-1-4 68 0 0,0 6-5488 0 0,-2 2 153 0 0</inkml:trace>
  <inkml:trace contextRef="#ctx0" brushRef="#br0" timeOffset="256508.058">17936 7137 17247 0 0,'-9'0'1842'0'0,"6"1"-1821"0"0,0 0 0 0 0,0 0 0 0 0,1 0 0 0 0,-1 0 0 0 0,0 0 0 0 0,1 1 0 0 0,-1-1 0 0 0,1 1 0 0 0,0-1 0 0 0,-1 1 0 0 0,1 1-21 0 0,-25 24 648 0 0,15-13-361 0 0,9-11-231 0 0,1 0 0 0 0,0 0 0 0 0,0 0 0 0 0,0 1 0 0 0,0-1 0 0 0,0 0 0 0 0,1 1 0 0 0,-1-1 0 0 0,1 1 0 0 0,0 0 0 0 0,0-1 0 0 0,0 3-56 0 0,1-5 6 0 0,0-1-1 0 0,1 1 1 0 0,-1 0 0 0 0,0-1-1 0 0,1 1 1 0 0,-1-1-1 0 0,0 1 1 0 0,1-1-1 0 0,-1 1 1 0 0,1-1 0 0 0,-1 1-1 0 0,1-1 1 0 0,-1 1-1 0 0,1-1 1 0 0,-1 0-1 0 0,1 1 1 0 0,-1-1 0 0 0,1 0-1 0 0,0 0 1 0 0,-1 1-1 0 0,1-1-5 0 0,14 5 37 0 0,-15-4-31 0 0,6 0-6 0 0,-1 0 0 0 0,0 0 0 0 0,1 0 0 0 0,-1-1 0 0 0,1 0 0 0 0,-1 0 0 0 0,0 0 0 0 0,1 0 0 0 0,-1-1 0 0 0,0 0 0 0 0,1 0 0 0 0,-1-1 0 0 0,2 0 0 0 0,10-5 0 0 0,-1 0 0 0 0,0 0 0 0 0,6-6 0 0 0,-19 11-7 0 0,0 0 0 0 0,-1 0 0 0 0,1 0-1 0 0,0-1 1 0 0,-1 1 0 0 0,1-1 0 0 0,-1 0-1 0 0,0 1 1 0 0,0-1 0 0 0,0 0 0 0 0,1-1 7 0 0,-2 2-36 0 0,0 0 1 0 0,0 0-1 0 0,-1 0 0 0 0,1 0 1 0 0,0 0-1 0 0,0 0 1 0 0,-1 0-1 0 0,0 0 1 0 0,1 0-1 0 0,-1 0 1 0 0,0 0-1 0 0,0 0 1 0 0,0 0-1 0 0,0 0 1 0 0,0-1-1 0 0,-1 1 1 0 0,1 0-1 0 0,0 0 1 0 0,-1 0 35 0 0,0 1-60 0 0,0-1 0 0 0,0 1 1 0 0,0 0-1 0 0,0 0 0 0 0,0 0 0 0 0,0 0 1 0 0,0 0-1 0 0,0 0 0 0 0,0 0 0 0 0,-1 0 1 0 0,1 0-1 0 0,0 0 0 0 0,-1 1 0 0 0,1-1 1 0 0,-1 0-1 0 0,1 1 0 0 0,-1-1 1 0 0,1 1-1 0 0,-1 0 0 0 0,1 0 0 0 0,-1-1 60 0 0,-4 1-346 0 0,0-1 0 0 0,0 1-1 0 0,-1-1 1 0 0,-3 2 346 0 0,-25 6-5417 0 0,17-4 125 0 0</inkml:trace>
  <inkml:trace contextRef="#ctx0" brushRef="#br0" timeOffset="256924.694">17923 7567 4608 0 0,'0'0'353'0'0,"11"-1"3063"0"0,-5-7 4102 0 0,-16 5-3978 0 0,3 2-4272 0 0,-3-1 932 0 0,0 2 0 0 0,-1-1 0 0 0,1 2 0 0 0,-1-1 0 0 0,1 1 0 0 0,-1 1-200 0 0,-36 2 560 0 0,-12-2 581 0 0,-2 3-1141 0 0,3 0 763 0 0,-3-3-763 0 0,44-2 76 0 0,-80 0 208 0 0,-2 5-284 0 0,-103 3 118 0 0,5-2-100 0 0,84 1-18 0 0,-10 0 0 0 0,-41 1 64 0 0,59-4-64 0 0,-186 1 0 0 0,262-5 0 0 0,-28 2 754 0 0,23-1-3005 0 0,10-1-5041 0 0,24 0 1178 0 0</inkml:trace>
  <inkml:trace contextRef="#ctx0" brushRef="#br0" timeOffset="257692.134">16667 7800 14336 0 0,'0'0'330'0'0,"0"0"45"0"0,0 0 17 0 0,0 0-47 0 0,0 16-211 0 0,0 39 1379 0 0,-1 0 1909 0 0,5 39-3422 0 0,0 2 407 0 0,-4-39 82 0 0,0-56-329 0 0,0-1-14 0 0,-1-1-126 0 0,1 1 0 0 0,-1-1 0 0 0,0 0 0 0 0,1 0 0 0 0,-1 1 0 0 0,1-1 0 0 0,-1 0 1 0 0,1 0-1 0 0,-1 0 0 0 0,1 0 0 0 0,0 0 0 0 0,-1 0-20 0 0,2-7-138 0 0,0 0 0 0 0,0 1 0 0 0,0-1 0 0 0,1 1 0 0 0,0-1 1 0 0,1 1-1 0 0,-1 0 0 0 0,1 0 0 0 0,1 0 0 0 0,0 0 0 0 0,0-1 138 0 0,8-10-226 0 0,1-1-1 0 0,1 1 1 0 0,4-3 226 0 0,-5 9-22 0 0,0 0 1 0 0,1 0-1 0 0,0 1 0 0 0,2 0 22 0 0,-8 5 29 0 0,0 1 0 0 0,1 0 0 0 0,-1 1 0 0 0,1 0 0 0 0,0 0 0 0 0,0 0 0 0 0,1 2 0 0 0,-1-1 0 0 0,0 1 0 0 0,1 0 0 0 0,7 0-29 0 0,-17 2 17 0 0,1 0-1 0 0,-1 0 1 0 0,1 0 0 0 0,-1 0-1 0 0,1 1 1 0 0,-1-1 0 0 0,0 0 0 0 0,1 0-1 0 0,-1 0 1 0 0,1 0 0 0 0,-1 1-1 0 0,1-1 1 0 0,-1 0 0 0 0,0 0-1 0 0,1 1 1 0 0,-1-1 0 0 0,1 0-1 0 0,-1 0 1 0 0,0 1 0 0 0,1-1-1 0 0,-1 1 1 0 0,0-1 0 0 0,0 0 0 0 0,1 1-1 0 0,-1-1 1 0 0,0 1 0 0 0,0-1-1 0 0,1 1 1 0 0,-1-1 0 0 0,0 0-1 0 0,0 1 1 0 0,0-1 0 0 0,0 1-1 0 0,0-1 1 0 0,0 1 0 0 0,0-1-1 0 0,0 1 1 0 0,0-1 0 0 0,0 1 0 0 0,0-1-1 0 0,0 1 1 0 0,0-1 0 0 0,0 1-17 0 0,-1 1 23 0 0,1 0 1 0 0,0 0-1 0 0,-1-1 1 0 0,1 1-1 0 0,-1 0 1 0 0,0 0-1 0 0,0 0 1 0 0,0-1-1 0 0,0 1-23 0 0,-3 3 22 0 0,0 0 0 0 0,-1-1 0 0 0,0 0 0 0 0,1 0 0 0 0,-1 0 0 0 0,-1 0 0 0 0,1-1 0 0 0,-5 2-22 0 0,-48 20-30 0 0,39-17 44 0 0,7-3-11 0 0,0-1 0 0 0,0 0-1 0 0,0-1 1 0 0,0 0 0 0 0,-1 0-1 0 0,1-2 1 0 0,-1 1 0 0 0,-5-2-3 0 0,17 0 113 0 0,1 0 50 0 0,0 0 11 0 0,9 3 2 0 0,10 6-112 0 0,14 5 136 0 0,74 25-2 0 0,-31-11-155 0 0,39 14-208 0 0,-48-23-3713 0 0,-46-13 2392 0 0</inkml:trace>
  <inkml:trace contextRef="#ctx0" brushRef="#br0" timeOffset="259205.636">19711 6918 4608 0 0,'0'0'353'0'0,"0"0"175"0"0,0 0 1597 0 0,-7 0 6409 0 0,6 0-8357 0 0,-1 1 0 0 0,1-1 0 0 0,0 0 0 0 0,-1 1 0 0 0,1-1 0 0 0,0 1 0 0 0,0-1 0 0 0,0 1 0 0 0,0 0 0 0 0,-1-1 0 0 0,1 1 0 0 0,0 0 1 0 0,0 0-1 0 0,0 0 0 0 0,0 1-177 0 0,-17 18 587 0 0,12-12-299 0 0,-3 3-91 0 0,1 1 0 0 0,0 0-1 0 0,1 0 1 0 0,0 0 0 0 0,1 1-1 0 0,0 0 1 0 0,1 0 0 0 0,0 0-1 0 0,1 1 1 0 0,1 0 0 0 0,0-1-1 0 0,1 3-196 0 0,2-13 0 0 0,0 1 0 0 0,0 0 0 0 0,0 0 0 0 0,0 0 0 0 0,1-1 0 0 0,-1 1 0 0 0,1 0 0 0 0,0-1 0 0 0,0 1 0 0 0,1 0 0 0 0,-1-1 0 0 0,1 1 0 0 0,0-1 0 0 0,-1 0 0 0 0,2 0 0 0 0,-1 1 0 0 0,0-1 0 0 0,0-1 0 0 0,1 1 0 0 0,0 0 0 0 0,0-1 0 0 0,-1 1 0 0 0,1-1 0 0 0,1 0 0 0 0,-1 0 0 0 0,0 0 0 0 0,0 0 0 0 0,1 0 0 0 0,-1-1 0 0 0,1 0 0 0 0,0 0 0 0 0,-1 0 0 0 0,1 0 0 0 0,1 0 0 0 0,5 0-112 0 0,-1 0-690 0 0,1-1-1 0 0,0 1 0 0 0,-1-2 0 0 0,1 1 0 0 0,5-2 803 0 0,4-3-6617 0 0</inkml:trace>
  <inkml:trace contextRef="#ctx0" brushRef="#br0" timeOffset="259613.084">19993 7039 10136 0 0,'0'0'777'0'0,"-6"12"5184"0"0,4-5-5486 0 0,0 0 0 0 0,0 0 0 0 0,1 0 0 0 0,0 0 0 0 0,1 0 0 0 0,-1 1 0 0 0,1 0-475 0 0,1-4 114 0 0,-1-1 1 0 0,0 1-1 0 0,1-1 0 0 0,0 1 0 0 0,0-1 0 0 0,0 1 0 0 0,0-1 0 0 0,2 3-114 0 0,-3-6 19 0 0,1 2 10 0 0,0-1 0 0 0,0 0-1 0 0,0 1 1 0 0,0-1-1 0 0,0 0 1 0 0,0 0 0 0 0,0 0-1 0 0,1 0 1 0 0,-1 0-1 0 0,0 0 1 0 0,1 0 0 0 0,-1-1-1 0 0,0 1 1 0 0,1 0-1 0 0,-1-1 1 0 0,1 1 0 0 0,-1-1-1 0 0,1 0 1 0 0,0 1-1 0 0,-1-1 1 0 0,1 0 0 0 0,-1 0-1 0 0,1 0 1 0 0,-1 0-1 0 0,1 0-28 0 0,6 0 27 0 0,-1-1-1 0 0,0 1 1 0 0,1-1 0 0 0,3-2-27 0 0,43-17-855 0 0,-21 10 89 0 0,19-4-507 0 0,-47 13 1178 0 0,0 1-1 0 0,-1-1 1 0 0,1 1-1 0 0,0 0 1 0 0,0 0-1 0 0,0 1 1 0 0,0-1-1 0 0,-1 1 0 0 0,5 1 96 0 0,-8-1 3 0 0,0-1-1 0 0,0 0 0 0 0,0 1 1 0 0,0-1-1 0 0,0 0 1 0 0,0 1-1 0 0,0-1 0 0 0,0 1 1 0 0,0-1-1 0 0,-1 1 0 0 0,1 0 1 0 0,0-1-1 0 0,0 1 0 0 0,0 0 1 0 0,-1 0-1 0 0,1 0 0 0 0,-1-1 1 0 0,1 1-1 0 0,0 1-2 0 0,2 2 50 0 0,2 2 135 0 0,-1 1 1 0 0,0-1-1 0 0,0 1 0 0 0,3 5-185 0 0,-4-5 201 0 0,1 0 1 0 0,0-1-1 0 0,0 1 1 0 0,0-1-1 0 0,3 2-201 0 0,-6-6 97 0 0,1-1 1 0 0,0 1-1 0 0,0 0 0 0 0,0-1 0 0 0,0 0 1 0 0,0 1-1 0 0,0-1 0 0 0,0 0 0 0 0,1 0 1 0 0,-1 0-1 0 0,0 0 0 0 0,1 0 0 0 0,-1-1 1 0 0,0 1-1 0 0,1-1 0 0 0,-1 0 0 0 0,1 0 1 0 0,1 1-98 0 0,-3-1 33 0 0,1 0 0 0 0,-1 0 0 0 0,0-1 0 0 0,1 1 0 0 0,-1 0 1 0 0,0 0-1 0 0,1-1 0 0 0,-1 1 0 0 0,0 0 0 0 0,0-1 0 0 0,1 1 1 0 0,-1-1-1 0 0,0 0 0 0 0,0 1 0 0 0,0-1 0 0 0,0 0 0 0 0,0 0 1 0 0,0 0-1 0 0,0 0 0 0 0,0 0 0 0 0,0 0 0 0 0,0 0 0 0 0,0 0 1 0 0,0 0-1 0 0,-1 0 0 0 0,1 0 0 0 0,-1-1 0 0 0,1 1 0 0 0,-1 0 1 0 0,1 0-1 0 0,-1-1 0 0 0,0 1 0 0 0,1 0 0 0 0,-1-1 0 0 0,0 1 1 0 0,0 0-1 0 0,0-1 0 0 0,0 1-33 0 0,0-5 131 0 0,0 1 1 0 0,-1-1-1 0 0,1 1 0 0 0,-1-1 0 0 0,0 1 1 0 0,-1-1-1 0 0,1 1 0 0 0,-2-2-131 0 0,-2-6-624 0 0,2 0 0 0 0,-3-12 624 0 0,4 13-647 0 0,-1 0 0 0 0,-1 0 0 0 0,-2-5 647 0 0,3 9-1587 0 0,3 0-365 0 0</inkml:trace>
  <inkml:trace contextRef="#ctx0" brushRef="#br0" timeOffset="259985.995">20589 7072 3224 0 0,'15'-2'800'0'0,"9"0"10536"0"0,0 2-7164 0 0,14-1-2467 0 0,4 2-329 0 0,-15 0-1239 0 0,-10 1-4 0 0,2-1-984 0 0,-8-2-4969 0 0,-5-1-1152 0 0</inkml:trace>
  <inkml:trace contextRef="#ctx0" brushRef="#br0" timeOffset="260368.284">20995 6910 16152 0 0,'0'0'737'0'0,"0"0"-13"0"0,0 14-374 0 0,6 30 1686 0 0,-6-35-1656 0 0,1-1 0 0 0,0 1 0 0 0,1 0 0 0 0,0-1 0 0 0,0 1 0 0 0,1 0-380 0 0,-2-7-10 0 0,0 0 1 0 0,0 0-1 0 0,0 0 0 0 0,0 0 0 0 0,0 0 0 0 0,1 0 0 0 0,-1 0 0 0 0,0-1 0 0 0,1 1 0 0 0,0-1 0 0 0,-1 1 1 0 0,1-1-1 0 0,0 1 0 0 0,0-1 0 0 0,-1 0 0 0 0,1 0 0 0 0,0 0 0 0 0,0 0 0 0 0,1 0 0 0 0,-1-1 1 0 0,0 1-1 0 0,0-1 0 0 0,0 1 0 0 0,0-1 0 0 0,2 1 10 0 0,5-1-410 0 0,0 0 1 0 0,1-1-1 0 0,-1 0 0 0 0,0-1 0 0 0,7-1 410 0 0,-5 1-601 0 0,-1 0-1 0 0,1 1 0 0 0,3-1 602 0 0,1 2-244 0 0,-9 0 192 0 0,1-1 1 0 0,-1 2 0 0 0,1-1 0 0 0,-1 1-1 0 0,2 0 52 0 0,-6-1 29 0 0,0 1 0 0 0,0-1-1 0 0,-1 1 1 0 0,1 0 0 0 0,-1-1-1 0 0,1 1 1 0 0,-1 0 0 0 0,1 0-1 0 0,-1 0 1 0 0,1 0 0 0 0,-1 0-1 0 0,0 0 1 0 0,0 1 0 0 0,1-1-1 0 0,-1 0 1 0 0,0 1 0 0 0,0-1-1 0 0,0 1 1 0 0,0-1 0 0 0,-1 1-1 0 0,1 0-28 0 0,3 4 216 0 0,0-1-1 0 0,0 0 0 0 0,0 1 0 0 0,0-1 0 0 0,1-1 1 0 0,0 1-1 0 0,0-1 0 0 0,0 0 0 0 0,0 0 0 0 0,3 1-215 0 0,-7-4 266 0 0,-1-1 4 0 0,1 0-205 0 0,0 0 0 0 0,1 0 0 0 0,-1 0 0 0 0,0 0 0 0 0,1 0-1 0 0,-1 0 1 0 0,0 0 0 0 0,0 0 0 0 0,1 0 0 0 0,-1 0 0 0 0,0-1-1 0 0,0 1 1 0 0,0 0 0 0 0,1-1 0 0 0,-1 1 0 0 0,0-1 0 0 0,0 1-1 0 0,0-1 1 0 0,0 0 0 0 0,0 0 0 0 0,1 0-65 0 0,1-1 32 0 0,-1 0 0 0 0,1 0 0 0 0,0-1 1 0 0,-1 1-1 0 0,1-1 0 0 0,1-2-32 0 0,0-1-164 0 0,-1-1 0 0 0,1 0 0 0 0,-2 0 0 0 0,1 0 0 0 0,-1 0 1 0 0,0 0-1 0 0,0-1 0 0 0,0 1 0 0 0,-1-1 0 0 0,-1 1 0 0 0,1-1 0 0 0,-1-6 164 0 0,-2-7-1080 0 0,0 1 0 0 0,-1 0-1 0 0,-1 0 1 0 0,-2-4 1080 0 0,3 16-2892 0 0,3 8 1406 0 0</inkml:trace>
  <inkml:trace contextRef="#ctx0" brushRef="#br0" timeOffset="260767.474">21548 7011 16991 0 0,'0'0'778'0'0,"0"0"-20"0"0,-6 0-454 0 0,-2 3-154 0 0,1-1-1 0 0,0 1 0 0 0,0 1 0 0 0,0-1 1 0 0,0 1-1 0 0,0 1 0 0 0,1-1 1 0 0,0 1-1 0 0,0 0 0 0 0,-1 1-149 0 0,-12 9 425 0 0,17-13-390 0 0,-1 0 0 0 0,1 1 0 0 0,0 0 0 0 0,0-1 0 0 0,0 1 0 0 0,0 0 0 0 0,0 0 0 0 0,0 0 0 0 0,1 0 0 0 0,0 1 1 0 0,-1-1-1 0 0,1 0 0 0 0,0 1-35 0 0,1-3 24 0 0,-1 0 0 0 0,1 0 0 0 0,0 1 1 0 0,0-1-1 0 0,-1 0 0 0 0,1 0 0 0 0,0 0 1 0 0,0 1-1 0 0,0-1 0 0 0,0 0 0 0 0,0 0 1 0 0,0 0-1 0 0,0 0 0 0 0,1 1 0 0 0,-1-1 0 0 0,0 0 1 0 0,1 0-1 0 0,-1 0 0 0 0,1 0 0 0 0,-1 0-24 0 0,1 0 7 0 0,0 0 0 0 0,-1-1 0 0 0,1 1 0 0 0,0 0 0 0 0,0-1 0 0 0,-1 1 0 0 0,1-1 1 0 0,0 1-1 0 0,0-1 0 0 0,0 0 0 0 0,0 1 0 0 0,0-1 0 0 0,0 0 0 0 0,-1 0 0 0 0,1 1 0 0 0,0-1 0 0 0,0 0 0 0 0,0 0 0 0 0,0 0-7 0 0,6 0-15 0 0,-1-1 0 0 0,1 0 0 0 0,-1 0 0 0 0,0 0 0 0 0,0-1 0 0 0,1 0 15 0 0,-1 0 21 0 0,-2 1-44 0 0,0 0 0 0 0,1-1-1 0 0,-1 0 1 0 0,0 0 0 0 0,-1 0 0 0 0,1 0-1 0 0,0-1 1 0 0,0 1 0 0 0,-1-1 0 0 0,0 0-1 0 0,0 0 1 0 0,1 0 0 0 0,-2-1 0 0 0,1 1-1 0 0,0-1 1 0 0,-1 1 0 0 0,1-1 0 0 0,-1 0-1 0 0,0 0 1 0 0,-1 0 0 0 0,1 0 0 0 0,-1-1 0 0 0,1 1-1 0 0,-1 0 1 0 0,0-1 0 0 0,-1 1 0 0 0,1 0-1 0 0,-1-4 24 0 0,0 4-394 0 0,0 1 0 0 0,0-1 0 0 0,0 1 0 0 0,-1-1 0 0 0,1 1 0 0 0,-1-1 0 0 0,0 1 0 0 0,0 0 0 0 0,0-1 0 0 0,0 1 0 0 0,-2-2 394 0 0,0-5-6209 0 0</inkml:trace>
  <inkml:trace contextRef="#ctx0" brushRef="#br0" timeOffset="261188.831">21624 6828 6448 0 0,'6'0'543'0'0,"0"-1"0"0"0,0 1 0 0 0,0 0 0 0 0,0 0 0 0 0,0 0 0 0 0,1 1 0 0 0,-1 0 0 0 0,0 0 0 0 0,-1 1 0 0 0,1-1 0 0 0,0 1 0 0 0,0 1-1 0 0,-1-1 1 0 0,1 1 0 0 0,-1 0 0 0 0,0 0 0 0 0,0 0 0 0 0,0 1 0 0 0,2 1-543 0 0,-1 1 652 0 0,-1-1-1 0 0,1 1 0 0 0,-1 0 0 0 0,0 0 0 0 0,0 1 1 0 0,-1 0-1 0 0,1-1 0 0 0,0 5-651 0 0,-2-4-3 0 0,0 0 0 0 0,0 1 0 0 0,0-1 0 0 0,-1 1 0 0 0,0 3 3 0 0,0-4 59 0 0,-1 0 0 0 0,0 0-1 0 0,-1 0 1 0 0,1 1 0 0 0,-1-1-1 0 0,-1 0 1 0 0,0 0 0 0 0,0 1-1 0 0,0-1 1 0 0,-1 0 0 0 0,1 0-1 0 0,-2 0 1 0 0,1 0 0 0 0,-1-1-1 0 0,0 1 1 0 0,-1-1 0 0 0,1 1-1 0 0,-1-1 1 0 0,-1 0 0 0 0,-3 4-59 0 0,-6 5 197 0 0,0-1 1 0 0,-2-1 0 0 0,1 0-1 0 0,-2-1 1 0 0,-6 3-198 0 0,-13 6 63 0 0,-1-1 0 0 0,-5-1-63 0 0,22-11-237 0 0,0-1 0 0 0,-5 1 237 0 0,-19 5-1368 0 0,30-8-633 0 0,-1-1 1 0 0,1 0 0 0 0,-6-1 2000 0 0,10-1-2447 0 0,-12 3-3598 0 0</inkml:trace>
  <inkml:trace contextRef="#ctx0" brushRef="#br0" timeOffset="258118.718">18355 7425 3224 0 0,'12'-7'237'0'0,"-8"5"3202"0"0,11 0 4481 0 0,1-1-3651 0 0,9-1-2995 0 0,3 2-831 0 0,1 1-1 0 0,-1 1 0 0 0,1 1 1 0 0,8 2-443 0 0,-31-2-657 0 0,0 1 0 0 0,0 0 0 0 0,0 0 0 0 0,3 2 657 0 0,-6-3-1172 0 0,2 1-849 0 0</inkml:trace>
  <inkml:trace contextRef="#ctx0" brushRef="#br0" timeOffset="258501.518">18219 7581 7832 0 0,'0'0'602'0'0,"7"0"-27"0"0,117-13 9958 0 0,63 7-9249 0 0,-51 3-2940 0 0,-105 3 541 0 0</inkml:trace>
  <inkml:trace contextRef="#ctx0" brushRef="#br0" timeOffset="258502.518">18965 7455 18975 0 0,'10'-5'2056'0'0,"32"1"-1677"0"0,-7 2 110 0 0,48-3 467 0 0,-16-2-502 0 0,50 3-454 0 0,-38 3-2466 0 0,-72 1 2038 0 0,19 0-1140 0 0</inkml:trace>
  <inkml:trace contextRef="#ctx0" brushRef="#br0" timeOffset="261634.557">21653 7427 10392 0 0,'0'0'473'0'0,"0"0"-5"0"0,0 0-247 0 0,0 0 70 0 0,0 0 58 0 0,0 0 17 0 0,0 0 50 0 0,0 0 201 0 0,0 0 88 0 0,-7 0 713 0 0,-260 0 2677 0 0,12 6-3739 0 0,104-7-263 0 0,9-1-36 0 0,-204 16 287 0 0,16 3-259 0 0,62-12 28 0 0,170-1-39 0 0,-27 1-72 0 0,82-4 191 0 0,-14-1-193 0 0,13-1-231 0 0,43 1-27 0 0,1 0-867 0 0,0 0-3652 0 0,0 0-1568 0 0</inkml:trace>
  <inkml:trace contextRef="#ctx0" brushRef="#br0" timeOffset="262025.747">20246 7662 3680 0 0,'3'-3'327'0'0,"-1"-1"181"0"0,-1 4-23 0 0,0-1 1 0 0,-1 1-1 0 0,1 0 1 0 0,0-1 0 0 0,-1 1-1 0 0,1 0 1 0 0,0 0 0 0 0,0 0-1 0 0,-1-1 1 0 0,1 1 0 0 0,0 0-1 0 0,0 0 1 0 0,0 0 0 0 0,-1 0-1 0 0,1 0 1 0 0,0 0 0 0 0,0 1-1 0 0,-1-1 1 0 0,1 0 0 0 0,0 0-1 0 0,0 0 1 0 0,0 1-486 0 0,1-1 2831 0 0,-1 1-2791 0 0,0-1 1 0 0,-1 0-1 0 0,1 1 0 0 0,0-1 1 0 0,-1 0-1 0 0,1 1 0 0 0,0-1 0 0 0,-1 1 1 0 0,1-1-1 0 0,-1 1 0 0 0,1 0 0 0 0,-1-1 1 0 0,1 1-1 0 0,-1-1 0 0 0,0 1 1 0 0,1 0-1 0 0,-1-1 0 0 0,0 1 0 0 0,1 0-40 0 0,6 16 233 0 0,-7-15-150 0 0,3 9 161 0 0,0 0 0 0 0,-1 1 0 0 0,-1-1 0 0 0,0 0 1 0 0,0 0-1 0 0,-2 11-244 0 0,1-15 87 0 0,-2 78 1421 0 0,-6 14-1508 0 0,6-81 80 0 0,1-13-43 0 0,0 1 0 0 0,1-1 1 0 0,-1 0-1 0 0,1 0 0 0 0,1 1 0 0 0,-1-1 0 0 0,1 2-37 0 0,-1-6 23 0 0,0-1-1 0 0,1 0 0 0 0,-1 1 1 0 0,0-1-1 0 0,0 1 0 0 0,0-1 1 0 0,1 1-1 0 0,-1-1 0 0 0,0 1 1 0 0,0-1-1 0 0,0 1 0 0 0,0-1 1 0 0,0 1-1 0 0,0-1 0 0 0,0 1 1 0 0,0-1-1 0 0,0 1 0 0 0,0-1 1 0 0,-1 1-1 0 0,1-1 0 0 0,0 1 1 0 0,0-1-1 0 0,0 1 0 0 0,-1-1 1 0 0,1 0-1 0 0,0 1 0 0 0,0-1-22 0 0,-11-7 852 0 0,4 1-723 0 0,6 3-149 0 0,-1 1 1 0 0,1-1-1 0 0,-1 1 0 0 0,1-1 0 0 0,0 1 0 0 0,0-1 1 0 0,0 0-1 0 0,0 1 0 0 0,0-1 0 0 0,1 0 0 0 0,-1 0 1 0 0,1 0-1 0 0,0 1 0 0 0,0-1 0 0 0,0 0 0 0 0,0 0 1 0 0,0 0-1 0 0,1 0 0 0 0,-1 0 0 0 0,1 1 0 0 0,0-2 20 0 0,3-15-237 0 0,-4 16 205 0 0,1 0 1 0 0,-1 1 0 0 0,1-1-1 0 0,-1 1 1 0 0,1-1 0 0 0,0 1 0 0 0,0-1-1 0 0,0 0 32 0 0,4-4-95 0 0,-1-1-1 0 0,1 1 0 0 0,1 0 1 0 0,-1 0-1 0 0,1 1 0 0 0,0-1 1 0 0,1 1-1 0 0,-1 1 0 0 0,1-1 1 0 0,1 1-1 0 0,-1 1 0 0 0,1-1 1 0 0,2-1 95 0 0,1 1-102 0 0,0 1 0 0 0,1 0 1 0 0,-1 0-1 0 0,1 1 0 0 0,0 0 1 0 0,0 1-1 0 0,0 0 0 0 0,0 1 1 0 0,6 1 101 0 0,9-1-31 0 0,25 2-25 0 0,-43 1 132 0 0,-8-2 101 0 0,-1 0 23 0 0,0 0 0 0 0,0 0-4 0 0,-10 12 320 0 0,4-8-476 0 0,-1 0-1 0 0,0-1 0 0 0,0 1 0 0 0,0-1 1 0 0,-1-1-1 0 0,1 1 0 0 0,-5-1-39 0 0,-57 11 349 0 0,24-6-245 0 0,35-6-104 0 0,8-1 0 0 0,0 0 0 0 0,0 0 0 0 0,0 1 0 0 0,0-1 0 0 0,0 1 0 0 0,1-1 0 0 0,-1 1 0 0 0,0 0 0 0 0,0 0 0 0 0,0-1 0 0 0,1 1 0 0 0,-1 0 0 0 0,0 1 0 0 0,1-1 0 0 0,-1 0 0 0 0,0 1 0 0 0,1-1-1 0 0,1-1 0 0 0,0 1 0 0 0,-1 0 0 0 0,1-1 0 0 0,0 1 0 0 0,-1-1 0 0 0,1 1 0 0 0,0 0 0 0 0,0 0 0 0 0,-1-1 0 0 0,1 1 0 0 0,0 0 0 0 0,0-1 0 0 0,0 1 0 0 0,0 0 0 0 0,0 0 0 0 0,0-1 0 0 0,0 1 0 0 0,0 0 0 0 0,0-1 1 0 0,1 1-1 0 0,-1 0 0 0 0,0-1 0 0 0,0 1 0 0 0,0 0 0 0 0,1-1 0 0 0,-1 1 0 0 0,0 0 0 0 0,1-1 0 0 0,-1 1 0 0 0,1-1 0 0 0,-1 1 0 0 0,1 0 0 0 0,-1-1 0 0 0,1 1 0 0 0,0-1 1 0 0,21 20-14 0 0,9 1-354 0 0,1-2 1 0 0,1-2-1 0 0,0 0 0 0 0,1-3 0 0 0,33 10 368 0 0,-42-16-1104 0 0</inkml:trace>
  <inkml:trace contextRef="#ctx0" brushRef="#br0" timeOffset="265220.01">21995 7436 7368 0 0,'0'0'568'0'0,"-2"-2"197"0"0,3 1 5531 0 0,96-3-3360 0 0,-55 0-2492 0 0,1 3 1 0 0,26 3-445 0 0,-57 0 34 0 0,0 1-1 0 0,0 0 1 0 0,0 0-1 0 0,0 1 1 0 0,8 5-34 0 0,35 10 37 0 0,-34-13-117 0 0,14 3-1724 0 0,30 12 1804 0 0,-64-21-862 0 0,-1 0-935 0 0,0 0-410 0 0,0 0-86 0 0</inkml:trace>
  <inkml:trace contextRef="#ctx0" brushRef="#br0" timeOffset="265596.238">22100 7587 5064 0 0,'0'0'389'0'0,"0"0"-5"0"0,0 0 904 0 0,0 0 420 0 0,0 0 85 0 0,0 0-185 0 0,0 0-858 0 0,2-16 244 0 0,-1 15-912 0 0,-1 0-1 0 0,1 0 1 0 0,0 0-1 0 0,-1 1 1 0 0,1-1-1 0 0,0 0 1 0 0,0 1 0 0 0,0-1-1 0 0,0 0 1 0 0,0 1-1 0 0,-1-1 1 0 0,1 1-1 0 0,0-1 1 0 0,0 1-1 0 0,0 0 1 0 0,0-1-1 0 0,1 1 1 0 0,-1 0 0 0 0,0 0-1 0 0,1-1-81 0 0,26-1 963 0 0,-19 2-761 0 0,15-1 849 0 0,20 2-1051 0 0,-2 1 369 0 0,144 4-1361 0 0,-170-6 293 0 0</inkml:trace>
  <inkml:trace contextRef="#ctx0" brushRef="#br0" timeOffset="265972.316">22402 7332 14480 0 0,'0'0'662'0'0,"0"0"-11"0"0,0 0-404 0 0,0 0-162 0 0,6 6 27 0 0,3 2-19 0 0,10 11 105 0 0,-10-10-123 0 0,-1 0 0 0 0,1-1 0 0 0,1 0 0 0 0,-1-1 0 0 0,6 3-75 0 0,7 7 86 0 0,66 47 398 0 0,-60-46-234 0 0,-19-12-37 0 0,1 0 0 0 0,-1 1 0 0 0,0 0 0 0 0,1 2-213 0 0,0 0 262 0 0,-9-9-222 0 0,1 1 1 0 0,-1 0-1 0 0,1 0 1 0 0,-1 0 0 0 0,0 1-1 0 0,0-1 1 0 0,0 0-1 0 0,0 0 1 0 0,0 1-1 0 0,0-1 1 0 0,0 1-1 0 0,0-1 1 0 0,0 1 0 0 0,0-1-1 0 0,-1 1 1 0 0,1-1-1 0 0,-1 1 1 0 0,1 0-1 0 0,-1 1-40 0 0,0 3 155 0 0,0-4-77 0 0,1 1-1 0 0,-2 0 1 0 0,1-1 0 0 0,0 1-1 0 0,0 0 1 0 0,-1-1 0 0 0,0 1 0 0 0,1 0-78 0 0,-1-2 34 0 0,0 1 0 0 0,0-1 0 0 0,0 0 1 0 0,0 1-1 0 0,0-1 0 0 0,0 0 0 0 0,0 0 0 0 0,0 0 1 0 0,0 0-1 0 0,-1 0 0 0 0,1 0 0 0 0,0 0 1 0 0,-1 0-1 0 0,1-1 0 0 0,-1 1 0 0 0,1 0-34 0 0,-42 18 380 0 0,1-2 0 0 0,-2-2 0 0 0,-16 3-380 0 0,18-7-260 0 0,1-3-1 0 0,-15 1 261 0 0,28-9-2865 0 0,22 0 468 0 0</inkml:trace>
  <inkml:trace contextRef="#ctx0" brushRef="#br0" timeOffset="267023.248">23116 7363 2760 0 0,'0'0'488'0'0,"0"0"1008"0"0,0 0 441 0 0,0 0 88 0 0,0 0-170 0 0,0 0-798 0 0,-9 6 1541 0 0,-1 1-2144 0 0,2 0 0 0 0,-1 0 0 0 0,1 1 0 0 0,0 1 0 0 0,0-1 0 0 0,1 1 0 0 0,1 1 0 0 0,-1-1 0 0 0,2 1 0 0 0,-1 0 0 0 0,1 1 1 0 0,1-1-1 0 0,0 1 0 0 0,-2 8-454 0 0,4-15 73 0 0,1 0 1 0 0,0 1 0 0 0,0-1-1 0 0,1 0 1 0 0,-1 1-1 0 0,1-1 1 0 0,0 1-1 0 0,0-1 1 0 0,0 1 0 0 0,1-1-1 0 0,0 0 1 0 0,0 1-1 0 0,0-1 1 0 0,0 1-74 0 0,0-3 27 0 0,0 0 0 0 0,0 1 0 0 0,1-1 0 0 0,-1 0 0 0 0,0 0 0 0 0,1 0 0 0 0,-1 0 0 0 0,1 0 1 0 0,0 0-1 0 0,0-1 0 0 0,0 1 0 0 0,0-1 0 0 0,0 1 0 0 0,0-1 0 0 0,0 0 0 0 0,0 1 0 0 0,0-1 0 0 0,1 0 0 0 0,-1 0 0 0 0,0-1 0 0 0,1 1 0 0 0,-1 0 0 0 0,1-1 0 0 0,-1 0 0 0 0,2 1-27 0 0,5-1 40 0 0,-1 0-1 0 0,1 0 0 0 0,0 0 0 0 0,-1-1 1 0 0,1 0-1 0 0,-1-1 0 0 0,0 0 0 0 0,1 0 1 0 0,-1-1-1 0 0,0 0 0 0 0,0-1 0 0 0,6-3-39 0 0,-8 4-40 0 0,0-1-1 0 0,0 0 1 0 0,0 0-1 0 0,0-1 1 0 0,-1 0-1 0 0,0 0 0 0 0,0 0 1 0 0,0 0-1 0 0,-1-1 1 0 0,0 0-1 0 0,0 0 1 0 0,0 0-1 0 0,0 0 1 0 0,-1-1-1 0 0,1-3 41 0 0,-2 7-13 0 0,-1 2 12 0 0,-1 0 0 0 0,1 0 1 0 0,-1 0-1 0 0,1 1 0 0 0,-1-1 0 0 0,0 0 1 0 0,1 0-1 0 0,-1 0 0 0 0,0 0 1 0 0,0 0-1 0 0,1 0 0 0 0,-1 0 0 0 0,0 0 1 0 0,0 0-1 0 0,0 0 0 0 0,0 0 1 0 0,0 0 0 0 0,0-1-54 0 0,0 2-10 0 0,0 0 0 0 0,0 2 11 0 0,11 21-16 0 0,-10-19 68 0 0,1 0 0 0 0,-1-1 0 0 0,1 1 0 0 0,0 0 0 0 0,0 0 0 0 0,2 2 1 0 0,5 6 0 0 0,-4-5 0 0 0,1 0 0 0 0,0-1 0 0 0,0 1 0 0 0,5 4 0 0 0,-6-8 18 0 0,0 1 0 0 0,0-1-1 0 0,1 0 1 0 0,-1-1-1 0 0,1 1 1 0 0,-1-1 0 0 0,1 0-1 0 0,0-1 1 0 0,0 1 0 0 0,0-1-1 0 0,-1 0 1 0 0,1-1 0 0 0,0 1-1 0 0,0-1 1 0 0,6-1-18 0 0,-8 1 33 0 0,0 0 1 0 0,1-1-1 0 0,-1 1 1 0 0,1-1-1 0 0,-1-1 1 0 0,0 1-1 0 0,0 0 1 0 0,0-1-1 0 0,0 0 1 0 0,0 0-1 0 0,0 0 1 0 0,0-1-1 0 0,0 1 1 0 0,-1-1-1 0 0,1 0 1 0 0,-1 0-1 0 0,0 0 1 0 0,0 0-1 0 0,0-1 1 0 0,0 1-1 0 0,1-3-33 0 0,-2 2 29 0 0,-1 0 0 0 0,1 0 0 0 0,-1 0 0 0 0,0 0 0 0 0,0-1 0 0 0,0 1 0 0 0,0 0 0 0 0,-1-1 0 0 0,0 1 0 0 0,0 0-1 0 0,0-1 1 0 0,0 1 0 0 0,-1 0 0 0 0,0-4-29 0 0,-2-6 63 0 0,-1 0-1 0 0,0 1 0 0 0,-6-12-62 0 0,7 17 6 0 0,-1 1-1 0 0,0 0 1 0 0,-5-6-6 0 0,4 7-50 0 0,1 0 0 0 0,0 0 0 0 0,1-1 1 0 0,-1 0 49 0 0,4 6-82 0 0,0 1-43 0 0,0 0-192 0 0,0 0-89 0 0,0 0-11 0 0,0 0-216 0 0,0 0-886 0 0,0 0-384 0 0,0 0-830 0 0,0 0-3037 0 0</inkml:trace>
  <inkml:trace contextRef="#ctx0" brushRef="#br0" timeOffset="267730.381">23705 7419 10592 0 0,'0'0'818'0'0,"0"0"-367"0"0,0 0 436 0 0,0 0 250 0 0,7 0 1116 0 0,50 1-631 0 0,16-1 560 0 0,19-4-2182 0 0,-65 2 13 0 0,0 0-1 0 0,-1 2 1 0 0,1 1 0 0 0,14 2-13 0 0,-37-1 85 0 0,2-1-3541 0 0,-6-1 1642 0 0</inkml:trace>
  <inkml:trace contextRef="#ctx0" brushRef="#br0" timeOffset="268122.491">23626 7531 5064 0 0,'0'0'232'0'0,"7"0"1479"0"0,-2 0 4198 0 0,51-3-1666 0 0,9 0-3323 0 0,95 3 660 0 0,24 0-4962 0 0,-171 0 2185 0 0</inkml:trace>
  <inkml:trace contextRef="#ctx0" brushRef="#br0" timeOffset="268557.309">24384 7276 9528 0 0,'0'0'432'0'0,"0"0"-4"0"0,0 0-124 0 0,0 0 485 0 0,0 0 239 0 0,0 0 48 0 0,-9 12 1617 0 0,3-3-2320 0 0,1 0 0 0 0,0 1 0 0 0,0-1 0 0 0,2 1 0 0 0,-1 0 0 0 0,1 1 0 0 0,0-1 0 0 0,1 0 0 0 0,0 1 0 0 0,1-1 0 0 0,0 1 0 0 0,1 0 0 0 0,0-1 0 0 0,1 1 0 0 0,0 0 0 0 0,2 7-373 0 0,-2-14 34 0 0,0-1-1 0 0,0 0 1 0 0,0 1 0 0 0,1-1 0 0 0,0 0-1 0 0,-1 0 1 0 0,1 0 0 0 0,0 0 0 0 0,1 0-1 0 0,-1 0 1 0 0,3 1-34 0 0,-4-2 15 0 0,0-1 1 0 0,1 0-1 0 0,-1 0 1 0 0,1 0-1 0 0,-1 0 1 0 0,1 0-1 0 0,-1 0 1 0 0,1 0-1 0 0,0-1 1 0 0,-1 1-1 0 0,1-1 1 0 0,0 1-1 0 0,0-1 0 0 0,-1 1 1 0 0,1-1-1 0 0,0 0 1 0 0,0 0-1 0 0,0 0 1 0 0,-1 0-1 0 0,1 0 1 0 0,0-1-1 0 0,0 1 1 0 0,0 0-16 0 0,7-3-105 0 0,0 0 1 0 0,-1 0 0 0 0,1-1 0 0 0,-1 0-1 0 0,0-1 1 0 0,-1 1 0 0 0,1-1 0 0 0,-1-1-1 0 0,0 0 1 0 0,0 0 0 0 0,4-4 104 0 0,33-38-1435 0 0,-38 44 1342 0 0,-1 3 61 0 0,6 13-101 0 0,6 14 117 0 0,-15-22 19 0 0,0 0 0 0 0,1 0-1 0 0,-1-1 1 0 0,1 1 0 0 0,0 0 0 0 0,0-1 0 0 0,2 2-3 0 0,3 1 113 0 0,0 0 1 0 0,0-1-1 0 0,0 0 1 0 0,1 0-1 0 0,0-1 1 0 0,0-1-1 0 0,0 1 1 0 0,0-1-1 0 0,6 0-113 0 0,-11-1 70 0 0,1-1-1 0 0,1 0 1 0 0,-1-1-1 0 0,0 0 1 0 0,0 1-1 0 0,0-2 0 0 0,0 1 1 0 0,0 0-1 0 0,0-1 1 0 0,0 0-1 0 0,0 0 1 0 0,0-1-1 0 0,0 1 1 0 0,0-1-1 0 0,-1 0 1 0 0,1 0-1 0 0,-1-1 1 0 0,1 0-1 0 0,-1 1-69 0 0,-1-1 30 0 0,0 0 0 0 0,0 1 0 0 0,-1-1 0 0 0,1 0 0 0 0,-1-1 0 0 0,1 1 0 0 0,-1 0 0 0 0,0-1 0 0 0,-1 1 0 0 0,1-1 0 0 0,0 1 0 0 0,-1-1 0 0 0,0 0 0 0 0,0 0 0 0 0,0 1 0 0 0,0-1 0 0 0,-1 0 0 0 0,0 0 0 0 0,1-1-30 0 0,-2-11 74 0 0,1 1-1 0 0,-2-1 0 0 0,0 1 1 0 0,-1-5-74 0 0,0 2 28 0 0,-12-52-44 0 0,13 60-16 0 0,-1 1 0 0 0,0-1 0 0 0,-1 1 0 0 0,0 0 0 0 0,-1 0 0 0 0,-1-1 32 0 0,-3 1-501 0 0,9 8 183 0 0,0 1-188 0 0,0 0-786 0 0,0 0-350 0 0,0 0-70 0 0</inkml:trace>
  <inkml:trace contextRef="#ctx0" brushRef="#br0" timeOffset="269017.978">24894 7603 8752 0 0,'0'0'673'0'0,"0"0"-188"0"0,0 0 833 0 0,0 0 408 0 0,-2 3 1716 0 0,-5 6-2547 0 0,-3 4-2 0 0,1 0 0 0 0,0 1-1 0 0,0 0 1 0 0,1 1-893 0 0,1-4 216 0 0,6-9-150 0 0,-1 0-1 0 0,1 0 0 0 0,0 0 0 0 0,0 0 0 0 0,0 1 0 0 0,0-1 0 0 0,0 0 0 0 0,0 0 0 0 0,1 1 0 0 0,-1-1 0 0 0,1 0 0 0 0,-1 1 0 0 0,1-1 0 0 0,0 0 0 0 0,0 1-65 0 0,0-3 8 0 0,0 1 0 0 0,0-1 0 0 0,0 0 0 0 0,0 0 0 0 0,1 0 0 0 0,-1 1 0 0 0,0-1 0 0 0,0 0 0 0 0,0 0 0 0 0,0 0 0 0 0,0 0 0 0 0,0 1 0 0 0,1-1 0 0 0,-1 0 0 0 0,0 0 0 0 0,0 0 0 0 0,0 0 0 0 0,0 0 0 0 0,1 1 0 0 0,-1-1 0 0 0,0 0 0 0 0,0 0 0 0 0,0 0 0 0 0,1 0 0 0 0,-1 0 0 0 0,0 0 0 0 0,0 0 0 0 0,0 0 0 0 0,1 0 0 0 0,-1 0 0 0 0,0 0 0 0 0,0 0 0 0 0,0 0 0 0 0,1 0 0 0 0,-1 0 0 0 0,0 0 0 0 0,0 0 0 0 0,0 0 0 0 0,1 0 0 0 0,-1 0 0 0 0,0 0 0 0 0,0 0 0 0 0,0-1 0 0 0,1 1 0 0 0,-1 0 0 0 0,0 0 0 0 0,0 0 0 0 0,0 0 0 0 0,0 0 0 0 0,1-1 0 0 0,-1 1 0 0 0,0 0 0 0 0,0 0 0 0 0,0 0-8 0 0,12-8 226 0 0,-11 7-211 0 0,4-3 25 0 0,0-1 0 0 0,0 1 0 0 0,-1-1-1 0 0,1 0 1 0 0,-1 0 0 0 0,0 0 0 0 0,-1-1-1 0 0,1 1 1 0 0,-1-1 0 0 0,0 0 0 0 0,-1 0-1 0 0,1 0 1 0 0,-1-1 0 0 0,0 1 0 0 0,-1 0-1 0 0,1-1 1 0 0,-1 1 0 0 0,-1-1 0 0 0,1 0-1 0 0,-1 1 1 0 0,0-1 0 0 0,-1-3-40 0 0,0 4 20 0 0,1 6-23 0 0,0-1 1 0 0,0 0-1 0 0,0 0 1 0 0,0 0-1 0 0,0 0 1 0 0,-1 0-1 0 0,1 0 1 0 0,0 0-1 0 0,0 1 1 0 0,-1-1-1 0 0,1 0 1 0 0,0 0-1 0 0,-1 0 1 0 0,1 1-1 0 0,-1-1 1 0 0,1 0-1 0 0,-1 0 1 0 0,1 1-1 0 0,-1-1 1 0 0,0 0-1 0 0,1 1 1 0 0,-1-1-1 0 0,0 1 1 0 0,1-1-1 0 0,-1 1 1 0 0,0-1-1 0 0,0 1 1 0 0,0-1-1 0 0,1 1 1 0 0,-1 0 0 0 0,0 0-1 0 0,0-1 1 0 0,0 1-1 0 0,0 0 1 0 0,0 0-1 0 0,0 0 1 0 0,1 0-1 0 0,-1 0 1 0 0,0 0 2 0 0,-2 0-197 0 0,0 0 0 0 0,0 0 1 0 0,0 0-1 0 0,0 1 1 0 0,0 0-1 0 0,0-1 0 0 0,1 1 1 0 0,-1 0-1 0 0,0 0 1 0 0,1 0-1 0 0,-2 1 197 0 0,-5 4-1083 0 0</inkml:trace>
  <inkml:trace contextRef="#ctx0" brushRef="#br0" timeOffset="288247.067">9672 9120 2304 0 0,'1'-1'36'0'0,"0"1"-1"0"0,-1 0 1 0 0,1 0 0 0 0,0-1-1 0 0,0 1 1 0 0,0-1-1 0 0,-1 1 1 0 0,1 0 0 0 0,0-1-1 0 0,0 0 1 0 0,-1 1 0 0 0,1-1-1 0 0,0 1 1 0 0,-1-1 0 0 0,1 0-1 0 0,-1 1 1 0 0,1-1 0 0 0,0 0-1 0 0,-1 0 1 0 0,1 0-36 0 0,11-22 3994 0 0,-4 7-839 0 0,23-31 848 0 0,-28 37-3262 0 0,-3 10-587 0 0,0-1-1 0 0,0 0 0 0 0,0 1 0 0 0,0-1 1 0 0,0 0-1 0 0,0 1 0 0 0,0-1 0 0 0,1 1 1 0 0,-1-1-1 0 0,0 0 0 0 0,1 1 0 0 0,-1-1 1 0 0,0 1-1 0 0,1-1 0 0 0,-1 1 0 0 0,0-1 1 0 0,1 1-1 0 0,-1-1 0 0 0,1 1 0 0 0,0-1-153 0 0,-1 1 518 0 0,0 0-112 0 0,0 0-43 0 0,0 0-10 0 0,2 0-43 0 0,1 0-297 0 0,-1 1 0 0 0,1 0 0 0 0,-1-1 0 0 0,1 1 0 0 0,-1 0 0 0 0,1 0 0 0 0,-1 1 0 0 0,0-1-1 0 0,1 0 1 0 0,-1 1 0 0 0,0-1 0 0 0,0 1 0 0 0,0 0 0 0 0,0 0 0 0 0,0 0 0 0 0,0 0 0 0 0,-1 0 0 0 0,2 1-13 0 0,1 4 19 0 0,1-1 0 0 0,-1 1 0 0 0,0 0 0 0 0,0 0 0 0 0,2 8-19 0 0,3 14 88 0 0,-1 0 1 0 0,2 22-89 0 0,7 29 57 0 0,-10-50-19 0 0,-4-17-2 0 0,0-1 1 0 0,0 0-1 0 0,3 5-36 0 0,1 4 73 0 0,-7-18-57 0 0,0 0 0 0 0,1-1-1 0 0,0 1 1 0 0,-1 0 0 0 0,1-1 0 0 0,0 1-1 0 0,0-1 1 0 0,1 1 0 0 0,-1-1 0 0 0,0 1-1 0 0,1-1 1 0 0,0 0 0 0 0,-1 0 0 0 0,1 0-1 0 0,1 1-15 0 0,2 3 208 0 0,2 1 40 0 0,-5-6-192 0 0,0-1 0 0 0,-1 1-1 0 0,1 0 1 0 0,0-1 0 0 0,0 1-1 0 0,-1-1 1 0 0,1 0 0 0 0,0 0 0 0 0,0 0-1 0 0,0 0 1 0 0,0 0 0 0 0,-1 0-1 0 0,1 0 1 0 0,0-1 0 0 0,0 1-1 0 0,0 0 1 0 0,-1-1 0 0 0,1 0-1 0 0,0 1 1 0 0,0-1 0 0 0,-1 0 0 0 0,1 0-1 0 0,0 0-55 0 0,1-1 50 0 0,-1 0 1 0 0,1-1-1 0 0,-1 1 0 0 0,0 0 0 0 0,0-1 0 0 0,0 1 1 0 0,0-1-1 0 0,0 0 0 0 0,-1 1 0 0 0,1-1 0 0 0,-1 0 0 0 0,0 0 1 0 0,1-1-51 0 0,7-21 285 0 0,-2-1-1 0 0,0 0 1 0 0,1-14-285 0 0,0-8 18 0 0,2 0-1 0 0,3 1 0 0 0,9-24-17 0 0,-21 62-10 0 0,-1 8-28 0 0,0 1 1 0 0,0 0-1 0 0,0 0 1 0 0,0 0 0 0 0,0-1-1 0 0,0 1 1 0 0,0 0 0 0 0,0 0-1 0 0,0 0 1 0 0,0-1 0 0 0,0 1-1 0 0,0 0 1 0 0,0 0-1 0 0,0 0 1 0 0,0-1 0 0 0,0 1-1 0 0,0 0 1 0 0,0 0 0 0 0,0 0-1 0 0,1 0 1 0 0,-1-1-1 0 0,0 1 1 0 0,0 0 0 0 0,0 0-1 0 0,0 0 1 0 0,1 0 0 0 0,-1 0-1 0 0,0 0 1 0 0,0-1-1 0 0,0 1 1 0 0,0 0 0 0 0,1 0-1 0 0,-1 0 1 0 0,0 0 0 0 0,0 0-1 0 0,0 0 1 0 0,1 0 0 0 0,-1 0-1 0 0,0 0 1 0 0,0 0-1 0 0,0 0 1 0 0,1 0 0 0 0,-1 0-1 0 0,0 0 1 0 0,0 0 0 0 0,0 0-1 0 0,1 0 1 0 0,-1 0-1 0 0,0 0 1 0 0,0 0 0 0 0,0 0-1 0 0,1 0 1 0 0,-1 1 0 0 0,0-1-1 0 0,0 0 1 0 0,0 0 0 0 0,0 0-1 0 0,1 0 1 0 0,-1 0-1 0 0,0 1 1 0 0,0-1 0 0 0,0 0-1 0 0,0 0 1 0 0,0 0 0 0 0,0 0-1 0 0,1 1 1 0 0,-1-1 37 0 0,3 2-4736 0 0,-3-2 2659 0 0</inkml:trace>
  <inkml:trace contextRef="#ctx0" brushRef="#br0" timeOffset="296296.251">10194 9282 3224 0 0,'0'0'384'0'0,"0"0"405"0"0,0 0 185 0 0,0 0 32 0 0,0 0-25 0 0,0 0-138 0 0,0 0-62 0 0,0 0-11 0 0,0 0-72 0 0,0 0-292 0 0,0 0-136 0 0,0 0-22 0 0,0 0-2 0 0,0 0 15 0 0,0 0 10 0 0,0 0 1 0 0,0 0 13 0 0,0 0 58 0 0,0 0 29 0 0,0 0 4 0 0,0 0-4 0 0,0 0-16 0 0,11 2 692 0 0,1-4-596 0 0,-1 1 1 0 0,1-1 0 0 0,5 2-453 0 0,-4-1 203 0 0,1 0-1 0 0,12-3-202 0 0,-18 3 6 0 0,-1 0 0 0 0,1 1 0 0 0,-1-1 0 0 0,1 2 0 0 0,1-1-6 0 0,29-1 584 0 0,-32 0-578 0 0,-6 2-20 0 0,0 0-1 0 0,0 0 0 0 0,0 0 1 0 0,0 1-1 0 0,0-1 0 0 0,0 0 1 0 0,0 0-1 0 0,-1 0 0 0 0,1 0 1 0 0,0 0-1 0 0,-1 0 0 0 0,1 0 1 0 0,-1 0-1 0 0,1 0 15 0 0,-4 4 25 0 0,1-1-1 0 0,-1 0 1 0 0,1 0-1 0 0,-1 0 1 0 0,-1 0-1 0 0,1-1 0 0 0,0 0 1 0 0,-1 1-25 0 0,-42 23 60 0 0,10-7-15 0 0,-163 97 83 0 0,196-114-110 0 0,-1 0-1 0 0,1 0 1 0 0,0 1-1 0 0,0-1 1 0 0,0 1-1 0 0,1 0 1 0 0,-1 0-1 0 0,1 1 1 0 0,-2 3-18 0 0,4-7 64 0 0,1-1 16 0 0,1 1-40 0 0,0 1 1 0 0,0-1 0 0 0,0 0 0 0 0,0 1-1 0 0,0-1 1 0 0,0 0 0 0 0,0 1-1 0 0,0-1 1 0 0,1 0 0 0 0,-1 0 0 0 0,1 0-1 0 0,-1 0 1 0 0,0 0 0 0 0,1-1-1 0 0,0 1 1 0 0,-1 0 0 0 0,2 0-41 0 0,9 2 237 0 0,-8-1-161 0 0,0-1 0 0 0,0 0 0 0 0,0 0 0 0 0,1 0 0 0 0,-1-1 0 0 0,1 1-76 0 0,49 1 429 0 0,-32 0-384 0 0,-1-1 0 0 0,17-2-45 0 0,-29 0 22 0 0,-1 0-78 0 0,0 1 0 0 0,-1-1 0 0 0,0-1 0 0 0,1 0 0 0 0,3-1 56 0 0,-7 2-173 0 0,7-4-2131 0 0,-5 0 90 0 0</inkml:trace>
  <inkml:trace contextRef="#ctx0" brushRef="#br0" timeOffset="296675.83">10056 9424 13472 0 0,'0'0'306'0'0,"0"0"46"0"0,0 0 22 0 0,12-8 74 0 0,15-1 351 0 0,1 1 0 0 0,0 1 0 0 0,8 0-799 0 0,-24 5 110 0 0,-1 0-19 0 0,1 0-1 0 0,-1 1 1 0 0,0 0-1 0 0,1 1 0 0 0,4 0-90 0 0,44 6-842 0 0,-47-3-203 0 0</inkml:trace>
  <inkml:trace contextRef="#ctx0" brushRef="#br0" timeOffset="297179.757">10534 9475 8952 0 0,'0'0'406'0'0,"0"0"-4"0"0,-18 5 1767 0 0,10 0-1046 0 0,1-1-1 0 0,0 1 1 0 0,1 1-1 0 0,-6 4-1122 0 0,10-8 100 0 0,0 0 0 0 0,0 0 0 0 0,0 0 0 0 0,1 0 0 0 0,-1 0 0 0 0,0 0 0 0 0,1 1 0 0 0,-1-1 0 0 0,1 1 0 0 0,0-1 0 0 0,0 1 0 0 0,0 0 0 0 0,0 0 0 0 0,0-1 0 0 0,1 1 0 0 0,-1 0-100 0 0,4 65 536 0 0,-4-28-345 0 0,0-24-51 0 0,2 0 1 0 0,0 0-1 0 0,2 2-140 0 0,-3-16 16 0 0,1 1 0 0 0,-1-1-1 0 0,1 1 1 0 0,0 0-1 0 0,0-1 1 0 0,0 0 0 0 0,0 1-1 0 0,1-1 1 0 0,-1 0-1 0 0,1 1 1 0 0,-1-1 0 0 0,1 0-1 0 0,0 0 1 0 0,0 0 0 0 0,0-1-1 0 0,0 1 1 0 0,0 0-1 0 0,0-1 1 0 0,0 1 0 0 0,1-1-1 0 0,-1 0 1 0 0,0 1-1 0 0,1-1 1 0 0,-1-1 0 0 0,1 1-1 0 0,0 0 1 0 0,-1 0-1 0 0,1-1 1 0 0,0 0 0 0 0,1 1-16 0 0,10 0 0 0 0,0-1 0 0 0,0-1 0 0 0,1 1 0 0 0,-1-2 0 0 0,6-2 0 0 0,-2 2-247 0 0,-1 0 85 0 0,-4 0-196 0 0,-1 1 0 0 0,1-2 1 0 0,0 0-1 0 0,-1 0 0 0 0,11-5 358 0 0,-6 2-578 0 0,5-3-622 0 0,-21 8 1162 0 0,-1 1 1 0 0,1-1 0 0 0,0 0 0 0 0,0 0 0 0 0,0 0-1 0 0,-1 0 1 0 0,1 0 0 0 0,0 0 0 0 0,-1 0 0 0 0,1 0-1 0 0,-1 0 1 0 0,1 0 0 0 0,-1 0 0 0 0,1-1 0 0 0,-1 1-1 0 0,0 0 1 0 0,0 0 0 0 0,0 0 0 0 0,1-1 37 0 0,-1 1-9 0 0,0 0 0 0 0,0 0-1 0 0,0 0 1 0 0,1-1 0 0 0,-1 1 0 0 0,0 0 0 0 0,0 0 0 0 0,0 0 0 0 0,-1 0-1 0 0,1 0 1 0 0,0 0 0 0 0,0 0 0 0 0,-1 0 0 0 0,1 0 0 0 0,0 0 0 0 0,-1 0-1 0 0,1 0 1 0 0,-1 0 0 0 0,1 0 0 0 0,-1 0 0 0 0,0 0 9 0 0,-6 9 376 0 0,3-4-249 0 0,0-1 1 0 0,0 0-1 0 0,0-1 1 0 0,0 1-1 0 0,0-1 1 0 0,0 1-1 0 0,-1-1 1 0 0,1-1-1 0 0,-4 2-127 0 0,1 0 164 0 0,1-1-1 0 0,0 1 1 0 0,0 0-1 0 0,-3 2-163 0 0,-1 2 172 0 0,6-5-140 0 0,1-1 0 0 0,0 1-1 0 0,0 0 1 0 0,1 0 0 0 0,-1 0 0 0 0,0 1-1 0 0,1-1 1 0 0,-1 1 0 0 0,1-1 0 0 0,0 1-1 0 0,0 0 1 0 0,0 0 0 0 0,0 0-1 0 0,0 0 1 0 0,0 1-32 0 0,1 0 2 0 0,0-1 0 0 0,0 1 0 0 0,0-1 0 0 0,1 1 0 0 0,-1 0 1 0 0,1-1-1 0 0,0 3-2 0 0,0-5 0 0 0,0 0 0 0 0,1 0-1 0 0,-1 0 1 0 0,0 0 0 0 0,1 0 0 0 0,-1 1 0 0 0,1-1 0 0 0,-1 0 0 0 0,1 0 0 0 0,-1 0 0 0 0,1 0 0 0 0,0 0 0 0 0,-1-1 0 0 0,1 1 0 0 0,0 0 0 0 0,0 0 0 0 0,0 0 0 0 0,0 0 0 0 0,0-1 0 0 0,0 1 0 0 0,0-1 0 0 0,0 1 0 0 0,0 0-1 0 0,1-1 1 0 0,4 3 33 0 0,0-1 0 0 0,0 0 0 0 0,1 0 0 0 0,-1-1 0 0 0,1 1 0 0 0,-1-2-1 0 0,1 1 1 0 0,-1-1 0 0 0,5 0-33 0 0,9-1 248 0 0,-1-2-1 0 0,12-2-247 0 0,-15 2 107 0 0,-12 2-46 0 0,1 0 0 0 0,-1-1 1 0 0,0 1-1 0 0,0-1 0 0 0,0 1 1 0 0,0-1-1 0 0,0-1 0 0 0,0 1 1 0 0,0 0-1 0 0,0-1 0 0 0,-1 0 1 0 0,1 0-1 0 0,-1 0 0 0 0,0 0 1 0 0,0-1-1 0 0,0 1 0 0 0,0-1 1 0 0,-1 1-1 0 0,1-2-61 0 0,-3 3 28 0 0,1 1-1 0 0,-1-1 0 0 0,1 1 1 0 0,-1-1-1 0 0,1 1 1 0 0,-1-1-1 0 0,0 0 1 0 0,0 1-1 0 0,0-1 0 0 0,0 0 1 0 0,0 1-1 0 0,-1-1 1 0 0,1 0-1 0 0,-1-1-27 0 0,-1-12 89 0 0,2 11-70 0 0,-1-1 0 0 0,0 0 0 0 0,0 0 0 0 0,-1 0 0 0 0,0 1 0 0 0,1-1 0 0 0,-2 1 0 0 0,1-1 0 0 0,0 1 0 0 0,-1 0 0 0 0,0 0 0 0 0,0 0 0 0 0,-1-1-19 0 0,-1-1-45 0 0,0 1 1 0 0,-1 0-1 0 0,0 0 0 0 0,1 0 0 0 0,-1 1 0 0 0,-1 0 0 0 0,1 0 0 0 0,-7-2 45 0 0,-16-8-3750 0 0,26 11 2195 0 0,3-3-11 0 0</inkml:trace>
  <inkml:trace contextRef="#ctx0" brushRef="#br0" timeOffset="297823.206">10915 9545 6448 0 0,'0'0'498'0'0,"0"0"-99"0"0,1 2 801 0 0,4 5 597 0 0,0-2-1278 0 0,-1 1 0 0 0,1 0 1 0 0,-1 1-1 0 0,-1-1 0 0 0,1 1 1 0 0,-1-1-1 0 0,0 1 1 0 0,-1 0-1 0 0,0 0 0 0 0,0 0 1 0 0,0 1-1 0 0,-1 0-519 0 0,1 18 406 0 0,0-9-122 0 0,-1 1 0 0 0,-1-1 0 0 0,0 0 0 0 0,-2 1-1 0 0,0 0-283 0 0,1-13-37 0 0,1-4 63 0 0,0-1 0 0 0,0 0 0 0 0,0 1 0 0 0,1-1 0 0 0,-1 1 0 0 0,-1-1 0 0 0,1 0 0 0 0,0 1 0 0 0,0-1 0 0 0,0 1 0 0 0,0-1 0 0 0,0 0 0 0 0,0 1 0 0 0,0-1 0 0 0,0 0 0 0 0,-1 1 0 0 0,1-1 0 0 0,0 0 0 0 0,0 1 0 0 0,-1-1 0 0 0,1 0 0 0 0,0 1 0 0 0,0-1 0 0 0,-1 0 1 0 0,1 0-1 0 0,0 1 0 0 0,-1-1 0 0 0,1 0 0 0 0,0 0 0 0 0,-1 0 0 0 0,1 1 0 0 0,0-1 0 0 0,-1 0 0 0 0,1 0 0 0 0,0 0 0 0 0,-1 0 0 0 0,0 0-26 0 0,0 0 97 0 0,-8-16 168 0 0,8 8-308 0 0,1 0-1 0 0,-1 0 0 0 0,1 0 0 0 0,1 0 0 0 0,0-1 0 0 0,0 1 0 0 0,0 0 1 0 0,2-5 43 0 0,1-10-282 0 0,-2 18 214 0 0,-1-1 0 0 0,1 0 0 0 0,0 1 0 0 0,0 0 0 0 0,1-1 0 0 0,0 1 0 0 0,0 0 0 0 0,0 0 0 0 0,0 1 0 0 0,1-1 0 0 0,0 1 0 0 0,0-1 0 0 0,0 1 0 0 0,0 0 0 0 0,1 1 0 0 0,3-3 68 0 0,-5 4-9 0 0,-1 0 0 0 0,1 0 0 0 0,0 1 0 0 0,0 0 0 0 0,0-1 0 0 0,0 1 0 0 0,0 0 0 0 0,0 1 0 0 0,0-1 0 0 0,0 0-1 0 0,0 1 1 0 0,0 0 0 0 0,0 0 0 0 0,0-1 0 0 0,0 2 0 0 0,0-1 0 0 0,1 0 0 0 0,-1 1 0 0 0,0-1 0 0 0,0 1 0 0 0,0 0-1 0 0,0 0 10 0 0,0 1 54 0 0,1-1 0 0 0,-1 0 0 0 0,0 1-1 0 0,1 0 1 0 0,-1 0 0 0 0,0 0-1 0 0,0 0 1 0 0,-1 0 0 0 0,1 0 0 0 0,0 1-1 0 0,-1-1 1 0 0,1 1 0 0 0,-1 0-1 0 0,1 2-53 0 0,-1-2 59 0 0,-1 0 0 0 0,1 0 0 0 0,-1 0 1 0 0,0 1-1 0 0,0-1 0 0 0,0 0 0 0 0,0 1 0 0 0,-1-1 0 0 0,1 1 0 0 0,-1-1 0 0 0,0 0 0 0 0,0 1 0 0 0,0-1 0 0 0,-1 3-59 0 0,0 2 132 0 0,0 0 0 0 0,-1 0 1 0 0,0 0-1 0 0,0 0 0 0 0,-3 6-132 0 0,2-9 52 0 0,0 0 0 0 0,-1 0 0 0 0,0 0 0 0 0,1 0 0 0 0,-2-1 0 0 0,1 1 0 0 0,0-1 0 0 0,-1 0 0 0 0,0 0 0 0 0,0-1 0 0 0,0 1 0 0 0,-2-1-52 0 0,3-1 83 0 0,3-2-72 0 0,0 0-1 0 0,1-1 1 0 0,-1 1-1 0 0,1 0 1 0 0,-1-1-1 0 0,0 1 1 0 0,1 0-1 0 0,-1-1 1 0 0,1 1-1 0 0,-1-1 1 0 0,1 0-1 0 0,-1 1 1 0 0,1-1-1 0 0,-1 1 1 0 0,1-1-1 0 0,-1 0 1 0 0,1 1-1 0 0,0-1-10 0 0,-1-1 0 0 0,1 0 0 0 0,0 1 0 0 0,0-1-1 0 0,0 1 1 0 0,0-1 0 0 0,0 0-1 0 0,0 1 1 0 0,0-1 0 0 0,1 1 0 0 0,-1-1-1 0 0,1 1 1 0 0,-1-1 0 0 0,1 1 0 0 0,-1-1-1 0 0,1 0 1 0 0,2-5-28 0 0,1-9-200 0 0,1 1 0 0 0,1-1 0 0 0,2-2 228 0 0,-6 13-50 0 0,1-1 0 0 0,0 1 0 0 0,0 0 0 0 0,1 1 0 0 0,-1-1 0 0 0,1 0 0 0 0,0 1 0 0 0,1 0 0 0 0,-1 0 0 0 0,4-2 50 0 0,4-3-61 0 0,-4 3 14 0 0,0 0 0 0 0,0 1 0 0 0,1 0-1 0 0,-1 0 1 0 0,5 0 47 0 0,-10 4-4 0 0,-1 0 0 0 0,1 0 0 0 0,0 0 0 0 0,-1 1 0 0 0,1-1-1 0 0,0 1 1 0 0,0 0 0 0 0,-1 0 0 0 0,1 0 0 0 0,0 0 0 0 0,0 1 0 0 0,0-1 0 0 0,-1 1-1 0 0,1-1 1 0 0,0 1 0 0 0,-1 0 0 0 0,1 0 0 0 0,-1 0 0 0 0,1 1 0 0 0,-1-1-1 0 0,1 1 5 0 0,-1-1 25 0 0,1 1-1 0 0,-1 0 1 0 0,0-1-1 0 0,0 1 0 0 0,0 0 1 0 0,-1 0-1 0 0,1 1 0 0 0,0-1 1 0 0,-1 0-1 0 0,1 0 1 0 0,-1 1-1 0 0,0-1 0 0 0,0 1 1 0 0,0-1-1 0 0,0 1 1 0 0,0 1-25 0 0,1 6 45 0 0,-1-1-1 0 0,0 0 1 0 0,0 1 0 0 0,-1 1-45 0 0,3 22 38 0 0,-3-29-456 0 0,0 1-1 0 0,-1-1 0 0 0,1 0 1 0 0,-1 0-1 0 0,1 0 0 0 0,-1 0 1 0 0,0 0-1 0 0,-1 0 1 0 0,-1 4 418 0 0,3-8-1344 0 0</inkml:trace>
  <inkml:trace contextRef="#ctx0" brushRef="#br0" timeOffset="298366.186">11327 9545 11720 0 0,'0'0'532'0'0,"0"0"-4"0"0,1 1-338 0 0,2 1-105 0 0,-1 0 0 0 0,1 0 0 0 0,-1 0-1 0 0,0 1 1 0 0,1-1 0 0 0,-1 0 0 0 0,0 1 0 0 0,-1 0-1 0 0,1-1 1 0 0,0 1 0 0 0,-1 0 0 0 0,1 0 0 0 0,-1 0-1 0 0,0 1-84 0 0,2 4 468 0 0,0 1 0 0 0,-1-1-1 0 0,0 0 1 0 0,0 1 0 0 0,-1 3-468 0 0,2 11 476 0 0,-1-7 49 0 0,-1 0 0 0 0,0 0 0 0 0,-1 1-1 0 0,-2 11-524 0 0,2-28-43 0 0,-4 25 806 0 0,1-20-23 0 0,2-17-408 0 0,2-6-323 0 0,1-1-1 0 0,1 0 1 0 0,0 1-1 0 0,1-1 1 0 0,7-15-9 0 0,-7 22-88 0 0,2 1 1 0 0,-1 0-1 0 0,1 0 1 0 0,1 1-1 0 0,0-1 1 0 0,1 1 87 0 0,-6 7-11 0 0,0 1 1 0 0,1-1-1 0 0,-1 1 1 0 0,1-1-1 0 0,0 1 1 0 0,0 0-1 0 0,1 0 11 0 0,3-1-26 0 0,2 1-44 0 0,3 2 50 0 0,-9 3 64 0 0,-3-2-28 0 0,4 3 62 0 0,0 0-1 0 0,0 0 1 0 0,-1 0-1 0 0,0 1 1 0 0,0-1-1 0 0,0 1 1 0 0,0 0 0 0 0,-1 0-1 0 0,0 0 1 0 0,0 0-1 0 0,0 0 1 0 0,0 1-1 0 0,-1-1 1 0 0,0 0-1 0 0,0 1 1 0 0,-1-1-1 0 0,1 1 1 0 0,-1-1-1 0 0,0 1 1 0 0,-1 0-78 0 0,0 14 152 0 0,-1-1 1 0 0,-2 1 0 0 0,0-1 0 0 0,-6 19-153 0 0,10-36 7 0 0,-1-1 0 0 0,1 0 0 0 0,0 0 1 0 0,-1 1-1 0 0,1-1 0 0 0,-1 0 0 0 0,0 0 0 0 0,1 0 1 0 0,-1 0-1 0 0,0 0 0 0 0,0 0 0 0 0,0 1-7 0 0,-3-3-496 0 0,1-8-44 0 0,3 7 439 0 0,0 0 0 0 0,0 1-1 0 0,0-1 1 0 0,0 0 0 0 0,0 1-1 0 0,1-1 1 0 0,-1 0 0 0 0,0 0-1 0 0,1 1 1 0 0,0-1 101 0 0,2-12-491 0 0,-1 0 52 0 0,0 1 0 0 0,2-1 0 0 0,0 0 0 0 0,4-10 439 0 0,-5 18-86 0 0,0 0 1 0 0,0 0 0 0 0,0 0-1 0 0,1 0 1 0 0,0 0-1 0 0,0 1 1 0 0,0-1 0 0 0,1 1-1 0 0,0 0 1 0 0,0 1-1 0 0,1-2 86 0 0,-5 6-6 0 0,2-3-1 0 0,0 1 0 0 0,1-1 1 0 0,-1 1-1 0 0,1 0 0 0 0,-1 0 0 0 0,1 0 0 0 0,0 0 0 0 0,0 1 1 0 0,0 0-1 0 0,3-1 7 0 0,-2 0 179 0 0,1 1-1 0 0,-1 0 1 0 0,1 1 0 0 0,0-1 0 0 0,-1 1 0 0 0,1 0 0 0 0,0 0-1 0 0,5 2-178 0 0,-8-1 119 0 0,0 0 0 0 0,0 0-1 0 0,0 0 1 0 0,0 0-1 0 0,-1 1 1 0 0,1 0 0 0 0,0-1-1 0 0,-1 1 1 0 0,1 0-1 0 0,-1 0 1 0 0,0 1 0 0 0,0-1-1 0 0,0 0 1 0 0,0 1-1 0 0,0-1 1 0 0,0 1 0 0 0,-1 0-1 0 0,1 0 1 0 0,-1-1-1 0 0,1 1 1 0 0,-1 0-1 0 0,0 0 1 0 0,0 0 0 0 0,0 2-119 0 0,2 8 87 0 0,-1 1 1 0 0,0-1-1 0 0,-1 0 1 0 0,0 0-1 0 0,-1 4-87 0 0,0-6-273 0 0,-1-1 1 0 0,0 1-1 0 0,-1 7 273 0 0,-1-11-3068 0 0,3-7-3565 0 0</inkml:trace>
  <inkml:trace contextRef="#ctx0" brushRef="#br0" timeOffset="298986.647">11902 9548 3680 0 0,'0'0'284'0'0,"0"0"235"0"0,0 0 1678 0 0,-1 0 2733 0 0,-10 5-1058 0 0,3-2-3647 0 0,1 1 0 0 0,-1 0 0 0 0,0 0-1 0 0,1 0 1 0 0,0 1 0 0 0,0 0 0 0 0,1 1 0 0 0,-1-1-1 0 0,1 1 1 0 0,0 0 0 0 0,1 1 0 0 0,0-1 0 0 0,0 1-1 0 0,0 0 1 0 0,-2 6-225 0 0,-15 27 294 0 0,12-21-152 0 0,-1 1-1 0 0,-5 19-141 0 0,15-38 8 0 0,1 0 0 0 0,-1 0 0 0 0,1 0 0 0 0,0 1 0 0 0,-1-1 0 0 0,1 0-1 0 0,0 1 1 0 0,0-1 0 0 0,0 0 0 0 0,0 1 0 0 0,0-1 0 0 0,0 0-1 0 0,0 0 1 0 0,0 1 0 0 0,1-1 0 0 0,-1 0 0 0 0,0 1 0 0 0,1-1 0 0 0,-1 0-1 0 0,1 0 1 0 0,-1 0 0 0 0,1 0 0 0 0,0 1 0 0 0,0-1-8 0 0,0 1-4 0 0,1-1 1 0 0,0 0-1 0 0,0 1 1 0 0,-1-1-1 0 0,1 0 1 0 0,0 0 0 0 0,0 0-1 0 0,0 0 1 0 0,0-1-1 0 0,0 1 1 0 0,0 0-1 0 0,0-1 1 0 0,2 1 3 0 0,7 0 116 0 0,0 0 0 0 0,-1-1 0 0 0,1 0 0 0 0,-1-1 0 0 0,6 0-116 0 0,-11 0 61 0 0,1 0 0 0 0,-1 0-1 0 0,0-1 1 0 0,0 1 0 0 0,0-1-1 0 0,0 0 1 0 0,0-1-1 0 0,-1 1 1 0 0,1-1 0 0 0,-1 0-1 0 0,1 0 1 0 0,-1 0 0 0 0,0-1-1 0 0,0 1 1 0 0,-1-1 0 0 0,1 0-1 0 0,-1 0 1 0 0,0 0-1 0 0,1-2-60 0 0,5-9 27 0 0,0-1 0 0 0,-1 0-1 0 0,-1-1 1 0 0,4-16-27 0 0,-1 7 33 0 0,0-11-34 0 0,-8 27-28 0 0,1-1 0 0 0,0 0 0 0 0,1 1 29 0 0,-1 6-16 0 0,-3 3-58 0 0,0 1 4 0 0,0 0 6 0 0,0 0-6 0 0,0 0-29 0 0,1 2-12 0 0,3 12-11 0 0,-1 1-1 0 0,-1 0 1 0 0,1 9 122 0 0,6 31-49 0 0,7 27-23 0 0,-15-78 83 0 0,0 5 82 0 0,1 0-1 0 0,1 0 1 0 0,-1 0 0 0 0,4 6-93 0 0,-5-14 218 0 0,-1-1 6 0 0,0 0-12 0 0,0 0-50 0 0,0 0-24 0 0,0 0-2 0 0,0 0 6 0 0,1-1-86 0 0,1 0 1 0 0,-1 0-1 0 0,0-1 1 0 0,1 1-1 0 0,-1-1 1 0 0,0 1-1 0 0,0-1 1 0 0,0 1-1 0 0,0-1-56 0 0,-1 2 6 0 0,7-12 161 0 0,-6 9-156 0 0,0 1-1 0 0,0-1 1 0 0,0 1 0 0 0,1 0 0 0 0,-1 0 0 0 0,1 0 0 0 0,-1-1 0 0 0,2 0-11 0 0,3-3-43 0 0,-1 0 1 0 0,1 0-1 0 0,-2-1 1 0 0,1 0-1 0 0,-1 0 1 0 0,0 0 0 0 0,0 0-1 0 0,1-6 43 0 0,-1 4-102 0 0,3-5-193 0 0,1 0 0 0 0,0 0 0 0 0,1 1 0 0 0,1 0 0 0 0,0 0 0 0 0,1 1 0 0 0,0 1 0 0 0,3-2 295 0 0,-11 10-74 0 0,1 0-1 0 0,0 0 0 0 0,0 1 1 0 0,0-1-1 0 0,0 1 0 0 0,0 0 1 0 0,1 0-1 0 0,-1 1 0 0 0,5-2 75 0 0,-7 2-4 0 0,-1 1 0 0 0,1 0 0 0 0,0-1 0 0 0,0 1 0 0 0,0 0 0 0 0,0 0 0 0 0,0 0 0 0 0,0 0-1 0 0,0 0 1 0 0,0 1 0 0 0,-1-1 0 0 0,1 0 0 0 0,0 1 0 0 0,0-1 0 0 0,0 1 0 0 0,0 0 0 0 0,-1 0 0 0 0,1 0-1 0 0,0 0 1 0 0,-1 0 0 0 0,1 0 0 0 0,-1 0 0 0 0,1 0 0 0 0,-1 1 0 0 0,1-1 4 0 0,1 3 98 0 0,-1 0-1 0 0,1 1 1 0 0,-1-1 0 0 0,0 0 0 0 0,0 1-1 0 0,0 0 1 0 0,-1-1 0 0 0,1 1 0 0 0,-1 0-1 0 0,0 0 1 0 0,-1 0 0 0 0,1 1-98 0 0,0 16 331 0 0,0-1 0 0 0,-2 8-331 0 0,0 0 247 0 0,0-17-197 0 0,0 0 0 0 0,-1-1-1 0 0,-1 1 1 0 0,0-1 0 0 0,0 0 0 0 0,-1 0-1 0 0,-1 1-49 0 0,5-11-432 0 0,-5 9 834 0 0,1-7-6870 0 0,4-3-29 0 0</inkml:trace>
  <inkml:trace contextRef="#ctx0" brushRef="#br0" timeOffset="299347.538">12557 9374 14280 0 0,'11'-5'2726'0'0,"28"2"1299"0"0,23 8-2194 0 0,-26-1-1246 0 0,45 6 337 0 0,-17-1-1633 0 0,-55-6-121 0 0,-3 0-51 0 0</inkml:trace>
  <inkml:trace contextRef="#ctx0" brushRef="#br0" timeOffset="299771.991">12523 9494 7832 0 0,'0'0'602'0'0,"0"0"-63"0"0,13 6 5948 0 0,-5-4-5786 0 0,1 0 1 0 0,0 0 0 0 0,0-1 0 0 0,0 0 0 0 0,0 0 0 0 0,1-1-1 0 0,2-1-701 0 0,26 2 881 0 0,40 1 1020 0 0,59-5-1901 0 0,-131 3-3 0 0,22-2-77 0 0</inkml:trace>
  <inkml:trace contextRef="#ctx0" brushRef="#br0" timeOffset="299772.991">13511 9448 4144 0 0,'-3'-1'33'0'0,"1"1"0"0"0,0 0 0 0 0,-1 0 0 0 0,1 0 0 0 0,0 0 0 0 0,-1 1 0 0 0,1-1 0 0 0,0 1 0 0 0,-1-1 0 0 0,1 1 0 0 0,0 0 0 0 0,0 0 1 0 0,-1 0-1 0 0,1 0 0 0 0,0 0 0 0 0,0 0 0 0 0,0 1 0 0 0,0-1 0 0 0,1 1 0 0 0,-1-1-33 0 0,-9 8 2106 0 0,2 1 0 0 0,-1-1 0 0 0,0 3-2106 0 0,2-2 3415 0 0,-10 9 1427 0 0,-12 18-4842 0 0,26-31 42 0 0,0 0 0 0 0,0 0 0 0 0,0 1 0 0 0,1-1 0 0 0,0 1 0 0 0,1-1 0 0 0,-1 1 0 0 0,1 0 0 0 0,0 2-42 0 0,2-8 31 0 0,-1 1 0 0 0,1 0 0 0 0,0 0-1 0 0,0 0 1 0 0,0-1 0 0 0,0 1 0 0 0,0 0 0 0 0,0 0 0 0 0,1 0-1 0 0,-1-1 1 0 0,0 1 0 0 0,1 0 0 0 0,0 0 0 0 0,-1-1 0 0 0,1 1 0 0 0,0 0-1 0 0,0-1 1 0 0,0 1 0 0 0,0-1 0 0 0,0 1 0 0 0,0-1-31 0 0,1 1 59 0 0,0-1 1 0 0,0 1 0 0 0,0-1-1 0 0,0 0 1 0 0,0 1 0 0 0,0-1-1 0 0,1-1 1 0 0,-1 1 0 0 0,0 0-1 0 0,1 0 1 0 0,-1-1 0 0 0,0 1 0 0 0,1-1-1 0 0,0 0-59 0 0,7 1 205 0 0,0-1-1 0 0,0-1 0 0 0,0 0 0 0 0,0 0 1 0 0,0-1-1 0 0,0 0 0 0 0,1-1-204 0 0,18-5 341 0 0,-6 2-110 0 0,0-1-1 0 0,0-1 0 0 0,3-2-230 0 0,-3 0 163 0 0,-2-1 0 0 0,0-1 0 0 0,0-1 0 0 0,1-1-163 0 0,-16 9 44 0 0,0 0-1 0 0,-1 0 0 0 0,1 0 1 0 0,-1 0-1 0 0,0-1 1 0 0,-1 0-1 0 0,1 0 1 0 0,-1 0-1 0 0,0 0 1 0 0,0-1-1 0 0,-1 1 1 0 0,0-1-1 0 0,0 0 1 0 0,-1 0-1 0 0,1-4-43 0 0,-2 8 13 0 0,0-1 1 0 0,-1 1-1 0 0,0 0 0 0 0,1 0 0 0 0,-1-1 0 0 0,0 1 1 0 0,0 0-1 0 0,-1 0 0 0 0,1-1 0 0 0,-1 1 0 0 0,0 0 1 0 0,0 0-1 0 0,0 0 0 0 0,0-1 0 0 0,0 1 0 0 0,0 0 0 0 0,-1 1 1 0 0,0-1-1 0 0,0 0 0 0 0,1 0 0 0 0,-1 1 0 0 0,-1-1 1 0 0,1 1-1 0 0,0 0 0 0 0,-1-1 0 0 0,1 1 0 0 0,-1 0 1 0 0,0 1-1 0 0,1-1 0 0 0,-1 0 0 0 0,0 1 0 0 0,0-1 0 0 0,0 1 1 0 0,0 0-1 0 0,0 0 0 0 0,-1 0 0 0 0,0 0-13 0 0,-8 0-173 0 0,0 1 1 0 0,0 0-1 0 0,0 0 0 0 0,0 2 1 0 0,0-1-1 0 0,0 1 0 0 0,0 1 0 0 0,1 0 1 0 0,-11 4 172 0 0,-15 7-1526 0 0</inkml:trace>
  <inkml:trace contextRef="#ctx0" brushRef="#br0" timeOffset="302365.427">15286 9352 15200 0 0,'-2'-28'1578'0'0,"3"25"-1274"0"0,0 4 6 0 0,2 8 409 0 0,4 7 1021 0 0,-6-14-1712 0 0,0-1 0 0 0,1 1-1 0 0,-1-1 1 0 0,0 1-1 0 0,-1-1 1 0 0,1 1-1 0 0,0-1 1 0 0,0 1 0 0 0,-1 0-1 0 0,1-1 1 0 0,-1 1-1 0 0,1 0 1 0 0,-1 0 0 0 0,0 0-1 0 0,0 1-27 0 0,1 31 933 0 0,-1-22-692 0 0,-3 36-38 0 0,-1-1-1 0 0,-2 0 0 0 0,-6 15-202 0 0,3-22 57 0 0,-13 33-57 0 0,22-73 13 0 0,0-1 0 0 0,0 0 0 0 0,0 1 0 0 0,0-1-1 0 0,0 1 1 0 0,-1-1 0 0 0,1 1 0 0 0,0-1 0 0 0,0 0-1 0 0,0 1 1 0 0,0-1 0 0 0,-1 1 0 0 0,1-1 0 0 0,0 1-1 0 0,-1-1 1 0 0,1 1 0 0 0,0-1 0 0 0,-1 1 0 0 0,1-1-1 0 0,0 1 1 0 0,-1 0 0 0 0,1-1 0 0 0,-1 1 0 0 0,1 0-1 0 0,-1-1 1 0 0,1 1 0 0 0,-1 0 0 0 0,1 0 0 0 0,-1-1-1 0 0,1 1 1 0 0,-1 0 0 0 0,0 0 0 0 0,1 0 0 0 0,-1 0-1 0 0,1 0 1 0 0,-1-1 0 0 0,1 1 0 0 0,-1 0 0 0 0,0 0-1 0 0,1 1 1 0 0,-1-1 0 0 0,1 0 0 0 0,-1 0 0 0 0,0 0-1 0 0,1 0 1 0 0,-1 0 0 0 0,1 1 0 0 0,-1-1 0 0 0,1 0-1 0 0,-1 0 1 0 0,1 1 0 0 0,-1-1 0 0 0,1 0 0 0 0,-1 1-1 0 0,1-1 1 0 0,0 1 0 0 0,-1-1 0 0 0,1 1 0 0 0,-1-1-1 0 0,1 1 1 0 0,0-1 0 0 0,0 1 0 0 0,-1-1 0 0 0,1 1-1 0 0,0 0-12 0 0,2-10 60 0 0,-2 5-66 0 0,1 1 0 0 0,-1-1 0 0 0,1 1 0 0 0,0 0 0 0 0,1 0 0 0 0,-1-1 0 0 0,1 1 0 0 0,-1 0 0 0 0,1 0 0 0 0,1-1 6 0 0,8-10-89 0 0,0 0 0 0 0,2 1 0 0 0,0 1 0 0 0,0 0 0 0 0,1 0 0 0 0,0 1 0 0 0,1 1-1 0 0,0 1 1 0 0,1 0 0 0 0,13-5 89 0 0,9-2-158 0 0,0 2 0 0 0,0 1 0 0 0,2 2-1 0 0,11 0 159 0 0,-22 3-270 0 0,-28 8 327 0 0,-1 0 58 0 0,0 0 11 0 0,0 0 10 0 0,-2 0 35 0 0,-19 1-37 0 0,-1 0 0 0 0,0 2 1 0 0,1 1-1 0 0,0 1 0 0 0,-7 2-134 0 0,-13 6-17 0 0,0 2 0 0 0,-6 5 17 0 0,43-18 0 0 0,0 0 0 0 0,1 0 0 0 0,-1 0 0 0 0,1 1 0 0 0,-1-1 0 0 0,1 1 0 0 0,-1 1 0 0 0,3-3 0 0 0,0 0 0 0 0,0-1 0 0 0,0 1 0 0 0,1 0 0 0 0,-1 0 0 0 0,0 0 0 0 0,1 0 0 0 0,-1 0 0 0 0,0 0 0 0 0,1 0 0 0 0,-1 0 0 0 0,1 0 0 0 0,0 0 0 0 0,-1 1 0 0 0,1-1 0 0 0,0 0 0 0 0,0 0 0 0 0,0 0 0 0 0,0 0 0 0 0,0 0 0 0 0,0 1 0 0 0,0-1 0 0 0,0 0 0 0 0,0 0 0 0 0,0 0 0 0 0,1 0 0 0 0,0 3 15 0 0,1-1 0 0 0,0 1-1 0 0,1-1 1 0 0,-1 0 0 0 0,0 0 0 0 0,1 0-1 0 0,0 0 1 0 0,0-1 0 0 0,0 1-1 0 0,0-1 1 0 0,0 1 0 0 0,0-1-1 0 0,3 1-14 0 0,9 5 177 0 0,0-1-1 0 0,12 4-176 0 0,-18-8 35 0 0,45 17 117 0 0,-27-12-76 0 0,-1 2 0 0 0,0 1 1 0 0,-1 1-1 0 0,0 1 0 0 0,10 8-76 0 0,-22-11-301 0 0,1-1 0 0 0,1 0 0 0 0,0-1 0 0 0,10 4 301 0 0,4-2-716 0 0</inkml:trace>
  <inkml:trace contextRef="#ctx0" brushRef="#br0" timeOffset="301429.4">15280 8739 5984 0 0,'-4'-14'640'0'0,"4"13"-3"0"0,0-1 0 0 0,0 0 0 0 0,0 1 1 0 0,0-1-1 0 0,-1 0 0 0 0,1 0 0 0 0,-1 1 0 0 0,1-1 1 0 0,-1 1-1 0 0,1-1 0 0 0,-2-1-637 0 0,9-15 8732 0 0,1 22-8742 0 0,-1-1 0 0 0,0 1 0 0 0,1 0 0 0 0,-1 1 0 0 0,-1 0 0 0 0,1 0 0 0 0,-1 0 0 0 0,1 1 0 0 0,-2 0 0 0 0,1 0 0 0 0,-1 1 0 0 0,0 0 0 0 0,0-1 0 0 0,-1 2 0 0 0,2 1 10 0 0,27 55 87 0 0,-20-40-90 0 0,-1 0-1 0 0,6 17 4 0 0,-12-25-9 0 0,-4-12-7 0 0,-1 0 0 0 0,1 0-1 0 0,-1 0 1 0 0,0 0 0 0 0,0 0 0 0 0,0 1-1 0 0,-1-1 1 0 0,1 0 0 0 0,-1 1 0 0 0,0-1-1 0 0,0 2 17 0 0,0 9 55 0 0,1-13-47 0 0,-1 0 0 0 0,0 0 0 0 0,0 0 0 0 0,0 1 0 0 0,0-1 0 0 0,0 0 0 0 0,-1 0 0 0 0,1 0 0 0 0,-1 0 0 0 0,1 1-8 0 0,-2 1 8 0 0,1-1 0 0 0,-1 1 1 0 0,0-1-1 0 0,0 1 0 0 0,0-1 1 0 0,0 0-1 0 0,0 0 0 0 0,-1 0 0 0 0,0 0 1 0 0,1 0-1 0 0,-1-1 0 0 0,-1 2-8 0 0,1-3 20 0 0,1 0 0 0 0,0 0 0 0 0,0 0 1 0 0,0 0-1 0 0,-1 0 0 0 0,1 0 0 0 0,0-1 0 0 0,-1 1 0 0 0,1-1 0 0 0,-1 1 0 0 0,1-1 0 0 0,0 0 1 0 0,-1 0-1 0 0,1 0 0 0 0,-1 0 0 0 0,1-1 0 0 0,-1 1 0 0 0,1-1 0 0 0,0 1 0 0 0,-2-2-20 0 0,1 1 25 0 0,1 0-1 0 0,-1 0 1 0 0,1-1-1 0 0,0 1 0 0 0,0-1 1 0 0,0 0-1 0 0,0 0 1 0 0,0 0-1 0 0,0 0 1 0 0,0 0-1 0 0,0 0 0 0 0,1 0 1 0 0,-1 0-1 0 0,0-2-24 0 0,0 0 24 0 0,0 1 1 0 0,0 0-1 0 0,1-1 0 0 0,0 0 0 0 0,-1 1 0 0 0,1-1 1 0 0,0 0-1 0 0,1 1 0 0 0,-1-1 0 0 0,1-2-24 0 0,-1-15 116 0 0,0 14-29 0 0,1-1 0 0 0,0 1 1 0 0,0 0-1 0 0,1-1 0 0 0,0-2-87 0 0,6-27 221 0 0,-5 20-120 0 0,1 1 1 0 0,1-1-1 0 0,0 1 1 0 0,2 0-1 0 0,-1 0 1 0 0,8-12-102 0 0,-5 14 48 0 0,0 0 1 0 0,1 1 0 0 0,1 0-1 0 0,9-10-48 0 0,-8 11 0 0 0,1 0 0 0 0,0 1 0 0 0,1 0 0 0 0,10-6 0 0 0,10-6-102 0 0,-16 11 219 0 0,1 0-1 0 0,3 0-116 0 0,-16 9-165 0 0,1 1-1 0 0,-1 0 1 0 0,0-1-1 0 0,1 2 1 0 0,-1-1-1 0 0,1 1 1 0 0,0 0-1 0 0,-1 0 1 0 0,1 0-1 0 0,0 1 166 0 0,-4 0-1338 0 0,-2 0-1229 0 0,0 0-4667 0 0</inkml:trace>
  <inkml:trace contextRef="#ctx0" brushRef="#br0" timeOffset="301859.401">15081 9223 11520 0 0,'0'0'886'0'0,"-1"0"-582"0"0,-3-2-68 0 0,19-4 3643 0 0,99-11 535 0 0,57-12-2822 0 0,-81 14-1272 0 0,14 0-250 0 0,23 4-70 0 0,-28 5-2387 0 0,-80 4 1096 0 0</inkml:trace>
  <inkml:trace contextRef="#ctx0" brushRef="#br0" timeOffset="300356.351">14188 9211 3224 0 0,'-3'-6'5489'0'0,"3"1"4313"0"0,3 4-9603 0 0,0 1-1 0 0,-1-1 1 0 0,1 0-1 0 0,0 0 1 0 0,-1 1-1 0 0,1 0 1 0 0,0 0-1 0 0,0-1 1 0 0,0 2-1 0 0,-1-1 1 0 0,2 0-199 0 0,35 7 1362 0 0,-5-1-880 0 0,17-2-85 0 0,7 2-478 0 0,0-3-1 0 0,31-4 82 0 0,-63-2-2770 0 0,-19 0 1122 0 0</inkml:trace>
  <inkml:trace contextRef="#ctx0" brushRef="#br0" timeOffset="300773.387">14326 9108 5064 0 0,'0'0'389'0'0,"0"0"134"0"0,0 0 1487 0 0,0 0 684 0 0,0 0 139 0 0,1 1 345 0 0,6 2-1514 0 0,-5-3-1492 0 0,0 1 0 0 0,-1 0 0 0 0,1-1 0 0 0,0 1 0 0 0,0 0-1 0 0,0 0 1 0 0,-1 0 0 0 0,1 1 0 0 0,0-1 0 0 0,-1 0 0 0 0,1 0-1 0 0,-1 1 1 0 0,1-1 0 0 0,-1 1 0 0 0,0 0 0 0 0,0-1 0 0 0,0 1-1 0 0,0 0 1 0 0,1 0-172 0 0,1 6 414 0 0,1 0 0 0 0,-1 1 0 0 0,-1-1-1 0 0,1 2-413 0 0,6 20 587 0 0,-5-21-506 0 0,-1 1 0 0 0,-1 0 0 0 0,0 0 0 0 0,0 1 0 0 0,-1 7-81 0 0,1 53 135 0 0,1 27-18 0 0,-2-75-3036 0 0,1-2-3045 0 0,-2-20-784 0 0</inkml:trace>
  <inkml:trace contextRef="#ctx0" brushRef="#br0" timeOffset="300774.387">14166 9534 16727 0 0,'0'0'763'0'0,"0"0"-12"0"0,6-2-375 0 0,212-26 5042 0 0,-160 22-5645 0 0,0 3 1 0 0,0 2-1 0 0,25 4 227 0 0,-67-2-414 0 0,12 1-1080 0 0</inkml:trace>
  <inkml:trace contextRef="#ctx0" brushRef="#br0" timeOffset="310490.478">16721 8658 4144 0 0,'0'0'191'0'0,"0"-1"-11"0"0,4-7-5 0 0,-5 7 12 0 0,1 0 1497 0 0,1 1 1256 0 0,1-4-2169 0 0,-1 4 6971 0 0,1 4-7552 0 0,-2-3-156 0 0,0-1-1 0 0,0 1 1 0 0,1-1-1 0 0,-1 0 0 0 0,0 1 1 0 0,0-1-1 0 0,0 1 0 0 0,0-1 1 0 0,0 1-1 0 0,0-1 0 0 0,1 1 1 0 0,-1-1-1 0 0,0 1 0 0 0,0-1 1 0 0,-1 1-1 0 0,1-1 0 0 0,0 1 1 0 0,0-1-1 0 0,0 1 0 0 0,0-1 1 0 0,0 1-1 0 0,0-1 0 0 0,-1 0 1 0 0,1 1-1 0 0,0-1 0 0 0,0 1 1 0 0,-1-1-1 0 0,1 1 0 0 0,0-1 1 0 0,-1 0-1 0 0,1 1 0 0 0,0-1-33 0 0,-2 3 55 0 0,0-1-1 0 0,1 1 0 0 0,-1 0 0 0 0,1 0 0 0 0,0 0 0 0 0,0-1 0 0 0,0 1 0 0 0,0 0 0 0 0,1 0 1 0 0,-1 1-1 0 0,1-1 0 0 0,-1 0 0 0 0,1 0 0 0 0,0 0 0 0 0,1 0 0 0 0,-1 1-54 0 0,-1 14 208 0 0,0 9-60 0 0,1 0 0 0 0,2 0 0 0 0,0 0 0 0 0,5 16-148 0 0,-6-35 33 0 0,1 0-14 0 0,-1-6-10 0 0,-1 0-1 0 0,1 1 0 0 0,-1-1 0 0 0,1 0 0 0 0,-1 0 1 0 0,0 0-1 0 0,0 1 0 0 0,0-1 0 0 0,0 1-8 0 0,0 15-154 0 0,0-16-654 0 0,0-2-300 0 0,0 0-684 0 0,-1 0-2623 0 0,-4 5-1123 0 0</inkml:trace>
  <inkml:trace contextRef="#ctx0" brushRef="#br0" timeOffset="310895.146">16416 8725 14336 0 0,'0'0'30'0'0,"0"0"0"0"0,0 0 1 0 0,-1 0-1 0 0,1 0 1 0 0,0 0-1 0 0,0 0 1 0 0,0-1-1 0 0,0 1 1 0 0,0 0-1 0 0,0 0 0 0 0,-1 0 1 0 0,1 0-1 0 0,0-1 1 0 0,0 1-1 0 0,0 0 1 0 0,0 0-1 0 0,0 0 1 0 0,0 0-1 0 0,0-1 0 0 0,0 1 1 0 0,0 0-1 0 0,0 0 1 0 0,0 0-1 0 0,0 0 1 0 0,0-1-1 0 0,0 1 0 0 0,0 0 1 0 0,0 0-1 0 0,0 0 1 0 0,0-1-1 0 0,0 1 1 0 0,0 0-1 0 0,0 0 1 0 0,0 0-1 0 0,0 0 0 0 0,0-1 1 0 0,1 1-1 0 0,-1 0 1 0 0,0 0-1 0 0,0 0 1 0 0,0 0-1 0 0,0 0 1 0 0,0-1-1 0 0,0 1 0 0 0,1 0 1 0 0,-1 0-1 0 0,0 0 1 0 0,0 0-31 0 0,14-6 408 0 0,19-1-87 0 0,-9 4-148 0 0,-1-2-1 0 0,1-1 1 0 0,-1-1 0 0 0,13-5-173 0 0,-28 9-18 0 0,24-9-738 0 0,0-1 0 0 0,1-3 756 0 0,28-18-5550 0 0,-42 22 1549 0 0</inkml:trace>
  <inkml:trace contextRef="#ctx0" brushRef="#br0" timeOffset="311361.151">16903 8465 3224 0 0,'0'0'143'0'0,"0"0"433"0"0,0 0 1714 0 0,0 0 749 0 0,0 0 147 0 0,0 0-371 0 0,0 0-1672 0 0,4 8-476 0 0,4 3 2 0 0,-1 2-1 0 0,-1-1 1 0 0,0 1-1 0 0,-1 0 1 0 0,0 0-1 0 0,2 11-668 0 0,-4-10 144 0 0,0 0-1 0 0,-1 0 0 0 0,-1 0 1 0 0,0 1-1 0 0,-1-1 0 0 0,0 0 0 0 0,-1 1 1 0 0,-1-1-1 0 0,0 0 0 0 0,-3 6-143 0 0,0 6 143 0 0,3-18-86 0 0,0 1 1 0 0,0 0-1 0 0,0-1 1 0 0,-1 1 0 0 0,-1-1-1 0 0,-1 4-57 0 0,-2 1 85 0 0,-5 9 103 0 0,12-21-173 0 0,-1 0 0 0 0,0 0 0 0 0,1 0 0 0 0,-1 0 0 0 0,0 0 0 0 0,0 0 0 0 0,0 0 0 0 0,0-1 0 0 0,0 1-1 0 0,0 0 1 0 0,0-1 0 0 0,0 1 0 0 0,0 0 0 0 0,0-1 0 0 0,0 0 0 0 0,-1 1-15 0 0,1-2 14 0 0,1 0-1 0 0,0 0 1 0 0,-1-1 0 0 0,1 1-1 0 0,0 0 1 0 0,0 0-1 0 0,0-1 1 0 0,0 1-1 0 0,0 0 1 0 0,0 0 0 0 0,1-1-1 0 0,-1 1 1 0 0,0 0-1 0 0,0 0 1 0 0,1 0-1 0 0,-1-1 1 0 0,1 0-14 0 0,8-32-397 0 0,-6 27 328 0 0,0 0 0 0 0,0 0 0 0 0,0 0 1 0 0,1 1-1 0 0,0-1 0 0 0,0 1 1 0 0,0 0-1 0 0,5-4 69 0 0,3-4-80 0 0,1 2-1 0 0,1-1 1 0 0,1 1 80 0 0,-14 11-2 0 0,1 0-1 0 0,0-1 1 0 0,0 1-1 0 0,-1 0 1 0 0,1 0-1 0 0,0 0 1 0 0,0 0 0 0 0,0 1-1 0 0,0-1 1 0 0,0 0-1 0 0,0 1 1 0 0,1-1-1 0 0,-1 1 1 0 0,0 0 0 0 0,0 0-1 0 0,0 0 1 0 0,0 0-1 0 0,0 0 1 0 0,1 0-1 0 0,-1 1 1 0 0,0-1 0 0 0,0 1-1 0 0,0-1 1 0 0,0 1-1 0 0,0 0 1 0 0,0 0-1 0 0,0 0 1 0 0,0 0 0 0 0,-1 0-1 0 0,1 0 1 0 0,2 2 2 0 0,0 1 36 0 0,1 0 0 0 0,-1 0 0 0 0,0 0 0 0 0,0 1 0 0 0,0 0 0 0 0,-1-1 0 0 0,0 1 0 0 0,1 1 0 0 0,-2-1 0 0 0,3 5-36 0 0,3 10 116 0 0,-5-11-74 0 0,0-1-1 0 0,0 1 1 0 0,1-1 0 0 0,1 0-1 0 0,-1 1 1 0 0,1-2 0 0 0,1 1-1 0 0,0-1 1 0 0,6 7-42 0 0,-10-12 14 0 0,0 0-1 0 0,1 1 1 0 0,-1-2-1 0 0,1 1 1 0 0,0 0-1 0 0,0 0 1 0 0,0-1 0 0 0,0 1-1 0 0,0-1 1 0 0,0 0-1 0 0,0 0 1 0 0,0 0-1 0 0,0-1 1 0 0,0 1 0 0 0,0-1-1 0 0,1 1 1 0 0,-1-1-1 0 0,0 0 1 0 0,0 0-1 0 0,1-1 1 0 0,-1 1 0 0 0,2-1-14 0 0,7-2 27 0 0,0 0 0 0 0,0 0 0 0 0,0-2 0 0 0,0 1 0 0 0,-1-1 0 0 0,0-1 0 0 0,0 0 0 0 0,4-3-27 0 0,3-4-55 0 0,0-1 0 0 0,0-1 0 0 0,-1 0 0 0 0,1-4 55 0 0,-9 10-79 0 0,-1-1 1 0 0,0-1 0 0 0,-1 0 0 0 0,0 0 0 0 0,-1 0 0 0 0,0-1-1 0 0,-1 1 1 0 0,3-11 78 0 0,-7 20-11 0 0,-1-1 0 0 0,1 0 0 0 0,-1 0 0 0 0,1 0-1 0 0,-1 0 1 0 0,0 0 0 0 0,0 0 0 0 0,0 0 0 0 0,0 0-1 0 0,-1 0 1 0 0,1 0 0 0 0,-1-1 11 0 0,1 4 10 0 0,-1-1 0 0 0,1 0 0 0 0,0 0 0 0 0,-1 0 0 0 0,1 0 0 0 0,-1 0 0 0 0,1 1 0 0 0,-1-1 0 0 0,1 0 0 0 0,-1 0 0 0 0,1 1 0 0 0,-1-1 1 0 0,0 1-1 0 0,1-1 0 0 0,-1 0 0 0 0,0 1 0 0 0,1-1 0 0 0,-1 1 0 0 0,0-1 0 0 0,0 1 0 0 0,0 0 0 0 0,0-1 0 0 0,1 1 0 0 0,-1 0 0 0 0,0 0 0 0 0,0-1 0 0 0,0 1 0 0 0,0 0 0 0 0,0 0 0 0 0,0 0 0 0 0,0 0 0 0 0,0 0 0 0 0,1 0 0 0 0,-1 0 0 0 0,0 1 1 0 0,0-1-1 0 0,0 0 0 0 0,0 0 0 0 0,-1 1-10 0 0,-2 1 40 0 0,-1 0 0 0 0,0 1 0 0 0,1-1 0 0 0,-1 1 0 0 0,1 0 0 0 0,0 1 0 0 0,0-1 0 0 0,0 0 0 0 0,0 1 0 0 0,0 0 0 0 0,1 0 0 0 0,0 0 0 0 0,0 1 0 0 0,0-1 0 0 0,0 1 0 0 0,1-1 0 0 0,0 1 0 0 0,0 0 0 0 0,0 0 0 0 0,0 0 0 0 0,1 0 0 0 0,0 0 0 0 0,0 1-40 0 0,-2 8-60 0 0,-3 20 35 0 0,6-32 25 0 0,0 1 1 0 0,0-1-1 0 0,1 0 0 0 0,-1 1 0 0 0,0-1 1 0 0,1 0-1 0 0,0 1 0 0 0,-1-1 0 0 0,1 0 1 0 0,0 0-1 0 0,0 0 0 0 0,0 0 0 0 0,1 2 0 0 0,1 0 8 0 0,0 1-1 0 0,0-1 0 0 0,0 0 1 0 0,0 0-1 0 0,1 0 0 0 0,-1 0 1 0 0,1-1-1 0 0,0 0 0 0 0,0 1 1 0 0,1-1-1 0 0,-1 0 0 0 0,0-1 1 0 0,1 1-1 0 0,0-1 0 0 0,0 0 1 0 0,0 0-8 0 0,7 1-225 0 0,1 0 1 0 0,0-1-1 0 0,1-1 0 0 0,-1 0 1 0 0,0 0-1 0 0,0-1 1 0 0,0-1-1 0 0,1 0 1 0 0,-1-1-1 0 0,10-3 225 0 0,1-1-1304 0 0</inkml:trace>
  <inkml:trace contextRef="#ctx0" brushRef="#br0" timeOffset="311908.065">18012 8546 7368 0 0,'0'0'568'0'0,"0"0"-91"0"0,0 0 1011 0 0,9 9 4357 0 0,-5-5-5646 0 0,-1 1 0 0 0,0 0 0 0 0,0 0 0 0 0,-1 0 0 0 0,0 0 0 0 0,1 0 0 0 0,-2 0 0 0 0,1 1 0 0 0,0 3-199 0 0,4 9 790 0 0,6 20 1373 0 0,7 35-2163 0 0,-15-58 261 0 0,1 11 183 0 0,0-3 106 0 0,2 1 0 0 0,0 1-550 0 0,0 2 369 0 0,-7-23-276 0 0,1 0-1 0 0,-1 0 1 0 0,1-1-1 0 0,0 1 0 0 0,1 0 1 0 0,-1 0-1 0 0,2 3-92 0 0,-2-6 61 0 0,-1 1-1 0 0,1 0 0 0 0,-1 0 0 0 0,0 0 1 0 0,0 0-1 0 0,0 0 0 0 0,0 0 0 0 0,0 0 1 0 0,0 0-1 0 0,0-1 0 0 0,-1 1 0 0 0,1 0 1 0 0,-1 0-1 0 0,0 0 0 0 0,0 1-60 0 0,0-2 72 0 0,1-1 4 0 0,-15-3-90 0 0,13 1-175 0 0,0 1 0 0 0,0 0 0 0 0,0-1 0 0 0,0 0 0 0 0,0 1 0 0 0,0-1 0 0 0,0 0 0 0 0,1 0 0 0 0,-1 0 0 0 0,1 0 0 0 0,-1 0 0 0 0,1 0 0 0 0,0-1 0 0 0,0 1 0 0 0,0 0 0 0 0,0-1 0 0 0,0 1 1 0 0,1-1-1 0 0,-1 1 189 0 0,-4-12-2080 0 0,1 4-519 0 0</inkml:trace>
  <inkml:trace contextRef="#ctx0" brushRef="#br0" timeOffset="312334.033">18074 8572 11544 0 0,'7'-11'1234'0'0,"1"4"-588"0"0,0 0 0 0 0,0 1-1 0 0,1 0 1 0 0,6-3-646 0 0,-10 7 352 0 0,0 0 0 0 0,0 0 0 0 0,0 0-1 0 0,0 1 1 0 0,0-1 0 0 0,1 1 0 0 0,-1 1 0 0 0,1-1 0 0 0,-1 1-1 0 0,1 0-351 0 0,-5 0 22 0 0,12-1 249 0 0,0 1 0 0 0,-1 1 0 0 0,1 1 0 0 0,0 0 0 0 0,4 1-271 0 0,-14-2 44 0 0,0 0 0 0 0,0 0-1 0 0,0 0 1 0 0,0 0 0 0 0,-1 0-1 0 0,1 1 1 0 0,0-1-1 0 0,-1 1 1 0 0,1 0 0 0 0,-1 0-1 0 0,0 0 1 0 0,1 0 0 0 0,-1 0-1 0 0,0 0 1 0 0,0 1 0 0 0,-1-1-1 0 0,1 1 1 0 0,0-1 0 0 0,-1 1-1 0 0,1 0 1 0 0,-1 0-1 0 0,0-1 1 0 0,0 1 0 0 0,0 0-1 0 0,0 1-43 0 0,-1-2 39 0 0,0 1-1 0 0,0-1 0 0 0,0 0 0 0 0,0 0 1 0 0,0 0-1 0 0,-1 1 0 0 0,1-1 0 0 0,-1 0 1 0 0,1 0-1 0 0,-1 0 0 0 0,0 0 1 0 0,0 0-1 0 0,0 0 0 0 0,0 0 0 0 0,0 0 1 0 0,0 0-1 0 0,-1 0 0 0 0,1-1 0 0 0,-1 1 1 0 0,1 0-1 0 0,-2 0-38 0 0,-2 3 43 0 0,0-1-1 0 0,0 0 1 0 0,0-1 0 0 0,0 1 0 0 0,-1-1-1 0 0,-5 3-42 0 0,-20 8 109 0 0,13-5 26 0 0,0-1-1 0 0,-1-1 0 0 0,-16 4-134 0 0,23-8-11 0 0,6-1-41 0 0,1-1 0 0 0,-1 0 1 0 0,0 0-1 0 0,1-1 0 0 0,-1 1 0 0 0,-3-1 52 0 0,25-12-1320 0 0,-8 7 100 0 0,0 1 0 0 0,0 1 0 0 0,4-2 1220 0 0,8-3-5069 0 0,-4 0-367 0 0</inkml:trace>
  <inkml:trace contextRef="#ctx0" brushRef="#br0" timeOffset="313614.493">18499 8535 6912 0 0,'0'0'528'0'0,"0"0"20"0"0,0 0 1348 0 0,0 0 625 0 0,0 0 126 0 0,0 0-298 0 0,-5 6-987 0 0,2-1-1087 0 0,0 1 0 0 0,0-1 1 0 0,1 1-1 0 0,0 0 0 0 0,0 3-275 0 0,-6 13 824 0 0,7-18-710 0 0,0 1 0 0 0,0 0 0 0 0,0 0-1 0 0,0 0 1 0 0,1 0 0 0 0,0 0 0 0 0,0 0-1 0 0,0 0 1 0 0,1 0 0 0 0,-1-1 0 0 0,1 1-1 0 0,0 0 1 0 0,1 0 0 0 0,-1 0 0 0 0,1-1-1 0 0,0 1 1 0 0,0-1 0 0 0,0 1 0 0 0,2 1-114 0 0,-2-3 30 0 0,0-1 1 0 0,0 0 0 0 0,0 0-1 0 0,1 0 1 0 0,-1 0 0 0 0,0 0-1 0 0,1 0 1 0 0,0-1 0 0 0,-1 1-1 0 0,1-1 1 0 0,0 0 0 0 0,0 1-1 0 0,-1-2 1 0 0,1 1 0 0 0,0 0-1 0 0,0 0 1 0 0,0-1 0 0 0,0 0-1 0 0,0 1 1 0 0,0-1 0 0 0,0 0-1 0 0,0-1 1 0 0,0 1 0 0 0,0 0-1 0 0,0-1 1 0 0,0 0 0 0 0,0 1-1 0 0,3-2-30 0 0,0-2-67 0 0,-1 1 0 0 0,1-1 0 0 0,-1 0 1 0 0,0 0-1 0 0,0 0 0 0 0,0-1 0 0 0,-1 0 0 0 0,3-4 67 0 0,5-7-370 0 0,-1 0 0 0 0,2-6 370 0 0,-9 14-121 0 0,9-13-110 0 0,-7 12 111 0 0,0-1-1 0 0,0 0 0 0 0,0-4 121 0 0,-6 13-4 0 0,0 1 4 0 0,1-1 1 0 0,-1 1-1 0 0,0 0 0 0 0,0-1 0 0 0,0 1 1 0 0,0 0-1 0 0,0-1 0 0 0,1 1 1 0 0,-1 0-1 0 0,0-1 0 0 0,0 1 1 0 0,1 0-1 0 0,-1 0 0 0 0,0-1 1 0 0,0 1-1 0 0,1 0 0 0 0,-1 0 1 0 0,0 0-1 0 0,1-1 0 0 0,-1 1 1 0 0,0 0-1 0 0,1 0 0 0 0,-1 0 1 0 0,0 0-1 0 0,1 0 0 0 0,-1-1 1 0 0,0 1-1 0 0,1 0 0 0 0,-1 0 0 0 0,1 0 76 0 0,-1 0 4 0 0,0 0 12 0 0,0 0 4 0 0,1 1-76 0 0,-1 0-1 0 0,1 0 1 0 0,-1 0-1 0 0,1 0 1 0 0,-1 0 0 0 0,0 0-1 0 0,0 0 1 0 0,1 0-1 0 0,-1 0 1 0 0,0 0-1 0 0,0 1 1 0 0,0-1-20 0 0,0 1 45 0 0,5 17 161 0 0,1 0-1 0 0,3 5-205 0 0,1 4 157 0 0,-9-26-82 0 0,12 8 63 0 0,-13-9-124 0 0,1 0 1 0 0,-1-1-1 0 0,1 1 1 0 0,-1-1-1 0 0,1 1 1 0 0,0-1-1 0 0,-1 1 1 0 0,1-1-1 0 0,0 1 1 0 0,-1-1-1 0 0,1 1 0 0 0,0-1 1 0 0,0 0-1 0 0,-1 0 1 0 0,1 1-1 0 0,0-1 1 0 0,0 0-1 0 0,0 0 1 0 0,-1 0-1 0 0,1 0 1 0 0,0 0-1 0 0,0 0 1 0 0,0 0-1 0 0,0 0 0 0 0,-1 0 1 0 0,1 0-1 0 0,0 0 1 0 0,0 0-1 0 0,0-1-14 0 0,2 0 45 0 0,0 0 1 0 0,0 0-1 0 0,0 0 0 0 0,0 0 0 0 0,0-1 0 0 0,0 0 1 0 0,-1 1-1 0 0,1-1 0 0 0,-1 0 0 0 0,1 0 0 0 0,0-1-45 0 0,24-28 13 0 0,-16 17-17 0 0,-8 11-13 0 0,5-7-162 0 0,1 1 0 0 0,8-8 179 0 0,-15 15-42 0 0,0 0 1 0 0,0 0 0 0 0,1 1-1 0 0,0-1 1 0 0,-1 1 0 0 0,1-1-1 0 0,0 1 1 0 0,-1 0 0 0 0,1 0 0 0 0,0 0-1 0 0,0 0 1 0 0,0 0 0 0 0,0 1-1 0 0,3-1 42 0 0,-5 1-8 0 0,1 0-1 0 0,0 1 1 0 0,0-1-1 0 0,0 1 1 0 0,-1-1 0 0 0,1 1-1 0 0,0-1 1 0 0,-1 1-1 0 0,1 0 1 0 0,0 0-1 0 0,-1 0 1 0 0,1 0-1 0 0,-1 0 1 0 0,1 0-1 0 0,-1 0 1 0 0,0 1-1 0 0,1-1 1 0 0,-1 0 0 0 0,0 1-1 0 0,0-1 1 0 0,0 1-1 0 0,0-1 1 0 0,0 1-1 0 0,0 1 9 0 0,3 4 61 0 0,-1 1 0 0 0,0 0 0 0 0,0 0 0 0 0,0 5-61 0 0,-3-11 27 0 0,19 76 772 0 0,-19-69-811 0 0,0 1 665 0 0,2-9-434 0 0,2-5-291 0 0,-1 0-4 0 0,0-1 1 0 0,-1 1-1 0 0,0-1 0 0 0,0 1 1 0 0,1-5 75 0 0,8-17-309 0 0,-1 8 81 0 0,-7 11 139 0 0,1 1 0 0 0,-1 0-1 0 0,1 0 1 0 0,0 0 0 0 0,0 0 0 0 0,1 1 0 0 0,0 0 0 0 0,0 0-1 0 0,0 0 1 0 0,2-1 89 0 0,-6 5 6 0 0,0 1-1 0 0,0-1 0 0 0,0 1 1 0 0,0-1-1 0 0,-1 1 0 0 0,1-1 0 0 0,0 1 1 0 0,0 0-1 0 0,0 0 0 0 0,0-1 1 0 0,0 1-1 0 0,0 0 0 0 0,0 0 1 0 0,0 0-1 0 0,0 0 0 0 0,0 0 1 0 0,0 0-1 0 0,0 0 0 0 0,0 1 0 0 0,0-1 1 0 0,0 0-1 0 0,0 1 0 0 0,0-1 1 0 0,0 0-1 0 0,0 1 0 0 0,0-1 1 0 0,0 1-1 0 0,0-1 0 0 0,-1 1 1 0 0,1 0-1 0 0,0-1-5 0 0,2 3 125 0 0,-1 0 0 0 0,1 0 0 0 0,-1 0 0 0 0,0 0 0 0 0,0 0 0 0 0,2 3-125 0 0,-1 0 57 0 0,3 4 70 0 0,-1 0 1 0 0,0 1-1 0 0,3 10-127 0 0,5 13 312 0 0,3 4 270 0 0,-15-37-510 0 0,-1-1 0 0 0,0 0 0 0 0,0 0 0 0 0,1 0-1 0 0,0 0-68 0 0,0 0 1 0 0,0-1-1 0 0,0 1 0 0 0,0 0 1 0 0,0-1-1 0 0,0 1 0 0 0,0-1 1 0 0,0 1-1 0 0,0-1 0 0 0,0 0 1 0 0,-1 1-1 0 0,1-1 0 0 0,0 0 1 0 0,0 1-1 0 0,-1-1 0 0 0,1 0 1 0 0,0 0-1 0 0,-1 0 0 0 0,1 0 1 0 0,0 0-1 0 0,-1 0 0 0 0,0 0 1 0 0,1 0-1 0 0,-1 0 0 0 0,1 0 1 0 0,-1 0-1 0 0,0 0 0 0 0,0 0-3 0 0,1 0-37 0 0,4-14-291 0 0,5-18-280 0 0,-8 21 324 0 0,1 1 1 0 0,1-1-1 0 0,0 1 0 0 0,0 0 0 0 0,1 0 1 0 0,1 0-1 0 0,-1 1 0 0 0,2-1 1 0 0,3-4 283 0 0,-2 3-254 0 0,-8 11 223 0 0,1-1 0 0 0,0 0 0 0 0,0 1 0 0 0,0-1 0 0 0,0 1 0 0 0,0-1 0 0 0,1 1 0 0 0,-1-1 0 0 0,0 1-1 0 0,1 0 1 0 0,-1 0 0 0 0,1-1 0 0 0,-1 1 0 0 0,1 0 0 0 0,-1 0 0 0 0,1 1 0 0 0,0-1 31 0 0,4-1-21 0 0,-6 1 45 0 0,1 1 0 0 0,-1 0 0 0 0,1 0 0 0 0,-1-1 0 0 0,1 1 0 0 0,-1 0 0 0 0,1 0-1 0 0,-1 0 1 0 0,1 0 0 0 0,0 0 0 0 0,-1 0 0 0 0,1 0 0 0 0,-1 0 0 0 0,1 0 0 0 0,0 0 0 0 0,-1 0 0 0 0,1 0 0 0 0,-1 0 0 0 0,1 0-1 0 0,-1 1 1 0 0,1-1 0 0 0,-1 0 0 0 0,1 0 0 0 0,-1 1 0 0 0,1-1 0 0 0,-1 0 0 0 0,1 1 0 0 0,-1-1 0 0 0,1 1 0 0 0,-1-1 0 0 0,1 0 0 0 0,-1 1-1 0 0,0-1 1 0 0,1 1-24 0 0,3 3 145 0 0,-1 0-1 0 0,1 0 0 0 0,-1 1 0 0 0,0-1 0 0 0,0 1 1 0 0,-1 0-1 0 0,1-1 0 0 0,-1 1 0 0 0,0 0 1 0 0,0 1-1 0 0,0 3-144 0 0,2 8 319 0 0,0 1-1 0 0,0 15-318 0 0,0 11 242 0 0,-1-13 12 0 0,4 17-254 0 0,2 42 424 0 0,-6-78-319 0 0,0 5-17 0 0,1 0 1 0 0,-2 0-1 0 0,0 0 1 0 0,-1 0 0 0 0,-1 0-1 0 0,-1 11-88 0 0,-1-10 97 0 0,2-14-78 0 0,0-1-1 0 0,0 0 1 0 0,0 1 0 0 0,0-1-1 0 0,-1 1 1 0 0,0-1-1 0 0,0 0 1 0 0,0 0-1 0 0,0 2-18 0 0,-9-13 48 0 0,8 3-140 0 0,-1 0-1 0 0,0 0 0 0 0,1 0 1 0 0,0-1-1 0 0,1 1 0 0 0,-1-1 1 0 0,1 0-1 0 0,0 1 0 0 0,0-1 1 0 0,1 0 92 0 0,-2-16-1328 0 0,3-23 1328 0 0,-1 18-454 0 0,1-1-296 0 0,1 0 0 0 0,1 1 0 0 0,6-24 750 0 0,26-79-2566 0 0,-35 129 2542 0 0,3-8-147 0 0,0 1-1 0 0,0-1 0 0 0,1 1 1 0 0,0 0-1 0 0,5-6 172 0 0,-8 11 49 0 0,1 0 0 0 0,0 1 0 0 0,0-1 0 0 0,0 1 0 0 0,0-1-1 0 0,0 1 1 0 0,1 0 0 0 0,-1 0 0 0 0,1 0 0 0 0,-1 0 0 0 0,1 1 0 0 0,0-1 0 0 0,0 1 0 0 0,0-1 0 0 0,0 1 0 0 0,0 0 0 0 0,3-1-49 0 0,-5 2 62 0 0,1 0 0 0 0,0 0 1 0 0,0 0-1 0 0,-1 1 0 0 0,1-1 1 0 0,0 0-1 0 0,-1 1 0 0 0,1-1 1 0 0,-1 1-1 0 0,1-1 0 0 0,0 1 0 0 0,-1 0 1 0 0,1 0-1 0 0,-1 0 0 0 0,0 0 1 0 0,1 0-1 0 0,-1 0 0 0 0,0 0 1 0 0,1 0-1 0 0,-1 0 0 0 0,0 1 1 0 0,0-1-1 0 0,0 0 0 0 0,0 1 0 0 0,0-1-62 0 0,3 7 235 0 0,1 0-1 0 0,-1-1 0 0 0,0 2 0 0 0,0 1-234 0 0,-2-6 108 0 0,0 3 27 0 0,0 0 0 0 0,0 0 0 0 0,-1 0 0 0 0,1 0 0 0 0,-2 0 0 0 0,1 0 0 0 0,-1 0 0 0 0,0 1 0 0 0,0-1 0 0 0,-1 0 0 0 0,0 0 1 0 0,0 0-1 0 0,-1 0 0 0 0,0 0 0 0 0,0 0 0 0 0,0-1 0 0 0,-1 1 0 0 0,0-1 0 0 0,-3 5-135 0 0,4-9 36 0 0,0 1 1 0 0,0-1 0 0 0,-1 0 0 0 0,1 0 0 0 0,0 0-1 0 0,-1 0 1 0 0,0 0 0 0 0,1 0 0 0 0,-1-1 0 0 0,0 1 0 0 0,0-1-1 0 0,0 0 1 0 0,0 0 0 0 0,-1 1-37 0 0,-3 0 9 0 0,0-1-1 0 0,0 1 1 0 0,0-1 0 0 0,0-1-1 0 0,-6 1-8 0 0,5-1-85 0 0,4 0-416 0 0,0 1 0 0 0,0-2 0 0 0,-1 1-1 0 0,1 0 1 0 0,0-1 0 0 0,0 0 0 0 0,0 0 0 0 0,1 0-1 0 0,-4-1 502 0 0,-5-4-1632 0 0</inkml:trace>
  <inkml:trace contextRef="#ctx0" brushRef="#br0" timeOffset="314230.196">20180 8471 2760 0 0,'-29'-9'921'0'0,"25"8"246"0"0,0 0-1 0 0,0 1 1 0 0,0-1-1 0 0,0 1 1 0 0,0 0-1 0 0,0 0 1 0 0,0 1-1 0 0,0-1 1 0 0,-2 2-1167 0 0,-14 4 1914 0 0,13-3-1529 0 0,-1 1 1 0 0,1-1-1 0 0,-1 2 0 0 0,1-1 0 0 0,1 1 0 0 0,-1 0 0 0 0,1 1 0 0 0,0-1 1 0 0,0 1-1 0 0,0 0 0 0 0,1 1 0 0 0,0-1 0 0 0,0 1 0 0 0,1 0 1 0 0,0 1-1 0 0,0-1 0 0 0,-2 6-385 0 0,4-6 177 0 0,0 0-1 0 0,0 1 1 0 0,1-1 0 0 0,-1 7-177 0 0,2-10 72 0 0,-1-1 0 0 0,1 1 0 0 0,0 0 1 0 0,1-1-1 0 0,-1 1 0 0 0,1 0 0 0 0,-1-1 1 0 0,1 1-1 0 0,0 0 0 0 0,1 2-72 0 0,-1-5 13 0 0,-1 0 1 0 0,1 1-1 0 0,0-1 0 0 0,0 0 0 0 0,-1 0 1 0 0,1 1-1 0 0,0-1 0 0 0,0 0 0 0 0,0 0 1 0 0,0 0-1 0 0,1 0 0 0 0,-1 0 0 0 0,0-1 0 0 0,0 1 1 0 0,0 0-1 0 0,1 0 0 0 0,-1-1 0 0 0,0 1 1 0 0,1-1-1 0 0,-1 1 0 0 0,0-1 0 0 0,1 1 1 0 0,-1-1-1 0 0,1 0 0 0 0,-1 0 0 0 0,1 0 0 0 0,-1 0 1 0 0,1 0-1 0 0,-1 0 0 0 0,1 0 0 0 0,-1 0 1 0 0,0-1-1 0 0,1 1 0 0 0,-1 0 0 0 0,1-1-13 0 0,3-1 24 0 0,0 0 0 0 0,-1 0 0 0 0,1-1-1 0 0,-1 1 1 0 0,0-1 0 0 0,1 0 0 0 0,-1-1 0 0 0,1 0-24 0 0,9-10-150 0 0,-1 0 0 0 0,2-4 150 0 0,5-6-74 0 0,-5 6-30 0 0,-11 13 81 0 0,-1 1 0 0 0,1 0 0 0 0,0-1-1 0 0,0 1 1 0 0,0 1 0 0 0,0-1 0 0 0,1 0 0 0 0,-1 1-1 0 0,1 0 1 0 0,0 0 23 0 0,6 2 0 0 0,-11 1 1 0 0,0 0 0 0 0,1 0 1 0 0,-1 0-1 0 0,0 0 0 0 0,1 0 0 0 0,-1 0 0 0 0,1 0 0 0 0,-1 0 0 0 0,0 0 0 0 0,1 0 0 0 0,-1 0 0 0 0,0 0 1 0 0,1 0-1 0 0,-1 0 0 0 0,0 0 0 0 0,1 0 0 0 0,-1 0 0 0 0,0 0 0 0 0,1 0 0 0 0,-1 1 0 0 0,0-1 0 0 0,1 0 1 0 0,-1 0-1 0 0,0 0 0 0 0,0 1 0 0 0,1-1 0 0 0,-1 0 0 0 0,0 0 0 0 0,0 1 0 0 0,1-1 0 0 0,-1 0 0 0 0,0 0 0 0 0,0 1 1 0 0,0-1-1 0 0,0 0 0 0 0,1 1 0 0 0,-1-1 0 0 0,0 0 0 0 0,0 1 0 0 0,0-1 0 0 0,0 0 0 0 0,0 1-1 0 0,0 0 8 0 0,3 3-33 0 0,-1 0 0 0 0,0 1 0 0 0,0-1 0 0 0,0 1 0 0 0,-1-1 0 0 0,0 1 0 0 0,0-1 0 0 0,1 4 25 0 0,2 41-1 0 0,-3-24 212 0 0,2 12 69 0 0,-3-37-263 0 0,0 1 1 0 0,0-1-1 0 0,1 1 0 0 0,-1-1 0 0 0,0 0 0 0 0,0 1 1 0 0,0-1-1 0 0,0 1 0 0 0,0-1 0 0 0,0 0 0 0 0,1 1 1 0 0,-1-1-1 0 0,0 0 0 0 0,0 1 0 0 0,0-1 0 0 0,1 0 1 0 0,-1 1-1 0 0,0-1 0 0 0,1 0 0 0 0,-1 0 0 0 0,0 1 1 0 0,0-1-1 0 0,1 0 0 0 0,-1 0 0 0 0,0 0 0 0 0,1 1 1 0 0,-1-1-1 0 0,1 0 0 0 0,-1 0 0 0 0,0 0-17 0 0,2 0 31 0 0,-1 0 1 0 0,0 0-1 0 0,0 0 0 0 0,0-1 0 0 0,0 1 0 0 0,0 0 1 0 0,0-1-1 0 0,0 1 0 0 0,0-1 0 0 0,0 1 0 0 0,0-1 1 0 0,0 1-1 0 0,0-1 0 0 0,-1 0 0 0 0,2 0-31 0 0,7-7-135 0 0,-1 0 0 0 0,0-1-1 0 0,0 0 1 0 0,-1 0 0 0 0,6-11 135 0 0,22-25-412 0 0,-27 35 199 0 0,1 1 1 0 0,0 0-1 0 0,1 1 0 0 0,0 0 0 0 0,6-4 213 0 0,-15 11 23 0 0,0 1 0 0 0,0-1 0 0 0,0 0 0 0 0,0 1-1 0 0,0-1 1 0 0,0 1 0 0 0,0 0 0 0 0,0-1 0 0 0,0 1 0 0 0,1 0-1 0 0,-1-1 1 0 0,0 1 0 0 0,0 0 0 0 0,0 0 0 0 0,0 0-1 0 0,0 0 1 0 0,1 0 0 0 0,-1 0 0 0 0,0 0 0 0 0,0 1 0 0 0,0-1-1 0 0,0 0 1 0 0,0 0 0 0 0,0 1 0 0 0,0-1 0 0 0,1 1 0 0 0,-1-1-1 0 0,0 1 1 0 0,-1 0 0 0 0,1-1 0 0 0,0 1 0 0 0,0 0-1 0 0,0 0 1 0 0,0-1 0 0 0,0 1 0 0 0,-1 0 0 0 0,1 0 0 0 0,0 0-23 0 0,0 1 18 0 0,3 3 43 0 0,-1-1 1 0 0,0 1 0 0 0,0 0 0 0 0,-1 0 0 0 0,1 1 0 0 0,-1-1 0 0 0,0 1 0 0 0,-1-1 0 0 0,1 1-1 0 0,-1-1 1 0 0,0 1 0 0 0,0 5-62 0 0,6 24 372 0 0,-6-29-277 0 0,0 0 0 0 0,0-1 0 0 0,-1 1 0 0 0,1 0 0 0 0,-1 3-95 0 0,-1-3 109 0 0,2 0-1 0 0,-1 0 1 0 0,1 0 0 0 0,0 4-109 0 0,2-9 456 0 0,1-7-300 0 0,8-14-391 0 0,-2 1-157 0 0,-6 13 212 0 0,1 1-1 0 0,-1-1 1 0 0,1 1 0 0 0,0-1 0 0 0,0 1-1 0 0,1 1 1 0 0,-1-1 0 0 0,1 1 0 0 0,0 0 0 0 0,0 0-1 0 0,3 0 181 0 0,-7 3-86 0 0,1 0 0 0 0,-1 1 0 0 0,1 0 0 0 0,-1-1 0 0 0,1 1 0 0 0,-1 0 0 0 0,1 0-1 0 0,-1 0 1 0 0,1 1 0 0 0,-1-1 0 0 0,1 1 0 0 0,-1-1 0 0 0,1 1 0 0 0,-1 0 0 0 0,2 0 86 0 0,35 19-1058 0 0,-34-18 895 0 0,21 14-3395 0 0,19 16 3558 0 0,-41-29-622 0 0,0 0 0 0 0,1 0 1 0 0,0 0-1 0 0,-1-1 1 0 0,1 0-1 0 0,0 0 0 0 0,0 0 1 0 0,3 0 621 0 0,-2-1-1364 0 0</inkml:trace>
  <inkml:trace contextRef="#ctx0" brushRef="#br0" timeOffset="314709.233">21026 8521 4144 0 0,'0'0'319'0'0,"0"0"201"0"0,0 0 1623 0 0,0 0 731 0 0,0 0 144 0 0,0-1 1465 0 0,-6-6-3653 0 0,4 6-625 0 0,1 1 0 0 0,-1-1 0 0 0,0 0 0 0 0,0 1 0 0 0,0 0 0 0 0,0-1 0 0 0,1 1 0 0 0,-1 0 0 0 0,0 0 0 0 0,0 0 0 0 0,0 0 0 0 0,-2 0-205 0 0,-25 5 1116 0 0,21-3-833 0 0,-9 1-140 0 0,0 2 1 0 0,1 0-1 0 0,-1 1 0 0 0,1 0 1 0 0,0 1-1 0 0,-5 4-143 0 0,10-5 77 0 0,0 1 1 0 0,0 1 0 0 0,1 0 0 0 0,0 0-1 0 0,0 1 1 0 0,1 0 0 0 0,0 0-1 0 0,-7 10-77 0 0,10-11 0 0 0,2-3 0 0 0,0 0 0 0 0,1 0 0 0 0,0 0 0 0 0,0 0 0 0 0,0 0 0 0 0,-1 4 0 0 0,4-8 0 0 0,-1 1 0 0 0,1-1 0 0 0,0 0 0 0 0,0 1 0 0 0,-1-1 0 0 0,1 1 0 0 0,0-1 0 0 0,0 0 0 0 0,0 1 0 0 0,1-1 0 0 0,-1 0 0 0 0,0 1 0 0 0,0-1 0 0 0,1 0 0 0 0,-1 1 0 0 0,1-1 0 0 0,-1 0 0 0 0,1 1 0 0 0,-1-1 0 0 0,1 0 0 0 0,0 0 0 0 0,0 0 0 0 0,-1 0 0 0 0,1 0 0 0 0,0 0 0 0 0,0 0 0 0 0,0 0 0 0 0,0 0 0 0 0,1 0 0 0 0,-1 0 0 0 0,0 0 0 0 0,3 1 2 0 0,1 0-1 0 0,-1 0 0 0 0,0 0 1 0 0,0-1-1 0 0,1 0 1 0 0,-1 0-1 0 0,1 0 0 0 0,-1 0 1 0 0,1 0-1 0 0,-1-1 0 0 0,1 0 1 0 0,-1 0-1 0 0,1 0 1 0 0,-1-1-1 0 0,1 0 0 0 0,-1 1 1 0 0,1-2-1 0 0,0 1-1 0 0,8-3-7 0 0,0 0 0 0 0,0-1 1 0 0,0 0-1 0 0,-1-1 0 0 0,6-4 7 0 0,-5 1-126 0 0,-1 0 0 0 0,0-1 0 0 0,0-1 0 0 0,-1 0 0 0 0,-1-1 0 0 0,0 0 0 0 0,2-3 126 0 0,3-3-205 0 0,1-3-123 0 0,-1 0-1 0 0,-1-1 1 0 0,8-17 328 0 0,31-73-767 0 0,-41 80 1399 0 0,-1 0 0 0 0,4-27-632 0 0,-23 79 556 0 0,1-3-187 0 0,0-1 1 0 0,1 1-1 0 0,2 1-369 0 0,-4 15-9 0 0,3 0 0 0 0,0 0 0 0 0,3 0 0 0 0,0 7 9 0 0,3-27-3 0 0,-1 0 0 0 0,2 0 0 0 0,-1-1 0 0 0,2 1 0 0 0,0-1 0 0 0,0 1 0 0 0,1-1 0 0 0,1 0 0 0 0,0-1 0 0 0,1 1 0 0 0,0-1 0 0 0,5 8 3 0 0,-4-10-790 0 0,-1 0 0 0 0,1-1-1 0 0,1 0 1 0 0,-1 0-1 0 0,2 0 1 0 0,-1-1 0 0 0,1 0-1 0 0,0-1 1 0 0,0 0 0 0 0,4 1 790 0 0,9 5-6800 0 0</inkml:trace>
  <inkml:trace contextRef="#ctx0" brushRef="#br0" timeOffset="315539.965">21747 8421 3680 0 0,'0'0'284'0'0,"-3"-10"525"0"0,3 9 4074 0 0,1 1 4858 0 0,17 30-8372 0 0,-1 0 0 0 0,-1 1 0 0 0,8 24-1369 0 0,3 5 583 0 0,-14-29-357 0 0,-1 1 0 0 0,-2 1 0 0 0,2 14-226 0 0,-5-2 69 0 0,-4-23 6 0 0,-3-19-41 0 0,0 1 1 0 0,0-1 0 0 0,0 0 0 0 0,0 1 0 0 0,0-1 0 0 0,-1 1 0 0 0,0-1 0 0 0,1 0 0 0 0,-1 0-1 0 0,-1 1-34 0 0,2-3-2 0 0,0 0 0 0 0,0-1-1 0 0,-1 1 1 0 0,1 0-1 0 0,0-1 1 0 0,0 1-1 0 0,-1-1 1 0 0,1 1-1 0 0,-1-1 1 0 0,1 1-1 0 0,0 0 1 0 0,-1-1-1 0 0,1 0 1 0 0,-1 1 0 0 0,1-1-1 0 0,-1 1 1 0 0,0-1-1 0 0,1 1 1 0 0,-1-1-1 0 0,1 0 1 0 0,-1 0-1 0 0,0 1 1 0 0,1-1-1 0 0,-1 0 1 0 0,0 0-1 0 0,1 0 1 0 0,-1 1 0 0 0,0-1-1 0 0,1 0 1 0 0,-1 0-1 0 0,0 0 1 0 0,1 0-1 0 0,-1 0 1 0 0,0 0-1 0 0,1-1 1 0 0,-1 1-1 0 0,0 0 1 0 0,1 0-1 0 0,-1 0 1 0 0,0-1-1 0 0,1 1 1 0 0,-1 0 0 0 0,1-1-1 0 0,-1 1 1 0 0,0 0-1 0 0,1-1 1 0 0,-1 1-1 0 0,1-1 3 0 0,-3-1-218 0 0,0-1-1 0 0,0 0 1 0 0,0 0-1 0 0,0 0 1 0 0,1-1-1 0 0,-1 1 1 0 0,1-1 0 0 0,0 1-1 0 0,0-1 1 0 0,0 0-1 0 0,1 0 1 0 0,-1 1-1 0 0,1-1 1 0 0,0 0-1 0 0,0-2 219 0 0,-3-12-1827 0 0,2 0 1 0 0,-1-18 1826 0 0,2 24-707 0 0,2-9-178 0 0,0-1 0 0 0,1 1-1 0 0,1-1 1 0 0,1 1 0 0 0,1 0-1 0 0,1 0 1 0 0,3-6 885 0 0,-6 19 210 0 0,0 0 0 0 0,0 0 0 0 0,1 1 0 0 0,0-1 0 0 0,0 1-1 0 0,1 0 1 0 0,0 0 0 0 0,0 0 0 0 0,0 0 0 0 0,1 1 0 0 0,3-3-210 0 0,-5 6 250 0 0,-1 1 0 0 0,0-1 0 0 0,1 1 0 0 0,0 0-1 0 0,-1 0 1 0 0,1 0 0 0 0,0 1 0 0 0,0-1 0 0 0,0 1 0 0 0,0 0 0 0 0,0 0 0 0 0,0 0 0 0 0,0 1-1 0 0,0-1 1 0 0,1 1 0 0 0,-1 0 0 0 0,0 0 0 0 0,0 1 0 0 0,0-1 0 0 0,0 1 0 0 0,1 0 0 0 0,-1 0 0 0 0,0 0-1 0 0,2 2-249 0 0,1 0 267 0 0,1 0 0 0 0,-2 1 0 0 0,1 0 0 0 0,0 0-1 0 0,-1 1 1 0 0,0 0 0 0 0,0 0 0 0 0,0 0-1 0 0,0 1 1 0 0,-1-1 0 0 0,0 2-267 0 0,-3-4 59 0 0,0-1 1 0 0,-1 1-1 0 0,1 0 1 0 0,-1-1-1 0 0,0 1 1 0 0,0 0-1 0 0,0 0 1 0 0,0 0-1 0 0,0 0 1 0 0,-1 0-1 0 0,0 0 1 0 0,1 1-1 0 0,-1-1 1 0 0,0 0-1 0 0,0 0 1 0 0,-1 0-1 0 0,1 0 0 0 0,-1 0 1 0 0,1 0-1 0 0,-1 0 1 0 0,0 0-1 0 0,0 0 1 0 0,0 0-1 0 0,-1 0 1 0 0,1-1-1 0 0,-1 1 1 0 0,0 0-1 0 0,1-1 1 0 0,-1 1-1 0 0,0-1 1 0 0,0 0-1 0 0,-1 1 1 0 0,1-1-1 0 0,0 0 0 0 0,-1 0 1 0 0,1-1-1 0 0,-1 1 1 0 0,0 0-60 0 0,-12 5 127 0 0,1-1 1 0 0,-1 0-1 0 0,0-1 1 0 0,0-1-1 0 0,-1 0-127 0 0,11-3-20 0 0,-1 0 0 0 0,1-1 0 0 0,-1 1 0 0 0,1-1-1 0 0,-1 0 1 0 0,1 0 0 0 0,-1-1 0 0 0,1 0 0 0 0,-1 0 0 0 0,1 0-1 0 0,-1-1 1 0 0,1 1 0 0 0,0-1 0 0 0,0 0 0 0 0,0-1 0 0 0,-1 0 20 0 0,4 2-37 0 0,1 0 0 0 0,-1 0 1 0 0,1 0-1 0 0,-1 0 1 0 0,1 0-1 0 0,0 0 1 0 0,-1 0-1 0 0,1 0 0 0 0,0-1 1 0 0,0 1-1 0 0,0 0 1 0 0,0-1-1 0 0,0 1 1 0 0,0-1-1 0 0,0 1 0 0 0,1-1 1 0 0,-1 1-1 0 0,1-1 1 0 0,-1 1-1 0 0,1-1 1 0 0,-1 0-1 0 0,1 1 0 0 0,0-1 1 0 0,0 0-1 0 0,0 0 1 0 0,0 1-1 0 0,0-1 1 0 0,0 0-1 0 0,0 1 0 0 0,0-1 1 0 0,1 0-1 0 0,-1 1 1 0 0,1-1-1 0 0,-1 0 1 0 0,1 1-1 0 0,0-1 0 0 0,0 1 1 0 0,-1-1-1 0 0,1 1 1 0 0,0-1-1 0 0,0 1 1 0 0,2-1 35 0 0,4-7-904 0 0,0 1-1 0 0,1 0 1 0 0,0 1-1 0 0,0 0 1 0 0,1 0-1 0 0,0 0 906 0 0,9-6-2167 0 0</inkml:trace>
  <inkml:trace contextRef="#ctx0" brushRef="#br0" timeOffset="316030.966">22260 8443 9216 0 0,'2'8'949'0'0,"3"17"190"0"0,-3-17 492 0 0,-1 0 0 0 0,1 0 0 0 0,-2 1-1 0 0,1 0-1630 0 0,-5 109 5050 0 0,-5-76-3480 0 0,9-42-1553 0 0,0 0-1 0 0,-1 0 1 0 0,1 0 0 0 0,0 0-1 0 0,0 0 1 0 0,-1 0-1 0 0,1 0 1 0 0,0 0 0 0 0,0 0-1 0 0,-1-1 1 0 0,1 1-1 0 0,0 0 1 0 0,0 0 0 0 0,-1 0-1 0 0,1 0 1 0 0,0 0-1 0 0,0 0 1 0 0,-1 0 0 0 0,1-1-1 0 0,0 1 1 0 0,0 0-1 0 0,0 0 1 0 0,0 0 0 0 0,-1-1-1 0 0,1 1 1 0 0,0 0-1 0 0,0 0 1 0 0,0 0 0 0 0,0-1-1 0 0,0 1 1 0 0,0 0-1 0 0,-1 0 1 0 0,1-1 0 0 0,0 1-1 0 0,0 0 1 0 0,0 0-1 0 0,0-1 1 0 0,0 1 0 0 0,0 0-1 0 0,0-1-16 0 0,1-7-14 0 0,0-1-1 0 0,0 0 1 0 0,1 1-1 0 0,0-1 1 0 0,0 1-1 0 0,1 0 1 0 0,0 0-1 0 0,1 0 1 0 0,1-3 14 0 0,7-11-572 0 0,1 1 1 0 0,11-14 571 0 0,-16 25-247 0 0,0 0 1 0 0,1 1-1 0 0,0 0 1 0 0,0 0-1 0 0,1 1 0 0 0,0 0 1 0 0,2-1 246 0 0,-6 6-219 0 0,0-1 0 0 0,0 1 0 0 0,0 0 0 0 0,0 0 0 0 0,0 1 1 0 0,0-1-1 0 0,1 1 0 0 0,-1 1 0 0 0,1-1 0 0 0,0 1 0 0 0,-1 1 0 0 0,1-1 0 0 0,0 1 0 0 0,2 0 219 0 0,-8 0-34 0 0,0 0 0 0 0,0 0-1 0 0,0 0 1 0 0,0 0 0 0 0,0 0-1 0 0,1 0 1 0 0,-1 1 0 0 0,0-1-1 0 0,0 0 1 0 0,0 1-1 0 0,0-1 1 0 0,0 0 0 0 0,-1 1-1 0 0,1-1 1 0 0,0 1 0 0 0,0 0-1 0 0,0-1 1 0 0,0 1 0 0 0,0 0-1 0 0,-1-1 1 0 0,1 1-1 0 0,0 0 1 0 0,-1 0 0 0 0,1 0-1 0 0,0 0 1 0 0,-1-1 0 0 0,1 1-1 0 0,-1 0 1 0 0,0 0 0 0 0,1 0-1 0 0,-1 0 1 0 0,0 0-1 0 0,1 0 1 0 0,-1 0 0 0 0,0 1-1 0 0,0-1 1 0 0,0 0 0 0 0,0 0 34 0 0,-1 3-20 0 0,1-1 1 0 0,-1 1-1 0 0,0-1 1 0 0,0 1-1 0 0,-1-1 1 0 0,1 0-1 0 0,-1 1 1 0 0,0-1-1 0 0,1 0 1 0 0,-1 0-1 0 0,-2 1 20 0 0,-46 57 1210 0 0,32-34 742 0 0,-8 14-1952 0 0,26-40 54 0 0,-1 0 1 0 0,1 0 0 0 0,-1 0-1 0 0,1 0 1 0 0,-1-1 0 0 0,1 1-1 0 0,0 0 1 0 0,-1 0-1 0 0,1 0 1 0 0,0 0 0 0 0,0 1-1 0 0,0-1 1 0 0,-1 0 0 0 0,1 0-1 0 0,0 0 1 0 0,1 0-1 0 0,-1 0 1 0 0,0 0 0 0 0,0 0-1 0 0,0 0 1 0 0,1 0 0 0 0,-1 0-1 0 0,0 0 1 0 0,1 0 0 0 0,-1 0-1 0 0,1 0 1 0 0,-1 0-1 0 0,1-1 1 0 0,-1 1 0 0 0,1 0-1 0 0,0 0 1 0 0,-1 0 0 0 0,1-1-1 0 0,0 1 1 0 0,0 0-1 0 0,0-1-54 0 0,0 2 57 0 0,1-1 0 0 0,0 0 0 0 0,0 0 0 0 0,0-1 0 0 0,0 1 0 0 0,1 0 0 0 0,-1 0 0 0 0,0-1 0 0 0,0 0 0 0 0,0 1-1 0 0,0-1 1 0 0,1 0 0 0 0,-1 0 0 0 0,0 0 0 0 0,0 0 0 0 0,1 0-57 0 0,6-2 123 0 0,0 0 0 0 0,0 0 0 0 0,-1 0 0 0 0,1-1 0 0 0,0-1 0 0 0,-1 1 0 0 0,3-3-123 0 0,-6 3 55 0 0,0 0 0 0 0,0-1 0 0 0,0 0 0 0 0,-1 0 0 0 0,1 0 0 0 0,-1 0 0 0 0,0-1-1 0 0,0 0 1 0 0,0 1 0 0 0,-1-2 0 0 0,1 0-55 0 0,-2 2 31 0 0,0 0 1 0 0,-1 0-1 0 0,0 1 0 0 0,1-1 0 0 0,-2 0 0 0 0,1 0 1 0 0,0 0-1 0 0,-1 0 0 0 0,1 0 0 0 0,-1 0 0 0 0,0 0 1 0 0,-1 0-1 0 0,1 0 0 0 0,-1 0 0 0 0,1 0 0 0 0,-1 0 0 0 0,0 0 1 0 0,-2-3-32 0 0,0-1-113 0 0,0 0 1 0 0,-1 0 0 0 0,0 1 0 0 0,-1-1 0 0 0,0 1 0 0 0,0 0-1 0 0,0 0 1 0 0,-2-1 112 0 0,-5-2-1633 0 0,10 9 1040 0 0,1-1 1 0 0,-1 1 0 0 0,0-1-1 0 0,1 1 1 0 0,-1-1 0 0 0,1 1-1 0 0,0-1 1 0 0,0 0-1 0 0,-1 1 1 0 0,1-2 592 0 0,-3-5-1786 0 0</inkml:trace>
  <inkml:trace contextRef="#ctx0" brushRef="#br0" timeOffset="316430.531">22792 8154 10136 0 0,'0'0'464'0'0,"0"0"-10"0"0,0 2-294 0 0,2 6 676 0 0,-1 0-1 0 0,0 0 0 0 0,0 1 0 0 0,-1-1 1 0 0,0 0-1 0 0,-1 0 0 0 0,1 1 0 0 0,-2-1 0 0 0,0 3-835 0 0,-1 18 595 0 0,-7 177 2506 0 0,9-176-2910 0 0,2-22-129 0 0,-2 0-1 0 0,1 0 0 0 0,-1 0 1 0 0,0-1-1 0 0,0 1 0 0 0,-1 0 0 0 0,-1 3-61 0 0,-6 1 502 0 0,7-10 102 0 0,7-8-482 0 0,12-11-693 0 0,-5 4 224 0 0,0 1 0 0 0,1 0 0 0 0,8-4 347 0 0,-12 9-172 0 0,1 0 0 0 0,0 1 0 0 0,0 0 0 0 0,0 1 0 0 0,1 0 0 0 0,0 0-1 0 0,0 1 1 0 0,0 1 0 0 0,0 0 0 0 0,7-1 172 0 0,-17 3-4 0 0,1 1-1 0 0,0 0 1 0 0,-1 0 0 0 0,1 0-1 0 0,-1 0 1 0 0,1 0-1 0 0,0 0 1 0 0,-1 1 0 0 0,1-1-1 0 0,-1 0 1 0 0,1 1 0 0 0,-1-1-1 0 0,1 1 1 0 0,-1 0-1 0 0,1-1 1 0 0,-1 1 0 0 0,1 0 4 0 0,-1 0 25 0 0,-1 0 1 0 0,1-1-1 0 0,-1 1 1 0 0,1 0 0 0 0,0 0-1 0 0,-1-1 1 0 0,0 1-1 0 0,1 0 1 0 0,-1 0 0 0 0,1 0-1 0 0,-1 0 1 0 0,0 0-1 0 0,0 0 1 0 0,1 0-1 0 0,-1 0 1 0 0,0 0 0 0 0,0 0-1 0 0,0-1 1 0 0,0 1-1 0 0,0 1-25 0 0,-1 0 77 0 0,1 1-1 0 0,0 0 0 0 0,-1-1 0 0 0,0 1 1 0 0,0-1-1 0 0,0 1 0 0 0,0-1 1 0 0,0 1-1 0 0,0-1 0 0 0,0 1 0 0 0,-1-1 1 0 0,0 0-1 0 0,1 0 0 0 0,-1 0-76 0 0,-10 8 282 0 0,1-1 0 0 0,-2-1 0 0 0,1 0 0 0 0,-1-1-1 0 0,-8 4-281 0 0,-21 7 461 0 0,-5 0-461 0 0,37-15 10 0 0,-12 5-618 0 0,0-1-1 0 0,-10 1 609 0 0,21-6-2535 0 0,0 0-1 0 0,0-1 1 0 0,-7 0 2535 0 0,-4-1-6688 0 0</inkml:trace>
  <inkml:trace contextRef="#ctx0" brushRef="#br0" timeOffset="317027.392">23037 8471 3680 0 0,'0'0'167'0'0,"-4"-1"-522"0"0,-11 3 15396 0 0,14-2-14960 0 0,1 1 0 0 0,0-1 0 0 0,-1 1 0 0 0,1 0 0 0 0,0-1 0 0 0,0 1 1 0 0,0 0-1 0 0,-1-1 0 0 0,1 1 0 0 0,0 0 0 0 0,0-1 0 0 0,0 1 0 0 0,0 0 0 0 0,0-1 1 0 0,0 1-1 0 0,0 0 0 0 0,0-1 0 0 0,0 1 0 0 0,1 0 0 0 0,-1-1 0 0 0,0 1 0 0 0,0 0 0 0 0,1-1 1 0 0,-1 1-1 0 0,0 0-81 0 0,2 0 93 0 0,-1 1 0 0 0,0-1 0 0 0,0 0 1 0 0,0 0-1 0 0,0 0 0 0 0,1 0 0 0 0,-1 0 1 0 0,1 0-1 0 0,-1 0 0 0 0,1 0 0 0 0,-1 0-93 0 0,4 1 115 0 0,-1 0-1 0 0,1-1 1 0 0,-1 1 0 0 0,1-1-1 0 0,-1 0 1 0 0,1-1 0 0 0,0 1-1 0 0,1 0-114 0 0,14-3 216 0 0,0 0 0 0 0,0 0 0 0 0,-1-2 0 0 0,1-1 0 0 0,15-5-216 0 0,-28 7-4 0 0,0-1 0 0 0,0 1 0 0 0,-1-1 0 0 0,1-1-1 0 0,-1 1 1 0 0,0-1 0 0 0,0 0 0 0 0,0-1 0 0 0,3-4 4 0 0,-7 8-25 0 0,-1 1 6 0 0,0 0 1 0 0,0 0-1 0 0,0 0 1 0 0,0 0 0 0 0,0 0-1 0 0,0-1 1 0 0,0 1 0 0 0,-1 0-1 0 0,1 0 1 0 0,0-1-1 0 0,-1 1 1 0 0,1-1 0 0 0,-1 1-1 0 0,0 0 1 0 0,1-1-1 0 0,-1 1 1 0 0,0-1 0 0 0,0 1-1 0 0,0-1 1 0 0,0 1 0 0 0,0 0-1 0 0,0-1 1 0 0,0 1-1 0 0,-1-1 1 0 0,1 1 0 0 0,0 0-1 0 0,-1-1 1 0 0,1 1-1 0 0,-1-1 1 0 0,0 0 18 0 0,0 0-17 0 0,-1 0 1 0 0,1 0-1 0 0,-1 0 1 0 0,1 1-1 0 0,-1-1 0 0 0,0 0 1 0 0,0 1-1 0 0,0-1 1 0 0,0 1-1 0 0,0 0 0 0 0,0-1 1 0 0,0 1-1 0 0,0 0 0 0 0,0 0 1 0 0,0 1-1 0 0,-1-1 1 0 0,1 0-1 0 0,0 1 17 0 0,-5-1-16 0 0,0 0 1 0 0,0 1-1 0 0,0-1 0 0 0,0 2 0 0 0,0-1 1 0 0,0 1-1 0 0,0 0 0 0 0,0 1 1 0 0,0-1-1 0 0,1 1 0 0 0,-1 1 1 0 0,1-1-1 0 0,-1 1 0 0 0,-2 2 16 0 0,-11 6 24 0 0,1 1-1 0 0,1 0 1 0 0,-15 14-24 0 0,28-22 16 0 0,0 1 1 0 0,-1 0 0 0 0,1 0-1 0 0,1 1 1 0 0,-1-1-1 0 0,1 1 1 0 0,0 0 0 0 0,1 0-1 0 0,-1 1 1 0 0,1-1 0 0 0,0 1-1 0 0,1 0 1 0 0,-2 6-17 0 0,3-9 12 0 0,0-1 0 0 0,0 1 0 0 0,1 0 1 0 0,0 0-1 0 0,0-1 0 0 0,0 1 0 0 0,0 0 0 0 0,1-1 1 0 0,-1 1-1 0 0,1 0 0 0 0,0-1 0 0 0,0 1 0 0 0,0-1 0 0 0,1 1 1 0 0,-1-1-1 0 0,1 1 0 0 0,0-1 0 0 0,0 0 0 0 0,0 0 1 0 0,0 0-1 0 0,0 0 0 0 0,1 0 0 0 0,-1-1 0 0 0,1 1 1 0 0,0-1-1 0 0,0 1 0 0 0,2 0-12 0 0,4 3 29 0 0,1 0 1 0 0,0-1-1 0 0,0-1 1 0 0,0 0-1 0 0,1 0 1 0 0,0-1-1 0 0,-1 0 1 0 0,4 0-30 0 0,25 3-534 0 0,26 1 534 0 0,-54-5-173 0 0,-3-2-17 0 0,44 4-1607 0 0,-18-3-3462 0 0,-2-6-1354 0 0</inkml:trace>
  <inkml:trace contextRef="#ctx0" brushRef="#br0" timeOffset="318665.409">23909 8367 12464 0 0,'0'0'572'0'0,"0"0"-11"0"0,0 0-353 0 0,-13-5 31 0 0,11 5-120 0 0,0 0 0 0 0,0 0 0 0 0,0 0 0 0 0,0 0 1 0 0,-1 0-1 0 0,1 1 0 0 0,0-1 0 0 0,0 1 1 0 0,0 0-1 0 0,0-1 0 0 0,0 1 0 0 0,0 0 0 0 0,-1 1-119 0 0,-26 15 1125 0 0,26-16-1052 0 0,-10 8 401 0 0,7-7-303 0 0,1 1 0 0 0,0 0 0 0 0,1 0 0 0 0,-1 0 0 0 0,0 1 0 0 0,1 0 0 0 0,0 0 0 0 0,0 0 0 0 0,0 0 0 0 0,0 1 0 0 0,1-1-1 0 0,0 1 1 0 0,-1 1-171 0 0,-1 2 241 0 0,4-7-202 0 0,0 0 0 0 0,1 1 1 0 0,-1-1-1 0 0,0 0 0 0 0,1 0 0 0 0,-1 1 0 0 0,0-1 0 0 0,1 0 1 0 0,0 1-1 0 0,-1-1 0 0 0,1 0 0 0 0,0 1-39 0 0,0-1 145 0 0,-7 13 254 0 0,8-11-329 0 0,-1-1 0 0 0,0 0 0 0 0,0 0 0 0 0,1 0 0 0 0,-1 0 0 0 0,1 0 1 0 0,0 0-1 0 0,0 0 0 0 0,0 0 0 0 0,0 0 0 0 0,0 0 0 0 0,0 0 0 0 0,1 1-70 0 0,1 1 62 0 0,0 0 0 0 0,0-1 0 0 0,0 1 0 0 0,0-1 0 0 0,1 0 0 0 0,-1 0 0 0 0,1 0 0 0 0,2 1-62 0 0,-2-1 74 0 0,2 0 14 0 0,16 0-56 0 0,-20-3-32 0 0,-1 0 0 0 0,0 1 1 0 0,0-1-1 0 0,1 0 0 0 0,-1 0 0 0 0,0 0 0 0 0,1 0 0 0 0,-1 0 0 0 0,0 0 0 0 0,1 0 0 0 0,-1-1 0 0 0,0 1 0 0 0,0 0 0 0 0,2-1 0 0 0,0 0 10 0 0,9-5 69 0 0,-7 3-41 0 0,-2 2-24 0 0,0-1 0 0 0,0 1 0 0 0,0-1 0 0 0,0 1 0 0 0,-1-1 0 0 0,1 0-1 0 0,0 0 1 0 0,-1 0 0 0 0,1 0 0 0 0,-1-1 0 0 0,0 1 0 0 0,0-1 0 0 0,0 1-1 0 0,0-1 1 0 0,1-1-14 0 0,0-2 25 0 0,0 0 1 0 0,-1 0-1 0 0,0 0 0 0 0,0 0 0 0 0,0-1 0 0 0,-1 1 0 0 0,1-4-25 0 0,2-5-41 0 0,-3 12 23 0 0,0-1-1 0 0,0 1 1 0 0,-1 0-1 0 0,1-1 1 0 0,-1 1-1 0 0,0-1 19 0 0,7-46-192 0 0,-7 49 183 0 0,0 0-1 0 0,0 1 0 0 0,0-1 1 0 0,0 0-1 0 0,0 0 0 0 0,0 0 1 0 0,0 0-1 0 0,0 0 0 0 0,0 0 1 0 0,1 0-1 0 0,-1 0 0 0 0,0 0 1 0 0,0 0-1 0 0,1 0 1 0 0,-1 1-1 0 0,1-1 0 0 0,-1 0 1 0 0,1 0-1 0 0,-1 0 0 0 0,1 1 1 0 0,-1-1-1 0 0,2 0 10 0 0,3-6-108 0 0,-4 7 102 0 0,1-1 0 0 0,0 1 0 0 0,0 0 0 0 0,-1 0 0 0 0,1-1 0 0 0,0 1 0 0 0,0 1 0 0 0,0-1 0 0 0,-1 0 0 0 0,2 0 6 0 0,-3 0-4 0 0,6 1-43 0 0,-1 0 0 0 0,1 1 0 0 0,-1-1 0 0 0,0 1 0 0 0,0 0-1 0 0,1 0 1 0 0,-1 0 0 0 0,-1 1 0 0 0,1 0 0 0 0,0 0 0 0 0,-1 0 0 0 0,1 1-1 0 0,-1-1 1 0 0,0 1 0 0 0,0 0 0 0 0,1 2 47 0 0,3 3 51 0 0,-2 1-1 0 0,1 0 1 0 0,-1 0-1 0 0,0 0 1 0 0,-1 1 0 0 0,-1 0-1 0 0,2 3-50 0 0,-5-9 72 0 0,1 1-1 0 0,-1-1 0 0 0,-1 0 0 0 0,1 1 1 0 0,-1 1-72 0 0,2 9 187 0 0,-2-10-111 0 0,0 0-1 0 0,-1 0 1 0 0,1 0-1 0 0,-1 0 1 0 0,0 0-1 0 0,-1-1 1 0 0,1 1-1 0 0,-2 3-75 0 0,1-6 3 0 0,2-1 58 0 0,-1 0 1 0 0,1-1-1 0 0,-1 1 1 0 0,0 0 0 0 0,1-1-1 0 0,-1 1 1 0 0,0-1-1 0 0,0 1 1 0 0,0-1 0 0 0,0 1-1 0 0,-1-1 1 0 0,1 0-1 0 0,0 0 1 0 0,-1 1 0 0 0,1-1-1 0 0,-1 0-61 0 0,1-1 210 0 0,1 0-97 0 0,-12-8 52 0 0,11 6-177 0 0,1 0-1 0 0,-1 0 1 0 0,0 1 0 0 0,1-1-1 0 0,0 0 1 0 0,-1 0-1 0 0,1 0 1 0 0,0 0-1 0 0,0 0 1 0 0,0 0 0 0 0,0 0-1 0 0,0 0 1 0 0,0 0-1 0 0,0 1 1 0 0,1-1-1 0 0,0-1 13 0 0,10-31-362 0 0,-7 24 262 0 0,-2 4-44 0 0,1 1 0 0 0,0 0 0 0 0,0-1 0 0 0,0 2 1 0 0,0-1-1 0 0,1 0 0 0 0,3-3 144 0 0,33-30-1090 0 0,-26 26 612 0 0,22-18-402 0 0,-33 28 826 0 0,0 0 1 0 0,0 0-1 0 0,1 0 1 0 0,-1 1-1 0 0,0-1 0 0 0,0 1 1 0 0,1 0-1 0 0,-1 0 0 0 0,1 0 1 0 0,-1 1-1 0 0,1-1 0 0 0,0 1 54 0 0,-3 0 19 0 0,0 0-1 0 0,0 0 0 0 0,1 1 0 0 0,-1-1 0 0 0,0 1 0 0 0,0-1 0 0 0,0 1 1 0 0,0-1-1 0 0,0 1 0 0 0,0 0 0 0 0,-1-1 0 0 0,1 1 0 0 0,0 0 0 0 0,0 0 1 0 0,0-1-1 0 0,-1 1 0 0 0,1 0 0 0 0,0 0 0 0 0,-1 0 0 0 0,1 0 0 0 0,-1 0 0 0 0,1 1-17 0 0,1 1 49 0 0,-1 0 1 0 0,0 0 0 0 0,1 1 0 0 0,-1-1 0 0 0,-1 0-1 0 0,2 3-50 0 0,4 39 1731 0 0,9 30-1731 0 0,-14-70 87 0 0,1 0 1 0 0,-1 1-1 0 0,1-1 0 0 0,1 0 1 0 0,-1 0-1 0 0,1-1 0 0 0,-1 1 1 0 0,1-1-1 0 0,1 1 0 0 0,-1-1 1 0 0,1 0-1 0 0,0 0 0 0 0,-1 0 1 0 0,2 0-1 0 0,-1-1 0 0 0,2 1-87 0 0,-4-3 48 0 0,0 0-1 0 0,0-1 1 0 0,0 1-1 0 0,-1-1 1 0 0,1 1 0 0 0,0-1-1 0 0,0 0 1 0 0,0 0-1 0 0,0 0 1 0 0,0 0-1 0 0,0 0 1 0 0,0 0-1 0 0,0-1 1 0 0,0 1-1 0 0,0-1 1 0 0,0 1-1 0 0,0-1 1 0 0,-1 0-1 0 0,1 1 1 0 0,0-1 0 0 0,0 0-1 0 0,0-1-47 0 0,3 0 55 0 0,-1-1 0 0 0,0 0 1 0 0,0 0-1 0 0,-1 0 0 0 0,1 0 0 0 0,-1 0 1 0 0,1-1-1 0 0,-1 1 0 0 0,1-2-55 0 0,8-16 27 0 0,-1 0 0 0 0,0-1-1 0 0,5-18-26 0 0,-13 31-48 0 0,39-108-887 0 0,-41 112 935 0 0,1 0 0 0 0,-1 0-1 0 0,1 0 1 0 0,-1 0 0 0 0,-1 0-1 0 0,1 0 1 0 0,-1 0 0 0 0,0 0-1 0 0,0 0 1 0 0,0-1 0 0 0,-1 1-1 0 0,0-2 1 0 0,-3-9 21 0 0,0 0-1 0 0,-1 1 0 0 0,-3-5-20 0 0,0-1 7 0 0,5 11-65 0 0,-3-6-138 0 0,3 10 238 0 0,1-1 1 0 0,0 0-1 0 0,0 1 0 0 0,0-1 1 0 0,1 0-1 0 0,-1-6-42 0 0,1 10 0 0 0,0-20 0 0 0,-6 102-70 0 0,1-12-224 0 0,2-39 328 0 0,2 1 0 0 0,1 0 0 0 0,2 17-34 0 0,0-30 68 0 0,0-7-58 0 0,-1 0-1 0 0,1 0 0 0 0,0-1 0 0 0,1 1 1 0 0,0 0-1 0 0,1-1 0 0 0,-1 1 0 0 0,4 5-9 0 0,0-4 10 0 0,-5-8 6 0 0,0 1-1 0 0,0-1 1 0 0,0 0-1 0 0,0 0 1 0 0,1 0-1 0 0,-1 0 1 0 0,1 0-1 0 0,0 0 1 0 0,0-1-1 0 0,-1 1 1 0 0,1 0-1 0 0,0-1 1 0 0,0 1-1 0 0,0-1 1 0 0,1 1-16 0 0,2 0 25 0 0,0 0 1 0 0,0 0-1 0 0,0 0 1 0 0,1-1-1 0 0,-1 0 0 0 0,0 0 1 0 0,0 0-1 0 0,1 0 1 0 0,-1-1-1 0 0,1 0 0 0 0,-1 0 1 0 0,0 0-1 0 0,1-1 1 0 0,-1 0-1 0 0,1 0-25 0 0,1-1-9 0 0,1 0 0 0 0,-1-1-1 0 0,0 1 1 0 0,0-1 0 0 0,-1-1 0 0 0,1 1 0 0 0,-1-1 0 0 0,0-1-1 0 0,0 1 1 0 0,5-5 9 0 0,10-12-690 0 0,-1-1 0 0 0,12-16 690 0 0,-14 11-424 0 0,-18 26 360 0 0,0 1 0 0 0,0 0 0 0 0,0 10 38 0 0,-1 1 0 0 0,-1-1 0 0 0,0 0 0 0 0,-2 6 26 0 0,2-6 42 0 0,-1 1 0 0 0,1-1 0 0 0,1 1 0 0 0,0 5-42 0 0,1-11 52 0 0,0 13 1 0 0,0-17-43 0 0,0 0 1 0 0,0-1-1 0 0,0 1 0 0 0,0 0 1 0 0,0-1-1 0 0,0 1 1 0 0,1-1-1 0 0,-1 1 0 0 0,0 0 1 0 0,0-1-1 0 0,1 1 1 0 0,-1-1-1 0 0,0 1 1 0 0,1-1-1 0 0,-1 1 0 0 0,0-1 1 0 0,1 1-1 0 0,-1-1 1 0 0,1 1-1 0 0,-1-1 0 0 0,1 1 1 0 0,-1-1-1 0 0,1 1-10 0 0,1-1 14 0 0,1 1-1 0 0,-1-1 0 0 0,1 1 0 0 0,-1-1 0 0 0,1 0 1 0 0,0 0-1 0 0,-1 0 0 0 0,1 0 0 0 0,-1-1 1 0 0,1 1-1 0 0,-1-1 0 0 0,1 1 0 0 0,-1-1 1 0 0,1 0-1 0 0,0 0-13 0 0,7-4-156 0 0,-1 0 1 0 0,1 0-1 0 0,2-3 156 0 0,-5 3-108 0 0,0 1 0 0 0,0 0 0 0 0,1 0 0 0 0,-1 0 0 0 0,6 0 108 0 0,-12 3-37 0 0,0 1-1 0 0,0 0 1 0 0,0-1-1 0 0,0 1 1 0 0,0 0-1 0 0,0 0 1 0 0,1 0-1 0 0,-1 0 1 0 0,0 0-1 0 0,0 0 1 0 0,0 0-1 0 0,0 0 1 0 0,0 1-1 0 0,0-1 1 0 0,0 0-1 0 0,0 1 0 0 0,0-1 1 0 0,0 1-1 0 0,0-1 1 0 0,0 1-1 0 0,0-1 1 0 0,0 1 37 0 0,1 1 10 0 0,-1-1 0 0 0,0 0 0 0 0,0 1 0 0 0,0-1 0 0 0,0 1 0 0 0,-1-1 0 0 0,1 1 0 0 0,0-1-1 0 0,0 1 1 0 0,-1 0 0 0 0,0-1 0 0 0,1 1 0 0 0,-1 1-10 0 0,1 6 170 0 0,0 0 0 0 0,0 1 0 0 0,-2-1 0 0 0,1 1 0 0 0,-1-1-170 0 0,1-2-26 0 0,-14 79 570 0 0,9-56-263 0 0,-1 0-1 0 0,-2-1 0 0 0,-1 0 1 0 0,-4 7-281 0 0,9-23 74 0 0,-2 0 0 0 0,0 0 1 0 0,0-1-1 0 0,-5 5-74 0 0,7-11 22 0 0,-1 1-1 0 0,0-1 1 0 0,0-1 0 0 0,0 1-1 0 0,-1-1 1 0 0,0 0 0 0 0,0 0-1 0 0,-5 3-21 0 0,-16 6 16 0 0</inkml:trace>
  <inkml:trace contextRef="#ctx0" brushRef="#br0" timeOffset="319296.513">16772 9419 12552 0 0,'0'0'572'0'0,"6"-3"193"0"0,-1-2-604 0 0,-5 5 6 0 0,0 0 0 0 0,0 0 0 0 0,0 0 0 0 0,0-1 1 0 0,0 1-1 0 0,0 0 0 0 0,0 0 0 0 0,1 0 0 0 0,-1-1 0 0 0,0 1 0 0 0,0 0 0 0 0,0 0 0 0 0,0 0 0 0 0,1 0 0 0 0,-1 0 0 0 0,0 0 0 0 0,0-1 0 0 0,0 1 0 0 0,1 0 1 0 0,-1 0-1 0 0,0 0 0 0 0,0 0 0 0 0,0 0 0 0 0,1 0 0 0 0,-1 0 0 0 0,0 0 0 0 0,0 0 0 0 0,1 0 0 0 0,-1 0 0 0 0,0 0 0 0 0,0 0 0 0 0,0 0 0 0 0,1 0 0 0 0,-1 0 0 0 0,0 0 1 0 0,0 0-1 0 0,1 0 0 0 0,-1 1 0 0 0,0-1 0 0 0,0 0 0 0 0,0 0 0 0 0,0 0 0 0 0,1 0 0 0 0,-1 0 0 0 0,0 0 0 0 0,0 1 0 0 0,0-1-167 0 0,3 14 1702 0 0,-6 18-1683 0 0,-5 0 296 0 0,3 0 0 0 0,0 0 0 0 0,2 1 0 0 0,1 17-315 0 0,2-41 38 0 0,0 1 0 0 0,-1 0 0 0 0,-2 8-38 0 0,1-14-142 0 0,1-3-654 0 0,1-1-304 0 0,4-6-6195 0 0,-1-4 527 0 0</inkml:trace>
  <inkml:trace contextRef="#ctx0" brushRef="#br0" timeOffset="319713.16">16881 9223 4608 0 0,'0'0'226'0'0,"-18"-12"-190"0"0,15 9 5059 0 0,2 0 5303 0 0,1 17-10392 0 0,0 7-2028 0 0,1 1 1 0 0,1 6 2021 0 0,-1-17-6038 0 0</inkml:trace>
  <inkml:trace contextRef="#ctx0" brushRef="#br0" timeOffset="320124.029">17008 9416 10592 0 0,'1'4'229'0'0,"0"0"0"0"0,-1-1 0 0 0,0 1 1 0 0,1 0-1 0 0,-1-1 0 0 0,0 1 0 0 0,-1 0 0 0 0,1 0 1 0 0,-1 0-230 0 0,0 12 1967 0 0,1-6-710 0 0,1-2-737 0 0,-1 1 0 0 0,0 0 0 0 0,-1-1 0 0 0,1 1 0 0 0,-2-1 0 0 0,1 1 0 0 0,-1-1 0 0 0,-1 1 0 0 0,1-1 0 0 0,-1 0 0 0 0,-4 6-520 0 0,4-8 274 0 0,1-2-101 0 0,0 0-1 0 0,-1 0 0 0 0,1 0 1 0 0,-1 0-1 0 0,-1 2-172 0 0,3-6 14 0 0,1 0 1 0 0,0 1-1 0 0,-1-1 1 0 0,1 0-1 0 0,-1 1 1 0 0,1-1-1 0 0,0 0 1 0 0,-1 1-1 0 0,1-1 1 0 0,-1 0-1 0 0,1 0 1 0 0,-1 1-1 0 0,1-1 0 0 0,-1 0 1 0 0,1 0-1 0 0,-1 0 1 0 0,1 0-1 0 0,-1 0 1 0 0,1 1-1 0 0,-1-1 1 0 0,1 0-1 0 0,-1 0 1 0 0,1 0-1 0 0,-1 0 0 0 0,1-1 1 0 0,-1 1-1 0 0,1 0 1 0 0,-1 0-1 0 0,1 0 1 0 0,-1 0-1 0 0,1 0 1 0 0,-1-1-1 0 0,1 1 1 0 0,0 0-1 0 0,-1 0 1 0 0,1-1-1 0 0,-1 1 0 0 0,1 0 1 0 0,0-1-1 0 0,-1 1 1 0 0,1-1-1 0 0,0 1 1 0 0,-1 0-1 0 0,1-1 1 0 0,0 1-1 0 0,-1-1 1 0 0,1 1-1 0 0,0-1 0 0 0,0 1 1 0 0,0-1-15 0 0,-1-1 29 0 0,0 0 0 0 0,0-1 0 0 0,0 1 0 0 0,1 0 0 0 0,-1 0-1 0 0,1-1 1 0 0,0 1 0 0 0,0 0 0 0 0,0-1 0 0 0,0 1 0 0 0,0-1 0 0 0,0 1 0 0 0,0 0 0 0 0,1-3-29 0 0,1-1-151 0 0,-1 1 1 0 0,1-1 0 0 0,0 1 0 0 0,0-1-1 0 0,2-2 151 0 0,4-4-270 0 0,0 0 0 0 0,1 0 0 0 0,0 1 0 0 0,1 0 0 0 0,0 1 0 0 0,0 0 0 0 0,1 1 0 0 0,5-3 270 0 0,-14 10-29 0 0,0 0 1 0 0,1 1-1 0 0,-1 0 0 0 0,0-1 0 0 0,0 1 0 0 0,1 0 0 0 0,-1 0 0 0 0,1 0 0 0 0,-1 1 0 0 0,1-1 0 0 0,0 1 0 0 0,-1-1 0 0 0,1 1 1 0 0,-1 0-1 0 0,1 0 0 0 0,0 0 0 0 0,-1 0 0 0 0,3 1 29 0 0,-2-1 63 0 0,0 1 0 0 0,0 1 0 0 0,0-1 0 0 0,0 0 0 0 0,0 1 0 0 0,0-1 0 0 0,0 1 0 0 0,0 0 0 0 0,-1 0 0 0 0,1 0 0 0 0,-1 0 0 0 0,1 1 0 0 0,0 1-63 0 0,1 1 159 0 0,0 0 0 0 0,0 1 0 0 0,0 0 0 0 0,-1-1 0 0 0,0 1 0 0 0,0 0 0 0 0,-1 1 0 0 0,1-1 0 0 0,-1 0 0 0 0,-1 1 1 0 0,1 0-1 0 0,-1-1 0 0 0,0 1 0 0 0,-1 1-159 0 0,-1 32 450 0 0,-2 0 1 0 0,-3 2-451 0 0,3-28-52 0 0,0-11-3604 0 0,3-3 1777 0 0</inkml:trace>
  <inkml:trace contextRef="#ctx0" brushRef="#br0" timeOffset="320125.029">17376 9235 5984 0 0,'0'0'464'0'0,"0"0"201"0"0,0 1 1984 0 0,13 30 7700 0 0,-8-21-9407 0 0,-1 1 0 0 0,0-1 0 0 0,1 5-942 0 0,0 4 284 0 0,-1 0 0 0 0,-1 0 1 0 0,0 1-1 0 0,-2-1 0 0 0,0 1 1 0 0,-1-1-1 0 0,-1 5-284 0 0,0-12 126 0 0,0-4-872 0 0,0-1-1 0 0,1 0 1 0 0,-2 1 0 0 0,1-1-1 0 0,-1 0 1 0 0,-1 0 0 0 0,1 0 746 0 0,-5 4-1814 0 0</inkml:trace>
  <inkml:trace contextRef="#ctx0" brushRef="#br0" timeOffset="320648.803">17234 9422 11976 0 0,'0'0'922'0'0,"1"1"-407"0"0,4 1 64 0 0,0-1 0 0 0,0 1 0 0 0,0-1 0 0 0,1 0-1 0 0,-1 0 1 0 0,0-1 0 0 0,0 0 0 0 0,1 0 0 0 0,-1 0 0 0 0,5-1-579 0 0,19 1 364 0 0,27 0 971 0 0,1-2 0 0 0,31-6-1335 0 0,-47 4-86 0 0,23-6 252 0 0,-31 3-139 0 0,-16 4-71 0 0,0-1 0 0 0,0-1 0 0 0,0-1 0 0 0,-1 0 0 0 0,0-2 0 0 0,4-1 44 0 0,-16 6-153 0 0,1 0 0 0 0,-1 0 0 0 0,1-1 0 0 0,-1 1 0 0 0,0-1 0 0 0,0 0-1 0 0,-1 0 1 0 0,3-3 153 0 0,-5 6-37 0 0,-1 0-1 0 0,1 0 0 0 0,0 0 1 0 0,-1 1-1 0 0,1-1 0 0 0,-1 0 0 0 0,1 0 1 0 0,-1 0-1 0 0,1 0 0 0 0,-1 0 1 0 0,0 0-1 0 0,0 0 0 0 0,1 0 1 0 0,-1 0-1 0 0,0 0 0 0 0,0 0 0 0 0,0 0 1 0 0,0 0-1 0 0,0 0 0 0 0,0 0 1 0 0,-1 0-1 0 0,1 0 0 0 0,0 0 1 0 0,0 0-1 0 0,-1 0 0 0 0,1 0 0 0 0,0 0 1 0 0,-1 0-1 0 0,1 0 0 0 0,-1 0 1 0 0,0 0-1 0 0,1 0 0 0 0,-1 0 1 0 0,0 1-1 0 0,1-1 0 0 0,-1 0 0 0 0,0 1 1 0 0,0-1-1 0 0,1 0 0 0 0,-1 1 1 0 0,0-1-1 0 0,0 1 0 0 0,0-1 1 0 0,0 1-1 0 0,0-1 0 0 0,0 1 0 0 0,0 0 1 0 0,0 0 37 0 0,-3-2-11 0 0,0 1 1 0 0,0 0-1 0 0,0 0 0 0 0,0 1 1 0 0,0-1-1 0 0,0 1 1 0 0,0 0-1 0 0,0 0 1 0 0,0 0-1 0 0,0 1 0 0 0,0 0 1 0 0,0-1-1 0 0,0 1 1 0 0,0 0-1 0 0,0 1 0 0 0,0-1 1 0 0,0 1 10 0 0,-5 2 88 0 0,1 0-1 0 0,0 1 1 0 0,0 0 0 0 0,0 1 0 0 0,0-1-1 0 0,-5 7-87 0 0,3-3 210 0 0,0 0-1 0 0,1 1 0 0 0,1 1 0 0 0,0 0 0 0 0,0 0 0 0 0,1 0 1 0 0,0 1-1 0 0,1 0 0 0 0,-2 6-209 0 0,7-15 42 0 0,0 0 0 0 0,0 0-1 0 0,0 0 1 0 0,0 1 0 0 0,1-1 0 0 0,-1 0 0 0 0,1 0 0 0 0,0 1-1 0 0,0-1 1 0 0,0 0 0 0 0,1 0 0 0 0,-1 1 0 0 0,1-1-1 0 0,-1 0 1 0 0,1 0 0 0 0,0 0 0 0 0,1 1-42 0 0,-1 1 104 0 0,0-4-88 0 0,-1 0 0 0 0,1-1 0 0 0,0 1 0 0 0,-1-1 0 0 0,1 1 0 0 0,-1-1 0 0 0,1 1 0 0 0,0-1 0 0 0,-1 1 0 0 0,1-1 0 0 0,0 1 0 0 0,0-1 0 0 0,-1 0 0 0 0,1 0 0 0 0,0 1 0 0 0,0-1 0 0 0,-1 0 0 0 0,1 0 0 0 0,0 0 0 0 0,0 0 0 0 0,0 0 0 0 0,-1 0 1 0 0,1 0-1 0 0,1 0-16 0 0,18-1 100 0 0,-12-1-221 0 0,0-1 0 0 0,0 0 0 0 0,0 0 0 0 0,0-1 0 0 0,-1 0 0 0 0,1 0-1 0 0,-1-1 1 0 0,0 0 0 0 0,4-4 121 0 0,26-15-837 0 0,-35 22 802 0 0,14-7-268 0 0,1 0-1 0 0,0 1 1 0 0,1 0 0 0 0,6-1 303 0 0,-19 8 14 0 0,0 0 0 0 0,0-1-1 0 0,0 2 1 0 0,0-1 0 0 0,0 0 0 0 0,0 1 0 0 0,0 0-1 0 0,0 0 1 0 0,0 1 0 0 0,0-1 0 0 0,0 1 0 0 0,0 0-1 0 0,0 1 1 0 0,0-1 0 0 0,0 1 0 0 0,-1 0 0 0 0,1 0-1 0 0,3 2-13 0 0,-5-1 119 0 0,0-1 0 0 0,0 0 0 0 0,0 1 0 0 0,-1 0 0 0 0,1 0 0 0 0,-1 0-1 0 0,0 0 1 0 0,0 0 0 0 0,0 0 0 0 0,1 3-119 0 0,15 37 1063 0 0,-14-33-833 0 0,-1-3-9 0 0,-1-1 1 0 0,0 1 0 0 0,0 0 0 0 0,0 0 0 0 0,-1 1-1 0 0,0-1-221 0 0,-1-5 406 0 0,3 1 336 0 0,-1 0 272 0 0,2-7-538 0 0,22-36-819 0 0,15-22-2077 0 0,-9 21-5626 0 0,-17 22 1438 0 0</inkml:trace>
  <inkml:trace contextRef="#ctx0" brushRef="#br0" timeOffset="321054.152">18486 9203 16903 0 0,'-6'6'1528'0'0,"-14"3"-1215"0"0,12-5-224 0 0,0 0 1 0 0,1 0-1 0 0,-1 1 1 0 0,-4 3-90 0 0,-21 19 768 0 0,-39 32 1000 0 0,61-48-1386 0 0,1-1 1 0 0,0 1 0 0 0,1 1 0 0 0,0 0-1 0 0,-1 2-382 0 0,-4 6 437 0 0,11-15-409 0 0,-1 1 0 0 0,0-1 1 0 0,1 0-1 0 0,0 1 0 0 0,1 0 1 0 0,-1 0-1 0 0,1 0 0 0 0,0 0 1 0 0,1 0-1 0 0,-1 0 0 0 0,1 3-28 0 0,0-7 13 0 0,0-1-11 0 0,1-1 0 0 0,0 1 0 0 0,0-1 0 0 0,0 0 0 0 0,0 1 0 0 0,-1-1 0 0 0,1 1 0 0 0,0-1 0 0 0,0 1 1 0 0,0-1-1 0 0,0 1 0 0 0,0-1 0 0 0,0 1 0 0 0,0-1 0 0 0,0 1 0 0 0,0-1 0 0 0,0 1 0 0 0,0-1 0 0 0,1 1 0 0 0,-1-1 0 0 0,0 1 0 0 0,0-1 1 0 0,0 1-1 0 0,1-1 0 0 0,-1 0 0 0 0,0 1 0 0 0,0-1 0 0 0,1 1-2 0 0,0-1 2 0 0,0 1 1 0 0,-1-1 0 0 0,1 1-1 0 0,0-1 1 0 0,0 1-1 0 0,0-1 1 0 0,0 1-1 0 0,0-1 1 0 0,0 0-1 0 0,0 0 1 0 0,0 1-1 0 0,0-1 1 0 0,0 0-1 0 0,0 0 1 0 0,1 0 0 0 0,-1 0-1 0 0,0 0 1 0 0,0 0-1 0 0,0-1 1 0 0,0 1-1 0 0,0 0-2 0 0,2-1-33 0 0,0-1-1 0 0,0 1 1 0 0,0 0-1 0 0,-1-1 1 0 0,1 1-1 0 0,-1-1 1 0 0,1 0 0 0 0,-1 0-1 0 0,0 0 1 0 0,1-1 33 0 0,14-11-290 0 0,2 1-129 0 0,-1-2 0 0 0,0 0 0 0 0,2-4 419 0 0,5-3-367 0 0,-6 6-105 0 0,1 1 0 0 0,21-12 472 0 0,-40 26 14 0 0,0 1-1 0 0,0 0 0 0 0,0-1 1 0 0,0 1-1 0 0,0 0 0 0 0,0 0 0 0 0,0 0 1 0 0,0 0-1 0 0,0-1 0 0 0,0 2 1 0 0,0-1-1 0 0,0 0 0 0 0,0 0 0 0 0,0 0 1 0 0,0 0-1 0 0,0 1 0 0 0,0-1 1 0 0,0 0-1 0 0,0 1 0 0 0,0-1 0 0 0,0 1 1 0 0,0-1-1 0 0,0 1 0 0 0,0 0 1 0 0,0-1-14 0 0,2 2 146 0 0,0 1 1 0 0,-1-1 0 0 0,1 0 0 0 0,-1 1 0 0 0,1 0 0 0 0,0 1-147 0 0,0 2 126 0 0,0-1-1 0 0,0 1 1 0 0,-1 0 0 0 0,1 0 0 0 0,-1 1 0 0 0,-1-1 0 0 0,0 0 0 0 0,0 1 0 0 0,0-1 0 0 0,0 1 0 0 0,-1 4-126 0 0,5 29 417 0 0,-2-20-310 0 0,-3-17-197 0 0,1 1 0 0 0,0 0 0 0 0,-1 0 0 0 0,1 0 0 0 0,0-1 0 0 0,1 1-1 0 0,-1 0 1 0 0,1-1 0 0 0,0 2 90 0 0,-1-4-966 0 0,1 0-61 0 0,-2-1 1026 0 0,1 0-250 0 0,0 0 1 0 0,0 1-1 0 0,0-1 0 0 0,1 0 0 0 0,-1 1 0 0 0,0-1 1 0 0,0 0-1 0 0,1 0 0 0 0,-1 0 0 0 0,0 0 0 0 0,0 0 1 0 0,1 0-1 0 0,-1-1 251 0 0,12-3-2377 0 0</inkml:trace>
  <inkml:trace contextRef="#ctx0" brushRef="#br0" timeOffset="321498.495">18842 9265 17935 0 0,'0'0'827'0'0,"-1"1"-22"0"0,-9 3-604 0 0,0 0 0 0 0,0 2-1 0 0,1-1 1 0 0,0 1 0 0 0,1 0-1 0 0,-1 1 1 0 0,1 0-1 0 0,0 0 1 0 0,1 1 0 0 0,-1 0-1 0 0,2 0 1 0 0,-3 4-201 0 0,4-5 161 0 0,0 1 1 0 0,0 0-1 0 0,1 0 0 0 0,0 0 0 0 0,0 1 1 0 0,1-1-1 0 0,0 1 0 0 0,1 0 0 0 0,0-1 1 0 0,0 1-1 0 0,1 0 0 0 0,0 1 0 0 0,1-1 1 0 0,0 0-1 0 0,0 0-161 0 0,0-6 11 0 0,0-1 1 0 0,0 1 0 0 0,0-1-1 0 0,1 1 1 0 0,-1-1-1 0 0,1 0 1 0 0,0 1-1 0 0,-1-1 1 0 0,1 0-1 0 0,0 0 1 0 0,0 1 0 0 0,1-1-1 0 0,-1 0 1 0 0,0 0-1 0 0,1 0 1 0 0,-1 0-1 0 0,1-1 1 0 0,0 1-1 0 0,-1 0 1 0 0,1-1 0 0 0,0 1-1 0 0,0-1 1 0 0,0 1-1 0 0,0-1 1 0 0,1 0-1 0 0,-1 0 1 0 0,0 0-1 0 0,0 0 1 0 0,1 0 0 0 0,0 0-12 0 0,5 0-38 0 0,1 0 1 0 0,-1 0 0 0 0,0-1 0 0 0,1 0 0 0 0,-1 0 0 0 0,1-1 0 0 0,-1 0 0 0 0,1-1 37 0 0,11-3-909 0 0,1-1 1 0 0,10-5 908 0 0,-25 9-600 0 0,-1 0 1 0 0,0-1-1 0 0,0 0 0 0 0,0 0 0 0 0,0 0 0 0 0,-1 0 0 0 0,1-1 1 0 0,-1 0-1 0 0,0 0 0 0 0,1-1 600 0 0,8-12-2221 0 0</inkml:trace>
  <inkml:trace contextRef="#ctx0" brushRef="#br0" timeOffset="321499.495">19028 9184 13360 0 0,'0'0'612'0'0,"0"1"-15"0"0,-4 11-241 0 0,0-1 0 0 0,2 1 1 0 0,-1 0-1 0 0,2 0 0 0 0,-1 8-356 0 0,1 64 3218 0 0,2-43-2185 0 0,8 118 2517 0 0,-6-132-3616 0 0,-2-21 26 0 0,-1 0 1 0 0,1 0 0 0 0,-1 1 0 0 0,0-1 0 0 0,-1 6 39 0 0,1-3-1791 0 0,0-7-1945 0 0,0-2-3130 0 0</inkml:trace>
  <inkml:trace contextRef="#ctx0" brushRef="#br0" timeOffset="321911.583">18846 9318 17135 0 0,'0'0'51'0'0,"0"0"-1"0"0,0 0 0 0 0,0-1 0 0 0,0 1 0 0 0,0 0 0 0 0,0-1 0 0 0,0 1 1 0 0,0 0-1 0 0,0 0 0 0 0,0-1 0 0 0,0 1 0 0 0,1 0 0 0 0,-1 0 0 0 0,0-1 1 0 0,0 1-1 0 0,0 0 0 0 0,0 0 0 0 0,1-1 0 0 0,-1 1 0 0 0,0 0 0 0 0,0 0 1 0 0,1 0-1 0 0,-1-1 0 0 0,0 1 0 0 0,0 0 0 0 0,1 0 0 0 0,-1 0 0 0 0,0 0 1 0 0,0 0-1 0 0,1 0 0 0 0,-1 0 0 0 0,0-1 0 0 0,1 1-50 0 0,18-5 859 0 0,22-2 1634 0 0,-12 6-1137 0 0,0 1 1 0 0,16 3-1357 0 0,24 1 1280 0 0,63 3-4328 0 0,-109-9 1424 0 0</inkml:trace>
  <inkml:trace contextRef="#ctx0" brushRef="#br0" timeOffset="322323.619">19698 9259 9216 0 0,'0'0'706'0'0,"0"0"-219"0"0,13 9 4250 0 0,-12-7-4517 0 0,0-1-1 0 0,0 0 0 0 0,0 1 1 0 0,0-1-1 0 0,0 1 0 0 0,0 0 1 0 0,0-1-1 0 0,-1 1 0 0 0,1 0 1 0 0,-1-1-1 0 0,1 1 1 0 0,-1 0-1 0 0,1 0 0 0 0,-1-1 1 0 0,0 1-1 0 0,0 0 0 0 0,0 1-219 0 0,-4 37 1010 0 0,0-13 26 0 0,-3 90 1110 0 0,7-115-2102 0 0,0 0-1 0 0,0-1 0 0 0,0 1 0 0 0,1-1 1 0 0,-1 1-1 0 0,0-1 0 0 0,1 1 1 0 0,-1-1-1 0 0,1 1 0 0 0,-1-1 0 0 0,1 1 1 0 0,0-1-1 0 0,-1 0 0 0 0,1 1 0 0 0,0-1 1 0 0,1 1-44 0 0,-1-1 16 0 0,-1-1 0 0 0,1 1 1 0 0,0-1-1 0 0,0 1 0 0 0,0-1 0 0 0,0 1 1 0 0,0-1-1 0 0,-1 0 0 0 0,1 1 1 0 0,0-1-1 0 0,0 0 0 0 0,0 0 0 0 0,0 0 1 0 0,0 0-1 0 0,0 0 0 0 0,0 0 0 0 0,0 0 1 0 0,0 0-1 0 0,0 0 0 0 0,0 0 1 0 0,0 0-1 0 0,0-1 0 0 0,0 1 0 0 0,0 0 1 0 0,0-1-1 0 0,0 1 0 0 0,0-1-16 0 0,9-5-228 0 0,0 0 0 0 0,-1 0 1 0 0,0-1-1 0 0,-1 0 0 0 0,1-1 0 0 0,6-7 228 0 0,-12 11-63 0 0,22-24-494 0 0,-20 22 477 0 0,0-1 0 0 0,0 1 1 0 0,0 0-1 0 0,1 1 0 0 0,0 0 0 0 0,0-1 0 0 0,1 2 1 0 0,-1-1-1 0 0,1 1 0 0 0,7-3 80 0 0,-13 6-3 0 0,0 1-1 0 0,0 0 1 0 0,1-1 0 0 0,-1 1 0 0 0,0 0-1 0 0,0 0 1 0 0,1 0 0 0 0,-1 0 0 0 0,0 0-1 0 0,0 0 1 0 0,1 0 0 0 0,-1 0 0 0 0,0 1-1 0 0,0-1 1 0 0,1 0 0 0 0,-1 1 0 0 0,0-1-1 0 0,0 1 1 0 0,0-1 0 0 0,0 1-1 0 0,0 0 1 0 0,1-1 0 0 0,-1 1 0 0 0,0 0-1 0 0,-1 0 1 0 0,2 0 3 0 0,1 2 83 0 0,0 1-1 0 0,0 0 1 0 0,-1 0 0 0 0,1 0-1 0 0,-1 0 1 0 0,1 1-83 0 0,3 5 225 0 0,10 19 60 0 0,-14-23-219 0 0,1-1 0 0 0,0 0 1 0 0,0 0-1 0 0,0 0 1 0 0,0 0-1 0 0,1-1 0 0 0,3 4-66 0 0,1 0 139 0 0,-8-7-84 0 0,1 0 0 0 0,0 0 1 0 0,-1 0-1 0 0,1 0 0 0 0,0 0 1 0 0,0-1-1 0 0,-1 1 0 0 0,1 0 1 0 0,0-1-1 0 0,0 1 0 0 0,0 0 1 0 0,0-1-1 0 0,0 1 0 0 0,0-1 0 0 0,0 0 1 0 0,0 1-1 0 0,0-1 0 0 0,0 0 1 0 0,0 1-1 0 0,0-1 0 0 0,0 0 1 0 0,0 0-1 0 0,0 0 0 0 0,1 0 1 0 0,-1 0-1 0 0,0 0 0 0 0,1-1-55 0 0,0 1 37 0 0,-1 0 1 0 0,1-1-1 0 0,0 1 0 0 0,0-1 0 0 0,0 0 0 0 0,-1 0 0 0 0,1 1 1 0 0,0-1-1 0 0,-1 0 0 0 0,1-1 0 0 0,-1 1 0 0 0,1 0 0 0 0,-1 0 1 0 0,1-1-1 0 0,-1 1 0 0 0,0-1 0 0 0,0 1 0 0 0,0-1 0 0 0,1-1-37 0 0,0-1 20 0 0,0 0-1 0 0,-1-1 0 0 0,1 1 0 0 0,-1-1 0 0 0,0 0 0 0 0,-1 1 0 0 0,1-5-19 0 0,0 6-12 0 0,2-26-1086 0 0,-1-17 1098 0 0,0 9-906 0 0,-1 25-1143 0 0,0-1-1 0 0,-1 1 0 0 0,-1-11 2050 0 0,-2 9-6442 0 0</inkml:trace>
  <inkml:trace contextRef="#ctx0" brushRef="#br0" timeOffset="322713.968">20299 9125 19895 0 0,'0'0'455'0'0,"0"0"61"0"0,1 7 511 0 0,7 64-79 0 0,-6-55-404 0 0,-2 1 0 0 0,1 0 0 0 0,-2-1 1 0 0,0 1-1 0 0,-3 7-544 0 0,3-15 99 0 0,1 0 1 0 0,0 0-1 0 0,0 0 1 0 0,1 0-1 0 0,0-1 1 0 0,0 1-1 0 0,1 0-99 0 0,0 4 67 0 0,0-1-1 0 0,-1 13-66 0 0,-1-23 4 0 0,0-1-1 0 0,0 0 1 0 0,0 0-1 0 0,0 1 0 0 0,0-1 1 0 0,0 0-1 0 0,0 0 0 0 0,0 0 1 0 0,1 0-1 0 0,-1 0 0 0 0,0 0 1 0 0,1 0-1 0 0,-1 0 0 0 0,0 0 1 0 0,1 0-1 0 0,-1 0 1 0 0,1 0-1 0 0,0 0 0 0 0,-1 0 1 0 0,1 0-1 0 0,0-1 0 0 0,-1 1 1 0 0,1 0-1 0 0,0 0 0 0 0,0 0-3 0 0,0-1-4 0 0,-1 0-256 0 0,0 0-116 0 0,0 0-28 0 0,0 0-288 0 0,3-11-3610 0 0,2-13 1783 0 0,-4 3-15 0 0</inkml:trace>
  <inkml:trace contextRef="#ctx0" brushRef="#br0" timeOffset="323106.349">20463 9014 14280 0 0,'0'-1'1102'0'0,"0"-3"-482"0"0,0 3 649 0 0,0 1 362 0 0,0 0 69 0 0,0 0-165 0 0,0 0-765 0 0,0 0-334 0 0,0 0-69 0 0,15 9 1257 0 0,-12-6-1515 0 0,0 0 0 0 0,-1 0 0 0 0,1 1 0 0 0,-1-1 0 0 0,0 1 0 0 0,0-1-1 0 0,1 2-108 0 0,-2-1-12 0 0,1 0 0 0 0,0-1 1 0 0,1 1-1 0 0,-1-1 0 0 0,2 3 12 0 0,-2-4-371 0 0,-1 1 0 0 0,0-1 0 0 0,1 1 0 0 0,-1-1 1 0 0,0 1-1 0 0,-1 0 0 0 0,1 0 0 0 0,0-1 1 0 0,-1 1-1 0 0,0 0 0 0 0,1 0 0 0 0,-1 0 371 0 0,0-1-2004 0 0,0-2-545 0 0,0 0-2013 0 0,0 0-862 0 0</inkml:trace>
  <inkml:trace contextRef="#ctx0" brushRef="#br0" timeOffset="323106.659">20523 9195 4144 0 0,'-5'42'-359'0'0,"-4"1"3992"0"0,4-25 1829 0 0,1 1-1 0 0,-1 19-5461 0 0,3-12 1224 0 0,2 1 0 0 0,0-1 1 0 0,2 0-1 0 0,1 3-1224 0 0,5-7 276 0 0,-5-18-2396 0 0,-3-16-1589 0 0,-2 3 1536 0 0</inkml:trace>
  <inkml:trace contextRef="#ctx0" brushRef="#br0" timeOffset="323489.19">20390 9279 10592 0 0,'0'0'818'0'0,"0"0"-264"0"0,2 0 866 0 0,9-1 905 0 0,-7 1-1544 0 0,0 0 1 0 0,1 0-1 0 0,-1 0 0 0 0,1 0 0 0 0,2 1-781 0 0,5 1 238 0 0,1-1-1 0 0,-1 0 0 0 0,1 0 0 0 0,-1-2 1 0 0,1 1-1 0 0,6-3-237 0 0,-1 2 188 0 0,-7-1-277 0 0,-1 0-1 0 0,1 0 1 0 0,-1-1-1 0 0,0 0 1 0 0,0-1-1 0 0,-1 0 1 0 0,1-1-1 0 0,7-5 90 0 0,9-11-3996 0 0,-14 9 1617 0 0</inkml:trace>
  <inkml:trace contextRef="#ctx0" brushRef="#br0" timeOffset="323490.19">20797 9036 7832 0 0,'0'0'602'0'0,"2"8"-106"0"0,-1 1 1780 0 0,0 0-1 0 0,-1 1 0 0 0,0 6-2275 0 0,-4 13 1803 0 0,-3 7-515 0 0,3 1 0 0 0,0 0 0 0 0,3 4-1288 0 0,0-30 298 0 0,0-1 0 0 0,0 1 0 0 0,-1 0 0 0 0,-1 1-298 0 0,0-2 602 0 0,1 1 0 0 0,0-1 0 0 0,1 1 0 0 0,1 1-602 0 0,10-18 166 0 0,16-12-843 0 0,0-2 1 0 0,17-18 676 0 0,-19 17-457 0 0,-19 17 366 0 0,0 0 0 0 0,0 0-1 0 0,1 1 1 0 0,-1 0 0 0 0,1 0 0 0 0,-1 0-1 0 0,1 1 1 0 0,0 0 0 0 0,0 0 0 0 0,0 0-1 0 0,1 1 92 0 0,-5 1 15 0 0,-1 0 0 0 0,1 0 0 0 0,-1 1-1 0 0,0-1 1 0 0,1 1 0 0 0,-1-1 0 0 0,0 1-1 0 0,1 0 1 0 0,-1-1 0 0 0,0 1 0 0 0,0 0-1 0 0,0 0 1 0 0,0 0 0 0 0,0 0-1 0 0,0 0 1 0 0,0 0 0 0 0,0 0 0 0 0,0 0-1 0 0,0 0 1 0 0,0 1 0 0 0,-1-1 0 0 0,1 0-1 0 0,0 0 1 0 0,-1 1 0 0 0,1-1 0 0 0,-1 1-15 0 0,3 6 221 0 0,-1 0 0 0 0,0 0 0 0 0,0 0 0 0 0,-1 0-221 0 0,0-6 62 0 0,4 26 92 0 0,0-1 1 0 0,3 0 0 0 0,0 0-1 0 0,1-1 1 0 0,2 0 0 0 0,9 17-155 0 0,-19-42-142 0 0,0 1 0 0 0,0-1 0 0 0,0 1 0 0 0,1-1 0 0 0,-1 1 0 0 0,0-1 0 0 0,1 0 0 0 0,-1 0 0 0 0,1 0 0 0 0,-1 0 0 0 0,1 0 0 0 0,-1 0 0 0 0,1 0 0 0 0,0 0 142 0 0,17 5-5845 0 0,-18-5 4894 0 0,15 2-5890 0 0</inkml:trace>
  <inkml:trace contextRef="#ctx0" brushRef="#br0" timeOffset="323879.513">21731 9100 12840 0 0,'0'0'588'0'0,"0"0"-12"0"0,3 14 208 0 0,-4-8-248 0 0,1 1 0 0 0,0-1 0 0 0,0 1 0 0 0,0-1 0 0 0,1 1 0 0 0,0 2-536 0 0,2 22 1221 0 0,-2-12-750 0 0,1 0 1 0 0,0 1 0 0 0,2-1-1 0 0,0-1 1 0 0,1 1-1 0 0,1 0 1 0 0,5 10-472 0 0,-5-17 245 0 0,0 0-1 0 0,6 9-244 0 0,-10-19 59 0 0,0 0 0 0 0,0 0 0 0 0,-1-1-1 0 0,2 1 1 0 0,-1 0 0 0 0,0-1 0 0 0,0 1-1 0 0,0-1 1 0 0,1 0 0 0 0,-1 1 0 0 0,0-1-1 0 0,1 0 1 0 0,-1-1 0 0 0,1 1 0 0 0,1 0-59 0 0,-3-1 32 0 0,0 0 1 0 0,0 0 0 0 0,0-1-1 0 0,1 1 1 0 0,-1 0 0 0 0,0-1-1 0 0,0 1 1 0 0,0-1 0 0 0,0 1-1 0 0,1-1 1 0 0,-1 0 0 0 0,0 1-1 0 0,0-1 1 0 0,0 0 0 0 0,0 0-1 0 0,-1 0 1 0 0,1 0 0 0 0,0 0-1 0 0,0 0 1 0 0,0 0 0 0 0,-1 0-1 0 0,1 0 1 0 0,0 0 0 0 0,-1 0-1 0 0,1-1-32 0 0,1-3 83 0 0,0-1-1 0 0,0 0 1 0 0,0 0 0 0 0,0-3-83 0 0,-1 6 57 0 0,15-73 249 0 0,28-107-576 0 0,-43 178-194 0 0,6-15 1231 0 0,-3 15-2148 0 0,-2 10-3591 0 0,-1 3-2155 0 0</inkml:trace>
  <inkml:trace contextRef="#ctx0" brushRef="#br0" timeOffset="324279.857">21945 9422 18223 0 0,'0'0'836'0'0,"7"-3"272"0"0,40-14 272 0 0,0 3-1 0 0,0 2 1 0 0,15-1-1380 0 0,-57 13 9 0 0,-1 0 1 0 0,1 0-1 0 0,0 1 0 0 0,-1-1 1 0 0,1 1-1 0 0,-1 0 0 0 0,0 0 1 0 0,1 1-1 0 0,-1-1 0 0 0,0 1 1 0 0,0 0-1 0 0,1 0 0 0 0,-1 1-9 0 0,-3-2 12 0 0,0 0 5 0 0,-1 0-1 0 0,0 0 1 0 0,1 0 0 0 0,-1 0-1 0 0,0 1 1 0 0,0-1 0 0 0,0 0-1 0 0,0 0 1 0 0,0 0-1 0 0,0 1 1 0 0,0-1 0 0 0,-1 0-1 0 0,1 1-16 0 0,-4 11 68 0 0,-1 0 0 0 0,0-1 1 0 0,0 1-1 0 0,-2-1 0 0 0,1-1 0 0 0,-2 1 0 0 0,-4 5-68 0 0,7-9 30 0 0,-10 14 16 0 0,1-2-14 0 0,2 0 1 0 0,0 1-1 0 0,1 0 1 0 0,-6 16-33 0 0,16-33 14 0 0,-1 1 1 0 0,1-1-1 0 0,0 1 0 0 0,0-1 1 0 0,1 1-1 0 0,-1-1 1 0 0,1 4-15 0 0,0-7 10 0 0,0 1 1 0 0,0-1 0 0 0,0 1-1 0 0,1-1 1 0 0,-1 1 0 0 0,0-1-1 0 0,1 0 1 0 0,-1 1 0 0 0,1-1 0 0 0,-1 1-1 0 0,1-1 1 0 0,0 0 0 0 0,0 0-1 0 0,-1 1 1 0 0,1-1 0 0 0,0 0-1 0 0,0 0 1 0 0,0 0 0 0 0,0 0-1 0 0,1 0 1 0 0,-1 0 0 0 0,0 0 0 0 0,0 0-1 0 0,2 0-10 0 0,6 3 69 0 0,0-1-1 0 0,0 0 1 0 0,0 0 0 0 0,0-1-1 0 0,1 0 1 0 0,-1 0 0 0 0,1-1-1 0 0,0-1 1 0 0,-1 0-1 0 0,2 0-68 0 0,21-2 165 0 0,0-1 0 0 0,11-4-165 0 0,-41 6-26 0 0,1 1 0 0 0,0-1 0 0 0,0 0 0 0 0,0 0 1 0 0,-1 0-1 0 0,1 0 0 0 0,0-1 0 0 0,-1 1 0 0 0,0-1 0 0 0,1 1 0 0 0,-1-1 0 0 0,0 0 0 0 0,1 0 0 0 0,0-1 26 0 0,-2 2-74 0 0,0 0 0 0 0,0-1 0 0 0,-1 1 0 0 0,1 0 0 0 0,0 0 0 0 0,-1-1 0 0 0,1 1 1 0 0,-1 0-1 0 0,1 0 0 0 0,-1-1 0 0 0,0 1 0 0 0,1-1 0 0 0,-1 1 0 0 0,0 0 0 0 0,0-1 0 0 0,0 1 0 0 0,0-1 0 0 0,0 1 0 0 0,0 0 0 0 0,-1-1 0 0 0,1 1 0 0 0,0 0 0 0 0,-1-1 1 0 0,1 1-1 0 0,-1 0 0 0 0,1-1 0 0 0,-1 1 0 0 0,0 0 0 0 0,1 0 0 0 0,-2-1 74 0 0,0-2-704 0 0,-2 0-1 0 0,1-1 1 0 0,0 2 0 0 0,-1-1 0 0 0,0 0-1 0 0,0 1 1 0 0,0 0 0 0 0,0-1 0 0 0,0 2-1 0 0,-1-1 705 0 0,-23-11-6551 0 0</inkml:trace>
  <inkml:trace contextRef="#ctx0" brushRef="#br0" timeOffset="324686.034">21854 9517 3224 0 0,'-1'0'240'0'0,"-8"0"-3259"0"0,-5 0 13679 0 0,15 2-4343 0 0,10 1-4208 0 0,6 1-998 0 0,-1-1-1 0 0,12 0-1110 0 0,-10-1 255 0 0,38 4 20 0 0,0-3-1 0 0,0-2 0 0 0,14-3-274 0 0,-39 1-285 0 0,7-1-1055 0 0,-13-1-4035 0 0,-5-2-1439 0 0</inkml:trace>
  <inkml:trace contextRef="#ctx0" brushRef="#br0" timeOffset="324687.034">22502 9305 18287 0 0,'0'0'836'0'0,"0"0"-18"0"0,13 0-496 0 0,9 1 195 0 0,0 1 0 0 0,9 2-517 0 0,19 3 966 0 0,-31-5-698 0 0,0 2 0 0 0,11 3-268 0 0,-6-1 90 0 0,-9-3 54 0 0,-9-2-1319 0 0,1 0 0 0 0,-1 1 0 0 0,0 0 0 0 0,7 3 1175 0 0,-12-5-1694 0 0</inkml:trace>
  <inkml:trace contextRef="#ctx0" brushRef="#br0" timeOffset="325031.341">22439 9422 15200 0 0,'0'0'696'0'0,"0"0"-14"0"0,11 17 555 0 0,-8-15-1020 0 0,1 0 0 0 0,0 0-1 0 0,1-1 1 0 0,-1 1-1 0 0,0-1 1 0 0,0 0 0 0 0,1 0-1 0 0,3 0-216 0 0,40 1 1152 0 0,-21-1-815 0 0,51 1 26 0 0,27-5-363 0 0,-59 1-1446 0 0,-14 0-557 0 0</inkml:trace>
  <inkml:trace contextRef="#ctx0" brushRef="#br0" timeOffset="325538.15">23205 9271 6448 0 0,'-5'1'-25'0'0,"0"0"0"0"0,1 0 1 0 0,-1 1-1 0 0,1 0 0 0 0,-1 0 1 0 0,1 0-1 0 0,0 0 0 0 0,-1 1 25 0 0,-1 1 1110 0 0,0 1 0 0 0,0 0 0 0 0,1 0 0 0 0,-1 1-1 0 0,1 0 1 0 0,0-1 0 0 0,-2 6-1110 0 0,-3 3 2606 0 0,1 1 0 0 0,1 0 0 0 0,1 1-2606 0 0,-10 23-110 0 0,15-37 174 0 0,1 1 0 0 0,1-1 0 0 0,-1 1 0 0 0,0-1 0 0 0,1 1 0 0 0,-1 0 0 0 0,1-1 0 0 0,0 1 0 0 0,0 0 0 0 0,0-1 0 0 0,0 1 0 0 0,0 0 0 0 0,0-1 0 0 0,1 1 0 0 0,0-1 0 0 0,-1 1 0 0 0,1 0 0 0 0,0-1 0 0 0,0 1 0 0 0,0-1 0 0 0,1 0 0 0 0,-1 1 0 0 0,1-1 0 0 0,-1 0 0 0 0,1 0 0 0 0,-1 0 0 0 0,1 0 0 0 0,0 0 0 0 0,0 0 0 0 0,0-1 0 0 0,1 1 0 0 0,-1 0 0 0 0,0-1 0 0 0,0 0 0 0 0,1 0 0 0 0,-1 1 0 0 0,1-1 0 0 0,-1-1 0 0 0,1 1 0 0 0,-1 0 0 0 0,1-1 0 0 0,2 1-64 0 0,5 0 45 0 0,-1 0 0 0 0,1-1 0 0 0,-1 0 0 0 0,1-1 0 0 0,0 0 0 0 0,-1 0 0 0 0,1-1 0 0 0,1-1-45 0 0,1-1 16 0 0,0 0-1 0 0,0-1 1 0 0,-1-1-1 0 0,0 0 1 0 0,0 0-1 0 0,0-1 1 0 0,-1 0-1 0 0,0-1 1 0 0,6-6-16 0 0,-11 9-21 0 0,0 0 0 0 0,0-1 0 0 0,0 1 0 0 0,-1-1 0 0 0,0 0 0 0 0,0 0 1 0 0,-1 0-1 0 0,0-1 0 0 0,0 1 0 0 0,0-1 0 0 0,-1 0 0 0 0,0 1 0 0 0,0-1 0 0 0,0 0 0 0 0,-1 0 0 0 0,0-1 0 0 0,-1-2 21 0 0,0 7 17 0 0,0 0 0 0 0,0-1-1 0 0,0 1 1 0 0,-1 1 0 0 0,1-1 0 0 0,-1 0-1 0 0,0 0 1 0 0,0 0 0 0 0,0 0 0 0 0,0 0-1 0 0,0 1 1 0 0,-1-1 0 0 0,1 0-1 0 0,-1 1 1 0 0,0-1 0 0 0,0 1 0 0 0,1 0-1 0 0,-2 0 1 0 0,1-1 0 0 0,0 1 0 0 0,-2-1-17 0 0,0 1-211 0 0,0-1 0 0 0,1 1 1 0 0,-1 0-1 0 0,0 1 1 0 0,0-1-1 0 0,-4 0 211 0 0,1 0-1447 0 0,0 1-1 0 0,0-1 0 0 0,0 2 1 0 0,-2-1 1447 0 0,-31 2-7673 0 0</inkml:trace>
</inkml:ink>
</file>

<file path=ppt/ink/ink8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18-12-04T08:34:26.466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54 1 14368 0 0,'0'0'661'0'0,"0"0"-17"0"0,0 0-361 0 0,0 0 14 0 0,3 8 403 0 0,-2 0-278 0 0,0 0 1 0 0,0 0 0 0 0,-1 1-1 0 0,0-1 1 0 0,-1 0 0 0 0,1 0-1 0 0,-1 0 1 0 0,-2 6-423 0 0,1-3 297 0 0,1 1 0 0 0,1-1 0 0 0,0 8-297 0 0,-1 22 484 0 0,-15 145 701 0 0,4-46-590 0 0,9-91-624 0 0,2-17 186 0 0,-1 0 1 0 0,-2 0 0 0 0,-5 17-158 0 0,7-43-878 0 0,1 1 1 0 0,1 0 0 0 0,-1 0-1 0 0,1 5 878 0 0,0-11-2550 0 0,0-1-4131 0 0</inkml:trace>
  <inkml:trace contextRef="#ctx0" brushRef="#br0" timeOffset="407.946">127 459 11976 0 0,'0'0'922'0'0,"0"2"-600"0"0,2 3-150 0 0,1 1 1 0 0,-1 0-1 0 0,1-1 1 0 0,0 0 0 0 0,0 1-1 0 0,0-1 1 0 0,1-1-1 0 0,0 1 1 0 0,0 0 0 0 0,0-1-1 0 0,0 0 1 0 0,1 0 0 0 0,0 0-1 0 0,-1 0 1 0 0,1-1-1 0 0,1 0 1 0 0,-1 0 0 0 0,0 0-1 0 0,5 1-172 0 0,-4-2 214 0 0,0 0 0 0 0,0 0 0 0 0,1 0 0 0 0,-1-1 0 0 0,0 0 0 0 0,1 0 0 0 0,-1 0 0 0 0,1-1 0 0 0,0 0 0 0 0,-1 0 0 0 0,1-1-1 0 0,-1 0 1 0 0,1 0 0 0 0,-1-1 0 0 0,0 1 0 0 0,0-1 0 0 0,1-1 0 0 0,1 0-214 0 0,2-3 175 0 0,1 1 0 0 0,-1-2 0 0 0,-1 1 0 0 0,1-1-1 0 0,-1-1 1 0 0,5-5-175 0 0,-11 9-73 0 0,0 0-1 0 0,-1 0 1 0 0,0 0-1 0 0,1-1 0 0 0,-2 1 1 0 0,1 0-1 0 0,0-1 1 0 0,-1 0-1 0 0,0 1 0 0 0,0-1 1 0 0,0 0-1 0 0,-1 0 1 0 0,1 0-1 0 0,-1 1 0 0 0,0-1 1 0 0,-1 0-1 0 0,1 0 1 0 0,-1 0-1 0 0,0 1 0 0 0,0-2 74 0 0,0 5-44 0 0,1-1 0 0 0,-1 1-1 0 0,0-1 1 0 0,1 1-1 0 0,-1-1 1 0 0,0 1-1 0 0,0-1 1 0 0,0 1 0 0 0,0 0-1 0 0,0 0 1 0 0,0-1-1 0 0,0 1 1 0 0,-1 0-1 0 0,1 0 1 0 0,0 0 0 0 0,-1 0-1 0 0,1 1 1 0 0,0-1-1 0 0,-1 0 1 0 0,1 0 0 0 0,-1 1-1 0 0,1-1 1 0 0,-1 1-1 0 0,0 0 1 0 0,1-1-1 0 0,-1 1 1 0 0,0 0 0 0 0,1 0-1 0 0,-1 0 1 0 0,1 0-1 0 0,-1 0 1 0 0,0 0-1 0 0,1 0 1 0 0,-1 1 0 0 0,1-1-1 0 0,-2 1 45 0 0,-6 1-141 0 0,0 1 0 0 0,0 0 0 0 0,0 0 0 0 0,1 1 0 0 0,-6 3 141 0 0,2 0 128 0 0,0 1 0 0 0,1 0 0 0 0,0 0 0 0 0,1 1 0 0 0,0 0 0 0 0,0 1 0 0 0,1 0 0 0 0,-3 5-128 0 0,5-6 93 0 0,1 1-1 0 0,0-1 0 0 0,1 1 1 0 0,0 0-1 0 0,1 0 0 0 0,0 1 0 0 0,0-1 1 0 0,1 1-1 0 0,1 0 0 0 0,-1 5-92 0 0,2-11 9 0 0,1 0-1 0 0,-1-1 0 0 0,1 1 1 0 0,0 0-1 0 0,0-1 1 0 0,1 1-1 0 0,-1 0 1 0 0,1-1-1 0 0,0 1 0 0 0,1-1 1 0 0,-1 1-1 0 0,1-1 1 0 0,-1 1-1 0 0,1-1 0 0 0,1 0 1 0 0,-1 0-1 0 0,1 0 1 0 0,-1 0-1 0 0,1-1 1 0 0,0 1-1 0 0,0-1 0 0 0,1 1 1 0 0,-1-1-1 0 0,1 0 1 0 0,2 2-9 0 0,5 1 170 0 0,0-1 0 0 0,0 1 1 0 0,1-2-1 0 0,-1 0 1 0 0,1 0-1 0 0,0-1 0 0 0,0 0 1 0 0,0-1-1 0 0,0 0 0 0 0,13-1-170 0 0,14 0 39 0 0,1-3 0 0 0,30-4-39 0 0,-33 0-1099 0 0,-3-1-421 0 0</inkml:trace>
</inkml:ink>
</file>

<file path=ppt/ink/ink8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18-12-04T08:34:24.108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132 302 3680 0 0,'0'0'284'0'0,"-6"-11"-134"0"0,5 9 3951 0 0,1 2 4301 0 0,9 77-7396 0 0,4 306 2074 0 0,-14-288-2578 0 0,-3 1 0 0 0,-7 17-502 0 0,6-99 118 0 0,0 1 171 0 0,-4-41-1209 0 0,-3-15-1474 0 0,8 28 828 0 0,0 1 0 0 0,0-2 0 0 0,0-9 1566 0 0,-3-28-2352 0 0,-2 2-14 0 0</inkml:trace>
  <inkml:trace contextRef="#ctx0" brushRef="#br0" timeOffset="392.633">137 385 3224 0 0,'7'-2'288'0'0,"12"-4"4082"0"0,0 0 0 0 0,6 0-4370 0 0,-8 3 1460 0 0,0 1-1 0 0,16 0-1459 0 0,-21 1 211 0 0,1 2 0 0 0,-1 0 1 0 0,0 0-1 0 0,1 1 0 0 0,-1 0 0 0 0,0 1 0 0 0,0 1 0 0 0,-1 0 0 0 0,10 4-211 0 0,-18-6 91 0 0,0-1-1 0 0,0 0 0 0 0,-1 1 1 0 0,1-1-1 0 0,-1 1 0 0 0,1 0 1 0 0,-1 0-1 0 0,1 0 0 0 0,-1 0 1 0 0,0 1-1 0 0,0-1 0 0 0,0 0 1 0 0,-1 1-1 0 0,1-1 0 0 0,0 1-90 0 0,-1 0 46 0 0,-1-1 0 0 0,1 0 0 0 0,-1 0 1 0 0,1 0-1 0 0,-1 1 0 0 0,0-1 0 0 0,0 0 0 0 0,0 0 0 0 0,0 1 0 0 0,0-1 0 0 0,-1 0 0 0 0,1 0 0 0 0,-1 1 1 0 0,1-1-1 0 0,-1 0 0 0 0,0 0 0 0 0,0 0 0 0 0,0 0 0 0 0,-1 2-46 0 0,-1 2 84 0 0,-1 0-1 0 0,0-1 1 0 0,0 1 0 0 0,-1-1-1 0 0,1 0 1 0 0,-1 0 0 0 0,0 0-1 0 0,-1-1 1 0 0,1 0 0 0 0,-5 3-84 0 0,-12 7 241 0 0,-1-1 0 0 0,-6 1-241 0 0,-3 1 82 0 0,-3 3-51 0 0,-1-1 0 0 0,0-2 0 0 0,-1-2 0 0 0,-38 8-31 0 0,70-20 0 0 0,0 0 0 0 0,0 0 1 0 0,-1-1-1 0 0,1 0 0 0 0,0 0 0 0 0,-2 0 0 0 0,6 0-102 0 0,0-1 0 0 0,0 1 0 0 0,0 0 1 0 0,0 0-1 0 0,0 0 0 0 0,0-1 0 0 0,0 1 1 0 0,0-1-1 0 0,0 1 0 0 0,0-1 1 0 0,0 1-1 0 0,0-1 0 0 0,1 1 0 0 0,-2-2 102 0 0,2 2-233 0 0,0-1 0 0 0,-1 1 0 0 0,1-1 0 0 0,0 1 0 0 0,-1-1 0 0 0,1 1 1 0 0,0-1-1 0 0,0 1 0 0 0,0-1 0 0 0,0 0 0 0 0,0 1 0 0 0,0-1 0 0 0,0 1 0 0 0,0-1 0 0 0,0 0 0 0 0,0 1 0 0 0,0-1 0 0 0,0 1 0 0 0,0-1 0 0 0,0 0 0 0 0,0 1 0 0 0,0-1 0 0 0,1 1 0 0 0,-1-1 0 0 0,0 1 0 0 0,1-1 0 0 0,-1 0 233 0 0,5-10-5649 0 0</inkml:trace>
  <inkml:trace contextRef="#ctx0" brushRef="#br0" timeOffset="841.35">477 483 11432 0 0,'0'0'521'0'0,"0"2"-10"0"0,3 29-303 0 0,-5 51 2464 0 0,2-48-1515 0 0,1-28-991 0 0,-1 1 0 0 0,0-1 0 0 0,0 1 0 0 0,-1 5-166 0 0,0-6-843 0 0,-2 9 4023 0 0,2-15-1100 0 0,0-10-1403 0 0,3-3-653 0 0,0 1-1 0 0,1-1 1 0 0,0 1-1 0 0,1 0 1 0 0,0 0-1 0 0,1 0 1 0 0,0 1-1 0 0,4-6-23 0 0,3-6-123 0 0,2 1-1 0 0,0 0 0 0 0,5-4 124 0 0,-10 14-120 0 0,1 1 1 0 0,0 0 0 0 0,1 0-1 0 0,1 1 1 0 0,-1 0-1 0 0,5-1 120 0 0,-11 7-46 0 0,1 1 0 0 0,-1 0 1 0 0,1 0-1 0 0,-1 1 0 0 0,1 0 0 0 0,3-1 46 0 0,-7 2 4 0 0,1 1 0 0 0,-1-1 1 0 0,0 1-1 0 0,1-1 0 0 0,-1 1 0 0 0,0 0 1 0 0,1 0-1 0 0,-1 1 0 0 0,0-1 1 0 0,1 0-1 0 0,-1 1 0 0 0,0-1 0 0 0,0 1 1 0 0,1 0-1 0 0,-1-1 0 0 0,0 1 0 0 0,0 0 1 0 0,1 1-5 0 0,-1-1-13 0 0,0 1-1 0 0,0 0 1 0 0,0-1 0 0 0,0 1 0 0 0,0 0 0 0 0,-1 0 0 0 0,1 0 0 0 0,0 0-1 0 0,-1 1 1 0 0,1-1 0 0 0,-1 0 0 0 0,0 1 0 0 0,0-1 0 0 0,0 0 0 0 0,0 1-1 0 0,0 0 1 0 0,-1-1 0 0 0,1 1 0 0 0,-1-1 0 0 0,0 1 0 0 0,1 0 0 0 0,-1-1-1 0 0,0 1 1 0 0,-1 0 0 0 0,1-1 0 0 0,-1 4 13 0 0,-2 7 3 0 0,0 0-1 0 0,-1 0 1 0 0,-1 0-1 0 0,0-1 1 0 0,-1 2-3 0 0,-7 18 122 0 0,0 1-88 0 0,9-24-27 0 0,1 0-1 0 0,-1 0 0 0 0,1 0 1 0 0,1 0-1 0 0,0 1 1 0 0,0-1-1 0 0,1 1 0 0 0,0 1-6 0 0,1-11 0 0 0,0 1 0 0 0,0-1 0 0 0,0 1 0 0 0,1 0 0 0 0,-1-1 0 0 0,0 1 0 0 0,0-1 0 0 0,0 1 0 0 0,0 0 0 0 0,1-1 0 0 0,-1 1 0 0 0,0-1 0 0 0,1 1 0 0 0,-1-1 0 0 0,0 1 0 0 0,1-1 0 0 0,-1 1 0 0 0,1-1 0 0 0,-1 0 0 0 0,1 1 0 0 0,-1-1 0 0 0,1 0 0 0 0,-1 1 0 0 0,1-1 0 0 0,-1 0 0 0 0,1 1 0 0 0,-1-1 0 0 0,1 0 0 0 0,-1 0 0 0 0,1 0 0 0 0,0 1 0 0 0,-1-1 0 0 0,1 0 0 0 0,-1 0 0 0 0,1 0 0 0 0,0 0 0 0 0,-1 0 0 0 0,1 0 0 0 0,18-3 0 0 0,0-6 87 0 0,0 0 0 0 0,0-1 0 0 0,-1-1 0 0 0,-1 0-1 0 0,0-1 1 0 0,0-2 0 0 0,-2 1 0 0 0,1-2 0 0 0,9-11-87 0 0,-22 21-21 0 0,1 1 0 0 0,-1-1 1 0 0,0 0-1 0 0,0 0 0 0 0,0 0 1 0 0,-1 0-1 0 0,0 0 0 0 0,0-1 1 0 0,0 1-1 0 0,-1-1 0 0 0,1 1 0 0 0,-2-1 1 0 0,1 0-1 0 0,0 1 0 0 0,-1-6 21 0 0,0 8 1 0 0,-1-1 0 0 0,1 1 0 0 0,-1-1 0 0 0,0 1 0 0 0,1 0 0 0 0,-2 0 0 0 0,1 0 0 0 0,0-1 0 0 0,-1 1 0 0 0,1 0 0 0 0,-1 0 0 0 0,0 1-1 0 0,0-1 1 0 0,0 0 0 0 0,0 1 0 0 0,0-1 0 0 0,-1 1 0 0 0,1 0 0 0 0,-1-1 0 0 0,0 1 0 0 0,0 1 0 0 0,1-1 0 0 0,-1 0 0 0 0,0 1-1 0 0,-1-1 1 0 0,1 1 0 0 0,0 0-1 0 0,-6-3 102 0 0,-1 2-1 0 0,1-1 0 0 0,0 1 1 0 0,-1 0-1 0 0,0 1 0 0 0,1 0-101 0 0,4 1-327 0 0,0 0 0 0 0,0 0 0 0 0,0 0 0 0 0,0 1 0 0 0,0 0 0 0 0,0 0 0 0 0,0 0 0 0 0,1 0-1 0 0,-1 1 1 0 0,0 0 0 0 0,1 0 0 0 0,-3 1 327 0 0,3 2-6237 0 0,4-4 1040 0 0</inkml:trace>
  <inkml:trace contextRef="#ctx0" brushRef="#br0" timeOffset="1208.241">1305 35 13824 0 0,'1'-1'59'0'0,"-1"0"1"0"0,1 0 0 0 0,-1 0 0 0 0,1 0 0 0 0,-1 0-1 0 0,0 0 1 0 0,1 0 0 0 0,-1 0 0 0 0,0 0 0 0 0,0 0 0 0 0,0 0-1 0 0,0 0 1 0 0,0 0 0 0 0,0 0 0 0 0,0 0 0 0 0,0 0-1 0 0,0 0 1 0 0,-1 0 0 0 0,1 0 0 0 0,0 0 0 0 0,-1 0 0 0 0,1 0-1 0 0,0 0 1 0 0,-1 0 0 0 0,0-1-60 0 0,0 2 74 0 0,0-1 0 0 0,0 0 1 0 0,0 0-1 0 0,0 0 0 0 0,-1 1 0 0 0,1-1 1 0 0,0 1-1 0 0,0-1 0 0 0,-1 1 0 0 0,1-1 1 0 0,0 1-1 0 0,-1 0 0 0 0,1 0 0 0 0,0 0 1 0 0,-1 0-1 0 0,1 0 0 0 0,-1 0-74 0 0,-6 0 208 0 0,0 1 1 0 0,-1 0-1 0 0,1 0 1 0 0,0 1-1 0 0,0 0 0 0 0,0 1-208 0 0,-5 2 107 0 0,0 0-1 0 0,0 1 0 0 0,0 1 0 0 0,1 0 0 0 0,0 1 0 0 0,0 0 0 0 0,1 0 1 0 0,0 2-1 0 0,1-1 0 0 0,0 1 0 0 0,0 1 0 0 0,1 0 0 0 0,1 0 0 0 0,0 1 0 0 0,0 0 1 0 0,1 0-1 0 0,0 1 0 0 0,1 0 0 0 0,1 0 0 0 0,-3 11-106 0 0,0 1 40 0 0,1 1 0 0 0,2 0 0 0 0,0 0 0 0 0,2 0 0 0 0,0 18-40 0 0,7 59 479 0 0,9 40-479 0 0,-6-68 214 0 0,1-4 92 0 0,-2-23 588 0 0,0 43-894 0 0,-6-85-18 0 0,-3 45 166 0 0,3-48-125 0 0,-1 1 1 0 0,1-1 0 0 0,-1 1 0 0 0,0-1 0 0 0,-1 1 0 0 0,1-1 0 0 0,0 1 0 0 0,-1-1 0 0 0,0 0 0 0 0,0 0-1 0 0,0 0 1 0 0,-1 1-24 0 0,2-3-35 0 0,0 0-1 0 0,0-1 0 0 0,1 1 1 0 0,-1 0-1 0 0,0-1 0 0 0,0 1 1 0 0,0-1-1 0 0,0 1 0 0 0,-1-1 1 0 0,1 1-1 0 0,0-1 0 0 0,0 0 1 0 0,0 0-1 0 0,0 0 1 0 0,0 1-1 0 0,0-1 0 0 0,-1 0 1 0 0,1 0-1 0 0,0 0 0 0 0,0-1 1 0 0,0 1-1 0 0,0 0 0 0 0,0 0 1 0 0,0-1-1 0 0,0 1 0 0 0,-1 0 1 0 0,1-1 35 0 0,-3-1-574 0 0,0 0 0 0 0,1 0 1 0 0,0 0-1 0 0,-1 0 0 0 0,1 0 0 0 0,0-1 1 0 0,-1-1 573 0 0,-9-9-6525 0 0</inkml:trace>
  <inkml:trace contextRef="#ctx0" brushRef="#br0" timeOffset="1575.69">742 542 15288 0 0,'0'0'348'0'0,"7"0"466"0"0,11-3-642 0 0,0 1 0 0 0,0 0 0 0 0,0 2-1 0 0,13 0-171 0 0,-6 1 77 0 0,-1-1-1 0 0,10-3-76 0 0,-6 1 558 0 0,17 1-558 0 0,-23 1 394 0 0,0-1 1 0 0,0-1-1 0 0,10-3-394 0 0,-17 2 108 0 0,-3 1-1198 0 0,0-1-1 0 0,0 0 0 0 0,0-1 1 0 0,-1 0-1 0 0,4-2 1091 0 0,1-2-5222 0 0</inkml:trace>
  <inkml:trace contextRef="#ctx0" brushRef="#br0" timeOffset="1576.69">1342 427 4144 0 0,'1'0'32'0'0,"-1"0"-1"0"0,0 0 1 0 0,1 0 0 0 0,-1 0-1 0 0,0 1 1 0 0,1-1 0 0 0,-1 0-1 0 0,0 0 1 0 0,1 0 0 0 0,-1 0 0 0 0,0 0-1 0 0,0 1 1 0 0,1-1 0 0 0,-1 0-1 0 0,0 0 1 0 0,0 1 0 0 0,1-1-1 0 0,-1 0 1 0 0,0 0 0 0 0,0 1-1 0 0,0-1 1 0 0,1 0 0 0 0,-1 0 0 0 0,0 1-1 0 0,0-1 1 0 0,0 0 0 0 0,0 1-1 0 0,0-1 1 0 0,0 0 0 0 0,0 1-1 0 0,0-1 1 0 0,0 0 0 0 0,0 1-1 0 0,0-1 1 0 0,0 0 0 0 0,0 1 0 0 0,0-1-1 0 0,0 0 1 0 0,0 1 0 0 0,0-1-1 0 0,0 0-31 0 0,-8 18 5511 0 0,1-1-216 0 0,-6 82-200 0 0,7-44-3745 0 0,6-50-1300 0 0,0 0 0 0 0,0-1 0 0 0,0 1 0 0 0,1 0 0 0 0,-1-1 0 0 0,1 1-50 0 0,2 20 117 0 0,-2-16-117 0 0,-1-9-5 0 0,0 0 0 0 0,0 0 0 0 0,0 1 0 0 0,0-1 0 0 0,0 0 1 0 0,0 0-1 0 0,0 0 0 0 0,0 0 0 0 0,0 1 0 0 0,0-1 0 0 0,0 0 0 0 0,0 0 0 0 0,0 0 0 0 0,1 1 0 0 0,-1-1 0 0 0,0 0 0 0 0,0 0 0 0 0,0 0 0 0 0,0 0 0 0 0,0 0 0 0 0,0 1 0 0 0,1-1 0 0 0,-1 0 0 0 0,0 0 0 0 0,0 0 0 0 0,0 0 0 0 0,0 0 0 0 0,1 0 0 0 0,-1 0 0 0 0,0 0 0 0 0,0 0 0 0 0,0 1 1 0 0,1-1-1 0 0,-1 0 0 0 0,0 0 0 0 0,0 0 0 0 0,0 0 0 0 0,1 0 0 0 0,-1 0 0 0 0,0 0 0 0 0,0 0 0 0 0,0 0 0 0 0,1-1 0 0 0,-1 1 0 0 0,0 0 5 0 0,3-2-739 0 0,-2 1 247 0 0,0-1 1 0 0,0 0 0 0 0,0 1 0 0 0,0-1-1 0 0,0 0 1 0 0,-1 0 0 0 0,1 0 0 0 0,0 0 0 0 0,-1 1-1 0 0,0-1 1 0 0,1-2 491 0 0,0 0-2472 0 0,1-10-3697 0 0</inkml:trace>
  <inkml:trace contextRef="#ctx0" brushRef="#br0" timeOffset="1960.713">1320 228 4144 0 0,'-5'-7'426'0'0,"-4"-2"59"0"0,8 9 1960 0 0,1 0 857 0 0,0 0 170 0 0,0 0-425 0 0,0 0-1907 0 0,0 0-835 0 0,0 0-165 0 0,0 0-71 0 0,9 11-478 0 0,-5-1-100 0 0,5 9-1018 0 0,-9-18 1024 0 0,1 0-1 0 0,0-1 0 0 0,0 1 1 0 0,0 0-1 0 0,0 0 0 0 0,0-1 1 0 0,0 1-1 0 0,0 0 0 0 0,0-1 1 0 0,0 1-1 0 0,0-1 0 0 0,0 1 504 0 0,13 4-2502 0 0</inkml:trace>
</inkml:ink>
</file>

<file path=ppt/ink/ink8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18-12-04T08:34:22.228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39 293 11488 0 0,'0'-5'195'0'0,"1"1"1"0"0,-1 0 0 0 0,1 0-1 0 0,0 0 1 0 0,0 0-1 0 0,1-2-195 0 0,5-20 128 0 0,-2 5 527 0 0,-3 17-456 0 0,-1-1 1 0 0,0 1 0 0 0,0-1 0 0 0,-1 1-1 0 0,1-1 1 0 0,-1 0-200 0 0,7-73 2805 0 0,-4 46-1535 0 0,-2 26-955 0 0,0 0-1 0 0,0 0 1 0 0,-1 0-1 0 0,0-1 1 0 0,0 1 0 0 0,0 0-1 0 0,-2-5-314 0 0,1-4 1270 0 0,2 11-833 0 0,-1 11-541 0 0,1 92 6 0 0,-3 107 57 0 0,-1-174 41 0 0,-2 0 0 0 0,-2-1 0 0 0,-6 21 0 0 0,-31 114 64 0 0,43-161-53 0 0,1-4 46 0 0,1-1-51 0 0,-1 1-1 0 0,0-1 1 0 0,1 1-1 0 0,-1-1 0 0 0,1 1 1 0 0,-1-1-1 0 0,0 0 1 0 0,1 1-1 0 0,-1-1 0 0 0,1 0 1 0 0,-1 1-1 0 0,1-1 1 0 0,-1 0-1 0 0,1 0 0 0 0,-1 1 1 0 0,1-1-1 0 0,-1 0 1 0 0,1 0-1 0 0,0 0 1 0 0,-1 0-1 0 0,1 0 0 0 0,-1 0 1 0 0,1 0-1 0 0,-1 0 1 0 0,1 0-1 0 0,-1 0 0 0 0,1 0-5 0 0,17-1 66 0 0,7-6-14 0 0,0-1-1 0 0,2-2-51 0 0,-4 1 57 0 0,0 1-1 0 0,15-2-56 0 0,-3 3 0 0 0,1 2 0 0 0,0 2 0 0 0,26 1 0 0 0,-32 1-24 0 0,-15 0-4 0 0,0 1 0 0 0,7 1 28 0 0,8 1 0 0 0,-20-1 0 0 0,1-1 0 0 0,-1 2 0 0 0,1-1 0 0 0,-1 2 0 0 0,66 11-656 0 0,-70-12-111 0 0,-6-2 573 0 0,1 1 0 0 0,-1-1 0 0 0,1 0 0 0 0,-1 0 0 0 0,1 1 0 0 0,-1-1 0 0 0,1 0 0 0 0,-1 0 0 0 0,1 0 0 0 0,-1 0 0 0 0,1 0 1 0 0,-1 0-1 0 0,1 0 0 0 0,-1 0 0 0 0,1 0 0 0 0,0 0 0 0 0,-1 0 0 0 0,1 0 0 0 0,-1 0 0 0 0,1-1 0 0 0,-1 1 0 0 0,1 0 0 0 0,0 0 194 0 0,2-3-6379 0 0</inkml:trace>
  <inkml:trace contextRef="#ctx0" brushRef="#br0" timeOffset="424.932">555 334 2304 0 0,'-5'-11'616'0'0,"4"10"4108"0"0,1 0 4737 0 0,3 7-9201 0 0,0 0-1 0 0,-1 0 1 0 0,1 0 0 0 0,-1 0 0 0 0,0 1-1 0 0,-1-1 1 0 0,0 1 0 0 0,0-1-1 0 0,0 7-259 0 0,0 9 665 0 0,-2 0 0 0 0,-1 7-665 0 0,1-14 91 0 0,-6 54 269 0 0,4-28-279 0 0,2-27 93 0 0,1-1 1 0 0,-1 1-1 0 0,2 0 1 0 0,1 4-175 0 0,-2-17 340 0 0,2 7-2382 0 0,-2-7 1927 0 0,0-1 0 0 0,0 0 1 0 0,0 0-1 0 0,0 0 1 0 0,0 0-1 0 0,1 0 1 0 0,-1 0-1 0 0,0 0 0 0 0,0 0 1 0 0,0 1-1 0 0,0-1 1 0 0,0 0-1 0 0,0 0 1 0 0,0 0-1 0 0,1 0 0 0 0,-1 0 1 0 0,0 0-1 0 0,0 0 1 0 0,0 0-1 0 0,0 0 0 0 0,0 0 1 0 0,0 0-1 0 0,1 0 1 0 0,-1 0-1 0 0,0 0 1 0 0,0 0-1 0 0,0 0 0 0 0,0 0 1 0 0,0 0-1 0 0,0 0 1 0 0,1 0-1 0 0,-1 0 1 0 0,0 0-1 0 0,0 0 0 0 0,0 0 1 0 0,0 0-1 0 0,0 0 1 0 0,0 0-1 0 0,1-1 1 0 0,-1 1-1 0 0,0 0 0 0 0,0 0 1 0 0,0 0-1 0 0,0 0 1 0 0,0 0-1 0 0,0 0 0 0 0,0 0 1 0 0,0 0-1 0 0,0-1 1 0 0,0 1-1 0 0,0 0 1 0 0,1 0-1 0 0,-1 0 0 0 0,0 0 1 0 0,0 0-1 0 0,0 0 1 0 0,0-1-1 0 0,0 1 1 0 0,0 0-1 0 0,0 0 115 0 0,3-10-5801 0 0</inkml:trace>
  <inkml:trace contextRef="#ctx0" brushRef="#br0" timeOffset="425.932">642 163 18055 0 0,'0'0'827'0'0,"0"0"-22"0"0,-3-3-517 0 0,-2-2-256 0 0,5 5-34 0 0,0 0-1 0 0,-1 0 1 0 0,1 0-1 0 0,0 0 1 0 0,0 0-1 0 0,0 0 0 0 0,-1 0 1 0 0,1 0-1 0 0,0 0 1 0 0,0 0-1 0 0,0 0 1 0 0,0 0-1 0 0,-1 0 0 0 0,1 0 1 0 0,0 0-1 0 0,0 0 1 0 0,0 0-1 0 0,0 0 1 0 0,0 0-1 0 0,-1 1 0 0 0,1-1 1 0 0,0 0-1 0 0,0 0 1 0 0,0 0-1 0 0,0 0 1 0 0,0 0-1 0 0,0 1 0 0 0,0-1 1 0 0,-1 0-1 0 0,1 0 1 0 0,0 0-1 0 0,0 0 1 0 0,0 1-1 0 0,0-1 3 0 0,-1 3-86 0 0,0-1-201 0 0,0 0 0 0 0,0 1 0 0 0,0-1 0 0 0,0 1 0 0 0,0-1 0 0 0,1 1 0 0 0,-1-1 0 0 0,1 1 0 0 0,0-1 0 0 0,0 1 0 0 0,0-1 0 0 0,0 1 0 0 0,0 0 0 0 0,0-1 0 0 0,1 1 0 0 0,-1-1 0 0 0,1 1 0 0 0,0 0 287 0 0,2 5-5492 0 0</inkml:trace>
  <inkml:trace contextRef="#ctx0" brushRef="#br0" timeOffset="1055.422">738 360 4608 0 0,'0'0'208'0'0,"0"5"32"0"0,1 40 1282 0 0,0-24 425 0 0,-1 0 0 0 0,0 0-1 0 0,-2 0 1 0 0,0-1 0 0 0,-6 21-1947 0 0,3-21 554 0 0,3-12-223 0 0,0 0 0 0 0,0 0 0 0 0,-1 0 0 0 0,0 0 0 0 0,-1-1 0 0 0,0 1 0 0 0,-3 4-331 0 0,7-12 30 0 0,0 1 0 0 0,0-1 0 0 0,0 0 0 0 0,0 0 0 0 0,0 0 0 0 0,-1 1 0 0 0,1-1 0 0 0,0 0 0 0 0,0 0 0 0 0,0 1 0 0 0,0-1 0 0 0,-1 0-1 0 0,1 0 1 0 0,0 0 0 0 0,0 0 0 0 0,0 1 0 0 0,-1-1 0 0 0,1 0 0 0 0,0 0 0 0 0,0 0 0 0 0,-1 0 0 0 0,1 0 0 0 0,0 0 0 0 0,0 0 0 0 0,-1 0-1 0 0,1 0 1 0 0,0 0 0 0 0,0 1 0 0 0,-1-1 0 0 0,1 0 0 0 0,0-1 0 0 0,0 1 0 0 0,-1 0 0 0 0,1 0 0 0 0,0 0 0 0 0,-1 0 0 0 0,1 0 0 0 0,0 0-1 0 0,0 0 1 0 0,-1 0 0 0 0,1 0-30 0 0,-6-12 430 0 0,2-17-235 0 0,5 16-306 0 0,-1 1-1 0 0,2 0 0 0 0,0-1 0 0 0,0 1 1 0 0,1 0-1 0 0,1 0 0 0 0,0 0 1 0 0,0 0-1 0 0,1 1 0 0 0,1 0 0 0 0,0 0 1 0 0,0 0-1 0 0,1 1 0 0 0,1-1 0 0 0,2 0 112 0 0,-2 1-166 0 0,-6 6 114 0 0,0 1-1 0 0,1 0 1 0 0,0 1 0 0 0,0-1 0 0 0,0 0-1 0 0,1 0 53 0 0,1 0-40 0 0,1-2-28 0 0,0 1 0 0 0,0 0 0 0 0,1 1 0 0 0,-1 0 0 0 0,3-1 68 0 0,-7 3 15 0 0,0 1 1 0 0,-1-1-1 0 0,1 1 1 0 0,0-1-1 0 0,0 1 1 0 0,0 0-1 0 0,0 0 1 0 0,0 0-1 0 0,0 0 1 0 0,0 0-1 0 0,-1 0 1 0 0,1 1-1 0 0,0-1 0 0 0,0 1 1 0 0,0-1-1 0 0,0 1 1 0 0,-1-1-1 0 0,1 1 1 0 0,0 0-1 0 0,-1 0 1 0 0,1 0-1 0 0,1 1-15 0 0,1 1 79 0 0,0 0 24 0 0,0 0 1 0 0,0 0 0 0 0,-1 0-1 0 0,1 1 1 0 0,0-1 0 0 0,-1 1-1 0 0,0 0 1 0 0,0 0 0 0 0,0 0-1 0 0,-1 0 1 0 0,1 2-104 0 0,0 1 51 0 0,0-1 0 0 0,0 1 0 0 0,-1-1 0 0 0,-1 1 0 0 0,1 0 0 0 0,-1 0 0 0 0,0 1-51 0 0,3 17 152 0 0,0-1 0 0 0,4 9-152 0 0,-7-29 15 0 0,0-1 0 0 0,0 1-1 0 0,1-1 1 0 0,-1 1-1 0 0,1-1 1 0 0,0 0-1 0 0,0 0 1 0 0,0 1 0 0 0,1-1-1 0 0,-1-1-14 0 0,-1-1 6 0 0,0 1 0 0 0,0-1 0 0 0,0 0 0 0 0,0-1 0 0 0,0 1 0 0 0,1 0 0 0 0,-1 0 0 0 0,0 0 0 0 0,0-1 0 0 0,1 1 0 0 0,-1-1 0 0 0,1 1 0 0 0,-1-1 0 0 0,0 1 0 0 0,1-1-1 0 0,-1 0 1 0 0,1 0 0 0 0,-1 0 0 0 0,0 0 0 0 0,1 0 0 0 0,-1 0 0 0 0,1 0 0 0 0,-1 0 0 0 0,1 0 0 0 0,-1-1 0 0 0,0 1 0 0 0,1-1-6 0 0,8-3 123 0 0,0-1 0 0 0,-1 0 0 0 0,1-1-1 0 0,-1 1 1 0 0,-1-2 0 0 0,1 0 0 0 0,-1 0 0 0 0,0 0 0 0 0,5-8-123 0 0,5-6-65 0 0,-1-1 0 0 0,-1-1 0 0 0,3-7 65 0 0,-11 18-104 0 0,-1-1 0 0 0,0 1 1 0 0,-1-1-1 0 0,0-1 1 0 0,-1 1-1 0 0,-1-1 0 0 0,0 0 104 0 0,-4 13 0 0 0,0 0-1 0 0,0 1 1 0 0,0-1-1 0 0,1 0 1 0 0,-1 0-1 0 0,0 1 0 0 0,0-1 1 0 0,-1 0-1 0 0,1 1 1 0 0,0-1-1 0 0,0 0 1 0 0,0 1-1 0 0,0-1 0 0 0,0 0 1 0 0,-1 1-1 0 0,1-1 1 0 0,0 0-1 0 0,-1 1 1 0 0,1-1-1 0 0,0 1 0 0 0,-1-1 1 0 0,1 1-1 0 0,-1-1 1 0 0,1 1-1 0 0,-1-1 1 0 0,1 1-1 0 0,-1-1 0 0 0,1 1 1 0 0,-1-1-1 0 0,0 1 1 0 0,1 0-1 0 0,-1-1 1 0 0,1 1-1 0 0,-1 0 1 0 0,0 0-1 0 0,1 0 0 0 0,-1-1 1 0 0,0 1-1 0 0,0 0 1 0 0,-1 0-4 0 0,0 0 0 0 0,1-1 0 0 0,-1 1 0 0 0,0 0 0 0 0,0 0-1 0 0,0 1 1 0 0,0-1 0 0 0,0 0 0 0 0,0 0 0 0 0,0 1 0 0 0,1 0 0 0 0,-1-1-1 0 0,-1 1 5 0 0,-8 6 17 0 0,0 0-1 0 0,0 1 1 0 0,0 0-1 0 0,1 0 1 0 0,1 1-1 0 0,-1 1 1 0 0,2-1-1 0 0,-1 2 1 0 0,1-1-1 0 0,1 1 1 0 0,0 0-1 0 0,0 1 0 0 0,1-1 1 0 0,1 1-1 0 0,0 1 1 0 0,0-1-1 0 0,-2 12-16 0 0,6-18-8 0 0,0 0 0 0 0,0 0-1 0 0,1 0 1 0 0,0 0-1 0 0,0 0 1 0 0,0 1 0 0 0,1-1-1 0 0,0 0 1 0 0,0 0 0 0 0,0-1-1 0 0,1 1 1 0 0,0 0-1 0 0,0 0 1 0 0,1-1 0 0 0,-1 1-1 0 0,1-1 1 0 0,0 0-1 0 0,1 0 1 0 0,-1 0 0 0 0,1 0-1 0 0,0 0 1 0 0,0-1 0 0 0,1 0-1 0 0,-1 0 1 0 0,1 0-1 0 0,0 0 1 0 0,0-1 0 0 0,0 0-1 0 0,0 0 1 0 0,1 0 0 0 0,-1 0-1 0 0,1-1 1 0 0,0 0-1 0 0,0-1 1 0 0,4 2 8 0 0,6 0-401 0 0,0-1 0 0 0,1-1 0 0 0,-1 0 0 0 0,0-1 0 0 0,1-1 0 0 0,14-2 401 0 0,22-6-4134 0 0,16-5 4134 0 0,0-2-2142 0 0</inkml:trace>
</inkml:ink>
</file>

<file path=ppt/ink/ink8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18-12-04T08:34:28.308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125 498 6912 0 0,'5'0'622'0'0,"1"0"-512"0"0,-9 0 160 0 0,-14 3 4823 0 0,-7 8-2466 0 0,-5 10-1211 0 0,11-6-1108 0 0,12-10-269 0 0,1 1 0 0 0,-1-1 1 0 0,1 1-1 0 0,1 0 0 0 0,-1 0 0 0 0,1 0 0 0 0,0 1 0 0 0,-1 2-39 0 0,5-5-6 0 0,0 0-1 0 0,-1 1 0 0 0,2-1 1 0 0,-1 1-1 0 0,0-1 0 0 0,1 1 1 0 0,0-1-1 0 0,0 0 0 0 0,0 1 1 0 0,0-1-1 0 0,1 0 0 0 0,1 2 7 0 0,-1-3-13 0 0,0-1 0 0 0,0 1-1 0 0,0-1 1 0 0,1 0-1 0 0,-1 1 1 0 0,1-1 0 0 0,0-1-1 0 0,-1 1 1 0 0,1 0-1 0 0,0-1 1 0 0,1 1 13 0 0,5 4-5 0 0,-7-5 46 0 0,1 0-1 0 0,-1 0 1 0 0,0-1 0 0 0,0 1-1 0 0,1 0 1 0 0,-1-1-1 0 0,0 1 1 0 0,1-1-1 0 0,-1 0 1 0 0,0 1-1 0 0,1-1 1 0 0,-1-1-1 0 0,3 1-40 0 0,33-8 874 0 0,-24 5-721 0 0,-11 3-135 0 0,-1-1 1 0 0,0 1-1 0 0,1-1 0 0 0,-1 0 1 0 0,0 0-1 0 0,1 0 0 0 0,-1 0 1 0 0,0 0-1 0 0,0 0 1 0 0,0 0-1 0 0,0-1 0 0 0,0 1 1 0 0,0-1-1 0 0,0 1 0 0 0,-1-1 1 0 0,1 0-1 0 0,0 0 1 0 0,-1 0-1 0 0,0 0 0 0 0,1 0 1 0 0,-1 0-1 0 0,0 0 0 0 0,0-1-18 0 0,1 1 0 0 0,-1 0 0 0 0,1 0 0 0 0,0 0 0 0 0,-1 0 0 0 0,1 0 0 0 0,0 0 0 0 0,2 0 0 0 0,-3 1 0 0 0,1-1 0 0 0,0 1 0 0 0,0-1 0 0 0,-1 1 0 0 0,1-1 0 0 0,-1 0 0 0 0,0 1 0 0 0,1-1 0 0 0,-1 0 0 0 0,0 0 0 0 0,0 0 0 0 0,0-1 0 0 0,4-9 0 0 0,-4 10 0 0 0,0 0 0 0 0,1 0 0 0 0,-2 0 0 0 0,1 0 0 0 0,0-1 0 0 0,0 1 0 0 0,-1 0 0 0 0,1 0 0 0 0,-1 0 0 0 0,0-1 0 0 0,1 1 0 0 0,-1 0 0 0 0,0-1 0 0 0,0 1 0 0 0,-1 0 0 0 0,1 0 0 0 0,0-1 0 0 0,-1 1 0 0 0,0 0 0 0 0,1 0 0 0 0,-1-1 0 0 0,-1 0 110 0 0,0 0-1 0 0,0 0 1 0 0,0 0-1 0 0,0 0 0 0 0,0 1 1 0 0,-1-1-1 0 0,1 1 1 0 0,-1-1-1 0 0,1 1 1 0 0,-1 0-1 0 0,0 0 0 0 0,0 0 1 0 0,0 0-1 0 0,0 1 1 0 0,-1-1-1 0 0,0 1-109 0 0,-4-2 38 0 0,-1 0-1 0 0,1 1 1 0 0,-1 1-1 0 0,0 0 1 0 0,0 0-1 0 0,0 0 1 0 0,0 1 0 0 0,-3 1-38 0 0,7-1 4 0 0,-5 0-4 0 0,29 0-2176 0 0,22-1-1553 0 0,-25-4 1835 0 0,0 1-210 0 0</inkml:trace>
  <inkml:trace contextRef="#ctx0" brushRef="#br0" timeOffset="404.262">633 78 7832 0 0,'0'-2'356'0'0,"-1"-1"-323"0"0,1-1 1 0 0,0 1 0 0 0,-1-1-1 0 0,1 1 1 0 0,-1-1-1 0 0,0 1 1 0 0,0 0 0 0 0,-2-3-34 0 0,2 3 412 0 0,0 1 1 0 0,-1-1 0 0 0,1 0 0 0 0,-1 1-1 0 0,0-1 1 0 0,0 1 0 0 0,0 0 0 0 0,0 0-1 0 0,-1-1 1 0 0,1 1 0 0 0,0 1 0 0 0,-1-1-1 0 0,1 0 1 0 0,-1 1 0 0 0,0-1 0 0 0,0 1-1 0 0,1 0 1 0 0,-1 0 0 0 0,0 0 0 0 0,0 0-1 0 0,0 0 1 0 0,0 1 0 0 0,0-1 0 0 0,0 1-1 0 0,-3 0-412 0 0,-3 1 242 0 0,1 1-1 0 0,0 0 0 0 0,0 0 0 0 0,-1 1 0 0 0,1 0 0 0 0,-3 2-241 0 0,6-2 71 0 0,1 0-1 0 0,0 0 1 0 0,0 0-1 0 0,1 0 0 0 0,-1 0 1 0 0,1 1-1 0 0,-3 3-70 0 0,-10 9 100 0 0,14-14-92 0 0,-7 5 27 0 0,0 1 0 0 0,1 1 0 0 0,0 0-35 0 0,5-5 7 0 0,0 0 1 0 0,0 0 0 0 0,1 0-1 0 0,0 1 1 0 0,-1-1 0 0 0,2 0-1 0 0,-1 1 1 0 0,0 0 0 0 0,1 0-8 0 0,-2 3 15 0 0,0 0 1 0 0,0 0-1 0 0,-1 0 1 0 0,0 0-16 0 0,0-1 3 0 0,1 0 0 0 0,0 1 1 0 0,0-1-1 0 0,0 1 0 0 0,1 1-3 0 0,-3 15 39 0 0,0 2 74 0 0,-8 22-113 0 0,11-41 20 0 0,0 1 0 0 0,0 0 0 0 0,1 0 0 0 0,0 0 0 0 0,1 0 0 0 0,0 0 0 0 0,0 1-20 0 0,2 13 82 0 0,4 20-82 0 0,-4-27-2 0 0,-1-5 2 0 0,0 0 0 0 0,-1 0 0 0 0,-1 10 0 0 0,0-11 2 0 0,1 0 0 0 0,0 0 0 0 0,0 0 1 0 0,1 0-1 0 0,1 2-2 0 0,4 13 32 0 0,-4-16-11 0 0,1 1 1 0 0,-2 0-1 0 0,1 0 0 0 0,-1 2-21 0 0,0 25 65 0 0,-2-21-12 0 0,2 0 0 0 0,0 0 0 0 0,2 10-53 0 0,0-8 61 0 0,-1 1-1 0 0,0-1 0 0 0,-1 1 0 0 0,-1-1 1 0 0,-1 8-61 0 0,1-21 9 0 0,0 0 1 0 0,0 1 0 0 0,1-1 0 0 0,0 0 0 0 0,-1 0-1 0 0,2 2-9 0 0,-1-3 8 0 0,0 0-1 0 0,-1 0 1 0 0,1 0-1 0 0,-1 0 1 0 0,1 0-1 0 0,-1 0 1 0 0,0 1-1 0 0,0-1 1 0 0,0 0-1 0 0,-1 2-7 0 0,0-1 17 0 0,-1-1 1 0 0,2 1-1 0 0,-1 0 0 0 0,0-1 1 0 0,1 1-1 0 0,0 0 0 0 0,-1 0 1 0 0,1 0-1 0 0,1 0 0 0 0,-1-1 1 0 0,1 1-1 0 0,-1 0 0 0 0,1 0 1 0 0,0-1-1 0 0,1 1 0 0 0,-1 1-17 0 0,4 1 107 0 0,-2-2-191 0 0,-7-5-147 0 0,4 1 160 0 0,-1 0 0 0 0,1-1 0 0 0,0 1 0 0 0,-1 0 0 0 0,1-1 0 0 0,0 1 1 0 0,0 0-1 0 0,-1-1 0 0 0,1 1 0 0 0,0-1 0 0 0,0 1 0 0 0,-1 0 0 0 0,1-1 0 0 0,0 1 0 0 0,0-1 0 0 0,0 1 0 0 0,0-1 0 0 0,0 1 0 0 0,0 0 0 0 0,-1-1 0 0 0,1 1 0 0 0,0-1 0 0 0,0 1 71 0 0,0-2-244 0 0,0 1 0 0 0,0 0 1 0 0,0-1-1 0 0,-1 1 0 0 0,1 0 1 0 0,-1-1-1 0 0,1 1 0 0 0,-1 0 0 0 0,1 0 1 0 0,-1 0-1 0 0,0-1 0 0 0,0 1 244 0 0,-22-24-2444 0 0,0-3-18 0 0</inkml:trace>
  <inkml:trace contextRef="#ctx0" brushRef="#br0" timeOffset="848.627">155 615 17279 0 0,'-14'-7'794'0'0,"11"6"-22"0"0,3 1-482 0 0,2 0-190 0 0,17 2 26 0 0,11-1-56 0 0,30-4 3 0 0,16 4-73 0 0,-12-1 249 0 0,0-2-249 0 0,25-5-4323 0 0,80-19 4323 0 0,-96 9-1694 0 0</inkml:trace>
</inkml:ink>
</file>

<file path=ppt/ink/ink8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18-12-04T08:34:29.620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114 194 3224 0 0,'0'0'728'0'0,"0"0"1848"0"0,0 0 810 0 0,0 0 166 0 0,1 1 805 0 0,2 8-3863 0 0,24 140 2108 0 0,-22-121-2128 0 0,1 6 58 0 0,0 27-532 0 0,-3 13 380 0 0,3 107 101 0 0,-6-117 99 0 0,-7-75-684 0 0,-9-32-5807 0 0,8 22-664 0 0</inkml:trace>
  <inkml:trace contextRef="#ctx0" brushRef="#br0" timeOffset="1">3 228 3224 0 0,'-1'-28'-790'0'0,"0"22"2368"0"0,0 0 0 0 0,1 0 0 0 0,0-1 1 0 0,0 1-1 0 0,1 0 0 0 0,0-1-1578 0 0,0 4 382 0 0,-1 1 0 0 0,1 0 0 0 0,0-1 0 0 0,0 1 0 0 0,0 0 0 0 0,0 0 0 0 0,1 0 0 0 0,-1-1 0 0 0,1 1 0 0 0,-1 1 0 0 0,1-1 0 0 0,0 0 0 0 0,0 0 0 0 0,-1 1 0 0 0,1-1 0 0 0,0 1 0 0 0,3-2-382 0 0,3-2 245 0 0,1 1 0 0 0,0 0 0 0 0,0 0 1 0 0,0 1-1 0 0,1 1 0 0 0,-1-1 0 0 0,1 1 0 0 0,0 1 1 0 0,-1 0-1 0 0,10 0-245 0 0,16 1 658 0 0,0 2 0 0 0,13 3-658 0 0,-42-5 66 0 0,16 2 178 0 0,0 2 0 0 0,0 0 0 0 0,2 2-244 0 0,-19-5 29 0 0,1 0 0 0 0,-1 1 0 0 0,-1 0 0 0 0,1 0 0 0 0,0 0 0 0 0,0 1 0 0 0,-1-1 0 0 0,1 1 0 0 0,-1 0 0 0 0,0 1 0 0 0,0-1 0 0 0,0 1 0 0 0,-1 0 0 0 0,1-1 0 0 0,-1 2 0 0 0,1-1-29 0 0,-3-1 11 0 0,1 0-1 0 0,-1-1 1 0 0,0 1-1 0 0,1 0 1 0 0,-1 0 0 0 0,-1 0-1 0 0,1 0 1 0 0,0 0-1 0 0,-1 1 1 0 0,1-1-1 0 0,-1 0 1 0 0,0 0-1 0 0,0 0 1 0 0,0 1 0 0 0,-1-1-1 0 0,1 2-10 0 0,-2-1 7 0 0,1 0-1 0 0,-1 1 1 0 0,1-1-1 0 0,-1 0 1 0 0,0 0-1 0 0,-1 0 1 0 0,1 0 0 0 0,-1-1-1 0 0,1 1 1 0 0,-4 2-7 0 0,-5 5-11 0 0,-1-1 0 0 0,0 0 0 0 0,0-1-1 0 0,-1 0 1 0 0,0-1 0 0 0,-3 1 11 0 0,-14 9 111 0 0,4-3-313 0 0,0-1 0 0 0,-17 6 202 0 0,9-6-627 0 0,17-6-1724 0 0,0-1-1 0 0,0-1 1 0 0,-5 0 2351 0 0,16-5-2213 0 0</inkml:trace>
  <inkml:trace contextRef="#ctx0" brushRef="#br0" timeOffset="375.082">507 440 11976 0 0,'0'0'546'0'0,"0"1"-10"0"0,-4 7-304 0 0,0 0 0 0 0,0-1 0 0 0,0 0-1 0 0,-1 1 1 0 0,0-2 0 0 0,0 1 0 0 0,-4 3-232 0 0,0 2 896 0 0,7-10-754 0 0,-29 37 3074 0 0,-16 28-3216 0 0,43-60 245 0 0,0 0 0 0 0,0 0 0 0 0,1 1 0 0 0,0-1-1 0 0,0 1 1 0 0,0-1 0 0 0,1 1 0 0 0,1 0 0 0 0,-1 0-1 0 0,1 7-244 0 0,1-14-2 0 0,0 0-1 0 0,0 0 0 0 0,0 1 0 0 0,1-1 1 0 0,-1 0-1 0 0,1 0 0 0 0,-1 1 0 0 0,1-1 1 0 0,-1 0-1 0 0,1 0 0 0 0,0 0 0 0 0,-1 0 1 0 0,1 0-1 0 0,0 0 0 0 0,0 0 0 0 0,0 0 1 0 0,0 0-1 0 0,-1 0 0 0 0,1-1 0 0 0,1 1 1 0 0,-1 0-1 0 0,0-1 0 0 0,0 1 0 0 0,0 0 1 0 0,0-1-1 0 0,0 0 0 0 0,1 1 1 0 0,-1-1-1 0 0,0 0 0 0 0,0 1 0 0 0,1-1 1 0 0,-1 0-1 0 0,0 0 0 0 0,0 0 0 0 0,1 0 3 0 0,4 1 65 0 0,0-1 0 0 0,1 0 0 0 0,-1-1 0 0 0,0 1 0 0 0,1-1 0 0 0,2-1-65 0 0,5-2 216 0 0,-1 0 1 0 0,1 0 0 0 0,-1-1 0 0 0,9-5-217 0 0,-15 6 45 0 0,0 0 0 0 0,0 0 0 0 0,-1-1 0 0 0,1 0 0 0 0,-1 0 0 0 0,0 0 0 0 0,-1-1 0 0 0,1 0 0 0 0,-1-1-45 0 0,5-6 34 0 0,-2 4 12 0 0,-1-1 1 0 0,0 0-1 0 0,0-2-46 0 0,-5 9 20 0 0,-1 0-1 0 0,1 0 0 0 0,-1-1 1 0 0,0 1-1 0 0,0 0 1 0 0,0-1-1 0 0,0 1 1 0 0,-1-1-1 0 0,1 1 0 0 0,-1-1 1 0 0,0 1-1 0 0,0-4-19 0 0,-1 5 4 0 0,0 0 0 0 0,1 0 0 0 0,-1 0-1 0 0,0 0 1 0 0,0 0 0 0 0,0 0 0 0 0,0 0 0 0 0,-1 0-1 0 0,1 0 1 0 0,0 0 0 0 0,-1 1 0 0 0,1-1 0 0 0,-1 1-1 0 0,0-1 1 0 0,0 1 0 0 0,1 0 0 0 0,-1-1 0 0 0,0 1 0 0 0,0 0-1 0 0,0 0 1 0 0,0 0 0 0 0,0 1 0 0 0,-1-1 0 0 0,1 0-1 0 0,0 1-3 0 0,-9-3 20 0 0,1 0-1 0 0,-1 1 0 0 0,0 0 0 0 0,-6 1-19 0 0,-10 0-521 0 0,0 1 0 0 0,0 2-1 0 0,0 1 1 0 0,-4 2 521 0 0,-22 2-905 0 0,10-2-5188 0 0,42-5 3809 0 0</inkml:trace>
  <inkml:trace contextRef="#ctx0" brushRef="#br0" timeOffset="776.089">859 15 11520 0 0,'0'-1'163'0'0,"-1"0"1"0"0,0-1 0 0 0,0 1 0 0 0,0 0 0 0 0,1 0 0 0 0,-1 0-1 0 0,0 0 1 0 0,-1 0 0 0 0,1 0 0 0 0,0 1 0 0 0,0-1-1 0 0,0 0 1 0 0,0 1 0 0 0,-1-1-164 0 0,1 1 208 0 0,0 0 1 0 0,0 0-1 0 0,0 0 0 0 0,0 0 0 0 0,0 0 1 0 0,0 0-1 0 0,1 1 0 0 0,-1-1 0 0 0,0 0 0 0 0,0 1 1 0 0,0-1-1 0 0,0 0 0 0 0,0 1 0 0 0,1-1 1 0 0,-1 1-1 0 0,0 0 0 0 0,0-1 0 0 0,1 1 1 0 0,-1-1-1 0 0,0 1 0 0 0,1 0-208 0 0,-4 3 99 0 0,1 1-1 0 0,-1-1 1 0 0,2 1-1 0 0,-1-1 1 0 0,0 1 0 0 0,1 0-1 0 0,0 0 1 0 0,0 0-1 0 0,0 0 1 0 0,1 0 0 0 0,0 1-1 0 0,-1 4-98 0 0,-5 18 498 0 0,4-15-188 0 0,0-1-1 0 0,2 1 1 0 0,-1-1 0 0 0,2 1-1 0 0,0 7-309 0 0,-2 17 56 0 0,0 50 166 0 0,4 0-1 0 0,5 24-221 0 0,-4-89 535 0 0,1-1 0 0 0,0 0 0 0 0,5 13-535 0 0,-8-31-56 0 0,0 1 0 0 0,1 0 0 0 0,-1-1 0 0 0,1 1 0 0 0,0-1 0 0 0,0 1 0 0 0,0-1 0 0 0,1 0 0 0 0,-1 0 0 0 0,1 0 0 0 0,2 2 56 0 0,-4-3-188 0 0,1-1 0 0 0,0 0 0 0 0,-1 0 0 0 0,1 0 0 0 0,0 0 0 0 0,0 0 0 0 0,0 0 0 0 0,0 0 1 0 0,0-1-1 0 0,0 1 0 0 0,0-1 0 0 0,0 1 0 0 0,0-1 0 0 0,0 0 0 0 0,0 0 0 0 0,0 1 0 0 0,0-2 0 0 0,0 1 0 0 0,0 0 1 0 0,0 0-1 0 0,0-1 0 0 0,2 0 188 0 0,0 0-1075 0 0,0 0 1 0 0,0-1 0 0 0,0 0-1 0 0,0 0 1 0 0,0 0-1 0 0,3-2 1075 0 0,9-9-5346 0 0</inkml:trace>
  <inkml:trace contextRef="#ctx0" brushRef="#br0" timeOffset="1160.171">1108 300 6448 0 0,'-2'-1'333'0'0,"0"0"0"0"0,-1 0 1 0 0,1 0-1 0 0,0 0 0 0 0,-1 1 0 0 0,1-1 1 0 0,-1 1-1 0 0,1-1 0 0 0,-1 1 0 0 0,1 0 1 0 0,-1 0-1 0 0,1 0 0 0 0,-1 0 0 0 0,1 1 1 0 0,-1-1-1 0 0,1 1 0 0 0,0-1 0 0 0,-1 1 1 0 0,1 0-1 0 0,0 0 0 0 0,-1 0 0 0 0,1 0 1 0 0,0 0-1 0 0,0 1 0 0 0,0-1 0 0 0,-1 1-333 0 0,-8 6 1097 0 0,0 1-1 0 0,0 0 1 0 0,1 1 0 0 0,-2 1-1097 0 0,9-8-248 0 0,-11 12 273 0 0,0 0-1 0 0,1 1 1 0 0,1 0 0 0 0,-9 18-25 0 0,15-24 153 0 0,0 2 0 0 0,1-1 0 0 0,0 0 0 0 0,1 1 1 0 0,0 0-1 0 0,1 0 0 0 0,0 0 0 0 0,0 11-153 0 0,2-19 53 0 0,1 0 0 0 0,0 0 0 0 0,0 0 0 0 0,1 0-1 0 0,-1 0 1 0 0,1 0 0 0 0,0 0 0 0 0,0 0 0 0 0,0 0-1 0 0,0 0 1 0 0,1 0 0 0 0,0-1 0 0 0,0 1 0 0 0,0 0-1 0 0,2 2-52 0 0,-2-4 35 0 0,0 1-1 0 0,0-1 1 0 0,0 0-1 0 0,0 0 1 0 0,0 0-1 0 0,1-1 1 0 0,-1 1-1 0 0,1-1 1 0 0,-1 1-1 0 0,1-1 1 0 0,0 0-1 0 0,-1 0 1 0 0,1 0-1 0 0,0 0 1 0 0,0 0-1 0 0,0-1 1 0 0,0 1-1 0 0,-1-1 1 0 0,1 0-1 0 0,0 0 1 0 0,0 0-1 0 0,0 0 1 0 0,0 0-35 0 0,2-1 85 0 0,0 0 1 0 0,0 1 0 0 0,-1-2 0 0 0,1 1 0 0 0,0-1-1 0 0,-1 1 1 0 0,1-1 0 0 0,-1 0 0 0 0,0-1-1 0 0,0 1 1 0 0,0-1 0 0 0,0 0 0 0 0,0 0 0 0 0,1-2-86 0 0,6-6 36 0 0,-1 0 0 0 0,-1-1 1 0 0,0-1-1 0 0,0 0-36 0 0,-8 13 2 0 0,18-31 3 0 0,-2 0 0 0 0,12-29-5 0 0,-16 22-13 0 0,-12 33-26 0 0,-14 18 15 0 0,7-3-8 0 0,1-1 1 0 0,0 1-1 0 0,1-1 0 0 0,0 1 0 0 0,1 0 0 0 0,0 1 0 0 0,0-1 0 0 0,1 1 1 0 0,0 2 31 0 0,-1 9-2 0 0,2 0 0 0 0,0 0 0 0 0,3 21 2 0 0,-2-35 5 0 0,1 0-1 0 0,1 0 0 0 0,-1 0 0 0 0,3 3-4 0 0,-4-10-43 0 0,0 1 0 0 0,0-1-1 0 0,1 1 1 0 0,-1-1-1 0 0,1 0 1 0 0,-1 1-1 0 0,1-1 1 0 0,0 0 0 0 0,0 0-1 0 0,-1 1 1 0 0,1-1-1 0 0,0 0 1 0 0,0 0-1 0 0,0 0 1 0 0,0 0 0 0 0,0 0-1 0 0,0 0 1 0 0,0 0-1 0 0,1-1 1 0 0,-1 1-1 0 0,0 0 1 0 0,0-1 0 0 0,1 1-1 0 0,-1 0 1 0 0,0-1-1 0 0,2 1 44 0 0,0-2-597 0 0,-1 0 0 0 0,1 0 0 0 0,-1 0 0 0 0,0 0 0 0 0,1 0-1 0 0,-1 0 1 0 0,0 0 0 0 0,1-1 0 0 0,-1 0 0 0 0,0 1 0 0 0,0-1 0 0 0,-1 0-1 0 0,1 0 1 0 0,0 0 0 0 0,0 0 0 0 0,0-1 597 0 0,5-11-5421 0 0</inkml:trace>
  <inkml:trace contextRef="#ctx0" brushRef="#br0" timeOffset="1573.276">1351 403 10336 0 0,'0'0'472'0'0,"0"9"157"0"0,1 4-178 0 0,1 1 1 0 0,-1-1-1 0 0,2 1-451 0 0,1 5 1090 0 0,35 187 4276 0 0,-35-189-4747 0 0,-2-10-199 0 0,-1-1 0 0 0,0 0 0 0 0,0 1 0 0 0,0 4-420 0 0,0 1 1003 0 0,0-10 1 0 0,1-7-588 0 0,13-57 62 0 0,-9 42-769 0 0,0 0-1 0 0,2 1 1 0 0,4-9 291 0 0,3-8-430 0 0,-8 19-107 0 0,2 1 0 0 0,-1 0 0 0 0,2 0 0 0 0,0 1 0 0 0,1 0 0 0 0,1 1-1 0 0,3-3 538 0 0,-9 10 0 0 0,-6 7 3 0 0,1 0 0 0 0,-1 0 0 0 0,0 0-1 0 0,0 0 1 0 0,0 0 0 0 0,0-1 0 0 0,1 1 0 0 0,-1 0-1 0 0,0 0 1 0 0,0 0 0 0 0,1 0 0 0 0,-1 0-1 0 0,0 0 1 0 0,0 0 0 0 0,0 0 0 0 0,1 0-1 0 0,-1 0 1 0 0,0 0 0 0 0,0 0 0 0 0,0 0-1 0 0,1 0 1 0 0,-1 0 0 0 0,0 1 0 0 0,0-1-1 0 0,0 0 1 0 0,1 0 0 0 0,-1 0 0 0 0,0 0-3 0 0,2 1 94 0 0,-1 1 0 0 0,0-1 0 0 0,0 1 0 0 0,0-1 0 0 0,0 1 0 0 0,0-1 0 0 0,0 1 0 0 0,0 0 1 0 0,0-1-1 0 0,0 1 0 0 0,-1 0 0 0 0,1 0 0 0 0,-1-1 0 0 0,1 1 0 0 0,-1 0-94 0 0,4 32 643 0 0,-3-23-687 0 0,3 19 736 0 0,-2 0 0 0 0,-1 0 0 0 0,-1 1-692 0 0,0-20 9 0 0,0 0-1 0 0,0 0 1 0 0,1 0-1 0 0,1 0 1 0 0,0-1-1 0 0,0 1 0 0 0,1 0 1 0 0,0-1-1 0 0,2 4-8 0 0,-5-13 0 0 0,1-1 0 0 0,-1 1 0 0 0,0-1 0 0 0,0 1 0 0 0,0-1 0 0 0,0 1 0 0 0,1-1 0 0 0,-1 1 0 0 0,0-1 0 0 0,1 1 0 0 0,-1-1 0 0 0,0 1 0 0 0,1-1 0 0 0,-1 1 0 0 0,0-1 0 0 0,1 0 0 0 0,-1 1 0 0 0,1-1 0 0 0,-1 0 0 0 0,1 1 0 0 0,-1-1 0 0 0,1 0 0 0 0,-1 0 0 0 0,1 1 0 0 0,-1-1 0 0 0,1 0 0 0 0,-1 0 0 0 0,1 0 0 0 0,-1 0 0 0 0,1 0 0 0 0,0 0 0 0 0,2 1 0 0 0,-2-1-47 0 0,0 0-1 0 0,-1 0 1 0 0,1 0-1 0 0,0 0 1 0 0,0 0-1 0 0,0 0 1 0 0,0 0-1 0 0,0 0 1 0 0,0 0-1 0 0,0 0 1 0 0,0 0-1 0 0,0-1 1 0 0,0 1-1 0 0,0 0 1 0 0,0-1-1 0 0,-1 1 1 0 0,1 0-1 0 0,0-1 1 0 0,0 1-1 0 0,0-1 1 0 0,-1 0-1 0 0,1 1 1 0 0,0-1-1 0 0,0 1 1 0 0,-1-1 47 0 0,11-16-1883 0 0,-11 16 1688 0 0,5-11-964 0 0</inkml:trace>
  <inkml:trace contextRef="#ctx0" brushRef="#br0" timeOffset="1574.276">1634 278 17967 0 0,'0'0'1387'0'0,"-14"-5"613"0"0,10 8-1893 0 0,3-3-107 0 0,1 0 0 0 0,0 0 0 0 0,-1 1 0 0 0,1-1 0 0 0,0 0 0 0 0,-1 1 0 0 0,1-1 0 0 0,0 0 0 0 0,0 1 0 0 0,-1-1 0 0 0,1 1 0 0 0,0-1 0 0 0,0 0 0 0 0,0 1 0 0 0,-1-1 0 0 0,1 1 0 0 0,0-1 0 0 0,0 0 0 0 0,0 1 0 0 0,0-1 0 0 0,0 1 0 0 0,0-1 0 0 0,0 1 0 0 0,0-1 0 0 0,0 1 0 0 0,0-1 0 0 0,0 0 0 0 0,0 1 0 0 0,0-1 0 0 0,0 1 0 0 0,0-1 0 0 0,1 1 0 0 0,-1-1-4 0 0,0 1-27 0 0,0 1 0 0 0,0-1 0 0 0,0 0-1 0 0,0 0 1 0 0,0 0 0 0 0,0 0 0 0 0,0 0 0 0 0,1 0 0 0 0,-1 0 0 0 0,0 0 0 0 0,1 0 0 0 0,-1 1 0 0 0,1-1 0 0 0,-1 0 0 0 0,1-1 0 0 0,-1 1 0 0 0,1 0 0 0 0,0 0 0 0 0,0 0-1 0 0,-1 0 1 0 0,1 0 0 0 0,0-1 0 0 0,0 1 0 0 0,0 0 0 0 0,0-1 0 0 0,0 1 31 0 0,1 0-603 0 0,-1 0-794 0 0,0 1-987 0 0,4 5-3713 0 0</inkml:trace>
  <inkml:trace contextRef="#ctx0" brushRef="#br0" timeOffset="1949.915">1760 353 15952 0 0,'0'0'362'0'0,"0"0"47"0"0,7 0 417 0 0,8-1-544 0 0,0 0 0 0 0,1-2 1 0 0,10-2-283 0 0,23-4 1409 0 0,106-11 1695 0 0,-148 20-2935 0 0,-1 0 1 0 0,1 1 0 0 0,0-1 0 0 0,0 1-1 0 0,-1 0 1 0 0,3 1-170 0 0,-9-2 3 0 0,1 1 1 0 0,0-1-1 0 0,-1 0 0 0 0,1 0 0 0 0,-1 0 0 0 0,1 1 1 0 0,0-1-1 0 0,-1 0 0 0 0,1 1 0 0 0,-1-1 0 0 0,1 0 1 0 0,-1 1-1 0 0,0-1 0 0 0,1 1 0 0 0,-1-1 0 0 0,1 1 0 0 0,-1-1 1 0 0,0 1-1 0 0,1-1 0 0 0,-1 1 0 0 0,0-1 0 0 0,1 1 1 0 0,-1 0-1 0 0,0-1 0 0 0,0 1 0 0 0,0-1 0 0 0,0 1 1 0 0,1 0-1 0 0,-1-1 0 0 0,0 1 0 0 0,0 0 0 0 0,0-1 1 0 0,0 1-1 0 0,0-1 0 0 0,-1 1 0 0 0,1 0 0 0 0,0-1 0 0 0,0 1-3 0 0,-1 3 7 0 0,-1 0 0 0 0,1 0-1 0 0,-1 0 1 0 0,1 0 0 0 0,-2 2-7 0 0,0 0 5 0 0,-5 7-21 0 0,0 1 0 0 0,0-2 0 0 0,-2 1 0 0 0,1-1 0 0 0,-1-1-1 0 0,-7 6 17 0 0,11-11-72 0 0,-10 12-139 0 0,-27 28 765 0 0,-13 8-554 0 0,15-7 74 0 0,41-47-74 0 0,-1 0 0 0 0,1 0 0 0 0,0 1 0 0 0,0-1 0 0 0,0 0 0 0 0,0 0 0 0 0,-1 1 0 0 0,1-1 0 0 0,0 0 0 0 0,0 0 0 0 0,0 1 0 0 0,0-1 0 0 0,0 0 0 0 0,0 0 0 0 0,0 1 0 0 0,0-1 0 0 0,0 0 0 0 0,0 1 0 0 0,0-1 0 0 0,0 0 0 0 0,0 0 0 0 0,0 1 0 0 0,0-1 0 0 0,0 0 0 0 0,0 1 0 0 0,0-1 0 0 0,0 0 0 0 0,0 0 0 0 0,0 1 0 0 0,0-1 0 0 0,1 0 0 0 0,-1 0 0 0 0,0 1 0 0 0,0-1 0 0 0,0 0 0 0 0,0 0 0 0 0,1 1 0 0 0,-1-1 0 0 0,0 0 0 0 0,0 0 0 0 0,0 0 0 0 0,1 0 0 0 0,-1 1 0 0 0,0-1 0 0 0,0 0 0 0 0,1 0 0 0 0,-1 0 0 0 0,0 0 0 0 0,1 0 0 0 0,1 2 6 0 0,0-1-1 0 0,0 0 0 0 0,0 0 0 0 0,0 0 1 0 0,0 0-1 0 0,1 0 0 0 0,-1 0 1 0 0,0 0-1 0 0,1-1 0 0 0,-1 1 1 0 0,0-1-1 0 0,3 0-5 0 0,33 1 106 0 0,-25-1-86 0 0,82-3-640 0 0,70-11 620 0 0,-134 11-1208 0 0,7-1-5501 0 0,-15 0-191 0 0</inkml:trace>
  <inkml:trace contextRef="#ctx0" brushRef="#br0" timeOffset="2281.053">2543 328 17503 0 0,'0'0'803'0'0,"-1"0"-18"0"0,-8 0-730 0 0,1 1 1 0 0,-1 0-1 0 0,1 1 0 0 0,-1 0 0 0 0,1 0 0 0 0,-4 2-55 0 0,-50 22 110 0 0,54-22-8 0 0,-14 6 129 0 0,1 1 1 0 0,1 1-1 0 0,0 1 0 0 0,0 1 0 0 0,2 0 0 0 0,0 2 1 0 0,0 0-232 0 0,13-10 39 0 0,1-1 0 0 0,0 1 0 0 0,1 0 0 0 0,-1 0 0 0 0,1 1 0 0 0,1-1 0 0 0,-2 4-39 0 0,1-3 51 0 0,2-5-35 0 0,1 1 1 0 0,-1 0 0 0 0,1-1-1 0 0,-1 1 1 0 0,1 0 0 0 0,0-1-1 0 0,0 1 1 0 0,0 0-1 0 0,1-1 1 0 0,-1 1 0 0 0,1 0-1 0 0,-1-1 1 0 0,1 1 0 0 0,0-1-1 0 0,0 1 1 0 0,0-1-1 0 0,0 1-16 0 0,0-1 46 0 0,0 0-1 0 0,0 0 1 0 0,0 0-1 0 0,0 0 0 0 0,1 0 1 0 0,-1 0-1 0 0,1 0 1 0 0,-1 0-1 0 0,1-1 0 0 0,0 1 1 0 0,-1-1-1 0 0,1 1 1 0 0,0-1-1 0 0,0 0 0 0 0,0 1 1 0 0,0-1-1 0 0,0 0 1 0 0,0 0-1 0 0,1-1-45 0 0,0 1 58 0 0,1-1 0 0 0,-1 0 0 0 0,1-1 1 0 0,-1 1-1 0 0,1 0 0 0 0,-1-1 0 0 0,1 0 0 0 0,-1 0 0 0 0,0 0 0 0 0,2-1-58 0 0,4-1-130 0 0,2-1 126 0 0,0-1 0 0 0,0 0 0 0 0,-1-1 1 0 0,9-6 3 0 0,-10 6 131 0 0,-7 4-103 0 0,1 0 1 0 0,0 0 0 0 0,-1-1 0 0 0,0 1 0 0 0,0 0 0 0 0,0-1-1 0 0,1 0-28 0 0,14-15 5 0 0,-7 11-85 0 0,-1-1-1 0 0,0-1 0 0 0,0 1 1 0 0,3-7 80 0 0,22-21-570 0 0,-31 35 522 0 0,-3 1 49 0 0,0 0 0 0 0,0-1 0 0 0,0 1-1 0 0,1 0 1 0 0,-1 0 0 0 0,0 0-1 0 0,0 0 1 0 0,1 0 0 0 0,-1 0 0 0 0,0 0-1 0 0,0 0 1 0 0,1-1 0 0 0,-1 1 0 0 0,0 0-1 0 0,0 0 1 0 0,1 0 0 0 0,-1 0-1 0 0,0 0 1 0 0,0 0 0 0 0,1 0 0 0 0,-1 1-1 0 0,0-1 1 0 0,0 0 0 0 0,1 0 0 0 0,-1 0-1 0 0,0 0 1 0 0,0 0 0 0 0,0 0 0 0 0,1 0-1 0 0,-1 0 1 0 0,0 1 0 0 0,0-1-1 0 0,1 0 1 0 0,-1 0 0 0 0,0 0 0 0 0,0 1-1 0 0,0-1 1 0 0,0 0 0 0 0,1 0 0 0 0,-1 0-1 0 0,0 1 1 0 0,0-1 0 0 0,0 0 0 0 0,0 0-1 0 0,0 1 1 0 0,0-1 0 0 0,0 0-1 0 0,0 0 1 0 0,0 1 0 0 0,0-1 0 0 0,0 0-1 0 0,0 0 1 0 0,0 1 0 0 0,0-1 0 0 0,0 0-1 0 0,0 0 1 0 0,0 1-1 0 0,0 0 6 0 0,3 10 44 0 0,-1 0 0 0 0,-1 1 0 0 0,0-1 0 0 0,0 10-50 0 0,-1-8 175 0 0,1 0 0 0 0,0 0-1 0 0,3 11-174 0 0,3 8 164 0 0,-6-23-198 0 0,0 0-1 0 0,1 0 0 0 0,1-1 0 0 0,-1 1 0 0 0,1-1 0 0 0,1 0 0 0 0,1 3 35 0 0,1 3 16 0 0,-5-11 3 0 0,0-1 0 0 0,0 0 0 0 0,-1 0 1 0 0,1 1-1 0 0,1-1 0 0 0,-1 0 0 0 0,0 0 1 0 0,0 0-1 0 0,1 0 0 0 0,-1 0 1 0 0,1 0-1 0 0,0-1 0 0 0,0 1 0 0 0,-1 0 1 0 0,1-1-1 0 0,0 1 0 0 0,0-1 1 0 0,0 0-1 0 0,1 0 0 0 0,-1 0 0 0 0,0 0 1 0 0,0 0-1 0 0,1 0-19 0 0,-3-1-14 0 0,1 0-1 0 0,0 0 1 0 0,-1 0 0 0 0,1 1 0 0 0,0-1-1 0 0,-1 0 1 0 0,1 0 0 0 0,0-1 0 0 0,-1 1-1 0 0,1 0 1 0 0,-1 0 0 0 0,1 0 0 0 0,0 0-1 0 0,-1-1 1 0 0,1 1 0 0 0,0 0 0 0 0,-1 0-1 0 0,1-1 1 0 0,-1 1 0 0 0,1 0 0 0 0,-1-1-1 0 0,1 1 1 0 0,-1-1 0 0 0,1 1 0 0 0,-1-1-1 0 0,1 1 1 0 0,-1-1 0 0 0,0 1 0 0 0,1-1-1 0 0,-1 1 1 0 0,0-1 14 0 0,9-23-2233 0 0,-4 10-589 0 0,2-1-3979 0 0</inkml:trace>
  <inkml:trace contextRef="#ctx0" brushRef="#br0" timeOffset="2682.091">2742 180 17391 0 0,'1'0'78'0'0,"-1"0"-1"0"0,0 0 0 0 0,0 0 1 0 0,1 0-1 0 0,-1 0 0 0 0,0 0 1 0 0,0 0-1 0 0,1 0 0 0 0,-1 0 1 0 0,0 0-1 0 0,1 0 0 0 0,-1 0 1 0 0,0 0-1 0 0,0 0 0 0 0,1 0 1 0 0,-1 0-1 0 0,0 0 0 0 0,0 0 1 0 0,1 1-1 0 0,-1-1 0 0 0,0 0 1 0 0,0 0-1 0 0,0 0 0 0 0,1 1-77 0 0,10 39 124 0 0,-1 2 55 0 0,-4-12-138 0 0,-5-22-42 0 0,1 1 0 0 0,-2-1 0 0 0,1 0-1 0 0,-1 8 2 0 0,0-7 303 0 0,0-1 0 0 0,1 1-1 0 0,-1 0 1 0 0,2 2-303 0 0,-1-8 84 0 0,1 7 358 0 0,0-1 1 0 0,0 1 0 0 0,-1 0-1 0 0,0 8-442 0 0,0-11 122 0 0,-1-1 0 0 0,1 1-1 0 0,1-1 1 0 0,1 6-122 0 0,-2-6 85 0 0,1 1 1 0 0,-1 0-1 0 0,0 0 0 0 0,0 6-85 0 0,4 51 80 0 0,-10-48 16 0 0,4-15-135 0 0,0 0-1 0 0,1-1 1 0 0,0 1 0 0 0,-1 0-1 0 0,1 0 1 0 0,-1 0-1 0 0,1 0 1 0 0,0 0 0 0 0,0 0-1 0 0,-1 0 1 0 0,1 0-1 0 0,0 0 1 0 0,0 0 0 0 0,0 0-1 0 0,0 0 1 0 0,0 0-1 0 0,0 0 1 0 0,1 0 0 0 0,-1 0-1 0 0,0 0 40 0 0,-15 0-2752 0 0,4-1-2329 0 0,3 0-1409 0 0</inkml:trace>
  <inkml:trace contextRef="#ctx0" brushRef="#br0" timeOffset="3089.709">2641 407 3680 0 0,'2'-1'167'0'0,"16"-5"1306"0"0,1 1 0 0 0,1 0 1 0 0,-1 2-1 0 0,0 0 0 0 0,10 0-1473 0 0,35 1 8197 0 0,1 2-8197 0 0,-21 0-883 0 0,-36 0 1231 0 0,1 0 0 0 0,-1 0 0 0 0,1 1 0 0 0,-1 0 0 0 0,0 0 0 0 0,1 1 0 0 0,-1 0-1 0 0,0 0 1 0 0,0 1 0 0 0,0 0 0 0 0,5 4-348 0 0,-12-7 18 0 0,-1 1 1 0 0,1-1-1 0 0,0 1 1 0 0,0 0-1 0 0,-1-1 0 0 0,1 1 1 0 0,0 0-1 0 0,-1 0 1 0 0,1 0-1 0 0,0-1 1 0 0,-1 1-1 0 0,1 0 0 0 0,-1 0 1 0 0,0 0-1 0 0,1 0 1 0 0,-1 0-1 0 0,0 0 0 0 0,1 0 1 0 0,-1 0-1 0 0,0 0 1 0 0,0 0-1 0 0,0 0 1 0 0,0 0-1 0 0,0 0 0 0 0,0 0 1 0 0,0 0-1 0 0,-1 0 1 0 0,1 0-1 0 0,0 0 0 0 0,0 0-18 0 0,-1 17 285 0 0,2-13-242 0 0,-1 1 0 0 0,0 0 0 0 0,0-1 0 0 0,-1 1 0 0 0,0 1-43 0 0,0 17 73 0 0,-3 4 323 0 0,3-23-273 0 0,0 0-1 0 0,0 1 0 0 0,1-1 0 0 0,0 0 0 0 0,0 0 1 0 0,0 3-123 0 0,2 10 232 0 0,-2-13-161 0 0,1 0 0 0 0,-1 1 0 0 0,1-1 0 0 0,0 0 0 0 0,1 1-1 0 0,-1-1 1 0 0,1 0 0 0 0,0 0 0 0 0,1 1-71 0 0,-2-5 64 0 0,-1-1 0 0 0,1 0-10 0 0,6 0-122 0 0,-6 0-18 0 0,0 0 0 0 0,0 0 1 0 0,0-1-1 0 0,0 1 0 0 0,0 0 1 0 0,-1-1-1 0 0,1 1 0 0 0,0 0 1 0 0,0-1-1 0 0,0 0 1 0 0,0 1-1 0 0,0-1 0 0 0,0 1 1 0 0,-1-1-1 0 0,1 0 0 0 0,0 0 1 0 0,-1 1-1 0 0,1-1 0 0 0,0 0 1 0 0,-1 0-1 0 0,1 0 0 0 0,-1 0 1 0 0,1 0-1 0 0,-1 1 1 0 0,0-1-1 0 0,1-1 86 0 0,5-23-2524 0 0,-5 10-57 0 0,1-3-4240 0 0</inkml:trace>
  <inkml:trace contextRef="#ctx0" brushRef="#br0" timeOffset="3090.709">3104 244 15632 0 0,'-3'-11'1667'0'0,"3"7"-1564"0"0,0 3 281 0 0,-3-3 2472 0 0,5 8-2145 0 0,-2-3-722 0 0,0 1 0 0 0,0-1 0 0 0,0 0 0 0 0,0 0 0 0 0,0 0 1 0 0,0 1-1 0 0,0-1 0 0 0,-1 0 0 0 0,1 0 0 0 0,0 0 0 0 0,-1 0 1 0 0,1 1 10 0 0,-1-1-8 0 0,1 0 1 0 0,-1 0-1 0 0,1 0 1 0 0,0 0 0 0 0,-1 0-1 0 0,1 1 1 0 0,0-1 0 0 0,0 0-1 0 0,0 0 1 0 0,0 0-1 0 0,0 0 1 0 0,0 1 0 0 0,0-1-1 0 0,1 0 8 0 0,7 27-1713 0 0,-7-27 1490 0 0,-1 1-1 0 0,0-1 1 0 0,1 0 0 0 0,-1 0-1 0 0,1 0 1 0 0,-1 0-1 0 0,1 0 1 0 0,0 0 0 0 0,-1 1-1 0 0,1-2 1 0 0,0 1-1 0 0,0 0 1 0 0,0 0 0 0 0,0 0-1 0 0,0 0 224 0 0,1 1-354 0 0,7 7-1563 0 0</inkml:trace>
  <inkml:trace contextRef="#ctx0" brushRef="#br0" timeOffset="3625.643">3551 345 5984 0 0,'-8'1'660'0'0,"0"-1"1"0"0,1 2-1 0 0,-1-1 1 0 0,1 1-1 0 0,-1 0 1 0 0,1 0-1 0 0,-7 4-660 0 0,-11 5 6725 0 0,-13 10-6725 0 0,10-7-435 0 0,11-5 1003 0 0,1 1 0 0 0,-9 6-568 0 0,20-12 189 0 0,0 0 0 0 0,0 0 0 0 0,0 0-1 0 0,1 1 1 0 0,0-1 0 0 0,-1 1 0 0 0,2 0 0 0 0,-1 1 0 0 0,-1 2-189 0 0,2-3 100 0 0,1 0 1 0 0,0 0 0 0 0,0 1 0 0 0,0-1-1 0 0,0 0 1 0 0,1 1 0 0 0,0-1 0 0 0,0 1-1 0 0,1 0-100 0 0,0-5 9 0 0,0-1 0 0 0,0 1-1 0 0,0-1 1 0 0,0 1 0 0 0,0-1-1 0 0,1 1 1 0 0,-1-1-1 0 0,0 1 1 0 0,0-1 0 0 0,0 1-1 0 0,1-1 1 0 0,-1 0 0 0 0,0 1-1 0 0,1-1 1 0 0,-1 1 0 0 0,0-1-1 0 0,1 0 1 0 0,-1 1-1 0 0,1-1 1 0 0,-1 0 0 0 0,0 1-1 0 0,1-1 1 0 0,-1 0 0 0 0,1 0-1 0 0,-1 0 1 0 0,1 1 0 0 0,-1-1-1 0 0,1 0 1 0 0,-1 0-1 0 0,1 0 1 0 0,-1 0 0 0 0,1 0-1 0 0,-1 0 1 0 0,1 0 0 0 0,-1 0-1 0 0,1 0 1 0 0,-1 0-1 0 0,1 0 1 0 0,0 0-9 0 0,19-4 191 0 0,-14 1-149 0 0,0-1 0 0 0,0 0 0 0 0,-1 0-1 0 0,1 0 1 0 0,-1-1 0 0 0,0 0 0 0 0,0 0 0 0 0,0 0-1 0 0,-1-1-41 0 0,8-9-20 0 0,1 0 60 0 0,0 0-1 0 0,0 1 1 0 0,1 0-1 0 0,1 1 1 0 0,3-2-40 0 0,-6 7-73 0 0,1-2 48 0 0,1 1-1 0 0,1 0 1 0 0,0 1-1 0 0,8-3 26 0 0,-19 9 3 0 0,1 0 0 0 0,-1 1 0 0 0,1-1 0 0 0,-1 1-1 0 0,1 0 1 0 0,-1 1 0 0 0,1-1 0 0 0,0 1 0 0 0,-1 0-1 0 0,1 0 1 0 0,0 1 0 0 0,-1-1 0 0 0,1 1 0 0 0,-1 0-1 0 0,1 0 1 0 0,-1 0 0 0 0,1 1 0 0 0,3 2-3 0 0,2 1 115 0 0,-1 0-1 0 0,0 1 1 0 0,0 1 0 0 0,-1 0 0 0 0,0 0 0 0 0,0 0 0 0 0,-1 1 0 0 0,0 0 0 0 0,0 1 0 0 0,0-1 0 0 0,-2 1 0 0 0,1 1 0 0 0,-1-1-1 0 0,0 1 1 0 0,-1 0 0 0 0,1 3-115 0 0,12 31-129 0 0,7 21 141 0 0,-21-57-29 0 0,-1-3 577 0 0,-7-7-132 0 0,1-2-408 0 0,1 0 0 0 0,0 0 0 0 0,0-1 0 0 0,0 1 0 0 0,0-1 0 0 0,0 0 0 0 0,1 0 0 0 0,0 0 1 0 0,0 0-1 0 0,1 0 0 0 0,-1 0 0 0 0,1 0 0 0 0,-1-6-20 0 0,2 4-127 0 0,-1 0 0 0 0,1-1 0 0 0,1 1 0 0 0,-1-1 0 0 0,1 1 0 0 0,1 0 0 0 0,-1-1 0 0 0,1 1 1 0 0,0 0-1 0 0,1 0 0 0 0,0 0 0 0 0,0 0 0 0 0,0 1 0 0 0,1-1 0 0 0,3-3 127 0 0,-1 0-170 0 0,1 2 1 0 0,-1-1-1 0 0,2 1 0 0 0,-1-1 1 0 0,1 2-1 0 0,1-1 0 0 0,4-2 170 0 0,-10 8 3 0 0,-1 0 0 0 0,1 0 0 0 0,0 0-1 0 0,1 0 1 0 0,-1 1 0 0 0,0-1 0 0 0,0 1-1 0 0,1 0 1 0 0,-1 0 0 0 0,1 0 0 0 0,-1 1-1 0 0,1-1 1 0 0,-1 1 0 0 0,1 0 0 0 0,-1 0-1 0 0,1 0 1 0 0,-1 0 0 0 0,1 0 0 0 0,-1 1 0 0 0,1 0-1 0 0,-1 0 1 0 0,1 0 0 0 0,-1 0 0 0 0,0 0-1 0 0,1 1-2 0 0,4 2 79 0 0,-1 0 0 0 0,0 1 0 0 0,0 0 0 0 0,0 1 0 0 0,-1-1-1 0 0,0 1 1 0 0,0 0 0 0 0,0 1 0 0 0,-1 0 0 0 0,0-1 0 0 0,0 2 0 0 0,-1-1-1 0 0,0 0 1 0 0,1 2-79 0 0,5 11 170 0 0,24 51 893 0 0,-29-60-902 0 0,-1 0 1 0 0,-1 0-1 0 0,0 1 1 0 0,-1-1-1 0 0,1 8-161 0 0,-1-8 37 0 0,-2-8 30 0 0,1 1 1 0 0,-1-1-1 0 0,0 0 0 0 0,1 0 1 0 0,-2 0-1 0 0,1 1 0 0 0,0-1 1 0 0,-1 2-68 0 0,0-3-222 0 0,1-1 1 0 0,-1 0-1 0 0,0 1 0 0 0,1-1 1 0 0,-1 0-1 0 0,0 0 0 0 0,0 1 1 0 0,0-1-1 0 0,0 0 1 0 0,-1 0-1 0 0,1 0 0 0 0,0 0 1 0 0,0 0-1 0 0,0-1 0 0 0,-1 1 1 0 0,1 0-1 0 0,-1 0 1 0 0,1-1-1 0 0,0 1 0 0 0,-1-1 1 0 0,0 1 221 0 0,-8 1-1666 0 0</inkml:trace>
  <inkml:trace contextRef="#ctx0" brushRef="#br0" timeOffset="5212.312">3538 403 2760 0 0,'-13'4'1984'0'0,"-18"-1"5291"0"0,14 0-6234 0 0,0 2-1 0 0,1 0 1 0 0,-7 4-1041 0 0,15-7 275 0 0,0 2 1 0 0,1-1-1 0 0,0 1 0 0 0,-1 0 0 0 0,1 1 1 0 0,1 0-1 0 0,-1 0 0 0 0,-1 2-275 0 0,-4 6-52 0 0,7-8 274 0 0,0 0 0 0 0,0 0-1 0 0,1 0 1 0 0,0 1 0 0 0,0 0 0 0 0,0 0-1 0 0,0 2-221 0 0,-4 4 228 0 0,6-11-189 0 0,1 1-1 0 0,0 0 0 0 0,0 0 0 0 0,-1 0 0 0 0,1 0 0 0 0,0 0 1 0 0,0 0-1 0 0,0 1-38 0 0,-1 5 25 0 0,-5 24-24 0 0,7-30 4 0 0,-1 0 0 0 0,1 0 1 0 0,0-1-1 0 0,0 1 0 0 0,0 0 1 0 0,0 0-1 0 0,0 0 0 0 0,1 0 0 0 0,-1 0 1 0 0,0 0-1 0 0,1 0 0 0 0,0-1 0 0 0,0 2-5 0 0,2 6 147 0 0,-3-8-139 0 0,0 0 0 0 0,1-1 1 0 0,-1 1-1 0 0,0 0 0 0 0,0-1 0 0 0,1 1 0 0 0,-1 0 1 0 0,0-1-1 0 0,1 1 0 0 0,-1-1 0 0 0,1 1 0 0 0,-1 0 0 0 0,1-1 1 0 0,-1 1-1 0 0,1-1-8 0 0,3 3 77 0 0,0 0 0 0 0,0 0 1 0 0,0-1-1 0 0,0 1 0 0 0,0-1 1 0 0,1 0-1 0 0,-1 0 0 0 0,1-1 1 0 0,-1 1-1 0 0,1-1 0 0 0,0 0 1 0 0,-1-1-1 0 0,1 1 0 0 0,0-1 1 0 0,0 0-1 0 0,0 0 0 0 0,-1 0 1 0 0,3-1-78 0 0,-1 0 80 0 0,0 0 1 0 0,0 0 0 0 0,0-1-1 0 0,-1 0 1 0 0,1 0 0 0 0,0 0-1 0 0,-1-1 1 0 0,0 0 0 0 0,1 0-1 0 0,-1 0 1 0 0,-1-1 0 0 0,1 1-1 0 0,0-1 1 0 0,2-3-81 0 0,6-6 332 0 0,-5 5-186 0 0,-1 0 0 0 0,0 0 1 0 0,0 0-1 0 0,-1-1 0 0 0,0 1 0 0 0,0-3-146 0 0,-2 5 7 0 0,-1 0-1 0 0,0 0 0 0 0,-1-1 1 0 0,1 1-1 0 0,-1-1 0 0 0,-1 1 0 0 0,1-1 1 0 0,-1 0-1 0 0,0 0 0 0 0,0 0 1 0 0,-1-1-7 0 0,0 5 4 0 0,0-1 1 0 0,0 1 0 0 0,-1-1-1 0 0,1 1 1 0 0,-1-1 0 0 0,0 1 0 0 0,0-1-1 0 0,0 1 1 0 0,0 0 0 0 0,-1 0-1 0 0,1 0 1 0 0,-1-1 0 0 0,0 1 0 0 0,0 1-1 0 0,0-1 1 0 0,0 0 0 0 0,-1 0-1 0 0,1 1 1 0 0,-1-1 0 0 0,1 1 0 0 0,-1 0-1 0 0,0 0 1 0 0,0 0 0 0 0,0 0-1 0 0,0 1 1 0 0,0-1 0 0 0,0 1 0 0 0,-1-1-5 0 0,-8-1-537 0 0,0 0 1 0 0,0 0 0 0 0,-9 0 536 0 0,-17 1-7620 0 0,23 2 1384 0 0</inkml:trace>
</inkml:ink>
</file>

<file path=ppt/ink/ink8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18-12-04T08:34:35.837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393 134 6448 0 0,'10'-9'685'0'0,"-9"8"-341"0"0,1 0-1 0 0,-1 0 1 0 0,0-1-1 0 0,0 1 1 0 0,1-1-1 0 0,-1 1 1 0 0,0-1-1 0 0,0 0 1 0 0,-1 1-1 0 0,1-1 1 0 0,0 0-1 0 0,0 0 1 0 0,-1 1-1 0 0,1-1 1 0 0,-1 0-1 0 0,0 0 1 0 0,0 0-1 0 0,1 0 1 0 0,-1 1-1 0 0,0-3-343 0 0,-1 0 1221 0 0,1 4-1120 0 0,-1-1 0 0 0,1 0 0 0 0,-1 0 0 0 0,1 0 0 0 0,-1 0 0 0 0,0 1 0 0 0,0-1 0 0 0,1 0 0 0 0,-1 1 0 0 0,0-1 0 0 0,0 1 0 0 0,0-1 0 0 0,0 1 0 0 0,0-1 0 0 0,1 1 0 0 0,-1-1 0 0 0,-1 1-101 0 0,-19-8 1266 0 0,9 6-1108 0 0,1 1 0 0 0,-1 0 0 0 0,0 1 0 0 0,1 0 0 0 0,-1 1 0 0 0,1 1 0 0 0,-1-1 0 0 0,-7 3-158 0 0,5 0 191 0 0,0 0 0 0 0,1 0 0 0 0,-1 2 1 0 0,1-1-1 0 0,1 2 0 0 0,-13 7-191 0 0,19-10 50 0 0,-1 1 0 0 0,1 0 0 0 0,0 0 0 0 0,0 1 0 0 0,0 1-50 0 0,4-5 3 0 0,0 0-1 0 0,0 1 0 0 0,0-1 1 0 0,1 1-1 0 0,-1-1 0 0 0,1 1 1 0 0,0 0-1 0 0,0-1 0 0 0,0 1 1 0 0,0 0-1 0 0,0 0 0 0 0,0 0 1 0 0,1 0-1 0 0,0 0 0 0 0,-1 1-2 0 0,1 2-4 0 0,1-1 0 0 0,-1 0 0 0 0,1 0 0 0 0,0 0 0 0 0,1 0 0 0 0,-1 0 0 0 0,1 0 0 0 0,0 0 0 0 0,0 0-1 0 0,0-1 1 0 0,1 1 4 0 0,5 8 2 0 0,1 0 0 0 0,1 0 0 0 0,0-1-2 0 0,2 2 74 0 0,5 5-83 0 0,1-1 1 0 0,1-1-1 0 0,19 14 9 0 0,2 2 129 0 0,-22-18 212 0 0,-6-6-440 0 0,-1 1 1 0 0,-1 0-1 0 0,1 0 1 0 0,-2 1 0 0 0,1 0-1 0 0,1 5 99 0 0,0 0 97 0 0,8 13-57 0 0,-18-27-32 0 0,0 0-1 0 0,-1 0 0 0 0,1 1 1 0 0,0-1-1 0 0,-1 0 0 0 0,1 0 1 0 0,-1 1-1 0 0,0-1 1 0 0,0 0-1 0 0,0 0 0 0 0,0 1 1 0 0,0-1-1 0 0,0 0 0 0 0,-1 1-7 0 0,-1 18 346 0 0,2-20-330 0 0,0 0 1 0 0,0 1-1 0 0,0-1 0 0 0,0 1 0 0 0,0-1 0 0 0,0 1 0 0 0,0-1 0 0 0,-1 1 0 0 0,1-1 0 0 0,0 0 0 0 0,-1 1 0 0 0,1-1 0 0 0,-1 0 0 0 0,0 1 0 0 0,1-1 0 0 0,-1 0 0 0 0,0 0 0 0 0,0 1 0 0 0,0-1 0 0 0,0 0 0 0 0,0 0 0 0 0,0 0 0 0 0,0 0 0 0 0,0 0 0 0 0,0-1 0 0 0,-1 1 0 0 0,1 0 0 0 0,0 0 0 0 0,0-1 0 0 0,-1 1 0 0 0,0 0-16 0 0,-5 1 108 0 0,-1 1 1 0 0,0-1-1 0 0,0 0 0 0 0,0 0 1 0 0,0-1-1 0 0,0-1 0 0 0,0 1 1 0 0,-1-1-1 0 0,1 0 0 0 0,-3-1-108 0 0,-16-3 257 0 0,0 0 0 0 0,-11-5-257 0 0,26 6 30 0 0,-123-23 143 0 0,120 23-190 0 0,7 1 8 0 0,0 1 1 0 0,0-1 0 0 0,0-1 0 0 0,0 0 0 0 0,1 0-1 0 0,-4-2 9 0 0,5 0-165 0 0,6 4 4 0 0,0 1 1 0 0,1-1-1 0 0,-1 1 0 0 0,0 0 1 0 0,0-1-1 0 0,0 1 0 0 0,0-1 1 0 0,0 1-1 0 0,0 0 1 0 0,1-1-1 0 0,-1 1 0 0 0,0 0 1 0 0,0-1-1 0 0,1 1 0 0 0,-1 0 1 0 0,0-1-1 0 0,0 1 0 0 0,1 0 1 0 0,-1 0-1 0 0,0-1 1 0 0,1 1-1 0 0,-1 0 0 0 0,0 0 1 0 0,1-1 160 0 0,8-5-4787 0 0,-9 6 4583 0 0,7-5-6104 0 0</inkml:trace>
  <inkml:trace contextRef="#ctx0" brushRef="#br0" timeOffset="408.415">579 391 15144 0 0,'0'0'694'0'0,"0"0"-17"0"0,0 0-381 0 0,0 14 732 0 0,-1 1-498 0 0,0-12-382 0 0,1 1 0 0 0,0-1-1 0 0,0 1 1 0 0,0-1 0 0 0,0 0 0 0 0,1 1 0 0 0,-1-1-1 0 0,1 0-147 0 0,26 95 2935 0 0,-17-65-2241 0 0,-7-21-534 0 0,0-1 0 0 0,1 1-1 0 0,2 2-159 0 0,19 45-10 0 0,-25-58 111 0 0,0-1 27 0 0,0 0-145 0 0,0 0-585 0 0,0 0-255 0 0,3-6-6069 0 0,-3-2 250 0 0</inkml:trace>
  <inkml:trace contextRef="#ctx0" brushRef="#br0" timeOffset="409.415">570 285 16927 0 0,'-4'-6'1536'0'0,"-5"-10"-610"0"0,14 18 103 0 0,6 6-1229 0 0,0-2-840 0 0,0 1 0 0 0,-1 0 0 0 0,0 1 0 0 0,1 0 1040 0 0,1 2-5946 0 0</inkml:trace>
  <inkml:trace contextRef="#ctx0" brushRef="#br0" timeOffset="1023.634">1022 355 15776 0 0,'-7'0'218'0'0,"0"2"0"0"0,0-1 0 0 0,1 1 0 0 0,-1 0 0 0 0,0 0 0 0 0,1 1 0 0 0,0-1 0 0 0,-3 3-218 0 0,-11 4-9 0 0,-3 0 319 0 0,1 2-1 0 0,0 1 0 0 0,0 0 0 0 0,2 2 0 0 0,-1 0 0 0 0,-6 8-309 0 0,20-16 119 0 0,-5 4 182 0 0,1 0-1 0 0,-7 8-300 0 0,16-16 75 0 0,0 1 0 0 0,0-1 0 0 0,0 1-1 0 0,0-1 1 0 0,1 1 0 0 0,-1 0 0 0 0,1 0-1 0 0,-1 0 1 0 0,1 0 0 0 0,0 0-1 0 0,0 0 1 0 0,0 0 0 0 0,1 0 0 0 0,-1 0-1 0 0,1 1-74 0 0,0-4 7 0 0,0 1-1 0 0,0-1 1 0 0,0 0-1 0 0,0 1 1 0 0,0-1 0 0 0,0 0-1 0 0,0 1 1 0 0,0-1-1 0 0,0 1 1 0 0,0-1-1 0 0,0 0 1 0 0,0 1-1 0 0,0-1 1 0 0,0 1-1 0 0,1-1 1 0 0,-1 0-1 0 0,0 1 1 0 0,0-1 0 0 0,0 0-1 0 0,1 1 1 0 0,-1-1-1 0 0,0 0 1 0 0,0 0-1 0 0,1 1 1 0 0,-1-1-1 0 0,0 0 1 0 0,1 0-1 0 0,-1 1 1 0 0,0-1-1 0 0,1 0 1 0 0,-1 0-1 0 0,1 0-6 0 0,0 1 10 0 0,-1 0-10 0 0,1 0 0 0 0,0-1 0 0 0,-1 1 1 0 0,1 0-1 0 0,0-1 0 0 0,0 1 0 0 0,0 0 0 0 0,0-1 0 0 0,0 1 0 0 0,0-1 0 0 0,-1 0 1 0 0,1 1-1 0 0,0-1 0 0 0,0 0 0 0 0,0 1 0 0 0,0-1 0 0 0,0 0 0 0 0,1 0 0 0 0,-1 0 1 0 0,0 0-1 0 0,0 0 0 0 0,0 0 0 0 0,0 0 0 0 0,5 0 9 0 0,-1 0 12 0 0,1 1 0 0 0,-1-1 0 0 0,0-1 0 0 0,1 1 0 0 0,-1-1-1 0 0,1 1 1 0 0,-1-2 0 0 0,0 1 0 0 0,0-1 0 0 0,1 1 0 0 0,-1-1 0 0 0,0-1 0 0 0,-1 1 0 0 0,1-1 0 0 0,4-2-21 0 0,3-4 23 0 0,0-1 1 0 0,0-1 0 0 0,-1 1 0 0 0,9-12-24 0 0,-13 15 1 0 0,1 0-1 0 0,-1 0 1 0 0,3-1-1 0 0,11-8-15 0 0,-18 11-53 0 0,-3 5 63 0 0,0-1 0 0 0,0 1 0 0 0,1 0 0 0 0,-1-1 0 0 0,0 1 0 0 0,0-1 0 0 0,1 1 0 0 0,-1 0 0 0 0,0-1 0 0 0,1 1 0 0 0,-1 0 0 0 0,0-1 0 0 0,1 1 0 0 0,-1 0 0 0 0,1-1 0 0 0,-1 1 0 0 0,0 0 0 0 0,1 0 0 0 0,-1 0 0 0 0,1-1 0 0 0,-1 1 0 0 0,1 0 0 0 0,-1 0 0 0 0,1 0 0 0 0,-1 0 0 0 0,1 0 0 0 0,-1 0 0 0 0,1 0 0 0 0,-1 0 0 0 0,1 0 0 0 0,-1 0 0 0 0,0 0 0 0 0,1 0 0 0 0,-1 0 0 0 0,1 0 0 0 0,-1 0 0 0 0,1 1 0 0 0,-1-1 0 0 0,1 0 0 0 0,-1 0 0 0 0,0 1 0 0 0,1-1 0 0 0,-1 0 0 0 0,1 0 0 0 0,-1 1 0 0 0,1-1 5 0 0,15 15-62 0 0,-11-6 43 0 0,0 1 1 0 0,0-1-1 0 0,0 1 0 0 0,-1 0 1 0 0,-1 0-1 0 0,0 0 1 0 0,0 1-1 0 0,-1 1 19 0 0,4 12 13 0 0,18 68 115 0 0,-20-73-91 0 0,0 0 1 0 0,-2 0-1 0 0,0 3-37 0 0,0 7 79 0 0,10 74 255 0 0,-11-88-233 0 0,0 0-1 0 0,-1 0 1 0 0,0 0 0 0 0,-1 0-1 0 0,-1 0 1 0 0,-1-1-1 0 0,-2 9-100 0 0,4-18 69 0 0,-1 1 0 0 0,0-1 0 0 0,-1 0 0 0 0,0 0 0 0 0,1 0 0 0 0,-1-1 0 0 0,-1 1 0 0 0,1-1 0 0 0,-1 1 0 0 0,0-1 0 0 0,0 0 0 0 0,0 0 0 0 0,-2 1-69 0 0,-1 0 89 0 0,0-1-1 0 0,0 0 1 0 0,0 0-1 0 0,-1 0 0 0 0,1-1 1 0 0,-1 0-1 0 0,0 0 1 0 0,-8 1-89 0 0,5-2 103 0 0,-1 0 1 0 0,0-1-1 0 0,0 0 1 0 0,0-1 0 0 0,0 0-1 0 0,0-1 1 0 0,1 0 0 0 0,-1-1-1 0 0,0 0 1 0 0,1-1 0 0 0,-1 0-1 0 0,-10-5-103 0 0,17 6-87 0 0,1 0-1 0 0,-1-1 1 0 0,1 1-1 0 0,0-1 1 0 0,0 0-1 0 0,0 0 1 0 0,0-1-1 0 0,1 1 1 0 0,-1-1-1 0 0,1 0 1 0 0,0 0-1 0 0,0 0 1 0 0,0 0-1 0 0,0 0 1 0 0,1-1-1 0 0,0 1 1 0 0,-1-3 87 0 0,1 2-488 0 0,1 0 0 0 0,-1-1-1 0 0,1 1 1 0 0,1-1 0 0 0,-1 1 0 0 0,1 0 0 0 0,0-1-1 0 0,0 1 1 0 0,0-1 0 0 0,1-4 488 0 0,5-14-7078 0 0</inkml:trace>
  <inkml:trace contextRef="#ctx0" brushRef="#br0" timeOffset="1395.303">1114 460 3224 0 0,'0'0'677'0'0,"0"0"1635"0"0,0 0 715 0 0,3 1 2563 0 0,10 3-3130 0 0,-12 0-2242 0 0,1-1-1 0 0,-1 0 1 0 0,1 1-1 0 0,0-1 1 0 0,1 0-1 0 0,-1 0 0 0 0,0 0 1 0 0,1-1-1 0 0,0 1-217 0 0,-1-1 27 0 0,-1 1 0 0 0,1-1 0 0 0,0 0-1 0 0,-1 1 1 0 0,0-1 0 0 0,1 1 0 0 0,-1 0 0 0 0,0-1-1 0 0,-1 1 1 0 0,1 0 0 0 0,0 0 0 0 0,-1-1-1 0 0,1 1-26 0 0,0 2 182 0 0,0-1 0 0 0,0 0 0 0 0,0 0 0 0 0,0 0 0 0 0,1 0 0 0 0,1 1-182 0 0,23 44 884 0 0,-17-40-778 0 0,-9-9-99 0 0,0 0 1 0 0,0 0-1 0 0,1 0 0 0 0,-1 0 0 0 0,0 0 1 0 0,0 0-1 0 0,1 0 0 0 0,-1 0 0 0 0,0 0 1 0 0,0 0-1 0 0,0 0 0 0 0,1 0 0 0 0,-1-1 1 0 0,0 1-1 0 0,0 0 0 0 0,0 0 1 0 0,1 0-1 0 0,-1 0 0 0 0,0 0 0 0 0,0-1 1 0 0,0 1-1 0 0,0 0 0 0 0,1 0 0 0 0,-1 0 1 0 0,0 0-1 0 0,0-1 0 0 0,0 1 0 0 0,0 0 1 0 0,0 0-1 0 0,1-1-7 0 0,5-24 507 0 0,-2 6-326 0 0,26-61-725 0 0,-24 67 391 0 0,-3 5 84 0 0,1 0 1 0 0,0 1-1 0 0,0 0 1 0 0,0-1-1 0 0,3 0 69 0 0,-5 4 3 0 0,1 1 0 0 0,0 0 0 0 0,0 0-1 0 0,0 1 1 0 0,1-1 0 0 0,-1 1 0 0 0,0-1-1 0 0,1 1 1 0 0,0 0 0 0 0,3-1-3 0 0,-6 2 17 0 0,1 1 0 0 0,-1-1 0 0 0,1 1 0 0 0,-1-1 0 0 0,1 1 0 0 0,0 0 0 0 0,-1 0 0 0 0,1 0 0 0 0,0 0 0 0 0,-1 0 0 0 0,1 0 0 0 0,-1 0 0 0 0,1 0 0 0 0,0 0 0 0 0,-1 1 0 0 0,1-1 0 0 0,-1 1 0 0 0,1-1 0 0 0,-1 1 0 0 0,1 0 0 0 0,-1 0 0 0 0,1-1 1 0 0,-1 1-1 0 0,0 0 0 0 0,1 0 0 0 0,-1 0 0 0 0,0 1 0 0 0,0-1 0 0 0,0 0-17 0 0,14 15 192 0 0,-9-10-118 0 0,-1 0-1 0 0,1 1 0 0 0,-1-1 0 0 0,-1 1 0 0 0,1 0 1 0 0,0 3-74 0 0,2 3 146 0 0,0 0 1 0 0,0-1 0 0 0,2 1-147 0 0,13 22 217 0 0,-16-22-165 0 0,0-1 1 0 0,-1 1-1 0 0,4 10-52 0 0,-8-19-167 0 0,1 1 1 0 0,-1-1-1 0 0,1 0 0 0 0,0-1 0 0 0,0 1 0 0 0,1 0 0 0 0,-1-1 1 0 0,1 1-1 0 0,0-1 0 0 0,0 0 0 0 0,0 1 0 0 0,0-2 0 0 0,1 1 1 0 0,-1 0-1 0 0,3 0 167 0 0,0 3-1298 0 0</inkml:trace>
  <inkml:trace contextRef="#ctx0" brushRef="#br0" timeOffset="2213.508">1802 402 4608 0 0,'-11'0'448'0'0,"8"-1"-187"0"0,1 1 1 0 0,0-1-1 0 0,0 1 1 0 0,-1 0-1 0 0,1 0 1 0 0,0 0-1 0 0,-1 0 1 0 0,1 0-1 0 0,0 0 1 0 0,0 1-1 0 0,-1-1 1 0 0,1 1-1 0 0,0 0 1 0 0,0 0-1 0 0,-2 0-261 0 0,-3 3 1640 0 0,1 0 0 0 0,0 0 1 0 0,0 0-1 0 0,-2 3-1640 0 0,-13 10 1982 0 0,11-9-1750 0 0,0 1 0 0 0,1 0 0 0 0,0 0 1 0 0,0 1-1 0 0,1 0 0 0 0,1 1 0 0 0,-4 5-232 0 0,9-13 53 0 0,0 2-28 0 0,-1-1 0 0 0,1 1-1 0 0,0 0 1 0 0,1-1-1 0 0,-1 1 1 0 0,1 0 0 0 0,0 0-1 0 0,0 0 1 0 0,1 0-1 0 0,-1 0 1 0 0,1 0-1 0 0,1 1-24 0 0,-1-3 38 0 0,0-1-1 0 0,0 0 1 0 0,1 1-1 0 0,-1-1 1 0 0,1 0-1 0 0,-1 1 1 0 0,1-1-1 0 0,0 0 1 0 0,0 1-1 0 0,0-1 1 0 0,0 0-1 0 0,1 0-37 0 0,-1 0 50 0 0,0-1-1 0 0,0 0 1 0 0,0 0-1 0 0,0 0 1 0 0,0 0-1 0 0,0-1 1 0 0,1 1-1 0 0,-1 0 1 0 0,0 0-1 0 0,0-1 1 0 0,1 1-1 0 0,-1-1 1 0 0,0 1-1 0 0,1-1 1 0 0,-1 1-1 0 0,1-1 0 0 0,-1 0 1 0 0,0 0-1 0 0,1 0 1 0 0,-1 0-1 0 0,1 0-49 0 0,3 0 35 0 0,0 0 0 0 0,0 0 0 0 0,0-1 0 0 0,0 1 0 0 0,0-1 0 0 0,0 0 0 0 0,0-1 0 0 0,-1 0-1 0 0,1 1 1 0 0,0-1 0 0 0,-1-1 0 0 0,1 1 0 0 0,-1-1 0 0 0,0 1 0 0 0,0-1 0 0 0,0 0 0 0 0,1-2-35 0 0,5-3-2 0 0,-2 1 1 0 0,1-2-1 0 0,-1 1 1 0 0,0-1-1 0 0,-1-1 1 0 0,0 1-1 0 0,3-7 2 0 0,-7 10 149 0 0,2-1-1 0 0,-1 1 1 0 0,1-1 0 0 0,3-2-149 0 0,-7 8 6 0 0,-1 0 1 0 0,1 0 0 0 0,-1 0 0 0 0,1 1 0 0 0,-1-1 0 0 0,1 0-1 0 0,0 1 1 0 0,0-1 0 0 0,-1 0 0 0 0,1 1 0 0 0,0-1-1 0 0,0 1 1 0 0,0 0 0 0 0,0-1 0 0 0,-1 1 0 0 0,1-1-1 0 0,0 1 1 0 0,0 0 0 0 0,0 0 0 0 0,0 0 0 0 0,0-1-1 0 0,0 1-5 0 0,2 0 99 0 0,-2 0 234 0 0,-1 0 18 0 0,0 0-42 0 0,2 9-190 0 0,1 11-118 0 0,-2-5 7 0 0,1 0 1 0 0,1 1-1 0 0,3 5-9 0 0,-5-17 5 0 0,0-1 0 0 0,0 1-1 0 0,1 0 1 0 0,0-1 0 0 0,-1 1-1 0 0,2-1 1 0 0,-1 1 0 0 0,0-1-1 0 0,1 0 1 0 0,-1 0 0 0 0,1 0-1 0 0,0 0 1 0 0,0-1 0 0 0,0 1-1 0 0,1 0-4 0 0,10 8 202 0 0,-12-10-176 0 0,-1 1 0 0 0,1-1 0 0 0,-1 0 0 0 0,1 1 0 0 0,0-1 0 0 0,-1 0 0 0 0,1 0 0 0 0,0 0 0 0 0,0 0 0 0 0,0-1 0 0 0,0 1 0 0 0,0-1 0 0 0,0 1 0 0 0,0-1 0 0 0,0 1 0 0 0,0-1 0 0 0,2 0-26 0 0,10 0 135 0 0,1-1 0 0 0,-1 0 0 0 0,1-1 0 0 0,5-2-135 0 0,-13 2 41 0 0,0 0 0 0 0,0 0 0 0 0,-1 0 1 0 0,1-1-1 0 0,-1 0 0 0 0,0-1 0 0 0,0 1 1 0 0,0-1-1 0 0,0 0 0 0 0,1-2-41 0 0,-1 1 34 0 0,0-1 0 0 0,0 0 0 0 0,-1 0 0 0 0,0 0 0 0 0,0 0 0 0 0,-1-1 0 0 0,1 0 0 0 0,-1 0 0 0 0,-1 0 0 0 0,1 0 0 0 0,1-7-34 0 0,13-28 126 0 0,-12 31-112 0 0,-1-1 0 0 0,3-9-14 0 0,2-11-73 0 0,16-57 66 0 0,-13 41 7 0 0,-6 25 0 0 0,-1-1 0 0 0,1-14 0 0 0,-5 24 0 0 0,-1 0 0 0 0,0 1 0 0 0,-1-1 0 0 0,0 1 0 0 0,-1-1 0 0 0,-1 1 0 0 0,-2-10 0 0 0,2 13 0 0 0,1 4 0 0 0,-1 0 0 0 0,1 0 0 0 0,-1 1 0 0 0,0-1 0 0 0,0 0 0 0 0,-3-4 0 0 0,4 9 0 0 0,0 0 0 0 0,0 0 0 0 0,0-1 0 0 0,0 1 0 0 0,0 0 0 0 0,0 0 0 0 0,0 0 0 0 0,0 0 0 0 0,-1 0 0 0 0,1 0 0 0 0,0 1 0 0 0,0-1 0 0 0,-1 0 0 0 0,1 1 0 0 0,-1-1 0 0 0,1 1 0 0 0,-1-1 0 0 0,1 1 0 0 0,-1 0 0 0 0,1 0 0 0 0,-1-1 0 0 0,1 1 0 0 0,-1 0 0 0 0,1 0 0 0 0,-1 0 0 0 0,1 1 0 0 0,-1-1 0 0 0,1 0 0 0 0,-1 1 0 0 0,-2 0-11 0 0,-1 0-1 0 0,1 1 0 0 0,0 0 1 0 0,0 0-1 0 0,-1 0 0 0 0,2 1 1 0 0,-1-1-1 0 0,0 1 0 0 0,0 0 1 0 0,1 0-1 0 0,0 0 1 0 0,-1 1-1 0 0,1-1 0 0 0,0 1 1 0 0,1-1-1 0 0,-1 1 0 0 0,1 0 1 0 0,0 0-1 0 0,-1 3 12 0 0,-2 3-28 0 0,0 0 0 0 0,1 1-1 0 0,0 0 1 0 0,1 0 0 0 0,0 0 0 0 0,1 0 0 0 0,0 5 28 0 0,2 1 43 0 0,0 0 1 0 0,1-1-1 0 0,1 1 1 0 0,1 0 0 0 0,4 13-44 0 0,-4-16 63 0 0,5 18-212 0 0,1-1 0 0 0,2 0 0 0 0,11 20 149 0 0,-10-25 192 0 0,1 0 0 0 0,4 4-192 0 0,-10-19 75 0 0,0-1 0 0 0,0 0-1 0 0,1-1 1 0 0,0 0 0 0 0,1 0-1 0 0,4 3-74 0 0,3 2 152 0 0,-11-9-91 0 0,0-1-1 0 0,0 0 1 0 0,1 0 0 0 0,-1 0-1 0 0,1 0 1 0 0,0-1-1 0 0,0 0-60 0 0,13 4 139 0 0,2-1 0 0 0,-1 0 1 0 0,0-2-1 0 0,1 0 0 0 0,0-1 0 0 0,0-2 0 0 0,0 0 0 0 0,0-1 0 0 0,0-1 0 0 0,0-1 0 0 0,-1-1 0 0 0,9-2-139 0 0,79-13 208 0 0,-48 3-225 0 0,30-11 17 0 0,-28 3-7948 0 0,-29 9-819 0 0</inkml:trace>
</inkml:ink>
</file>

<file path=ppt/ink/ink8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8-12-04T08:34:49.51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58 281 3224,'-13'-4'312,"0"-2"1915,10 5-599,-1 0 0,0-1 0,1 0 0,-1 0 0,1 0 0,-1 0 0,-1-2-1628,4 3 795,1 1-128,0 0-47,0 0-98,0 0-39,0 0-10,0 0-29,0 0-117,0 0-51,6-3-151,-1 2-1,1-1 1,1 1 0,-1 0-1,0 0 1,0 0 0,0 1-1,4 0-124,13-1 94,128-19 112,-75 14-158,0 3 0,2 4-48,-24-1-32,-7-3-1035,-20-5-4236,-23 5 2874</inkml:trace>
  <inkml:trace contextRef="#ctx0" brushRef="#br0" timeOffset="426.318">486 0 2760,'0'0'125,"-1"0"-3,-4 2 250,4-2 1425,1 0 615,0 0 116,0 0-246,0 0-1143,0 0-503,3 14 869,3-2-1202,0-1 1,0 0-1,1 0 0,1-1 0,0 0 1,0 0-1,1-1 0,0 0 0,3 2-303,-5-5 103,1-1 48,0 2 1,-1-1-1,0 1 0,0 0 0,-1 1 1,0-1-1,4 7-151,-9-12 65,-1-1 1,1 1-1,0-1 1,0 1 0,-1 0-1,1-1 1,-1 1-1,0 0 1,1-1-1,-1 1 1,0 0-1,0 0 1,0-1-1,0 1 1,0 0 0,-1 0-1,1-1 1,0 1-1,-1 0 1,1-1-1,-1 1 1,0 0-1,1-1 1,-1 1 0,0-1-1,0 1 1,0-1-1,0 1 1,0-1-1,-1 1-65,-5 2 105,1 1 1,-1-1-1,0-1 0,0 1 0,-1-1 0,1 0 0,-7 1-105,-24 8 622,-9 3-126,-38 8-5228,76-22 3130</inkml:trace>
</inkml:ink>
</file>

<file path=ppt/ink/ink8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8-12-04T08:34:48.79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414 70 2760,'0'0'491,"0"0"1019,0 0 450,3-3 2465,4-2-2315,-15 4 4411,-9-3-4049,-59-10-3080,50 10 507,3 1 127,0-1-1,0-1-25,-5-3 427,0 2-1,0 1 0,0 1 1,-20 1-427,19 5 211,27-2-212,0 0 0,0 1 0,1-1 0,-1 1 0,0-1 1,0 1-1,1 0 0,-1 0 0,0 0 0,1 0 0,-1 0 0,1 0 0,0 0 0,-1 0 1,0 1 0,1-2 0,1 0 0,-1 1 0,1-1 0,0 0 0,-1 0 0,1 1 0,-1-1 0,1 0 0,0 1 0,-1-1 0,1 1 0,0-1 0,0 0 0,-1 1 0,1-1 0,0 1 0,0-1 0,-1 1 0,1-1 0,0 1 0,0-1 0,-1 1 0,1 0 0,-1 0 0,1-1 0,-1 1 0,1 0 0,0 0 0,0-1 0,-1 1 0,1 0 0,0 0 0,0 0 0,0 0 0,0-1 0,0 1 0,0 0 0,0 0 0,0 0 0,0 0 0,0-1 0,0 1 0,1 1 0,0 1 0,0 17 34,1 1 0,1-1 0,1 0 0,1 0-1,1 1-33,1 3 98,-1 1-1,-2-1 1,0 4-98,0 10-275,-1-22 368,-2-1 0,0 0-1,0 1 1,-2-1 0,-1 10-93,0-10 6,-1-1-193,1 1 0,1 0 0,0 10 187,1-24 58,0 1 1,0-1-1,0 0 0,0 0 0,1 0 0,-1 0 0,0 0 0,0 1 1,1-1-1,-1 0 0,0 0 0,1 0 0,0 0 0,-1 0 0,1 0 1,-1 0-1,1 0 0,0-1 0,0 1 0,-1 0 0,1 0 0,0 0 0,0-1 1,0 1-1,0 0 0,0-1 0,0 1 0,1-1-58,1 1 37,0 0 0,0 0 0,0-1 0,0 1 0,0-1 0,0 0 0,0 0 0,0 0-37,0 0 28,41-8-28,32 4 0,-52 5 0,19-1 0,-7 0 0,-27 1 0,-1-1 0,0 0 0,0 0 0,0-1 0,7 2-2,-13-1-92,0 1-1,0-1 1,0 0-1,0 0 1,0 0-1,0 0 1,0 0-1,0 0 1,1-1 94,-3 1-267,1 0-1,0 0 1,-1-1 0,1 1 0,0 0 0,-1-1 0,1 1 0,-1-1-1,1 1 1,-1-1 0,1 1 0,-1-1 0,1 1 0,-1-1-1,0 1 1,1-1 0,-1 1 0,1-1 267,1-3-7426</inkml:trace>
  <inkml:trace contextRef="#ctx0" brushRef="#br0" timeOffset="375.814">5 329 13824,'0'0'629,"0"0"-12,4-5-139,-1 3-379,-1 1 1,0-1 0,1 1 0,-1-1 0,1 1 0,-1 0 0,1 0-1,0 0 1,0 0 0,-1 0 0,3 1-100,37-5 1469,-26 3-265,74-7 663,128-14-1828,-206 21-5279,-1 0-1641</inkml:trace>
</inkml:ink>
</file>

<file path=ppt/ink/ink8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8-12-04T08:34:51.75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70 10136,'0'0'464,"0"0"-10,7-6-158,-2 3 284,1-1-1,-1 1 1,1 0-1,0 1 1,0-1-1,0 1 1,0 0-1,0 1 1,0-1-1,3 1-579,12-4 1149,20-4-129,1 1 1,0 2-1,15 1-1020,129 1 76,-181 3-131,0 2 0,-1-1-1,1 1 1,0-1 0,-1 1-1,2 1 56,-5-2-1736,-2 2-650,-7 6-719,-9 2-2351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18-12-04T08:10:20.14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75 210 12896 0 0,'4'1'11'0'0,"2"-2"446"0"0,-9-3 60 0 0,3 4-508 0 0,-1 0 0 0 0,1 0 0 0 0,0-1 0 0 0,0 1 0 0 0,0 0 0 0 0,0 0 0 0 0,0 0 0 0 0,0 0 0 0 0,0-1 1 0 0,-1 1-1 0 0,1 0 0 0 0,0 0 0 0 0,0 0 0 0 0,0-1 0 0 0,0 1 0 0 0,0 0 0 0 0,0 0 0 0 0,0 0 0 0 0,0-1 0 0 0,0 1 0 0 0,0 0 0 0 0,0 0 0 0 0,0 0 0 0 0,0-1 1 0 0,0 1-1 0 0,0 0 0 0 0,0 0 0 0 0,0 0 0 0 0,0-1 0 0 0,1 1 0 0 0,-1 0 0 0 0,0 0 0 0 0,0 0 0 0 0,0 0 0 0 0,0-1 0 0 0,0 1 0 0 0,0 0 0 0 0,0 0 0 0 0,1 0 1 0 0,-1 0-1 0 0,0 0 0 0 0,0-1 0 0 0,0 1 0 0 0,0 0-9 0 0,2-2 20 0 0,-2 2-19 0 0,1 0 0 0 0,-1-1 0 0 0,0 1 0 0 0,0 0 0 0 0,1-1 0 0 0,-1 1-1 0 0,0 0 1 0 0,0-1 0 0 0,0 1 0 0 0,1 0 0 0 0,-1-1 0 0 0,0 1 0 0 0,0 0 0 0 0,0-1 0 0 0,0 1 0 0 0,0-1 0 0 0,0 1 0 0 0,0 0 0 0 0,0-1 0 0 0,0 1 0 0 0,0-1 0 0 0,0 1 0 0 0,0 0 0 0 0,0-1 0 0 0,0 1-1 0 0,-3-1 81 0 0,3 0-26 0 0,0 1 1 0 0,-1 0-1 0 0,1 0 1 0 0,0-1-1 0 0,-1 1 1 0 0,1 0-1 0 0,0-1 1 0 0,0 1-1 0 0,0 0 1 0 0,0-1-1 0 0,-1 1 1 0 0,1 0-1 0 0,0-1 1 0 0,0 1-1 0 0,0-1 1 0 0,0 1-1 0 0,0 0 1 0 0,0-1-1 0 0,0 1 1 0 0,0-1-1 0 0,0 1 1 0 0,0 0-1 0 0,0-1 1 0 0,0 1-56 0 0,0-1 37 0 0,0 1 1 0 0,0 0 0 0 0,0 0-1 0 0,0-1 1 0 0,0 1 0 0 0,0 0-1 0 0,0-1 1 0 0,0 1 0 0 0,0 0-1 0 0,0-1 1 0 0,0 1 0 0 0,0 0-1 0 0,0 0 1 0 0,0-1 0 0 0,-1 1-1 0 0,1 0 1 0 0,0 0 0 0 0,0-1-1 0 0,0 1 1 0 0,0 0 0 0 0,-1 0-1 0 0,1-1 1 0 0,0 1 0 0 0,0 0-1 0 0,0 0 1 0 0,-1 0 0 0 0,1-1-1 0 0,0 1 1 0 0,0 0 0 0 0,-1 0-1 0 0,1 0 1 0 0,0 0 0 0 0,-1 0-1 0 0,1 0 1 0 0,0 0 0 0 0,0 0-1 0 0,-1-1 1 0 0,1 1 0 0 0,0 0-1 0 0,-1 0 1 0 0,1 0 0 0 0,0 0-1 0 0,0 0 1 0 0,-1 1-38 0 0,3 0 1585 0 0,1 2-1501 0 0,0 0 1 0 0,0 0-1 0 0,0 0 1 0 0,0 0 0 0 0,0 1-1 0 0,-1-1 1 0 0,1 1-1 0 0,1 3-84 0 0,-4 2-67 0 0,0-7 64 0 0,0-1 0 0 0,0 1-1 0 0,0-1 1 0 0,0 1 0 0 0,0-1-1 0 0,0 1 1 0 0,1 0-1 0 0,-1-1 1 0 0,0 1 0 0 0,1-1-1 0 0,0 1 4 0 0,4 6 136 0 0,-4-7-88 0 0,0 1 0 0 0,0-1-1 0 0,0 1 1 0 0,0-1 0 0 0,0 1 0 0 0,-1 0-1 0 0,1-1 1 0 0,0 1 0 0 0,-1 0-1 0 0,1-1 1 0 0,-1 1 0 0 0,0 0 0 0 0,1 0-1 0 0,-1 0-47 0 0,-4 11 400 0 0,3-11-339 0 0,0 0 0 0 0,0 0 1 0 0,1 0-1 0 0,-1 0 0 0 0,1 0 0 0 0,0 0 1 0 0,-1 0-1 0 0,1 0 0 0 0,0 2-61 0 0,6 25 171 0 0,-4-25-172 0 0,-1 0 1 0 0,0 0-1 0 0,0 0 1 0 0,-1 0-1 0 0,1 1 1 0 0,-1-1-1 0 0,0 0 0 0 0,0 0 1 0 0,0 0-1 0 0,-1 4 1 0 0,0-3 0 0 0,0 1 0 0 0,0-1 0 0 0,0 0 0 0 0,1 0 0 0 0,0 0 0 0 0,0 1 0 0 0,0-1 0 0 0,1 0 0 0 0,0 0 0 0 0,1 5 0 0 0,-1-4-15 0 0,-1 0-1 0 0,1 0 1 0 0,-1-1-1 0 0,0 1 1 0 0,-1 0-1 0 0,0 2 16 0 0,1-3-43 0 0,-1 1 1 0 0,1 0-1 0 0,0-1 0 0 0,0 1 1 0 0,0-1-1 0 0,1 1 0 0 0,0 0 1 0 0,0 0 42 0 0,1 0-5 0 0,-1 0-1 0 0,0 0 1 0 0,0 0 0 0 0,-1 4 5 0 0,1 2-1 0 0,-1-10 1 0 0,1 0 0 0 0,-1 0 0 0 0,1 0 0 0 0,-1 0 0 0 0,1 0 0 0 0,0 0 0 0 0,0 0 0 0 0,0-1 0 0 0,0 1 0 0 0,0 0 0 0 0,0-1 0 0 0,-1 0 0 0 0,1 0 0 0 0,0 0 0 0 0,-1 0 0 0 0,1 0 0 0 0,-1 0 0 0 0,1 0 0 0 0,-1 0 0 0 0,0 0 0 0 0,1 0 0 0 0,-1 0 0 0 0,0 0 0 0 0,0 0 0 0 0,1 0 0 0 0,-1 1 0 0 0,0-1 0 0 0,0 0 0 0 0,-1 0 0 0 0,1 0 0 0 0,0 0 0 0 0,0 0 0 0 0,0 1 0 0 0,-1-1 0 0 0,1 0 0 0 0,-1 0 0 0 0,1 0 0 0 0,-1 0 0 0 0,0 1 0 0 0,1-2 0 0 0,0 0 0 0 0,-1 1 0 0 0,1-1 0 0 0,0 0 0 0 0,0 1 0 0 0,0-1 0 0 0,0 1 0 0 0,-1-1 0 0 0,1 0 0 0 0,0 1 0 0 0,0-1 0 0 0,0 1 0 0 0,0-1 0 0 0,0 1 0 0 0,0-1 0 0 0,0 1 0 0 0,0-1 0 0 0,0 0 0 0 0,0 1 0 0 0,1-1 0 0 0,-1 1 0 0 0,0-1 0 0 0,0 0 0 0 0,0 1 0 0 0,0-1 0 0 0,1 1 0 0 0,-1-1 0 0 0,0 0 0 0 0,0 1 0 0 0,0-1 0 0 0,1 0-1 0 0,-1 1 1 0 0,0-1 0 0 0,0 0-1 0 0,0 0 1 0 0,0 1-1 0 0,0-1 1 0 0,0 0-1 0 0,0 1 1 0 0,0-1-1 0 0,0 0 1 0 0,0 0-1 0 0,0 1 1 0 0,-1-1 0 0 0,1 0-1 0 0,0 1 1 0 0,0-1-1 0 0,0 0 1 0 0,0 0-1 0 0,0 1 1 0 0,0-1-1 0 0,-1 0 1 0 0,1 0 0 0 0,0 1-1 0 0,0-1 1 0 0,0 0-1 0 0,-1 0 1 0 0,1 0-1 0 0,0 0 1 0 0,0 1-1 0 0,-1-1 1 0 0,1 0-1 0 0,0 0 1 0 0,0 0 0 0 0,-1 0-1 0 0,1 0 1 0 0,0 0 0 0 0,-10 2-178 0 0,9-2-61 0 0,1 0-17 0 0,-3-1-243 0 0,-1 0-72 0 0,3 1 360 0 0,-1 0 0 0 0,1-1 0 0 0,0 1 0 0 0,0 0 0 0 0,-1-1 1 0 0,1 1-1 0 0,0-1 0 0 0,0 0 0 0 0,0 1 0 0 0,0-1 0 0 0,0 0 0 0 0,0 1 0 0 0,0-1 0 0 0,0 0 0 0 0,0 0 0 0 0,0 0 0 0 0,0 0 0 0 0,1 0 1 0 0,-1 0-1 0 0,0 0 0 0 0,1 0 0 0 0,-1 0 0 0 0,0 0 211 0 0,1-10-2029 0 0</inkml:trace>
  <inkml:trace contextRef="#ctx0" brushRef="#br0" timeOffset="367.469">0 244 11976 0 0,'4'-2'130'0'0,"-2"1"-40"0"0,0-1-1 0 0,1 1 1 0 0,-1 0 0 0 0,0-1-1 0 0,0 0 1 0 0,0 1 0 0 0,0-1-1 0 0,0 0 1 0 0,-1 0 0 0 0,1 0-1 0 0,0 0 1 0 0,-1 0 0 0 0,1-1-90 0 0,-2 1 12 0 0,1 1 0 0 0,-1 0 0 0 0,1 0 1 0 0,-1 0-1 0 0,1-1 0 0 0,0 1 0 0 0,0 0 1 0 0,-1 0-1 0 0,1 0 0 0 0,0 0 0 0 0,0 0 1 0 0,0 1-1 0 0,0-1 0 0 0,0 0 0 0 0,0 0 1 0 0,0 0-1 0 0,1 1 0 0 0,-1-1 0 0 0,1 0-12 0 0,-1 1 24 0 0,0-1 0 0 0,1 0 0 0 0,-1 1 0 0 0,0-1 0 0 0,0 0 0 0 0,0 0 0 0 0,0 0 0 0 0,0 0 0 0 0,0 0 0 0 0,0 0 0 0 0,0 0 0 0 0,0 0 0 0 0,1-2-24 0 0,0-1 144 0 0,0 0 0 0 0,1 0 1 0 0,0 1-1 0 0,-1-1 1 0 0,2 0-1 0 0,-1 1 0 0 0,0 0 1 0 0,1 0-1 0 0,1-1-144 0 0,16-16 1133 0 0,-19 18-1038 0 0,0 0 1 0 0,0 0-1 0 0,1 1 1 0 0,-1-1-1 0 0,1 1 1 0 0,-1-1-1 0 0,2 0-95 0 0,13-8 407 0 0,-10 5-326 0 0,0 1 0 0 0,0-1 0 0 0,0 1 0 0 0,1 1 0 0 0,-1 0 0 0 0,1 0-1 0 0,0 0 1 0 0,0 1 0 0 0,3-1-81 0 0,-6 2 215 0 0,3-1-14 0 0,0 1 0 0 0,0 0 0 0 0,0 1 0 0 0,-1-1 0 0 0,1 1 0 0 0,4 1-201 0 0,12 0 231 0 0,-19-1-191 0 0,1 1 0 0 0,0-1 0 0 0,-1 1 0 0 0,1 0 0 0 0,-1 1 0 0 0,1-1 0 0 0,-1 1 0 0 0,1 0 0 0 0,-1 1 0 0 0,0-1 0 0 0,0 1 0 0 0,0 0 0 0 0,-1 0 0 0 0,1 1 0 0 0,-1-1 0 0 0,1 1 0 0 0,-1 0 0 0 0,0 0 0 0 0,-1 0 0 0 0,1 1 0 0 0,1 1-40 0 0,-5-4 16 0 0,1 0-1 0 0,0 0 0 0 0,0 0 0 0 0,-1 0 1 0 0,1 0-1 0 0,-1 0 0 0 0,0 0 0 0 0,1 0 0 0 0,-1 0 1 0 0,0 2-16 0 0,2 15 111 0 0,-1-18-101 0 0,0 1 0 0 0,0 0 0 0 0,-1 0 0 0 0,1 0 0 0 0,-1-1 0 0 0,0 1 0 0 0,1 0 0 0 0,-1 0 0 0 0,0 0 0 0 0,0 0 0 0 0,0 0 0 0 0,0 0 0 0 0,-1 0 0 0 0,1-1 0 0 0,0 1 0 0 0,-1 0 0 0 0,1 0 0 0 0,-1 0 0 0 0,0-1 0 0 0,1 1 0 0 0,-1 0 0 0 0,0-1 0 0 0,0 1 0 0 0,-1 1-10 0 0,-12 24 134 0 0,12-22-75 0 0,0 0 1 0 0,-1 0-1 0 0,0 0 1 0 0,0 0-1 0 0,0 0 1 0 0,0 0-1 0 0,-1-1 1 0 0,-4 4-60 0 0,-41 33 209 0 0,42-36-318 0 0,1-1 1 0 0,-1 0-1 0 0,0 0 0 0 0,0 0 1 0 0,0-1-1 0 0,-1 0 0 0 0,1-1 109 0 0,-12 4-385 0 0,0-1 0 0 0,-6 0 385 0 0,9-3-437 0 0,0 0-1 0 0,0-2 1 0 0,0 0-1 0 0,0 0 1 0 0,0-2-1 0 0,-6-1 438 0 0,21 3-147 0 0,0-1 0 0 0,0 1 0 0 0,1-1 0 0 0,-1 1 0 0 0,0-1 0 0 0,0 1 0 0 0,1-1 0 0 0,-1 0-1 0 0,1 1 1 0 0,-1-1 0 0 0,1 0 0 0 0,-1 1 0 0 0,1-1 0 0 0,-1 0 0 0 0,1 0 0 0 0,-1 1 147 0 0,0-2-684 0 0,-3-4-1293 0 0</inkml:trace>
  <inkml:trace contextRef="#ctx0" brushRef="#br0" timeOffset="757.148">415 408 7832 0 0,'0'0'602'0'0,"0"1"-395"0"0,-29 58 3441 0 0,28-55-3394 0 0,-1-1 1 0 0,0 0-1 0 0,0 0 0 0 0,0-1 1 0 0,-1 1-1 0 0,-1 2-254 0 0,2-3 65 0 0,-1 1 1 0 0,1 0 0 0 0,0-1-1 0 0,0 1 1 0 0,0 0 0 0 0,1 0-1 0 0,-1 0-65 0 0,-5 15 527 0 0,2-1 0 0 0,0 1 1 0 0,0 1-528 0 0,5-14 112 0 0,0 0 1 0 0,0-1 0 0 0,0 1 0 0 0,1 0 0 0 0,0-1 0 0 0,0 1 0 0 0,0 0-113 0 0,1 2 137 0 0,-2-5-94 0 0,1-1 0 0 0,-1 1 0 0 0,1 0 0 0 0,0-1 0 0 0,0 1 0 0 0,0-1-1 0 0,0 1 1 0 0,0-1 0 0 0,0 0 0 0 0,0 1 0 0 0,1-1 0 0 0,-1 0-1 0 0,0 0 1 0 0,1 0 0 0 0,-1 0 0 0 0,1 0 0 0 0,-1 0 0 0 0,1 0 0 0 0,0 0-1 0 0,-1-1 1 0 0,1 1 0 0 0,0-1 0 0 0,-1 1 0 0 0,1-1 0 0 0,1 0-43 0 0,0 1 47 0 0,1 0 0 0 0,0-1 0 0 0,0 1 0 0 0,-1-1 0 0 0,1 0 0 0 0,0 0 0 0 0,0 0 0 0 0,0-1 1 0 0,0 0-1 0 0,-1 1 0 0 0,2-2-47 0 0,4-1 100 0 0,-5 2-59 0 0,1 0 0 0 0,-1-1 1 0 0,0 1-1 0 0,0-1 0 0 0,0 0 0 0 0,-1 0 0 0 0,1 0 0 0 0,0-1 0 0 0,-1 1 0 0 0,0-1 0 0 0,1 0 0 0 0,-1 0 0 0 0,2-3-41 0 0,-3 4 36 0 0,0-1-1 0 0,1 1 0 0 0,-1-1 1 0 0,1 1-1 0 0,0 0 0 0 0,-1 0 1 0 0,1 0-1 0 0,0 0 0 0 0,2-1-35 0 0,-3 2 20 0 0,1-1-1 0 0,0 1 1 0 0,-1-1-1 0 0,1 0 1 0 0,-1 0-1 0 0,1 0 1 0 0,-1 0-1 0 0,0 0 1 0 0,0-1-1 0 0,0 1 1 0 0,0-1-1 0 0,0 0-19 0 0,23-39 256 0 0,-24 41-243 0 0,-1-1-1 0 0,1 0 1 0 0,-1 0-1 0 0,1 0 1 0 0,-1 0-1 0 0,0 0 1 0 0,0 0-1 0 0,0 0 1 0 0,0 0-1 0 0,0 0 1 0 0,0 0-1 0 0,0 1 1 0 0,-1-1-1 0 0,1 0 1 0 0,-1 0-1 0 0,0 0 1 0 0,1 0-1 0 0,-1 0 1 0 0,0 1-13 0 0,-4-15-76 0 0,4 14 58 0 0,0 0 0 0 0,0 0 1 0 0,0-1-1 0 0,0 1 1 0 0,-1 0-1 0 0,1 0 0 0 0,-1 0 1 0 0,1 0-1 0 0,-1 0 0 0 0,0 1 1 0 0,0-1-1 0 0,0 1 1 0 0,0-1-1 0 0,0 1 0 0 0,0-1 1 0 0,-1 1-1 0 0,1 0 0 0 0,0 0 1 0 0,0 0-1 0 0,-3 0 18 0 0,-8-4 187 0 0,0 1 1 0 0,-1 1-1 0 0,-3 0-187 0 0,15 2 41 0 0,-9-1-43 0 0,0 1 0 0 0,0 0 0 0 0,-1 1 0 0 0,1 0 0 0 0,0 1-1 0 0,0 0 1 0 0,0 1 0 0 0,-8 2 2 0 0,0 3-1041 0 0,10-2-5419 0 0,8-5 4351 0 0</inkml:trace>
  <inkml:trace contextRef="#ctx0" brushRef="#br0" timeOffset="1103.32">749 9 13472 0 0,'-3'-6'1440'0'0,"2"5"-1388"0"0,1 1 1 0 0,0 0 0 0 0,0 0 0 0 0,-1 0 0 0 0,1-1-1 0 0,0 1 1 0 0,0 0 0 0 0,-1 0 0 0 0,1 0 0 0 0,0 0-1 0 0,-1 0 1 0 0,1 0 0 0 0,0 0 0 0 0,-1 0-1 0 0,1 0 1 0 0,0 0 0 0 0,-1 0 0 0 0,1 0 0 0 0,0 0-1 0 0,0 0 1 0 0,-1 0 0 0 0,1 0 0 0 0,0 0 0 0 0,-1 0-1 0 0,1 0 1 0 0,0 0 0 0 0,0 1 0 0 0,-1-1 0 0 0,1 0-1 0 0,0 0 1 0 0,-1 0 0 0 0,1 1 0 0 0,0-1 0 0 0,0 0-1 0 0,0 0 1 0 0,-1 0 0 0 0,1 1 0 0 0,0-1 0 0 0,0 0-1 0 0,0 0 1 0 0,-1 1-53 0 0,-3 10 123 0 0,4-11-3 0 0,-1 9 84 0 0,0 0-1 0 0,0 0 1 0 0,1 0-1 0 0,0 0 1 0 0,0 0-1 0 0,1 0 0 0 0,0 1-203 0 0,1 5 280 0 0,3 20 157 0 0,-2-24-345 0 0,-2-1-1 0 0,1 1 1 0 0,-1 7-92 0 0,5 99 1610 0 0,-3-2-1545 0 0,6 49 12 0 0,1-108 507 0 0,-9-44-1076 0 0,-1-11 346 0 0,0-1 0 0 0,0 0 0 0 0,1 1 0 0 0,-1-1 0 0 0,0 0 0 0 0,0 1 0 0 0,0-1 0 0 0,0 0 0 0 0,0 1-1 0 0,1-1 1 0 0,-1 0 0 0 0,0 0 0 0 0,0 1 0 0 0,1-1 0 0 0,-1 0 0 0 0,0 0 0 0 0,0 0 0 0 0,1 1 0 0 0,-1-1 0 0 0,0 0 0 0 0,0 0 0 0 0,1 0 0 0 0,-1 0 0 0 0,0 1 0 0 0,1-1 0 0 0,-1 0 0 0 0,0 0 0 0 0,1 0-1 0 0,-1 0 1 0 0,0 0 0 0 0,1 0 0 0 0,-1 0 0 0 0,0 0 0 0 0,1 0 0 0 0,-1 0 0 0 0,0 0 0 0 0,1 0 0 0 0,-1 0 0 0 0,0 0 0 0 0,1-1 0 0 0,-1 1 0 0 0,0 0 146 0 0,13-5-2045 0 0</inkml:trace>
  <inkml:trace contextRef="#ctx0" brushRef="#br0" timeOffset="1574.901">1180 352 13824 0 0,'-13'-15'1572'0'0,"10"14"-1351"0"0,0 0 0 0 0,-1 1 0 0 0,1 0 0 0 0,0 0 1 0 0,0 0-1 0 0,-1 0 0 0 0,1 0 0 0 0,0 1 0 0 0,0 0 1 0 0,-1-1-1 0 0,1 1 0 0 0,0 0 0 0 0,0 1 1 0 0,0-1-1 0 0,-2 2-221 0 0,-8 4 358 0 0,1 0 0 0 0,-12 9-358 0 0,17-11 159 0 0,1 1 1 0 0,0 0-1 0 0,0 1 0 0 0,1-1 0 0 0,0 1 0 0 0,0 0 1 0 0,1 1-1 0 0,-1 0-159 0 0,-18 26 205 0 0,18-26-187 0 0,0 1 0 0 0,0-1 1 0 0,1 1-1 0 0,0 1 0 0 0,0-1 0 0 0,1 1 1 0 0,-1 4-19 0 0,4-11 0 0 0,-1 0 1 0 0,1 0-1 0 0,0 0 1 0 0,0 0-1 0 0,0 0 1 0 0,0 0-1 0 0,0-1 1 0 0,1 1-1 0 0,-1 0 1 0 0,1 0 0 0 0,0 0-1 0 0,-1 0 1 0 0,2-1-1 0 0,-1 1 1 0 0,0 0-1 0 0,0-1 1 0 0,1 1-1 0 0,-1-1 1 0 0,1 1-1 0 0,1 0 0 0 0,-2-2 4 0 0,0 0-1 0 0,1 0 0 0 0,-1 1 0 0 0,1-1 0 0 0,-1 0 0 0 0,1 0 1 0 0,-1-1-1 0 0,1 1 0 0 0,0 0 0 0 0,-1-1 0 0 0,1 1 1 0 0,0-1-1 0 0,0 1 0 0 0,-1-1 0 0 0,1 0 0 0 0,0 1 0 0 0,0-1 1 0 0,0 0-1 0 0,0 0 0 0 0,-1-1 0 0 0,1 1 0 0 0,0 0 1 0 0,1-1-4 0 0,0 1 41 0 0,1-1-2 0 0,1-1 0 0 0,-1 1 1 0 0,0-1-1 0 0,0 1 0 0 0,0-1 0 0 0,0 0 0 0 0,0-1 0 0 0,0 1 1 0 0,0-1-1 0 0,2-2-39 0 0,1-1-14 0 0,-1 0 1 0 0,-1 1 0 0 0,1-2 0 0 0,-1 1-1 0 0,2-4 14 0 0,-1 1-154 0 0,-1 0-1 0 0,0-1 1 0 0,-1 1 0 0 0,0-1-1 0 0,0 0 1 0 0,-1 0-1 0 0,0 0 1 0 0,-1 0-1 0 0,0-1 1 0 0,-1 1-1 0 0,0-1 1 0 0,-1 1-1 0 0,0-2 155 0 0,0 10 74 0 0,0-1 0 0 0,-1 0 0 0 0,1 0 1 0 0,-1 0-1 0 0,0 1 0 0 0,1-1 0 0 0,-1 0 0 0 0,-1 0-74 0 0,2 3 43 0 0,0-1 1 0 0,-1 0 0 0 0,1 1 0 0 0,-1-1-1 0 0,1 1 1 0 0,-1-1 0 0 0,1 1 0 0 0,-1-1-1 0 0,1 1 1 0 0,-1-1 0 0 0,1 1 0 0 0,-1-1-1 0 0,0 1 1 0 0,1 0 0 0 0,-1-1-1 0 0,0 1 1 0 0,1 0 0 0 0,-1 0 0 0 0,0-1-1 0 0,0 1 1 0 0,1 0 0 0 0,-1 0 0 0 0,0 0-1 0 0,1 0 1 0 0,-1 0 0 0 0,0 0 0 0 0,0 0-1 0 0,1 0 1 0 0,-1 0 0 0 0,0 0 0 0 0,0 1-1 0 0,0-1-43 0 0,-1 2 0 0 0,-1 0 0 0 0,0 1 0 0 0,0-1 0 0 0,1 1 0 0 0,0 0 0 0 0,-1-1 0 0 0,1 1 0 0 0,0 0 0 0 0,0 0 0 0 0,1 1 0 0 0,-1-1 0 0 0,-1 6 13 0 0,0-1 1 0 0,0 1-1 0 0,1 0 0 0 0,1-1 0 0 0,0 1 0 0 0,0 0 0 0 0,0 0 0 0 0,1 0 0 0 0,0 0 0 0 0,1 0 0 0 0,0 1-13 0 0,0-5 8 0 0,1 0-1 0 0,-1 0 0 0 0,1 0 0 0 0,0 0 0 0 0,0 0 0 0 0,1-1 0 0 0,-1 1 1 0 0,1-1-1 0 0,0 1 0 0 0,0-1 0 0 0,1 0 0 0 0,-1 0 0 0 0,1 0-7 0 0,-2-2-3 0 0,1 1 0 0 0,-1-1-1 0 0,0 0 1 0 0,0-1-1 0 0,1 1 1 0 0,-1 0-1 0 0,1-1 1 0 0,-1 1 0 0 0,1-1-1 0 0,0 0 1 0 0,-1 0-1 0 0,1 0 1 0 0,0 0-1 0 0,0-1 1 0 0,0 1 0 0 0,0-1-1 0 0,0 1 1 0 0,0-1-1 0 0,0 0 1 0 0,0 0-1 0 0,0 0 1 0 0,-1-1-1 0 0,1 1 1 0 0,0-1 3 0 0,4-1-349 0 0,0 0 0 0 0,0-1 0 0 0,-1 0-1 0 0,1 0 1 0 0,-1 0 0 0 0,4-3 349 0 0,-6 3-562 0 0,-1 0 0 0 0,0 0 1 0 0,1 0-1 0 0,-1-1 0 0 0,0 1 0 0 0,-1-1 1 0 0,1 0-1 0 0,-1 0 562 0 0,18-28-2985 0 0,-1 1-1819 0 0</inkml:trace>
  <inkml:trace contextRef="#ctx0" brushRef="#br0" timeOffset="1957.84">1354 350 2760 0 0,'0'1'207'0'0,"3"8"1664"0"0,0 1 0 0 0,-1-1 1 0 0,0 0-1 0 0,0 9-1871 0 0,6 25 4876 0 0,-2-18-4182 0 0,2 0-1 0 0,0-1 1 0 0,2-1 0 0 0,3 6-694 0 0,9 22 1227 0 0,-6-12-375 0 0,-15-37-806 0 0,0 1 0 0 0,0-1 0 0 0,0 0-1 0 0,0 0 1 0 0,0 0 0 0 0,1-1 0 0 0,-1 1 0 0 0,2 2-46 0 0,-2-4 66 0 0,-1 0-2 0 0,0 0 16 0 0,0 0 68 0 0,0 0 32 0 0,-6-4 171 0 0,3 1-330 0 0,1 0-1 0 0,0-1 0 0 0,0 1 1 0 0,0-1-1 0 0,1 1 1 0 0,-1-1-1 0 0,1 0 1 0 0,0 1-1 0 0,0-1 1 0 0,0 0-1 0 0,0 0 1 0 0,1-1-21 0 0,-3-9-1 0 0,1 6-145 0 0,0 1 1 0 0,1 0-1 0 0,0-1 0 0 0,0 1 0 0 0,1-1 0 0 0,0 1 0 0 0,0 0 0 0 0,1-1 0 0 0,0 1 1 0 0,0-1-1 0 0,1 1 0 0 0,0 0 0 0 0,0 0 0 0 0,0 0 0 0 0,1 0 0 0 0,0 0 0 0 0,1 0 1 0 0,0 1-1 0 0,0 0 0 0 0,0 0 0 0 0,0 0 0 0 0,4-3 146 0 0,-2 4-667 0 0,0 1 0 0 0,0 0 0 0 0,0 0-1 0 0,0 1 1 0 0,1 0 0 0 0,0 0 0 0 0,-1 0 0 0 0,1 1-1 0 0,3-1 668 0 0,-6 2-813 0 0,11-3-1275 0 0</inkml:trace>
  <inkml:trace contextRef="#ctx0" brushRef="#br0" timeOffset="2369.689">1716 421 9904 0 0,'0'0'454'0'0,"0"0"-11"0"0,0 19 3637 0 0,3 41 1453 0 0,-4-12-3709 0 0,0-24-1338 0 0,0-1 0 0 0,4 23-486 0 0,-2-32 32 0 0,0-9-20 0 0,-1 1 0 0 0,1-1 1 0 0,0 0-1 0 0,0 0 0 0 0,0 1 0 0 0,1-1 0 0 0,0 0 0 0 0,1 3-12 0 0,5 4 65 0 0,-4-10-70 0 0,-2-1 16 0 0,-1 0-86 0 0,-1-1 0 0 0,1 0 0 0 0,-1 1 0 0 0,1-1 1 0 0,-1 0-1 0 0,1 1 0 0 0,0-1 0 0 0,-1 0 0 0 0,1 0 0 0 0,0 1 0 0 0,-1-1 0 0 0,1 0 1 0 0,0 0-1 0 0,-1 0 0 0 0,1 0 0 0 0,0 0 0 0 0,-1 0 0 0 0,1 0 0 0 0,0 0 0 0 0,-1 0 0 0 0,1-1 75 0 0,10-4-6672 0 0,-6-3 123 0 0</inkml:trace>
  <inkml:trace contextRef="#ctx0" brushRef="#br0" timeOffset="2370.689">1694 247 17503 0 0,'-6'-8'1872'0'0,"1"4"-1799"0"0,8 11 369 0 0,18 26-3647 0 0,-14-27-2904 0 0</inkml:trace>
  <inkml:trace contextRef="#ctx0" brushRef="#br0" timeOffset="2735.947">1862 360 12384 0 0,'8'0'222'0'0,"-1"-1"1"0"0,0 0-1 0 0,1-1 1 0 0,-1 1-1 0 0,0-1 0 0 0,0-1-222 0 0,28-6 494 0 0,10-1 1057 0 0,-26 6-499 0 0,0 0-1 0 0,13-1-1051 0 0,-5 3 677 0 0,-20 0-483 0 0,0 1 1 0 0,0 1 0 0 0,0-1 0 0 0,0 1-1 0 0,0 0 1 0 0,0 1 0 0 0,0 0 0 0 0,0 0-1 0 0,0 1 1 0 0,2 0-195 0 0,-6-1 8 0 0,0 0 0 0 0,-1 0 1 0 0,1 1-1 0 0,-1-1 0 0 0,1 0 0 0 0,-1 1 0 0 0,1 0 1 0 0,-1 0-1 0 0,0 0 0 0 0,0 0 0 0 0,0 0 0 0 0,0 0 1 0 0,-1 0-1 0 0,1 0 0 0 0,0 1 0 0 0,-1-1 0 0 0,0 1 1 0 0,1-1-1 0 0,-1 1 0 0 0,0 0 0 0 0,0-1 0 0 0,-1 1 1 0 0,1 0-1 0 0,0 0 0 0 0,-1 0 0 0 0,0 0 0 0 0,0-1 1 0 0,0 1-1 0 0,0 0 0 0 0,0 0 0 0 0,0 0 0 0 0,-1 0 1 0 0,1-1-1 0 0,-1 1 0 0 0,0 0 0 0 0,0 0 0 0 0,0-1 1 0 0,0 1-1 0 0,0-1 0 0 0,-1 1-8 0 0,-4 8 10 0 0,-1 0 0 0 0,0-1-1 0 0,0 0 1 0 0,-1 0 0 0 0,0 0 0 0 0,-9 6-10 0 0,-15 12-272 0 0,-14 9 272 0 0,-14 12-235 0 0,49-36 174 0 0,-3 2 55 0 0,8-9 6 0 0,5-2-33 0 0,1-3-134 0 0,2 0-33 0 0,37 12 244 0 0,24-1 1942 0 0,55 17-1986 0 0,-106-26 52 0 0,1 0 0 0 0,10 0-52 0 0,16 3 54 0 0,-29-4-143 0 0,-1-1-1 0 0,0 0 0 0 0,1 0 1 0 0,-1 0-1 0 0,1-1 90 0 0,-4-1-844 0 0,0 1 0 0 0,0-1 0 0 0,0 0 0 0 0,0-1 0 0 0,1 0 844 0 0,9-3-1599 0 0</inkml:trace>
  <inkml:trace contextRef="#ctx0" brushRef="#br0" timeOffset="3205.637">2693 402 3224 0 0,'0'0'143'0'0,"-1"-2"-3"0"0,-1 1 317 0 0,0-1 0 0 0,1 1 0 0 0,-1-1 0 0 0,0 1 0 0 0,0 0 1 0 0,1 0-1 0 0,-1 0 0 0 0,0 0 0 0 0,0 0 0 0 0,-1 0 0 0 0,1 0 0 0 0,0 0 1 0 0,0 1-1 0 0,0-1 0 0 0,0 1 0 0 0,-1 0 0 0 0,1 0 0 0 0,0-1 1 0 0,0 2-1 0 0,-1-1 0 0 0,1 0 0 0 0,-1 0-457 0 0,-32 6 5182 0 0,13-1-4635 0 0,15-3-1353 0 0,-2 1 944 0 0,1 0 0 0 0,-1 0-1 0 0,1 1 1 0 0,0 0-1 0 0,0 0 1 0 0,1 1 0 0 0,-4 2-138 0 0,7-4 29 0 0,0 0 1 0 0,1 0 0 0 0,-1 0 0 0 0,1 0-1 0 0,0 1 1 0 0,0-1 0 0 0,0 1 0 0 0,0 0-1 0 0,1-1 1 0 0,-1 1 0 0 0,1 1 0 0 0,0-1-1 0 0,0 0 1 0 0,1 0 0 0 0,-1 3-30 0 0,-5 14-204 0 0,5-18 178 0 0,1 0 1 0 0,0 0-1 0 0,0 0 0 0 0,0 0 1 0 0,0 0-1 0 0,1 1 0 0 0,-1-1 0 0 0,1 1 26 0 0,-2 14 0 0 0,2-16 0 0 0,-1-1 0 0 0,1 1 0 0 0,0 0 0 0 0,0-1 0 0 0,0 1 0 0 0,0 0 0 0 0,0 0 0 0 0,0-1 0 0 0,0 1 0 0 0,0 0 0 0 0,1-1 0 0 0,-1 1 0 0 0,0 0 0 0 0,1-1 0 0 0,0 1 0 0 0,-1-1 0 0 0,1 1 0 0 0,0-1 0 0 0,0 1 0 0 0,0-1 0 0 0,0 1 0 0 0,0-1 0 0 0,0 0 0 0 0,0 1 0 0 0,2 0 50 0 0,0 0 0 0 0,0 0 0 0 0,0 0 0 0 0,0 0 0 0 0,0 0-1 0 0,0-1 1 0 0,0 1 0 0 0,1-1 0 0 0,-1 0 0 0 0,0 0 0 0 0,1 0-1 0 0,-1 0 1 0 0,1-1 0 0 0,0 1 0 0 0,-1-1 0 0 0,1 0 0 0 0,-1 0-1 0 0,1 0 1 0 0,-1-1 0 0 0,3 0-50 0 0,1 0 39 0 0,1-1 0 0 0,-1-1-1 0 0,1 1 1 0 0,-1-1 0 0 0,0-1 0 0 0,0 1-1 0 0,0-1 1 0 0,5-4-39 0 0,-7 4-11 0 0,1-1 0 0 0,-1 1-1 0 0,0-2 1 0 0,0 1 0 0 0,-1 0 0 0 0,1-1 0 0 0,-1 0-1 0 0,-1 0 1 0 0,1 0 0 0 0,1-5 11 0 0,1-1-54 0 0,-1 0-1 0 0,-1 0 1 0 0,0-1-1 0 0,-1 0 1 0 0,0-5 54 0 0,-1 12 576 0 0,0 6-270 0 0,1 14-172 0 0,2 3-81 0 0,-1-4-53 0 0,-1 1 0 0 0,0-1 0 0 0,0 6 0 0 0,2 8 0 0 0,-2-8 1 0 0,1 1 0 0 0,1-1-1 0 0,5 17 0 0 0,-7-31 5 0 0,-1 1 1 0 0,0-1 0 0 0,1 1 0 0 0,0-1-1 0 0,0 0 1 0 0,1 0 0 0 0,-1-1-1 0 0,1 1 1 0 0,0-1 0 0 0,1 1-1 0 0,2 1-5 0 0,17 12 11 0 0,-24-17-30 0 0,0-1 0 0 0,1 0 0 0 0,-1 0 1 0 0,1 0-1 0 0,-1 0 0 0 0,1 1 0 0 0,-1-1 0 0 0,0 0 0 0 0,1 0 0 0 0,-1 0 1 0 0,1 0-1 0 0,-1 0 0 0 0,1 0 0 0 0,-1 0 0 0 0,1 0 0 0 0,-1 0 0 0 0,0 0 1 0 0,1-1-1 0 0,-1 1 0 0 0,1 0 0 0 0,-1 0 0 0 0,0 0 0 0 0,1 0 0 0 0,-1-1 1 0 0,1 1-1 0 0,-1 0 0 0 0,0 0 0 0 0,1-1 0 0 0,-1 1 19 0 0,11-9-1681 0 0,-6 0-3113 0 0,-7-4-1474 0 0</inkml:trace>
  <inkml:trace contextRef="#ctx0" brushRef="#br0" timeOffset="3581.736">2924 194 8752 0 0,'0'0'673'0'0,"2"8"983"0"0,-2 18 2407 0 0,0-21-3737 0 0,0 0 1 0 0,-1-1-1 0 0,2 1 0 0 0,-1 0 0 0 0,1 1-326 0 0,0 2 115 0 0,3 8 694 0 0,0 1 1 0 0,0-1-1 0 0,5 8-809 0 0,-3-7 1100 0 0,-1 1 0 0 0,3 16-1100 0 0,7 24 1356 0 0,-9-39-1158 0 0,-5-13-152 0 0,1 0-1 0 0,0 0 0 0 0,0 0 0 0 0,1 0 0 0 0,0-1 0 0 0,0 2-45 0 0,9 18 74 0 0,-11-21-55 0 0,1 1 0 0 0,0-1 0 0 0,0 0-1 0 0,0 0 1 0 0,2 3-19 0 0,11 20 68 0 0,-15-26-408 0 0,0 3 491 0 0,-1-3-5255 0 0,-3-1-1718 0 0</inkml:trace>
  <inkml:trace contextRef="#ctx0" brushRef="#br0" timeOffset="3966.831">2731 491 2760 0 0,'5'0'247'0'0,"-3"0"-62"0"0,1 0 0 0 0,-1-1 1 0 0,1 1-1 0 0,-1 0 0 0 0,1-1 0 0 0,-1 0 1 0 0,1 1-1 0 0,1-2-185 0 0,10-2 3999 0 0,32-4 3115 0 0,-2-5-5287 0 0,-17 5-1571 0 0,1 2 0 0 0,2 0-256 0 0,-2 2-40 0 0,0-2 0 0 0,-1-1 1 0 0,1-1-1 0 0,4-3 40 0 0,30-13-3566 0 0,-54 23 1254 0 0,-8 1 2349 0 0,1 0 0 0 0,0 0 0 0 0,-1 1 1 0 0,1-1-1 0 0,-1 0 0 0 0,1 0 0 0 0,0 1 1 0 0,-1-1-1 0 0,1 1 0 0 0,-1-1 0 0 0,1 0 1 0 0,-1 1-1 0 0,1-1 0 0 0,-1 1 0 0 0,0-1 1 0 0,1 1-1 0 0,-1-1 0 0 0,1 1 0 0 0,-1-1 1 0 0,0 1-1 0 0,0-1 0 0 0,1 1 0 0 0,-1 0 0 0 0,0-1 1 0 0,0 1-1 0 0,0 0 0 0 0,0-1 0 0 0,1 1 1 0 0,-1-1-1 0 0,0 1 0 0 0,0 0 0 0 0,0-1 1 0 0,0 1-1 0 0,-1 0 0 0 0,1-1-37 0 0,0 1 54 0 0,2 7 962 0 0,-1 1 0 0 0,1-1 0 0 0,1 0 0 0 0,2 7-1016 0 0,-5-15 10 0 0,40 106 4294 0 0,-35-92-3830 0 0,-4-10-336 0 0,0 0 0 0 0,0 0 0 0 0,1 0 0 0 0,-1-1 0 0 0,1 1 0 0 0,0 0 0 0 0,2 2-138 0 0,4 9 377 0 0,-7-14-353 0 0,-1 1 1 0 0,1-1 0 0 0,0 1 0 0 0,-1-1 0 0 0,1 1 0 0 0,0-1 0 0 0,0 0 0 0 0,0 1-1 0 0,0-1 1 0 0,0 0 0 0 0,0 0 0 0 0,1 0 0 0 0,-1 0 0 0 0,0 0 0 0 0,2 1-25 0 0,6 6 176 0 0,-9-7-270 0 0,0-1-678 0 0,0 0-310 0 0,0-6-5945 0 0,0-2 533 0 0</inkml:trace>
  <inkml:trace contextRef="#ctx0" brushRef="#br0" timeOffset="4370.718">3267 285 10592 0 0,'-6'-8'944'0'0,"6"8"-752"0"0,0 0-192 0 0,0 0 0 0 0,0 0 1088 0 0,0 0 192 0 0,0 0 32 0 0,0 0-1 0 0,9-2-1103 0 0,-9 2-208 0 0,0 0-72 0 0,9 2 0 0 0,4 2-224 0 0,-4-2-47 0 0,-9-2-9 0 0,10 6-6000 0 0</inkml:trace>
  <inkml:trace contextRef="#ctx0" brushRef="#br0" timeOffset="4744.12">3729 352 11056 0 0,'-13'1'1176'0'0,"-15"8"609"0"0,1 2 1 0 0,-22 11-1786 0 0,35-15-122 0 0,-11 7 427 0 0,2 0 1 0 0,-1 2 0 0 0,2 1-1 0 0,0 1 1 0 0,-5 7-306 0 0,6-7-60 0 0,18-16 45 0 0,2 0 1 0 0,-1 0-1 0 0,0 0 1 0 0,0 0-1 0 0,1 0 1 0 0,-1 1 0 0 0,1-1-1 0 0,-1 0 1 0 0,1 1-1 0 0,0-1 1 0 0,0 1-1 0 0,0-1 1 0 0,0 1-1 0 0,1 0 1 0 0,-1-1-1 0 0,1 1 1 0 0,0 0-1 0 0,-1-1 1 0 0,1 1 0 0 0,0 0-1 0 0,1 0 15 0 0,-1-1 9 0 0,0 0-1 0 0,1 0 1 0 0,-1 0 0 0 0,1 0-1 0 0,-1-1 1 0 0,1 1 0 0 0,0 0-1 0 0,0 0 1 0 0,0-1 0 0 0,0 1-1 0 0,0 0 1 0 0,0-1 0 0 0,0 1-1 0 0,0-1 1 0 0,1 1 0 0 0,-1-1-1 0 0,1 0 1 0 0,-1 0 0 0 0,1 1-1 0 0,-1-1 1 0 0,1 0 0 0 0,0 0-1 0 0,0-1 1 0 0,-1 1-1 0 0,1 0 1 0 0,0-1 0 0 0,0 1-1 0 0,1 0-8 0 0,2 0 38 0 0,1 0 0 0 0,-1-1 0 0 0,1 1-1 0 0,0-1 1 0 0,-1 0 0 0 0,1 0 0 0 0,-1-1-1 0 0,1 0 1 0 0,0 0 0 0 0,-1 0 0 0 0,0-1-1 0 0,1 1 1 0 0,-1-1 0 0 0,0 0 0 0 0,0-1-1 0 0,4-2-37 0 0,-1 0-33 0 0,0-1 0 0 0,0 0-1 0 0,-1 0 1 0 0,0-1 0 0 0,0 1-1 0 0,-1-2 1 0 0,0 1 0 0 0,0-1-1 0 0,1-3 34 0 0,14-24-973 0 0,8-20 973 0 0,5-8-834 0 0,-33 60 842 0 0,0 1 0 0 0,0 0 1 0 0,1 0-1 0 0,-1 0 1 0 0,1 0-1 0 0,0 0 1 0 0,-1 0-1 0 0,1 1 1 0 0,0-1-1 0 0,0 1 1 0 0,0-1-1 0 0,0 1 0 0 0,0-1 1 0 0,0 1-1 0 0,1 0 1 0 0,-1 0-1 0 0,0 0 1 0 0,1 1-1 0 0,0-1-8 0 0,0 0 59 0 0,-1 1 1 0 0,1 0-1 0 0,-1 0 0 0 0,1 1 0 0 0,0-1 1 0 0,-1 0-1 0 0,1 1 0 0 0,-1 0 0 0 0,1-1 1 0 0,-1 1-1 0 0,1 0 0 0 0,-1 0 0 0 0,0 1 1 0 0,1-1-1 0 0,-1 0 0 0 0,0 1 1 0 0,2 0-61 0 0,-1 2 123 0 0,1 0-1 0 0,-1 0 0 0 0,0 0 0 0 0,0 0 0 0 0,0 0 0 0 0,-1 1 0 0 0,2 3-121 0 0,11 15 406 0 0,-9-14-263 0 0,-1-1 1 0 0,0 1-1 0 0,0-1 1 0 0,1 5-144 0 0,11 22 331 0 0,-11-24-158 0 0,0 1 0 0 0,-1 0 0 0 0,0 0 0 0 0,2 12-173 0 0,9 23 1111 0 0,-14-44-544 0 0,-1-5-330 0 0,0-9-274 0 0,-1-1 90 0 0,3-4 59 0 0,-2 5-392 0 0,1 0 0 0 0,0 1 0 0 0,3-9 280 0 0,-3 13-153 0 0,1-2-172 0 0,0-1 0 0 0,0 1 0 0 0,0 0 0 0 0,1 1 0 0 0,0-1 0 0 0,1 1 0 0 0,0 0 0 0 0,0 0 0 0 0,2-3 325 0 0,0 3-289 0 0,0 0 0 0 0,1 1 0 0 0,-1-1-1 0 0,1 1 1 0 0,2 0 289 0 0,-7 4-14 0 0,0 1-1 0 0,0-1 0 0 0,1 1 0 0 0,-1 0 1 0 0,0 0-1 0 0,1 0 0 0 0,-1 1 1 0 0,1-1-1 0 0,-1 1 0 0 0,1-1 1 0 0,-1 1-1 0 0,1 0 0 0 0,-1 1 1 0 0,1-1-1 0 0,-1 1 0 0 0,2 0 15 0 0,0 0 142 0 0,0 1 1 0 0,-1 0-1 0 0,1 0 0 0 0,0 1 0 0 0,-1-1 0 0 0,0 1 0 0 0,0 0 1 0 0,0 0-1 0 0,0 1 0 0 0,0-1 0 0 0,1 2-142 0 0,4 3 512 0 0,-7-6-375 0 0,-1 0 1 0 0,1 0-1 0 0,0 1 0 0 0,0-1 0 0 0,-1 0 1 0 0,0 1-1 0 0,1-1 0 0 0,-1 1 1 0 0,1 2-138 0 0,8 14 311 0 0,-4-9-112 0 0,0 1 1 0 0,0 0-1 0 0,-1 0 1 0 0,3 10-200 0 0,7 15 192 0 0,-11-26-212 0 0,4 7-456 0 0,-4-10-1114 0 0,-4-6-5103 0 0</inkml:trace>
</inkml:ink>
</file>

<file path=ppt/ink/ink9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8-12-04T08:34:52.16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26 4608,'2'-1'7613,"5"0"-3763,16 0-3164,-11 2 81,-1-1-1,0 0 1,7-1-767,12 0 913,55 1 366,-45 0-863,14-2-416,16 0 214,-29-1-184,14 2-292,-24-1-735,-2-5-3304,-16 2-1840</inkml:trace>
</inkml:ink>
</file>

<file path=ppt/ink/ink9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18-12-04T08:34:53.97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1 120 8288 0 0,'25'5'756'0'0,"-24"14"2233"0"0,20 9 1595 0 0,-20-27-3866 0 0,17 10 705 0 0,-12-9-1293 0 0,0-1 0 0 0,-1 0-1 0 0,1 0 1 0 0,0 0 0 0 0,0 0-1 0 0,0-1 1 0 0,0 0 0 0 0,0 0 0 0 0,0-1-1 0 0,-1 0 1 0 0,2 0-130 0 0,9-2 423 0 0,0 0 1 0 0,0-2-1 0 0,6-2-423 0 0,-14 4 138 0 0,0 0 0 0 0,-1 0-1 0 0,1-1 1 0 0,-1 0-1 0 0,0 0 1 0 0,0-1 0 0 0,0 0-1 0 0,0 0 1 0 0,-1 0-1 0 0,0-1 1 0 0,0 0-1 0 0,-1 0 1 0 0,0-1 0 0 0,0 0-1 0 0,1-1-137 0 0,-4 4-2 0 0,1-1-1 0 0,-1 0 0 0 0,0 0 0 0 0,-1 1 0 0 0,1-1 1 0 0,-1 0-1 0 0,0-1 0 0 0,0-1 3 0 0,0 5-11 0 0,-1 1 0 0 0,0-1 0 0 0,0 1-1 0 0,0-1 1 0 0,0 1 0 0 0,0-1 0 0 0,0 1 0 0 0,-1-1-1 0 0,1 1 1 0 0,0-1 0 0 0,-1 1 0 0 0,1 0 0 0 0,-1-1-1 0 0,1 1 1 0 0,-1-1 0 0 0,0 1 0 0 0,0 0 0 0 0,0 0-1 0 0,1-1 1 0 0,-1 1 0 0 0,0 0 0 0 0,0 0 0 0 0,-1 0-1 0 0,1 0 1 0 0,0 0 0 0 0,0 0 0 0 0,0 1 0 0 0,-1-1-1 0 0,1 0 1 0 0,0 1 0 0 0,-1-1 11 0 0,-2 0 36 0 0,1 0 0 0 0,-1 1 0 0 0,1-1-1 0 0,-1 1 1 0 0,0 0 0 0 0,1 0 0 0 0,-1 0 0 0 0,1 1 0 0 0,-1-1-1 0 0,1 1 1 0 0,-2 0-36 0 0,-36 12-193 0 0,32-10 91 0 0,0 1 0 0 0,0 0 0 0 0,1 1 0 0 0,-1 0 0 0 0,1 0 0 0 0,0 1 0 0 0,-4 4 102 0 0,9-8-3 0 0,0 1 0 0 0,-1-1 1 0 0,1 0-1 0 0,0 0 1 0 0,-1 0-1 0 0,-1 0 3 0 0,-12 5 74 0 0,8-4 12 0 0,3 0-8 0 0,2-1-19 0 0,-3 2 51 0 0,0 1 13 0 0,3-2-35 0 0,2-1-139 0 0,-1 1-1 0 0,1-1 0 0 0,-1 1 0 0 0,1 0 1 0 0,0 0-1 0 0,0 0 0 0 0,0 0 0 0 0,1 0 1 0 0,-1 0-1 0 0,1 0 0 0 0,-2 3 52 0 0,2-1 9 0 0,0-1 0 0 0,0 1 0 0 0,0 0 0 0 0,1 0 0 0 0,0 0 0 0 0,0 0 0 0 0,0 0 0 0 0,0 0 0 0 0,1 0-1 0 0,-1 0 1 0 0,2 0 0 0 0,0 3-9 0 0,-1-3 27 0 0,1 0-1 0 0,0 0 0 0 0,0 0 1 0 0,0 0-1 0 0,0-1 0 0 0,1 1 0 0 0,0-1 1 0 0,0 1-1 0 0,0-1 0 0 0,1 0 1 0 0,-1 0-1 0 0,1-1 0 0 0,0 1 1 0 0,0-1-1 0 0,1 1 0 0 0,-1-1 0 0 0,0-1 1 0 0,1 1-1 0 0,0-1 0 0 0,1 1-26 0 0,17 6-69 0 0,-18-6 111 0 0,1-1 1 0 0,-1 0-1 0 0,1 0 1 0 0,0-1-1 0 0,0 1 1 0 0,0-1-1 0 0,0 0-42 0 0,0-1 46 0 0,0 2-1 0 0,0-1 0 0 0,-1 1 1 0 0,1-1-1 0 0,0 2 0 0 0,0-1-45 0 0,-3 0 8 0 0,0 0-1 0 0,0-1 0 0 0,0 0 1 0 0,1 0-1 0 0,-1 0 0 0 0,0 0 1 0 0,1 0-1 0 0,-1-1 0 0 0,0 1 1 0 0,1-1-1 0 0,-1 0 0 0 0,1 0 1 0 0,-1 0-1 0 0,0-1 0 0 0,1 1 1 0 0,2-2-8 0 0,3-1-375 0 0,0-1 1 0 0,0-1-1 0 0,0 1 1 0 0,0-2-1 0 0,-1 1 0 0 0,0-1 1 0 0,0 0-1 0 0,-1-1 1 0 0,1 0-1 0 0,0-1 375 0 0,5-8-1216 0 0</inkml:trace>
</inkml:ink>
</file>

<file path=ppt/ink/ink9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18-12-04T08:34:54.88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1 256 2304 0 0,'0'0'396'0'0,"0"0"821"0"0,0 0 355 0 0,0 0 76 0 0,0 0-112 0 0,0 0-529 0 0,9-25 4194 0 0,-4 18-4977 0 0,-2-1-1 0 0,1 1 1 0 0,-1-1 0 0 0,0 0-1 0 0,-1 0 1 0 0,0 0 0 0 0,0 0 0 0 0,0 0-1 0 0,-1-5-223 0 0,6-24 257 0 0,-4 25-109 0 0,0-1-1 0 0,2 1 0 0 0,-1 0 0 0 0,1 0 0 0 0,1 0 0 0 0,0 1 1 0 0,1 0-1 0 0,1-2-147 0 0,-6 10 930 0 0,-4 10-806 0 0,-16 48 236 0 0,15-40-260 0 0,1 0-35 0 0,-1-1 0 0 0,-5 14-65 0 0,0-15-163 0 0,0-10 15 0 0,5-2 86 0 0,1 0 39 0 0,0 0 7 0 0,-2 2 34 0 0,2-1 18 0 0,-1 1 47 0 0,-2 5 221 0 0,-2 7 79 0 0,6-9-256 0 0,-1-1 1 0 0,1 0-1 0 0,0 1 1 0 0,0-1-1 0 0,1 6-127 0 0,1-5 172 0 0,1-1-7 0 0,-2-5-161 0 0,1 1 0 0 0,-1 0 0 0 0,0-1-1 0 0,0 1 1 0 0,0-1 0 0 0,0 1 0 0 0,0-1-1 0 0,1 1 1 0 0,-1-1 0 0 0,0 1 0 0 0,0-1-1 0 0,1 1 1 0 0,-1-1 0 0 0,0 1 0 0 0,1-1-1 0 0,-1 0 1 0 0,1 1 0 0 0,-1-1 0 0 0,0 1-1 0 0,1-1 1 0 0,-1 0 0 0 0,1 0 0 0 0,-1 1-1 0 0,1-1 1 0 0,-1 0 0 0 0,1 0-1 0 0,-1 1 1 0 0,1-1-4 0 0,1 0 7 0 0,0 2 23 0 0,0-1-1 0 0,1 0 0 0 0,-1 0 0 0 0,1 0 0 0 0,-1 0 0 0 0,0 0 1 0 0,1 0-1 0 0,-1-1 0 0 0,1 1 0 0 0,0-1 0 0 0,-1 0 0 0 0,1 0 1 0 0,-1 0-1 0 0,1 0 0 0 0,-1 0 0 0 0,1 0 0 0 0,0-1 0 0 0,-1 0 1 0 0,3 0-30 0 0,5-3 331 0 0,1 0 0 0 0,0 0 0 0 0,-1-1 0 0 0,1-1-331 0 0,17-8-664 0 0,-25 13 522 0 0,0 1-1 0 0,0-1 1 0 0,0 1 0 0 0,-1-1-1 0 0,1 1 1 0 0,0 0-1 0 0,0 0 1 0 0,0 0 0 0 0,2 1 142 0 0,16-1-1491 0 0,-4-4 152 0 0</inkml:trace>
</inkml:ink>
</file>

<file path=ppt/ink/ink9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18-12-04T08:34:55.29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 9672 0 0,'0'0'440'0'0,"0"0"-6"0"0,0 0-54 0 0,0 0 800 0 0,0 0 384 0 0,0 0 72 0 0,0 0-140 0 0,0 0-657 0 0,0 0-287 0 0,0 0-59 0 0,0 0-17 0 0,0 0-23 0 0,0 0-6 0 0,0 0-6 0 0,0 0-45 0 0,0 0-184 0 0,0 0-78 0 0,0 0-20 0 0,0 0-116 0 0,13 0-3088 0 0,-7 0-3585 0 0</inkml:trace>
</inkml:ink>
</file>

<file path=ppt/ink/ink9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18-12-04T08:34:52.66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454 27 6824 0 0,'10'0'308'0'0,"-7"0"-2"0"0,10-6 3754 0 0,-11 5-3968 0 0,-1 1 199 0 0,0 0 0 0 0,-1-1 0 0 0,1 1 0 0 0,0 0 0 0 0,0-1 0 0 0,0 1 0 0 0,-1-1 1 0 0,1 1-1 0 0,0-1 0 0 0,-1 1 0 0 0,1-1 0 0 0,0 0 0 0 0,-1 1 0 0 0,1-1 0 0 0,-1 0 0 0 0,1 0-290 0 0,0 0 510 0 0,-5-5 1981 0 0,-6 5-2361 0 0,-1-1 0 0 0,1 2 0 0 0,-1-1 0 0 0,1 1 0 0 0,-1 1 0 0 0,1 0 0 0 0,-4 1-131 0 0,10-1 79 0 0,-109 15 284 0 0,-25 7-246 0 0,123-24-79 0 0,14 1-15 0 0,-1 0-1 0 0,0 0 1 0 0,0 0 0 0 0,0 0-1 0 0,0 0 1 0 0,0 0-1 0 0,0 0 1 0 0,0 0 0 0 0,0 1-1 0 0,0-1 1 0 0,1 1 0 0 0,-1 0-1 0 0,0-1 1 0 0,0 1 0 0 0,1 0-1 0 0,-2 0-22 0 0,8 19 96 0 0,-1-7-58 0 0,0 0-1 0 0,-1 0 0 0 0,-1 0 1 0 0,0 1-1 0 0,-1-1 0 0 0,0 2-37 0 0,-2-7 3 0 0,1-4 5 0 0,-1 0 13 0 0,0 0-3 0 0,1-2-11 0 0,-1 1-2 0 0,1 1-4 0 0,1 5 0 0 0,5 32 34 0 0,-4-30-29 0 0,0 0 0 0 0,-1 0 0 0 0,0-1-1 0 0,0 1 1 0 0,-2 5-6 0 0,0 13 0 0 0,1-21 0 0 0,0 0 0 0 0,-1 0 0 0 0,0 0 0 0 0,0 0 0 0 0,-2 4 0 0 0,-15 45 298 0 0,9-21-242 0 0,9-35 4 0 0,0 0 1 0 0,0 0-1 0 0,0 0 1 0 0,0 0 0 0 0,0 0-1 0 0,0 0 1 0 0,0 0-1 0 0,1 0 1 0 0,-1 0 0 0 0,0 0-1 0 0,1 0 1 0 0,-1 0-1 0 0,0 0 1 0 0,1-1 0 0 0,-1 1-1 0 0,1 0 1 0 0,0 0-1 0 0,-1 0 1 0 0,1 0 0 0 0,0-1-1 0 0,-1 1 1 0 0,1 0-1 0 0,0-1 1 0 0,0 1-61 0 0,1 2 136 0 0,7 4-136 0 0,-5-5 81 0 0,1-1 0 0 0,-1 1-1 0 0,0-1 1 0 0,1-1-1 0 0,-1 1 1 0 0,1-1 0 0 0,-1 1-1 0 0,1-1 1 0 0,3-1-81 0 0,41-4 455 0 0,-45 5-454 0 0,152-17 484 0 0,-121 14-448 0 0,28-6 99 0 0,-60 9-119 0 0,1-1 0 0 0,-1 0-1 0 0,0 0 1 0 0,0 0 0 0 0,1 0-1 0 0,-1 0 1 0 0,0-1-17 0 0,6-7-2489 0 0,-9 9 2194 0 0,0 0 0 0 0,0-1 0 0 0,0 1 0 0 0,0-1 0 0 0,0 1 0 0 0,0-1 0 0 0,0 1 0 0 0,0-1 0 0 0,0 1 0 0 0,0 0 0 0 0,0-1 0 0 0,0 1 0 0 0,0-1 0 0 0,0 1 0 0 0,0-1 0 0 0,0 1 0 0 0,-1-1 0 0 0,1 1 0 0 0,0 0 0 0 0,0-1 0 0 0,0 1 0 0 0,-1 0 0 0 0,1-1 0 0 0,0 1 0 0 0,-1 0 0 0 0,1-1 295 0 0,-6-4-6637 0 0</inkml:trace>
  <inkml:trace contextRef="#ctx0" brushRef="#br0" timeOffset="365.93">0 248 13992 0 0,'0'0'1081'0'0,"2"0"-708"0"0,18 5 381 0 0,0-1 0 0 0,0-1 0 0 0,0-1 0 0 0,1-1 0 0 0,-1 0 0 0 0,2-2-754 0 0,47 3 380 0 0,35 2-43 0 0,-7-1-755 0 0,-34 4-2644 0 0,-52-7 569 0 0,1 0-3101 0 0</inkml:trace>
  <inkml:trace contextRef="#ctx0" brushRef="#br0" timeOffset="726.952">681 357 10136 0 0,'-7'6'224'0'0,"1"1"-1"0"0,0-1 1 0 0,0 1 0 0 0,0 0 0 0 0,1 1 0 0 0,1-1 0 0 0,-1 1 0 0 0,1 0 0 0 0,0 1 0 0 0,1-1 0 0 0,0 0-1 0 0,0 1 1 0 0,-1 7-224 0 0,0 9 678 0 0,1 1 0 0 0,1 0 0 0 0,1 0 0 0 0,1 4-678 0 0,0-29 63 0 0,0 0 0 0 0,0 0 0 0 0,0 0 0 0 0,0 0 0 0 0,0 0 0 0 0,0 0 0 0 0,1 0 0 0 0,-1 0 0 0 0,0 0 0 0 0,1 0 0 0 0,-1 0 0 0 0,1 0 0 0 0,-1 0 0 0 0,1 0 0 0 0,-1 0 0 0 0,1 0 0 0 0,0 0 0 0 0,-1 0 0 0 0,1-1 0 0 0,0 1 0 0 0,0 0 0 0 0,0-1 0 0 0,0 1 0 0 0,-1 0 0 0 0,2 0-63 0 0,1 0 99 0 0,-1 0-1 0 0,0-1 1 0 0,1 1-1 0 0,-1-1 1 0 0,1 1-1 0 0,-1-1 1 0 0,1 0-1 0 0,-1 0 0 0 0,1 0 1 0 0,-1 0-1 0 0,2 0-98 0 0,5-1 151 0 0,0-1-1 0 0,-1 0 1 0 0,1 0-1 0 0,-1-1 1 0 0,0 0-1 0 0,4-2-150 0 0,-7 2 96 0 0,0 1-1 0 0,1-1 0 0 0,-1 0 0 0 0,0-1 1 0 0,-1 1-1 0 0,1-1 0 0 0,0 0 0 0 0,-1 0 1 0 0,0 0-1 0 0,0-1 0 0 0,0 0 0 0 0,-1 1 0 0 0,0-1 1 0 0,0-1-1 0 0,0 1 0 0 0,0 0 0 0 0,-1-1 1 0 0,0 1-1 0 0,0-1 0 0 0,0 0 0 0 0,-1 1-95 0 0,0 1 9 0 0,0 1 0 0 0,-1-1-1 0 0,0 1 1 0 0,0-1 0 0 0,0 1 0 0 0,0 0-1 0 0,-1-1 1 0 0,1 1 0 0 0,-1-1-1 0 0,0 1 1 0 0,0 0 0 0 0,0 0-1 0 0,0-1 1 0 0,-1 1 0 0 0,1 0 0 0 0,-1 0-1 0 0,0 0 1 0 0,0 0-9 0 0,-3-3-2 0 0,-1 0 0 0 0,1 1 1 0 0,-1-1-1 0 0,0 1 0 0 0,0 1 0 0 0,0-1 0 0 0,-5-1 2 0 0,7 3 4 0 0,0 1 0 0 0,0 0 0 0 0,0 0-1 0 0,-1 0 1 0 0,1 1 0 0 0,-1 0 0 0 0,0-1-1 0 0,1 2 1 0 0,-1-1 0 0 0,0 0 0 0 0,1 1 0 0 0,-1 0-1 0 0,0 0 1 0 0,0 0-4 0 0,1 1-514 0 0,0-1-1 0 0,0 1 1 0 0,0 0 0 0 0,0 1-1 0 0,0-1 1 0 0,-2 1 514 0 0,0 1-1712 0 0,0-1-14 0 0</inkml:trace>
</inkml:ink>
</file>

<file path=ppt/ink/ink9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18-12-04T08:34:55.69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118 216 10136 0 0,'0'0'464'0'0,"0"0"-10"0"0,0 0-98 0 0,0 0 676 0 0,0 0 326 0 0,0 0 67 0 0,-1 0-1218 0 0,0 1 0 0 0,0-1 0 0 0,0 0 0 0 0,0 0 0 0 0,0 0 0 0 0,0 0 0 0 0,0 0 0 0 0,0 0 0 0 0,0 0 0 0 0,1-1 0 0 0,-1 1-1 0 0,0 0 1 0 0,0 0-207 0 0,0-1 96 0 0,0 0-1 0 0,0 1 0 0 0,0-1 0 0 0,0 1 0 0 0,0 0 0 0 0,0-1 0 0 0,0 1 0 0 0,0 0 0 0 0,0 0 1 0 0,0-1-1 0 0,-1 1 0 0 0,1 0 0 0 0,0 0 0 0 0,0 0 0 0 0,0 1 0 0 0,0-1 0 0 0,0 0 1 0 0,0 0-1 0 0,0 0 0 0 0,0 1 0 0 0,0-1 0 0 0,0 1 0 0 0,-1-1-95 0 0,-1 2 157 0 0,0 0 1 0 0,1 0-1 0 0,-1 0 0 0 0,1 0 0 0 0,0 0 0 0 0,-1 0 1 0 0,1 0-1 0 0,-2 3-157 0 0,-3 6 259 0 0,0-1 0 0 0,1 1 0 0 0,0 1 0 0 0,0 1-259 0 0,1-1 114 0 0,1 1 0 0 0,0-1 1 0 0,1 1-1 0 0,0 0 0 0 0,2 0 1 0 0,-1 1-1 0 0,1-1 0 0 0,1 6-114 0 0,1-3 54 0 0,0 1 0 0 0,1-1 0 0 0,0 0 0 0 0,5 14-54 0 0,-5-24-5 0 0,-1-1 0 0 0,1 0 0 0 0,0 1 0 0 0,0-1 0 0 0,1 0 0 0 0,0-1 0 0 0,3 5 5 0 0,-5-6-8 0 0,1-1 0 0 0,0 0 0 0 0,0 0 0 0 0,0 0 0 0 0,0 0 0 0 0,0-1 0 0 0,1 1 0 0 0,-1-1 0 0 0,0 1 0 0 0,1-1 0 0 0,-1 0 0 0 0,1 0 0 0 0,0 0 1 0 0,-1 0-1 0 0,1 0 0 0 0,1 0 8 0 0,3 0-424 0 0,23 3-358 0 0,-15-6-1773 0 0,-1-5-3487 0 0,-8 0 168 0 0</inkml:trace>
  <inkml:trace contextRef="#ctx0" brushRef="#br0" timeOffset="565.488">321 163 13824 0 0,'0'0'629'0'0,"0"0"-12"0"0,0 0-393 0 0,-2 2-153 0 0,1 0-1 0 0,0 0 1 0 0,-1 0-1 0 0,1 0 1 0 0,0 0 0 0 0,0 0-1 0 0,0 0 1 0 0,1 0-1 0 0,-1 0 1 0 0,0 1-1 0 0,1-1 1 0 0,-1 2-71 0 0,-5 14 873 0 0,0-5 42 0 0,0 0-1 0 0,1 0 0 0 0,-3 12-914 0 0,-1 1 737 0 0,4-2-121 0 0,4-23-497 0 0,1-1-30 0 0,0 0-8 0 0,0 0-1 0 0,0 0 0 0 0,7 0-30 0 0,-1-1 0 0 0,1-1 0 0 0,-1 0 0 0 0,1 0 0 0 0,-1 0 0 0 0,0 0-1 0 0,0-1 1 0 0,0 0 0 0 0,0 0 0 0 0,0-1 0 0 0,0 0 0 0 0,4-4-50 0 0,12-7 89 0 0,-12 8-71 0 0,-8 5-8 0 0,1 0 1 0 0,-1 0-1 0 0,1 1 0 0 0,0-1 1 0 0,0 1-1 0 0,-1 0 0 0 0,1-1 0 0 0,3 1-10 0 0,-4 2-93 0 0,1 1-1 0 0,-1-1 0 0 0,0 1 1 0 0,0 0-1 0 0,0 0 0 0 0,0 0 1 0 0,0 0-1 0 0,0 0 94 0 0,24 68 321 0 0,-24-64-302 0 0,1-1 1 0 0,0 0-1 0 0,0 0 0 0 0,0 0 0 0 0,0-1 0 0 0,1 1 0 0 0,-1-1 0 0 0,1 0 0 0 0,3 3-19 0 0,-5-5 20 0 0,1 0 0 0 0,-1-1 0 0 0,1 1-1 0 0,0 0 1 0 0,-1-1 0 0 0,1 0 0 0 0,0 1 0 0 0,0-1-1 0 0,0 0 1 0 0,0 0 0 0 0,0-1 0 0 0,0 1-1 0 0,0-1 1 0 0,0 1 0 0 0,0-1 0 0 0,0 0 0 0 0,0 0-1 0 0,2-1-19 0 0,2 0 79 0 0,-1-1 0 0 0,1-1-1 0 0,-1 1 1 0 0,0-1-1 0 0,0 0 1 0 0,0-1-1 0 0,-1 1 1 0 0,1-1 0 0 0,-1 0-1 0 0,1-1 1 0 0,-1 1-1 0 0,-1-1 1 0 0,1 0 0 0 0,-1 0-1 0 0,0 0 1 0 0,0-1-1 0 0,3-5-78 0 0,-3 5 22 0 0,-1 0 1 0 0,0-1-1 0 0,0 1 0 0 0,-1-1 0 0 0,0 1 0 0 0,0-1 0 0 0,-1 0 0 0 0,1 0 0 0 0,-1 1 1 0 0,-1-5-23 0 0,2-11 24 0 0,-2 17-64 0 0,1 0-1 0 0,-1 0 1 0 0,0 1 0 0 0,0-1-1 0 0,-1 0 1 0 0,1 0 0 0 0,-1 1 0 0 0,0-1-1 0 0,0 1 1 0 0,-1-2 40 0 0,0 2-25 0 0,1 0 73 0 0,-1-1 0 0 0,1 1 1 0 0,-1 0-1 0 0,0 0 1 0 0,-1 0-1 0 0,1 0 0 0 0,-1 1 1 0 0,1-1-1 0 0,-1 1 1 0 0,-1-2-49 0 0,-4-1-340 0 0,-1-1-1033 0 0,-2 7-3662 0 0,1 2 2986 0 0</inkml:trace>
  <inkml:trace contextRef="#ctx0" brushRef="#br0" timeOffset="1001.846">823 1 9216 0 0,'0'0'706'0'0,"-3"8"-436"0"0,0 6 1319 0 0,0 0 0 0 0,1 0 1 0 0,1 2-1590 0 0,1 21 1898 0 0,-1-3-504 0 0,2 0-1 0 0,1 0 1 0 0,4 18-1394 0 0,-1-25 268 0 0,2 0-1 0 0,3 5-267 0 0,24 58-421 0 0,-33-87-24 0 0,0 0 1 0 0,-1 0 0 0 0,1 0-1 0 0,-1 0 1 0 0,0 0-1 0 0,0 0 1 0 0,0 1 444 0 0,0 2-6650 0 0</inkml:trace>
  <inkml:trace contextRef="#ctx0" brushRef="#br0" timeOffset="1002.846">766 210 11520 0 0,'12'-2'2210'0'0,"59"2"2883"0"0,95 0-4493 0 0,-137-2-669 0 0,0 0-5205 0 0,-12 2-774 0 0</inkml:trace>
</inkml:ink>
</file>

<file path=ppt/ink/ink9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18-12-04T08:34:57.10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1 605 14888 0 0,'0'0'332'0'0,"0"0"50"0"0,0 0 26 0 0,0 0-43 0 0,0 0-135 0 0,0 0 302 0 0,0-1 157 0 0,0-2-508 0 0,0 0-1 0 0,1 0 0 0 0,0 1 1 0 0,-1-1-1 0 0,1 0 1 0 0,0 1-1 0 0,1-1 1 0 0,-1 1-1 0 0,0-1 1 0 0,1 1-1 0 0,0-1 0 0 0,-1 1 1 0 0,1 0-1 0 0,0 0 1 0 0,0 0-1 0 0,0 0 1 0 0,0 0-1 0 0,0 0 1 0 0,1 0-1 0 0,-1 1 0 0 0,1 0 1 0 0,-1-1-1 0 0,3 0-180 0 0,6-4 486 0 0,1 1 0 0 0,0 1 0 0 0,1-1-1 0 0,9-1-485 0 0,45-7 632 0 0,67-6-632 0 0,-53 9-792 0 0,-61 6-108 0 0,-1 0-40 0 0</inkml:trace>
  <inkml:trace contextRef="#ctx0" brushRef="#br0" timeOffset="679.434">642 1 3224 0 0,'1'0'9197'0'0,"0"-1"-4648"0"0,0 1-4529 0 0,-1 0 1 0 0,1 0-1 0 0,0 0 0 0 0,-1 1 1 0 0,1-1-1 0 0,-1 0 1 0 0,1 0-1 0 0,0 0 0 0 0,-1 0 1 0 0,1 0-1 0 0,-1 1 1 0 0,1-1-1 0 0,-1 0 1 0 0,1 1-1 0 0,0-1 0 0 0,-1 0 1 0 0,1 1-21 0 0,0 0 21 0 0,0 1 1 0 0,0 0-1 0 0,0-1 1 0 0,0 1-1 0 0,0 0 0 0 0,0 0 1 0 0,0 0-1 0 0,0-1 1 0 0,-1 1-1 0 0,1 0 1 0 0,-1 0-1 0 0,0 0 0 0 0,1 0 1 0 0,-1 0-1 0 0,0 0 1 0 0,0 0-1 0 0,0 0 1 0 0,0 0-22 0 0,-6 43 1312 0 0,2-22-945 0 0,3 9-356 0 0,1-22 88 0 0,-1 1 1 0 0,0-1-1 0 0,0 2-99 0 0,0-1 240 0 0,0-1 0 0 0,0 0-1 0 0,2 6-239 0 0,-2 19 433 0 0,-3-3-72 0 0,-1 28-118 0 0,6-47-243 0 0,-2 13 0 0 0,0-10 0 0 0,1-14 0 0 0,0 0 0 0 0,0 0 0 0 0,0 0 0 0 0,0 0 0 0 0,0-1 0 0 0,-1 1 0 0 0,1 0 0 0 0,-1 0 0 0 0,0 1 0 0 0,2-12 0 0 0,4-6 0 0 0,-3 10 0 0 0,0 1 0 0 0,0-1 0 0 0,0 0 0 0 0,-1 1 0 0 0,1-6 0 0 0,-1 5 0 0 0,0 1 0 0 0,1-1 0 0 0,-1 1 0 0 0,1-1 0 0 0,0 1 0 0 0,1-2 0 0 0,7-12 0 0 0,-3 5 0 0 0,1 1 0 0 0,0-1 0 0 0,0 1 0 0 0,1 1 0 0 0,1 0 0 0 0,2-2 0 0 0,-5 6 0 0 0,6-4 0 0 0,-1-1 0 0 0,2 2 0 0 0,0 0 0 0 0,10-6 0 0 0,-14 10-27 0 0,0 1 0 0 0,0 0 1 0 0,1 0-1 0 0,0 1 0 0 0,-1 0 0 0 0,1 1 0 0 0,1 0 0 0 0,-1 1 0 0 0,0 0 0 0 0,1 1 27 0 0,-9 1 141 0 0,1 2-39 0 0,-3-2-169 0 0,-1 7-105 0 0,-1-6 181 0 0,1 1 1 0 0,-1-1-1 0 0,0 1 0 0 0,0-1 0 0 0,0 1 1 0 0,0-1-1 0 0,0 0 0 0 0,0 1 0 0 0,0-1 1 0 0,0 0-1 0 0,0 0 0 0 0,0 0 1 0 0,-1 0-1 0 0,1 0 0 0 0,0 0 0 0 0,-2 1-9 0 0,-26 12 136 0 0,20-11-155 0 0,-39 17 19 0 0,-10 0 0 0 0,-30 12 0 0 0,73-26 0 0 0,9-4 0 0 0,0 1 0 0 0,0 0 0 0 0,0 0 0 0 0,0 0 0 0 0,0 1 0 0 0,-4 3 0 0 0,2-1 0 0 0,-1 3 0 0 0,10-5 0 0 0,-1-3 0 0 0,0 1 0 0 0,0 0 0 0 0,0 0 0 0 0,1 0 0 0 0,-1 0 0 0 0,0 0 0 0 0,1 0 0 0 0,-1 0 0 0 0,1 0 0 0 0,-1 0 0 0 0,1 0 0 0 0,0-1 0 0 0,0 1 0 0 0,0 0 0 0 0,0 0 0 0 0,0-1 0 0 0,0 1 0 0 0,1-1 0 0 0,-1 1 0 0 0,0-1 0 0 0,1 1 0 0 0,-1-1 0 0 0,1 0 0 0 0,0 0 0 0 0,-1 0 0 0 0,2 1 0 0 0,13 10 0 0 0,-10-8 0 0 0,0 1 0 0 0,1-1 0 0 0,-1 0 0 0 0,4 1 0 0 0,22 8 192 0 0,1-1 0 0 0,20 5-192 0 0,-33-11-10 0 0,0 1 0 0 0,4 2 10 0 0,-6-2-142 0 0,0 0 0 0 0,13 2 142 0 0,-19-6 66 0 0,-1 0-1384 0 0,0-1-3376 0 0,-1-2-1999 0 0</inkml:trace>
  <inkml:trace contextRef="#ctx0" brushRef="#br0" timeOffset="1414.743">1172 188 2760 0 0,'9'3'507'0'0,"-7"-3"1086"0"0,-2 0 477 0 0,0 0 98 0 0,-2-5 3562 0 0,2 4-3086 0 0,5-2-2712 0 0,-5 3-67 0 0,8-3 411 0 0,-1 0 0 0 0,1 0 0 0 0,0 1 0 0 0,0 0 0 0 0,-1 0 0 0 0,1 1 0 0 0,0 0 0 0 0,3 1-276 0 0,5-2-54 0 0,-15 2 53 0 0,15-2 512 0 0,0 1 0 0 0,6 0-511 0 0,-16 2 127 0 0,-1-1-1 0 0,1 1 1 0 0,0 0-1 0 0,0 0 0 0 0,0 1 1 0 0,-1 0-1 0 0,1 0 0 0 0,-1 0-126 0 0,4 2 132 0 0,0-1-1 0 0,0-1 1 0 0,0 0-1 0 0,7 1-131 0 0,-9-2 168 0 0,0 0 0 0 0,-1 0 1 0 0,1 1-1 0 0,-1 0 0 0 0,0 0 1 0 0,1 1-1 0 0,-1 0 0 0 0,0 0 0 0 0,1 1-168 0 0,-6-3-17 0 0,0-1 0 0 0,-1 1 0 0 0,1-1 0 0 0,-1 1 0 0 0,1 0 1 0 0,-1-1-1 0 0,1 1 0 0 0,-1 0 0 0 0,0-1 0 0 0,1 1 0 0 0,-1 0 0 0 0,0 0 0 0 0,1-1 0 0 0,-1 1 0 0 0,0 0 0 0 0,0 0 0 0 0,0 0 0 0 0,0 0 0 0 0,0-1 0 0 0,0 1 0 0 0,0 0 0 0 0,0 0 0 0 0,0 0 0 0 0,0-1 0 0 0,0 1 0 0 0,0 0 0 0 0,-1 0 0 0 0,1-1 0 0 0,0 1 0 0 0,-1 0 1 0 0,1 0-1 0 0,0-1 0 0 0,-1 1 0 0 0,1 0 0 0 0,-1-1 0 0 0,1 1 0 0 0,-1 0 0 0 0,1-1 0 0 0,-2 1 17 0 0,-1 3 15 0 0,-1 0 1 0 0,0 0-1 0 0,0 0 1 0 0,0 0-1 0 0,-3 1-15 0 0,-50 31 334 0 0,32-21-68 0 0,-19 15-266 0 0,32-20-1 0 0,0 1 1 0 0,1 1-1 0 0,-4 6 1 0 0,3-5-16 0 0,-7 8-109 0 0,-21 25-22 0 0,37-41 138 0 0,-1 0 0 0 0,1 0 1 0 0,0 1-1 0 0,0-1 0 0 0,1 1 1 0 0,0-1-1 0 0,0 1 0 0 0,-1 4 9 0 0,3-9 0 0 0,0 0 0 0 0,0 0 0 0 0,0 0 0 0 0,0 0 0 0 0,1 0 0 0 0,-1 0 0 0 0,0 0 0 0 0,0 0 0 0 0,1 0 0 0 0,-1 0 0 0 0,1 0 0 0 0,-1 0 0 0 0,1 0 0 0 0,-1-1 0 0 0,1 1 0 0 0,-1 0 0 0 0,1 0 0 0 0,0 0-1 0 0,0-1 1 0 0,-1 1 0 0 0,1 0 0 0 0,0-1 0 0 0,0 1 0 0 0,0 0 0 0 0,0-1 0 0 0,-1 1 0 0 0,1-1 0 0 0,0 1 0 0 0,0-1 0 0 0,0 0 0 0 0,0 0 0 0 0,0 1 0 0 0,1-1 0 0 0,4 2 4 0 0,-1-1 1 0 0,1 1-1 0 0,0-1 0 0 0,6 0-4 0 0,36 3 274 0 0,58 3-48 0 0,-89-7-238 0 0,1-1-1 0 0,-1 0 1 0 0,0-1-1 0 0,0-1 1 0 0,1-1 12 0 0,3-6-124 0 0,-21 10 6 0 0,1-1 0 0 0,0 1 0 0 0,0-1 1 0 0,0 1-1 0 0,-1-1 0 0 0,1 0 0 0 0,0 1 0 0 0,-1-1 0 0 0,1 0 1 0 0,-1 1-1 0 0,1-1 0 0 0,-1 0 0 0 0,1 0 0 0 0,-1 0 0 0 0,1 1 1 0 0,-1-1-1 0 0,0 0 0 0 0,1 0 0 0 0,-1-1 118 0 0,0 1-1873 0 0,0-1-3059 0 0,-3-7-1313 0 0</inkml:trace>
  <inkml:trace contextRef="#ctx0" brushRef="#br0" timeOffset="1835.05">1162 387 13360 0 0,'0'0'612'0'0,"0"0"-15"0"0,9 9-301 0 0,-2-6 33 0 0,0 0 1 0 0,-1 0 0 0 0,1 0-1 0 0,0 0 1 0 0,1-1-1 0 0,-1-1 1 0 0,0 1-1 0 0,0-1 1 0 0,2 0-330 0 0,19 1 851 0 0,23-1-851 0 0,-32-1 123 0 0,44 0-51 0 0,61 0-90 0 0,-99-2-1701 0 0,0 0 0 0 0,-1-2 0 0 0,22-6 1719 0 0,-9 0-1950 0 0</inkml:trace>
  <inkml:trace contextRef="#ctx0" brushRef="#br0" timeOffset="2253.699">1794 107 13128 0 0,'16'3'1440'0'0,"-4"7"-1339"0"0,0-1 328 0 0,0 1-1 0 0,-1 0 0 0 0,0 1 0 0 0,0 0 0 0 0,1 4-428 0 0,11 15 1558 0 0,-8-12-414 0 0,0 1 0 0 0,-2 1 0 0 0,-1 1-1 0 0,2 3-1143 0 0,-12-16 121 0 0,1 0 0 0 0,-2 0 0 0 0,1 0 0 0 0,-1 1 0 0 0,0-1 0 0 0,-1 0 0 0 0,0 1-1 0 0,0-1 1 0 0,-1 1-121 0 0,-2 16 57 0 0,-2 1 0 0 0,0-1 0 0 0,-2-1 0 0 0,-1 1 0 0 0,-1-1 0 0 0,0-1 0 0 0,-8 11-57 0 0,11-21 15 0 0,-1-1 0 0 0,-1 0 1 0 0,0 0-1 0 0,-1-1 0 0 0,0 0 0 0 0,-1 0 0 0 0,-8 6-15 0 0,0-1-379 0 0,-1-1-1 0 0,-1-1 1 0 0,0-1-1 0 0,-4 2 380 0 0,-26 13-939 0 0</inkml:trace>
  <inkml:trace contextRef="#ctx0" brushRef="#br0" timeOffset="7717.999">2046 1231 11256 0 0,'0'0'256'0'0,"0"0"34"0"0,0 0 21 0 0,0 0-35 0 0,0 0-124 0 0,0 0 148 0 0,0 0 85 0 0,0 0 21 0 0,0 0-13 0 0,0 0-60 0 0,0 0-21 0 0,0 0-6 0 0,0 0 48 0 0,0 0 213 0 0,0 0 89 0 0,0 0 16 0 0,0 0-38 0 0,7-5 529 0 0,72-58 1729 0 0,-72 56-2619 0 0,1-5 74 0 0,5-5 109 0 0,-6 11-263 0 0,-2 3-54 0 0,-2 3-155 0 0,-1-1 0 0 0,1 0 0 0 0,-1 1 0 0 0,1 0-1 0 0,-1-1 1 0 0,1 1 0 0 0,0 0 0 0 0,-1 0 0 0 0,1 0 0 0 0,-1 1 0 0 0,1-1 0 0 0,-1 1 0 0 0,1-1-1 0 0,0 1 17 0 0,36 15-440 0 0,-29-11 399 0 0,-7-3 62 0 0,0-1-1 0 0,0 1 1 0 0,-1 0-1 0 0,1 0 1 0 0,0 0-1 0 0,-1 0 0 0 0,0 0 1 0 0,1 1-1 0 0,-1-1 1 0 0,0 1-1 0 0,0 0 1 0 0,-1-1-1 0 0,1 1 1 0 0,0 0-1 0 0,-1 0 0 0 0,0 0 1 0 0,0 0-1 0 0,0 0 1 0 0,0 0-1 0 0,0 1-20 0 0,0 1 30 0 0,0 0 0 0 0,0 1 1 0 0,-1-1-1 0 0,0 1 0 0 0,0-1 0 0 0,0 1 0 0 0,0-1 0 0 0,-1 0 0 0 0,0 1 0 0 0,0-1 0 0 0,-2 3-30 0 0,-4 18-367 0 0,6-20 354 0 0,0-1 0 0 0,-1 1 0 0 0,1-1 0 0 0,-1 1 0 0 0,0-1 1 0 0,-1 0-1 0 0,1 0 0 0 0,-1 0 0 0 0,0 0 0 0 0,-1 0 0 0 0,1 0 0 0 0,-1-1 1 0 0,-3 4 12 0 0,-45 41 96 0 0,50-47-81 0 0,0 0 0 0 0,-1 0-1 0 0,1-1 1 0 0,-1 1 0 0 0,1-1 0 0 0,-1 0 0 0 0,0 1 0 0 0,1-1 0 0 0,-1-1 0 0 0,-1 1-15 0 0,1 0 19 0 0,0 0 1 0 0,0 0-1 0 0,0 0 1 0 0,1 0-1 0 0,-1 1 0 0 0,0-1 1 0 0,1 1-1 0 0,-1 0 1 0 0,1 0-20 0 0,-26 28 204 0 0,23-23-195 0 0,-1-1-1 0 0,0 1 0 0 0,-1-1 0 0 0,-1 2-8 0 0,5-6-19 0 0,-1 0-1 0 0,1 0 1 0 0,-1 0 0 0 0,1 0 0 0 0,-1 0 0 0 0,0-1-1 0 0,0 1 20 0 0,2-1 10 0 0,0 0 0 0 0,-1-1 0 0 0,1 1-1 0 0,0-1 1 0 0,0 0 0 0 0,0 1 0 0 0,0-1 0 0 0,0 0-1 0 0,-1 0-9 0 0,3 0 4 0 0,-1 0 0 0 0,1 0 0 0 0,0-1 0 0 0,0 1 0 0 0,-1 0 0 0 0,1 0 0 0 0,0 0 0 0 0,0 0 0 0 0,-1 0 0 0 0,1-1 0 0 0,0 1 0 0 0,0 0 0 0 0,0 0 0 0 0,-1 0 0 0 0,1 0 0 0 0,0-1 0 0 0,0 1 0 0 0,0 0 0 0 0,0 0 0 0 0,-1-1 0 0 0,1 1 0 0 0,0 0 0 0 0,0 0 0 0 0,0-1 0 0 0,0 1 0 0 0,0 0-4 0 0,2-13 24 0 0,0 8-24 0 0,0 0 0 0 0,1 0 0 0 0,0 0 0 0 0,3-3 0 0 0,4-7 0 0 0,3-4 4 0 0,0 0-1 0 0,2 1 0 0 0,0 0 0 0 0,2 2 1 0 0,-1 0-1 0 0,2 0 0 0 0,10-6-3 0 0,36-22 35 0 0,43-22-35 0 0,-24 16 6 0 0,-61 36-6 0 0,0-1 0 0 0,-1-1 0 0 0,2-3 0 0 0,-16 14 0 0 0,-6 5 0 0 0,0-1 0 0 0,-1 1 0 0 0,1-1 0 0 0,0 1 0 0 0,-1-1 0 0 0,1 1 0 0 0,0-1 0 0 0,-1 1 0 0 0,1-1 0 0 0,-1 0 0 0 0,1 1 0 0 0,-1-1 0 0 0,1 0 0 0 0,-1 0 0 0 0,0-4 24 0 0,-6 7 30 0 0,-11 9 43 0 0,14-9-96 0 0,-13 10-15 0 0,2 0 0 0 0,-1 0 1 0 0,2 1-1 0 0,-9 11 14 0 0,-19 18 39 0 0,35-37-55 0 0,2 1 1 0 0,-1-1-1 0 0,1 1 0 0 0,-4 6 16 0 0,6-8-17 0 0,-1 1 0 0 0,0-1 0 0 0,0 0 0 0 0,0 0 0 0 0,-1 0 0 0 0,1-1 0 0 0,-1 1 0 0 0,0-1 0 0 0,-4 3 17 0 0,7-6 0 0 0,1 0 0 0 0,-1 1 0 0 0,1-1 0 0 0,-1 0 0 0 0,0 1 0 0 0,1-1 0 0 0,-1 0 0 0 0,1 1 0 0 0,-1-1 0 0 0,1 1 0 0 0,-1-1 0 0 0,1 1 0 0 0,0-1 0 0 0,-1 1 0 0 0,1-1 0 0 0,-1 1 0 0 0,1-1 0 0 0,0 1 0 0 0,-1 0 0 0 0,1-1 0 0 0,0 1 0 0 0,0-1 0 0 0,0 1 0 0 0,0 0 0 0 0,-1-1 0 0 0,1 1 0 0 0,0 0 0 0 0,0-1 0 0 0,0 1 0 0 0,0 0 0 0 0,0-1 0 0 0,0 1 0 0 0,1 0 0 0 0,-1-1 0 0 0,0 1 0 0 0,0 0 0 0 0,0-1 0 0 0,1 1 0 0 0,-1-1 0 0 0,0 1 0 0 0,0 0 0 0 0,1-1 0 0 0,-1 1 0 0 0,1-1 0 0 0,-1 1 0 0 0,1-1 0 0 0,-1 1 0 0 0,2 2 0 0 0,0 0 0 0 0,-1 0 0 0 0,1 0 0 0 0,0 0 0 0 0,0-1 0 0 0,0 1 0 0 0,0 0 0 0 0,1-1 0 0 0,-1 0 0 0 0,1 1 0 0 0,-1-1 0 0 0,1 0 0 0 0,0 0 0 0 0,0-1 0 0 0,0 1 0 0 0,2 1 0 0 0,1-1 0 0 0,-1 0 0 0 0,0-1 0 0 0,1 1 0 0 0,-1-1 0 0 0,1 0 0 0 0,0 0 0 0 0,1-1 0 0 0,9 0 0 0 0,1 0 0 0 0,-1-1 0 0 0,0-1 0 0 0,1-1 0 0 0,8-3 0 0 0,-5 1-962 0 0,0-1 0 0 0,-1-1 0 0 0,11-5 962 0 0,-6-1-1602 0 0</inkml:trace>
  <inkml:trace contextRef="#ctx0" brushRef="#br0" timeOffset="8156.317">2295 966 3224 0 0,'0'0'143'0'0,"0"0"375"0"0,0 0 1475 0 0,0 1 1357 0 0,0 3-2321 0 0,1-4 6721 0 0,19-24-2769 0 0,0 1-4474 0 0,37-42-507 0 0,20-24 256 0 0,-73 84-125 0 0,1 0-8 0 0,-1 0 0 0 0,1 0-1 0 0,0 0 1 0 0,0 0-1 0 0,0 1 1 0 0,0-1 0 0 0,1 2-1 0 0,2-2-122 0 0,-7 5 7 0 0,0-1-1 0 0,0 1 1 0 0,0 0-1 0 0,0 0 1 0 0,0 0-1 0 0,0 0 1 0 0,0 0-1 0 0,0 0 1 0 0,0 0-1 0 0,0 1 1 0 0,0-1-1 0 0,0 0 0 0 0,0 1 1 0 0,-1-1-1 0 0,1 0 1 0 0,0 1-1 0 0,0-1 1 0 0,0 1-1 0 0,0-1 1 0 0,0 1-1 0 0,-1 0 1 0 0,1-1-1 0 0,0 1 1 0 0,0 0-1 0 0,-1 0 1 0 0,1-1-1 0 0,-1 1 1 0 0,1 0-1 0 0,-1 0 1 0 0,1 0-1 0 0,-1 0-6 0 0,1 0 21 0 0,2 3-28 0 0,0 1 1 0 0,-1-1-1 0 0,0 1 1 0 0,0-1 0 0 0,0 1-1 0 0,1 5 7 0 0,6 14-31 0 0,-1-6-31 0 0,-1-1-1 0 0,-1 1 1 0 0,3 13 62 0 0,-5-15-91 0 0,1 0 0 0 0,0 0-1 0 0,1-1 1 0 0,8 14 91 0 0,10 8-1449 0 0,2-1-4076 0 0,1-3-1996 0 0</inkml:trace>
</inkml:ink>
</file>

<file path=ppt/ink/ink9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18-12-04T08:37:23.76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14 296 16615 0 0,'0'0'374'0'0,"0"0"54"0"0,0 0 24 0 0,0 0-42 0 0,0 0-230 0 0,0 0 20 0 0,0 0 38 0 0,0 0 8 0 0,0 0 37 0 0,3-7 644 0 0,0 4-740 0 0,1-1 1 0 0,-1 0 0 0 0,1 1-1 0 0,0-1 1 0 0,0 1 0 0 0,4-2-188 0 0,9-8-8 0 0,41-31 1078 0 0,-40 32-760 0 0,0-2 0 0 0,-1 0 0 0 0,13-13-310 0 0,-2-12 16 0 0,-15 20-16 0 0,-9 14 17 0 0,-1-1-1 0 0,0 1 1 0 0,-1-1 0 0 0,1 0-1 0 0,-1 1 1 0 0,0-1-1 0 0,1-6-16 0 0,-3 11 5 0 0,0 0 0 0 0,0 0 0 0 0,0 0 0 0 0,1 0 0 0 0,-1 0 0 0 0,0 0 0 0 0,-1 0 0 0 0,1 0 0 0 0,0 1 0 0 0,0-1 0 0 0,0 0 0 0 0,-1 0 0 0 0,1 0 0 0 0,0 0 0 0 0,-1 0 0 0 0,1 0 0 0 0,0 1 0 0 0,-1-1 0 0 0,1 0 0 0 0,-1 0 0 0 0,0 1 0 0 0,1-1 0 0 0,-1 0 0 0 0,0 1 0 0 0,1-1 0 0 0,-1 0 0 0 0,0 1 0 0 0,0-1 0 0 0,1 1 0 0 0,-1 0 0 0 0,0-1 0 0 0,0 1 0 0 0,0-1 0 0 0,0 1-5 0 0,-1-1-7 0 0,-1 0 0 0 0,1 1-1 0 0,0-1 1 0 0,0 1 0 0 0,-1-1-1 0 0,1 1 1 0 0,0 0 0 0 0,-1 0-1 0 0,1 0 1 0 0,-1 0 0 0 0,1 1-1 0 0,0-1 1 0 0,-1 1 7 0 0,-9 3 1 0 0,1 0 1 0 0,0 1-1 0 0,0 0 1 0 0,1 1 0 0 0,0 1-1 0 0,0-1 1 0 0,0 1-1 0 0,1 1 1 0 0,-4 3-2 0 0,-2 4 37 0 0,1 0 1 0 0,1 0-1 0 0,0 2 1 0 0,1-1-1 0 0,-2 6-37 0 0,9-11-46 0 0,0 0 0 0 0,0 1 0 0 0,1-1 0 0 0,-1 7 46 0 0,3-11-25 0 0,1 0-1 0 0,0 0 0 0 0,0 0 1 0 0,1 5 25 0 0,-1 12-18 0 0,0-19 60 0 0,1-1 0 0 0,0 1 0 0 0,0 0 0 0 0,0-1-1 0 0,1 1 1 0 0,-1 0 0 0 0,1-1 0 0 0,0 1 0 0 0,1-1 0 0 0,-1 1-1 0 0,1-1 1 0 0,0 0 0 0 0,0 0 0 0 0,0 1 0 0 0,1-1 0 0 0,-1-1-1 0 0,1 1 1 0 0,0 0 0 0 0,0-1 0 0 0,0 1 0 0 0,1-1-1 0 0,-1 0 1 0 0,1 0 0 0 0,0 0 0 0 0,-1-1 0 0 0,1 1 0 0 0,2-1-42 0 0,8 7 221 0 0,-7-5-118 0 0,0 1 0 0 0,1-1 0 0 0,0 0 0 0 0,0-1-1 0 0,0 0 1 0 0,6 1-103 0 0,-5-1-5 0 0,0-1 0 0 0,0-1-1 0 0,0 0 1 0 0,0 0 0 0 0,0 0-1 0 0,0-1 1 0 0,0-1 0 0 0,0 1-1 0 0,0-2 1 0 0,0 1 0 0 0,0-1-1 0 0,2-1 6 0 0,35-16-1160 0 0,-17 2-5744 0 0,-7 1-599 0 0</inkml:trace>
</inkml:ink>
</file>

<file path=ppt/ink/ink9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18-12-04T08:37:26.84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14 15664 0 0,'14'-3'718'0'0,"-11"3"-19"0"0,-2 1-671 0 0,1-1 0 0 0,-1 1-1 0 0,1-1 1 0 0,-1 1 0 0 0,1-1 0 0 0,0 0 0 0 0,-1 0 0 0 0,1 0 0 0 0,0 0-1 0 0,1 0-27 0 0,17 0 256 0 0,110-3 2648 0 0,-91 0-2390 0 0,117-5 368 0 0,-140 8-1100 0 0,41 2 356 0 0,-21 4-3943 0 0,-28-3 1719 0 0</inkml:trace>
</inkml:ink>
</file>

<file path=ppt/ink/ink9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18-12-04T08:37:27.26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 48 18255 0 0,'0'0'414'0'0,"-6"-3"1155"0"0,18-2-1186 0 0,0 1 0 0 0,1 1 0 0 0,0 0 0 0 0,7-1-383 0 0,-8 2 229 0 0,41-6 538 0 0,0 2 0 0 0,11 2-767 0 0,-18 1 117 0 0,42 0-106 0 0,-44 3-65 0 0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D41BD-ED9B-433C-B886-F6E089DB2D2F}" type="datetimeFigureOut">
              <a:rPr lang="en-US" smtClean="0"/>
              <a:t>04-Dec-18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B79C9-9779-4731-A0D1-51F09F3BDB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53907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D41BD-ED9B-433C-B886-F6E089DB2D2F}" type="datetimeFigureOut">
              <a:rPr lang="en-US" smtClean="0"/>
              <a:t>04-Dec-18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B79C9-9779-4731-A0D1-51F09F3BDB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94697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8538672-2338-4A4D-B94E-25CD49D354D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ln>
            <a:solidFill>
              <a:schemeClr val="bg1">
                <a:lumMod val="95000"/>
              </a:schemeClr>
            </a:solidFill>
          </a:ln>
        </p:spPr>
        <p:txBody>
          <a:bodyPr/>
          <a:lstStyle/>
          <a:p>
            <a:fld id="{3724C51B-4E86-41FE-9C56-606FD27B0A6D}" type="datetimeFigureOut">
              <a:rPr lang="en-US" smtClean="0"/>
              <a:t>04-Dec-18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599E4C0-3DA3-4CF0-B3C7-812C3CD7AB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ln>
            <a:solidFill>
              <a:schemeClr val="bg1">
                <a:lumMod val="95000"/>
              </a:schemeClr>
            </a:solidFill>
          </a:ln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2FE90CD-15B4-40FC-870D-5DBD0B6778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bg1">
                <a:lumMod val="95000"/>
              </a:schemeClr>
            </a:solidFill>
          </a:ln>
        </p:spPr>
        <p:txBody>
          <a:bodyPr/>
          <a:lstStyle/>
          <a:p>
            <a:fld id="{1081D9E4-D4CB-4B9F-9F9C-72CD6B3DD195}" type="slidenum">
              <a:rPr lang="en-US" smtClean="0"/>
              <a:t>‹#›</a:t>
            </a:fld>
            <a:endParaRPr lang="en-US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BB80B686-B42F-4678-B73D-C0B4C75D431C}"/>
              </a:ext>
            </a:extLst>
          </p:cNvPr>
          <p:cNvCxnSpPr/>
          <p:nvPr userDrawn="1"/>
        </p:nvCxnSpPr>
        <p:spPr>
          <a:xfrm>
            <a:off x="36850" y="498548"/>
            <a:ext cx="9286200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08FF7BFD-7260-468F-A08C-E4C8E9A5D234}"/>
              </a:ext>
            </a:extLst>
          </p:cNvPr>
          <p:cNvCxnSpPr/>
          <p:nvPr userDrawn="1"/>
        </p:nvCxnSpPr>
        <p:spPr>
          <a:xfrm>
            <a:off x="36850" y="825465"/>
            <a:ext cx="9286200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30ABB9AE-ACCB-4D3F-8506-013D8C035D89}"/>
              </a:ext>
            </a:extLst>
          </p:cNvPr>
          <p:cNvCxnSpPr/>
          <p:nvPr userDrawn="1"/>
        </p:nvCxnSpPr>
        <p:spPr>
          <a:xfrm>
            <a:off x="36850" y="1152381"/>
            <a:ext cx="9286200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2AECDD57-0179-46B9-9B6A-8B66AB767375}"/>
              </a:ext>
            </a:extLst>
          </p:cNvPr>
          <p:cNvCxnSpPr/>
          <p:nvPr userDrawn="1"/>
        </p:nvCxnSpPr>
        <p:spPr>
          <a:xfrm>
            <a:off x="36850" y="1479298"/>
            <a:ext cx="9286200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8E668182-C59E-4AC4-A3CF-12BCA289693C}"/>
              </a:ext>
            </a:extLst>
          </p:cNvPr>
          <p:cNvCxnSpPr/>
          <p:nvPr userDrawn="1"/>
        </p:nvCxnSpPr>
        <p:spPr>
          <a:xfrm>
            <a:off x="36850" y="1806215"/>
            <a:ext cx="9286200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E1F54D33-C4A7-4506-B9DF-3055A96D3300}"/>
              </a:ext>
            </a:extLst>
          </p:cNvPr>
          <p:cNvCxnSpPr/>
          <p:nvPr userDrawn="1"/>
        </p:nvCxnSpPr>
        <p:spPr>
          <a:xfrm>
            <a:off x="36850" y="2133131"/>
            <a:ext cx="9286200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0BA6B452-B745-45DF-AE92-76E4E14392F3}"/>
              </a:ext>
            </a:extLst>
          </p:cNvPr>
          <p:cNvCxnSpPr/>
          <p:nvPr userDrawn="1"/>
        </p:nvCxnSpPr>
        <p:spPr>
          <a:xfrm>
            <a:off x="36850" y="2460048"/>
            <a:ext cx="9286200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0AE97A03-3725-4876-A7FC-E473824F15BA}"/>
              </a:ext>
            </a:extLst>
          </p:cNvPr>
          <p:cNvCxnSpPr/>
          <p:nvPr userDrawn="1"/>
        </p:nvCxnSpPr>
        <p:spPr>
          <a:xfrm>
            <a:off x="36850" y="2786965"/>
            <a:ext cx="9286200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2A166929-F0DF-47CE-AF85-688D726160E8}"/>
              </a:ext>
            </a:extLst>
          </p:cNvPr>
          <p:cNvCxnSpPr/>
          <p:nvPr userDrawn="1"/>
        </p:nvCxnSpPr>
        <p:spPr>
          <a:xfrm>
            <a:off x="36850" y="3113882"/>
            <a:ext cx="9286200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61D509C6-E1FA-4B2F-8EDC-EEBBC45883D8}"/>
              </a:ext>
            </a:extLst>
          </p:cNvPr>
          <p:cNvCxnSpPr/>
          <p:nvPr userDrawn="1"/>
        </p:nvCxnSpPr>
        <p:spPr>
          <a:xfrm>
            <a:off x="36850" y="3440798"/>
            <a:ext cx="9286200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B60AF7AF-C632-44C7-A469-300B1E1825C3}"/>
              </a:ext>
            </a:extLst>
          </p:cNvPr>
          <p:cNvCxnSpPr/>
          <p:nvPr userDrawn="1"/>
        </p:nvCxnSpPr>
        <p:spPr>
          <a:xfrm>
            <a:off x="36850" y="3767715"/>
            <a:ext cx="9286200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220D4B3C-0C64-43E4-81C0-766E6AB94DC1}"/>
              </a:ext>
            </a:extLst>
          </p:cNvPr>
          <p:cNvCxnSpPr/>
          <p:nvPr userDrawn="1"/>
        </p:nvCxnSpPr>
        <p:spPr>
          <a:xfrm>
            <a:off x="36850" y="4094632"/>
            <a:ext cx="9286200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11DD5A66-8E1B-40AB-B1EE-B599F468FC47}"/>
              </a:ext>
            </a:extLst>
          </p:cNvPr>
          <p:cNvCxnSpPr/>
          <p:nvPr userDrawn="1"/>
        </p:nvCxnSpPr>
        <p:spPr>
          <a:xfrm>
            <a:off x="36850" y="4421548"/>
            <a:ext cx="9286200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DBBD26A1-C14A-4440-9694-B3ED7FBBAF86}"/>
              </a:ext>
            </a:extLst>
          </p:cNvPr>
          <p:cNvCxnSpPr/>
          <p:nvPr userDrawn="1"/>
        </p:nvCxnSpPr>
        <p:spPr>
          <a:xfrm>
            <a:off x="36850" y="4748465"/>
            <a:ext cx="9286200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47B78A31-5691-4932-B5FF-83287E651376}"/>
              </a:ext>
            </a:extLst>
          </p:cNvPr>
          <p:cNvCxnSpPr/>
          <p:nvPr userDrawn="1"/>
        </p:nvCxnSpPr>
        <p:spPr>
          <a:xfrm>
            <a:off x="36850" y="5075382"/>
            <a:ext cx="9286200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8A8597FE-8546-4908-90FD-2D6421BE1E37}"/>
              </a:ext>
            </a:extLst>
          </p:cNvPr>
          <p:cNvCxnSpPr/>
          <p:nvPr userDrawn="1"/>
        </p:nvCxnSpPr>
        <p:spPr>
          <a:xfrm>
            <a:off x="36850" y="5402298"/>
            <a:ext cx="9286200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2A6B567B-F7DD-48EF-9DCA-3EDAEBE560F1}"/>
              </a:ext>
            </a:extLst>
          </p:cNvPr>
          <p:cNvCxnSpPr/>
          <p:nvPr userDrawn="1"/>
        </p:nvCxnSpPr>
        <p:spPr>
          <a:xfrm>
            <a:off x="36850" y="5729215"/>
            <a:ext cx="9286200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00EF2B2B-E530-4B57-A57E-2961FE33C58B}"/>
              </a:ext>
            </a:extLst>
          </p:cNvPr>
          <p:cNvCxnSpPr/>
          <p:nvPr userDrawn="1"/>
        </p:nvCxnSpPr>
        <p:spPr>
          <a:xfrm>
            <a:off x="36850" y="6056132"/>
            <a:ext cx="9286200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715928FA-DA59-4838-8438-DDD427F1E336}"/>
              </a:ext>
            </a:extLst>
          </p:cNvPr>
          <p:cNvCxnSpPr/>
          <p:nvPr userDrawn="1"/>
        </p:nvCxnSpPr>
        <p:spPr>
          <a:xfrm>
            <a:off x="36850" y="171631"/>
            <a:ext cx="9286200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7D218DCB-79BB-4940-BEF9-AD500866026C}"/>
              </a:ext>
            </a:extLst>
          </p:cNvPr>
          <p:cNvCxnSpPr>
            <a:cxnSpLocks/>
          </p:cNvCxnSpPr>
          <p:nvPr userDrawn="1"/>
        </p:nvCxnSpPr>
        <p:spPr>
          <a:xfrm>
            <a:off x="9101950" y="40865"/>
            <a:ext cx="0" cy="6146034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27097AA8-9758-455E-B065-F4B0D25B318D}"/>
              </a:ext>
            </a:extLst>
          </p:cNvPr>
          <p:cNvCxnSpPr>
            <a:cxnSpLocks/>
          </p:cNvCxnSpPr>
          <p:nvPr userDrawn="1"/>
        </p:nvCxnSpPr>
        <p:spPr>
          <a:xfrm>
            <a:off x="8733450" y="40865"/>
            <a:ext cx="0" cy="6146034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EFC163B3-C410-46C0-9EDD-06009DB206CD}"/>
              </a:ext>
            </a:extLst>
          </p:cNvPr>
          <p:cNvCxnSpPr>
            <a:cxnSpLocks/>
          </p:cNvCxnSpPr>
          <p:nvPr userDrawn="1"/>
        </p:nvCxnSpPr>
        <p:spPr>
          <a:xfrm>
            <a:off x="8364950" y="40865"/>
            <a:ext cx="0" cy="6146034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9715CFA7-2B9E-41DB-8CED-D65F8FB1AB8F}"/>
              </a:ext>
            </a:extLst>
          </p:cNvPr>
          <p:cNvCxnSpPr>
            <a:cxnSpLocks/>
          </p:cNvCxnSpPr>
          <p:nvPr userDrawn="1"/>
        </p:nvCxnSpPr>
        <p:spPr>
          <a:xfrm>
            <a:off x="7996450" y="40865"/>
            <a:ext cx="0" cy="6146034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5E561EAD-C8A9-4C7C-90B8-8A28939CAEDA}"/>
              </a:ext>
            </a:extLst>
          </p:cNvPr>
          <p:cNvCxnSpPr>
            <a:cxnSpLocks/>
          </p:cNvCxnSpPr>
          <p:nvPr userDrawn="1"/>
        </p:nvCxnSpPr>
        <p:spPr>
          <a:xfrm>
            <a:off x="7627950" y="40865"/>
            <a:ext cx="0" cy="6146034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EC6F70D9-87CA-49CB-B361-8B445C2FDBB6}"/>
              </a:ext>
            </a:extLst>
          </p:cNvPr>
          <p:cNvCxnSpPr>
            <a:cxnSpLocks/>
          </p:cNvCxnSpPr>
          <p:nvPr userDrawn="1"/>
        </p:nvCxnSpPr>
        <p:spPr>
          <a:xfrm>
            <a:off x="7259450" y="40865"/>
            <a:ext cx="0" cy="6146034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8EC3C7DB-F6B5-4F12-8251-71C73575C558}"/>
              </a:ext>
            </a:extLst>
          </p:cNvPr>
          <p:cNvCxnSpPr>
            <a:cxnSpLocks/>
          </p:cNvCxnSpPr>
          <p:nvPr userDrawn="1"/>
        </p:nvCxnSpPr>
        <p:spPr>
          <a:xfrm>
            <a:off x="6890950" y="40865"/>
            <a:ext cx="0" cy="6146034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1215A5C0-C8AE-4F9C-8F14-1C25F5C3AF57}"/>
              </a:ext>
            </a:extLst>
          </p:cNvPr>
          <p:cNvCxnSpPr>
            <a:cxnSpLocks/>
          </p:cNvCxnSpPr>
          <p:nvPr userDrawn="1"/>
        </p:nvCxnSpPr>
        <p:spPr>
          <a:xfrm>
            <a:off x="6522450" y="40865"/>
            <a:ext cx="0" cy="6146034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54F5C653-3CF0-4318-8C6F-D4FF8568AE4C}"/>
              </a:ext>
            </a:extLst>
          </p:cNvPr>
          <p:cNvCxnSpPr>
            <a:cxnSpLocks/>
          </p:cNvCxnSpPr>
          <p:nvPr userDrawn="1"/>
        </p:nvCxnSpPr>
        <p:spPr>
          <a:xfrm>
            <a:off x="6153950" y="40865"/>
            <a:ext cx="0" cy="6146034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83798D22-5417-4442-A316-7BE404CE0E2B}"/>
              </a:ext>
            </a:extLst>
          </p:cNvPr>
          <p:cNvCxnSpPr>
            <a:cxnSpLocks/>
          </p:cNvCxnSpPr>
          <p:nvPr userDrawn="1"/>
        </p:nvCxnSpPr>
        <p:spPr>
          <a:xfrm>
            <a:off x="5785450" y="40865"/>
            <a:ext cx="0" cy="6146034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236CD11C-9B51-401D-8493-C24F59976118}"/>
              </a:ext>
            </a:extLst>
          </p:cNvPr>
          <p:cNvCxnSpPr>
            <a:cxnSpLocks/>
          </p:cNvCxnSpPr>
          <p:nvPr userDrawn="1"/>
        </p:nvCxnSpPr>
        <p:spPr>
          <a:xfrm>
            <a:off x="5416950" y="40865"/>
            <a:ext cx="0" cy="6146034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AC0B272D-D709-4E7B-AD71-CCDBD941493E}"/>
              </a:ext>
            </a:extLst>
          </p:cNvPr>
          <p:cNvCxnSpPr>
            <a:cxnSpLocks/>
          </p:cNvCxnSpPr>
          <p:nvPr userDrawn="1"/>
        </p:nvCxnSpPr>
        <p:spPr>
          <a:xfrm>
            <a:off x="5048450" y="40865"/>
            <a:ext cx="0" cy="6146034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FAE166B6-97C3-46E1-B596-CA79E849DE39}"/>
              </a:ext>
            </a:extLst>
          </p:cNvPr>
          <p:cNvCxnSpPr>
            <a:cxnSpLocks/>
          </p:cNvCxnSpPr>
          <p:nvPr userDrawn="1"/>
        </p:nvCxnSpPr>
        <p:spPr>
          <a:xfrm>
            <a:off x="4679950" y="40865"/>
            <a:ext cx="0" cy="6146034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D6E1FF38-2190-4B7B-839D-4D6913DDA0BD}"/>
              </a:ext>
            </a:extLst>
          </p:cNvPr>
          <p:cNvCxnSpPr>
            <a:cxnSpLocks/>
          </p:cNvCxnSpPr>
          <p:nvPr userDrawn="1"/>
        </p:nvCxnSpPr>
        <p:spPr>
          <a:xfrm>
            <a:off x="4311450" y="40865"/>
            <a:ext cx="0" cy="6146034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797D6442-1EFD-41F2-86D1-D9047E85A768}"/>
              </a:ext>
            </a:extLst>
          </p:cNvPr>
          <p:cNvCxnSpPr>
            <a:cxnSpLocks/>
          </p:cNvCxnSpPr>
          <p:nvPr userDrawn="1"/>
        </p:nvCxnSpPr>
        <p:spPr>
          <a:xfrm>
            <a:off x="3942950" y="40865"/>
            <a:ext cx="0" cy="6146034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60850738-9F7F-4472-AA6A-DCECEBC72145}"/>
              </a:ext>
            </a:extLst>
          </p:cNvPr>
          <p:cNvCxnSpPr>
            <a:cxnSpLocks/>
          </p:cNvCxnSpPr>
          <p:nvPr userDrawn="1"/>
        </p:nvCxnSpPr>
        <p:spPr>
          <a:xfrm>
            <a:off x="3574450" y="40865"/>
            <a:ext cx="0" cy="6146034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4BE1A11B-D61F-43EC-A14E-93AEABD7D777}"/>
              </a:ext>
            </a:extLst>
          </p:cNvPr>
          <p:cNvCxnSpPr>
            <a:cxnSpLocks/>
          </p:cNvCxnSpPr>
          <p:nvPr userDrawn="1"/>
        </p:nvCxnSpPr>
        <p:spPr>
          <a:xfrm>
            <a:off x="3205950" y="40865"/>
            <a:ext cx="0" cy="6146034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FF441260-C100-4325-84FF-E4EE2813DF91}"/>
              </a:ext>
            </a:extLst>
          </p:cNvPr>
          <p:cNvCxnSpPr>
            <a:cxnSpLocks/>
          </p:cNvCxnSpPr>
          <p:nvPr userDrawn="1"/>
        </p:nvCxnSpPr>
        <p:spPr>
          <a:xfrm>
            <a:off x="2837450" y="40865"/>
            <a:ext cx="0" cy="6146034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1EEDD14A-3C65-44E5-AF34-C87CF708BBCA}"/>
              </a:ext>
            </a:extLst>
          </p:cNvPr>
          <p:cNvCxnSpPr>
            <a:cxnSpLocks/>
          </p:cNvCxnSpPr>
          <p:nvPr userDrawn="1"/>
        </p:nvCxnSpPr>
        <p:spPr>
          <a:xfrm>
            <a:off x="2468950" y="40865"/>
            <a:ext cx="0" cy="6146034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>
            <a:extLst>
              <a:ext uri="{FF2B5EF4-FFF2-40B4-BE49-F238E27FC236}">
                <a16:creationId xmlns:a16="http://schemas.microsoft.com/office/drawing/2014/main" id="{6DE9456B-80D8-43B0-800E-E7D1C63360F1}"/>
              </a:ext>
            </a:extLst>
          </p:cNvPr>
          <p:cNvCxnSpPr>
            <a:cxnSpLocks/>
          </p:cNvCxnSpPr>
          <p:nvPr userDrawn="1"/>
        </p:nvCxnSpPr>
        <p:spPr>
          <a:xfrm>
            <a:off x="2100450" y="40865"/>
            <a:ext cx="0" cy="6146034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id="{A99D87AA-79DC-4296-9A0D-8E6581B3A79F}"/>
              </a:ext>
            </a:extLst>
          </p:cNvPr>
          <p:cNvCxnSpPr>
            <a:cxnSpLocks/>
          </p:cNvCxnSpPr>
          <p:nvPr userDrawn="1"/>
        </p:nvCxnSpPr>
        <p:spPr>
          <a:xfrm>
            <a:off x="1731950" y="40865"/>
            <a:ext cx="0" cy="6146034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D29EBAF1-5A80-4551-BCC7-40610CC191D4}"/>
              </a:ext>
            </a:extLst>
          </p:cNvPr>
          <p:cNvCxnSpPr>
            <a:cxnSpLocks/>
          </p:cNvCxnSpPr>
          <p:nvPr userDrawn="1"/>
        </p:nvCxnSpPr>
        <p:spPr>
          <a:xfrm>
            <a:off x="1363450" y="40865"/>
            <a:ext cx="0" cy="6146034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>
            <a:extLst>
              <a:ext uri="{FF2B5EF4-FFF2-40B4-BE49-F238E27FC236}">
                <a16:creationId xmlns:a16="http://schemas.microsoft.com/office/drawing/2014/main" id="{44522C22-C795-4F51-9484-5DB3EBA50E8A}"/>
              </a:ext>
            </a:extLst>
          </p:cNvPr>
          <p:cNvCxnSpPr>
            <a:cxnSpLocks/>
          </p:cNvCxnSpPr>
          <p:nvPr userDrawn="1"/>
        </p:nvCxnSpPr>
        <p:spPr>
          <a:xfrm>
            <a:off x="994950" y="40865"/>
            <a:ext cx="0" cy="6146034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>
            <a:extLst>
              <a:ext uri="{FF2B5EF4-FFF2-40B4-BE49-F238E27FC236}">
                <a16:creationId xmlns:a16="http://schemas.microsoft.com/office/drawing/2014/main" id="{63CEAE69-B1F7-4F08-8A4F-7710D9B02A7E}"/>
              </a:ext>
            </a:extLst>
          </p:cNvPr>
          <p:cNvCxnSpPr>
            <a:cxnSpLocks/>
          </p:cNvCxnSpPr>
          <p:nvPr userDrawn="1"/>
        </p:nvCxnSpPr>
        <p:spPr>
          <a:xfrm>
            <a:off x="626450" y="40865"/>
            <a:ext cx="0" cy="6146034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>
            <a:extLst>
              <a:ext uri="{FF2B5EF4-FFF2-40B4-BE49-F238E27FC236}">
                <a16:creationId xmlns:a16="http://schemas.microsoft.com/office/drawing/2014/main" id="{419A03CC-A686-464A-BDC2-B0FA8D89AA81}"/>
              </a:ext>
            </a:extLst>
          </p:cNvPr>
          <p:cNvCxnSpPr>
            <a:cxnSpLocks/>
          </p:cNvCxnSpPr>
          <p:nvPr userDrawn="1"/>
        </p:nvCxnSpPr>
        <p:spPr>
          <a:xfrm>
            <a:off x="257950" y="40865"/>
            <a:ext cx="0" cy="6146034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992331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3493" y="5772215"/>
            <a:ext cx="2105978" cy="3315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9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3D41BD-ED9B-433C-B886-F6E089DB2D2F}" type="datetimeFigureOut">
              <a:rPr lang="en-US" smtClean="0"/>
              <a:t>04-Dec-18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00467" y="5772215"/>
            <a:ext cx="3158966" cy="3315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9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10429" y="5772215"/>
            <a:ext cx="2105978" cy="3315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9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AB79C9-9779-4731-A0D1-51F09F3BDB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80121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txStyles>
    <p:titleStyle>
      <a:lvl1pPr algn="l" defTabSz="830367" rtl="0" eaLnBrk="1" latinLnBrk="0" hangingPunct="1">
        <a:lnSpc>
          <a:spcPct val="90000"/>
        </a:lnSpc>
        <a:spcBef>
          <a:spcPct val="0"/>
        </a:spcBef>
        <a:buNone/>
        <a:defRPr sz="399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07592" indent="-207592" algn="l" defTabSz="830367" rtl="0" eaLnBrk="1" latinLnBrk="0" hangingPunct="1">
        <a:lnSpc>
          <a:spcPct val="90000"/>
        </a:lnSpc>
        <a:spcBef>
          <a:spcPts val="908"/>
        </a:spcBef>
        <a:buFont typeface="Arial" panose="020B0604020202020204" pitchFamily="34" charset="0"/>
        <a:buChar char="•"/>
        <a:defRPr sz="2543" kern="1200">
          <a:solidFill>
            <a:schemeClr val="tx1"/>
          </a:solidFill>
          <a:latin typeface="+mn-lt"/>
          <a:ea typeface="+mn-ea"/>
          <a:cs typeface="+mn-cs"/>
        </a:defRPr>
      </a:lvl1pPr>
      <a:lvl2pPr marL="622775" indent="-207592" algn="l" defTabSz="830367" rtl="0" eaLnBrk="1" latinLnBrk="0" hangingPunct="1">
        <a:lnSpc>
          <a:spcPct val="90000"/>
        </a:lnSpc>
        <a:spcBef>
          <a:spcPts val="454"/>
        </a:spcBef>
        <a:buFont typeface="Arial" panose="020B0604020202020204" pitchFamily="34" charset="0"/>
        <a:buChar char="•"/>
        <a:defRPr sz="2179" kern="1200">
          <a:solidFill>
            <a:schemeClr val="tx1"/>
          </a:solidFill>
          <a:latin typeface="+mn-lt"/>
          <a:ea typeface="+mn-ea"/>
          <a:cs typeface="+mn-cs"/>
        </a:defRPr>
      </a:lvl2pPr>
      <a:lvl3pPr marL="1037958" indent="-207592" algn="l" defTabSz="830367" rtl="0" eaLnBrk="1" latinLnBrk="0" hangingPunct="1">
        <a:lnSpc>
          <a:spcPct val="90000"/>
        </a:lnSpc>
        <a:spcBef>
          <a:spcPts val="454"/>
        </a:spcBef>
        <a:buFont typeface="Arial" panose="020B0604020202020204" pitchFamily="34" charset="0"/>
        <a:buChar char="•"/>
        <a:defRPr sz="1816" kern="1200">
          <a:solidFill>
            <a:schemeClr val="tx1"/>
          </a:solidFill>
          <a:latin typeface="+mn-lt"/>
          <a:ea typeface="+mn-ea"/>
          <a:cs typeface="+mn-cs"/>
        </a:defRPr>
      </a:lvl3pPr>
      <a:lvl4pPr marL="1453142" indent="-207592" algn="l" defTabSz="830367" rtl="0" eaLnBrk="1" latinLnBrk="0" hangingPunct="1">
        <a:lnSpc>
          <a:spcPct val="90000"/>
        </a:lnSpc>
        <a:spcBef>
          <a:spcPts val="454"/>
        </a:spcBef>
        <a:buFont typeface="Arial" panose="020B0604020202020204" pitchFamily="34" charset="0"/>
        <a:buChar char="•"/>
        <a:defRPr sz="1635" kern="1200">
          <a:solidFill>
            <a:schemeClr val="tx1"/>
          </a:solidFill>
          <a:latin typeface="+mn-lt"/>
          <a:ea typeface="+mn-ea"/>
          <a:cs typeface="+mn-cs"/>
        </a:defRPr>
      </a:lvl4pPr>
      <a:lvl5pPr marL="1868325" indent="-207592" algn="l" defTabSz="830367" rtl="0" eaLnBrk="1" latinLnBrk="0" hangingPunct="1">
        <a:lnSpc>
          <a:spcPct val="90000"/>
        </a:lnSpc>
        <a:spcBef>
          <a:spcPts val="454"/>
        </a:spcBef>
        <a:buFont typeface="Arial" panose="020B0604020202020204" pitchFamily="34" charset="0"/>
        <a:buChar char="•"/>
        <a:defRPr sz="1635" kern="1200">
          <a:solidFill>
            <a:schemeClr val="tx1"/>
          </a:solidFill>
          <a:latin typeface="+mn-lt"/>
          <a:ea typeface="+mn-ea"/>
          <a:cs typeface="+mn-cs"/>
        </a:defRPr>
      </a:lvl5pPr>
      <a:lvl6pPr marL="2283508" indent="-207592" algn="l" defTabSz="830367" rtl="0" eaLnBrk="1" latinLnBrk="0" hangingPunct="1">
        <a:lnSpc>
          <a:spcPct val="90000"/>
        </a:lnSpc>
        <a:spcBef>
          <a:spcPts val="454"/>
        </a:spcBef>
        <a:buFont typeface="Arial" panose="020B0604020202020204" pitchFamily="34" charset="0"/>
        <a:buChar char="•"/>
        <a:defRPr sz="1635" kern="1200">
          <a:solidFill>
            <a:schemeClr val="tx1"/>
          </a:solidFill>
          <a:latin typeface="+mn-lt"/>
          <a:ea typeface="+mn-ea"/>
          <a:cs typeface="+mn-cs"/>
        </a:defRPr>
      </a:lvl6pPr>
      <a:lvl7pPr marL="2698692" indent="-207592" algn="l" defTabSz="830367" rtl="0" eaLnBrk="1" latinLnBrk="0" hangingPunct="1">
        <a:lnSpc>
          <a:spcPct val="90000"/>
        </a:lnSpc>
        <a:spcBef>
          <a:spcPts val="454"/>
        </a:spcBef>
        <a:buFont typeface="Arial" panose="020B0604020202020204" pitchFamily="34" charset="0"/>
        <a:buChar char="•"/>
        <a:defRPr sz="1635" kern="1200">
          <a:solidFill>
            <a:schemeClr val="tx1"/>
          </a:solidFill>
          <a:latin typeface="+mn-lt"/>
          <a:ea typeface="+mn-ea"/>
          <a:cs typeface="+mn-cs"/>
        </a:defRPr>
      </a:lvl7pPr>
      <a:lvl8pPr marL="3113875" indent="-207592" algn="l" defTabSz="830367" rtl="0" eaLnBrk="1" latinLnBrk="0" hangingPunct="1">
        <a:lnSpc>
          <a:spcPct val="90000"/>
        </a:lnSpc>
        <a:spcBef>
          <a:spcPts val="454"/>
        </a:spcBef>
        <a:buFont typeface="Arial" panose="020B0604020202020204" pitchFamily="34" charset="0"/>
        <a:buChar char="•"/>
        <a:defRPr sz="1635" kern="1200">
          <a:solidFill>
            <a:schemeClr val="tx1"/>
          </a:solidFill>
          <a:latin typeface="+mn-lt"/>
          <a:ea typeface="+mn-ea"/>
          <a:cs typeface="+mn-cs"/>
        </a:defRPr>
      </a:lvl8pPr>
      <a:lvl9pPr marL="3529058" indent="-207592" algn="l" defTabSz="830367" rtl="0" eaLnBrk="1" latinLnBrk="0" hangingPunct="1">
        <a:lnSpc>
          <a:spcPct val="90000"/>
        </a:lnSpc>
        <a:spcBef>
          <a:spcPts val="454"/>
        </a:spcBef>
        <a:buFont typeface="Arial" panose="020B0604020202020204" pitchFamily="34" charset="0"/>
        <a:buChar char="•"/>
        <a:defRPr sz="163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30367" rtl="0" eaLnBrk="1" latinLnBrk="0" hangingPunct="1">
        <a:defRPr sz="1635" kern="1200">
          <a:solidFill>
            <a:schemeClr val="tx1"/>
          </a:solidFill>
          <a:latin typeface="+mn-lt"/>
          <a:ea typeface="+mn-ea"/>
          <a:cs typeface="+mn-cs"/>
        </a:defRPr>
      </a:lvl1pPr>
      <a:lvl2pPr marL="415183" algn="l" defTabSz="830367" rtl="0" eaLnBrk="1" latinLnBrk="0" hangingPunct="1">
        <a:defRPr sz="1635" kern="1200">
          <a:solidFill>
            <a:schemeClr val="tx1"/>
          </a:solidFill>
          <a:latin typeface="+mn-lt"/>
          <a:ea typeface="+mn-ea"/>
          <a:cs typeface="+mn-cs"/>
        </a:defRPr>
      </a:lvl2pPr>
      <a:lvl3pPr marL="830367" algn="l" defTabSz="830367" rtl="0" eaLnBrk="1" latinLnBrk="0" hangingPunct="1">
        <a:defRPr sz="1635" kern="1200">
          <a:solidFill>
            <a:schemeClr val="tx1"/>
          </a:solidFill>
          <a:latin typeface="+mn-lt"/>
          <a:ea typeface="+mn-ea"/>
          <a:cs typeface="+mn-cs"/>
        </a:defRPr>
      </a:lvl3pPr>
      <a:lvl4pPr marL="1245550" algn="l" defTabSz="830367" rtl="0" eaLnBrk="1" latinLnBrk="0" hangingPunct="1">
        <a:defRPr sz="1635" kern="1200">
          <a:solidFill>
            <a:schemeClr val="tx1"/>
          </a:solidFill>
          <a:latin typeface="+mn-lt"/>
          <a:ea typeface="+mn-ea"/>
          <a:cs typeface="+mn-cs"/>
        </a:defRPr>
      </a:lvl4pPr>
      <a:lvl5pPr marL="1660733" algn="l" defTabSz="830367" rtl="0" eaLnBrk="1" latinLnBrk="0" hangingPunct="1">
        <a:defRPr sz="1635" kern="1200">
          <a:solidFill>
            <a:schemeClr val="tx1"/>
          </a:solidFill>
          <a:latin typeface="+mn-lt"/>
          <a:ea typeface="+mn-ea"/>
          <a:cs typeface="+mn-cs"/>
        </a:defRPr>
      </a:lvl5pPr>
      <a:lvl6pPr marL="2075917" algn="l" defTabSz="830367" rtl="0" eaLnBrk="1" latinLnBrk="0" hangingPunct="1">
        <a:defRPr sz="1635" kern="1200">
          <a:solidFill>
            <a:schemeClr val="tx1"/>
          </a:solidFill>
          <a:latin typeface="+mn-lt"/>
          <a:ea typeface="+mn-ea"/>
          <a:cs typeface="+mn-cs"/>
        </a:defRPr>
      </a:lvl6pPr>
      <a:lvl7pPr marL="2491100" algn="l" defTabSz="830367" rtl="0" eaLnBrk="1" latinLnBrk="0" hangingPunct="1">
        <a:defRPr sz="1635" kern="1200">
          <a:solidFill>
            <a:schemeClr val="tx1"/>
          </a:solidFill>
          <a:latin typeface="+mn-lt"/>
          <a:ea typeface="+mn-ea"/>
          <a:cs typeface="+mn-cs"/>
        </a:defRPr>
      </a:lvl7pPr>
      <a:lvl8pPr marL="2906283" algn="l" defTabSz="830367" rtl="0" eaLnBrk="1" latinLnBrk="0" hangingPunct="1">
        <a:defRPr sz="1635" kern="1200">
          <a:solidFill>
            <a:schemeClr val="tx1"/>
          </a:solidFill>
          <a:latin typeface="+mn-lt"/>
          <a:ea typeface="+mn-ea"/>
          <a:cs typeface="+mn-cs"/>
        </a:defRPr>
      </a:lvl8pPr>
      <a:lvl9pPr marL="3321467" algn="l" defTabSz="830367" rtl="0" eaLnBrk="1" latinLnBrk="0" hangingPunct="1">
        <a:defRPr sz="163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customXml" Target="../ink/ink4.xml"/><Relationship Id="rId13" Type="http://schemas.openxmlformats.org/officeDocument/2006/relationships/image" Target="../media/image6.png"/><Relationship Id="rId18" Type="http://schemas.openxmlformats.org/officeDocument/2006/relationships/customXml" Target="../ink/ink9.xml"/><Relationship Id="rId3" Type="http://schemas.openxmlformats.org/officeDocument/2006/relationships/image" Target="../media/image1.png"/><Relationship Id="rId21" Type="http://schemas.openxmlformats.org/officeDocument/2006/relationships/image" Target="../media/image10.png"/><Relationship Id="rId7" Type="http://schemas.openxmlformats.org/officeDocument/2006/relationships/image" Target="../media/image3.png"/><Relationship Id="rId12" Type="http://schemas.openxmlformats.org/officeDocument/2006/relationships/customXml" Target="../ink/ink6.xml"/><Relationship Id="rId17" Type="http://schemas.openxmlformats.org/officeDocument/2006/relationships/image" Target="../media/image8.png"/><Relationship Id="rId2" Type="http://schemas.openxmlformats.org/officeDocument/2006/relationships/customXml" Target="../ink/ink1.xml"/><Relationship Id="rId16" Type="http://schemas.openxmlformats.org/officeDocument/2006/relationships/customXml" Target="../ink/ink8.xml"/><Relationship Id="rId20" Type="http://schemas.openxmlformats.org/officeDocument/2006/relationships/customXml" Target="../ink/ink10.xml"/><Relationship Id="rId1" Type="http://schemas.openxmlformats.org/officeDocument/2006/relationships/slideLayout" Target="../slideLayouts/slideLayout3.xml"/><Relationship Id="rId6" Type="http://schemas.openxmlformats.org/officeDocument/2006/relationships/customXml" Target="../ink/ink3.xml"/><Relationship Id="rId11" Type="http://schemas.openxmlformats.org/officeDocument/2006/relationships/image" Target="../media/image5.png"/><Relationship Id="rId5" Type="http://schemas.openxmlformats.org/officeDocument/2006/relationships/image" Target="../media/image2.png"/><Relationship Id="rId15" Type="http://schemas.openxmlformats.org/officeDocument/2006/relationships/image" Target="../media/image7.png"/><Relationship Id="rId23" Type="http://schemas.openxmlformats.org/officeDocument/2006/relationships/image" Target="../media/image11.png"/><Relationship Id="rId10" Type="http://schemas.openxmlformats.org/officeDocument/2006/relationships/customXml" Target="../ink/ink5.xml"/><Relationship Id="rId19" Type="http://schemas.openxmlformats.org/officeDocument/2006/relationships/image" Target="../media/image9.png"/><Relationship Id="rId4" Type="http://schemas.openxmlformats.org/officeDocument/2006/relationships/customXml" Target="../ink/ink2.xml"/><Relationship Id="rId9" Type="http://schemas.openxmlformats.org/officeDocument/2006/relationships/image" Target="../media/image4.png"/><Relationship Id="rId14" Type="http://schemas.openxmlformats.org/officeDocument/2006/relationships/customXml" Target="../ink/ink7.xml"/><Relationship Id="rId22" Type="http://schemas.openxmlformats.org/officeDocument/2006/relationships/customXml" Target="../ink/ink11.xml"/></Relationships>
</file>

<file path=ppt/slides/_rels/slide2.xml.rels><?xml version="1.0" encoding="UTF-8" standalone="yes"?>
<Relationships xmlns="http://schemas.openxmlformats.org/package/2006/relationships"><Relationship Id="rId13" Type="http://schemas.openxmlformats.org/officeDocument/2006/relationships/image" Target="../media/image17.png"/><Relationship Id="rId18" Type="http://schemas.openxmlformats.org/officeDocument/2006/relationships/customXml" Target="../ink/ink20.xml"/><Relationship Id="rId26" Type="http://schemas.openxmlformats.org/officeDocument/2006/relationships/customXml" Target="../ink/ink24.xml"/><Relationship Id="rId39" Type="http://schemas.openxmlformats.org/officeDocument/2006/relationships/image" Target="../media/image30.png"/><Relationship Id="rId21" Type="http://schemas.openxmlformats.org/officeDocument/2006/relationships/image" Target="../media/image21.png"/><Relationship Id="rId34" Type="http://schemas.openxmlformats.org/officeDocument/2006/relationships/customXml" Target="../ink/ink28.xml"/><Relationship Id="rId42" Type="http://schemas.openxmlformats.org/officeDocument/2006/relationships/customXml" Target="../ink/ink32.xml"/><Relationship Id="rId47" Type="http://schemas.openxmlformats.org/officeDocument/2006/relationships/image" Target="../media/image34.png"/><Relationship Id="rId50" Type="http://schemas.openxmlformats.org/officeDocument/2006/relationships/customXml" Target="../ink/ink36.xml"/><Relationship Id="rId55" Type="http://schemas.openxmlformats.org/officeDocument/2006/relationships/image" Target="../media/image38.png"/><Relationship Id="rId63" Type="http://schemas.openxmlformats.org/officeDocument/2006/relationships/image" Target="../media/image42.png"/><Relationship Id="rId68" Type="http://schemas.openxmlformats.org/officeDocument/2006/relationships/customXml" Target="../ink/ink45.xml"/><Relationship Id="rId76" Type="http://schemas.openxmlformats.org/officeDocument/2006/relationships/customXml" Target="../ink/ink49.xml"/><Relationship Id="rId84" Type="http://schemas.openxmlformats.org/officeDocument/2006/relationships/customXml" Target="../ink/ink53.xml"/><Relationship Id="rId7" Type="http://schemas.openxmlformats.org/officeDocument/2006/relationships/image" Target="../media/image14.png"/><Relationship Id="rId71" Type="http://schemas.openxmlformats.org/officeDocument/2006/relationships/image" Target="../media/image46.png"/><Relationship Id="rId2" Type="http://schemas.openxmlformats.org/officeDocument/2006/relationships/customXml" Target="../ink/ink12.xml"/><Relationship Id="rId16" Type="http://schemas.openxmlformats.org/officeDocument/2006/relationships/customXml" Target="../ink/ink19.xml"/><Relationship Id="rId29" Type="http://schemas.openxmlformats.org/officeDocument/2006/relationships/image" Target="../media/image25.png"/><Relationship Id="rId11" Type="http://schemas.openxmlformats.org/officeDocument/2006/relationships/image" Target="../media/image16.png"/><Relationship Id="rId24" Type="http://schemas.openxmlformats.org/officeDocument/2006/relationships/customXml" Target="../ink/ink23.xml"/><Relationship Id="rId32" Type="http://schemas.openxmlformats.org/officeDocument/2006/relationships/customXml" Target="../ink/ink27.xml"/><Relationship Id="rId37" Type="http://schemas.openxmlformats.org/officeDocument/2006/relationships/image" Target="../media/image29.png"/><Relationship Id="rId40" Type="http://schemas.openxmlformats.org/officeDocument/2006/relationships/customXml" Target="../ink/ink31.xml"/><Relationship Id="rId45" Type="http://schemas.openxmlformats.org/officeDocument/2006/relationships/image" Target="../media/image33.png"/><Relationship Id="rId53" Type="http://schemas.openxmlformats.org/officeDocument/2006/relationships/image" Target="../media/image37.png"/><Relationship Id="rId58" Type="http://schemas.openxmlformats.org/officeDocument/2006/relationships/customXml" Target="../ink/ink40.xml"/><Relationship Id="rId66" Type="http://schemas.openxmlformats.org/officeDocument/2006/relationships/customXml" Target="../ink/ink44.xml"/><Relationship Id="rId74" Type="http://schemas.openxmlformats.org/officeDocument/2006/relationships/customXml" Target="../ink/ink48.xml"/><Relationship Id="rId79" Type="http://schemas.openxmlformats.org/officeDocument/2006/relationships/image" Target="../media/image50.png"/><Relationship Id="rId5" Type="http://schemas.openxmlformats.org/officeDocument/2006/relationships/image" Target="../media/image13.png"/><Relationship Id="rId61" Type="http://schemas.openxmlformats.org/officeDocument/2006/relationships/image" Target="../media/image41.png"/><Relationship Id="rId82" Type="http://schemas.openxmlformats.org/officeDocument/2006/relationships/customXml" Target="../ink/ink52.xml"/><Relationship Id="rId19" Type="http://schemas.openxmlformats.org/officeDocument/2006/relationships/image" Target="../media/image20.png"/><Relationship Id="rId4" Type="http://schemas.openxmlformats.org/officeDocument/2006/relationships/customXml" Target="../ink/ink13.xml"/><Relationship Id="rId9" Type="http://schemas.openxmlformats.org/officeDocument/2006/relationships/image" Target="../media/image15.png"/><Relationship Id="rId14" Type="http://schemas.openxmlformats.org/officeDocument/2006/relationships/customXml" Target="../ink/ink18.xml"/><Relationship Id="rId22" Type="http://schemas.openxmlformats.org/officeDocument/2006/relationships/customXml" Target="../ink/ink22.xml"/><Relationship Id="rId27" Type="http://schemas.openxmlformats.org/officeDocument/2006/relationships/image" Target="../media/image24.png"/><Relationship Id="rId30" Type="http://schemas.openxmlformats.org/officeDocument/2006/relationships/customXml" Target="../ink/ink26.xml"/><Relationship Id="rId35" Type="http://schemas.openxmlformats.org/officeDocument/2006/relationships/image" Target="../media/image28.png"/><Relationship Id="rId43" Type="http://schemas.openxmlformats.org/officeDocument/2006/relationships/image" Target="../media/image32.png"/><Relationship Id="rId48" Type="http://schemas.openxmlformats.org/officeDocument/2006/relationships/customXml" Target="../ink/ink35.xml"/><Relationship Id="rId56" Type="http://schemas.openxmlformats.org/officeDocument/2006/relationships/customXml" Target="../ink/ink39.xml"/><Relationship Id="rId64" Type="http://schemas.openxmlformats.org/officeDocument/2006/relationships/customXml" Target="../ink/ink43.xml"/><Relationship Id="rId69" Type="http://schemas.openxmlformats.org/officeDocument/2006/relationships/image" Target="../media/image45.png"/><Relationship Id="rId77" Type="http://schemas.openxmlformats.org/officeDocument/2006/relationships/image" Target="../media/image49.png"/><Relationship Id="rId8" Type="http://schemas.openxmlformats.org/officeDocument/2006/relationships/customXml" Target="../ink/ink15.xml"/><Relationship Id="rId51" Type="http://schemas.openxmlformats.org/officeDocument/2006/relationships/image" Target="../media/image36.png"/><Relationship Id="rId72" Type="http://schemas.openxmlformats.org/officeDocument/2006/relationships/customXml" Target="../ink/ink47.xml"/><Relationship Id="rId80" Type="http://schemas.openxmlformats.org/officeDocument/2006/relationships/customXml" Target="../ink/ink51.xml"/><Relationship Id="rId85" Type="http://schemas.openxmlformats.org/officeDocument/2006/relationships/image" Target="../media/image53.png"/><Relationship Id="rId3" Type="http://schemas.openxmlformats.org/officeDocument/2006/relationships/image" Target="../media/image12.png"/><Relationship Id="rId12" Type="http://schemas.openxmlformats.org/officeDocument/2006/relationships/customXml" Target="../ink/ink17.xml"/><Relationship Id="rId17" Type="http://schemas.openxmlformats.org/officeDocument/2006/relationships/image" Target="../media/image19.png"/><Relationship Id="rId25" Type="http://schemas.openxmlformats.org/officeDocument/2006/relationships/image" Target="../media/image23.png"/><Relationship Id="rId33" Type="http://schemas.openxmlformats.org/officeDocument/2006/relationships/image" Target="../media/image27.png"/><Relationship Id="rId38" Type="http://schemas.openxmlformats.org/officeDocument/2006/relationships/customXml" Target="../ink/ink30.xml"/><Relationship Id="rId46" Type="http://schemas.openxmlformats.org/officeDocument/2006/relationships/customXml" Target="../ink/ink34.xml"/><Relationship Id="rId59" Type="http://schemas.openxmlformats.org/officeDocument/2006/relationships/image" Target="../media/image40.png"/><Relationship Id="rId67" Type="http://schemas.openxmlformats.org/officeDocument/2006/relationships/image" Target="../media/image44.png"/><Relationship Id="rId20" Type="http://schemas.openxmlformats.org/officeDocument/2006/relationships/customXml" Target="../ink/ink21.xml"/><Relationship Id="rId41" Type="http://schemas.openxmlformats.org/officeDocument/2006/relationships/image" Target="../media/image31.png"/><Relationship Id="rId54" Type="http://schemas.openxmlformats.org/officeDocument/2006/relationships/customXml" Target="../ink/ink38.xml"/><Relationship Id="rId62" Type="http://schemas.openxmlformats.org/officeDocument/2006/relationships/customXml" Target="../ink/ink42.xml"/><Relationship Id="rId70" Type="http://schemas.openxmlformats.org/officeDocument/2006/relationships/customXml" Target="../ink/ink46.xml"/><Relationship Id="rId75" Type="http://schemas.openxmlformats.org/officeDocument/2006/relationships/image" Target="../media/image48.png"/><Relationship Id="rId83" Type="http://schemas.openxmlformats.org/officeDocument/2006/relationships/image" Target="../media/image52.png"/><Relationship Id="rId1" Type="http://schemas.openxmlformats.org/officeDocument/2006/relationships/slideLayout" Target="../slideLayouts/slideLayout3.xml"/><Relationship Id="rId6" Type="http://schemas.openxmlformats.org/officeDocument/2006/relationships/customXml" Target="../ink/ink14.xml"/><Relationship Id="rId15" Type="http://schemas.openxmlformats.org/officeDocument/2006/relationships/image" Target="../media/image18.png"/><Relationship Id="rId23" Type="http://schemas.openxmlformats.org/officeDocument/2006/relationships/image" Target="../media/image22.png"/><Relationship Id="rId28" Type="http://schemas.openxmlformats.org/officeDocument/2006/relationships/customXml" Target="../ink/ink25.xml"/><Relationship Id="rId36" Type="http://schemas.openxmlformats.org/officeDocument/2006/relationships/customXml" Target="../ink/ink29.xml"/><Relationship Id="rId49" Type="http://schemas.openxmlformats.org/officeDocument/2006/relationships/image" Target="../media/image35.png"/><Relationship Id="rId57" Type="http://schemas.openxmlformats.org/officeDocument/2006/relationships/image" Target="../media/image39.png"/><Relationship Id="rId10" Type="http://schemas.openxmlformats.org/officeDocument/2006/relationships/customXml" Target="../ink/ink16.xml"/><Relationship Id="rId31" Type="http://schemas.openxmlformats.org/officeDocument/2006/relationships/image" Target="../media/image26.png"/><Relationship Id="rId44" Type="http://schemas.openxmlformats.org/officeDocument/2006/relationships/customXml" Target="../ink/ink33.xml"/><Relationship Id="rId52" Type="http://schemas.openxmlformats.org/officeDocument/2006/relationships/customXml" Target="../ink/ink37.xml"/><Relationship Id="rId60" Type="http://schemas.openxmlformats.org/officeDocument/2006/relationships/customXml" Target="../ink/ink41.xml"/><Relationship Id="rId65" Type="http://schemas.openxmlformats.org/officeDocument/2006/relationships/image" Target="../media/image43.png"/><Relationship Id="rId73" Type="http://schemas.openxmlformats.org/officeDocument/2006/relationships/image" Target="../media/image47.png"/><Relationship Id="rId78" Type="http://schemas.openxmlformats.org/officeDocument/2006/relationships/customXml" Target="../ink/ink50.xml"/><Relationship Id="rId81" Type="http://schemas.openxmlformats.org/officeDocument/2006/relationships/image" Target="../media/image51.png"/></Relationships>
</file>

<file path=ppt/slides/_rels/slide3.xml.rels><?xml version="1.0" encoding="UTF-8" standalone="yes"?>
<Relationships xmlns="http://schemas.openxmlformats.org/package/2006/relationships"><Relationship Id="rId13" Type="http://schemas.openxmlformats.org/officeDocument/2006/relationships/image" Target="../media/image27.png"/><Relationship Id="rId18" Type="http://schemas.openxmlformats.org/officeDocument/2006/relationships/customXml" Target="../ink/ink62.xml"/><Relationship Id="rId26" Type="http://schemas.openxmlformats.org/officeDocument/2006/relationships/customXml" Target="../ink/ink66.xml"/><Relationship Id="rId39" Type="http://schemas.openxmlformats.org/officeDocument/2006/relationships/image" Target="../media/image57.png"/><Relationship Id="rId21" Type="http://schemas.openxmlformats.org/officeDocument/2006/relationships/image" Target="../media/image31.png"/><Relationship Id="rId34" Type="http://schemas.openxmlformats.org/officeDocument/2006/relationships/customXml" Target="../ink/ink70.xml"/><Relationship Id="rId42" Type="http://schemas.openxmlformats.org/officeDocument/2006/relationships/customXml" Target="../ink/ink74.xml"/><Relationship Id="rId47" Type="http://schemas.openxmlformats.org/officeDocument/2006/relationships/image" Target="../media/image61.png"/><Relationship Id="rId50" Type="http://schemas.openxmlformats.org/officeDocument/2006/relationships/customXml" Target="../ink/ink78.xml"/><Relationship Id="rId55" Type="http://schemas.openxmlformats.org/officeDocument/2006/relationships/image" Target="../media/image65.png"/><Relationship Id="rId7" Type="http://schemas.openxmlformats.org/officeDocument/2006/relationships/image" Target="../media/image14.png"/><Relationship Id="rId12" Type="http://schemas.openxmlformats.org/officeDocument/2006/relationships/customXml" Target="../ink/ink59.xml"/><Relationship Id="rId17" Type="http://schemas.openxmlformats.org/officeDocument/2006/relationships/image" Target="../media/image29.png"/><Relationship Id="rId25" Type="http://schemas.openxmlformats.org/officeDocument/2006/relationships/image" Target="../media/image33.png"/><Relationship Id="rId33" Type="http://schemas.openxmlformats.org/officeDocument/2006/relationships/image" Target="../media/image54.png"/><Relationship Id="rId38" Type="http://schemas.openxmlformats.org/officeDocument/2006/relationships/customXml" Target="../ink/ink72.xml"/><Relationship Id="rId46" Type="http://schemas.openxmlformats.org/officeDocument/2006/relationships/customXml" Target="../ink/ink76.xml"/><Relationship Id="rId2" Type="http://schemas.openxmlformats.org/officeDocument/2006/relationships/customXml" Target="../ink/ink54.xml"/><Relationship Id="rId16" Type="http://schemas.openxmlformats.org/officeDocument/2006/relationships/customXml" Target="../ink/ink61.xml"/><Relationship Id="rId20" Type="http://schemas.openxmlformats.org/officeDocument/2006/relationships/customXml" Target="../ink/ink63.xml"/><Relationship Id="rId29" Type="http://schemas.openxmlformats.org/officeDocument/2006/relationships/image" Target="../media/image51.png"/><Relationship Id="rId41" Type="http://schemas.openxmlformats.org/officeDocument/2006/relationships/image" Target="../media/image58.png"/><Relationship Id="rId54" Type="http://schemas.openxmlformats.org/officeDocument/2006/relationships/customXml" Target="../ink/ink80.xml"/><Relationship Id="rId1" Type="http://schemas.openxmlformats.org/officeDocument/2006/relationships/slideLayout" Target="../slideLayouts/slideLayout3.xml"/><Relationship Id="rId6" Type="http://schemas.openxmlformats.org/officeDocument/2006/relationships/customXml" Target="../ink/ink56.xml"/><Relationship Id="rId11" Type="http://schemas.openxmlformats.org/officeDocument/2006/relationships/image" Target="../media/image21.png"/><Relationship Id="rId24" Type="http://schemas.openxmlformats.org/officeDocument/2006/relationships/customXml" Target="../ink/ink65.xml"/><Relationship Id="rId32" Type="http://schemas.openxmlformats.org/officeDocument/2006/relationships/customXml" Target="../ink/ink69.xml"/><Relationship Id="rId37" Type="http://schemas.openxmlformats.org/officeDocument/2006/relationships/image" Target="../media/image56.png"/><Relationship Id="rId40" Type="http://schemas.openxmlformats.org/officeDocument/2006/relationships/customXml" Target="../ink/ink73.xml"/><Relationship Id="rId45" Type="http://schemas.openxmlformats.org/officeDocument/2006/relationships/image" Target="../media/image60.png"/><Relationship Id="rId53" Type="http://schemas.openxmlformats.org/officeDocument/2006/relationships/image" Target="../media/image64.png"/><Relationship Id="rId5" Type="http://schemas.openxmlformats.org/officeDocument/2006/relationships/image" Target="../media/image13.png"/><Relationship Id="rId15" Type="http://schemas.openxmlformats.org/officeDocument/2006/relationships/image" Target="../media/image28.png"/><Relationship Id="rId23" Type="http://schemas.openxmlformats.org/officeDocument/2006/relationships/image" Target="../media/image32.png"/><Relationship Id="rId28" Type="http://schemas.openxmlformats.org/officeDocument/2006/relationships/customXml" Target="../ink/ink67.xml"/><Relationship Id="rId36" Type="http://schemas.openxmlformats.org/officeDocument/2006/relationships/customXml" Target="../ink/ink71.xml"/><Relationship Id="rId49" Type="http://schemas.openxmlformats.org/officeDocument/2006/relationships/image" Target="../media/image62.png"/><Relationship Id="rId10" Type="http://schemas.openxmlformats.org/officeDocument/2006/relationships/customXml" Target="../ink/ink58.xml"/><Relationship Id="rId19" Type="http://schemas.openxmlformats.org/officeDocument/2006/relationships/image" Target="../media/image30.png"/><Relationship Id="rId31" Type="http://schemas.openxmlformats.org/officeDocument/2006/relationships/image" Target="../media/image52.png"/><Relationship Id="rId44" Type="http://schemas.openxmlformats.org/officeDocument/2006/relationships/customXml" Target="../ink/ink75.xml"/><Relationship Id="rId52" Type="http://schemas.openxmlformats.org/officeDocument/2006/relationships/customXml" Target="../ink/ink79.xml"/><Relationship Id="rId4" Type="http://schemas.openxmlformats.org/officeDocument/2006/relationships/customXml" Target="../ink/ink55.xml"/><Relationship Id="rId9" Type="http://schemas.openxmlformats.org/officeDocument/2006/relationships/image" Target="../media/image15.png"/><Relationship Id="rId14" Type="http://schemas.openxmlformats.org/officeDocument/2006/relationships/customXml" Target="../ink/ink60.xml"/><Relationship Id="rId22" Type="http://schemas.openxmlformats.org/officeDocument/2006/relationships/customXml" Target="../ink/ink64.xml"/><Relationship Id="rId27" Type="http://schemas.openxmlformats.org/officeDocument/2006/relationships/image" Target="../media/image47.png"/><Relationship Id="rId30" Type="http://schemas.openxmlformats.org/officeDocument/2006/relationships/customXml" Target="../ink/ink68.xml"/><Relationship Id="rId35" Type="http://schemas.openxmlformats.org/officeDocument/2006/relationships/image" Target="../media/image55.png"/><Relationship Id="rId43" Type="http://schemas.openxmlformats.org/officeDocument/2006/relationships/image" Target="../media/image59.png"/><Relationship Id="rId48" Type="http://schemas.openxmlformats.org/officeDocument/2006/relationships/customXml" Target="../ink/ink77.xml"/><Relationship Id="rId8" Type="http://schemas.openxmlformats.org/officeDocument/2006/relationships/customXml" Target="../ink/ink57.xml"/><Relationship Id="rId51" Type="http://schemas.openxmlformats.org/officeDocument/2006/relationships/image" Target="../media/image63.png"/><Relationship Id="rId3" Type="http://schemas.openxmlformats.org/officeDocument/2006/relationships/image" Target="../media/image12.png"/></Relationships>
</file>

<file path=ppt/slides/_rels/slide4.xml.rels><?xml version="1.0" encoding="UTF-8" standalone="yes"?>
<Relationships xmlns="http://schemas.openxmlformats.org/package/2006/relationships"><Relationship Id="rId13" Type="http://schemas.openxmlformats.org/officeDocument/2006/relationships/image" Target="../media/image71.png"/><Relationship Id="rId18" Type="http://schemas.openxmlformats.org/officeDocument/2006/relationships/customXml" Target="../ink/ink89.xml"/><Relationship Id="rId26" Type="http://schemas.openxmlformats.org/officeDocument/2006/relationships/customXml" Target="../ink/ink93.xml"/><Relationship Id="rId39" Type="http://schemas.openxmlformats.org/officeDocument/2006/relationships/image" Target="../media/image84.png"/><Relationship Id="rId21" Type="http://schemas.openxmlformats.org/officeDocument/2006/relationships/image" Target="../media/image75.png"/><Relationship Id="rId34" Type="http://schemas.openxmlformats.org/officeDocument/2006/relationships/customXml" Target="../ink/ink97.xml"/><Relationship Id="rId42" Type="http://schemas.openxmlformats.org/officeDocument/2006/relationships/customXml" Target="../ink/ink101.xml"/><Relationship Id="rId47" Type="http://schemas.openxmlformats.org/officeDocument/2006/relationships/image" Target="../media/image88.png"/><Relationship Id="rId50" Type="http://schemas.openxmlformats.org/officeDocument/2006/relationships/customXml" Target="../ink/ink105.xml"/><Relationship Id="rId55" Type="http://schemas.openxmlformats.org/officeDocument/2006/relationships/image" Target="../media/image92.png"/><Relationship Id="rId7" Type="http://schemas.openxmlformats.org/officeDocument/2006/relationships/image" Target="../media/image68.png"/><Relationship Id="rId12" Type="http://schemas.openxmlformats.org/officeDocument/2006/relationships/customXml" Target="../ink/ink86.xml"/><Relationship Id="rId17" Type="http://schemas.openxmlformats.org/officeDocument/2006/relationships/image" Target="../media/image73.png"/><Relationship Id="rId25" Type="http://schemas.openxmlformats.org/officeDocument/2006/relationships/image" Target="../media/image77.png"/><Relationship Id="rId33" Type="http://schemas.openxmlformats.org/officeDocument/2006/relationships/image" Target="../media/image81.png"/><Relationship Id="rId38" Type="http://schemas.openxmlformats.org/officeDocument/2006/relationships/customXml" Target="../ink/ink99.xml"/><Relationship Id="rId46" Type="http://schemas.openxmlformats.org/officeDocument/2006/relationships/customXml" Target="../ink/ink103.xml"/><Relationship Id="rId59" Type="http://schemas.openxmlformats.org/officeDocument/2006/relationships/image" Target="../media/image94.png"/><Relationship Id="rId2" Type="http://schemas.openxmlformats.org/officeDocument/2006/relationships/customXml" Target="../ink/ink81.xml"/><Relationship Id="rId16" Type="http://schemas.openxmlformats.org/officeDocument/2006/relationships/customXml" Target="../ink/ink88.xml"/><Relationship Id="rId20" Type="http://schemas.openxmlformats.org/officeDocument/2006/relationships/customXml" Target="../ink/ink90.xml"/><Relationship Id="rId29" Type="http://schemas.openxmlformats.org/officeDocument/2006/relationships/image" Target="../media/image79.png"/><Relationship Id="rId41" Type="http://schemas.openxmlformats.org/officeDocument/2006/relationships/image" Target="../media/image85.png"/><Relationship Id="rId54" Type="http://schemas.openxmlformats.org/officeDocument/2006/relationships/customXml" Target="../ink/ink107.xml"/><Relationship Id="rId1" Type="http://schemas.openxmlformats.org/officeDocument/2006/relationships/slideLayout" Target="../slideLayouts/slideLayout3.xml"/><Relationship Id="rId6" Type="http://schemas.openxmlformats.org/officeDocument/2006/relationships/customXml" Target="../ink/ink83.xml"/><Relationship Id="rId11" Type="http://schemas.openxmlformats.org/officeDocument/2006/relationships/image" Target="../media/image70.png"/><Relationship Id="rId24" Type="http://schemas.openxmlformats.org/officeDocument/2006/relationships/customXml" Target="../ink/ink92.xml"/><Relationship Id="rId32" Type="http://schemas.openxmlformats.org/officeDocument/2006/relationships/customXml" Target="../ink/ink96.xml"/><Relationship Id="rId37" Type="http://schemas.openxmlformats.org/officeDocument/2006/relationships/image" Target="../media/image83.png"/><Relationship Id="rId40" Type="http://schemas.openxmlformats.org/officeDocument/2006/relationships/customXml" Target="../ink/ink100.xml"/><Relationship Id="rId45" Type="http://schemas.openxmlformats.org/officeDocument/2006/relationships/image" Target="../media/image87.png"/><Relationship Id="rId53" Type="http://schemas.openxmlformats.org/officeDocument/2006/relationships/image" Target="../media/image91.png"/><Relationship Id="rId58" Type="http://schemas.openxmlformats.org/officeDocument/2006/relationships/customXml" Target="../ink/ink109.xml"/><Relationship Id="rId5" Type="http://schemas.openxmlformats.org/officeDocument/2006/relationships/image" Target="../media/image67.png"/><Relationship Id="rId15" Type="http://schemas.openxmlformats.org/officeDocument/2006/relationships/image" Target="../media/image72.png"/><Relationship Id="rId23" Type="http://schemas.openxmlformats.org/officeDocument/2006/relationships/image" Target="../media/image76.png"/><Relationship Id="rId28" Type="http://schemas.openxmlformats.org/officeDocument/2006/relationships/customXml" Target="../ink/ink94.xml"/><Relationship Id="rId36" Type="http://schemas.openxmlformats.org/officeDocument/2006/relationships/customXml" Target="../ink/ink98.xml"/><Relationship Id="rId49" Type="http://schemas.openxmlformats.org/officeDocument/2006/relationships/image" Target="../media/image89.png"/><Relationship Id="rId57" Type="http://schemas.openxmlformats.org/officeDocument/2006/relationships/image" Target="../media/image93.png"/><Relationship Id="rId10" Type="http://schemas.openxmlformats.org/officeDocument/2006/relationships/customXml" Target="../ink/ink85.xml"/><Relationship Id="rId19" Type="http://schemas.openxmlformats.org/officeDocument/2006/relationships/image" Target="../media/image74.png"/><Relationship Id="rId31" Type="http://schemas.openxmlformats.org/officeDocument/2006/relationships/image" Target="../media/image80.png"/><Relationship Id="rId44" Type="http://schemas.openxmlformats.org/officeDocument/2006/relationships/customXml" Target="../ink/ink102.xml"/><Relationship Id="rId52" Type="http://schemas.openxmlformats.org/officeDocument/2006/relationships/customXml" Target="../ink/ink106.xml"/><Relationship Id="rId4" Type="http://schemas.openxmlformats.org/officeDocument/2006/relationships/customXml" Target="../ink/ink82.xml"/><Relationship Id="rId9" Type="http://schemas.openxmlformats.org/officeDocument/2006/relationships/image" Target="../media/image69.png"/><Relationship Id="rId14" Type="http://schemas.openxmlformats.org/officeDocument/2006/relationships/customXml" Target="../ink/ink87.xml"/><Relationship Id="rId22" Type="http://schemas.openxmlformats.org/officeDocument/2006/relationships/customXml" Target="../ink/ink91.xml"/><Relationship Id="rId27" Type="http://schemas.openxmlformats.org/officeDocument/2006/relationships/image" Target="../media/image78.png"/><Relationship Id="rId30" Type="http://schemas.openxmlformats.org/officeDocument/2006/relationships/customXml" Target="../ink/ink95.xml"/><Relationship Id="rId35" Type="http://schemas.openxmlformats.org/officeDocument/2006/relationships/image" Target="../media/image82.png"/><Relationship Id="rId43" Type="http://schemas.openxmlformats.org/officeDocument/2006/relationships/image" Target="../media/image86.png"/><Relationship Id="rId48" Type="http://schemas.openxmlformats.org/officeDocument/2006/relationships/customXml" Target="../ink/ink104.xml"/><Relationship Id="rId56" Type="http://schemas.openxmlformats.org/officeDocument/2006/relationships/customXml" Target="../ink/ink108.xml"/><Relationship Id="rId8" Type="http://schemas.openxmlformats.org/officeDocument/2006/relationships/customXml" Target="../ink/ink84.xml"/><Relationship Id="rId51" Type="http://schemas.openxmlformats.org/officeDocument/2006/relationships/image" Target="../media/image90.png"/><Relationship Id="rId3" Type="http://schemas.openxmlformats.org/officeDocument/2006/relationships/image" Target="../media/image6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F8B770AE-86EF-410E-9BA1-F51D23A69355}"/>
                  </a:ext>
                </a:extLst>
              </p14:cNvPr>
              <p14:cNvContentPartPr/>
              <p14:nvPr/>
            </p14:nvContentPartPr>
            <p14:xfrm>
              <a:off x="7250394" y="269857"/>
              <a:ext cx="125280" cy="23976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F8B770AE-86EF-410E-9BA1-F51D23A69355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7241394" y="260857"/>
                <a:ext cx="142920" cy="257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9" name="Ink 8">
                <a:extLst>
                  <a:ext uri="{FF2B5EF4-FFF2-40B4-BE49-F238E27FC236}">
                    <a16:creationId xmlns:a16="http://schemas.microsoft.com/office/drawing/2014/main" id="{79DCB6B4-D759-47CB-BDD5-B5C029CF4622}"/>
                  </a:ext>
                </a:extLst>
              </p14:cNvPr>
              <p14:cNvContentPartPr/>
              <p14:nvPr/>
            </p14:nvContentPartPr>
            <p14:xfrm>
              <a:off x="8150034" y="345457"/>
              <a:ext cx="255960" cy="126360"/>
            </p14:xfrm>
          </p:contentPart>
        </mc:Choice>
        <mc:Fallback>
          <p:pic>
            <p:nvPicPr>
              <p:cNvPr id="9" name="Ink 8">
                <a:extLst>
                  <a:ext uri="{FF2B5EF4-FFF2-40B4-BE49-F238E27FC236}">
                    <a16:creationId xmlns:a16="http://schemas.microsoft.com/office/drawing/2014/main" id="{79DCB6B4-D759-47CB-BDD5-B5C029CF4622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8141382" y="336817"/>
                <a:ext cx="273625" cy="144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10" name="Ink 9">
                <a:extLst>
                  <a:ext uri="{FF2B5EF4-FFF2-40B4-BE49-F238E27FC236}">
                    <a16:creationId xmlns:a16="http://schemas.microsoft.com/office/drawing/2014/main" id="{1803C6FD-47D7-4609-9F4C-992AE524F691}"/>
                  </a:ext>
                </a:extLst>
              </p14:cNvPr>
              <p14:cNvContentPartPr/>
              <p14:nvPr/>
            </p14:nvContentPartPr>
            <p14:xfrm>
              <a:off x="7562874" y="302977"/>
              <a:ext cx="358560" cy="162720"/>
            </p14:xfrm>
          </p:contentPart>
        </mc:Choice>
        <mc:Fallback>
          <p:pic>
            <p:nvPicPr>
              <p:cNvPr id="10" name="Ink 9">
                <a:extLst>
                  <a:ext uri="{FF2B5EF4-FFF2-40B4-BE49-F238E27FC236}">
                    <a16:creationId xmlns:a16="http://schemas.microsoft.com/office/drawing/2014/main" id="{1803C6FD-47D7-4609-9F4C-992AE524F691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7553874" y="294337"/>
                <a:ext cx="376200" cy="180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11" name="Ink 10">
                <a:extLst>
                  <a:ext uri="{FF2B5EF4-FFF2-40B4-BE49-F238E27FC236}">
                    <a16:creationId xmlns:a16="http://schemas.microsoft.com/office/drawing/2014/main" id="{A18D6E31-5874-4918-B15A-7BA6EC4E57A5}"/>
                  </a:ext>
                </a:extLst>
              </p14:cNvPr>
              <p14:cNvContentPartPr/>
              <p14:nvPr/>
            </p14:nvContentPartPr>
            <p14:xfrm>
              <a:off x="8502114" y="314497"/>
              <a:ext cx="11520" cy="141840"/>
            </p14:xfrm>
          </p:contentPart>
        </mc:Choice>
        <mc:Fallback>
          <p:pic>
            <p:nvPicPr>
              <p:cNvPr id="11" name="Ink 10">
                <a:extLst>
                  <a:ext uri="{FF2B5EF4-FFF2-40B4-BE49-F238E27FC236}">
                    <a16:creationId xmlns:a16="http://schemas.microsoft.com/office/drawing/2014/main" id="{A18D6E31-5874-4918-B15A-7BA6EC4E57A5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8493474" y="305857"/>
                <a:ext cx="29160" cy="159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">
            <p14:nvContentPartPr>
              <p14:cNvPr id="12" name="Ink 11">
                <a:extLst>
                  <a:ext uri="{FF2B5EF4-FFF2-40B4-BE49-F238E27FC236}">
                    <a16:creationId xmlns:a16="http://schemas.microsoft.com/office/drawing/2014/main" id="{4AE60A6D-4285-42FC-ACCF-D752812F0F44}"/>
                  </a:ext>
                </a:extLst>
              </p14:cNvPr>
              <p14:cNvContentPartPr/>
              <p14:nvPr/>
            </p14:nvContentPartPr>
            <p14:xfrm>
              <a:off x="8575914" y="301177"/>
              <a:ext cx="105480" cy="160560"/>
            </p14:xfrm>
          </p:contentPart>
        </mc:Choice>
        <mc:Fallback>
          <p:pic>
            <p:nvPicPr>
              <p:cNvPr id="12" name="Ink 11">
                <a:extLst>
                  <a:ext uri="{FF2B5EF4-FFF2-40B4-BE49-F238E27FC236}">
                    <a16:creationId xmlns:a16="http://schemas.microsoft.com/office/drawing/2014/main" id="{4AE60A6D-4285-42FC-ACCF-D752812F0F44}"/>
                  </a:ext>
                </a:extLst>
              </p:cNvPr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8567274" y="292177"/>
                <a:ext cx="123120" cy="178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2">
            <p14:nvContentPartPr>
              <p14:cNvPr id="24" name="Ink 23">
                <a:extLst>
                  <a:ext uri="{FF2B5EF4-FFF2-40B4-BE49-F238E27FC236}">
                    <a16:creationId xmlns:a16="http://schemas.microsoft.com/office/drawing/2014/main" id="{BE6ECBCA-152E-4F16-9DBE-AF1F99EEFA51}"/>
                  </a:ext>
                </a:extLst>
              </p14:cNvPr>
              <p14:cNvContentPartPr/>
              <p14:nvPr/>
            </p14:nvContentPartPr>
            <p14:xfrm>
              <a:off x="1160274" y="975817"/>
              <a:ext cx="1360080" cy="252720"/>
            </p14:xfrm>
          </p:contentPart>
        </mc:Choice>
        <mc:Fallback>
          <p:pic>
            <p:nvPicPr>
              <p:cNvPr id="24" name="Ink 23">
                <a:extLst>
                  <a:ext uri="{FF2B5EF4-FFF2-40B4-BE49-F238E27FC236}">
                    <a16:creationId xmlns:a16="http://schemas.microsoft.com/office/drawing/2014/main" id="{BE6ECBCA-152E-4F16-9DBE-AF1F99EEFA51}"/>
                  </a:ext>
                </a:extLst>
              </p:cNvPr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1151274" y="967177"/>
                <a:ext cx="1377720" cy="270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4">
            <p14:nvContentPartPr>
              <p14:cNvPr id="25" name="Ink 24">
                <a:extLst>
                  <a:ext uri="{FF2B5EF4-FFF2-40B4-BE49-F238E27FC236}">
                    <a16:creationId xmlns:a16="http://schemas.microsoft.com/office/drawing/2014/main" id="{8F4D8B02-5032-4504-90A6-0AD107061B18}"/>
                  </a:ext>
                </a:extLst>
              </p14:cNvPr>
              <p14:cNvContentPartPr/>
              <p14:nvPr/>
            </p14:nvContentPartPr>
            <p14:xfrm>
              <a:off x="1256034" y="1628497"/>
              <a:ext cx="145800" cy="163440"/>
            </p14:xfrm>
          </p:contentPart>
        </mc:Choice>
        <mc:Fallback>
          <p:pic>
            <p:nvPicPr>
              <p:cNvPr id="25" name="Ink 24">
                <a:extLst>
                  <a:ext uri="{FF2B5EF4-FFF2-40B4-BE49-F238E27FC236}">
                    <a16:creationId xmlns:a16="http://schemas.microsoft.com/office/drawing/2014/main" id="{8F4D8B02-5032-4504-90A6-0AD107061B18}"/>
                  </a:ext>
                </a:extLst>
              </p:cNvPr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1247034" y="1619857"/>
                <a:ext cx="163440" cy="181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6">
            <p14:nvContentPartPr>
              <p14:cNvPr id="26" name="Ink 25">
                <a:extLst>
                  <a:ext uri="{FF2B5EF4-FFF2-40B4-BE49-F238E27FC236}">
                    <a16:creationId xmlns:a16="http://schemas.microsoft.com/office/drawing/2014/main" id="{3CC6F612-3B60-4446-AD7F-63C27B73A3DA}"/>
                  </a:ext>
                </a:extLst>
              </p14:cNvPr>
              <p14:cNvContentPartPr/>
              <p14:nvPr/>
            </p14:nvContentPartPr>
            <p14:xfrm>
              <a:off x="1488954" y="1732897"/>
              <a:ext cx="54000" cy="31320"/>
            </p14:xfrm>
          </p:contentPart>
        </mc:Choice>
        <mc:Fallback>
          <p:pic>
            <p:nvPicPr>
              <p:cNvPr id="26" name="Ink 25">
                <a:extLst>
                  <a:ext uri="{FF2B5EF4-FFF2-40B4-BE49-F238E27FC236}">
                    <a16:creationId xmlns:a16="http://schemas.microsoft.com/office/drawing/2014/main" id="{3CC6F612-3B60-4446-AD7F-63C27B73A3DA}"/>
                  </a:ext>
                </a:extLst>
              </p:cNvPr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1480314" y="1723897"/>
                <a:ext cx="71640" cy="48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8">
            <p14:nvContentPartPr>
              <p14:cNvPr id="50" name="Ink 49">
                <a:extLst>
                  <a:ext uri="{FF2B5EF4-FFF2-40B4-BE49-F238E27FC236}">
                    <a16:creationId xmlns:a16="http://schemas.microsoft.com/office/drawing/2014/main" id="{9C65A29D-DBF8-48AA-ACF0-CB05A131FD38}"/>
                  </a:ext>
                </a:extLst>
              </p14:cNvPr>
              <p14:cNvContentPartPr/>
              <p14:nvPr/>
            </p14:nvContentPartPr>
            <p14:xfrm>
              <a:off x="2250354" y="1539937"/>
              <a:ext cx="1522440" cy="262800"/>
            </p14:xfrm>
          </p:contentPart>
        </mc:Choice>
        <mc:Fallback>
          <p:pic>
            <p:nvPicPr>
              <p:cNvPr id="50" name="Ink 49">
                <a:extLst>
                  <a:ext uri="{FF2B5EF4-FFF2-40B4-BE49-F238E27FC236}">
                    <a16:creationId xmlns:a16="http://schemas.microsoft.com/office/drawing/2014/main" id="{9C65A29D-DBF8-48AA-ACF0-CB05A131FD38}"/>
                  </a:ext>
                </a:extLst>
              </p:cNvPr>
              <p:cNvPicPr/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2241354" y="1531297"/>
                <a:ext cx="1540080" cy="280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0">
            <p14:nvContentPartPr>
              <p14:cNvPr id="51" name="Ink 50">
                <a:extLst>
                  <a:ext uri="{FF2B5EF4-FFF2-40B4-BE49-F238E27FC236}">
                    <a16:creationId xmlns:a16="http://schemas.microsoft.com/office/drawing/2014/main" id="{6E7248CB-CC88-4435-A4B5-ECCE08CA49BD}"/>
                  </a:ext>
                </a:extLst>
              </p14:cNvPr>
              <p14:cNvContentPartPr/>
              <p14:nvPr/>
            </p14:nvContentPartPr>
            <p14:xfrm>
              <a:off x="1660314" y="1612297"/>
              <a:ext cx="138600" cy="215280"/>
            </p14:xfrm>
          </p:contentPart>
        </mc:Choice>
        <mc:Fallback>
          <p:pic>
            <p:nvPicPr>
              <p:cNvPr id="51" name="Ink 50">
                <a:extLst>
                  <a:ext uri="{FF2B5EF4-FFF2-40B4-BE49-F238E27FC236}">
                    <a16:creationId xmlns:a16="http://schemas.microsoft.com/office/drawing/2014/main" id="{6E7248CB-CC88-4435-A4B5-ECCE08CA49BD}"/>
                  </a:ext>
                </a:extLst>
              </p:cNvPr>
              <p:cNvPicPr/>
              <p:nvPr/>
            </p:nvPicPr>
            <p:blipFill>
              <a:blip r:embed="rId21"/>
              <a:stretch>
                <a:fillRect/>
              </a:stretch>
            </p:blipFill>
            <p:spPr>
              <a:xfrm>
                <a:off x="1651674" y="1603297"/>
                <a:ext cx="156240" cy="232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2">
            <p14:nvContentPartPr>
              <p14:cNvPr id="59" name="Ink 58">
                <a:extLst>
                  <a:ext uri="{FF2B5EF4-FFF2-40B4-BE49-F238E27FC236}">
                    <a16:creationId xmlns:a16="http://schemas.microsoft.com/office/drawing/2014/main" id="{AE9DBD70-014D-4153-BA46-77E70A72D1F6}"/>
                  </a:ext>
                </a:extLst>
              </p14:cNvPr>
              <p14:cNvContentPartPr/>
              <p14:nvPr/>
            </p14:nvContentPartPr>
            <p14:xfrm>
              <a:off x="3977634" y="1588897"/>
              <a:ext cx="1944360" cy="299160"/>
            </p14:xfrm>
          </p:contentPart>
        </mc:Choice>
        <mc:Fallback>
          <p:pic>
            <p:nvPicPr>
              <p:cNvPr id="59" name="Ink 58">
                <a:extLst>
                  <a:ext uri="{FF2B5EF4-FFF2-40B4-BE49-F238E27FC236}">
                    <a16:creationId xmlns:a16="http://schemas.microsoft.com/office/drawing/2014/main" id="{AE9DBD70-014D-4153-BA46-77E70A72D1F6}"/>
                  </a:ext>
                </a:extLst>
              </p:cNvPr>
              <p:cNvPicPr/>
              <p:nvPr/>
            </p:nvPicPr>
            <p:blipFill>
              <a:blip r:embed="rId23"/>
              <a:stretch>
                <a:fillRect/>
              </a:stretch>
            </p:blipFill>
            <p:spPr>
              <a:xfrm>
                <a:off x="3968634" y="1580257"/>
                <a:ext cx="1962000" cy="3168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6150394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5" name="Ink 44">
                <a:extLst>
                  <a:ext uri="{FF2B5EF4-FFF2-40B4-BE49-F238E27FC236}">
                    <a16:creationId xmlns:a16="http://schemas.microsoft.com/office/drawing/2014/main" id="{60E1A278-C05C-4E99-B2C6-8880E9B03EE6}"/>
                  </a:ext>
                </a:extLst>
              </p14:cNvPr>
              <p14:cNvContentPartPr/>
              <p14:nvPr/>
            </p14:nvContentPartPr>
            <p14:xfrm>
              <a:off x="2418114" y="251857"/>
              <a:ext cx="1049760" cy="273240"/>
            </p14:xfrm>
          </p:contentPart>
        </mc:Choice>
        <mc:Fallback>
          <p:pic>
            <p:nvPicPr>
              <p:cNvPr id="45" name="Ink 44">
                <a:extLst>
                  <a:ext uri="{FF2B5EF4-FFF2-40B4-BE49-F238E27FC236}">
                    <a16:creationId xmlns:a16="http://schemas.microsoft.com/office/drawing/2014/main" id="{60E1A278-C05C-4E99-B2C6-8880E9B03EE6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409114" y="243217"/>
                <a:ext cx="1067400" cy="290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46" name="Ink 45">
                <a:extLst>
                  <a:ext uri="{FF2B5EF4-FFF2-40B4-BE49-F238E27FC236}">
                    <a16:creationId xmlns:a16="http://schemas.microsoft.com/office/drawing/2014/main" id="{BD57EBD8-DD72-4ABA-8DC6-12D835FB2524}"/>
                  </a:ext>
                </a:extLst>
              </p14:cNvPr>
              <p14:cNvContentPartPr/>
              <p14:nvPr/>
            </p14:nvContentPartPr>
            <p14:xfrm>
              <a:off x="1111314" y="313057"/>
              <a:ext cx="999720" cy="181440"/>
            </p14:xfrm>
          </p:contentPart>
        </mc:Choice>
        <mc:Fallback>
          <p:pic>
            <p:nvPicPr>
              <p:cNvPr id="46" name="Ink 45">
                <a:extLst>
                  <a:ext uri="{FF2B5EF4-FFF2-40B4-BE49-F238E27FC236}">
                    <a16:creationId xmlns:a16="http://schemas.microsoft.com/office/drawing/2014/main" id="{BD57EBD8-DD72-4ABA-8DC6-12D835FB2524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102674" y="304075"/>
                <a:ext cx="1017360" cy="199045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47" name="Ink 46">
                <a:extLst>
                  <a:ext uri="{FF2B5EF4-FFF2-40B4-BE49-F238E27FC236}">
                    <a16:creationId xmlns:a16="http://schemas.microsoft.com/office/drawing/2014/main" id="{46A64617-6B11-4271-9CF4-A8DD0B193AE0}"/>
                  </a:ext>
                </a:extLst>
              </p14:cNvPr>
              <p14:cNvContentPartPr/>
              <p14:nvPr/>
            </p14:nvContentPartPr>
            <p14:xfrm>
              <a:off x="626754" y="236737"/>
              <a:ext cx="421200" cy="264240"/>
            </p14:xfrm>
          </p:contentPart>
        </mc:Choice>
        <mc:Fallback>
          <p:pic>
            <p:nvPicPr>
              <p:cNvPr id="47" name="Ink 46">
                <a:extLst>
                  <a:ext uri="{FF2B5EF4-FFF2-40B4-BE49-F238E27FC236}">
                    <a16:creationId xmlns:a16="http://schemas.microsoft.com/office/drawing/2014/main" id="{46A64617-6B11-4271-9CF4-A8DD0B193AE0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617754" y="227737"/>
                <a:ext cx="438840" cy="281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49" name="Ink 48">
                <a:extLst>
                  <a:ext uri="{FF2B5EF4-FFF2-40B4-BE49-F238E27FC236}">
                    <a16:creationId xmlns:a16="http://schemas.microsoft.com/office/drawing/2014/main" id="{1453B488-F056-4C53-B9B9-98B3449DE39E}"/>
                  </a:ext>
                </a:extLst>
              </p14:cNvPr>
              <p14:cNvContentPartPr/>
              <p14:nvPr/>
            </p14:nvContentPartPr>
            <p14:xfrm>
              <a:off x="3538074" y="359857"/>
              <a:ext cx="558360" cy="315000"/>
            </p14:xfrm>
          </p:contentPart>
        </mc:Choice>
        <mc:Fallback>
          <p:pic>
            <p:nvPicPr>
              <p:cNvPr id="49" name="Ink 48">
                <a:extLst>
                  <a:ext uri="{FF2B5EF4-FFF2-40B4-BE49-F238E27FC236}">
                    <a16:creationId xmlns:a16="http://schemas.microsoft.com/office/drawing/2014/main" id="{1453B488-F056-4C53-B9B9-98B3449DE39E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3529434" y="351217"/>
                <a:ext cx="576000" cy="332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">
            <p14:nvContentPartPr>
              <p14:cNvPr id="73" name="Ink 72">
                <a:extLst>
                  <a:ext uri="{FF2B5EF4-FFF2-40B4-BE49-F238E27FC236}">
                    <a16:creationId xmlns:a16="http://schemas.microsoft.com/office/drawing/2014/main" id="{CAB2A8DA-6CB5-437A-9093-0B9AC40151B8}"/>
                  </a:ext>
                </a:extLst>
              </p14:cNvPr>
              <p14:cNvContentPartPr/>
              <p14:nvPr/>
            </p14:nvContentPartPr>
            <p14:xfrm>
              <a:off x="6342114" y="354817"/>
              <a:ext cx="515880" cy="217080"/>
            </p14:xfrm>
          </p:contentPart>
        </mc:Choice>
        <mc:Fallback>
          <p:pic>
            <p:nvPicPr>
              <p:cNvPr id="73" name="Ink 72">
                <a:extLst>
                  <a:ext uri="{FF2B5EF4-FFF2-40B4-BE49-F238E27FC236}">
                    <a16:creationId xmlns:a16="http://schemas.microsoft.com/office/drawing/2014/main" id="{CAB2A8DA-6CB5-437A-9093-0B9AC40151B8}"/>
                  </a:ext>
                </a:extLst>
              </p:cNvPr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6333114" y="346177"/>
                <a:ext cx="533520" cy="234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2">
            <p14:nvContentPartPr>
              <p14:cNvPr id="74" name="Ink 73">
                <a:extLst>
                  <a:ext uri="{FF2B5EF4-FFF2-40B4-BE49-F238E27FC236}">
                    <a16:creationId xmlns:a16="http://schemas.microsoft.com/office/drawing/2014/main" id="{CFDA0C38-723E-40B7-844A-191B696A113E}"/>
                  </a:ext>
                </a:extLst>
              </p14:cNvPr>
              <p14:cNvContentPartPr/>
              <p14:nvPr/>
            </p14:nvContentPartPr>
            <p14:xfrm>
              <a:off x="4498914" y="274537"/>
              <a:ext cx="1656000" cy="346680"/>
            </p14:xfrm>
          </p:contentPart>
        </mc:Choice>
        <mc:Fallback>
          <p:pic>
            <p:nvPicPr>
              <p:cNvPr id="74" name="Ink 73">
                <a:extLst>
                  <a:ext uri="{FF2B5EF4-FFF2-40B4-BE49-F238E27FC236}">
                    <a16:creationId xmlns:a16="http://schemas.microsoft.com/office/drawing/2014/main" id="{CFDA0C38-723E-40B7-844A-191B696A113E}"/>
                  </a:ext>
                </a:extLst>
              </p:cNvPr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4489914" y="265537"/>
                <a:ext cx="1673640" cy="364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4">
            <p14:nvContentPartPr>
              <p14:cNvPr id="76" name="Ink 75">
                <a:extLst>
                  <a:ext uri="{FF2B5EF4-FFF2-40B4-BE49-F238E27FC236}">
                    <a16:creationId xmlns:a16="http://schemas.microsoft.com/office/drawing/2014/main" id="{9B9AA109-25F0-4897-9EA6-7C2623D9C169}"/>
                  </a:ext>
                </a:extLst>
              </p14:cNvPr>
              <p14:cNvContentPartPr/>
              <p14:nvPr/>
            </p14:nvContentPartPr>
            <p14:xfrm>
              <a:off x="7684554" y="240697"/>
              <a:ext cx="9000" cy="18720"/>
            </p14:xfrm>
          </p:contentPart>
        </mc:Choice>
        <mc:Fallback>
          <p:pic>
            <p:nvPicPr>
              <p:cNvPr id="76" name="Ink 75">
                <a:extLst>
                  <a:ext uri="{FF2B5EF4-FFF2-40B4-BE49-F238E27FC236}">
                    <a16:creationId xmlns:a16="http://schemas.microsoft.com/office/drawing/2014/main" id="{9B9AA109-25F0-4897-9EA6-7C2623D9C169}"/>
                  </a:ext>
                </a:extLst>
              </p:cNvPr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7675554" y="232057"/>
                <a:ext cx="26640" cy="36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6">
            <p14:nvContentPartPr>
              <p14:cNvPr id="83" name="Ink 82">
                <a:extLst>
                  <a:ext uri="{FF2B5EF4-FFF2-40B4-BE49-F238E27FC236}">
                    <a16:creationId xmlns:a16="http://schemas.microsoft.com/office/drawing/2014/main" id="{AA37CC60-0186-4DA4-9F41-0666F5AA1875}"/>
                  </a:ext>
                </a:extLst>
              </p14:cNvPr>
              <p14:cNvContentPartPr/>
              <p14:nvPr/>
            </p14:nvContentPartPr>
            <p14:xfrm>
              <a:off x="6931794" y="304057"/>
              <a:ext cx="979560" cy="257760"/>
            </p14:xfrm>
          </p:contentPart>
        </mc:Choice>
        <mc:Fallback>
          <p:pic>
            <p:nvPicPr>
              <p:cNvPr id="83" name="Ink 82">
                <a:extLst>
                  <a:ext uri="{FF2B5EF4-FFF2-40B4-BE49-F238E27FC236}">
                    <a16:creationId xmlns:a16="http://schemas.microsoft.com/office/drawing/2014/main" id="{AA37CC60-0186-4DA4-9F41-0666F5AA1875}"/>
                  </a:ext>
                </a:extLst>
              </p:cNvPr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6923154" y="295070"/>
                <a:ext cx="997200" cy="275375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8">
            <p14:nvContentPartPr>
              <p14:cNvPr id="88" name="Ink 87">
                <a:extLst>
                  <a:ext uri="{FF2B5EF4-FFF2-40B4-BE49-F238E27FC236}">
                    <a16:creationId xmlns:a16="http://schemas.microsoft.com/office/drawing/2014/main" id="{3AC011AD-CDA3-4D79-A13C-973959143FBD}"/>
                  </a:ext>
                </a:extLst>
              </p14:cNvPr>
              <p14:cNvContentPartPr/>
              <p14:nvPr/>
            </p14:nvContentPartPr>
            <p14:xfrm>
              <a:off x="8041314" y="315937"/>
              <a:ext cx="1275120" cy="227880"/>
            </p14:xfrm>
          </p:contentPart>
        </mc:Choice>
        <mc:Fallback>
          <p:pic>
            <p:nvPicPr>
              <p:cNvPr id="88" name="Ink 87">
                <a:extLst>
                  <a:ext uri="{FF2B5EF4-FFF2-40B4-BE49-F238E27FC236}">
                    <a16:creationId xmlns:a16="http://schemas.microsoft.com/office/drawing/2014/main" id="{3AC011AD-CDA3-4D79-A13C-973959143FBD}"/>
                  </a:ext>
                </a:extLst>
              </p:cNvPr>
              <p:cNvPicPr/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8032674" y="306937"/>
                <a:ext cx="1292760" cy="245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0">
            <p14:nvContentPartPr>
              <p14:cNvPr id="287" name="Ink 286">
                <a:extLst>
                  <a:ext uri="{FF2B5EF4-FFF2-40B4-BE49-F238E27FC236}">
                    <a16:creationId xmlns:a16="http://schemas.microsoft.com/office/drawing/2014/main" id="{C5D244D3-1347-4CB5-90E9-5B8576E0D8F1}"/>
                  </a:ext>
                </a:extLst>
              </p14:cNvPr>
              <p14:cNvContentPartPr/>
              <p14:nvPr/>
            </p14:nvContentPartPr>
            <p14:xfrm>
              <a:off x="6995874" y="4556017"/>
              <a:ext cx="360" cy="360"/>
            </p14:xfrm>
          </p:contentPart>
        </mc:Choice>
        <mc:Fallback>
          <p:pic>
            <p:nvPicPr>
              <p:cNvPr id="287" name="Ink 286">
                <a:extLst>
                  <a:ext uri="{FF2B5EF4-FFF2-40B4-BE49-F238E27FC236}">
                    <a16:creationId xmlns:a16="http://schemas.microsoft.com/office/drawing/2014/main" id="{C5D244D3-1347-4CB5-90E9-5B8576E0D8F1}"/>
                  </a:ext>
                </a:extLst>
              </p:cNvPr>
              <p:cNvPicPr/>
              <p:nvPr/>
            </p:nvPicPr>
            <p:blipFill>
              <a:blip r:embed="rId21"/>
              <a:stretch>
                <a:fillRect/>
              </a:stretch>
            </p:blipFill>
            <p:spPr>
              <a:xfrm>
                <a:off x="6986874" y="4547017"/>
                <a:ext cx="18000" cy="1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2">
            <p14:nvContentPartPr>
              <p14:cNvPr id="297" name="Ink 296">
                <a:extLst>
                  <a:ext uri="{FF2B5EF4-FFF2-40B4-BE49-F238E27FC236}">
                    <a16:creationId xmlns:a16="http://schemas.microsoft.com/office/drawing/2014/main" id="{46572EBA-4EBD-42AE-B1D7-57DC5662ADE9}"/>
                  </a:ext>
                </a:extLst>
              </p14:cNvPr>
              <p14:cNvContentPartPr/>
              <p14:nvPr/>
            </p14:nvContentPartPr>
            <p14:xfrm>
              <a:off x="6057354" y="2456137"/>
              <a:ext cx="600120" cy="292680"/>
            </p14:xfrm>
          </p:contentPart>
        </mc:Choice>
        <mc:Fallback>
          <p:pic>
            <p:nvPicPr>
              <p:cNvPr id="297" name="Ink 296">
                <a:extLst>
                  <a:ext uri="{FF2B5EF4-FFF2-40B4-BE49-F238E27FC236}">
                    <a16:creationId xmlns:a16="http://schemas.microsoft.com/office/drawing/2014/main" id="{46572EBA-4EBD-42AE-B1D7-57DC5662ADE9}"/>
                  </a:ext>
                </a:extLst>
              </p:cNvPr>
              <p:cNvPicPr/>
              <p:nvPr/>
            </p:nvPicPr>
            <p:blipFill>
              <a:blip r:embed="rId23"/>
              <a:stretch>
                <a:fillRect/>
              </a:stretch>
            </p:blipFill>
            <p:spPr>
              <a:xfrm>
                <a:off x="6048354" y="2447497"/>
                <a:ext cx="617760" cy="310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4">
            <p14:nvContentPartPr>
              <p14:cNvPr id="298" name="Ink 297">
                <a:extLst>
                  <a:ext uri="{FF2B5EF4-FFF2-40B4-BE49-F238E27FC236}">
                    <a16:creationId xmlns:a16="http://schemas.microsoft.com/office/drawing/2014/main" id="{FF3B8844-8711-42CF-991F-2D742D5A4793}"/>
                  </a:ext>
                </a:extLst>
              </p14:cNvPr>
              <p14:cNvContentPartPr/>
              <p14:nvPr/>
            </p14:nvContentPartPr>
            <p14:xfrm>
              <a:off x="5718594" y="2532097"/>
              <a:ext cx="227160" cy="161640"/>
            </p14:xfrm>
          </p:contentPart>
        </mc:Choice>
        <mc:Fallback>
          <p:pic>
            <p:nvPicPr>
              <p:cNvPr id="298" name="Ink 297">
                <a:extLst>
                  <a:ext uri="{FF2B5EF4-FFF2-40B4-BE49-F238E27FC236}">
                    <a16:creationId xmlns:a16="http://schemas.microsoft.com/office/drawing/2014/main" id="{FF3B8844-8711-42CF-991F-2D742D5A4793}"/>
                  </a:ext>
                </a:extLst>
              </p:cNvPr>
              <p:cNvPicPr/>
              <p:nvPr/>
            </p:nvPicPr>
            <p:blipFill>
              <a:blip r:embed="rId25"/>
              <a:stretch>
                <a:fillRect/>
              </a:stretch>
            </p:blipFill>
            <p:spPr>
              <a:xfrm>
                <a:off x="5709954" y="2523097"/>
                <a:ext cx="244800" cy="179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6">
            <p14:nvContentPartPr>
              <p14:cNvPr id="302" name="Ink 301">
                <a:extLst>
                  <a:ext uri="{FF2B5EF4-FFF2-40B4-BE49-F238E27FC236}">
                    <a16:creationId xmlns:a16="http://schemas.microsoft.com/office/drawing/2014/main" id="{452C6C36-1290-4E0C-BA26-2520C494395E}"/>
                  </a:ext>
                </a:extLst>
              </p14:cNvPr>
              <p14:cNvContentPartPr/>
              <p14:nvPr/>
            </p14:nvContentPartPr>
            <p14:xfrm>
              <a:off x="5659194" y="2951497"/>
              <a:ext cx="282240" cy="200880"/>
            </p14:xfrm>
          </p:contentPart>
        </mc:Choice>
        <mc:Fallback>
          <p:pic>
            <p:nvPicPr>
              <p:cNvPr id="302" name="Ink 301">
                <a:extLst>
                  <a:ext uri="{FF2B5EF4-FFF2-40B4-BE49-F238E27FC236}">
                    <a16:creationId xmlns:a16="http://schemas.microsoft.com/office/drawing/2014/main" id="{452C6C36-1290-4E0C-BA26-2520C494395E}"/>
                  </a:ext>
                </a:extLst>
              </p:cNvPr>
              <p:cNvPicPr/>
              <p:nvPr/>
            </p:nvPicPr>
            <p:blipFill>
              <a:blip r:embed="rId27"/>
              <a:stretch>
                <a:fillRect/>
              </a:stretch>
            </p:blipFill>
            <p:spPr>
              <a:xfrm>
                <a:off x="5650565" y="2942857"/>
                <a:ext cx="299858" cy="218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8">
            <p14:nvContentPartPr>
              <p14:cNvPr id="311" name="Ink 310">
                <a:extLst>
                  <a:ext uri="{FF2B5EF4-FFF2-40B4-BE49-F238E27FC236}">
                    <a16:creationId xmlns:a16="http://schemas.microsoft.com/office/drawing/2014/main" id="{AE551F78-E5A8-4DFC-AF92-E31430E0D2EE}"/>
                  </a:ext>
                </a:extLst>
              </p14:cNvPr>
              <p14:cNvContentPartPr/>
              <p14:nvPr/>
            </p14:nvContentPartPr>
            <p14:xfrm>
              <a:off x="6092634" y="2919817"/>
              <a:ext cx="225000" cy="154080"/>
            </p14:xfrm>
          </p:contentPart>
        </mc:Choice>
        <mc:Fallback>
          <p:pic>
            <p:nvPicPr>
              <p:cNvPr id="311" name="Ink 310">
                <a:extLst>
                  <a:ext uri="{FF2B5EF4-FFF2-40B4-BE49-F238E27FC236}">
                    <a16:creationId xmlns:a16="http://schemas.microsoft.com/office/drawing/2014/main" id="{AE551F78-E5A8-4DFC-AF92-E31430E0D2EE}"/>
                  </a:ext>
                </a:extLst>
              </p:cNvPr>
              <p:cNvPicPr/>
              <p:nvPr/>
            </p:nvPicPr>
            <p:blipFill>
              <a:blip r:embed="rId29"/>
              <a:stretch>
                <a:fillRect/>
              </a:stretch>
            </p:blipFill>
            <p:spPr>
              <a:xfrm>
                <a:off x="6083634" y="2910817"/>
                <a:ext cx="242640" cy="171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0">
            <p14:nvContentPartPr>
              <p14:cNvPr id="313" name="Ink 312">
                <a:extLst>
                  <a:ext uri="{FF2B5EF4-FFF2-40B4-BE49-F238E27FC236}">
                    <a16:creationId xmlns:a16="http://schemas.microsoft.com/office/drawing/2014/main" id="{DCD09009-52DD-4E36-B189-BBB510C6D0F9}"/>
                  </a:ext>
                </a:extLst>
              </p14:cNvPr>
              <p14:cNvContentPartPr/>
              <p14:nvPr/>
            </p14:nvContentPartPr>
            <p14:xfrm>
              <a:off x="6464514" y="2859697"/>
              <a:ext cx="668520" cy="309960"/>
            </p14:xfrm>
          </p:contentPart>
        </mc:Choice>
        <mc:Fallback>
          <p:pic>
            <p:nvPicPr>
              <p:cNvPr id="313" name="Ink 312">
                <a:extLst>
                  <a:ext uri="{FF2B5EF4-FFF2-40B4-BE49-F238E27FC236}">
                    <a16:creationId xmlns:a16="http://schemas.microsoft.com/office/drawing/2014/main" id="{DCD09009-52DD-4E36-B189-BBB510C6D0F9}"/>
                  </a:ext>
                </a:extLst>
              </p:cNvPr>
              <p:cNvPicPr/>
              <p:nvPr/>
            </p:nvPicPr>
            <p:blipFill>
              <a:blip r:embed="rId31"/>
              <a:stretch>
                <a:fillRect/>
              </a:stretch>
            </p:blipFill>
            <p:spPr>
              <a:xfrm>
                <a:off x="6455874" y="2851047"/>
                <a:ext cx="686160" cy="327621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2">
            <p14:nvContentPartPr>
              <p14:cNvPr id="315" name="Ink 314">
                <a:extLst>
                  <a:ext uri="{FF2B5EF4-FFF2-40B4-BE49-F238E27FC236}">
                    <a16:creationId xmlns:a16="http://schemas.microsoft.com/office/drawing/2014/main" id="{4AE34EB3-D5F3-4811-ADD7-0D6F84820135}"/>
                  </a:ext>
                </a:extLst>
              </p14:cNvPr>
              <p14:cNvContentPartPr/>
              <p14:nvPr/>
            </p14:nvContentPartPr>
            <p14:xfrm>
              <a:off x="5015154" y="4757617"/>
              <a:ext cx="1506600" cy="643320"/>
            </p14:xfrm>
          </p:contentPart>
        </mc:Choice>
        <mc:Fallback>
          <p:pic>
            <p:nvPicPr>
              <p:cNvPr id="315" name="Ink 314">
                <a:extLst>
                  <a:ext uri="{FF2B5EF4-FFF2-40B4-BE49-F238E27FC236}">
                    <a16:creationId xmlns:a16="http://schemas.microsoft.com/office/drawing/2014/main" id="{4AE34EB3-D5F3-4811-ADD7-0D6F84820135}"/>
                  </a:ext>
                </a:extLst>
              </p:cNvPr>
              <p:cNvPicPr/>
              <p:nvPr/>
            </p:nvPicPr>
            <p:blipFill>
              <a:blip r:embed="rId33"/>
              <a:stretch>
                <a:fillRect/>
              </a:stretch>
            </p:blipFill>
            <p:spPr>
              <a:xfrm>
                <a:off x="5006154" y="4748977"/>
                <a:ext cx="1524240" cy="660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4">
            <p14:nvContentPartPr>
              <p14:cNvPr id="323" name="Ink 322">
                <a:extLst>
                  <a:ext uri="{FF2B5EF4-FFF2-40B4-BE49-F238E27FC236}">
                    <a16:creationId xmlns:a16="http://schemas.microsoft.com/office/drawing/2014/main" id="{744FA4A1-4F0F-4D74-83CF-26ACA85D0AD5}"/>
                  </a:ext>
                </a:extLst>
              </p14:cNvPr>
              <p14:cNvContentPartPr/>
              <p14:nvPr/>
            </p14:nvContentPartPr>
            <p14:xfrm>
              <a:off x="5387754" y="5465737"/>
              <a:ext cx="898560" cy="260640"/>
            </p14:xfrm>
          </p:contentPart>
        </mc:Choice>
        <mc:Fallback>
          <p:pic>
            <p:nvPicPr>
              <p:cNvPr id="323" name="Ink 322">
                <a:extLst>
                  <a:ext uri="{FF2B5EF4-FFF2-40B4-BE49-F238E27FC236}">
                    <a16:creationId xmlns:a16="http://schemas.microsoft.com/office/drawing/2014/main" id="{744FA4A1-4F0F-4D74-83CF-26ACA85D0AD5}"/>
                  </a:ext>
                </a:extLst>
              </p:cNvPr>
              <p:cNvPicPr/>
              <p:nvPr/>
            </p:nvPicPr>
            <p:blipFill>
              <a:blip r:embed="rId35"/>
              <a:stretch>
                <a:fillRect/>
              </a:stretch>
            </p:blipFill>
            <p:spPr>
              <a:xfrm>
                <a:off x="5378754" y="5456737"/>
                <a:ext cx="916200" cy="278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6">
            <p14:nvContentPartPr>
              <p14:cNvPr id="344" name="Ink 343">
                <a:extLst>
                  <a:ext uri="{FF2B5EF4-FFF2-40B4-BE49-F238E27FC236}">
                    <a16:creationId xmlns:a16="http://schemas.microsoft.com/office/drawing/2014/main" id="{C8E318EE-8E2C-432F-B4C8-E286FA47FCCD}"/>
                  </a:ext>
                </a:extLst>
              </p14:cNvPr>
              <p14:cNvContentPartPr/>
              <p14:nvPr/>
            </p14:nvContentPartPr>
            <p14:xfrm>
              <a:off x="4131714" y="4518217"/>
              <a:ext cx="355320" cy="195480"/>
            </p14:xfrm>
          </p:contentPart>
        </mc:Choice>
        <mc:Fallback>
          <p:pic>
            <p:nvPicPr>
              <p:cNvPr id="344" name="Ink 343">
                <a:extLst>
                  <a:ext uri="{FF2B5EF4-FFF2-40B4-BE49-F238E27FC236}">
                    <a16:creationId xmlns:a16="http://schemas.microsoft.com/office/drawing/2014/main" id="{C8E318EE-8E2C-432F-B4C8-E286FA47FCCD}"/>
                  </a:ext>
                </a:extLst>
              </p:cNvPr>
              <p:cNvPicPr/>
              <p:nvPr/>
            </p:nvPicPr>
            <p:blipFill>
              <a:blip r:embed="rId37"/>
              <a:stretch>
                <a:fillRect/>
              </a:stretch>
            </p:blipFill>
            <p:spPr>
              <a:xfrm>
                <a:off x="4122714" y="4509234"/>
                <a:ext cx="372960" cy="213088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8">
            <p14:nvContentPartPr>
              <p14:cNvPr id="350" name="Ink 349">
                <a:extLst>
                  <a:ext uri="{FF2B5EF4-FFF2-40B4-BE49-F238E27FC236}">
                    <a16:creationId xmlns:a16="http://schemas.microsoft.com/office/drawing/2014/main" id="{BF57FCEC-7B40-4FF6-94CC-DAF409947898}"/>
                  </a:ext>
                </a:extLst>
              </p14:cNvPr>
              <p14:cNvContentPartPr/>
              <p14:nvPr/>
            </p14:nvContentPartPr>
            <p14:xfrm>
              <a:off x="3542394" y="4873177"/>
              <a:ext cx="304200" cy="373680"/>
            </p14:xfrm>
          </p:contentPart>
        </mc:Choice>
        <mc:Fallback>
          <p:pic>
            <p:nvPicPr>
              <p:cNvPr id="350" name="Ink 349">
                <a:extLst>
                  <a:ext uri="{FF2B5EF4-FFF2-40B4-BE49-F238E27FC236}">
                    <a16:creationId xmlns:a16="http://schemas.microsoft.com/office/drawing/2014/main" id="{BF57FCEC-7B40-4FF6-94CC-DAF409947898}"/>
                  </a:ext>
                </a:extLst>
              </p:cNvPr>
              <p:cNvPicPr/>
              <p:nvPr/>
            </p:nvPicPr>
            <p:blipFill>
              <a:blip r:embed="rId39"/>
              <a:stretch>
                <a:fillRect/>
              </a:stretch>
            </p:blipFill>
            <p:spPr>
              <a:xfrm>
                <a:off x="3533394" y="4864537"/>
                <a:ext cx="321840" cy="391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0">
            <p14:nvContentPartPr>
              <p14:cNvPr id="351" name="Ink 350">
                <a:extLst>
                  <a:ext uri="{FF2B5EF4-FFF2-40B4-BE49-F238E27FC236}">
                    <a16:creationId xmlns:a16="http://schemas.microsoft.com/office/drawing/2014/main" id="{C995E91B-E400-42C5-BA89-CF726C391B03}"/>
                  </a:ext>
                </a:extLst>
              </p14:cNvPr>
              <p14:cNvContentPartPr/>
              <p14:nvPr/>
            </p14:nvContentPartPr>
            <p14:xfrm>
              <a:off x="3571554" y="4592377"/>
              <a:ext cx="169560" cy="113400"/>
            </p14:xfrm>
          </p:contentPart>
        </mc:Choice>
        <mc:Fallback>
          <p:pic>
            <p:nvPicPr>
              <p:cNvPr id="351" name="Ink 350">
                <a:extLst>
                  <a:ext uri="{FF2B5EF4-FFF2-40B4-BE49-F238E27FC236}">
                    <a16:creationId xmlns:a16="http://schemas.microsoft.com/office/drawing/2014/main" id="{C995E91B-E400-42C5-BA89-CF726C391B03}"/>
                  </a:ext>
                </a:extLst>
              </p:cNvPr>
              <p:cNvPicPr/>
              <p:nvPr/>
            </p:nvPicPr>
            <p:blipFill>
              <a:blip r:embed="rId41"/>
              <a:stretch>
                <a:fillRect/>
              </a:stretch>
            </p:blipFill>
            <p:spPr>
              <a:xfrm>
                <a:off x="3562914" y="4583377"/>
                <a:ext cx="187200" cy="131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2">
            <p14:nvContentPartPr>
              <p14:cNvPr id="352" name="Ink 351">
                <a:extLst>
                  <a:ext uri="{FF2B5EF4-FFF2-40B4-BE49-F238E27FC236}">
                    <a16:creationId xmlns:a16="http://schemas.microsoft.com/office/drawing/2014/main" id="{E5AA5D05-613B-425F-838C-576C0D5A04E8}"/>
                  </a:ext>
                </a:extLst>
              </p14:cNvPr>
              <p14:cNvContentPartPr/>
              <p14:nvPr/>
            </p14:nvContentPartPr>
            <p14:xfrm>
              <a:off x="3723834" y="4494097"/>
              <a:ext cx="126000" cy="8640"/>
            </p14:xfrm>
          </p:contentPart>
        </mc:Choice>
        <mc:Fallback>
          <p:pic>
            <p:nvPicPr>
              <p:cNvPr id="352" name="Ink 351">
                <a:extLst>
                  <a:ext uri="{FF2B5EF4-FFF2-40B4-BE49-F238E27FC236}">
                    <a16:creationId xmlns:a16="http://schemas.microsoft.com/office/drawing/2014/main" id="{E5AA5D05-613B-425F-838C-576C0D5A04E8}"/>
                  </a:ext>
                </a:extLst>
              </p:cNvPr>
              <p:cNvPicPr/>
              <p:nvPr/>
            </p:nvPicPr>
            <p:blipFill>
              <a:blip r:embed="rId43"/>
              <a:stretch>
                <a:fillRect/>
              </a:stretch>
            </p:blipFill>
            <p:spPr>
              <a:xfrm>
                <a:off x="3714834" y="4485097"/>
                <a:ext cx="143640" cy="26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4">
            <p14:nvContentPartPr>
              <p14:cNvPr id="355" name="Ink 354">
                <a:extLst>
                  <a:ext uri="{FF2B5EF4-FFF2-40B4-BE49-F238E27FC236}">
                    <a16:creationId xmlns:a16="http://schemas.microsoft.com/office/drawing/2014/main" id="{0F659317-FB97-4D42-BE02-DA0F12A0A8ED}"/>
                  </a:ext>
                </a:extLst>
              </p14:cNvPr>
              <p14:cNvContentPartPr/>
              <p14:nvPr/>
            </p14:nvContentPartPr>
            <p14:xfrm>
              <a:off x="3979074" y="4824577"/>
              <a:ext cx="867960" cy="537480"/>
            </p14:xfrm>
          </p:contentPart>
        </mc:Choice>
        <mc:Fallback>
          <p:pic>
            <p:nvPicPr>
              <p:cNvPr id="355" name="Ink 354">
                <a:extLst>
                  <a:ext uri="{FF2B5EF4-FFF2-40B4-BE49-F238E27FC236}">
                    <a16:creationId xmlns:a16="http://schemas.microsoft.com/office/drawing/2014/main" id="{0F659317-FB97-4D42-BE02-DA0F12A0A8ED}"/>
                  </a:ext>
                </a:extLst>
              </p:cNvPr>
              <p:cNvPicPr/>
              <p:nvPr/>
            </p:nvPicPr>
            <p:blipFill>
              <a:blip r:embed="rId45"/>
              <a:stretch>
                <a:fillRect/>
              </a:stretch>
            </p:blipFill>
            <p:spPr>
              <a:xfrm>
                <a:off x="3970078" y="4815577"/>
                <a:ext cx="885593" cy="555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6">
            <p14:nvContentPartPr>
              <p14:cNvPr id="362" name="Ink 361">
                <a:extLst>
                  <a:ext uri="{FF2B5EF4-FFF2-40B4-BE49-F238E27FC236}">
                    <a16:creationId xmlns:a16="http://schemas.microsoft.com/office/drawing/2014/main" id="{2A390477-EDC5-42DA-9140-A46E4CB1B31F}"/>
                  </a:ext>
                </a:extLst>
              </p14:cNvPr>
              <p14:cNvContentPartPr/>
              <p14:nvPr/>
            </p14:nvContentPartPr>
            <p14:xfrm>
              <a:off x="8833314" y="2011897"/>
              <a:ext cx="148680" cy="101520"/>
            </p14:xfrm>
          </p:contentPart>
        </mc:Choice>
        <mc:Fallback>
          <p:pic>
            <p:nvPicPr>
              <p:cNvPr id="362" name="Ink 361">
                <a:extLst>
                  <a:ext uri="{FF2B5EF4-FFF2-40B4-BE49-F238E27FC236}">
                    <a16:creationId xmlns:a16="http://schemas.microsoft.com/office/drawing/2014/main" id="{2A390477-EDC5-42DA-9140-A46E4CB1B31F}"/>
                  </a:ext>
                </a:extLst>
              </p:cNvPr>
              <p:cNvPicPr/>
              <p:nvPr/>
            </p:nvPicPr>
            <p:blipFill>
              <a:blip r:embed="rId47"/>
              <a:stretch>
                <a:fillRect/>
              </a:stretch>
            </p:blipFill>
            <p:spPr>
              <a:xfrm>
                <a:off x="8824674" y="2002897"/>
                <a:ext cx="166320" cy="119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8">
            <p14:nvContentPartPr>
              <p14:cNvPr id="363" name="Ink 362">
                <a:extLst>
                  <a:ext uri="{FF2B5EF4-FFF2-40B4-BE49-F238E27FC236}">
                    <a16:creationId xmlns:a16="http://schemas.microsoft.com/office/drawing/2014/main" id="{49216DBB-87A4-45CF-8CB6-838D97B1333F}"/>
                  </a:ext>
                </a:extLst>
              </p14:cNvPr>
              <p14:cNvContentPartPr/>
              <p14:nvPr/>
            </p14:nvContentPartPr>
            <p14:xfrm>
              <a:off x="8389794" y="1840537"/>
              <a:ext cx="345240" cy="317520"/>
            </p14:xfrm>
          </p:contentPart>
        </mc:Choice>
        <mc:Fallback>
          <p:pic>
            <p:nvPicPr>
              <p:cNvPr id="363" name="Ink 362">
                <a:extLst>
                  <a:ext uri="{FF2B5EF4-FFF2-40B4-BE49-F238E27FC236}">
                    <a16:creationId xmlns:a16="http://schemas.microsoft.com/office/drawing/2014/main" id="{49216DBB-87A4-45CF-8CB6-838D97B1333F}"/>
                  </a:ext>
                </a:extLst>
              </p:cNvPr>
              <p:cNvPicPr/>
              <p:nvPr/>
            </p:nvPicPr>
            <p:blipFill>
              <a:blip r:embed="rId49"/>
              <a:stretch>
                <a:fillRect/>
              </a:stretch>
            </p:blipFill>
            <p:spPr>
              <a:xfrm>
                <a:off x="8381154" y="1831537"/>
                <a:ext cx="362880" cy="335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0">
            <p14:nvContentPartPr>
              <p14:cNvPr id="370" name="Ink 369">
                <a:extLst>
                  <a:ext uri="{FF2B5EF4-FFF2-40B4-BE49-F238E27FC236}">
                    <a16:creationId xmlns:a16="http://schemas.microsoft.com/office/drawing/2014/main" id="{21F0F8ED-8B19-4261-A033-15616DDEA802}"/>
                  </a:ext>
                </a:extLst>
              </p14:cNvPr>
              <p14:cNvContentPartPr/>
              <p14:nvPr/>
            </p14:nvContentPartPr>
            <p14:xfrm>
              <a:off x="8449554" y="841897"/>
              <a:ext cx="597600" cy="285120"/>
            </p14:xfrm>
          </p:contentPart>
        </mc:Choice>
        <mc:Fallback>
          <p:pic>
            <p:nvPicPr>
              <p:cNvPr id="370" name="Ink 369">
                <a:extLst>
                  <a:ext uri="{FF2B5EF4-FFF2-40B4-BE49-F238E27FC236}">
                    <a16:creationId xmlns:a16="http://schemas.microsoft.com/office/drawing/2014/main" id="{21F0F8ED-8B19-4261-A033-15616DDEA802}"/>
                  </a:ext>
                </a:extLst>
              </p:cNvPr>
              <p:cNvPicPr/>
              <p:nvPr/>
            </p:nvPicPr>
            <p:blipFill>
              <a:blip r:embed="rId51"/>
              <a:stretch>
                <a:fillRect/>
              </a:stretch>
            </p:blipFill>
            <p:spPr>
              <a:xfrm>
                <a:off x="8440554" y="832897"/>
                <a:ext cx="615240" cy="302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2">
            <p14:nvContentPartPr>
              <p14:cNvPr id="376" name="Ink 375">
                <a:extLst>
                  <a:ext uri="{FF2B5EF4-FFF2-40B4-BE49-F238E27FC236}">
                    <a16:creationId xmlns:a16="http://schemas.microsoft.com/office/drawing/2014/main" id="{7E312DB4-1269-44F0-8BDE-4405DC358028}"/>
                  </a:ext>
                </a:extLst>
              </p14:cNvPr>
              <p14:cNvContentPartPr/>
              <p14:nvPr/>
            </p14:nvContentPartPr>
            <p14:xfrm>
              <a:off x="7877514" y="2111977"/>
              <a:ext cx="237240" cy="6120"/>
            </p14:xfrm>
          </p:contentPart>
        </mc:Choice>
        <mc:Fallback>
          <p:pic>
            <p:nvPicPr>
              <p:cNvPr id="376" name="Ink 375">
                <a:extLst>
                  <a:ext uri="{FF2B5EF4-FFF2-40B4-BE49-F238E27FC236}">
                    <a16:creationId xmlns:a16="http://schemas.microsoft.com/office/drawing/2014/main" id="{7E312DB4-1269-44F0-8BDE-4405DC358028}"/>
                  </a:ext>
                </a:extLst>
              </p:cNvPr>
              <p:cNvPicPr/>
              <p:nvPr/>
            </p:nvPicPr>
            <p:blipFill>
              <a:blip r:embed="rId53"/>
              <a:stretch>
                <a:fillRect/>
              </a:stretch>
            </p:blipFill>
            <p:spPr>
              <a:xfrm>
                <a:off x="7868514" y="2102977"/>
                <a:ext cx="254880" cy="23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4">
            <p14:nvContentPartPr>
              <p14:cNvPr id="379" name="Ink 378">
                <a:extLst>
                  <a:ext uri="{FF2B5EF4-FFF2-40B4-BE49-F238E27FC236}">
                    <a16:creationId xmlns:a16="http://schemas.microsoft.com/office/drawing/2014/main" id="{EDE2AF59-8C8E-435D-A5EE-1791A75528D7}"/>
                  </a:ext>
                </a:extLst>
              </p14:cNvPr>
              <p14:cNvContentPartPr/>
              <p14:nvPr/>
            </p14:nvContentPartPr>
            <p14:xfrm>
              <a:off x="5921994" y="989497"/>
              <a:ext cx="164160" cy="179280"/>
            </p14:xfrm>
          </p:contentPart>
        </mc:Choice>
        <mc:Fallback>
          <p:pic>
            <p:nvPicPr>
              <p:cNvPr id="379" name="Ink 378">
                <a:extLst>
                  <a:ext uri="{FF2B5EF4-FFF2-40B4-BE49-F238E27FC236}">
                    <a16:creationId xmlns:a16="http://schemas.microsoft.com/office/drawing/2014/main" id="{EDE2AF59-8C8E-435D-A5EE-1791A75528D7}"/>
                  </a:ext>
                </a:extLst>
              </p:cNvPr>
              <p:cNvPicPr/>
              <p:nvPr/>
            </p:nvPicPr>
            <p:blipFill>
              <a:blip r:embed="rId55"/>
              <a:stretch>
                <a:fillRect/>
              </a:stretch>
            </p:blipFill>
            <p:spPr>
              <a:xfrm>
                <a:off x="5913354" y="980857"/>
                <a:ext cx="181800" cy="196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6">
            <p14:nvContentPartPr>
              <p14:cNvPr id="383" name="Ink 382">
                <a:extLst>
                  <a:ext uri="{FF2B5EF4-FFF2-40B4-BE49-F238E27FC236}">
                    <a16:creationId xmlns:a16="http://schemas.microsoft.com/office/drawing/2014/main" id="{F50D8400-6B3B-4C19-8E8B-A45C293ABC5D}"/>
                  </a:ext>
                </a:extLst>
              </p14:cNvPr>
              <p14:cNvContentPartPr/>
              <p14:nvPr/>
            </p14:nvContentPartPr>
            <p14:xfrm>
              <a:off x="6174714" y="920737"/>
              <a:ext cx="205920" cy="129960"/>
            </p14:xfrm>
          </p:contentPart>
        </mc:Choice>
        <mc:Fallback>
          <p:pic>
            <p:nvPicPr>
              <p:cNvPr id="383" name="Ink 382">
                <a:extLst>
                  <a:ext uri="{FF2B5EF4-FFF2-40B4-BE49-F238E27FC236}">
                    <a16:creationId xmlns:a16="http://schemas.microsoft.com/office/drawing/2014/main" id="{F50D8400-6B3B-4C19-8E8B-A45C293ABC5D}"/>
                  </a:ext>
                </a:extLst>
              </p:cNvPr>
              <p:cNvPicPr/>
              <p:nvPr/>
            </p:nvPicPr>
            <p:blipFill>
              <a:blip r:embed="rId57"/>
              <a:stretch>
                <a:fillRect/>
              </a:stretch>
            </p:blipFill>
            <p:spPr>
              <a:xfrm>
                <a:off x="6166074" y="911762"/>
                <a:ext cx="223560" cy="147551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8">
            <p14:nvContentPartPr>
              <p14:cNvPr id="384" name="Ink 383">
                <a:extLst>
                  <a:ext uri="{FF2B5EF4-FFF2-40B4-BE49-F238E27FC236}">
                    <a16:creationId xmlns:a16="http://schemas.microsoft.com/office/drawing/2014/main" id="{BE7C219F-E33E-4790-B11C-B680935669A4}"/>
                  </a:ext>
                </a:extLst>
              </p14:cNvPr>
              <p14:cNvContentPartPr/>
              <p14:nvPr/>
            </p14:nvContentPartPr>
            <p14:xfrm>
              <a:off x="5676474" y="1942777"/>
              <a:ext cx="184320" cy="189360"/>
            </p14:xfrm>
          </p:contentPart>
        </mc:Choice>
        <mc:Fallback>
          <p:pic>
            <p:nvPicPr>
              <p:cNvPr id="384" name="Ink 383">
                <a:extLst>
                  <a:ext uri="{FF2B5EF4-FFF2-40B4-BE49-F238E27FC236}">
                    <a16:creationId xmlns:a16="http://schemas.microsoft.com/office/drawing/2014/main" id="{BE7C219F-E33E-4790-B11C-B680935669A4}"/>
                  </a:ext>
                </a:extLst>
              </p:cNvPr>
              <p:cNvPicPr/>
              <p:nvPr/>
            </p:nvPicPr>
            <p:blipFill>
              <a:blip r:embed="rId59"/>
              <a:stretch>
                <a:fillRect/>
              </a:stretch>
            </p:blipFill>
            <p:spPr>
              <a:xfrm>
                <a:off x="5667474" y="1934137"/>
                <a:ext cx="201960" cy="207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0">
            <p14:nvContentPartPr>
              <p14:cNvPr id="389" name="Ink 388">
                <a:extLst>
                  <a:ext uri="{FF2B5EF4-FFF2-40B4-BE49-F238E27FC236}">
                    <a16:creationId xmlns:a16="http://schemas.microsoft.com/office/drawing/2014/main" id="{ACB95D8C-AA9B-49E9-A694-43120C901915}"/>
                  </a:ext>
                </a:extLst>
              </p14:cNvPr>
              <p14:cNvContentPartPr/>
              <p14:nvPr/>
            </p14:nvContentPartPr>
            <p14:xfrm>
              <a:off x="5965554" y="2025937"/>
              <a:ext cx="129960" cy="43560"/>
            </p14:xfrm>
          </p:contentPart>
        </mc:Choice>
        <mc:Fallback>
          <p:pic>
            <p:nvPicPr>
              <p:cNvPr id="389" name="Ink 388">
                <a:extLst>
                  <a:ext uri="{FF2B5EF4-FFF2-40B4-BE49-F238E27FC236}">
                    <a16:creationId xmlns:a16="http://schemas.microsoft.com/office/drawing/2014/main" id="{ACB95D8C-AA9B-49E9-A694-43120C901915}"/>
                  </a:ext>
                </a:extLst>
              </p:cNvPr>
              <p:cNvPicPr/>
              <p:nvPr/>
            </p:nvPicPr>
            <p:blipFill>
              <a:blip r:embed="rId61"/>
              <a:stretch>
                <a:fillRect/>
              </a:stretch>
            </p:blipFill>
            <p:spPr>
              <a:xfrm>
                <a:off x="5956914" y="2017225"/>
                <a:ext cx="147600" cy="61347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2">
            <p14:nvContentPartPr>
              <p14:cNvPr id="390" name="Ink 389">
                <a:extLst>
                  <a:ext uri="{FF2B5EF4-FFF2-40B4-BE49-F238E27FC236}">
                    <a16:creationId xmlns:a16="http://schemas.microsoft.com/office/drawing/2014/main" id="{5B273D76-FE6E-4770-90A4-22BC4FC31754}"/>
                  </a:ext>
                </a:extLst>
              </p14:cNvPr>
              <p14:cNvContentPartPr/>
              <p14:nvPr/>
            </p14:nvContentPartPr>
            <p14:xfrm>
              <a:off x="5914074" y="1798417"/>
              <a:ext cx="82440" cy="104400"/>
            </p14:xfrm>
          </p:contentPart>
        </mc:Choice>
        <mc:Fallback>
          <p:pic>
            <p:nvPicPr>
              <p:cNvPr id="390" name="Ink 389">
                <a:extLst>
                  <a:ext uri="{FF2B5EF4-FFF2-40B4-BE49-F238E27FC236}">
                    <a16:creationId xmlns:a16="http://schemas.microsoft.com/office/drawing/2014/main" id="{5B273D76-FE6E-4770-90A4-22BC4FC31754}"/>
                  </a:ext>
                </a:extLst>
              </p:cNvPr>
              <p:cNvPicPr/>
              <p:nvPr/>
            </p:nvPicPr>
            <p:blipFill>
              <a:blip r:embed="rId63"/>
              <a:stretch>
                <a:fillRect/>
              </a:stretch>
            </p:blipFill>
            <p:spPr>
              <a:xfrm>
                <a:off x="5905396" y="1789747"/>
                <a:ext cx="100157" cy="122101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4">
            <p14:nvContentPartPr>
              <p14:cNvPr id="393" name="Ink 392">
                <a:extLst>
                  <a:ext uri="{FF2B5EF4-FFF2-40B4-BE49-F238E27FC236}">
                    <a16:creationId xmlns:a16="http://schemas.microsoft.com/office/drawing/2014/main" id="{236AEF2B-9419-433C-8827-B85C3259D533}"/>
                  </a:ext>
                </a:extLst>
              </p14:cNvPr>
              <p14:cNvContentPartPr/>
              <p14:nvPr/>
            </p14:nvContentPartPr>
            <p14:xfrm>
              <a:off x="7091994" y="921817"/>
              <a:ext cx="86760" cy="90000"/>
            </p14:xfrm>
          </p:contentPart>
        </mc:Choice>
        <mc:Fallback>
          <p:pic>
            <p:nvPicPr>
              <p:cNvPr id="393" name="Ink 392">
                <a:extLst>
                  <a:ext uri="{FF2B5EF4-FFF2-40B4-BE49-F238E27FC236}">
                    <a16:creationId xmlns:a16="http://schemas.microsoft.com/office/drawing/2014/main" id="{236AEF2B-9419-433C-8827-B85C3259D533}"/>
                  </a:ext>
                </a:extLst>
              </p:cNvPr>
              <p:cNvPicPr/>
              <p:nvPr/>
            </p:nvPicPr>
            <p:blipFill>
              <a:blip r:embed="rId65"/>
              <a:stretch>
                <a:fillRect/>
              </a:stretch>
            </p:blipFill>
            <p:spPr>
              <a:xfrm>
                <a:off x="7083354" y="913177"/>
                <a:ext cx="104400" cy="107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6">
            <p14:nvContentPartPr>
              <p14:cNvPr id="400" name="Ink 399">
                <a:extLst>
                  <a:ext uri="{FF2B5EF4-FFF2-40B4-BE49-F238E27FC236}">
                    <a16:creationId xmlns:a16="http://schemas.microsoft.com/office/drawing/2014/main" id="{773614FC-734D-4F0B-8421-9A6AA1A54EE9}"/>
                  </a:ext>
                </a:extLst>
              </p14:cNvPr>
              <p14:cNvContentPartPr/>
              <p14:nvPr/>
            </p14:nvContentPartPr>
            <p14:xfrm>
              <a:off x="7456314" y="886177"/>
              <a:ext cx="154080" cy="150480"/>
            </p14:xfrm>
          </p:contentPart>
        </mc:Choice>
        <mc:Fallback>
          <p:pic>
            <p:nvPicPr>
              <p:cNvPr id="400" name="Ink 399">
                <a:extLst>
                  <a:ext uri="{FF2B5EF4-FFF2-40B4-BE49-F238E27FC236}">
                    <a16:creationId xmlns:a16="http://schemas.microsoft.com/office/drawing/2014/main" id="{773614FC-734D-4F0B-8421-9A6AA1A54EE9}"/>
                  </a:ext>
                </a:extLst>
              </p:cNvPr>
              <p:cNvPicPr/>
              <p:nvPr/>
            </p:nvPicPr>
            <p:blipFill>
              <a:blip r:embed="rId67"/>
              <a:stretch>
                <a:fillRect/>
              </a:stretch>
            </p:blipFill>
            <p:spPr>
              <a:xfrm>
                <a:off x="7447335" y="877198"/>
                <a:ext cx="171679" cy="168078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8">
            <p14:nvContentPartPr>
              <p14:cNvPr id="401" name="Ink 400">
                <a:extLst>
                  <a:ext uri="{FF2B5EF4-FFF2-40B4-BE49-F238E27FC236}">
                    <a16:creationId xmlns:a16="http://schemas.microsoft.com/office/drawing/2014/main" id="{8BE6C686-0012-4226-B76F-F13ACB80DED9}"/>
                  </a:ext>
                </a:extLst>
              </p14:cNvPr>
              <p14:cNvContentPartPr/>
              <p14:nvPr/>
            </p14:nvContentPartPr>
            <p14:xfrm>
              <a:off x="6573234" y="913897"/>
              <a:ext cx="194040" cy="100800"/>
            </p14:xfrm>
          </p:contentPart>
        </mc:Choice>
        <mc:Fallback>
          <p:pic>
            <p:nvPicPr>
              <p:cNvPr id="401" name="Ink 400">
                <a:extLst>
                  <a:ext uri="{FF2B5EF4-FFF2-40B4-BE49-F238E27FC236}">
                    <a16:creationId xmlns:a16="http://schemas.microsoft.com/office/drawing/2014/main" id="{8BE6C686-0012-4226-B76F-F13ACB80DED9}"/>
                  </a:ext>
                </a:extLst>
              </p:cNvPr>
              <p:cNvPicPr/>
              <p:nvPr/>
            </p:nvPicPr>
            <p:blipFill>
              <a:blip r:embed="rId69"/>
              <a:stretch>
                <a:fillRect/>
              </a:stretch>
            </p:blipFill>
            <p:spPr>
              <a:xfrm>
                <a:off x="6564578" y="905257"/>
                <a:ext cx="211713" cy="118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0">
            <p14:nvContentPartPr>
              <p14:cNvPr id="413" name="Ink 412">
                <a:extLst>
                  <a:ext uri="{FF2B5EF4-FFF2-40B4-BE49-F238E27FC236}">
                    <a16:creationId xmlns:a16="http://schemas.microsoft.com/office/drawing/2014/main" id="{3E9FD33E-5A8C-45DC-8C4C-7A57ADF3D2D5}"/>
                  </a:ext>
                </a:extLst>
              </p14:cNvPr>
              <p14:cNvContentPartPr/>
              <p14:nvPr/>
            </p14:nvContentPartPr>
            <p14:xfrm>
              <a:off x="7894434" y="1827217"/>
              <a:ext cx="272520" cy="157320"/>
            </p14:xfrm>
          </p:contentPart>
        </mc:Choice>
        <mc:Fallback>
          <p:pic>
            <p:nvPicPr>
              <p:cNvPr id="413" name="Ink 412">
                <a:extLst>
                  <a:ext uri="{FF2B5EF4-FFF2-40B4-BE49-F238E27FC236}">
                    <a16:creationId xmlns:a16="http://schemas.microsoft.com/office/drawing/2014/main" id="{3E9FD33E-5A8C-45DC-8C4C-7A57ADF3D2D5}"/>
                  </a:ext>
                </a:extLst>
              </p:cNvPr>
              <p:cNvPicPr/>
              <p:nvPr/>
            </p:nvPicPr>
            <p:blipFill>
              <a:blip r:embed="rId71"/>
              <a:stretch>
                <a:fillRect/>
              </a:stretch>
            </p:blipFill>
            <p:spPr>
              <a:xfrm>
                <a:off x="7885794" y="1818217"/>
                <a:ext cx="290160" cy="174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2">
            <p14:nvContentPartPr>
              <p14:cNvPr id="416" name="Ink 415">
                <a:extLst>
                  <a:ext uri="{FF2B5EF4-FFF2-40B4-BE49-F238E27FC236}">
                    <a16:creationId xmlns:a16="http://schemas.microsoft.com/office/drawing/2014/main" id="{D9D0C805-869E-4E57-99B2-FE1725FD3D6F}"/>
                  </a:ext>
                </a:extLst>
              </p14:cNvPr>
              <p14:cNvContentPartPr/>
              <p14:nvPr/>
            </p14:nvContentPartPr>
            <p14:xfrm>
              <a:off x="7936914" y="3391777"/>
              <a:ext cx="3240" cy="1440"/>
            </p14:xfrm>
          </p:contentPart>
        </mc:Choice>
        <mc:Fallback>
          <p:pic>
            <p:nvPicPr>
              <p:cNvPr id="416" name="Ink 415">
                <a:extLst>
                  <a:ext uri="{FF2B5EF4-FFF2-40B4-BE49-F238E27FC236}">
                    <a16:creationId xmlns:a16="http://schemas.microsoft.com/office/drawing/2014/main" id="{D9D0C805-869E-4E57-99B2-FE1725FD3D6F}"/>
                  </a:ext>
                </a:extLst>
              </p:cNvPr>
              <p:cNvPicPr/>
              <p:nvPr/>
            </p:nvPicPr>
            <p:blipFill>
              <a:blip r:embed="rId73"/>
              <a:stretch>
                <a:fillRect/>
              </a:stretch>
            </p:blipFill>
            <p:spPr>
              <a:xfrm>
                <a:off x="7927914" y="3382777"/>
                <a:ext cx="20880" cy="19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4">
            <p14:nvContentPartPr>
              <p14:cNvPr id="425" name="Ink 424">
                <a:extLst>
                  <a:ext uri="{FF2B5EF4-FFF2-40B4-BE49-F238E27FC236}">
                    <a16:creationId xmlns:a16="http://schemas.microsoft.com/office/drawing/2014/main" id="{82D71D23-9D5D-40C8-AB24-16CFB82FAE2E}"/>
                  </a:ext>
                </a:extLst>
              </p14:cNvPr>
              <p14:cNvContentPartPr/>
              <p14:nvPr/>
            </p14:nvContentPartPr>
            <p14:xfrm>
              <a:off x="6192714" y="1102537"/>
              <a:ext cx="1582920" cy="1039680"/>
            </p14:xfrm>
          </p:contentPart>
        </mc:Choice>
        <mc:Fallback>
          <p:pic>
            <p:nvPicPr>
              <p:cNvPr id="425" name="Ink 424">
                <a:extLst>
                  <a:ext uri="{FF2B5EF4-FFF2-40B4-BE49-F238E27FC236}">
                    <a16:creationId xmlns:a16="http://schemas.microsoft.com/office/drawing/2014/main" id="{82D71D23-9D5D-40C8-AB24-16CFB82FAE2E}"/>
                  </a:ext>
                </a:extLst>
              </p:cNvPr>
              <p:cNvPicPr/>
              <p:nvPr/>
            </p:nvPicPr>
            <p:blipFill>
              <a:blip r:embed="rId75"/>
              <a:stretch>
                <a:fillRect/>
              </a:stretch>
            </p:blipFill>
            <p:spPr>
              <a:xfrm>
                <a:off x="6183714" y="1093537"/>
                <a:ext cx="1600560" cy="1057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6">
            <p14:nvContentPartPr>
              <p14:cNvPr id="429" name="Ink 428">
                <a:extLst>
                  <a:ext uri="{FF2B5EF4-FFF2-40B4-BE49-F238E27FC236}">
                    <a16:creationId xmlns:a16="http://schemas.microsoft.com/office/drawing/2014/main" id="{A14A0F33-550A-4E61-95D3-5EEAFEEC53AE}"/>
                  </a:ext>
                </a:extLst>
              </p14:cNvPr>
              <p14:cNvContentPartPr/>
              <p14:nvPr/>
            </p14:nvContentPartPr>
            <p14:xfrm>
              <a:off x="804594" y="915337"/>
              <a:ext cx="4726440" cy="2880720"/>
            </p14:xfrm>
          </p:contentPart>
        </mc:Choice>
        <mc:Fallback>
          <p:pic>
            <p:nvPicPr>
              <p:cNvPr id="429" name="Ink 428">
                <a:extLst>
                  <a:ext uri="{FF2B5EF4-FFF2-40B4-BE49-F238E27FC236}">
                    <a16:creationId xmlns:a16="http://schemas.microsoft.com/office/drawing/2014/main" id="{A14A0F33-550A-4E61-95D3-5EEAFEEC53AE}"/>
                  </a:ext>
                </a:extLst>
              </p:cNvPr>
              <p:cNvPicPr/>
              <p:nvPr/>
            </p:nvPicPr>
            <p:blipFill>
              <a:blip r:embed="rId77"/>
              <a:stretch>
                <a:fillRect/>
              </a:stretch>
            </p:blipFill>
            <p:spPr>
              <a:xfrm>
                <a:off x="795594" y="906697"/>
                <a:ext cx="4744080" cy="2898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8">
            <p14:nvContentPartPr>
              <p14:cNvPr id="436" name="Ink 435">
                <a:extLst>
                  <a:ext uri="{FF2B5EF4-FFF2-40B4-BE49-F238E27FC236}">
                    <a16:creationId xmlns:a16="http://schemas.microsoft.com/office/drawing/2014/main" id="{A7D83133-A695-44A2-B1EF-514F821E204D}"/>
                  </a:ext>
                </a:extLst>
              </p14:cNvPr>
              <p14:cNvContentPartPr/>
              <p14:nvPr/>
            </p14:nvContentPartPr>
            <p14:xfrm>
              <a:off x="7330314" y="2344537"/>
              <a:ext cx="896040" cy="177840"/>
            </p14:xfrm>
          </p:contentPart>
        </mc:Choice>
        <mc:Fallback>
          <p:pic>
            <p:nvPicPr>
              <p:cNvPr id="436" name="Ink 435">
                <a:extLst>
                  <a:ext uri="{FF2B5EF4-FFF2-40B4-BE49-F238E27FC236}">
                    <a16:creationId xmlns:a16="http://schemas.microsoft.com/office/drawing/2014/main" id="{A7D83133-A695-44A2-B1EF-514F821E204D}"/>
                  </a:ext>
                </a:extLst>
              </p:cNvPr>
              <p:cNvPicPr/>
              <p:nvPr/>
            </p:nvPicPr>
            <p:blipFill>
              <a:blip r:embed="rId79"/>
              <a:stretch>
                <a:fillRect/>
              </a:stretch>
            </p:blipFill>
            <p:spPr>
              <a:xfrm>
                <a:off x="7321674" y="2335537"/>
                <a:ext cx="913680" cy="195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0">
            <p14:nvContentPartPr>
              <p14:cNvPr id="446" name="Ink 445">
                <a:extLst>
                  <a:ext uri="{FF2B5EF4-FFF2-40B4-BE49-F238E27FC236}">
                    <a16:creationId xmlns:a16="http://schemas.microsoft.com/office/drawing/2014/main" id="{A1A3E7E0-F6BB-4C16-968D-E24C1CC0E1E8}"/>
                  </a:ext>
                </a:extLst>
              </p14:cNvPr>
              <p14:cNvContentPartPr/>
              <p14:nvPr/>
            </p14:nvContentPartPr>
            <p14:xfrm>
              <a:off x="6930714" y="5270617"/>
              <a:ext cx="563760" cy="189360"/>
            </p14:xfrm>
          </p:contentPart>
        </mc:Choice>
        <mc:Fallback>
          <p:pic>
            <p:nvPicPr>
              <p:cNvPr id="446" name="Ink 445">
                <a:extLst>
                  <a:ext uri="{FF2B5EF4-FFF2-40B4-BE49-F238E27FC236}">
                    <a16:creationId xmlns:a16="http://schemas.microsoft.com/office/drawing/2014/main" id="{A1A3E7E0-F6BB-4C16-968D-E24C1CC0E1E8}"/>
                  </a:ext>
                </a:extLst>
              </p:cNvPr>
              <p:cNvPicPr/>
              <p:nvPr/>
            </p:nvPicPr>
            <p:blipFill>
              <a:blip r:embed="rId81"/>
              <a:stretch>
                <a:fillRect/>
              </a:stretch>
            </p:blipFill>
            <p:spPr>
              <a:xfrm>
                <a:off x="6921714" y="5261977"/>
                <a:ext cx="581400" cy="207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2">
            <p14:nvContentPartPr>
              <p14:cNvPr id="447" name="Ink 446">
                <a:extLst>
                  <a:ext uri="{FF2B5EF4-FFF2-40B4-BE49-F238E27FC236}">
                    <a16:creationId xmlns:a16="http://schemas.microsoft.com/office/drawing/2014/main" id="{67F194FC-4F4E-4604-9EED-7C76931168DC}"/>
                  </a:ext>
                </a:extLst>
              </p14:cNvPr>
              <p14:cNvContentPartPr/>
              <p14:nvPr/>
            </p14:nvContentPartPr>
            <p14:xfrm>
              <a:off x="6803634" y="4958137"/>
              <a:ext cx="531000" cy="235800"/>
            </p14:xfrm>
          </p:contentPart>
        </mc:Choice>
        <mc:Fallback>
          <p:pic>
            <p:nvPicPr>
              <p:cNvPr id="447" name="Ink 446">
                <a:extLst>
                  <a:ext uri="{FF2B5EF4-FFF2-40B4-BE49-F238E27FC236}">
                    <a16:creationId xmlns:a16="http://schemas.microsoft.com/office/drawing/2014/main" id="{67F194FC-4F4E-4604-9EED-7C76931168DC}"/>
                  </a:ext>
                </a:extLst>
              </p:cNvPr>
              <p:cNvPicPr/>
              <p:nvPr/>
            </p:nvPicPr>
            <p:blipFill>
              <a:blip r:embed="rId83"/>
              <a:stretch>
                <a:fillRect/>
              </a:stretch>
            </p:blipFill>
            <p:spPr>
              <a:xfrm>
                <a:off x="6794994" y="4949497"/>
                <a:ext cx="548640" cy="253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4">
            <p14:nvContentPartPr>
              <p14:cNvPr id="452" name="Ink 451">
                <a:extLst>
                  <a:ext uri="{FF2B5EF4-FFF2-40B4-BE49-F238E27FC236}">
                    <a16:creationId xmlns:a16="http://schemas.microsoft.com/office/drawing/2014/main" id="{ABB9B882-3188-4075-9D9E-7C0E4609B4C8}"/>
                  </a:ext>
                </a:extLst>
              </p14:cNvPr>
              <p14:cNvContentPartPr/>
              <p14:nvPr/>
            </p14:nvContentPartPr>
            <p14:xfrm>
              <a:off x="7682034" y="4649617"/>
              <a:ext cx="415080" cy="575640"/>
            </p14:xfrm>
          </p:contentPart>
        </mc:Choice>
        <mc:Fallback>
          <p:pic>
            <p:nvPicPr>
              <p:cNvPr id="452" name="Ink 451">
                <a:extLst>
                  <a:ext uri="{FF2B5EF4-FFF2-40B4-BE49-F238E27FC236}">
                    <a16:creationId xmlns:a16="http://schemas.microsoft.com/office/drawing/2014/main" id="{ABB9B882-3188-4075-9D9E-7C0E4609B4C8}"/>
                  </a:ext>
                </a:extLst>
              </p:cNvPr>
              <p:cNvPicPr/>
              <p:nvPr/>
            </p:nvPicPr>
            <p:blipFill>
              <a:blip r:embed="rId85"/>
              <a:stretch>
                <a:fillRect/>
              </a:stretch>
            </p:blipFill>
            <p:spPr>
              <a:xfrm>
                <a:off x="7673034" y="4640972"/>
                <a:ext cx="432720" cy="593291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0964038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5" name="Ink 44">
                <a:extLst>
                  <a:ext uri="{FF2B5EF4-FFF2-40B4-BE49-F238E27FC236}">
                    <a16:creationId xmlns:a16="http://schemas.microsoft.com/office/drawing/2014/main" id="{60E1A278-C05C-4E99-B2C6-8880E9B03EE6}"/>
                  </a:ext>
                </a:extLst>
              </p14:cNvPr>
              <p14:cNvContentPartPr/>
              <p14:nvPr/>
            </p14:nvContentPartPr>
            <p14:xfrm>
              <a:off x="2418114" y="251857"/>
              <a:ext cx="1049760" cy="273240"/>
            </p14:xfrm>
          </p:contentPart>
        </mc:Choice>
        <mc:Fallback>
          <p:pic>
            <p:nvPicPr>
              <p:cNvPr id="45" name="Ink 44">
                <a:extLst>
                  <a:ext uri="{FF2B5EF4-FFF2-40B4-BE49-F238E27FC236}">
                    <a16:creationId xmlns:a16="http://schemas.microsoft.com/office/drawing/2014/main" id="{60E1A278-C05C-4E99-B2C6-8880E9B03EE6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409114" y="243217"/>
                <a:ext cx="1067400" cy="290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46" name="Ink 45">
                <a:extLst>
                  <a:ext uri="{FF2B5EF4-FFF2-40B4-BE49-F238E27FC236}">
                    <a16:creationId xmlns:a16="http://schemas.microsoft.com/office/drawing/2014/main" id="{BD57EBD8-DD72-4ABA-8DC6-12D835FB2524}"/>
                  </a:ext>
                </a:extLst>
              </p14:cNvPr>
              <p14:cNvContentPartPr/>
              <p14:nvPr/>
            </p14:nvContentPartPr>
            <p14:xfrm>
              <a:off x="1111314" y="313057"/>
              <a:ext cx="999720" cy="181440"/>
            </p14:xfrm>
          </p:contentPart>
        </mc:Choice>
        <mc:Fallback>
          <p:pic>
            <p:nvPicPr>
              <p:cNvPr id="46" name="Ink 45">
                <a:extLst>
                  <a:ext uri="{FF2B5EF4-FFF2-40B4-BE49-F238E27FC236}">
                    <a16:creationId xmlns:a16="http://schemas.microsoft.com/office/drawing/2014/main" id="{BD57EBD8-DD72-4ABA-8DC6-12D835FB2524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102674" y="304075"/>
                <a:ext cx="1017360" cy="199045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47" name="Ink 46">
                <a:extLst>
                  <a:ext uri="{FF2B5EF4-FFF2-40B4-BE49-F238E27FC236}">
                    <a16:creationId xmlns:a16="http://schemas.microsoft.com/office/drawing/2014/main" id="{46A64617-6B11-4271-9CF4-A8DD0B193AE0}"/>
                  </a:ext>
                </a:extLst>
              </p14:cNvPr>
              <p14:cNvContentPartPr/>
              <p14:nvPr/>
            </p14:nvContentPartPr>
            <p14:xfrm>
              <a:off x="626754" y="236737"/>
              <a:ext cx="421200" cy="264240"/>
            </p14:xfrm>
          </p:contentPart>
        </mc:Choice>
        <mc:Fallback>
          <p:pic>
            <p:nvPicPr>
              <p:cNvPr id="47" name="Ink 46">
                <a:extLst>
                  <a:ext uri="{FF2B5EF4-FFF2-40B4-BE49-F238E27FC236}">
                    <a16:creationId xmlns:a16="http://schemas.microsoft.com/office/drawing/2014/main" id="{46A64617-6B11-4271-9CF4-A8DD0B193AE0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617754" y="227737"/>
                <a:ext cx="438840" cy="281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49" name="Ink 48">
                <a:extLst>
                  <a:ext uri="{FF2B5EF4-FFF2-40B4-BE49-F238E27FC236}">
                    <a16:creationId xmlns:a16="http://schemas.microsoft.com/office/drawing/2014/main" id="{1453B488-F056-4C53-B9B9-98B3449DE39E}"/>
                  </a:ext>
                </a:extLst>
              </p14:cNvPr>
              <p14:cNvContentPartPr/>
              <p14:nvPr/>
            </p14:nvContentPartPr>
            <p14:xfrm>
              <a:off x="3538074" y="359857"/>
              <a:ext cx="558360" cy="315000"/>
            </p14:xfrm>
          </p:contentPart>
        </mc:Choice>
        <mc:Fallback>
          <p:pic>
            <p:nvPicPr>
              <p:cNvPr id="49" name="Ink 48">
                <a:extLst>
                  <a:ext uri="{FF2B5EF4-FFF2-40B4-BE49-F238E27FC236}">
                    <a16:creationId xmlns:a16="http://schemas.microsoft.com/office/drawing/2014/main" id="{1453B488-F056-4C53-B9B9-98B3449DE39E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3529434" y="351217"/>
                <a:ext cx="576000" cy="332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">
            <p14:nvContentPartPr>
              <p14:cNvPr id="287" name="Ink 286">
                <a:extLst>
                  <a:ext uri="{FF2B5EF4-FFF2-40B4-BE49-F238E27FC236}">
                    <a16:creationId xmlns:a16="http://schemas.microsoft.com/office/drawing/2014/main" id="{C5D244D3-1347-4CB5-90E9-5B8576E0D8F1}"/>
                  </a:ext>
                </a:extLst>
              </p14:cNvPr>
              <p14:cNvContentPartPr/>
              <p14:nvPr/>
            </p14:nvContentPartPr>
            <p14:xfrm>
              <a:off x="7747410" y="831619"/>
              <a:ext cx="360" cy="360"/>
            </p14:xfrm>
          </p:contentPart>
        </mc:Choice>
        <mc:Fallback>
          <p:pic>
            <p:nvPicPr>
              <p:cNvPr id="287" name="Ink 286">
                <a:extLst>
                  <a:ext uri="{FF2B5EF4-FFF2-40B4-BE49-F238E27FC236}">
                    <a16:creationId xmlns:a16="http://schemas.microsoft.com/office/drawing/2014/main" id="{C5D244D3-1347-4CB5-90E9-5B8576E0D8F1}"/>
                  </a:ext>
                </a:extLst>
              </p:cNvPr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7738410" y="822619"/>
                <a:ext cx="18000" cy="1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2">
            <p14:nvContentPartPr>
              <p14:cNvPr id="315" name="Ink 314">
                <a:extLst>
                  <a:ext uri="{FF2B5EF4-FFF2-40B4-BE49-F238E27FC236}">
                    <a16:creationId xmlns:a16="http://schemas.microsoft.com/office/drawing/2014/main" id="{4AE34EB3-D5F3-4811-ADD7-0D6F84820135}"/>
                  </a:ext>
                </a:extLst>
              </p14:cNvPr>
              <p14:cNvContentPartPr/>
              <p14:nvPr/>
            </p14:nvContentPartPr>
            <p14:xfrm>
              <a:off x="5766690" y="1033219"/>
              <a:ext cx="1506600" cy="643320"/>
            </p14:xfrm>
          </p:contentPart>
        </mc:Choice>
        <mc:Fallback>
          <p:pic>
            <p:nvPicPr>
              <p:cNvPr id="315" name="Ink 314">
                <a:extLst>
                  <a:ext uri="{FF2B5EF4-FFF2-40B4-BE49-F238E27FC236}">
                    <a16:creationId xmlns:a16="http://schemas.microsoft.com/office/drawing/2014/main" id="{4AE34EB3-D5F3-4811-ADD7-0D6F84820135}"/>
                  </a:ext>
                </a:extLst>
              </p:cNvPr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5757690" y="1024579"/>
                <a:ext cx="1524240" cy="660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4">
            <p14:nvContentPartPr>
              <p14:cNvPr id="323" name="Ink 322">
                <a:extLst>
                  <a:ext uri="{FF2B5EF4-FFF2-40B4-BE49-F238E27FC236}">
                    <a16:creationId xmlns:a16="http://schemas.microsoft.com/office/drawing/2014/main" id="{744FA4A1-4F0F-4D74-83CF-26ACA85D0AD5}"/>
                  </a:ext>
                </a:extLst>
              </p14:cNvPr>
              <p14:cNvContentPartPr/>
              <p14:nvPr/>
            </p14:nvContentPartPr>
            <p14:xfrm>
              <a:off x="6139290" y="1741339"/>
              <a:ext cx="898560" cy="260640"/>
            </p14:xfrm>
          </p:contentPart>
        </mc:Choice>
        <mc:Fallback>
          <p:pic>
            <p:nvPicPr>
              <p:cNvPr id="323" name="Ink 322">
                <a:extLst>
                  <a:ext uri="{FF2B5EF4-FFF2-40B4-BE49-F238E27FC236}">
                    <a16:creationId xmlns:a16="http://schemas.microsoft.com/office/drawing/2014/main" id="{744FA4A1-4F0F-4D74-83CF-26ACA85D0AD5}"/>
                  </a:ext>
                </a:extLst>
              </p:cNvPr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6130290" y="1732339"/>
                <a:ext cx="916200" cy="278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6">
            <p14:nvContentPartPr>
              <p14:cNvPr id="344" name="Ink 343">
                <a:extLst>
                  <a:ext uri="{FF2B5EF4-FFF2-40B4-BE49-F238E27FC236}">
                    <a16:creationId xmlns:a16="http://schemas.microsoft.com/office/drawing/2014/main" id="{C8E318EE-8E2C-432F-B4C8-E286FA47FCCD}"/>
                  </a:ext>
                </a:extLst>
              </p14:cNvPr>
              <p14:cNvContentPartPr/>
              <p14:nvPr/>
            </p14:nvContentPartPr>
            <p14:xfrm>
              <a:off x="4883250" y="793819"/>
              <a:ext cx="355320" cy="195480"/>
            </p14:xfrm>
          </p:contentPart>
        </mc:Choice>
        <mc:Fallback>
          <p:pic>
            <p:nvPicPr>
              <p:cNvPr id="344" name="Ink 343">
                <a:extLst>
                  <a:ext uri="{FF2B5EF4-FFF2-40B4-BE49-F238E27FC236}">
                    <a16:creationId xmlns:a16="http://schemas.microsoft.com/office/drawing/2014/main" id="{C8E318EE-8E2C-432F-B4C8-E286FA47FCCD}"/>
                  </a:ext>
                </a:extLst>
              </p:cNvPr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4874250" y="784836"/>
                <a:ext cx="372960" cy="213088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8">
            <p14:nvContentPartPr>
              <p14:cNvPr id="350" name="Ink 349">
                <a:extLst>
                  <a:ext uri="{FF2B5EF4-FFF2-40B4-BE49-F238E27FC236}">
                    <a16:creationId xmlns:a16="http://schemas.microsoft.com/office/drawing/2014/main" id="{BF57FCEC-7B40-4FF6-94CC-DAF409947898}"/>
                  </a:ext>
                </a:extLst>
              </p14:cNvPr>
              <p14:cNvContentPartPr/>
              <p14:nvPr/>
            </p14:nvContentPartPr>
            <p14:xfrm>
              <a:off x="4293930" y="1148779"/>
              <a:ext cx="304200" cy="373680"/>
            </p14:xfrm>
          </p:contentPart>
        </mc:Choice>
        <mc:Fallback>
          <p:pic>
            <p:nvPicPr>
              <p:cNvPr id="350" name="Ink 349">
                <a:extLst>
                  <a:ext uri="{FF2B5EF4-FFF2-40B4-BE49-F238E27FC236}">
                    <a16:creationId xmlns:a16="http://schemas.microsoft.com/office/drawing/2014/main" id="{BF57FCEC-7B40-4FF6-94CC-DAF409947898}"/>
                  </a:ext>
                </a:extLst>
              </p:cNvPr>
              <p:cNvPicPr/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4284930" y="1140139"/>
                <a:ext cx="321840" cy="391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0">
            <p14:nvContentPartPr>
              <p14:cNvPr id="351" name="Ink 350">
                <a:extLst>
                  <a:ext uri="{FF2B5EF4-FFF2-40B4-BE49-F238E27FC236}">
                    <a16:creationId xmlns:a16="http://schemas.microsoft.com/office/drawing/2014/main" id="{C995E91B-E400-42C5-BA89-CF726C391B03}"/>
                  </a:ext>
                </a:extLst>
              </p14:cNvPr>
              <p14:cNvContentPartPr/>
              <p14:nvPr/>
            </p14:nvContentPartPr>
            <p14:xfrm>
              <a:off x="4323090" y="867979"/>
              <a:ext cx="169560" cy="113400"/>
            </p14:xfrm>
          </p:contentPart>
        </mc:Choice>
        <mc:Fallback>
          <p:pic>
            <p:nvPicPr>
              <p:cNvPr id="351" name="Ink 350">
                <a:extLst>
                  <a:ext uri="{FF2B5EF4-FFF2-40B4-BE49-F238E27FC236}">
                    <a16:creationId xmlns:a16="http://schemas.microsoft.com/office/drawing/2014/main" id="{C995E91B-E400-42C5-BA89-CF726C391B03}"/>
                  </a:ext>
                </a:extLst>
              </p:cNvPr>
              <p:cNvPicPr/>
              <p:nvPr/>
            </p:nvPicPr>
            <p:blipFill>
              <a:blip r:embed="rId21"/>
              <a:stretch>
                <a:fillRect/>
              </a:stretch>
            </p:blipFill>
            <p:spPr>
              <a:xfrm>
                <a:off x="4314450" y="858979"/>
                <a:ext cx="187200" cy="131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2">
            <p14:nvContentPartPr>
              <p14:cNvPr id="352" name="Ink 351">
                <a:extLst>
                  <a:ext uri="{FF2B5EF4-FFF2-40B4-BE49-F238E27FC236}">
                    <a16:creationId xmlns:a16="http://schemas.microsoft.com/office/drawing/2014/main" id="{E5AA5D05-613B-425F-838C-576C0D5A04E8}"/>
                  </a:ext>
                </a:extLst>
              </p14:cNvPr>
              <p14:cNvContentPartPr/>
              <p14:nvPr/>
            </p14:nvContentPartPr>
            <p14:xfrm>
              <a:off x="4475370" y="769699"/>
              <a:ext cx="126000" cy="8640"/>
            </p14:xfrm>
          </p:contentPart>
        </mc:Choice>
        <mc:Fallback>
          <p:pic>
            <p:nvPicPr>
              <p:cNvPr id="352" name="Ink 351">
                <a:extLst>
                  <a:ext uri="{FF2B5EF4-FFF2-40B4-BE49-F238E27FC236}">
                    <a16:creationId xmlns:a16="http://schemas.microsoft.com/office/drawing/2014/main" id="{E5AA5D05-613B-425F-838C-576C0D5A04E8}"/>
                  </a:ext>
                </a:extLst>
              </p:cNvPr>
              <p:cNvPicPr/>
              <p:nvPr/>
            </p:nvPicPr>
            <p:blipFill>
              <a:blip r:embed="rId23"/>
              <a:stretch>
                <a:fillRect/>
              </a:stretch>
            </p:blipFill>
            <p:spPr>
              <a:xfrm>
                <a:off x="4466370" y="760699"/>
                <a:ext cx="143640" cy="26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4">
            <p14:nvContentPartPr>
              <p14:cNvPr id="355" name="Ink 354">
                <a:extLst>
                  <a:ext uri="{FF2B5EF4-FFF2-40B4-BE49-F238E27FC236}">
                    <a16:creationId xmlns:a16="http://schemas.microsoft.com/office/drawing/2014/main" id="{0F659317-FB97-4D42-BE02-DA0F12A0A8ED}"/>
                  </a:ext>
                </a:extLst>
              </p14:cNvPr>
              <p14:cNvContentPartPr/>
              <p14:nvPr/>
            </p14:nvContentPartPr>
            <p14:xfrm>
              <a:off x="4730610" y="1100179"/>
              <a:ext cx="867960" cy="537480"/>
            </p14:xfrm>
          </p:contentPart>
        </mc:Choice>
        <mc:Fallback>
          <p:pic>
            <p:nvPicPr>
              <p:cNvPr id="355" name="Ink 354">
                <a:extLst>
                  <a:ext uri="{FF2B5EF4-FFF2-40B4-BE49-F238E27FC236}">
                    <a16:creationId xmlns:a16="http://schemas.microsoft.com/office/drawing/2014/main" id="{0F659317-FB97-4D42-BE02-DA0F12A0A8ED}"/>
                  </a:ext>
                </a:extLst>
              </p:cNvPr>
              <p:cNvPicPr/>
              <p:nvPr/>
            </p:nvPicPr>
            <p:blipFill>
              <a:blip r:embed="rId25"/>
              <a:stretch>
                <a:fillRect/>
              </a:stretch>
            </p:blipFill>
            <p:spPr>
              <a:xfrm>
                <a:off x="4721614" y="1091179"/>
                <a:ext cx="885593" cy="555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6">
            <p14:nvContentPartPr>
              <p14:cNvPr id="416" name="Ink 415">
                <a:extLst>
                  <a:ext uri="{FF2B5EF4-FFF2-40B4-BE49-F238E27FC236}">
                    <a16:creationId xmlns:a16="http://schemas.microsoft.com/office/drawing/2014/main" id="{D9D0C805-869E-4E57-99B2-FE1725FD3D6F}"/>
                  </a:ext>
                </a:extLst>
              </p14:cNvPr>
              <p14:cNvContentPartPr/>
              <p14:nvPr/>
            </p14:nvContentPartPr>
            <p14:xfrm>
              <a:off x="7936914" y="3391777"/>
              <a:ext cx="3240" cy="1440"/>
            </p14:xfrm>
          </p:contentPart>
        </mc:Choice>
        <mc:Fallback>
          <p:pic>
            <p:nvPicPr>
              <p:cNvPr id="416" name="Ink 415">
                <a:extLst>
                  <a:ext uri="{FF2B5EF4-FFF2-40B4-BE49-F238E27FC236}">
                    <a16:creationId xmlns:a16="http://schemas.microsoft.com/office/drawing/2014/main" id="{D9D0C805-869E-4E57-99B2-FE1725FD3D6F}"/>
                  </a:ext>
                </a:extLst>
              </p:cNvPr>
              <p:cNvPicPr/>
              <p:nvPr/>
            </p:nvPicPr>
            <p:blipFill>
              <a:blip r:embed="rId27"/>
              <a:stretch>
                <a:fillRect/>
              </a:stretch>
            </p:blipFill>
            <p:spPr>
              <a:xfrm>
                <a:off x="7927914" y="3382777"/>
                <a:ext cx="20880" cy="19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8">
            <p14:nvContentPartPr>
              <p14:cNvPr id="446" name="Ink 445">
                <a:extLst>
                  <a:ext uri="{FF2B5EF4-FFF2-40B4-BE49-F238E27FC236}">
                    <a16:creationId xmlns:a16="http://schemas.microsoft.com/office/drawing/2014/main" id="{A1A3E7E0-F6BB-4C16-968D-E24C1CC0E1E8}"/>
                  </a:ext>
                </a:extLst>
              </p14:cNvPr>
              <p14:cNvContentPartPr/>
              <p14:nvPr/>
            </p14:nvContentPartPr>
            <p14:xfrm>
              <a:off x="7682250" y="1546219"/>
              <a:ext cx="563760" cy="189360"/>
            </p14:xfrm>
          </p:contentPart>
        </mc:Choice>
        <mc:Fallback>
          <p:pic>
            <p:nvPicPr>
              <p:cNvPr id="446" name="Ink 445">
                <a:extLst>
                  <a:ext uri="{FF2B5EF4-FFF2-40B4-BE49-F238E27FC236}">
                    <a16:creationId xmlns:a16="http://schemas.microsoft.com/office/drawing/2014/main" id="{A1A3E7E0-F6BB-4C16-968D-E24C1CC0E1E8}"/>
                  </a:ext>
                </a:extLst>
              </p:cNvPr>
              <p:cNvPicPr/>
              <p:nvPr/>
            </p:nvPicPr>
            <p:blipFill>
              <a:blip r:embed="rId29"/>
              <a:stretch>
                <a:fillRect/>
              </a:stretch>
            </p:blipFill>
            <p:spPr>
              <a:xfrm>
                <a:off x="7673250" y="1537579"/>
                <a:ext cx="581400" cy="207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0">
            <p14:nvContentPartPr>
              <p14:cNvPr id="447" name="Ink 446">
                <a:extLst>
                  <a:ext uri="{FF2B5EF4-FFF2-40B4-BE49-F238E27FC236}">
                    <a16:creationId xmlns:a16="http://schemas.microsoft.com/office/drawing/2014/main" id="{67F194FC-4F4E-4604-9EED-7C76931168DC}"/>
                  </a:ext>
                </a:extLst>
              </p14:cNvPr>
              <p14:cNvContentPartPr/>
              <p14:nvPr/>
            </p14:nvContentPartPr>
            <p14:xfrm>
              <a:off x="7555170" y="1233739"/>
              <a:ext cx="531000" cy="235800"/>
            </p14:xfrm>
          </p:contentPart>
        </mc:Choice>
        <mc:Fallback>
          <p:pic>
            <p:nvPicPr>
              <p:cNvPr id="447" name="Ink 446">
                <a:extLst>
                  <a:ext uri="{FF2B5EF4-FFF2-40B4-BE49-F238E27FC236}">
                    <a16:creationId xmlns:a16="http://schemas.microsoft.com/office/drawing/2014/main" id="{67F194FC-4F4E-4604-9EED-7C76931168DC}"/>
                  </a:ext>
                </a:extLst>
              </p:cNvPr>
              <p:cNvPicPr/>
              <p:nvPr/>
            </p:nvPicPr>
            <p:blipFill>
              <a:blip r:embed="rId31"/>
              <a:stretch>
                <a:fillRect/>
              </a:stretch>
            </p:blipFill>
            <p:spPr>
              <a:xfrm>
                <a:off x="7546530" y="1225099"/>
                <a:ext cx="548640" cy="253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2">
            <p14:nvContentPartPr>
              <p14:cNvPr id="452" name="Ink 451">
                <a:extLst>
                  <a:ext uri="{FF2B5EF4-FFF2-40B4-BE49-F238E27FC236}">
                    <a16:creationId xmlns:a16="http://schemas.microsoft.com/office/drawing/2014/main" id="{ABB9B882-3188-4075-9D9E-7C0E4609B4C8}"/>
                  </a:ext>
                </a:extLst>
              </p14:cNvPr>
              <p14:cNvContentPartPr/>
              <p14:nvPr/>
            </p14:nvContentPartPr>
            <p14:xfrm>
              <a:off x="8433354" y="985177"/>
              <a:ext cx="415080" cy="515520"/>
            </p14:xfrm>
          </p:contentPart>
        </mc:Choice>
        <mc:Fallback>
          <p:pic>
            <p:nvPicPr>
              <p:cNvPr id="452" name="Ink 451">
                <a:extLst>
                  <a:ext uri="{FF2B5EF4-FFF2-40B4-BE49-F238E27FC236}">
                    <a16:creationId xmlns:a16="http://schemas.microsoft.com/office/drawing/2014/main" id="{ABB9B882-3188-4075-9D9E-7C0E4609B4C8}"/>
                  </a:ext>
                </a:extLst>
              </p:cNvPr>
              <p:cNvPicPr/>
              <p:nvPr/>
            </p:nvPicPr>
            <p:blipFill>
              <a:blip r:embed="rId33"/>
              <a:stretch>
                <a:fillRect/>
              </a:stretch>
            </p:blipFill>
            <p:spPr>
              <a:xfrm>
                <a:off x="8424714" y="976177"/>
                <a:ext cx="432720" cy="533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4">
            <p14:nvContentPartPr>
              <p14:cNvPr id="475" name="Ink 474">
                <a:extLst>
                  <a:ext uri="{FF2B5EF4-FFF2-40B4-BE49-F238E27FC236}">
                    <a16:creationId xmlns:a16="http://schemas.microsoft.com/office/drawing/2014/main" id="{316F33C9-4C76-4F8E-AD3D-1BBE9B0B8ACA}"/>
                  </a:ext>
                </a:extLst>
              </p14:cNvPr>
              <p14:cNvContentPartPr/>
              <p14:nvPr/>
            </p14:nvContentPartPr>
            <p14:xfrm>
              <a:off x="313466" y="962671"/>
              <a:ext cx="3198240" cy="548280"/>
            </p14:xfrm>
          </p:contentPart>
        </mc:Choice>
        <mc:Fallback>
          <p:pic>
            <p:nvPicPr>
              <p:cNvPr id="475" name="Ink 474">
                <a:extLst>
                  <a:ext uri="{FF2B5EF4-FFF2-40B4-BE49-F238E27FC236}">
                    <a16:creationId xmlns:a16="http://schemas.microsoft.com/office/drawing/2014/main" id="{316F33C9-4C76-4F8E-AD3D-1BBE9B0B8ACA}"/>
                  </a:ext>
                </a:extLst>
              </p:cNvPr>
              <p:cNvPicPr/>
              <p:nvPr/>
            </p:nvPicPr>
            <p:blipFill>
              <a:blip r:embed="rId35"/>
              <a:stretch>
                <a:fillRect/>
              </a:stretch>
            </p:blipFill>
            <p:spPr>
              <a:xfrm>
                <a:off x="304826" y="953665"/>
                <a:ext cx="3215880" cy="565932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6">
            <p14:nvContentPartPr>
              <p14:cNvPr id="257" name="Ink 256">
                <a:extLst>
                  <a:ext uri="{FF2B5EF4-FFF2-40B4-BE49-F238E27FC236}">
                    <a16:creationId xmlns:a16="http://schemas.microsoft.com/office/drawing/2014/main" id="{9C2F2B32-06F6-4CD1-A97E-CCA2D368CE37}"/>
                  </a:ext>
                </a:extLst>
              </p14:cNvPr>
              <p14:cNvContentPartPr/>
              <p14:nvPr/>
            </p14:nvContentPartPr>
            <p14:xfrm>
              <a:off x="2757146" y="1899031"/>
              <a:ext cx="1687320" cy="244800"/>
            </p14:xfrm>
          </p:contentPart>
        </mc:Choice>
        <mc:Fallback>
          <p:pic>
            <p:nvPicPr>
              <p:cNvPr id="257" name="Ink 256">
                <a:extLst>
                  <a:ext uri="{FF2B5EF4-FFF2-40B4-BE49-F238E27FC236}">
                    <a16:creationId xmlns:a16="http://schemas.microsoft.com/office/drawing/2014/main" id="{9C2F2B32-06F6-4CD1-A97E-CCA2D368CE37}"/>
                  </a:ext>
                </a:extLst>
              </p:cNvPr>
              <p:cNvPicPr/>
              <p:nvPr/>
            </p:nvPicPr>
            <p:blipFill>
              <a:blip r:embed="rId37"/>
              <a:stretch>
                <a:fillRect/>
              </a:stretch>
            </p:blipFill>
            <p:spPr>
              <a:xfrm>
                <a:off x="2748146" y="1890044"/>
                <a:ext cx="1704960" cy="262414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8">
            <p14:nvContentPartPr>
              <p14:cNvPr id="258" name="Ink 257">
                <a:extLst>
                  <a:ext uri="{FF2B5EF4-FFF2-40B4-BE49-F238E27FC236}">
                    <a16:creationId xmlns:a16="http://schemas.microsoft.com/office/drawing/2014/main" id="{9C8CD0BB-ECE5-4FAC-9111-56FA28590232}"/>
                  </a:ext>
                </a:extLst>
              </p14:cNvPr>
              <p14:cNvContentPartPr/>
              <p14:nvPr/>
            </p14:nvContentPartPr>
            <p14:xfrm>
              <a:off x="259106" y="1584751"/>
              <a:ext cx="2332800" cy="587880"/>
            </p14:xfrm>
          </p:contentPart>
        </mc:Choice>
        <mc:Fallback>
          <p:pic>
            <p:nvPicPr>
              <p:cNvPr id="258" name="Ink 257">
                <a:extLst>
                  <a:ext uri="{FF2B5EF4-FFF2-40B4-BE49-F238E27FC236}">
                    <a16:creationId xmlns:a16="http://schemas.microsoft.com/office/drawing/2014/main" id="{9C8CD0BB-ECE5-4FAC-9111-56FA28590232}"/>
                  </a:ext>
                </a:extLst>
              </p:cNvPr>
              <p:cNvPicPr/>
              <p:nvPr/>
            </p:nvPicPr>
            <p:blipFill>
              <a:blip r:embed="rId39"/>
              <a:stretch>
                <a:fillRect/>
              </a:stretch>
            </p:blipFill>
            <p:spPr>
              <a:xfrm>
                <a:off x="250465" y="1575751"/>
                <a:ext cx="2350443" cy="605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0">
            <p14:nvContentPartPr>
              <p14:cNvPr id="263" name="Ink 262">
                <a:extLst>
                  <a:ext uri="{FF2B5EF4-FFF2-40B4-BE49-F238E27FC236}">
                    <a16:creationId xmlns:a16="http://schemas.microsoft.com/office/drawing/2014/main" id="{4CA927A1-8083-4355-BA56-2251A3E54919}"/>
                  </a:ext>
                </a:extLst>
              </p14:cNvPr>
              <p14:cNvContentPartPr/>
              <p14:nvPr/>
            </p14:nvContentPartPr>
            <p14:xfrm>
              <a:off x="905666" y="2319871"/>
              <a:ext cx="193680" cy="183240"/>
            </p14:xfrm>
          </p:contentPart>
        </mc:Choice>
        <mc:Fallback>
          <p:pic>
            <p:nvPicPr>
              <p:cNvPr id="263" name="Ink 262">
                <a:extLst>
                  <a:ext uri="{FF2B5EF4-FFF2-40B4-BE49-F238E27FC236}">
                    <a16:creationId xmlns:a16="http://schemas.microsoft.com/office/drawing/2014/main" id="{4CA927A1-8083-4355-BA56-2251A3E54919}"/>
                  </a:ext>
                </a:extLst>
              </p:cNvPr>
              <p:cNvPicPr/>
              <p:nvPr/>
            </p:nvPicPr>
            <p:blipFill>
              <a:blip r:embed="rId41"/>
              <a:stretch>
                <a:fillRect/>
              </a:stretch>
            </p:blipFill>
            <p:spPr>
              <a:xfrm>
                <a:off x="897026" y="2311231"/>
                <a:ext cx="211320" cy="200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2">
            <p14:nvContentPartPr>
              <p14:cNvPr id="271" name="Ink 270">
                <a:extLst>
                  <a:ext uri="{FF2B5EF4-FFF2-40B4-BE49-F238E27FC236}">
                    <a16:creationId xmlns:a16="http://schemas.microsoft.com/office/drawing/2014/main" id="{4E704C3F-4B0B-45BD-9C83-B46FD57A3072}"/>
                  </a:ext>
                </a:extLst>
              </p14:cNvPr>
              <p14:cNvContentPartPr/>
              <p14:nvPr/>
            </p14:nvContentPartPr>
            <p14:xfrm>
              <a:off x="4594226" y="1898311"/>
              <a:ext cx="866520" cy="304920"/>
            </p14:xfrm>
          </p:contentPart>
        </mc:Choice>
        <mc:Fallback>
          <p:pic>
            <p:nvPicPr>
              <p:cNvPr id="271" name="Ink 270">
                <a:extLst>
                  <a:ext uri="{FF2B5EF4-FFF2-40B4-BE49-F238E27FC236}">
                    <a16:creationId xmlns:a16="http://schemas.microsoft.com/office/drawing/2014/main" id="{4E704C3F-4B0B-45BD-9C83-B46FD57A3072}"/>
                  </a:ext>
                </a:extLst>
              </p:cNvPr>
              <p:cNvPicPr/>
              <p:nvPr/>
            </p:nvPicPr>
            <p:blipFill>
              <a:blip r:embed="rId43"/>
              <a:stretch>
                <a:fillRect/>
              </a:stretch>
            </p:blipFill>
            <p:spPr>
              <a:xfrm>
                <a:off x="4585582" y="1889671"/>
                <a:ext cx="884167" cy="322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4">
            <p14:nvContentPartPr>
              <p14:cNvPr id="274" name="Ink 273">
                <a:extLst>
                  <a:ext uri="{FF2B5EF4-FFF2-40B4-BE49-F238E27FC236}">
                    <a16:creationId xmlns:a16="http://schemas.microsoft.com/office/drawing/2014/main" id="{FB04DD3C-C466-4227-8B35-A59D63634AD4}"/>
                  </a:ext>
                </a:extLst>
              </p14:cNvPr>
              <p14:cNvContentPartPr/>
              <p14:nvPr/>
            </p14:nvContentPartPr>
            <p14:xfrm>
              <a:off x="1345226" y="2250391"/>
              <a:ext cx="1106640" cy="210240"/>
            </p14:xfrm>
          </p:contentPart>
        </mc:Choice>
        <mc:Fallback>
          <p:pic>
            <p:nvPicPr>
              <p:cNvPr id="274" name="Ink 273">
                <a:extLst>
                  <a:ext uri="{FF2B5EF4-FFF2-40B4-BE49-F238E27FC236}">
                    <a16:creationId xmlns:a16="http://schemas.microsoft.com/office/drawing/2014/main" id="{FB04DD3C-C466-4227-8B35-A59D63634AD4}"/>
                  </a:ext>
                </a:extLst>
              </p:cNvPr>
              <p:cNvPicPr/>
              <p:nvPr/>
            </p:nvPicPr>
            <p:blipFill>
              <a:blip r:embed="rId45"/>
              <a:stretch>
                <a:fillRect/>
              </a:stretch>
            </p:blipFill>
            <p:spPr>
              <a:xfrm>
                <a:off x="1336226" y="2241751"/>
                <a:ext cx="1124280" cy="227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6">
            <p14:nvContentPartPr>
              <p14:cNvPr id="483" name="Ink 482">
                <a:extLst>
                  <a:ext uri="{FF2B5EF4-FFF2-40B4-BE49-F238E27FC236}">
                    <a16:creationId xmlns:a16="http://schemas.microsoft.com/office/drawing/2014/main" id="{7EA030D3-63C5-4C45-81A1-45F3D33D45FC}"/>
                  </a:ext>
                </a:extLst>
              </p14:cNvPr>
              <p14:cNvContentPartPr/>
              <p14:nvPr/>
            </p14:nvContentPartPr>
            <p14:xfrm>
              <a:off x="5888066" y="366511"/>
              <a:ext cx="219960" cy="151560"/>
            </p14:xfrm>
          </p:contentPart>
        </mc:Choice>
        <mc:Fallback>
          <p:pic>
            <p:nvPicPr>
              <p:cNvPr id="483" name="Ink 482">
                <a:extLst>
                  <a:ext uri="{FF2B5EF4-FFF2-40B4-BE49-F238E27FC236}">
                    <a16:creationId xmlns:a16="http://schemas.microsoft.com/office/drawing/2014/main" id="{7EA030D3-63C5-4C45-81A1-45F3D33D45FC}"/>
                  </a:ext>
                </a:extLst>
              </p:cNvPr>
              <p:cNvPicPr/>
              <p:nvPr/>
            </p:nvPicPr>
            <p:blipFill>
              <a:blip r:embed="rId47"/>
              <a:stretch>
                <a:fillRect/>
              </a:stretch>
            </p:blipFill>
            <p:spPr>
              <a:xfrm>
                <a:off x="5879426" y="357511"/>
                <a:ext cx="237600" cy="169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8">
            <p14:nvContentPartPr>
              <p14:cNvPr id="494" name="Ink 493">
                <a:extLst>
                  <a:ext uri="{FF2B5EF4-FFF2-40B4-BE49-F238E27FC236}">
                    <a16:creationId xmlns:a16="http://schemas.microsoft.com/office/drawing/2014/main" id="{A99F3528-12CC-49C5-88B4-118A2972A1B9}"/>
                  </a:ext>
                </a:extLst>
              </p14:cNvPr>
              <p14:cNvContentPartPr/>
              <p14:nvPr/>
            </p14:nvContentPartPr>
            <p14:xfrm>
              <a:off x="7222586" y="254551"/>
              <a:ext cx="489960" cy="272880"/>
            </p14:xfrm>
          </p:contentPart>
        </mc:Choice>
        <mc:Fallback>
          <p:pic>
            <p:nvPicPr>
              <p:cNvPr id="494" name="Ink 493">
                <a:extLst>
                  <a:ext uri="{FF2B5EF4-FFF2-40B4-BE49-F238E27FC236}">
                    <a16:creationId xmlns:a16="http://schemas.microsoft.com/office/drawing/2014/main" id="{A99F3528-12CC-49C5-88B4-118A2972A1B9}"/>
                  </a:ext>
                </a:extLst>
              </p:cNvPr>
              <p:cNvPicPr/>
              <p:nvPr/>
            </p:nvPicPr>
            <p:blipFill>
              <a:blip r:embed="rId49"/>
              <a:stretch>
                <a:fillRect/>
              </a:stretch>
            </p:blipFill>
            <p:spPr>
              <a:xfrm>
                <a:off x="7213946" y="245551"/>
                <a:ext cx="507600" cy="290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0">
            <p14:nvContentPartPr>
              <p14:cNvPr id="498" name="Ink 497">
                <a:extLst>
                  <a:ext uri="{FF2B5EF4-FFF2-40B4-BE49-F238E27FC236}">
                    <a16:creationId xmlns:a16="http://schemas.microsoft.com/office/drawing/2014/main" id="{3D0D5A0D-4E93-4E11-B95B-19E0B64392B8}"/>
                  </a:ext>
                </a:extLst>
              </p14:cNvPr>
              <p14:cNvContentPartPr/>
              <p14:nvPr/>
            </p14:nvContentPartPr>
            <p14:xfrm>
              <a:off x="6866186" y="110911"/>
              <a:ext cx="217800" cy="102600"/>
            </p14:xfrm>
          </p:contentPart>
        </mc:Choice>
        <mc:Fallback>
          <p:pic>
            <p:nvPicPr>
              <p:cNvPr id="498" name="Ink 497">
                <a:extLst>
                  <a:ext uri="{FF2B5EF4-FFF2-40B4-BE49-F238E27FC236}">
                    <a16:creationId xmlns:a16="http://schemas.microsoft.com/office/drawing/2014/main" id="{3D0D5A0D-4E93-4E11-B95B-19E0B64392B8}"/>
                  </a:ext>
                </a:extLst>
              </p:cNvPr>
              <p:cNvPicPr/>
              <p:nvPr/>
            </p:nvPicPr>
            <p:blipFill>
              <a:blip r:embed="rId51"/>
              <a:stretch>
                <a:fillRect/>
              </a:stretch>
            </p:blipFill>
            <p:spPr>
              <a:xfrm>
                <a:off x="6857532" y="101911"/>
                <a:ext cx="235469" cy="120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2">
            <p14:nvContentPartPr>
              <p14:cNvPr id="500" name="Ink 499">
                <a:extLst>
                  <a:ext uri="{FF2B5EF4-FFF2-40B4-BE49-F238E27FC236}">
                    <a16:creationId xmlns:a16="http://schemas.microsoft.com/office/drawing/2014/main" id="{895A0F88-F0F6-463A-AF8C-88697ADA7CE0}"/>
                  </a:ext>
                </a:extLst>
              </p14:cNvPr>
              <p14:cNvContentPartPr/>
              <p14:nvPr/>
            </p14:nvContentPartPr>
            <p14:xfrm>
              <a:off x="6206666" y="300991"/>
              <a:ext cx="891000" cy="374400"/>
            </p14:xfrm>
          </p:contentPart>
        </mc:Choice>
        <mc:Fallback>
          <p:pic>
            <p:nvPicPr>
              <p:cNvPr id="500" name="Ink 499">
                <a:extLst>
                  <a:ext uri="{FF2B5EF4-FFF2-40B4-BE49-F238E27FC236}">
                    <a16:creationId xmlns:a16="http://schemas.microsoft.com/office/drawing/2014/main" id="{895A0F88-F0F6-463A-AF8C-88697ADA7CE0}"/>
                  </a:ext>
                </a:extLst>
              </p:cNvPr>
              <p:cNvPicPr/>
              <p:nvPr/>
            </p:nvPicPr>
            <p:blipFill>
              <a:blip r:embed="rId53"/>
              <a:stretch>
                <a:fillRect/>
              </a:stretch>
            </p:blipFill>
            <p:spPr>
              <a:xfrm>
                <a:off x="6198026" y="292359"/>
                <a:ext cx="908640" cy="392023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4">
            <p14:nvContentPartPr>
              <p14:cNvPr id="740" name="Ink 739">
                <a:extLst>
                  <a:ext uri="{FF2B5EF4-FFF2-40B4-BE49-F238E27FC236}">
                    <a16:creationId xmlns:a16="http://schemas.microsoft.com/office/drawing/2014/main" id="{1C36B509-0EE2-4DDB-A975-AA0F404D4E24}"/>
                  </a:ext>
                </a:extLst>
              </p14:cNvPr>
              <p14:cNvContentPartPr/>
              <p14:nvPr/>
            </p14:nvContentPartPr>
            <p14:xfrm>
              <a:off x="321026" y="2560711"/>
              <a:ext cx="8967600" cy="3546720"/>
            </p14:xfrm>
          </p:contentPart>
        </mc:Choice>
        <mc:Fallback>
          <p:pic>
            <p:nvPicPr>
              <p:cNvPr id="740" name="Ink 739">
                <a:extLst>
                  <a:ext uri="{FF2B5EF4-FFF2-40B4-BE49-F238E27FC236}">
                    <a16:creationId xmlns:a16="http://schemas.microsoft.com/office/drawing/2014/main" id="{1C36B509-0EE2-4DDB-A975-AA0F404D4E24}"/>
                  </a:ext>
                </a:extLst>
              </p:cNvPr>
              <p:cNvPicPr/>
              <p:nvPr/>
            </p:nvPicPr>
            <p:blipFill>
              <a:blip r:embed="rId55"/>
              <a:stretch>
                <a:fillRect/>
              </a:stretch>
            </p:blipFill>
            <p:spPr>
              <a:xfrm>
                <a:off x="312026" y="2551711"/>
                <a:ext cx="8985240" cy="35643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585728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14" name="Ink 13">
                <a:extLst>
                  <a:ext uri="{FF2B5EF4-FFF2-40B4-BE49-F238E27FC236}">
                    <a16:creationId xmlns:a16="http://schemas.microsoft.com/office/drawing/2014/main" id="{9B32550B-F5D1-422A-8708-0025153E7305}"/>
                  </a:ext>
                </a:extLst>
              </p14:cNvPr>
              <p14:cNvContentPartPr/>
              <p14:nvPr/>
            </p14:nvContentPartPr>
            <p14:xfrm>
              <a:off x="1839146" y="191191"/>
              <a:ext cx="208800" cy="268920"/>
            </p14:xfrm>
          </p:contentPart>
        </mc:Choice>
        <mc:Fallback>
          <p:pic>
            <p:nvPicPr>
              <p:cNvPr id="14" name="Ink 13">
                <a:extLst>
                  <a:ext uri="{FF2B5EF4-FFF2-40B4-BE49-F238E27FC236}">
                    <a16:creationId xmlns:a16="http://schemas.microsoft.com/office/drawing/2014/main" id="{9B32550B-F5D1-422A-8708-0025153E7305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830146" y="182551"/>
                <a:ext cx="226440" cy="286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15" name="Ink 14">
                <a:extLst>
                  <a:ext uri="{FF2B5EF4-FFF2-40B4-BE49-F238E27FC236}">
                    <a16:creationId xmlns:a16="http://schemas.microsoft.com/office/drawing/2014/main" id="{A4ABAD75-7BCD-47C4-ABDE-019A443BCDD0}"/>
                  </a:ext>
                </a:extLst>
              </p14:cNvPr>
              <p14:cNvContentPartPr/>
              <p14:nvPr/>
            </p14:nvContentPartPr>
            <p14:xfrm>
              <a:off x="1248386" y="207751"/>
              <a:ext cx="487440" cy="389520"/>
            </p14:xfrm>
          </p:contentPart>
        </mc:Choice>
        <mc:Fallback>
          <p:pic>
            <p:nvPicPr>
              <p:cNvPr id="15" name="Ink 14">
                <a:extLst>
                  <a:ext uri="{FF2B5EF4-FFF2-40B4-BE49-F238E27FC236}">
                    <a16:creationId xmlns:a16="http://schemas.microsoft.com/office/drawing/2014/main" id="{A4ABAD75-7BCD-47C4-ABDE-019A443BCDD0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239740" y="199111"/>
                <a:ext cx="505093" cy="407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16" name="Ink 15">
                <a:extLst>
                  <a:ext uri="{FF2B5EF4-FFF2-40B4-BE49-F238E27FC236}">
                    <a16:creationId xmlns:a16="http://schemas.microsoft.com/office/drawing/2014/main" id="{DEAF066B-D7A2-4823-9380-8BB02A2AE8FF}"/>
                  </a:ext>
                </a:extLst>
              </p14:cNvPr>
              <p14:cNvContentPartPr/>
              <p14:nvPr/>
            </p14:nvContentPartPr>
            <p14:xfrm>
              <a:off x="537386" y="216031"/>
              <a:ext cx="521640" cy="245160"/>
            </p14:xfrm>
          </p:contentPart>
        </mc:Choice>
        <mc:Fallback>
          <p:pic>
            <p:nvPicPr>
              <p:cNvPr id="16" name="Ink 15">
                <a:extLst>
                  <a:ext uri="{FF2B5EF4-FFF2-40B4-BE49-F238E27FC236}">
                    <a16:creationId xmlns:a16="http://schemas.microsoft.com/office/drawing/2014/main" id="{DEAF066B-D7A2-4823-9380-8BB02A2AE8FF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528386" y="207018"/>
                <a:ext cx="539280" cy="262826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31" name="Ink 30">
                <a:extLst>
                  <a:ext uri="{FF2B5EF4-FFF2-40B4-BE49-F238E27FC236}">
                    <a16:creationId xmlns:a16="http://schemas.microsoft.com/office/drawing/2014/main" id="{6294ADC0-44C4-4BAE-B54F-180723111D6D}"/>
                  </a:ext>
                </a:extLst>
              </p14:cNvPr>
              <p14:cNvContentPartPr/>
              <p14:nvPr/>
            </p14:nvContentPartPr>
            <p14:xfrm>
              <a:off x="2280146" y="191551"/>
              <a:ext cx="282240" cy="362160"/>
            </p14:xfrm>
          </p:contentPart>
        </mc:Choice>
        <mc:Fallback>
          <p:pic>
            <p:nvPicPr>
              <p:cNvPr id="31" name="Ink 30">
                <a:extLst>
                  <a:ext uri="{FF2B5EF4-FFF2-40B4-BE49-F238E27FC236}">
                    <a16:creationId xmlns:a16="http://schemas.microsoft.com/office/drawing/2014/main" id="{6294ADC0-44C4-4BAE-B54F-180723111D6D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2271146" y="182911"/>
                <a:ext cx="299880" cy="379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">
            <p14:nvContentPartPr>
              <p14:cNvPr id="33" name="Ink 32">
                <a:extLst>
                  <a:ext uri="{FF2B5EF4-FFF2-40B4-BE49-F238E27FC236}">
                    <a16:creationId xmlns:a16="http://schemas.microsoft.com/office/drawing/2014/main" id="{46F7C945-42FB-4433-B1B9-DE3A0F5078BD}"/>
                  </a:ext>
                </a:extLst>
              </p14:cNvPr>
              <p14:cNvContentPartPr/>
              <p14:nvPr/>
            </p14:nvContentPartPr>
            <p14:xfrm>
              <a:off x="2824826" y="204151"/>
              <a:ext cx="1478160" cy="286560"/>
            </p14:xfrm>
          </p:contentPart>
        </mc:Choice>
        <mc:Fallback>
          <p:pic>
            <p:nvPicPr>
              <p:cNvPr id="33" name="Ink 32">
                <a:extLst>
                  <a:ext uri="{FF2B5EF4-FFF2-40B4-BE49-F238E27FC236}">
                    <a16:creationId xmlns:a16="http://schemas.microsoft.com/office/drawing/2014/main" id="{46F7C945-42FB-4433-B1B9-DE3A0F5078BD}"/>
                  </a:ext>
                </a:extLst>
              </p:cNvPr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2815826" y="195511"/>
                <a:ext cx="1495800" cy="304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2">
            <p14:nvContentPartPr>
              <p14:cNvPr id="40" name="Ink 39">
                <a:extLst>
                  <a:ext uri="{FF2B5EF4-FFF2-40B4-BE49-F238E27FC236}">
                    <a16:creationId xmlns:a16="http://schemas.microsoft.com/office/drawing/2014/main" id="{CC62256F-2BFE-471A-B3A0-99A68D408568}"/>
                  </a:ext>
                </a:extLst>
              </p14:cNvPr>
              <p14:cNvContentPartPr/>
              <p14:nvPr/>
            </p14:nvContentPartPr>
            <p14:xfrm>
              <a:off x="4504226" y="178591"/>
              <a:ext cx="1065240" cy="401760"/>
            </p14:xfrm>
          </p:contentPart>
        </mc:Choice>
        <mc:Fallback>
          <p:pic>
            <p:nvPicPr>
              <p:cNvPr id="40" name="Ink 39">
                <a:extLst>
                  <a:ext uri="{FF2B5EF4-FFF2-40B4-BE49-F238E27FC236}">
                    <a16:creationId xmlns:a16="http://schemas.microsoft.com/office/drawing/2014/main" id="{CC62256F-2BFE-471A-B3A0-99A68D408568}"/>
                  </a:ext>
                </a:extLst>
              </p:cNvPr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4495226" y="169591"/>
                <a:ext cx="1082880" cy="419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4">
            <p14:nvContentPartPr>
              <p14:cNvPr id="50" name="Ink 49">
                <a:extLst>
                  <a:ext uri="{FF2B5EF4-FFF2-40B4-BE49-F238E27FC236}">
                    <a16:creationId xmlns:a16="http://schemas.microsoft.com/office/drawing/2014/main" id="{9EE0FBB5-1626-4103-AE89-EE70AC4D9BAC}"/>
                  </a:ext>
                </a:extLst>
              </p14:cNvPr>
              <p14:cNvContentPartPr/>
              <p14:nvPr/>
            </p14:nvContentPartPr>
            <p14:xfrm>
              <a:off x="1282946" y="797791"/>
              <a:ext cx="227880" cy="115200"/>
            </p14:xfrm>
          </p:contentPart>
        </mc:Choice>
        <mc:Fallback>
          <p:pic>
            <p:nvPicPr>
              <p:cNvPr id="50" name="Ink 49">
                <a:extLst>
                  <a:ext uri="{FF2B5EF4-FFF2-40B4-BE49-F238E27FC236}">
                    <a16:creationId xmlns:a16="http://schemas.microsoft.com/office/drawing/2014/main" id="{9EE0FBB5-1626-4103-AE89-EE70AC4D9BAC}"/>
                  </a:ext>
                </a:extLst>
              </p:cNvPr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1274306" y="788791"/>
                <a:ext cx="245520" cy="132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6">
            <p14:nvContentPartPr>
              <p14:cNvPr id="51" name="Ink 50">
                <a:extLst>
                  <a:ext uri="{FF2B5EF4-FFF2-40B4-BE49-F238E27FC236}">
                    <a16:creationId xmlns:a16="http://schemas.microsoft.com/office/drawing/2014/main" id="{1B6807F7-9373-4924-BEF8-9B0C7FE0E7A5}"/>
                  </a:ext>
                </a:extLst>
              </p14:cNvPr>
              <p14:cNvContentPartPr/>
              <p14:nvPr/>
            </p14:nvContentPartPr>
            <p14:xfrm>
              <a:off x="1294826" y="950431"/>
              <a:ext cx="155160" cy="189000"/>
            </p14:xfrm>
          </p:contentPart>
        </mc:Choice>
        <mc:Fallback>
          <p:pic>
            <p:nvPicPr>
              <p:cNvPr id="51" name="Ink 50">
                <a:extLst>
                  <a:ext uri="{FF2B5EF4-FFF2-40B4-BE49-F238E27FC236}">
                    <a16:creationId xmlns:a16="http://schemas.microsoft.com/office/drawing/2014/main" id="{1B6807F7-9373-4924-BEF8-9B0C7FE0E7A5}"/>
                  </a:ext>
                </a:extLst>
              </p:cNvPr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1286186" y="941791"/>
                <a:ext cx="172800" cy="206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8">
            <p14:nvContentPartPr>
              <p14:cNvPr id="52" name="Ink 51">
                <a:extLst>
                  <a:ext uri="{FF2B5EF4-FFF2-40B4-BE49-F238E27FC236}">
                    <a16:creationId xmlns:a16="http://schemas.microsoft.com/office/drawing/2014/main" id="{444F06E9-C504-44E7-9D4A-CAD0FC375C81}"/>
                  </a:ext>
                </a:extLst>
              </p14:cNvPr>
              <p14:cNvContentPartPr/>
              <p14:nvPr/>
            </p14:nvContentPartPr>
            <p14:xfrm>
              <a:off x="1651226" y="1068511"/>
              <a:ext cx="179640" cy="25560"/>
            </p14:xfrm>
          </p:contentPart>
        </mc:Choice>
        <mc:Fallback>
          <p:pic>
            <p:nvPicPr>
              <p:cNvPr id="52" name="Ink 51">
                <a:extLst>
                  <a:ext uri="{FF2B5EF4-FFF2-40B4-BE49-F238E27FC236}">
                    <a16:creationId xmlns:a16="http://schemas.microsoft.com/office/drawing/2014/main" id="{444F06E9-C504-44E7-9D4A-CAD0FC375C81}"/>
                  </a:ext>
                </a:extLst>
              </p:cNvPr>
              <p:cNvPicPr/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1642226" y="1059511"/>
                <a:ext cx="197280" cy="43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0">
            <p14:nvContentPartPr>
              <p14:cNvPr id="53" name="Ink 52">
                <a:extLst>
                  <a:ext uri="{FF2B5EF4-FFF2-40B4-BE49-F238E27FC236}">
                    <a16:creationId xmlns:a16="http://schemas.microsoft.com/office/drawing/2014/main" id="{EC7DF4B8-F2CA-4FD0-883D-960722A3A169}"/>
                  </a:ext>
                </a:extLst>
              </p14:cNvPr>
              <p14:cNvContentPartPr/>
              <p14:nvPr/>
            </p14:nvContentPartPr>
            <p14:xfrm>
              <a:off x="1664906" y="1136911"/>
              <a:ext cx="191520" cy="9720"/>
            </p14:xfrm>
          </p:contentPart>
        </mc:Choice>
        <mc:Fallback>
          <p:pic>
            <p:nvPicPr>
              <p:cNvPr id="53" name="Ink 52">
                <a:extLst>
                  <a:ext uri="{FF2B5EF4-FFF2-40B4-BE49-F238E27FC236}">
                    <a16:creationId xmlns:a16="http://schemas.microsoft.com/office/drawing/2014/main" id="{EC7DF4B8-F2CA-4FD0-883D-960722A3A169}"/>
                  </a:ext>
                </a:extLst>
              </p:cNvPr>
              <p:cNvPicPr/>
              <p:nvPr/>
            </p:nvPicPr>
            <p:blipFill>
              <a:blip r:embed="rId21"/>
              <a:stretch>
                <a:fillRect/>
              </a:stretch>
            </p:blipFill>
            <p:spPr>
              <a:xfrm>
                <a:off x="1655906" y="1127911"/>
                <a:ext cx="209160" cy="27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2">
            <p14:nvContentPartPr>
              <p14:cNvPr id="57" name="Ink 56">
                <a:extLst>
                  <a:ext uri="{FF2B5EF4-FFF2-40B4-BE49-F238E27FC236}">
                    <a16:creationId xmlns:a16="http://schemas.microsoft.com/office/drawing/2014/main" id="{74A9DAE1-CEE6-4EE4-A5A1-462CD2E544B5}"/>
                  </a:ext>
                </a:extLst>
              </p14:cNvPr>
              <p14:cNvContentPartPr/>
              <p14:nvPr/>
            </p14:nvContentPartPr>
            <p14:xfrm>
              <a:off x="2451866" y="1035391"/>
              <a:ext cx="141120" cy="119520"/>
            </p14:xfrm>
          </p:contentPart>
        </mc:Choice>
        <mc:Fallback>
          <p:pic>
            <p:nvPicPr>
              <p:cNvPr id="57" name="Ink 56">
                <a:extLst>
                  <a:ext uri="{FF2B5EF4-FFF2-40B4-BE49-F238E27FC236}">
                    <a16:creationId xmlns:a16="http://schemas.microsoft.com/office/drawing/2014/main" id="{74A9DAE1-CEE6-4EE4-A5A1-462CD2E544B5}"/>
                  </a:ext>
                </a:extLst>
              </p:cNvPr>
              <p:cNvPicPr/>
              <p:nvPr/>
            </p:nvPicPr>
            <p:blipFill>
              <a:blip r:embed="rId23"/>
              <a:stretch>
                <a:fillRect/>
              </a:stretch>
            </p:blipFill>
            <p:spPr>
              <a:xfrm>
                <a:off x="2443226" y="1026751"/>
                <a:ext cx="158760" cy="137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4">
            <p14:nvContentPartPr>
              <p14:cNvPr id="58" name="Ink 57">
                <a:extLst>
                  <a:ext uri="{FF2B5EF4-FFF2-40B4-BE49-F238E27FC236}">
                    <a16:creationId xmlns:a16="http://schemas.microsoft.com/office/drawing/2014/main" id="{7C646B2D-17FF-45C9-9D4E-E413896EF09C}"/>
                  </a:ext>
                </a:extLst>
              </p14:cNvPr>
              <p14:cNvContentPartPr/>
              <p14:nvPr/>
            </p14:nvContentPartPr>
            <p14:xfrm>
              <a:off x="2544026" y="774751"/>
              <a:ext cx="80640" cy="92520"/>
            </p14:xfrm>
          </p:contentPart>
        </mc:Choice>
        <mc:Fallback>
          <p:pic>
            <p:nvPicPr>
              <p:cNvPr id="58" name="Ink 57">
                <a:extLst>
                  <a:ext uri="{FF2B5EF4-FFF2-40B4-BE49-F238E27FC236}">
                    <a16:creationId xmlns:a16="http://schemas.microsoft.com/office/drawing/2014/main" id="{7C646B2D-17FF-45C9-9D4E-E413896EF09C}"/>
                  </a:ext>
                </a:extLst>
              </p:cNvPr>
              <p:cNvPicPr/>
              <p:nvPr/>
            </p:nvPicPr>
            <p:blipFill>
              <a:blip r:embed="rId25"/>
              <a:stretch>
                <a:fillRect/>
              </a:stretch>
            </p:blipFill>
            <p:spPr>
              <a:xfrm>
                <a:off x="2535386" y="765751"/>
                <a:ext cx="98280" cy="110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6">
            <p14:nvContentPartPr>
              <p14:cNvPr id="59" name="Ink 58">
                <a:extLst>
                  <a:ext uri="{FF2B5EF4-FFF2-40B4-BE49-F238E27FC236}">
                    <a16:creationId xmlns:a16="http://schemas.microsoft.com/office/drawing/2014/main" id="{16176641-9006-419C-8C5A-7ED66594116A}"/>
                  </a:ext>
                </a:extLst>
              </p14:cNvPr>
              <p14:cNvContentPartPr/>
              <p14:nvPr/>
            </p14:nvContentPartPr>
            <p14:xfrm>
              <a:off x="2576786" y="732991"/>
              <a:ext cx="7200" cy="360"/>
            </p14:xfrm>
          </p:contentPart>
        </mc:Choice>
        <mc:Fallback>
          <p:pic>
            <p:nvPicPr>
              <p:cNvPr id="59" name="Ink 58">
                <a:extLst>
                  <a:ext uri="{FF2B5EF4-FFF2-40B4-BE49-F238E27FC236}">
                    <a16:creationId xmlns:a16="http://schemas.microsoft.com/office/drawing/2014/main" id="{16176641-9006-419C-8C5A-7ED66594116A}"/>
                  </a:ext>
                </a:extLst>
              </p:cNvPr>
              <p:cNvPicPr/>
              <p:nvPr/>
            </p:nvPicPr>
            <p:blipFill>
              <a:blip r:embed="rId27"/>
              <a:stretch>
                <a:fillRect/>
              </a:stretch>
            </p:blipFill>
            <p:spPr>
              <a:xfrm>
                <a:off x="2567786" y="724351"/>
                <a:ext cx="24840" cy="1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8">
            <p14:nvContentPartPr>
              <p14:cNvPr id="61" name="Ink 60">
                <a:extLst>
                  <a:ext uri="{FF2B5EF4-FFF2-40B4-BE49-F238E27FC236}">
                    <a16:creationId xmlns:a16="http://schemas.microsoft.com/office/drawing/2014/main" id="{18B744C6-8392-4049-AD0E-DC3F6766EC8A}"/>
                  </a:ext>
                </a:extLst>
              </p14:cNvPr>
              <p14:cNvContentPartPr/>
              <p14:nvPr/>
            </p14:nvContentPartPr>
            <p14:xfrm>
              <a:off x="1993226" y="933871"/>
              <a:ext cx="285840" cy="227880"/>
            </p14:xfrm>
          </p:contentPart>
        </mc:Choice>
        <mc:Fallback>
          <p:pic>
            <p:nvPicPr>
              <p:cNvPr id="61" name="Ink 60">
                <a:extLst>
                  <a:ext uri="{FF2B5EF4-FFF2-40B4-BE49-F238E27FC236}">
                    <a16:creationId xmlns:a16="http://schemas.microsoft.com/office/drawing/2014/main" id="{18B744C6-8392-4049-AD0E-DC3F6766EC8A}"/>
                  </a:ext>
                </a:extLst>
              </p:cNvPr>
              <p:cNvPicPr/>
              <p:nvPr/>
            </p:nvPicPr>
            <p:blipFill>
              <a:blip r:embed="rId29"/>
              <a:stretch>
                <a:fillRect/>
              </a:stretch>
            </p:blipFill>
            <p:spPr>
              <a:xfrm>
                <a:off x="1984237" y="924871"/>
                <a:ext cx="303458" cy="245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0">
            <p14:nvContentPartPr>
              <p14:cNvPr id="70" name="Ink 69">
                <a:extLst>
                  <a:ext uri="{FF2B5EF4-FFF2-40B4-BE49-F238E27FC236}">
                    <a16:creationId xmlns:a16="http://schemas.microsoft.com/office/drawing/2014/main" id="{C4FD4FB0-AD47-4FEC-A5EC-C41B07F1E3A8}"/>
                  </a:ext>
                </a:extLst>
              </p14:cNvPr>
              <p14:cNvContentPartPr/>
              <p14:nvPr/>
            </p14:nvContentPartPr>
            <p14:xfrm>
              <a:off x="2733026" y="653431"/>
              <a:ext cx="392400" cy="210960"/>
            </p14:xfrm>
          </p:contentPart>
        </mc:Choice>
        <mc:Fallback>
          <p:pic>
            <p:nvPicPr>
              <p:cNvPr id="70" name="Ink 69">
                <a:extLst>
                  <a:ext uri="{FF2B5EF4-FFF2-40B4-BE49-F238E27FC236}">
                    <a16:creationId xmlns:a16="http://schemas.microsoft.com/office/drawing/2014/main" id="{C4FD4FB0-AD47-4FEC-A5EC-C41B07F1E3A8}"/>
                  </a:ext>
                </a:extLst>
              </p:cNvPr>
              <p:cNvPicPr/>
              <p:nvPr/>
            </p:nvPicPr>
            <p:blipFill>
              <a:blip r:embed="rId31"/>
              <a:stretch>
                <a:fillRect/>
              </a:stretch>
            </p:blipFill>
            <p:spPr>
              <a:xfrm>
                <a:off x="2724034" y="644776"/>
                <a:ext cx="410024" cy="22863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2">
            <p14:nvContentPartPr>
              <p14:cNvPr id="76" name="Ink 75">
                <a:extLst>
                  <a:ext uri="{FF2B5EF4-FFF2-40B4-BE49-F238E27FC236}">
                    <a16:creationId xmlns:a16="http://schemas.microsoft.com/office/drawing/2014/main" id="{5FCFD824-02CB-40E2-9C1A-34A12ED36A7C}"/>
                  </a:ext>
                </a:extLst>
              </p14:cNvPr>
              <p14:cNvContentPartPr/>
              <p14:nvPr/>
            </p14:nvContentPartPr>
            <p14:xfrm>
              <a:off x="3201026" y="627151"/>
              <a:ext cx="978120" cy="547920"/>
            </p14:xfrm>
          </p:contentPart>
        </mc:Choice>
        <mc:Fallback>
          <p:pic>
            <p:nvPicPr>
              <p:cNvPr id="76" name="Ink 75">
                <a:extLst>
                  <a:ext uri="{FF2B5EF4-FFF2-40B4-BE49-F238E27FC236}">
                    <a16:creationId xmlns:a16="http://schemas.microsoft.com/office/drawing/2014/main" id="{5FCFD824-02CB-40E2-9C1A-34A12ED36A7C}"/>
                  </a:ext>
                </a:extLst>
              </p:cNvPr>
              <p:cNvPicPr/>
              <p:nvPr/>
            </p:nvPicPr>
            <p:blipFill>
              <a:blip r:embed="rId33"/>
              <a:stretch>
                <a:fillRect/>
              </a:stretch>
            </p:blipFill>
            <p:spPr>
              <a:xfrm>
                <a:off x="3192386" y="618145"/>
                <a:ext cx="995760" cy="565572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4">
            <p14:nvContentPartPr>
              <p14:cNvPr id="194" name="Ink 193">
                <a:extLst>
                  <a:ext uri="{FF2B5EF4-FFF2-40B4-BE49-F238E27FC236}">
                    <a16:creationId xmlns:a16="http://schemas.microsoft.com/office/drawing/2014/main" id="{B61E83A2-C15C-4660-8866-EA7DA60A2055}"/>
                  </a:ext>
                </a:extLst>
              </p14:cNvPr>
              <p14:cNvContentPartPr/>
              <p14:nvPr/>
            </p14:nvContentPartPr>
            <p14:xfrm>
              <a:off x="6923786" y="811111"/>
              <a:ext cx="126000" cy="160920"/>
            </p14:xfrm>
          </p:contentPart>
        </mc:Choice>
        <mc:Fallback>
          <p:pic>
            <p:nvPicPr>
              <p:cNvPr id="194" name="Ink 193">
                <a:extLst>
                  <a:ext uri="{FF2B5EF4-FFF2-40B4-BE49-F238E27FC236}">
                    <a16:creationId xmlns:a16="http://schemas.microsoft.com/office/drawing/2014/main" id="{B61E83A2-C15C-4660-8866-EA7DA60A2055}"/>
                  </a:ext>
                </a:extLst>
              </p:cNvPr>
              <p:cNvPicPr/>
              <p:nvPr/>
            </p:nvPicPr>
            <p:blipFill>
              <a:blip r:embed="rId35"/>
              <a:stretch>
                <a:fillRect/>
              </a:stretch>
            </p:blipFill>
            <p:spPr>
              <a:xfrm>
                <a:off x="6915146" y="802111"/>
                <a:ext cx="143640" cy="178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6">
            <p14:nvContentPartPr>
              <p14:cNvPr id="201" name="Ink 200">
                <a:extLst>
                  <a:ext uri="{FF2B5EF4-FFF2-40B4-BE49-F238E27FC236}">
                    <a16:creationId xmlns:a16="http://schemas.microsoft.com/office/drawing/2014/main" id="{9025F751-D4BF-4078-A9F9-5FCE3CF380E1}"/>
                  </a:ext>
                </a:extLst>
              </p14:cNvPr>
              <p14:cNvContentPartPr/>
              <p14:nvPr/>
            </p14:nvContentPartPr>
            <p14:xfrm>
              <a:off x="7505186" y="849991"/>
              <a:ext cx="179640" cy="5400"/>
            </p14:xfrm>
          </p:contentPart>
        </mc:Choice>
        <mc:Fallback>
          <p:pic>
            <p:nvPicPr>
              <p:cNvPr id="201" name="Ink 200">
                <a:extLst>
                  <a:ext uri="{FF2B5EF4-FFF2-40B4-BE49-F238E27FC236}">
                    <a16:creationId xmlns:a16="http://schemas.microsoft.com/office/drawing/2014/main" id="{9025F751-D4BF-4078-A9F9-5FCE3CF380E1}"/>
                  </a:ext>
                </a:extLst>
              </p:cNvPr>
              <p:cNvPicPr/>
              <p:nvPr/>
            </p:nvPicPr>
            <p:blipFill>
              <a:blip r:embed="rId37"/>
              <a:stretch>
                <a:fillRect/>
              </a:stretch>
            </p:blipFill>
            <p:spPr>
              <a:xfrm>
                <a:off x="7496186" y="840991"/>
                <a:ext cx="197280" cy="23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8">
            <p14:nvContentPartPr>
              <p14:cNvPr id="202" name="Ink 201">
                <a:extLst>
                  <a:ext uri="{FF2B5EF4-FFF2-40B4-BE49-F238E27FC236}">
                    <a16:creationId xmlns:a16="http://schemas.microsoft.com/office/drawing/2014/main" id="{87483D81-E096-4CB9-B704-B5FB16513DEB}"/>
                  </a:ext>
                </a:extLst>
              </p14:cNvPr>
              <p14:cNvContentPartPr/>
              <p14:nvPr/>
            </p14:nvContentPartPr>
            <p14:xfrm>
              <a:off x="7488266" y="916231"/>
              <a:ext cx="155160" cy="17640"/>
            </p14:xfrm>
          </p:contentPart>
        </mc:Choice>
        <mc:Fallback>
          <p:pic>
            <p:nvPicPr>
              <p:cNvPr id="202" name="Ink 201">
                <a:extLst>
                  <a:ext uri="{FF2B5EF4-FFF2-40B4-BE49-F238E27FC236}">
                    <a16:creationId xmlns:a16="http://schemas.microsoft.com/office/drawing/2014/main" id="{87483D81-E096-4CB9-B704-B5FB16513DEB}"/>
                  </a:ext>
                </a:extLst>
              </p:cNvPr>
              <p:cNvPicPr/>
              <p:nvPr/>
            </p:nvPicPr>
            <p:blipFill>
              <a:blip r:embed="rId39"/>
              <a:stretch>
                <a:fillRect/>
              </a:stretch>
            </p:blipFill>
            <p:spPr>
              <a:xfrm>
                <a:off x="7479626" y="907231"/>
                <a:ext cx="172800" cy="35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0">
            <p14:nvContentPartPr>
              <p14:cNvPr id="203" name="Ink 202">
                <a:extLst>
                  <a:ext uri="{FF2B5EF4-FFF2-40B4-BE49-F238E27FC236}">
                    <a16:creationId xmlns:a16="http://schemas.microsoft.com/office/drawing/2014/main" id="{725ABA13-6DD2-4F8E-9280-1C73C0FF4F84}"/>
                  </a:ext>
                </a:extLst>
              </p14:cNvPr>
              <p14:cNvContentPartPr/>
              <p14:nvPr/>
            </p14:nvContentPartPr>
            <p14:xfrm>
              <a:off x="7036106" y="475951"/>
              <a:ext cx="497880" cy="215280"/>
            </p14:xfrm>
          </p:contentPart>
        </mc:Choice>
        <mc:Fallback>
          <p:pic>
            <p:nvPicPr>
              <p:cNvPr id="203" name="Ink 202">
                <a:extLst>
                  <a:ext uri="{FF2B5EF4-FFF2-40B4-BE49-F238E27FC236}">
                    <a16:creationId xmlns:a16="http://schemas.microsoft.com/office/drawing/2014/main" id="{725ABA13-6DD2-4F8E-9280-1C73C0FF4F84}"/>
                  </a:ext>
                </a:extLst>
              </p:cNvPr>
              <p:cNvPicPr/>
              <p:nvPr/>
            </p:nvPicPr>
            <p:blipFill>
              <a:blip r:embed="rId41"/>
              <a:stretch>
                <a:fillRect/>
              </a:stretch>
            </p:blipFill>
            <p:spPr>
              <a:xfrm>
                <a:off x="7027466" y="467311"/>
                <a:ext cx="515520" cy="232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2">
            <p14:nvContentPartPr>
              <p14:cNvPr id="204" name="Ink 203">
                <a:extLst>
                  <a:ext uri="{FF2B5EF4-FFF2-40B4-BE49-F238E27FC236}">
                    <a16:creationId xmlns:a16="http://schemas.microsoft.com/office/drawing/2014/main" id="{27901E33-97EC-4949-AD35-170B07B50725}"/>
                  </a:ext>
                </a:extLst>
              </p14:cNvPr>
              <p14:cNvContentPartPr/>
              <p14:nvPr/>
            </p14:nvContentPartPr>
            <p14:xfrm>
              <a:off x="7865186" y="749191"/>
              <a:ext cx="142200" cy="160920"/>
            </p14:xfrm>
          </p:contentPart>
        </mc:Choice>
        <mc:Fallback>
          <p:pic>
            <p:nvPicPr>
              <p:cNvPr id="204" name="Ink 203">
                <a:extLst>
                  <a:ext uri="{FF2B5EF4-FFF2-40B4-BE49-F238E27FC236}">
                    <a16:creationId xmlns:a16="http://schemas.microsoft.com/office/drawing/2014/main" id="{27901E33-97EC-4949-AD35-170B07B50725}"/>
                  </a:ext>
                </a:extLst>
              </p:cNvPr>
              <p:cNvPicPr/>
              <p:nvPr/>
            </p:nvPicPr>
            <p:blipFill>
              <a:blip r:embed="rId43"/>
              <a:stretch>
                <a:fillRect/>
              </a:stretch>
            </p:blipFill>
            <p:spPr>
              <a:xfrm>
                <a:off x="7856546" y="740551"/>
                <a:ext cx="159840" cy="178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4">
            <p14:nvContentPartPr>
              <p14:cNvPr id="205" name="Ink 204">
                <a:extLst>
                  <a:ext uri="{FF2B5EF4-FFF2-40B4-BE49-F238E27FC236}">
                    <a16:creationId xmlns:a16="http://schemas.microsoft.com/office/drawing/2014/main" id="{4D06EFF3-97B4-4B3C-821C-210E79D6194E}"/>
                  </a:ext>
                </a:extLst>
              </p14:cNvPr>
              <p14:cNvContentPartPr/>
              <p14:nvPr/>
            </p14:nvContentPartPr>
            <p14:xfrm>
              <a:off x="7866626" y="647311"/>
              <a:ext cx="46440" cy="43920"/>
            </p14:xfrm>
          </p:contentPart>
        </mc:Choice>
        <mc:Fallback>
          <p:pic>
            <p:nvPicPr>
              <p:cNvPr id="205" name="Ink 204">
                <a:extLst>
                  <a:ext uri="{FF2B5EF4-FFF2-40B4-BE49-F238E27FC236}">
                    <a16:creationId xmlns:a16="http://schemas.microsoft.com/office/drawing/2014/main" id="{4D06EFF3-97B4-4B3C-821C-210E79D6194E}"/>
                  </a:ext>
                </a:extLst>
              </p:cNvPr>
              <p:cNvPicPr/>
              <p:nvPr/>
            </p:nvPicPr>
            <p:blipFill>
              <a:blip r:embed="rId45"/>
              <a:stretch>
                <a:fillRect/>
              </a:stretch>
            </p:blipFill>
            <p:spPr>
              <a:xfrm>
                <a:off x="7857986" y="638671"/>
                <a:ext cx="64080" cy="61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6">
            <p14:nvContentPartPr>
              <p14:cNvPr id="384" name="Ink 383">
                <a:extLst>
                  <a:ext uri="{FF2B5EF4-FFF2-40B4-BE49-F238E27FC236}">
                    <a16:creationId xmlns:a16="http://schemas.microsoft.com/office/drawing/2014/main" id="{AD0CF02B-A142-4215-8112-73BBBBD2000A}"/>
                  </a:ext>
                </a:extLst>
              </p14:cNvPr>
              <p14:cNvContentPartPr/>
              <p14:nvPr/>
            </p14:nvContentPartPr>
            <p14:xfrm>
              <a:off x="8450186" y="943231"/>
              <a:ext cx="672120" cy="200160"/>
            </p14:xfrm>
          </p:contentPart>
        </mc:Choice>
        <mc:Fallback>
          <p:pic>
            <p:nvPicPr>
              <p:cNvPr id="384" name="Ink 383">
                <a:extLst>
                  <a:ext uri="{FF2B5EF4-FFF2-40B4-BE49-F238E27FC236}">
                    <a16:creationId xmlns:a16="http://schemas.microsoft.com/office/drawing/2014/main" id="{AD0CF02B-A142-4215-8112-73BBBBD2000A}"/>
                  </a:ext>
                </a:extLst>
              </p:cNvPr>
              <p:cNvPicPr/>
              <p:nvPr/>
            </p:nvPicPr>
            <p:blipFill>
              <a:blip r:embed="rId47"/>
              <a:stretch>
                <a:fillRect/>
              </a:stretch>
            </p:blipFill>
            <p:spPr>
              <a:xfrm>
                <a:off x="8441181" y="934591"/>
                <a:ext cx="689769" cy="217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8">
            <p14:nvContentPartPr>
              <p14:cNvPr id="411" name="Ink 410">
                <a:extLst>
                  <a:ext uri="{FF2B5EF4-FFF2-40B4-BE49-F238E27FC236}">
                    <a16:creationId xmlns:a16="http://schemas.microsoft.com/office/drawing/2014/main" id="{89F4F4B2-E4FC-4F6E-AED0-63177C342807}"/>
                  </a:ext>
                </a:extLst>
              </p14:cNvPr>
              <p14:cNvContentPartPr/>
              <p14:nvPr/>
            </p14:nvContentPartPr>
            <p14:xfrm>
              <a:off x="8300426" y="192991"/>
              <a:ext cx="112320" cy="49680"/>
            </p14:xfrm>
          </p:contentPart>
        </mc:Choice>
        <mc:Fallback>
          <p:pic>
            <p:nvPicPr>
              <p:cNvPr id="411" name="Ink 410">
                <a:extLst>
                  <a:ext uri="{FF2B5EF4-FFF2-40B4-BE49-F238E27FC236}">
                    <a16:creationId xmlns:a16="http://schemas.microsoft.com/office/drawing/2014/main" id="{89F4F4B2-E4FC-4F6E-AED0-63177C342807}"/>
                  </a:ext>
                </a:extLst>
              </p:cNvPr>
              <p:cNvPicPr/>
              <p:nvPr/>
            </p:nvPicPr>
            <p:blipFill>
              <a:blip r:embed="rId49"/>
              <a:stretch>
                <a:fillRect/>
              </a:stretch>
            </p:blipFill>
            <p:spPr>
              <a:xfrm>
                <a:off x="8291786" y="184351"/>
                <a:ext cx="129960" cy="67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0">
            <p14:nvContentPartPr>
              <p14:cNvPr id="412" name="Ink 411">
                <a:extLst>
                  <a:ext uri="{FF2B5EF4-FFF2-40B4-BE49-F238E27FC236}">
                    <a16:creationId xmlns:a16="http://schemas.microsoft.com/office/drawing/2014/main" id="{B3586119-4BF0-4A10-AE4D-006D9BA43DBA}"/>
                  </a:ext>
                </a:extLst>
              </p14:cNvPr>
              <p14:cNvContentPartPr/>
              <p14:nvPr/>
            </p14:nvContentPartPr>
            <p14:xfrm>
              <a:off x="8548106" y="45391"/>
              <a:ext cx="162000" cy="112320"/>
            </p14:xfrm>
          </p:contentPart>
        </mc:Choice>
        <mc:Fallback>
          <p:pic>
            <p:nvPicPr>
              <p:cNvPr id="412" name="Ink 411">
                <a:extLst>
                  <a:ext uri="{FF2B5EF4-FFF2-40B4-BE49-F238E27FC236}">
                    <a16:creationId xmlns:a16="http://schemas.microsoft.com/office/drawing/2014/main" id="{B3586119-4BF0-4A10-AE4D-006D9BA43DBA}"/>
                  </a:ext>
                </a:extLst>
              </p:cNvPr>
              <p:cNvPicPr/>
              <p:nvPr/>
            </p:nvPicPr>
            <p:blipFill>
              <a:blip r:embed="rId51"/>
              <a:stretch>
                <a:fillRect/>
              </a:stretch>
            </p:blipFill>
            <p:spPr>
              <a:xfrm>
                <a:off x="8539466" y="36391"/>
                <a:ext cx="179640" cy="129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2">
            <p14:nvContentPartPr>
              <p14:cNvPr id="413" name="Ink 412">
                <a:extLst>
                  <a:ext uri="{FF2B5EF4-FFF2-40B4-BE49-F238E27FC236}">
                    <a16:creationId xmlns:a16="http://schemas.microsoft.com/office/drawing/2014/main" id="{AEC7321A-E4F7-4590-B369-5BFFEE08CE96}"/>
                  </a:ext>
                </a:extLst>
              </p14:cNvPr>
              <p14:cNvContentPartPr/>
              <p14:nvPr/>
            </p14:nvContentPartPr>
            <p14:xfrm>
              <a:off x="8506706" y="216391"/>
              <a:ext cx="221400" cy="12600"/>
            </p14:xfrm>
          </p:contentPart>
        </mc:Choice>
        <mc:Fallback>
          <p:pic>
            <p:nvPicPr>
              <p:cNvPr id="413" name="Ink 412">
                <a:extLst>
                  <a:ext uri="{FF2B5EF4-FFF2-40B4-BE49-F238E27FC236}">
                    <a16:creationId xmlns:a16="http://schemas.microsoft.com/office/drawing/2014/main" id="{AEC7321A-E4F7-4590-B369-5BFFEE08CE96}"/>
                  </a:ext>
                </a:extLst>
              </p:cNvPr>
              <p:cNvPicPr/>
              <p:nvPr/>
            </p:nvPicPr>
            <p:blipFill>
              <a:blip r:embed="rId53"/>
              <a:stretch>
                <a:fillRect/>
              </a:stretch>
            </p:blipFill>
            <p:spPr>
              <a:xfrm>
                <a:off x="8497706" y="207751"/>
                <a:ext cx="239040" cy="30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4">
            <p14:nvContentPartPr>
              <p14:cNvPr id="414" name="Ink 413">
                <a:extLst>
                  <a:ext uri="{FF2B5EF4-FFF2-40B4-BE49-F238E27FC236}">
                    <a16:creationId xmlns:a16="http://schemas.microsoft.com/office/drawing/2014/main" id="{4F000891-9A74-4E6C-BA34-C6B9555C2E4D}"/>
                  </a:ext>
                </a:extLst>
              </p14:cNvPr>
              <p14:cNvContentPartPr/>
              <p14:nvPr/>
            </p14:nvContentPartPr>
            <p14:xfrm>
              <a:off x="8535146" y="286591"/>
              <a:ext cx="123840" cy="75600"/>
            </p14:xfrm>
          </p:contentPart>
        </mc:Choice>
        <mc:Fallback>
          <p:pic>
            <p:nvPicPr>
              <p:cNvPr id="414" name="Ink 413">
                <a:extLst>
                  <a:ext uri="{FF2B5EF4-FFF2-40B4-BE49-F238E27FC236}">
                    <a16:creationId xmlns:a16="http://schemas.microsoft.com/office/drawing/2014/main" id="{4F000891-9A74-4E6C-BA34-C6B9555C2E4D}"/>
                  </a:ext>
                </a:extLst>
              </p:cNvPr>
              <p:cNvPicPr/>
              <p:nvPr/>
            </p:nvPicPr>
            <p:blipFill>
              <a:blip r:embed="rId55"/>
              <a:stretch>
                <a:fillRect/>
              </a:stretch>
            </p:blipFill>
            <p:spPr>
              <a:xfrm>
                <a:off x="8526146" y="277591"/>
                <a:ext cx="141480" cy="93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6">
            <p14:nvContentPartPr>
              <p14:cNvPr id="415" name="Ink 414">
                <a:extLst>
                  <a:ext uri="{FF2B5EF4-FFF2-40B4-BE49-F238E27FC236}">
                    <a16:creationId xmlns:a16="http://schemas.microsoft.com/office/drawing/2014/main" id="{8F516848-D4EC-4CFD-9242-523860051C9C}"/>
                  </a:ext>
                </a:extLst>
              </p14:cNvPr>
              <p14:cNvContentPartPr/>
              <p14:nvPr/>
            </p14:nvContentPartPr>
            <p14:xfrm>
              <a:off x="8045546" y="82471"/>
              <a:ext cx="173520" cy="237960"/>
            </p14:xfrm>
          </p:contentPart>
        </mc:Choice>
        <mc:Fallback>
          <p:pic>
            <p:nvPicPr>
              <p:cNvPr id="415" name="Ink 414">
                <a:extLst>
                  <a:ext uri="{FF2B5EF4-FFF2-40B4-BE49-F238E27FC236}">
                    <a16:creationId xmlns:a16="http://schemas.microsoft.com/office/drawing/2014/main" id="{8F516848-D4EC-4CFD-9242-523860051C9C}"/>
                  </a:ext>
                </a:extLst>
              </p:cNvPr>
              <p:cNvPicPr/>
              <p:nvPr/>
            </p:nvPicPr>
            <p:blipFill>
              <a:blip r:embed="rId57"/>
              <a:stretch>
                <a:fillRect/>
              </a:stretch>
            </p:blipFill>
            <p:spPr>
              <a:xfrm>
                <a:off x="8036906" y="73831"/>
                <a:ext cx="191160" cy="255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8">
            <p14:nvContentPartPr>
              <p14:cNvPr id="1046" name="Ink 1045">
                <a:extLst>
                  <a:ext uri="{FF2B5EF4-FFF2-40B4-BE49-F238E27FC236}">
                    <a16:creationId xmlns:a16="http://schemas.microsoft.com/office/drawing/2014/main" id="{2BB6B1B5-6D87-4FFF-B6A2-AD1612089E58}"/>
                  </a:ext>
                </a:extLst>
              </p14:cNvPr>
              <p14:cNvContentPartPr/>
              <p14:nvPr/>
            </p14:nvContentPartPr>
            <p14:xfrm>
              <a:off x="166946" y="1242391"/>
              <a:ext cx="9112320" cy="4897800"/>
            </p14:xfrm>
          </p:contentPart>
        </mc:Choice>
        <mc:Fallback>
          <p:pic>
            <p:nvPicPr>
              <p:cNvPr id="1046" name="Ink 1045">
                <a:extLst>
                  <a:ext uri="{FF2B5EF4-FFF2-40B4-BE49-F238E27FC236}">
                    <a16:creationId xmlns:a16="http://schemas.microsoft.com/office/drawing/2014/main" id="{2BB6B1B5-6D87-4FFF-B6A2-AD1612089E58}"/>
                  </a:ext>
                </a:extLst>
              </p:cNvPr>
              <p:cNvPicPr/>
              <p:nvPr/>
            </p:nvPicPr>
            <p:blipFill>
              <a:blip r:embed="rId59"/>
              <a:stretch>
                <a:fillRect/>
              </a:stretch>
            </p:blipFill>
            <p:spPr>
              <a:xfrm>
                <a:off x="157946" y="1233391"/>
                <a:ext cx="9129960" cy="49154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6219195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 w="9525">
          <a:solidFill>
            <a:srgbClr val="000000"/>
          </a:solidFill>
        </a:ln>
      </a:spPr>
      <a:bodyPr rtlCol="0" anchor="ctr"/>
      <a:lstStyle>
        <a:defPPr algn="ctr">
          <a:defRPr>
            <a:solidFill>
              <a:srgbClr val="000000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0</TotalTime>
  <Words>0</Words>
  <Application>Microsoft Office PowerPoint</Application>
  <PresentationFormat>Custom</PresentationFormat>
  <Paragraphs>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Abdulaziz Mohammad Al-Jalal</dc:creator>
  <cp:lastModifiedBy>Abdulaziz Mohammad Al-Jalal</cp:lastModifiedBy>
  <cp:revision>613</cp:revision>
  <cp:lastPrinted>2018-09-02T07:43:37Z</cp:lastPrinted>
  <dcterms:created xsi:type="dcterms:W3CDTF">2018-09-01T14:54:20Z</dcterms:created>
  <dcterms:modified xsi:type="dcterms:W3CDTF">2018-12-04T09:01:14Z</dcterms:modified>
</cp:coreProperties>
</file>