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63" r:id="rId8"/>
  </p:sldIdLst>
  <p:sldSz cx="9359900" cy="62277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62" userDrawn="1">
          <p15:clr>
            <a:srgbClr val="A4A3A4"/>
          </p15:clr>
        </p15:guide>
        <p15:guide id="2" pos="2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2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57" y="93"/>
      </p:cViewPr>
      <p:guideLst>
        <p:guide orient="horz" pos="3662"/>
        <p:guide pos="2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0:11.3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1 15032 0 0,'-51'0'686'0'0,"49"-1"-631"0"0,0 1 0 0 0,-1 0 1 0 0,1 0-1 0 0,0 0 0 0 0,0 1 0 0 0,-1-1 0 0 0,1 0 0 0 0,0 1 0 0 0,0-1 1 0 0,-1 1-1 0 0,1 0 0 0 0,0 0 0 0 0,0 0 0 0 0,0 0 0 0 0,0 0 0 0 0,0 0 0 0 0,-1 2-55 0 0,6 3 1 0 0,-3-6-2 0 0,1 1 0 0 0,-1-1 0 0 0,1 1 0 0 0,-1-1 0 0 0,1 1 0 0 0,-1-1 0 0 0,0 1 0 0 0,1 0 0 0 0,-1-1 0 0 0,0 1 0 0 0,1 0 0 0 0,-1-1 0 0 0,0 1 0 0 0,0 0 0 0 0,0-1 0 0 0,1 1 1 0 0,-1 0 0 0 0,-2 4-30 0 0,1-3 24 0 0,1-1 1 0 0,-1 1 0 0 0,1-1-1 0 0,0 0 1 0 0,-1 1-1 0 0,1-1 1 0 0,0 1-1 0 0,0-1 1 0 0,0 1 0 0 0,0-1-1 0 0,0 1 1 0 0,0-1-1 0 0,1 1 1 0 0,-1-1-1 0 0,0 0 1 0 0,1 1-1 0 0,-1-1 1 0 0,1 1 0 0 0,-1-1-1 0 0,1 0 1 0 0,0 1-1 0 0,-1-1 1 0 0,2 1 5 0 0,-1 1-8 0 0,1 1 0 0 0,-1-1 0 0 0,0 1 0 0 0,0 0 0 0 0,0-1-1 0 0,-1 1 1 0 0,1 0 0 0 0,-1 0 0 0 0,0 3 8 0 0,-3 37-45 0 0,1-38 53 0 0,1 1-1 0 0,-1-1 1 0 0,-1 0-1 0 0,1 0 1 0 0,-1 0-1 0 0,0-1 1 0 0,-3 6-8 0 0,3-6 15 0 0,0-1 0 0 0,1 1 0 0 0,-1 0 0 0 0,1-1 0 0 0,0 1 0 0 0,0 1 0 0 0,1-1 0 0 0,0 0 0 0 0,0 0 0 0 0,0 0 0 0 0,0 1 0 0 0,1 4-15 0 0,4 18 80 0 0,-2-22-40 0 0,-1-1 1 0 0,0 1 0 0 0,-1 0 0 0 0,1 0 0 0 0,-1-1 0 0 0,0 1 0 0 0,0 0 0 0 0,-1 0-1 0 0,0 0-40 0 0,-8 31 160 0 0,1 0 0 0 0,2 4-160 0 0,7-29 0 0 0,-1 3 0 0 0,-2-10 0 0 0,1-4 0 0 0,1-1 0 0 0,-1 1 0 0 0,1 0 0 0 0,0 0 0 0 0,-1-1 0 0 0,1 1 0 0 0,0 0 0 0 0,0 0 0 0 0,-1 0 0 0 0,1 0 0 0 0,0 0 0 0 0,0-1 0 0 0,0 1 0 0 0,0 0 0 0 0,0 0 0 0 0,0 0 0 0 0,1 0 0 0 0,-1 0 0 0 0,5 4-768 0 0,-4-4-3231 0 0,-1-1-1409 0 0</inkml:trace>
  <inkml:trace contextRef="#ctx0" brushRef="#br0" timeOffset="343.212">338 95 1376 0 0,'0'-1'9'0'0,"-1"0"0"0"0,1 1 0 0 0,1-1 0 0 0,-1 0 0 0 0,0 0 0 0 0,0 0 0 0 0,0 0 0 0 0,0 0 1 0 0,1 0-1 0 0,-1 0 0 0 0,0 0 0 0 0,1 1 0 0 0,-1-1 0 0 0,1 0 0 0 0,-1 0-9 0 0,16-6 359 0 0,11 1 5359 0 0,1 4 179 0 0,-11 1-5219 0 0,-13 2-470 0 0,0-1 0 0 0,0 1 1 0 0,0 0-1 0 0,-1 0 1 0 0,1 0-1 0 0,0 1 0 0 0,-1-1 1 0 0,0 1-1 0 0,1 0 1 0 0,0 1-209 0 0,31 29 1127 0 0,-33-30-1092 0 0,-1-1 0 0 0,0 1 0 0 0,0-1 0 0 0,0 1 0 0 0,0-1 0 0 0,0 1 0 0 0,0 0 0 0 0,0 0 0 0 0,0-1 0 0 0,-1 1 0 0 0,1 0-1 0 0,-1 0 1 0 0,1 0 0 0 0,-1 0 0 0 0,0 0 0 0 0,0 0 0 0 0,0 0 0 0 0,0-1 0 0 0,0 1 0 0 0,0 0 0 0 0,0 0 0 0 0,-1 0 0 0 0,1 0-1 0 0,-1 0 1 0 0,1 0 0 0 0,-1 0-35 0 0,-3 8 183 0 0,0-1-1 0 0,-1 1 0 0 0,0-1 1 0 0,-4 5-183 0 0,2-1-23 0 0,-14 21 70 0 0,-5 10 34 0 0,2 1 0 0 0,1 1-1 0 0,-5 20-80 0 0,25-57 0 0 0,0 1 0 0 0,0 0 0 0 0,1 0 0 0 0,-1 9 0 0 0,3-15 0 0 0,-1 1 0 0 0,1-1 0 0 0,1 1 0 0 0,-1-1 0 0 0,1 1 0 0 0,0-1 0 0 0,0 0 0 0 0,0 1 0 0 0,0-1 0 0 0,1 0 0 0 0,-1 0 0 0 0,2 2 0 0 0,6 5 1 0 0,-5-10 5 0 0,-2-1 1 0 0,1 1 30 0 0,1 0 0 0 0,-1 0 0 0 0,1 0 1 0 0,-1-1-1 0 0,1 0 0 0 0,-1 1 0 0 0,1-1 1 0 0,0-1-1 0 0,-1 1 0 0 0,1 0 0 0 0,-1-1 0 0 0,1 0 1 0 0,-1 0-1 0 0,1 0 0 0 0,-1 0 0 0 0,1 0 1 0 0,-1-1-1 0 0,0 1 0 0 0,0-1 0 0 0,0 0 0 0 0,0 0 1 0 0,0 0-1 0 0,0-1 0 0 0,0 1 0 0 0,1-3-37 0 0,-2 2 98 0 0,0 1-1 0 0,0-1 1 0 0,0-1-1 0 0,0 1 0 0 0,-1 0 1 0 0,1 0-1 0 0,-1-1 1 0 0,0 1-1 0 0,0 0 0 0 0,0-1 1 0 0,-1 1-1 0 0,1-1 1 0 0,-1 0-1 0 0,0 1 1 0 0,0-1-1 0 0,0 1 0 0 0,0-4-97 0 0,-3-7 171 0 0,0 0-1 0 0,0 0 0 0 0,-2 1 1 0 0,0-1-1 0 0,0 1 0 0 0,-1 0 1 0 0,-3-4-171 0 0,-1-4 134 0 0,-4-6-31 0 0,-1 0 0 0 0,-2 1 1 0 0,-12-14-104 0 0,14 18 49 0 0,4 7-596 0 0,-25-38 1566 0 0,17 16-7949 0 0,15 25-425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2:38.0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247 168 5696 0 0,'0'0'264'0'0,"1"-1"-8"0"0,1 0-213 0 0,-1 0-1 0 0,1 0 1 0 0,-1-1 0 0 0,0 1 0 0 0,0 0 0 0 0,0-1 0 0 0,0 1 0 0 0,0-1-1 0 0,0 1 1 0 0,0-1 0 0 0,0 0 0 0 0,0 1 0 0 0,-1-1 0 0 0,1 0-1 0 0,-1 1 1 0 0,1-1 0 0 0,-1 0 0 0 0,0 0 0 0 0,0 0 0 0 0,0 0-43 0 0,1-4 420 0 0,2-3 460 0 0,1-1-1 0 0,0 0 0 0 0,0 1 1 0 0,2-4-880 0 0,-5 12 77 0 0,-1 0 98 0 0,0 1 1 0 0,1-1 0 0 0,-1 0 0 0 0,0 1 0 0 0,1-1 0 0 0,-1 0-1 0 0,1 1 1 0 0,-1-1 0 0 0,1 0 0 0 0,-1 1 0 0 0,1-1 0 0 0,-1 1-1 0 0,1-1 1 0 0,-1 1 0 0 0,1-1 0 0 0,0 1 0 0 0,-1-1-1 0 0,2 1-175 0 0,-2 0 95 0 0,0 0-1 0 0,0 0 0 0 0,1 0 1 0 0,-1 0-1 0 0,0 0 0 0 0,1 1 1 0 0,-1-1-1 0 0,0 0 0 0 0,0 0 0 0 0,1 0 1 0 0,-1 0-1 0 0,0 1 0 0 0,0-1 1 0 0,1 0-1 0 0,-1 0 0 0 0,0 1 0 0 0,0-1 1 0 0,0 0-1 0 0,0 0 0 0 0,1 1 1 0 0,-1-1-1 0 0,0 0 0 0 0,0 1 1 0 0,0-1-1 0 0,0 0 0 0 0,0 1 0 0 0,0-1 1 0 0,0 0-95 0 0,1 4 171 0 0,0-1 1 0 0,-1 1 0 0 0,1-1-1 0 0,-1 1 1 0 0,0 0-1 0 0,0-1 1 0 0,0 2-172 0 0,-21 200 1025 0 0,12-78-201 0 0,8-109-834 0 0,-1 2-69 0 0,0 0 0 0 0,-3 11 79 0 0,4-22 52 0 0,0-1-1 0 0,0 1 0 0 0,1-1 1 0 0,1 9-52 0 0,-2 22 202 0 0,0-24-108 0 0,1-10-80 0 0,0 0 0 0 0,-1-1-1 0 0,1 1 1 0 0,-1-1 0 0 0,0 0-1 0 0,-1 4-13 0 0,1-4 9 0 0,0 0-1 0 0,0 0 1 0 0,0 1-1 0 0,1-1 1 0 0,0 1-1 0 0,0-1 0 0 0,0 0 1 0 0,1 1-1 0 0,-1-1 1 0 0,1 0-1 0 0,0 1 1 0 0,0-1-9 0 0,3 3 66 0 0,0-1-22 0 0,-3-5-85 0 0,0-1 0 0 0,0 0 0 0 0,0 1 0 0 0,0-1 0 0 0,0 0 0 0 0,0 0 0 0 0,0 1 0 0 0,0-1 0 0 0,0 0 0 0 0,0 0 0 0 0,0 0-1 0 0,0 0 1 0 0,0-1 0 0 0,0 1 0 0 0,0 0 41 0 0,3 0-782 0 0,7 0-3906 0 0,-1 0-1541 0 0</inkml:trace>
  <inkml:trace contextRef="#ctx0" brushRef="#br0" timeOffset="347">98 760 13248 0 0,'-14'-4'604'0'0,"11"4"-14"0"0,3 0-363 0 0,0 0-139 0 0,219 7 2690 0 0,-75-4-2530 0 0,-75-3-104 0 0,-68 0-151 0 0,1 0-1 0 0,-1 0 0 0 0,0 0 0 0 0,1-1 0 0 0,-1 1 1 0 0,1 0-1 0 0,-1-1 0 0 0,0 1 0 0 0,1 0 0 0 0,0-2 8 0 0,5 0-1231 0 0,-3 0-139 0 0</inkml:trace>
  <inkml:trace contextRef="#ctx0" brushRef="#br0" timeOffset="673.779">50 85 7368 0 0,'-28'-15'580'0'0,"7"4"1068"0"0,36-2 3712 0 0,-8 9-5172 0 0,0 1 0 0 0,0 0 1 0 0,0 0-1 0 0,1 0 1 0 0,-1 1-1 0 0,1 0 1 0 0,5-1-189 0 0,58-4 1144 0 0,-58 6-982 0 0,48-1 990 0 0,23 3-1152 0 0,-29 1 256 0 0,53-6-256 0 0,107-7 550 0 0,-122 11-3531 0 0,-73 0-3065 0 0</inkml:trace>
  <inkml:trace contextRef="#ctx0" brushRef="#br0" timeOffset="1123.554">694 278 7256 0 0,'19'8'538'0'0,"-18"-7"-499"0"0,-1-1 0 0 0,1 1 1 0 0,0-1-1 0 0,-1 0 1 0 0,1 1-1 0 0,0-1 1 0 0,-1 1-1 0 0,1-1 0 0 0,-1 1 1 0 0,1 0-1 0 0,-1-1 1 0 0,1 1-1 0 0,-1 0 1 0 0,1-1-1 0 0,-1 1 0 0 0,1 0 1 0 0,-1-1-1 0 0,0 1 1 0 0,0 0-1 0 0,1 0 1 0 0,-1 0-1 0 0,0-1 0 0 0,0 1 1 0 0,0 0-1 0 0,0 0 1 0 0,0 0-1 0 0,0-1 1 0 0,0 1-1 0 0,0 0-39 0 0,-1 7 478 0 0,0 0-1 0 0,1 0 1 0 0,0 0-1 0 0,0 0 0 0 0,1 1 1 0 0,0-1-1 0 0,0 0 1 0 0,1-1-1 0 0,1 5-477 0 0,4 29 1383 0 0,-4 6 48 0 0,-1 0 0 0 0,-5 35-1431 0 0,2-67 171 0 0,-1 1 0 0 0,0-1-1 0 0,-2 1 1 0 0,0-1 0 0 0,0 0-1 0 0,-3 2-170 0 0,7-15 35 0 0,-1-1-1 0 0,0 0 1 0 0,0 1 0 0 0,0-1-1 0 0,0 0 1 0 0,0 0-1 0 0,0 0 1 0 0,-1 1-1 0 0,1-1 1 0 0,-1 0-35 0 0,-4 5 216 0 0,5-6-139 0 0,1 0-12 0 0,0 0-1 0 0,-1-11 35 0 0,1 9-85 0 0,0 0-1 0 0,0 0 1 0 0,0 0 0 0 0,0 0 0 0 0,0 0-1 0 0,0 0 1 0 0,0 0 0 0 0,1 0 0 0 0,-1 0-1 0 0,1 0 1 0 0,0 0 0 0 0,-1 0 0 0 0,1 0-14 0 0,1-2-13 0 0,-1 0 0 0 0,0 1 0 0 0,0-1-1 0 0,0 0 1 0 0,0 1 0 0 0,-1-4 13 0 0,1 3-34 0 0,-1-1-1 0 0,1 1 1 0 0,0 0-1 0 0,0 0 1 0 0,1 0-1 0 0,-1 0 35 0 0,3-3-65 0 0,0-1 0 0 0,1 1-1 0 0,-1 0 1 0 0,2 0-1 0 0,-1 0 1 0 0,1 1 0 0 0,3-4 65 0 0,11-7-239 0 0,17-13 239 0 0,-10 10-24 0 0,-21 15 15 0 0,0 0-1 0 0,1 0 0 0 0,0 1 0 0 0,0 0 0 0 0,0 0 0 0 0,0 1 1 0 0,1 0-1 0 0,-1 0 0 0 0,1 1 0 0 0,0 0 0 0 0,0 0 0 0 0,0 1 0 0 0,4-1 10 0 0,-10 3 24 0 0,1-1 0 0 0,0 0 0 0 0,0 1 0 0 0,-1 0 0 0 0,1 0 0 0 0,0 0 0 0 0,-1 0 0 0 0,1 0 0 0 0,-1 0 0 0 0,0 1 0 0 0,1-1 0 0 0,-1 1 0 0 0,0 0 0 0 0,0-1 0 0 0,0 1 0 0 0,0 0 0 0 0,0 0 0 0 0,0 1 0 0 0,0-1 0 0 0,-1 0 0 0 0,1 0 0 0 0,-1 1 0 0 0,0-1 0 0 0,1 2-24 0 0,2 4 140 0 0,-1 0 0 0 0,0 0 0 0 0,0 1 0 0 0,0-1 0 0 0,-1 1 0 0 0,1 7-140 0 0,0 6 154 0 0,-1 0-1 0 0,-1 0 0 0 0,0 0 0 0 0,-2 0 0 0 0,-1 0 0 0 0,0 0 0 0 0,-4 11-153 0 0,4-27 51 0 0,1-5-47 0 0,1 1-1 0 0,-1 0 1 0 0,1-1 0 0 0,-1 1-1 0 0,1 0 1 0 0,0-1-1 0 0,0 1 1 0 0,0 0 0 0 0,0 0-1 0 0,0-1 1 0 0,0 2-4 0 0,0-2-357 0 0,0-1-117 0 0,0 0-26 0 0,0 0-121 0 0,0 0-492 0 0,3-9-1586 0 0,3 3 1317 0 0</inkml:trace>
  <inkml:trace contextRef="#ctx0" brushRef="#br0" timeOffset="1427.652">1252 270 13072 0 0,'0'0'297'0'0,"0"0"39"0"0,0 0 19 0 0,0 0-34 0 0,10 17 540 0 0,-6-9-508 0 0,-1 0 0 0 0,1 0 0 0 0,-1 1 1 0 0,0-1-1 0 0,-1 1 0 0 0,0-1 0 0 0,0 6-353 0 0,2 18 1148 0 0,0 15-1148 0 0,-2-9 240 0 0,-1-12-34 0 0,0-1 1 0 0,-2 1-1 0 0,-1 0 0 0 0,-2 6-206 0 0,1-18-27 0 0,0 0 0 0 0,-1 0 0 0 0,-1 0 0 0 0,0-1 0 0 0,0 1 0 0 0,-2-1 0 0 0,-5 10 27 0 0,10-21-244 0 0,0 0 0 0 0,1 0 0 0 0,-1 0 0 0 0,0 0 0 0 0,0 0 0 0 0,-1 0 0 0 0,1 0 244 0 0,-7 4-6494 0 0</inkml:trace>
  <inkml:trace contextRef="#ctx0" brushRef="#br0" timeOffset="2173.844">1146 503 11720 0 0,'3'0'144'0'0,"1"-1"-1"0"0,-1 1 1 0 0,1-1 0 0 0,-1 0 0 0 0,0 0 0 0 0,1 0 0 0 0,-1-1 0 0 0,0 1-1 0 0,1-1-143 0 0,0 0 55 0 0,0 0 0 0 0,0 0 0 0 0,0 1 0 0 0,0-1 0 0 0,0 1 0 0 0,4 0-55 0 0,29-4 977 0 0,-13 1-74 0 0,1 2 1 0 0,3 1-904 0 0,83 3 455 0 0,-106-1-455 0 0,0-1 0 0 0,1 1 0 0 0,-1 1 0 0 0,0-1 0 0 0,0 1 0 0 0,0 0 0 0 0,0 0 0 0 0,0 0 0 0 0,1 1 0 0 0,9 4 0 0 0,-11-5 4 0 0,-1 1-1 0 0,0-1 0 0 0,0 1 0 0 0,0-1 0 0 0,0 1 0 0 0,0 0 0 0 0,-1 0 0 0 0,0 0 0 0 0,1 0 0 0 0,0 2-3 0 0,13 15 114 0 0,-12-15-95 0 0,1 0 1 0 0,-1 1 0 0 0,-1-1 0 0 0,1 1-1 0 0,-1 0 1 0 0,0 0 0 0 0,2 5-20 0 0,1 5 155 0 0,-1 0-1 0 0,1 7-154 0 0,-5-10 183 0 0,-1-11-62 0 0,0-2 9 0 0,0 0 4 0 0,0 0-10 0 0,1-1-107 0 0,-1 0 0 0 0,1 0 0 0 0,0 0 0 0 0,-1 0 0 0 0,1 0 0 0 0,-1-1-1 0 0,1 1 1 0 0,-1 0 0 0 0,0 0 0 0 0,0 0 0 0 0,1-1 0 0 0,-1 1-17 0 0,1-4 48 0 0,3-5-121 0 0,1-1-1 0 0,0 1 0 0 0,0 0 1 0 0,1 0-1 0 0,1 1 0 0 0,0-1 1 0 0,0 1-1 0 0,0 1 1 0 0,1 0-1 0 0,1 0 0 0 0,1-2 74 0 0,10-5-491 0 0,0 1 0 0 0,0 1 0 0 0,2 1 0 0 0,15-7 491 0 0,45-20-504 0 0,-69 34 528 0 0,0-1-85 0 0,0 1 0 0 0,1 1 1 0 0,-1 0-1 0 0,10-1 61 0 0,-22 5 23 0 0,0 0-1 0 0,-1-1 1 0 0,1 1 0 0 0,-1 0-1 0 0,1 0 1 0 0,0 0 0 0 0,-1 0-1 0 0,1 0 1 0 0,0 0 0 0 0,-1 1-1 0 0,1-1 1 0 0,-1 0 0 0 0,1 0-1 0 0,-1 0 1 0 0,1 0 0 0 0,0 1-1 0 0,-1-1 1 0 0,1 0-1 0 0,-1 1 1 0 0,1-1 0 0 0,-1 0-1 0 0,1 1 1 0 0,-1-1 0 0 0,1 0-1 0 0,-1 1 1 0 0,0-1 0 0 0,1 1-1 0 0,-1-1 1 0 0,0 1 0 0 0,1-1-1 0 0,-1 1 1 0 0,0-1 0 0 0,1 1-1 0 0,-1 0 1 0 0,0-1 0 0 0,0 1-1 0 0,0-1 1 0 0,0 1 0 0 0,0 0-1 0 0,1-1 1 0 0,-1 1 0 0 0,0-1-1 0 0,0 1 1 0 0,-1 0-23 0 0,1 1 61 0 0,0 1-1 0 0,0-1 1 0 0,0 1-1 0 0,-1-1 1 0 0,1 1-1 0 0,-1-1 1 0 0,0 0-1 0 0,0 1 1 0 0,0-1-1 0 0,0 1-59 0 0,-17 22 344 0 0,13-18-251 0 0,1-1 0 0 0,-1 1 0 0 0,1-1 0 0 0,1 1 0 0 0,-1 0-94 0 0,-4 10 161 0 0,0-1 0 0 0,-1-1 0 0 0,-3 3-161 0 0,-16 29 120 0 0,6-8-140 0 0,15-28 269 0 0,1 1 0 0 0,-1 0 1 0 0,2 0-1 0 0,0 0 0 0 0,0 0 0 0 0,1 1 0 0 0,0 0-249 0 0,4-12-31 0 0,0 0-1 0 0,0 0 1 0 0,0-1 0 0 0,0 1-1 0 0,0 0 1 0 0,0 0 0 0 0,0-1-1 0 0,0 1 1 0 0,0 0 0 0 0,0 0-1 0 0,0-1 1 0 0,0 1 0 0 0,0 0-1 0 0,1-1 1 0 0,-1 1 0 0 0,0 0-1 0 0,1-1 1 0 0,-1 1-1 0 0,0 0 1 0 0,1-1 0 0 0,-1 1-1 0 0,1 0 1 0 0,-1-1 0 0 0,1 1-1 0 0,-1-1 1 0 0,1 1 0 0 0,0-1-1 0 0,-1 1 1 0 0,1-1 0 0 0,-1 0-1 0 0,1 1 1 0 0,0-1 0 0 0,0 0-1 0 0,-1 1 1 0 0,1-1 0 0 0,0 0-1 0 0,-1 0 1 0 0,1 0-1 0 0,0 0 1 0 0,0 0 0 0 0,0 0 31 0 0,0 0 15 0 0,0 0 0 0 0,0 0 0 0 0,0-1 0 0 0,1 1 1 0 0,-1-1-1 0 0,0 1 0 0 0,0-1 0 0 0,0 1 0 0 0,0-1 0 0 0,0 0 0 0 0,0 1 1 0 0,0-1-1 0 0,0 0 0 0 0,0 0-15 0 0,3-2 36 0 0,4-3-18 0 0,-1-1 1 0 0,0 1-1 0 0,-1-1 1 0 0,0-1-1 0 0,0 1 1 0 0,0-1-1 0 0,-1 0 1 0 0,0 0 0 0 0,-1-1-19 0 0,11-14 71 0 0,43-67 9 0 0,-57 88-80 0 0,0 0 0 0 0,0 1 0 0 0,0-1 0 0 0,0 0 0 0 0,0 1 0 0 0,0-1 0 0 0,1 1 0 0 0,-1-1 0 0 0,0 1 0 0 0,1 0 0 0 0,0-1 0 0 0,-1 1 0 0 0,1 0 0 0 0,-1 0 0 0 0,1 0 0 0 0,0 0 0 0 0,0 0 0 0 0,0 1 0 0 0,-1-1 0 0 0,1 0 0 0 0,0 1 0 0 0,0-1 0 0 0,0 1 0 0 0,0 0 0 0 0,0 0 0 0 0,0 0 0 0 0,0 0 0 0 0,2 0 0 0 0,-3 0 7 0 0,0 1-1 0 0,0-1 0 0 0,0 1 0 0 0,0-1 0 0 0,0 1 0 0 0,0-1 0 0 0,0 1 0 0 0,0 0 0 0 0,0-1 0 0 0,0 1 0 0 0,0 0 1 0 0,0 0-1 0 0,0-1 0 0 0,-1 1 0 0 0,1 0 0 0 0,0 0 0 0 0,-1 0 0 0 0,1 0 0 0 0,-1 0 0 0 0,1 0 0 0 0,-1 0 0 0 0,1 1 0 0 0,-1-1 1 0 0,0 0-1 0 0,1 0 0 0 0,-1 0 0 0 0,0 0 0 0 0,0 1-6 0 0,1 3 53 0 0,6 11-37 0 0,11 29 422 0 0,20 36-438 0 0,-37-78-79 0 0,1 0 1 0 0,0 0 0 0 0,0 0 0 0 0,0 0-1 0 0,0 0 1 0 0,1-1 0 0 0,-1 1 0 0 0,0-1-1 0 0,1 1 1 0 0,0-1 0 0 0,0 0 0 0 0,0 0-1 0 0,0 0 1 0 0,0 0 0 0 0,0-1 0 0 0,0 1-1 0 0,1-1 1 0 0,-1 0 0 0 0,0 1-1 0 0,1-2 1 0 0,-1 1 0 0 0,1 0 0 0 0,-1-1-1 0 0,1 0 1 0 0,-1 1 0 0 0,1-1 0 0 0,0-1-1 0 0,-1 1 1 0 0,1-1 0 0 0,-1 1 78 0 0,30-7-1283 0 0,-4-3-11 0 0</inkml:trace>
  <inkml:trace contextRef="#ctx0" brushRef="#br0" timeOffset="2996.46">2715 448 8288 0 0,'0'0'190'0'0,"0"0"28"0"0,0 0 7 0 0,10-15 1744 0 0,-10 15-1819 0 0,0 0 1 0 0,0-1-1 0 0,1 1 0 0 0,-1 0 0 0 0,0-1 0 0 0,0 1 0 0 0,0 0 0 0 0,0-1 1 0 0,0 1-1 0 0,1 0 0 0 0,-1-1 0 0 0,0 1 0 0 0,0 0 0 0 0,0-1 0 0 0,0 1 1 0 0,0 0-1 0 0,0-1 0 0 0,0 1 0 0 0,0 0 0 0 0,0-1 0 0 0,0 1 0 0 0,0 0 1 0 0,0-1-1 0 0,-1 1 0 0 0,1 0 0 0 0,0-1 0 0 0,0 1 0 0 0,0 0 0 0 0,0-1 1 0 0,-1 1-1 0 0,1 0 0 0 0,0 0 0 0 0,0-1 0 0 0,0 1 0 0 0,-1 0-150 0 0,0-1 168 0 0,0 0 1 0 0,0 1-1 0 0,0-1 0 0 0,0 1 0 0 0,0 0 1 0 0,0-1-1 0 0,0 1 0 0 0,-1 0 0 0 0,1 0 1 0 0,0 0-1 0 0,-1-1-168 0 0,-3 1 208 0 0,0 0 1 0 0,-1 1 0 0 0,1-1 0 0 0,0 1-1 0 0,-2 0-208 0 0,-7 3 233 0 0,0 1 0 0 0,0 1 0 0 0,0 0 0 0 0,1 1 0 0 0,0 1 0 0 0,0 0 0 0 0,1 0 0 0 0,0 1 0 0 0,-9 9-233 0 0,8-6 114 0 0,1 1 0 0 0,0 0 0 0 0,1 1 0 0 0,0 0-1 0 0,1 1 1 0 0,1 0 0 0 0,0 0 0 0 0,-1 5-114 0 0,8-16-24 0 0,0 1 0 0 0,1-1-1 0 0,-1 1 1 0 0,1 0-1 0 0,0 0 1 0 0,0 0 0 0 0,0 0-1 0 0,1 0 1 0 0,-1 0 0 0 0,1 0-1 0 0,0 0 1 0 0,1 0-1 0 0,-1 0 1 0 0,1-1 0 0 0,0 1-1 0 0,0 0 1 0 0,1 0-1 0 0,0 0 1 0 0,-1-1 0 0 0,2 1-1 0 0,0 2 25 0 0,-1-4 31 0 0,1 0-1 0 0,-1 0 1 0 0,1 0-1 0 0,0 0 1 0 0,0 0 0 0 0,0 0-1 0 0,0-1 1 0 0,0 1-1 0 0,1-1 1 0 0,-1 0-1 0 0,1 0 1 0 0,-1 0-1 0 0,1-1 1 0 0,0 1-1 0 0,-1-1 1 0 0,1 0-1 0 0,0 0 1 0 0,3 0-31 0 0,10 2-167 0 0,0-1 0 0 0,-1-1 1 0 0,16-1 166 0 0,-26 0-74 0 0,12-1-541 0 0,-1 0 0 0 0,1-1 0 0 0,-1-1-1 0 0,1-1 1 0 0,-1-1 0 0 0,15-5 615 0 0,-8 0-1431 0 0,0 0 0 0 0,-1-2 0 0 0,0-1 0 0 0,3-3 1431 0 0,17-13-1920 0 0</inkml:trace>
  <inkml:trace contextRef="#ctx0" brushRef="#br0" timeOffset="3730.145">3126 517 10336 0 0,'0'0'472'0'0,"0"0"-10"0"0,-3 1-401 0 0,1 0 0 0 0,0 0 0 0 0,-1-1 0 0 0,1 1-1 0 0,0-1 1 0 0,-1 1 0 0 0,1-1 0 0 0,-2 0-61 0 0,-4 1 513 0 0,-14 4 1811 0 0,-1 2 0 0 0,-17 8-2324 0 0,20-6 473 0 0,1 0 1 0 0,0 1-1 0 0,0 1 0 0 0,1 1 1 0 0,-4 4-474 0 0,13-9 30 0 0,1 1 0 0 0,0 0-1 0 0,0 0 1 0 0,1 0 0 0 0,-1 3-30 0 0,6-8 3 0 0,-1 0-1 0 0,1 0 0 0 0,0 0 0 0 0,0 0 1 0 0,1 1-1 0 0,-1-1 0 0 0,1 1 1 0 0,0-1-1 0 0,0 1 0 0 0,0 0 1 0 0,0-1-1 0 0,0 1 0 0 0,1 0 1 0 0,0 0-1 0 0,0 0 0 0 0,0 3-2 0 0,0-6 48 0 0,0 0-1 0 0,1 1 1 0 0,-1-1-1 0 0,0 1 0 0 0,1-1 1 0 0,-1 0-1 0 0,1 0 0 0 0,-1 1 1 0 0,1-1-1 0 0,0 0 1 0 0,-1 0-1 0 0,1 0 0 0 0,0 0 1 0 0,0 0-1 0 0,0 0 1 0 0,0 0-1 0 0,0 0 0 0 0,0 0 1 0 0,0 0-1 0 0,0 0 1 0 0,0-1-1 0 0,1 1 0 0 0,-1 0-47 0 0,1-1 19 0 0,0 1 1 0 0,0-1-1 0 0,0 1 0 0 0,0-1 0 0 0,1 0 0 0 0,-1 0 0 0 0,0 0 0 0 0,0 0 1 0 0,0 0-1 0 0,0 0 0 0 0,0-1 0 0 0,1 1 0 0 0,0-1-19 0 0,4-1 3 0 0,-1-1-1 0 0,0 1 0 0 0,0-1 1 0 0,0 0-1 0 0,0-1 0 0 0,-1 1 1 0 0,1-1-1 0 0,-1 0 0 0 0,2-2-2 0 0,22-27 62 0 0,-19 21-57 0 0,0 0 0 0 0,12-9-5 0 0,-16 17-9 0 0,0-2-1 0 0,0 1 0 0 0,-1-1 0 0 0,1 0 0 0 0,-1 0 1 0 0,0 0-1 0 0,-1-1 0 0 0,0 0 0 0 0,2-4 10 0 0,0 3 7 0 0,-4 8 27 0 0,-4 6 39 0 0,0 3-23 0 0,0 0 0 0 0,0 0 0 0 0,0 0 1 0 0,2 0-1 0 0,-1 0 0 0 0,1 0 0 0 0,0 0 0 0 0,1 0 1 0 0,0 0-1 0 0,0 1-50 0 0,0-5 24 0 0,-1-1-25 0 0,1-1-1 0 0,0 1 0 0 0,0-1 1 0 0,0 1-1 0 0,0-1 1 0 0,0 1-1 0 0,1-1 0 0 0,0 0 1 0 0,0 0-1 0 0,0 0 1 0 0,0 0-1 0 0,1 2 2 0 0,-2-4-9 0 0,1 1 1 0 0,-1-1-1 0 0,1 1 1 0 0,-1-1-1 0 0,1 0 1 0 0,-1 1-1 0 0,1-1 0 0 0,0 0 1 0 0,0 0-1 0 0,0 0 1 0 0,0 0-1 0 0,0-1 1 0 0,0 1-1 0 0,0 0 0 0 0,0-1 1 0 0,0 1-1 0 0,0-1 1 0 0,0 0-1 0 0,0 0 0 0 0,0 0 1 0 0,0 0-1 0 0,1 0 9 0 0,9-1 103 0 0,-8 1-93 0 0,-1 0 0 0 0,1-1 0 0 0,-1 1 0 0 0,0-1 0 0 0,1 0-1 0 0,-1 0 1 0 0,0 0 0 0 0,0 0 0 0 0,0 0 0 0 0,0-1 0 0 0,0 1 0 0 0,0-1 0 0 0,2-2-10 0 0,13-11 5 0 0,-1-1 0 0 0,-1-1-1 0 0,7-8-4 0 0,18-20-898 0 0,-13 14-58 0 0,-21 22 584 0 0,1 0 0 0 0,0 0 0 0 0,1 1 0 0 0,-1 0 0 0 0,2 1 0 0 0,7-6 372 0 0,-4 8-56 0 0,-5 18 96 0 0,-2 29 456 0 0,3 7-760 0 0,-4-32 568 0 0,-2-8-37 0 0,0 1 0 0 0,0-1 0 0 0,1 0 0 0 0,1 0 0 0 0,3 6-267 0 0,-6-12 9 0 0,0 0-1 0 0,0-1 1 0 0,1 1-1 0 0,-1-1 1 0 0,1 0-1 0 0,-1 0 1 0 0,1 0-1 0 0,0 0 1 0 0,0 0-1 0 0,0 0 1 0 0,0-1-1 0 0,0 1 0 0 0,0-1 1 0 0,0 0-1 0 0,0 0 1 0 0,1 0-1 0 0,-1-1 1 0 0,0 1-1 0 0,1-1-8 0 0,1 1 99 0 0,0-1 0 0 0,-1 0 0 0 0,1 0 0 0 0,0 0 0 0 0,0-1 0 0 0,0 1 0 0 0,-1-1 0 0 0,1-1 0 0 0,0 1-1 0 0,-1 0 1 0 0,1-1 0 0 0,-1 0 0 0 0,1 0 0 0 0,-1-1 0 0 0,0 1 0 0 0,0-1 0 0 0,0 0 0 0 0,0 0 0 0 0,-1 0 0 0 0,1-1-99 0 0,6-6 11 0 0,-1 0 1 0 0,-1-1-1 0 0,1 0 1 0 0,-2-1 0 0 0,1 0-1 0 0,1-5-11 0 0,-5 10 0 0 0,1-1 0 0 0,-2 1 0 0 0,1-1 0 0 0,-1 0 0 0 0,0 0 0 0 0,-1 0 0 0 0,0-1 0 0 0,0 1 0 0 0,0 0 0 0 0,-1-1 0 0 0,-1-1 0 0 0,1-14 0 0 0,-1 16 0 0 0,1 0 0 0 0,-1 0 0 0 0,-1 0 0 0 0,1-1 0 0 0,-1 1 0 0 0,-1 0 0 0 0,0 0 0 0 0,0 0 0 0 0,-1-2 0 0 0,1 6 0 0 0,-2 2-101 0 0,3 2-424 0 0,1 0-181 0 0,1 1-1216 0 0,2 3-4735 0 0</inkml:trace>
  <inkml:trace contextRef="#ctx0" brushRef="#br0" timeOffset="4023.354">3847 495 4608 0 0,'0'0'208'0'0,"0"9"32"0"0,0-8-198 0 0,0 3 1370 0 0,0 1 1 0 0,0-1-1 0 0,1 0 0 0 0,-1 1 0 0 0,1-1 1 0 0,1 2-1413 0 0,-1 24 4502 0 0,7-6-3475 0 0,-4-12-438 0 0,-1 0 0 0 0,1-1 0 0 0,-2 1 0 0 0,0 0 0 0 0,0 0 0 0 0,-1 7-589 0 0,0-15 142 0 0,-1 0 0 0 0,1 0 0 0 0,0 0 0 0 0,0 0 0 0 0,1 3-142 0 0,3 12 124 0 0,4 19-507 0 0,-9-37 394 0 0,0-1-257 0 0,0 0-144 0 0,6-5-664 0 0,-4 2 674 0 0,0 1-1 0 0,0 0 1 0 0,0-1-1 0 0,0 1 1 0 0,0-1 0 0 0,0 0-1 0 0,-1 0 1 0 0,1 0-1 0 0,-1 1 1 0 0,0-1-1 0 0,0 0 1 0 0,1-4 380 0 0,2-3-650 0 0,8-15-1270 0 0</inkml:trace>
  <inkml:trace contextRef="#ctx0" brushRef="#br0" timeOffset="4302.199">4101 178 6448 0 0,'0'-8'669'0'0,"0"-2"-577"0"0,0-3 5041 0 0,0 12-2231 0 0,0 1-276 0 0,0 0-1278 0 0,0 0-561 0 0,0 0-109 0 0,0 0-64 0 0,0 0-166 0 0,0 0-68 0 0,0 0-18 0 0,2 11 350 0 0,9 18-639 0 0,-1 1 0 0 0,-1 1 0 0 0,-2 0 0 0 0,1 19-73 0 0,2 34 212 0 0,-3 9-212 0 0,-8-77-465 0 0,0 0 0 0 0,0-1 0 0 0,-2 1 0 0 0,0 0 0 0 0,-1-1 0 0 0,-1 0-1 0 0,-4 12 466 0 0,8-25-348 0 0,0-1 0 0 0,1 1 0 0 0,-1 0-1 0 0,0-1 1 0 0,0 1 0 0 0,0-1 0 0 0,0 1-1 0 0,0-1 1 0 0,-1 0 0 0 0,1 0 0 0 0,0 1-1 0 0,-1-1 1 0 0,1 0 0 0 0,-1 0 0 0 0,0 1 348 0 0,-5 1-1536 0 0</inkml:trace>
  <inkml:trace contextRef="#ctx0" brushRef="#br0" timeOffset="4922.46">4006 517 12608 0 0,'-2'-3'312'0'0,"1"3"-262"0"0,1-1 1 0 0,0 1 0 0 0,-1-1 0 0 0,1 1 0 0 0,0-1 0 0 0,-1 1 0 0 0,1-1 0 0 0,0 0 0 0 0,0 1 0 0 0,-1-1 0 0 0,1 1-1 0 0,0-1 1 0 0,0 0 0 0 0,0 1 0 0 0,0-1 0 0 0,0 1 0 0 0,0-1 0 0 0,0 0 0 0 0,0 1 0 0 0,0-1 0 0 0,0 0 0 0 0,0 1-51 0 0,13-9 896 0 0,-6 6-514 0 0,1-1 1 0 0,-1 2 0 0 0,1-1 0 0 0,-1 1-1 0 0,1 0 1 0 0,0 0 0 0 0,0 1 0 0 0,2 0-383 0 0,4-1 265 0 0,16-2 436 0 0,17 1-701 0 0,-17 1 439 0 0,18-3-439 0 0,104-20 20 0 0,-137 22-16 0 0,-5 0 121 0 0,1 1-1 0 0,1 1 0 0 0,-1 0 1 0 0,7 0-125 0 0,-17 2-10 0 0,-1 0-1 0 0,1 0 1 0 0,0-1 0 0 0,-1 1 0 0 0,1 0 0 0 0,-1 0 0 0 0,1 0 0 0 0,-1 0 0 0 0,1 0-1 0 0,-1 0 1 0 0,0 0 0 0 0,1 0 0 0 0,-1 0 0 0 0,0 0 0 0 0,0 1 10 0 0,-7 23-286 0 0,6-22 286 0 0,1 0 0 0 0,-1-1 0 0 0,0 1 0 0 0,0 0 0 0 0,0-1 0 0 0,0 1 0 0 0,-1-1 0 0 0,1 1 0 0 0,-1 0 0 0 0,1-1 0 0 0,0-1 0 0 0,0 0 0 0 0,0 1 0 0 0,0-1 0 0 0,0 1 0 0 0,1-1 0 0 0,-1 1 0 0 0,1-1 0 0 0,-1 1 0 0 0,1-1 0 0 0,0 1 0 0 0,-1 0 0 0 0,1-1 0 0 0,0 1 0 0 0,0 0 0 0 0,0-1 0 0 0,0 1 0 0 0,0 0 0 0 0,1-1 0 0 0,-1 1 0 0 0,0 0 0 0 0,1-1 0 0 0,-1 1 0 0 0,1 0 0 0 0,0 0 2 0 0,0-1-1 0 0,0 1 1 0 0,0 0-1 0 0,0 0 1 0 0,1 0-1 0 0,-1-1 1 0 0,0 1 0 0 0,1 0-1 0 0,-1-1 1 0 0,1 0-1 0 0,0 1 1 0 0,-1-1-1 0 0,1 0 1 0 0,0 0-1 0 0,0 0 1 0 0,0 0-1 0 0,0 0 1 0 0,0 0-1 0 0,0 0 1 0 0,0-1-1 0 0,0 1 1 0 0,0-1-1 0 0,0 0 1 0 0,1 1-2 0 0,1-1 34 0 0,1 0 0 0 0,-1 0 1 0 0,0 0-1 0 0,0 0 0 0 0,1-1 1 0 0,-1 0-1 0 0,0 0 0 0 0,0 0 0 0 0,0 0 1 0 0,0-1-1 0 0,0 1 0 0 0,2-2-34 0 0,7-3 16 0 0,-10 5-12 0 0,0 0 1 0 0,-1 0-1 0 0,1 0 1 0 0,-1-1-1 0 0,1 1 0 0 0,-1-1 1 0 0,1 0-1 0 0,-1 1 1 0 0,0-1-1 0 0,0 0 0 0 0,1-1-4 0 0,17-14 7 0 0,-17 15-29 0 0,0 0 0 0 0,0 0-1 0 0,0 0 1 0 0,-1-1 0 0 0,1 1 0 0 0,-1-1 0 0 0,3-2 22 0 0,-2 1-44 0 0,0 0 0 0 0,1 1-1 0 0,-1 0 1 0 0,1 0-1 0 0,0 0 1 0 0,0 0-1 0 0,0 0 1 0 0,3-1 44 0 0,-2 1-42 0 0,1 0 0 0 0,-1-1 0 0 0,0 0-1 0 0,3-2 43 0 0,-6 3-22 0 0,1 1-1 0 0,0-1 0 0 0,-1 1 1 0 0,1 0-1 0 0,0 0 0 0 0,1 0 1 0 0,-1 0-1 0 0,0 1 0 0 0,0-1 1 0 0,1 1-1 0 0,-1 0 0 0 0,3-1 23 0 0,-4 2-64 0 0,10 0-66 0 0,-3 3 97 0 0,-9 2-15 0 0,0-4 47 0 0,0-1 0 0 0,0 1 0 0 0,-1-1 0 0 0,1 1 0 0 0,0-1 0 0 0,0 1 0 0 0,0 0 0 0 0,0-1 0 0 0,0 1 0 0 0,0-1 0 0 0,0 1-1 0 0,0-1 1 0 0,1 1 0 0 0,-1-1 0 0 0,0 1 0 0 0,0-1 0 0 0,0 1 0 0 0,1-1 0 0 0,-1 1 0 0 0,0-1 0 0 0,0 1 0 0 0,1-1 0 0 0,-1 1 0 0 0,1-1 1 0 0,7 8-35 0 0,-7-7 24 0 0,0-1-1 0 0,0 1 1 0 0,-1 0 0 0 0,1 0 0 0 0,0-1-1 0 0,0 1 1 0 0,-1 0 0 0 0,1 0 0 0 0,0 0-1 0 0,-1 0 1 0 0,1 0 0 0 0,-1 0 0 0 0,1 0-1 0 0,-1 0 1 0 0,1 0 0 0 0,-1 0 0 0 0,0 0-1 0 0,1 1 1 0 0,-1-1 0 0 0,0 0 0 0 0,0 0-1 0 0,0 0 1 0 0,0 0 0 0 0,0 0 0 0 0,0 0-1 0 0,0 1 1 0 0,-1-1 0 0 0,1 1 11 0 0,-1 1-52 0 0,1 1 0 0 0,0 0 0 0 0,0 0 0 0 0,0 0 0 0 0,0-1 0 0 0,0 1 0 0 0,1 0 0 0 0,0 0 0 0 0,0-1 0 0 0,0 1 0 0 0,0 0 0 0 0,0-1 0 0 0,1 1 0 0 0,0-1 0 0 0,1 3 52 0 0,3 7 228 0 0,-4-8-82 0 0,-1-1 1 0 0,0 1-1 0 0,1 0 0 0 0,-2-1 1 0 0,1 6-147 0 0,0-5 134 0 0,0 1 1 0 0,0 0 0 0 0,0 0-1 0 0,1-1 1 0 0,0 1-135 0 0,6 14 120 0 0,-3-9-111 0 0,-1 0 0 0 0,0 0 0 0 0,-1 0 0 0 0,0 1 0 0 0,1 4-9 0 0,9 61-53 0 0,-5-40-236 0 0,1 28 289 0 0,-5-37 66 0 0,5 22-66 0 0,-4-26 34 0 0,-5-19-25 0 0,0 1 0 0 0,0 0 0 0 0,0-1 0 0 0,-1 1 1 0 0,0-1-1 0 0,0 1 0 0 0,0-1 0 0 0,-1 1 0 0 0,0-1 0 0 0,0 0 1 0 0,-2 5-10 0 0,0-2 17 0 0,2-1 0 0 0,-1 1 0 0 0,1-1 1 0 0,0 1-1 0 0,0 3-17 0 0,2-9 1 0 0,0 1 0 0 0,0 0 0 0 0,0-1-1 0 0,0 1 1 0 0,0-1 0 0 0,1 1 0 0 0,-1 0 0 0 0,1-1 0 0 0,0 1 0 0 0,0-1-1 0 0,0 0 1 0 0,0 1 0 0 0,0-1 0 0 0,0 0 0 0 0,1 1 0 0 0,-1-1 0 0 0,1 0-1 0 0,0 1 0 0 0,13 11-43 0 0,-13-12 128 0 0,1 0-1 0 0,-1 0 1 0 0,1 1-1 0 0,-1-1 1 0 0,0 0 0 0 0,0 1-1 0 0,0-1 1 0 0,0 1 0 0 0,-1 0-1 0 0,1-1 1 0 0,-1 1 0 0 0,1 0-1 0 0,-1 0 1 0 0,0 0-1 0 0,0 0 1 0 0,0 0 0 0 0,-1 0-1 0 0,1 1-84 0 0,1 6 471 0 0,-2-10-468 0 0,0 0-1 0 0,1 1 1 0 0,-1-1-1 0 0,0 1 1 0 0,0-1-1 0 0,0 0 1 0 0,0 1-1 0 0,0-1 1 0 0,1 1 0 0 0,-1-1-1 0 0,0 1 1 0 0,0-1-1 0 0,0 0 1 0 0,0 1-1 0 0,0-1 1 0 0,0 1-1 0 0,-1-1 1 0 0,1 1 0 0 0,0-1-1 0 0,0 1 1 0 0,0-1-1 0 0,0 0 1 0 0,0 1-1 0 0,-1-1 1 0 0,1 1 0 0 0,0-1-1 0 0,0 0 1 0 0,-1 1-1 0 0,1-1 1 0 0,0 0-1 0 0,0 1 1 0 0,-1-1-1 0 0,1 0 1 0 0,0 0 0 0 0,-1 1-1 0 0,1-1 1 0 0,-1 0-3 0 0,1 0 26 0 0,-12 8-218 0 0,6-4 415 0 0,7-4-203 0 0,-1 0 0 0 0,0 0 1 0 0,0 0-1 0 0,0 0 0 0 0,0 0 1 0 0,0 0-1 0 0,0 0 0 0 0,0 0 1 0 0,0 0-1 0 0,0 0 0 0 0,0 0 1 0 0,0 0-1 0 0,0 0 0 0 0,0 0 1 0 0,0 0-1 0 0,0 0 0 0 0,0 0 1 0 0,0 0-1 0 0,0 0 0 0 0,1 0 1 0 0,-1 0-1 0 0,0 1 1 0 0,0-1-1 0 0,0 0 0 0 0,0 0 1 0 0,0 0-1 0 0,0 0 0 0 0,0 0 1 0 0,0 0-1 0 0,0 0 0 0 0,0 0 1 0 0,0 0-1 0 0,0 0 0 0 0,0 0 1 0 0,0 0-1 0 0,0 0 0 0 0,0 0 1 0 0,0 0-1 0 0,0 0 0 0 0,0 0 1 0 0,0 0-1 0 0,0 0 0 0 0,0 0 1 0 0,0 1-1 0 0,0-1 0 0 0,0 0 1 0 0,0 0-1 0 0,0 0 0 0 0,0 0 1 0 0,0 0-1 0 0,0 0 1 0 0,0 0-1 0 0,0 0 0 0 0,0 0 1 0 0,0 0-1 0 0,0 0 0 0 0,0 0 1 0 0,0 0-1 0 0,0 0 0 0 0,0 0 1 0 0,0 0-1 0 0,0 0 0 0 0,0 0 1 0 0,0 0-1 0 0,0 0 0 0 0,-1 0 1 0 0,1 0-21 0 0,-3 2 622 0 0,0-1-629 0 0,-10 0 62 0 0,3-1-38 0 0,-1-1 0 0 0,1 0 0 0 0,0 0 0 0 0,0-1 0 0 0,0-1 0 0 0,-4-1-17 0 0,3 0-22 0 0,8 3 7 0 0,0 0 0 0 0,0 0 0 0 0,0 0 0 0 0,0 0 0 0 0,0 0 0 0 0,0 1-1 0 0,0-1 1 0 0,0 1 0 0 0,-2 0 15 0 0,3 0-265 0 0,1 0 19 0 0,0 0-1 0 0,0 0 1 0 0,-1 0-1 0 0,1 0 0 0 0,0 0 1 0 0,0 0-1 0 0,-1 0 1 0 0,1-1-1 0 0,0 1 0 0 0,0 0 1 0 0,0-1-1 0 0,-1 1 1 0 0,1-1-1 0 0,0 1 0 0 0,0-1 247 0 0,0 0-7163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7:36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50 7832 0 0,'-9'-12'833'0'0,"2"6"-2805"0"0,2 0 6513 0 0,7 4 922 0 0,8 3-3511 0 0,8 2-1781 0 0,0-1 0 0 0,0 0 0 0 0,0-2 1 0 0,14 0-172 0 0,76-11 66 0 0,-37 4 19 0 0,64-5-1675 0 0,-103 10-4833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7:39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15032 0 0,'0'0'686'0'0,"0"0"-15"0"0,0 0-415 0 0,1 0-242 0 0,-1 0 1 0 0,1 0-1 0 0,-1 0 1 0 0,1 0-1 0 0,-1 0 1 0 0,0 1-1 0 0,1-1 0 0 0,-1 0 1 0 0,1 0-1 0 0,-1 0 1 0 0,0 1-1 0 0,1-1 1 0 0,-1 0-1 0 0,1 0 1 0 0,-1 1-1 0 0,0-1 1 0 0,1 0-1 0 0,-1 1 1 0 0,0-1-16 0 0,4 9 95 0 0,3 3 100 0 0,-1 0-1 0 0,-1 1 1 0 0,0-1-1 0 0,1 10-193 0 0,4 29 697 0 0,-2 1-1 0 0,-3 1 0 0 0,-1-1 1 0 0,-4 10-697 0 0,0-49 128 0 0,0-1 1 0 0,-1 1 0 0 0,-1-1-1 0 0,-2 9-128 0 0,3-18 96 0 0,-3 6 716 0 0,4-9-808 0 0,0 0 0 0 0,0 0 0 0 0,0 1 0 0 0,-1-1 0 0 0,1 0 0 0 0,0 0 0 0 0,0 0 0 0 0,0 0 0 0 0,-1 0 0 0 0,1 0 0 0 0,0 1 0 0 0,0-1 0 0 0,-1 0 0 0 0,1 0 0 0 0,0 0 1 0 0,0 0-1 0 0,-1 0 0 0 0,1 0 0 0 0,0 0 0 0 0,0 0 0 0 0,-1 0 0 0 0,1 0 0 0 0,0 0 0 0 0,0 0 0 0 0,-1 0 0 0 0,1-1 0 0 0,0 1 0 0 0,0 0 0 0 0,0 0 0 0 0,-1 0 0 0 0,1 0 0 0 0,0 0 0 0 0,0 0 1 0 0,0 0-1 0 0,-1-1 0 0 0,1 1-4 0 0,0 0 3 0 0,-1-1-1 0 0,1 1 1 0 0,0 0 0 0 0,-1-1 0 0 0,1 1 0 0 0,0-1 0 0 0,0 1 0 0 0,-1-1 0 0 0,1 1 0 0 0,0 0-1 0 0,0-1 1 0 0,0 1 0 0 0,0-1 0 0 0,-1 1 0 0 0,1-1 0 0 0,0 1 0 0 0,0-1 0 0 0,0 1 0 0 0,0-1-1 0 0,0 1 1 0 0,0-1 0 0 0,0 1 0 0 0,1-1 0 0 0,-1 1 0 0 0,0-1 0 0 0,0 0-3 0 0,6-16 39 0 0,-3 9-23 0 0,-1-1-71 0 0,2 1 0 0 0,-1 0-1 0 0,1 0 1 0 0,0 0-1 0 0,1 1 1 0 0,0 0 0 0 0,0-1-1 0 0,1 2 1 0 0,0-1-1 0 0,0 1 1 0 0,0 0 0 0 0,1 0-1 0 0,2-2 56 0 0,-1 3-35 0 0,0 1 0 0 0,0 0 0 0 0,0 0 0 0 0,0 1-1 0 0,1-1 1 0 0,-1 2 0 0 0,1-1 0 0 0,0 2 0 0 0,-1-1-1 0 0,6 0 36 0 0,-10 2-12 0 0,1-1-1 0 0,-1 1 1 0 0,1 0-1 0 0,-1 0 1 0 0,1 0-1 0 0,-1 1 1 0 0,1 0-1 0 0,-1-1 1 0 0,0 2-1 0 0,1-1 1 0 0,-1 0-1 0 0,0 1 1 0 0,0 0-1 0 0,0 0 1 0 0,0 0-1 0 0,0 0 0 0 0,0 1 1 0 0,-1 0-1 0 0,1-1 1 0 0,-1 1-1 0 0,1 1 1 0 0,-1-1-1 0 0,2 4 13 0 0,0-1 3 0 0,1 3-6 0 0,-1 1-1 0 0,1-1 0 0 0,2 8 4 0 0,-7-14-3 0 0,0 1 0 0 0,0-1 1 0 0,0 1-1 0 0,0 0 0 0 0,0 0 0 0 0,-1-1 0 0 0,0 1 0 0 0,0 0 0 0 0,0 0 0 0 0,0 0 1 0 0,0 0-1 0 0,-1 1 3 0 0,-1 2 48 0 0,1 0 1 0 0,-1-1-1 0 0,0 1 1 0 0,-1 0-1 0 0,0-1 0 0 0,0 0 1 0 0,0 1-1 0 0,-1-1 1 0 0,1 0-1 0 0,-2-1 1 0 0,1 1-1 0 0,-1-1 1 0 0,1 0-1 0 0,-1 0 1 0 0,-1 0-1 0 0,1-1 1 0 0,-1 0-1 0 0,1 0 0 0 0,-1 0 1 0 0,-1-1-1 0 0,1 1 1 0 0,0-2-1 0 0,-5 3-48 0 0,-6 0 83 0 0,-1 2 15 0 0,0 0 0 0 0,-1-2 1 0 0,0 0-1 0 0,0-2 0 0 0,0 0 0 0 0,-13 0-98 0 0,19-2-133 0 0,-24-2-12 0 0,36 1-19 0 0,-1 0-1 0 0,0-1 1 0 0,1 1 0 0 0,-1 0-1 0 0,0-1 1 0 0,1 1-1 0 0,-1-1 1 0 0,1 0 0 0 0,-1 1-1 0 0,1-1 1 0 0,-1 0-1 0 0,1 0 1 0 0,-1 0 0 0 0,1 0-1 0 0,0 0 1 0 0,0 0-1 0 0,-1 0 1 0 0,1-1 164 0 0,-3-6-1259 0 0</inkml:trace>
  <inkml:trace contextRef="#ctx0" brushRef="#br0" timeOffset="512.413">457 272 6912 0 0,'0'0'528'0'0,"0"0"-47"0"0,0 1 1070 0 0,0 0-1412 0 0,0 40 7281 0 0,-1-23-6004 0 0,-1 0-1 0 0,-1 9-1415 0 0,2-23 128 0 0,1 0 1 0 0,0 0-1 0 0,0 0 0 0 0,1 0 0 0 0,-1-1 1 0 0,1 1-1 0 0,-1 0 0 0 0,1 0 0 0 0,1-1 0 0 0,0 4-128 0 0,1 1 298 0 0,1-1-1 0 0,-1 1 1 0 0,2 0-1 0 0,0 1-297 0 0,-3-7 47 0 0,0 0 1 0 0,-1 0-1 0 0,1-1 1 0 0,0 1-1 0 0,0 0 1 0 0,0-1-1 0 0,0 1 1 0 0,0-1-1 0 0,1 0 1 0 0,-1 1-1 0 0,0-1 1 0 0,1 0-48 0 0,33 10 309 0 0,-15-5-235 0 0,-17-5-50 0 0,1 0-1 0 0,0 0 1 0 0,0 0-1 0 0,-1-1 1 0 0,1 1-1 0 0,0-1 1 0 0,0 0-1 0 0,0-1 1 0 0,0 1-1 0 0,2-1-23 0 0,8-3 151 0 0,0 0-1 0 0,9-4-150 0 0,-13 4 56 0 0,-8 3-30 0 0,0 0-1 0 0,0-1 1 0 0,0 1 0 0 0,0-1-1 0 0,0 0 1 0 0,-1 0-1 0 0,1 0 1 0 0,-1-1-1 0 0,1 1 1 0 0,-1 0-1 0 0,0-1 1 0 0,0 0 0 0 0,0 1-1 0 0,0-1 1 0 0,0 0-1 0 0,1-3-25 0 0,2-6 75 0 0,1-1 0 0 0,-2-1-1 0 0,3-7-74 0 0,3-11-51 0 0,-4 15-244 0 0,0-1 0 0 0,1-9 295 0 0,-7 9-268 0 0,0 17 200 0 0,-1 2 4 0 0,-3 3 22 0 0,0 0-1 0 0,0 0 0 0 0,1 1 1 0 0,0 0-1 0 0,0-1 1 0 0,0 1-1 0 0,0 1 0 0 0,1-1 1 0 0,0 0-1 0 0,0 1 0 0 0,0-1 1 0 0,1 1-1 0 0,-1-1 1 0 0,1 1-1 0 0,1 0 43 0 0,-3 12-34 0 0,2 0 0 0 0,0 0-1 0 0,2 0 1 0 0,0 4 34 0 0,-1-17 18 0 0,0 0-1 0 0,1-1 0 0 0,0 1 1 0 0,0-1-1 0 0,0 1 1 0 0,0-1-1 0 0,1 1 0 0 0,-1-1 1 0 0,1 0-1 0 0,0 1 0 0 0,1-1 1 0 0,-1 0-1 0 0,1 0 1 0 0,0-1-1 0 0,0 1 0 0 0,0-1 1 0 0,0 1-1 0 0,1-1 1 0 0,-1 0-1 0 0,1 0 0 0 0,0 0 1 0 0,0-1-1 0 0,0 1 0 0 0,0-1 1 0 0,0 0-1 0 0,0 0 1 0 0,1-1-1 0 0,-1 1 0 0 0,4 0-17 0 0,-1-1 68 0 0,1 0 0 0 0,0-1 0 0 0,0 0 0 0 0,0 0 0 0 0,0 0 0 0 0,0-1 0 0 0,0-1 0 0 0,0 1 0 0 0,0-1 0 0 0,0 0 0 0 0,-1-1 0 0 0,7-2-68 0 0,-8 1-303 0 0,0 1 0 0 0,0-1 0 0 0,0 0 0 0 0,-1 0 0 0 0,1 0 0 0 0,2-4 303 0 0,8-5-5511 0 0,-2 4-1663 0 0</inkml:trace>
  <inkml:trace contextRef="#ctx0" brushRef="#br0" timeOffset="836.88">1165 234 5984 0 0,'-1'8'622'0'0,"-4"50"4838"0"0,4-54-5063 0 0,1 1-1 0 0,0 0 0 0 0,1 0 1 0 0,-1 0-1 0 0,1-1 0 0 0,0 3-396 0 0,3 23 60 0 0,-3 8 209 0 0,-2 36 1685 0 0,1-61-1249 0 0,0-1 0 0 0,1 1 0 0 0,0 0 0 0 0,2 8-705 0 0,2-6 119 0 0,-3-14 754 0 0,-1-8-461 0 0,-8-68 692 0 0,7 65-1182 0 0,0 1-1 0 0,1-1 0 0 0,0 1 0 0 0,0 0 0 0 0,1-1 1 0 0,0 1-1 0 0,0 0 0 0 0,1 0 0 0 0,1 0 1 0 0,0 0-1 0 0,0 1 0 0 0,0-1 0 0 0,6-6 79 0 0,9-17-367 0 0,-14 21 147 0 0,1 1-1 0 0,0 1 1 0 0,0-1-1 0 0,1 1 1 0 0,0 1-1 0 0,1-1 1 0 0,0 1-1 0 0,0 0 1 0 0,1 1-1 0 0,0-1 221 0 0,0 2-546 0 0,1 1 0 0 0,-1 0 0 0 0,1 0 0 0 0,-1 0 0 0 0,1 2 0 0 0,1-1-1 0 0,-1 1 1 0 0,8-1 546 0 0,10-2-1396 0 0,-5 5-10 0 0</inkml:trace>
  <inkml:trace contextRef="#ctx0" brushRef="#br0" timeOffset="1564.502">1445 240 8752 0 0,'0'0'673'0'0,"3"8"-410"0"0,13 68 1818 0 0,28 119 6669 0 0,-38-179-8123 0 0,-6-15-376 0 0,0-1-26 0 0,0 0-8 0 0,0 0-9 0 0,6-8 288 0 0,-3 1-347 0 0,-1 0 0 0 0,0 0 0 0 0,0 0 0 0 0,-1 0-1 0 0,1-7-148 0 0,4-18 43 0 0,-1 16-317 0 0,1 1 0 0 0,6-10 274 0 0,7-19-916 0 0,-15 33 735 0 0,0 0-1 0 0,1 1 1 0 0,0 0-1 0 0,0 0 1 0 0,6-7 181 0 0,-9 14-30 0 0,0 1 1 0 0,0-1-1 0 0,1 0 0 0 0,-1 1 1 0 0,0 0-1 0 0,1-1 1 0 0,0 1-1 0 0,-1 0 1 0 0,1 0-1 0 0,0 0 0 0 0,0 1 1 0 0,0-1-1 0 0,0 1 1 0 0,1 0-1 0 0,-1-1 1 0 0,0 1-1 0 0,0 1 0 0 0,1-1 1 0 0,-1 0-1 0 0,3 1 30 0 0,-4 0-14 0 0,1 1 0 0 0,-1-1 0 0 0,1 1 0 0 0,-1 0 0 0 0,0 0 0 0 0,1 0 0 0 0,-1 0 0 0 0,0 0 0 0 0,0 0 0 0 0,0 1 0 0 0,0-1 0 0 0,0 1 14 0 0,23 19 8 0 0,-22-17-2 0 0,0 0 0 0 0,0 0 0 0 0,0 1-1 0 0,-1 0 1 0 0,0-1 0 0 0,0 1 0 0 0,0 0-1 0 0,0 0 1 0 0,0 4-6 0 0,5 9 102 0 0,7 20 125 0 0,-6-14 11 0 0,2 0 1 0 0,1-1-1 0 0,11 20-238 0 0,-19-39 74 0 0,1 1-1 0 0,-1-2 0 0 0,0 1 1 0 0,1 0-1 0 0,0-1 0 0 0,0 0 1 0 0,1 1-74 0 0,-4-3-1 0 0,0 0 1 0 0,0 0-1 0 0,0 0 1 0 0,0-1-1 0 0,0 1 1 0 0,0 0-1 0 0,0-1 1 0 0,0 1-1 0 0,0-1 1 0 0,1 1-1 0 0,-1-1 0 0 0,0 0 1 0 0,0 0-1 0 0,0 1 1 0 0,1-1-1 0 0,-1 0 1 0 0,0 0-1 0 0,0 0 1 0 0,0 0-1 0 0,1 0 1 0 0,-1 0-1 0 0,0-1 1 0 0,0 1-1 0 0,0 0 1 0 0,1 0-1 0 0,-1-1 1 0 0,0 1-1 0 0,0-1 1 0 0,0 1-1 0 0,0-1 1 0 0,0 0 0 0 0,7-3-344 0 0,-7 3 89 0 0,0 0 0 0 0,1 1 1 0 0,-1-1-1 0 0,0 0 0 0 0,0 0 0 0 0,0 1 0 0 0,0-1 0 0 0,0 0 0 0 0,0 0 0 0 0,0 0 0 0 0,0 0 0 0 0,0-1 255 0 0,10-17-1825 0 0,-1 1-20 0 0</inkml:trace>
  <inkml:trace contextRef="#ctx0" brushRef="#br0" timeOffset="1887.702">1992 264 4144 0 0,'0'0'319'0'0,"0"1"-443"0"0,6 10 5753 0 0,-4-8-4669 0 0,0 1 1 0 0,0 0 0 0 0,0-1 0 0 0,-1 1-1 0 0,1 0 1 0 0,-1 0 0 0 0,0 0-961 0 0,1 9 868 0 0,0-1 1 0 0,-1 1-1 0 0,0 1-868 0 0,-1-4 156 0 0,1 0 1 0 0,0 0-1 0 0,1-1 0 0 0,0 1 0 0 0,2 4-156 0 0,1 1 195 0 0,-2-5-72 0 0,1 0 1 0 0,0 0-1 0 0,2 3-123 0 0,-4-10 35 0 0,-1 0 0 0 0,1-1 0 0 0,0 1 0 0 0,0-1 0 0 0,0 1 0 0 0,0-1 0 0 0,0 0 0 0 0,1 0 0 0 0,-1 0 0 0 0,1 0 0 0 0,-1 0 0 0 0,1-1 0 0 0,2 2-35 0 0,-5-3-56 0 0,1 0 1 0 0,-1 0-1 0 0,0 1 0 0 0,1-1 0 0 0,-1 0 0 0 0,1 0 0 0 0,-1 0 0 0 0,1 0 0 0 0,-1 1 0 0 0,1-1 0 0 0,-1 0 0 0 0,1 0 0 0 0,-1 0 0 0 0,1 0 1 0 0,-1 0-1 0 0,1-1 0 0 0,-1 1 0 0 0,1 0 0 0 0,-1 0 0 0 0,1 0 0 0 0,-1 0 0 0 0,1 0 0 0 0,-1-1 0 0 0,1 1 0 0 0,-1 0 0 0 0,1 0 1 0 0,-1-1-1 0 0,0 1 0 0 0,1 0 0 0 0,-1-1 0 0 0,1 1 0 0 0,-1 0 0 0 0,0-1 0 0 0,1 1 56 0 0,2-6-743 0 0</inkml:trace>
  <inkml:trace contextRef="#ctx0" brushRef="#br0" timeOffset="2568.677">2253 214 13328 0 0,'0'0'612'0'0,"0"0"-15"0"0,1 2-382 0 0,4 2-156 0 0,-1 1 0 0 0,0 0 0 0 0,-1 0 0 0 0,1 0 0 0 0,-1 0 0 0 0,0 1 0 0 0,0 0 0 0 0,-1-1 0 0 0,0 1 0 0 0,0 0 0 0 0,0 1-59 0 0,9 33 554 0 0,-7-29 79 0 0,-1 0 1 0 0,0 1-1 0 0,-1-1 1 0 0,0 3-634 0 0,2 13 357 0 0,1 0 0 0 0,6 18-357 0 0,0-2 492 0 0,-10-40-438 0 0,0 0-1 0 0,0 0 0 0 0,1 1 1 0 0,-1-1-1 0 0,1 0 0 0 0,0 0 1 0 0,1 1-54 0 0,-1-1 63 0 0,0-1 0 0 0,-1 1 0 0 0,1 0 0 0 0,0 0 0 0 0,-1 1 0 0 0,1 2-63 0 0,-2-6 7 0 0,0 0 0 0 0,0 0 0 0 0,1 0 0 0 0,-1 1 0 0 0,0-1 0 0 0,0 0 0 0 0,0 0 0 0 0,0 0 0 0 0,0 0 0 0 0,1 0 0 0 0,-1 1 0 0 0,0-1 0 0 0,0 0 0 0 0,0 0 0 0 0,1 0 0 0 0,-1 0 0 0 0,0 0-1 0 0,0 0 1 0 0,0 0 0 0 0,1 0 0 0 0,-1 0 0 0 0,0 0 0 0 0,0 0 0 0 0,0 0 0 0 0,1 0 0 0 0,-1 0 0 0 0,0 0 0 0 0,0 0 0 0 0,0 0 0 0 0,1 0 0 0 0,-1 0 0 0 0,0 0 0 0 0,0 0 0 0 0,0 0 0 0 0,1 0 0 0 0,-1 0-7 0 0,10-3 277 0 0,-7 1-225 0 0,1-1 0 0 0,0 0 0 0 0,-1 0 0 0 0,0-1 0 0 0,0 1 0 0 0,0-1 0 0 0,0 1 0 0 0,0-1 0 0 0,-1 0 0 0 0,1 0 0 0 0,0-3-52 0 0,6-11 47 0 0,-1-1 0 0 0,-1-2-47 0 0,-1 5 6 0 0,0 2-93 0 0,1-1 0 0 0,0 1 0 0 0,1 0 0 0 0,0 1-1 0 0,10-11 88 0 0,-10 16-12 0 0,-7 7 7 0 0,0 0-1 0 0,0 1 1 0 0,-1-1-1 0 0,1 1 1 0 0,0-1-1 0 0,0 1 1 0 0,0-1-1 0 0,0 1 0 0 0,-1 0 1 0 0,1-1-1 0 0,0 1 1 0 0,0 0-1 0 0,0 0 1 0 0,0-1-1 0 0,0 1 1 0 0,0 0-1 0 0,0 0 1 0 0,0 0-1 0 0,0 0 6 0 0,5 5-63 0 0,-5-4 49 0 0,1 3 4 0 0,1-1 0 0 0,-1 1 1 0 0,0-1-1 0 0,-1 1 1 0 0,1 0-1 0 0,0 0 0 0 0,-1 0 1 0 0,0 0-1 0 0,0 1 10 0 0,2 4-40 0 0,19 70-24 0 0,-20-72 74 0 0,0 1-1 0 0,1-1 1 0 0,0 0 0 0 0,1-1 0 0 0,0 1-1 0 0,0-1 1 0 0,0 1 0 0 0,1 0-10 0 0,-3-5 30 0 0,1 1 0 0 0,-1-1 1 0 0,1 0-1 0 0,0 0 0 0 0,0 0 1 0 0,0 0-1 0 0,0 0 1 0 0,0-1-1 0 0,0 1 0 0 0,0-1 1 0 0,0 0-1 0 0,1 0 0 0 0,-1 0 1 0 0,0 0-1 0 0,1-1 1 0 0,-1 1-1 0 0,0-1 0 0 0,1 0 1 0 0,1 0-31 0 0,4 0 43 0 0,1-1-1 0 0,0-1 1 0 0,0 0 0 0 0,-1 0 0 0 0,1 0 0 0 0,-1-2 0 0 0,0 1 0 0 0,1-1 0 0 0,5-3-43 0 0,1-2-260 0 0,0-1 1 0 0,0-1-1 0 0,-1 0 1 0 0,9-9 259 0 0,25-33-2358 0 0,-22 26-17 0 0,-1 0-1 0 0,-2-2 0 0 0,1-3 2376 0 0,-24 31-83 0 0,0-1 0 0 0,0 1 1 0 0,0 0-1 0 0,0 0 0 0 0,0 0 1 0 0,0-1-1 0 0,0 1 0 0 0,-1 0 1 0 0,1-1-1 0 0,0 1 0 0 0,-1-1 1 0 0,1 1-1 0 0,-1-1 0 0 0,1 1 1 0 0,-1-1-1 0 0,0 1 0 0 0,0-1 1 0 0,0 1-1 0 0,0-1 0 0 0,0 0 1 0 0,0 1-1 0 0,0-1 0 0 0,0 1 1 0 0,-1-1-1 0 0,1 1 0 0 0,-1-2 83 0 0,-1-5 476 0 0,2 7-299 0 0,0 0 0 0 0,0 0 0 0 0,-1 0 0 0 0,1 0 0 0 0,0 0 0 0 0,0 1 0 0 0,-1-1 0 0 0,1 0 0 0 0,-1 0 0 0 0,1 0 0 0 0,-1 1 0 0 0,1-1 0 0 0,-1 0-177 0 0,0 0 161 0 0,1 1-1 0 0,-1 0 1 0 0,0-1 0 0 0,0 1-1 0 0,0 0 1 0 0,1 0 0 0 0,-1 0-1 0 0,0 0 1 0 0,0-1 0 0 0,0 1-1 0 0,1 0 1 0 0,-1 1 0 0 0,0-1-1 0 0,0 0 1 0 0,1 0 0 0 0,-1 0-1 0 0,0 0 1 0 0,0 0 0 0 0,0 1-1 0 0,1-1 1 0 0,-1 1-161 0 0,-3 0 586 0 0,1 1 1 0 0,-1 0-1 0 0,1 1 1 0 0,0-1-1 0 0,0 0 0 0 0,0 1 1 0 0,0 0-1 0 0,-2 2-586 0 0,-7 6-458 0 0,9-8 381 0 0,-2 1-81 0 0,0-1-1 0 0,0 2 1 0 0,1-1-1 0 0,-1 1 1 0 0,1-1-1 0 0,0 1 0 0 0,-2 4 159 0 0,-14 19 75 0 0,13-19 15 0 0,1 1 0 0 0,-1-1-1 0 0,-2 7-89 0 0,-10 17 198 0 0,15-26-31 0 0,-1 0 0 0 0,1 0 0 0 0,1 0 0 0 0,-1 1 0 0 0,1-1 0 0 0,-2 8-167 0 0,5-14 34 0 0,0-1-1 0 0,-1 1 0 0 0,1 0 1 0 0,0-1-1 0 0,-1 1 0 0 0,1 0 1 0 0,0 0-1 0 0,0-1 0 0 0,0 1 1 0 0,0 0-1 0 0,0-1 0 0 0,0 1 1 0 0,0 0-1 0 0,0 0 0 0 0,0-1 1 0 0,0 1-1 0 0,0 0 0 0 0,0-1 0 0 0,1 1 1 0 0,-1 0-1 0 0,0-1 0 0 0,1 1 1 0 0,-1 0-1 0 0,0-1 0 0 0,1 1 1 0 0,-1 0-34 0 0,2-1 46 0 0,0 0 0 0 0,-1 0 0 0 0,1 0 1 0 0,-1 0-1 0 0,1 0 0 0 0,-1-1 0 0 0,1 1 0 0 0,0-1 1 0 0,-1 1-1 0 0,1-1 0 0 0,0 0-46 0 0,2 0-56 0 0,8-4 82 0 0,0 0 0 0 0,-1-1 0 0 0,0 0 0 0 0,1-1-26 0 0,1-1-167 0 0,1 0 0 0 0,12-4 167 0 0,-23 10-19 0 0,1 1 0 0 0,0 0 0 0 0,0 0 0 0 0,0 0 0 0 0,-1 0 0 0 0,1 1 0 0 0,0-1 0 0 0,0 1 1 0 0,0 0-1 0 0,0 0 0 0 0,0 1 0 0 0,4 0 19 0 0,-5-1-15 0 0,1 1 0 0 0,0 0 0 0 0,0 0-1 0 0,-1 0 1 0 0,1 0 0 0 0,-1 0 0 0 0,1 1 0 0 0,-1 0 0 0 0,1 0 0 0 0,-1 0 0 0 0,0 0 0 0 0,0 0 0 0 0,0 0 0 0 0,0 1 0 0 0,0 0 0 0 0,-1-1 0 0 0,1 1 0 0 0,-1 0-1 0 0,0 0 1 0 0,1 2 15 0 0,5 7-57 0 0,0 1-1 0 0,0 0 1 0 0,-1 0-1 0 0,-1 1 0 0 0,1 4 58 0 0,13 32-119 0 0,-14-39 73 0 0,-1 1 1 0 0,-1 0-1 0 0,0 0 1 0 0,0 0 0 0 0,-1 0-1 0 0,1 11 46 0 0,2 23-84 0 0,-3-30 100 0 0,-1 0 0 0 0,-1 0-1 0 0,0 0 1 0 0,-2 10-16 0 0,-15 107 685 0 0,12-111-146 0 0,-7 22-539 0 0,-2 5 581 0 0,12-44-503 0 0,-1 0-1 0 0,1 1 1 0 0,-1-1-1 0 0,0-1 1 0 0,-1 1-1 0 0,1 0 1 0 0,-1 0-1 0 0,0-1 1 0 0,0 1 0 0 0,0-1-1 0 0,-4 4-77 0 0,4-6 67 0 0,1 0-1 0 0,0 1 1 0 0,-1-1 0 0 0,0-1 0 0 0,1 1-1 0 0,-1 0 1 0 0,0 0 0 0 0,0-1-1 0 0,0 0 1 0 0,0 0 0 0 0,0 0-1 0 0,-1 0 1 0 0,1 0 0 0 0,0 0 0 0 0,0-1-1 0 0,0 0 1 0 0,-1 1 0 0 0,1-1-1 0 0,-2-1-66 0 0,-6-1 159 0 0,0-1-1 0 0,1 0 1 0 0,-1 0 0 0 0,-2-2-159 0 0,-3-1 44 0 0,-2-2 52 0 0,1-1-1 0 0,0 0 1 0 0,0-1 0 0 0,-7-6-96 0 0,-20-12 158 0 0,-43-24-850 0 0,49 29-5669 0 0,8 4-1325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7:37.4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13360 0 0,'0'0'1026'0'0,"0"0"-543"0"0,0 0 201 0 0,0 0 157 0 0,0 1 30 0 0,4 9-649 0 0,-1 1-1 0 0,-1 0 1 0 0,0 0 0 0 0,0 0-1 0 0,-1 3-221 0 0,3 17 233 0 0,2 17 378 0 0,-3-1 0 0 0,-2 1 0 0 0,-3 11-611 0 0,1 9 572 0 0,-2 39 96 0 0,-4 4-28 0 0,7-85-617 0 0,0-25 88 0 0,0-1 10 0 0,0 0-10 0 0,0 0-13 0 0,0 0-2 0 0,7-11 80 0 0,10-15-134 0 0,-11 17-29 0 0,0 0 0 0 0,-1 0-1 0 0,2-4-12 0 0,0-1-48 0 0,0 1 1 0 0,2 0-1 0 0,0 1 0 0 0,3-4 48 0 0,3-4-45 0 0,-12 16 37 0 0,0 1 0 0 0,0-1 0 0 0,0 1 0 0 0,0 0 0 0 0,1 0 1 0 0,0 0-1 0 0,-1 1 0 0 0,1-1 0 0 0,0 1 0 0 0,4-1 8 0 0,-6 1-12 0 0,0 1 0 0 0,1 1 1 0 0,-1-1-1 0 0,1 0 0 0 0,-1 1 1 0 0,1-1-1 0 0,-1 1 0 0 0,1 0 1 0 0,-1 0-1 0 0,1 0 0 0 0,-1 0 1 0 0,1 0-1 0 0,-1 0 0 0 0,1 1 1 0 0,-1-1-1 0 0,1 1 0 0 0,-1 0 1 0 0,1 0-1 0 0,1 0 12 0 0,-2 1-21 0 0,1 1 0 0 0,-1-1 0 0 0,1 0 0 0 0,-1 0 0 0 0,0 1 0 0 0,0 0 0 0 0,0-1-1 0 0,0 3 22 0 0,6 5-14 0 0,-2-1 14 0 0,0 0 0 0 0,-1 1 0 0 0,0 0 0 0 0,0 0 0 0 0,-1 1 0 0 0,0-1 0 0 0,0 5 0 0 0,0 0 0 0 0,2-1 0 0 0,-1-1 0 0 0,7 12 0 0 0,-7-17 21 0 0,-1-1 0 0 0,1 0 0 0 0,0-1 0 0 0,1 1 0 0 0,4 3-21 0 0,-8-8-2 0 0,1 0 1 0 0,-1 0-1 0 0,1 0 1 0 0,-1 0-1 0 0,1 0 1 0 0,0-1-1 0 0,0 1 1 0 0,0-1-1 0 0,0 1 0 0 0,0-1 1 0 0,0 0-1 0 0,0-1 1 0 0,0 1-1 0 0,1 0 1 0 0,2-1 1 0 0,-1 0-292 0 0,30-1-2057 0 0,-13-3-3061 0 0,-3-2-828 0 0</inkml:trace>
  <inkml:trace contextRef="#ctx0" brushRef="#br0" timeOffset="299.253">672 406 6448 0 0,'0'0'498'0'0,"-2"0"-327"0"0,-2-1 615 0 0,-1 1 0 0 0,0-1 0 0 0,0 1 0 0 0,1 0-1 0 0,-1 0 1 0 0,0 1 0 0 0,0 0 0 0 0,1-1 0 0 0,-1 2 0 0 0,0-1 0 0 0,1 0-1 0 0,-1 1 1 0 0,1 0 0 0 0,0 0 0 0 0,-4 2-786 0 0,4-1 173 0 0,0 0 0 0 0,-1 0 0 0 0,2 0 0 0 0,-1 0 0 0 0,0 1 0 0 0,0 0-173 0 0,-10 11 472 0 0,0 2 1 0 0,1 0-1 0 0,1 0 0 0 0,-1 3-472 0 0,9-13 36 0 0,1-1 0 0 0,0 1 0 0 0,1 0 0 0 0,-1 0 0 0 0,1 0 0 0 0,0 4-36 0 0,1-7-5 0 0,0 0 0 0 0,1 0-1 0 0,0 0 1 0 0,0 0-1 0 0,0 0 1 0 0,0 0-1 0 0,1 0 1 0 0,0 0 0 0 0,0 0-1 0 0,0 0 1 0 0,0 0-1 0 0,1 1 6 0 0,0-2 4 0 0,0 1 0 0 0,0 0 0 0 0,0 0 0 0 0,1-1 0 0 0,0 1 0 0 0,0-1 0 0 0,0 0 0 0 0,0 0 0 0 0,0 0 0 0 0,1 0-1 0 0,2 2-3 0 0,-3-4 22 0 0,0 1-1 0 0,0 0 0 0 0,-1-1 1 0 0,1 1-1 0 0,0-1 0 0 0,0 0 1 0 0,0 0-1 0 0,0 0 0 0 0,1-1 0 0 0,-1 1 1 0 0,0-1-1 0 0,0 1 0 0 0,0-1 1 0 0,0 0-1 0 0,1 0 0 0 0,1-1-21 0 0,17-2 136 0 0,-16 3-94 0 0,-1-1-1 0 0,1 0 1 0 0,-1 0 0 0 0,1 0-1 0 0,3-3-41 0 0,-4 3 21 0 0,-1-1 0 0 0,1 1 0 0 0,-1-1 0 0 0,0-1 0 0 0,0 1 0 0 0,0 0 0 0 0,0-1 0 0 0,0 0 0 0 0,0 0 0 0 0,-1 0 0 0 0,1-1 0 0 0,-1 1 0 0 0,0-1 0 0 0,2-2-21 0 0,-3 2 23 0 0,0 0 0 0 0,0-1 0 0 0,0 1 0 0 0,0-1 0 0 0,-1 0 0 0 0,0 1 1 0 0,0-1-1 0 0,0 0 0 0 0,0 0 0 0 0,-1 0 0 0 0,0 1 0 0 0,0-1 0 0 0,0 0 0 0 0,0 0 1 0 0,-1 0-1 0 0,0 0 0 0 0,0 0-23 0 0,-1-5-495 0 0,-1 1 1 0 0,0-1-1 0 0,-3-5 495 0 0,-15-25-6585 0 0,13 26-24 0 0</inkml:trace>
  <inkml:trace contextRef="#ctx0" brushRef="#br0" timeOffset="1051.639">641 448 9472 0 0,'0'0'432'0'0,"0"0"-6"0"0,1 1-276 0 0,2 0-15 0 0,-1 1 1 0 0,1-1-1 0 0,0 0 0 0 0,-1 0 1 0 0,1 0-1 0 0,0 0 1 0 0,0-1-1 0 0,-1 1 0 0 0,1-1 1 0 0,0 1-1 0 0,0-1 1 0 0,0 0-1 0 0,2 0-135 0 0,4-1 921 0 0,-1-1-1 0 0,0 0 1 0 0,9-2-921 0 0,11-4 451 0 0,-20 6-284 0 0,1-1-1 0 0,-1 0 1 0 0,0 0 0 0 0,0-1-167 0 0,26-9 591 0 0,-23 9-330 0 0,1-1-1 0 0,-1 0 0 0 0,0-1 0 0 0,3-2-260 0 0,27-13 563 0 0,-30 15-471 0 0,0-1-1 0 0,-1 0 1 0 0,1 0-1 0 0,-1-1 1 0 0,-1 0-1 0 0,1-1 1 0 0,-1 0-1 0 0,0-1-91 0 0,24-23 160 0 0,-23 24-127 0 0,-2-1 0 0 0,1-1-1 0 0,-1 1 1 0 0,-1-1 0 0 0,0-1-1 0 0,1-1-32 0 0,12-21-4 0 0,-14 26 56 0 0,-1-1 0 0 0,0 0 0 0 0,0-1 0 0 0,-1 1 0 0 0,0-1 0 0 0,-1 0 0 0 0,0 0 0 0 0,0 0 0 0 0,-1 0 0 0 0,-1 0 0 0 0,0-1 0 0 0,0-1-52 0 0,-1 12-4 0 0,0-1-1 0 0,0 0 0 0 0,0 0 1 0 0,0 0-1 0 0,0 0 0 0 0,0 0 1 0 0,0 1-1 0 0,0-1 0 0 0,0 0 1 0 0,0 0-1 0 0,-1 0 0 0 0,1 0 1 0 0,0 1-1 0 0,-1-1 0 0 0,1 0 1 0 0,-1 0-1 0 0,1 1 0 0 0,-1-1 1 0 0,1 0-1 0 0,-1 1 0 0 0,1-1 1 0 0,-1 0-1 0 0,0 1 0 0 0,1-1 1 0 0,-1 1-1 0 0,0-1 0 0 0,1 1 1 0 0,-1-1-1 0 0,0 1 0 0 0,0 0 1 0 0,0-1-1 0 0,1 1 0 0 0,-1 0 1 0 0,0 0-1 0 0,0-1 5 0 0,-1 1-6 0 0,1 1 0 0 0,-1-1 0 0 0,1 0 0 0 0,0 0-1 0 0,-1 1 1 0 0,1-1 0 0 0,0 0 0 0 0,-1 1 0 0 0,1-1 0 0 0,0 1 0 0 0,0 0 0 0 0,-1-1 0 0 0,1 1 0 0 0,0 0 0 0 0,0 0 0 0 0,0 0-1 0 0,0 0 1 0 0,0 0 0 0 0,0 0 0 0 0,0 0 0 0 0,0 0 0 0 0,0 1 6 0 0,-16 21-88 0 0,9-12 32 0 0,0 0 0 0 0,0 1 0 0 0,-3 8 56 0 0,-13 33-179 0 0,-12 47 179 0 0,23-63-53 0 0,4-13 50 0 0,2 1-1 0 0,-2 7 4 0 0,1 7 20 0 0,2-11-59 0 0,0-1 0 0 0,0 21 39 0 0,6-40 16 0 0,0 1-1 0 0,0 0 0 0 0,0-1 1 0 0,1 1-1 0 0,1-1 1 0 0,-1 1-1 0 0,1-1 1 0 0,1 1-1 0 0,-1-1 0 0 0,5 7-15 0 0,-5-10 47 0 0,1 1 0 0 0,0-1 0 0 0,0 0 0 0 0,1 0 0 0 0,0 0 0 0 0,0 0 0 0 0,0-1 0 0 0,1 1-47 0 0,-2-2 48 0 0,-1-1-1 0 0,1 0 1 0 0,1 0-1 0 0,-1 0 1 0 0,0 0-1 0 0,0-1 1 0 0,1 1-1 0 0,-1-1 1 0 0,1 0 0 0 0,-1 0-1 0 0,1 0 1 0 0,0-1-1 0 0,-1 1 1 0 0,3-1-48 0 0,7 0 146 0 0,1-1 0 0 0,-1-1 1 0 0,0 0-1 0 0,1 0 1 0 0,-1-2-1 0 0,0 0 0 0 0,-1 0 1 0 0,7-4-147 0 0,15-3 194 0 0,-24 7-146 0 0,0-1 0 0 0,-1 1 0 0 0,1-1 0 0 0,-1-1 0 0 0,-1 0 0 0 0,1 0 0 0 0,-1-1 0 0 0,0 0 0 0 0,0 0 0 0 0,1-3-48 0 0,2-2 51 0 0,0-2 0 0 0,0 0 0 0 0,-2 0 0 0 0,1 0 0 0 0,5-15-51 0 0,-11 20 13 0 0,-1 0 0 0 0,-1 0 1 0 0,1-1-1 0 0,-1 1 0 0 0,0-6-13 0 0,-2 13 1 0 0,0 1-1 0 0,0 0 0 0 0,0 0 0 0 0,0-1 1 0 0,0 1-1 0 0,0 0 0 0 0,-1 0 0 0 0,1 0 1 0 0,0-1-1 0 0,-1 1 0 0 0,1 0 0 0 0,-1 0 1 0 0,0 0-1 0 0,1 0 0 0 0,-1 0 0 0 0,0-1 0 0 0,0 1 0 0 0,1 1-1 0 0,0-1 0 0 0,-1 1 0 0 0,1-1 1 0 0,-1 1-1 0 0,1-1 0 0 0,-1 1 1 0 0,0-1-1 0 0,1 1 0 0 0,-1-1 0 0 0,0 1 1 0 0,1 0-1 0 0,-1-1 0 0 0,0 1 1 0 0,1 0-1 0 0,-1 0 0 0 0,0 0 0 0 0,1-1 1 0 0,-1 1-1 0 0,0 0 0 0 0,0 0 1 0 0,1 0-1 0 0,-1 0 0 0 0,0 0 0 0 0,1 0 1 0 0,-1 1-1 0 0,0-1 0 0 0,0 0 1 0 0,-7 3-66 0 0,6-3 61 0 0,0 1 0 0 0,0-1 0 0 0,0 1-1 0 0,1 0 1 0 0,-1 0 0 0 0,0 0 0 0 0,0 0 0 0 0,1 0-1 0 0,-1 0 1 0 0,0 0 0 0 0,1 1 0 0 0,-1-1 0 0 0,1 1 0 0 0,0-1-1 0 0,-1 1 6 0 0,-9 10 0 0 0,8-10 0 0 0,1 0 0 0 0,-1 0 0 0 0,1 0 0 0 0,0 1 0 0 0,0 0 0 0 0,0-1 0 0 0,-1 3 0 0 0,-5 12-35 0 0,-13 29-145 0 0,19-42 194 0 0,1 1-1 0 0,-1 0 0 0 0,1-1 0 0 0,0 1 0 0 0,1 0 1 0 0,-1-1-1 0 0,1 1 0 0 0,0 0 0 0 0,0 1-13 0 0,1-1 26 0 0,0 1 0 0 0,0-1 0 0 0,1 1 0 0 0,-1-1 1 0 0,1 0-1 0 0,1 1 0 0 0,-1-1 0 0 0,1 0 0 0 0,0-1 0 0 0,0 1 0 0 0,0 0 0 0 0,0-1 0 0 0,1 0 0 0 0,0 0 0 0 0,0 0 0 0 0,0 0 0 0 0,0 0 0 0 0,1-1 0 0 0,-1 0 0 0 0,1 0 0 0 0,0 0 0 0 0,0 0 0 0 0,0-1 0 0 0,0 0 0 0 0,1 0 0 0 0,-1 0 0 0 0,1-1 0 0 0,-1 0 0 0 0,1 0 1 0 0,-1 0-1 0 0,1-1 0 0 0,0 0-26 0 0,25 2 210 0 0,1-1 0 0 0,-1-2 1 0 0,1-2-1 0 0,5-1-210 0 0,72-15-1841 0 0,-71 10-6080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7:53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277 108 6448 0 0,'3'-6'215'0'0,"0"1"1"0"0,0-1 0 0 0,-1 0 0 0 0,1 0-1 0 0,-1 0 1 0 0,-1-1 0 0 0,2-2-216 0 0,-3 6 324 0 0,1-1 1 0 0,0 1 0 0 0,-1 0-1 0 0,0-1 1 0 0,0 1 0 0 0,0 0 0 0 0,0-1-1 0 0,0 1 1 0 0,-1 0 0 0 0,0 0-1 0 0,1-1 1 0 0,-1 1 0 0 0,0 0 0 0 0,-2-3-325 0 0,3 6 80 0 0,-1-1-1 0 0,1 1 1 0 0,-1-1 0 0 0,0 1 0 0 0,1 0 0 0 0,-1-1 0 0 0,0 1 0 0 0,0 0 0 0 0,1-1 0 0 0,-1 1 0 0 0,0 0 0 0 0,0 0 0 0 0,1 0 0 0 0,-1-1-1 0 0,0 1 1 0 0,0 0 0 0 0,0 0 0 0 0,1 0 0 0 0,-1 0 0 0 0,0 1 0 0 0,0-1 0 0 0,0 0 0 0 0,0 0-80 0 0,-18 4 792 0 0,19-4-784 0 0,-8 4 205 0 0,1-1 0 0 0,0 1 0 0 0,0 0 0 0 0,0 0 0 0 0,0 1 0 0 0,1 0 0 0 0,-1 0 0 0 0,1 1-213 0 0,2-1 60 0 0,-1 0-1 0 0,1 0 1 0 0,0 0-1 0 0,0 1 1 0 0,1-1 0 0 0,0 1-1 0 0,-1 2-59 0 0,-12 20 135 0 0,5-12-78 0 0,1 2-1 0 0,1-1 1 0 0,0 2 0 0 0,1 1-57 0 0,-27 79 94 0 0,18-47-16 0 0,8-18 20 0 0,1-1 0 0 0,2 1 0 0 0,1 1-98 0 0,2-16 36 0 0,-5 50 224 0 0,3 1 0 0 0,3 0 0 0 0,3-1 0 0 0,9 66-260 0 0,-3-94 79 0 0,1 0-1 0 0,9 21-78 0 0,-2-5 63 0 0,-7-30-23 0 0,1-1 0 0 0,1 0 0 0 0,1 0 0 0 0,1-1 1 0 0,2-1-1 0 0,0 0 0 0 0,4 4-40 0 0,16 17 76 0 0,1 0-1 0 0,3-3 1 0 0,3 1-76 0 0,22 17-678 0 0,-18-24-4255 0 0,-7-8-1207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7:53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7368 0 0,'4'-1'76'0'0,"0"0"0"0"0,0 0 1 0 0,0 1-1 0 0,0-1 1 0 0,-1 1-1 0 0,1 0 0 0 0,0 0 1 0 0,0 0-1 0 0,0 0 0 0 0,0 1 1 0 0,2 0-77 0 0,43 13 1013 0 0,-40-12-510 0 0,104 40 2099 0 0,-98-35-2403 0 0,-1 0 0 0 0,0 0 0 0 0,-1 1 0 0 0,1 1 0 0 0,-2 1 0 0 0,1 0-1 0 0,8 9-198 0 0,3 6 368 0 0,-1 0 0 0 0,-1 2 0 0 0,1 3-368 0 0,-5-5 173 0 0,-1 1 1 0 0,-1 1-1 0 0,-2 0 0 0 0,0 1 0 0 0,-2 1 1 0 0,-1 0-1 0 0,-1 0 0 0 0,-2 1 0 0 0,-1 0 1 0 0,-1 1-1 0 0,-2-1 0 0 0,-1 1 0 0 0,-1 0 0 0 0,-2 28-173 0 0,-2-21 146 0 0,-2 1-1 0 0,-1-1 0 0 0,-2 0 1 0 0,-2 0-1 0 0,-11 29-145 0 0,8-34 103 0 0,-1 0-1 0 0,-2-1 1 0 0,-1-1 0 0 0,-1 0-1 0 0,-2-1 1 0 0,-22 26-103 0 0,-7-3-353 0 0,-2-3 1 0 0,-23 17 352 0 0,32-28-1142 0 0,0 2-65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7:56.173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0 944 1840 0 0,'0'0'341'0'0,"0"0"763"0"0,0 0 336 0 0,0 0 61 0 0,0 0-130 0 0,0 0-615 0 0,0 0-275 0 0,0 0-53 0 0,0 0-30 0 0,14-3 706 0 0,-10 1-957 0 0,0 0 1 0 0,0-1 0 0 0,-1 1-1 0 0,1-1 1 0 0,-1 0 0 0 0,1 0-1 0 0,-1 0 1 0 0,0 0-1 0 0,0-1 1 0 0,-1 1 0 0 0,3-5-148 0 0,1 0 188 0 0,0-3 64 0 0,-5 10-221 0 0,0-1-1 0 0,-1 1 1 0 0,1-1 0 0 0,0 1 0 0 0,0 0-1 0 0,0 0 1 0 0,0-1 0 0 0,0 1 0 0 0,0 0 0 0 0,0-1-31 0 0,5-3 80 0 0,-1 0 1 0 0,-1 0 0 0 0,1-1-1 0 0,0-1-80 0 0,14-17 150 0 0,18-23 122 0 0,-16 24-108 0 0,-15 17-153 0 0,-1-1-1 0 0,1 1 1 0 0,0 0 0 0 0,1 1 0 0 0,0 0 0 0 0,0 0 0 0 0,6-4-11 0 0,15-7 140 0 0,12-10-140 0 0,-18 11 159 0 0,1 1 0 0 0,9-3-159 0 0,46-19 384 0 0,-61 31-344 0 0,6 1-26 0 0,-20 3-6 0 0,12-1 37 0 0,20 0 40 0 0,18 14 225 0 0,-44-11-227 0 0,1 2 1 0 0,-1-1-1 0 0,1 1 1 0 0,2 2-84 0 0,27 8 146 0 0,-24-9-104 0 0,-1 0 0 0 0,0 1 0 0 0,0 1 0 0 0,0 1 0 0 0,-1 0 0 0 0,0 0 0 0 0,0 1 0 0 0,5 5-42 0 0,-14-9 35 0 0,0 0 1 0 0,0 0 0 0 0,0 0 0 0 0,-1 1 0 0 0,1-1 0 0 0,-1 2-36 0 0,9 9 115 0 0,-6-7-28 0 0,0 0 0 0 0,-1 0 0 0 0,0 0 1 0 0,1 4-88 0 0,16 25 304 0 0,-17-28-222 0 0,1 0 0 0 0,-1 0 0 0 0,-1 0 0 0 0,0 1 0 0 0,1 2-82 0 0,-2-2 57 0 0,1-1 1 0 0,0 0-1 0 0,1 0 0 0 0,0-1 0 0 0,1 2-57 0 0,12 22 268 0 0,-15-26-279 0 0,0 0-1 0 0,0 0 0 0 0,1 0 1 0 0,2 3 11 0 0,30 43-10 0 0,-5-7 97 0 0,-9-15-3 0 0,-5-6 67 0 0,12 13-151 0 0,-18-27 21 0 0,-10-9 32 0 0,1 1 1 0 0,3 4-30 0 0,1-1 1 0 0,0 0 0 0 0,0 1 0 0 0,0-2-1 0 0,1 1 1 0 0,0-1 0 0 0,0 0-1 0 0,0 0 1 0 0,7 1-25 0 0,-2 0 60 0 0,0 0 0 0 0,1-2 0 0 0,0 1 0 0 0,0-2 0 0 0,10 2-60 0 0,2-1 135 0 0,12 2-78 0 0,-32-5-9 0 0,-1 0 0 0 0,1 0 0 0 0,-1-1 0 0 0,0 1 0 0 0,1-1 0 0 0,-1 0 0 0 0,1 0 0 0 0,-1 0 0 0 0,0-1 0 0 0,0 1 0 0 0,0-1 0 0 0,0 0 0 0 0,0 0-48 0 0,19-8 1 0 0,-19 9-3 0 0,-1 0 0 0 0,1-1 0 0 0,0 1 0 0 0,-1-1 0 0 0,1 0-1 0 0,1-2 3 0 0,25-16-47 0 0,-22 16 82 0 0,-2 0 1 0 0,1 0 0 0 0,0-1 0 0 0,-1 0 0 0 0,0-1 0 0 0,0 1 0 0 0,-1-1 0 0 0,0 0 0 0 0,1 0-36 0 0,-3 1 4 0 0,0 1-1 0 0,1 1 1 0 0,0-1-1 0 0,0 1 1 0 0,0-1-1 0 0,0 1 0 0 0,2-1-3 0 0,-2 2 4 0 0,0-1 0 0 0,-1 1 0 0 0,1-1 0 0 0,-1 0 0 0 0,0 0 0 0 0,0 0 0 0 0,0 0 0 0 0,0-1 0 0 0,-1 1 0 0 0,1-2-4 0 0,-1 2 0 0 0,0 0 0 0 0,0 0 0 0 0,1 1 0 0 0,-1-1 0 0 0,1 1 0 0 0,-1-1 0 0 0,2 0 0 0 0,11-12 0 0 0,60-81 64 0 0,-31 37 8 0 0,-20 21-72 0 0,-14 22 0 0 0,-8 13 0 0 0,0 0 0 0 0,-1-1 0 0 0,1 1 0 0 0,-1 0 0 0 0,1 0 0 0 0,0-4 0 0 0,3-9 0 0 0,0 0 0 0 0,1 0 0 0 0,1 1 0 0 0,2-1 0 0 0,-1-3 0 0 0,-5 13 0 0 0,1 0 0 0 0,-1-1 0 0 0,1 1 0 0 0,0 1 0 0 0,1-1 0 0 0,1-1 0 0 0,8-8 0 0 0,-3 4 0 0 0,-1 0 0 0 0,-1-1 0 0 0,0 0 0 0 0,-2 3 0 0 0,1 1 0 0 0,0-1 0 0 0,0 1 0 0 0,1 1 0 0 0,0 0 0 0 0,0 0 0 0 0,1 1 0 0 0,0-1 0 0 0,14-9 0 0 0,-12 7 0 0 0,1 1 0 0 0,0 0 0 0 0,3 0 0 0 0,-10 6-3 0 0,0 1 0 0 0,1-1 0 0 0,-1 1 0 0 0,1 0 0 0 0,5 0 3 0 0,4 0-57 0 0,1-1 57 0 0,0 1 0 0 0,10 2 0 0 0,7-1 11 0 0,-34 0-882 0 0,1-1-3859 0 0,5-4-1623 0 0</inkml:trace>
  <inkml:trace contextRef="#ctx0" brushRef="#br0" timeOffset="1522.709">128 1182 2304 0 0,'0'0'348'0'0,"0"0"620"0"0,0 0 267 0 0,0 0 55 0 0,0 0-85 0 0,0 0-406 0 0,7 8 1448 0 0,-4-2-1746 0 0,1 1 1 0 0,1-1-1 0 0,-1 1 1 0 0,6 4-502 0 0,10 16 1300 0 0,-8-17-852 0 0,-5-5-336 0 0,18 23 528 0 0,-20-25-532 0 0,0 1 0 0 0,0-1-1 0 0,1 0 1 0 0,-1 0 0 0 0,1-1-1 0 0,0 0 1 0 0,-1 0 0 0 0,1 0-1 0 0,0-1 1 0 0,0 1 0 0 0,1-1-108 0 0,3 0 453 0 0,0-1 1 0 0,0 0 0 0 0,0 0 0 0 0,0-1 0 0 0,0 0 0 0 0,6-2-454 0 0,16-2-296 0 0,-18 3 47 0 0,0 0-1 0 0,13-5 250 0 0,-9 2-17 0 0,-12 4 37 0 0,0-1-1 0 0,0 0 0 0 0,0 0 0 0 0,0 0 0 0 0,0 0 0 0 0,-1-1 1 0 0,1 0-1 0 0,-1 0 0 0 0,0-1 0 0 0,0 0 0 0 0,0 0 0 0 0,0 0 0 0 0,2-3-19 0 0,-5 5 0 0 0,1-1 0 0 0,0 0 0 0 0,0 1 0 0 0,0 0 0 0 0,0-1 0 0 0,0 1 0 0 0,2 0 0 0 0,-2 0 0 0 0,1 0 0 0 0,-1-1 0 0 0,0 1 0 0 0,0-1 0 0 0,0 1 0 0 0,2-4 0 0 0,29-27 90 0 0,-9 9 26 0 0,4-4-28 0 0,-16 16-79 0 0,-1 0 0 0 0,7-9-9 0 0,32-36 0 0 0,-32 38 0 0 0,-2 0 0 0 0,0-2 0 0 0,0-1 0 0 0,55-81 64 0 0,-34 54 19 0 0,11-19-83 0 0,-42 59-2 0 0,0 1 0 0 0,0 0 0 0 0,1 1 0 0 0,0 0 0 0 0,5-4 2 0 0,12-10-1 0 0,-10 8-9 0 0,0 1 0 0 0,1 1 0 0 0,0 0-1 0 0,0 1 1 0 0,1 1 0 0 0,1 1-1 0 0,10-4 11 0 0,16-3-66 0 0,9-1 66 0 0,-44 15-5 0 0,0-1 1 0 0,0 1 0 0 0,0 0-1 0 0,1 1 5 0 0,28-3 68 0 0,-33 2-80 0 0,1 1 0 0 0,0 0 0 0 0,-1 0-1 0 0,1 0 1 0 0,2 1 12 0 0,-2-1-4 0 0,-1 1 1 0 0,1-1-1 0 0,-1 0 0 0 0,1 0 0 0 0,1-1 4 0 0,0 0 0 0 0,0 1 0 0 0,0 0 0 0 0,0 0 0 0 0,0 1 0 0 0,0 0 0 0 0,0 0 0 0 0,0 0 0 0 0,-1 1 0 0 0,29 4 0 0 0,-13-1 0 0 0,-1 1 0 0 0,14 5 0 0 0,-22-6 0 0 0,0 0 0 0 0,0 1 0 0 0,-1 1 0 0 0,0 0 0 0 0,0 0 0 0 0,0 1 0 0 0,7 7 0 0 0,-8-5 15 0 0,2 1 55 0 0,0 1 0 0 0,-1 1 1 0 0,0 0-1 0 0,8 12-70 0 0,-19-22 9 0 0,0 0-1 0 0,0-1 1 0 0,0 1-1 0 0,0 0 0 0 0,0 0 1 0 0,0 0-1 0 0,-1 0 1 0 0,0 0-9 0 0,6 18-4 0 0,-3-14 4 0 0,1 4 0 0 0,1 0 0 0 0,-1 0 0 0 0,-1 0 0 0 0,0 2 0 0 0,-1-6 0 0 0,1 1 0 0 0,0-1 0 0 0,0 1 0 0 0,2 2 0 0 0,-2-3 0 0 0,0 0 0 0 0,0 1 0 0 0,0-1 0 0 0,-1 2 0 0 0,5 14 72 0 0,0-1-1 0 0,3 3-71 0 0,10 32 40 0 0,-19-52-6 0 0,-1-4-33 0 0,0 0 0 0 0,0 0 1 0 0,0 0-1 0 0,0 0 0 0 0,0 0 1 0 0,1 1-1 0 0,-1-1 0 0 0,0 0 0 0 0,1 0 1 0 0,-1 0-1 0 0,1 0 0 0 0,-1 0 1 0 0,1-1-1 0 0,-1 1 0 0 0,1 0 1 0 0,0 0-1 0 0,-1 0 0 0 0,1 0 1 0 0,0 0-2 0 0,2 6-60 0 0,-3-5 59 0 0,0-1 0 0 0,0 0 0 0 0,1 0 0 0 0,-1 0 0 0 0,0 1 0 0 0,0-1 0 0 0,1 0 0 0 0,-1 0 0 0 0,1 0 0 0 0,-1 0 0 0 0,1 0 0 0 0,0 1 0 0 0,-1-1 0 0 0,2 1 1 0 0,-1 3 0 0 0,0-1 0 0 0,10 16 0 0 0,-8-15 4 0 0,-1-1 0 0 0,1 0 0 0 0,0-1-1 0 0,0 1 1 0 0,1 0 0 0 0,-1-1 0 0 0,1 0 0 0 0,0 0-1 0 0,0 0 1 0 0,0 0 0 0 0,0-1 0 0 0,0 1-1 0 0,0-1 1 0 0,1 0 0 0 0,-1-1 0 0 0,1 1-1 0 0,3 0-3 0 0,21 6 99 0 0,-26-7-85 0 0,-1 0 0 0 0,1-1 0 0 0,-1 1 0 0 0,1 0 0 0 0,0-1 0 0 0,-1 0 0 0 0,1 1 0 0 0,0-1 0 0 0,-1 0 0 0 0,1-1 0 0 0,-1 1 0 0 0,3-1-14 0 0,5 0 0 0 0,0 0-1 0 0,0 0 1 0 0,0 1 0 0 0,3 0 0 0 0,-4 0 91 0 0,1 0 0 0 0,-1-1 0 0 0,1 0-1 0 0,-1 0 1 0 0,2-1-91 0 0,-3 0 41 0 0,1 1 1 0 0,0 0-1 0 0,-1 1 0 0 0,6-1-41 0 0,-6 1-47 0 0,0 0 0 0 0,1 0 1 0 0,-1-1-1 0 0,0-1 0 0 0,5-1 47 0 0,-9 2 3 0 0,-1-1 0 0 0,1 1 0 0 0,-1-1 0 0 0,1 0 0 0 0,-1 0 0 0 0,0 0 0 0 0,3-3-3 0 0,8-5-353 0 0,-5 4 122 0 0</inkml:trace>
  <inkml:trace contextRef="#ctx0" brushRef="#br0" timeOffset="1917.719">2359 539 3224 0 0,'0'0'85'0'0,"0"0"-1"0"0,0 0 1 0 0,0 0 0 0 0,0-1 0 0 0,0 1-1 0 0,0 0 1 0 0,0 0 0 0 0,0 0 0 0 0,0 0-1 0 0,0-1 1 0 0,-1 1 0 0 0,1 0 0 0 0,0 0-1 0 0,0 0 1 0 0,0 0 0 0 0,0-1 0 0 0,0 1-1 0 0,0 0 1 0 0,0 0 0 0 0,0 0 0 0 0,0 0-1 0 0,0-1 1 0 0,1 1 0 0 0,-1 0 0 0 0,0 0-1 0 0,0 0 1 0 0,0 0 0 0 0,0 0 0 0 0,0-1-1 0 0,0 1 1 0 0,0 0 0 0 0,0 0 0 0 0,0 0-1 0 0,0 0 1 0 0,1 0 0 0 0,-1-1 0 0 0,0 1-1 0 0,0 0 1 0 0,0 0 0 0 0,0 0 0 0 0,0 0-1 0 0,0 0 1 0 0,1 0-85 0 0,9 1 1517 0 0,-8 0-1300 0 0,1 1 0 0 0,0-1 0 0 0,0 1 0 0 0,0-1 0 0 0,-1 1 0 0 0,1 0 0 0 0,1 2-217 0 0,3 1 29 0 0,-1 0-1 0 0,1 0 1 0 0,0-1 0 0 0,0 1 0 0 0,0-1 0 0 0,0-1 0 0 0,1 0-1 0 0,5 2-28 0 0,-10-4-3606 0 0</inkml:trace>
  <inkml:trace contextRef="#ctx0" brushRef="#br0" timeOffset="2656.687">2418 938 2304 0 0,'-9'6'427'0'0,"-31"17"6229"0"0,3 4-4423 0 0,20-13-1780 0 0,-1-2 0 0 0,-11 6-453 0 0,-133 79 884 0 0,132-78-816 0 0,18-12 17 0 0,1 0-1 0 0,-1-1 1 0 0,-7 3-85 0 0,17-9-38 0 0,2 0 18 0 0,0 1 0 0 0,0-1 0 0 0,0 0 0 0 0,-1 0 0 0 0,1 0 0 0 0,0 0 0 0 0,0 0 0 0 0,-1 0 0 0 0,1 0 0 0 0,0 0 0 0 0,0 0 0 0 0,-1 1 0 0 0,1-1 0 0 0,0 0 0 0 0,-1 0 0 0 0,1 0 0 0 0,0-1 0 0 0,0 1 0 0 0,-1 0 0 0 0,1 0 0 0 0,0 0 0 0 0,0 0 0 0 0,-1 0 0 0 0,1 0 0 0 0,0 0 0 0 0,0 0 0 0 0,0 0 0 0 0,-1-1 0 0 0,1 1 0 0 0,0 0 0 0 0,0 0 0 0 0,-1 0 20 0 0,-2-3-422 0 0</inkml:trace>
  <inkml:trace contextRef="#ctx0" brushRef="#br0" timeOffset="2827.184">2365 797 5064 0 0,'-3'1'157'0'0,"0"-1"1"0"0,-1 1 0 0 0,1-1-1 0 0,0 1 1 0 0,0 0-1 0 0,0 0 1 0 0,-1 0-1 0 0,1 1 1 0 0,0-1-1 0 0,-1 2-157 0 0,-31 21 4320 0 0,15-10-2170 0 0,-210 149-2262 0 0,215-154-3059 0 0,2-1-1055 0 0</inkml:trace>
  <inkml:trace contextRef="#ctx0" brushRef="#br0" timeOffset="3015.688">2380 598 8752 0 0,'-12'5'936'0'0,"-8"4"583"0"0,-1 1 1 0 0,2 2-1 0 0,-4 2-1519 0 0,-20 11 348 0 0,16-10-38 0 0,-13 11-310 0 0,-111 78 350 0 0,112-78-316 0 0,-9 4-926 0 0,30-18-112 0 0</inkml:trace>
  <inkml:trace contextRef="#ctx0" brushRef="#br0" timeOffset="3478.053">1788 886 11144 0 0,'-6'1'113'0'0,"0"1"0"0"0,1-1 1 0 0,-1 1-1 0 0,1 1 0 0 0,0-1 1 0 0,0 1-1 0 0,0-1 0 0 0,0 1 1 0 0,0 1-1 0 0,-2 1-113 0 0,-5 3 104 0 0,-20 12 163 0 0,-126 74 801 0 0,87-58-606 0 0,-38 13-462 0 0,108-49-282 0 0,2-1 169 0 0,0 0 0 0 0,0 0 0 0 0,0 0 0 0 0,0-1 0 0 0,0 1 1 0 0,0 0-1 0 0,0 0 0 0 0,0 1 0 0 0,1-1 0 0 0,0 0 113 0 0,1-2-331 0 0,9-7-1045 0 0,4-1-324 0 0</inkml:trace>
  <inkml:trace contextRef="#ctx0" brushRef="#br0" timeOffset="3765.307">1738 719 11600 0 0,'0'0'264'0'0,"0"0"34"0"0,-4 4 304 0 0,-2 2-571 0 0,1-1 1 0 0,-2 1 0 0 0,1-1 0 0 0,-1-1 0 0 0,1 1 0 0 0,-1-1 0 0 0,-6 2-32 0 0,-21 14 414 0 0,-284 186 989 0 0,260-169-1339 0 0,50-31-173 0 0,6-4-27 0 0,1-1 0 0 0,-1 0 0 0 0,1 0 0 0 0,-1 1 0 0 0,0-1 0 0 0,0 0 0 0 0,1 0 0 0 0,-1-1 0 0 0,0 1 0 0 0,0 0 0 0 0,0-1 1 0 0,0 1-1 0 0,-1-1 136 0 0,3 0-1328 0 0</inkml:trace>
  <inkml:trace contextRef="#ctx0" brushRef="#br0" timeOffset="4026.79">1729 661 10592 0 0,'-16'4'412'0'0,"0"1"1"0"0,0 0-1 0 0,-1 2-412 0 0,-9 3 555 0 0,8-3-19 0 0,1 1 1 0 0,0 1-1 0 0,0 1 1 0 0,-1 2-537 0 0,-42 22 254 0 0,-197 96-21 0 0,237-119-239 0 0,0-2 0 0 0,-1 0 0 0 0,0-1 0 0 0,-7 2 6 0 0,19-9-128 0 0,1-1 7 0 0</inkml:trace>
  <inkml:trace contextRef="#ctx0" brushRef="#br0" timeOffset="4318.762">820 869 11312 0 0,'16'-2'1133'0'0,"-16"3"-1118"0"0,0 0-1 0 0,0 0 1 0 0,0 0 0 0 0,0 0-1 0 0,0 1 1 0 0,-1-1 0 0 0,1 0-1 0 0,-1 0 1 0 0,1 0 0 0 0,-1 0-1 0 0,1 1-14 0 0,-9 8 332 0 0,0-1-1 0 0,-1 0 1 0 0,1 0 0 0 0,-2-1-1 0 0,1 0 1 0 0,-1 0 0 0 0,-7 2-332 0 0,-63 33 1107 0 0,-42 15-1107 0 0,51-25 122 0 0,59-27-128 0 0,-1-1 0 0 0,1 0 0 0 0,-1 0 0 0 0,0-1 1 0 0,-6 0 5 0 0,20-4-14 0 0,0 0 1 0 0,0 0-1 0 0,0 1 1 0 0,0-1 0 0 0,-1 0-1 0 0,1 0 1 0 0,0 0-1 0 0,0 0 1 0 0,0 0 0 0 0,0 0-1 0 0,0 0 1 0 0,0 0 0 0 0,-1 0-1 0 0,1 0 1 0 0,0 0-1 0 0,0 0 1 0 0,0 0 0 0 0,0 0-1 0 0,0 0 1 0 0,0 0-1 0 0,-1 0 1 0 0,1 0 0 0 0,0 0-1 0 0,0 0 1 0 0,0 0 0 0 0,0 0-1 0 0,0 0 1 0 0,-1 0-1 0 0,1 0 1 0 0,0 0 0 0 0,0 0-1 0 0,0 0 1 0 0,0 0-1 0 0,0 0 1 0 0,0 0 0 0 0,0-1-1 0 0,-1 1 1 0 0,1 0 0 0 0,0 0-1 0 0,0 0 1 0 0,0 0-1 0 0,0 0 1 0 0,0 0 0 0 0,0 0-1 0 0,0-1 1 0 0,0 1-1 0 0,0 0 1 0 0,0 0 0 0 0,0 0-1 0 0,0 0 1 0 0,0 0 0 0 0,0-1-1 0 0,0 1 14 0 0,5-6-2678 0 0,-2 3 948 0 0,6-7-3008 0 0</inkml:trace>
  <inkml:trace contextRef="#ctx0" brushRef="#br0" timeOffset="4656.289">858 730 6448 0 0,'0'0'498'0'0,"-1"1"-327"0"0,-129 74 5468 0 0,40-29-5065 0 0,-156 70-179 0 0,203-101-399 0 0,41-15-225 0 0,3-1-671 0 0,2-4-284 0 0</inkml:trace>
  <inkml:trace contextRef="#ctx0" brushRef="#br0" timeOffset="4657.289">637 695 14944 0 0,'0'0'340'0'0,"0"0"50"0"0,0 0 24 0 0,-7-5 68 0 0,7 4-480 0 0,-1 1 0 0 0,1 0 0 0 0,0-1 0 0 0,-1 1 0 0 0,1 0 0 0 0,-1 0 0 0 0,1-1 0 0 0,-1 1 0 0 0,1 0 0 0 0,-1 0 0 0 0,1 0 0 0 0,0 0 0 0 0,-1-1 0 0 0,1 1 0 0 0,-1 0 0 0 0,1 0 0 0 0,-1 0 0 0 0,1 0 0 0 0,-1 0 0 0 0,1 0 0 0 0,-1 1 0 0 0,1-1 0 0 0,-1 0 0 0 0,1 0 0 0 0,-1 0 0 0 0,1 0 0 0 0,-1 1 0 0 0,1-1 0 0 0,-1 0 0 0 0,1 0 0 0 0,-1 1-2 0 0,0 0 47 0 0,-13 3 405 0 0,-13 4 666 0 0,0 2 0 0 0,-18 9-1118 0 0,-20 10 27 0 0,31-15-30 0 0,-16 10 3 0 0,-43 25-1289 0 0,47-24-5157 0 0</inkml:trace>
  <inkml:trace contextRef="#ctx0" brushRef="#br1" timeOffset="9626.253">474 961 2760 0 0,'0'0'324'0'0,"0"0"319"0"0,0 0 137 0 0,0 23 3537 0 0,-6-11-1274 0 0,8-22-164 0 0,0 3-2837 0 0,0 0-1 0 0,1 1 1 0 0,-1-1-1 0 0,1 0 1 0 0,3-3-42 0 0,0-1 40 0 0,-2 2-10 0 0,2 0 1 0 0,-1 0-1 0 0,4-3-30 0 0,-4 5 28 0 0,1 0 0 0 0,-2-1 0 0 0,1 0 0 0 0,2-7-28 0 0,1-1-5 0 0,0 0 1 0 0,0 0 0 0 0,10-11 4 0 0,11-11-64 0 0,-24 32 47 0 0,1 1 1 0 0,0-1-1 0 0,0 2 1 0 0,4-4 16 0 0,-4 4 2 0 0,3-2-12 0 0,-1 1 0 0 0,0 1 1 0 0,1-1-1 0 0,0 2 10 0 0,23-14-25 0 0,-26 14 25 0 0,0 1 0 0 0,0-1 0 0 0,0 1 0 0 0,0 0 0 0 0,4-1 0 0 0,22-7 0 0 0,-27 7 0 0 0,1 1 0 0 0,0-1 0 0 0,0 1 0 0 0,0 1 0 0 0,0-1 0 0 0,0 1 0 0 0,0 0 0 0 0,0 0 0 0 0,0 0 0 0 0,0 1 0 0 0,1 0 0 0 0,-1 1 0 0 0,0-1 0 0 0,8 4 27 0 0,1-2 10 0 0,-10-3-37 0 0,20 3 0 0 0,-1 5 408 0 0,-22-7-391 0 0,1 0 2 0 0,9 8 19 0 0,-3 1 18 0 0,-6-8-62 0 0,7 3 10 0 0,-5-1-4 0 0,-2 0 0 0 0,20 8 0 0 0,-15-7 16 0 0,0-1 126 0 0,-6-2-131 0 0,0 0-1 0 0,0-1 0 0 0,0 1 1 0 0,-1 0-1 0 0,1 0 0 0 0,-1 0 0 0 0,1 1 1 0 0,0-1-1 0 0,-1 0 0 0 0,0 1 1 0 0,1 0-11 0 0,13 14 133 0 0,4 1-112 0 0,-8-3 30 0 0,-8-11-48 0 0,19 25 50 0 0,-11-11 42 0 0,-10-16-81 0 0,0 0 0 0 0,-1 0 0 0 0,1 1 0 0 0,0-1 0 0 0,-1 0 0 0 0,1 0 0 0 0,0 0 0 0 0,0 0 0 0 0,0 0 0 0 0,0 0 0 0 0,0 0 0 0 0,0 0 0 0 0,0 0 0 0 0,0 0 0 0 0,1-1 0 0 0,-1 1 0 0 0,0 0-1 0 0,1-1-13 0 0,-1 1 11 0 0,0-1 0 0 0,-1 1-1 0 0,1-1 1 0 0,0 1 0 0 0,-1 0-1 0 0,1-1 1 0 0,0 1 0 0 0,-1 0-1 0 0,1-1 1 0 0,-1 1 0 0 0,1 0-1 0 0,-1 0 1 0 0,1-1 0 0 0,-1 1-1 0 0,0 0 1 0 0,1 0 0 0 0,-1 0-1 0 0,0 0 1 0 0,0 0 0 0 0,1 0-1 0 0,-1 0-10 0 0,9 13 80 0 0,-5-7-58 0 0,0-1-1 0 0,1 0 1 0 0,0-1-1 0 0,0 1 0 0 0,1-1-21 0 0,9 11 85 0 0,-11-11-82 0 0,1 0 0 0 0,0-1-1 0 0,0 1 1 0 0,2 0-3 0 0,-6-4 102 0 0,0-1 0 0 0,0 1 1 0 0,0 0-1 0 0,-1 0 0 0 0,1-1 0 0 0,0 1 0 0 0,-1 0 0 0 0,1 0 0 0 0,-1 0 0 0 0,1-1 1 0 0,-1 1-1 0 0,1 0 0 0 0,-1 0 0 0 0,0 0 0 0 0,1 0 0 0 0,-1 1-102 0 0,1 0 97 0 0,0 1 0 0 0,0 0 0 0 0,0-1 0 0 0,1 1-1 0 0,-1-1 1 0 0,1 1 0 0 0,0 1-97 0 0,33 42-952 0 0,-25-35 1651 0 0,-9-10-1134 0 0,6 8-624 0 0,-6-6 1083 0 0,1-1 0 0 0,-1 0 0 0 0,0 0-1 0 0,0 0 1 0 0,1 0 0 0 0,-1 0 0 0 0,1-1 0 0 0,0 1-1 0 0,0 1-23 0 0,7 9-128 0 0,1 5 480 0 0,-7-11-371 0 0,0 0 0 0 0,0-1 1 0 0,1 0-1 0 0,0 0 0 0 0,0 0 1 0 0,0 0-1 0 0,4 3 19 0 0,-6-5 43 0 0,2 3-33 0 0,20 25-10 0 0,-22-27 11 0 0,-1-3 11 0 0,0 0 0 0 0,0 1 1 0 0,0-1-1 0 0,0 0 1 0 0,0 0-1 0 0,1 0 0 0 0,-1 0 1 0 0,0 0-1 0 0,0-1 1 0 0,1 1-1 0 0,-1 0 0 0 0,1-1 1 0 0,-1 1-23 0 0,20 10 10 0 0,-18-11 2 0 0,-1 1-1 0 0,1 0 0 0 0,0-1 1 0 0,0 1-1 0 0,0-1 0 0 0,0 0 0 0 0,0 0 1 0 0,0 0-1 0 0,1 0-11 0 0,-1-1 38 0 0,0 1 22 0 0,9 3 4 0 0,-4-2 54 0 0,1 0-108 0 0,-8-1-9 0 0,-1-1 0 0 0,1 1-1 0 0,0 0 1 0 0,-1 0-1 0 0,1 0 1 0 0,0-1-1 0 0,-1 1 1 0 0,1 0 0 0 0,0 0-1 0 0,-1 0 1 0 0,1 0-1 0 0,0 0 1 0 0,-1 0-1 0 0,1 1 1 0 0,0-1 0 0 0,-1 0-1 0 0,1 0 1 0 0,0 0-1 0 0,0 1 3 0 0,-1-1 0 0 0,1 0 0 0 0,0 0 0 0 0,0 0 1 0 0,0 0-1 0 0,-1 0 0 0 0,1 1 0 0 0,0-2 0 0 0,0 1 0 0 0,0 0 0 0 0,0 0 1 0 0,-1 0-1 0 0,1 0 0 0 0,0 0 0 0 0,0-1 0 0 0,0 1 0 0 0,0-1-3 0 0,2 0 5 0 0,-5 1-16 0 0,33 2 92 0 0,-24-2-28 0 0,0-1 14 0 0,19 4-70 0 0,-1-3 3 0 0,-19 0-10 0 0,0 0-22 0 0,0-1 646 0 0,-4 0-1973 0 0,0 1-3825 0 0,-2 0-364 0 0</inkml:trace>
  <inkml:trace contextRef="#ctx0" brushRef="#br1" timeOffset="10237.908">1563 1182 3224 0 0,'8'3'396'0'0,"-6"-2"455"0"0,-2-1 202 0 0,0 0 40 0 0,0 0-96 0 0,0 0-441 0 0,2 0-194 0 0,50 16 2251 0 0,-51-16-2174 0 0,4-1-247 0 0,-1 1 1 0 0,0 0-1 0 0,1 0 0 0 0,-1 0 1 0 0,0 0-1 0 0,0 1 1 0 0,1-1-1 0 0,-1 1 1 0 0,1 1-193 0 0,0-1 141 0 0,0 0 0 0 0,0 0 0 0 0,0-1 0 0 0,0 1 0 0 0,0-1 0 0 0,0 0 1 0 0,1-1-142 0 0,72-5 2048 0 0,-34-8 193 0 0,-22 10-2335 0 0,0-2 0 0 0,3-2 94 0 0,15-4 148 0 0,-37 11-120 0 0,1 0 0 0 0,-1-1 1 0 0,0 1-1 0 0,1-1 0 0 0,-1 0 0 0 0,0 0 1 0 0,0 0-1 0 0,0 0 0 0 0,0 0 1 0 0,0-1-1 0 0,-1 1 0 0 0,1-1 0 0 0,-1 0 1 0 0,0 1-1 0 0,0-1 0 0 0,0-1 1 0 0,1 0-29 0 0,3-8 204 0 0,0 0 1 0 0,-1-1 0 0 0,0 0-1 0 0,-1-1-204 0 0,9-23-123 0 0,3-1-1 0 0,-2 2 126 0 0,10-15-2 0 0,13-28 0 0 0,-23 46 0 0 0,-12 27 0 0 0,1-1 0 0 0,0 1 0 0 0,0 0 0 0 0,1 0 0 0 0,-1 0 0 0 0,5-5 0 0 0,60-75 0 0 0,-41 50-12 0 0,-21 29-8 0 0,0 0 0 0 0,0 1 0 0 0,5-3 20 0 0,6-7 0 0 0,-1 2-164 0 0,0 1-1 0 0,0 1 1 0 0,1 1-1 0 0,9-4 165 0 0,-1 0-1390 0 0,-16 9 47 0 0</inkml:trace>
  <inkml:trace contextRef="#ctx0" brushRef="#br1" timeOffset="11937.718">2444 975 3224 0 0,'0'0'367'0'0,"0"0"330"0"0,-13 21 9791 0 0,13-20-10295 0 0,-1-3-140 0 0,0 1 0 0 0,-1-1 0 0 0,1 1 1 0 0,0-1-1 0 0,-1 1 0 0 0,1 0 0 0 0,-1 0 0 0 0,-1-1-53 0 0,-6-5 76 0 0,-9-10 69 0 0,0-1-1 0 0,1-1 0 0 0,1-1 1 0 0,-2-5-145 0 0,1 3 65 0 0,11 14-109 0 0,0 1 1 0 0,1-1-1 0 0,0 0 0 0 0,-3-6 44 0 0,-8-12 188 0 0,1 5-129 0 0,9 11-63 0 0,-1 1 1 0 0,-1 0 0 0 0,1 0-1 0 0,-1 1 1 0 0,-1 0-1 0 0,-8-6 4 0 0,-7-7 36 0 0,-6-5-318 0 0,-19-12 282 0 0,2 1 2 0 0,40 32-2 0 0,0 1 0 0 0,0 0 0 0 0,0 0 0 0 0,-1 1 0 0 0,1-1 0 0 0,-1 2 0 0 0,-4-2 0 0 0,-12-4 0 0 0,16 6 24 0 0,1 0 1 0 0,-1 1 0 0 0,0 0 0 0 0,0 1 0 0 0,0 0 0 0 0,1 0 0 0 0,-8 1-25 0 0,-10 0 124 0 0,-49-3 71 0 0,12 12 146 0 0,42-6-272 0 0,12-2-27 0 0,-1 1-1 0 0,1 0 0 0 0,0 1 1 0 0,-7 3-42 0 0,14-6 6 0 0,-15 13 37 0 0,3-1-10 0 0,-2-2 3 0 0,0 2 0 0 0,-4 5-36 0 0,3-3-8 0 0,0-3 8 0 0,13-10 0 0 0,0 0 0 0 0,0 0 0 0 0,1 0 0 0 0,-1 0 0 0 0,1 0 0 0 0,0 0 0 0 0,0 1 0 0 0,0-1 0 0 0,-1 2 0 0 0,-18 23 0 0 0,16-22 0 0 0,0 1 0 0 0,0 0 0 0 0,1 0 0 0 0,0 0 0 0 0,-2 4 0 0 0,-3 8 0 0 0,-1-1 0 0 0,0 0 0 0 0,-8 9 0 0 0,-8 13 0 0 0,17-23 0 0 0,-2 0 0 0 0,-1 1 0 0 0,-48 58 0 0 0,36-40 0 0 0,19-26 0 0 0,-1-1 0 0 0,1 1 0 0 0,-1-1 0 0 0,-1-1 0 0 0,0 0 0 0 0,-4 5 0 0 0,-5 4 0 0 0,13-13 2 0 0,0 0 0 0 0,0 1 0 0 0,0-2-1 0 0,-1 1 1 0 0,1 0 0 0 0,-4 2-2 0 0,-38 25 133 0 0,10-5-21 0 0,28-21-102 0 0,0 0-1 0 0,-1-1 0 0 0,1 0 0 0 0,-1-1 0 0 0,1 1 0 0 0,-1-2 0 0 0,-2 1-9 0 0,-10 3 93 0 0,16-3-75 0 0,-1-1-1 0 0,1 0 0 0 0,0 0 1 0 0,0-1-1 0 0,-1 1 0 0 0,1-1 1 0 0,0 0-1 0 0,-1 0 1 0 0,1 0-1 0 0,0 0 0 0 0,-1-1 1 0 0,-2-1-18 0 0,4 2 14 0 0,0-1 0 0 0,1 0 1 0 0,-1 1-1 0 0,1-1 0 0 0,-1 1 0 0 0,0 0 1 0 0,1 0-1 0 0,-1 0 0 0 0,0 0-14 0 0,0 1 13 0 0,-1-1 0 0 0,0 0 1 0 0,0 0-1 0 0,1-1 0 0 0,-1 1 0 0 0,0-1 0 0 0,0 0 0 0 0,1 0 0 0 0,-3-1-13 0 0,-4-2 59 0 0,-43-13 265 0 0,5 7-100 0 0,45 10-203 0 0,0-1 1 0 0,0 0-1 0 0,0 0 0 0 0,0 0 0 0 0,0 0 0 0 0,0-1 1 0 0,0 1-1 0 0,0-1 0 0 0,-1-1-21 0 0,-6-3 49 0 0,-8-7 19 0 0,11 7 30 0 0,-5-2-31 0 0,0-3 47 0 0,-32-15 115 0 0,43 26-219 0 0,-1-1 0 0 0,0 0 0 0 0,1-1 0 0 0,-1 1 0 0 0,1 0 0 0 0,0 0 0 0 0,-1-1 0 0 0,1 1 0 0 0,0-1-10 0 0,-11-8 57 0 0,8 7-49 0 0,0 1 0 0 0,0-1 1 0 0,1 0-1 0 0,-1 0 0 0 0,1-1 1 0 0,-1 1-1 0 0,1-1 0 0 0,0 0 0 0 0,-2-3-8 0 0,4 6 9 0 0,0 0-1 0 0,0-1 1 0 0,0 1-1 0 0,0 0 0 0 0,0 0 1 0 0,-1-1-1 0 0,1 1 0 0 0,0 0 1 0 0,-2 0-9 0 0,-9-9-909 0 0,9 5-58 0 0</inkml:trace>
  <inkml:trace contextRef="#ctx0" brushRef="#br1" timeOffset="25547.762">1323 54 3680 0 0,'0'0'284'0'0,"-1"-9"3266"0"0,-1 6-3270 0 0,1 1 0 0 0,-1-1 0 0 0,0 1 0 0 0,0-1 0 0 0,0 1 0 0 0,0 0 0 0 0,0-1 0 0 0,-1 1 0 0 0,1 0 0 0 0,-1 1 0 0 0,0-1 0 0 0,1 0 0 0 0,-1 1 0 0 0,0-1 0 0 0,0 1 0 0 0,0 0 0 0 0,0 0 0 0 0,0 0 0 0 0,0 0 0 0 0,0 1 0 0 0,-1-1-280 0 0,-12-1 269 0 0,1 0 0 0 0,-1 1-1 0 0,-12 1-268 0 0,26 0 57 0 0,-25-1 236 0 0,10 0 418 0 0,-1 1 0 0 0,-11 2-711 0 0,25-2 96 0 0,0 1 0 0 0,0 0 1 0 0,0 0-1 0 0,0 0 0 0 0,0 0 0 0 0,0 1 1 0 0,0-1-1 0 0,0 1 0 0 0,0 0 1 0 0,0 0-1 0 0,1 0 0 0 0,-1 1 0 0 0,1 0-96 0 0,0-1 6 0 0,1 0 0 0 0,0 1-1 0 0,0-1 1 0 0,0 1-1 0 0,1 0 1 0 0,-1 0 0 0 0,1 0-1 0 0,-1-1 1 0 0,1 1-1 0 0,0 1 1 0 0,0-1 0 0 0,0 1-6 0 0,-5 41-88 0 0,4-23 74 0 0,0 21-43 0 0,2-34 81 0 0,0 0 0 0 0,0-1 1 0 0,-1 1-1 0 0,0-1 0 0 0,-2 6-24 0 0,-2 10 80 0 0,0 1 0 0 0,2-1 0 0 0,1 5-80 0 0,-1-3 116 0 0,2-22-107 0 0,1-2 4 0 0,0 0 1 0 0,0-1-1 0 0,-1 1 0 0 0,1 0 1 0 0,0 0-1 0 0,0 0 0 0 0,1 0 1 0 0,-1-1-1 0 0,0 1 0 0 0,1 0 1 0 0,-1 0-1 0 0,1 0 0 0 0,0 0-13 0 0,-1-1 13 0 0,1 0 0 0 0,0-1 0 0 0,0 1 0 0 0,0 0 0 0 0,0 0 0 0 0,0-1 0 0 0,0 1 0 0 0,0 0 0 0 0,0-1 0 0 0,0 1 0 0 0,0-1 0 0 0,0 0 0 0 0,0 1 0 0 0,0-1 0 0 0,1 0 0 0 0,-1 0 0 0 0,0 1 0 0 0,1-1-13 0 0,0 0 10 0 0,0 0 0 0 0,0 1 1 0 0,1-1-1 0 0,-1 0 0 0 0,0 0 0 0 0,0-1 1 0 0,0 1-1 0 0,0 0 0 0 0,0-1 0 0 0,1 0-10 0 0,3-1-90 0 0,0-1 0 0 0,0-1 0 0 0,-1 1 0 0 0,0-1 0 0 0,1 0 0 0 0,-1 0 0 0 0,-1 0-1 0 0,1-1 1 0 0,-1 0 0 0 0,1 0 0 0 0,-1 0 0 0 0,-1 0 0 0 0,1-1 0 0 0,-1 1-1 0 0,0-2 91 0 0,-2 4-51 0 0,-1 2 37 0 0,0 0 1 0 0,0 1-1 0 0,1-1 1 0 0,-1 0-1 0 0,0 1 1 0 0,0-1-1 0 0,1 0 1 0 0,-1 0-1 0 0,0 1 1 0 0,1-1-1 0 0,-1 1 1 0 0,1-1-1 0 0,-1 0 1 0 0,1 1-1 0 0,-1-1 1 0 0,1 1-1 0 0,-1-1 1 0 0,1 1 0 0 0,0-1 13 0 0,9-3-186 0 0,-10 4 191 0 0,0 0-1 0 0,0 0 0 0 0,0 0 0 0 0,0 0 1 0 0,1 0-1 0 0,-1 0 0 0 0,0 0 0 0 0,0 0 1 0 0,0 0-1 0 0,0 0 0 0 0,0 0 0 0 0,0 0 1 0 0,1 0-1 0 0,-1 0 0 0 0,0 0 0 0 0,0 0 1 0 0,0 0-1 0 0,0 0 0 0 0,0 0 0 0 0,0 0 1 0 0,0 0-1 0 0,1 0 0 0 0,-1 0 0 0 0,0 1 1 0 0,0-1-1 0 0,0 0 0 0 0,0 0 0 0 0,0 0 1 0 0,0 0-1 0 0,0 0 0 0 0,0 0 1 0 0,0 0-1 0 0,1 0 0 0 0,-1 0 0 0 0,0 1 1 0 0,0-1-1 0 0,0 0 0 0 0,0 0 0 0 0,0 0 1 0 0,0 0-1 0 0,0 0 0 0 0,0 0 0 0 0,0 0 1 0 0,0 1-1 0 0,0-1 0 0 0,0 0 0 0 0,0 0 1 0 0,0 0-1 0 0,0 0 0 0 0,0 0 0 0 0,0 0 1 0 0,0 0-1 0 0,0 1 0 0 0,0-1 0 0 0,0 0 1 0 0,0 0-1 0 0,0 0-4 0 0,-28 63 697 0 0,3-5-256 0 0,7-17 55 0 0,17-39-460 0 0,-1 0 0 0 0,1 0 0 0 0,-1-1-1 0 0,1 1 1 0 0,-1 0 0 0 0,1-1 0 0 0,-1 1-1 0 0,0-1 1 0 0,0 1 0 0 0,0-1-1 0 0,0 0 1 0 0,0 1-36 0 0,1-2 52 0 0,0 1-1 0 0,0-1 1 0 0,0 0-1 0 0,0 1 1 0 0,0-1-1 0 0,0 0 1 0 0,0 0-1 0 0,-1 0 1 0 0,1 0-1 0 0,0 0 1 0 0,0 0-1 0 0,0 0 1 0 0,0 0-1 0 0,0 0 1 0 0,0 0-1 0 0,0-1 1 0 0,0 1-1 0 0,0 0 1 0 0,0-1-1 0 0,0 1 1 0 0,0-1-1 0 0,0 1 1 0 0,0-1-1 0 0,0 1 1 0 0,1-1-1 0 0,-2 0-51 0 0,-21-17 827 0 0,17 14-746 0 0,0 0-1 0 0,1 0 1 0 0,0-1 0 0 0,0 0 0 0 0,0 0 0 0 0,0 0-1 0 0,-1-2-80 0 0,5 5-48 0 0,0 1 1 0 0,0 0-1 0 0,0-1 0 0 0,0 1 0 0 0,-1 0 0 0 0,1 0 0 0 0,0 0 0 0 0,-1 0 0 0 0,1 0 0 0 0,-1 0 1 0 0,1 0-1 0 0,-1 0 0 0 0,0 0 0 0 0,0 1 48 0 0,1-1-196 0 0,-6-2-330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8:56.5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0 13416 0 0,'0'0'613'0'0,"0"0"-10"0"0,0 0-334 0 0,0 0 27 0 0,0 0 51 0 0,0 8 351 0 0,0 15-106 0 0,0-5 108 0 0,0 0-1 0 0,-1 0 1 0 0,-3 17-700 0 0,2-5 511 0 0,3-26-446 0 0,-1 1 1 0 0,0 0 0 0 0,-1-1 0 0 0,1 1-1 0 0,-1-1 1 0 0,-1 5-66 0 0,2-7 16 0 0,-1-1-1 0 0,1 1 1 0 0,-1-1 0 0 0,1 1 0 0 0,0 0-1 0 0,0 0 1 0 0,0-1 0 0 0,0 1-1 0 0,0 0 1 0 0,0-1 0 0 0,0 1-1 0 0,0 0-15 0 0,2 30 203 0 0,-2-32-190 0 0,0 0 0 0 0,0 1 0 0 0,0-1 1 0 0,0 0-1 0 0,0 1 0 0 0,0-1 0 0 0,0 0 0 0 0,0 0 1 0 0,0 1-1 0 0,1-1 0 0 0,-1 0 0 0 0,0 1 0 0 0,0-1 1 0 0,0 0-1 0 0,0 0 0 0 0,0 1 0 0 0,0-1 0 0 0,1 0 1 0 0,-1 0-1 0 0,0 1 0 0 0,0-1 0 0 0,0 0 0 0 0,1 0 1 0 0,-1 0-1 0 0,0 0 0 0 0,0 1 0 0 0,1-1 1 0 0,-1 0-1 0 0,0 0 0 0 0,0 0 0 0 0,1 0 0 0 0,-1 0 1 0 0,0 0-1 0 0,1 1 0 0 0,-1-1 0 0 0,0 0 0 0 0,0 0 1 0 0,1 0-1 0 0,-1 0 0 0 0,0 0 0 0 0,1 0 0 0 0,-1 0 1 0 0,0 0-1 0 0,1 0 0 0 0,-1-1 0 0 0,0 1 0 0 0,0 0 1 0 0,1 0-1 0 0,-1 0 0 0 0,0 0 0 0 0,0 0 0 0 0,1 0 1 0 0,-1-1-1 0 0,0 1 0 0 0,0 0 0 0 0,1 0 0 0 0,-1 0 1 0 0,0-1-14 0 0,13-7-12 0 0,56-60-330 0 0,-63 63 275 0 0,0 0 1 0 0,-1 1-1 0 0,2 0 1 0 0,-1 0-1 0 0,0 0 0 0 0,1 1 1 0 0,0 0-1 0 0,5-2 67 0 0,-8 4-5 0 0,0 0-1 0 0,0 0 1 0 0,-1 1-1 0 0,1-1 1 0 0,0 1 0 0 0,0 0-1 0 0,0 0 1 0 0,-1 0-1 0 0,1 0 1 0 0,0 1-1 0 0,0 0 1 0 0,0-1-1 0 0,-1 1 1 0 0,1 1-1 0 0,-1-1 1 0 0,1 0-1 0 0,3 3 6 0 0,-4-1-56 0 0,1 1 0 0 0,-1-1 0 0 0,0 1 0 0 0,0 0 0 0 0,0 0 0 0 0,0 1 0 0 0,-1-1 0 0 0,0 1 0 0 0,0-1 0 0 0,0 1 0 0 0,0 0 56 0 0,-1-1 28 0 0,0 0 0 0 0,0 0-1 0 0,0 1 1 0 0,-1-1-1 0 0,1 0 1 0 0,-1 1-1 0 0,0-1 1 0 0,-1 0-1 0 0,1 1 1 0 0,-1-1 0 0 0,0 0-1 0 0,0 0 1 0 0,0 1-1 0 0,0-1 1 0 0,-2 3-28 0 0,-1 2 78 0 0,0 0 1 0 0,-1-1 0 0 0,0 1-1 0 0,0-1 1 0 0,-1 0 0 0 0,-2 2-79 0 0,2-4 19 0 0,-1 0 0 0 0,0 0 1 0 0,-1-1-1 0 0,1 0 0 0 0,-1 0 1 0 0,0-1-1 0 0,0 0 0 0 0,-1 0 1 0 0,1-1-1 0 0,-1 0 0 0 0,1-1 1 0 0,-4 1-20 0 0,3-3-1017 0 0,8 0-3022 0 0,1 0 2290 0 0</inkml:trace>
  <inkml:trace contextRef="#ctx0" brushRef="#br0" timeOffset="358.179">433 306 2304 0 0,'0'0'101'0'0,"2"-1"1"0"0,16-5 528 0 0,13-1 8169 0 0,-14 3-4922 0 0,-14 2-3765 0 0,0 1-1 0 0,-1 0 1 0 0,1-1 0 0 0,-1 1 0 0 0,1-1 0 0 0,-1 0 0 0 0,0 0-1 0 0,3-2-111 0 0,6-5 348 0 0,-6 7-285 0 0,-1-1 0 0 0,0 1 0 0 0,0-1 0 0 0,0 0 0 0 0,0 0 0 0 0,0 0 0 0 0,-1-1 0 0 0,1 1 0 0 0,-1-1 0 0 0,0 0 0 0 0,0 0 0 0 0,0 0 0 0 0,-1 0 0 0 0,1-1-1 0 0,0-1-62 0 0,2-6 32 0 0,-4 9-28 0 0,0 0-1 0 0,0 0 1 0 0,0 1-1 0 0,0-1 1 0 0,0 0 0 0 0,-1 0-1 0 0,1 0 1 0 0,-1 0-1 0 0,0-2-3 0 0,0 3 2 0 0,0 0-1 0 0,1 1 0 0 0,-1-1 1 0 0,-1 1-1 0 0,1-1 0 0 0,0 1 1 0 0,0-1-1 0 0,0 1 1 0 0,-1-1-1 0 0,1 1 0 0 0,-1-1 1 0 0,1 1-1 0 0,-1 0 0 0 0,0-1 1 0 0,0 1-1 0 0,1 0 0 0 0,-1-1 1 0 0,0 1-1 0 0,0 0 0 0 0,0 0 1 0 0,0 0-1 0 0,-1-1-1 0 0,0 2 6 0 0,1-1 0 0 0,-1 1 0 0 0,0-1 0 0 0,1 1 0 0 0,-1 0 0 0 0,0-1 0 0 0,0 1 0 0 0,1 0 0 0 0,-1 0 0 0 0,0 0 0 0 0,0 0 0 0 0,0 1 0 0 0,1-1 0 0 0,-1 0 0 0 0,0 1 0 0 0,0-1 0 0 0,1 1 0 0 0,-1 0 0 0 0,0 0-6 0 0,-4 2 58 0 0,-1 0 0 0 0,1 0 0 0 0,0 1-1 0 0,0 0 1 0 0,0 1 0 0 0,1-1-1 0 0,-1 1 1 0 0,1 0 0 0 0,0 0 0 0 0,-2 4-58 0 0,-11 10 346 0 0,15-16-272 0 0,-1 1 0 0 0,1 0 0 0 0,0 0-1 0 0,1 0 1 0 0,-1 0 0 0 0,1 1 0 0 0,0-1-1 0 0,0 1 1 0 0,0-1 0 0 0,1 1-1 0 0,-1 0 1 0 0,1 0 0 0 0,0-1 0 0 0,0 1-1 0 0,1 0 1 0 0,0 0-74 0 0,0-1 17 0 0,0 0 0 0 0,0 0 0 0 0,0-1 0 0 0,1 1 0 0 0,-1 0 0 0 0,1 0 0 0 0,0-1 0 0 0,1 1 0 0 0,-1-1 0 0 0,0 1 0 0 0,1-1 0 0 0,0 1 0 0 0,0-1 1 0 0,0 0-1 0 0,0 0 0 0 0,0 0 0 0 0,1 0 0 0 0,-1 0 0 0 0,1-1 0 0 0,0 1 0 0 0,2 0-17 0 0,-1 1 21 0 0,1-2 1 0 0,0 1-1 0 0,0-1 1 0 0,0 1-1 0 0,1-1 1 0 0,-1-1-1 0 0,0 1 1 0 0,1-1-1 0 0,4 1-21 0 0,3-1 96 0 0,-1 0-1 0 0,1 0 1 0 0,11-2-96 0 0,27-4-530 0 0,-18 0-5195 0 0,-11 0-681 0 0</inkml:trace>
  <inkml:trace contextRef="#ctx0" brushRef="#br0" timeOffset="1424.132">1130 100 14976 0 0,'0'0'686'0'0,"-16"3"251"0"0,-37 24 1711 0 0,37-20-2835 0 0,5-2 464 0 0,0 0 0 0 0,0 0 0 0 0,0 2 0 0 0,1-1 0 0 0,0 1 0 0 0,-8 6-277 0 0,5 0 251 0 0,0 1 1 0 0,0-1-1 0 0,1 2 0 0 0,-7 11-251 0 0,18-23 11 0 0,0-1-1 0 0,0 0 0 0 0,0 0 1 0 0,0 0-1 0 0,1 1 0 0 0,-1-1 1 0 0,1 0-1 0 0,0 0 0 0 0,-1 1 0 0 0,1-1 1 0 0,0 0-1 0 0,0 1 0 0 0,1-1 1 0 0,-1 0-1 0 0,0 1 0 0 0,1-1 1 0 0,-1 0-1 0 0,1 1 0 0 0,0-1 1 0 0,0 0-1 0 0,0 0 0 0 0,0 0 0 0 0,0 0 1 0 0,0 0-1 0 0,1 0 0 0 0,-1 0 1 0 0,1 0-1 0 0,-1-1 0 0 0,1 1 1 0 0,0 0-11 0 0,6 4 0 0 0,0-1 1 0 0,0 0-1 0 0,0-1 0 0 0,1 0 1 0 0,-1 0-1 0 0,1-1 1 0 0,0 0-1 0 0,0 0 1 0 0,0-1-1 0 0,0 0 1 0 0,0-1-1 0 0,1 0 0 0 0,-1 0 1 0 0,0-1-1 0 0,1 0 1 0 0,-1-1-1 0 0,0 0 1 0 0,0 0-1 0 0,1-1 1 0 0,-1-1-1 0 0,0 1 0 0 0,22-9-440 0 0,1 0 1 0 0,-2-2-1 0 0,0-2 1 0 0,-1 0-1 0 0,0-2 1 0 0,14-12 439 0 0,-20 12-738 0 0,17-17 738 0 0,-36 30-33 0 0,0 1-27 0 0,0-1 1 0 0,0 1 0 0 0,-1-1-1 0 0,1 0 1 0 0,-1 0 0 0 0,0-1-1 0 0,2-2 60 0 0,-5 7 2 0 0,0 0-1 0 0,0 0 0 0 0,0-1 1 0 0,0 1-1 0 0,0 0 0 0 0,0 0 1 0 0,0 0-1 0 0,0 0 1 0 0,0 0-1 0 0,0-1 0 0 0,0 1 1 0 0,0 0-1 0 0,0 0 1 0 0,0 0-1 0 0,0 0 0 0 0,0 0 1 0 0,0-1-1 0 0,0 1 1 0 0,0 0-1 0 0,0 0 0 0 0,-1 0 1 0 0,1 0-1 0 0,0 0 1 0 0,0 0-1 0 0,0-1 0 0 0,0 1 1 0 0,0 0-1 0 0,0 0 1 0 0,0 0-1 0 0,-1 0 0 0 0,1 0 1 0 0,0 0-1 0 0,0 0 1 0 0,0 0-1 0 0,0 0 0 0 0,0 0 1 0 0,-1 0-1 0 0,1 0 1 0 0,0-1-1 0 0,0 1 0 0 0,0 0 1 0 0,0 0-1 0 0,0 0 1 0 0,-1 0-1 0 0,1 0 0 0 0,0 1 1 0 0,0-1-1 0 0,0 0 1 0 0,0 0-1 0 0,-1 0 0 0 0,1 0 1 0 0,0 0-1 0 0,0 0 1 0 0,0 0-1 0 0,0 0 0 0 0,0 0 1 0 0,-1 0-1 0 0,1 0 0 0 0,0 0 1 0 0,0 0-1 0 0,0 1 1 0 0,0-1-1 0 0,0 0 0 0 0,0 0-1 0 0,-4 1 25 0 0,-5 2 65 0 0,0 0 1 0 0,1 0 0 0 0,-1 1-1 0 0,1 0 1 0 0,-1 0-1 0 0,0 2-90 0 0,-18 13 369 0 0,1 1 0 0 0,1 1 0 0 0,-2 5-369 0 0,22-21 29 0 0,0 0 1 0 0,0 1-1 0 0,1 0 1 0 0,0 0-1 0 0,-1 2-29 0 0,4-7 13 0 0,0 1 1 0 0,0-1-1 0 0,1 1 0 0 0,-1 0 0 0 0,0 0 0 0 0,0-1 1 0 0,1 1-1 0 0,-1 0 0 0 0,1 0 0 0 0,0 0 0 0 0,0-1 0 0 0,-1 1 1 0 0,1 0-1 0 0,0 0 0 0 0,1 0 0 0 0,-1 0 0 0 0,0 0 1 0 0,0-1-1 0 0,1 1 0 0 0,-1 0 0 0 0,1 0 0 0 0,0 0-13 0 0,-1-1 9 0 0,0-1-1 0 0,1 1 0 0 0,-1-1 0 0 0,0 1 0 0 0,0-1 0 0 0,1 1 0 0 0,-1-1 0 0 0,0 1 1 0 0,1-1-1 0 0,-1 0 0 0 0,1 1 0 0 0,-1-1 0 0 0,0 1 0 0 0,1-1 0 0 0,-1 0 0 0 0,1 0 1 0 0,-1 1-1 0 0,1-1 0 0 0,-1 0 0 0 0,1 0 0 0 0,0 1 0 0 0,-1-1 0 0 0,1 0 0 0 0,-1 0 1 0 0,1 0-1 0 0,-1 0 0 0 0,1 0 0 0 0,-1 0 0 0 0,1 0 0 0 0,0 0 0 0 0,-1 0 0 0 0,1 0 1 0 0,-1 0-1 0 0,1 0 0 0 0,0-1-8 0 0,0 1 3 0 0,6-1 32 0 0,0-1-1 0 0,-1 1 0 0 0,1-1 0 0 0,-1 0 1 0 0,0-1-1 0 0,1 0 0 0 0,-1 0 1 0 0,-1 0-1 0 0,1-1 0 0 0,0 0 0 0 0,-1 0 1 0 0,0 0-1 0 0,4-4-34 0 0,5-6 28 0 0,-1-1 1 0 0,0-1-1 0 0,10-17-28 0 0,-2 9-174 0 0,-16 19 167 0 0,-4 4-23 0 0,-1 1 84 0 0,1 17 167 0 0,-1-13-77 0 0,1 1-1 0 0,-1-1 1 0 0,0 1 0 0 0,-1-1 0 0 0,0 2-144 0 0,1 26 280 0 0,0-18-242 0 0,0-13-37 0 0,1 1 1 0 0,-1-1-1 0 0,0 0 0 0 0,1 0 0 0 0,0 1 0 0 0,-1-1 0 0 0,1 0 0 0 0,0 0 1 0 0,-1 1-1 0 0,1-1 0 0 0,0 0 0 0 0,0 0 0 0 0,0 0 0 0 0,0 0 0 0 0,0 0 1 0 0,0-1-1 0 0,0 1 0 0 0,2 1-1 0 0,-1-1 18 0 0,0 1 1 0 0,1-1-1 0 0,-1 1 1 0 0,1-1-1 0 0,-1 0 1 0 0,1 0-1 0 0,-1 0 1 0 0,1 0-1 0 0,0-1-18 0 0,4 1 30 0 0,-1-1-1 0 0,1 0 1 0 0,-1 0-1 0 0,1-1 1 0 0,-1 1 0 0 0,1-1-1 0 0,-1-1 1 0 0,0 1 0 0 0,0-1-1 0 0,1-1 1 0 0,-1 1 0 0 0,-1-1-1 0 0,1 0 1 0 0,0 0-1 0 0,-1 0 1 0 0,1-1 0 0 0,-1 0-1 0 0,1-1-29 0 0,21-27-473 0 0,-21 26 295 0 0,-1 1 0 0 0,1-1 0 0 0,3-6 178 0 0,14-15-609 0 0,-12 15 376 0 0,-9 10 207 0 0,0-1 0 0 0,0 1 0 0 0,0 0 0 0 0,0 0 0 0 0,0 0 0 0 0,0 1 0 0 0,1-1 0 0 0,-1 0 0 0 0,1 1 0 0 0,0-1 26 0 0,4 0 1 0 0,-11 23 139 0 0,5-8-140 0 0,-1-12 2 0 0,0 0-1 0 0,0 0 1 0 0,0-1-1 0 0,0 1 1 0 0,0 0-1 0 0,0 0 1 0 0,0 0-1 0 0,0 0 1 0 0,-1 0 0 0 0,1 0-1 0 0,0 0 1 0 0,0 0-1 0 0,-1 0 1 0 0,1 0-1 0 0,-1 0 1 0 0,1 0 0 0 0,-1-1-1 0 0,1 1 1 0 0,-1 0-2 0 0,0 0 25 0 0,0 0 0 0 0,0 0 0 0 0,0 1 0 0 0,1-1 0 0 0,-1 0 0 0 0,0 0 0 0 0,1 1 0 0 0,-1-1 0 0 0,1 0 0 0 0,-1 1 1 0 0,1-1-1 0 0,0 0 0 0 0,-1 1 0 0 0,1-1 0 0 0,0 0 0 0 0,0 1 0 0 0,0-1 0 0 0,0 1 0 0 0,0-1 0 0 0,0 1 0 0 0,1-1 0 0 0,-1 0 0 0 0,0 1 1 0 0,1-1-1 0 0,-1 0 0 0 0,1 1-25 0 0,3 19 274 0 0,-4-19-273 0 0,0 0 0 0 0,0-1 0 0 0,0 1 0 0 0,1-1 0 0 0,-1 1 0 0 0,0-1 0 0 0,1 0 0 0 0,-1 1 0 0 0,1-1 0 0 0,-1 1 0 0 0,1-1 0 0 0,-1 0 0 0 0,1 1 0 0 0,0-1 0 0 0,0 0 0 0 0,0 1 0 0 0,0-1 0 0 0,0 0 0 0 0,1 1-1 0 0,0 0 40 0 0,1 1 0 0 0,0-1 0 0 0,0 0 0 0 0,0 0 0 0 0,1 0 0 0 0,-1 0 0 0 0,0-1 0 0 0,1 1 0 0 0,-1-1 0 0 0,1 0 0 0 0,-1 0 0 0 0,1 0 1 0 0,-1 0-1 0 0,1 0 0 0 0,0-1 0 0 0,-1 0 0 0 0,1 0 0 0 0,0 0 0 0 0,0 0 0 0 0,-1-1 0 0 0,1 1 0 0 0,0-1 0 0 0,-1 0 0 0 0,1 0 0 0 0,-1 0 0 0 0,1-1 0 0 0,-1 1 0 0 0,0-1 0 0 0,1 0 0 0 0,-1 0 0 0 0,0 0 0 0 0,1-1-40 0 0,14-8 352 0 0,-16 10-331 0 0,0-1 1 0 0,0 1-1 0 0,0 0 1 0 0,0 0 0 0 0,-1-1-1 0 0,1 1 1 0 0,0-1-1 0 0,0 1 1 0 0,-1-1-1 0 0,1 0 1 0 0,-1 1-1 0 0,0-1 1 0 0,1 0 0 0 0,-1-1-22 0 0,1 0-36 0 0,0 0-1 0 0,-1 1 1 0 0,1-1 0 0 0,0 1 0 0 0,1-1 0 0 0,-1 1 0 0 0,0 0 0 0 0,2-1 36 0 0,9-11-166 0 0,-6 5 77 0 0,-1 1-43 0 0,1 0 0 0 0,0 0 0 0 0,0 0 1 0 0,1 1-1 0 0,3-3 132 0 0,-3 0-23 0 0,-8 9 9 0 0,0 0 0 0 0,1 1-1 0 0,-1-1 1 0 0,0 0 0 0 0,0 1 0 0 0,1-1-1 0 0,-1 1 1 0 0,0-1 0 0 0,1 1-1 0 0,-1-1 1 0 0,1 1 0 0 0,-1-1 0 0 0,1 1-1 0 0,-1-1 1 0 0,1 1 0 0 0,-1 0 0 0 0,1-1-1 0 0,-1 1 1 0 0,1 0 0 0 0,0-1-1 0 0,-1 1 1 0 0,1 0 0 0 0,0 0 0 0 0,0-1 14 0 0,-5 9 42 0 0,-3 0-30 0 0,4 1 36 0 0,3-6-23 0 0,0 0-1 0 0,0 0 1 0 0,0 0-1 0 0,1 0 1 0 0,-1 0-1 0 0,1 0 1 0 0,0 0-1 0 0,-1-1 1 0 0,2 1-1 0 0,-1 0 1 0 0,0-1-1 0 0,0 1 1 0 0,1 0-1 0 0,0-1 1 0 0,-1 1-1 0 0,1-1 1 0 0,0 0-1 0 0,0 0 1 0 0,2 2-25 0 0,4 5 42 0 0,-7-7-25 0 0,0-1 1 0 0,0 1 0 0 0,1-1 0 0 0,-1 1 0 0 0,0-1 0 0 0,1 0 0 0 0,-1 1-1 0 0,1-1 1 0 0,0 0 0 0 0,-1 0 0 0 0,1 0 0 0 0,0 0 0 0 0,-1-1 0 0 0,2 1-18 0 0,5 2 119 0 0,2 0-60 0 0,1 0-1 0 0,-1 0 1 0 0,1-1-1 0 0,-1 0 1 0 0,1-1-1 0 0,0 0 1 0 0,0-1 0 0 0,0 0-1 0 0,0-1-58 0 0,11-1 64 0 0,-1-1-34 0 0,-16 1-55 0 0,0-2 0 0 0,25-7-87 0 0,-15 5-718 0 0,0 0 0 0 0,-1 0 0 0 0,13-9 830 0 0,-7 4-5288 0 0,7-1-1641 0 0</inkml:trace>
  <inkml:trace contextRef="#ctx0" brushRef="#br0" timeOffset="2217.838">2408 22 13616 0 0,'-5'1'196'0'0,"5"-2"-142"0"0,-1 1 1 0 0,1 0 0 0 0,-1 0 0 0 0,1 0 0 0 0,-1 1-1 0 0,0-1 1 0 0,1 0 0 0 0,-1 0 0 0 0,1 0-1 0 0,-1 0 1 0 0,1 0 0 0 0,-1 1 0 0 0,1-1 0 0 0,-1 0-1 0 0,1 0 1 0 0,-1 1 0 0 0,1-1 0 0 0,-1 0-1 0 0,1 1 1 0 0,-1-1 0 0 0,1 1 0 0 0,-1-1 0 0 0,1 1-55 0 0,-5 2 90 0 0,3-3 252 0 0,-10 11 1033 0 0,7-2-635 0 0,5-8-579 0 0,-1 1 0 0 0,0-1-1 0 0,1 1 1 0 0,-1-1 0 0 0,0 1 0 0 0,0-1 0 0 0,0 1 0 0 0,-1-1 0 0 0,1 0 0 0 0,0 0 0 0 0,-1 2-161 0 0,2-2 143 0 0,1 1 0 0 0,0 0 0 0 0,-1-1-1 0 0,1 1 1 0 0,-1 0 0 0 0,0 0 0 0 0,1 0 0 0 0,-1 0 0 0 0,0-1 0 0 0,0 2-143 0 0,0-2 37 0 0,0 0-1 0 0,1 1 1 0 0,-1-1 0 0 0,0 0 0 0 0,1 1-1 0 0,-1-1 1 0 0,1 0 0 0 0,0 1-1 0 0,-1-1 1 0 0,1 0 0 0 0,0 0-1 0 0,0 0 1 0 0,0 0 0 0 0,0 1 0 0 0,0-1-1 0 0,0-1 1 0 0,0 1 0 0 0,0 0-1 0 0,0 0 1 0 0,1 0-37 0 0,11 11 343 0 0,-12-10-321 0 0,1-1-1 0 0,-1 1 0 0 0,1-1 0 0 0,0 0 0 0 0,-1 0 1 0 0,1 1-1 0 0,0-1 0 0 0,2 0-21 0 0,-2 0 0 0 0,0 0 0 0 0,0 0 0 0 0,-1 0 0 0 0,1 0-1 0 0,0 0 1 0 0,0 1 0 0 0,-1-1 0 0 0,1 1 0 0 0,0-1-1 0 0,-1 1 1 0 0,1 1 0 0 0,19 19 147 0 0,-16-18-114 0 0,-2 0 1 0 0,1-1-1 0 0,0 2 0 0 0,2 2-33 0 0,5 7 0 0 0,-9-13 0 0 0,-1 0 0 0 0,1 1 0 0 0,-1-1 0 0 0,0 1 0 0 0,0-1 0 0 0,0 1 0 0 0,0 0 0 0 0,0 0 0 0 0,0-1 0 0 0,0 1 0 0 0,0 0 0 0 0,-1 0 0 0 0,1 0 0 0 0,-1 0 0 0 0,1 0 0 0 0,-1 0 1 0 0,1-1-1 0 0,0 1 0 0 0,-1-1 0 0 0,1 1 0 0 0,0-1 0 0 0,0 1 0 0 0,0-1 0 0 0,0 1 0 0 0,0-1 0 0 0,0 0 1 0 0,0 0-1 0 0,1 1 0 0 0,0 0 0 0 0,-1-2-1 0 0,1 1-1 0 0,-1 0 1 0 0,0 0 0 0 0,0 1 0 0 0,0-1 0 0 0,0 0 0 0 0,-1 0-1 0 0,1 0 1 0 0,0 1 0 0 0,0-1 0 0 0,-1 0 0 0 0,1 1 0 0 0,-1-1-1 0 0,1 0 1 0 0,-1 1 1 0 0,1 0-9 0 0,-1 0-1 0 0,1 1 1 0 0,0-1-1 0 0,-1 0 1 0 0,1-1-1 0 0,0 1 0 0 0,0 0 1 0 0,0 0-1 0 0,1 0 10 0 0,-1-1 1 0 0,0 1-1 0 0,0-1 1 0 0,-1 1-1 0 0,1-1 1 0 0,0 1-1 0 0,0-1 1 0 0,-1 1-1 0 0,1 0 1 0 0,-1-1-1 0 0,0 1 1 0 0,1 0-1 0 0,-1 1 0 0 0,1 7-1 0 0,-1-9 3 0 0,0 0 0 0 0,1 0 1 0 0,-1-1-1 0 0,0 1 0 0 0,0 0 0 0 0,0 0 1 0 0,0 0-1 0 0,0 0 0 0 0,0 0 1 0 0,0 0-1 0 0,-1 0 0 0 0,1-1 0 0 0,0 1 1 0 0,0 0-1 0 0,-1 0 0 0 0,1 0 1 0 0,0 0-1 0 0,-1-1 0 0 0,1 1 0 0 0,-1 0 1 0 0,1 0-1 0 0,-1-1 0 0 0,1 1 1 0 0,-1 0-3 0 0,-2 2 33 0 0,-1 1 0 0 0,1-1 0 0 0,-1 0 0 0 0,0 0-1 0 0,0 0 1 0 0,0 0 0 0 0,0-1 0 0 0,-1 0 0 0 0,1 0 0 0 0,-1 0 0 0 0,-3 1-33 0 0,-1 0 37 0 0,1-1-1 0 0,-1 0 0 0 0,0-1 1 0 0,0 0-1 0 0,0 0 0 0 0,1-1 1 0 0,-1 0-1 0 0,0 0 1 0 0,0-1-1 0 0,0 0 0 0 0,-5-2-36 0 0,-11-1 107 0 0,0-5 4 0 0,16-2-235 0 0,9 11 129 0 0,0 0 0 0 0,0 0 1 0 0,0-1-1 0 0,0 1 0 0 0,-1 0 1 0 0,1 0-1 0 0,0 0 1 0 0,0 0-1 0 0,0 0 0 0 0,0 0 1 0 0,-1 0-1 0 0,1-1 0 0 0,0 1 1 0 0,0 0-1 0 0,0 0 0 0 0,0 0 1 0 0,0 0-1 0 0,0-1 0 0 0,0 1 1 0 0,0 0-1 0 0,-1 0 1 0 0,1 0-1 0 0,0-1 0 0 0,0 1 1 0 0,0 0-1 0 0,0 0 0 0 0,0 0 1 0 0,0 0-1 0 0,0-1 0 0 0,0 1 1 0 0,0 0-1 0 0,0 0 0 0 0,0 0 1 0 0,0-1-1 0 0,0 1 1 0 0,0 0-1 0 0,1 0 0 0 0,-1 0 1 0 0,0-1-1 0 0,0 1 0 0 0,0 0 1 0 0,0 0-1 0 0,0 0 0 0 0,0 0 1 0 0,0-1-1 0 0,1 1 1 0 0,-1 0-1 0 0,0 0 0 0 0,0 0 1 0 0,0 0-1 0 0,0 0 0 0 0,0 0-5 0 0,16-6 211 0 0,24 2-227 0 0,72 10-196 0 0,-7-7 255 0 0,-87 0-116 0 0,-1-1 1 0 0,0-2 0 0 0,0 1-1 0 0,0-2 1 0 0,3-1 72 0 0,8-3-124 0 0,-19 6 86 0 0,0 0 1 0 0,0-1-1 0 0,0 0 0 0 0,0-1 0 0 0,-1 0 0 0 0,1 0 0 0 0,-1-1 0 0 0,4-3 38 0 0,4-6-64 0 0,0 0 0 0 0,-1 0-1 0 0,2-6 65 0 0,-16 20-4 0 0,0-1-1 0 0,0 0 0 0 0,0 1 0 0 0,-1-1 0 0 0,1 0 0 0 0,-1 0 1 0 0,1 1-1 0 0,-1-1 0 0 0,1 0 0 0 0,-1 0 0 0 0,0 0 1 0 0,0 0-1 0 0,0 0 0 0 0,0 1 0 0 0,0-3 5 0 0,0-8 0 0 0,0 11 0 0 0,0-1 0 0 0,-1 1 0 0 0,1-1 0 0 0,0 1 0 0 0,0-1-1 0 0,-1 1 1 0 0,1 0 0 0 0,-1-1 0 0 0,1 1 0 0 0,-1 0 0 0 0,0-1-1 0 0,0 1 1 0 0,1 0 0 0 0,-1 0 0 0 0,0-1 0 0 0,0 1 0 0 0,0 0-1 0 0,0 0 1 0 0,0 0 0 0 0,0 0 0 0 0,-1 1 0 0 0,1-1 0 0 0,-1-1 0 0 0,-1 1 5 0 0,1-1 0 0 0,-1 1 0 0 0,0-1 0 0 0,0 1 1 0 0,0 0-1 0 0,1 0 0 0 0,-1 0 0 0 0,0 1 0 0 0,0-1 0 0 0,0 1 1 0 0,-2-1-6 0 0,-15 2 10 0 0,6 2-24 0 0,8-1 4 0 0,1 1 1 0 0,-1-1 0 0 0,1 1 0 0 0,0 0 0 0 0,0 0 0 0 0,0 1-1 0 0,1-1 1 0 0,-4 4 9 0 0,8-6 1 0 0,-1 0-1 0 0,0 0 1 0 0,1 0-1 0 0,-1 0 1 0 0,0 0-1 0 0,1 0 1 0 0,-1 0-1 0 0,1 0 1 0 0,0 1 0 0 0,-1-1-1 0 0,1 0 1 0 0,0 0-1 0 0,0 0 1 0 0,0 1-1 0 0,-4 12 46 0 0,3-14-42 0 0,0 1 1 0 0,1 0-1 0 0,-1 0 1 0 0,1 0-1 0 0,-1-1 1 0 0,1 1-1 0 0,-1 0 1 0 0,1 0-1 0 0,-1 0 1 0 0,1 0-1 0 0,0 0 1 0 0,0 0-1 0 0,-1 0 1 0 0,1 0-1 0 0,0 0 1 0 0,0 0-1 0 0,0 0 1 0 0,0-1 0 0 0,0 1-1 0 0,0 0 1 0 0,0 0-1 0 0,1 0 1 0 0,-1 0-1 0 0,0 0 1 0 0,0 0-1 0 0,1 0 1 0 0,-1 0-1 0 0,1 0 1 0 0,-1 0-1 0 0,0 0 1 0 0,1-1-1 0 0,0 1 1 0 0,-1 0-1 0 0,1 0 1 0 0,-1-1-1 0 0,1 1-4 0 0,0 0 5 0 0,-1-1 0 0 0,1 1-1 0 0,-1-1 1 0 0,0 1 0 0 0,1 0 0 0 0,-1-1-1 0 0,0 1 1 0 0,0 0 0 0 0,1-1-1 0 0,-1 1 1 0 0,0 0 0 0 0,0 0-1 0 0,0-1 1 0 0,0 1 0 0 0,0 0 0 0 0,0 0-1 0 0,0-1 1 0 0,0 1 0 0 0,0 0-1 0 0,0-1 1 0 0,0 1 0 0 0,-1 1-5 0 0,1-2 4 0 0,0 1 0 0 0,0 0 1 0 0,0 0-1 0 0,-1-1 1 0 0,1 1-1 0 0,0 0 0 0 0,0 0 1 0 0,0 0-1 0 0,0-1 0 0 0,1 1 1 0 0,-1 0-1 0 0,0 0 0 0 0,0 0 1 0 0,0-1-1 0 0,1 1 0 0 0,-1 0 1 0 0,0 0-1 0 0,1-1 0 0 0,-1 1 1 0 0,1 0-1 0 0,-1-1-4 0 0,12 13 76 0 0,-10-12-59 0 0,-1 1 1 0 0,1-1-1 0 0,-1 0 0 0 0,1 1 1 0 0,-1-1-1 0 0,0 1 0 0 0,0 0 1 0 0,0 0-1 0 0,0-1 0 0 0,0 1 1 0 0,0 0-1 0 0,0 0 0 0 0,0 0 1 0 0,-1 0-1 0 0,1 0-17 0 0,-1-1 27 0 0,1 0-1 0 0,-1 0 1 0 0,1 0-1 0 0,0 1 1 0 0,-1-1 0 0 0,1 0-1 0 0,0 0 1 0 0,0 0-1 0 0,0-1 1 0 0,-1 1 0 0 0,1 0-1 0 0,0 0 1 0 0,0 0-1 0 0,0-1 1 0 0,1 1 0 0 0,-1 0-27 0 0,22 10 303 0 0,-17-9-212 0 0,8 3 121 0 0,0-1 0 0 0,1 0 0 0 0,0-1 1 0 0,-1-1-1 0 0,1 0 0 0 0,0-1 0 0 0,0-1 0 0 0,2-1-212 0 0,109-9 538 0 0,-90 5-1462 0 0,-26 4-234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8:53.9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155 107 9848 0 0,'0'0'448'0'0,"0"0"-7"0"0,0 0-182 0 0,0 0 282 0 0,0 0 158 0 0,0 0 33 0 0,0 0-12 0 0,0 0-68 0 0,0 0-32 0 0,0 0-4 0 0,0 0-28 0 0,0 0-119 0 0,-15 5 907 0 0,8 1-1264 0 0,0-1 0 0 0,1 1 0 0 0,0 1-1 0 0,-2 1-111 0 0,-17 19 371 0 0,17-20 28 0 0,-1 1 0 0 0,1 0 0 0 0,1 0 0 0 0,-5 7-399 0 0,-2 4 416 0 0,10-10-328 0 0,1-4-70 0 0,0 0 1 0 0,1 1 0 0 0,0-1 0 0 0,0 1 0 0 0,0 0-19 0 0,0 3 5 0 0,1-8 0 0 0,1 0 1 0 0,0 1-1 0 0,-1-1 1 0 0,1 0-1 0 0,0 0 1 0 0,0 1-1 0 0,0-1 1 0 0,0 0 0 0 0,0 0-1 0 0,0 1 1 0 0,0-1-1 0 0,0 0 1 0 0,0 1-1 0 0,1-1-5 0 0,0 27 0 0 0,-1-26 6 0 0,1 0 0 0 0,0 0 0 0 0,0 0 0 0 0,0 0 0 0 0,0 0 0 0 0,0-1 0 0 0,0 1 0 0 0,0 0 0 0 0,0-1 0 0 0,1 1 0 0 0,0 0-6 0 0,2 3-2 0 0,-3-3 9 0 0,1-1 0 0 0,-1 0 0 0 0,0 1 0 0 0,0-1-1 0 0,1 0 1 0 0,-1 0 0 0 0,1 0 0 0 0,-1 0-1 0 0,1 0 1 0 0,-1 0 0 0 0,1-1 0 0 0,0 1-7 0 0,10 7 57 0 0,3-5 31 0 0,-13-2-69 0 0,3 0-9 0 0,0 0-1 0 0,0 0 1 0 0,0-1 0 0 0,0 1 0 0 0,0-1 0 0 0,1 0 0 0 0,-1-1 0 0 0,0 1 0 0 0,0-1 0 0 0,0 0 0 0 0,0 0 0 0 0,0-1-1 0 0,0 1 1 0 0,1-2-10 0 0,3 0 1 0 0,14-10 116 0 0,-21 13-109 0 0,11-10 58 0 0,-8 5-68 0 0,-4 3 19 0 0,0 0 0 0 0,1 0 1 0 0,0 0-1 0 0,-1 0 0 0 0,1 0 0 0 0,0 0 0 0 0,0 1 0 0 0,0-1 0 0 0,1 0-17 0 0,34-20 144 0 0,-13-6-344 0 0,-23 28 207 0 0,-1-1 0 0 0,0 1 1 0 0,0-1-1 0 0,1 1 0 0 0,-1-1 0 0 0,0 1 0 0 0,0-1 0 0 0,0 1 0 0 0,0-1 0 0 0,0 0 0 0 0,0 1 0 0 0,0-1 0 0 0,0 1 0 0 0,0-1 1 0 0,0 1-1 0 0,0-1 0 0 0,0 0 0 0 0,0 1 0 0 0,0-1 0 0 0,0 1 0 0 0,-1-1 0 0 0,1 1 0 0 0,0-1 0 0 0,0 1 0 0 0,-1-1 0 0 0,1 1 0 0 0,0-1 1 0 0,-1 1-1 0 0,1-1 0 0 0,0 1 0 0 0,-1 0 0 0 0,1-1 0 0 0,-1 1 0 0 0,1-1 0 0 0,-1 1 0 0 0,1 0 0 0 0,-1 0 0 0 0,1-1-7 0 0,-1 1-23 0 0,-13-10-176 0 0,13 9 268 0 0,0 1-1 0 0,-3-3-30 0 0,3 3-105 0 0,1 0-14 0 0,-1-1 19 0 0,-5-4 50 0 0,0 2 12 0 0,0-2 0 0 0,0-1 0 0 0,2 2 0 0 0,-1 3 0 0 0,2-1-10 0 0,2 1-65 0 0,1 1-98 0 0,0 0-34 0 0,0 0-8 0 0,0 0-53 0 0,0 0-218 0 0,0 0-98 0 0,0 0-22 0 0,0 0-51 0 0,0 0-208 0 0,0 0-95 0 0,0 0-21 0 0,0 0-21 0 0,0 0-71 0 0,0 0-30 0 0,0 0-606 0 0,0 0-2396 0 0</inkml:trace>
  <inkml:trace contextRef="#ctx0" brushRef="#br0" timeOffset="305.404">205 129 6912 0 0,'0'0'528'0'0,"0"0"-254"0"0,0 0 201 0 0,0 0 124 0 0,0 0 29 0 0,0 0-22 0 0,-11-12 1980 0 0,-14 12-1319 0 0,21 0-1029 0 0,0 0-1 0 0,1 1 1 0 0,-1-1-1 0 0,0-1 1 0 0,0 1 0 0 0,1-1-1 0 0,-3 0-237 0 0,5 1 29 0 0,0 0-1 0 0,0 0 1 0 0,0-1-1 0 0,0 1 1 0 0,0 0-1 0 0,0 0 1 0 0,0 0-1 0 0,0 0 1 0 0,-1 0-1 0 0,1 1 1 0 0,0-1-1 0 0,0 0 1 0 0,0 0-1 0 0,0 1 1 0 0,0-1-1 0 0,0 0 1 0 0,0 1 0 0 0,0-1-1 0 0,0 1 1 0 0,0 0-1 0 0,0 0-28 0 0,-16 16 209 0 0,12-12-174 0 0,-21 29 205 0 0,16-19-4965 0 0,9-14-387 0 0</inkml:trace>
  <inkml:trace contextRef="#ctx0" brushRef="#br0" timeOffset="622.407">538 42 8288 0 0,'0'0'638'0'0,"0"0"-248"0"0,-19 4 4312 0 0,10 0-4489 0 0,0 1 0 0 0,0-1 1 0 0,1 1-1 0 0,-1 1 0 0 0,1 0 0 0 0,1 0 0 0 0,-1 0 0 0 0,1 1 0 0 0,0 0 0 0 0,0 1 0 0 0,1 0 0 0 0,0 0 1 0 0,1 0-1 0 0,-1 0 0 0 0,2 1 0 0 0,-1 0 0 0 0,1 0 0 0 0,-2 6-213 0 0,5-13 40 0 0,1 1 0 0 0,-1-1-1 0 0,1 1 1 0 0,-1-1 0 0 0,1 1-1 0 0,0 0 1 0 0,0-1 0 0 0,0 1 0 0 0,0-1-1 0 0,0 1 1 0 0,1-1 0 0 0,-1 1-1 0 0,1-1 1 0 0,-1 1 0 0 0,1-1 0 0 0,0 1-1 0 0,0-1 1 0 0,0 1 0 0 0,1-1-1 0 0,-1 0 1 0 0,0 0 0 0 0,1 0 0 0 0,-1 0-1 0 0,1 0 1 0 0,0 0 0 0 0,0 0-1 0 0,0 0 1 0 0,0-1 0 0 0,0 1 0 0 0,0-1-1 0 0,0 1 1 0 0,0-1 0 0 0,1 0 0 0 0,-1 0-1 0 0,1 0 1 0 0,-1 0 0 0 0,0 0-1 0 0,2-1-39 0 0,11 6 257 0 0,-11-5-204 0 0,-1 0 1 0 0,1 1-1 0 0,0-1 0 0 0,-1 0 0 0 0,1-1 0 0 0,0 1 1 0 0,2-1-54 0 0,24 0-87 0 0,0-1 0 0 0,28-5 87 0 0,-8-6-5802 0 0,-34 7-231 0 0</inkml:trace>
  <inkml:trace contextRef="#ctx0" brushRef="#br0" timeOffset="1481.198">1003 1 2760 0 0,'0'0'453'0'0,"0"0"863"0"0,0 0 380 0 0,0 0 80 0 0,0 0-121 0 0,0 0-570 0 0,0 0-248 0 0,-12 0 1395 0 0,2 4-1539 0 0,0 0 0 0 0,1 1 0 0 0,-1 0 0 0 0,1 0 0 0 0,0 1-1 0 0,-6 4-692 0 0,7-3 223 0 0,0 0 0 0 0,1 1-1 0 0,0-1 1 0 0,-3 6-223 0 0,-33 36 1216 0 0,41-47-1193 0 0,1 0 0 0 0,0 0 0 0 0,0 0 0 0 0,0 0 0 0 0,0 1 0 0 0,0-1-1 0 0,0 0 1 0 0,0 1 0 0 0,1-1 0 0 0,-1 1 0 0 0,1-1 0 0 0,-1 2-23 0 0,1 2 139 0 0,-1 0 1 0 0,1 0-1 0 0,0 1 0 0 0,1 2-139 0 0,-1-6 13 0 0,1 0 0 0 0,0-1 0 0 0,0 1 0 0 0,0 0 0 0 0,0-1 1 0 0,0 1-1 0 0,1-1 0 0 0,-1 1 0 0 0,1-1 0 0 0,0 0 0 0 0,0 1 0 0 0,0-1 0 0 0,0 0 0 0 0,0 0 0 0 0,0 0 0 0 0,0-1 1 0 0,0 1-1 0 0,1-1 0 0 0,-1 1 0 0 0,1-1 0 0 0,0 0 0 0 0,-1 1 0 0 0,1-1 0 0 0,0-1 0 0 0,0 1-13 0 0,6 2 61 0 0,1 0 0 0 0,-1-1 0 0 0,1 0 0 0 0,0-1 0 0 0,0 0 0 0 0,6-1-61 0 0,-5 0-43 0 0,0 0 1 0 0,0-1-1 0 0,-1-1 0 0 0,1 0 0 0 0,0 0 0 0 0,0-1 0 0 0,4-2 43 0 0,-8 2-343 0 0,0-1-1 0 0,0 0 0 0 0,0 0 1 0 0,-1-1-1 0 0,0 0 0 0 0,0 0 1 0 0,0 0-1 0 0,0-1 0 0 0,1-2 344 0 0,9-11-2286 0 0,-1-2 0 0 0,4-6 2286 0 0,9-26-3830 0 0,-28 53 3868 0 0,0 0 0 0 0,0 0 0 0 0,0 0 1 0 0,0 0-1 0 0,0 0 0 0 0,1-1 0 0 0,-1 1 0 0 0,0 0 1 0 0,0 0-1 0 0,0 0 0 0 0,0-1 0 0 0,0 1 0 0 0,0 0 1 0 0,0 0-1 0 0,0 0 0 0 0,0 0 0 0 0,0-1 0 0 0,0 1 1 0 0,0 0-1 0 0,0 0 0 0 0,0 0 0 0 0,0-1 0 0 0,0 1 1 0 0,0 0-1 0 0,0 0 0 0 0,0 0 0 0 0,0-1 0 0 0,0 1 1 0 0,0 0-1 0 0,0 0 0 0 0,0 0 0 0 0,0-1 0 0 0,-1 1 1 0 0,1 0-1 0 0,0 0 0 0 0,0 0 0 0 0,0 0 0 0 0,0 0 1 0 0,0-1-1 0 0,-1 1 0 0 0,1 0 0 0 0,0 0 0 0 0,0 0 1 0 0,0 0-1 0 0,0 0 0 0 0,-1 0 0 0 0,1 0 0 0 0,0 0 1 0 0,0-1-1 0 0,0 1 0 0 0,-1 0 0 0 0,1 0 0 0 0,0 0 1 0 0,0 0-1 0 0,0 0 0 0 0,-1 0 0 0 0,1 0 0 0 0,0 0 1 0 0,0 0-1 0 0,0 0 0 0 0,-1 0 0 0 0,1 1 0 0 0,0-1 1 0 0,0 0-1 0 0,0 0 0 0 0,0 0 0 0 0,-1 0-38 0 0,-14 3 2621 0 0,13-1-2455 0 0,0 1 0 0 0,1-1 1 0 0,-1 1-1 0 0,1 0 0 0 0,-1-1 0 0 0,1 1 1 0 0,0 0-1 0 0,0 0 0 0 0,0 0 1 0 0,0 0-1 0 0,0-1 0 0 0,1 1 1 0 0,-1 2-167 0 0,-1 5 301 0 0,-1 2 6 0 0,0 0-1 0 0,1 1 0 0 0,1-1 0 0 0,0 1 0 0 0,0 0-306 0 0,1-9 58 0 0,0 0 0 0 0,0 0-1 0 0,1 0 1 0 0,-1 0 0 0 0,1-1-1 0 0,0 1 1 0 0,0 0-1 0 0,0 0 1 0 0,0-1 0 0 0,1 1-1 0 0,0 0 1 0 0,-1-1-1 0 0,1 0 1 0 0,1 1 0 0 0,-1-1-1 0 0,0 0 1 0 0,1 0-1 0 0,1 1-57 0 0,-2-3 20 0 0,-1 0 0 0 0,1 0 0 0 0,0 0-1 0 0,0 0 1 0 0,0-1 0 0 0,0 1 0 0 0,0-1 0 0 0,0 1-1 0 0,0-1 1 0 0,0 0 0 0 0,0 0 0 0 0,0 1-1 0 0,0-1 1 0 0,0-1 0 0 0,0 1 0 0 0,0 0-1 0 0,0 0 1 0 0,0-1 0 0 0,0 0-20 0 0,6-1 60 0 0,0 0 0 0 0,0-1 0 0 0,0 0 0 0 0,2-1-60 0 0,-7 2 24 0 0,1 0 1 0 0,-1 0-1 0 0,0 0 0 0 0,0-1 0 0 0,0 1 0 0 0,0-1 0 0 0,0 0 0 0 0,-1 0 0 0 0,1 0 0 0 0,-1 0 0 0 0,1-1-24 0 0,4-8 24 0 0,0 1-1 0 0,3-10-23 0 0,9-16 0 0 0,-18 34-4 0 0,0 2-1 0 0,0 0-1 0 0,0-1 1 0 0,0 1 0 0 0,0-1-1 0 0,-1 1 1 0 0,1-1 0 0 0,-1 1-1 0 0,1-1 1 0 0,-1 1 0 0 0,0-1 0 0 0,1 1-1 0 0,-1-1 1 0 0,0 0 0 0 0,0 1-1 0 0,0-1 6 0 0,1 2-48 0 0,1 2 52 0 0,0 0 0 0 0,-1 1 0 0 0,1-1-1 0 0,0 0 1 0 0,-1 1 0 0 0,0-1 0 0 0,1 1 0 0 0,0 1-4 0 0,4 8 37 0 0,1-4 38 0 0,1 1-1 0 0,0-1 0 0 0,0-1 0 0 0,1 1 1 0 0,0-2-1 0 0,0 1 0 0 0,1-1-74 0 0,-6-3 48 0 0,1 0-1 0 0,-1-1 1 0 0,0 1-1 0 0,1-1 0 0 0,-1 0 1 0 0,1 0-1 0 0,0-1 1 0 0,0 1-1 0 0,0-1 1 0 0,0 0-1 0 0,0 0 0 0 0,0-1 1 0 0,0 1-1 0 0,2-1-47 0 0,-4 0-3 0 0,5 0 52 0 0,0 0 0 0 0,0-1 1 0 0,0 0-1 0 0,1 0-49 0 0,-6 0-52 0 0,0 0 0 0 0,0 0 0 0 0,-1 0 0 0 0,1 0-1 0 0,-1 0 1 0 0,1 0 0 0 0,-1-1 0 0 0,1 1 0 0 0,-1-1 0 0 0,0 0 0 0 0,1 1 0 0 0,-1-1-1 0 0,0 0 1 0 0,0-1 52 0 0,2-2-158 0 0,0 1-595 0 0,0-1-1 0 0,0 0 0 0 0,0 0 0 0 0,1-4 754 0 0,4-5-1563 0 0</inkml:trace>
  <inkml:trace contextRef="#ctx0" brushRef="#br0" timeOffset="1842.744">1712 7 2304 0 0,'-4'4'172'0'0,"0"0"1"0"0,1 0-1 0 0,-1 1 0 0 0,1 0 1 0 0,0 0-1 0 0,0 0 0 0 0,0 0 1 0 0,1 0-1 0 0,0 1-172 0 0,-14 23 2342 0 0,15-26-1993 0 0,-1 0 0 0 0,1 1 0 0 0,1-1-1 0 0,-1 0 1 0 0,0 0 0 0 0,1 1 0 0 0,-1-1 0 0 0,1 1-1 0 0,0-1 1 0 0,0 0 0 0 0,1 1 0 0 0,-1-1 0 0 0,1 3-349 0 0,0 10 873 0 0,0-13-704 0 0,0-1 0 0 0,-1 0 0 0 0,1 0 0 0 0,0 0 0 0 0,0 0 1 0 0,0 0-1 0 0,0 0 0 0 0,1 0 0 0 0,-1 0 0 0 0,0 0 0 0 0,1 0 0 0 0,0-1-169 0 0,3 6 540 0 0,2 4 114 0 0,-4-7-385 0 0,0 0 1 0 0,0 0-1 0 0,0 0 0 0 0,-1 1 0 0 0,0-1 0 0 0,0 1 0 0 0,0-1 0 0 0,-1 1 0 0 0,1-1 0 0 0,-1 1 0 0 0,0 0 0 0 0,0 0 0 0 0,-1 4-269 0 0,7 19 1141 0 0,-7-27-937 0 0,1 6 379 0 0,-1-6-544 0 0,1 0 0 0 0,-1 0 0 0 0,0 0 0 0 0,1-1 0 0 0,-1 1 0 0 0,1 0 0 0 0,-1 0 1 0 0,1-1-1 0 0,0 1 0 0 0,-1 0 0 0 0,1-1 0 0 0,0 1 0 0 0,-1-1 0 0 0,1 1 0 0 0,0-1 0 0 0,0 1 0 0 0,0-1-39 0 0,0 1 129 0 0,-1-1-1 0 0,0 0 10 0 0,0 0 38 0 0,-6-6 206 0 0,5 4-355 0 0,1 1 0 0 0,-1-1-1 0 0,1 0 1 0 0,-1 1 0 0 0,1-1 0 0 0,0 1-1 0 0,-1-1 1 0 0,1 0 0 0 0,0 1-1 0 0,0-1 1 0 0,0 0 0 0 0,0 1 0 0 0,1-1-1 0 0,-1 1 1 0 0,0-1 0 0 0,1 0-1 0 0,-1 1 1 0 0,1-1 0 0 0,0 1 0 0 0,0-2-27 0 0,2-10 113 0 0,-2 2-59 0 0,-1 8-45 0 0,1 0 1 0 0,-1 0-1 0 0,0 1 0 0 0,1-1 0 0 0,-1 0 0 0 0,1 1 0 0 0,0-1 0 0 0,0 0 1 0 0,0 1-1 0 0,0-1-9 0 0,4-6 7 0 0,1-2-6 0 0,0 1 0 0 0,0-1 1 0 0,1 1-1 0 0,0 0 0 0 0,1 1 0 0 0,2-3-1 0 0,-1 3-131 0 0,0 1 0 0 0,1 1 0 0 0,-1-1 0 0 0,1 2-1 0 0,9-5 132 0 0,12-2-6422 0 0,-15 8-291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8:52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7 164 11312 0 0,'-1'-8'317'0'0,"0"5"-180"0"0,1 0 0 0 0,0 1 0 0 0,-1-1 0 0 0,1 0 1 0 0,-1 1-1 0 0,0-1 0 0 0,-1-2-137 0 0,9 17 1577 0 0,-1-2-1373 0 0,-1-1 0 0 0,0 1 0 0 0,-1 1 0 0 0,1 0-204 0 0,-4-6 82 0 0,1 0 0 0 0,0 0-1 0 0,1 0 1 0 0,-1-1 0 0 0,3 4-82 0 0,-3-5 41 0 0,0 1 1 0 0,1 0 0 0 0,-2 0 0 0 0,1 0 0 0 0,0 0 0 0 0,-1 0 0 0 0,0 0 0 0 0,0 0 0 0 0,1 2-42 0 0,6 19 160 0 0,-8-23-86 0 0,5 8 92 0 0,-1-7-70 0 0,-4-3-85 0 0,1 0 0 0 0,-1 1 0 0 0,1-1 0 0 0,0 0 0 0 0,-1 1 0 0 0,1-1 0 0 0,0 0 0 0 0,-1 0 0 0 0,1 1 0 0 0,0-1 0 0 0,-1 0 0 0 0,1 0 0 0 0,0 0 0 0 0,-1 0 0 0 0,1 0 0 0 0,0 0 0 0 0,0 0 0 0 0,-1 0 0 0 0,1-1 0 0 0,0 1 0 0 0,-1 0 0 0 0,1 0 0 0 0,0 0 0 0 0,-1-1 0 0 0,1 1 0 0 0,0 0 0 0 0,0-1-11 0 0,0 0 14 0 0,0 0 0 0 0,0 0 0 0 0,0 0 1 0 0,1 0-1 0 0,-1 0 0 0 0,0 0 0 0 0,0 0 1 0 0,-1 0-1 0 0,1 0 0 0 0,0 0 0 0 0,0 0 0 0 0,0-1-14 0 0,5-13 42 0 0,-2 5-21 0 0,0 0-1 0 0,0 0 0 0 0,1 1 0 0 0,0 0 1 0 0,1 0-1 0 0,0 0 0 0 0,0 0 0 0 0,7-5-20 0 0,-13 13-2 0 0,1 0-1 0 0,-1 1 0 0 0,1-1 0 0 0,0 1 0 0 0,-1-1 0 0 0,1 0 0 0 0,0 1 0 0 0,-1 0 0 0 0,1-1 0 0 0,0 1 0 0 0,0-1 0 0 0,-1 1 0 0 0,1 0 0 0 0,0-1 0 0 0,0 1 0 0 0,0 0 0 0 0,-1 0 0 0 0,1 0 0 0 0,0 0 0 0 0,0 0 0 0 0,0 0 0 0 0,0 0 0 0 0,0 0 0 0 0,0 0 3 0 0,1 0-1 0 0,-1 0 5 0 0,0 0-1 0 0,0 0 1 0 0,0 0-1 0 0,0 1 1 0 0,0-1-1 0 0,0 0 1 0 0,0 0-1 0 0,0 1 1 0 0,0-1-1 0 0,0 1 1 0 0,0-1-1 0 0,-1 1 1 0 0,1-1-1 0 0,0 1 1 0 0,0-1-1 0 0,0 1 1 0 0,-1 0-1 0 0,1-1 1 0 0,0 1-1 0 0,-1 0 1 0 0,1 0-1 0 0,-1 0 1 0 0,1 0-1 0 0,-1-1 1 0 0,1 1-1 0 0,0 1-3 0 0,11 29 224 0 0,-8-20-176 0 0,1 4 57 0 0,-5-12-86 0 0,1-1 1 0 0,-1 0-1 0 0,1 1 1 0 0,0-1 0 0 0,0 0-1 0 0,0 1 1 0 0,0-1-1 0 0,2 1-19 0 0,2 6 83 0 0,0 0-1 0 0,0 1 0 0 0,0-1 1 0 0,-1 1-83 0 0,15 31 268 0 0,-17-38-248 0 0,0 1 1 0 0,0-1-1 0 0,1 0 1 0 0,-1 0-1 0 0,1 0 0 0 0,-1-1 1 0 0,1 1-1 0 0,0-1 1 0 0,2 2-21 0 0,-3-2 11 0 0,0-1 0 0 0,0 0 0 0 0,0 0 1 0 0,0 0-1 0 0,0 0 0 0 0,0 0 0 0 0,0-1 0 0 0,0 1 0 0 0,1-1 1 0 0,-1 1-1 0 0,0-1 0 0 0,0 0 0 0 0,1 0 0 0 0,-1 0 1 0 0,0 0-1 0 0,0 0 0 0 0,0 0 0 0 0,1-1 0 0 0,0 1-11 0 0,0-2-54 0 0,0 1-1 0 0,0-1 0 0 0,0 1 1 0 0,0-1-1 0 0,0 0 1 0 0,0 0-1 0 0,-1 0 0 0 0,1 0 1 0 0,-1-1-1 0 0,0 1 1 0 0,1 0-1 0 0,-1-2 55 0 0,5-4-337 0 0,0 0 0 0 0,-1 0 0 0 0,0 0-1 0 0,-1-1 1 0 0,0 0 0 0 0,-1 0 0 0 0,1 0 0 0 0,-2 0 0 0 0,1-3 337 0 0,-3 7 16 0 0,-1 4 94 0 0,0 1 146 0 0,0 0 58 0 0,0 1-247 0 0,0 0 0 0 0,0 1 0 0 0,-1-1 0 0 0,1 0 0 0 0,0 0 1 0 0,-1 0-1 0 0,1 0 0 0 0,-1 1 0 0 0,0-1 0 0 0,1 0 1 0 0,-1 0-1 0 0,0 0-67 0 0,0 0 27 0 0,0 1-1 0 0,1-1 1 0 0,-1 0 0 0 0,0 0 0 0 0,1 1 0 0 0,-1-1-1 0 0,1 0 1 0 0,-1 1 0 0 0,1-1 0 0 0,0 1 0 0 0,0-1-1 0 0,-1 2-26 0 0,1 0 17 0 0,0 1 0 0 0,1 0 0 0 0,-1-1 0 0 0,1 1 0 0 0,-1-1 0 0 0,1 1 0 0 0,0-1 0 0 0,0 1 0 0 0,1-1 0 0 0,-1 1 0 0 0,1-1 0 0 0,-1 0-1 0 0,1 0 1 0 0,0 0 0 0 0,0 0 0 0 0,1 0 0 0 0,0 1-17 0 0,0-2 17 0 0,0 0 0 0 0,-1 0 0 0 0,1 0 0 0 0,0 0-1 0 0,0-1 1 0 0,0 1 0 0 0,0-1 0 0 0,0 0 0 0 0,0 0 0 0 0,0 0 0 0 0,0 0-1 0 0,1 0 1 0 0,-1-1 0 0 0,0 0 0 0 0,0 1 0 0 0,1-1 0 0 0,-1 0 0 0 0,0-1-1 0 0,3 1-16 0 0,-2-1 60 0 0,1-1-1 0 0,-1 1 1 0 0,0 0-1 0 0,0-1 0 0 0,0 0 1 0 0,0 0-1 0 0,0 0 0 0 0,-1-1 1 0 0,1 1-1 0 0,-1-1 0 0 0,1 0 1 0 0,-1 0-1 0 0,0 0 0 0 0,0 0 1 0 0,1-1-60 0 0,-3 2 38 0 0,1 0-1 0 0,0 0 1 0 0,-1 0 0 0 0,0 1-1 0 0,1-1 1 0 0,-1-1 0 0 0,0 1-1 0 0,0 0 1 0 0,0 0 0 0 0,-1 0 0 0 0,1-1-1 0 0,0 1 1 0 0,-1 0 0 0 0,0 0-1 0 0,1-1 1 0 0,-1 1 0 0 0,0-1 0 0 0,0 1-1 0 0,0 0 1 0 0,0-1 0 0 0,-1 1-1 0 0,1 0 1 0 0,-1-1 0 0 0,1 1 0 0 0,-1 0-1 0 0,0 0 1 0 0,0-1 0 0 0,0 1-1 0 0,0 0-37 0 0,-2-1 20 0 0,1 0 0 0 0,-1 1 0 0 0,1-1 0 0 0,-1 1 0 0 0,0 0-1 0 0,0 0 1 0 0,0 0 0 0 0,0 0 0 0 0,0 0 0 0 0,0 1 0 0 0,-1-1-1 0 0,1 1 1 0 0,0 0 0 0 0,-1 0 0 0 0,1 0 0 0 0,-1 1 0 0 0,0-1-20 0 0,-11-1-9 0 0,0 0 1 0 0,0 2-1 0 0,-6 0 9 0 0,16 0-65 0 0,0 0 0 0 0,0 1-1 0 0,0 0 1 0 0,0 0 0 0 0,0 1 0 0 0,0 0-1 0 0,-1 0 66 0 0,-4 2-392 0 0,8-4 41 0 0,2 0-65 0 0,0 0-270 0 0,0 0-125 0 0,0 0-591 0 0,1-1-2405 0 0,5-3-1030 0 0</inkml:trace>
  <inkml:trace contextRef="#ctx0" brushRef="#br0" timeOffset="274.563">643 1 3680 0 0,'0'0'284'0'0,"7"0"1169"0"0,-3 1 4094 0 0,-1 1-4969 0 0,1 0 0 0 0,-1 1 0 0 0,0 0 0 0 0,0-1 0 0 0,0 1 1 0 0,0 1-1 0 0,0-1 0 0 0,0 2-578 0 0,0-1 118 0 0,-1 0 0 0 0,1 1 0 0 0,-1 0 0 0 0,0-1 0 0 0,0 1 0 0 0,-1 0 0 0 0,0 0 0 0 0,0 0 0 0 0,0 0 0 0 0,0 0 0 0 0,-1 1-118 0 0,1 6 150 0 0,-1-6-76 0 0,1-1 0 0 0,-1 1-1 0 0,1-1 1 0 0,0 0 0 0 0,1 1-1 0 0,-1-1-73 0 0,1 4 110 0 0,0-1-1 0 0,0 1 1 0 0,-1 0-1 0 0,0 3-109 0 0,5 30 338 0 0,0-21-213 0 0,5 16 65 0 0,-11-35-178 0 0,1 1 0 0 0,-1 0-1 0 0,0 0 1 0 0,0-1 0 0 0,0 1 0 0 0,0 0 0 0 0,0 0-1 0 0,-1-1 1 0 0,1 1 0 0 0,-1 0 0 0 0,0-1-1 0 0,0 1-11 0 0,0-1-64 0 0,0 1-1 0 0,0-1 0 0 0,1 1 0 0 0,-1-1 0 0 0,1 1 0 0 0,-1-1 0 0 0,1 1 0 0 0,0-1 0 0 0,0 3 65 0 0,-1-4-85 0 0,1 0 0 0 0,-1-1 0 0 0,1 1 0 0 0,-1 0 0 0 0,1-1 0 0 0,-1 1-1 0 0,0-1 1 0 0,1 1 0 0 0,-1-1 0 0 0,0 1 0 0 0,1-1 0 0 0,-1 0 0 0 0,0 1-1 0 0,1-1 1 0 0,-1 0 0 0 0,0 1 0 0 0,0-1 85 0 0,0 0-194 0 0,-12 7-660 0 0</inkml:trace>
  <inkml:trace contextRef="#ctx0" brushRef="#br0" timeOffset="548.381">652 192 8288 0 0,'8'-3'862'0'0,"-3"1"-364"0"0,1-1 0 0 0,0 1 0 0 0,0 0-1 0 0,1 1 1 0 0,-1-1 0 0 0,0 1-1 0 0,1 1 1 0 0,0-1-498 0 0,54 2 2013 0 0,-20 1-2090 0 0,74 5 870 0 0,-76-4-1315 0 0,-9 1-3475 0 0,-5-4-881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9:22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278 113 3224 0 0,'0'0'143'0'0,"0"-3"-178"0"0,2-10 5621 0 0,-4 7-4581 0 0,1 0 7068 0 0,6 6-7123 0 0,-1 20-1342 0 0,-3-15 490 0 0,-1 0-1 0 0,0 0 1 0 0,-1 0 0 0 0,1 0 0 0 0,-1 0-1 0 0,0 0-97 0 0,0 1 117 0 0,0 12 186 0 0,1-15-260 0 0,0 0 0 0 0,0 0 1 0 0,0 0-1 0 0,0 0 1 0 0,-1 0-1 0 0,0-1 0 0 0,0 3-43 0 0,-1 1 40 0 0,0 0 0 0 0,1 0 0 0 0,-1 0-1 0 0,1 0 1 0 0,0 0 0 0 0,1 1 0 0 0,0-1-1 0 0,0 0 1 0 0,0 1 0 0 0,1 3-40 0 0,0 2 58 0 0,0 1-1 0 0,-1 0 1 0 0,-1 0-58 0 0,0-2 52 0 0,1 0-1 0 0,0 0 0 0 0,1 1 0 0 0,1 2-51 0 0,1 26 176 0 0,-3-32-142 0 0,0 1 0 0 0,1-1 0 0 0,1 7-34 0 0,-1-10 14 0 0,-1 0 0 0 0,0 0-1 0 0,1 0 1 0 0,-1 0 0 0 0,-1 0 0 0 0,0 3-14 0 0,1-3 32 0 0,-1 1 0 0 0,1-1 0 0 0,0 1 1 0 0,1-1-1 0 0,-1 3-32 0 0,1-4 36 0 0,0 0 1 0 0,0 1-1 0 0,-1-1 1 0 0,1 1-1 0 0,-1-1 1 0 0,-1 1 0 0 0,1-1-1 0 0,0 0 1 0 0,-1 1-1 0 0,0-1 1 0 0,0 1-1 0 0,-1 0-36 0 0,2-3 21 0 0,-1-1 0 0 0,1 1 0 0 0,0 0-1 0 0,0 0 1 0 0,0 0 0 0 0,0-1 0 0 0,0 1 0 0 0,0 0-1 0 0,0 0 1 0 0,0-1 0 0 0,1 2-21 0 0,-1-1 14 0 0,1 0 0 0 0,-1 0 0 0 0,0-1 0 0 0,0 1 1 0 0,0 0-1 0 0,0 0 0 0 0,0 0 0 0 0,0 0 0 0 0,0 0 0 0 0,-1-1 0 0 0,1 1-14 0 0,-1 0 4 0 0,1 0-1 0 0,0 1 1 0 0,-1-1-1 0 0,1 0 0 0 0,0 0 1 0 0,1 0-1 0 0,-1 0 1 0 0,0 0-1 0 0,0 0 0 0 0,1 2-3 0 0,1 9 142 0 0,-2-11-94 0 0,0-2-298 0 0,0 0-810 0 0,3-6-2740 0 0,-2 2-2593 0 0</inkml:trace>
  <inkml:trace contextRef="#ctx0" brushRef="#br0" timeOffset="1234.398">15 97 3224 0 0,'0'0'399'0'0,"-6"-1"1922"0"0,-2-2 6415 0 0,13 2-8484 0 0,1-1 1 0 0,-1 1-1 0 0,1 0 1 0 0,-1 1-1 0 0,6-1-252 0 0,21-3 761 0 0,7-4 106 0 0,0 1 0 0 0,29 0-867 0 0,-7 1 342 0 0,-30 2-187 0 0,28-3 298 0 0,1-3-1 0 0,-2-2-452 0 0,-41 6 136 0 0,-13 5-175 0 0,-1-1 1 0 0,1 1-1 0 0,0 0 0 0 0,0 0 0 0 0,0 0 0 0 0,0 1 0 0 0,3-1 39 0 0,5-2-90 0 0,-10 2 109 0 0,-1 0 0 0 0,1 1 0 0 0,0-1 0 0 0,-1 1 0 0 0,1-1 0 0 0,0 1 0 0 0,0 0 0 0 0,0-1 1 0 0,-1 1-1 0 0,1 0 0 0 0,0 0 0 0 0,0 1 0 0 0,0-1 0 0 0,0 0 0 0 0,-1 0 0 0 0,2 1-19 0 0,0-1 12 0 0,-1 0-1 0 0,1 0 1 0 0,0 0 0 0 0,0 0-1 0 0,-1 0 1 0 0,1 0-1 0 0,0 1-11 0 0,-1 2 25 0 0,1-1-1 0 0,-1 1 0 0 0,0 0 0 0 0,0 0 1 0 0,0 0-1 0 0,0 0 0 0 0,0 0 1 0 0,-1 0-1 0 0,1 0 0 0 0,-1 1 0 0 0,0-1 1 0 0,0 1-1 0 0,0-1 0 0 0,-1 0 0 0 0,1 1 1 0 0,-1 0-1 0 0,0-1 0 0 0,0 1 0 0 0,0 0-24 0 0,-1 13 99 0 0,0 0 0 0 0,-1-1 0 0 0,-3 9-99 0 0,5-22 0 0 0,-37 148 402 0 0,27-58-402 0 0,6-59 87 0 0,3-25-53 0 0,1-1 0 0 0,-1 0 0 0 0,-1 0-1 0 0,0 0 1 0 0,0 2-34 0 0,-13 60 0 0 0,15-61 0 0 0,0-8 1 0 0,0 0 0 0 0,0 0 1 0 0,1 0-1 0 0,-1 0 0 0 0,0 0 1 0 0,0 0-1 0 0,-1 0 1 0 0,1 0-1 0 0,0-1 0 0 0,0 1 1 0 0,0 0-1 0 0,-1 0 0 0 0,1 0 1 0 0,0 0-1 0 0,-1 0 1 0 0,1 0-1 0 0,0-1 0 0 0,-1 1 1 0 0,0 0-2 0 0,1 0 124 0 0,0-1 14 0 0,0 0-2 0 0,0 0-12 0 0,-1 1-58 0 0,-3 1-40 0 0,0-15 172 0 0,3 4-222 0 0,1 0 0 0 0,0 0 0 0 0,0 0 0 0 0,1 0 0 0 0,0 0 0 0 0,1 1 0 0 0,0-1 0 0 0,0 0 0 0 0,2-1 24 0 0,3-19 26 0 0,-6 25-65 0 0,0-1 0 0 0,1 1 0 0 0,0 0-1 0 0,0 0 1 0 0,0 0 0 0 0,0 0 0 0 0,1 0 0 0 0,-1 0-1 0 0,1 0 1 0 0,0 1 0 0 0,0 0 0 0 0,0-1 0 0 0,1 1-1 0 0,2-1 40 0 0,11-13-64 0 0,-16 16 60 0 0,1 0 0 0 0,-1 0-1 0 0,1 0 1 0 0,-1 0 0 0 0,1 0 0 0 0,-1 1-1 0 0,1-1 1 0 0,-1 1 0 0 0,1-1 0 0 0,-1 1-1 0 0,1 0 1 0 0,0-1 0 0 0,-1 1 0 0 0,1 0-1 0 0,0 0 1 0 0,-1 0 0 0 0,1 0 4 0 0,34 4-169 0 0,-22-2 89 0 0,-11-1 78 0 0,-1-1 1 0 0,1 1 0 0 0,0-1 0 0 0,0 1 0 0 0,0 0-1 0 0,-1 0 1 0 0,1 0 0 0 0,-1 1 0 0 0,1-1-1 0 0,-1 0 1 0 0,1 1 0 0 0,-1 0 0 0 0,0 0-1 0 0,1-1 1 0 0,0 3 1 0 0,3 3 1 0 0,0 0-1 0 0,-1 1 0 0 0,0-1 1 0 0,1 4-1 0 0,-1-2 0 0 0,1-1 0 0 0,-1 1-1 0 0,3 1 1 0 0,11 16-2 0 0,-14-19 16 0 0,0 0 0 0 0,0 0 0 0 0,1-1 0 0 0,3 4-14 0 0,-6-7-2 0 0,0-1 0 0 0,0 1 0 0 0,0-1 0 0 0,1 0 0 0 0,-1 0 0 0 0,1 0 0 0 0,-1 0 0 0 0,1 0 0 0 0,0-1 0 0 0,0 0 0 0 0,-1 0 0 0 0,1 0 0 0 0,0 0 0 0 0,3 0 2 0 0,-4-1 8 0 0,1 0 0 0 0,-1-1 0 0 0,1 1 0 0 0,-1-1 0 0 0,0 1 1 0 0,1-1-1 0 0,-1 0 0 0 0,0-1 0 0 0,0 1 0 0 0,1 0 0 0 0,-1-1 0 0 0,0 0 0 0 0,0 0 0 0 0,-1 0 0 0 0,1 0 0 0 0,0 0 0 0 0,0 0-8 0 0,5-7 55 0 0,1 0-1 0 0,-1 0 1 0 0,-1-1 0 0 0,2-2-55 0 0,3-3 29 0 0,-9 8-11 0 0,1 0 0 0 0,-1-1 1 0 0,0 1-1 0 0,0-1 0 0 0,-1 1 0 0 0,0-1 0 0 0,0 0 1 0 0,-1 0-1 0 0,0 1 0 0 0,0-2-18 0 0,2-14 31 0 0,-2 19-31 0 0,0-3 0 0 0,0 0 0 0 0,0 0 0 0 0,-1 0 0 0 0,0 0 0 0 0,0 5 0 0 0,0-1 0 0 0,0 1 0 0 0,0 0 0 0 0,-1 0 0 0 0,1 0 0 0 0,-1 0 0 0 0,1 0 0 0 0,-1 0 0 0 0,0 0 0 0 0,0 0 0 0 0,0 0 0 0 0,0 0 0 0 0,0 0 0 0 0,-1 0 0 0 0,1 1 0 0 0,-1-2 0 0 0,1 3 7 0 0,1 0 0 0 0,-1-1-1 0 0,0 1 1 0 0,0 0 0 0 0,1-1-1 0 0,-1 1 1 0 0,0 0 0 0 0,0 0-1 0 0,1 0 1 0 0,-1 0 0 0 0,0 0-1 0 0,0 0 1 0 0,1 0 0 0 0,-1 0-1 0 0,0 0 1 0 0,0 0 0 0 0,1 0-1 0 0,-1 1 1 0 0,0-1 0 0 0,0 0-1 0 0,1 0 1 0 0,-1 1 0 0 0,0-1-1 0 0,1 0 1 0 0,-1 1 0 0 0,0-1-1 0 0,1 1 1 0 0,-1-1 0 0 0,1 1-1 0 0,-1-1 1 0 0,1 1 0 0 0,-1-1-1 0 0,0 2-5 0 0,-18 19 26 0 0,18-20-53 0 0,-1 3 7 0 0,-1-1 0 0 0,1 1 1 0 0,0 0-1 0 0,0 0 1 0 0,1 1-1 0 0,-1-1 0 0 0,1 0 1 0 0,0 0-1 0 0,0 1 1 0 0,0-1-1 0 0,1 1 0 0 0,0 0 19 0 0,-1 9 6 0 0,1-1 0 0 0,1 1 0 0 0,1 3-6 0 0,-2-10 1 0 0,1-1-1 0 0,1 0 1 0 0,-1 1 0 0 0,1-1-1 0 0,1 0 1 0 0,-1 0-1 0 0,1 0 1 0 0,0 0-1 0 0,0-1 1 0 0,0 1-1 0 0,1-1 1 0 0,0 0 0 0 0,0 0-1 0 0,0 0 1 0 0,1-1-1 0 0,-1 1 1 0 0,1-1-1 0 0,0 0 1 0 0,1 0 0 0 0,-1-1-1 0 0,1 0 1 0 0,-1 1-1 0 0,1-2 1 0 0,0 1-1 0 0,0-1 1 0 0,0 0-1 0 0,1 0 1 0 0,-1-1 0 0 0,0 0-1 0 0,1 0 1 0 0,4 0-1 0 0,4 0 32 0 0,1-1-1 0 0,-1-1 1 0 0,0 0 0 0 0,0-1 0 0 0,1 0 0 0 0,-1-1 0 0 0,-1-1-1 0 0,1-1 1 0 0,11-5-32 0 0,20-6-1238 0 0,-24 8-188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2:45.8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86 10592 0 0,'17'-5'818'0'0,"13"-6"938"0"0,-5-5-1544 0 0,-24 15 168 0 0,4-8 829 0 0,1 0-897 0 0,-6 9-294 0 0,0 0 0 0 0,0 0-1 0 0,0-1 1 0 0,0 1-1 0 0,0 0 1 0 0,0 0-1 0 0,0 0 1 0 0,0-1 0 0 0,0 1-1 0 0,1 0 1 0 0,-1 0-1 0 0,0 0 1 0 0,0-1 0 0 0,0 1-1 0 0,0 0 1 0 0,0 0-1 0 0,0 0 1 0 0,-1-1-1 0 0,1 1 1 0 0,0 0 0 0 0,0 0-1 0 0,0 0 1 0 0,0 0-1 0 0,0-1 1 0 0,0 1 0 0 0,0 0-1 0 0,0 0 1 0 0,0 0-1 0 0,0 0 1 0 0,-1-1-1 0 0,1 1 1 0 0,0 0 0 0 0,0 0-1 0 0,0 0 1 0 0,0 0-1 0 0,0 0 1 0 0,-1 0 0 0 0,1-1-18 0 0,-1-7 549 0 0,0 7-510 0 0,0-1 0 0 0,0 1 0 0 0,0-1 0 0 0,0 1-1 0 0,0 0 1 0 0,-1 0 0 0 0,1 0 0 0 0,0 0 0 0 0,0 0 0 0 0,-1 0 0 0 0,1 0 0 0 0,-1 0 0 0 0,1 0 0 0 0,-1 0 0 0 0,1 1 0 0 0,-1-1-1 0 0,1 1 1 0 0,-1-1 0 0 0,0 1 0 0 0,1 0 0 0 0,-1-1 0 0 0,1 1 0 0 0,-1 0 0 0 0,0 0 0 0 0,1 0 0 0 0,-1 0 0 0 0,0 1 0 0 0,1-1-1 0 0,-1 0 1 0 0,0 1 0 0 0,1-1 0 0 0,-1 1 0 0 0,1-1 0 0 0,-1 1-39 0 0,-2 1 89 0 0,-1 1-1 0 0,1-1 1 0 0,0 1 0 0 0,1 0-1 0 0,-1 0 1 0 0,0 0 0 0 0,1 0-1 0 0,0 1 1 0 0,0 0 0 0 0,0-1-1 0 0,-2 5-88 0 0,-3 3 132 0 0,1 1 0 0 0,1 0-1 0 0,-2 5-131 0 0,6-12 19 0 0,0-1 0 0 0,1 1 0 0 0,-1 0 0 0 0,1 0 0 0 0,0 0 0 0 0,1 0 0 0 0,-1 0 0 0 0,1 0 0 0 0,0 0-1 0 0,1 4-18 0 0,-2-4-13 0 0,1-4-9 0 0,0 0 1 0 0,0 0-1 0 0,0-1 1 0 0,0 1-1 0 0,0 0 1 0 0,0 0 0 0 0,0 0-1 0 0,0 0 1 0 0,0 0-1 0 0,1 0 1 0 0,-1 0-1 0 0,0 0 1 0 0,0-1-1 0 0,1 1 1 0 0,-1 0-1 0 0,1 0 1 0 0,-1 0 0 0 0,1 0-1 0 0,-1-1 22 0 0,2 1 33 0 0,1-1 0 0 0,-1 1 0 0 0,1-1 0 0 0,-1 0 0 0 0,1 0-1 0 0,-1 0 1 0 0,0 0 0 0 0,1-1 0 0 0,0 1-33 0 0,8-3-20 0 0,-1-1 0 0 0,0 0 0 0 0,0 0 0 0 0,0-1 0 0 0,7-5 20 0 0,16-8-267 0 0,-13 8 6 0 0,-15 7 194 0 0,1-1 0 0 0,-1 1 0 0 0,1 0 1 0 0,0 1-1 0 0,0 0 0 0 0,1 0 0 0 0,-1 0 0 0 0,0 1 1 0 0,1-1-1 0 0,-1 2 0 0 0,0-1 0 0 0,1 1 0 0 0,-1 0 1 0 0,1 0-1 0 0,-1 0 0 0 0,1 1 0 0 0,-1 0 0 0 0,6 2 67 0 0,-6 0 0 0 0,0 0 0 0 0,0 0 0 0 0,0 0 0 0 0,0 1 0 0 0,-1 0 0 0 0,1 0 0 0 0,-1 0 0 0 0,0 1 0 0 0,0 0 0 0 0,1 2 0 0 0,22 36 0 0 0,-14-19 145 0 0,-13-22-33 0 0,0 1 0 0 0,0-1 0 0 0,0 0 0 0 0,1 1 0 0 0,-1-1 0 0 0,1 0 0 0 0,-1 0 0 0 0,1 0 0 0 0,0 0 0 0 0,-1 0 0 0 0,1 0 0 0 0,0-1-1 0 0,1 1 1 0 0,1 1-112 0 0,-3-3 159 0 0,-1 0-141 0 0,1 1 0 0 0,-1-1 0 0 0,1 0 0 0 0,0 0 0 0 0,-1 1 0 0 0,1-1 0 0 0,-1 0 0 0 0,1 0 0 0 0,0 0 0 0 0,-1 0 0 0 0,1 0 0 0 0,0 0 0 0 0,-1 0 0 0 0,1 0 0 0 0,0 0 0 0 0,-1 0 0 0 0,1 0 0 0 0,0 0 0 0 0,-1-1 0 0 0,1 1-1 0 0,-1 0 1 0 0,1 0 0 0 0,0-1 0 0 0,-1 1 0 0 0,1 0-18 0 0,3-5 8 0 0,0 1 0 0 0,-1 0 0 0 0,1-1 0 0 0,-1 0 0 0 0,0 0 0 0 0,0 0 0 0 0,-1 0 0 0 0,1 0 0 0 0,-1 0 0 0 0,0-2-8 0 0,12-23 1040 0 0,6-7-1027 0 0,-14 24-362 0 0,1 0 0 0 0,1-1-1 0 0,0 2 1 0 0,5-6 349 0 0,-5 8-225 0 0,7-7-4935 0 0,-4 7-902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9:26.5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 12032 0 0,'8'-19'920'0'0,"-7"18"-630"0"0,-1 1-80 0 0,0 0 372 0 0,0 0 180 0 0,0 0 35 0 0,0 0-72 0 0,13 6 107 0 0,-9-3-628 0 0,0 1 1 0 0,-1 0-1 0 0,0 0 0 0 0,0 0 0 0 0,0 0 0 0 0,0 0 0 0 0,0 1 1 0 0,-1-1-1 0 0,0 1 0 0 0,2 3-204 0 0,5 12 190 0 0,14 30-157 0 0,-8-17 409 0 0,5 16 1960 0 0,13 45-2402 0 0,-22-59 367 0 0,0-3-193 0 0,-1 2 1 0 0,-2-1-1 0 0,-2 1 0 0 0,2 24-174 0 0,-3-28 58 0 0,2 6 96 0 0,-7-33-147 0 0,0-1 0 0 0,0 0-1 0 0,0 0 1 0 0,0 1 0 0 0,0-1 0 0 0,-1 0 0 0 0,1 0-1 0 0,-1 1 1 0 0,0-1 0 0 0,1 0 0 0 0,-1 0-1 0 0,0 0 1 0 0,-1 2-7 0 0,1-4-28 0 0,0 1-1 0 0,1 0 0 0 0,-1-1 1 0 0,0 1-1 0 0,0-1 0 0 0,0 1 1 0 0,1-1-1 0 0,-1 1 0 0 0,0-1 1 0 0,0 0-1 0 0,0 1 0 0 0,0-1 1 0 0,0 0-1 0 0,0 0 0 0 0,0 0 1 0 0,0 0-1 0 0,0 0 0 0 0,0 0 1 0 0,0 0-1 0 0,0 0 0 0 0,0 0 1 0 0,0 0-1 0 0,0 0 0 0 0,1-1 1 0 0,-1 1-1 0 0,0 0 0 0 0,0-1 1 0 0,0 1-1 0 0,0-1 0 0 0,0 1 1 0 0,1-1-1 0 0,-1 1 0 0 0,0-1 1 0 0,0 0 28 0 0,-3-1-548 0 0,0 0 0 0 0,1-1 0 0 0,-1 0 1 0 0,0 0-1 0 0,1 0 0 0 0,-3-3 548 0 0,-6-10-7098 0 0</inkml:trace>
  <inkml:trace contextRef="#ctx0" brushRef="#br0" timeOffset="273.386">41 158 5984 0 0,'1'-1'464'0'0,"9"-12"-427"0"0,-8 10 279 0 0,1 0 0 0 0,-1 0 1 0 0,0 0-1 0 0,1 0 0 0 0,-1 0 0 0 0,1 1 0 0 0,0 0 0 0 0,0-1 1 0 0,0 1-1 0 0,0 0 0 0 0,1 0 0 0 0,-1 0 0 0 0,0 1 0 0 0,1-1 0 0 0,-1 1 1 0 0,4-1-317 0 0,2 0 352 0 0,-1 1 0 0 0,1-1 0 0 0,0 1 0 0 0,0 1 0 0 0,-1 0 0 0 0,1 0 0 0 0,0 1 0 0 0,0 0 0 0 0,1 1-352 0 0,9 1 568 0 0,-1 2 0 0 0,0 0 1 0 0,-1 1-1 0 0,1 1 1 0 0,1 2-569 0 0,-8-4 291 0 0,-1 0 1 0 0,0 1 0 0 0,0 1-1 0 0,-1-1 1 0 0,0 2 0 0 0,0-1 0 0 0,0 1-1 0 0,4 7-291 0 0,-11-14 53 0 0,-1 0 0 0 0,0 1 0 0 0,0-1 0 0 0,0 1-1 0 0,0-1 1 0 0,0 1 0 0 0,0-1 0 0 0,0 1 0 0 0,-1 0 0 0 0,1-1-1 0 0,-1 1 1 0 0,1 0 0 0 0,-1-1 0 0 0,1 1 0 0 0,-1 0-1 0 0,0 1-52 0 0,0-1 72 0 0,-1 1-1 0 0,0 0 0 0 0,0-1 1 0 0,0 0-1 0 0,0 1 1 0 0,0-1-1 0 0,0 1 0 0 0,-1-1 1 0 0,1 0-1 0 0,-2 1-71 0 0,2-1 47 0 0,-1 1 0 0 0,0-1 0 0 0,0-1 0 0 0,0 1 0 0 0,0 0 0 0 0,-1 0 0 0 0,1-1 0 0 0,0 1 0 0 0,-1-1 0 0 0,1 0 0 0 0,-1 1-47 0 0,-30 10 256 0 0,22-9-189 0 0,-13 5-200 0 0,-1-1 0 0 0,0-1 0 0 0,0-2 0 0 0,-15 1 133 0 0,24-3-36 0 0,0-2 0 0 0,0 0 0 0 0,1-1 1 0 0,-1 0-1 0 0,0-2 0 0 0,1 1 0 0 0,-15-6 36 0 0,21 5-114 0 0,7 3-8 0 0,0 0-1 0 0,0-1 0 0 0,0 1 0 0 0,0-1 1 0 0,1 0-1 0 0,-1 0 0 0 0,0 0 1 0 0,0 0-1 0 0,1 0 0 0 0,-2-1 123 0 0,2 1-156 0 0,1 1 1 0 0,-1-1-1 0 0,1 0 0 0 0,-1 0 0 0 0,1 0 0 0 0,0 0 1 0 0,-1 0-1 0 0,1 0 0 0 0,0 0 0 0 0,0 0 0 0 0,0 0 1 0 0,0 0-1 0 0,0 1 0 0 0,0-1 0 0 0,0 0 0 0 0,0 0 1 0 0,0 0-1 0 0,0 0 0 0 0,0 0 0 0 0,1 0 0 0 0,-1 0 1 0 0,0 0-1 0 0,1 0 0 0 0,-1 0 0 0 0,1 0 1 0 0,0 0 155 0 0,5-12-1880 0 0,6-1-8 0 0</inkml:trace>
  <inkml:trace contextRef="#ctx0" brushRef="#br0" timeOffset="677.818">644 205 10136 0 0,'-1'6'918'0'0,"-1"-1"-867"0"0,0-1-1 0 0,-1 1 1 0 0,1 0-1 0 0,-1-1 1 0 0,-1 2-51 0 0,-4 6 790 0 0,2-3 179 0 0,4-7-766 0 0,1 1-1 0 0,-1-1 1 0 0,1 0 0 0 0,0 0-1 0 0,0 1 1 0 0,0-1-1 0 0,0 0 1 0 0,0 1-1 0 0,1-1 1 0 0,-1 1-1 0 0,1-1 1 0 0,-1 1 0 0 0,1 1-203 0 0,-1 12 650 0 0,1-14-494 0 0,-1 1 0 0 0,1-1 1 0 0,0 1-1 0 0,0-1 1 0 0,0 0-1 0 0,0 1 1 0 0,1-1-1 0 0,-1 1 1 0 0,1-1-1 0 0,-1 1 1 0 0,1-1-1 0 0,0 0 0 0 0,0 2-156 0 0,8 16 1107 0 0,-8-19-1017 0 0,0 0 0 0 0,0 0 0 0 0,0 0 0 0 0,0 0-1 0 0,0 0 1 0 0,0 0 0 0 0,1 0 0 0 0,-1-1 0 0 0,0 1 0 0 0,0-1 0 0 0,1 1-1 0 0,-1-1 1 0 0,0 1 0 0 0,1-1-90 0 0,0 1 171 0 0,6 2-19 0 0,0 0-1 0 0,0-1 0 0 0,0 0 1 0 0,8 1-152 0 0,-12-2-4 0 0,0-1 0 0 0,0 1-1 0 0,0-1 1 0 0,1 0 0 0 0,-1-1 0 0 0,0 1 0 0 0,0-1 0 0 0,0 0 0 0 0,0 0-1 0 0,0 0 1 0 0,0 0 4 0 0,14-5 0 0 0,-14 5 0 0 0,-1 0 0 0 0,1-1 0 0 0,0 1 0 0 0,-1-1 0 0 0,1 0 0 0 0,-1 1 0 0 0,1-2 0 0 0,2-1 0 0 0,-3 2 59 0 0,-1 0-1 0 0,1 0 1 0 0,0-1-1 0 0,-1 1 1 0 0,1-1-1 0 0,-1 1 1 0 0,0-1-1 0 0,0 0 1 0 0,0 0-1 0 0,0 0 1 0 0,0 0-1 0 0,-1 0 1 0 0,0 0-1 0 0,1-1 0 0 0,-1 1 1 0 0,0-1-1 0 0,-1 1 1 0 0,1 0-1 0 0,0-1 1 0 0,-1 1-1 0 0,0-1-58 0 0,0 0 19 0 0,0 1 0 0 0,0-1-1 0 0,0 1 1 0 0,-1-1 0 0 0,1 1 0 0 0,-1-1-1 0 0,0 1 1 0 0,0 0 0 0 0,0-1-1 0 0,-1 1 1 0 0,1 0 0 0 0,-1 0 0 0 0,0 0-1 0 0,0 0 1 0 0,0 0 0 0 0,0 0-1 0 0,0 0 1 0 0,0 1 0 0 0,-1-1 0 0 0,0 1-1 0 0,1-1 1 0 0,-1 1 0 0 0,0 0-1 0 0,0 0 1 0 0,0 1 0 0 0,0-1 0 0 0,0 0-1 0 0,-2 1-18 0 0,-12-7-8 0 0,0 1 0 0 0,-1 0 0 0 0,0 2 0 0 0,0 0-1 0 0,-1 1 1 0 0,1 1 0 0 0,-9 0 8 0 0,-25 0-421 0 0,-8 3 421 0 0,36 0-715 0 0,23 0 332 0 0,1 0-143 0 0,0 0-600 0 0,5 3-2629 0 0,1-2-2333 0 0</inkml:trace>
  <inkml:trace contextRef="#ctx0" brushRef="#br0" timeOffset="1157.219">974 122 8752 0 0,'4'6'909'0'0,"-4"-5"-870"0"0,1 0 0 0 0,-1 0 0 0 0,0 0 1 0 0,1 0-1 0 0,-1 0 0 0 0,0 0 0 0 0,0 0 0 0 0,1 0 0 0 0,-1 0 0 0 0,0 0 1 0 0,0 0-1 0 0,0 0 0 0 0,0 0 0 0 0,0 0 0 0 0,-1 0 0 0 0,1 0 0 0 0,0 0 1 0 0,0 0-1 0 0,-1 0 0 0 0,1 0 0 0 0,-1 0 0 0 0,1 0 0 0 0,-1 0 0 0 0,1 0 1 0 0,-1-1-1 0 0,1 1 0 0 0,-1 0 0 0 0,0 0 0 0 0,0 0-39 0 0,0 0 227 0 0,0 1-1 0 0,0 0 1 0 0,0 0 0 0 0,0-1-1 0 0,1 1 1 0 0,-1 0-1 0 0,0 0 1 0 0,1 0 0 0 0,-1 0-1 0 0,1 0 1 0 0,-1 1-227 0 0,1 14 1465 0 0,-1-11-1132 0 0,1 0 1 0 0,0 0 0 0 0,0-1-1 0 0,1 1 1 0 0,0 1-334 0 0,0-1 348 0 0,-1 1 1 0 0,1-1-1 0 0,-1 1 0 0 0,-1 6-348 0 0,1 3 528 0 0,0-14-469 0 0,0 0 0 0 0,1 1 0 0 0,0-1 0 0 0,0 0 0 0 0,-1 0 0 0 0,1 1-1 0 0,0-1 1 0 0,1 0 0 0 0,-1 0 0 0 0,0 0 0 0 0,1 0 0 0 0,-1-1-1 0 0,1 1 1 0 0,1 1-59 0 0,26 23 248 0 0,-28-25-203 0 0,0 0 0 0 0,1 0-1 0 0,-1 0 1 0 0,1 0 0 0 0,-1 0 0 0 0,1 0-1 0 0,0 0 1 0 0,-1 0 0 0 0,1 0-1 0 0,0-1 1 0 0,-1 1 0 0 0,1-1-1 0 0,0 0 1 0 0,0 1 0 0 0,0-1-1 0 0,-1 0 1 0 0,1 0 0 0 0,0 0 0 0 0,0 0-1 0 0,1 0-44 0 0,1-1 42 0 0,-1 1-18 0 0,0 0-1 0 0,0-1 1 0 0,0 1-1 0 0,0-1 1 0 0,0 1-1 0 0,0-1 0 0 0,0 0 1 0 0,0 0-1 0 0,-1-1 1 0 0,1 1-1 0 0,0-1 1 0 0,-1 1-1 0 0,1-1 0 0 0,-1 0 1 0 0,1 0-1 0 0,-1 0 1 0 0,0 0-1 0 0,0 0 0 0 0,0 0 1 0 0,0-1-1 0 0,0 1 1 0 0,-1-1-1 0 0,1 1 1 0 0,-1-1-1 0 0,0 0 0 0 0,1 1 1 0 0,-1-1-1 0 0,0-1-23 0 0,11-20 32 0 0,-9 20 24 0 0,-1-1 0 0 0,1 1 0 0 0,-1-1 0 0 0,0 0 0 0 0,0 0-56 0 0,3-12 121 0 0,-3 13-117 0 0,0-1-1 0 0,-1 0 0 0 0,0 1 0 0 0,0-1 1 0 0,0 0-1 0 0,0 0 0 0 0,-1 0-3 0 0,0 5 12 0 0,1-18-487 0 0,1 14-297 0 0,2 8 407 0 0,4 8 291 0 0,1 0-1 0 0,0-1 0 0 0,0 0 0 0 0,4 2 75 0 0,-2-1 119 0 0,2 1 108 0 0,0 0-1 0 0,1-1 0 0 0,0-1 0 0 0,1 0 0 0 0,1 0-226 0 0,-13-9 40 0 0,-1-1-10 0 0,0 0 0 0 0,0 1 0 0 0,0-1 0 0 0,0 0 0 0 0,0-1 0 0 0,1 1 0 0 0,-1 0 0 0 0,0-1 0 0 0,0 1 0 0 0,1-1 0 0 0,-1 1 0 0 0,0-1 1 0 0,1 0-1 0 0,-1 0 0 0 0,1 0-30 0 0,-1 0 56 0 0,0 0 0 0 0,0 0 0 0 0,0-1 0 0 0,0 1 1 0 0,0 0-1 0 0,0 0 0 0 0,-1-1 0 0 0,1 0 0 0 0,0 1 1 0 0,0-1-1 0 0,-1 0 0 0 0,1 0 0 0 0,0 0 0 0 0,-1 0 1 0 0,1 0-1 0 0,-1 0 0 0 0,1 0 0 0 0,-1 0 0 0 0,1-1 1 0 0,-1 1-1 0 0,0 0 0 0 0,0-1 0 0 0,0 1 0 0 0,0-1 1 0 0,0 0-1 0 0,0 1 0 0 0,0-1 0 0 0,0 0 0 0 0,-1 0 1 0 0,1 1-1 0 0,0-1 0 0 0,-1 0 0 0 0,0 0 0 0 0,1 0 1 0 0,-1-1-57 0 0,1-8-22 0 0,-1 0 1 0 0,0 0-1 0 0,-1 0 1 0 0,0 0-1 0 0,-3-9 22 0 0,3 11-163 0 0,-2-6 153 0 0,-1-1 0 0 0,-1 1 1 0 0,0 0-1 0 0,-5-9 10 0 0,6 15-62 0 0,2-1 0 0 0,-1 1 1 0 0,0-5 61 0 0,-1-5-280 0 0,4 17 204 0 0,0 0 1 0 0,0 0 0 0 0,0 0-1 0 0,0 0 1 0 0,0 1 0 0 0,0-1 0 0 0,0 0-1 0 0,1 0 1 0 0,-1 0 0 0 0,0 1-1 0 0,1-1 1 0 0,0 0 0 0 0,-1 1-1 0 0,1-1 1 0 0,0 0 0 0 0,0 0 75 0 0,1 0-494 0 0,-1 0-1 0 0,1 0 1 0 0,-1 0 0 0 0,1 0-1 0 0,0 0 1 0 0,0 0 0 0 0,0 0-1 0 0,0 0 1 0 0,0 1 0 0 0,2-2 494 0 0,8-2-6141 0 0</inkml:trace>
  <inkml:trace contextRef="#ctx0" brushRef="#br0" timeOffset="1752.666">1614 257 7832 0 0,'7'1'809'0'0,"0"1"-562"0"0,-5-2 77 0 0,0 0 0 0 0,-1 0 0 0 0,1 0 1 0 0,0 0-1 0 0,-1 0 0 0 0,1-1 0 0 0,0 1 1 0 0,-1-1-1 0 0,1 1 0 0 0,0-1 0 0 0,-1 1-324 0 0,5-2 780 0 0,6-1-197 0 0,1-1-1 0 0,-1 0 1 0 0,0 0-1 0 0,0-1 1 0 0,0-1-1 0 0,-1 0 0 0 0,5-4-582 0 0,-10 7 128 0 0,-1-1 0 0 0,1 0 0 0 0,-1 0 0 0 0,0-1 0 0 0,-1 0 0 0 0,4-3-128 0 0,-7 7 29 0 0,0-1 1 0 0,0 1-1 0 0,0-1 0 0 0,0 1 0 0 0,0-1 1 0 0,0 1-1 0 0,0-1 0 0 0,-1 0 0 0 0,1 1 1 0 0,0-1-1 0 0,-1 0 0 0 0,0 0 0 0 0,1 0 1 0 0,-1 1-1 0 0,0-1 0 0 0,0 0 0 0 0,0 0 1 0 0,0 0-1 0 0,0 0 0 0 0,0 1 0 0 0,-1-1 0 0 0,1 0 1 0 0,-1 0-1 0 0,1 1 0 0 0,-1-1 0 0 0,0-1-29 0 0,0 1 9 0 0,0 1-4 0 0,1 0 0 0 0,-1 0-1 0 0,0 0 1 0 0,1 0-1 0 0,-1 0 1 0 0,1 0 0 0 0,-1 0-1 0 0,1-1 1 0 0,0 1-1 0 0,-1 0 1 0 0,1 0-1 0 0,0-1 1 0 0,0 1 0 0 0,0 0-1 0 0,0 0 1 0 0,0-1-1 0 0,0 1 1 0 0,0 0 0 0 0,0 0-1 0 0,1-1 1 0 0,-1 1-1 0 0,0 0 1 0 0,1 0-1 0 0,-1 0 1 0 0,1-1 0 0 0,-1 1-1 0 0,1 0 1 0 0,0 0-5 0 0,0-1 4 0 0,-1 1 1 0 0,1 0-1 0 0,-1 0 1 0 0,0 0 0 0 0,1-1-1 0 0,-1 1 1 0 0,0 0-1 0 0,1-1 1 0 0,-1 1-1 0 0,0 0 1 0 0,0 0-1 0 0,0-1 1 0 0,0 1 0 0 0,-1 0-1 0 0,1-1 1 0 0,0 1-1 0 0,0 0 1 0 0,-1-1-5 0 0,0 1 10 0 0,0 0 1 0 0,1 0-1 0 0,-1-1 1 0 0,0 1-1 0 0,0 0 1 0 0,0 0-1 0 0,0 0 1 0 0,-1 0-1 0 0,1 1 1 0 0,0-1 0 0 0,0 0-1 0 0,-1 0 1 0 0,1 1-1 0 0,0-1 1 0 0,-1 1-1 0 0,1-1 1 0 0,0 1-1 0 0,-1-1 1 0 0,1 1-1 0 0,-1 0 1 0 0,1 0-1 0 0,0 0 1 0 0,-1 0-1 0 0,0 0-10 0 0,-1-1 23 0 0,1 1 0 0 0,0 0-1 0 0,0 0 1 0 0,-1 0 0 0 0,1 0-1 0 0,0 0 1 0 0,-1 0 0 0 0,1 1-1 0 0,0-1 1 0 0,0 1 0 0 0,-1-1-1 0 0,1 1 1 0 0,0 0 0 0 0,0 0-1 0 0,0 0 1 0 0,0 0 0 0 0,0 1-1 0 0,0-1 1 0 0,0 0 0 0 0,0 1-1 0 0,1-1 1 0 0,-1 1 0 0 0,1 0-1 0 0,-1 0-22 0 0,-9 9 606 0 0,4-5-310 0 0,1 1-1 0 0,0 0 0 0 0,-2 4-295 0 0,-12 15-292 0 0,16-21 313 0 0,0-1 1 0 0,0 1-1 0 0,1-1 0 0 0,-1 1 0 0 0,1 0 1 0 0,1 0-1 0 0,-1 1 0 0 0,1-1 0 0 0,0 0 0 0 0,0 1 1 0 0,-1 4-22 0 0,3-7 28 0 0,-2 5 10 0 0,1 0-1 0 0,0 0 1 0 0,0 0-1 0 0,1 3-37 0 0,0-8-1 0 0,0-1 1 0 0,0 0-1 0 0,1 0 1 0 0,-1 0-1 0 0,0 0 0 0 0,1 0 1 0 0,0 0-1 0 0,-1 0 0 0 0,1 0 1 0 0,0 0-1 0 0,0 0 1 0 0,0 0-1 0 0,0-1 0 0 0,0 1 1 0 0,1 0-1 0 0,-1-1 1 0 0,1 1-1 0 0,-1-1 0 0 0,2 2 1 0 0,2 1 8 0 0,1 0 0 0 0,-1-1-1 0 0,1 0 1 0 0,0 1 0 0 0,0-2-1 0 0,0 1 1 0 0,0-1 0 0 0,0 0 0 0 0,1 0-1 0 0,-1-1 1 0 0,1 0 0 0 0,-1 0-1 0 0,1 0 1 0 0,-1-1 0 0 0,1 0-1 0 0,0-1 1 0 0,0 1-8 0 0,8-2 12 0 0,-13 2-13 0 0,1 0 0 0 0,0 0 0 0 0,0-1 0 0 0,0 1 0 0 0,-1-1 0 0 0,1 0 0 0 0,0 0 0 0 0,-1 0 0 0 0,1 0 0 0 0,-1 0 0 0 0,1 0 0 0 0,0-1 1 0 0,9-7 92 0 0,0 0 0 0 0,-1 0 0 0 0,0-1 0 0 0,0 0 0 0 0,1-3-92 0 0,23-20-479 0 0,-27 27 455 0 0,-7 4 10 0 0,1 1 0 0 0,0 0 0 0 0,-1-1 0 0 0,1 1 0 0 0,0 0 0 0 0,0 0 0 0 0,0 0 0 0 0,0 1 0 0 0,0-1 0 0 0,0 0 0 0 0,1 1 0 0 0,-1-1 0 0 0,0 1 0 0 0,0 0 0 0 0,0 0 0 0 0,0 0 0 0 0,1 0 0 0 0,-1 0-1 0 0,0 0 1 0 0,0 0 0 0 0,0 1 0 0 0,0-1 0 0 0,0 1 0 0 0,0 0 0 0 0,0-1 0 0 0,0 1 0 0 0,0 0 0 0 0,2 1 14 0 0,-3-1 17 0 0,0 0 1 0 0,0 0-1 0 0,0-1 0 0 0,0 1 0 0 0,0 0 1 0 0,0 0-1 0 0,0 0 0 0 0,0 0 0 0 0,0 1 1 0 0,0-1-1 0 0,-1 0 0 0 0,1 0 0 0 0,0 0 1 0 0,-1 1-1 0 0,1-1 0 0 0,-1 0 1 0 0,1 2-18 0 0,9 16 27 0 0,30 38-460 0 0,-40-56 425 0 0,1 0 1 0 0,-1 0-1 0 0,1 0 0 0 0,-1 0 1 0 0,1 0-1 0 0,-1 0 0 0 0,0 0 1 0 0,0 0-1 0 0,1 0 0 0 0,-1 0 0 0 0,0 1 1 0 0,0-1-1 0 0,0 0 0 0 0,0 0 1 0 0,-1 0-1 0 0,1 0 0 0 0,0 0 1 0 0,0 0-1 0 0,-1 0 0 0 0,1 1 1 0 0,0-1-1 0 0,-1 0 8 0 0,0 0 4 0 0,1 1 0 0 0,-1-1 1 0 0,1 0-1 0 0,0 1 0 0 0,-1-1 0 0 0,1 0 0 0 0,0 1 1 0 0,0-1-1 0 0,0 1 0 0 0,0-1 0 0 0,0 0 0 0 0,0 1 1 0 0,0-1-1 0 0,1 0 0 0 0,-1 1 0 0 0,0-1 0 0 0,1 0 1 0 0,-1 1-1 0 0,1 0-4 0 0,2 1 21 0 0,-1 0 1 0 0,1 1-1 0 0,0-1 1 0 0,0 0-1 0 0,1 0 1 0 0,-1 0-1 0 0,3 1-21 0 0,8 7 127 0 0,-19-9 113 0 0,7-2-234 0 0,13-1 2 0 0,-11-1-9 0 0,-9-2 1 0 0,4 3 53 0 0,-1 0 0 0 0,1 1 0 0 0,0-1 0 0 0,-1 0 0 0 0,1 0 0 0 0,0-1 1 0 0,-1 1-1 0 0,1 0 0 0 0,0 0 0 0 0,0-1 0 0 0,0 1 0 0 0,0 0 0 0 0,0-1 0 0 0,0 1 0 0 0,0-2-53 0 0,1 2 28 0 0,0 1 0 0 0,0-1 1 0 0,0 0-1 0 0,0 0 1 0 0,0 1-1 0 0,0-1 0 0 0,0 0 1 0 0,0 0-1 0 0,0 1 0 0 0,0-1 1 0 0,0 0-1 0 0,1 1 1 0 0,-1-1-1 0 0,0 0 0 0 0,1 1 1 0 0,-1-1-1 0 0,0 0 0 0 0,1 1 1 0 0,-1-1-1 0 0,1 0 1 0 0,-1 1-1 0 0,1-1 0 0 0,-1 1 1 0 0,1-1-1 0 0,-1 1 0 0 0,1-1 1 0 0,0 1-1 0 0,-1 0 1 0 0,1-1-1 0 0,-1 1 0 0 0,1 0 1 0 0,0-1-1 0 0,0 1 0 0 0,-1 0 1 0 0,1 0-1 0 0,0 0 1 0 0,0-1-29 0 0,9-2 92 0 0,10-5-18 0 0,-19 7-74 0 0,0 1 0 0 0,-1-1 0 0 0,1 1 1 0 0,0-1-1 0 0,-1 0 0 0 0,1 1 0 0 0,-1-1 0 0 0,1 0 0 0 0,-1 1 1 0 0,1-1-1 0 0,-1 0 0 0 0,0 0 0 0 0,1 0 0 0 0,-1 1 1 0 0,0-1-1 0 0,0 0 0 0 0,1 0 0 0 0,-1 0 0 0 0,0 0 0 0 0,0 1 1 0 0,0-1-1 0 0,0 0 0 0 0,0 0 0 0 0,0 0 0 0 0,0 0 0 0 0,0-2 19 0 0,0 0 1 0 0,0-1-1 0 0,0 1 0 0 0,1 0 0 0 0,0 0 0 0 0,-1 0 1 0 0,1 0-1 0 0,0 0 0 0 0,1 0 0 0 0,-1 0 0 0 0,0 0 0 0 0,1 0 1 0 0,0 0-1 0 0,-1 1 0 0 0,1-1 0 0 0,2-1-19 0 0,5-7 86 0 0,1 0 1 0 0,1 1-1 0 0,1-1-86 0 0,-8 8-6 0 0,18-15-256 0 0,2 1-1 0 0,15-9 263 0 0,-15 11-1268 0 0,-8 4-4176 0 0,3 3-1782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9:24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23 135 11520 0 0,'-2'0'112'0'0,"1"1"1"0"0,0 0 0 0 0,0-1 0 0 0,-1 1 0 0 0,1 0-1 0 0,0 0 1 0 0,0 0 0 0 0,0 0 0 0 0,0 0-1 0 0,0 0 1 0 0,0 0 0 0 0,0 0 0 0 0,0 0 0 0 0,0 0-1 0 0,0 1 1 0 0,1-1 0 0 0,-1 0 0 0 0,1 1 0 0 0,-1-1-1 0 0,1 0 1 0 0,-1 1 0 0 0,1-1 0 0 0,0 1-1 0 0,-1-1 1 0 0,1 1 0 0 0,0-1 0 0 0,0 0 0 0 0,0 1-1 0 0,0-1 1 0 0,1 2-113 0 0,0 6 375 0 0,0 0 0 0 0,1 0 0 0 0,0 0 0 0 0,3 7-375 0 0,2 5 114 0 0,-3 10 1160 0 0,0 0 0 0 0,-1 19-1274 0 0,1 18 742 0 0,-6-36-483 0 0,0-9-158 0 0,2-19-64 0 0,-1 0-1 0 0,0-1 0 0 0,0 1 1 0 0,0-1-1 0 0,0 1 1 0 0,0-1-1 0 0,-1 1 0 0 0,1-1 1 0 0,-1 0-1 0 0,0 0 0 0 0,-2 3-36 0 0,3-6 15 0 0,1 0 0 0 0,0 0 1 0 0,-1 0-1 0 0,1 0 0 0 0,0 0 0 0 0,-1 0 0 0 0,1 0 0 0 0,0 0 0 0 0,-1-1 0 0 0,1 1 0 0 0,0 0 0 0 0,0 0 0 0 0,-1 0 0 0 0,1 0 0 0 0,0-1 0 0 0,0 1 0 0 0,-1 0 0 0 0,1 0 0 0 0,0-1 0 0 0,0 1 1 0 0,0 0-1 0 0,-1 0 0 0 0,1-1 0 0 0,0 1 0 0 0,0 0 0 0 0,0-1 0 0 0,0 1 0 0 0,0 0 0 0 0,0-1 0 0 0,0 1 0 0 0,0 0 0 0 0,0 0 0 0 0,-1-1 0 0 0,1 1-15 0 0,-5-14 119 0 0,5 5-170 0 0,-1 0 0 0 0,1-1-1 0 0,1 1 1 0 0,-1 0 0 0 0,1 0-1 0 0,1-1 1 0 0,0 1 0 0 0,0 0 0 0 0,4-7 51 0 0,-5 13-37 0 0,1 0 0 0 0,0 0 0 0 0,-1 0 1 0 0,1 0-1 0 0,0 0 0 0 0,0 1 0 0 0,1-1 0 0 0,-1 1 1 0 0,0-1-1 0 0,1 1 0 0 0,0 0 0 0 0,-1 0 0 0 0,1 0 1 0 0,0 0-1 0 0,1 0 37 0 0,8-4-33 0 0,0 1-1 0 0,0 0 1 0 0,5 0 33 0 0,-2 1-45 0 0,0 1 1 0 0,1 0-1 0 0,3 1 45 0 0,-3 1-9 0 0,-1 1-1 0 0,0 1 0 0 0,0 0 0 0 0,8 2 10 0 0,-6 0-10 0 0,1-2 0 0 0,-1 0 0 0 0,7-1 10 0 0,10 1-11 0 0,-27-1 13 0 0,0 1 0 0 0,0-1 0 0 0,0 0 0 0 0,1-1-1 0 0,-1 0 1 0 0,0 0 0 0 0,0 0 0 0 0,5-3-2 0 0,-3 1 43 0 0,-6 2-32 0 0,-1 0-1 0 0,0 0 0 0 0,0 0 0 0 0,1 0 1 0 0,-1 0-1 0 0,0 0 0 0 0,0 0 1 0 0,0-1-1 0 0,-1 1 0 0 0,1-1 0 0 0,0 1 1 0 0,0-1-1 0 0,-1 0 0 0 0,1 0 0 0 0,0-1-10 0 0,3-4 1 0 0,-4 6 2 0 0,-1 1-1 0 0,1-1 1 0 0,-1 1 0 0 0,1-1-1 0 0,-1 0 1 0 0,1 1-1 0 0,-1-1 1 0 0,1 0 0 0 0,-1 1-1 0 0,0-1 1 0 0,1 0 0 0 0,-1 0-1 0 0,0 1 1 0 0,0-1-1 0 0,1 0 1 0 0,-1 0 0 0 0,0 1-1 0 0,0-1 1 0 0,0 0-1 0 0,0 0 1 0 0,0 0 0 0 0,0 1-1 0 0,0-1 1 0 0,-1 0-1 0 0,1 0 1 0 0,0 0 0 0 0,0 1-1 0 0,0-1 1 0 0,-1 0-1 0 0,1 1 1 0 0,-1-1 0 0 0,1 0-1 0 0,0 0 1 0 0,-1 1 0 0 0,1-1-1 0 0,-1 1 1 0 0,0-1-3 0 0,1 0 4 0 0,-1 0 1 0 0,1 0 0 0 0,-1 0 0 0 0,1 0 0 0 0,0 0-1 0 0,0 0 1 0 0,-1 0 0 0 0,1 0 0 0 0,0 0-1 0 0,0 0 1 0 0,0 0 0 0 0,0 0 0 0 0,0 0-1 0 0,0 0 1 0 0,0 0 0 0 0,0 0 0 0 0,1 0-1 0 0,-1 0 1 0 0,0 0 0 0 0,1-1-5 0 0,-1 1 4 0 0,1 0-1 0 0,-1 0 1 0 0,0-1 0 0 0,0 1-1 0 0,0 0 1 0 0,1 0 0 0 0,-1-1-1 0 0,0 1 1 0 0,-1 0 0 0 0,1 0-1 0 0,0-1 1 0 0,0 1 0 0 0,0 0-1 0 0,-1-1-3 0 0,-4-14 39 0 0,5 14-37 0 0,0 1-1 0 0,-1-1 1 0 0,1 0-1 0 0,-1 0 1 0 0,1 0-1 0 0,-1 1 0 0 0,0-1 1 0 0,1 0-1 0 0,-1 1 1 0 0,0-1-1 0 0,0 1 1 0 0,0-1-1 0 0,-1 1 1 0 0,1-1-1 0 0,0 1 0 0 0,-1 0 1 0 0,1-1-1 0 0,0 1 1 0 0,-1 0-1 0 0,1 0 1 0 0,-1 0-1 0 0,0 0 0 0 0,-1 0-1 0 0,0-1 13 0 0,1 1-1 0 0,-1 0 0 0 0,0 0 0 0 0,0 0 0 0 0,0 0 0 0 0,0 0 0 0 0,0 0 0 0 0,0 1 1 0 0,0 0-1 0 0,0-1 0 0 0,0 1 0 0 0,0 0 0 0 0,0 0 0 0 0,0 1 0 0 0,0-1 1 0 0,0 1-1 0 0,0 0 0 0 0,0-1 0 0 0,0 2-12 0 0,-2-1 36 0 0,0 1 9 0 0,1 0 0 0 0,-1 0 0 0 0,0 0 0 0 0,1 0 0 0 0,-1 1 0 0 0,1-1 0 0 0,0 1 0 0 0,0 0 0 0 0,0 1 0 0 0,0-1-1 0 0,0 1 1 0 0,1 0 0 0 0,0-1 0 0 0,-3 5-45 0 0,-9 11 202 0 0,13-18-181 0 0,0 1 0 0 0,1-1 0 0 0,-1 1 0 0 0,1 0 0 0 0,0-1 0 0 0,-1 1 0 0 0,1 0 0 0 0,0 0 0 0 0,0 0 1 0 0,0 0-1 0 0,0 0 0 0 0,1 0 0 0 0,-1 0 0 0 0,0 0 0 0 0,1 0 0 0 0,-1 0 0 0 0,1 0 0 0 0,0 1 0 0 0,0-1 0 0 0,0 0 0 0 0,0 1-21 0 0,1 9 75 0 0,0 0 0 0 0,-1 0 0 0 0,-1 0 0 0 0,0 1-75 0 0,0-2 7 0 0,1-1 0 0 0,1 0 0 0 0,0 0 0 0 0,0 1 0 0 0,1-1-1 0 0,0 0 1 0 0,1 0 0 0 0,0-1 0 0 0,1 1 0 0 0,0 0 0 0 0,0-1 0 0 0,1 0-1 0 0,0 0 1 0 0,4 5-7 0 0,-6-10 11 0 0,0 0 0 0 0,1-1-1 0 0,-1 1 1 0 0,1-1 0 0 0,0 1-1 0 0,0-1 1 0 0,0-1 0 0 0,0 1-1 0 0,0 0 1 0 0,1-1 0 0 0,-1 0-1 0 0,1 0 1 0 0,-1 0 0 0 0,1-1-1 0 0,0 1 1 0 0,0-1 0 0 0,0 0-1 0 0,0 0 1 0 0,-1-1 0 0 0,1 0-1 0 0,0 0 1 0 0,0 0 0 0 0,0 0-1 0 0,0-1 1 0 0,0 0 0 0 0,0 0-1 0 0,0 0 1 0 0,0 0 0 0 0,1-2-11 0 0,22-5 5 0 0,-23 7-55 0 0,1 0 0 0 0,-1-1-1 0 0,0 1 1 0 0,0-1 0 0 0,0-1 0 0 0,0 1-1 0 0,0-1 1 0 0,-1 1 0 0 0,1-1-1 0 0,2-2 51 0 0,2-5-684 0 0,-7 8-26 0 0,-1-1 0 0 0,2 1-1 0 0,-1 0 1 0 0,0 0 0 0 0,0 0 0 0 0,1 1 0 0 0,-1-1 0 0 0,1 0 710 0 0,26-12-6790 0 0</inkml:trace>
  <inkml:trace contextRef="#ctx0" brushRef="#br0" timeOffset="307.35">709 1 15664 0 0,'0'0'356'0'0,"6"7"475"0"0,-6-7-814 0 0,0 1-1 0 0,0 0 1 0 0,0-1-1 0 0,0 1 0 0 0,0-1 1 0 0,0 1-1 0 0,0 0 0 0 0,0-1 1 0 0,0 1-1 0 0,0-1 0 0 0,-1 1 1 0 0,1 0-1 0 0,0-1 0 0 0,0 1 1 0 0,-1-1-1 0 0,1 1 0 0 0,0-1 1 0 0,0 1-1 0 0,-1-1 1 0 0,1 1-1 0 0,-1-1 0 0 0,1 1 1 0 0,0-1-1 0 0,-1 1 0 0 0,1-1 1 0 0,-1 1-1 0 0,1-1 0 0 0,-1 0 1 0 0,0 1-1 0 0,1-1 0 0 0,-1 0-16 0 0,0 1 2 0 0,1-1-1 0 0,-1 1 0 0 0,0-1 1 0 0,1 1-1 0 0,-1 0 0 0 0,0-1 1 0 0,1 1-1 0 0,-1 0 0 0 0,0-1 1 0 0,1 1-1 0 0,-1 0 0 0 0,1 0 1 0 0,0 0-1 0 0,-1-1 0 0 0,1 1 0 0 0,0 0 1 0 0,-1 0-1 0 0,1 0 0 0 0,0 1-1 0 0,2 13 0 0 0,-1-13 0 0 0,-1 0 0 0 0,1 0 0 0 0,-1 0 0 0 0,0 0 0 0 0,1 0 0 0 0,-1 0 0 0 0,0 0 0 0 0,0 0 0 0 0,-1 1 0 0 0,1 1 8 0 0,0-1-1 0 0,0 0 0 0 0,1 1 0 0 0,-1-1 1 0 0,1 0-1 0 0,-1 0 0 0 0,1 0 0 0 0,0 0 0 0 0,0 0 1 0 0,1 0-1 0 0,-1 0 0 0 0,1 0 0 0 0,0 1-7 0 0,0-1 92 0 0,-1 0 1 0 0,1 1-1 0 0,-1-1 0 0 0,1 1 0 0 0,-1 0 0 0 0,0-1 0 0 0,-1 1 0 0 0,1 0 0 0 0,0 2-92 0 0,-1-2 106 0 0,0 1 0 0 0,1-1 0 0 0,-1 1 0 0 0,1-1 0 0 0,0 0 0 0 0,1 0 0 0 0,-1 1 0 0 0,1-1 0 0 0,-1 0 0 0 0,1 0 0 0 0,1 0-1 0 0,-1-1 1 0 0,0 1-106 0 0,0 0 101 0 0,0 0-1 0 0,0 1 0 0 0,-1-1 0 0 0,0 0 0 0 0,0 1 0 0 0,0-1 1 0 0,0 4-101 0 0,0-4 84 0 0,-1 1 1 0 0,1-1-1 0 0,0 1 0 0 0,1-1 1 0 0,-1 0-1 0 0,2 4-84 0 0,7 7 171 0 0,-9-13-138 0 0,1 0 0 0 0,0 1 0 0 0,-1-1 0 0 0,1 1 0 0 0,-1 0 0 0 0,0-1 0 0 0,0 1 0 0 0,0 0 0 0 0,0 0 0 0 0,0 0 0 0 0,0 1-33 0 0,-1 1-11 0 0,0 0-1 0 0,1 0 1 0 0,0-1 0 0 0,0 1 0 0 0,0-1 0 0 0,0 1-1 0 0,1-1 1 0 0,0 1 0 0 0,0-1 0 0 0,0 0 0 0 0,0 0 0 0 0,1 0-1 0 0,1 2 12 0 0,-3-4-10 0 0,0-1-1 0 0,0 1 1 0 0,0 0-1 0 0,0 0 1 0 0,0 0-1 0 0,0 0 1 0 0,0 0-1 0 0,-1 0 1 0 0,1 0 0 0 0,-1 0-1 0 0,1 0 1 0 0,-1 0 10 0 0,1 5-43 0 0,0-5 36 0 0,0-1-1 0 0,-1 0 1 0 0,1 1 0 0 0,0-1-1 0 0,0 0 1 0 0,-1 1-1 0 0,1-1 1 0 0,0 0-1 0 0,0 0 1 0 0,1 0-1 0 0,-1 0 1 0 0,0 0 0 0 0,0 0-1 0 0,0 0 1 0 0,1 0-1 0 0,-1-1 1 0 0,0 1-1 0 0,1 0 1 0 0,0-1 7 0 0,33 12-289 0 0,-23-8-95 0 0,-5-2 64 0 0,0-1 1 0 0,0 0-1 0 0,0 0 1 0 0,0 0-1 0 0,0-1 1 0 0,0 0-1 0 0,0 0 1 0 0,1-1-1 0 0,-1 0 1 0 0,0 0 319 0 0,-1 0-343 0 0,-2 0 104 0 0,-1 1 0 0 0,0-1-1 0 0,1 0 1 0 0,-1 0-1 0 0,0 0 1 0 0,0-1-1 0 0,0 1 1 0 0,0-1-1 0 0,0 0 1 0 0,0 1-1 0 0,0-1 1 0 0,-1-1-1 0 0,1 1 1 0 0,-1 0-1 0 0,3-3 240 0 0,-5 5-17 0 0,26-20-1829 0 0</inkml:trace>
  <inkml:trace contextRef="#ctx0" brushRef="#br0" timeOffset="673.85">1252 210 13824 0 0,'-40'-4'1056'0'0,"40"4"-724"0"0,-6 4-208 0 0,3-3-117 0 0,2-1 1 0 0,0 1 1 0 0,-1-1-1 0 0,1 1 0 0 0,0-1 0 0 0,0 1 0 0 0,0 0 0 0 0,0-1 0 0 0,0 1 0 0 0,0 0 0 0 0,0 0 0 0 0,0 0 1 0 0,0 0-1 0 0,0 0 0 0 0,0 0 0 0 0,0 0-8 0 0,-1 4 362 0 0,2-4-324 0 0,0-1 0 0 0,0 1 0 0 0,0-1-1 0 0,0 0 1 0 0,0 1 0 0 0,0-1 0 0 0,-1 1-1 0 0,1-1 1 0 0,0 0 0 0 0,0 1 0 0 0,-1-1-1 0 0,1 0 1 0 0,0 1 0 0 0,0-1 0 0 0,-1 0-1 0 0,1 1 1 0 0,0-1 0 0 0,-1 0 0 0 0,1 1-1 0 0,-1-1 1 0 0,1 0 0 0 0,0 0 0 0 0,-1 0-1 0 0,1 1 1 0 0,-1-1 0 0 0,1 0 0 0 0,0 0-1 0 0,-1 0 1 0 0,1 0 0 0 0,-1 0 0 0 0,1 0-1 0 0,-1 0-37 0 0,-2 1 84 0 0,-2 0 149 0 0,0 0 0 0 0,0 1 0 0 0,-1 0 0 0 0,1 0 0 0 0,0 0 0 0 0,1 1 0 0 0,-1 0 0 0 0,0 0 0 0 0,1 0 0 0 0,-3 2-233 0 0,-2 3 555 0 0,-1 0 0 0 0,-10 6-555 0 0,-5 4 606 0 0,23-16-553 0 0,0-1 0 0 0,1 1 1 0 0,-1 0-1 0 0,1 0 1 0 0,0 0-1 0 0,-1 0 0 0 0,1 0 1 0 0,0 0-1 0 0,0 0 1 0 0,0 0-1 0 0,1 1 0 0 0,-1-1-53 0 0,0 1 60 0 0,0 0-1 0 0,0-1 1 0 0,-1 1-1 0 0,1 0 1 0 0,-1 0-1 0 0,1-1 1 0 0,-2 2-60 0 0,-9 7 91 0 0,11-10-89 0 0,-1 1-1 0 0,0-1 1 0 0,1 1-1 0 0,-1-1 1 0 0,1 1-1 0 0,0-1 1 0 0,-1 1-1 0 0,1 0 1 0 0,0 0-1 0 0,0-1 1 0 0,0 1-1 0 0,0 0 1 0 0,0 0-1 0 0,1 0 1 0 0,-1 0-1 0 0,0 0 1 0 0,1 1-1 0 0,0-1 1 0 0,-1 0-1 0 0,1 1-1 0 0,-2 11 0 0 0,2-12 0 0 0,-1-1 0 0 0,1 1 0 0 0,0 0 0 0 0,-1-1 0 0 0,1 1 0 0 0,0 0 0 0 0,0-1 0 0 0,0 1 0 0 0,0 0 0 0 0,0-1 0 0 0,0 1 0 0 0,1 0 0 0 0,-1-1 0 0 0,0 1 0 0 0,1 0 0 0 0,0-1 0 0 0,-1 1 0 0 0,1-1 0 0 0,0 1 0 0 0,0-1 0 0 0,-1 1 0 0 0,1-1 0 0 0,1 1 0 0 0,5 3 2 0 0,-5-4 6 0 0,0 1 0 0 0,0-1 0 0 0,0 1 0 0 0,-1-1 1 0 0,1 1-1 0 0,0 0 0 0 0,-1 0 0 0 0,2 1-8 0 0,-2-2 6 0 0,0 0-1 0 0,0 0 1 0 0,0 0-1 0 0,0 0 1 0 0,0-1-1 0 0,0 1 1 0 0,1 0 0 0 0,-1-1-1 0 0,0 1 1 0 0,0-1-1 0 0,1 0 1 0 0,-1 1 0 0 0,0-1-1 0 0,0 0 1 0 0,1 0-6 0 0,5 2 20 0 0,-6-2-15 0 0,-1 0 0 0 0,1 0 1 0 0,-1 0-1 0 0,1 0 0 0 0,-1 0 0 0 0,1 0 1 0 0,-1 0-1 0 0,1 0 0 0 0,-1 0 0 0 0,1-1 1 0 0,-1 1-1 0 0,1 0 0 0 0,-1 0 0 0 0,0-1 1 0 0,1 1-1 0 0,-1 0 0 0 0,1-1 0 0 0,-1 1 1 0 0,0 0-1 0 0,1-1-5 0 0,0 0 15 0 0,6-2 15 0 0,13-7 10 0 0,-20 9-32 0 0,1 1 0 0 0,-1 0 0 0 0,1 0 0 0 0,-1-1 1 0 0,1 1-1 0 0,-1 0 0 0 0,1-1 0 0 0,-1 1 1 0 0,0 0-1 0 0,1-1 0 0 0,-1 1 0 0 0,0-1 0 0 0,1 1 1 0 0,-1-1-1 0 0,0 1 0 0 0,1-1 0 0 0,-1 1 1 0 0,0-1-1 0 0,0 1 0 0 0,0-1 0 0 0,1 1 0 0 0,-1-1 1 0 0,0 1-1 0 0,0-1 0 0 0,0 1 0 0 0,0-1 1 0 0,0 1-1 0 0,0-1 0 0 0,0 0-8 0 0,3-1 192 0 0,-2 1-177 0 0,1 0 1 0 0,0-1-1 0 0,0 1 1 0 0,-1 0-1 0 0,1 0 0 0 0,-1-1 1 0 0,1 1-1 0 0,-1-1 0 0 0,0 1 1 0 0,1-1-1 0 0,-1 1 1 0 0,0-1-1 0 0,0 0 0 0 0,0 0 1 0 0,0 0-1 0 0,-1 1 1 0 0,1-1-1 0 0,0 0 0 0 0,-1 0 1 0 0,1 0-1 0 0,-1 0 1 0 0,0 0-1 0 0,1 0 0 0 0,-1-2-15 0 0,0 3 0 0 0,1-1 0 0 0,0 0 0 0 0,-1 0 0 0 0,1 1 0 0 0,0-1 0 0 0,0 0 0 0 0,0 1 0 0 0,0-1 0 0 0,0 1 0 0 0,1 0 0 0 0,-1-1 0 0 0,0 1 0 0 0,1 0 0 0 0,-1-1 0 0 0,1 1 0 0 0,-1 0 0 0 0,1 0 0 0 0,0 0 0 0 0,-1 1 0 0 0,1-1 0 0 0,0 0 0 0 0,1 0 0 0 0,0-1 0 0 0,0 0 0 0 0,-1 0 0 0 0,1 0 0 0 0,0 0 0 0 0,0-2 0 0 0,-2 3 0 0 0,0 0-1 0 0,0-1 1 0 0,0 1 0 0 0,0 0-1 0 0,0 0 1 0 0,0 0-1 0 0,0 0 1 0 0,1 0-1 0 0,-1 0 1 0 0,0 1-1 0 0,1-1 1 0 0,-1 0-1 0 0,0 0 1 0 0,1 1 0 0 0,-1-1-1 0 0,1 1 1 0 0,-1 0-1 0 0,1-1 1 0 0,-1 1-1 0 0,1 0 1 0 0,-1 0-1 0 0,1 0 1 0 0,-1 0 0 0 0,1 0-1 0 0,-1 0 1 0 0,1 0-1 0 0,-1 0 1 0 0,1 1-1 0 0,-1-1 1 0 0,1 1 0 0 0,21 7-117 0 0,-22-8 198 0 0,0 4-106 0 0,-1 0 1 0 0,1 0-1 0 0,-1 0 1 0 0,1 1-1 0 0,0-1 1 0 0,1 0 24 0 0,1 6-92 0 0,-3-9 86 0 0,0 0-1 0 0,0 0 0 0 0,0 1 1 0 0,0-1-1 0 0,0 0 1 0 0,0 0-1 0 0,0 0 0 0 0,-1 0 1 0 0,1 0-1 0 0,0 1 1 0 0,-1-1-1 0 0,1 0 0 0 0,0 0 7 0 0,-1 0 7 0 0,1-1-1 0 0,-1 1 1 0 0,1 0-1 0 0,0-1 1 0 0,0 1-1 0 0,0 0 1 0 0,-1 0-1 0 0,1 0 0 0 0,0-1 1 0 0,0 1-1 0 0,0 0 1 0 0,0 0-1 0 0,0 0 1 0 0,0-1-1 0 0,0 1 0 0 0,1 0 1 0 0,-1 0-1 0 0,0-1 1 0 0,0 1-1 0 0,1 0 1 0 0,-1 0-7 0 0,7 8 100 0 0,-5-8-91 0 0,-1 0 1 0 0,0 1-1 0 0,0-1 0 0 0,1 1 0 0 0,-1-1 0 0 0,0 1 0 0 0,0 0 0 0 0,-1-1 1 0 0,1 1-1 0 0,0 0 0 0 0,0 0-9 0 0,0 0-17 0 0,0 0 0 0 0,0 0 1 0 0,0 0-1 0 0,0 0 0 0 0,1 0 0 0 0,-1 0 0 0 0,1 0 0 0 0,0 0 1 0 0,-1-1-1 0 0,1 1 0 0 0,0-1 0 0 0,0 1 0 0 0,0-1 1 0 0,0 0-1 0 0,0 0 0 0 0,0 0 0 0 0,1 0 0 0 0,0 1 17 0 0,19 11 120 0 0,-20-12-88 0 0,1 1 0 0 0,0 0 0 0 0,0-1 0 0 0,0 1 0 0 0,0-1 0 0 0,0 0 0 0 0,0 0 0 0 0,0 0 0 0 0,0-1 0 0 0,1 1 0 0 0,-1-1-1 0 0,0 0 1 0 0,0 1 0 0 0,2-2-32 0 0,5 1 130 0 0,0-1 0 0 0,1 0-1 0 0,7-2-129 0 0,-13 1-53 0 0,0 1-1 0 0,0-1 1 0 0,0-1 0 0 0,-1 1-1 0 0,1-1 1 0 0,-1 1-1 0 0,1-1 1 0 0,-1-1-1 0 0,0 1 1 0 0,0-1 0 0 0,0 1-1 0 0,-1-1 1 0 0,1 0-1 0 0,-1 0 1 0 0,3-5 53 0 0,-5 8-66 0 0,0-1 0 0 0,-1 0 1 0 0,1 0-1 0 0,0 1 0 0 0,-1-1 0 0 0,1 0 0 0 0,-1 0 0 0 0,1 0 1 0 0,-1 0-1 0 0,0 0 0 0 0,0 0 0 0 0,0 0 0 0 0,0 0 1 0 0,0 1-1 0 0,0-1 0 0 0,0 0 0 0 0,-1 0 66 0 0,1-1-172 0 0,0 0 0 0 0,-1 0 1 0 0,1 0-1 0 0,0 0 0 0 0,0 1 0 0 0,1-1 0 0 0,-1 0 0 0 0,1 0 0 0 0,-1 0 0 0 0,1 0 0 0 0,0 1 1 0 0,0-1-1 0 0,0 0 0 0 0,1 0 172 0 0,27-43-1764 0 0,-8 5-17 0 0</inkml:trace>
  <inkml:trace contextRef="#ctx0" brushRef="#br0" timeOffset="974.534">1595 66 6448 0 0,'-4'0'139'0'0,"1"0"-63"0"0,0 0-1 0 0,0 0 1 0 0,0 1 0 0 0,1-1 0 0 0,-1 1-1 0 0,0 0 1 0 0,-3 1-76 0 0,7-2 35 0 0,-1 0-27 0 0,0 0-1 0 0,1 0 1 0 0,-1 1-1 0 0,0-1 0 0 0,1 0 1 0 0,-1 0-1 0 0,0 0 1 0 0,1 0-1 0 0,-1 1 0 0 0,0-1 1 0 0,0 0-1 0 0,1 0 1 0 0,-1 1-1 0 0,0-1 0 0 0,0 0 1 0 0,1 1-1 0 0,-1-1 1 0 0,0 0-1 0 0,0 0 0 0 0,0 1 1 0 0,0-1-1 0 0,0 0 1 0 0,1 1-1 0 0,-1-1 0 0 0,0 0 1 0 0,0 1-1 0 0,0-1 0 0 0,0 0 1 0 0,0 1-1 0 0,0-1 1 0 0,0 1-1 0 0,0-1 0 0 0,0 0 1 0 0,0 1-1 0 0,0-1 1 0 0,0 0-1 0 0,-1 1 0 0 0,1-1 1 0 0,0 0-1 0 0,0 1 1 0 0,0-1-1 0 0,0 0 0 0 0,-1 1-7 0 0,-6 3 636 0 0,7-3-485 0 0,-1-1 0 0 0,0 0 0 0 0,1 1 0 0 0,-1-1-1 0 0,0 1 1 0 0,1-1 0 0 0,-1 1 0 0 0,0-1 0 0 0,1 1 0 0 0,-1-1 0 0 0,1 1 0 0 0,-1-1 0 0 0,1 1 0 0 0,-1 0 0 0 0,1-1 0 0 0,-1 1 0 0 0,1 0 0 0 0,0 0 0 0 0,0-1 0 0 0,-1 1 0 0 0,1 0 0 0 0,0 0 0 0 0,0 0 0 0 0,0-1 0 0 0,0 1 0 0 0,-1 0-1 0 0,1 0 1 0 0,0 0 0 0 0,1-1 0 0 0,-1 1 0 0 0,0 0 0 0 0,0 0 0 0 0,0-1 0 0 0,0 1 0 0 0,1 0 0 0 0,-1 0 0 0 0,0 0 0 0 0,1-1 0 0 0,-1 1-151 0 0,1 3 474 0 0,0 0 1 0 0,-1 0 0 0 0,0-1-1 0 0,0 1 1 0 0,0 0-1 0 0,0 0 1 0 0,0 0-1 0 0,-1 1-474 0 0,0-2 100 0 0,1-1-1 0 0,-1 1 1 0 0,1 0-1 0 0,0 0 1 0 0,0 0-1 0 0,0-1 1 0 0,0 1-1 0 0,0 0 1 0 0,1 0-1 0 0,0-1 1 0 0,-1 1 0 0 0,1 0-1 0 0,0-1 1 0 0,0 1-1 0 0,1 1-99 0 0,5 5 219 0 0,-6-7-172 0 0,0-1 1 0 0,0 0-1 0 0,1 1 0 0 0,-1-1 1 0 0,0 1-1 0 0,-1-1 1 0 0,1 1-1 0 0,0 0 1 0 0,0-1-1 0 0,-1 1 1 0 0,1 0-1 0 0,-1-1 0 0 0,1 1 1 0 0,-1 0-1 0 0,0 0 1 0 0,0 0-1 0 0,0-1 1 0 0,0 1-1 0 0,0 0 1 0 0,0 0-1 0 0,0-1 1 0 0,0 1-1 0 0,-1 0 0 0 0,0 1-47 0 0,1 0 71 0 0,0 0 0 0 0,-1 1 0 0 0,1-1 0 0 0,0 0 0 0 0,1 1 0 0 0,-1-1 0 0 0,0 0 0 0 0,1 1 0 0 0,0-1 0 0 0,0 0 0 0 0,0 0 0 0 0,1 3-72 0 0,-1-3 57 0 0,1 0-1 0 0,-1 1 0 0 0,0-1 0 0 0,-1 1 0 0 0,1 0 0 0 0,0-1 0 0 0,-1 1 0 0 0,0 0 0 0 0,0-1 0 0 0,0 1 0 0 0,-1 0 0 0 0,1 0-55 0 0,-1 0 43 0 0,0 0-1 0 0,0 1 0 0 0,1-1 1 0 0,-1 1-1 0 0,1-1 0 0 0,0 1 1 0 0,1-1-1 0 0,-1 1 0 0 0,1-1 1 0 0,0 0-1 0 0,1 4-42 0 0,-2-6 14 0 0,0-1-5 0 0,0 0 0 0 0,0 1 1 0 0,0-1-1 0 0,0 0 0 0 0,0 0 0 0 0,0 1 0 0 0,0-1 0 0 0,-1 0 0 0 0,1 0 0 0 0,0 0 0 0 0,-1 1 0 0 0,1-1 0 0 0,-1 0 0 0 0,1 0 0 0 0,-1 0 0 0 0,0 0 0 0 0,1 0 0 0 0,-1 0 0 0 0,0 0 0 0 0,0 0 1 0 0,0 0-10 0 0,0 0 6 0 0,0 0 1 0 0,1 0-1 0 0,-1 0 1 0 0,0 0-1 0 0,0 0 0 0 0,1 0 1 0 0,-1 0-1 0 0,1 0 1 0 0,-1 0-1 0 0,1 0 1 0 0,-1 0-1 0 0,1 0 1 0 0,0 1-1 0 0,-1-1 1 0 0,1 0-1 0 0,0 0 1 0 0,0 0-1 0 0,0 1 1 0 0,0-1-1 0 0,0 1-6 0 0,2 8 47 0 0,-1-9-38 0 0,-1 0 1 0 0,1 1 0 0 0,-1-1-1 0 0,0 1 1 0 0,1-1-1 0 0,-1 0 1 0 0,0 1-1 0 0,0-1 1 0 0,0 1-1 0 0,0-1 1 0 0,0 1-1 0 0,-1-1 1 0 0,1 1-1 0 0,0-1 1 0 0,-1 0-1 0 0,1 1 1 0 0,-1-1-1 0 0,1 0 1 0 0,-1 1-1 0 0,0-1 1 0 0,1 0-1 0 0,-1 1-9 0 0,-5 11 148 0 0,9-5-46 0 0,2 1-216 0 0,-5-8 108 0 0,0-1 0 0 0,0 0 0 0 0,0 0 0 0 0,0 1 0 0 0,0-1 0 0 0,0 0 0 0 0,0 0 0 0 0,0 0 0 0 0,-1 1-1 0 0,1-1 1 0 0,0 0 0 0 0,0 0 0 0 0,0 1 0 0 0,0-1 0 0 0,0 0 0 0 0,0 0 0 0 0,0 0 0 0 0,0 1 0 0 0,-1-1 0 0 0,1 0 0 0 0,0 0 0 0 0,0 0-1 0 0,0 0 1 0 0,0 1 0 0 0,-1-1 0 0 0,1 0 0 0 0,0 0 0 0 0,0 0 0 0 0,0 0 0 0 0,-1 0 0 0 0,1 0 0 0 0,0 0 0 0 0,0 0 0 0 0,-1 0-1 0 0,1 0 1 0 0,0 1 0 0 0,0-1 0 0 0,-1 0 0 0 0,1 0 0 0 0,0 0 0 0 0,0 0 0 0 0,0 0 0 0 0,-1-1 0 0 0,1 1 0 0 0,0 0 6 0 0,-15 1-238 0 0,11-1 17 0 0,3 0-789 0 0,-2-1-286 0 0,-2-1-49 0 0,0 1 1 0 0,1-1-1 0 0,-1 0 1 0 0,1 0-1 0 0,-3-2 1345 0 0,-2-4-5886 0 0</inkml:trace>
  <inkml:trace contextRef="#ctx0" brushRef="#br0" timeOffset="1251.075">1449 306 4608 0 0,'2'-7'216'0'0,"-2"7"-199"0"0,0-1 0 0 0,0 0 0 0 0,0 1-1 0 0,0-1 1 0 0,0 1 0 0 0,0-1 0 0 0,0 0-1 0 0,1 1 1 0 0,-1-1 0 0 0,0 0 0 0 0,0 1-1 0 0,1-1 1 0 0,-1 1 0 0 0,0-1-1 0 0,1 1 1 0 0,-1-1 0 0 0,0 1 0 0 0,1-1-1 0 0,-1 1 1 0 0,1-1 0 0 0,-1 1 0 0 0,1-1-1 0 0,-1 1 1 0 0,1 0 0 0 0,0-1 0 0 0,-1 1-1 0 0,1 0 1 0 0,0-1-17 0 0,6 0 357 0 0,-4 1-102 0 0,-1 0 1 0 0,1 0 0 0 0,0-1 0 0 0,0 1-1 0 0,-1-1 1 0 0,1 0 0 0 0,0 0 0 0 0,0 0-256 0 0,1-5 1224 0 0,-3 6-1158 0 0,-1-1 1 0 0,0 1-1 0 0,1-1 1 0 0,-1 1-1 0 0,1 0 1 0 0,-1-1-1 0 0,0 1 1 0 0,1-1-1 0 0,-1 1 1 0 0,1 0-1 0 0,-1-1 1 0 0,1 1-1 0 0,-1 0 1 0 0,1 0-1 0 0,0-1 1 0 0,-1 1-1 0 0,1 0 1 0 0,-1 0-1 0 0,1 0 1 0 0,-1 0-1 0 0,1 0 1 0 0,0 0-1 0 0,-1 0-66 0 0,7-1 254 0 0,0 0 0 0 0,0-1 0 0 0,0 1-1 0 0,-1-1 1 0 0,7-3-254 0 0,-7 3 123 0 0,-1 1-1 0 0,1 0 1 0 0,-1 0 0 0 0,1 0-1 0 0,0 1 1 0 0,-1 0-1 0 0,4 0-122 0 0,-2 0 171 0 0,-1 0-1 0 0,1 0 1 0 0,0-1-1 0 0,3-1-170 0 0,2 0 451 0 0,0 0-1 0 0,0 0 0 0 0,0 1 0 0 0,0 1 1 0 0,1 0-1 0 0,-1 0 0 0 0,0 1 0 0 0,0 1 1 0 0,0 0-1 0 0,8 3-450 0 0,-15-2 294 0 0,1-1 0 0 0,-1 1 1 0 0,0 0-1 0 0,1 0 0 0 0,3 4-294 0 0,5 2 174 0 0,-12-7-141 0 0,0-1 0 0 0,0 1 0 0 0,0 0-1 0 0,0-1 1 0 0,0 1 0 0 0,0 0 0 0 0,-1 0 0 0 0,1 0-1 0 0,0 1 1 0 0,-1-1 0 0 0,0 0 0 0 0,0 0 0 0 0,1 1-1 0 0,-1-1 1 0 0,0 3-33 0 0,2 4 571 0 0,-1 0-1 0 0,-1 1 0 0 0,1 7-570 0 0,2 9 886 0 0,1 19 220 0 0,-4-33-977 0 0,0-1 0 0 0,0 1 1 0 0,4 8-130 0 0,-2-7 395 0 0,8 23 884 0 0,-6-22-971 0 0,-4-12-295 0 0,0 0 0 0 0,-1 0-1 0 0,1 0 1 0 0,0 0 0 0 0,0 0 0 0 0,0 0 0 0 0,0-1 0 0 0,1 1 0 0 0,0 1-13 0 0,-2-3 6 0 0,0 0 0 0 0,0 0 0 0 0,0 1 0 0 0,1-1 0 0 0,-1 0 0 0 0,0 0 0 0 0,0 1 0 0 0,0-1 0 0 0,1 0 0 0 0,-1 0 0 0 0,0 0 0 0 0,0 0 0 0 0,1 1 0 0 0,-1-1 0 0 0,0 0 0 0 0,1 0 0 0 0,-1 0 0 0 0,0 0 0 0 0,0 0 0 0 0,1 0 0 0 0,-1 0 0 0 0,0 0 0 0 0,1 0 0 0 0,-1 0 0 0 0,0 0 0 0 0,1 0 0 0 0,-1 0 0 0 0,0 0 0 0 0,0 0 0 0 0,1 0 0 0 0,-1 0 0 0 0,0 0 0 0 0,1 0 0 0 0,-1 0 0 0 0,0-1 0 0 0,0 1 0 0 0,1 0 0 0 0,-1 0 0 0 0,0 0 0 0 0,0 0 0 0 0,1-1 0 0 0,-1 1 0 0 0,0 0 0 0 0,0 0 0 0 0,0 0 0 0 0,1-1 0 0 0,-1 1 0 0 0,0 0 0 0 0,0-1 0 0 0,0 1 0 0 0,0 0 0 0 0,0 0 0 0 0,0-1 0 0 0,1 1 0 0 0,-1 0 0 0 0,0-1 0 0 0,0 1-6 0 0,6-23-1096 0 0,-5 16 28 0 0,4-6-1503 0 0,-2-2-5419 0 0</inkml:trace>
  <inkml:trace contextRef="#ctx0" brushRef="#br0" timeOffset="1525.353">1972 101 13824 0 0,'0'0'629'0'0,"0"0"-12"0"0,8 5 59 0 0,35 26 2609 0 0,-23-17-3010 0 0,-18-12-708 0 0,0-1-1 0 0,0 1 0 0 0,1 0 0 0 0,-1-1 0 0 0,1 1 0 0 0,0-1 0 0 0,-1 0 1 0 0,1 0 433 0 0,-1 0-2020 0 0</inkml:trace>
  <inkml:trace contextRef="#ctx0" brushRef="#br0" timeOffset="1931.677">2135 226 10136 0 0,'3'8'490'0'0,"-2"-4"-403"0"0,0 0-1 0 0,0 0 1 0 0,0 0-1 0 0,-1 0 1 0 0,0 4-87 0 0,2 10 133 0 0,-1 3 588 0 0,-1-16-422 0 0,0 0 0 0 0,0 0-1 0 0,0-1 1 0 0,1 1-1 0 0,0 0 1 0 0,0 0-299 0 0,10 33 1475 0 0,-6-18-779 0 0,0-1 0 0 0,2 2-696 0 0,-4-14 177 0 0,0-1-1 0 0,1 1 1 0 0,-1-1 0 0 0,1 0-1 0 0,0 0 1 0 0,1 0 0 0 0,3 4-177 0 0,-6-8 77 0 0,0 1 147 0 0,1 0 0 0 0,0-1 1 0 0,0 1-1 0 0,0 0 0 0 0,0-1 1 0 0,0 1-1 0 0,1-1 0 0 0,-1 0 1 0 0,2 0-225 0 0,3 2 924 0 0,-7-4-830 0 0,0 1 0 0 0,0-1 0 0 0,0 1 0 0 0,0-1 0 0 0,0 0 0 0 0,-1 0-1 0 0,1 1 1 0 0,0-1 0 0 0,0 0 0 0 0,0 0 0 0 0,0 0 0 0 0,0 0 0 0 0,0 0 0 0 0,0 0 0 0 0,0 0 0 0 0,0 0-1 0 0,0 0 1 0 0,1-1-94 0 0,-1 1 246 0 0,1-1-195 0 0,0 0 1 0 0,0 0-1 0 0,-1-1 1 0 0,1 1 0 0 0,-1 0-1 0 0,1-1 1 0 0,-1 1 0 0 0,1-1-1 0 0,-1 1 1 0 0,0-1-1 0 0,0 0 1 0 0,0 1 0 0 0,0-1-1 0 0,1-1-51 0 0,0-4 42 0 0,1-1-1 0 0,-1 1 1 0 0,-1-1-1 0 0,1 0 0 0 0,-1 1 1 0 0,0-6-42 0 0,-1 7 7 0 0,4-64-208 0 0,-4 62-5 0 0,0 1 0 0 0,0-1 1 0 0,-1 1-1 0 0,-1-8 206 0 0,-2-18-1069 0 0,4 32 1070 0 0,0 1 0 0 0,0 0 0 0 0,0 0-1 0 0,0-1 1 0 0,0 1 0 0 0,0 0 0 0 0,0 0 0 0 0,0 0 0 0 0,0-1 0 0 0,0 1-1 0 0,1 0 1 0 0,-1 0 0 0 0,0 0 0 0 0,0-1 0 0 0,0 1 0 0 0,0 0 0 0 0,0 0-1 0 0,0 0 1 0 0,0-1 0 0 0,1 1 0 0 0,-1 0 0 0 0,0 0 0 0 0,0 0 0 0 0,0 0-1 0 0,0 0 1 0 0,0-1 0 0 0,1 1 0 0 0,-1 0 0 0 0,0 0 0 0 0,0 0 0 0 0,0 0 0 0 0,1 0-1 0 0,-1 0 1 0 0,0 0 0 0 0,0 0 0 0 0,0 0 0 0 0,1 0 0 0 0,-1 0 0 0 0,0 0-1 0 0,0 0 1 0 0,1 0 0 0 0,-1 0 0 0 0,0 0 0 0 0,0 0 0 0 0,0 0 0 0 0,1 0-1 0 0,-1 0 1 0 0,0 0-1 0 0,21 10-156 0 0,-14-5 156 0 0,0-1 0 0 0,-1 1 0 0 0,0 1 0 0 0,6 5 0 0 0,9 5 0 0 0,1 2 0 0 0,-19-14 0 0 0,1 0 0 0 0,-1-1 0 0 0,1 1 0 0 0,0-1 0 0 0,-1 0 0 0 0,1 0 0 0 0,1 0 0 0 0,-1-1 0 0 0,0 1 0 0 0,1-1 0 0 0,-1 0 0 0 0,2 0 0 0 0,3 1 2 0 0,-5-1 0 0 0,1 0 0 0 0,-1-1-1 0 0,1 1 1 0 0,-1-1 0 0 0,1 0-1 0 0,-1-1 1 0 0,1 1 0 0 0,-1-1-1 0 0,1 0 1 0 0,-1 0 0 0 0,1 0-1 0 0,0-1 1 0 0,-1 1 0 0 0,3-2-2 0 0,40-16 504 0 0,-26 9-244 0 0,-15 7-226 0 0,1-1 0 0 0,-1-1 1 0 0,0 1-1 0 0,0-1 0 0 0,-1 0 1 0 0,1 0-1 0 0,-1-1 0 0 0,0 1 0 0 0,0-1 1 0 0,0 0-1 0 0,-1-1 0 0 0,1 1 1 0 0,-1-1-1 0 0,-1 0 0 0 0,1 0-34 0 0,4-8 70 0 0,-7 13-65 0 0,0 0 0 0 0,0-1 0 0 0,0 1-1 0 0,0 0 1 0 0,-1 0 0 0 0,1-1 0 0 0,0 1 0 0 0,-1-1 0 0 0,1 1 0 0 0,-1-1 0 0 0,1 1 0 0 0,-1 0 0 0 0,0-1 0 0 0,1 1 0 0 0,-1-1-1 0 0,0 0 1 0 0,0 1 0 0 0,0-1 0 0 0,0 1 0 0 0,-1-1 0 0 0,1 1 0 0 0,0-1 0 0 0,-1 1 0 0 0,1-1 0 0 0,-1 1 0 0 0,1 0-5 0 0,-5-13 30 0 0,4 13-24 0 0,1 0 0 0 0,0-1 0 0 0,0 1 0 0 0,-1 0 0 0 0,1 0 0 0 0,-1 0 0 0 0,1-1 0 0 0,-1 1 0 0 0,0 0 0 0 0,1 0 0 0 0,-1 0 0 0 0,0 0-1 0 0,0 0 1 0 0,0 0 0 0 0,0 0 0 0 0,0 1 0 0 0,0-1 0 0 0,0 0 0 0 0,0 0 0 0 0,0 1 0 0 0,0-1 0 0 0,0 0 0 0 0,0 1 0 0 0,0-1 0 0 0,-1 1-1 0 0,1 0 1 0 0,0-1 0 0 0,0 1 0 0 0,-1 0-6 0 0,1 0 0 0 0,-1-1 0 0 0,0 1 0 0 0,1-1 0 0 0,-1 1 0 0 0,1-1 0 0 0,-1 0 0 0 0,1 1 0 0 0,0-1 0 0 0,-2-1 0 0 0,3 2 0 0 0,-7 0 16 0 0,3 1-2 0 0,1 1-1 0 0,-1 0 1 0 0,1 0-1 0 0,-1 0 1 0 0,1 1-1 0 0,0-1 0 0 0,0 1 1 0 0,0 0-1 0 0,0 0 1 0 0,0 0-1 0 0,0 1-13 0 0,-1 0 18 0 0,0 1 0 0 0,1 1-1 0 0,-1-1 1 0 0,1 1 0 0 0,0-1 0 0 0,1 1-1 0 0,-1 1-17 0 0,-8 17 0 0 0,9-21 0 0 0,0-1 0 0 0,1 1 0 0 0,-1 0 0 0 0,1 0 0 0 0,0 1 0 0 0,0-1 0 0 0,0 0 0 0 0,0 0 0 0 0,1 1 0 0 0,-1-1 0 0 0,1 0 0 0 0,0 0 0 0 0,0 1 0 0 0,0 0 0 0 0,1 6 25 0 0,1-1-1 0 0,0 1 0 0 0,1-1 1 0 0,0 0-1 0 0,0 0 0 0 0,5 9-24 0 0,-5-12 19 0 0,0-1 0 0 0,1 1-1 0 0,-1-1 1 0 0,1 1 0 0 0,0-1 0 0 0,0-1-1 0 0,1 1 1 0 0,0 0 0 0 0,-1-1 0 0 0,2 0-1 0 0,-1 0-18 0 0,5 2-30 0 0,1-1-1 0 0,0 0 1 0 0,-1 0 0 0 0,2-1-1 0 0,-1-1 1 0 0,0 0-1 0 0,1 0 1 0 0,-1-1 0 0 0,1-1-1 0 0,1 0 31 0 0,8 2-1 0 0,-9-1 4 0 0,-1-1-1 0 0,0 0 0 0 0,0-1 1 0 0,1 0-1 0 0,8-2-2 0 0,38-8-783 0 0,-20-1-4841 0 0,-5-1-1747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9:36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143 289 15664 0 0,'-2'-3'190'0'0,"0"1"0"0"0,0 0 0 0 0,0 0 0 0 0,0 0 0 0 0,0 0 0 0 0,-1 0 0 0 0,1 0 0 0 0,0 1 0 0 0,-1-1 0 0 0,-1 0-190 0 0,3 2 60 0 0,0-1 1 0 0,0 1-1 0 0,-1 0 1 0 0,1 0-1 0 0,0-1 1 0 0,0 1-1 0 0,0 0 1 0 0,0 0-1 0 0,-1 0 1 0 0,1 1-1 0 0,0-1 1 0 0,0 0-1 0 0,0 0 1 0 0,0 0-1 0 0,0 1 1 0 0,0-1-1 0 0,-1 1 1 0 0,1-1-1 0 0,0 1 1 0 0,0-1 0 0 0,0 1-1 0 0,0 0 1 0 0,1-1-1 0 0,-1 1 1 0 0,0 0-1 0 0,0 0 1 0 0,0 0-1 0 0,0 0-60 0 0,-6 8 21 0 0,0-1-1 0 0,1 1 1 0 0,0 1-1 0 0,0-1 1 0 0,1 1-1 0 0,0 0 1 0 0,-2 7-21 0 0,-3 12 243 0 0,1 1 1 0 0,0 4-244 0 0,2 16 655 0 0,5-29-296 0 0,2-15-291 0 0,1 0-1 0 0,-1 1 1 0 0,1-1-1 0 0,0 0 1 0 0,0 0-1 0 0,1 0 1 0 0,0 0-1 0 0,1 3-67 0 0,-2-7-12 0 0,2 6 12 0 0,-2-7 20 0 0,-1 0-1 0 0,0-1 0 0 0,1 1 0 0 0,-1-1 0 0 0,1 1 0 0 0,-1 0 1 0 0,1-1-1 0 0,-1 1 0 0 0,1-1 0 0 0,-1 1 0 0 0,1-1 1 0 0,-1 1-1 0 0,1-1 0 0 0,0 0 0 0 0,-1 1 0 0 0,1-1 0 0 0,0 0 1 0 0,-1 1-1 0 0,1-1 0 0 0,0 0 0 0 0,-1 0 0 0 0,1 0 0 0 0,0 1 1 0 0,0-1-1 0 0,-1 0 0 0 0,1 0 0 0 0,0 0 0 0 0,-1 0 1 0 0,1 0-1 0 0,0-1-19 0 0,0 1 24 0 0,2 0 9 0 0,0 0 0 0 0,0 0 0 0 0,-1-1 0 0 0,1 1 0 0 0,0-1 1 0 0,0 0-1 0 0,-1 0 0 0 0,1 0 0 0 0,0 0 0 0 0,-1 0 0 0 0,1-1 0 0 0,-1 1 0 0 0,0-1 0 0 0,1 1 0 0 0,-1-1-33 0 0,5-5 172 0 0,-1 1 0 0 0,0-1 0 0 0,0 0 0 0 0,0-1-172 0 0,0 0 104 0 0,1 1 0 0 0,-1 0 0 0 0,4-3-104 0 0,-3 4 0 0 0,0-1 0 0 0,-1 0 0 0 0,1 0 0 0 0,-1-1 0 0 0,-1 0 0 0 0,0 0 0 0 0,0 0 0 0 0,3-8 0 0 0,-8 16 0 0 0,1-1 0 0 0,-1 0 0 0 0,0 1 0 0 0,1-1 0 0 0,-1 0 0 0 0,1 1 0 0 0,-1-1 0 0 0,1 0 0 0 0,-1 1 0 0 0,1-1 0 0 0,-1 1 0 0 0,1-1 0 0 0,-1 1 0 0 0,1-1 0 0 0,0 1 0 0 0,-1 0 0 0 0,1-1 0 0 0,0 1 0 0 0,-1 0 0 0 0,1-1 0 0 0,-1 1 0 0 0,1 0 0 0 0,-1-1 0 0 0,0 1 0 0 0,1 0 0 0 0,-1 0 0 0 0,1 0 0 0 0,-1-1 0 0 0,1 1 0 0 0,-1 0 0 0 0,1 0 0 0 0,-1 0 0 0 0,1 0 0 0 0,-1 0 0 0 0,1 0 0 0 0,-1 0 0 0 0,1 0 0 0 0,-1 0 0 0 0,1 0 0 0 0,-1 0 0 0 0,1 0 0 0 0,-1 1 0 0 0,1-1 0 0 0,-1 0 0 0 0,1 0 0 0 0,-1 0 0 0 0,0 1 0 0 0,1-1 0 0 0,-1 0 0 0 0,1 1 0 0 0,1 7 0 0 0,-2-8 0 0 0,1 2 0 0 0,-1-1 0 0 0,0 1 0 0 0,1 0 0 0 0,-1-1 0 0 0,1 1 0 0 0,-1-1 0 0 0,1 1 0 0 0,-1-1 0 0 0,1 1 0 0 0,0-1 0 0 0,0 0 0 0 0,0 1 0 0 0,0-1 0 0 0,0 0 0 0 0,0 0 0 0 0,1 1 0 0 0,-1 0 0 0 0,0-1 0 0 0,0 1 0 0 0,0-1 0 0 0,0 1 0 0 0,-1 0 0 0 0,1-1 0 0 0,0 1 0 0 0,-1 0 0 0 0,1 1 0 0 0,4 12 0 0 0,9 11 13 0 0,-11-20-5 0 0,0 1 0 0 0,0-1 0 0 0,1 0 0 0 0,-1 0 0 0 0,2 0 0 0 0,-1-1 0 0 0,0 1 0 0 0,1-1 1 0 0,0 0-1 0 0,1 0-8 0 0,-3-3-1 0 0,1 1 0 0 0,-1-1 0 0 0,0 0 0 0 0,1-1 1 0 0,-1 1-1 0 0,1-1 0 0 0,0 1 0 0 0,-1-1 1 0 0,1 0-1 0 0,0 0 0 0 0,0-1 0 0 0,0 1 0 0 0,-1-1 1 0 0,1 0-1 0 0,0 0 0 0 0,0 0 0 0 0,0 0 1 0 0,0 0-61 0 0,0 0-1 0 0,0-1 1 0 0,0 1-1 0 0,-1-1 1 0 0,1 0-1 0 0,0 1 1 0 0,-1-2-1 0 0,1 1 1 0 0,-1 0-1 0 0,1-1 1 0 0,-1 0-1 0 0,1 0 1 0 0,-1 0-1 0 0,0 0 1 0 0,0 0-1 0 0,0 0 1 0 0,0-1-1 0 0,-1 0 1 0 0,1 1-1 0 0,-1-1 1 0 0,1 0-1 0 0,-1 0 1 0 0,0-1 61 0 0,18-26-3126 0 0,-11 11-3877 0 0</inkml:trace>
  <inkml:trace contextRef="#ctx0" brushRef="#br0" timeOffset="450.267">539 38 14368 0 0,'0'0'330'0'0,"0"0"45"0"0,-9 3 496 0 0,5 2-760 0 0,1 0 0 0 0,0 0 1 0 0,0 1-1 0 0,0-1 0 0 0,1 1 1 0 0,0-1-1 0 0,0 1 0 0 0,0 0 1 0 0,0 0-1 0 0,1 0 0 0 0,0 0 1 0 0,1 0-112 0 0,-3 19-60 0 0,2 0 0 0 0,2 9 60 0 0,-1-11 191 0 0,0 17 272 0 0,3 0-1 0 0,1-1 1 0 0,2 1-1 0 0,1-1 0 0 0,4 7-462 0 0,1-23 35 0 0,-6-12-172 0 0,-6-11 146 0 0,1 1 0 0 0,-1 0 0 0 0,1 0 0 0 0,-1-1 1 0 0,1 1-1 0 0,-1 0 0 0 0,1-1 0 0 0,0 1 0 0 0,-1-1 1 0 0,1 1-1 0 0,-1-1 0 0 0,1 1 0 0 0,0-1 0 0 0,0 1 1 0 0,-1-1-1 0 0,1 0 0 0 0,0 1 0 0 0,0-1 0 0 0,0 0 0 0 0,-1 0 1 0 0,1 1-1 0 0,0-1 0 0 0,0 0 0 0 0,0 0 0 0 0,0 0 1 0 0,-1 0-1 0 0,1 0 0 0 0,0 0 0 0 0,0 0 0 0 0,0 0 1 0 0,0-1-1 0 0,-1 1 0 0 0,1 0 0 0 0,0 0-9 0 0,18-11 953 0 0,-19 11-916 0 0,32-23 115 0 0,0 1 0 0 0,1 1 0 0 0,1 2 0 0 0,12-4-152 0 0,-42 21 0 0 0,1 0 0 0 0,1 0 0 0 0,-1 0 0 0 0,0 0 0 0 0,1 0 0 0 0,1 1 0 0 0,-5 0 0 0 0,-1 1 0 0 0,0 0 0 0 0,0 0 0 0 0,1 0 0 0 0,-1 0 0 0 0,0 0 0 0 0,0 0 0 0 0,1 0 0 0 0,-1 1 0 0 0,0-1 0 0 0,0 0 0 0 0,1 1 0 0 0,-1-1 0 0 0,0 1 0 0 0,0-1 0 0 0,0 1 0 0 0,0-1 0 0 0,0 1 0 0 0,0 0 0 0 0,0 0 0 0 0,0-1 0 0 0,0 1 0 0 0,0 0 0 0 0,0 0 0 0 0,0 0 0 0 0,0 1 0 0 0,4 10 0 0 0,-4-11 0 0 0,-1 1 0 0 0,1 0 0 0 0,-1-1 0 0 0,1 1 0 0 0,0-1 0 0 0,0 1 0 0 0,0-1 0 0 0,0 1 0 0 0,0-1 0 0 0,0 0 0 0 0,1 2 0 0 0,-1-2 0 0 0,0 0 0 0 0,0 0 0 0 0,-1 0 0 0 0,1 0 0 0 0,-1 0 0 0 0,1 0 0 0 0,-1 0 0 0 0,1 0 0 0 0,-1 0 0 0 0,1 1 0 0 0,-1-1 0 0 0,0 0 0 0 0,0 0 0 0 0,0 0 0 0 0,0 1 0 0 0,1-1 0 0 0,-2 24 0 0 0,1-16 0 0 0,-1-6 3 0 0,0 1-1 0 0,0-1 0 0 0,0 1 0 0 0,0-1 1 0 0,-1 0-1 0 0,1 0 0 0 0,-1 1 0 0 0,0-1 1 0 0,0 0-1 0 0,0-1 0 0 0,-2 4-2 0 0,-2 1 67 0 0,3-3-16 0 0,0-1 0 0 0,0 1-1 0 0,0-1 1 0 0,0 0 0 0 0,-1 0 0 0 0,1 0-1 0 0,-1-1 1 0 0,0 1 0 0 0,0-1-1 0 0,0 0 1 0 0,0 0 0 0 0,0 0-1 0 0,0-1 1 0 0,-1 1-51 0 0,-10 2 346 0 0,-1 0 0 0 0,0-1 0 0 0,-5 0-346 0 0,-14 2 216 0 0,21-1-199 0 0,12-3-25 0 0,0 0-1 0 0,0-1 1 0 0,0 1-1 0 0,0-1 1 0 0,0 1 0 0 0,0-1-1 0 0,0 0 1 0 0,0 0 0 0 0,0 1-1 0 0,0-1 1 0 0,0-1-1 0 0,0 1 1 0 0,0 0 0 0 0,0-1-1 0 0,0 1 1 0 0,-2-1 8 0 0,4 1-74 0 0,0-1 0 0 0,-1 1 1 0 0,1 0-1 0 0,0 0 0 0 0,-1-1 0 0 0,1 1 1 0 0,0 0-1 0 0,0-1 0 0 0,-1 1 0 0 0,1 0 1 0 0,0-1-1 0 0,0 1 0 0 0,0 0 0 0 0,-1-1 0 0 0,1 1 1 0 0,0 0-1 0 0,0-1 0 0 0,0 1 0 0 0,0-1 1 0 0,0 1-1 0 0,0 0 0 0 0,0-1 0 0 0,0 1 1 0 0,0-1-1 0 0,0 1 0 0 0,0 0 0 0 0,0-1 0 0 0,0 1 1 0 0,0-1-1 0 0,0 1 0 0 0,0-1 74 0 0,5-8-5942 0 0,3-1-607 0 0</inkml:trace>
  <inkml:trace contextRef="#ctx0" brushRef="#br0" timeOffset="762.703">1088 158 17503 0 0,'0'0'70'0'0,"0"-1"0"0"0,-1 1-1 0 0,1 0 1 0 0,0-1-1 0 0,-1 1 1 0 0,1 0-1 0 0,0-1 1 0 0,-1 1-1 0 0,1 0 1 0 0,-1 0-1 0 0,1-1 1 0 0,0 1-1 0 0,-1 0 1 0 0,1 0-1 0 0,-1 0 1 0 0,1 0-1 0 0,0-1 1 0 0,-1 1-1 0 0,1 0 1 0 0,-1 0-1 0 0,0 0-69 0 0,-3 7 572 0 0,1-1-678 0 0,-16 24-18 0 0,4-8-126 0 0,-2 2 185 0 0,13-20 106 0 0,1 0 0 0 0,0 1 0 0 0,0-1 0 0 0,0 1 0 0 0,1-1 0 0 0,-1 1 0 0 0,1 0 0 0 0,0 0 0 0 0,1 1-41 0 0,-1-1 4 0 0,1 0-1 0 0,0 0 1 0 0,1 1-1 0 0,-1-1 0 0 0,1 0 1 0 0,0 1-1 0 0,1-1 0 0 0,-1 0 1 0 0,1 0-1 0 0,0 1 0 0 0,0-1 1 0 0,1 0-1 0 0,-1 0 0 0 0,2 2-3 0 0,1 1 3 0 0,0 0-1 0 0,1-1 0 0 0,0 0 0 0 0,0 0 0 0 0,0-1 0 0 0,1 1 0 0 0,0-1 0 0 0,6 5-2 0 0,24 18-5 0 0,-23-20 165 0 0,-1 1-1 0 0,0 1 1 0 0,-1 0 0 0 0,3 3-160 0 0,-14-13 40 0 0,1-1 1 0 0,-1 1-1 0 0,1-1 0 0 0,-1 1 1 0 0,1 0-1 0 0,-1-1 1 0 0,0 1-1 0 0,1 0 0 0 0,-1-1 1 0 0,0 1-1 0 0,0 0 1 0 0,1-1-1 0 0,-1 1 0 0 0,0 0 1 0 0,0-1-1 0 0,0 1 1 0 0,0 0-1 0 0,0 0 0 0 0,0-1 1 0 0,0 1-1 0 0,0 0 1 0 0,0-1-1 0 0,0 1 0 0 0,0 0 1 0 0,-1 0-41 0 0,1 0 56 0 0,-1 0 1 0 0,0 0-1 0 0,0 0 0 0 0,1 0 1 0 0,-1 0-1 0 0,0 0 1 0 0,0-1-1 0 0,0 1 0 0 0,0 0 1 0 0,0-1-1 0 0,0 1 1 0 0,0 0-1 0 0,0-1 0 0 0,-1 1-56 0 0,-3 1 247 0 0,-1 0 0 0 0,0-1 0 0 0,1 1 0 0 0,-1-1 0 0 0,0 0 0 0 0,0-1-247 0 0,-90 4-469 0 0,31 1-129 0 0,64-5 49 0 0,-1-2-789 0 0,2 1-4382 0 0,0 1-600 0 0</inkml:trace>
  <inkml:trace contextRef="#ctx0" brushRef="#br0" timeOffset="1227.44">1563 238 15664 0 0,'9'-8'848'0'0,"-18"12"-214"0"0,-17 11-397 0 0,-5 3-237 0 0,20-13 0 0 0,0 2 0 0 0,0 0 0 0 0,-6 5 0 0 0,-26 24 96 0 0,1 2 0 0 0,2 1-1 0 0,0 4-95 0 0,22-14 155 0 0,11-17 835 0 0,7-11-552 0 0,0 0-433 0 0,0 0 1 0 0,1 0 0 0 0,-1-1-1 0 0,1 1 1 0 0,-1 0 0 0 0,1 0-1 0 0,-1-1 1 0 0,1 1 0 0 0,-1 0-1 0 0,1-1 1 0 0,0 1 0 0 0,-1-1-1 0 0,1 1 1 0 0,0-1 0 0 0,0 1-1 0 0,-1-1 1 0 0,1 1 0 0 0,1-1-6 0 0,14 7-28 0 0,-11-6 124 0 0,-1-1-1 0 0,0 1 0 0 0,0-1 0 0 0,0 0 1 0 0,0-1-1 0 0,1 1 0 0 0,-1-1 0 0 0,0 0 1 0 0,0 0-1 0 0,0 0 0 0 0,0 0 0 0 0,0 0 1 0 0,-1-1-1 0 0,1 0 0 0 0,2-1-95 0 0,6-5 33 0 0,-1 0 0 0 0,0-1 0 0 0,0 0 0 0 0,0-1-33 0 0,0 0 160 0 0,0 0 1 0 0,13-7-161 0 0,-24 16 20 0 0,13-7-74 0 0,-1 1 0 0 0,1 0 0 0 0,2 0 54 0 0,-11 6 14 0 0,-1-1 1 0 0,1 1 0 0 0,0 0-1 0 0,0 0 1 0 0,0 0-1 0 0,0 1 1 0 0,0-1 0 0 0,0 1-1 0 0,-1 0 1 0 0,1 0 0 0 0,0 0-1 0 0,0 1 1 0 0,0 0-1 0 0,0-1-14 0 0,0 2-22 0 0,-1-1 0 0 0,0 0-1 0 0,0 1 1 0 0,0 0-1 0 0,0 0 1 0 0,0 0 0 0 0,0 0-1 0 0,-1 0 1 0 0,1 1-1 0 0,2 2 23 0 0,22 29-440 0 0,-19-24 520 0 0,-1 0-66 0 0,-1 1 0 0 0,0-1 0 0 0,-1 2 0 0 0,3 5-14 0 0,6 13 178 0 0,-14-28-154 0 0,1 1 0 0 0,0 0 0 0 0,0 0 1 0 0,-1-1-1 0 0,0 1 0 0 0,1 0 0 0 0,-1 0 1 0 0,0-1-1 0 0,-1 2-24 0 0,1-1 44 0 0,0-1 162 0 0,1-2-176 0 0,-1 0 0 0 0,0 0 1 0 0,0 1-1 0 0,0-1 1 0 0,1 0-1 0 0,-1 0 0 0 0,0 0 1 0 0,0 1-1 0 0,0-1 1 0 0,0 0-1 0 0,0 0 0 0 0,0 1 1 0 0,1-1-1 0 0,-1 0 1 0 0,0 1-1 0 0,0-1 0 0 0,0 0 1 0 0,0 0-1 0 0,0 1 1 0 0,0-1-1 0 0,0 0 0 0 0,0 0 1 0 0,0 1-1 0 0,0-1 1 0 0,0 0-31 0 0,-1 1 36 0 0,0-1 1 0 0,0 0-1 0 0,0 1 1 0 0,0-1 0 0 0,0 0-1 0 0,0 0 1 0 0,0 0-1 0 0,0 0 1 0 0,0 0-1 0 0,-1 0 1 0 0,1 0 0 0 0,0 0-1 0 0,0 0 1 0 0,0 0-1 0 0,0-1 1 0 0,0 1 0 0 0,0 0-1 0 0,0-1 1 0 0,0 1-1 0 0,1-1 1 0 0,-1 1-1 0 0,0-1 1 0 0,0 1 0 0 0,0-1-1 0 0,0 0 1 0 0,0 1-1 0 0,1-1 1 0 0,-2-1-37 0 0,0 0 43 0 0,0 0 0 0 0,-1 0 1 0 0,1-1-1 0 0,0 1 0 0 0,0-1 0 0 0,1 0 0 0 0,-1 0 1 0 0,1 1-1 0 0,-1-2-43 0 0,1 1 5 0 0,-1 0 8 0 0,1 0 0 0 0,0 0-1 0 0,0 0 1 0 0,0 0 0 0 0,0 0-1 0 0,1-1 1 0 0,-1 1 0 0 0,1 0-1 0 0,0 0 1 0 0,0-1 0 0 0,0 1-1 0 0,0 0 1 0 0,1 0 0 0 0,-1-1-13 0 0,3-13 34 0 0,-2 10-29 0 0,1 1 1 0 0,-1-1-1 0 0,1 0 1 0 0,0 1 0 0 0,1 0-1 0 0,-1-1 1 0 0,1 1-1 0 0,1-1-5 0 0,58-89-692 0 0,-24 47-355 0 0,-5 7-876 0 0,-27 35 854 0 0,0 0 0 0 0,0 0 0 0 0,6-4 1069 0 0,-8 7-914 0 0,13-14-5142 0 0</inkml:trace>
  <inkml:trace contextRef="#ctx0" brushRef="#br0" timeOffset="3499.752">2072 46 10136 0 0,'0'0'230'0'0,"-6"-13"548"0"0,6 10-703 0 0,1 1 1 0 0,0 0 0 0 0,0-1 0 0 0,0 1 0 0 0,0 0-1 0 0,0 0 1 0 0,0 0 0 0 0,0 0 0 0 0,1 0 0 0 0,-1 0-1 0 0,1 0 1 0 0,-1 0 0 0 0,1 1-76 0 0,-1 0 495 0 0,-1 1 25 0 0,0 0 101 0 0,0 0 47 0 0,0 0 11 0 0,17-3 1472 0 0,-8 11-2034 0 0,-7-6-116 0 0,1 0-1 0 0,-1 0 0 0 0,0 0 1 0 0,0 0-1 0 0,0 0 0 0 0,0 1 1 0 0,0-1-1 0 0,-1 1 0 0 0,2 2 0 0 0,26 46 436 0 0,-20-31-168 0 0,0 1-1 0 0,-1 0 0 0 0,-1 1 1 0 0,-1-1-1 0 0,-1 1 0 0 0,1 13-267 0 0,-2 0 0 0 0,-2 1 0 0 0,-1-1 0 0 0,-3 26 0 0 0,1-54 77 0 0,-1 0 0 0 0,1 0-1 0 0,-1-1 1 0 0,-1 1-1 0 0,1 0 1 0 0,-1-1-1 0 0,-1 3-76 0 0,2-7 70 0 0,0 1-1 0 0,1-1 0 0 0,-1 0 0 0 0,0 0 1 0 0,0 0-1 0 0,0 0 0 0 0,0 0 0 0 0,-2 1-69 0 0,-1 1 248 0 0,4-3 78 0 0,-1-2-71 0 0,-6-1-293 0 0,-8-1-91 0 0,15 2 128 0 0,1 1 0 0 0,-1 0 0 0 0,1 0 0 0 0,0 0 0 0 0,-1 0 0 0 0,1 0 0 0 0,-1-1 0 0 0,1 1 0 0 0,-1 0 0 0 0,1 0 0 0 0,0-1 0 0 0,-1 1 0 0 0,1 0 0 0 0,0-1 0 0 0,-1 1 0 0 0,1 0 0 0 0,0-1 0 0 0,0 1 0 0 0,-1-1 0 0 0,1 1 0 0 0,0 0 0 0 0,0-1 0 0 0,0 1 0 0 0,-1-1 0 0 0,1 1 0 0 0,0-1 1 0 0,-2-11 136 0 0,2 12-127 0 0,0-1-1 0 0,-1 0 1 0 0,1 0 0 0 0,0 1-1 0 0,0-1 1 0 0,0 0 0 0 0,0 0-1 0 0,0 0 1 0 0,0 0-1 0 0,0 1 1 0 0,0-1 0 0 0,0 0-1 0 0,0 0 1 0 0,1 0 0 0 0,-1 1-1 0 0,0-1 1 0 0,0 0-1 0 0,1 0 1 0 0,-1 1 0 0 0,1-1-1 0 0,-1 0 1 0 0,0 1 0 0 0,1-1-1 0 0,-1 0 1 0 0,1 1-1 0 0,0-1 1 0 0,0 0-9 0 0,15-20 223 0 0,9-15-223 0 0,-15 19 7 0 0,2 0 1 0 0,0 1 0 0 0,0 1-1 0 0,6-4-7 0 0,-13 15-15 0 0,-1 0 0 0 0,0 0 0 0 0,1 1 0 0 0,0 0 0 0 0,0 0 0 0 0,0 0 0 0 0,0 0 0 0 0,0 1 0 0 0,0 0-1 0 0,1 0 1 0 0,-1 0 0 0 0,1 1 0 0 0,0 0 0 0 0,-1 0 0 0 0,1 0 0 0 0,5 0 15 0 0,-7 2-14 0 0,0-1 1 0 0,0 0-1 0 0,0 1 1 0 0,-1 0-1 0 0,1 0 1 0 0,0 0-1 0 0,-1 0 1 0 0,1 1-1 0 0,0-1 1 0 0,-1 1-1 0 0,0 0 1 0 0,1 0-1 0 0,-1 0 1 0 0,0 0-1 0 0,0 1 1 0 0,0-1-1 0 0,-1 1 1 0 0,1 0-1 0 0,0 0 1 0 0,-1 0-1 0 0,0 0 1 0 0,0 0-1 0 0,2 3 14 0 0,-2-2 0 0 0,0 0-1 0 0,0 0 1 0 0,-1 1 0 0 0,1-1-1 0 0,-1 0 1 0 0,0 1-1 0 0,0-1 1 0 0,-1 0 0 0 0,1 1-1 0 0,-1-1 1 0 0,0 1-1 0 0,0-1 1 0 0,0 1 0 0 0,-1-1-1 0 0,0 1 1 0 0,1-1 0 0 0,-2 1-1 0 0,1-1 1 0 0,0 0-1 0 0,-1 1 1 0 0,-1 2 17 0 0,-1-1 0 0 0,0 0 0 0 0,0 0-1 0 0,0 0 1 0 0,-1 0 0 0 0,1-1 0 0 0,-1 0-1 0 0,-1 0 1 0 0,1 0 0 0 0,-1 0 0 0 0,0-1-1 0 0,0 0 1 0 0,0 0 0 0 0,0-1 0 0 0,-1 0-1 0 0,-6 3-16 0 0,2-2 0 0 0,0 1 0 0 0,0-1 0 0 0,-1-1 0 0 0,1 0 0 0 0,-1-1 0 0 0,0 0 0 0 0,-8 0 0 0 0,-18 0-98 0 0,24 0 635 0 0,0-1 0 0 0,0-1 0 0 0,-4 0-537 0 0,15-1-141 0 0,-1 1 0 0 0,1-1 0 0 0,-1 1 0 0 0,1-1 0 0 0,0 0 0 0 0,-1 0 0 0 0,1 0 1 0 0,0-1-1 0 0,0 1 0 0 0,0-1 0 0 0,0 0 0 0 0,0 0 0 0 0,0 0 0 0 0,0 0 0 0 0,0-1 141 0 0,15-8-6693 0 0,-6 3 580 0 0</inkml:trace>
  <inkml:trace contextRef="#ctx0" brushRef="#br0" timeOffset="3807.32">2586 289 13360 0 0,'0'0'1026'0'0,"5"5"-223"0"0,1 5-188 0 0,-2 0 1 0 0,1 0-1 0 0,-1 1 0 0 0,-1 0 1 0 0,1 0-1 0 0,-2 0 1 0 0,0 0-1 0 0,0 0 0 0 0,-1 3-615 0 0,0 16 966 0 0,-1-23-715 0 0,0 0 0 0 0,0-1 0 0 0,1 1 0 0 0,0 0 0 0 0,0-1 0 0 0,0 1 0 0 0,3 5-251 0 0,-2-6 37 0 0,-2-6-179 0 0,0-1 0 0 0,0 1 0 0 0,0 0 0 0 0,0 0 0 0 0,0 0 0 0 0,0 0-1 0 0,0 0 1 0 0,0 0 0 0 0,1 0 0 0 0,-1 0 0 0 0,0 0 0 0 0,0 0 0 0 0,0 0 0 0 0,0 0 0 0 0,0 0-1 0 0,0 0 1 0 0,0 0 0 0 0,0 0 0 0 0,0 0 0 0 0,0 0 0 0 0,1 0 0 0 0,-1 0 0 0 0,0 0 0 0 0,0 0-1 0 0,0 0 1 0 0,0 0 0 0 0,0 0 0 0 0,0 0 0 0 0,0 0 0 0 0,0 0 0 0 0,0 0 0 0 0,0 0-1 0 0,1 0 1 0 0,-1 0 0 0 0,0 0 0 0 0,0 0 0 0 0,0 0 0 0 0,0 0 0 0 0,0 0 0 0 0,0 0 0 0 0,0 0-1 0 0,0 0 144 0 0,0 0-479 0 0,1-8-6827 0 0</inkml:trace>
  <inkml:trace contextRef="#ctx0" brushRef="#br0" timeOffset="4149.744">2811 249 11720 0 0,'3'7'562'0'0,"3"7"-387"0"0,-2-1-1 0 0,0 1 0 0 0,0 0 1 0 0,-1 4-175 0 0,9 31 1069 0 0,-7-29 185 0 0,-1 1 1 0 0,2 19-1255 0 0,-1-6 1225 0 0,-5-16 621 0 0,-3-18 23 0 0,-3-7-965 0 0,3 3-823 0 0,1 1-1 0 0,1-1 1 0 0,-1 1-1 0 0,0-1 1 0 0,1 0-1 0 0,0 0 1 0 0,0 0-1 0 0,0 0 1 0 0,1 0-1 0 0,-1-3-80 0 0,0-6-129 0 0,2 1 0 0 0,1-11 129 0 0,-1 11 348 0 0,-1 6-434 0 0,2 0 1 0 0,-1 0 0 0 0,1-1 0 0 0,-1 1 0 0 0,2 0 0 0 0,0-1 85 0 0,-2 4-88 0 0,0 0-1 0 0,0 1 1 0 0,1-1 0 0 0,-1 1 0 0 0,1-1 0 0 0,0 1-1 0 0,0-1 1 0 0,0 1 0 0 0,0 0 0 0 0,0 0 0 0 0,0 0 0 0 0,1 0-1 0 0,0-1 89 0 0,-1 3-6 0 0,-1-1-1 0 0,0 1 0 0 0,1 0 1 0 0,-1-1-1 0 0,0 1 0 0 0,1 0 1 0 0,-1 0-1 0 0,1 0 0 0 0,-1 0 1 0 0,0 0-1 0 0,1 0 0 0 0,-1 0 1 0 0,1 0-1 0 0,-1 0 1 0 0,0 1-1 0 0,1-1 0 0 0,-1 1 1 0 0,0-1-1 0 0,1 1 0 0 0,-1-1 1 0 0,0 1-1 0 0,0 0 0 0 0,0 0 1 0 0,1 0-1 0 0,-1 0 7 0 0,4 3-6 0 0,0 1 0 0 0,0-1 0 0 0,0 1 0 0 0,2 4 6 0 0,1 0-7 0 0,11 12-175 0 0,2-1 1 0 0,1-1-1 0 0,21 15 182 0 0,-31-26 40 0 0,1 0 0 0 0,0-1 0 0 0,0-1-1 0 0,1 0 1 0 0,0 0 0 0 0,0-1 0 0 0,0-1-1 0 0,7 1-39 0 0,1 1 157 0 0,-18-5-150 0 0,-1 0-1 0 0,1 1 1 0 0,-1-2-1 0 0,1 1 1 0 0,0 0 0 0 0,-1-1-1 0 0,1 1 1 0 0,0-1 0 0 0,-1 0-1 0 0,1 0 1 0 0,0-1-1 0 0,-1 1 1 0 0,1-1 0 0 0,0 0-1 0 0,1 0-6 0 0,31-18-2259 0 0,-32 17 1267 0 0,-1-1 1 0 0,0 1-1 0 0,0-1 0 0 0,0 0 0 0 0,0 0 1 0 0,0 0-1 0 0,0 0 0 0 0,1-3 992 0 0,6-11-4910 0 0</inkml:trace>
  <inkml:trace contextRef="#ctx0" brushRef="#br0" timeOffset="4479.132">3366 291 3680 0 0,'-2'-2'47'0'0,"0"0"1"0"0,0 0-1 0 0,0 0 1 0 0,1-1-1 0 0,-1 1 1 0 0,1 0-1 0 0,-1-1 1 0 0,0-1-48 0 0,1 1 360 0 0,-1 0 1 0 0,1 1 0 0 0,-1 0 0 0 0,1-1-1 0 0,-1 1 1 0 0,0 0 0 0 0,0 0 0 0 0,0 0-1 0 0,0 0 1 0 0,0 0 0 0 0,-1 0-361 0 0,1 0 429 0 0,-1 1 1 0 0,1 0-1 0 0,0-1 0 0 0,-1 1 1 0 0,1 0-1 0 0,-1 1 0 0 0,1-1 1 0 0,-1 0-1 0 0,1 1 1 0 0,-1-1-1 0 0,0 1 0 0 0,1 0 1 0 0,-1 0-1 0 0,0 0 1 0 0,0 0-430 0 0,0 1 208 0 0,1-1 1 0 0,-1 1-1 0 0,1 0 1 0 0,0-1 0 0 0,0 1-1 0 0,-1 0 1 0 0,1 1-1 0 0,0-1 1 0 0,0 0 0 0 0,0 1-1 0 0,0-1 1 0 0,0 1 0 0 0,0-1-1 0 0,0 2-208 0 0,-1 0 77 0 0,0 1 0 0 0,0 1 0 0 0,0-1 0 0 0,1 0-1 0 0,0 0 1 0 0,0 1 0 0 0,0 0 0 0 0,0-1 0 0 0,0 1 0 0 0,1 0 0 0 0,0 0 0 0 0,0 0-1 0 0,0 0 1 0 0,1 0 0 0 0,0 3-77 0 0,0 2 99 0 0,1 1-1 0 0,0-1 1 0 0,0 1-1 0 0,1-1 0 0 0,1 1 1 0 0,0-1-1 0 0,1 4-98 0 0,-2-11 9 0 0,-1-1-1 0 0,1 1 1 0 0,-1-1 0 0 0,1 0-1 0 0,0 1 1 0 0,0-1-1 0 0,0 0 1 0 0,0 0-1 0 0,1 0 1 0 0,-1-1-1 0 0,0 1 1 0 0,1 0-1 0 0,-1-1 1 0 0,1 0-1 0 0,-1 1 1 0 0,1-1-1 0 0,0 0 1 0 0,0 0 0 0 0,-1-1-1 0 0,1 1 1 0 0,0-1-1 0 0,0 1 1 0 0,0-1-1 0 0,0 0 1 0 0,1 0-9 0 0,7-1 250 0 0,-5 0-123 0 0,0 0 0 0 0,0 0 0 0 0,0 0 0 0 0,0-1 0 0 0,0 0-1 0 0,0 0 1 0 0,0 0-127 0 0,1-1 32 0 0,0 2 0 0 0,0-1 0 0 0,0 1 0 0 0,5-1-32 0 0,-11 2 0 0 0,0 1-1 0 0,1-1 0 0 0,-1 0 0 0 0,0 0 0 0 0,1 1 0 0 0,-1-1 1 0 0,0 1-1 0 0,1-1 0 0 0,-1 1 0 0 0,0-1 0 0 0,0 1 1 0 0,0 0-1 0 0,1 0 0 0 0,-1 0 0 0 0,0 0 0 0 0,0-1 0 0 0,0 1 1 0 0,0 1-1 0 0,-1-1 0 0 0,1 0 0 0 0,0 0 0 0 0,0 0 1 0 0,-1 0-1 0 0,1 1 1 0 0,1 1-27 0 0,1 4-38 0 0,0 1 1 0 0,0 0 0 0 0,-1-1-1 0 0,0 1 1 0 0,0 0-1 0 0,-1 0 1 0 0,1 1 0 0 0,-2-1-1 0 0,0 2 65 0 0,6 38-375 0 0,-3-33 265 0 0,-2 1-1 0 0,1 12 111 0 0,2 23 34 0 0,-1-21 92 0 0,-1 1-1 0 0,-1-1 0 0 0,-2 1 0 0 0,-1-1 0 0 0,-1 0 0 0 0,-7 26-125 0 0,9-52 10 0 0,0 0 0 0 0,0 0 0 0 0,-1 0 0 0 0,0-1 0 0 0,1 1 0 0 0,-2 0 0 0 0,1-1 0 0 0,0 1 0 0 0,-3 2-10 0 0,4-4 17 0 0,-1 0 0 0 0,0-1 1 0 0,1 1-1 0 0,-1 0 0 0 0,0-1 0 0 0,0 1 0 0 0,-1-1 1 0 0,1 1-1 0 0,0-1 0 0 0,0 0 0 0 0,-1 0 1 0 0,1 0-1 0 0,0 0 0 0 0,-1 0 0 0 0,1-1 0 0 0,-1 1-17 0 0,-11 2-6 0 0,13-3-70 0 0,0 1 1 0 0,0-1 0 0 0,-1 1-1 0 0,1-1 1 0 0,-1 0-1 0 0,1 0 1 0 0,0 0 0 0 0,-1 1-1 0 0,1-1 1 0 0,0 0 0 0 0,-1 0-1 0 0,1-1 1 0 0,-1 1 0 0 0,1 0-1 0 0,0 0 1 0 0,-1-1 0 0 0,1 1-1 0 0,0-1 1 0 0,-1 1 0 0 0,1-1-1 0 0,0 0 1 0 0,0 1-1 0 0,-2-2 76 0 0,-3-4-1652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9:47.0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65 270 2304 0 0,'-36'-8'101'0'0,"21"2"1"0"0,15 6-103 0 0,0 0 1 0 0,-1-1-1 0 0,1 1 1 0 0,0 0-1 0 0,0-1 1 0 0,-1 1-1 0 0,1 0 1 0 0,0-1-1 0 0,0 1 1 0 0,0 0 0 0 0,-1-1-1 0 0,1 1 1 0 0,0-1-1 0 0,0 1 1 0 0,0 0-1 0 0,0-1 1 0 0,0 1-1 0 0,0-1 1 0 0,0 1-1 0 0,0-1 1 0 0,0 1 0 0 0,0 0-1 0 0,0-1 1 0 0,0 1 17 0 0,0-1 1 0 0,0 1-1 0 0,0-1 0 0 0,0 1 0 0 0,0 0 1 0 0,0-1-1 0 0,0 1 0 0 0,0 0 0 0 0,0-1 1 0 0,0 1-1 0 0,0-1 0 0 0,0 1 0 0 0,-1 0 0 0 0,1-1 1 0 0,0 1-1 0 0,0 0 0 0 0,0-1 0 0 0,0 1 1 0 0,-1 0-1 0 0,1-1 0 0 0,0 1 0 0 0,-1 0 1 0 0,1 0-1 0 0,0-1 0 0 0,0 1 0 0 0,-1 0 1 0 0,1 0-1 0 0,0-1 0 0 0,-1 1 0 0 0,1 0-17 0 0,-6-5 2703 0 0,9 2 1701 0 0,-3 2-4219 0 0,1 1-1 0 0,-1 0 0 0 0,0 0 0 0 0,1-1 0 0 0,-1 1 0 0 0,0 0 0 0 0,1 0 0 0 0,-1-1 0 0 0,0 1 0 0 0,0 0 0 0 0,1-1 0 0 0,-1 1 0 0 0,0 0 0 0 0,0-1 0 0 0,1 1 0 0 0,-1-1 0 0 0,0 1 1 0 0,0 0-1 0 0,0-1 0 0 0,0 1 0 0 0,0-1 0 0 0,0 1 0 0 0,0 0 0 0 0,0-1 0 0 0,0 1 0 0 0,0-1 0 0 0,0 1 0 0 0,0-1 0 0 0,0 1 0 0 0,0 0-184 0 0,-2-3 810 0 0,2 2-791 0 0,0 1-1 0 0,0 0 1 0 0,0 0-1 0 0,0 0 1 0 0,-1 0 0 0 0,1-1-1 0 0,0 1 1 0 0,0 0 0 0 0,0 0-1 0 0,0 0 1 0 0,0-1-1 0 0,0 1 1 0 0,0 0 0 0 0,0 0-1 0 0,0 0 1 0 0,0-1 0 0 0,0 1-1 0 0,0 0 1 0 0,0 0 0 0 0,0-1-1 0 0,0 1 1 0 0,0 0-1 0 0,0 0 1 0 0,0 0 0 0 0,0-1-1 0 0,0 1 1 0 0,0 0 0 0 0,0 0-1 0 0,0 0 1 0 0,0-1-1 0 0,0 1 1 0 0,0 0 0 0 0,0 0-1 0 0,0 0 1 0 0,1-1 0 0 0,-1 1-1 0 0,0 0 1 0 0,0 0 0 0 0,0 0-1 0 0,0 0 1 0 0,1-1-1 0 0,-1 1 1 0 0,0 0 0 0 0,0 0-1 0 0,0 0 1 0 0,1 0 0 0 0,-1 0-1 0 0,0 0 1 0 0,0 0-1 0 0,0 0-18 0 0,23-9 458 0 0,-18 8-355 0 0,-1-1-1 0 0,1 0 0 0 0,0 0 1 0 0,-1 0-1 0 0,1 0 0 0 0,-1-1-102 0 0,1 0 63 0 0,0 1 0 0 0,0 0 0 0 0,0-1 0 0 0,0 2 0 0 0,0-1 0 0 0,1 1 0 0 0,-1-1 0 0 0,0 1 0 0 0,1 1 0 0 0,1-1-63 0 0,0 0 68 0 0,0 0-1 0 0,-1 0 1 0 0,1 0 0 0 0,-1-1-1 0 0,5-2-67 0 0,2-3 198 0 0,-10 5-167 0 0,0 1-1 0 0,-1-1 1 0 0,1 1-1 0 0,0 0 0 0 0,0 0 1 0 0,0 0-1 0 0,1 0-30 0 0,19-2-52 0 0,-1 0 0 0 0,1 1 52 0 0,0 0 46 0 0,0-1 0 0 0,21-5-46 0 0,-13 2 661 0 0,0 0 0 0 0,18 1-661 0 0,6-1 439 0 0,66-12 73 0 0,58-7 46 0 0,88-14-356 0 0,-242 36-205 0 0,-1 1 0 0 0,3 1 3 0 0,-2 0-243 0 0,18-3 243 0 0,-41 4-263 0 0,-1 0 0 0 0,1 0 0 0 0,-1 0 0 0 0,1 0 0 0 0,-1 0 0 0 0,1 0-1 0 0,-1 1 1 0 0,1-1 0 0 0,-1 0 0 0 0,1 1 0 0 0,-1 0 0 0 0,0-1 0 0 0,1 1 0 0 0,-1 0 0 0 0,0-1 0 0 0,1 2 263 0 0,-1-2-6805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9:48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16 2760 0 0,'-13'3'2862'0'0,"6"-4"-1401"0"0,-7 1 1717 0 0,14 1-2361 0 0,0-1-35 0 0,0 0-121 0 0,0 0-56 0 0,0 0-11 0 0,0 0-10 0 0,0 0-32 0 0,0 0-10 0 0,0 0-4 0 0,0 0-20 0 0,16 0 755 0 0,134-6 1575 0 0,-137 6-2657 0 0,0-2 0 0 0,12-2-191 0 0,-12 2 50 0 0,0 0 0 0 0,12 1-50 0 0,-5 0 44 0 0,-13 0-32 0 0,0 1 1 0 0,0 0 0 0 0,0 1-1 0 0,4 0-12 0 0,12 2-102 0 0,-1-1 0 0 0,1-1 0 0 0,0-2 102 0 0,-9 4-2147 0 0,-13-2 872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9:48.9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5064 0 0,'0'0'232'0'0,"11"1"1425"0"0,-6 0 3160 0 0,9 3-3314 0 0,0-1 0 0 0,1 0-1 0 0,8 0-1502 0 0,32 5 961 0 0,-41-5-565 0 0,1-1 0 0 0,-1 0-1 0 0,5-2-395 0 0,3 2 316 0 0,47-2 622 0 0,-44-1-557 0 0,18 2-381 0 0,-29-1-206 0 0,0 0 1 0 0,12-2 205 0 0,14-1 523 0 0,-28 3-786 0 0,-8 0-5438 0 0,-4 0-404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9:47.5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0 12784 0 0,'-35'3'289'0'0,"35"-2"-216"0"0,0 0 0 0 0,1-1 0 0 0,-1 1 0 0 0,0 0 0 0 0,1-1 0 0 0,-1 1 0 0 0,1 0 0 0 0,-1-1 0 0 0,1 1 0 0 0,-1-1 0 0 0,1 1 0 0 0,-1 0 0 0 0,1-1 0 0 0,0 1 0 0 0,-1-1 0 0 0,1 0 0 0 0,0 1-73 0 0,0 0 62 0 0,0 0 1 0 0,1 0-1 0 0,-1 0 1 0 0,0 0 0 0 0,0 0-1 0 0,0 1 1 0 0,0-1-1 0 0,0 0 1 0 0,0 1 0 0 0,0-1-1 0 0,0 1 1 0 0,0 0-63 0 0,-2-2 27 0 0,1 0-1 0 0,0 0 1 0 0,0 0 0 0 0,0 1 0 0 0,-1-1 0 0 0,1 0-1 0 0,0 0 1 0 0,0 0 0 0 0,0 0 0 0 0,0 0-1 0 0,-1 1 1 0 0,1-1 0 0 0,0 0 0 0 0,0 0 0 0 0,0 0-1 0 0,0 1 1 0 0,0-1 0 0 0,0 0 0 0 0,-1 0-1 0 0,1 0 1 0 0,0 1 0 0 0,0-1 0 0 0,0 0 0 0 0,0 0-1 0 0,0 1 1 0 0,0-1 0 0 0,0 0 0 0 0,0 0-1 0 0,0 0 1 0 0,0 1 0 0 0,0-1 0 0 0,0 0 0 0 0,0 0-1 0 0,0 1 1 0 0,0-1 0 0 0,1 0-27 0 0,-1 1 38 0 0,2 0 24 0 0,-1 0 0 0 0,1 0 0 0 0,-1 0 0 0 0,0 0 0 0 0,0 1 0 0 0,0-1 0 0 0,0 0 0 0 0,0 1 0 0 0,0-1 0 0 0,0 0 0 0 0,0 1 0 0 0,0-1 0 0 0,-1 1 0 0 0,1 0 0 0 0,0-1 0 0 0,-1 1 0 0 0,0-1 0 0 0,1 1 0 0 0,-1 0 0 0 0,0 0 0 0 0,0-1 0 0 0,0 2-62 0 0,0 0 100 0 0,0 0 0 0 0,0-1 0 0 0,0 1-1 0 0,0 0 1 0 0,1 0 0 0 0,-1-1-1 0 0,1 1 1 0 0,0 1-100 0 0,0 0 101 0 0,0-1 0 0 0,0 0 0 0 0,0 1 0 0 0,-1-1 0 0 0,0 1 0 0 0,0-1-1 0 0,0 4-100 0 0,-4 19 390 0 0,2-20-301 0 0,1 0-1 0 0,0 1 0 0 0,0-1 1 0 0,1 0-1 0 0,0 0 0 0 0,0 5-88 0 0,3 2 158 0 0,-2-10-124 0 0,-1-1 0 0 0,1 1 0 0 0,-1-1 0 0 0,0 1 0 0 0,1-1 0 0 0,-1 1 0 0 0,0-1 0 0 0,-1 1 0 0 0,1-1 0 0 0,0 1 0 0 0,-1-1 0 0 0,1 2-34 0 0,-7 12 155 0 0,5-13-120 0 0,0 1 0 0 0,1 0 0 0 0,-1 0 0 0 0,1-1 0 0 0,0 1-1 0 0,0 0 1 0 0,0 0 0 0 0,1 1-35 0 0,0 26 238 0 0,1-22-174 0 0,-1-1 0 0 0,0 1 0 0 0,-1-1 0 0 0,0 5-64 0 0,-2 0 45 0 0,2-8-26 0 0,0 0-1 0 0,0 0 1 0 0,0 0-1 0 0,0 0 1 0 0,1 0-1 0 0,0 0 1 0 0,0 0-1 0 0,1 0 1 0 0,-1 0-1 0 0,2 2-18 0 0,-1-4 19 0 0,0 1 0 0 0,0-1 0 0 0,0 1-1 0 0,-1 0 1 0 0,1-1 0 0 0,-1 1 0 0 0,0 0-1 0 0,0 0 1 0 0,0-1 0 0 0,0 1 0 0 0,-1 0-1 0 0,1-1 1 0 0,-1 1 0 0 0,0 0 0 0 0,0-1-1 0 0,0 1-18 0 0,0-2 6 0 0,1-1 0 0 0,-1 1 0 0 0,1-1 0 0 0,0 0 0 0 0,0 1 0 0 0,0-1 0 0 0,0 1 0 0 0,0-1 0 0 0,0 1 0 0 0,0-1 0 0 0,0 1 0 0 0,1-1 0 0 0,-1 1 0 0 0,1-1 0 0 0,-1 0 0 0 0,1 1 0 0 0,-1-1 0 0 0,2 1-6 0 0,-2 0 0 0 0,1-1 0 0 0,-1 0 0 0 0,1 0 0 0 0,-1 0-1 0 0,1 0 1 0 0,-1 0 0 0 0,0 0 0 0 0,1 1 0 0 0,-1-1-1 0 0,0 0 1 0 0,0 0 0 0 0,0 0 0 0 0,0 1 0 0 0,0-1 0 0 0,0 0-1 0 0,0 0 1 0 0,-1 0 0 0 0,1 1 0 0 0,0-1 0 0 0,-1 0 0 0 0,1 0-1 0 0,-1 1 1 0 0,1-1 2 0 0,-1 1-1 0 0,0-1 1 0 0,1 1-1 0 0,-1 0 1 0 0,1-1 0 0 0,-1 1-1 0 0,1 0 1 0 0,0-1-1 0 0,0 1 1 0 0,0 1-2 0 0,-2 12 160 0 0,2-14-143 0 0,-1 2 12 0 0,-9 1 24 0 0,10-4-52 0 0,-1 0-1 0 0,0 0 1 0 0,0 0 0 0 0,0 0 0 0 0,1-1-1 0 0,-1 1 1 0 0,0 0 0 0 0,0 0 0 0 0,0 0-1 0 0,1-1 1 0 0,-1 1 0 0 0,0 0 0 0 0,0-1-1 0 0,1 1 1 0 0,-1-1 0 0 0,0 1 0 0 0,1-1-1 0 0,-1 0 0 0 0,-2-1-68 0 0,15-12-646 0 0,-12 12 649 0 0,1 1 1 0 0,-1 0 0 0 0,0 0 0 0 0,1 0 0 0 0,-1 0-1 0 0,0-1 1 0 0,0 1 0 0 0,0 0 0 0 0,0 0-1 0 0,0 0 1 0 0,0-1 0 0 0,0 1 0 0 0,0 0-1 0 0,-1 0 1 0 0,1-1 64 0 0,-1 0-54 0 0,1 1 1 0 0,0 0-1 0 0,-1 0 0 0 0,1 0 0 0 0,0-1 0 0 0,0 1 1 0 0,0 0-1 0 0,0 0 0 0 0,0 0 0 0 0,0-1 0 0 0,0 1 1 0 0,1 0-1 0 0,-1 0 0 0 0,0 0 0 0 0,1-1 0 0 0,-1 1 1 0 0,1 0-1 0 0,0-1 54 0 0,4-6-410 0 0,-4 7 317 0 0,1-1 0 0 0,-1 1-1 0 0,0-1 1 0 0,0 1-1 0 0,0-1 1 0 0,0 0 0 0 0,-1 1-1 0 0,1-1 1 0 0,0 0-1 0 0,-1 0 1 0 0,1 1-1 0 0,-1-1 1 0 0,0 0 0 0 0,1 0-1 0 0,-1 0 1 0 0,0 0 93 0 0,-3-12-984 0 0,2 12 511 0 0,1-1 0 0 0,-1 1 0 0 0,1-1 0 0 0,-1 1 0 0 0,1-1-1 0 0,0 1 1 0 0,0-1 0 0 0,0 1 0 0 0,0-1 0 0 0,1 1 473 0 0,6-22-5162 0 0</inkml:trace>
  <inkml:trace contextRef="#ctx0" brushRef="#br0" timeOffset="299.345">22 20 5984 0 0,'27'-3'464'0'0,"-18"1"-172"0"0,-8 1 413 0 0,8 0 2067 0 0,-9 1-2752 0 0,0 0-1 0 0,0 0 1 0 0,0 0 0 0 0,0 0-1 0 0,0 0 1 0 0,0 0 0 0 0,0 0 0 0 0,-1 0-1 0 0,1 0 1 0 0,0 0 0 0 0,0 0-1 0 0,0-1 1 0 0,0 1 0 0 0,0 0-1 0 0,0 0 1 0 0,0 0 0 0 0,0 0-1 0 0,0 0 1 0 0,0 0 0 0 0,0 0-1 0 0,-1 0 1 0 0,1 0 0 0 0,0-1-1 0 0,0 1 1 0 0,0 0 0 0 0,0 0 0 0 0,0 0-1 0 0,0 0 1 0 0,0 0 0 0 0,0 0-1 0 0,0 0 1 0 0,0 0 0 0 0,0-1-1 0 0,0 1 1 0 0,0 0 0 0 0,0 0-1 0 0,0 0 1 0 0,0 0 0 0 0,0 0-1 0 0,0 0 1 0 0,0 0 0 0 0,0-1 0 0 0,1 1-1 0 0,-1 0 1 0 0,0 0 0 0 0,0 0-1 0 0,0 0 1 0 0,0 0 0 0 0,0 0-1 0 0,0 0 1 0 0,0 0 0 0 0,0 0-1 0 0,0-1 1 0 0,0 1 0 0 0,0 0-1 0 0,0 0 1 0 0,1 0 0 0 0,-1 0-1 0 0,0 0 1 0 0,0 0 0 0 0,0 0 0 0 0,0 0-1 0 0,0 0 1 0 0,0 0 0 0 0,0 0-1 0 0,1 0 1 0 0,-1 0 0 0 0,0 0-1 0 0,0 0 1 0 0,0 0-20 0 0,13-1 318 0 0,-3 0 147 0 0,-8 1 3 0 0,0 0-10 0 0,28-1 386 0 0,-6 0 822 0 0,23 3-1666 0 0,-15 0 547 0 0,-8-1-25 0 0,-1 2 0 0 0,0 0 0 0 0,0 1 0 0 0,0 1 0 0 0,3 2-522 0 0,-22-5 112 0 0,0-1-1 0 0,1 1 0 0 0,-2 0 0 0 0,1 1 0 0 0,0-1 0 0 0,0 1-111 0 0,-3-2 35 0 0,1 0 1 0 0,-1-1-1 0 0,0 1 1 0 0,0 0-1 0 0,-1 0 0 0 0,1 0 1 0 0,0 0-1 0 0,0 0 1 0 0,0 1-1 0 0,-1-1 0 0 0,1 0 1 0 0,0 0-1 0 0,-1 0 1 0 0,1 1-1 0 0,-1-1 0 0 0,0 0 1 0 0,1 1-1 0 0,-1-1 1 0 0,0 0-1 0 0,0 1-35 0 0,0-1 17 0 0,0 0 0 0 0,1 0 0 0 0,-1 1 1 0 0,0-1-1 0 0,1 0 0 0 0,-1 0 0 0 0,1 0 0 0 0,-1 0 0 0 0,1 0 1 0 0,-1 0-1 0 0,1 1-17 0 0,0-1 16 0 0,-1-1 0 0 0,1 1 1 0 0,-1 0-1 0 0,1-1 0 0 0,-1 1 0 0 0,0 0 1 0 0,1 0-1 0 0,-1-1 0 0 0,0 1 0 0 0,0 0 1 0 0,1 0-1 0 0,-1 0 0 0 0,0-1 1 0 0,0 1-1 0 0,0 0 0 0 0,0 0 0 0 0,0 0 1 0 0,0 0-1 0 0,0 0 0 0 0,-1-1 0 0 0,1 1 1 0 0,0 0-1 0 0,0 0 0 0 0,-1 0 1 0 0,1-1-1 0 0,0 1 0 0 0,-1 0-16 0 0,-25 29 992 0 0,23-26-948 0 0,0-1-1 0 0,0 0 1 0 0,0 1-1 0 0,0-1 1 0 0,-1-1 0 0 0,1 1-1 0 0,-1 0 1 0 0,0-1-1 0 0,0 0 1 0 0,0 0-1 0 0,0 0 1 0 0,-2 0-44 0 0,0 1 42 0 0,1 0 0 0 0,-1 0 0 0 0,0 0 0 0 0,1 1 0 0 0,0-1 0 0 0,-4 5-42 0 0,3-4 21 0 0,0 1 0 0 0,-1-1 1 0 0,1 0-1 0 0,-1 0 0 0 0,0-1 1 0 0,0 0-1 0 0,0 0 0 0 0,-3 0-21 0 0,-20 9 59 0 0,11-3-147 0 0,-1-2 0 0 0,1-1 0 0 0,-2 0-1 0 0,1-2 1 0 0,-12 2 88 0 0,-10 2-1040 0 0,4 1-394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9:46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99 699 7832 0 0,'-9'-1'65'0'0,"0"0"109"0"0,1 0 0 0 0,-1 1 0 0 0,1 0 0 0 0,-1 0 0 0 0,1 1 0 0 0,-2 0-174 0 0,8 0-492 0 0,-17 1 4949 0 0,12-2-1566 0 0,7 0-2879 0 0,0 0 0 0 0,0 0 0 0 0,0 0 0 0 0,0 0 0 0 0,0 0 1 0 0,0 0-1 0 0,0 0 0 0 0,0 0 0 0 0,0 0 0 0 0,0 0 0 0 0,0 0 0 0 0,0 0 0 0 0,0 0 0 0 0,0 0 0 0 0,1 0 0 0 0,-1 0 0 0 0,0 0 0 0 0,0 0 0 0 0,0 0 1 0 0,0 0-1 0 0,0 0 0 0 0,0 0 0 0 0,0-1 0 0 0,0 1 0 0 0,0 0 0 0 0,0 0 0 0 0,0 0 0 0 0,0 0 0 0 0,0 0 0 0 0,0 0 0 0 0,0 0 0 0 0,0 0 1 0 0,0 0-1 0 0,0 0 0 0 0,0 0 0 0 0,0 0 0 0 0,0 0 0 0 0,0 0 0 0 0,0 0 0 0 0,0 0 0 0 0,0 0 0 0 0,0 0 0 0 0,0 0 0 0 0,0-1 0 0 0,0 1 1 0 0,0 0-1 0 0,0 0 0 0 0,0 0 0 0 0,0 0 0 0 0,0 0 0 0 0,0 0 0 0 0,0 0 0 0 0,0 0 0 0 0,0 0 0 0 0,0 0 0 0 0,0 0 0 0 0,0 0 0 0 0,0 0 1 0 0,0 0-1 0 0,0 0 0 0 0,0 0 0 0 0,0 0 0 0 0,0 0 0 0 0,0 0 0 0 0,0 0 0 0 0,-1 0 0 0 0,1 0-12 0 0,1-1 66 0 0,-1 1 1 0 0,1 0-1 0 0,-1-1 0 0 0,1 1 0 0 0,-1-1 0 0 0,0 1 1 0 0,1 0-1 0 0,-1-1 0 0 0,0 1 0 0 0,1-1 1 0 0,-1 1-1 0 0,0-1 0 0 0,0 1 0 0 0,1-1 1 0 0,-1 1-1 0 0,0-1 0 0 0,0 0-66 0 0,0 1 24 0 0,0-1 1 0 0,1 1-1 0 0,-1-1 1 0 0,0 1-1 0 0,0-1 1 0 0,0 1-1 0 0,1-1 0 0 0,-1 1 1 0 0,0-1-1 0 0,1 1 1 0 0,-1 0-1 0 0,0-1 1 0 0,1 1-1 0 0,-1-1 1 0 0,1 1-1 0 0,-1 0 0 0 0,1-1-24 0 0,6-3 259 0 0,-6 4-226 0 0,0 0 1 0 0,-1-1-1 0 0,1 1 1 0 0,0 0-1 0 0,-1-1 1 0 0,1 1 0 0 0,0 0-1 0 0,-1-1 1 0 0,1 1-1 0 0,-1-1 1 0 0,1 1-1 0 0,-1-1 1 0 0,1 1-1 0 0,-1-1 1 0 0,1 1 0 0 0,-1-1-1 0 0,0 1 1 0 0,1-1-1 0 0,-1 0 1 0 0,0 1-1 0 0,1-1 1 0 0,-1 1 0 0 0,0-1-1 0 0,0 0 1 0 0,1 0-1 0 0,-1 1 1 0 0,0-1-1 0 0,0 0 1 0 0,0 1-1 0 0,0-1 1 0 0,0 0 0 0 0,0 1-1 0 0,0-1 1 0 0,0 0-1 0 0,-1 0 1 0 0,1 1-1 0 0,0-1-33 0 0,0-1 52 0 0,0 1-1 0 0,0 0 0 0 0,0 0 0 0 0,0-1 0 0 0,0 1 1 0 0,1 0-1 0 0,-1 0 0 0 0,0 0 0 0 0,1-1 0 0 0,-1 1 1 0 0,1 0-1 0 0,-1 0 0 0 0,1 0 0 0 0,-1 0 0 0 0,1 0 1 0 0,0 0-1 0 0,0 0-51 0 0,0 0 37 0 0,-1 0 1 0 0,1-1-1 0 0,0 1 1 0 0,0 0 0 0 0,-1 0-1 0 0,1 0 1 0 0,-1 0-1 0 0,1-1 1 0 0,-1 1-1 0 0,0 0 1 0 0,1-1-1 0 0,-1 1 1 0 0,0 0 0 0 0,0-1-1 0 0,0 1 1 0 0,0 0-1 0 0,0-1 1 0 0,0 1-1 0 0,0-1-37 0 0,-4-10 260 0 0,3 10-251 0 0,0-1-1 0 0,0 1 1 0 0,1-1-1 0 0,-1 1 0 0 0,1-1 1 0 0,-1 0-1 0 0,1 1 1 0 0,0-1-1 0 0,0 0 0 0 0,0-1-8 0 0,1-3 0 0 0,0 5 0 0 0,0 0 0 0 0,-1-1 0 0 0,0 1 0 0 0,1 0 0 0 0,-1-1 0 0 0,0 1 0 0 0,0-1 0 0 0,-1 1 0 0 0,1 0 0 0 0,0-1 0 0 0,-1 1 0 0 0,1 0 0 0 0,-1-2 0 0 0,-6-8 0 0 0,5 10 0 0 0,1 0 0 0 0,0 0 0 0 0,0 0 0 0 0,0-1 0 0 0,0 1 0 0 0,0 0 0 0 0,0 0 0 0 0,0-1 0 0 0,1 1 0 0 0,-1-1 0 0 0,1-1 0 0 0,2-12 0 0 0,-1-8 0 0 0,-5 3 0 0 0,2 18 0 0 0,1-1 0 0 0,0 0 0 0 0,1 0 0 0 0,-1 1 0 0 0,1-1 0 0 0,-1 0 0 0 0,1 0 0 0 0,0 0 0 0 0,1 0 0 0 0,-1 1 0 0 0,1-1 0 0 0,-1 0 0 0 0,1 0 0 0 0,0 1 0 0 0,1-3 0 0 0,1 1 0 0 0,-1 2 0 0 0,-1 0 0 0 0,1 0 0 0 0,0 0 0 0 0,-1 0 0 0 0,0-1 0 0 0,0 1 0 0 0,0-1 0 0 0,0 1 0 0 0,0 0 0 0 0,-1-1 0 0 0,0 1 0 0 0,0-1 0 0 0,0 0 0 0 0,0 1 0 0 0,0-1 0 0 0,-1-2 0 0 0,1 4 17 0 0,0 0-1 0 0,0 0 1 0 0,0 0 0 0 0,0-1-1 0 0,0 1 1 0 0,1 0-1 0 0,-1 0 1 0 0,1 0-1 0 0,-1 0 1 0 0,1 0-1 0 0,0 0 1 0 0,0 0-1 0 0,0 0 1 0 0,0 0 0 0 0,1-1-17 0 0,-1 0 73 0 0,1 1 0 0 0,-1-1 1 0 0,0 1-1 0 0,0-1 1 0 0,0 1-1 0 0,0-1 1 0 0,0 0-1 0 0,-1-1-73 0 0,0-13 537 0 0,-1 14-520 0 0,1 0 0 0 0,0 1 0 0 0,0-1 0 0 0,0 1 0 0 0,0-1 1 0 0,0 1-1 0 0,0-1 0 0 0,1-1-17 0 0,0 3-48 0 0,-1 0 0 0 0,0 1 0 0 0,1-1 0 0 0,-1 0 0 0 0,0 0 0 0 0,0 0 0 0 0,0 1 0 0 0,1-1 0 0 0,-1 0 0 0 0,0 0 0 0 0,0 1 0 0 0,0-1 0 0 0,0 0 0 0 0,0 0 0 0 0,-1 0 0 0 0,1 1 0 0 0,0-1 0 0 0,0 0 0 0 0,0 0 0 0 0,-1 1 0 0 0,1-1 0 0 0,0 0 0 0 0,-1 0 0 0 0,1 1 0 0 0,-1-1 0 0 0,1 0 0 0 0,-1 1 0 0 0,1-1 0 0 0,-1 0 48 0 0,-3-4-150 0 0,8 3 134 0 0,-2 2 17 0 0,0 1 0 0 0,-1-1 0 0 0,1 1 0 0 0,0 0 0 0 0,-1 0 0 0 0,1 0 0 0 0,-1 0 0 0 0,1 0 0 0 0,-1 0 0 0 0,1 0 0 0 0,-1 1 0 0 0,0-1 0 0 0,0 0 0 0 0,1 1-1 0 0,2 3 21 0 0,0-1 0 0 0,0 0-1 0 0,1-1 1 0 0,-1 1 0 0 0,1-1 0 0 0,0 0 0 0 0,0 0 0 0 0,0 0 0 0 0,4 1-21 0 0,-3-1-1 0 0,1 0-1 0 0,-1 1 1 0 0,0 0-1 0 0,0 0 1 0 0,4 4 1 0 0,5 6-60 0 0,1 0 0 0 0,16 10 60 0 0,-20-14-17 0 0,0 1 1 0 0,0 0-1 0 0,-1 1 1 0 0,3 4 16 0 0,19 19-17 0 0,-7-7 17 0 0,-18-18 0 0 0,1 0 0 0 0,1 0 0 0 0,0-1 0 0 0,-4-4 0 0 0,0 0 0 0 0,-1 0 0 0 0,0 0 0 0 0,0 1 0 0 0,0 0 0 0 0,-1 0 0 0 0,0 0 0 0 0,0 1 0 0 0,0-1 0 0 0,1 2 11 0 0,1-1 0 0 0,0-1 0 0 0,0 1 0 0 0,1-1 0 0 0,0 0 1 0 0,0 0-1 0 0,0-1 0 0 0,1 0 0 0 0,0 0-11 0 0,20 15 300 0 0,-10-12-162 0 0,-17-7-137 0 0,1-1 0 0 0,-1 0 0 0 0,1 1 0 0 0,-1 0 0 0 0,0-1 0 0 0,1 1 0 0 0,-1 0 0 0 0,0-1 0 0 0,0 1 0 0 0,1 0-1 0 0,-1 0 1 0 0,0 0 0 0 0,0 0 0 0 0,0 1 0 0 0,1 0-1 0 0,-1 3 0 0 0,-1-5 1 0 0,0 1-1 0 0,0-1 1 0 0,0 0 0 0 0,0 0-1 0 0,0 0 1 0 0,0 0-1 0 0,0 0 1 0 0,1 1 0 0 0,-1-1-1 0 0,0 0 1 0 0,0 0-1 0 0,0 0 1 0 0,0 0-1 0 0,0 1 1 0 0,0-1 0 0 0,0 0-1 0 0,0 0 1 0 0,0 0-1 0 0,0 1 1 0 0,0-1 0 0 0,0 0-1 0 0,0 0 1 0 0,0 0-1 0 0,0 1 1 0 0,0-1-1 0 0,0 0 1 0 0,0 0 0 0 0,0 0-1 0 0,0 0 1 0 0,-1 1-1 0 0,1-1 1 0 0,0 0-1 0 0,0 0 1 0 0,0 0 0 0 0,0 0-1 0 0,0 0 1 0 0,-1 1-1 0 0,-7 4 43 0 0,-15 0 100 0 0,-25-3 440 0 0,-1-2 0 0 0,-32-5-583 0 0,77 5-14 0 0,-83-7 220 0 0,17 1 228 0 0,-14 2-434 0 0,-5 2 20 0 0,86 2 9 0 0,-9 0-579 0 0,11-2 89 0 0,6-2 3 0 0,7-4-2450 0 0,-8 6 1220 0 0</inkml:trace>
  <inkml:trace contextRef="#ctx0" brushRef="#br0" timeOffset="346.87">726 19 13824 0 0,'-1'0'29'0'0,"1"1"1"0"0,-1-1-1 0 0,1 1 1 0 0,0-1-1 0 0,-1 1 1 0 0,1-1-1 0 0,0 1 1 0 0,-1 0-1 0 0,1-1 1 0 0,0 1-1 0 0,0 0 1 0 0,0-1-1 0 0,-1 1 1 0 0,1 0-1 0 0,0-1 1 0 0,0 1-1 0 0,0 0 1 0 0,0-1-1 0 0,0 1 1 0 0,0 0-1 0 0,0-1 1 0 0,0 1 0 0 0,1 0-1 0 0,-1-1 1 0 0,0 1-1 0 0,0 0 1 0 0,1-1-1 0 0,-1 1 1 0 0,0 0-1 0 0,1-1 1 0 0,-1 1-1 0 0,0-1 1 0 0,1 1-30 0 0,0 0 41 0 0,-1 1 0 0 0,1-1 1 0 0,0 0-1 0 0,-1 0 1 0 0,1 1-1 0 0,0-1 0 0 0,-1 0 1 0 0,0 1-1 0 0,1-1 1 0 0,-1 2-42 0 0,1 12 107 0 0,0-8-103 0 0,0 1 0 0 0,0-1 0 0 0,0 0 1 0 0,2 4-5 0 0,8 14 57 0 0,-9-21 4 0 0,0 0 1 0 0,0 1-1 0 0,0 0 1 0 0,-1-1-1 0 0,1 1 1 0 0,-1 0-1 0 0,0-1 1 0 0,0 1-1 0 0,-1 0-61 0 0,0 9 181 0 0,-1-9-123 0 0,1-1 1 0 0,0 0-1 0 0,0 1 0 0 0,1-1 1 0 0,-1 0-1 0 0,1 1 1 0 0,0-1-1 0 0,0 0-58 0 0,0-2 15 0 0,3 10 100 0 0,0-1 0 0 0,-1 1 0 0 0,0 0 0 0 0,-1 0-1 0 0,0 10-114 0 0,3 33 587 0 0,-3-36-100 0 0,0 1-1 0 0,-1-1 0 0 0,-2 16-486 0 0,0-21 34 0 0,0-1 0 0 0,1 1 0 0 0,1 0 0 0 0,0 0 0 0 0,1 2-34 0 0,-1 22 211 0 0,-1-32-72 0 0,-1-1 1 0 0,1 1-1 0 0,1-1 0 0 0,-1 1 0 0 0,1-1 1 0 0,0 1-1 0 0,0-1 0 0 0,0 0 0 0 0,2 2-139 0 0,0 3 152 0 0,1 0 0 0 0,-1 0 0 0 0,-1 0 0 0 0,1 6-152 0 0,-3-14 0 0 0,1 1 1 0 0,11 8-14 0 0,-9-10-35 0 0,-3-1 35 0 0,-1 0 0 0 0,0 0 0 0 0,1-1 0 0 0,-1 1 0 0 0,0 0-1 0 0,1-1 1 0 0,-1 1 0 0 0,0 0 0 0 0,1-1 0 0 0,-1 1 0 0 0,1-1 0 0 0,-1 1-1 0 0,1-1 1 0 0,-1 1 0 0 0,1-1 0 0 0,-1 0 0 0 0,1 1 0 0 0,0-1 0 0 0,-1 1-1 0 0,1-2 14 0 0,-11-19-579 0 0,0-1-99 0 0,3 13 80 0 0,6 6 294 0 0,-1 0 1 0 0,1 0 0 0 0,-1 0 0 0 0,1-1 0 0 0,0 1-1 0 0,0-1 1 0 0,0 0 303 0 0,-4-19-2368 0 0,-5-4-3226 0 0</inkml:trace>
  <inkml:trace contextRef="#ctx0" brushRef="#br0" timeOffset="632.566">735 160 9848 0 0,'-26'-16'448'0'0,"22"13"-207"0"0,4 0-41 0 0,3 0-183 0 0,0-1 0 0 0,-1 0 0 0 0,0 0 1 0 0,0 0-1 0 0,-1 0 0 0 0,1 0 0 0 0,-1-1 0 0 0,1 1 0 0 0,-1 0 1 0 0,-1-1-1 0 0,1 1 0 0 0,-1-1 0 0 0,1 1 0 0 0,-1-1 0 0 0,-1 0-17 0 0,1 2 49 0 0,0-20 602 0 0,0 22-605 0 0,1 0 0 0 0,-1 0 0 0 0,0 0 0 0 0,1 0 0 0 0,-1 0 0 0 0,1 1 0 0 0,-1-1 0 0 0,1 0 0 0 0,0 0 0 0 0,-1 0 0 0 0,1 0 0 0 0,0 1 1 0 0,0-1-1 0 0,0 0 0 0 0,-1 1 0 0 0,1-1 0 0 0,0 0 0 0 0,0 1 0 0 0,1-1-46 0 0,11-11 933 0 0,-12 11-862 0 0,0 0 1 0 0,0 0-1 0 0,0 0 0 0 0,0 0 0 0 0,1 0 0 0 0,-1 0 0 0 0,0 0 0 0 0,0 0 0 0 0,1 0 1 0 0,-1 1-1 0 0,0-1 0 0 0,1 0 0 0 0,-1 1 0 0 0,0-1 0 0 0,1 1 0 0 0,-1 0 1 0 0,2-1-72 0 0,1 1 142 0 0,1-1 0 0 0,0 1 0 0 0,-1 0 0 0 0,1 0 0 0 0,0 0 0 0 0,-1 1 0 0 0,1 0 0 0 0,-1 0 0 0 0,1 0 0 0 0,-1 0 0 0 0,1 1 0 0 0,-1-1 0 0 0,0 1 0 0 0,1 0 0 0 0,-1 1 0 0 0,0-1 0 0 0,0 1 0 0 0,-1 0 0 0 0,1-1 0 0 0,-1 2 0 0 0,1-1 0 0 0,-1 0 0 0 0,0 1 0 0 0,0-1 0 0 0,0 1-142 0 0,7 9 300 0 0,-8-11-231 0 0,0 0 1 0 0,0 0 0 0 0,-1 0-1 0 0,1 1 1 0 0,-1-1-1 0 0,1 0 1 0 0,-1 0-1 0 0,0 1 1 0 0,0-1-1 0 0,0 1 1 0 0,0-1-1 0 0,-1 1 1 0 0,1-1-1 0 0,0 3-69 0 0,0 0 89 0 0,-1 0 0 0 0,1 0 0 0 0,-1 0 0 0 0,0 0 0 0 0,0 0 0 0 0,-1 0 0 0 0,1 0 0 0 0,-1 0 0 0 0,0 0 0 0 0,-1 0 0 0 0,1 0 0 0 0,-1 0 0 0 0,0-1 0 0 0,0 1 0 0 0,0-1 0 0 0,-2 3-89 0 0,-1-1 63 0 0,0 1-1 0 0,0-1 0 0 0,0 0 0 0 0,-1 0 0 0 0,0-1 1 0 0,0 0-1 0 0,-1 0 0 0 0,1 0 0 0 0,-3 0-62 0 0,-28 18 0 0 0,23-13 0 0 0,0-2 0 0 0,-1 1 0 0 0,-1-2 0 0 0,-5 2 0 0 0,-38 17-2710 0 0,36-18-4115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9:44.0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93 281 6912 0 0,'-5'0'243'0'0,"-22"2"123"0"0,26-2-341 0 0,1 0 0 0 0,-1 0 1 0 0,1 0-1 0 0,-1 0 0 0 0,0 0 1 0 0,1-1-1 0 0,-1 1 0 0 0,1 0 0 0 0,-1 0 1 0 0,0 0-1 0 0,1 0 0 0 0,-1-1 0 0 0,1 1 1 0 0,-1 0-1 0 0,1 0 0 0 0,-1-1 0 0 0,1 1 1 0 0,-1 0-1 0 0,1-1 0 0 0,-1 1 0 0 0,1-1 1 0 0,0 1-1 0 0,-1-1 0 0 0,1 1 0 0 0,0-1 1 0 0,-1 1-1 0 0,1-1 0 0 0,0 1 1 0 0,-1-1-1 0 0,1 1 0 0 0,0-1 0 0 0,0 1 1 0 0,0-1-1 0 0,0 0 0 0 0,-1 0-25 0 0,-3-1 2416 0 0,4 1-2396 0 0,0 1 0 0 0,0 0 0 0 0,0 0 0 0 0,0 0 0 0 0,0 0 0 0 0,0 0 1 0 0,0 0-1 0 0,0 0 0 0 0,0 0 0 0 0,0 0 0 0 0,0 0 0 0 0,-1 0 0 0 0,1 0 0 0 0,0 0 1 0 0,0 0-1 0 0,0 0 0 0 0,0 0 0 0 0,0-1 0 0 0,0 1 0 0 0,0 0 0 0 0,0 0 0 0 0,0 0 1 0 0,0 0-1 0 0,0 0 0 0 0,0 0 0 0 0,0 0 0 0 0,0 0 0 0 0,0 0 0 0 0,0 0 0 0 0,0-1 1 0 0,0 1-1 0 0,0 0 0 0 0,0 0 0 0 0,0 0 0 0 0,0 0 0 0 0,0 0 0 0 0,0 0 0 0 0,0 0 1 0 0,0 0-1 0 0,0 0 0 0 0,0-1 0 0 0,0 1 0 0 0,0 0 0 0 0,0 0 0 0 0,0 0 0 0 0,0 0 1 0 0,0 0-1 0 0,0 0 0 0 0,1 0 0 0 0,-1 0 0 0 0,0 0 0 0 0,0 0 0 0 0,0 0 0 0 0,0 0 1 0 0,0 0-1 0 0,0 0 0 0 0,0 0 0 0 0,0-1 0 0 0,0 1 0 0 0,0 0 0 0 0,1 0 0 0 0,-1 0 1 0 0,0 0-1 0 0,0 0 0 0 0,0 0 0 0 0,0 0-20 0 0,-3 0 805 0 0,9-1-159 0 0,-4 0-634 0 0,0 1 408 0 0,-2 0-4 0 0,1 0-43 0 0,1 0-345 0 0,-1 0 0 0 0,1 0 0 0 0,-1 0 1 0 0,0 1-1 0 0,1-1 0 0 0,-1 0 0 0 0,0 1 0 0 0,0-1 0 0 0,1 1 1 0 0,-1-1-1 0 0,0 1 0 0 0,0-1 0 0 0,1 1 0 0 0,-1 0 1 0 0,0 0-1 0 0,0 0 0 0 0,0 0 0 0 0,0 0 0 0 0,0 0 0 0 0,0 0-28 0 0,1 2 106 0 0,-1-1 0 0 0,1 1 0 0 0,-1-1 0 0 0,0 1 0 0 0,0 0 0 0 0,0 0 0 0 0,0-1-1 0 0,0 1 1 0 0,0 3-106 0 0,0 4 225 0 0,0 1-1 0 0,0-1 0 0 0,-1 1 0 0 0,-1-1 0 0 0,0 3-224 0 0,-11 36-35 0 0,11-46 38 0 0,0 0-1 0 0,0 0 0 0 0,0 1 0 0 0,0-1 0 0 0,-1 0 0 0 0,1 0 0 0 0,-1 0 0 0 0,0 0 0 0 0,0 0 0 0 0,0-1 0 0 0,0 1 0 0 0,-1 0 0 0 0,1-1 0 0 0,-1 0 0 0 0,1 0 0 0 0,-1 1 0 0 0,-1-1-2 0 0,-1 2 31 0 0,4-3 311 0 0,0 0-269 0 0,1 0-1 0 0,-1 0 1 0 0,0 0-1 0 0,0 0 0 0 0,0 0 1 0 0,0 0-1 0 0,0 0 0 0 0,-1 0 1 0 0,1 0-1 0 0,0-1 0 0 0,0 1 1 0 0,0-1-1 0 0,-1 1 0 0 0,1-1 1 0 0,0 1-1 0 0,-1-1 0 0 0,1 0 1 0 0,0 1-1 0 0,-1-1-72 0 0,1 0-128 0 0,-3-5 66 0 0,3 5 71 0 0,1 0 1 0 0,0 0-1 0 0,-1 0 0 0 0,1-1 1 0 0,0 1-1 0 0,-1 0 1 0 0,1-1-1 0 0,0 1 1 0 0,-1 0-1 0 0,1 0 1 0 0,0-1-1 0 0,0 1 1 0 0,0-1-1 0 0,-1 1 1 0 0,1 0-1 0 0,0-1 1 0 0,0 1-1 0 0,0 0 1 0 0,0-1-1 0 0,0 1 0 0 0,0-1 1 0 0,0 1-1 0 0,0 0 1 0 0,0-1-1 0 0,0 1 1 0 0,0-1-1 0 0,0 1 1 0 0,0-1-10 0 0,-1-7 108 0 0,1 7-106 0 0,-1 0 0 0 0,1 0 0 0 0,0-1-1 0 0,0 1 1 0 0,0 0 0 0 0,0 0 0 0 0,0 0-1 0 0,0-1 1 0 0,0 1 0 0 0,1 0-1 0 0,-1 0 1 0 0,0 0 0 0 0,1-1 0 0 0,-1 1-1 0 0,1 0-1 0 0,12-26 2 0 0,-9 18 1 0 0,0-1 0 0 0,1 1 1 0 0,0 0-1 0 0,1 1 0 0 0,0-1 0 0 0,0 1 0 0 0,5-4-3 0 0,-1 1 124 0 0,0 1 0 0 0,-1-1 0 0 0,3-4-124 0 0,4-6 142 0 0,-11 16-181 0 0,1-1 0 0 0,0 1 0 0 0,1 0 1 0 0,-1 0-1 0 0,1 1 0 0 0,0 0 0 0 0,0 0 1 0 0,0 1-1 0 0,1 0 0 0 0,-1 0 0 0 0,1 1 0 0 0,4-2 39 0 0,-10 4 0 0 0,-1 0 0 0 0,0 1 0 0 0,1-1 0 0 0,-1 0 0 0 0,1 0 0 0 0,-1 1 0 0 0,0-1 0 0 0,1 0 0 0 0,-1 1 0 0 0,0-1 0 0 0,0 1 0 0 0,1 0 0 0 0,-1 0 0 0 0,0-1 0 0 0,0 1 0 0 0,0 0 0 0 0,0 0 0 0 0,0 0 0 0 0,0 0 0 0 0,0 0 0 0 0,0 0 0 0 0,1 2 0 0 0,0-1 0 0 0,0 0 0 0 0,0 1 0 0 0,0-1 0 0 0,-1 1 0 0 0,1 0 0 0 0,-1-1 0 0 0,0 1 0 0 0,1 1 0 0 0,1 8 6 0 0,-1 0 0 0 0,0 0-1 0 0,-1 0 1 0 0,0 0-1 0 0,0 0 1 0 0,-2 6-6 0 0,0-10 37 0 0,0 0 1 0 0,0-1-1 0 0,0 1 0 0 0,-1 0 1 0 0,-1-1-1 0 0,1 0 0 0 0,-1 1 0 0 0,0-1 1 0 0,-1 0-1 0 0,-3 5-37 0 0,5-9-227 0 0,1-2 315 0 0,0 0 0 0 0,1 1 0 0 0,-1-1 1 0 0,-1 1-1 0 0,1-1 0 0 0,0 0 0 0 0,0 0 0 0 0,0 0 0 0 0,-1 0 0 0 0,1 1-88 0 0,-5-3 865 0 0,-2-9-807 0 0,8 8-52 0 0,-1 0 0 0 0,1 0 0 0 0,-1 0 0 0 0,1 0 0 0 0,0-1 0 0 0,-1 1 0 0 0,1 0 0 0 0,0 0 0 0 0,1 0 0 0 0,-1 0 0 0 0,0 0 0 0 0,0 0 0 0 0,1-1-6 0 0,10-32 69 0 0,-5 13-94 0 0,-4 15 13 0 0,0 1 1 0 0,0-1 0 0 0,0 1 0 0 0,1-1-1 0 0,0 1 1 0 0,1 0 0 0 0,0-1 11 0 0,-2 3 0 0 0,0 1 1 0 0,1 0-1 0 0,-1 0 0 0 0,1 0 1 0 0,0 0-1 0 0,0 1 1 0 0,0-1-1 0 0,0 1 1 0 0,0 0-1 0 0,0 0 0 0 0,1 0 1 0 0,-1 0-1 0 0,3-1 0 0 0,2 2 0 0 0,0 3 0 0 0,-6-1 1 0 0,0 1-1 0 0,0 0 1 0 0,1 0-1 0 0,-1 0 1 0 0,-1 0-1 0 0,1 0 0 0 0,0 1 1 0 0,-1-1-1 0 0,1 1 1 0 0,-1-1-1 0 0,1 1 1 0 0,-1-1-1 0 0,0 1 0 0 0,12 38-72 0 0,-7-19-6 0 0,-4-11 90 0 0,1-1 0 0 0,0 1 0 0 0,0-1 0 0 0,5 8-12 0 0,-6-14-23 0 0,0-1 0 0 0,0 1 0 0 0,0-1 0 0 0,1 0 0 0 0,-1 0-1 0 0,1 0 1 0 0,0 0 0 0 0,0 0 0 0 0,0-1 0 0 0,1 1 23 0 0,-2-1-227 0 0,0-1 1 0 0,0 0 0 0 0,0 0-1 0 0,0 0 1 0 0,1 0-1 0 0,-1-1 1 0 0,0 1 0 0 0,0 0-1 0 0,1-1 1 0 0,-1 0 0 0 0,0 0-1 0 0,1 1 1 0 0,-1-1-1 0 0,0 0 1 0 0,1-1 0 0 0,-1 1-1 0 0,0 0 1 0 0,1-1 226 0 0,10-2-2008 0 0,2 1-21 0 0</inkml:trace>
  <inkml:trace contextRef="#ctx0" brushRef="#br0" timeOffset="363.574">670 275 10136 0 0,'0'0'464'0'0,"0"0"-10"0"0,-3 6-136 0 0,1 2 462 0 0,0-1 0 0 0,0 0 0 0 0,1 0 1 0 0,-1 3-781 0 0,-2 13 1041 0 0,0-8-608 0 0,2-10-320 0 0,1 0-1 0 0,0 0 1 0 0,-1 0-1 0 0,2 0 1 0 0,-1 0 0 0 0,0 0-1 0 0,1 0 1 0 0,0 1-1 0 0,0-1 1 0 0,1 0 0 0 0,-1 0-1 0 0,2 3-112 0 0,2 7 36 0 0,-3-11-37 0 0,-1 0 1 0 0,2 0-1 0 0,-1 0 1 0 0,0 0-1 0 0,2 2 1 0 0,-2-3 47 0 0,1 0-1 0 0,-1-1 0 0 0,1 1 0 0 0,-1-1 0 0 0,1 1 0 0 0,0-1 0 0 0,0 0 0 0 0,0 0 0 0 0,0 0 0 0 0,0 0 0 0 0,0 0 0 0 0,1 0 0 0 0,-1-1 0 0 0,1 1-46 0 0,-2-2 79 0 0,1 1-1 0 0,0-1 0 0 0,0 0 1 0 0,0 0-1 0 0,0 0 1 0 0,0 0-1 0 0,0 0 0 0 0,-1 0 1 0 0,1-1-1 0 0,0 1 1 0 0,0-1-1 0 0,0 1 0 0 0,-1-1 1 0 0,1 0-1 0 0,0 0 1 0 0,-1 1-1 0 0,1-1 0 0 0,0-1-78 0 0,1 1 60 0 0,0-1-1 0 0,1 1 1 0 0,-1-1 0 0 0,0 0-1 0 0,0-1 1 0 0,-1 1-1 0 0,1 0 1 0 0,0-1-1 0 0,-1 1 1 0 0,0-1-1 0 0,1 0 1 0 0,-1 0-1 0 0,0 0 1 0 0,0 0-1 0 0,-1 0 1 0 0,1 0 0 0 0,-1-1-1 0 0,1 1 1 0 0,-1 0-1 0 0,0-1 1 0 0,0 1-1 0 0,-1-1 1 0 0,1 1-1 0 0,-1-1 1 0 0,0 0-1 0 0,0 1 1 0 0,0-1 0 0 0,0 1-1 0 0,-1-4-59 0 0,0-5 38 0 0,-1 0 1 0 0,-1 0-1 0 0,1 0 1 0 0,-2 1-1 0 0,0 0 0 0 0,0-1 1 0 0,-1 1-1 0 0,-1 1 0 0 0,-5-10-38 0 0,8 15-1 0 0,0-1-1 0 0,-1 1 1 0 0,1 1-1 0 0,-1-1 1 0 0,0 0-1 0 0,-1 1 1 0 0,-3-4 1 0 0,4 5-112 0 0,4 3-255 0 0,-7 3-1211 0 0,7-3-920 0 0,0 0-3640 0 0</inkml:trace>
  <inkml:trace contextRef="#ctx0" brushRef="#br0" timeOffset="964.547">1144 216 15664 0 0,'-10'0'627'0'0,"7"0"-518"0"0,1-1 0 0 0,-1 1 1 0 0,0 0-1 0 0,1 1 0 0 0,-1-1 0 0 0,0 0 1 0 0,1 1-1 0 0,-1 0 0 0 0,0-1 0 0 0,-1 2-109 0 0,-42 15 0 0 0,31-12 0 0 0,1 0 0 0 0,0 1 0 0 0,0 1 0 0 0,0 0 0 0 0,1 0 0 0 0,0 2 0 0 0,0 0 0 0 0,0 1 324 0 0,0 2 0 0 0,0-1-1 0 0,1 2 1 0 0,1 0-1 0 0,0 0 1 0 0,-9 14-324 0 0,19-23 8 0 0,-1-1 0 0 0,1 1 1 0 0,-1-1-1 0 0,1 1 0 0 0,0-1 1 0 0,1 1-1 0 0,-1 0 0 0 0,0-1 0 0 0,1 1 1 0 0,0 0-1 0 0,0 0 0 0 0,0-1 1 0 0,1 4-9 0 0,-1-5 0 0 0,1 1 0 0 0,0 0-1 0 0,-1-1 1 0 0,1 1 0 0 0,0-1 0 0 0,0 0 0 0 0,0 1 0 0 0,0-1 0 0 0,1 0 0 0 0,-1 0 0 0 0,1 1 0 0 0,-1-1 0 0 0,1 0 0 0 0,0-1 0 0 0,0 1 0 0 0,0 0 0 0 0,0 0-1 0 0,0-1 1 0 0,1 1 0 0 0,2 1 96 0 0,-1-1 0 0 0,1 0 0 0 0,-1 0-1 0 0,1 0 1 0 0,0 0 0 0 0,0-1-1 0 0,0 0 1 0 0,0 0 0 0 0,0 0 0 0 0,0 0-1 0 0,0-1 1 0 0,0 0 0 0 0,1 0-1 0 0,3-1-95 0 0,4 0 53 0 0,-1 0-1 0 0,1-1 1 0 0,-1 0-1 0 0,1-1 1 0 0,-1-1 0 0 0,0 0-1 0 0,0 0 1 0 0,-1-2-1 0 0,1 1 1 0 0,-1-1-1 0 0,0-1 1 0 0,-1 0-1 0 0,1 0 1 0 0,-2-1-1 0 0,10-8-52 0 0,-5 0 51 0 0,-1 1-1 0 0,0-2 0 0 0,-1 1 0 0 0,5-9-50 0 0,8-20-241 0 0,3-10 241 0 0,-20 34-44 0 0,0-1 0 0 0,-1 0 0 0 0,-1-1 0 0 0,2-13 44 0 0,-6 27-28 0 0,-1 1 0 0 0,-1 0 0 0 0,1-1 0 0 0,-1 1 0 0 0,0-1 0 0 0,-1 1 28 0 0,1 5-3 0 0,0 1 0 0 0,-1-1-1 0 0,1 1 1 0 0,-1-1 0 0 0,1 1 0 0 0,-1 0-1 0 0,0-1 1 0 0,0 1 0 0 0,0 0 0 0 0,0-1-1 0 0,0 1 1 0 0,0 0 0 0 0,-1 0-1 0 0,1 0 1 0 0,-1 0 0 0 0,1 0 0 0 0,-1 1-1 0 0,0-1 1 0 0,0 0 0 0 0,0 1 0 0 0,0-1-1 0 0,-1 0 4 0 0,2 2 7 0 0,0 0-1 0 0,-1 0 0 0 0,1-1 0 0 0,0 1 0 0 0,-1 0 0 0 0,1 0 0 0 0,0 0 1 0 0,0 1-1 0 0,-1-1 0 0 0,1 0 0 0 0,0 0 0 0 0,-1 1 0 0 0,1-1 0 0 0,0 1 1 0 0,0-1-1 0 0,0 1 0 0 0,-1-1 0 0 0,1 1 0 0 0,0 0 0 0 0,0-1 0 0 0,0 1 1 0 0,0 0-1 0 0,0 0 0 0 0,0 0 0 0 0,0 0-6 0 0,-3 3 49 0 0,0 0 1 0 0,0 1-1 0 0,0 0 0 0 0,-1 2-49 0 0,-7 10 6 0 0,2 1 1 0 0,0 0-1 0 0,-4 13-6 0 0,10-21 0 0 0,0 0-1 0 0,1 0 1 0 0,0 0 0 0 0,1 1 0 0 0,0-1 0 0 0,1 1-1 0 0,-1 9 1 0 0,2 0-14 0 0,0-3 29 0 0,0 0 1 0 0,2 13-16 0 0,-1-24-19 0 0,0-1 1 0 0,1 0-1 0 0,-1 1 0 0 0,1-1 1 0 0,0 0-1 0 0,0 0 1 0 0,0 0-1 0 0,1 0 1 0 0,0-1-1 0 0,2 4 19 0 0,-2-5-5 0 0,-1-1 0 0 0,1 1-1 0 0,0-1 1 0 0,-1 0 0 0 0,1 0 0 0 0,0 0-1 0 0,0 0 1 0 0,1-1 0 0 0,-1 1 0 0 0,0-1 0 0 0,1 0-1 0 0,-1 0 1 0 0,1 0 5 0 0,4 1 48 0 0,0 0-1 0 0,1-1 0 0 0,-1 0 1 0 0,0 0-1 0 0,1-1-47 0 0,1-1 0 0 0,0 0 0 0 0,-1-1 0 0 0,1 0 0 0 0,-1-1 0 0 0,0 0 0 0 0,6-1 0 0 0,-6 0 33 0 0,0 1-1 0 0,0-1 1 0 0,-1-1 0 0 0,0 0-1 0 0,0 0 1 0 0,7-6-33 0 0,16-9 735 0 0,-18 10-505 0 0,0 1 0 0 0,-1-1-1 0 0,0-1 1 0 0,-1 0 0 0 0,3-4-230 0 0,-8 8-32 0 0,-5 6 13 0 0,0 0-1 0 0,0 0 0 0 0,0 0 0 0 0,0 0 1 0 0,0-1-1 0 0,0 1 0 0 0,0 0 0 0 0,0-1 1 0 0,-1 1-1 0 0,1-1 0 0 0,0 1 0 0 0,-1-1 1 0 0,1 1-1 0 0,-1-1 0 0 0,0 0 0 0 0,1 1 1 0 0,-1-1-1 0 0,0 1 0 0 0,0-1 0 0 0,0 0 1 0 0,0 1-1 0 0,0-1 0 0 0,-1 1 0 0 0,1-1 1 0 0,0 0-1 0 0,-1 1 0 0 0,0-1 20 0 0,1 0 15 0 0,-1 1 0 0 0,0 0 0 0 0,0 0 0 0 0,0-1 0 0 0,0 1-1 0 0,0 0 1 0 0,-1 0 0 0 0,1 0 0 0 0,0 0 0 0 0,0 1 0 0 0,-1-1 0 0 0,1 0 0 0 0,0 0 0 0 0,-1 1 0 0 0,1-1 0 0 0,-1 1 0 0 0,1-1-1 0 0,-1 1 1 0 0,1 0 0 0 0,-1 0 0 0 0,1-1 0 0 0,-1 1 0 0 0,1 0 0 0 0,-1 0 0 0 0,0 1 0 0 0,1-1 0 0 0,-2 0-15 0 0,-6 1-282 0 0,0 1 0 0 0,1-1 1 0 0,-1 2-1 0 0,1-1 0 0 0,-3 2 282 0 0,7-2-12 0 0,0-1 0 0 0,1 1 0 0 0,-1 1-1 0 0,0-1 1 0 0,1 0 0 0 0,0 1-1 0 0,0 0 1 0 0,0 0 0 0 0,0 0-1 0 0,0 0 1 0 0,0 0 0 0 0,0 1 12 0 0,0 0-15 0 0,0 0 1 0 0,0 0-1 0 0,0 1 1 0 0,1-1-1 0 0,-1 1 0 0 0,1 0 1 0 0,0-1-1 0 0,0 1 1 0 0,1 0-1 0 0,0 0 1 0 0,0 0-1 0 0,0 0 1 0 0,0 0-1 0 0,1 1 1 0 0,-1-1-1 0 0,1 0 1 0 0,1 0-1 0 0,-1 0 0 0 0,1 0 1 0 0,0 1-1 0 0,0 0 15 0 0,1 0 11 0 0,0-1-1 0 0,0 0 1 0 0,0 1 0 0 0,1-1-1 0 0,0-1 1 0 0,0 1-1 0 0,0 0 1 0 0,1-1-1 0 0,-1 1 1 0 0,1-1-1 0 0,0 0 1 0 0,0 0-1 0 0,1 0 1 0 0,-1-1-1 0 0,1 0 1 0 0,0 0 0 0 0,0 0-1 0 0,0 0 1 0 0,0-1-1 0 0,2 1-10 0 0,15 6-72 0 0,1-2 0 0 0,0 0-1 0 0,0-2 1 0 0,8 1 72 0 0,-7-1 78 0 0,-1 0-78 0 0,-1-1 0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9:55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143 150 9328 0 0,'0'0'208'0'0,"-9"-9"508"0"0,6 7-708 0 0,-1 1 1 0 0,1-1 0 0 0,0 1 0 0 0,-1 0 0 0 0,1-1 0 0 0,-1 2-1 0 0,1-1 1 0 0,-1 0 0 0 0,0 1 0 0 0,-2 0-9 0 0,-40 1 220 0 0,15 1 932 0 0,16 1 1113 0 0,15-2 555 0 0,9 0-1916 0 0,88-6 531 0 0,2 0-1156 0 0,81 1 65 0 0,-149 3-184 0 0,0-2 0 0 0,22-5-160 0 0,9-1 104 0 0,101-5 179 0 0,-47 5-86 0 0,-75 4-125 0 0,-28 3-60 0 0,1 0 0 0 0,0 1 0 0 0,0 1 0 0 0,0 0 0 0 0,0 1 0 0 0,3 0-12 0 0,26 4 0 0 0,1-2 0 0 0,13-2 0 0 0,14 0 0 0 0,15 0 191 0 0,48-8-191 0 0,32 0 161 0 0,-113 6-161 0 0,44 2 22 0 0,16-1 628 0 0,-61 0-946 0 0,8-2 296 0 0,27 1 0 0 0,66 1 0 0 0,-119 0 80 0 0,0-2 1 0 0,0-1-1 0 0,16-4-80 0 0,-44 6 55 0 0,86-4-339 0 0,-31 2 1028 0 0,15 2-744 0 0,-36 2 1063 0 0,8 3-882 0 0,-38-2-184 0 0,1-1 0 0 0,-1-1 0 0 0,1 1-1 0 0,0-1 1 0 0,1-1 3 0 0,88-7 0 0 0,-66 6 0 0 0,-10 1 0 0 0,15-1 0 0 0,-27 0 0 0 0,-1 2 0 0 0,12 0 0 0 0,11-1 0 0 0,-15 0 3 0 0,0 1 0 0 0,19 3-3 0 0,-21-1 35 0 0,-1-1-1 0 0,1-1 1 0 0,-1-1-1 0 0,6 0-34 0 0,1-3-29 0 0,1 2 0 0 0,0 1-1 0 0,19 2 30 0 0,-38-1 0 0 0,0-1 0 0 0,-1 1 0 0 0,1-1 0 0 0,0 0 0 0 0,0 0 0 0 0,-1 0 0 0 0,4-2 0 0 0,22-5 0 0 0,-26 8-123 0 0,0-1 0 0 0,-1 0 0 0 0,1 0 0 0 0,0-1 0 0 0,-1 1 0 0 0,2-2 123 0 0,-3 2-101 0 0,-1 0 1 0 0,1 0-1 0 0,0 0 1 0 0,0 1-1 0 0,-1-1 1 0 0,1 0-1 0 0,0 1 1 0 0,0-1-1 0 0,0 1 1 0 0,0 0-1 0 0,0-1 1 0 0,0 1-1 0 0,0 0 1 0 0,0 0-1 0 0,0 0 1 0 0,0 1-1 0 0,0-1 1 0 0,-1 0-1 0 0,1 1 1 0 0,0-1-1 0 0,1 1 101 0 0,4 4-1023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2:44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53 13312 0 0,'-2'-23'-74'0'0,"0"-7"4786"0"0,19 46-3567 0 0,-15-13-1102 0 0,0 0 0 0 0,0-1 0 0 0,0 1 0 0 0,0 0-1 0 0,0 0 1 0 0,-1 0 0 0 0,1 2-43 0 0,8 14-12 0 0,-6-14 12 0 0,-1 0 0 0 0,-1 1 0 0 0,1 0 0 0 0,-1 0 0 0 0,0-1 0 0 0,0 1 0 0 0,-1 1 0 0 0,1-1 0 0 0,-1 2 0 0 0,2 17 0 0 0,-1 18 0 0 0,-1-12 0 0 0,1 17 884 0 0,-1 0 0 0 0,-7 45-884 0 0,6-86 57 0 0,0 0-1 0 0,0 0 0 0 0,1 0 1 0 0,0 0-1 0 0,1 2-56 0 0,0 8-176 0 0,-1-15 184 0 0,-1 0 1 0 0,1-1-1 0 0,0 1 1 0 0,-1 0 0 0 0,1 0-1 0 0,0-1 1 0 0,0 1-1 0 0,0-1 1 0 0,0 1-1 0 0,0-1 1 0 0,0 1-1 0 0,1-1 1 0 0,-1 0 0 0 0,0 1-1 0 0,1-1 1 0 0,-1 0-1 0 0,1 0 1 0 0,-1 0-1 0 0,1 0 1 0 0,0 0 0 0 0,-1-1-1 0 0,1 1 1 0 0,0 0-1 0 0,0-1 1 0 0,-1 1-1 0 0,1-1-8 0 0,4 1 0 0 0,1 0 0 0 0,-1 0 0 0 0,0-1 0 0 0,1 0 0 0 0,-1 0 0 0 0,0-1 0 0 0,0 0 0 0 0,1 0 0 0 0,117-7 384 0 0,-92 6-552 0 0,12 2 168 0 0,-16 0-110 0 0,-1-1-1 0 0,6-2 111 0 0,8 1-1464 0 0,-34 2 1071 0 0,0 0-1 0 0,-1 0 0 0 0,1-1 1 0 0,0 0-1 0 0,0 0 0 0 0,-1 0 1 0 0,1-1-1 0 0,-1 0 1 0 0,4-2 393 0 0,-6 2-276 0 0,1 0 0 0 0,-1-1 1 0 0,0 1-1 0 0,1-1 0 0 0,-1 0 1 0 0,0 0-1 0 0,0-1 1 0 0,-1 1-1 0 0,1-1 0 0 0,-1 0 1 0 0,0 0-1 0 0,0 0 1 0 0,0 0-1 0 0,0-1 276 0 0,31-56-920 0 0,-18 24 2535 0 0,-16 35-1169 0 0,-9 1 2533 0 0,9 0-2926 0 0,-1 1 1 0 0,0 0-1 0 0,1 0 0 0 0,-1 0 1 0 0,0 0-1 0 0,0 0 0 0 0,1 0 1 0 0,-1 0-1 0 0,0 0 0 0 0,0 0 1 0 0,1 0-1 0 0,-1 0 0 0 0,0 0 1 0 0,1 0-1 0 0,-1 0 0 0 0,0 1 0 0 0,1-1 1 0 0,-1 0-1 0 0,0 1-53 0 0,-8 3 148 0 0,1 0 0 0 0,0 1 0 0 0,-1 0 1 0 0,2 0-1 0 0,-1 1 0 0 0,0 0 0 0 0,1 1 0 0 0,1 0 0 0 0,-1 0 0 0 0,1 0 0 0 0,0 0 0 0 0,-3 7-148 0 0,-12 14 196 0 0,18-25-183 0 0,1 0 0 0 0,-1 0 0 0 0,1 0 0 0 0,0 0 0 0 0,-1 1 0 0 0,1-1 1 0 0,1 1-1 0 0,-1-1 0 0 0,0 1 0 0 0,1 0 0 0 0,0-1 0 0 0,0 1 0 0 0,0 0 0 0 0,0 0 0 0 0,1 1-13 0 0,-1 8 3 0 0,1-9-53 0 0,-1-1 1 0 0,1 1-1 0 0,0 0 1 0 0,1-1-1 0 0,-1 1 1 0 0,1 3 49 0 0,-1-7-4 0 0,0 1 1 0 0,0-1 0 0 0,0 0 0 0 0,0 1-1 0 0,0-1 1 0 0,1 0 0 0 0,-1 1-1 0 0,0-1 1 0 0,0 0 0 0 0,0 1-1 0 0,0-1 1 0 0,0 0 0 0 0,1 1 0 0 0,-1-1-1 0 0,0 0 1 0 0,0 1 0 0 0,1-1-1 0 0,-1 0 1 0 0,0 0 0 0 0,0 1-1 0 0,1-1 1 0 0,-1 0 0 0 0,0 0-1 0 0,0 0 1 0 0,1 0 0 0 0,-1 1 0 0 0,0-1-1 0 0,1 0 1 0 0,-1 0 0 0 0,0 0-1 0 0,1 0 1 0 0,-1 0 0 0 0,0 0-1 0 0,1 0 1 0 0,-1 0 0 0 0,1 0 0 0 0,-1 0 3 0 0,0 0-8 0 0,2 1 45 0 0,0 0-1 0 0,0 0 0 0 0,1 0 0 0 0,-1-1 0 0 0,0 1 1 0 0,0-1-1 0 0,0 1 0 0 0,1-1 0 0 0,-1 0 0 0 0,0 0 1 0 0,0 0-1 0 0,1 0 0 0 0,-1-1 0 0 0,0 1 0 0 0,0 0 1 0 0,0-1-1 0 0,1 0 0 0 0,-1 1 0 0 0,0-1 0 0 0,0 0 1 0 0,0 0-1 0 0,0 0 0 0 0,0 0 0 0 0,0-1 0 0 0,-1 1 1 0 0,2-1-37 0 0,6-5 48 0 0,1-1 0 0 0,-1 0 1 0 0,0-1-1 0 0,1-2-48 0 0,-6 6-15 0 0,7-7-255 0 0,-1-1 0 0 0,0 0 0 0 0,-1 0 0 0 0,1-5 270 0 0,-7 10 0 0 0,-3 8 0 0 0,0 0 1 0 0,0 0-1 0 0,0 0 0 0 0,0-1 0 0 0,0 1 0 0 0,0 0 0 0 0,0 0 0 0 0,0 0 0 0 0,0 0 0 0 0,0 0 0 0 0,0 0 0 0 0,0 0 0 0 0,0 0 0 0 0,0 0 0 0 0,0 0 0 0 0,0-1 0 0 0,0 1 1 0 0,0 0-1 0 0,1 0 0 0 0,-1 0 0 0 0,0 0 0 0 0,0 0 0 0 0,0 0 0 0 0,0 0 0 0 0,0 0 0 0 0,0 0 0 0 0,0 0 0 0 0,0 0 0 0 0,0 0 0 0 0,0 0 0 0 0,0 0 0 0 0,0 0 0 0 0,1 0 1 0 0,-1 0-1 0 0,0 0 0 0 0,0 0 0 0 0,0 0 0 0 0,0 0 0 0 0,0 0 0 0 0,0 0 0 0 0,0 0 0 0 0,0 0 0 0 0,0 0 0 0 0,0 0 0 0 0,1 0 0 0 0,-1 0 0 0 0,0 0 0 0 0,0 0 0 0 0,0 0 1 0 0,0 0-1 0 0,5 4 38 0 0,3 7 43 0 0,-8-11-78 0 0,14 24-115 0 0,-12-19 105 0 0,0 0 0 0 0,1-1 0 0 0,-1 0 1 0 0,1 1-1 0 0,0-1 0 0 0,0 0 0 0 0,1-1 0 0 0,-1 1 0 0 0,3 1 7 0 0,-1 0-8 0 0,1-1 1 0 0,0 0-1 0 0,0 0 0 0 0,1-1 0 0 0,-1 0 0 0 0,1 0 0 0 0,0 0 0 0 0,-1-1 0 0 0,1 0 0 0 0,0 0 0 0 0,1-1 0 0 0,-1 0 0 0 0,0 0 1 0 0,6-1 7 0 0,-5 0-1140 0 0,-1 0 0 0 0,1-1 0 0 0,-1-1 0 0 0,1 1 0 0 0,4-3 1140 0 0,7-2-5885 0 0</inkml:trace>
  <inkml:trace contextRef="#ctx0" brushRef="#br0" timeOffset="335.263">1127 261 13472 0 0,'-1'1'96'0'0,"-1"0"0"0"0,1 0 1 0 0,0-1-1 0 0,-1 1 0 0 0,1 0 1 0 0,-1 0-1 0 0,1-1 1 0 0,-1 1-1 0 0,1-1 0 0 0,-1 1 1 0 0,0-1-1 0 0,0 1-96 0 0,-13 3 312 0 0,-2 3-317 0 0,14-6 116 0 0,0 0 0 0 0,0 0 0 0 0,0 1 0 0 0,0-1-1 0 0,0 1 1 0 0,0 0 0 0 0,0 0 0 0 0,0 0 0 0 0,0 0 0 0 0,0 1-111 0 0,-7 7 724 0 0,8-9-718 0 0,0 0 0 0 0,1 0 0 0 0,-1 1 1 0 0,1-1-1 0 0,-1 1 0 0 0,1 0 0 0 0,0-1 0 0 0,-1 1 0 0 0,1 0 0 0 0,0 0 0 0 0,0-1 0 0 0,0 1 0 0 0,1 0 0 0 0,-1 0 0 0 0,0 0 0 0 0,1 0 0 0 0,-1 2-6 0 0,0 3-53 0 0,0 0 0 0 0,0 0 0 0 0,1 0 0 0 0,0 0 0 0 0,0 7 53 0 0,1-10 0 0 0,-1-1 0 0 0,1 0 0 0 0,0 0 0 0 0,0 0 1 0 0,0 0-1 0 0,0 0 0 0 0,1 0 0 0 0,-1 0 0 0 0,1 0 0 0 0,0 0 0 0 0,0-1 0 0 0,0 1 0 0 0,0 0 0 0 0,1 0 0 0 0,63 52 0 0 0,-65-53 1 0 0,0-1 0 0 0,-1-1-1 0 0,1 1 0 0 0,-1-1 1 0 0,1 0-1 0 0,-1 1 1 0 0,1-1-1 0 0,-1 1 1 0 0,1-1-1 0 0,-1 0 1 0 0,1 1-1 0 0,0-1 1 0 0,-1 0-1 0 0,1 0 1 0 0,0 0-1 0 0,-1 1 1 0 0,1-1-1 0 0,0 0 1 0 0,-1 0-1 0 0,1 0 1 0 0,0 0-1 0 0,-1 0 0 0 0,2 0 56 0 0,-2 0 21 0 0,0 1-63 0 0,-1 1-1 0 0,1-1 0 0 0,0 0 0 0 0,-1 0 0 0 0,1 0 0 0 0,-1 0 0 0 0,1 0 0 0 0,-1 0 0 0 0,1 0 0 0 0,-1 0 0 0 0,0 0 0 0 0,0 0 0 0 0,1 0 0 0 0,-1 0 0 0 0,0 0 1 0 0,0 0-1 0 0,0-1 0 0 0,0 1 0 0 0,0 0 0 0 0,0-1 0 0 0,0 1 0 0 0,-1 0-13 0 0,-28 10 190 0 0,20-8-142 0 0,-19 5 67 0 0,0-1 0 0 0,-7 0-115 0 0,0 0-1143 0 0,-8 3 1143 0 0,28-7-2054 0 0,10-3-3168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9:57.2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60 399 9528 0 0,'-13'-5'722'0'0,"-5"4"-474"0"0,16 1-136 0 0,0 1 0 0 0,0-1-1 0 0,0 0 1 0 0,0 0 0 0 0,0-1 0 0 0,0 1 0 0 0,0 0 0 0 0,0-1-1 0 0,0 1 1 0 0,0-1 0 0 0,1 1 0 0 0,-1-1 0 0 0,-1-1-112 0 0,2 2 520 0 0,1 0 100 0 0,0 0 41 0 0,0 0 10 0 0,0 0-43 0 0,0 0-186 0 0,0 0-80 0 0,1-1-283 0 0,-1 1 1 0 0,1-1 0 0 0,-1 0 0 0 0,1 1 0 0 0,-1-1 0 0 0,1 1 0 0 0,-1-1 0 0 0,1 1 0 0 0,-1-1 0 0 0,1 1 0 0 0,0-1 0 0 0,-1 1 0 0 0,1 0 0 0 0,0-1 0 0 0,0 1 0 0 0,-1 0 0 0 0,1 0-1 0 0,0-1 1 0 0,0 1-80 0 0,15-4 1219 0 0,-1 1-1276 0 0,0 0 1 0 0,0 1-1 0 0,1 1 0 0 0,-1 1 1 0 0,0 0-1 0 0,0 1 1 0 0,7 2 56 0 0,-6 0 62 0 0,-1 0 0 0 0,0 1-1 0 0,6 3-61 0 0,-14-4 32 0 0,-1 0-1 0 0,1 0 0 0 0,-1 1 0 0 0,0 0 0 0 0,0 0 0 0 0,0 1 0 0 0,-1-1 0 0 0,4 4-31 0 0,9 11 88 0 0,0 1-1 0 0,8 12-87 0 0,-18-21 14 0 0,-1 0 1 0 0,0 0-1 0 0,-1 1 0 0 0,-1 0 0 0 0,0 0 0 0 0,1 2-14 0 0,3 12 35 0 0,-2-1-1 0 0,0 1 1 0 0,-1 0-1 0 0,-2 1 0 0 0,-1 1-34 0 0,-2-14 58 0 0,-1 1-1 0 0,-1-1 1 0 0,0 0-1 0 0,0-1 1 0 0,-2 1-1 0 0,0 0 1 0 0,-1 2-58 0 0,2-11 50 0 0,0 0 0 0 0,0 1 1 0 0,0-1-1 0 0,0 0 1 0 0,-1 0-1 0 0,0-1 0 0 0,0 1 1 0 0,-1 0-1 0 0,1-1 1 0 0,-1 0-1 0 0,0 0 1 0 0,0 0-1 0 0,0 0 0 0 0,-1-1 1 0 0,1 0-1 0 0,-1 1 1 0 0,0-2-1 0 0,0 1 0 0 0,-1 0-50 0 0,4-2 64 0 0,0 0 0 0 0,0 0 0 0 0,-1 0 0 0 0,1-1-1 0 0,0 1 1 0 0,0-1 0 0 0,-1 1 0 0 0,1-1 0 0 0,0 0-1 0 0,-1 0 1 0 0,1 0 0 0 0,0 0 0 0 0,-1 0 0 0 0,1-1 0 0 0,0 1-1 0 0,0-1 1 0 0,-1 1 0 0 0,1-1 0 0 0,-1 0-64 0 0,0-1 64 0 0,1 1 1 0 0,0-1-1 0 0,0 0 1 0 0,0 0 0 0 0,0 1-1 0 0,0-1 1 0 0,0-1-1 0 0,0 1 1 0 0,1 0-1 0 0,-1 0 1 0 0,1-1 0 0 0,0 1-1 0 0,-1 0 1 0 0,1-2-65 0 0,-3-6 153 0 0,1 0 1 0 0,0 0 0 0 0,1 0-1 0 0,0-1 1 0 0,1 1 0 0 0,0-1-1 0 0,1-9-153 0 0,0 5 116 0 0,2-1-1 0 0,0 0 1 0 0,0 1-1 0 0,2 0 1 0 0,3-10-116 0 0,10-25 20 0 0,2 0-20 0 0,-13 35 2 0 0,10-19 25 0 0,1 0 0 0 0,5-5-27 0 0,13-26 26 0 0,-29 55-47 0 0,-1 1-1 0 0,1 1 1 0 0,1-1-1 0 0,0 1 1 0 0,0 1 0 0 0,0-1-1 0 0,3 0 22 0 0,25-29-87 0 0,-32 32-20 0 0,8-3-627 0 0,-7 7-2602 0 0,4 1 1830 0 0</inkml:trace>
  <inkml:trace contextRef="#ctx0" brushRef="#br0" timeOffset="398.384">1114 141 11600 0 0,'-9'0'415'0'0,"4"0"106"0"0,-1 0 0 0 0,0 0 0 0 0,0 0 0 0 0,0 1 0 0 0,1 0 0 0 0,-5 1-521 0 0,-10 5 553 0 0,1 1 1 0 0,0 1-1 0 0,0 1 0 0 0,1 1 1 0 0,0 0-1 0 0,1 1 1 0 0,1 1-554 0 0,4-2 233 0 0,0-1 1 0 0,2 2 0 0 0,-1-1 0 0 0,1 2 0 0 0,1-1 0 0 0,0 1 0 0 0,1 1 0 0 0,1-1-1 0 0,-5 12-233 0 0,1 1 144 0 0,2 1 0 0 0,0-1 0 0 0,2 1 0 0 0,1 1 0 0 0,1-1 0 0 0,2 1 0 0 0,1 0 0 0 0,0 12-144 0 0,3-21 31 0 0,1 0-1 0 0,0 0 1 0 0,1 0-1 0 0,1 0 0 0 0,4 11-30 0 0,-3-21-4 0 0,-1-1-1 0 0,1 0 1 0 0,0 0-1 0 0,1 0 0 0 0,0 0 1 0 0,0-1-1 0 0,1 0 1 0 0,0-1-1 0 0,4 4 5 0 0,-9-8-60 0 0,1 0 0 0 0,0-1-1 0 0,0 1 1 0 0,0-1 0 0 0,0 1 0 0 0,0-1 0 0 0,0 0 0 0 0,0 0-1 0 0,0 0 1 0 0,0 0 0 0 0,1-1 0 0 0,-1 0 0 0 0,0 1 0 0 0,0-1-1 0 0,1 0 1 0 0,-1 0 0 0 0,0-1 0 0 0,0 1 0 0 0,3-1 60 0 0,29-9-1719 0 0,-5-4-3939 0 0,-9 1-324 0 0</inkml:trace>
  <inkml:trace contextRef="#ctx0" brushRef="#br0" timeOffset="981.131">1485 313 12032 0 0,'4'-6'1282'0'0,"-1"3"-1152"0"0,-3 2 427 0 0,0 1 180 0 0,-3 0-460 0 0,-1 1 0 0 0,0 0-1 0 0,1 0 1 0 0,-1 0 0 0 0,1 0 0 0 0,0 0-1 0 0,-1 1 1 0 0,1 0 0 0 0,0-1 0 0 0,0 1-1 0 0,0 1 1 0 0,0-1 0 0 0,-1 1-277 0 0,-15 9 554 0 0,7-4-325 0 0,1-1 0 0 0,0 2 1 0 0,0-1-1 0 0,0 2 0 0 0,2-1 0 0 0,-7 9-229 0 0,-14 17 693 0 0,-7 15-693 0 0,37-49 9 0 0,-5 6 36 0 0,1 0 0 0 0,0 1-1 0 0,0 0 1 0 0,1-1 0 0 0,0 1-1 0 0,1 0 1 0 0,0 1 0 0 0,0-1-1 0 0,0 0 1 0 0,1 1 0 0 0,0-1-1 0 0,1 1 1 0 0,0-1 0 0 0,1 3-45 0 0,-1-11 13 0 0,0 1 0 0 0,0-1 0 0 0,0 0 0 0 0,0 1 0 0 0,0-1 0 0 0,0 1 0 0 0,0-1 0 0 0,0 0 0 0 0,0 1-1 0 0,0-1 1 0 0,0 1 0 0 0,0-1 0 0 0,1 0 0 0 0,-1 1 0 0 0,0-1 0 0 0,0 1 0 0 0,0-1 0 0 0,1 0 0 0 0,-1 1 0 0 0,0-1 0 0 0,1 0 0 0 0,-1 0 0 0 0,0 1 0 0 0,1-1 0 0 0,-1 0 0 0 0,0 0 0 0 0,1 1 0 0 0,-1-1 0 0 0,0 0 0 0 0,1 0 0 0 0,-1 0 0 0 0,1 0 0 0 0,-1 1-13 0 0,2-1 13 0 0,-1 0-1 0 0,1 0 1 0 0,-1 0-1 0 0,1 0 1 0 0,0-1 0 0 0,-1 1-1 0 0,1 0 1 0 0,-1-1-1 0 0,1 1 1 0 0,0-1-13 0 0,3-1 16 0 0,-1 0 0 0 0,1 0 0 0 0,0 0 0 0 0,-1-1 0 0 0,0 0 0 0 0,2-1-16 0 0,5-6 62 0 0,-1-2 0 0 0,-1 1 0 0 0,8-11-62 0 0,-13 15 27 0 0,-1 0 1 0 0,1 0-1 0 0,-1-1 1 0 0,-1 1-1 0 0,1-1 1 0 0,-1-1-28 0 0,9-24 5 0 0,-4 11-4 0 0,-7 18-3 0 0,1 0 0 0 0,0 1 1 0 0,1-1-1 0 0,-1 0 0 0 0,1 1 1 0 0,-1-1-1 0 0,1 1 0 0 0,0 0 1 0 0,1-1 1 0 0,0 0-39 0 0,8-13-73 0 0,-9 18 104 0 0,-1 0 0 0 0,0 0 1 0 0,0 0-1 0 0,1 0 0 0 0,-1 0 0 0 0,0 0 1 0 0,0 0-1 0 0,0 0 0 0 0,0 0 0 0 0,0 1 1 0 0,0-1 7 0 0,2 6-56 0 0,0-1 0 0 0,0 1 1 0 0,-1 0-1 0 0,0 0 0 0 0,0 0 1 0 0,-1 0-1 0 0,1 0 56 0 0,4 21-16 0 0,-4-19 16 0 0,0 0 0 0 0,0 0 0 0 0,-1 1 0 0 0,-1 3 0 0 0,3 18 0 0 0,16 135 0 0 0,-17-143 33 0 0,0-1 0 0 0,-2 1 0 0 0,0 0 0 0 0,-2 0 0 0 0,0 0 0 0 0,-2-1 0 0 0,0 1 0 0 0,-2 0-33 0 0,3-15 79 0 0,0 0 0 0 0,-1 0 0 0 0,0 0-1 0 0,-2 2-78 0 0,-1 3 133 0 0,4-9-76 0 0,1 0-1 0 0,-1-1 0 0 0,0 1 1 0 0,0-1-1 0 0,0 0 0 0 0,0 0 1 0 0,0 0-1 0 0,-1-1 1 0 0,1 1-1 0 0,-1-1 0 0 0,0 0 1 0 0,0 1-1 0 0,0-2 0 0 0,0 1 1 0 0,0 0-1 0 0,-4 0-56 0 0,5-1 33 0 0,1 0 1 0 0,-1-1-1 0 0,0 1 1 0 0,1-1-1 0 0,-1 0 0 0 0,0 0 1 0 0,0 0-1 0 0,1 0 0 0 0,-1 0 1 0 0,0 0-1 0 0,1-1 0 0 0,-1 1 1 0 0,0-1-1 0 0,1 0 1 0 0,-1 0-1 0 0,1 0 0 0 0,-1 0 1 0 0,1 0-1 0 0,-1-1 0 0 0,1 1 1 0 0,0-1-1 0 0,0 1 0 0 0,0-1 1 0 0,0 0-1 0 0,0 0 1 0 0,0 0-1 0 0,0 0-33 0 0,-1-3 21 0 0,0 1 0 0 0,0-1 0 0 0,1 0 0 0 0,-1 0 0 0 0,1 0 0 0 0,0 0 0 0 0,1 0 0 0 0,-1-1 0 0 0,1 1 0 0 0,0 0 0 0 0,1-1 0 0 0,-1 1 0 0 0,1-1-21 0 0,0 2-40 0 0,1 0 0 0 0,-1 1 1 0 0,1-1-1 0 0,0 1 0 0 0,0-1 0 0 0,0 1 0 0 0,1 0 0 0 0,-1-1 0 0 0,1 1 0 0 0,-1 0 0 0 0,3-3 40 0 0,3-7-511 0 0,-3 7 133 0 0,-1 1 0 0 0,1-1 1 0 0,0 0-1 0 0,1 1 1 0 0,2-3 377 0 0,15-13-4222 0 0,-9 12-2385 0 0</inkml:trace>
  <inkml:trace contextRef="#ctx0" brushRef="#br0" timeOffset="1297.013">1698 838 14336 0 0,'-4'3'153'0'0,"1"1"0"0"0,-1 0 0 0 0,1 0 1 0 0,0 0-1 0 0,0 1 0 0 0,1-1 0 0 0,0 1 1 0 0,-1-1-1 0 0,1 1 0 0 0,1 0 0 0 0,-1 0 1 0 0,0 3-154 0 0,-2 12 308 0 0,1-1 0 0 0,-1 14-308 0 0,3-16 352 0 0,0-13-300 0 0,1 1-1 0 0,0-1 0 0 0,0 1 1 0 0,0 0-1 0 0,1-1 0 0 0,0 1 1 0 0,0 0-1 0 0,0 0-51 0 0,0-3 23 0 0,-1 0 0 0 0,1 0 0 0 0,0 0 0 0 0,0 0 0 0 0,0 0 0 0 0,0 0-1 0 0,1 0 1 0 0,-1 0 0 0 0,0-1 0 0 0,1 1 0 0 0,-1 0 0 0 0,1-1 0 0 0,-1 1 0 0 0,1-1 0 0 0,0 0 0 0 0,1 1-23 0 0,0-1 69 0 0,0 0 1 0 0,0 0-1 0 0,0-1 1 0 0,-1 1-1 0 0,1-1 1 0 0,0 1-1 0 0,0-1 1 0 0,0 0-1 0 0,0-1 1 0 0,0 1-1 0 0,0 0 1 0 0,0-1-1 0 0,0 1 1 0 0,0-1-1 0 0,0 0 1 0 0,0 0 0 0 0,0 0-1 0 0,-1-1 1 0 0,1 1-1 0 0,1-2-69 0 0,1 1 91 0 0,-1 0-1 0 0,0-1 1 0 0,-1 1 0 0 0,1-1 0 0 0,0 0-1 0 0,-1 0 1 0 0,1-1 0 0 0,-1 1-1 0 0,0-1 1 0 0,0 1 0 0 0,-1-1-1 0 0,1 0 1 0 0,0-1-91 0 0,5-11 127 0 0,-6 14-110 0 0,-1 0 0 0 0,0 0 1 0 0,0 0-1 0 0,0-1 0 0 0,0 1 0 0 0,0 0 0 0 0,0-1 1 0 0,0 1-1 0 0,-1-1 0 0 0,1 1 0 0 0,-1-1 0 0 0,0 0-17 0 0,0-11 64 0 0,1 11-33 0 0,-1 0 0 0 0,0 0 0 0 0,1 0 0 0 0,-1 0 1 0 0,-1 0-1 0 0,1 0 0 0 0,0 0 0 0 0,-1 0 0 0 0,0 0 1 0 0,0 0-1 0 0,0 0 0 0 0,0 0 0 0 0,0 0 0 0 0,0 0 1 0 0,-1 1-1 0 0,1-1 0 0 0,-1 0 0 0 0,0 1 0 0 0,-1-2-31 0 0,-6-8 121 0 0,9 11-119 0 0,-2-1 0 0 0,1 0 0 0 0,0 1 1 0 0,0-1-1 0 0,0 1 0 0 0,-1-1 0 0 0,1 1 0 0 0,-1 0 0 0 0,1 0 0 0 0,-1-1 0 0 0,-1 1-2 0 0,-5-3 38 0 0,0 1-1 0 0,0 0 0 0 0,-1 1 0 0 0,1-1 0 0 0,-1 2 0 0 0,-5-1-37 0 0,-55-3-2826 0 0,67 5 2540 0 0,0 1-4367 0 0,-3 1-1420 0 0</inkml:trace>
  <inkml:trace contextRef="#ctx0" brushRef="#br0" timeOffset="1578.647">1950 522 17191 0 0,'0'0'34'0'0,"0"0"-1"0"0,0-1 0 0 0,0 1 1 0 0,0 0-1 0 0,0 0 0 0 0,0 0 0 0 0,0 0 1 0 0,0 0-1 0 0,0 0 0 0 0,0 0 0 0 0,0 0 1 0 0,0 0-1 0 0,0-1 0 0 0,0 1 0 0 0,0 0 1 0 0,0 0-1 0 0,0 0 0 0 0,0 0 0 0 0,0 0 1 0 0,0 0-1 0 0,0 0 0 0 0,0 0 1 0 0,0 0-1 0 0,0 0 0 0 0,0 0 0 0 0,0-1 1 0 0,0 1-1 0 0,0 0 0 0 0,1 0 0 0 0,-1 0 1 0 0,0 0-1 0 0,0 0 0 0 0,0 0 0 0 0,0 0 1 0 0,0 0-1 0 0,0 0 0 0 0,0 0 0 0 0,0 0 1 0 0,0 0-1 0 0,0 0 0 0 0,0 0 1 0 0,1 0-1 0 0,-1 0 0 0 0,0 0 0 0 0,0 0 1 0 0,0 0-1 0 0,0 0 0 0 0,0 0 0 0 0,0 0 1 0 0,0 0-1 0 0,0 0 0 0 0,0 0 0 0 0,1 0-33 0 0,8 0 158 0 0,12 2-679 0 0,-13 0 708 0 0,1-1 0 0 0,0 0 0 0 0,0 0 0 0 0,2-1-187 0 0,14 1 559 0 0,4 1-33 0 0,0-1 0 0 0,12-2-526 0 0,32-8 471 0 0,-48 5-462 0 0,0 1 0 0 0,18 0-9 0 0,-34 3-91 0 0,5 0-1368 0 0,1 0 0 0 0,13-3 1459 0 0,-19 0-1559 0 0</inkml:trace>
  <inkml:trace contextRef="#ctx0" brushRef="#br0" timeOffset="2457.628">2665 269 6912 0 0,'1'0'528'0'0,"7"0"-167"0"0,-8 0 432 0 0,0 0 266 0 0,22 1 2230 0 0,-20-1-3153 0 0,0 1 0 0 0,0 0 0 0 0,0 0-1 0 0,1 0 1 0 0,-1 0 0 0 0,0 0 0 0 0,0 1 0 0 0,-1-1-1 0 0,1 1 1 0 0,0-1 0 0 0,0 1 0 0 0,-1 0-1 0 0,1 0 1 0 0,-1-1 0 0 0,1 1 0 0 0,-1 0 0 0 0,0 0-1 0 0,0 0 1 0 0,0 1 0 0 0,1 1-136 0 0,9 14 510 0 0,10 9 309 0 0,-2 1 1 0 0,6 10-820 0 0,0 2 694 0 0,-16-25-532 0 0,0 1 1 0 0,-2-1-1 0 0,1 2 0 0 0,-2-1 1 0 0,0 1-1 0 0,0 6-162 0 0,1 5 183 0 0,-1 1-1 0 0,-2 1 0 0 0,-1 11-182 0 0,-3-30 183 0 0,-1 1 0 0 0,0-1 1 0 0,-1 0-1 0 0,0 1 0 0 0,0-1 0 0 0,-2 0 0 0 0,1 0 0 0 0,-2 1-183 0 0,5-10 4 0 0,0-2-3 0 0,0 1 1 0 0,0-1 0 0 0,0 1 0 0 0,-1-1 0 0 0,1 1-1 0 0,0-1 1 0 0,0 1 0 0 0,0-1 0 0 0,-1 1 0 0 0,1-1-1 0 0,0 1 1 0 0,0-1 0 0 0,-1 1 0 0 0,1-1-1 0 0,0 0 1 0 0,-1 1 0 0 0,1-1 0 0 0,0 0 0 0 0,-1 1-1 0 0,1-1 1 0 0,-1 0 0 0 0,1 1 0 0 0,-1-1 0 0 0,1 0-1 0 0,-1 0 1 0 0,1 1 0 0 0,-1-1 0 0 0,0 0-2 0 0,-1 1 62 0 0,0 1 0 0 0,-1-1 0 0 0,1 0 1 0 0,-1 0-1 0 0,1-1 0 0 0,-1 1 0 0 0,0 0 1 0 0,1-1-1 0 0,-1 0 0 0 0,0 1 0 0 0,1-1 1 0 0,-1 0-1 0 0,0-1 0 0 0,1 1 0 0 0,-1 0 1 0 0,0-1-1 0 0,1 1 0 0 0,-1-1 0 0 0,1 0 1 0 0,-1 0-1 0 0,1 0 0 0 0,-1 0 0 0 0,1 0 0 0 0,0-1 1 0 0,-1 1-1 0 0,1-1 0 0 0,-1 0-62 0 0,-1-1 145 0 0,0-1 0 0 0,0 1 0 0 0,0-1 0 0 0,0 0-1 0 0,1 0 1 0 0,-1 0 0 0 0,1-1 0 0 0,0 1 0 0 0,1-1 0 0 0,-1 0-1 0 0,1 0 1 0 0,-2-4-145 0 0,1-2 42 0 0,0 0-1 0 0,1-1 0 0 0,0 1 1 0 0,1-1-1 0 0,0 0 0 0 0,1 1 1 0 0,0-1-1 0 0,1 0 0 0 0,0 1 1 0 0,1-1-1 0 0,0 1 0 0 0,1-1 1 0 0,0 1-1 0 0,1 0 0 0 0,0 0 1 0 0,0 0-1 0 0,2-1-41 0 0,6-11 110 0 0,6-11-144 0 0,1 1 1 0 0,5-4 33 0 0,13-13 190 0 0,22-20-190 0 0,-39 49-134 0 0,1 0 0 0 0,1 1 134 0 0,-16 15-126 0 0,-1 1-1 0 0,1 0 0 0 0,0 0 0 0 0,1 1 1 0 0,5-4 126 0 0,6 0-7871 0 0,-16 6 492 0 0</inkml:trace>
  <inkml:trace contextRef="#ctx0" brushRef="#br0" timeOffset="2808.759">3211 1 10136 0 0,'16'4'1096'0'0,"-5"0"-650"0"0,-10-4-372 0 0,0 0 0 0 0,0 1 1 0 0,0-1-1 0 0,0 0 0 0 0,0 0 0 0 0,0 1 0 0 0,0-1 0 0 0,-1 0 1 0 0,1 1-1 0 0,0-1 0 0 0,0 1 0 0 0,0-1 0 0 0,0 1 0 0 0,-1 0 1 0 0,1-1-1 0 0,0 1 0 0 0,0 0 0 0 0,-1 0 0 0 0,1-1 0 0 0,-1 1 1 0 0,1 1-75 0 0,-1-1 60 0 0,1 0 0 0 0,-1 0 0 0 0,0 0 0 0 0,0 0 0 0 0,1 0 0 0 0,-1 0 0 0 0,1 0 0 0 0,-1 0 0 0 0,1 0 0 0 0,-1-1 1 0 0,1 1-1 0 0,0 0 0 0 0,-1 0 0 0 0,1 0 0 0 0,0 0 0 0 0,0-1 0 0 0,0 1 0 0 0,-1 0 0 0 0,1-1 0 0 0,0 1 0 0 0,0-1 1 0 0,0 1-1 0 0,0-1-60 0 0,3 3 118 0 0,-2-2-47 0 0,-1 0 0 0 0,0 0 1 0 0,1 0-1 0 0,-1 1 0 0 0,0-1 1 0 0,0 1-1 0 0,0-1 1 0 0,0 0-1 0 0,0 1 0 0 0,-1 0 1 0 0,1-1-1 0 0,0 1 1 0 0,0 1-72 0 0,8 14 591 0 0,5 1-25 0 0,-1 1-1 0 0,0 0 1 0 0,-1 1-1 0 0,-2 0 1 0 0,0 1-1 0 0,-1 0 1 0 0,-1 0-1 0 0,-1 1 1 0 0,3 15-566 0 0,-3 0 1001 0 0,-2-1 1 0 0,-1 21-1002 0 0,-3-43 54 0 0,-2 1 0 0 0,1-1 0 0 0,-2 0 0 0 0,0 0 0 0 0,-1 0 0 0 0,0 0 0 0 0,-1 0 1 0 0,-1 1-55 0 0,-5 12 251 0 0,3-9-72 0 0,0 1 0 0 0,-1-1-1 0 0,-1 0 1 0 0,0 0 0 0 0,-8 9-179 0 0,2-8 67 0 0,-2 0-1 0 0,0 0 1 0 0,-1-2-1 0 0,-1 0 1 0 0,-1-1 0 0 0,0-1-1 0 0,-4 1-66 0 0,-28 15-609 0 0,-2-1 0 0 0,-19 6 609 0 0,28-17-503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9:50.598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206 454 9648 0 0,'2'-2'125'0'0,"0"0"-1"0"0,-1-1 1 0 0,1 1 0 0 0,0-1 0 0 0,-1 1 0 0 0,0-1-1 0 0,1 0 1 0 0,-1 0 0 0 0,0 0 0 0 0,0 1 0 0 0,-1-1 0 0 0,1 0-1 0 0,-1 0 1 0 0,1 0 0 0 0,-1-1-125 0 0,0 3 80 0 0,0 0 0 0 0,0 0-1 0 0,0 0 1 0 0,0-1 0 0 0,0 1 0 0 0,0 0 0 0 0,0 0-1 0 0,0 0 1 0 0,0 0 0 0 0,-1 0 0 0 0,1-1 0 0 0,0 1-1 0 0,-1 0 1 0 0,1 0 0 0 0,-1 0 0 0 0,1 0-1 0 0,-1 0 1 0 0,1 0 0 0 0,-1 0 0 0 0,0 0 0 0 0,0 0-1 0 0,1 1 1 0 0,-1-1 0 0 0,0 0 0 0 0,0 0 0 0 0,0 1-1 0 0,0-1 1 0 0,0 0 0 0 0,0 1 0 0 0,0-1-1 0 0,0 1 1 0 0,0-1 0 0 0,0 1 0 0 0,0 0 0 0 0,-1 0-1 0 0,1-1 1 0 0,0 1 0 0 0,0 0 0 0 0,0 0 0 0 0,-1 0-80 0 0,0 0 68 0 0,1 0 0 0 0,0 0 0 0 0,0 1 1 0 0,0-1-1 0 0,0 0 0 0 0,0 1 0 0 0,0-1 1 0 0,0 1-1 0 0,0-1 0 0 0,0 1 1 0 0,0 0-1 0 0,0-1 0 0 0,-1 1-68 0 0,-9 5 527 0 0,3-3-383 0 0,0 0 0 0 0,0 0 0 0 0,0 1 0 0 0,0-1 0 0 0,0 2 0 0 0,1-1 0 0 0,0 1 0 0 0,0 0 0 0 0,0 1 0 0 0,1-1 0 0 0,-1 2-144 0 0,-4 5 298 0 0,2 0 0 0 0,0 0 0 0 0,0 0 0 0 0,1 1 0 0 0,-4 9-298 0 0,8-13 21 0 0,0 0 1 0 0,1 0-1 0 0,0 0 0 0 0,1 1 0 0 0,0-1 1 0 0,0 1-1 0 0,1-1 0 0 0,0 1 0 0 0,1 4-21 0 0,-1-8 0 0 0,2 1 0 0 0,-1 0 0 0 0,1 0 0 0 0,0-1 0 0 0,0 1 0 0 0,1-1 0 0 0,-1 1 0 0 0,2-1 0 0 0,1 5 0 0 0,-2-8 0 0 0,-1-1 0 0 0,1 1 0 0 0,0-1 0 0 0,-1 1 0 0 0,1-1 0 0 0,1 0 0 0 0,-1 0 0 0 0,0 0 0 0 0,0 0 0 0 0,1 0 0 0 0,-1 0 0 0 0,1-1 0 0 0,0 1 0 0 0,-1-1 0 0 0,1 0 0 0 0,0 1 0 0 0,0-1 0 0 0,0-1 0 0 0,0 1 0 0 0,-1 0 0 0 0,1-1 0 0 0,3 1 0 0 0,2-1 103 0 0,0 0-1 0 0,0 0 1 0 0,0 0 0 0 0,1-1-1 0 0,-1-1 1 0 0,0 1-1 0 0,0-1 1 0 0,-1-1-1 0 0,1 1 1 0 0,0-1-1 0 0,-1-1 1 0 0,0 1-1 0 0,1-1 1 0 0,-1-1-1 0 0,-1 1 1 0 0,1-1-1 0 0,3-3-102 0 0,1-3 66 0 0,1 1-1 0 0,-2-2 0 0 0,0 0 0 0 0,0 0 0 0 0,-1 0 0 0 0,0-1 0 0 0,-1-1 0 0 0,4-9-65 0 0,-3 3-63 0 0,5-19 63 0 0,3-8-17 0 0,-17 47 16 0 0,0 0 0 0 0,0 0 0 0 0,0-1 0 0 0,0 1 0 0 0,0 0 0 0 0,0 0 0 0 0,0 0 0 0 0,0 0 0 0 0,0-1 0 0 0,0 1 0 0 0,0 0 0 0 0,1 0 0 0 0,-1 0-1 0 0,0 0 1 0 0,0 0 0 0 0,0-1 0 0 0,0 1 0 0 0,0 0 0 0 0,0 0 0 0 0,0 0 0 0 0,1 0 0 0 0,-1 0 0 0 0,0 0 0 0 0,0 0 0 0 0,0-1 0 0 0,0 1 0 0 0,1 0 0 0 0,-1 0-1 0 0,0 0 1 0 0,0 0 0 0 0,0 0 0 0 0,0 0 0 0 0,1 0 0 0 0,-1 0 0 0 0,0 0 0 0 0,0 0 0 0 0,0 0 0 0 0,0 0 0 0 0,1 0 0 0 0,-1 0 0 0 0,0 0 0 0 0,0 0 0 0 0,0 0 0 0 0,1 0-1 0 0,-1 0 1 0 0,0 0 0 0 0,0 0 0 0 0,0 1 0 0 0,0-1 0 0 0,0 0 0 0 0,1 0 0 0 0,-1 0 0 0 0,0 0 0 0 0,0 0 0 0 0,0 0 0 0 0,0 1 0 0 0,0-1 0 0 0,0 0 0 0 0,1 0 1 0 0,3 8-10 0 0,-4-8 10 0 0,5 8 0 0 0,-2 1 0 0 0,1 0 1 0 0,-1 0-1 0 0,0 0 0 0 0,-1 0 0 0 0,2 8 0 0 0,0 15-130 0 0,0 13 130 0 0,-1-4-131 0 0,1 11 125 0 0,-2 1 0 0 0,-5 43 6 0 0,1-52 27 0 0,1-3 167 0 0,-6 24-194 0 0,6-53 4 0 0,-2 0 0 0 0,1-1 0 0 0,-2 1 0 0 0,1-1-1 0 0,-2 0 1 0 0,1 0 0 0 0,-5 7-4 0 0,6-14 53 0 0,0 1-1 0 0,-1-1 0 0 0,1 0 1 0 0,-1 1-1 0 0,0-2 0 0 0,0 1 0 0 0,0 0 1 0 0,0-1-1 0 0,-1 0 0 0 0,0 0 1 0 0,1 0-1 0 0,-1-1 0 0 0,0 1 1 0 0,0-1-1 0 0,-1 0 0 0 0,1-1 1 0 0,0 1-1 0 0,0-1 0 0 0,-1 0 0 0 0,1-1 1 0 0,-1 1-1 0 0,1-1 0 0 0,-1 0 1 0 0,1 0-1 0 0,-1-1 0 0 0,1 1 1 0 0,-1-1-1 0 0,1-1 0 0 0,0 1 1 0 0,0-1-1 0 0,-1 1 0 0 0,1-2 0 0 0,0 1 1 0 0,0 0-1 0 0,1-1 0 0 0,-1 0 1 0 0,1 0-1 0 0,-1-1 0 0 0,0 0-52 0 0,-1-1 119 0 0,1 0-1 0 0,0 0 0 0 0,1-1 1 0 0,-1 0-1 0 0,1 1 0 0 0,0-1 1 0 0,1-1-1 0 0,-1 1 0 0 0,1 0 1 0 0,-1-5-119 0 0,2 6 23 0 0,1 0 1 0 0,0 0-1 0 0,0-1 0 0 0,0 1 1 0 0,0 0-1 0 0,1-1 1 0 0,0 1-1 0 0,0-1 1 0 0,1 1-1 0 0,-1-1 1 0 0,1 1-1 0 0,0 0 1 0 0,1-1-1 0 0,0-1-23 0 0,-2 6 5 0 0,2-5-28 0 0,-1 1 0 0 0,1 0 1 0 0,0 0-1 0 0,1 0 1 0 0,-1 1-1 0 0,1-1 1 0 0,0 0-1 0 0,0 1 1 0 0,1 0 22 0 0,2-4-336 0 0,25-23-2087 0 0,-6 15-3889 0 0,-7 7-498 0 0</inkml:trace>
  <inkml:trace contextRef="#ctx0" brushRef="#br0" timeOffset="381.25">652 938 13824 0 0,'-5'4'215'0'0,"0"2"0"0"0,0-1 0 0 0,0 1 0 0 0,1-1 0 0 0,0 1 0 0 0,0 1 0 0 0,-2 4-215 0 0,1-2 310 0 0,0 0 0 0 0,-1 0-1 0 0,-2 2-309 0 0,0-1 882 0 0,1 1-1 0 0,0 0 1 0 0,0 0 0 0 0,-1 7-882 0 0,8-18 27 0 0,0 1 0 0 0,0-1 0 0 0,0 1 0 0 0,0 0 0 0 0,0-1 0 0 0,0 1 0 0 0,0-1 0 0 0,0 1 0 0 0,0-1 1 0 0,0 1-1 0 0,0 0 0 0 0,1-1 0 0 0,-1 1 0 0 0,0-1 0 0 0,0 1 0 0 0,1-1 0 0 0,-1 1 0 0 0,0-1 0 0 0,1 1 0 0 0,-1-1 0 0 0,0 1 0 0 0,1-1 1 0 0,-1 0-1 0 0,1 1 0 0 0,-1-1 0 0 0,1 0 0 0 0,-1 1 0 0 0,1-1 0 0 0,-1 0 0 0 0,1 0 0 0 0,-1 1 0 0 0,1-1 0 0 0,-1 0 0 0 0,1 0 0 0 0,0 0 1 0 0,0 0-29 0 0,20 6 312 0 0,-10-6-252 0 0,0-1 0 0 0,0 0 0 0 0,0 0 1 0 0,-1-1-1 0 0,1-1 0 0 0,-1 0 0 0 0,1 0 0 0 0,-1-1 0 0 0,2-2-59 0 0,-6 3 6 0 0,0 0 0 0 0,-1 0-1 0 0,1-1 1 0 0,-1 1 0 0 0,1-2-1 0 0,-1 1 1 0 0,0 0 0 0 0,-1-1-1 0 0,1 0 1 0 0,-1 0 0 0 0,0 0-1 0 0,0-1 1 0 0,-1 0 0 0 0,0 1-1 0 0,2-4-5 0 0,-5 8 37 0 0,0 0 1 0 0,1-1-1 0 0,-1 1 0 0 0,0 0 0 0 0,0 0 0 0 0,0 0 0 0 0,0-1 0 0 0,0 1 0 0 0,0 0 0 0 0,0 0 1 0 0,0 0-1 0 0,-1-1 0 0 0,1 1 0 0 0,0 0 0 0 0,-1 0 0 0 0,1 0 0 0 0,-1 0 0 0 0,1-1 0 0 0,-1 1 0 0 0,0 0 1 0 0,1 0-1 0 0,-1 0 0 0 0,0 0 0 0 0,0 1 0 0 0,1-1 0 0 0,-1 0 0 0 0,0 0 0 0 0,0 0 0 0 0,0 1 1 0 0,0-1-1 0 0,-1 0-37 0 0,-1-1 47 0 0,-1 0 0 0 0,1 0 0 0 0,0 0 0 0 0,-1 1 0 0 0,1-1 1 0 0,-1 1-1 0 0,1 0 0 0 0,-1 0 0 0 0,-3 0-47 0 0,-12 0-350 0 0,1 1 1 0 0,0 1-1 0 0,-1 0 0 0 0,1 2 0 0 0,0 0 1 0 0,0 1-1 0 0,0 1 350 0 0,-8 5-2337 0 0,20-7 499 0 0</inkml:trace>
  <inkml:trace contextRef="#ctx0" brushRef="#br0" timeOffset="1076.103">1186 330 13824 0 0,'8'-4'552'0'0,"-5"5"771"0"0,-5 12 1267 0 0,-1-3-2632 0 0,-5 17 425 0 0,-1 0 0 0 0,-2-1 0 0 0,0 0 0 0 0,-2 0-383 0 0,-5 14 814 0 0,0 3-814 0 0,-5 13 620 0 0,12-29-511 0 0,0 0 0 0 0,-3 18-109 0 0,8-23 0 0 0,-1 0 0 0 0,-4 6 0 0 0,10-26 4 0 0,1 0-12 0 0,0 8 90 0 0,0-9 311 0 0,0-1 106 0 0,0 0 11 0 0,1 0-596 0 0,1-1 0 0 0,-1 0-1 0 0,0 0 1 0 0,0 0-1 0 0,1 0 1 0 0,-1 0 0 0 0,0 0-1 0 0,0 0 1 0 0,1-1 86 0 0,2-7-16 0 0,-1-1 0 0 0,0 1-1 0 0,0 0 1 0 0,-1-1 0 0 0,0 0 0 0 0,-1-4 16 0 0,11-41-678 0 0,-9 30-151 0 0,1 0 0 0 0,4-13 829 0 0,-4 17-77 0 0,0 1 1 0 0,-1-1-1 0 0,0-20 77 0 0,-3 33 0 0 0,1 0 0 0 0,0 0 0 0 0,0 0 0 0 0,0 0 0 0 0,1 1 0 0 0,1-4 0 0 0,-3 10 0 0 0,0 1 0 0 0,1-1 0 0 0,-1 1 0 0 0,0-1 0 0 0,0 1 0 0 0,0-1 0 0 0,0 1 0 0 0,0-1 0 0 0,1 1 0 0 0,-1-1 0 0 0,0 1 0 0 0,0-1 0 0 0,1 1 0 0 0,-1-1 0 0 0,0 1 0 0 0,1-1 0 0 0,-1 1 0 0 0,1 0 0 0 0,-1-1 0 0 0,0 1 0 0 0,1-1 0 0 0,-1 1 0 0 0,1 0 0 0 0,-1 0 0 0 0,1-1 0 0 0,-1 1 0 0 0,1 0 0 0 0,-1 0 0 0 0,1-1 0 0 0,11-3 0 0 0,-11 4 0 0 0,0-1 0 0 0,0 1 0 0 0,-1 0 0 0 0,1 0 0 0 0,0 0 0 0 0,0 1 0 0 0,0-1 0 0 0,0 0 0 0 0,0 0 0 0 0,0 0 0 0 0,0 1 0 0 0,0-1 0 0 0,0 0 0 0 0,-1 1 0 0 0,1-1 0 0 0,0 1 0 0 0,0-1 0 0 0,0 1 0 0 0,-1-1 0 0 0,1 1 0 0 0,0 0 0 0 0,-1-1 0 0 0,1 1 0 0 0,-1 0 0 0 0,1-1 0 0 0,0 1 0 0 0,-1 0 0 0 0,21 26 0 0 0,-19-24 0 0 0,34 46-3 0 0,-12-17 181 0 0,-2 1 1 0 0,2 4-179 0 0,-9-10-177 0 0,-1-3 92 0 0,-1 1 1 0 0,10 26 84 0 0,-8-9 0 0 0,-14-41 20 0 0,-1 0 0 0 0,0 0 0 0 0,1 0 0 0 0,-1 0-1 0 0,0 0 1 0 0,0 0 0 0 0,0-1 0 0 0,0 1 0 0 0,1 0-1 0 0,-1 0 1 0 0,0 0 0 0 0,-1 0 0 0 0,1 0-1 0 0,0 0 1 0 0,0 0 0 0 0,0 0 0 0 0,0 0 0 0 0,-1 0-1 0 0,1 0 1 0 0,-1 0 0 0 0,1-1 0 0 0,0 1 0 0 0,-1 0-1 0 0,1 0 1 0 0,-1 0 0 0 0,0-1 0 0 0,1 1 0 0 0,-1 0-1 0 0,0 0 1 0 0,1-1 0 0 0,-1 1 0 0 0,0-1-1 0 0,0 1 1 0 0,1-1 0 0 0,-1 1 0 0 0,0-1 0 0 0,0 1-1 0 0,0-1 1 0 0,0 0 0 0 0,0 1 0 0 0,0-1-20 0 0,-3 2 195 0 0,-9 3-42 0 0,0-1-1 0 0,0 0 1 0 0,0 0-1 0 0,-1-1 1 0 0,0-1-1 0 0,-4 0-152 0 0,-2 1 65 0 0,-27 2-50 0 0,31-4-16 0 0,0 0 1 0 0,0 2-1 0 0,-4 1 1 0 0,17-4 0 0 0,1 1 0 0 0,-1 0 0 0 0,0-1 0 0 0,0 0 0 0 0,0 0 0 0 0,0 0 0 0 0,0 0 0 0 0,0 0 0 0 0,0 0 0 0 0,-2-1 0 0 0,-5-1 0 0 0,9 2-8 0 0,0 0 0 0 0,1 0 0 0 0,-1 0 0 0 0,0 0 0 0 0,0-1 0 0 0,0 1 0 0 0,1 0 0 0 0,-1-1 0 0 0,0 1 0 0 0,0 0 0 0 0,1-1 0 0 0,-1 1 0 0 0,0-1 0 0 0,1 1 0 0 0,-1-1 8 0 0,0 1-14 0 0,1-1 0 0 0,0 1-1 0 0,0 0 1 0 0,0-1 0 0 0,0 1 0 0 0,-1 0 0 0 0,1-1 0 0 0,0 1-1 0 0,0 0 1 0 0,0-1 0 0 0,0 1 0 0 0,0 0 0 0 0,0-1 0 0 0,0 1-1 0 0,0-1 1 0 0,0 1 0 0 0,0 0 0 0 0,0-1 0 0 0,0 1 0 0 0,0 0 0 0 0,0-1-1 0 0,0 1 15 0 0,10-14-5217 0 0,-9 13 3839 0 0,5-6-4850 0 0</inkml:trace>
  <inkml:trace contextRef="#ctx0" brushRef="#br0" timeOffset="2094.896">1454 427 6448 0 0,'3'-7'2970'0'0,"-3"5"-2386"0"0,1 0-1 0 0,-1-1 1 0 0,1 1-1 0 0,-1 0 1 0 0,1 0 0 0 0,0 0-1 0 0,0 0 1 0 0,0 1 0 0 0,0-1-1 0 0,1-1-583 0 0,1 0 347 0 0,1 1 0 0 0,-1 0-1 0 0,0 1 1 0 0,1-1-1 0 0,-1 1 1 0 0,4-2-347 0 0,-5 3 129 0 0,-2 0 3 0 0,6 0 168 0 0,2 0 46 0 0,-1-1-246 0 0,0 1-1 0 0,0 0 1 0 0,-1 0 0 0 0,1 1 0 0 0,0 0 0 0 0,0 0 0 0 0,-1 1 0 0 0,1 0 0 0 0,0 0 0 0 0,-1 0 0 0 0,0 1-1 0 0,6 3-99 0 0,-6-3 0 0 0,-1 0 0 0 0,0 1 0 0 0,0-1 0 0 0,-1 1 0 0 0,1-1 0 0 0,2 4 0 0 0,10 11 79 0 0,-10-12 512 0 0,-1 1-1 0 0,1 0 1 0 0,3 6-591 0 0,-2-2-46 0 0,-1 0 1 0 0,0 0-1 0 0,-1 1 0 0 0,0 0 1 0 0,-1 0-1 0 0,0 1 0 0 0,-1-1 1 0 0,1 4 45 0 0,1 4 40 0 0,-5-17-35 0 0,0 0 0 0 0,1 1 0 0 0,-2 0 0 0 0,1-1 0 0 0,0 1-1 0 0,-1 0 1 0 0,1 1-5 0 0,-1 1 40 0 0,1 0-1 0 0,-1-1 1 0 0,1 1-1 0 0,2 4-39 0 0,-2-4 35 0 0,1-1 0 0 0,-1 1 0 0 0,0-1 0 0 0,-1 1 0 0 0,0-1 0 0 0,0 1 0 0 0,0 0-1 0 0,0-1 1 0 0,-2 6-35 0 0,2-10 0 0 0,0 1 0 0 0,-1-1 0 0 0,1 1 0 0 0,0-1 0 0 0,0 1 0 0 0,0-1 0 0 0,-1 1 0 0 0,2-1 0 0 0,-1 1 0 0 0,0-1 0 0 0,0 1 0 0 0,0-1 0 0 0,1 0 0 0 0,0 2 0 0 0,0 7 0 0 0,-5 19 0 0 0,4-23 0 0 0,-1-5 0 0 0,1 0 0 0 0,0 1 0 0 0,0-1 0 0 0,0 0 0 0 0,-1 1 0 0 0,1-1 0 0 0,-1 0 0 0 0,1 0 0 0 0,-1 1 0 0 0,0-1 0 0 0,1 0 0 0 0,-1 0 0 0 0,0 0 0 0 0,0 0 0 0 0,1 0 0 0 0,-2 1 0 0 0,-8 15 0 0 0,9-15 0 0 0,-1 1 0 0 0,1-1 0 0 0,0 0 0 0 0,0 1 0 0 0,-1-1 0 0 0,0 0 0 0 0,1 0 0 0 0,-1 0 0 0 0,0 0 0 0 0,0-1 0 0 0,0 1 0 0 0,0 0 0 0 0,-1 0 0 0 0,-9 8-9 0 0,11-9 23 0 0,0 0 0 0 0,0 0 0 0 0,1 0 0 0 0,-1 0 0 0 0,0-1 0 0 0,0 1 0 0 0,0 0 1 0 0,0-1-1 0 0,0 1 0 0 0,0 0 0 0 0,0-1 0 0 0,0 0 0 0 0,0 1 0 0 0,0-1 0 0 0,0 1 0 0 0,0-1 0 0 0,-1 0-14 0 0,1 0 250 0 0,-8 3 328 0 0,7-5-520 0 0,-1-3-34 0 0,2 2-8 0 0,0 0-1 0 0,0 1 1 0 0,1-1-1 0 0,-1 0 1 0 0,1 0-1 0 0,0 0 1 0 0,0 1 0 0 0,0-1-1 0 0,0 0 1 0 0,0 0-1 0 0,1 0 1 0 0,-1-1-16 0 0,2-9 177 0 0,-2 9-119 0 0,1-1 0 0 0,0 1 0 0 0,0 0-1 0 0,0-1 1 0 0,1 1 0 0 0,0 0 0 0 0,0-2-58 0 0,6-13 123 0 0,16-38-147 0 0,-13 35-243 0 0,-9 19 300 0 0,0-1-1 0 0,0 0 1 0 0,0 0-1 0 0,-1 0 1 0 0,0 0-1 0 0,1 0-32 0 0,1-11-56 0 0,1 1 0 0 0,0 0 0 0 0,1 0 0 0 0,0 0 0 0 0,2-1 56 0 0,12-23 108 0 0,-11 21-17 0 0,0 0 1 0 0,1 1-1 0 0,6-7-91 0 0,1 2-102 0 0,11-16 126 0 0,-21 29-20 0 0,0 0-1 0 0,0 1 0 0 0,1 0 1 0 0,0 0-1 0 0,7-6-3 0 0,19-20-1 0 0,-27 27-6 0 0,-1 0 0 0 0,1 1-1 0 0,5-4 8 0 0,11-10-1372 0 0,-9 8-4000 0 0,1 0-1797 0 0</inkml:trace>
  <inkml:trace contextRef="#ctx0" brushRef="#br1" timeOffset="42849.498">2009 61 8288 0 0,'0'0'638'0'0,"-16"-6"-388"0"0,11 3-236 0 0,-1-1 1 0 0,0 1 0 0 0,0 0-1 0 0,0 0 1 0 0,-2 0-15 0 0,-8-2 921 0 0,-1 0 0 0 0,0 1-1 0 0,-8 0-920 0 0,-3-1 1253 0 0,-6 0-571 0 0,-1 1 1 0 0,0 1 0 0 0,-5 2-683 0 0,7 2 2 0 0,1 2 0 0 0,-1 1 0 0 0,1 1 1 0 0,0 2-1 0 0,0 1 0 0 0,0 2 1 0 0,-16 8-3 0 0,-14 0 930 0 0,-80 40 187 0 0,131-53-1117 0 0,-117 55 0 0 0,98-44 0 0 0,1 1 0 0 0,1 1 0 0 0,-3 5 0 0 0,1-3 0 0 0,23-16 0 0 0,1 0 0 0 0,-1 0 0 0 0,1 1 0 0 0,0 0 0 0 0,1 0 0 0 0,-1 1 0 0 0,0 0 0 0 0,-50 75 0 0 0,49-72-111 0 0,-5 6 420 0 0,1 1-1 0 0,1 0 0 0 0,0 1 1 0 0,1 0-1 0 0,1 1 1 0 0,1 0-1 0 0,-1 2-308 0 0,-13 25 0 0 0,6 18 0 0 0,7-49 0 0 0,7-13 0 0 0,0 0 0 0 0,1 0 0 0 0,-1 0 0 0 0,0 0 0 0 0,1 0 0 0 0,-1 0 0 0 0,1 0 0 0 0,-1 1 0 0 0,1-1 0 0 0,-1 0 0 0 0,1 0 0 0 0,0 0 0 0 0,-1 0 0 0 0,1 1 0 0 0,0-1 0 0 0,0 1 0 0 0,-2 12 0 0 0,2-12 0 0 0,0 0 0 0 0,-1 0 0 0 0,1 0 0 0 0,0 0 0 0 0,0 0 0 0 0,0 0 0 0 0,0 0 0 0 0,0 0 0 0 0,1 0 0 0 0,-1-1 0 0 0,1 1 0 0 0,-1 0 0 0 0,1 0 0 0 0,2 11 0 0 0,-3-10 0 0 0,0 1 0 0 0,1-1 0 0 0,-1 0 0 0 0,1 0 0 0 0,0 1 0 0 0,0-1 0 0 0,0 0 0 0 0,0-1 0 0 0,-1 0 0 0 0,1 0 0 0 0,0 0 0 0 0,0 0 0 0 0,0 0 0 0 0,0 0 0 0 0,0-1 0 0 0,0 1 0 0 0,0 0 0 0 0,0-1 0 0 0,2 2 0 0 0,1 3 0 0 0,5 12 0 0 0,-6-10 0 0 0,0-1 0 0 0,0 1 0 0 0,0 0 0 0 0,-1 3 0 0 0,0-3 0 0 0,0-1 0 0 0,1 1 0 0 0,0-1 0 0 0,0 1 0 0 0,2 1 0 0 0,2 6 0 0 0,-4-10 0 0 0,0 1 0 0 0,0 0 0 0 0,1 0 0 0 0,1 0 0 0 0,2 4 0 0 0,1 0 0 0 0,-2 0 0 0 0,1 0 0 0 0,2 8 0 0 0,-7-16 0 0 0,-1 0 0 0 0,0 0 0 0 0,1 0 0 0 0,-1 0 0 0 0,1 0 0 0 0,0 0 0 0 0,-1-1 0 0 0,1 1 0 0 0,0 0 0 0 0,13 13 0 0 0,-7-4 0 0 0,1-1 0 0 0,1 0 0 0 0,-1 0 0 0 0,7 3 0 0 0,-5-3 0 0 0,-5-3 0 0 0,1-1 0 0 0,0 0 0 0 0,0-1 0 0 0,1 0 0 0 0,-1 0 0 0 0,1 0 0 0 0,0-1 0 0 0,8 3 0 0 0,10 7 0 0 0,24 5 0 0 0,-39-16 0 0 0,0 0 0 0 0,0 0 0 0 0,1-1 0 0 0,-1-1 0 0 0,1 0 0 0 0,7 0 0 0 0,20-2 0 0 0,11-3 0 0 0,-34 3 0 0 0,25-2 0 0 0,0-2 0 0 0,0-2 0 0 0,8-3 0 0 0,34-12 0 0 0,47-13 0 0 0,-99 26 0 0 0,-18 5 0 0 0,1 0 0 0 0,-1-1 0 0 0,3-1 0 0 0,76-33 0 0 0,-15 9 0 0 0,-69 26-84 0 0,13-5 789 0 0,-1-1 1 0 0,-1 0-1 0 0,16-11-705 0 0,-5 3 18 0 0,-22 15-18 0 0,-1-1-1 0 0,0 0 1 0 0,-1 0 0 0 0,1-1-1 0 0,2-2 1 0 0,79-75 0 0 0,-82 76 0 0 0,4-3 0 0 0,-1-1 0 0 0,0 0 0 0 0,0 0 0 0 0,-1-1 0 0 0,0 0 0 0 0,-1-1 0 0 0,2-3 0 0 0,-7 10 0 0 0,14-26 0 0 0,-1 0 0 0 0,-2-1 0 0 0,6-25 0 0 0,-13 29 438 0 0,-2 0 0 0 0,0 0 0 0 0,-2-1-1 0 0,-2 0 1 0 0,0-5-438 0 0,0 16-141 0 0,-4-14 141 0 0,3 26 0 0 0,0-1 0 0 0,0 1 0 0 0,0 0 0 0 0,1-6 0 0 0,0-1 0 0 0,-1 0 0 0 0,0 0 0 0 0,-1 0 0 0 0,-1 0 0 0 0,0 0 0 0 0,-2-3 0 0 0,3 9 0 0 0,-1 0 0 0 0,0 0 0 0 0,0 1 0 0 0,-1-1 0 0 0,0 1 0 0 0,-8-15 0 0 0,8 13 41 0 0,-1 0-1 0 0,-1 0 1 0 0,1 0-1 0 0,-1 1 1 0 0,0 0-1 0 0,-1 0 1 0 0,1 1-1 0 0,-2 0 1 0 0,1 0-1 0 0,0 0 1 0 0,-1 1-1 0 0,0 0 1 0 0,-1 0-1 0 0,-1 0-40 0 0,-8-3-552 0 0,0 1 1 0 0,0 1-1 0 0,-10-2 552 0 0,-29-6-5380 0 0,12 6-1935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9:34.835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5471 40 13648 0 0,'51'3'1482'0'0,"-51"-3"-1482"0"0,0 0 1 0 0,0 0-1 0 0,1 0 0 0 0,-1 0 0 0 0,0 0 1 0 0,1 0-1 0 0,-1 0 0 0 0,0 0 0 0 0,0 0 1 0 0,1 0-1 0 0,-1 0 0 0 0,0 0 0 0 0,0 0 0 0 0,1 0 1 0 0,-1 1-1 0 0,0-1 0 0 0,1 0 0 0 0,-1 0 1 0 0,0 0-1 0 0,0 0 0 0 0,1 0 0 0 0,-1 1 0 0 0,0-1 1 0 0,0 0-1 0 0,0 0 0 0 0,1 0 0 0 0,-1 1 1 0 0,0-1-1 0 0,0 0 0 0 0,0 0 0 0 0,0 1 1 0 0,0-1-1 0 0,1 0 0 0 0,-1 0 0 0 0,0 1 0 0 0,0-1 1 0 0,0 0-1 0 0,0 1 0 0 0,0-1 0 0 0,0 0 1 0 0,0 0-1 0 0,0 1 0 0 0,0-1 0 0 0,0 0 1 0 0,0 0-1 0 0,0 1 0 0 0,0-1 0 0 0,0 0 0 0 0,0 1 1 0 0,0-1-1 0 0,-1 0 0 0 0,1 0 0 0 0,0 1 1 0 0,0-1-1 0 0,0 0 0 0 0,0 0 0 0 0,0 1 1 0 0,-1-1-1 0 0,1 0 0 0 0,0 0 0 0 0,0 0 0 0 0,0 1 0 0 0,-1-1 0 0 0,1 1 0 0 0,0-1 0 0 0,-1 1 0 0 0,1-1 0 0 0,0 1 0 0 0,-1-1 0 0 0,1 1 0 0 0,0 0 0 0 0,0-1 0 0 0,0 1 0 0 0,0-1 0 0 0,0 1 0 0 0,0 0 0 0 0,0-1 0 0 0,0 1 0 0 0,0 0 0 0 0,0-1 0 0 0,0 1 0 0 0,0-1 0 0 0,0 1 0 0 0,0 0 0 0 0,0-1 0 0 0,1 1 0 0 0,-1-1 0 0 0,0 1 0 0 0,0 0 0 0 0,18 21 47 0 0,-14-18 21 0 0,0 0-1 0 0,-1 1 1 0 0,1-1 0 0 0,-1 1 0 0 0,0 0 0 0 0,-1 0 0 0 0,1 0 0 0 0,-1 0 0 0 0,0 0 0 0 0,1 4-68 0 0,25 79 2332 0 0,-20-59-1570 0 0,2-1 0 0 0,7 12-762 0 0,0 1 432 0 0,-3-7-39 0 0,-6-15-25 0 0,0 1 0 0 0,4 20-368 0 0,-3-14 163 0 0,-7-21-162 0 0,0 0 0 0 0,0 0 0 0 0,-1 1 0 0 0,0-1 0 0 0,1 4-1 0 0,-2-7 0 0 0,0 0 0 0 0,1 1 0 0 0,-1-1 0 0 0,1 0 0 0 0,-1 0 0 0 0,1 0 0 0 0,0 0 0 0 0,0 0 0 0 0,0 0 0 0 0,0 0 0 0 0,0 0 0 0 0,0-1 0 0 0,-1-1 0 0 0,1 1 0 0 0,-1-1 0 0 0,0 1 0 0 0,1 0 0 0 0,-1-1 0 0 0,0 1 0 0 0,1-1 0 0 0,-1 1 0 0 0,0-1 0 0 0,0 1 0 0 0,0 0 0 0 0,1-1 0 0 0,-1 1 0 0 0,0 0 0 0 0,0-1 0 0 0,0 1 0 0 0,0 0 0 0 0,0-1 0 0 0,0 1 0 0 0,0-1 0 0 0,-1 1 0 0 0,1 0 0 0 0,0-1 0 0 0,0 1 0 0 0,-6 3 0 0 0,6-4 0 0 0,-1 0-4 0 0,1 0-1 0 0,0 0 1 0 0,-1 0-1 0 0,1 0 1 0 0,0 0-1 0 0,-1 0 1 0 0,1 1 0 0 0,0-1-1 0 0,-1 0 1 0 0,1 0-1 0 0,0 0 1 0 0,-1 0-1 0 0,1-1 1 0 0,0 1-1 0 0,-1 0 1 0 0,1 0-1 0 0,0 0 1 0 0,-1 0-1 0 0,1 0 1 0 0,0 0-1 0 0,-1 0 1 0 0,1-1-1 0 0,0 1 1 0 0,-1 0-1 0 0,1 0 1 0 0,0 0-1 0 0,0-1 1 0 0,-1 1-1 0 0,1 0 1 0 0,0 0-1 0 0,0-1 5 0 0,-1 1-59 0 0,-5-4-1425 0 0,0-1 0 0 0,0 1 0 0 0,0-1 0 0 0,1 0 0 0 0,-1-1 0 0 0,-1-2 1484 0 0,-3-4-5361 0 0</inkml:trace>
  <inkml:trace contextRef="#ctx0" brushRef="#br0" timeOffset="277.312">5465 354 11976 0 0,'-7'-3'104'0'0,"5"3"-67"0"0,1-1 1 0 0,0 1 0 0 0,0 0 0 0 0,-1-1 0 0 0,1 1 0 0 0,0-1 0 0 0,0 0 0 0 0,0 1 0 0 0,0-1 0 0 0,0 0 0 0 0,0 1 0 0 0,0-1 0 0 0,0 0 0 0 0,0 0 0 0 0,0 0 0 0 0,0 0 0 0 0,0 0 0 0 0,0 0 0 0 0,1 0 0 0 0,-1 0 0 0 0,0-1-38 0 0,1 2 16 0 0,0-1 0 0 0,0 1 0 0 0,-1-1 0 0 0,1 1 0 0 0,0-1 0 0 0,0 1 0 0 0,-1-1 0 0 0,1 1-1 0 0,-1-1 1 0 0,1 1 0 0 0,0-1 0 0 0,-1 1 0 0 0,1 0 0 0 0,-1-1 0 0 0,1 1 0 0 0,-1 0 0 0 0,1 0 0 0 0,-1-1 0 0 0,1 1 0 0 0,-1 0 0 0 0,1 0 0 0 0,-1 0 0 0 0,1-1 0 0 0,-1 1 0 0 0,1 0 0 0 0,-1 0-16 0 0,-6-3-13 0 0,7 2 13 0 0,0 1 0 0 0,0 0 0 0 0,0 0 1 0 0,0-1-1 0 0,0 1 0 0 0,0 0 1 0 0,0-1-1 0 0,1 1 0 0 0,-1 0 0 0 0,0 0 1 0 0,0-1-1 0 0,0 1 0 0 0,0 0 1 0 0,0 0-1 0 0,1-1 0 0 0,-1 1 0 0 0,0 0 1 0 0,0 0-1 0 0,0 0 0 0 0,1-1 1 0 0,-1 1-1 0 0,0 0 0 0 0,0 0 1 0 0,1 0-1 0 0,-1 0 0 0 0,0-1 0 0 0,0 1 1 0 0,1 0-1 0 0,-1 0 0 0 0,0 0 1 0 0,0 0-1 0 0,5-4 572 0 0,-5 3-531 0 0,1 1-1 0 0,-1-1 1 0 0,0 1 0 0 0,1 0 0 0 0,-1 0 0 0 0,1-1 0 0 0,-1 1 0 0 0,0 0 0 0 0,1-1 0 0 0,-1 1 0 0 0,1 0 0 0 0,-1 0 0 0 0,0 0 0 0 0,1 0 0 0 0,-1-1 0 0 0,1 1 0 0 0,-1 0 0 0 0,1 0 0 0 0,-1 0 0 0 0,1 0 0 0 0,0 0-41 0 0,13-2 693 0 0,1 1 0 0 0,0 0 1 0 0,1 1-694 0 0,17-1 559 0 0,-11 1-342 0 0,0 1 0 0 0,1 0-1 0 0,7 3-216 0 0,35 3 1233 0 0,-23-7-1444 0 0,23-3 211 0 0,-22 0 0 0 0,-32 3 114 0 0,0-1 0 0 0,-1-1 0 0 0,7-1-114 0 0,-15 3-21 0 0,0-1 1 0 0,-1 1 0 0 0,1-1-1 0 0,0 1 1 0 0,0-1 0 0 0,-1 1 0 0 0,1-1-1 0 0,0 0 1 0 0,0 0 0 0 0,-1 0 0 0 0,1 0-1 0 0,-1 0 1 0 0,1 0 0 0 0,-1-1 0 0 0,0 1-1 0 0,1 0 1 0 0,-1-1 0 0 0,0 1-1 0 0,0-1 1 0 0,0 1 0 0 0,0-1 0 0 0,0 1-1 0 0,0-1 1 0 0,0 0 20 0 0,3-8-4545 0 0,10-2-1612 0 0</inkml:trace>
  <inkml:trace contextRef="#ctx0" brushRef="#br0" timeOffset="776.338">5966 54 11720 0 0,'5'-3'749'0'0,"-6"9"-46"0"0,0 0-817 0 0,-1 9 403 0 0,0-2 116 0 0,1 1 0 0 0,0 0-1 0 0,1 0 1 0 0,1 1-405 0 0,0 16 193 0 0,-1-22-82 0 0,0-1-1 0 0,1 1 1 0 0,0-1-1 0 0,0 1 1 0 0,1 0-111 0 0,23 89 2425 0 0,-18-75-1635 0 0,13 32-382 0 0,-17-49-231 0 0,0 1 0 0 0,0-2 1 0 0,0 1-1 0 0,1 0 0 0 0,0-1 0 0 0,0 1 0 0 0,3 1-177 0 0,-7-6 33 0 0,1-1 0 0 0,-1 0-1 0 0,0 1 1 0 0,1-1 0 0 0,-1 0 0 0 0,1 0-1 0 0,-1 1 1 0 0,0-1 0 0 0,1 0-1 0 0,-1 0 1 0 0,1 0 0 0 0,-1 1-1 0 0,1-1 1 0 0,-1 0 0 0 0,0 0 0 0 0,1 0-1 0 0,-1 0 1 0 0,1 0 0 0 0,-1 0-1 0 0,1 0 1 0 0,-1 0 0 0 0,1 0-1 0 0,-1 0 1 0 0,1 0 0 0 0,-1 0-1 0 0,0-1 1 0 0,1 1 0 0 0,-1 0 0 0 0,1 0-1 0 0,-1 0 1 0 0,1-1 0 0 0,-1 1-1 0 0,0 0 1 0 0,1 0 0 0 0,-1-1-1 0 0,0 1 1 0 0,1 0 0 0 0,-1-1 0 0 0,0 1-1 0 0,1 0 1 0 0,-1-1 0 0 0,0 1-1 0 0,0 0 1 0 0,1-1 0 0 0,-1 1-1 0 0,0-1 1 0 0,0 0-33 0 0,12-25-347 0 0,-9 19 269 0 0,3-11-64 0 0,-5 15 141 0 0,0 0 0 0 0,0 0 1 0 0,1 0-1 0 0,-1-1 1 0 0,1 1-1 0 0,-1 0 0 0 0,1 0 1 0 0,0 1-1 0 0,0-1 0 0 0,0 0 1 0 0,0 1-1 0 0,1-1 1 0 0,-1 1-1 0 0,1 0 0 0 0,2-2 1 0 0,6 1 0 0 0,-8 5 0 0 0,-2-2 0 0 0,-1 1 1 0 0,3-1-17 0 0,0 1 0 0 0,0 1 0 0 0,0-1 0 0 0,0 0 0 0 0,0 1 0 0 0,0 0 0 0 0,0-1 0 0 0,0 1 0 0 0,-1 0 0 0 0,1 0 0 0 0,-1 1-1 0 0,1-1 1 0 0,-1 0 0 0 0,0 1 0 0 0,1 1 16 0 0,2 1 14 0 0,0 0 0 0 0,0 0-1 0 0,1 0 1 0 0,0-1 0 0 0,0 0-1 0 0,0 0 1 0 0,1 0 0 0 0,-1-1-1 0 0,2 1-13 0 0,9 5 49 0 0,6 4-64 0 0,1-1 0 0 0,0-1-1 0 0,1-1 1 0 0,9 2 15 0 0,-20-7 93 0 0,-11-4 35 0 0,1 1 1 0 0,0-1-1 0 0,-1 0 1 0 0,1 0-1 0 0,0 0 0 0 0,0-1 1 0 0,-1 0-1 0 0,1 1 1 0 0,0-1-1 0 0,0-1 0 0 0,2 1-128 0 0,12-2 454 0 0,-15 2-473 0 0,0 0 1 0 0,0-1 0 0 0,0 1 0 0 0,1-1-1 0 0,-1 0 1 0 0,0 0 0 0 0,0 0 0 0 0,0 0-1 0 0,0 0 1 0 0,0-1 0 0 0,0 1 0 0 0,0-1-1 0 0,2-1 19 0 0,-2 0 13 0 0,1-1 0 0 0,0 1 0 0 0,-1-1 0 0 0,0 1-1 0 0,0-1 1 0 0,0 0 0 0 0,0-1 0 0 0,-1 1 0 0 0,1 0 0 0 0,-1-1-1 0 0,0 1 1 0 0,-1-1 0 0 0,1 1 0 0 0,-1-1 0 0 0,0 0-1 0 0,0 0 1 0 0,0 0-13 0 0,0-9 46 0 0,0-1 0 0 0,-1 1 0 0 0,-1 0 0 0 0,0-1 0 0 0,-2-4-46 0 0,2 16 1 0 0,1 2-1 0 0,0 0-1 0 0,0-1 1 0 0,-1 1 0 0 0,1 0 0 0 0,0-1-1 0 0,-1 1 1 0 0,0 0 0 0 0,1 0 0 0 0,-1 0-1 0 0,1-1 1 0 0,-1 1 0 0 0,0 0 0 0 0,0 0 0 0 0,-6-11-20 0 0,6 11-95 0 0,-7 13-277 0 0,6-1 389 0 0,0 0 0 0 0,1 0 0 0 0,0 1 0 0 0,1-1 1 0 0,1 0-1 0 0,1 7 3 0 0,-2-13-102 0 0,1 1 66 0 0,1 0 0 0 0,-1 0 0 0 0,1 0 0 0 0,0 0-1 0 0,1 0 1 0 0,0 1 36 0 0,2 3-7 0 0,0-1 52 0 0,0 0 0 0 0,0-1 0 0 0,1 0 0 0 0,0 0 0 0 0,0 0 0 0 0,1-1 0 0 0,0 0 0 0 0,0-1 0 0 0,0 1 0 0 0,1-1-1 0 0,0-1 1 0 0,1 1 0 0 0,2 0-45 0 0,1 0-13 0 0,1-1-1 0 0,0-1 0 0 0,-1 0 0 0 0,2 0 1 0 0,5 0 13 0 0,9 2-116 0 0,-14-2-171 0 0,1-1 0 0 0,-1-1 0 0 0,1-1 0 0 0,1 1 287 0 0,19-2-1100 0 0</inkml:trace>
  <inkml:trace contextRef="#ctx0" brushRef="#br0" timeOffset="-592.222">4095 267 3680 0 0,'-2'1'51'0'0,"1"-1"1"0"0,-1 1 0 0 0,1-1-1 0 0,-1 1 1 0 0,0-1-1 0 0,1 1 1 0 0,-1 0-1 0 0,1 0 1 0 0,0 0-1 0 0,-1 0 1 0 0,1 0-1 0 0,-1 1-51 0 0,1-1 129 0 0,-18 14 5080 0 0,-2-1 1 0 0,-14 7-5210 0 0,30-18 149 0 0,1 0 0 0 0,0 0-1 0 0,0 0 1 0 0,0 0 0 0 0,0 1 0 0 0,1-1-1 0 0,-1 1 1 0 0,1 0 0 0 0,0 0 0 0 0,0 1-1 0 0,1-1 1 0 0,-1 0 0 0 0,-1 5-149 0 0,3-6 137 0 0,-1 1 0 0 0,1-1 1 0 0,0 1-1 0 0,0-1 0 0 0,0 1 1 0 0,0 0-1 0 0,1-1 0 0 0,0 1 1 0 0,-1 0-1 0 0,1 0 0 0 0,1-1 1 0 0,-1 1-1 0 0,1 0 0 0 0,-1 0 0 0 0,1-1 1 0 0,0 1-1 0 0,0-1 0 0 0,1 3-137 0 0,-1-4 81 0 0,1 0 0 0 0,-1 0-1 0 0,1 0 1 0 0,-1-1 0 0 0,1 1-1 0 0,0 0 1 0 0,0-1 0 0 0,-1 1-1 0 0,1-1 1 0 0,0 1 0 0 0,1-1-1 0 0,-1 0 1 0 0,0 0 0 0 0,0 0-1 0 0,0 0 1 0 0,1 0 0 0 0,-1-1-1 0 0,0 1 1 0 0,1 0 0 0 0,-1-1-1 0 0,2 0-80 0 0,3 1 57 0 0,-1-1-1 0 0,1 1 1 0 0,0-2-1 0 0,0 1 1 0 0,-1-1-1 0 0,1 0 1 0 0,3-1-57 0 0,3-1-70 0 0,-3 1 94 0 0,1-1 0 0 0,0 0 0 0 0,-1-1-1 0 0,0 0 1 0 0,8-4-24 0 0,-12 4 29 0 0,-1 1 0 0 0,1-2 0 0 0,0 1 0 0 0,-1 0 0 0 0,0-1 0 0 0,0 0 0 0 0,0 0 0 0 0,-1-1 0 0 0,0 1 0 0 0,3-5-29 0 0,-5 6-6 0 0,0 0 0 0 0,0-1 0 0 0,0 1 0 0 0,0-1 0 0 0,-1 1 0 0 0,0-1-1 0 0,0 0 1 0 0,0 1 0 0 0,0-1 0 0 0,-1 0 0 0 0,0 0 0 0 0,0 0 0 0 0,0 1 0 0 0,0-1 0 0 0,-1-2 6 0 0,0 0 56 0 0,-1 0 0 0 0,1 1 1 0 0,-1-1-1 0 0,0 0 0 0 0,-3-5-56 0 0,4 10-2 0 0,0 1 1 0 0,0-1-1 0 0,0 1 0 0 0,0-1 0 0 0,0 1 0 0 0,0 0 0 0 0,0-1 0 0 0,0 1 0 0 0,-1 0 1 0 0,1 0-1 0 0,0 0 0 0 0,-1 0 0 0 0,1 0 0 0 0,-1 0 0 0 0,1 0 0 0 0,-1 0 0 0 0,0 1 0 0 0,1-1 1 0 0,-1 1-1 0 0,0-1 0 0 0,1 1 0 0 0,-1 0 0 0 0,0-1 0 0 0,1 1 0 0 0,-3 0 2 0 0,0 0-17 0 0,-1 0 0 0 0,1 1-1 0 0,-1-1 1 0 0,1 1-1 0 0,-1 0 1 0 0,-3 1 17 0 0,7-1-12 0 0,-1 0-1 0 0,0-1 1 0 0,0 1-1 0 0,0 0 1 0 0,1 0-1 0 0,-1 1 1 0 0,0-1-1 0 0,1 0 1 0 0,-1 0-1 0 0,1 1 1 0 0,-1-1-1 0 0,1 1 1 0 0,0-1-1 0 0,0 1 1 0 0,0 0-1 0 0,-1 1 13 0 0,-3 5 1 0 0,4-7 0 0 0,1 0 0 0 0,-1 0 0 0 0,1 0 0 0 0,-1 0 0 0 0,1 0 0 0 0,-1 0 0 0 0,1 0 0 0 0,-1 0 0 0 0,1 0 0 0 0,0 0 0 0 0,0 0 0 0 0,0 0-1 0 0,-1 0 1 0 0,1 1 0 0 0,0-1 0 0 0,0 0 0 0 0,0 0 0 0 0,1 0 0 0 0,-1 1-1 0 0,1 6 136 0 0,-1-7-138 0 0,0 0 0 0 0,0 0 0 0 0,0 0 0 0 0,0 0-1 0 0,0-1 1 0 0,1 1 0 0 0,-1 0 0 0 0,0 0 0 0 0,0 0 0 0 0,1 0-1 0 0,-1-1 1 0 0,1 1 0 0 0,-1 0 0 0 0,0 0 0 0 0,1 0 0 0 0,-1-1-1 0 0,1 1 1 0 0,0 0 0 0 0,-1-1 0 0 0,1 1 0 0 0,0-1 0 0 0,-1 1 0 0 0,1-1-1 0 0,0 1 1 0 0,-1-1 0 0 0,1 1 0 0 0,0-1 0 0 0,0 1 0 0 0,0-1-1 0 0,0 0 1 0 0,-1 0 0 0 0,1 1 0 0 0,0-1 0 0 0,0 0 2 0 0,9 2-10 0 0,0-1 0 0 0,-1 0 0 0 0,1 0 0 0 0,-1-1 1 0 0,1 0-1 0 0,0-1 0 0 0,-1 0 0 0 0,1-1 0 0 0,5-1 10 0 0,12-4 4 0 0,1-1-1 0 0,15-8-3 0 0,62-31-436 0 0,-97 43 281 0 0,-1 0 0 0 0,1-1 0 0 0,-1 1 0 0 0,-1-2 0 0 0,1 1 0 0 0,0-1 0 0 0,-1 1 0 0 0,0-2 0 0 0,-1 1-1 0 0,1-1 1 0 0,-1 0 0 0 0,2-4 155 0 0,1-4-182 0 0,0 1-1 0 0,-1-1 1 0 0,-1 0-1 0 0,-1-1 1 0 0,0 1-1 0 0,-1-3 183 0 0,-1 8-116 0 0,-1 4 81 0 0,-1 0-1 0 0,1-1 0 0 0,-1 1 1 0 0,-1 0-1 0 0,1 0 36 0 0,-1 5 474 0 0,-2 2-374 0 0,1 0-1 0 0,-1 0 1 0 0,1 1-1 0 0,-1-1 1 0 0,1 0 0 0 0,0 1-1 0 0,0-1 1 0 0,0 1-1 0 0,0-1 1 0 0,0 1-1 0 0,0-1 1 0 0,0 1-1 0 0,0 0 1 0 0,0-1-1 0 0,1 1 1 0 0,-1 0-1 0 0,0 1-99 0 0,-5 36-126 0 0,4-20 58 0 0,-15 73 597 0 0,5 1 0 0 0,4 14-529 0 0,4 133-1052 0 0,5-177 2106 0 0,-2-44-856 0 0,-1-1 1 0 0,-2 10-199 0 0,1-10-142 0 0,1 0 0 0 0,1 10 142 0 0,1-24 52 0 0,0 0-1 0 0,0 1 0 0 0,-1-1 1 0 0,0 0-1 0 0,1 1 1 0 0,-2-1-1 0 0,1 0 1 0 0,0 0-1 0 0,-1 0 1 0 0,0 2-52 0 0,1-5-45 0 0,0 0 1 0 0,0 0-1 0 0,1 0 1 0 0,-1 0-1 0 0,0 0 1 0 0,0 0-1 0 0,0 0 1 0 0,0 0-1 0 0,0 0 1 0 0,0 0-1 0 0,-1-1 1 0 0,1 1-1 0 0,0 0 1 0 0,0-1-1 0 0,0 1 1 0 0,-1-1-1 0 0,1 1 1 0 0,0-1-1 0 0,-1 0 1 0 0,1 0-1 0 0,0 1 1 0 0,-1-1-1 0 0,1 0 1 0 0,0 0-1 0 0,-1 0 1 0 0,1 0-1 0 0,0 0 0 0 0,-1-1 1 0 0,1 1-1 0 0,0 0 1 0 0,-1-1-1 0 0,1 1 1 0 0,0-1-1 0 0,-2 0 45 0 0,-6-4-1364 0 0</inkml:trace>
  <inkml:trace contextRef="#ctx0" brushRef="#br0" timeOffset="-308.209">4198 569 10592 0 0,'50'-15'2156'0'0,"-47"15"-1834"0"0,-1-1 0 0 0,1 1 1 0 0,0 0-1 0 0,-1-1 0 0 0,1 1 1 0 0,0 1-1 0 0,-1-1 0 0 0,1 0 0 0 0,0 1 1 0 0,-1-1-1 0 0,3 2-322 0 0,17 1 629 0 0,-12-2-554 0 0,0 0 0 0 0,0 0 0 0 0,0 2 0 0 0,0-1 0 0 0,0 1 0 0 0,3 2-75 0 0,-2-1-5 0 0,0-1 0 0 0,0 0 0 0 0,1-1-1 0 0,7 1 6 0 0,10-2 0 0 0,1-1 0 0 0,-1-2 0 0 0,10-3 0 0 0,44-2 0 0 0,-50 5 0 0 0</inkml:trace>
  <inkml:trace contextRef="#ctx0" brushRef="#br0" timeOffset="-5882.272">573 320 9008 0 0,'-3'-13'681'0'0,"15"-2"-426"0"0,-8 8 473 0 0,-4 7-633 0 0,1-1 0 0 0,-1 1-1 0 0,0 0 1 0 0,0-1 0 0 0,1 1 0 0 0,-1 0 0 0 0,0-1-1 0 0,0 1 1 0 0,0 0 0 0 0,0-1 0 0 0,1 1 0 0 0,-1-1-1 0 0,0 1 1 0 0,0-1 0 0 0,0 1 0 0 0,0 0 0 0 0,0-1-1 0 0,0 1 1 0 0,0-1 0 0 0,0 1 0 0 0,0-1 0 0 0,0 1 0 0 0,0 0-1 0 0,0-1 1 0 0,0 1 0 0 0,-1-1-95 0 0,1 0 1147 0 0,0 1 50 0 0,-7-3 1953 0 0,7 2-3060 0 0,-1 1-1 0 0,1-1 1 0 0,-1 1 0 0 0,1 0 0 0 0,-1-1 0 0 0,0 1 0 0 0,1 0 0 0 0,-1-1-1 0 0,0 1 1 0 0,1 0 0 0 0,-1 0 0 0 0,0 0 0 0 0,1-1 0 0 0,-1 1 0 0 0,0 0-1 0 0,0 0 1 0 0,1 0 0 0 0,-1 0 0 0 0,0 0-90 0 0,-5 2 253 0 0,0 1-1 0 0,0-1 1 0 0,1 1-1 0 0,-1 0 1 0 0,1 0-1 0 0,-1 0 1 0 0,1 1-1 0 0,0 0 1 0 0,0 0-1 0 0,-1 2-252 0 0,-13 9 484 0 0,5-5-442 0 0,1 1 1 0 0,0 1-1 0 0,0 0 0 0 0,-7 10-42 0 0,14-15 24 0 0,0 1-1 0 0,1-1 1 0 0,0 1-1 0 0,1 0 0 0 0,-1 1 1 0 0,2-1-1 0 0,-1 1 1 0 0,1 0-1 0 0,-1 6-23 0 0,3-9-7 0 0,1 0-1 0 0,0-1 1 0 0,0 1-1 0 0,1 0 1 0 0,0 0-1 0 0,0-1 0 0 0,0 1 1 0 0,1 0-1 0 0,-1-1 1 0 0,3 5 7 0 0,-2-4-59 0 0,0-4 62 0 0,-1 1 0 0 0,1-1 0 0 0,-1 1 0 0 0,1-1 0 0 0,0 0 0 0 0,0 0 0 0 0,0 0 0 0 0,0 0 0 0 0,0 0 0 0 0,0 0 0 0 0,0-1 0 0 0,1 1 0 0 0,-1-1 0 0 0,1 1 0 0 0,-1-1 0 0 0,1 0 0 0 0,-1 0 0 0 0,1 0 0 0 0,0 0-3 0 0,17 8 224 0 0,-13-6-210 0 0,0 0 0 0 0,0 0 0 0 0,0-1 0 0 0,1 1-1 0 0,-1-2 1 0 0,1 1 0 0 0,-1-1 0 0 0,1 0 0 0 0,4-1-14 0 0,2 1-84 0 0,0-2-1 0 0,-1 1 1 0 0,1-2 0 0 0,11-2 84 0 0,-12 0-19 0 0,-1-1 0 0 0,0 0 0 0 0,0-1 1 0 0,0 0-1 0 0,-1 0 0 0 0,10-8 19 0 0,2-1-640 0 0,31-20-6185 0 0,-24 15-99 0 0</inkml:trace>
  <inkml:trace contextRef="#ctx0" brushRef="#br0" timeOffset="-5444.613">875 1 14480 0 0,'0'0'330'0'0,"-1"1"45"0"0,-6 9-252 0 0,1 0 0 0 0,1 0 0 0 0,0 0 0 0 0,0 1 0 0 0,1 0 0 0 0,-2 8-123 0 0,3-12-13 0 0,2 1 0 0 0,-1 0 0 0 0,1-1 0 0 0,0 1 0 0 0,1 0 0 0 0,-1 0 0 0 0,2 0 0 0 0,-1 0 0 0 0,1-1 0 0 0,1 6 13 0 0,2 7 461 0 0,-1 0-1 0 0,-1 0 1 0 0,-1 12-461 0 0,-1-14 73 0 0,2 1 0 0 0,0-1-1 0 0,0 0 1 0 0,5 11-73 0 0,26 85 2815 0 0,-32-111-2759 0 0,0 1 0 0 0,0-1 1 0 0,-1 1-1 0 0,0-1 0 0 0,1 1 1 0 0,-1-1-1 0 0,-1 1 0 0 0,1-1 1 0 0,0 1-1 0 0,-1 0 0 0 0,0-1 1 0 0,1 0-1 0 0,-2 1 0 0 0,1-1 1 0 0,0 1-1 0 0,-1-1 0 0 0,1 0 1 0 0,-1 0-1 0 0,0 0 0 0 0,0 0-56 0 0,-3 4 0 0 0,5-7 3 0 0,0 1-1 0 0,0-1 1 0 0,0 0-1 0 0,0 1 0 0 0,0-1 1 0 0,0 1-1 0 0,0-1 1 0 0,-1 0-1 0 0,1 1 0 0 0,0-1 1 0 0,0 1-1 0 0,-1-1 1 0 0,1 0-1 0 0,0 1 0 0 0,0-1 1 0 0,-1 0-1 0 0,1 0 1 0 0,0 1-1 0 0,-1-1 0 0 0,1 0 1 0 0,0 0-1 0 0,-1 1 1 0 0,1-1-1 0 0,-1 0 0 0 0,1 0-2 0 0,0 0 1 0 0,0 0-1 0 0,0 0 0 0 0,1 0 0 0 0,-1 0 0 0 0,0 0 1 0 0,0 0-1 0 0,0 0 0 0 0,1 0 0 0 0,-1 0 1 0 0,0 0-1 0 0,0 0 0 0 0,0 0 0 0 0,0 0 0 0 0,1-1 1 0 0,-1 1-1 0 0,0 0 0 0 0,0 0 0 0 0,0 0 1 0 0,0 0-1 0 0,1 0 0 0 0,-1-1 0 0 0,0 1 0 0 0,0 0 1 0 0,0 0-1 0 0,0 0 0 0 0,0-1 0 0 0,0 1 1 0 0,0 0-1 0 0,0 0 0 0 0,0 0 0 0 0,0-1 0 0 0,0 1 1 0 0,0 0-1 0 0,1 0 0 0 0,-1 0 0 0 0,0-1 1 0 0,0 1-1 0 0,-1 0 0 0 0,1 0 0 0 0,0 0 0 0 0,0-1 1 0 0,0 1-1 0 0,0 0 0 0 0,0 0 0 0 0,0 0 1 0 0,0-1-1 0 0,0 1 0 0 0,0 0 0 0 0,0 0 0 0 0,0 0 1 0 0,-1 0-1 0 0,1-1 0 0 0,0 1 0 0 0,0 0 0 0 0,0-5 71 0 0,12-11 739 0 0,-2 5-259 0 0,2-6-897 0 0,0-1 0 0 0,0 0 0 0 0,-2-1 0 0 0,4-10 346 0 0,-13 28 0 0 0,9-21 0 0 0,-8 21 0 0 0,-1 0 0 0 0,0 0 0 0 0,1 0 0 0 0,-1 0 0 0 0,1 0 0 0 0,-1 0 0 0 0,1 0 0 0 0,0 0 0 0 0,-1 1 0 0 0,1-1 0 0 0,0 0 0 0 0,0 1 0 0 0,11-1 0 0 0,-8 4 0 0 0,-5-1 0 0 0,18 13-66 0 0,0 1 0 0 0,-2 0 0 0 0,12 16 66 0 0,-7-8 150 0 0,16 13-150 0 0,-15-13 0 0 0,-17-17 0 0 0,1-1 0 0 0,-1-1 0 0 0,6 5 0 0 0,-6-6-155 0 0,0-1-1 0 0,0 0 0 0 0,0-1 1 0 0,0 1-1 0 0,1-1 1 0 0,-1 0-1 0 0,1 0 0 0 0,0-1 1 0 0,-1 1-1 0 0,1-1 0 0 0,0-1 1 0 0,0 1-1 0 0,0-1 1 0 0,-1 0-1 0 0,1 0 0 0 0,0-1 1 0 0,0 1-1 0 0,4-2 156 0 0,15-3-1023 0 0</inkml:trace>
  <inkml:trace contextRef="#ctx0" brushRef="#br0" timeOffset="-4733.388">1546 279 11976 0 0,'-3'-1'142'0'0,"-1"0"1"0"0,1 1 0 0 0,-1 0 0 0 0,1 0-1 0 0,0 0 1 0 0,-1 0 0 0 0,1 0-1 0 0,-1 0 1 0 0,1 1 0 0 0,0 0 0 0 0,-1 0-1 0 0,1 0 1 0 0,0 0 0 0 0,0 0-1 0 0,0 1 1 0 0,0-1 0 0 0,0 1 0 0 0,0 0-1 0 0,0 0 1 0 0,1 0 0 0 0,-1 0 0 0 0,0 1-143 0 0,-70 62 3010 0 0,30-25-2285 0 0,25-21-433 0 0,17-18-263 0 0,0 0-1 0 0,0 0 1 0 0,0 0-1 0 0,0 0 0 0 0,1 0 1 0 0,-1 1-1 0 0,1-1 1 0 0,-1 0-1 0 0,1 0 1 0 0,-1 1-1 0 0,1-1 0 0 0,0 0 1 0 0,-1 1-1 0 0,1-1 1 0 0,0 0-1 0 0,0 1 0 0 0,0 0-28 0 0,4 27 708 0 0,-1-4-27 0 0,-3-24-668 0 0,0 0 0 0 0,0 1 0 0 0,0-1 1 0 0,1 0-1 0 0,-1 0 0 0 0,0 0 0 0 0,0 1 0 0 0,1-1 0 0 0,-1 0 0 0 0,1 0 0 0 0,-1 0 0 0 0,1 1 0 0 0,-1-1 0 0 0,1 0 0 0 0,0 0 0 0 0,0 0 0 0 0,0 0 0 0 0,-1 0 0 0 0,1-1 0 0 0,0 1 0 0 0,0 0 0 0 0,0 0 0 0 0,0 0 0 0 0,0-1 0 0 0,0 1 1 0 0,1-1-1 0 0,-1 1 0 0 0,0-1 0 0 0,0 1 0 0 0,0-1 0 0 0,0 1 0 0 0,1-1 0 0 0,-1 0 0 0 0,0 0 0 0 0,1 0-13 0 0,1 1 18 0 0,-1-1 0 0 0,1 0-1 0 0,-1 0 1 0 0,1-1 0 0 0,-1 1 0 0 0,1 0 0 0 0,-1-1 0 0 0,1 0 0 0 0,-1 1-1 0 0,1-1 1 0 0,-1 0 0 0 0,0 0 0 0 0,0 0 0 0 0,1-1 0 0 0,-1 1-1 0 0,0 0 1 0 0,0-1-18 0 0,28-22 971 0 0,-21 18-775 0 0,-1 0 1 0 0,0-1-1 0 0,4-4-196 0 0,-5 5-6 0 0,0-1-1 0 0,1 1 1 0 0,6-4 6 0 0,-7 6-45 0 0,-1 0 1 0 0,0-1-1 0 0,0 0 1 0 0,0-1-1 0 0,0 1 1 0 0,1-3 44 0 0,21-22 462 0 0,-22 25-526 0 0,-3 31-1690 0 0,-10-9 1584 0 0,6-16 170 0 0,1 0 0 0 0,-1-1 1 0 0,0 1-1 0 0,1 0 0 0 0,-1 0 0 0 0,1 0 0 0 0,0 0 0 0 0,-1 0 1 0 0,1 0-1 0 0,0 0 0 0 0,-1 0 0 0 0,1 0 0 0 0,0 0 0 0 0,0 0 1 0 0,0 1-1 0 0,0-1 0 0 0,0 0 0 0 0,0 0 0 0 0,0 0 0 0 0,0 0 1 0 0,1 0-1 0 0,-1 0 0 0 0,0 0 0 0 0,1 0 0 0 0,-1 0 0 0 0,1 1 0 0 0,16 18 0 0 0,-14-18 0 0 0,-1 0 0 0 0,0 1 0 0 0,1 0 0 0 0,-1-1 0 0 0,0 1 0 0 0,0 0 0 0 0,0 0 0 0 0,0 0 0 0 0,-1 0 0 0 0,1 0 0 0 0,-1 0 0 0 0,0 0 0 0 0,0 1 0 0 0,0 0 0 0 0,7 32 0 0 0,-8-30 0 0 0,6 0 0 0 0,0-3 0 0 0,-1-4 38 0 0,-1 1 0 0 0,1-1-1 0 0,-1 0 1 0 0,0-1-1 0 0,1 1 1 0 0,-1-1-1 0 0,0 0 1 0 0,0 0 0 0 0,3-2-38 0 0,2-1 324 0 0,-1-1 0 0 0,0 0 0 0 0,8-7-324 0 0,-3 0 84 0 0,-1-2 0 0 0,0 0 0 0 0,6-11-84 0 0,5-4-344 0 0,-22 28 335 0 0,0 1 0 0 0,1-1 0 0 0,-1 1-1 0 0,1-1 1 0 0,-1 1 0 0 0,1 0 0 0 0,0-1 0 0 0,-1 1 0 0 0,1 0 0 0 0,0 0 0 0 0,0 0-1 0 0,0 1 1 0 0,1-1 9 0 0,-2 0-222 0 0,-1 1-56 0 0,2 1-2 0 0,0-1 267 0 0,0 1 0 0 0,-1 0 0 0 0,1 0 0 0 0,0 0 0 0 0,-1 0 0 0 0,1 0 0 0 0,0 0 0 0 0,-1 0 1 0 0,1 1-1 0 0,-1-1 0 0 0,0 1 0 0 0,0-1 0 0 0,1 1 0 0 0,-1-1 0 0 0,0 1 0 0 0,0 0 0 0 0,0-1 0 0 0,-1 1 0 0 0,1 0 0 0 0,0 0 13 0 0,2 6-21 0 0,0-4 21 0 0,-1 1 0 0 0,-1 0 0 0 0,1 0 0 0 0,-1-1 0 0 0,1 1 0 0 0,-1 0 0 0 0,0 3 0 0 0,-1-2 0 0 0,1-1 0 0 0,0 0 0 0 0,1 1 0 0 0,-1-1 0 0 0,1 0 0 0 0,1 2 0 0 0,9 15 13 0 0,-6-13 44 0 0,-1 2 0 0 0,0-1 0 0 0,0 1 1 0 0,2 8-58 0 0,-6-13 705 0 0,0-5 32 0 0,-2-2-714 0 0,1-1 0 0 0,0 1 0 0 0,0-1 0 0 0,0 0 0 0 0,0 1 0 0 0,0-1 0 0 0,0 1 0 0 0,0-1 0 0 0,0 0 1 0 0,0 1-1 0 0,1-2-23 0 0,4-2 49 0 0,-4 4-37 0 0,0 1 0 0 0,-1-1-1 0 0,1 1 1 0 0,0-1-1 0 0,-1 0 1 0 0,1 1 0 0 0,-1-1-1 0 0,1 0 1 0 0,-1 1-1 0 0,0-1 1 0 0,1 0 0 0 0,-1 0-1 0 0,0 0 1 0 0,1 1-1 0 0,-1-1 1 0 0,0 0 0 0 0,0 0-1 0 0,0 0 1 0 0,0 1-1 0 0,1-1 1 0 0,-1 0 0 0 0,0 0-1 0 0,-1 0 1 0 0,1 0-1 0 0,0 1 1 0 0,0-1 0 0 0,0 0-1 0 0,0 0-11 0 0,0-1 4 0 0,0 1-1 0 0,0-1 0 0 0,0 1 0 0 0,0 0 0 0 0,1-1 1 0 0,-1 1-1 0 0,1-1 0 0 0,-1 1 0 0 0,1 0 1 0 0,0-1-1 0 0,-1 1 0 0 0,1 0 0 0 0,0 0 0 0 0,0-1 1 0 0,0 1-1 0 0,0 0-3 0 0,8-15-117 0 0,-8 0 3 0 0,-2 14 102 0 0,1 0-1 0 0,0 1 1 0 0,0-1-1 0 0,0 0 1 0 0,1 1 0 0 0,-1-1-1 0 0,0 0 1 0 0,1 1-1 0 0,-1-1 1 0 0,1 1-1 0 0,-1-1 1 0 0,1 0-1 0 0,0 1 1 0 0,0-1 0 0 0,0 1-1 0 0,-1 0 1 0 0,2-1 12 0 0,1-2-30 0 0,1 0 1 0 0,0 1-1 0 0,0-1 1 0 0,0 1 0 0 0,3-2 29 0 0,17-16-112 0 0,-23 19 92 0 0,2 0 0 0 0,15-2-96 0 0,-11 4 89 0 0,-1 0 0 0 0,1 0 0 0 0,0 1-1 0 0,-1 0 1 0 0,1 0 0 0 0,-1 0 0 0 0,1 1 0 0 0,-1 0 0 0 0,0 0-1 0 0,0 1 1 0 0,3 1 27 0 0,-1 0-31 0 0,0 1 0 0 0,0 0 1 0 0,0 0-1 0 0,-1 1 0 0 0,3 3 31 0 0,9 7-18 0 0,-14-12 10 0 0,-1 0 0 0 0,1 0-1 0 0,-1 1 1 0 0,3 4 8 0 0,-5-5-3 0 0,1-1 0 0 0,0 1 0 0 0,0-1 0 0 0,0 1 0 0 0,1-1 0 0 0,-1 0 0 0 0,1-1 0 0 0,-1 1 0 0 0,4 1 3 0 0,33 19 0 0 0,-38-21 6 0 0,0-1 0 0 0,0 1-1 0 0,0-1 1 0 0,0 0 0 0 0,1 0-1 0 0,-1 0 1 0 0,1 0 0 0 0,-1 0-1 0 0,0 0 1 0 0,1-1 0 0 0,1 1-6 0 0,2 0 23 0 0,-4-1-127 0 0,1 0 1 0 0,-1 0 0 0 0,1 0 0 0 0,0-1-1 0 0,-1 1 1 0 0,1-1 0 0 0,-1 1 0 0 0,1-1 0 0 0,-1 0-1 0 0,0 0 1 0 0,1 0 0 0 0,-1 0 0 0 0,0-1-1 0 0,0 1 1 0 0,0-1 0 0 0,0 1 0 0 0,1-2 103 0 0,7-3-1647 0 0,6-2-5380 0 0</inkml:trace>
  <inkml:trace contextRef="#ctx0" brushRef="#br0" timeOffset="-4338.825">2519 190 10136 0 0,'-10'11'1080'0'0,"3"-5"-114"0"0,1 0 1 0 0,-1 1-1 0 0,1-1 1 0 0,1 1-1 0 0,-1 1 0 0 0,1-1 1 0 0,1 1-1 0 0,-3 3-966 0 0,0 3 110 0 0,5-12-107 0 0,1 1 0 0 0,-1-1 0 0 0,1 1 0 0 0,0-1 0 0 0,0 1 0 0 0,0 0 0 0 0,0 0 0 0 0,0-1 0 0 0,1 1 0 0 0,-1 0 0 0 0,1 0 0 0 0,-1 1-3 0 0,3 5 30 0 0,-2-8-23 0 0,1 1 1 0 0,-1-1-1 0 0,0 1 0 0 0,0-1 0 0 0,0 0 1 0 0,0 1-1 0 0,0-1 0 0 0,0 1 1 0 0,0-1-1 0 0,0 0 0 0 0,0 1 0 0 0,-1-1 1 0 0,1 1-1 0 0,-1-1 0 0 0,1 0 0 0 0,-1 1-7 0 0,-7 12 57 0 0,6-11-48 0 0,-1 1 1 0 0,1 0-1 0 0,0 0 1 0 0,0 0-1 0 0,0 0 0 0 0,1 1 1 0 0,0-1-1 0 0,-1 0 1 0 0,2 1-1 0 0,-1-1 0 0 0,0 3-9 0 0,1-2 0 0 0,-1 21 0 0 0,1-25 0 0 0,0 0 0 0 0,0 0 0 0 0,0 0 0 0 0,0 0 0 0 0,0 0 0 0 0,1 0 0 0 0,-1 0 0 0 0,0 0 0 0 0,1 0 0 0 0,-1 0 0 0 0,1 0 0 0 0,-1 0 0 0 0,1 0 0 0 0,-1 0 0 0 0,1 0 0 0 0,0-1 0 0 0,0 1 0 0 0,-1 0 0 0 0,1 0 0 0 0,0 0 0 0 0,12 4-10 0 0,7 6 974 0 0,-19-10-454 0 0,-1-1-67 0 0,15-3-278 0 0,-3-1-165 0 0,0 0 0 0 0,0-1 0 0 0,0 0 0 0 0,0-1 0 0 0,-1 0 0 0 0,3-2 0 0 0,-12 6 0 0 0,10-6 0 0 0,0 0 0 0 0,1 1 0 0 0,3-1 0 0 0,-13 6 0 0 0,0 1 0 0 0,1 0 0 0 0,-1-1 0 0 0,0 1 0 0 0,0 1 0 0 0,1-1 0 0 0,-1 0 0 0 0,0 1 0 0 0,1 0 0 0 0,-1 0 0 0 0,1 0 0 0 0,-1 0 0 0 0,0 0 0 0 0,1 1 0 0 0,-1-1 0 0 0,3 2 0 0 0,-2 0-19 0 0,0 0 1 0 0,0 1-1 0 0,0-1 0 0 0,-1 1 0 0 0,1 0 0 0 0,-1 0 0 0 0,1 0 1 0 0,-1 0-1 0 0,0 1 0 0 0,-1-1 0 0 0,1 1 0 0 0,0 0 0 0 0,-1 0 0 0 0,1 2 19 0 0,6 12 114 0 0,-1 0 1 0 0,4 15-115 0 0,-8-23 35 0 0,7 27-174 0 0,-1 1 0 0 0,-1 0 0 0 0,-3 0 0 0 0,2 34 139 0 0,-5-26 434 0 0,-2-1-1 0 0,-3 25-433 0 0,1-62 111 0 0,0-1 0 0 0,0 1 0 0 0,-1-1 0 0 0,0 0 0 0 0,0 1 0 0 0,-1-1 0 0 0,0 0 0 0 0,-2 4-111 0 0,3-7 54 0 0,0 0 0 0 0,-1-1 0 0 0,1 1 0 0 0,-1 0 0 0 0,0-1 0 0 0,1 0-1 0 0,-2 0 1 0 0,1 1 0 0 0,0-2 0 0 0,0 1 0 0 0,-1 0 0 0 0,0-1 0 0 0,1 0 0 0 0,-1 0 0 0 0,-1 1-54 0 0,-5 1 0 0 0,8-3 0 0 0,0 0 0 0 0,0-1 0 0 0,0 1 0 0 0,0 0 0 0 0,0-1 0 0 0,0 1 0 0 0,-1-1 0 0 0,1 0 0 0 0,-1 0 0 0 0,-6 0 0 0 0</inkml:trace>
  <inkml:trace contextRef="#ctx0" brushRef="#br0" timeOffset="-4068.767">2541 1069 23551 0 0,'-4'-4'619'0'0,"0"0"-335"0"0,3 3-218 0 0,-1 0 1 0 0,1 0-1 0 0,0 0 0 0 0,0 0 0 0 0,0-1 0 0 0,0 1 0 0 0,0 0 0 0 0,0 0 0 0 0,1-1 0 0 0,-1 1 0 0 0,0-1 0 0 0,1 1 0 0 0,-1 0 0 0 0,1-1 0 0 0,-1 1 0 0 0,1-1-66 0 0,-1 0-69 0 0,-1 2 50 0 0,3-7-77 0 0,0 7 100 0 0,-1-1 1 0 0,0 0-1 0 0,0 0 0 0 0,0 0 0 0 0,1 1 0 0 0,-1-1 0 0 0,0 0 0 0 0,1 1 1 0 0,-1-1-1 0 0,1 0 0 0 0,-1 1 0 0 0,1-1 0 0 0,-1 1 0 0 0,1-1 0 0 0,-1 0 1 0 0,1 1-1 0 0,-1-1 0 0 0,1 1 0 0 0,0 0 0 0 0,-1-1 0 0 0,1 1 0 0 0,0-1 1 0 0,0 1-1 0 0,-1 0 0 0 0,1 0 0 0 0,0-1 0 0 0,0 1 0 0 0,-1 0 0 0 0,1 0 1 0 0,0 0-1 0 0,0 0 0 0 0,-1 0 0 0 0,1 0 0 0 0,0 0 0 0 0,0 0 0 0 0,0 0 1 0 0,0 0-5 0 0,0 0-495 0 0,-1 0-184 0 0,0 0-982 0 0,0 0-3974 0 0,0 0-1696 0 0</inkml:trace>
  <inkml:trace contextRef="#ctx0" brushRef="#br0" timeOffset="-1330.025">2931 531 8288 0 0,'7'4'190'0'0,"-5"-3"28"0"0,-2-1 7 0 0,-4 7 1990 0 0,4-7-2182 0 0,0 0 1 0 0,0 0 0 0 0,0 0 0 0 0,0 0 0 0 0,-1 0 0 0 0,1 0-1 0 0,0 0 1 0 0,0 0 0 0 0,0 0 0 0 0,0 0 0 0 0,0 0-1 0 0,-1 1 1 0 0,1-1 0 0 0,0 0 0 0 0,0 0 0 0 0,0 0-1 0 0,0 0 1 0 0,0 0 0 0 0,0 1 0 0 0,0-1 0 0 0,0 0-1 0 0,0 0 1 0 0,0 0 0 0 0,-1 0 0 0 0,1 1 0 0 0,0-1-1 0 0,0 0 1 0 0,0 0 0 0 0,0 0 0 0 0,0 0 0 0 0,0 1 0 0 0,0-1-1 0 0,0 0 1 0 0,0 0 0 0 0,0 0 0 0 0,0 0 0 0 0,1 1-1 0 0,-1-1 1 0 0,0 0 0 0 0,0 0 0 0 0,0 0 0 0 0,0 0-1 0 0,0 0 1 0 0,0 1 0 0 0,0-1 0 0 0,0 0 0 0 0,0 0-1 0 0,0 0 1 0 0,1 0 0 0 0,-1 0 0 0 0,0 0 0 0 0,0 1-1 0 0,0-1 1 0 0,0 0 0 0 0,0 0 0 0 0,1 0 0 0 0,-1 0 0 0 0,0 0-1 0 0,0 0 1 0 0,0 0 0 0 0,0 0 0 0 0,1 0 0 0 0,-1 0-1 0 0,0 0 1 0 0,0 0 0 0 0,0 0 0 0 0,0 0 0 0 0,1 0-1 0 0,-1 0-33 0 0,4 3 196 0 0,-3-3 284 0 0,-1 0 0 0 0,1 0-437 0 0,-1-1 1 0 0,0 1 0 0 0,0-1 0 0 0,1 1-1 0 0,-1 0 1 0 0,0-1 0 0 0,0 1 0 0 0,1-1 0 0 0,-1 1-1 0 0,1 0 1 0 0,-1 0 0 0 0,0-1 0 0 0,1 1 0 0 0,-1 0-1 0 0,1-1 1 0 0,-1 1 0 0 0,1 0 0 0 0,-1 0-1 0 0,1 0 1 0 0,-1 0 0 0 0,0-1 0 0 0,1 1 0 0 0,-1 0-1 0 0,1 0 1 0 0,-1 0 0 0 0,1 0 0 0 0,-1 0 0 0 0,1 0-1 0 0,-1 0 1 0 0,1 0 0 0 0,0 1-44 0 0,-1-1 37 0 0,1 0 1 0 0,0 0-1 0 0,-1 0 1 0 0,1 0-1 0 0,0 0 1 0 0,-1 0-1 0 0,1 0 1 0 0,-1 0-1 0 0,1 0 1 0 0,0-1-1 0 0,-1 1 1 0 0,1 0-1 0 0,-1 0 0 0 0,1 0 1 0 0,-1-1-1 0 0,1 1 1 0 0,-1 0-1 0 0,1-1 1 0 0,-1 1-38 0 0,6-6 178 0 0,-4 5-138 0 0,-1-1-1 0 0,1 1 0 0 0,0-1 0 0 0,-1 1 0 0 0,1 0 0 0 0,0 0 0 0 0,0-1 0 0 0,0 1 0 0 0,1 0-39 0 0,3-2 271 0 0,-1-1 0 0 0,0 0-1 0 0,1 0 1 0 0,-2 0-1 0 0,1-1 1 0 0,0 1-1 0 0,-1-1 1 0 0,2-2-271 0 0,4-5 35 0 0,-8 10-30 0 0,10-10-15 0 0,-1-1-1 0 0,-1 0 1 0 0,4-6 10 0 0,-11 16-1 0 0,-1-1 0 0 0,0 1 0 0 0,-1-1 0 0 0,1 1 0 0 0,0-1 0 0 0,-1 1 0 0 0,0-1 0 0 0,0 0 0 0 0,0 0 0 0 0,0 0 1 0 0,-1 1-1 0 0,1-1 0 0 0,-1 0 0 0 0,0 0 0 0 0,0 0 0 0 0,-1 0 0 0 0,1-2 1 0 0,-1 5-1 0 0,1 0 1 0 0,0 0-1 0 0,-1 0 1 0 0,1 0-1 0 0,-1 0 1 0 0,1 0 0 0 0,-1 0-1 0 0,0 0 1 0 0,1 0-1 0 0,-1 0 1 0 0,0 0-1 0 0,0 0 1 0 0,1 0-1 0 0,-1 1 1 0 0,0-1-1 0 0,0 0 1 0 0,0 0-1 0 0,0 1 1 0 0,0-1 0 0 0,0 1-1 0 0,0-1 1 0 0,0 1-1 0 0,0-1 1 0 0,0 1-1 0 0,-1 0 1 0 0,1 0-1 0 0,0-1 1 0 0,0 1-1 0 0,0 0 1 0 0,0 0-1 0 0,-1 0 1 0 0,1 0 0 0 0,0 0-1 0 0,0 1 1 0 0,0-1-1 0 0,0 0 1 0 0,0 0-1 0 0,-1 1 1 0 0,-6 1 170 0 0,0 0-1 0 0,0 1 1 0 0,0 0-1 0 0,0 1 1 0 0,0 0-170 0 0,-1 1 652 0 0,5-3-623 0 0,1 0-1 0 0,-1 0 0 0 0,1 0 0 0 0,0 1 0 0 0,0 0 0 0 0,0 0 0 0 0,0-1 1 0 0,0 2-1 0 0,-1 1-28 0 0,-22 35-355 0 0,16-24 816 0 0,8-11-491 0 0,0 0-1 0 0,1-1 0 0 0,-1 1 0 0 0,1 0 0 0 0,0 0 1 0 0,1 0-1 0 0,-1 0 0 0 0,1 0 0 0 0,0 1 0 0 0,0-1 31 0 0,1 0 42 0 0,0-1-1 0 0,0 0 1 0 0,0 1 0 0 0,0-1-1 0 0,1 0 1 0 0,-1 0-1 0 0,1 0 1 0 0,0 0-1 0 0,1 0 1 0 0,-1-1-1 0 0,1 1 1 0 0,-1-1-1 0 0,3 2-41 0 0,2 2 12 0 0,0 0-1 0 0,1 0 1 0 0,0-1-1 0 0,0 0 1 0 0,6 3-12 0 0,-10-7-58 0 0,0 0 0 0 0,1 0 1 0 0,-1-1-1 0 0,1 1 0 0 0,-1-1 1 0 0,1 0-1 0 0,-1 0 1 0 0,1 0-1 0 0,0-1 0 0 0,-1 0 1 0 0,1 0-1 0 0,0 0 0 0 0,2-1 58 0 0,45-7-1668 0 0,-24 4 804 0 0</inkml:trace>
  <inkml:trace contextRef="#ctx0" brushRef="#br1" timeOffset="76824.638">30 891 2760 0 0,'0'0'125'0'0,"0"0"161"0"0,0 0 587 0 0,0 0 256 0 0,0 0 50 0 0,0 0-74 0 0,0 0-330 0 0,0 0-146 0 0,0 0-28 0 0,0 0-22 0 0,0 0-64 0 0,0 0-31 0 0,0 0-4 0 0,0 0-347 0 0,0-1 1 0 0,1 1 0 0 0,-1-1 0 0 0,0 1 0 0 0,1 0-1 0 0,-1-1 1 0 0,0 1 0 0 0,1 0 0 0 0,-1-1 0 0 0,0 1-1 0 0,1 0 1 0 0,-1 0 0 0 0,1-1 0 0 0,-1 1 0 0 0,1 0-1 0 0,-1 0 1 0 0,1 0-134 0 0,0 1 42 0 0,0-1 0 0 0,0 1 0 0 0,0 0 0 0 0,0 0 0 0 0,0 0 0 0 0,0 0 0 0 0,-1 0 0 0 0,1 0 0 0 0,0 0 0 0 0,0 0 0 0 0,-1 0 0 0 0,1 1 0 0 0,-1-1 0 0 0,1 0 0 0 0,-1 0 0 0 0,1 1 0 0 0,-1-1 0 0 0,0 1-42 0 0,4 29 881 0 0,-1-11-446 0 0,-2-9-251 0 0,0 1 0 0 0,0-1 0 0 0,-1 3-184 0 0,0-13 21 0 0,-6 37 355 0 0,6-22-261 0 0,1-8-62 0 0,-1 1 1 0 0,0-1-1 0 0,-1 0 0 0 0,0 0 1 0 0,0 0-1 0 0,-1 0 0 0 0,0 1-53 0 0,0-2 119 0 0,1 0-1 0 0,0 1 0 0 0,0-1 1 0 0,0 1-1 0 0,1 0 1 0 0,0 5-119 0 0,0-4-47 0 0,0-2 37 0 0,0-6-44 0 0,0-1-10 0 0,0 0 22 0 0,0 0 86 0 0,0 0 28 0 0,0 0 4 0 0,0 0-4 0 0,0 0 13 0 0,1-1-80 0 0,-1 1 0 0 0,1-1 1 0 0,-1 0-1 0 0,0 0 0 0 0,0 0 0 0 0,1 0 0 0 0,-1 1 1 0 0,0-1-1 0 0,0 0 0 0 0,0 0 0 0 0,0 0 0 0 0,0 0 1 0 0,0 0-6 0 0,0-4 1 0 0,3-1 8 0 0,-1 0 0 0 0,1 0 0 0 0,0 0 0 0 0,0 1 0 0 0,1-1 0 0 0,0 1 0 0 0,2-2-9 0 0,12-21 1 0 0,-11 15-1 0 0,15-26 0 0 0,-20 36 0 0 0,0 0 0 0 0,0 1 0 0 0,0-1 0 0 0,1 0 0 0 0,-1 1 0 0 0,1-1 0 0 0,0 1 0 0 0,0 0 0 0 0,0 0 0 0 0,1-1 0 0 0,4-1-12 0 0,-1 5-36 0 0,-2-1 26 0 0,-4 0-6 0 0,-1 0 88 0 0,7 10 174 0 0,-6-6-199 0 0,0 1-1 0 0,-1-1 1 0 0,1 1-1 0 0,-1 0 1 0 0,0-1-1 0 0,0 1 0 0 0,-1-1 1 0 0,1 1-1 0 0,-1-1 1 0 0,0 1-1 0 0,0-1 1 0 0,0 1-1 0 0,-1-1 1 0 0,1 0-1 0 0,-1 0 0 0 0,0 0 1 0 0,-1 0-1 0 0,1 0 1 0 0,-1 0-1 0 0,1 0 1 0 0,-1-1-1 0 0,0 1 0 0 0,-4 2-34 0 0,-3 3 165 0 0,-35 27 427 0 0,41-33-683 0 0,-1-1 0 0 0,1 1 0 0 0,-1-1-1 0 0,0 1 1 0 0,0-2 0 0 0,0 1 0 0 0,0 0 0 0 0,0-1-1 0 0,-3 1 92 0 0,-11 4-575 0 0,7-1-5735 0 0,5-2 1004 0 0</inkml:trace>
  <inkml:trace contextRef="#ctx0" brushRef="#br1" timeOffset="77644.922">264 1033 6072 0 0,'0'0'274'0'0,"0"0"0"0"0,0 0-68 0 0,0 0 370 0 0,0 0 179 0 0,0 0 40 0 0,0 0-30 0 0,0 0-145 0 0,0 0-63 0 0,0 0-11 0 0,0 0-20 0 0,0 0-72 0 0,0 0-36 0 0,0 0-8 0 0,0 0-33 0 0,4 3 542 0 0,-1-2-859 0 0,-1 0-19 0 0,1 0-1 0 0,-1-1 0 0 0,1 1 1 0 0,0 0-1 0 0,-1-1 1 0 0,1 0-1 0 0,-1 1 0 0 0,1-1 1 0 0,0 0-1 0 0,-1 0 1 0 0,1-1-1 0 0,0 1 0 0 0,-1 0 1 0 0,1-1-1 0 0,0 0 0 0 0,-1 1 1 0 0,1-1-1 0 0,-1 0 1 0 0,1-1-41 0 0,14-1 21 0 0,-15 3-21 0 0,0 0 0 0 0,-1 0 0 0 0,1-1 0 0 0,0 1 0 0 0,-1 0 0 0 0,1-1 0 0 0,-1 1-1 0 0,1-1 1 0 0,-1 1 0 0 0,1-1 0 0 0,-1 0 0 0 0,1 1 0 0 0,-1-1 0 0 0,1 0 0 0 0,25-18 1219 0 0,-26 18-1144 0 0,-1 1-65 0 0,0-1 0 0 0,0 1 0 0 0,0 0 1 0 0,0 0-1 0 0,0-1 0 0 0,0 1 0 0 0,0 0 0 0 0,0-1 0 0 0,0 1 0 0 0,0 0 0 0 0,0-1 0 0 0,-1 1 0 0 0,1 0 0 0 0,0 0 1 0 0,0-1-1 0 0,0 1 0 0 0,0 0 0 0 0,-1-1 0 0 0,1 1 0 0 0,0 0 0 0 0,0 0 0 0 0,0 0 0 0 0,-1-1 0 0 0,1 1 0 0 0,0 0 0 0 0,0 0 1 0 0,-1 0-1 0 0,1-1 0 0 0,0 1 0 0 0,0 0 0 0 0,-1 0 0 0 0,1 0 0 0 0,0 0 0 0 0,-1 0 0 0 0,1 0 0 0 0,0 0 0 0 0,-1 0 1 0 0,1 0-1 0 0,0 0 0 0 0,-1 0-10 0 0,-6-3 69 0 0,6 3-5 0 0,-2 0-55 0 0,1 1 0 0 0,0-1 0 0 0,0 0 0 0 0,-1 0-1 0 0,1 0 1 0 0,0 0 0 0 0,0 0 0 0 0,-1 0 0 0 0,1 0-1 0 0,0-1 1 0 0,-1 0-9 0 0,-16 0 58 0 0,16 1-33 0 0,0 1 0 0 0,-1-1-1 0 0,1 1 1 0 0,0 0 0 0 0,0 0 0 0 0,-1 0-1 0 0,1 1 1 0 0,0-1 0 0 0,0 1 0 0 0,0-1-1 0 0,1 1 1 0 0,-1 0 0 0 0,0 0 0 0 0,1 1-1 0 0,-1-1 1 0 0,1 0 0 0 0,0 1-1 0 0,-3 2-24 0 0,-1 3 26 0 0,5-7-19 0 0,0 0-1 0 0,0 0 1 0 0,0 0 0 0 0,0 0-1 0 0,0 1 1 0 0,0-1 0 0 0,1 0-1 0 0,-1 1 1 0 0,0-1 0 0 0,1 0-1 0 0,-1 1 1 0 0,1-1-1 0 0,0 1 1 0 0,-1-1 0 0 0,1 1-7 0 0,-1 4-16 0 0,0 1 0 0 0,1 0-1 0 0,0 0 1 0 0,0-1 0 0 0,1 1 0 0 0,0 0 0 0 0,0-1 0 0 0,0 1 0 0 0,1-1 0 0 0,0 1 0 0 0,0-1-1 0 0,2 2 17 0 0,-2-5 15 0 0,0 0-1 0 0,0-1 0 0 0,0 1 1 0 0,0-1-1 0 0,1 0 0 0 0,-1 1 0 0 0,1-1 1 0 0,0 0-1 0 0,-1-1 0 0 0,2 2-14 0 0,29 14-130 0 0,-31-16 88 0 0,10 4 6 0 0,0-1 0 0 0,1 0 1 0 0,-1-1-1 0 0,1-1 0 0 0,-1 0 0 0 0,1 0 0 0 0,0-1 0 0 0,5-1 36 0 0,-3-1-50 0 0,0 0-1 0 0,-1-2 0 0 0,9-1 51 0 0,17-3-1914 0 0,-21 4-3651 0 0</inkml:trace>
  <inkml:trace contextRef="#ctx0" brushRef="#br1" timeOffset="79093.611">738 966 6912 0 0,'0'0'528'0'0,"0"0"-172"0"0,-13-2 2937 0 0,10 2-3000 0 0,-1 0 0 0 0,1 0 0 0 0,-1 0 0 0 0,1 1 0 0 0,-1 0 1 0 0,1-1-1 0 0,-1 1 0 0 0,1 0 0 0 0,0 1 0 0 0,0-1 0 0 0,-1 1 0 0 0,1-1 0 0 0,0 1 0 0 0,0 0 0 0 0,0 0 1 0 0,-1 1-294 0 0,-20 11 839 0 0,21-12-780 0 0,1-1 1 0 0,-1 1-1 0 0,0 0 0 0 0,1 0 1 0 0,-1 0-1 0 0,1 0 0 0 0,0 0 0 0 0,0 1 1 0 0,0-1-1 0 0,0 1 0 0 0,-2 1-59 0 0,-16 34 385 0 0,8-15-147 0 0,5-11-100 0 0,-10 18 38 0 0,17-28-195 0 0,-1-1 1 0 0,0 1-1 0 0,1 0 0 0 0,0 0 1 0 0,-1 0-1 0 0,1 0 0 0 0,0 0 1 0 0,0 0-1 0 0,0-1 1 0 0,0 1-1 0 0,0 0 0 0 0,0 0 1 0 0,0 0-1 0 0,1 0 0 0 0,0 1 19 0 0,0 1-2 0 0,0-2 3 0 0,-1 0 1 0 0,1 1 0 0 0,-1-1-1 0 0,1 0 1 0 0,0 0 0 0 0,0 0-1 0 0,0 0 1 0 0,0 0 0 0 0,0-1-1 0 0,0 1 1 0 0,1 0 0 0 0,-1 0-1 0 0,1-1 1 0 0,-1 1 0 0 0,1-1-1 0 0,-1 1 1 0 0,1-1 0 0 0,0 0-1 0 0,0 0 1 0 0,0 1 0 0 0,0-1-1 0 0,0-1 1 0 0,0 1 0 0 0,0 0-2 0 0,10 2 20 0 0,1-1-1 0 0,0 0 1 0 0,0-1 0 0 0,0-1-1 0 0,0 0 1 0 0,0-1 0 0 0,0 0 0 0 0,1-1-20 0 0,14-3-172 0 0,-1-1 0 0 0,1-2 0 0 0,5-2 172 0 0,42-23-846 0 0,-68 31 800 0 0,-1-1 1 0 0,1 0 0 0 0,0 0-1 0 0,-1-1 1 0 0,1 0 0 0 0,-1 0-1 0 0,0 0 1 0 0,-1-1 0 0 0,1 0 0 0 0,-1 0-1 0 0,0 0 1 0 0,4-5 45 0 0,-3 3 272 0 0,-4 6-260 0 0,0 0 0 0 0,0-1 0 0 0,-1 1 0 0 0,1 0 0 0 0,-1-1-1 0 0,1 0 1 0 0,-1 1 0 0 0,0-1 0 0 0,0 0 0 0 0,1 0 0 0 0,-1 1 0 0 0,0-1 0 0 0,-1 0-1 0 0,2-2-11 0 0,-2 4 6 0 0,0 0-1 0 0,0-1 1 0 0,0 1-1 0 0,0-1 1 0 0,0 1-1 0 0,0 0 1 0 0,-1-1-1 0 0,1 1 0 0 0,0 0 1 0 0,0-1-1 0 0,0 1 1 0 0,0 0-1 0 0,0-1 1 0 0,0 1-1 0 0,-1 0 1 0 0,1-1-1 0 0,0 1 0 0 0,0 0 1 0 0,-1-1-1 0 0,1 1 1 0 0,0 0-1 0 0,0 0 1 0 0,-1-1-1 0 0,1 1 1 0 0,0 0-1 0 0,-1 0 0 0 0,1 0 1 0 0,0 0-1 0 0,-1-1 1 0 0,1 1-1 0 0,0 0 1 0 0,-1 0-1 0 0,1 0 0 0 0,0 0 1 0 0,-1 0-1 0 0,1 0 1 0 0,0 0-1 0 0,-1 0 1 0 0,1 0-1 0 0,0 0 1 0 0,-1 0-1 0 0,1 0 0 0 0,-1 0 1 0 0,1 0-1 0 0,0 0 1 0 0,-1 0-1 0 0,1 0 1 0 0,0 0-1 0 0,-1 1 1 0 0,1-1-1 0 0,0 0 0 0 0,-1 0 1 0 0,1 1-6 0 0,-2-1 18 0 0,0 1 1 0 0,0 0 0 0 0,0 0-1 0 0,0 1 1 0 0,0-1 0 0 0,1 0-1 0 0,-1 1 1 0 0,-1 0-19 0 0,-37 48 653 0 0,32-39-96 0 0,6-8-459 0 0,0-1 0 0 0,0 1 0 0 0,0 0 0 0 0,0 0 0 0 0,0 0 0 0 0,1 1 0 0 0,-1-1 0 0 0,1 1-98 0 0,-5 10-512 0 0,5-11 512 0 0,0-1 1 0 0,0 0-1 0 0,0 1 1 0 0,0-1-1 0 0,1 1 1 0 0,-1 0-1 0 0,1-1 1 0 0,-1 1-1 0 0,1 2 0 0 0,0-3-34 0 0,0 1-1 0 0,1-1 0 0 0,-1 0 0 0 0,0 1 1 0 0,1-1-1 0 0,-1 0 0 0 0,1 1 1 0 0,0-1-1 0 0,0 0 0 0 0,1 2 35 0 0,-2-3-33 0 0,1 0 1 0 0,0 0-1 0 0,-1 0 1 0 0,1 0-1 0 0,0 0 1 0 0,0 0-1 0 0,0-1 0 0 0,0 1 1 0 0,0 0-1 0 0,0 0 1 0 0,0-1-1 0 0,0 1 1 0 0,0-1-1 0 0,0 1 0 0 0,0-1 1 0 0,0 1-1 0 0,0-1 1 0 0,0 0-1 0 0,0 1 0 0 0,0-1 1 0 0,1 0-1 0 0,-1 0 1 0 0,0 0-1 0 0,0 0 33 0 0,3 0 39 0 0,0 0-1 0 0,-1-1 1 0 0,1 1-1 0 0,-1-1 0 0 0,1 0 1 0 0,-1 0-1 0 0,1 0 1 0 0,-1 0-1 0 0,0 0 1 0 0,0-1-1 0 0,1 0 1 0 0,-1 1-1 0 0,0-1 1 0 0,0 0-1 0 0,-1-1 1 0 0,3-1-39 0 0,1-2-20 0 0,-1 0 0 0 0,0 0 1 0 0,-1 0-1 0 0,1 0 1 0 0,-1-1-1 0 0,-1 0 1 0 0,1-1 19 0 0,-2 4 162 0 0,0 1-121 0 0,0 0 0 0 0,-1 0 0 0 0,1 0 0 0 0,-1-1 0 0 0,0 1 0 0 0,0-1 0 0 0,0 1 0 0 0,0-1 0 0 0,0 1 0 0 0,-1-1 0 0 0,0 1 0 0 0,0-4-41 0 0,0-20 342 0 0,1 21-156 0 0,-1 20-403 0 0,-3 9 93 0 0,2-20 120 0 0,1 0 0 0 0,-1 0-1 0 0,1 0 1 0 0,0 0 0 0 0,-1 0 0 0 0,1 0 0 0 0,1 0 0 0 0,-1 0 0 0 0,1 3 4 0 0,0 15 133 0 0,-1-19-133 0 0,0 0 0 0 0,0 0 0 0 0,0 0 0 0 0,0 0-1 0 0,0 1 1 0 0,0-1 0 0 0,1 0 0 0 0,-1 0 0 0 0,1 0 0 0 0,-1 0 0 0 0,1 0-1 0 0,0 0 1 0 0,0 0 0 0 0,0 0 0 0 0,0 0 0 0 0,0-1 0 0 0,0 1 0 0 0,1 0 0 0 0,-1-1-1 0 0,2 2 1 0 0,-3-2 5 0 0,1 0-1 0 0,0 0 0 0 0,0 0 1 0 0,-1 0-1 0 0,1 0 0 0 0,0 0 1 0 0,0 0-1 0 0,0-1 0 0 0,0 1 1 0 0,0 0-1 0 0,0-1 0 0 0,0 1 1 0 0,0-1-1 0 0,1 1 0 0 0,-1-1 0 0 0,0 1 1 0 0,0-1-1 0 0,0 0 0 0 0,1 1-4 0 0,1-1 61 0 0,-1 0 76 0 0,14-5 135 0 0,-13 4-272 0 0,0 0 0 0 0,0-1 0 0 0,-1 1 0 0 0,1-1 0 0 0,-1 0 0 0 0,1 1 0 0 0,-1-1 0 0 0,0 0 0 0 0,0 0 0 0 0,0 0 0 0 0,0-1 0 0 0,0 1 0 0 0,0 0 0 0 0,0-1 0 0 0,-1 0 0 0 0,4-6 0 0 0,0 0 0 0 0,-1-1 0 0 0,2-8 0 0 0,-3 9 0 0 0,0 1 0 0 0,1-1 0 0 0,-1 1 0 0 0,5-5 0 0 0,-5 6 0 0 0,-1 11 0 0 0,1-1 0 0 0,-1 1 0 0 0,0-1 0 0 0,-1 1 0 0 0,1 0 0 0 0,0 0 0 0 0,-1-1 0 0 0,0 2 0 0 0,21 89 0 0 0,-21-91 17 0 0,0-1-1 0 0,0 1 0 0 0,0-1 0 0 0,0 1 0 0 0,0-1 1 0 0,0 1-1 0 0,1-1 0 0 0,-1 0 0 0 0,1 0 0 0 0,0 0 1 0 0,-1 0-1 0 0,1 0 0 0 0,1 1-16 0 0,-2-2 221 0 0,0-2-177 0 0,0 1-1 0 0,0-1 0 0 0,0 1 0 0 0,0-1 0 0 0,-1 1 1 0 0,1-1-1 0 0,0 1 0 0 0,0 0 0 0 0,0-1 1 0 0,0 1-1 0 0,0 0 0 0 0,0 0 0 0 0,1 0-43 0 0,-1 0 10 0 0,0 0 0 0 0,-1-1 0 0 0,1 1 0 0 0,0 0 0 0 0,0 0 0 0 0,0 0-1 0 0,0-1 1 0 0,0 1 0 0 0,0 0 0 0 0,-1-1 0 0 0,1 1 0 0 0,0-1 0 0 0,0 1 0 0 0,0-1-1 0 0,-1 0 1 0 0,1 0-10 0 0,22-32 320 0 0,-5 12-40 0 0,-2-1 0 0 0,3-6-280 0 0,-4 2-204 0 0,-12 20 209 0 0,0 0 0 0 0,0 0-1 0 0,1 0 1 0 0,0 1 0 0 0,0 0-1 0 0,2-3-4 0 0,23-16-168 0 0,-27 24 48 0 0,0 1 119 0 0,0 1 0 0 0,0-1 0 0 0,0 1 0 0 0,0 0 0 0 0,0 0 0 0 0,0 0 0 0 0,-1 0 0 0 0,1 0 0 0 0,-1 0 0 0 0,1 1 0 0 0,-1-1 0 0 0,0 0 0 0 0,0 1 0 0 0,0-1 0 0 0,0 1 0 0 0,0-1 0 0 0,0 1 0 0 0,-1-1 1 0 0,7 16 306 0 0,3 5-204 0 0,-4-10-298 0 0,0-1 0 0 0,5 9 196 0 0,-4-11-14 0 0,-1-2 83 0 0,-1-1 0 0 0,0 1-1 0 0,-1 1 1 0 0,0-1 0 0 0,0 1-69 0 0,-1-2 127 0 0,-1 1-98 0 0,-2-7-30 0 0,0-1 0 0 0,-1 1 0 0 0,1-1-1 0 0,0 1 1 0 0,0-1 0 0 0,-1 1 0 0 0,1-1 0 0 0,0 1 0 0 0,0-1-1 0 0,0 1 1 0 0,0-1 0 0 0,0 1 0 0 0,-1-1 0 0 0,1 1-1 0 0,0 0 1 0 0,0-1 0 0 0,1 1 0 0 0,-1-1 0 0 0,0 1 1 0 0,0 0-17 0 0,0 1 0 0 0,0-1 0 0 0,0 0 0 0 0,-1 1 0 0 0,1-1 0 0 0,0 0 0 0 0,-1 1 0 0 0,1-1 1 0 0,0 0-1 0 0,-1 0 0 0 0,0 1 0 0 0,1-1 0 0 0,-1 0 17 0 0,-19 20 254 0 0,18-19-253 0 0,0-1-1 0 0,-1 0 0 0 0,1 0 1 0 0,0 0-1 0 0,0 0 0 0 0,-1 0 0 0 0,1-1 1 0 0,-1 1-1 0 0,1-1 0 0 0,-1 1 1 0 0,1-1-1 0 0,-1 0 0 0 0,1 0 1 0 0,-1 0-1 0 0,1 0 0 0 0,-3-1 0 0 0,2 1 10 0 0,2 0 63 0 0,1 0 15 0 0,0 0 0 0 0,0 0-36 0 0,0 0-138 0 0,0 0-14 0 0,13-8 136 0 0,20-3-26 0 0,2-7-10 0 0,-21 11 0 0 0,0 0 0 0 0,0-1 0 0 0,-1-1 0 0 0,0 0 0 0 0,-1 0 0 0 0,10-11 0 0 0,-4 2-2 0 0,-9 9-13 0 0,0 0-1 0 0,-1-1 0 0 0,-1 1 1 0 0,1-2-1 0 0,2-5 16 0 0,25-51 68 0 0,-33 64-71 0 0,-1 0 0 0 0,1-1 0 0 0,-1 1 0 0 0,0-1 0 0 0,0 1-1 0 0,0-1 1 0 0,-1 1 0 0 0,1-1 0 0 0,-1 1 0 0 0,0-1 0 0 0,0 0-1 0 0,0-2 4 0 0,0-1 0 0 0,-2 7 5 0 0,0 0 0 0 0,0 0 0 0 0,0 0 0 0 0,0 0 1 0 0,0 0-1 0 0,0 0 0 0 0,0 1 0 0 0,1-1 0 0 0,-2 1-5 0 0,-1 1-14 0 0,0 1 1 0 0,0 0-1 0 0,1 0 0 0 0,-1 0 0 0 0,0 0 0 0 0,1 0 0 0 0,0 1 0 0 0,-1 0 14 0 0,-3 5 46 0 0,3-5-47 0 0,1 1 0 0 0,0-1 0 0 0,0 1 0 0 0,1 0-1 0 0,-1 0 1 0 0,1 0 0 0 0,0 0 0 0 0,1 0 0 0 0,-1 0 0 0 0,1 2 1 0 0,-2 4-14 0 0,1 1 0 0 0,1 0 0 0 0,0-1 0 0 0,0 4 14 0 0,1-11 0 0 0,1 0 0 0 0,-1 0 0 0 0,1 0 0 0 0,0 0 0 0 0,0 0 0 0 0,0-1 0 0 0,1 1 0 0 0,-1 0 0 0 0,1-1 0 0 0,0 1 0 0 0,0-1 0 0 0,0 1 0 0 0,1-1 0 0 0,-1 0 0 0 0,1 0 0 0 0,0 0 0 0 0,-1-1 0 0 0,1 1 0 0 0,0 0 0 0 0,1-1 0 0 0,0 1 0 0 0,4 2 0 0 0,0 0 0 0 0,0-1 0 0 0,1 0 0 0 0,-1 0 0 0 0,1-1 0 0 0,0 0 0 0 0,0 0 0 0 0,5 0 0 0 0,13 0-450 0 0,1 0 0 0 0,0-2 0 0 0,-1-1 0 0 0,1-2 0 0 0,21-3 450 0 0,-22-1-4769 0 0,-1-2-1475 0 0</inkml:trace>
  <inkml:trace contextRef="#ctx0" brushRef="#br1" timeOffset="79822.864">2329 983 6448 0 0,'5'1'186'0'0,"6"3"163"0"0,-11-4-339 0 0,1 0 0 0 0,-1 1 0 0 0,0-1 0 0 0,0 0 0 0 0,1 0 0 0 0,-1 0 0 0 0,0 1 0 0 0,0-1 0 0 0,0 0 0 0 0,1 0 0 0 0,-1 0 0 0 0,0 1 0 0 0,0-1 0 0 0,0 0 0 0 0,0 0 0 0 0,0 1 0 0 0,0-1 0 0 0,0 0 0 0 0,1 0 0 0 0,-1 1 0 0 0,0-1 0 0 0,0 0 0 0 0,0 1 0 0 0,0-1 0 0 0,0 0 0 0 0,0 0 1 0 0,0 1-1 0 0,0-1 0 0 0,0 0 0 0 0,-1 1 0 0 0,1-1 0 0 0,0 0 0 0 0,0 0 0 0 0,0 1 0 0 0,0-1 0 0 0,0 0-10 0 0,-1 3 481 0 0,0-2-197 0 0,1 0 0 0 0,0 0 0 0 0,-1 0 0 0 0,1 0 0 0 0,-1 0 1 0 0,0 0-1 0 0,1 0 0 0 0,-1 0 0 0 0,0-1 0 0 0,0 1 0 0 0,1 0 0 0 0,-1 0 1 0 0,0 0-1 0 0,0-1 0 0 0,0 1 0 0 0,0-1 0 0 0,0 1-284 0 0,-1 1 135 0 0,0-1-24 0 0,0 1 0 0 0,1-1 1 0 0,-1 1-1 0 0,1-1 0 0 0,0 1 0 0 0,-1 0 0 0 0,1 0 0 0 0,0-1 0 0 0,0 1 0 0 0,0 0 0 0 0,0 0 0 0 0,1 0 0 0 0,-1 0 0 0 0,1 1 0 0 0,-1-1 0 0 0,1 0-111 0 0,-1 2 143 0 0,0-3-60 0 0,0 1-1 0 0,0 0 1 0 0,1-1-1 0 0,-1 0 1 0 0,0 1 0 0 0,-1-1-1 0 0,1 1 1 0 0,0-1-1 0 0,0 0 1 0 0,0 0-1 0 0,-1 0 1 0 0,1 1-83 0 0,-9 8 942 0 0,10-9-894 0 0,0-1-1 0 0,0 1 1 0 0,0 0 0 0 0,0-1-1 0 0,0 1 1 0 0,0-1 0 0 0,0 1-1 0 0,0-1 1 0 0,0 1-1 0 0,0-1 1 0 0,0 1 0 0 0,0-1-1 0 0,0 1 1 0 0,0-1-1 0 0,1 1 1 0 0,-1-1 0 0 0,0 1-1 0 0,0-1 1 0 0,1 1 0 0 0,-1-1-1 0 0,0 0 1 0 0,0 1-1 0 0,1-1 1 0 0,-1 1 0 0 0,1-1-1 0 0,-1 0 1 0 0,1 1-48 0 0,0 0 51 0 0,-1 0 1 0 0,1 0 0 0 0,0 0 0 0 0,-1 0-1 0 0,1 0 1 0 0,-1 0 0 0 0,1 0-1 0 0,-1 0 1 0 0,0 0 0 0 0,1 0-1 0 0,-1 0 1 0 0,0 1 0 0 0,0-1-1 0 0,1 0 1 0 0,-1 1-52 0 0,0-1-49 0 0,0 0 1 0 0,0 0-1 0 0,0 0 1 0 0,0 0-1 0 0,0 0 1 0 0,1 0-1 0 0,-1 0 1 0 0,0 0-1 0 0,1 0 1 0 0,-1 0-1 0 0,1 0 1 0 0,-1 0-1 0 0,1 0 1 0 0,0 0-1 0 0,-1 0 0 0 0,1 0 49 0 0,3 3 67 0 0,-1-1 0 0 0,1 0 0 0 0,0 0 0 0 0,-1 0 0 0 0,1 0 0 0 0,0-1 0 0 0,1 0 0 0 0,-1 0 0 0 0,0 0 0 0 0,1 0 0 0 0,-1 0 0 0 0,1-1-67 0 0,10 1 204 0 0,-13-1-171 0 0,1 0 0 0 0,0-1 0 0 0,-1 0 0 0 0,1 0 1 0 0,-1 1-1 0 0,1-2 0 0 0,-1 1 0 0 0,1 0 0 0 0,0 0-33 0 0,1-2 20 0 0,-1 1 0 0 0,1 0-1 0 0,-1-1 1 0 0,0 0 0 0 0,0 0 0 0 0,0 0 0 0 0,0 0 0 0 0,0 0 0 0 0,0-1-1 0 0,0 0-19 0 0,1 0 0 0 0,-3 2 0 0 0,0 1 0 0 0,0-1 0 0 0,0 0 0 0 0,0 0 0 0 0,0 0 0 0 0,0 0 0 0 0,0 0 0 0 0,0 0 0 0 0,0-1 0 0 0,0 1 0 0 0,-1 0 0 0 0,1 0 0 0 0,-1-1 0 0 0,1 1 0 0 0,-1 0 0 0 0,1-1 0 0 0,-1 1 0 0 0,0 0 0 0 0,1-1 0 0 0,-1 1 0 0 0,0-1 0 0 0,1-3 0 0 0,0 1 0 0 0,1 0 0 0 0,0 0 0 0 0,-1 0 0 0 0,1-1 0 0 0,1 2 0 0 0,1-4 0 0 0,6-13 0 0 0,-8 16-2 0 0,-1 1 0 0 0,0-1 0 0 0,0 1-1 0 0,0-1 1 0 0,-1 0 0 0 0,1 1 0 0 0,-1-1 2 0 0,0 2 9 0 0,0 1 1 0 0,0 0 0 0 0,0-1 0 0 0,0 1-1 0 0,0 0 1 0 0,0-1 0 0 0,0 1-1 0 0,-1 0 1 0 0,1-1 0 0 0,-1 1 0 0 0,1 0-1 0 0,-1 0 1 0 0,1-1 0 0 0,-1 1-1 0 0,0 0 1 0 0,0 0 0 0 0,1 0 0 0 0,-1 0-1 0 0,0 0 1 0 0,0 0-10 0 0,0 0 11 0 0,0 1 0 0 0,0-1 0 0 0,0 1 0 0 0,0 0 0 0 0,0-1-1 0 0,0 1 1 0 0,0 0 0 0 0,0 0 0 0 0,0 0 0 0 0,1 0 0 0 0,-1 0 0 0 0,0 0 0 0 0,0 0 0 0 0,0 0 0 0 0,0 0-1 0 0,0 0 1 0 0,0 0 0 0 0,0 1 0 0 0,0-1 0 0 0,0 0 0 0 0,0 1 0 0 0,0-1 0 0 0,0 1 0 0 0,0-1-11 0 0,-18 13-369 0 0,16-7 369 0 0,3-3 0 0 0,1 1 0 0 0,-1-1 0 0 0,1 0 0 0 0,0 0 0 0 0,1 0 0 0 0,-1 0 0 0 0,0 0 0 0 0,1 0 0 0 0,0 0 0 0 0,0 0 0 0 0,-1 0 0 0 0,2-1 0 0 0,-1 1 0 0 0,0-1 0 0 0,0 0 0 0 0,1 0 0 0 0,-1 1 0 0 0,1-1 0 0 0,0-1 0 0 0,-2 0 0 0 0,1-1 0 0 0,-1 0 0 0 0,1 1 0 0 0,-1-1 0 0 0,1 0 0 0 0,-1 0 0 0 0,1 0 0 0 0,-1 0 0 0 0,1 0 0 0 0,-1-1 0 0 0,1 1 0 0 0,-1 0 0 0 0,1-1 0 0 0,-1 1 0 0 0,0-1 0 0 0,1 1 0 0 0,-1-1 0 0 0,28-12 0 0 0,-25 11 0 0 0,6-3-6 0 0,10-5 14 0 0,-1-1 0 0 0,1-1-8 0 0,-13 7-16 0 0,0 0 0 0 0,-1 0 1 0 0,0-1-1 0 0,0 0 0 0 0,0 0 0 0 0,0-1 0 0 0,0 0 16 0 0,18-19-154 0 0,-20 23 101 0 0,0-1 1 0 0,0 1-1 0 0,-1-1 1 0 0,0 0-1 0 0,1 0 1 0 0,-1 0-1 0 0,-1 0 1 0 0,1-1-1 0 0,-1 1 1 0 0,1-1-1 0 0,-1 0 53 0 0,-1 0-65 0 0,1 0 0 0 0,-1 1 0 0 0,1 0 0 0 0,0-1 0 0 0,0 1 0 0 0,1 0 0 0 0,-1 0 0 0 0,1 0 0 0 0,0 0 0 0 0,0 0 0 0 0,1 0 65 0 0,-1 0-46 0 0,-1 1-1 0 0,1-1 0 0 0,-1 0 0 0 0,0 0 1 0 0,0 0-1 0 0,-1 0 0 0 0,1 0 0 0 0,-1 0 0 0 0,0 0 1 0 0,0-1-1 0 0,0 1 0 0 0,0-3 47 0 0,-1 6-3 0 0,0 0 1 0 0,0 1-1 0 0,0-1 0 0 0,0 1 0 0 0,0-1 1 0 0,0 1-1 0 0,0-1 0 0 0,0 1 0 0 0,0-1 1 0 0,0 0-1 0 0,0 1 0 0 0,0-1 0 0 0,0 1 0 0 0,-1-1 1 0 0,1 1-1 0 0,0-1 0 0 0,0 1 0 0 0,-1-1 1 0 0,1 1-1 0 0,0-1 0 0 0,-1 1 0 0 0,1-1 1 0 0,0 1-1 0 0,-1 0 0 0 0,1-1 0 0 0,-1 1 1 0 0,1 0-1 0 0,-1-1 3 0 0,1 1 1 0 0,-1 0 1 0 0,0-1-1 0 0,0 1 1 0 0,1 0-1 0 0,-1 0 0 0 0,0 0 1 0 0,0-1-1 0 0,1 1 1 0 0,-1 0-1 0 0,0 0 1 0 0,0 0-1 0 0,0 0 1 0 0,1 1-1 0 0,-1-1 0 0 0,0 0 1 0 0,0 0-1 0 0,0 0 1 0 0,1 1-1 0 0,-1-1 1 0 0,0 0-1 0 0,1 1 1 0 0,-1-1-1 0 0,0 0 0 0 0,1 1 1 0 0,-1-1-1 0 0,0 1-1 0 0,-1 1 16 0 0,0-1-15 0 0,0 0 0 0 0,0 0 0 0 0,0 0 0 0 0,0 1 0 0 0,1-1 0 0 0,-1 1 0 0 0,1-1 0 0 0,-1 1 0 0 0,1 0 0 0 0,0-1 0 0 0,-1 1 0 0 0,1 0 1 0 0,0 0-1 0 0,0 1-1 0 0,-11 31-2 0 0,4-11 2 0 0,5-11 84 0 0,0 0 0 0 0,1 1 0 0 0,0-1 0 0 0,0 1 0 0 0,2-1 0 0 0,-1 1-1 0 0,2 0 1 0 0,0 2-84 0 0,0 20 255 0 0,-7 105-45 0 0,7-86-210 0 0,0-34 0 0 0,-1 0 0 0 0,-2 11 0 0 0,1-16 1 0 0,0 1-1 0 0,2-1 1 0 0,0 1-1 0 0,1 5 0 0 0,0 0 9 0 0,-2 26 167 0 0,-1-19-103 0 0,-3-13-241 0 0,-1-5-4115 0 0,5-9 3484 0 0,-3 2-5026 0 0</inkml:trace>
  <inkml:trace contextRef="#ctx0" brushRef="#br1" timeOffset="80089.257">2484 1310 13040 0 0,'8'-3'1185'0'0,"47"-14"-752"0"0,-24 9-63 0 0,-18 4 40 0 0,1 0-1 0 0,-1 1 1 0 0,2 0-410 0 0,243-28-39 0 0,-228 26-5747 0 0</inkml:trace>
  <inkml:trace contextRef="#ctx0" brushRef="#br1" timeOffset="80377.551">3446 894 13040 0 0,'1'0'96'0'0,"6"-3"41"0"0,-5 2 159 0 0,-7 2 591 0 0,-33 8-1 0 0,-17 1-886 0 0,54-10 43 0 0,0 0 0 0 0,1 0 0 0 0,-1 1 0 0 0,1-1 0 0 0,-1 0 0 0 0,0 0 0 0 0,1 0 0 0 0,-1 1 0 0 0,1-1 0 0 0,-1 0 0 0 0,1 1 0 0 0,-1-1-1 0 0,1 0 1 0 0,-1 1 0 0 0,1-1 0 0 0,-1 1 0 0 0,1 0-43 0 0,-4 2 170 0 0,-1 0-70 0 0,3-2-33 0 0,0 0-1 0 0,1 0 0 0 0,-1 0 1 0 0,0 1-1 0 0,0-1 1 0 0,1 0-1 0 0,-1 1 0 0 0,1 0 1 0 0,-1-1-1 0 0,1 1 1 0 0,-1 0-1 0 0,1-1 1 0 0,0 1-1 0 0,0 0 0 0 0,0 0 1 0 0,0 2-67 0 0,-8 8 151 0 0,8-11-143 0 0,0-1 1 0 0,0 1-1 0 0,0 0 0 0 0,1 0 1 0 0,-1 0-1 0 0,0-1 0 0 0,1 1 0 0 0,-1 0 1 0 0,1 0-1 0 0,-1 0 0 0 0,1 0 1 0 0,-1 0-1 0 0,1 0 0 0 0,0 0 1 0 0,0 0-1 0 0,-1 0-8 0 0,5 6 15 0 0,-3-6-15 0 0,-1 0 0 0 0,0-1 0 0 0,1 1 0 0 0,-1 0 0 0 0,1-1 0 0 0,-1 1 0 0 0,0 0 0 0 0,1-1 0 0 0,-1 1 0 0 0,0 0 0 0 0,0 0 0 0 0,1 0 0 0 0,-1-1 0 0 0,0 1-1 0 0,0 0 1 0 0,0 0 0 0 0,-1 1-4 0 0,1 0 0 0 0,-1 0 0 0 0,1 0 0 0 0,0 0 0 0 0,0 0 0 0 0,0 0 0 0 0,0 0 0 0 0,0 0 0 0 0,0 0 0 0 0,1 0 0 0 0,-1 0 0 0 0,1 0 0 0 0,-1 0 0 0 0,1 0 0 0 0,0 0 0 0 0,0 0 0 0 0,0 0 0 0 0,0 0 0 0 0,0 0 0 0 0,0-1 0 0 0,0 1 0 0 0,1-1 0 0 0,-1 1 0 0 0,0-1 0 0 0,1 1 0 0 0,0-1 0 0 0,0 1 4 0 0,7 4 64 0 0,1 0 0 0 0,0 0 0 0 0,0-1-1 0 0,0 0 1 0 0,8 2-64 0 0,23 11 901 0 0,1 3-622 0 0,25 14-1708 0 0,-46-23 1633 0 0,2 2 1350 0 0,17 12-1554 0 0,-40-25 1 0 0,1-1 0 0 0,-1 0 0 0 0,1 0 0 0 0,-1 0 0 0 0,0 1 0 0 0,1-1 0 0 0,-1 0 0 0 0,0 0 0 0 0,1 1 0 0 0,-1-1 0 0 0,0 0 0 0 0,0 1 0 0 0,1-1 0 0 0,-1 1 0 0 0,0-1 1 0 0,0 0-1 0 0,1 1 0 0 0,-1-1 0 0 0,0 1 0 0 0,0-1 0 0 0,0 0 0 0 0,0 1 0 0 0,0-1 0 0 0,0 1 0 0 0,0-1 0 0 0,0 1 0 0 0,0-1 0 0 0,0 1 0 0 0,0-1 0 0 0,0 0 0 0 0,0 1 0 0 0,0-1 0 0 0,0 1 0 0 0,0-1 0 0 0,0 1 0 0 0,-1-1 0 0 0,1 0 0 0 0,0 1 0 0 0,0-1 0 0 0,0 0 0 0 0,-1 1 0 0 0,1-1 0 0 0,0 1 0 0 0,0-1 0 0 0,-1 0 0 0 0,1 0 0 0 0,0 1 0 0 0,-1-1 0 0 0,1 0 0 0 0,-1 0 0 0 0,1 1 0 0 0,0-1 0 0 0,-1 0-1 0 0,-2 3 116 0 0,-1-1 0 0 0,1 0 0 0 0,-1 0 0 0 0,0 0 0 0 0,1 0 0 0 0,-1 0 1 0 0,0-1-1 0 0,0 0 0 0 0,0 0 0 0 0,-3 1-116 0 0,-44 4 488 0 0,38-4-440 0 0,9-2-44 0 0,-32 5-327 0 0,-1-2 1 0 0,0-2-1 0 0,0-1 0 0 0,-2-2 323 0 0,25-2-1796 0 0,8 2 368 0 0</inkml:trace>
  <inkml:trace contextRef="#ctx0" brushRef="#br1" timeOffset="82075.286">3801 944 13536 0 0,'0'0'306'0'0,"0"0"46"0"0,-9 6 458 0 0,-28 24-718 0 0,29-24-65 0 0,1 0 1 0 0,0 1-1 0 0,0-1 1 0 0,1 2 0 0 0,-1-1-1 0 0,1 1 1 0 0,1 0 0 0 0,0 0-1 0 0,-3 6-27 0 0,-7 11 38 0 0,11-20 64 0 0,1 0 0 0 0,0 1 0 0 0,1 0 0 0 0,-1 0 0 0 0,1 0 0 0 0,0 0 0 0 0,1 0 0 0 0,-1 0 0 0 0,1 0 0 0 0,1 1 0 0 0,-1-1 0 0 0,1 0 0 0 0,0 1 0 0 0,0-1-1 0 0,1 0-101 0 0,-1-5 16 0 0,0 0 0 0 0,0 0 0 0 0,0 0 0 0 0,0-1 0 0 0,0 1 0 0 0,1 0 0 0 0,-1 0 0 0 0,0 0-1 0 0,1-1 1 0 0,-1 1 0 0 0,0 0 0 0 0,1-1 0 0 0,-1 1 0 0 0,1 0 0 0 0,-1-1 0 0 0,1 1 0 0 0,-1 0-1 0 0,1-1 1 0 0,-1 1 0 0 0,1-1 0 0 0,0 1 0 0 0,-1-1 0 0 0,1 1 0 0 0,0-1 0 0 0,0 0 0 0 0,-1 1-1 0 0,1-1 1 0 0,0 0 0 0 0,0 0 0 0 0,-1 1 0 0 0,1-1 0 0 0,0 0 0 0 0,0 0 0 0 0,0 0 0 0 0,-1 0-1 0 0,1 0 1 0 0,0 0 0 0 0,0 0 0 0 0,0 0 0 0 0,-1 0 0 0 0,1-1 0 0 0,0 1 0 0 0,0 0 0 0 0,0 0-1 0 0,-1-1 1 0 0,1 1-16 0 0,5-2-34 0 0,-1 0 0 0 0,0-1 0 0 0,0 1-1 0 0,0-1 1 0 0,0 0 0 0 0,0-1 34 0 0,41-35 74 0 0,-33 27 246 0 0,4-9 283 0 0,-15 17-500 0 0,1 1 0 0 0,-1 0 0 0 0,0 0 0 0 0,1 0 0 0 0,0 0 0 0 0,-1 0 0 0 0,1 1 0 0 0,2-2-103 0 0,56-33 165 0 0,-54 33-216 0 0,1 0 0 0 0,-1 1 0 0 0,1 1-1 0 0,0-1 1 0 0,4 0 51 0 0,21-7-474 0 0,-32 10 472 0 0,-1 0 0 0 0,1 0 0 0 0,-1 0 0 0 0,1 0 0 0 0,0 0 0 0 0,-1 0 0 0 0,1 1 0 0 0,-1-1 0 0 0,1 0 0 0 0,-1 0 1 0 0,1 0-1 0 0,-1 0 0 0 0,1 1 0 0 0,-1-1 0 0 0,1 0 0 0 0,-1 1 0 0 0,1-1 0 0 0,-1 0 0 0 0,0 1 0 0 0,1-1 0 0 0,-1 0 0 0 0,1 1 0 0 0,-1-1 0 0 0,0 1 0 0 0,1-1 1 0 0,-1 1-1 0 0,0-1 0 0 0,0 1 0 0 0,1-1 0 0 0,-1 1 2 0 0,7 14 4 0 0,-1 4-4 0 0,-4-14 2 0 0,-1 0 0 0 0,1-1 0 0 0,-1 1 0 0 0,0 0-1 0 0,0 0 1 0 0,0 2-2 0 0,-1-1 34 0 0,1 1 0 0 0,0-1 0 0 0,0 0 0 0 0,1 1 0 0 0,0 0-34 0 0,0-3 46 0 0,-1 0 0 0 0,0 0-1 0 0,0 0 1 0 0,0 0 0 0 0,-1 1-1 0 0,0-1 1 0 0,1 0 0 0 0,-1 0-1 0 0,-1 3-45 0 0,1-5 13 0 0,0-1-1 0 0,0 0 0 0 0,0 1 0 0 0,0-1 0 0 0,-1 0 0 0 0,1 1 1 0 0,0-1-1 0 0,-1 0 0 0 0,1 1 0 0 0,-1-1 0 0 0,0 0 0 0 0,1 0 0 0 0,-1 0 1 0 0,0 0-1 0 0,1 0 0 0 0,-1 1 0 0 0,0-1 0 0 0,0-1 0 0 0,0 1 1 0 0,0 0-1 0 0,0 0 0 0 0,0 0 0 0 0,0 0 0 0 0,-1-1 0 0 0,1 1-12 0 0,0-1 77 0 0,0 0-1 0 0,0 0 1 0 0,0 0-1 0 0,0 0 1 0 0,0 0-1 0 0,0 0 1 0 0,-1-1-1 0 0,1 1 1 0 0,0 0-1 0 0,0-1 1 0 0,0 1-1 0 0,0 0 1 0 0,0-1-77 0 0,1 1 8 0 0,-1 0-1 0 0,1 0 1 0 0,0-1 0 0 0,0 1 0 0 0,-1 0 0 0 0,1 0-1 0 0,0 0 1 0 0,0 0 0 0 0,0 0 0 0 0,-1 0 0 0 0,1-1 0 0 0,0 1-1 0 0,0 0 1 0 0,0 0 0 0 0,-1 0 0 0 0,1 0 0 0 0,0-1-1 0 0,0 1 1 0 0,0 0 0 0 0,0 0 0 0 0,0-1 0 0 0,-1 1 0 0 0,1 0-1 0 0,0 0 1 0 0,0-1 0 0 0,0 1 0 0 0,0 0 0 0 0,0 0-1 0 0,0-1 1 0 0,0 1 0 0 0,0 0 0 0 0,0 0 0 0 0,0-1 0 0 0,0 1-1 0 0,0 0 1 0 0,0 0 0 0 0,0-1 0 0 0,0 1 0 0 0,0 0-1 0 0,0 0 1 0 0,0-1 0 0 0,1 1 0 0 0,-1 0 0 0 0,0 0 0 0 0,0-1-1 0 0,0 1 1 0 0,0 0 0 0 0,0 0 0 0 0,1 0 0 0 0,-1-1-1 0 0,0 1 1 0 0,0 0 0 0 0,0 0 0 0 0,1 0 0 0 0,-1 0 0 0 0,0-1-1 0 0,0 1-7 0 0,9-5 78 0 0,-6 3-38 0 0,0 0-1 0 0,0-1 1 0 0,0 1 0 0 0,0 0 0 0 0,0-1-1 0 0,-1 0 1 0 0,1 1 0 0 0,-1-1-1 0 0,0 0 1 0 0,1-2-40 0 0,2-1-3 0 0,-1 0 0 0 0,0 0-1 0 0,1 1 1 0 0,4-4 3 0 0,12-15-304 0 0,-17 18 296 0 0,1 0 1 0 0,0 1 0 0 0,0 0 0 0 0,0 0 0 0 0,0 0-1 0 0,1 1 1 0 0,0-1 0 0 0,-1 1 0 0 0,2 1 0 0 0,5-4 7 0 0,-11 7-50 0 0,0 0 0 0 0,-1-1 0 0 0,1 1 1 0 0,0 0-1 0 0,0 0 0 0 0,-1 0 0 0 0,1 0 1 0 0,0 0-1 0 0,0 0 0 0 0,0 0 0 0 0,-1 1 0 0 0,1-1 1 0 0,0 0-1 0 0,0 0 0 0 0,-1 0 0 0 0,1 1 1 0 0,0-1-1 0 0,-1 1 0 0 0,1-1 0 0 0,0 0 1 0 0,-1 1-1 0 0,1-1 0 0 0,0 1 0 0 0,-1-1 0 0 0,1 1 1 0 0,-1-1-1 0 0,1 1 50 0 0,16 22 451 0 0,-7-10 75 0 0,-6-7-397 0 0,1 0 1 0 0,-1 0-1 0 0,0 1 0 0 0,-1-1 1 0 0,0 1-1 0 0,2 3-129 0 0,14 27-31 0 0,-19-36 35 0 0,1-1 0 0 0,-1 1 0 0 0,0-1 1 0 0,1 1-1 0 0,-1-1 0 0 0,0 1 0 0 0,1-1 0 0 0,-1 1 0 0 0,1-1 0 0 0,-1 0 0 0 0,1 1 0 0 0,-1-1 0 0 0,1 0 0 0 0,-1 1 0 0 0,1-1 0 0 0,-1 0 0 0 0,1 0 0 0 0,-1 0 0 0 0,1 1 0 0 0,0-1-4 0 0,2-1 67 0 0,-1 1 65 0 0,2-1-128 0 0,0 0 0 0 0,-1 0 0 0 0,1 0 0 0 0,0 0 0 0 0,0-1 0 0 0,-1 1 0 0 0,1-1 0 0 0,0 0 0 0 0,-1 0 0 0 0,0 0 0 0 0,1-1 0 0 0,-1 1 0 0 0,0-1 0 0 0,0 0 0 0 0,1-2-4 0 0,24-16 543 0 0,-20 17-414 0 0,-6 3-77 0 0,0 0-1 0 0,0 0 1 0 0,0 0 0 0 0,-1 0 0 0 0,1 0-1 0 0,0 0 1 0 0,0-1 0 0 0,-1 1 0 0 0,1-1-1 0 0,-1 1 1 0 0,1-1 0 0 0,-1 0 0 0 0,0 1-1 0 0,2-3-51 0 0,-3 3 21 0 0,1 1-1 0 0,-1-1 1 0 0,1 0 0 0 0,0 0-1 0 0,-1 1 1 0 0,1-1-1 0 0,0 0 1 0 0,0 1 0 0 0,-1-1-1 0 0,1 1 1 0 0,0-1-1 0 0,0 1 1 0 0,0-1 0 0 0,0 1-1 0 0,0-1 1 0 0,0 1-1 0 0,0 0 1 0 0,0 0-21 0 0,21-4-15 0 0,-4 2-47 0 0,-15 1-67 0 0,0 0 0 0 0,0 1-1 0 0,0-1 1 0 0,0 1 0 0 0,1 0 0 0 0,-1 0 0 0 0,0 0 0 0 0,0 0 0 0 0,0 1 0 0 0,0-1 0 0 0,0 1 0 0 0,0 0 0 0 0,0 0 0 0 0,0 0 0 0 0,1 0 129 0 0,4 3-1 0 0,0 1-1 0 0,0-1 1 0 0,0 1-1 0 0,4 4 2 0 0,-7-4 0 0 0,0-1 0 0 0,-1 1 0 0 0,0-1 0 0 0,0 1 0 0 0,1 2 0 0 0,-4-6 0 0 0,-1 0 0 0 0,1 0 0 0 0,0 0 0 0 0,0 0 0 0 0,0 0 0 0 0,0 0 0 0 0,0 0 0 0 0,0 0 0 0 0,0 0 0 0 0,0 0 0 0 0,0-1 0 0 0,0 1 0 0 0,0-1 0 0 0,0 1 0 0 0,1 0 0 0 0,5 2 0 0 0,19 19 328 0 0,-26-20-318 0 0,1-1 0 0 0,0 0 1 0 0,0 0-1 0 0,0 0 0 0 0,0 0 0 0 0,0 0 0 0 0,0-1 0 0 0,0 1 0 0 0,0 0 0 0 0,0 0 0 0 0,0-1 0 0 0,0 1 0 0 0,1-1 0 0 0,-1 1 0 0 0,0-1 0 0 0,0 1 1 0 0,1-1-1 0 0,-1 0 0 0 0,1 1-10 0 0,15 3 80 0 0,-14-4 15 0 0,0 0 0 0 0,0 0-1 0 0,0 0 1 0 0,0-1 0 0 0,0 0 0 0 0,0 1-1 0 0,0-1 1 0 0,0 0 0 0 0,0-1-1 0 0,-1 1 1 0 0,1 0 0 0 0,2-2-95 0 0,-2 1 169 0 0,1 0-207 0 0,0 1 0 0 0,-1-1 0 0 0,1 1 0 0 0,0 0 0 0 0,-1 0 0 0 0,1 0 0 0 0,0 0 0 0 0,0 1 0 0 0,0 0 38 0 0,4-2-439 0 0,-7 2 461 0 0,0 0 1 0 0,-1 0 0 0 0,1 0 0 0 0,-1 0 0 0 0,1 0-1 0 0,-1 0 1 0 0,1 0 0 0 0,0 0 0 0 0,-1 0-1 0 0,1 0 1 0 0,-1 0 0 0 0,1 0 0 0 0,-1 0 0 0 0,1 0-1 0 0,0 0 1 0 0,-1 1 0 0 0,1-1 0 0 0,-1 0 0 0 0,1 0-1 0 0,-1 1-22 0 0,2 0-44 0 0,-1 0-1 0 0,0 0 0 0 0,0 0 0 0 0,1 0 1 0 0,-1 0-1 0 0,0 1 0 0 0,0-1 0 0 0,0 0 1 0 0,0 1-1 0 0,-1-1 0 0 0,1 0 1 0 0,0 1-1 0 0,-1 0 0 0 0,1-1 0 0 0,-1 1 1 0 0,1-1-1 0 0,-1 1 0 0 0,1-1 0 0 0,-1 1 45 0 0,4 12 656 0 0,-3-11-594 0 0,0 1 0 0 0,0 0 0 0 0,0-1 0 0 0,0 1 0 0 0,-1 0 0 0 0,0 0 0 0 0,0 0 0 0 0,0 0 0 0 0,0-1 0 0 0,-1 4-62 0 0,1 21-14 0 0,2 31-131 0 0,0-30-242 0 0,3 19 697 0 0,-3-40-194 0 0,-1-4-104 0 0,-1 0-1 0 0,1 0 1 0 0,0 0 0 0 0,1-1 0 0 0,-1 1 0 0 0,1 0-1 0 0,0 0-11 0 0,0 0 3 0 0,0 1-1 0 0,-1 0 1 0 0,1 0-1 0 0,-1 0 0 0 0,0 0 1 0 0,0 2-3 0 0,5 16-171 0 0,-6-22 168 0 0,0-1 0 0 0,0 1-1 0 0,0-1 1 0 0,0 1 0 0 0,0-1-1 0 0,0 0 1 0 0,0 1 0 0 0,0-1-1 0 0,1 0 1 0 0,-1 1 0 0 0,0-1-1 0 0,0 1 1 0 0,0-1 0 0 0,1 0-1 0 0,-1 1 1 0 0,0-1 0 0 0,0 0-1 0 0,1 0 1 0 0,-1 1 0 0 0,0-1-1 0 0,1 0 1 0 0,-1 1 0 0 0,1-1-1 0 0,-1 0 1 0 0,0 0 0 0 0,1 0-1 0 0,-1 0 1 0 0,0 1 0 0 0,1-1-1 0 0,-1 0 1 0 0,1 0 0 0 0,-1 0-1 0 0,1 0 1 0 0,-1 0 0 0 0,0 0-1 0 0,1 0 1 0 0,-1 0 0 0 0,1 0-1 0 0,-1 0 1 0 0,0 0 0 0 0,1 0-1 0 0,-1-1 1 0 0,1 1 0 0 0,-1 0-1 0 0,0 0 1 0 0,1 0 0 0 0,-1 0-1 0 0,1-1 1 0 0,-1 1 0 0 0,0 0-1 0 0,1 0 1 0 0,-1-1 0 0 0,0 1-1 0 0,0 0 1 0 0,1-1 0 0 0,-1 1-1 0 0,0 0 1 0 0,0-1 0 0 0,1 1-1 0 0,-1 0 1 0 0,0-1 3 0 0,13-21 247 0 0,-11 17-239 0 0,-1 0 1 0 0,0-1-1 0 0,0 1 0 0 0,0-1 0 0 0,0 1 0 0 0,-1 0 0 0 0,0-1 1 0 0,-1 0-1 0 0,1 1 0 0 0,-1 0 0 0 0,0-1 0 0 0,-1-1-8 0 0,1 0 6 0 0,0 1 0 0 0,0-1 0 0 0,1 1-1 0 0,-1-1 1 0 0,1 0 0 0 0,1 1 0 0 0,-1-1-1 0 0,2-1-5 0 0,5-37 4 0 0,-6 35-8 0 0,0 0 1 0 0,1 0-1 0 0,0 0 0 0 0,1 0 0 0 0,0 1 1 0 0,2-4 3 0 0,4-7-85 0 0,-1 1 21 0 0,1 2-1 0 0,0-1 1 0 0,2 1 0 0 0,2-4 64 0 0,9-12-80 0 0,-18 25 65 0 0,0 1 0 0 0,1 0-1 0 0,0 0 1 0 0,0 1 0 0 0,0-1-1 0 0,2 0 16 0 0,-1 2-17 0 0,-3 2 55 0 0,0 0 0 0 0,-1 1 0 0 0,1-1 0 0 0,0 1 0 0 0,0 0 1 0 0,0 0-1 0 0,1 0 0 0 0,-1 0 0 0 0,1 1 0 0 0,2-2-38 0 0,-3 2 19 0 0,0 0-1 0 0,0 1 0 0 0,0-1 1 0 0,0 1-1 0 0,0-1 0 0 0,0 1 1 0 0,0 0-1 0 0,0 0 0 0 0,2 1-18 0 0,-3-1-1 0 0,0 1 0 0 0,0 0 0 0 0,0 0 0 0 0,0 0 0 0 0,0 0 0 0 0,-1 0 0 0 0,1 0 0 0 0,0 1 0 0 0,0-1 0 0 0,-1 1 0 0 0,1-1 0 0 0,-1 1 0 0 0,1 0 1 0 0,3 4-36 0 0,1 1 0 0 0,-1 0-1 0 0,0 0 1 0 0,-1 0-1 0 0,0 0 1 0 0,0 1 0 0 0,-1-1-1 0 0,0 1 1 0 0,1 3 36 0 0,-3-8 8 0 0,0 0 0 0 0,0 1 0 0 0,0-1 0 0 0,-1 0 0 0 0,1 0 0 0 0,-1 0-1 0 0,0 0 1 0 0,0 1 0 0 0,0-1 0 0 0,-1 0 0 0 0,1 0 0 0 0,-1 0 0 0 0,1 0 0 0 0,-1 1 0 0 0,0-1 0 0 0,0 0 0 0 0,-1 0 0 0 0,1-1 0 0 0,-1 1-1 0 0,1 0 1 0 0,-1 0 0 0 0,0-1 0 0 0,0 1 0 0 0,0-1 0 0 0,0 1 0 0 0,-1-1-8 0 0,-8 7 14 0 0,-1 0-1 0 0,-1-1 1 0 0,0-1 0 0 0,0 0 0 0 0,0 0-1 0 0,-1-1 1 0 0,-2 0-14 0 0,8-4-32 0 0,0-1 0 0 0,0 1 0 0 0,0-1 0 0 0,1-1 1 0 0,-1 1-1 0 0,0-1 0 0 0,-5-1 32 0 0,-6 0 175 0 0,17-1-135 0 0,5-2-12 0 0,9-3-7 0 0,13 2-84 0 0,0-1-1 0 0,0-1 1 0 0,0-1 0 0 0,-1-1-1 0 0,0-2 1 0 0,-1 0-1 0 0,2-3 64 0 0,16-10 216 0 0,-1-2-1 0 0,26-23-215 0 0,8-6-3 0 0,-48 37-104 0 0,0-1-1 0 0,-2-1 0 0 0,13-14 108 0 0,-30 27-2 0 0,0-1 0 0 0,-1 1 0 0 0,0-1 0 0 0,0-1 0 0 0,0 1-1 0 0,-1-1 1 0 0,-1 0 0 0 0,0 0 0 0 0,0 0 0 0 0,0 0 0 0 0,-1-1 0 0 0,-1 0 0 0 0,1-4 2 0 0,-2 12 26 0 0,-1-1 0 0 0,-1 0 1 0 0,1 1-1 0 0,0-1 0 0 0,-1 0 1 0 0,1 1-1 0 0,-1-1 0 0 0,0 0 1 0 0,0 1-1 0 0,0-1 1 0 0,0 1-1 0 0,0 0 0 0 0,0-1-26 0 0,0 3-10 0 0,1-1-1 0 0,0 0 1 0 0,-1 1 0 0 0,1-1-1 0 0,-1 1 1 0 0,1-1 0 0 0,-1 1-1 0 0,1-1 1 0 0,-1 1-1 0 0,1-1 1 0 0,-1 1 0 0 0,0 0-1 0 0,1-1 1 0 0,-1 1-1 0 0,1 0 1 0 0,-1-1 0 0 0,0 1-1 0 0,1 0 1 0 0,-1 0-1 0 0,0 0 1 0 0,0-1 0 0 0,1 1-1 0 0,-1 0 1 0 0,0 0-1 0 0,1 0 1 0 0,-1 0 0 0 0,0 0-1 0 0,1 0 1 0 0,-1 1-1 0 0,0-1 1 0 0,0 0 0 0 0,1 0-1 0 0,-1 0 1 0 0,0 1-1 0 0,1-1 1 0 0,-1 0 0 0 0,1 1-1 0 0,-1-1 11 0 0,-1 1-45 0 0,-4 2 2 0 0,0 0 0 0 0,0 0 0 0 0,1 0-1 0 0,-1 1 1 0 0,1 0 0 0 0,0 0 0 0 0,0 0 43 0 0,-34 35-62 0 0,29-29 22 0 0,-3 4 99 0 0,0 1-1 0 0,1 0 0 0 0,0 1 0 0 0,2 0 1 0 0,-1 1-1 0 0,-6 17-58 0 0,13-25 30 0 0,0-1 0 0 0,1 1 1 0 0,0 0-1 0 0,1 0 0 0 0,0 1 0 0 0,0-1 0 0 0,1 0 1 0 0,0 1-1 0 0,1-1 0 0 0,0 1 0 0 0,0-1 0 0 0,1 1 1 0 0,1-1-1 0 0,-1 0 0 0 0,2 3-30 0 0,-1-7 3 0 0,0-1 1 0 0,0 0-1 0 0,0 1 0 0 0,1-1 1 0 0,-1 0-1 0 0,1 0 0 0 0,0-1 1 0 0,0 1-1 0 0,1 0 0 0 0,-1-1 1 0 0,1 0-1 0 0,0 0 0 0 0,0 0 1 0 0,0 0-1 0 0,0 0-3 0 0,5 2-29 0 0,0 0 0 0 0,1-1 1 0 0,-1 0-1 0 0,1 0 0 0 0,0-1 0 0 0,6 2 29 0 0,-11-4-18 0 0,-1-1 0 0 0,1 0 0 0 0,0 1 0 0 0,-1-1 0 0 0,1-1 0 0 0,0 1-1 0 0,-1-1 1 0 0,1 0 0 0 0,0 0 0 0 0,-1 0 0 0 0,1 0 0 0 0,-1-1 0 0 0,0 0 0 0 0,1 0-1 0 0,-1 0 1 0 0,2-2 18 0 0,8-5 110 0 0,-1 0-1 0 0,0-1 1 0 0,-1-1-1 0 0,3-3-109 0 0,-10 9-32 0 0,0 0-1 0 0,-1-1 0 0 0,0 1 0 0 0,0-1 0 0 0,0 0 1 0 0,0 0-1 0 0,-1 0 0 0 0,0 0 0 0 0,-1-1 0 0 0,1 1 1 0 0,-1-1-1 0 0,0 0 0 0 0,-1 0 0 0 0,1 1 1 0 0,-2-1-1 0 0,1 0 0 0 0,-1-3 33 0 0,0 9 17 0 0,0 1 0 0 0,0 0 0 0 0,-1-1-1 0 0,1 1 1 0 0,0 0 0 0 0,0-1 0 0 0,-1 1 0 0 0,1 0 0 0 0,0 0 0 0 0,-1-1 0 0 0,1 1-1 0 0,-1 0 1 0 0,1 0 0 0 0,0-1 0 0 0,-1 1 0 0 0,1 0 0 0 0,-1 0 0 0 0,1 0 0 0 0,0 0-1 0 0,-1 0 1 0 0,1 0 0 0 0,-1 0 0 0 0,1 0 0 0 0,0 0 0 0 0,-1 0 0 0 0,1 0 0 0 0,-1 0-1 0 0,1 0 1 0 0,-1 0-17 0 0,-11 1-97 0 0,10 0 32 0 0,-1-1 0 0 0,1 1 0 0 0,0 0 1 0 0,0 0-1 0 0,0 1 0 0 0,1-1 0 0 0,-1 0 0 0 0,0 1 0 0 0,0-1 1 0 0,1 1-1 0 0,-1-1 0 0 0,1 1 0 0 0,-1 0 0 0 0,0 0 65 0 0,-18 30-654 0 0,17-26 556 0 0,0-1 238 0 0,1-1 0 0 0,-1 1 0 0 0,1 0 1 0 0,0 0-1 0 0,1 0 0 0 0,-1 0 0 0 0,1 1 0 0 0,0-1 0 0 0,0 3-140 0 0,1-5 16 0 0,0 0 0 0 0,0 1 0 0 0,0-1 0 0 0,1 0-1 0 0,-1 0 1 0 0,1 1 0 0 0,0-1 0 0 0,0 0 0 0 0,0 0 0 0 0,0 0-1 0 0,0 0 1 0 0,1 0 0 0 0,-1 0 0 0 0,1-1 0 0 0,0 1 0 0 0,0 0-16 0 0,2 1 24 0 0,0 0 1 0 0,-1-1-1 0 0,2 1 1 0 0,-1-1-1 0 0,0 0 0 0 0,1 0 1 0 0,-1 0-1 0 0,1-1 1 0 0,0 0-1 0 0,0 0 1 0 0,0 0-1 0 0,0 0 1 0 0,0-1-1 0 0,0 0 1 0 0,0 0-1 0 0,1 0 1 0 0,-1 0-1 0 0,4-1-24 0 0,15 0-36 0 0,0-1-1 0 0,0-1 1 0 0,18-4 36 0 0,-6 1-362 0 0,50-6-1586 0 0,-39 0 933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1:06.4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72 2760 0 0,'0'0'380'0'0,"0"0"555"0"0,0 0 243 0 0,0 0 50 0 0,0 0-117 0 0,0 0-537 0 0,0 0-234 0 0,-5-4 352 0 0,4 2 5571 0 0,5-2-6100 0 0,0-1 0 0 0,0 1 0 0 0,1 0-1 0 0,-1 1 1 0 0,1-1-163 0 0,5-4 49 0 0,-9 7 19 0 0,6-4 49 0 0,14-8 151 0 0,-13 0 1268 0 0,-9 12 96 0 0,-5 6-1282 0 0,1 0-294 0 0,1 1 0 0 0,0 0 0 0 0,1-1 0 0 0,-1 2 0 0 0,1-1 0 0 0,0 0 0 0 0,-1 6-56 0 0,-7 13 174 0 0,-17 28 108 0 0,-10 22 9 0 0,23-45-220 0 0,2 0 0 0 0,1 0 0 0 0,1 2 0 0 0,-1 8-71 0 0,4-12-4 0 0,3-12 33 0 0,1 1 1 0 0,1 0-1 0 0,0 0 0 0 0,1 1-29 0 0,-7 27 83 0 0,6-12-11 0 0,0-16-14 0 0,2 1 0 0 0,0-1 0 0 0,2 1 0 0 0,0 2-58 0 0,2 9 47 0 0,-1-1 43 0 0,5 15-90 0 0,4 23 109 0 0,-6-31 32 0 0,8 24-141 0 0,2-23 11 0 0,-11-27-12 0 0,-2-6 15 0 0,0 1 0 0 0,0 0 0 0 0,0-1 0 0 0,0 1-1 0 0,1-1 1 0 0,-1 0 0 0 0,1 0 0 0 0,0 0 0 0 0,0 0 0 0 0,0 0-1 0 0,0-1 1 0 0,1 1 0 0 0,-1-1 0 0 0,1 0 0 0 0,0 0 0 0 0,1 0-14 0 0,4 2 49 0 0,-7-2-53 0 0,1-1 0 0 0,0 0 0 0 0,-1 0 0 0 0,1 1 0 0 0,0-2 1 0 0,0 1-1 0 0,-1 0 0 0 0,1-1 0 0 0,0 1 0 0 0,0-1 0 0 0,0 0 0 0 0,0 0 0 0 0,0 0 0 0 0,0 0 0 0 0,0 0 0 0 0,0-1 0 0 0,2 0 4 0 0,8-2-906 0 0,-2 0-4823 0 0,-4 0-1231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1:09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7 4608 0 0,'0'0'353'0'0,"0"-1"-231"0"0,0-3 4 0 0,0 3 461 0 0,0 1 198 0 0,0 0 42 0 0,0 0-31 0 0,0 0-151 0 0,0 0-62 0 0,0 0-9 0 0,0 0-30 0 0,-1 1-108 0 0,0 3-186 0 0,-1 0 0 0 0,1-1 0 0 0,0 1 0 0 0,0 0 0 0 0,0 0 0 0 0,0-1 0 0 0,1 1 0 0 0,0 0-1 0 0,0 2-249 0 0,-1 5 453 0 0,-11 115 1969 0 0,3-68-1893 0 0,4-29-118 0 0,3-18-136 0 0,1 0-1 0 0,0 1 1 0 0,0 0-275 0 0,0 12 158 0 0,-4 20-158 0 0,2-20 311 0 0,0 20-311 0 0,3-37 77 0 0,-1-1-1 0 0,0 1 0 0 0,0-1 0 0 0,-2 6-76 0 0,1-6 96 0 0,1 0 1 0 0,0 1-1 0 0,0-1 0 0 0,0 5-96 0 0,1-8 60 0 0,0-2 8 0 0,0 1-1 0 0,0 0 0 0 0,0 0 1 0 0,-1 0-1 0 0,1-1 0 0 0,0 1 1 0 0,-1 0-1 0 0,1 0 0 0 0,-1-1 1 0 0,0 1-1 0 0,1 0 0 0 0,-1-1 1 0 0,-1 2-68 0 0,2-2 69 0 0,0-1 2 0 0,0 0 14 0 0,0 0-16 0 0,3-18-237 0 0,1 8-1553 0 0,-2 1-94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2:29.204"/>
    </inkml:context>
    <inkml:brush xml:id="br0">
      <inkml:brushProperty name="width" value="0.05" units="cm"/>
      <inkml:brushProperty name="height" value="0.05" units="cm"/>
      <inkml:brushProperty name="color" value="#008000"/>
    </inkml:brush>
  </inkml:definitions>
  <inkml:trace contextRef="#ctx0" brushRef="#br0">27 6 6912 0 0,'-27'-1'362'0'0,"27"1"-348"0"0,0 0 0 0 0,1 0-1 0 0,-1 0 1 0 0,0 0-1 0 0,0 0 1 0 0,0 0-1 0 0,0-1 1 0 0,0 1-1 0 0,0 0 1 0 0,0 0-1 0 0,0 0 1 0 0,0 0 0 0 0,0 0-1 0 0,0 0 1 0 0,0 0-1 0 0,0 0 1 0 0,0 0-1 0 0,0 0 1 0 0,0 0-1 0 0,0 0 1 0 0,0 0-1 0 0,0 0 1 0 0,0 0 0 0 0,0 0-1 0 0,0 0 1 0 0,0 0-1 0 0,0 0 1 0 0,0 0-1 0 0,-1 0 1 0 0,1 0-1 0 0,0-1 1 0 0,0 1 0 0 0,0 0-1 0 0,0 0 1 0 0,0 0-1 0 0,0 0 1 0 0,0 0-1 0 0,0 0 1 0 0,0 0-1 0 0,0 0 1 0 0,0 0-1 0 0,0 0-13 0 0,15-2 770 0 0,-6 1-375 0 0,1 1 0 0 0,-1 0 1 0 0,1 1-1 0 0,-1 0 0 0 0,0 0 0 0 0,1 1 0 0 0,-1 1 0 0 0,0-1 0 0 0,0 1 1 0 0,-1 1-1 0 0,1-1 0 0 0,-1 2 0 0 0,1-1 0 0 0,-1 1 0 0 0,0 0 1 0 0,3 4-396 0 0,50 27 1281 0 0,-43-26-773 0 0,-1 0-1 0 0,0 1 1 0 0,0 1-1 0 0,2 3-507 0 0,-1 3 191 0 0,-2 0-1 0 0,0 2 0 0 0,0-1 0 0 0,-2 2 0 0 0,-1 0 0 0 0,0 1 1 0 0,-2 0-1 0 0,4 11-190 0 0,-10-21 114 0 0,0 0 1 0 0,-2 0-1 0 0,1 1 0 0 0,-1-1 1 0 0,-1 0-1 0 0,-1 1 0 0 0,1 0 1 0 0,-2-1-1 0 0,0 1 1 0 0,0 0-1 0 0,-1-1 0 0 0,-1 1 1 0 0,0 0-1 0 0,-4 9-114 0 0,2-8-110 0 0,0 0 0 0 0,-2-1 0 0 0,1 0 0 0 0,-2 0 0 0 0,0 0 0 0 0,0-1 110 0 0,-1 0-892 0 0,0-1 1 0 0,-1 0-1 0 0,0 0 1 0 0,-1-1-1 0 0,0 0 1 0 0,-3 1 891 0 0,-32 24-6593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1:10.037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8000"/>
    </inkml:brush>
  </inkml:definitions>
  <inkml:trace contextRef="#ctx0" brushRef="#br0">0 746 7368 0 0,'0'0'568'0'0,"13"0"369"0"0,144-8 5585 0 0,-65 2-4707 0 0,80-2-210 0 0,-57-4-1656 0 0,-52 5-1102 0 0,-59 6 1291 0 0,0 1 0 0 0,0-1 0 0 0,0 0-1 0 0,0 0 1 0 0,0-1 0 0 0,-1 1 0 0 0,1-1-1 0 0,0 1 1 0 0,-1-1 0 0 0,2-1-138 0 0,-4 2-451 0 0,-1 1-1174 0 0,0 0-4512 0 0</inkml:trace>
  <inkml:trace contextRef="#ctx0" brushRef="#br0" timeOffset="370.647">328 553 11976 0 0,'0'0'266'0'0,"0"0"44"0"0,0 0 15 0 0,0 0-26 0 0,0 14-187 0 0,2-8-108 0 0,-1-5 0 0 0,-1 0-1 0 0,1 1 0 0 0,-1-1 0 0 0,0 0 1 0 0,1 0-1 0 0,-1 1 0 0 0,0-1 1 0 0,0 0-1 0 0,0 0 0 0 0,0 0 1 0 0,0 1-1 0 0,0-1 0 0 0,0 0 0 0 0,0 0 1 0 0,-1 1-1 0 0,1-1 0 0 0,0 0 1 0 0,-1 0-4 0 0,0 3 163 0 0,1 0 1 0 0,-1-1 0 0 0,1 1 0 0 0,0 0-1 0 0,0-1 1 0 0,0 1 0 0 0,0 0 0 0 0,1-1-1 0 0,-1 1 1 0 0,1-1 0 0 0,0 1-164 0 0,2 14 583 0 0,-2-14-392 0 0,3 32 319 0 0,-1 0 0 0 0,-2 0 0 0 0,-2 1 0 0 0,-2 11-510 0 0,-11 100 296 0 0,10-129 49 0 0,0 11-431 0 0,4-22-2254 0 0,0-8 1446 0 0</inkml:trace>
  <inkml:trace contextRef="#ctx0" brushRef="#br0" timeOffset="685.626">1277 251 13040 0 0,'0'0'597'0'0,"0"0"-9"0"0,7 9-140 0 0,-4 6-47 0 0,-1 1 0 0 0,0 0 0 0 0,-1-1 0 0 0,-1 1 0 0 0,-1-1 0 0 0,0 1 0 0 0,-1 1-401 0 0,-1 22 599 0 0,3-31-444 0 0,-2-1 0 0 0,1 0 0 0 0,-3 8-155 0 0,2-8 96 0 0,1 1-1 0 0,-1-1 1 0 0,1 1-1 0 0,0 0-95 0 0,-3 58 444 0 0,-1 43 41 0 0,4-70-66 0 0,-1 0 0 0 0,-6 30-419 0 0,5-42 4 0 0,1-12 122 0 0,0 0 1 0 0,-3 7-127 0 0,4-18 27 0 0,-1 1 0 0 0,1-1-1 0 0,-1 1 1 0 0,0-1 0 0 0,0 0 0 0 0,-1 0 0 0 0,1 0 0 0 0,-1 0-1 0 0,-3 3-26 0 0,0 7-36 0 0,2-5 1 0 0,5-15-414 0 0,13-39-3760 0 0,-10 36 3240 0 0,2-9-780 0 0</inkml:trace>
  <inkml:trace contextRef="#ctx0" brushRef="#br0" timeOffset="1033.443">1697 377 11664 0 0,'0'0'264'0'0,"7"1"636"0"0,-8 4-803 0 0,2-4 27 0 0,0 1 0 0 0,-1-1 0 0 0,1 1 1 0 0,0-1-1 0 0,-1 1 0 0 0,1-1 0 0 0,-1 1 0 0 0,1-1 0 0 0,-1 1 1 0 0,0 0-1 0 0,0-1 0 0 0,1 1 0 0 0,-1 0 0 0 0,0-1 0 0 0,-1 1 1 0 0,1 0-1 0 0,0-1 0 0 0,-1 2-124 0 0,0 1 156 0 0,0-1-1 0 0,-1 1 1 0 0,0-1 0 0 0,0 1 0 0 0,0-1 0 0 0,-1 1-156 0 0,-4 7 452 0 0,5-7-387 0 0,-1 0-1 0 0,0-1 1 0 0,0 1-1 0 0,0-1 1 0 0,-1 0-1 0 0,1 0 0 0 0,-1 0 1 0 0,0 0-1 0 0,1-1 1 0 0,-2 1-65 0 0,-13 10 138 0 0,3-3-112 0 0,0 0 0 0 0,0 0-1 0 0,-1-2 1 0 0,-12 5-26 0 0,-68 24 451 0 0,57-23-306 0 0,26-10-138 0 0,9-3 30 0 0,-1 1 0 0 0,1-1 0 0 0,-1 1 0 0 0,1 0 0 0 0,0 0 1 0 0,0 1-1 0 0,0-1 0 0 0,-1 1-37 0 0,3 0 22 0 0,2-3 40 0 0,2 0 14 0 0,9 0 3 0 0,0 1 0 0 0,-1 0 0 0 0,1 0 0 0 0,8 3-79 0 0,0 0 70 0 0,3-1 70 0 0,54 11 262 0 0,7 9-1 0 0,-65-17-418 0 0,-1 1 0 0 0,1 0 0 0 0,13 8 17 0 0,-27-13 110 0 0,48 30 1464 0 0,-51-31-1573 0 0,0 0 0 0 0,1 0-1 0 0,-1 0 1 0 0,0 1 0 0 0,0-1-1 0 0,0 0 1 0 0,-1 0 0 0 0,1 1-1 0 0,0-1 1 0 0,0 1 0 0 0,-1-1-1 0 0,1 0 1 0 0,-1 1 0 0 0,1-1-1 0 0,-1 1 1 0 0,0 0 0 0 0,1-1-1 0 0,-1 1 1 0 0,0-1 0 0 0,0 1-1 0 0,0-1 1 0 0,0 1 0 0 0,-1 0-1 0 0,1 0 0 0 0,1 18 0 0 0,1-15-1 0 0,-1-4 0 0 0,-1 0 1 0 0,0 0-1 0 0,0-1 0 0 0,1 1 1 0 0,-1 0-1 0 0,0 0 0 0 0,0 0 1 0 0,0 0-1 0 0,0-1 1 0 0,0 1-1 0 0,0 0 0 0 0,0 0 1 0 0,0 0-1 0 0,0 0 0 0 0,0-1 1 0 0,0 1-1 0 0,-1 0 0 0 0,1 0 1 0 0,0 0-1 0 0,-1-1 1 0 0,1 1-1 0 0,0 0 0 0 0,-1-1 1 0 0,1 1-1 0 0,-1 0 1 0 0,-2 11-112 0 0,3-11 92 0 0,0 0 0 0 0,0 0 1 0 0,0 0-1 0 0,-1 0 0 0 0,1 0 0 0 0,0 0 0 0 0,-1 0 1 0 0,1 0-1 0 0,0 0 0 0 0,-1 0 0 0 0,1 0 0 0 0,-1 0 1 0 0,1 0 19 0 0,-7 5-535 0 0,-4 8-2530 0 0,11-13-3364 0 0</inkml:trace>
  <inkml:trace contextRef="#ctx0" brushRef="#br0" timeOffset="6324.29">1414 1102 1840 0 0,'0'0'83'0'0,"-6"-2"293"0"0,6 1 1090 0 0,-1 0 3684 0 0,-6-8 2713 0 0,7 9-7837 0 0,0 0 0 0 0,0 0 0 0 0,0 0-1 0 0,0 0 1 0 0,0 0 0 0 0,0 1 0 0 0,0-1 0 0 0,0 0 0 0 0,0 0-1 0 0,0 0 1 0 0,0 0 0 0 0,0 0 0 0 0,0 0 0 0 0,0 0 0 0 0,0 0 0 0 0,0 1-1 0 0,0-1 1 0 0,0 0 0 0 0,0 0 0 0 0,0 0 0 0 0,-1 0 0 0 0,1 0 0 0 0,0 0-1 0 0,0 0 1 0 0,0 0 0 0 0,0 0 0 0 0,0 0 0 0 0,0 1 0 0 0,0-1 0 0 0,0 0-1 0 0,-1 0 1 0 0,1 0 0 0 0,0 0 0 0 0,0 0 0 0 0,0 0 0 0 0,0 0-1 0 0,0 0 1 0 0,0 0 0 0 0,0 0 0 0 0,-1 0 0 0 0,1 0 0 0 0,0 0 0 0 0,0 0-1 0 0,0 0 1 0 0,0 0 0 0 0,0 0 0 0 0,0 0 0 0 0,0 0 0 0 0,-1 0 0 0 0,1 0-1 0 0,0 0 1 0 0,0-1 0 0 0,0 1 0 0 0,0 0 0 0 0,0 0 0 0 0,0 0 0 0 0,0 0-1 0 0,0 0 1 0 0,0 0 0 0 0,-1 0 0 0 0,1 0 0 0 0,0 0-26 0 0,-3 66 1109 0 0,-6 13-506 0 0,7-64-557 0 0,1 0 0 0 0,-2 0 0 0 0,0-1 1 0 0,-4 12-47 0 0,-5 24 185 0 0,8-31-89 0 0,0 1-1 0 0,-2-1 1 0 0,-1 3-96 0 0,4-10 52 0 0,0-1 0 0 0,0 1 0 0 0,1 9-52 0 0,-7 25 75 0 0,8-38-60 0 0,0-1 1 0 0,0 0 0 0 0,0 1-1 0 0,1 0 1 0 0,0-1 0 0 0,1 1-1 0 0,0 0-15 0 0,0 0 21 0 0,-1 0 0 0 0,0 0 0 0 0,0 1-1 0 0,0-1 1 0 0,-2 7-21 0 0,0-8 10 0 0,1 1 0 0 0,0-1 1 0 0,0 1-1 0 0,0-1 0 0 0,1 1 0 0 0,1-1 0 0 0,-1 1 0 0 0,2 1-10 0 0,-2-2-19 0 0,1 1 0 0 0,-1-1 0 0 0,-1 0 0 0 0,1 0-1 0 0,-2 3 20 0 0,0 28-46 0 0,2-28 147 0 0,0 0-1 0 0,-1 1 1 0 0,-2 9-101 0 0,2-11 4 0 0,2 28-270 0 0,-1-37 128 0 0,0 1 0 0 0,1-1 0 0 0,-1 1 0 0 0,0-1 0 0 0,1 1 0 0 0,-1-1 0 0 0,1 1 0 0 0,-1-1 0 0 0,0 1 0 0 0,1-1 1 0 0,-1 0-1 0 0,1 1 0 0 0,0-1 0 0 0,-1 0 0 0 0,1 1 0 0 0,-1-1 0 0 0,1 0 0 0 0,0 0 138 0 0,5-5-1635 0 0</inkml:trace>
  <inkml:trace contextRef="#ctx0" brushRef="#br0" timeOffset="7193.377">1283 1371 3224 0 0,'-16'-2'1387'0'0,"16"2"-1312"0"0,0 0 1 0 0,0 0-1 0 0,0 0 0 0 0,1 1 0 0 0,-1-1 0 0 0,0 0 0 0 0,0 0 0 0 0,0 0 0 0 0,0 0 1 0 0,0 0-1 0 0,0 0 0 0 0,0 0 0 0 0,0 0 0 0 0,0 0 0 0 0,0 0 0 0 0,0 0 0 0 0,0 0 0 0 0,0 0 1 0 0,0 0-1 0 0,0 0 0 0 0,0 0 0 0 0,0 0 0 0 0,0 0 0 0 0,0 0 0 0 0,0 0 0 0 0,0 0 0 0 0,0 0 1 0 0,0 0-1 0 0,0 0 0 0 0,0 1 0 0 0,-1-1 0 0 0,1 0 0 0 0,0 0 0 0 0,0 0 0 0 0,0 0 0 0 0,0 0 1 0 0,0 0-1 0 0,0 0 0 0 0,0 0 0 0 0,0 0 0 0 0,0 0 0 0 0,0 0 0 0 0,0 0 0 0 0,0 0 0 0 0,0 0 1 0 0,0 0-1 0 0,0 0 0 0 0,0 0 0 0 0,0 0 0 0 0,0 0-75 0 0,5 2 3023 0 0,-4-1-2756 0 0,-2-2-1346 0 0,2 2 1470 0 0,-1-1-67 0 0,6 9 1316 0 0,-21 7 2581 0 0,16-25-3138 0 0,0 6-1030 0 0,1 1 1 0 0,-1-1 0 0 0,0 1-1 0 0,0-1 1 0 0,-1 0 0 0 0,1 1-1 0 0,0-1 1 0 0,-1 0-1 0 0,0 0 1 0 0,0 1 0 0 0,1-1-1 0 0,-1 0 1 0 0,-1 0 0 0 0,1 1-1 0 0,-1-3-53 0 0,2-25 329 0 0,0 27-289 0 0,0 0 0 0 0,-1 0 0 0 0,1 1-1 0 0,-1-1 1 0 0,0 0 0 0 0,0 0 0 0 0,0 0 0 0 0,0 0 0 0 0,-1 1-1 0 0,1-1 1 0 0,-1 0 0 0 0,0 0 0 0 0,1 0 0 0 0,-1 1 0 0 0,0-1-1 0 0,-2-2-39 0 0,3 4 0 0 0,0 0 1 0 0,-1 0-1 0 0,1 1 0 0 0,0-1 0 0 0,0 0 0 0 0,-1 0 0 0 0,1 0 0 0 0,0 0 0 0 0,0 0 0 0 0,0 0 0 0 0,0 0 0 0 0,1 0 0 0 0,-1 0 0 0 0,0 0 0 0 0,0 0 0 0 0,1 0 0 0 0,-1 0 1 0 0,0 0-1 0 0,1 0 0 0 0,-1 0 0 0 0,1 0 0 0 0,-1 1 0 0 0,1-1 0 0 0,0-1-2 0 0,0 0 0 0 0,-1 0 0 0 0,1 1 1 0 0,0-1-1 0 0,-1 0 0 0 0,1 0 0 0 0,-1 0 1 0 0,0 0-1 0 0,1-1 2 0 0,0 0-5 0 0,0 0 1 0 0,0 0-1 0 0,0 0 1 0 0,1 0-1 0 0,0 0 1 0 0,0 0-1 0 0,-1 1 1 0 0,2-1-1 0 0,-1 1 1 0 0,0-1-1 0 0,0 1 1 0 0,1 0-1 0 0,-1 0 1 0 0,1 0-1 0 0,0 0 1 0 0,1-1 4 0 0,13-6 177 0 0,-13 7-164 0 0,-1 0 0 0 0,0 0 0 0 0,1 1 1 0 0,0-1-1 0 0,-1 1 0 0 0,1 0 0 0 0,0 0 1 0 0,0 0-1 0 0,0 0 0 0 0,0 0 0 0 0,1 1-13 0 0,-2-1 16 0 0,-1 0-10 0 0,-1 1 1 0 0,0 0-1 0 0,0 0 1 0 0,1-1 0 0 0,-1 1-1 0 0,0 0 1 0 0,1 0-1 0 0,-1 0 1 0 0,0 0-1 0 0,1 1 1 0 0,-1-1-1 0 0,0 0 1 0 0,1 0-1 0 0,-1 1 1 0 0,0-1-1 0 0,1 1-6 0 0,4 0 13 0 0,-3-1-7 0 0,0 0 1 0 0,-1 1-1 0 0,1-1 0 0 0,-1 1 1 0 0,1 0-1 0 0,-1 0 0 0 0,1 0 1 0 0,-1 0-1 0 0,1 0 0 0 0,1 2-6 0 0,-1-1 4 0 0,8 1 23 0 0,-3 0 14 0 0,-5-2-26 0 0,-1 0-1 0 0,1 0 1 0 0,-1 1-1 0 0,1-1 0 0 0,-1 1 1 0 0,0 0-1 0 0,1 0 1 0 0,-1 0-1 0 0,0 0 0 0 0,1 2-14 0 0,9 7 86 0 0,12 9 71 0 0,-29-12-72 0 0,5-7-74 0 0,0 1-1 0 0,-1-1 0 0 0,1 1 1 0 0,0-1-1 0 0,0 1 0 0 0,0-1 0 0 0,1 1 1 0 0,-1-1-1 0 0,0 0 0 0 0,1 1 0 0 0,-1-1 1 0 0,0 1-1 0 0,1-1 0 0 0,0 0 1 0 0,-1 1-1 0 0,1-1 0 0 0,0 0 0 0 0,0 0 1 0 0,-1 1-1 0 0,1-1 0 0 0,0 0 1 0 0,0 0-1 0 0,1 1-10 0 0,2 2 58 0 0,-1 0 1 0 0,1-1-1 0 0,0 1 0 0 0,0-1 1 0 0,0 0-1 0 0,4 2-58 0 0,-3-3 24 0 0,4 3 55 0 0,-9-5-77 0 0,0 0 1 0 0,0 0-1 0 0,0 0 0 0 0,0 1 0 0 0,0-1 1 0 0,0 0-1 0 0,0 0 0 0 0,0 0 0 0 0,0 0 1 0 0,1 1-1 0 0,-1-1 0 0 0,0 0 0 0 0,0 0 0 0 0,0 0 1 0 0,0 1-1 0 0,0-1 0 0 0,0 0 0 0 0,0 0 1 0 0,0 0-1 0 0,-1 1 0 0 0,1-1 0 0 0,0 0 1 0 0,0 0-1 0 0,0 0 0 0 0,0 1 0 0 0,0-1 1 0 0,0 0-1 0 0,0 0 0 0 0,0 0 0 0 0,0 0 1 0 0,-1 1-1 0 0,1-1 0 0 0,0 0 0 0 0,0 0 1 0 0,0 0-1 0 0,0 0 0 0 0,0 0 0 0 0,-1 0 1 0 0,1 1-1 0 0,0-1 0 0 0,0 0 0 0 0,0 0-2 0 0,10 7 128 0 0,-3-2-77 0 0,-9-1 29 0 0,-11 1 86 0 0,11-4-143 0 0,0 0 41 0 0,1-1-10 0 0,-4 0-44 0 0,9 3-10 0 0,-7-3 0 0 0,5 1 195 0 0,8 0-81 0 0,-9-1-100 0 0,-7-1 31 0 0,4 0 33 0 0,2 1 4 0 0,0 0-2 0 0,-18 0 91 0 0,10 0-118 0 0,-7-3 11 0 0,15 3-65 0 0,-1 0-1 0 0,1 0 0 0 0,0 0 0 0 0,-1 0 0 0 0,1 0 1 0 0,-1 0-1 0 0,1 0 0 0 0,0 0 0 0 0,-1 0 1 0 0,1 0-1 0 0,0 0 0 0 0,-1 0 0 0 0,1 0 0 0 0,-1 0 1 0 0,1 0-1 0 0,0 0 0 0 0,-1 0 0 0 0,1 1 0 0 0,0-1 1 0 0,-1 0-1 0 0,1 0 0 0 0,0 0 0 0 0,-1 1 2 0 0,1 3-18 0 0,0-4 15 0 0,-1 1 12 0 0,1 0 1 0 0,-1 0-1 0 0,1 0 0 0 0,-1-1 1 0 0,0 1-1 0 0,1 0 1 0 0,-1 0-1 0 0,0 0 1 0 0,0-1-1 0 0,1 1 1 0 0,-1 0-1 0 0,0-1 1 0 0,0 1-1 0 0,0-1 0 0 0,0 1 1 0 0,0-1-1 0 0,0 1 1 0 0,0-1-1 0 0,0 0 1 0 0,-1 1-10 0 0,-2 0-35 0 0,0 1 0 0 0,0 0 1 0 0,0 0-1 0 0,0 1 1 0 0,-1 0 34 0 0,-1 0 31 0 0,1 0 1 0 0,-1-1 0 0 0,0 1 0 0 0,1-1 0 0 0,-1 0 0 0 0,0-1 0 0 0,0 0-32 0 0,-23 8-207 0 0,13-5 129 0 0,-1 0 1 0 0,1-1-1 0 0,0 0 0 0 0,-1-2 1 0 0,1 0-1 0 0,-14-1 78 0 0,19-1-1138 0 0,2 0-4142 0 0,7 0-1733 0 0</inkml:trace>
  <inkml:trace contextRef="#ctx0" brushRef="#br1" timeOffset="37660.595">3385 2064 3680 0 0,'0'0'167'0'0,"-1"0"-7"0"0,5 5 8504 0 0,-1 6-4841 0 0,-2 21-3484 0 0,0-16 187 0 0,-1-8-530 0 0,1 1 119 0 0,0-1 0 0 0,-1 1 0 0 0,-1-1 0 0 0,0 5-115 0 0,1-8 151 0 0,0 0-1 0 0,0 0 0 0 0,0 0 0 0 0,1 0 1 0 0,-1 0-1 0 0,1 1-150 0 0,2 19 541 0 0,2 67-251 0 0,-4-73 28 0 0,-1 14 477 0 0,-1-24-596 0 0,1-1-1 0 0,0 1 1 0 0,1-1-1 0 0,0 3-198 0 0,-1-6 2 0 0,0 0-1 0 0,0 0 1 0 0,0 0-1 0 0,0 0 1 0 0,-1 1-1 0 0,0-1 1 0 0,0 0-1 0 0,0-1 1 0 0,-1 1-1 0 0,0 1-1 0 0,-3 12 1 0 0,4-17-18 0 0,1 0 0 0 0,0-1 0 0 0,-1 1 0 0 0,1 0 0 0 0,-1-1 0 0 0,1 1 0 0 0,-1-1 0 0 0,1 1 0 0 0,-1-1 0 0 0,1 1 0 0 0,-1-1 0 0 0,1 0 0 0 0,-1 1-1 0 0,0-1 1 0 0,0 1 17 0 0,-3-1-2870 0 0,-1-3-3827 0 0</inkml:trace>
  <inkml:trace contextRef="#ctx0" brushRef="#br1" timeOffset="38396.551">3180 2266 6448 0 0,'0'0'297'0'0,"0"0"-9"0"0,2 0-188 0 0,2 0-30 0 0,3 0 851 0 0,-1 0 0 0 0,1 0 0 0 0,-1 1 0 0 0,0-1 0 0 0,1 2 0 0 0,-1-1 1 0 0,0 1-1 0 0,5 1-921 0 0,0 1 734 0 0,0-1 1 0 0,1 0 0 0 0,3 0-735 0 0,30 9 1263 0 0,-35-10-1133 0 0,0 0 0 0 0,-1-1 0 0 0,1 0 0 0 0,0-1 0 0 0,0 0 0 0 0,0 0 0 0 0,0-1 0 0 0,0 0 0 0 0,-1-1 0 0 0,1 0 0 0 0,-1-1 0 0 0,8-3-130 0 0,-3 0-52 0 0,0-2 0 0 0,-1 0 0 0 0,0-1 0 0 0,0 0 0 0 0,8-8 52 0 0,-11 6-470 0 0,-1-1 0 0 0,0 1 0 0 0,0-2 1 0 0,-1 1-1 0 0,3-8 470 0 0,-5 10-456 0 0,1-3-70 0 0,-5 8 315 0 0,1 1 1 0 0,0-1-1 0 0,-1 1 0 0 0,1 0 0 0 0,1 0 211 0 0,0-2-157 0 0,5-2 672 0 0,-5 25 684 0 0,-4-10-1050 0 0,1 0-1 0 0,0-1 1 0 0,1 1-1 0 0,-1 0 1 0 0,3 5-149 0 0,-1-3 188 0 0,-1-1 1 0 0,0 1-1 0 0,1 4-188 0 0,-1 15 430 0 0,-1-1 0 0 0,-1 1 0 0 0,-1 0 0 0 0,-1-1 0 0 0,-2 2-430 0 0,3-24 88 0 0,0 0 32 0 0,0 0-1 0 0,0-1 1 0 0,1 1 0 0 0,-1 0-1 0 0,1 0 1 0 0,0-1-1 0 0,1 1 1 0 0,0 3-120 0 0,-1-6 217 0 0,0-4-195 0 0,0 0 0 0 0,0 0-1 0 0,0 1 1 0 0,0-1-1 0 0,0 0 1 0 0,1 0 0 0 0,-1 1-1 0 0,0-1 1 0 0,1 0-1 0 0,0 0-21 0 0,0-1 2 0 0,0 0-1 0 0,1 0 0 0 0,-1 0 1 0 0,1 1-1 0 0,0-1 0 0 0,0 0 1 0 0,0 1-1 0 0,0-1 0 0 0,0 1 1 0 0,1 0-1 0 0,0-1-1 0 0,-1 2 69 0 0,-2 1 5 0 0,12 0 6 0 0,-10 0-93 0 0,1 0 0 0 0,-1 0 1 0 0,0 1-1 0 0,0-1 0 0 0,1 1 1 0 0,-1 0-1 0 0,0-1 0 0 0,0 1 0 0 0,0 0 1 0 0,0 0-1 0 0,0 1 0 0 0,0-1 1 0 0,0 0 12 0 0,24 22 8 0 0,-1-1-9 0 0,-19-18-6 0 0,0 0-1 0 0,0 0 0 0 0,1-1 0 0 0,0 0 0 0 0,0 0 1 0 0,0 0-1 0 0,0-1 0 0 0,0 0 0 0 0,0 0 0 0 0,0-1 1 0 0,1 0-1 0 0,-1 0 0 0 0,2-1 8 0 0,0 0 1 0 0,0 0 0 0 0,1-1 0 0 0,-1 0-1 0 0,0-1 1 0 0,0 0 0 0 0,0 0 0 0 0,0-1 0 0 0,0-1 0 0 0,-1 1-1 0 0,1-1 1 0 0,-1 0 0 0 0,0-1 0 0 0,0 0 0 0 0,-1-1 0 0 0,1 1-1 0 0,0-3 0 0 0,18-8-7 0 0,-23 15 39 0 0,0 0-1 0 0,0-1 1 0 0,0 1-1 0 0,-1-1 0 0 0,1 0 1 0 0,-1 0-1 0 0,1 0 1 0 0,-1 0-1 0 0,1 0 0 0 0,-1 0 1 0 0,0-1-1 0 0,0 1 1 0 0,0-1-1 0 0,-1 1 0 0 0,2-3-31 0 0,1-5 204 0 0,-1 1-1 0 0,0-2 0 0 0,0 1 0 0 0,-1 0 0 0 0,0-1 1 0 0,-1 1-1 0 0,0-4-203 0 0,-2 14-48 0 0,1-1-1 0 0,-1 0 1 0 0,1 0 0 0 0,-1 1 0 0 0,0-1-1 0 0,1 0 1 0 0,-1 1 0 0 0,0-1 0 0 0,0 0-1 0 0,0 1 1 0 0,1-1 0 0 0,-1 1 0 0 0,0 0-1 0 0,0-1 1 0 0,0 1 0 0 0,0 0 0 0 0,0-1-1 0 0,0 1 1 0 0,0 0 0 0 0,0 0 0 0 0,0 0-1 0 0,0 0 1 0 0,1 0 0 0 0,-1 0 0 0 0,0 0-1 0 0,0 0 49 0 0,-4 2-22 0 0,0 1-1 0 0,0 0 0 0 0,1-1 1 0 0,-1 2-1 0 0,1-1 0 0 0,0 0 1 0 0,0 1-1 0 0,0 0 0 0 0,1 0 1 0 0,-1 0-1 0 0,1 0 0 0 0,0 1 1 0 0,0-1-1 0 0,-2 6 23 0 0,4-7 40 0 0,1 1 1 0 0,0-1-1 0 0,0 1 0 0 0,0-1 0 0 0,0 0 1 0 0,0 1-1 0 0,1 2-40 0 0,1 10-7 0 0,-2-13 1 0 0,0 0 0 0 0,1-1 0 0 0,-1 1 0 0 0,1-1 0 0 0,-1 1 0 0 0,1-1 0 0 0,0 1 0 0 0,0-1 0 0 0,0 1 0 0 0,0-1 0 0 0,1 0 0 0 0,-1 0 0 0 0,1 0 0 0 0,1 2 6 0 0,3 3-15 0 0,0 0 0 0 0,1-1 0 0 0,5 3 15 0 0,1 3 3 0 0,-8-8-16 0 0,0-1-1 0 0,0 1 0 0 0,1-1 0 0 0,-1 0 1 0 0,1-1-1 0 0,0 1 0 0 0,0-1 0 0 0,0 0 1 0 0,5 0 13 0 0,4 2-84 0 0,0-2-1 0 0,1 0 1 0 0,5 0 84 0 0,2-2-643 0 0,0 0 0 0 0,22-5 643 0 0,-23 2-1442 0 0</inkml:trace>
  <inkml:trace contextRef="#ctx0" brushRef="#br1" timeOffset="34667.429">353 2300 2304 0 0,'4'-8'203'0'0,"6"-11"-208"0"0,-2 3 1920 0 0,4 3 4433 0 0,-7 9-5692 0 0,-2 2-233 0 0,0 0 0 0 0,0 0-1 0 0,0 0 1 0 0,0 0 0 0 0,0 0-1 0 0,1 1 1 0 0,2-1-423 0 0,-5 1 73 0 0,0 1 0 0 0,0 0 0 0 0,1 0 0 0 0,-1 0 0 0 0,0 0 0 0 0,0 0 0 0 0,1 0 0 0 0,-1 0 1 0 0,0 0-1 0 0,0 1 0 0 0,0-1 0 0 0,1 0 0 0 0,-1 1 0 0 0,0-1 0 0 0,0 1 0 0 0,0-1 0 0 0,0 1 0 0 0,0 0 0 0 0,0-1 0 0 0,0 1 0 0 0,0 0 0 0 0,0 0 0 0 0,0 0 0 0 0,0 0 0 0 0,-1-1 1 0 0,2 2-74 0 0,2 4 143 0 0,-1-1 1 0 0,1 0 0 0 0,-1 1 0 0 0,0-1 0 0 0,-1 1-1 0 0,1 0 1 0 0,-1 0 0 0 0,0 2-144 0 0,11 51 536 0 0,-8-32-360 0 0,-4-15-88 0 0,1 0 0 0 0,-2 0-1 0 0,1 1 1 0 0,-2-1 0 0 0,0 9-88 0 0,-4 13 405 0 0,-4 13-405 0 0,7-42 580 0 0,1-13-338 0 0,3-14-39 0 0,0 15-198 0 0,-1 0-1 0 0,0 0 0 0 0,0 0 1 0 0,-1 0-1 0 0,0-1-4 0 0,0 1 0 0 0,1 0-1 0 0,-1 0 1 0 0,1 0-1 0 0,2-5 1 0 0,3-9-16 0 0,1 1-1 0 0,1-1 0 0 0,1 1 1 0 0,4-6 16 0 0,-10 21-19 0 0,0-1 1 0 0,1 1-1 0 0,0 0 1 0 0,0 0 0 0 0,0 0-1 0 0,0 1 1 0 0,1 0-1 0 0,0 0 1 0 0,-1 0-1 0 0,2 0 1 0 0,-1 1-1 0 0,0-1 19 0 0,-3 4-7 0 0,-1-1-1 0 0,0 0 1 0 0,1 0-1 0 0,-1 1 1 0 0,0-1-1 0 0,1 1 1 0 0,-1-1 0 0 0,1 1-1 0 0,-1 0 1 0 0,1-1-1 0 0,-1 1 1 0 0,1 0-1 0 0,-1 0 1 0 0,1 0-1 0 0,-1 0 1 0 0,1 1-1 0 0,-1-1 1 0 0,1 0-1 0 0,1 1 8 0 0,-1 0-11 0 0,1 0-1 0 0,-1 0 1 0 0,0 0-1 0 0,0 1 1 0 0,1-1-1 0 0,-1 1 1 0 0,0-1 0 0 0,0 1-1 0 0,0 0 1 0 0,0 0-1 0 0,0 0 12 0 0,1 2-9 0 0,0 0 0 0 0,0 1 0 0 0,0-1 0 0 0,-1 0 0 0 0,1 1 0 0 0,-1-1 0 0 0,0 1 0 0 0,-1 0 0 0 0,1 0-1 0 0,-1 0 1 0 0,1 4 9 0 0,-2 6 61 0 0,0 0 0 0 0,-1 0-1 0 0,-1 1 1 0 0,-1-1-1 0 0,0 0 1 0 0,-1-1-1 0 0,-4 13-60 0 0,8-26 4 0 0,-1 1-1 0 0,1-1 1 0 0,-1 1 0 0 0,1-1-1 0 0,0 0 1 0 0,-1 1-1 0 0,0-1 1 0 0,1 0-1 0 0,-1 0 1 0 0,0 0-1 0 0,0 1 1 0 0,0-1-1 0 0,0 0 1 0 0,0 0-1 0 0,0 0 1 0 0,0 0-1 0 0,0 0-3 0 0,1-1 9 0 0,-1 0 0 0 0,1 0 0 0 0,0 0 0 0 0,0 0-1 0 0,0 1 1 0 0,-1-1 0 0 0,1 0 0 0 0,0 0-1 0 0,0 0 1 0 0,0 0 0 0 0,0 1 0 0 0,-1-1-1 0 0,1 0 1 0 0,0 0 0 0 0,0 0 0 0 0,0 1-1 0 0,0-1 1 0 0,0 0 0 0 0,0 0 0 0 0,0 1-1 0 0,0-1 1 0 0,0 0 0 0 0,0 0 0 0 0,0 1-1 0 0,0-1 1 0 0,0 0 0 0 0,0 0 0 0 0,0 1-9 0 0,-4-9 162 0 0,3 8-154 0 0,1-1-1 0 0,-1 0 1 0 0,1 0-1 0 0,-1 1 1 0 0,1-1-1 0 0,-1 0 1 0 0,1 0-1 0 0,0 1 1 0 0,-1-1-1 0 0,1 0 0 0 0,0 0 1 0 0,0 0-1 0 0,0 0 1 0 0,-1 0-1 0 0,1 0-7 0 0,0-13 5 0 0,1-1-1 0 0,0 0 0 0 0,2-10-4 0 0,-2 20 0 0 0,0 1 0 0 0,1-1 0 0 0,-1 1 0 0 0,1-1 0 0 0,0 1 0 0 0,0 0 0 0 0,0 0 0 0 0,1 0 0 0 0,-1 0 0 0 0,1 0 0 0 0,0 0-1 0 0,0 1 1 0 0,3-3 0 0 0,-4 4-9 0 0,-1 1-1 0 0,0 0 0 0 0,1-1 0 0 0,-1 1 1 0 0,1 0-1 0 0,-1 0 0 0 0,1 0 1 0 0,0 0-1 0 0,-1 1 0 0 0,1-1 0 0 0,0 0 1 0 0,0 1-1 0 0,0-1 0 0 0,-1 1 1 0 0,1-1-1 0 0,0 1 0 0 0,0 0 0 0 0,0 0 1 0 0,0 0-1 0 0,0 0 0 0 0,0 0 1 0 0,0 0-1 0 0,-1 1 0 0 0,1-1 0 0 0,0 0 1 0 0,0 1-1 0 0,0 0 0 0 0,0-1 0 0 0,-1 1 1 0 0,1 0-1 0 0,0 0 10 0 0,5 2 21 0 0,-1 1 0 0 0,1 0 0 0 0,-1 0-1 0 0,0 0 1 0 0,0 1 0 0 0,0-1 0 0 0,0 1 0 0 0,-1 1 0 0 0,0-1-1 0 0,0 1 1 0 0,0 0 0 0 0,-1 0 0 0 0,0 1 0 0 0,0-1 0 0 0,-1 1-1 0 0,3 6-20 0 0,4 12 81 0 0,-4-10 68 0 0,-1 0 0 0 0,2 8-149 0 0,-5-17 72 0 0,-1-4 5 0 0,-1-2-45 0 0,0 0-201 0 0,18-6-5979 0 0,-8 1-158 0 0</inkml:trace>
  <inkml:trace contextRef="#ctx0" brushRef="#br1" timeOffset="35247.673">931 2427 2760 0 0,'0'0'485'0'0,"0"0"998"0"0,0 0 438 0 0,6 6 2916 0 0,5 4-2113 0 0,-8-9-2313 0 0,0-1 0 0 0,0 0 0 0 0,-1 0 0 0 0,1 0 0 0 0,0 0 0 0 0,0 0-1 0 0,-1-1 1 0 0,1 1 0 0 0,0-1 0 0 0,0 0 0 0 0,-1 1 0 0 0,2-2-411 0 0,-3 2 257 0 0,8-3-176 0 0,1 0 0 0 0,-1-1 0 0 0,0 0-1 0 0,-1 0 1 0 0,1-1 0 0 0,-1 0 0 0 0,0 0 0 0 0,7-7-81 0 0,-12 9 24 0 0,0-1 0 0 0,0 1 0 0 0,-1-1 1 0 0,1 0-1 0 0,-1 0 0 0 0,0 0 1 0 0,0 0-1 0 0,0 0 0 0 0,-1-1 0 0 0,1-1-24 0 0,0-2-140 0 0,0 0 0 0 0,0 1 0 0 0,-1-1-1 0 0,0 0 1 0 0,0-5 140 0 0,-1 12 79 0 0,0-6-92 0 0,0 6 57 0 0,0 1 0 0 0,-1 0 0 0 0,1-1 0 0 0,0 1 0 0 0,-1 0 0 0 0,1-1 0 0 0,-1 1 0 0 0,1 0 0 0 0,-1 0 0 0 0,1-1 0 0 0,0 1 0 0 0,-1 0 0 0 0,1 0 0 0 0,-1 0 0 0 0,1 0 0 0 0,-1 0 0 0 0,1 0 0 0 0,-1 0 0 0 0,1 0 0 0 0,-1-1 0 0 0,1 2 0 0 0,-1-1 0 0 0,1 0 1 0 0,-1 0-1 0 0,1 0 0 0 0,-1 0 0 0 0,1 0 0 0 0,-1 0-44 0 0,-1 0 3 0 0,-1 0 1 0 0,1 0-1 0 0,-1 1 1 0 0,0-1 0 0 0,1 0-1 0 0,-1 1 1 0 0,1 0-1 0 0,0-1 1 0 0,-1 1 0 0 0,1 0-1 0 0,-1 0 1 0 0,1 1-1 0 0,0-1 1 0 0,0 0 0 0 0,0 1-1 0 0,0-1 1 0 0,0 1-1 0 0,0 0 1 0 0,0 0 0 0 0,0 0-1 0 0,1 0 1 0 0,-1 0-1 0 0,0 2-3 0 0,-5 5 11 0 0,2 1-1 0 0,-1 1 0 0 0,1-1 0 0 0,1 1 0 0 0,0 0 0 0 0,0 0 1 0 0,-1 8-11 0 0,-1 4-8 0 0,0-6 8 0 0,5-15 0 0 0,0 0 0 0 0,0 0 0 0 0,0 1 0 0 0,0-1 0 0 0,1 0 0 0 0,-1 0 0 0 0,0 0 0 0 0,1 1 0 0 0,0-1 0 0 0,0 0 0 0 0,0 1 0 0 0,0-1 0 0 0,0 0 0 0 0,0 1 0 0 0,0-1 0 0 0,1 0 0 0 0,-1 1 0 0 0,1-1 0 0 0,0 0 0 0 0,-1 0 0 0 0,1 0 0 0 0,0 0 0 0 0,0 0 0 0 0,1 0 0 0 0,0 1 0 0 0,0 1 7 0 0,1-1-1 0 0,0 0 1 0 0,0 0-1 0 0,0-1 0 0 0,0 1 1 0 0,0-1-1 0 0,0 1 1 0 0,1-1-1 0 0,-1 0 1 0 0,1 0-1 0 0,0-1 0 0 0,0 1 1 0 0,0-1-1 0 0,-1 0 1 0 0,1 0-1 0 0,0 0 1 0 0,0 0-1 0 0,1-1 0 0 0,-1 1 1 0 0,0-1-1 0 0,0 0 1 0 0,0-1-1 0 0,2 1-6 0 0,9-2-73 0 0,0 0-1 0 0,0-2 1 0 0,0 1 0 0 0,-1-2 0 0 0,11-4 73 0 0,-8 3-1155 0 0,-1-1-1 0 0,0 0 1 0 0,0-2 0 0 0,-1 0 0 0 0,9-6 1155 0 0,-3-1-1869 0 0</inkml:trace>
  <inkml:trace contextRef="#ctx0" brushRef="#br1" timeOffset="35594.415">1404 2250 8288 0 0,'-3'0'293'0'0,"0"0"0"0"0,0 0 0 0 0,0 1 0 0 0,0-1 0 0 0,0 1 0 0 0,0 0 0 0 0,0 0 0 0 0,0 0 0 0 0,0 0 0 0 0,0 0 0 0 0,0 0 0 0 0,0 1 0 0 0,0 0 1 0 0,1 0-1 0 0,-1-1 0 0 0,1 1 0 0 0,-1 1 0 0 0,1-1 0 0 0,0 0 0 0 0,-1 2-293 0 0,-11 11 1078 0 0,3-4-346 0 0,0 1 0 0 0,1 0-1 0 0,-6 10-731 0 0,12-16 166 0 0,-1 1 15 0 0,1 1 0 0 0,-1-1 0 0 0,1 1 0 0 0,0 1-1 0 0,1-1 1 0 0,0 0 0 0 0,-2 8-181 0 0,5-14 32 0 0,-1 1 1 0 0,1 0-1 0 0,0-1 0 0 0,0 1 0 0 0,0-1 0 0 0,1 1 1 0 0,-1 0-1 0 0,1-1 0 0 0,-1 1 0 0 0,1-1 1 0 0,0 0-1 0 0,1 3-32 0 0,-1-4 16 0 0,-1 0 1 0 0,1 0-1 0 0,0 0 1 0 0,0 0-1 0 0,0 0 1 0 0,0 0-1 0 0,0-1 1 0 0,0 1-1 0 0,0 0 1 0 0,0-1-1 0 0,0 1 1 0 0,0-1-1 0 0,1 1 1 0 0,-1-1-1 0 0,0 0 1 0 0,0 1-1 0 0,0-1 1 0 0,1 0-1 0 0,-1 0 1 0 0,0 0-1 0 0,0 0 0 0 0,1 0 1 0 0,-1 0-1 0 0,0 0 1 0 0,0 0-1 0 0,1 0 1 0 0,-1-1-1 0 0,0 1 1 0 0,0-1-1 0 0,1 1-16 0 0,4-3 13 0 0,0-1-1 0 0,0 0 1 0 0,0 0-1 0 0,-1 0 1 0 0,0 0-1 0 0,1-1 1 0 0,-1 0-1 0 0,-1 0 1 0 0,3-3-13 0 0,0-1 115 0 0,0 0 0 0 0,-1-1 0 0 0,0 0 0 0 0,-1 0 0 0 0,2-4-115 0 0,-7 14 2 0 0,0-1-2 0 0,0 1 1 0 0,0-1-1 0 0,0 1 0 0 0,0-1 1 0 0,0 1-1 0 0,0-1 1 0 0,1 1-1 0 0,-1-1 1 0 0,0 1-1 0 0,0-1 1 0 0,0 1-1 0 0,1-1 1 0 0,-1 1-1 0 0,0 0 1 0 0,0-1-1 0 0,1 1 1 0 0,-1 0-1 0 0,0-1 0 0 0,1 1 1 0 0,-1 0-1 0 0,1-1 1 0 0,-1 1-1 0 0,0 0 1 0 0,1-1-1 0 0,-1 1 1 0 0,1 0-1 0 0,-1 0 1 0 0,1 0-1 0 0,-1 0 0 0 0,2 11 189 0 0,-1 2-95 0 0,0-8-47 0 0,0 0 0 0 0,-1 0 0 0 0,0 0 1 0 0,0 0-1 0 0,-1 4-47 0 0,1-7 9 0 0,0 0 0 0 0,0 0 0 0 0,0 0 0 0 0,1 1 1 0 0,-1-1-1 0 0,0 0 0 0 0,1 0 0 0 0,0 0 0 0 0,-1 1-9 0 0,1-1 11 0 0,0 1 0 0 0,0 0 0 0 0,-1-1 0 0 0,1 1 0 0 0,-1 0 0 0 0,0-1 0 0 0,0 1 0 0 0,0 1-11 0 0,0-1 3 0 0,0-1-1 0 0,0 0 0 0 0,0 0 1 0 0,1 0-1 0 0,-1 0 0 0 0,1 0 1 0 0,-1 0-1 0 0,1 0 0 0 0,0 0 0 0 0,-1 0 1 0 0,1 0-1 0 0,0 0 0 0 0,1 0 1 0 0,-1 0-1 0 0,0-1 0 0 0,0 1 1 0 0,2 1-3 0 0,-1 0 19 0 0,1 0 0 0 0,1 0 0 0 0,-1 0 0 0 0,0-1 0 0 0,1 1 0 0 0,-1-1 0 0 0,1 0 0 0 0,1 1-19 0 0,9 2 27 0 0,-10-6-11 0 0,-2 0-5 0 0,2 0-141 0 0,0 0 0 0 0,0 0-1 0 0,-1 0 1 0 0,1 0 0 0 0,0-1 0 0 0,-1 1 0 0 0,1-1 0 0 0,-1 0 0 0 0,0 0 0 0 0,0 0 0 0 0,1-1 0 0 0,-2 1-1 0 0,1-1 1 0 0,0 0 0 0 0,0 1 0 0 0,-1-1 0 0 0,1 0 0 0 0,-1-1 0 0 0,0 1 0 0 0,0 0 0 0 0,1-3 130 0 0,1-8-6761 0 0</inkml:trace>
  <inkml:trace contextRef="#ctx0" brushRef="#br1" timeOffset="36265.377">1633 2238 8752 0 0,'-30'0'1010'0'0,"29"0"-460"0"0,2 8 1530 0 0,0-6-1889 0 0,0-2-154 0 0,0 1 0 0 0,-1 0-1 0 0,1-1 1 0 0,-1 1 0 0 0,1 0 0 0 0,-1 0-1 0 0,1-1 1 0 0,-1 1 0 0 0,1 0 0 0 0,-1 0-1 0 0,0 0 1 0 0,1 0 0 0 0,-1 0 0 0 0,0-1-1 0 0,0 1 1 0 0,0 0 0 0 0,0 0 0 0 0,0 0 0 0 0,0 0-1 0 0,0 0-36 0 0,4 3 391 0 0,-4-4-376 0 0,0 0 0 0 0,1 0 0 0 0,-1 0 0 0 0,0 0 0 0 0,0 0 0 0 0,0 0 0 0 0,1 0 0 0 0,-1 0 0 0 0,0 0 0 0 0,0 0 0 0 0,0 0 0 0 0,1 1 1 0 0,-1-1-1 0 0,0 0 0 0 0,0 0 0 0 0,0 0 0 0 0,0 0 0 0 0,0 1 0 0 0,1-1 0 0 0,-1 0 0 0 0,0 0 0 0 0,0 0 0 0 0,0 0 0 0 0,0 1 0 0 0,0-1 0 0 0,0 0 0 0 0,0 0 0 0 0,0 0 0 0 0,0 1 0 0 0,0-1 1 0 0,1 0-16 0 0,-4 7 406 0 0,3-6-348 0 0,0 0 0 0 0,-1 0-1 0 0,1 0 1 0 0,0-1 0 0 0,-1 1 0 0 0,1 0-1 0 0,0 0 1 0 0,-1 0 0 0 0,1 0 0 0 0,-1-1-1 0 0,1 1 1 0 0,-1 0 0 0 0,0-1 0 0 0,1 1-1 0 0,-1 0 1 0 0,0-1 0 0 0,1 1-1 0 0,-1-1 1 0 0,0 1 0 0 0,0-1 0 0 0,1 1-1 0 0,-1-1 1 0 0,0 1-58 0 0,5 3 334 0 0,-4-4-329 0 0,0 0 0 0 0,0 0 1 0 0,0 0-1 0 0,0 0 0 0 0,0 0 1 0 0,0 0-1 0 0,0 0 0 0 0,1 1 1 0 0,-1-1-1 0 0,0 0 0 0 0,0 0 1 0 0,0 0-1 0 0,0 0 0 0 0,0 0 1 0 0,0 0-1 0 0,0 0 1 0 0,0 0-1 0 0,0 1 0 0 0,0-1 1 0 0,0 0-1 0 0,0 0 0 0 0,0 0 1 0 0,0 0-1 0 0,0 0 0 0 0,0 0 1 0 0,0 0-1 0 0,0 1 0 0 0,0-1 1 0 0,0 0-1 0 0,0 0 0 0 0,0 0 1 0 0,0 0-1 0 0,0 0 1 0 0,0 0-1 0 0,-1 0 0 0 0,1 0 1 0 0,0 1-1 0 0,0-1 0 0 0,0 0 1 0 0,0 0-1 0 0,0 0 0 0 0,0 0 1 0 0,0 0-1 0 0,0 0 0 0 0,0 0 1 0 0,0 0-1 0 0,-1 0 0 0 0,1 0 1 0 0,0 0-1 0 0,0 0 1 0 0,0 0-1 0 0,0 0 0 0 0,0 0 1 0 0,0 0-1 0 0,0 0 0 0 0,0 0 1 0 0,-1 0-1 0 0,1 0 0 0 0,0 0 1 0 0,0 0-1 0 0,0 0 0 0 0,0 0 1 0 0,0 0-1 0 0,0 0 0 0 0,-1 0-5 0 0,17 0 208 0 0,-15 0-104 0 0,-1 0 0 0 0,2 0 0 0 0,19-6 93 0 0,-15 2-97 0 0,-6 4-97 0 0,0 0 0 0 0,0 0 0 0 0,0 0 1 0 0,0-1-1 0 0,0 1 0 0 0,0 0 0 0 0,0 0 1 0 0,0 0-1 0 0,0 0 0 0 0,0-1 0 0 0,-1 1 1 0 0,1 0-1 0 0,0 0 0 0 0,0 0 0 0 0,0 0 1 0 0,0 0-1 0 0,0 0 0 0 0,0-1 0 0 0,-1 1 0 0 0,1 0 1 0 0,0 0-1 0 0,0 0 0 0 0,0 0 0 0 0,0 0 1 0 0,-1 0-1 0 0,1 0 0 0 0,0 0 0 0 0,0 0 1 0 0,0 0-1 0 0,-1 0 0 0 0,1 0 0 0 0,0 0 1 0 0,0 0-1 0 0,0 0 0 0 0,-1 0 0 0 0,1 0 0 0 0,0 0-3 0 0,1 0 1 0 0,0 0 0 0 0,0 0 0 0 0,0 0 0 0 0,0 0-1 0 0,0 0 1 0 0,0 0 0 0 0,0 0 0 0 0,0 0-1 0 0,-1 0 1 0 0,1 0 0 0 0,0 0 0 0 0,0-1 0 0 0,0 1-1 0 0,0 0 1 0 0,0-1 0 0 0,0 1 0 0 0,0-1-1 0 0,-1 1 1 0 0,1-1 0 0 0,0 1 0 0 0,0-1 0 0 0,0 0-1 0 0,-1 1-2 0 0,0 0 0 0 0,0 0 0 0 0,0 0 0 0 0,0 0 0 0 0,0-1 0 0 0,0 1 0 0 0,0 0 0 0 0,1 0 0 0 0,-1 0 0 0 0,0 0 0 0 0,0-1 0 0 0,0 1 0 0 0,0 0 0 0 0,0 0 0 0 0,0 0 0 0 0,0-1 0 0 0,0 1 0 0 0,0 0 0 0 0,0 0 0 0 0,0 0 0 0 0,0 0 0 0 0,0-1 1 0 0,0 1-1 0 0,0 0 0 0 0,0 0 0 0 0,0 0 0 0 0,0 0 0 0 0,0-1 0 0 0,0 1 0 0 0,-1 0 0 0 0,1 0 0 0 0,0 0 0 0 0,0 0 0 0 0,0-1 2 0 0,-1 1 14 0 0,1 0 0 0 0,-1-1 0 0 0,1 1 0 0 0,-1 0 0 0 0,1-1 1 0 0,-1 1-1 0 0,0 0 0 0 0,1 0 0 0 0,-1 0 0 0 0,0 0 0 0 0,1 0 0 0 0,-1 0 0 0 0,0-1 0 0 0,1 1 0 0 0,-1 1 0 0 0,0-1-14 0 0,7-1 155 0 0,-9-1-10 0 0,-12-1 244 0 0,12 2-100 0 0,3 1-306 0 0,0-1 0 0 0,0 1-1 0 0,0 0 1 0 0,1-1 0 0 0,-1 1 0 0 0,0 0 0 0 0,0 0 0 0 0,0-1 0 0 0,1 1-1 0 0,-1 0 1 0 0,0 0 0 0 0,0-1 0 0 0,0 1 0 0 0,1 0 0 0 0,-1 0 0 0 0,0 0 0 0 0,0 0-1 0 0,1-1 1 0 0,-1 1 0 0 0,0 0 0 0 0,1 0 0 0 0,-1 0 0 0 0,0 0 0 0 0,1 0 0 0 0,-1 0-1 0 0,0 0 1 0 0,1 0 0 0 0,-1 0 0 0 0,0 0 0 0 0,0 0 0 0 0,1 0 0 0 0,-1 0-1 0 0,0 0 1 0 0,1 0 17 0 0,2 0 1160 0 0,1 0-1011 0 0,-7-2-133 0 0,7 2-16 0 0,-7 0 0 0 0,-18-8 443 0 0,21 9-425 0 0,0-1 0 0 0,0 0-1 0 0,0 0 1 0 0,1 0 0 0 0,-1 0 0 0 0,0 0 0 0 0,0 0-1 0 0,0 0 1 0 0,0 0 0 0 0,0 1 0 0 0,0-1 0 0 0,0 0-1 0 0,0 0 1 0 0,0 0 0 0 0,0 0 0 0 0,0 0 0 0 0,0 0-1 0 0,0 1 1 0 0,0-1 0 0 0,0 0 0 0 0,0 0 0 0 0,0 0-1 0 0,0 0 1 0 0,0 0 0 0 0,0 0 0 0 0,0 1 0 0 0,0-1-1 0 0,0 0 1 0 0,0 0 0 0 0,0 0 0 0 0,0 0 0 0 0,-1 0-1 0 0,1 0 1 0 0,0 0 0 0 0,0 0 0 0 0,0 1 0 0 0,0-1-1 0 0,0 0 1 0 0,0 0 0 0 0,0 0 0 0 0,0 0 0 0 0,0 0-1 0 0,-1 0 1 0 0,1 0 0 0 0,0 0 0 0 0,0 0 0 0 0,0 0-1 0 0,0 0 1 0 0,0 0 0 0 0,0 0-18 0 0,1 1 80 0 0,1 0-1 0 0,0 0 0 0 0,0-1 1 0 0,0 1-1 0 0,0-1 1 0 0,0 1-1 0 0,0-1 1 0 0,0 0-1 0 0,2 0-79 0 0,0 1 43 0 0,-4 1-167 0 0,-6 0-127 0 0,0-2 228 0 0,4 0 51 0 0,0-1 1 0 0,0 1-1 0 0,-1 0 0 0 0,1 0 0 0 0,0 0 1 0 0,0 0-1 0 0,-1 0 0 0 0,1 1 0 0 0,0-1 1 0 0,0 1-1 0 0,0 0 0 0 0,0-1 0 0 0,-2 2-28 0 0,5-1 24 0 0,-1 0 1 0 0,1 1-1 0 0,0-1 0 0 0,0 0 0 0 0,-1 1 0 0 0,1-1 0 0 0,0 0 0 0 0,0 0 1 0 0,0 0-1 0 0,1 1-24 0 0,6 3 6 0 0,-1 2 9 0 0,-7-7-13 0 0,0 1 0 0 0,0-1 0 0 0,0 1 0 0 0,0-1 0 0 0,0 0 0 0 0,0 1 0 0 0,0-1 0 0 0,0 1 0 0 0,0-1 0 0 0,0 1 0 0 0,-1-1 0 0 0,1 0 0 0 0,0 1 0 0 0,0-1 0 0 0,0 1 0 0 0,-1-1 0 0 0,1 0 0 0 0,0 1 0 0 0,-1-1-1 0 0,1 0 1 0 0,0 1 0 0 0,-1-1 0 0 0,1 0 0 0 0,0 0 0 0 0,-1 1-2 0 0,-1 0 7 0 0,2 2-2 0 0,2 4-5 0 0,-4 1 0 0 0,2-7 0 0 0,-1-1 0 0 0,1 0 0 0 0,0 1 0 0 0,0-1 0 0 0,-1 0 0 0 0,1 1 0 0 0,0-1 0 0 0,0 1 0 0 0,0-1 0 0 0,0 0 0 0 0,-1 1 0 0 0,1-1 0 0 0,0 1 0 0 0,0-1 0 0 0,0 0 0 0 0,0 1 0 0 0,0-1 0 0 0,0 1 0 0 0,0-1 0 0 0,0 0 0 0 0,0 1 0 0 0,0-1 0 0 0,0 1 0 0 0,1-1 0 0 0,-1 0 0 0 0,0 1 0 0 0,0-1 0 0 0,0 1 0 0 0,0-1 0 0 0,1 0 0 0 0,-1 1 0 0 0,0-1 0 0 0,0 0 0 0 0,1 1 0 0 0,-1-1 0 0 0,0 0 0 0 0,0 1 0 0 0,1-1 0 0 0,-1 0 0 0 0,0 0 0 0 0,1 0 0 0 0,-1 1 0 0 0,1-1 0 0 0,-1 0 0 0 0,0 0 0 0 0,1 0 0 0 0,-1 1 0 0 0,2-1 0 0 0,6 10 0 0 0,-7-8 0 0 0,0-1 0 0 0,0 1 0 0 0,0-1 0 0 0,0 0 0 0 0,0 1 0 0 0,0-1 0 0 0,1 0 0 0 0,-1 0 0 0 0,0 0 0 0 0,1 0 0 0 0,-1 0 0 0 0,1 0 0 0 0,-1 0 0 0 0,1 0 0 0 0,0-1 0 0 0,-1 1 0 0 0,1-1 0 0 0,0 1 0 0 0,-1-1 0 0 0,1 1 0 0 0,0-1 0 0 0,6 2 0 0 0,98 37-204 0 0,-46-10 252 0 0,-57-28-116 0 0,6 6 4 0 0,-7-6 65 0 0,12 12-3 0 0,-13-13 2 0 0,-1 1 1 0 0,0-1 0 0 0,1 1-1 0 0,-1-1 1 0 0,0 1 0 0 0,0-1 0 0 0,0 1-1 0 0,1-1 1 0 0,-1 1 0 0 0,0 0-1 0 0,0-1 1 0 0,0 1 0 0 0,0-1-1 0 0,0 1 1 0 0,0-1 0 0 0,0 1 0 0 0,0 0-1 0 0,0-1 1 0 0,0 1 0 0 0,0-1-1 0 0,-1 1 1 0 0,1-1 0 0 0,0 1-1 0 0,0-1 1 0 0,-1 1 0 0 0,1-1 0 0 0,0 1-1 0 0,0-1 1 0 0,-1 1-1 0 0,1-1 7 0 0,0 1 0 0 0,-1-1 0 0 0,1 1 0 0 0,0 0 0 0 0,0-1 0 0 0,-1 1 0 0 0,1-1 0 0 0,0 1 0 0 0,0-1 0 0 0,0 1 0 0 0,0 0 0 0 0,0-1-1 0 0,0 1 1 0 0,0-1 0 0 0,0 1 0 0 0,0 0 0 0 0,0-1 0 0 0,0 1 0 0 0,1-1 0 0 0,-1 1 0 0 0,0 0 0 0 0,0-1 0 0 0,1 1 0 0 0,-1-1 0 0 0,0 1-7 0 0,1-1 5 0 0,-1 1 0 0 0,0-1 0 0 0,1 1 1 0 0,-1-1-1 0 0,0 1 0 0 0,0-1 0 0 0,0 1 0 0 0,0-1 0 0 0,1 1 0 0 0,-1-1 0 0 0,0 1 1 0 0,0-1-1 0 0,0 1 0 0 0,0-1 0 0 0,0 1 0 0 0,0-1 0 0 0,0 1 0 0 0,0-1 0 0 0,0 1 1 0 0,-1-1-1 0 0,1 1 0 0 0,0-1 0 0 0,0 1 0 0 0,0-1 0 0 0,-1 1 0 0 0,1-1 0 0 0,0 1 1 0 0,0-1-1 0 0,-1 1 0 0 0,1-1 0 0 0,0 0 0 0 0,-1 1 0 0 0,1-1 0 0 0,-1 0 1 0 0,1 1-1 0 0,-1-1-5 0 0,-4 5 155 0 0,-1-1 0 0 0,-1 0 0 0 0,1 0 0 0 0,-1 0 0 0 0,1-1 0 0 0,-1 0 0 0 0,0 0 0 0 0,-7 1-155 0 0,-1 3 242 0 0,12-5-221 0 0,1-1 0 0 0,0 1 0 0 0,-1-1 1 0 0,1 0-1 0 0,-1 0 0 0 0,1 0 0 0 0,-3 0-21 0 0,-50 9-334 0 0,46-9-44 0 0,1 0 1 0 0,-1-1 0 0 0,0 0 0 0 0,1 0 0 0 0,-1-1 0 0 0,1 0 0 0 0,-5-1 377 0 0,13 2-98 0 0,-1 0 0 0 0,1 0 1 0 0,-1 0-1 0 0,0 0 0 0 0,1 0 1 0 0,-1-1-1 0 0,1 1 0 0 0,-1 0 1 0 0,1 0-1 0 0,-1-1 0 0 0,0 1 1 0 0,1 0-1 0 0,-1-1 0 0 0,1 1 1 0 0,0 0-1 0 0,-1-1 0 0 0,1 1 1 0 0,-1-1-1 0 0,1 0 98 0 0,-6-4-1274 0 0,-11-3-325 0 0</inkml:trace>
  <inkml:trace contextRef="#ctx0" brushRef="#br1" timeOffset="37050.713">1920 2300 11976 0 0,'0'0'19'0'0,"1"0"0"0"0,-1 0 1 0 0,0 1-1 0 0,1-1 0 0 0,-1 0 1 0 0,0 1-1 0 0,0-1 1 0 0,1 0-1 0 0,-1 1 0 0 0,0-1 1 0 0,0 1-1 0 0,1-1 0 0 0,-1 0 1 0 0,0 1-1 0 0,0-1 1 0 0,0 1-1 0 0,0-1 0 0 0,0 1 1 0 0,0-1-1 0 0,0 0 0 0 0,0 1 1 0 0,0-1-1 0 0,0 1 1 0 0,0-1-1 0 0,0 1 0 0 0,0-1 1 0 0,0 1-1 0 0,0-1 0 0 0,0 0 1 0 0,0 1-1 0 0,-1-1 1 0 0,1 1-1 0 0,0-1 0 0 0,0 0 1 0 0,0 1-1 0 0,-1-1 0 0 0,1 1 1 0 0,0-1-20 0 0,-1 1 31 0 0,1-1 0 0 0,-1 1 0 0 0,1 0-1 0 0,0 0 1 0 0,-1-1 0 0 0,1 1 0 0 0,0 0 0 0 0,-1 0 0 0 0,1 0 0 0 0,0-1 0 0 0,0 1 0 0 0,0 0 0 0 0,0 0 0 0 0,0 0 0 0 0,0 0-31 0 0,0 3 53 0 0,1-2-44 0 0,-1 0 0 0 0,0 0 1 0 0,1-1-1 0 0,-1 1 0 0 0,0 0 0 0 0,0 0 1 0 0,-1 0-1 0 0,1 0 0 0 0,0 0 0 0 0,-1 0 1 0 0,1 0-1 0 0,-1-1 0 0 0,0 1 0 0 0,1 0 1 0 0,-1 0-1 0 0,0 0-9 0 0,-5 17 886 0 0,6-17-775 0 0,0 0 0 0 0,0 0 0 0 0,-1 0 0 0 0,1 0 0 0 0,-1-1 0 0 0,1 1 0 0 0,-1 0 0 0 0,0 0 0 0 0,1-1 0 0 0,-1 1 0 0 0,0 0 0 0 0,0-1 0 0 0,-1 1-111 0 0,-1 1 128 0 0,3-2-80 0 0,-1 0-1 0 0,0-1 0 0 0,0 1 0 0 0,0 0 1 0 0,1 0-1 0 0,-1 0 0 0 0,0 0 1 0 0,1 0-1 0 0,-1 0 0 0 0,1 0 0 0 0,-1 0 1 0 0,1 0-1 0 0,0 0 0 0 0,-1 0 0 0 0,1 0 1 0 0,0 0-1 0 0,0 0 0 0 0,0 0 1 0 0,0 1-1 0 0,0-1 0 0 0,0 0 0 0 0,0 0 1 0 0,0 0-1 0 0,0 0 0 0 0,0 0 0 0 0,1 1-47 0 0,3 22 414 0 0,-3-23-366 0 0,-1 1 0 0 0,1-1 0 0 0,1 0 0 0 0,-1 0 0 0 0,0 0-1 0 0,0 0 1 0 0,0 0 0 0 0,1 0 0 0 0,-1 0 0 0 0,0 0 0 0 0,1-1 0 0 0,-1 1 0 0 0,0 0 0 0 0,1-1 0 0 0,-1 1 0 0 0,1-1 0 0 0,0 0-48 0 0,24 3 646 0 0,-24-3-674 0 0,6-3 187 0 0,-4 0-125 0 0,6 1 10 0 0,-7 1-26 0 0,-1 1 0 0 0,1-1 0 0 0,-1 1 0 0 0,1-1 0 0 0,-1 0 0 0 0,1 0-1 0 0,-1 0 1 0 0,0 0-18 0 0,-1 0 6 0 0,-1 1-1 0 0,1-1 0 0 0,-1 1 0 0 0,1-1 0 0 0,-1 1 1 0 0,0-1-1 0 0,1 1 0 0 0,-1-1 0 0 0,0 0 0 0 0,1 1 1 0 0,-1-1-1 0 0,0 1 0 0 0,1-1 0 0 0,-1 0 0 0 0,0 1 1 0 0,0-1-1 0 0,0 0 0 0 0,0 1 0 0 0,0-1 0 0 0,0 0 1 0 0,0 1-1 0 0,0-1 0 0 0,0 0 0 0 0,0 1 0 0 0,0-1 1 0 0,0 0-1 0 0,0 1 0 0 0,-1-1 0 0 0,1 0 0 0 0,0 1 1 0 0,-1-1-1 0 0,1 1 0 0 0,0-1-5 0 0,-1 0 7 0 0,1 0-1 0 0,-1 0 0 0 0,1 1 1 0 0,0-1-1 0 0,-1 0 1 0 0,1 0-1 0 0,0 1 1 0 0,0-1-1 0 0,0 0 1 0 0,0 0-1 0 0,-1 0 0 0 0,1 1 1 0 0,0-1-1 0 0,0 0 1 0 0,1 0-1 0 0,-1 0 1 0 0,0 1-1 0 0,0-1 1 0 0,0 0-1 0 0,0 0 1 0 0,1 0-1 0 0,-1 1 0 0 0,0-1 1 0 0,1 0-1 0 0,-1 1 1 0 0,1-1-1 0 0,-1 0 1 0 0,0 1-1 0 0,1-1 1 0 0,0 0-1 0 0,0 0-6 0 0,4-6 41 0 0,-4 6-37 0 0,-1 0 0 0 0,0 0 0 0 0,1 1-1 0 0,-1-1 1 0 0,0 0 0 0 0,1 0-1 0 0,-1 0 1 0 0,0 0 0 0 0,0 0 0 0 0,0 0-1 0 0,0 0 1 0 0,0 0 0 0 0,0 0 0 0 0,0 0-1 0 0,0 0 1 0 0,0 0 0 0 0,-1 0-1 0 0,1 0 1 0 0,0 0 0 0 0,-1 1 0 0 0,1-2-4 0 0,-1 1 0 0 0,1 0 0 0 0,0 0 0 0 0,-1 0 0 0 0,1 0 0 0 0,0 0 0 0 0,0 0 0 0 0,0 0 0 0 0,-1 0 1 0 0,1 0-1 0 0,0 0 0 0 0,1 0 0 0 0,-1 0 0 0 0,0 0 0 0 0,0 0 0 0 0,0 0 0 0 0,1 0 0 0 0,-1 0 0 0 0,0 0 0 0 0,12-16 23 0 0,-10 14-18 0 0,0 1 0 0 0,0-2 0 0 0,0 1 0 0 0,0 0 0 0 0,0 0-1 0 0,0-2-4 0 0,-1 2-9 0 0,0 1-1 0 0,0 0 0 0 0,0 0-1 0 0,0-1 1 0 0,0 1 0 0 0,0 0 0 0 0,0 0-1 0 0,0 0 1 0 0,0 1 0 0 0,1-2 10 0 0,1 1-8 0 0,0 0-1 0 0,-1 0 1 0 0,1 0 0 0 0,0 0 0 0 0,0 1-1 0 0,0-1 1 0 0,0 1 0 0 0,1 0-1 0 0,0-1 9 0 0,-2 2-15 0 0,-1 0 0 0 0,1-1 0 0 0,0 1-1 0 0,-1 0 1 0 0,1 0 0 0 0,-1 0-1 0 0,1 0 1 0 0,0 0 0 0 0,-1 0 0 0 0,1 1-1 0 0,-1-1 1 0 0,1 0 0 0 0,0 1 0 0 0,-1-1-1 0 0,1 1 1 0 0,-1 0 0 0 0,0-1-1 0 0,1 1 16 0 0,-1 0 1 0 0,0-1 0 0 0,-1 1-1 0 0,1-1 1 0 0,0 1 0 0 0,-1-1-1 0 0,1 1 1 0 0,-1-1 0 0 0,1 1-1 0 0,-1-1 1 0 0,1 1-1 0 0,-1 0 1 0 0,1-1 0 0 0,-1 1-1 0 0,1 0 1 0 0,-1-1 0 0 0,0 1-1 0 0,1 0 1 0 0,-1 0 0 0 0,0-1-1 0 0,0 1 1 0 0,0 0-1 0 0,0 0 1 0 0,1 0 0 0 0,-1-1-1 0 0,0 1 1 0 0,0 0 0 0 0,-1 0-1 0 0,1-1 1 0 0,0 1 0 0 0,0 0-1 0 0,0 0 1 0 0,0 0-1 0 0,-1-1 1 0 0,1 1 0 0 0,0 0-1 0 0,-1 0 0 0 0,-2 5 0 0 0,2-5 0 0 0,1-1 0 0 0,-1 1 0 0 0,1 0 0 0 0,-1 0 0 0 0,1 0 0 0 0,-1 0 0 0 0,1 0 0 0 0,0 0 0 0 0,-1 0 0 0 0,1 0 0 0 0,0 0 0 0 0,0 0 0 0 0,0 0 0 0 0,0 0 0 0 0,0 0 0 0 0,0 0 0 0 0,0 0 0 0 0,0 0 0 0 0,0 0 0 0 0,0 0 0 0 0,0 0 0 0 0,1 0 0 0 0,-1 0 0 0 0,0-1 0 0 0,0 1 0 0 0,0-1 0 0 0,0 1 0 0 0,0-1 0 0 0,1 1 0 0 0,-1-1 0 0 0,0 1 0 0 0,-1-1 0 0 0,1 1 0 0 0,0 0 0 0 0,0-1 0 0 0,0 1 0 0 0,0-1 0 0 0,0 1 0 0 0,0-1 0 0 0,-1 1 0 0 0,1-1 0 0 0,0 1 0 0 0,-1-1 0 0 0,1 1 0 0 0,0-1 0 0 0,0 0 0 0 0,-1 1 0 0 0,1-1 0 0 0,-1 1 0 0 0,1-1 0 0 0,0 0 0 0 0,0 1 0 0 0,-1-1 0 0 0,1 0 0 0 0,0 1 0 0 0,0-1 0 0 0,-1 1 0 0 0,1-1 0 0 0,0 1 0 0 0,0-1 0 0 0,0 0 0 0 0,0 1 0 0 0,-1-1 0 0 0,1 1 0 0 0,0-1 0 0 0,0 1 0 0 0,0-1 0 0 0,0 1 0 0 0,0-1 0 0 0,0 1 0 0 0,1-1 0 0 0,-1 0 0 0 0,0 1 0 0 0,0-1 0 0 0,0 1 0 0 0,0-1 0 0 0,0 1 0 0 0,1-1 0 0 0,-1 0 0 0 0,0 1 0 0 0,0-1 0 0 0,1 1 0 0 0,-1-1 0 0 0,1 1 0 0 0,13 17 0 0 0,-8-12 0 0 0,-1 0 0 0 0,0 1 0 0 0,2 4 0 0 0,-5-8 0 0 0,-1 0 0 0 0,1-1 0 0 0,-1 1 0 0 0,1-1 0 0 0,0 1 0 0 0,0-1 0 0 0,0 0 0 0 0,0 0 0 0 0,0 0 0 0 0,2 2 0 0 0,3 2 0 0 0,-7-6 5 0 0,0 0-1 0 0,1 0 1 0 0,-1 0 0 0 0,0 0-1 0 0,0 0 1 0 0,0 1-1 0 0,0-1 1 0 0,0 0-1 0 0,0 0 1 0 0,0 0-1 0 0,0 0 1 0 0,0 0-1 0 0,0 0 1 0 0,0 0 0 0 0,0 0-1 0 0,0 0 1 0 0,0 1-1 0 0,0-1 1 0 0,0 0-1 0 0,0 0 1 0 0,0 0-1 0 0,-1 0 1 0 0,1 0-1 0 0,0 0 1 0 0,0 0-1 0 0,0 0 1 0 0,0 0 0 0 0,0 1-1 0 0,0-1 1 0 0,0 0-1 0 0,0 0 1 0 0,0 0-1 0 0,0 0 1 0 0,0 0-1 0 0,0 0 1 0 0,0 0-1 0 0,-1 0 1 0 0,1 0 0 0 0,0 0-1 0 0,0 0 1 0 0,0 0-1 0 0,0 0 1 0 0,0 0-1 0 0,0 0 1 0 0,0 0-1 0 0,0 0 1 0 0,0 0-1 0 0,-1 0 1 0 0,1 0-1 0 0,0 0 1 0 0,0 0 0 0 0,0 0-1 0 0,0 0 1 0 0,0 0-1 0 0,0 0 1 0 0,0 0-1 0 0,0 0 1 0 0,0 0-1 0 0,-1 0 1 0 0,1 0-1 0 0,0 0 1 0 0,0 0-1 0 0,0 0 1 0 0,0 0 0 0 0,0 0-5 0 0,0 0 10 0 0,0 0 0 0 0,-1 0 0 0 0,1 0 0 0 0,0-1 0 0 0,0 1 0 0 0,0 0 0 0 0,-1 0 0 0 0,1 0 0 0 0,0 0 0 0 0,0 0 0 0 0,0 0 0 0 0,-1 0 0 0 0,1 0 0 0 0,0 0 0 0 0,0-1 0 0 0,0 1 0 0 0,0 0 0 0 0,0 0 0 0 0,-1 0 0 0 0,1 0 0 0 0,0 0 0 0 0,0-1 0 0 0,0 1 0 0 0,0 0 0 0 0,0 0 0 0 0,0 0 0 0 0,0 0 0 0 0,0-1 0 0 0,-1 1 0 0 0,1 0 0 0 0,0 0 0 0 0,0 0 0 0 0,0-1 0 0 0,0 1 0 0 0,0 0 0 0 0,0 0 0 0 0,0 0 0 0 0,0-1 0 0 0,0 1 0 0 0,0 0 0 0 0,1 0-10 0 0,2-7 397 0 0,-3 7-374 0 0,1 0 0 0 0,-1-1 0 0 0,0 1 0 0 0,1-1 0 0 0,-1 1 0 0 0,0-1 0 0 0,0 1 0 0 0,0-1 0 0 0,1 1 1 0 0,-1-1-1 0 0,0 0 0 0 0,0 1 0 0 0,0-1 0 0 0,0 1 0 0 0,0-1 0 0 0,0 1 0 0 0,0-1 0 0 0,0 1 0 0 0,0-1 0 0 0,0 0 1 0 0,0 1-1 0 0,-1-1 0 0 0,1 1-23 0 0,1-2 28 0 0,-1 0 1 0 0,0 0 0 0 0,1 0 0 0 0,-1 0 0 0 0,1 1-1 0 0,0-1 1 0 0,-1 0 0 0 0,1 0 0 0 0,0 1 0 0 0,0-1-1 0 0,0 0 1 0 0,1 1 0 0 0,-1-1 0 0 0,1 0-29 0 0,0-1 2 0 0,0 1 0 0 0,0 0 0 0 0,0 0 0 0 0,0 1 0 0 0,0-1 0 0 0,0 0-1 0 0,0 1 1 0 0,0-1 0 0 0,0 1 0 0 0,3-1-2 0 0,1-1-35 0 0,-4 2-39 0 0,0 0-1 0 0,0 0 1 0 0,0 0-1 0 0,1 1 1 0 0,-1-1-1 0 0,0 1 0 0 0,0-1 1 0 0,1 1-1 0 0,-1 0 1 0 0,0 0-1 0 0,0 0 1 0 0,1 0-1 0 0,-1 0 1 0 0,0 0-1 0 0,1 0 75 0 0,-2 1-33 0 0,9 3-251 0 0,15 3-146 0 0,1 3 386 0 0,-17-7 48 0 0,-1 0 0 0 0,1-1-1 0 0,0 0 1 0 0,-1-1-1 0 0,1 0 1 0 0,0 0-1 0 0,0-1 1 0 0,0 0-1 0 0,0 0 1 0 0,5-2-4 0 0,-4 2 23 0 0,-6-1 21 0 0,-1 2 33 0 0,-1-1 1 0 0,1-1-1 0 0,-1 1 1 0 0,1 0 0 0 0,-1 0-1 0 0,1-1 1 0 0,-1 0-1 0 0,1 1 1 0 0,-1-1 0 0 0,0 0-1 0 0,1 0 1 0 0,-1 0 0 0 0,0-1-1 0 0,0 1 1 0 0,0 0-1 0 0,1-1-77 0 0,0-1 78 0 0,0 0-1 0 0,1 1 0 0 0,-1-1 0 0 0,0 1 1 0 0,1 0-1 0 0,-1 0 0 0 0,1 0 0 0 0,4 0-77 0 0,12-8-10 0 0,-19 8 10 0 0,0 1 0 0 0,-1-1 0 0 0,1 1 0 0 0,0-1 0 0 0,-1 0 0 0 0,1 1 0 0 0,-1-1 0 0 0,0 1-1 0 0,1-1 1 0 0,-1 0 0 0 0,0 1 0 0 0,0-1 0 0 0,0 0 0 0 0,0 1 0 0 0,0-1 0 0 0,0 0 0 0 0,-1 1-1 0 0,1-1 1 0 0,-1-7-14 0 0,1 6 9 0 0,0 0 0 0 0,-1-1 0 0 0,1 1-1 0 0,-1 0 1 0 0,0-1 0 0 0,0 1 0 0 0,0 0 0 0 0,0 0-1 0 0,0 0 1 0 0,-1 0 0 0 0,0 0 0 0 0,1 0-1 0 0,-2-1 6 0 0,2 3 3 0 0,1 1-1 0 0,0-1 0 0 0,-1 1 0 0 0,1-1 1 0 0,0 1-1 0 0,-1 0 0 0 0,1-1 0 0 0,0 1 1 0 0,-1 0-1 0 0,1-1 0 0 0,-1 1 1 0 0,1 0-1 0 0,0 0 0 0 0,-1-1 0 0 0,1 1 1 0 0,-1 0-1 0 0,1 0 0 0 0,-1 0 0 0 0,1-1 1 0 0,-1 1-1 0 0,1 0 0 0 0,-1 0 0 0 0,1 0 1 0 0,-1 0-1 0 0,0 0-2 0 0,0 0 3 0 0,0 0-3 0 0,1 0 0 0 0,-1-1 0 0 0,1 1 0 0 0,-1 0 0 0 0,0 0 0 0 0,1 0 0 0 0,-1-1 0 0 0,1 1 0 0 0,-1 0 0 0 0,0 0 0 0 0,1 0 0 0 0,-1 0 0 0 0,0 0 0 0 0,1 0 0 0 0,-1 1 0 0 0,0-1 0 0 0,1 0 0 0 0,-1 0 0 0 0,-2 4 0 0 0,3-4 0 0 0,-12 9 0 0 0,10-8-1 0 0,1 0 0 0 0,-1 0 0 0 0,1 0 0 0 0,-1 0 0 0 0,1 0 0 0 0,-1 0 0 0 0,1 1 0 0 0,0-1 0 0 0,0 0 0 0 0,0 1 0 0 0,-1-1 0 0 0,1 1 0 0 0,1-1 0 0 0,-1 1 0 0 0,0 0 1 0 0,0-1-1 0 0,1 1 0 0 0,-1 0 0 0 0,0 0 1 0 0,0 2-35 0 0,0 1 0 0 0,-1-1-1 0 0,1 1 1 0 0,-1-1 0 0 0,-1 2 35 0 0,1-2-15 0 0,0-1 0 0 0,1 1 0 0 0,-1-1 0 0 0,1 1-1 0 0,0 0 1 0 0,0-1 0 0 0,0 1 0 0 0,1 0 0 0 0,-1 3 15 0 0,1 6-11 0 0,-1-10 11 0 0,1 1-1 0 0,0-1 1 0 0,0 1 0 0 0,0-1 0 0 0,0 1 0 0 0,1-1-1 0 0,0 0 1 0 0,-1 1 0 0 0,1-1 0 0 0,0 1 0 0 0,1-1 0 0 0,-1 0-1 0 0,1 1 1 0 0,8 12 3 0 0,-8-11 6 0 0,1-1 0 0 0,0 1 1 0 0,0-1-1 0 0,0 0 0 0 0,0 0 0 0 0,1 0 0 0 0,0 0 0 0 0,0 0 0 0 0,0-1 0 0 0,0 0 0 0 0,1 1-9 0 0,8 6 82 0 0,-11-8-60 0 0,1 0 0 0 0,-1 0 0 0 0,1 0 0 0 0,0-1 1 0 0,-1 1-1 0 0,1-1 0 0 0,0 0 0 0 0,0 1-22 0 0,15 2-102 0 0,-1-1 0 0 0,1 0 0 0 0,0-1 0 0 0,0-1 0 0 0,0-1 0 0 0,0-1 0 0 0,0 0 0 0 0,8-3 102 0 0,-19 3-263 0 0,0 0 0 0 0,0-1 0 0 0,0 0 0 0 0,0 0 0 0 0,-1-1 0 0 0,1 0 263 0 0,8-3-393 0 0,21-6-630 0 0</inkml:trace>
  <inkml:trace contextRef="#ctx0" brushRef="#br0" timeOffset="1687.144">2129 863 8752 0 0,'-6'0'741'0'0,"12"0"267"0"0,-6 0-105 0 0,1-1-538 0 0,1 0 0 0 0,-1 0 0 0 0,1 0 0 0 0,-1 0 0 0 0,1 0 0 0 0,-1 0 0 0 0,0 0 0 0 0,2-2-365 0 0,7-24 1421 0 0,-9 26-1338 0 0,0-1 0 0 0,-1 1 1 0 0,1-1-1 0 0,-1 1 0 0 0,1-1 0 0 0,-1 0 0 0 0,1 1 1 0 0,-1-1-1 0 0,0 1 0 0 0,0-1 0 0 0,0 0 0 0 0,0 1 1 0 0,0-1-1 0 0,0 0 0 0 0,0 1 0 0 0,0-1 1 0 0,-1 0-1 0 0,1 1 0 0 0,0-1 0 0 0,-1 1 0 0 0,0-1 1 0 0,0 0-84 0 0,-4-20 727 0 0,5 20-696 0 0,0 1-1 0 0,0 0 1 0 0,0 0-1 0 0,-1 0 1 0 0,1 0-1 0 0,0-1 1 0 0,-1 1-1 0 0,1 0 1 0 0,-1 0-1 0 0,1 0 1 0 0,-1 0-1 0 0,0 0 1 0 0,1 0-1 0 0,-1 0 1 0 0,-1 0-31 0 0,1 0 14 0 0,1 0 1 0 0,-1 0 0 0 0,0 0-1 0 0,1 0 1 0 0,-1 0-1 0 0,0 0 1 0 0,1 0 0 0 0,-1 0-1 0 0,1 0 1 0 0,0 0-1 0 0,-1 0 1 0 0,1 0-1 0 0,0 0 1 0 0,0 0 0 0 0,-1 0-1 0 0,1 0 1 0 0,0 0-1 0 0,0 0 1 0 0,0-1-15 0 0,3-11 170 0 0,-3 10-155 0 0,1 1 0 0 0,-1 0 1 0 0,0-1-1 0 0,1 1 0 0 0,-1 0 1 0 0,0-1-1 0 0,0 1 1 0 0,-1 0-1 0 0,1-1 0 0 0,0 1 1 0 0,-1 0-1 0 0,0 0 0 0 0,1-1-15 0 0,-2-2 0 0 0,1-1 0 0 0,0 1 0 0 0,0 0 0 0 0,1-1 0 0 0,-1 1 0 0 0,1 0 0 0 0,1-1 0 0 0,0-2 0 0 0,7-46 0 0 0,-5 42 0 0 0,-2 7 15 0 0,1-1-1 0 0,0 0 0 0 0,0 1 1 0 0,0-1-1 0 0,2-1-14 0 0,-1 2 37 0 0,-1 0-1 0 0,1 0 1 0 0,-1-1-1 0 0,-1 1 1 0 0,2-4-37 0 0,15-76 56 0 0,-13 51-257 0 0,-5 29 197 0 0,0 0 0 0 0,1 0-1 0 0,-1 0 1 0 0,1 0 0 0 0,1 0 0 0 0,-1 1 0 0 0,1-1 0 0 0,-1 0-1 0 0,2 0 5 0 0,-2 3 8 0 0,-1 0 0 0 0,1 1 0 0 0,-1-1 0 0 0,1 0 0 0 0,-1 1-1 0 0,0-1 1 0 0,0 0 0 0 0,0 1 0 0 0,0-1 0 0 0,0-1-8 0 0,0 2 23 0 0,0 0 0 0 0,0 0 1 0 0,0 0-1 0 0,0 0 0 0 0,0 0 0 0 0,0 0 1 0 0,0-1-1 0 0,1 1 0 0 0,-1 0 1 0 0,0 0-1 0 0,1 0 0 0 0,-1 0 0 0 0,1 0 1 0 0,-1 0-1 0 0,1 0 0 0 0,-1 0 1 0 0,1 0-1 0 0,0 0 0 0 0,-1 0 0 0 0,1 0-23 0 0,17-13-313 0 0,3 25 188 0 0,-20-10 146 0 0,0 1 1 0 0,0-1 0 0 0,0 1-1 0 0,0 0 1 0 0,0-1-1 0 0,0 1 1 0 0,-1 0 0 0 0,1 0-1 0 0,-1 0 1 0 0,1-1-1 0 0,-1 1 1 0 0,0 0 0 0 0,0 0-1 0 0,1 0 1 0 0,-1 0-1 0 0,-1 0 1 0 0,1 1-22 0 0,1 11-55 0 0,3 9-354 0 0,1 22 409 0 0,-4-36-1 0 0,0 0 1 0 0,1-1 0 0 0,0 0 0 0 0,3 8 0 0 0,-3-9 0 0 0,0 1 0 0 0,0-1 0 0 0,0 1 0 0 0,0 4 0 0 0,-2-7 0 0 0,1 0 0 0 0,0 0 0 0 0,0 0 0 0 0,0-1 0 0 0,1 1 0 0 0,0-1 0 0 0,0 2 0 0 0,0-2 0 0 0,0 1 0 0 0,0-1 0 0 0,-1 1 0 0 0,0 0 0 0 0,0-1 0 0 0,0 2 0 0 0,1 0 0 0 0,-1-1 0 0 0,1-1 0 0 0,0 1 0 0 0,0 0 0 0 0,1 0 0 0 0,-1-1 0 0 0,1 1 0 0 0,0-1 0 0 0,0 0 0 0 0,0 0 0 0 0,1 0 0 0 0,0 0 0 0 0,0 0 0 0 0,12 15 0 0 0,-15-19 0 0 0,-1 1 0 0 0,1 0 0 0 0,0 0 0 0 0,-1 0 0 0 0,1 0 0 0 0,0-1 0 0 0,0 1 0 0 0,0 0 0 0 0,0-1 0 0 0,0 1 0 0 0,0 0 0 0 0,0 0 0 0 0,24 13 0 0 0,-22-13 34 0 0,-1 1 0 0 0,0-1 0 0 0,1 0 0 0 0,-1 0 0 0 0,1 0 0 0 0,-1-1-1 0 0,1 1 1 0 0,0-1 0 0 0,-1 1 0 0 0,1-1-34 0 0,0 0 24 0 0,0 1 1 0 0,0-1 0 0 0,-1 1-1 0 0,1-1 1 0 0,0 1-1 0 0,-1 0 1 0 0,2 1-25 0 0,8-8-327 0 0,-9 5 414 0 0,0-1 0 0 0,0 1 0 0 0,0-1 0 0 0,-1 0 0 0 0,1 0 0 0 0,-1 0 0 0 0,1 0 0 0 0,-1-1 0 0 0,0 1 0 0 0,0-1 0 0 0,0 1 0 0 0,0-1 0 0 0,0 0 0 0 0,0 0 0 0 0,-1 1 0 0 0,0-1 0 0 0,1 0 0 0 0,-1-1 0 0 0,0 1 0 0 0,-1 0 0 0 0,1 0 0 0 0,0-2-87 0 0,2-11 403 0 0,-2-1-1 0 0,1 1 1 0 0,-2-1-1 0 0,0 0-402 0 0,0 8 107 0 0,0-37-287 0 0,1 9 310 0 0,-1 0 0 0 0,-3 1-1 0 0,0-1-129 0 0,-3-10 0 0 0,6 46 0 0 0,0 1 0 0 0,0-1 0 0 0,0 1 0 0 0,0-1 0 0 0,0 1 0 0 0,0-1 0 0 0,0 1 0 0 0,0-1 0 0 0,0 1 0 0 0,0-1 0 0 0,0 0 0 0 0,1 1 0 0 0,-1-1 0 0 0,0 1 0 0 0,0 0 0 0 0,1-1 0 0 0,-1 0 0 0 0,0 1 0 0 0,1 0 0 0 0,-1 0 0 0 0,0-1 0 0 0,0 1 0 0 0,0-1 0 0 0,1 1 0 0 0,-1 0 0 0 0,0-1 0 0 0,0 1 0 0 0,0 0 0 0 0,0-1 0 0 0,0 1 0 0 0,0-1 0 0 0,0 1 0 0 0,0 0 0 0 0,0-1 0 0 0,0 1 0 0 0,0-1 0 0 0,0 1 0 0 0,0-1 0 0 0,0 1 0 0 0,0 0 0 0 0,0-1 0 0 0,0 1 0 0 0,0 0 0 0 0,-1-1 0 0 0,1 1 0 0 0,0-1 0 0 0,0 1 0 0 0,0 0 0 0 0,-1-1 0 0 0,1 1 0 0 0,0 0 0 0 0,0 0 0 0 0,-1-1 0 0 0,-5-7-97 0 0,5 7 40 0 0,1 1 1 0 0,-1-1 0 0 0,1 1 0 0 0,-1-1-1 0 0,1 0 1 0 0,-1 1 0 0 0,1-1 0 0 0,-1 1-1 0 0,0-1 1 0 0,1 1 0 0 0,-1 0 0 0 0,0-1-1 0 0,0 1 1 0 0,1-1 0 0 0,-1 1-1 0 0,0 0 1 0 0,1 0 0 0 0,-1 0 0 0 0,0-1-1 0 0,0 1 1 0 0,0 0 0 0 0,1 0 0 0 0,-1 0-1 0 0,0 0 1 0 0,0 0 0 0 0,0 0 0 0 0,1 0-1 0 0,-1 1 1 0 0,0-1 56 0 0,9 2-3732 0 0,-7-2-2982 0 0</inkml:trace>
  <inkml:trace contextRef="#ctx0" brushRef="#br0" timeOffset="2093.736">2921 10 10136 0 0,'0'0'230'0'0,"0"0"30"0"0,0 0 19 0 0,-1-1-40 0 0,1 1-239 0 0,0-1 0 0 0,0 1 1 0 0,1 0-1 0 0,-1-1 0 0 0,0 1 0 0 0,0 0 1 0 0,1-1-1 0 0,-1 1 0 0 0,0 0 1 0 0,1 0-1 0 0,-1-1 0 0 0,0 1 0 0 0,1 0 1 0 0,-1 0-1 0 0,0 0 0 0 0,1-1 1 0 0,-1 1-1 0 0,0 0 0 0 0,1 0 1 0 0,-1 0-1 0 0,1 0 0 0 0,-1 0 0 0 0,0 0 1 0 0,1 0-1 0 0,-1 0 0 0 0,1 0 1 0 0,-1 0-1 0 0,19-4 1009 0 0,-17 5-800 0 0,0 0 1 0 0,1-1-1 0 0,-1 1 0 0 0,0 0 1 0 0,0 0-1 0 0,0 0 0 0 0,0 0 1 0 0,0 1-1 0 0,0-1 0 0 0,0 1 1 0 0,0-1-1 0 0,0 1 0 0 0,0 0 1 0 0,-1-1-1 0 0,1 1 0 0 0,0 1-209 0 0,4 4 659 0 0,0 1 0 0 0,-1-1-1 0 0,4 8-658 0 0,22 43 1838 0 0,2 10-1838 0 0,-23-43 495 0 0,0 1 1 0 0,-2 0-1 0 0,-1 0 1 0 0,0 5-496 0 0,1 9 53 0 0,-2 0 1 0 0,-1 1-1 0 0,-3 0 0 0 0,-1 33-53 0 0,-3-60 137 0 0,0 0 0 0 0,-1 1 0 0 0,-1-1 0 0 0,0 0 0 0 0,-1 0 0 0 0,0-1 0 0 0,-1 0-1 0 0,-1 0 1 0 0,0 0 0 0 0,0-1 0 0 0,-2 1 0 0 0,1-2 0 0 0,-2 1 0 0 0,-5 4-137 0 0,-6 6 58 0 0,-1-2 0 0 0,-1 0 0 0 0,-1-2-1 0 0,-1 0 1 0 0,0-2 0 0 0,-15 6-58 0 0,8-4-1536 0 0,-5 3-6399 0 0</inkml:trace>
  <inkml:trace contextRef="#ctx0" brushRef="#br1" timeOffset="68369.309">2571 1099 5528 0 0,'0'0'422'0'0,"9"-11"1064"0"0,-9 4-360 0 0,0 7-1062 0 0,-1 0 0 0 0,1-1-1 0 0,0 1 1 0 0,0 0 0 0 0,0 0 0 0 0,0-1 0 0 0,0 1 0 0 0,0 0-1 0 0,0-1 1 0 0,0 1 0 0 0,0 0 0 0 0,0-1 0 0 0,0 1 0 0 0,0 0 0 0 0,0-1-1 0 0,0 1 1 0 0,0 0 0 0 0,1-1 0 0 0,-1 1 0 0 0,0 0 0 0 0,0 0 0 0 0,0-1-1 0 0,1 1-63 0 0,-1-1 28 0 0,0 1 0 0 0,0 0 0 0 0,0-1 0 0 0,0 1 0 0 0,0-1 0 0 0,0 1 0 0 0,0 0-1 0 0,1-1 1 0 0,-1 1 0 0 0,0-1 0 0 0,0 1 0 0 0,-1-1 0 0 0,1 1 0 0 0,0 0 0 0 0,0-1 0 0 0,0 1-1 0 0,0-1 1 0 0,0 1 0 0 0,0 0 0 0 0,0-1 0 0 0,-1 1 0 0 0,1-1 0 0 0,0 1 0 0 0,0 0 0 0 0,-1-1-1 0 0,1 1 1 0 0,0 0 0 0 0,-1-1 0 0 0,1 1 0 0 0,0 0 0 0 0,0-1 0 0 0,-1 1 0 0 0,1 0-1 0 0,-1 0 1 0 0,1 0 0 0 0,0-1 0 0 0,-1 1 0 0 0,1 0 0 0 0,-1 0 0 0 0,1 0 0 0 0,0 0 0 0 0,-1 0-1 0 0,0 0-27 0 0,-2-2-16 0 0,3 2 16 0 0,0 0 0 0 0,-1 0 0 0 0,1 0 0 0 0,0 0 0 0 0,0 0 0 0 0,0 0 0 0 0,0-1 0 0 0,-1 1 0 0 0,1 0-1 0 0,0 0 1 0 0,0 0 0 0 0,0 0 0 0 0,0 0 0 0 0,0 0 0 0 0,-1 0 0 0 0,1 0 0 0 0,0-1 0 0 0,0 1 0 0 0,0 0 0 0 0,0 0 0 0 0,0 0 0 0 0,0 0 0 0 0,0 0 0 0 0,-1-1 0 0 0,1 1 0 0 0,0 0 0 0 0,0 0-1 0 0,0 0 1 0 0,0 0 0 0 0,0-1 0 0 0,0 1 0 0 0,0 0 0 0 0,0 0 0 0 0,0 0 0 0 0,0 0 0 0 0,0-1 0 0 0,0 1 0 0 0,0 0 0 0 0,0 0 0 0 0,0 0 0 0 0,0-1 0 0 0,0 1 0 0 0,0 0 0 0 0,0 0 0 0 0,1 0 0 0 0,-1 0-1 0 0,0-1 1 0 0,0 1 0 0 0,0 0 0 0 0,0 0 0 0 0,0 0 0 0 0,0 0 0 0 0,0 0 0 0 0,0 0 0 0 0,1-1 0 0 0,-1 1 0 0 0,0 0 0 0 0,0 0 0 0 0,0 0 0 0 0,0 0 0 0 0,1 0 0 0 0,-1 0 0 0 0,0 0 0 0 0,0 0 0 0 0,0 0 0 0 0,1 0 11 0 0,-1-1 1 0 0,0 1-1 0 0,0 0 1 0 0,1 0 0 0 0,-1 0-1 0 0,0 0 1 0 0,0-1-1 0 0,1 1 1 0 0,-1 0 0 0 0,0 0-1 0 0,0 0 1 0 0,1-1 0 0 0,-1 1-1 0 0,0 0 1 0 0,0 0-1 0 0,0-1 1 0 0,0 1 0 0 0,1 0-1 0 0,-1-1 1 0 0,0 1 0 0 0,0 0-1 0 0,0 0 1 0 0,0-1-1 0 0,0 1 1 0 0,0 0 0 0 0,0-1-1 0 0,0 1 1 0 0,0 0-1 0 0,0-1 1 0 0,0 1 0 0 0,0 0-1 0 0,0 0 1 0 0,0-1 0 0 0,0 1-1 0 0,0 0 1 0 0,0-1-1 0 0,-1 1 1 0 0,1 0 0 0 0,0 0-1 0 0,0-1-11 0 0,14-9 3558 0 0,-9 8-2681 0 0,-9 2 1096 0 0,3 0-1909 0 0,0 1 0 0 0,1-1 0 0 0,-1 0-1 0 0,0 1 1 0 0,0-1 0 0 0,1 1 0 0 0,-1-1 0 0 0,0 1 0 0 0,1 0 0 0 0,-1-1 0 0 0,0 1-1 0 0,1 0 1 0 0,-1-1 0 0 0,1 1 0 0 0,-1 0 0 0 0,1 0 0 0 0,0-1 0 0 0,-1 1 0 0 0,1 0 0 0 0,0 0-1 0 0,-1 0-63 0 0,1 1 0 0 0,-1 0 0 0 0,0-1 0 0 0,0 1 0 0 0,0 0 0 0 0,0-1 0 0 0,0 1 0 0 0,0-1 0 0 0,0 1 0 0 0,0-1 0 0 0,-1 0 0 0 0,1 1 0 0 0,-1 0 0 0 0,0-1 0 0 0,1 1 0 0 0,-1 0 0 0 0,1 0 0 0 0,-1 0 0 0 0,1 1 0 0 0,-1 0 0 0 0,-7 11 0 0 0,8-13 0 0 0,1 0 0 0 0,-1-1 0 0 0,0 1 0 0 0,1 0 0 0 0,-1 0 0 0 0,0-1 0 0 0,1 1 0 0 0,-1 0 0 0 0,1 0 0 0 0,-1 0 0 0 0,1 0 0 0 0,0 0 0 0 0,-1 0 0 0 0,1-1 0 0 0,0 1 0 0 0,0 0 0 0 0,0 0 0 0 0,-1 0 0 0 0,1 0 0 0 0,0 0 0 0 0,0 0 0 0 0,0 0 0 0 0,1 0 0 0 0,-1 0 0 0 0,0 0 0 0 0,0 0 0 0 0,0 0 0 0 0,1 0 0 0 0,-1 0 0 0 0,0 0 0 0 0,1 0 0 0 0,0 0 0 0 0,-1 0 0 0 0,1 0 0 0 0,-1 0 0 0 0,1 0 0 0 0,-1 0 0 0 0,1 0 0 0 0,-1 0 0 0 0,0 0 0 0 0,0 0 0 0 0,0 1 0 0 0,1-1 0 0 0,-1 0 0 0 0,0 0 0 0 0,0 0 0 0 0,-1 0 0 0 0,1 0 0 0 0,0 0 0 0 0,0 0 0 0 0,0 0 0 0 0,-1 1 0 0 0,1-1 0 0 0,0 0 0 0 0,-1 0 0 0 0,0 0 0 0 0,1 1 0 0 0,-1-1 0 0 0,0 0 0 0 0,1 1 0 0 0,0-1 0 0 0,-1 0 0 0 0,1 1 0 0 0,0-1 0 0 0,0 1 0 0 0,-1-1 0 0 0,1 1 0 0 0,0-1 0 0 0,1 1 0 0 0,-1 0 0 0 0,3 9 0 0 0,-3-9 0 0 0,1 1 0 0 0,0-1 0 0 0,-1 0 0 0 0,0 1 0 0 0,1-1 0 0 0,-1 1 0 0 0,0-1 0 0 0,0 0 0 0 0,0 1 0 0 0,-1 2 0 0 0,0 0 0 0 0,1 0 0 0 0,-1-1 0 0 0,1 1 0 0 0,0 0 0 0 0,1 0 0 0 0,-1 0 0 0 0,1 0 0 0 0,0 0 0 0 0,0 0 0 0 0,1 0 0 0 0,1 3 0 0 0,-3-5 0 0 0,1-2 0 0 0,-1 1 0 0 0,0-1 0 0 0,0 0 0 0 0,0 1 0 0 0,0-1 0 0 0,0 0 0 0 0,0 0 0 0 0,0 1 0 0 0,0-1 0 0 0,0 0 0 0 0,-1 1 0 0 0,1-1 0 0 0,-1 0 0 0 0,1 0 0 0 0,-1 1 0 0 0,0-1 0 0 0,1 0 0 0 0,-1 1 0 0 0,1-1 0 0 0,-1 0 0 0 0,1 0 0 0 0,0 0 0 0 0,-1 0 0 0 0,1 0 0 0 0,0 1 0 0 0,0-1 0 0 0,0 0 0 0 0,-1 0 0 0 0,2 1 0 0 0,-1-1 0 0 0,0 0 0 0 0,0 0 0 0 0,0 0 0 0 0,0 1 0 0 0,1-1 0 0 0,7 13 0 0 0,-7-12 0 0 0,0-1 0 0 0,0 0 0 0 0,0 1 0 0 0,0-1 0 0 0,0 1 0 0 0,-1-1 0 0 0,1 0 0 0 0,0 1 0 0 0,-1 0 0 0 0,1-1 0 0 0,-1 1 0 0 0,0-1 0 0 0,1 1 0 0 0,-1 0 0 0 0,0-1 0 0 0,0 1 0 0 0,0 0 0 0 0,0 1 14 0 0,1 0 0 0 0,-1 0 1 0 0,1 0-1 0 0,0-1 0 0 0,0 1 0 0 0,0 0 0 0 0,0-1 0 0 0,0 1 0 0 0,1-1 0 0 0,-1 1 0 0 0,1-1 0 0 0,-1 1 0 0 0,1-1 0 0 0,0 0 0 0 0,2 2-14 0 0,8 11 720 0 0,-2-4-199 0 0,-8-9-479 0 0,0-1 1 0 0,0 1-1 0 0,-1 0 1 0 0,1 0 0 0 0,-1 0-1 0 0,1 0 1 0 0,-1 0 0 0 0,0 0-1 0 0,1 0 1 0 0,-1 0-1 0 0,0 0 1 0 0,0 1 0 0 0,-1-1-1 0 0,1 1-42 0 0,-1-3 0 0 0,0 1 0 0 0,0 0 0 0 0,0 0 0 0 0,0 0 0 0 0,0 0 0 0 0,0 0 0 0 0,1 0 0 0 0,-1 0 0 0 0,0 0 0 0 0,0 0 0 0 0,1-1 0 0 0,-1 1 0 0 0,1 0 0 0 0,-1 0 0 0 0,1 0 0 0 0,-1-1 0 0 0,1 1 0 0 0,0 0 0 0 0,15 7 0 0 0,-16-8 0 0 0,5 2 0 0 0,-3-1 0 0 0,-1 0 0 0 0,1-1 0 0 0,0 1 0 0 0,-1 0 0 0 0,1 0 0 0 0,-1 0 0 0 0,1 0 0 0 0,-1 1 0 0 0,1-1 0 0 0,-1 0 0 0 0,0 1 0 0 0,8 5 0 0 0,-5-4 0 0 0,0-1 0 0 0,0 0 0 0 0,1 1 0 0 0,0-1 0 0 0,-1-1 0 0 0,1 1 0 0 0,0-1 0 0 0,0 0 0 0 0,0 0 0 0 0,-1 0 0 0 0,1 0 0 0 0,0-1 0 0 0,0 0 0 0 0,4-1 0 0 0,7 0 0 0 0,0-2 0 0 0,0 0 0 0 0,-1 0 0 0 0,1-2 0 0 0,-1 0 0 0 0,0 0 0 0 0,0-2 0 0 0,0 0 0 0 0,-1-1 0 0 0,3-2 0 0 0,-9 5-154 0 0,22-16 134 0 0,-28 19-407 0 0,0 1 0 0 0,0-1 1 0 0,-1 0-1 0 0,1 0 0 0 0,-1 0 1 0 0,1-1-1 0 0,-1 1 0 0 0,1-2 427 0 0,3-6-2022 0 0,-4 7-23 0 0</inkml:trace>
  <inkml:trace contextRef="#ctx0" brushRef="#br1" timeOffset="68801.155">2385 1151 11976 0 0,'0'0'266'0'0,"5"1"769"0"0,-6 0-1035 0 0,1-1 1 0 0,0 1-1 0 0,0 0 1 0 0,-1-1-1 0 0,1 1 0 0 0,0 0 1 0 0,0-1-1 0 0,0 1 1 0 0,0 0-1 0 0,0-1 1 0 0,0 1-1 0 0,0 0 0 0 0,0 0 1 0 0,0-1-1 0 0,0 1 1 0 0,0 0-1 0 0,0-1 1 0 0,1 1-1 0 0,-1 0 0 0 0,0-1 1 0 0,0 1-1 0 0,1-1 1 0 0,-1 1-1 0 0,0 0 1 0 0,1-1-1 0 0,-1 1 0 0 0,1-1 0 0 0,0 1 0 0 0,-1 0 0 0 0,1 0 0 0 0,-1 0 0 0 0,1 0 0 0 0,-1 0 0 0 0,1 0 0 0 0,-1 1 0 0 0,0-1 0 0 0,0 0 0 0 0,1 0 0 0 0,-1 0 0 0 0,0 0 0 0 0,0 0 0 0 0,0 0 0 0 0,0 1 0 0 0,0-1 0 0 0,0 0 0 0 0,-2 7 0 0 0,2-2 0 0 0,-6-1 70 0 0,4-4 296 0 0,2-1 120 0 0,0 0 24 0 0,15-12 98 0 0,-12 10-608 0 0,0 0 0 0 0,0-1 0 0 0,-1 1 0 0 0,1-1 0 0 0,-1 0 0 0 0,0 0 0 0 0,0 1 0 0 0,0-1 0 0 0,0-1 0 0 0,0 1 0 0 0,-1 0 0 0 0,1 0 0 0 0,-1-1 0 0 0,0 1 0 0 0,1-4 0 0 0,-1 0-5 0 0,1-1 1 0 0,0 1-1 0 0,1 0 1 0 0,1-5 4 0 0,8-23 90 0 0,-8 18 359 0 0,-2 9-109 0 0,0 1 0 0 0,-1-1 1 0 0,0 0-1 0 0,0-3-340 0 0,-1 10 8 0 0,0 0 1 0 0,0 0-1 0 0,0 0 0 0 0,1 0 1 0 0,-1 0-1 0 0,0 0 1 0 0,0 0-1 0 0,1 0 0 0 0,-1 0 1 0 0,1 0-1 0 0,-1 0 0 0 0,1 0 1 0 0,-1 0-1 0 0,1 0 0 0 0,0 1 1 0 0,-1-1-1 0 0,1 0 0 0 0,0 0 1 0 0,-1 1-1 0 0,1-1 0 0 0,0 0 1 0 0,0 0-9 0 0,24-10-51 0 0,-22 10 172 0 0,1 0-1 0 0,-1 0 0 0 0,0 0 1 0 0,0-1-1 0 0,0 1 0 0 0,0-1 1 0 0,0 0-1 0 0,2-2-120 0 0,-4 4 47 0 0,0-1 0 0 0,0 1 0 0 0,1-1 0 0 0,-1 1 0 0 0,0-1 0 0 0,0 1 0 0 0,1 0 0 0 0,-1 0 0 0 0,0-1 0 0 0,1 1 0 0 0,-1 0 0 0 0,0 0 0 0 0,1 0 0 0 0,-1 0 0 0 0,0 1 0 0 0,1-1-47 0 0,2 0-69 0 0,6 0-37 0 0,0 1 0 0 0,-1 0 1 0 0,1 0-1 0 0,0 1 1 0 0,0 0-1 0 0,3 2 106 0 0,-9-3 71 0 0,0 0 0 0 0,0 1 1 0 0,0 0-1 0 0,0 0 0 0 0,-1 0 0 0 0,1 1 1 0 0,0-1-1 0 0,-1 1 0 0 0,1 0 0 0 0,-1 0 0 0 0,0 0 1 0 0,0 0-1 0 0,0 0 0 0 0,-1 1 0 0 0,2 1-71 0 0,14 17 0 0 0,-1-3 0 0 0,6 6 0 0 0,-6-8-2793 0 0,-11-14 1771 0 0</inkml:trace>
  <inkml:trace contextRef="#ctx0" brushRef="#br1" timeOffset="70577.76">3420 880 11976 0 0,'15'-5'266'0'0,"-12"4"44"0"0,-3 1 15 0 0,0 0-26 0 0,-1 1-198 0 0,1-1-71 0 0,0 0 0 0 0,-1 0 0 0 0,1 0-1 0 0,-1 0 1 0 0,1 1 0 0 0,0-1 0 0 0,-1 0 0 0 0,1 0 0 0 0,-1 0 0 0 0,1 1-1 0 0,0-1 1 0 0,-1 0 0 0 0,1 0 0 0 0,0 1 0 0 0,-1-1 0 0 0,1 0 0 0 0,0 1-1 0 0,0-1 1 0 0,-1 1 0 0 0,1-1 0 0 0,0 0 0 0 0,0 1 0 0 0,0-1 0 0 0,0 0 0 0 0,-1 1-1 0 0,1-1 1 0 0,0 1 0 0 0,0-1 0 0 0,0 1 0 0 0,0-1 0 0 0,0 0 0 0 0,0 1-1 0 0,0-1 1 0 0,0 1 0 0 0,0-1 0 0 0,0 1 0 0 0,0-1 0 0 0,1 0 0 0 0,-1 1 0 0 0,0-1-1 0 0,0 1 1 0 0,0-1 0 0 0,0 0 0 0 0,1 1 0 0 0,-1-1 0 0 0,0 1 0 0 0,0-1-1 0 0,1 0 1 0 0,-1 0 0 0 0,0 1 0 0 0,1-1 0 0 0,-1 0-30 0 0,2 5 402 0 0,8 67 2669 0 0,-9-26-1926 0 0,-2-37-1148 0 0,1-1-1 0 0,0 0 1 0 0,0 1-1 0 0,1-1 0 0 0,0 0 1 0 0,1 0-1 0 0,0 1 4 0 0,0-6 0 0 0,-1 1 0 0 0,-5 17 0 0 0,2-15 0 0 0,-1-7 0 0 0,0-8 0 0 0,15-26 0 0 0,-11 24 0 0 0,1 1 0 0 0,0 0 0 0 0,0-1 0 0 0,1 1 0 0 0,1 0 0 0 0,0 0 0 0 0,0-1 0 0 0,9-16 0 0 0,6-12 0 0 0,1 0 0 0 0,9-9 0 0 0,-26 44-3 0 0,1-1-1 0 0,0 1 0 0 0,0-1 0 0 0,0 1 0 0 0,0 0 0 0 0,1 1 0 0 0,-1-1 0 0 0,1 1 0 0 0,0 0 1 0 0,3-1 3 0 0,-6 2 24 0 0,1 1 0 0 0,0 0 0 0 0,0 0 0 0 0,-1 0 0 0 0,1 0 0 0 0,0 0 0 0 0,0 0 0 0 0,0 1 0 0 0,0 0 0 0 0,0 0 0 0 0,0-1 0 0 0,0 2 1 0 0,0-1-1 0 0,0 0 0 0 0,0 1 0 0 0,0-1 0 0 0,0 1 0 0 0,0 0 0 0 0,0 0 0 0 0,1 1-24 0 0,-2-1 106 0 0,1 1 1 0 0,-1-1-1 0 0,0 1 0 0 0,-1 0 1 0 0,1 0-1 0 0,0 0 0 0 0,0 0 1 0 0,-1 0-1 0 0,1 0 0 0 0,-1 0 1 0 0,0 1-1 0 0,0-1 0 0 0,0 0-106 0 0,13 34 231 0 0,-13-35-239 0 0,0 7 8 0 0,1 0 0 0 0,-1-1 0 0 0,0 1 0 0 0,-1 0 0 0 0,0 6 0 0 0,1 15 0 0 0,2 14 233 0 0,-3 23-233 0 0,0-35 1650 0 0,0-30-1644 0 0,0-1-1 0 0,0 1 1 0 0,0-1 0 0 0,0 1-1 0 0,0 0 1 0 0,0-1 0 0 0,0 1-1 0 0,0-1 1 0 0,0 1 0 0 0,0-1-1 0 0,0 1 1 0 0,0-1 0 0 0,1 1-1 0 0,-1 0 1 0 0,0-1 0 0 0,0 1-1 0 0,0-1 1 0 0,1 1 0 0 0,-1-1-1 0 0,0 0 1 0 0,1 1 0 0 0,-1-1-1 0 0,1 1 1 0 0,-1-1 0 0 0,0 1-1 0 0,1-1 1 0 0,0 1-6 0 0,0-1 12 0 0,-1 1-12 0 0,0-1 0 0 0,1 1 0 0 0,-1-1 0 0 0,0 0 0 0 0,0 1 0 0 0,1-1 0 0 0,-1 0 0 0 0,0 0 0 0 0,1 1 0 0 0,-1-1 0 0 0,0 0 0 0 0,1 0 0 0 0,-1 1 0 0 0,0-1 0 0 0,1 0 0 0 0,-1 0 0 0 0,0 0 0 0 0,1 0 0 0 0,-1 1 0 0 0,1-1 0 0 0,-1 0 0 0 0,0 0 0 0 0,1 0 0 0 0,-1 0 0 0 0,1 0 0 0 0,-1 0 0 0 0,1 0 0 0 0,-1 0 0 0 0,0 0 0 0 0,1 0 0 0 0,-1 0 0 0 0,1-1 0 0 0,-1 1 0 0 0,0 0 0 0 0,1 0 0 0 0,-1 0 0 0 0,1 0 0 0 0,-1-1 0 0 0,0 1 0 0 0,1 0 0 0 0,-1-1 0 0 0,5 1 0 0 0,-1-1 0 0 0,0 0 0 0 0,1 0 0 0 0,-1-1 0 0 0,0 1 0 0 0,1-1 0 0 0,-1 0 0 0 0,0 0 0 0 0,-1-1 0 0 0,1 1 0 0 0,0-1 0 0 0,-1 1 0 0 0,1-1 0 0 0,-1-1 0 0 0,0 1 0 0 0,3-4 0 0 0,20-28 0 0 0,-2-1 0 0 0,-1-1 0 0 0,7-19 0 0 0,-26 38 0 0 0,-4 19 0 0 0,0-1 0 0 0,0 0 0 0 0,0 0 0 0 0,1 0 0 0 0,-1 0 0 0 0,0 0 0 0 0,0 0 0 0 0,0 0 0 0 0,0 0 0 0 0,0 0 0 0 0,0 0 0 0 0,0 1 0 0 0,0-1 0 0 0,0 0 0 0 0,0 0 0 0 0,0 0 0 0 0,0 0 0 0 0,0 0 0 0 0,1 0 0 0 0,-1 0 0 0 0,0 0 0 0 0,0 0 0 0 0,0 0 0 0 0,0 0 0 0 0,0 0 0 0 0,0 0 0 0 0,0 0 0 0 0,0 0 0 0 0,0 0 0 0 0,1 0 0 0 0,-1 0 0 0 0,0 0 0 0 0,0 0 0 0 0,0 0 0 0 0,0 0 0 0 0,0 0 0 0 0,0 0 0 0 0,0 0 0 0 0,0 0 0 0 0,0 0 0 0 0,1 0 0 0 0,-1 0 0 0 0,0 0 0 0 0,0 0 0 0 0,0 0 0 0 0,0 0 0 0 0,0-1 0 0 0,0 1 0 0 0,1 9 0 0 0,-2-2 0 0 0,0 0 0 0 0,1-1 0 0 0,0 1 0 0 0,0-1 0 0 0,1 1 0 0 0,0-1 0 0 0,0 1 0 0 0,0-1 0 0 0,2 4 0 0 0,-2-6 0 0 0,6 14 0 0 0,-6-16 0 0 0,0 0 0 0 0,0 0 0 0 0,0 0 0 0 0,0 0 0 0 0,-1 0 0 0 0,1 0 0 0 0,-1 1 0 0 0,0-1 0 0 0,1 0 0 0 0,-1 1 0 0 0,1 0 0 0 0,-1 0 0 0 0,1 0 0 0 0,1-1 0 0 0,-1 1 0 0 0,0 0 0 0 0,1 0 0 0 0,0-1 0 0 0,-1 1 0 0 0,3 2 0 0 0,-1-3 0 0 0,0-1 0 0 0,0 1 0 0 0,0 0 0 0 0,0-1 0 0 0,0 0 0 0 0,1 0 0 0 0,-1 0 0 0 0,0 0 0 0 0,1 0 0 0 0,-1 0 0 0 0,0-1 0 0 0,1 0 0 0 0,-1 0 0 0 0,1 0 0 0 0,-1 0 0 0 0,1 0 0 0 0,-1-1 0 0 0,1 1 0 0 0,-1-1 0 0 0,0 0 0 0 0,0 0 0 0 0,1 0 0 0 0,-1-1 0 0 0,2 0 0 0 0,-3 1 0 0 0,0-1 0 0 0,0 1 0 0 0,0-1 0 0 0,0 1 0 0 0,0-1 0 0 0,0 0 0 0 0,-1 0 0 0 0,1 0 0 0 0,8-8 0 0 0,-3 4 0 0 0,0-1 0 0 0,-1 0 0 0 0,0 0 0 0 0,0-1 0 0 0,0-1 0 0 0,0 1 0 0 0,-4 4-12 0 0,1 0 0 0 0,-1-1-1 0 0,0 1 1 0 0,-1-1 0 0 0,1 1 0 0 0,-1-1-1 0 0,1-3 13 0 0,6-17-790 0 0,-7 22 674 0 0,10-19-868 0 0,-11 22 984 0 0,0 0 0 0 0,1 0-1 0 0,-1 0 1 0 0,0 0 0 0 0,0 0-1 0 0,0 0 1 0 0,0 0-1 0 0,0-1 1 0 0,0 1 0 0 0,0 0-1 0 0,0 0 1 0 0,0 0 0 0 0,0 0-1 0 0,0 0 1 0 0,1 0-1 0 0,-1 0 1 0 0,0 0 0 0 0,0 0-1 0 0,0 0 1 0 0,0 0 0 0 0,0 0-1 0 0,0 0 1 0 0,0 0 0 0 0,1 0-1 0 0,-1 0 1 0 0,0 0-1 0 0,0 0 1 0 0,0 0 0 0 0,0 0-1 0 0,0 0 1 0 0,0 0 0 0 0,1 0-1 0 0,-1 0 1 0 0,0 0-1 0 0,0 0 1 0 0,0 0 0 0 0,0 0-1 0 0,0 0 1 0 0,0 0 0 0 0,0 0-1 0 0,1 0 1 0 0,1 6-2 0 0,0 5 3 0 0,-1 5-1 0 0,0 0-1 0 0,1 0 0 0 0,2 1 1 0 0,0 13 66 0 0,-3-22 256 0 0,0-1-1 0 0,1 1 0 0 0,0 0 1 0 0,0-1-1 0 0,1 1 0 0 0,3 6-321 0 0,0-7 0 0 0,-5-6 0 0 0,1 0 0 0 0,-1-1 0 0 0,0 1 0 0 0,1 0 0 0 0,-1-1 0 0 0,0 1 0 0 0,1-1 0 0 0,-1 1 0 0 0,1-1 0 0 0,-1 0 0 0 0,1 1 0 0 0,-1-1 0 0 0,0 0 0 0 0,1 0 0 0 0,-1 0 0 0 0,1 0 0 0 0,-1-1 0 0 0,1 1 0 0 0,-1 0 0 0 0,1 0 0 0 0,-1-1 0 0 0,3-1 0 0 0,0-1 0 0 0,0 1 0 0 0,-1-1 0 0 0,1 0 0 0 0,-1 0 0 0 0,0-1 0 0 0,0 1 0 0 0,0 0 0 0 0,0-1 0 0 0,-1 0 0 0 0,2-2 0 0 0,5-11 0 0 0,0 0 0 0 0,1-5 0 0 0,6-15 0 0 0,-8 19 0 0 0,-8 15 0 0 0,1 0 0 0 0,0 1 0 0 0,0-1 0 0 0,0 0 0 0 0,0 1 0 0 0,1-1 0 0 0,-1 1 0 0 0,1 0 0 0 0,-1-1 0 0 0,2 0 0 0 0,5-6-100 0 0,-7 8 33 0 0,0-1-1 0 0,0 1 1 0 0,1-1-1 0 0,-1 1 0 0 0,0 0 1 0 0,1 0-1 0 0,-1-1 1 0 0,1 1-1 0 0,-1 0 1 0 0,1 0-1 0 0,0 0 0 0 0,-1 1 1 0 0,1-1-1 0 0,0 0 1 0 0,0 1-1 0 0,0-1 0 0 0,-1 1 1 0 0,1-1-1 0 0,1 1 68 0 0,-2 0-27 0 0,0 0-1 0 0,-1 0 1 0 0,1 0 0 0 0,0 1-1 0 0,-1-1 1 0 0,1 0-1 0 0,-1 0 1 0 0,1 1-1 0 0,0-1 1 0 0,-1 0-1 0 0,1 1 1 0 0,-1-1-1 0 0,1 0 1 0 0,-1 1 0 0 0,1-1-1 0 0,-1 1 1 0 0,1-1-1 0 0,-1 1 1 0 0,0-1-1 0 0,1 1 1 0 0,-1-1-1 0 0,1 1 1 0 0,-1 0-1 0 0,0 0 28 0 0,8 17 114 0 0,-6-13-113 0 0,1 4 383 0 0,5 8-75 0 0,-2 0 0 0 0,0 1-1 0 0,-1-1 1 0 0,-1 1 0 0 0,0 3-309 0 0,-4-7 0 0 0,0-12 0 0 0,0 0 0 0 0,0 0 0 0 0,0 0 0 0 0,0 0 0 0 0,0 0 0 0 0,1 0 0 0 0,-1 1 0 0 0,1-1 0 0 0,-1 0 0 0 0,2 1 0 0 0,-2-2 0 0 0,0-1 0 0 0,0 0 0 0 0,0 1 0 0 0,1-1 0 0 0,-1 0 0 0 0,0 1 0 0 0,0-1 0 0 0,1 0 0 0 0,-1 0 0 0 0,0 1 0 0 0,0-1 0 0 0,1 0 0 0 0,-1 0 0 0 0,0 1 0 0 0,1-1 0 0 0,-1 0 0 0 0,1 0 0 0 0,-1 0 0 0 0,0 0 0 0 0,1 0 0 0 0,-1 0 0 0 0,0 1 0 0 0,1-1 0 0 0,-1 0 0 0 0,1 0 0 0 0,-1 0 0 0 0,0 0 0 0 0,1 0 0 0 0,-1 0 0 0 0,0-1 0 0 0,1 1 0 0 0,-1 0 0 0 0,1 0 0 0 0,-1 0 0 0 0,0 0 0 0 0,1 0 0 0 0,-1 0 0 0 0,0-1 0 0 0,1 1 0 0 0,-1 0 0 0 0,8-6 0 0 0,-8 6 0 0 0,1-1 0 0 0,-1 1 0 0 0,1-1 0 0 0,0 0 0 0 0,-1 1 0 0 0,1-1 0 0 0,-1 0 0 0 0,1 1 0 0 0,-1-1 0 0 0,0 0 0 0 0,1 0 0 0 0,-1 1 0 0 0,0-1 0 0 0,0 0 0 0 0,1 0 0 0 0,-1 0 0 0 0,0 0 0 0 0,0 1 0 0 0,0-2 0 0 0,0-19 0 0 0,0 4 0 0 0,1 7-24 0 0,1 0 0 0 0,0 0 0 0 0,1 1 0 0 0,0-1 0 0 0,1 1-1 0 0,0 0 1 0 0,0 0 0 0 0,1 0 0 0 0,0 0 0 0 0,3-2 24 0 0,6-9-313 0 0,-13 20 311 0 0,-1 0 1 0 0,1-1 0 0 0,-1 1 0 0 0,1 0-1 0 0,-1 0 1 0 0,0-1 0 0 0,1 1 0 0 0,-1 0 0 0 0,1 0-1 0 0,-1 0 1 0 0,1 0 0 0 0,-1 0 0 0 0,1 0-1 0 0,-1 0 1 0 0,1 0 0 0 0,-1 0 0 0 0,1 0-1 0 0,-1 0 1 0 0,1 0 0 0 0,-1 0 0 0 0,1 0 0 0 0,-1 0-1 0 0,1 1 1 0 0,-1-1 0 0 0,1 0 0 0 0,-1 0-1 0 0,1 0 1 0 0,-1 1 0 0 0,1-1 0 0 0,-1 0-1 0 0,0 1 1 0 0,1-1 0 0 0,-1 0 0 0 0,0 1 0 0 0,1-1-1 0 0,-1 1 1 0 0,0-1 0 0 0,1 0 0 0 0,-1 1-1 0 0,0 0 2 0 0,1 0-4 0 0,8 8 7 0 0,0 1-1 0 0,-2 1 1 0 0,1-1-1 0 0,-1 2 1 0 0,3 7-3 0 0,0-3 41 0 0,-3-4-36 0 0,1 3 48 0 0,2 0 1 0 0,-1-1 0 0 0,2 0-1 0 0,0 0 1 0 0,13 11-54 0 0,-23-24 107 0 0,-1-1 11 0 0,0 0 2 0 0,0 0 0 0 0,9-18 240 0 0,4-48-360 0 0,-10 51 10 0 0,0 0 0 0 0,1 0 0 0 0,1 0 0 0 0,0 0 0 0 0,2-3-10 0 0,-7 17-80 0 0,0 1-42 0 0,0 0-7 0 0,2 0 125 0 0,-1 1 0 0 0,0-1 0 0 0,1 0 0 0 0,-1 0 0 0 0,0 0 0 0 0,0 1 0 0 0,0-1 1 0 0,1 1-1 0 0,-1-1 0 0 0,0 1 0 0 0,0-1 0 0 0,0 1 0 0 0,0 0 0 0 0,0-1 0 0 0,0 1 0 0 0,0 0 0 0 0,0 0 0 0 0,0 0 0 0 0,0 0 0 0 0,0 0 0 0 0,-1 0 1 0 0,1 0-1 0 0,0 0 0 0 0,-1 0 0 0 0,1 0 0 0 0,0 1 0 0 0,-1-1 4 0 0,11 15 35 0 0,14 19 182 0 0,0 0-18 0 0,-13-21-230 0 0,-7-7-16 0 0,1 0 0 0 0,0 0 0 0 0,0-1 0 0 0,1 0-1 0 0,0 0 1 0 0,0 0 0 0 0,0-1 0 0 0,1 0 47 0 0,-8-5-43 0 0,1 0-1 0 0,-1 0 0 0 0,1 0 0 0 0,-1 1 1 0 0,1-1-1 0 0,0 0 0 0 0,-1-1 1 0 0,1 1-1 0 0,-1 0 0 0 0,1 0 1 0 0,-1 0-1 0 0,1 0 0 0 0,-1 0 0 0 0,1 0 1 0 0,-1-1-1 0 0,1 1 0 0 0,-1 0 1 0 0,1-1-1 0 0,-1 1 0 0 0,1 0 1 0 0,-1-1-1 0 0,1 1 0 0 0,-1 0 0 0 0,1-1 1 0 0,-1 1-1 0 0,0-1 44 0 0,11-12-4885 0 0,-10 12 3172 0 0,6-8-5168 0 0</inkml:trace>
  <inkml:trace contextRef="#ctx0" brushRef="#br1" timeOffset="71502.323">5036 633 15664 0 0,'0'1'59'0'0,"0"-1"1"0"0,0 0 0 0 0,0 0 0 0 0,0 0-1 0 0,0 0 1 0 0,0 0 0 0 0,0 0 0 0 0,0 0 0 0 0,0 0-1 0 0,0 0 1 0 0,0 0 0 0 0,0 0 0 0 0,0 1-1 0 0,0-1 1 0 0,-1 0 0 0 0,1 0 0 0 0,0 0-1 0 0,0 0 1 0 0,0 0 0 0 0,0 0 0 0 0,0 0 0 0 0,0 0-1 0 0,0 0 1 0 0,0 0 0 0 0,0 0 0 0 0,-1 0-1 0 0,1 0 1 0 0,0 0 0 0 0,0 0 0 0 0,0 0 0 0 0,0 0-1 0 0,0 0 1 0 0,0 0 0 0 0,0 0 0 0 0,0 0-1 0 0,0 0-59 0 0,20 48 1608 0 0,-6-20-1575 0 0,7 22-33 0 0,-3-6 898 0 0,12 33 231 0 0,-16-38-1141 0 0,-9-24 12 0 0,-5-12 0 0 0,1-1 0 0 0,-1 0 0 0 0,1 0 0 0 0,0 0 0 0 0,0 0 0 0 0,0 1 0 0 0,0-1 0 0 0,0 0 0 0 0,0-1 0 0 0,1 3 0 0 0,-2-4 0 0 0,0 0 0 0 0,0 0 0 0 0,0 0 0 0 0,0 0 0 0 0,0 0 0 0 0,0 0 0 0 0,-1 0 0 0 0,1 0 0 0 0,0 0 0 0 0,0 0 0 0 0,0 0 0 0 0,0 0 0 0 0,0 0 0 0 0,0 0 0 0 0,0 0 0 0 0,0 0 0 0 0,-1 0 0 0 0,1 0 0 0 0,0 0 0 0 0,0 0 0 0 0,0 0 0 0 0,0 0 0 0 0,0 0 0 0 0,0 0 0 0 0,0 0 0 0 0,0 0 0 0 0,0 0 0 0 0,0 0 0 0 0,-1 1 0 0 0,1-1 0 0 0,0 0 0 0 0,0 0 0 0 0,0 0 0 0 0,0 0 0 0 0,0 0 0 0 0,0 0 0 0 0,0 0 0 0 0,0 0 0 0 0,0 0 0 0 0,0 1 0 0 0,0-1 0 0 0,0 0 0 0 0,0 0 0 0 0,0 0 0 0 0,0 0 0 0 0,0 0 0 0 0,0 0 0 0 0,0 0 0 0 0,0 1 0 0 0,0-1 0 0 0,0 0 0 0 0,0 0 0 0 0,0 0 0 0 0,0 0 0 0 0,0 0 0 0 0,0 0 0 0 0,0 0 0 0 0,0 0 0 0 0,1 0 0 0 0,-1 1 0 0 0,0-1 0 0 0,0 0 0 0 0,-8-2 0 0 0,4-2 0 0 0,1 0 0 0 0,0 0 0 0 0,1 0 0 0 0,-1 0 0 0 0,1 0 0 0 0,-1-1 0 0 0,1 1 0 0 0,1-1 0 0 0,-1 1 0 0 0,1-1 0 0 0,-1 0 0 0 0,1 1 0 0 0,1-1 0 0 0,-1 0 0 0 0,1 0 0 0 0,0 0 0 0 0,0 0 0 0 0,0 0 0 0 0,1-3 0 0 0,-1 4 4 0 0,1 1-1 0 0,0-1 1 0 0,0 0 0 0 0,0 1-1 0 0,1-1 1 0 0,-1 1-1 0 0,1 0 1 0 0,0-1-1 0 0,-1 1 1 0 0,2 0 0 0 0,-1 0-1 0 0,0 0 1 0 0,1 0-1 0 0,-1 1 1 0 0,1-1-4 0 0,-1 2-25 0 0,-1-1 1 0 0,1 1 0 0 0,-1 0-1 0 0,1 1 1 0 0,0-1-1 0 0,0 0 1 0 0,-1 0-1 0 0,1 1 1 0 0,0-1-1 0 0,0 1 1 0 0,0-1-1 0 0,0 1 1 0 0,-1 0-1 0 0,1 0 1 0 0,0 0-1 0 0,0 0 1 0 0,0 0 0 0 0,0 0-1 0 0,0 0 1 0 0,0 1-1 0 0,-1-1 1 0 0,1 1-1 0 0,0-1 1 0 0,0 1-1 0 0,0 0 1 0 0,-1 0-1 0 0,1 0 1 0 0,0 0-1 0 0,1 1 25 0 0,12 8 8 0 0,-1 1-1 0 0,1 0 0 0 0,6 8-7 0 0,-14-12 142 0 0,-1 0-1 0 0,1 0 1 0 0,-2 0-1 0 0,1 1 1 0 0,-1 0 0 0 0,0 0-1 0 0,-1 0 1 0 0,0 1-142 0 0,-3-7 13 0 0,0 0 0 0 0,-1 1-1 0 0,1-1 1 0 0,-1 0 0 0 0,1 1 0 0 0,-1-1 0 0 0,0 1-1 0 0,0-1 1 0 0,0 0 0 0 0,0 1 0 0 0,-1-1 0 0 0,1 1-1 0 0,-1-1 1 0 0,1 0 0 0 0,-1 1 0 0 0,0-1 0 0 0,0 0-1 0 0,0 0 1 0 0,0 0 0 0 0,0 0 0 0 0,0 0 0 0 0,-1 0-1 0 0,1 0 1 0 0,-1 0 0 0 0,1 0 0 0 0,-2 1-13 0 0,-6 5 92 0 0,0 0 1 0 0,-1 0-1 0 0,0-1 1 0 0,-9 6-93 0 0,3-3 44 0 0,4-2-23 0 0,30-3 32 0 0,-7-6-67 0 0,0 0 0 0 0,-1-1 0 0 0,5-1 14 0 0,25-2-30 0 0,-33 4 30 0 0,0-1 0 0 0,0 1 0 0 0,0-1 0 0 0,0 0 0 0 0,5-3 0 0 0,17-4 0 0 0,15-4 388 0 0,-1-3 0 0 0,28-14-388 0 0,-61 26 0 0 0,-1-2 0 0 0,1 1 0 0 0,-1-1 0 0 0,-1 0 0 0 0,1-1 0 0 0,-1 0 0 0 0,0-1 0 0 0,-1 1 0 0 0,1-1 0 0 0,-2-1 0 0 0,1 0 0 0 0,-1 1 0 0 0,4-10 0 0 0,-9 15 0 0 0,0 1 0 0 0,0-1 0 0 0,-1 1 0 0 0,1-1 0 0 0,-1 0 0 0 0,0 1 0 0 0,0-1 0 0 0,0 0 0 0 0,0 1 0 0 0,0-1 0 0 0,0 1 0 0 0,-1-1 0 0 0,1 0 0 0 0,-1 1 0 0 0,0-2 0 0 0,0 3 0 0 0,1 1 0 0 0,0 0 0 0 0,-1-1 0 0 0,1 1 0 0 0,0 0 0 0 0,-1-1 0 0 0,1 1 0 0 0,0 0 0 0 0,-1-1 0 0 0,1 1 0 0 0,-1 0 0 0 0,1 0 0 0 0,-1 0 0 0 0,1-1 0 0 0,-1 1 0 0 0,1 0 0 0 0,-1 0 0 0 0,1 0 0 0 0,-1 0 0 0 0,1 0 0 0 0,-1 0 0 0 0,1 0 0 0 0,-1 0 0 0 0,1 0 0 0 0,-1 0 0 0 0,1 0 0 0 0,-1 0 0 0 0,1 0 0 0 0,-1 1 0 0 0,1-1 0 0 0,-1 0 0 0 0,1 0 0 0 0,-1 0 0 0 0,1 1 0 0 0,0-1 0 0 0,-1 0 0 0 0,1 1 0 0 0,-1-1 0 0 0,1 1 0 0 0,-1-1 0 0 0,-3 1-24 0 0,0 1 0 0 0,0 0 0 0 0,0 0 0 0 0,0 0-1 0 0,0 0 1 0 0,0 1 0 0 0,1-1 0 0 0,-1 1 0 0 0,1 0 0 0 0,0 0-1 0 0,0 0 1 0 0,0 0 0 0 0,0 1 0 0 0,0 0 0 0 0,1-1 0 0 0,-1 2 24 0 0,-3 9-653 0 0,0-2 328 0 0,2-1 0 0 0,0 1 1 0 0,-2 9 324 0 0,5-16 69 0 0,0 0 0 0 0,1 0 1 0 0,-1 0-1 0 0,1 1 0 0 0,1-1 1 0 0,-1 0-1 0 0,1 0 1 0 0,-1 0-1 0 0,1 0 0 0 0,1 0 1 0 0,-1 0-70 0 0,0-3 26 0 0,-1-1 0 0 0,1 1 1 0 0,-1-1-1 0 0,1 1 0 0 0,0-1 0 0 0,-1 1 1 0 0,1-1-1 0 0,0 1 0 0 0,0-1 1 0 0,0 0-1 0 0,0 1 0 0 0,0-1 0 0 0,1 0 1 0 0,-1 0-1 0 0,0 0 0 0 0,0 0 1 0 0,1 0-1 0 0,-1 0 0 0 0,1 0 1 0 0,-1-1-1 0 0,1 1 0 0 0,-1 0 0 0 0,2 0-26 0 0,2-1 100 0 0,0 1-1 0 0,0 0 0 0 0,0-1 1 0 0,0 0-1 0 0,0-1 1 0 0,0 1-1 0 0,1-1-99 0 0,-6 1-10 0 0,6-1 10 0 0,-1 0 0 0 0,0-1 0 0 0,1 1 0 0 0,-1-1 0 0 0,0-1 0 0 0,0 1 0 0 0,0-1 0 0 0,-1 1 0 0 0,1-2 0 0 0,-1 1 0 0 0,2-1 0 0 0,5-6 0 0 0,0 0 0 0 0,0 0 0 0 0,4-7 0 0 0,-4 3 0 0 0,-9 10 0 0 0,0 1 0 0 0,1 0 0 0 0,-1-1 0 0 0,1 1 0 0 0,0 0 0 0 0,1 0 0 0 0,36-30 0 0 0,-37 30 0 0 0,0 1 0 0 0,0 0 0 0 0,0 0 0 0 0,0 1 0 0 0,0-1 0 0 0,1 1 0 0 0,-1 0 0 0 0,0-1 0 0 0,1 1 0 0 0,-1 1 0 0 0,1-1 0 0 0,0 0 0 0 0,-1 1 0 0 0,1 0 0 0 0,-1 0 0 0 0,1 0 0 0 0,0 0 0 0 0,-1 1 0 0 0,1-1 0 0 0,-1 1 0 0 0,1 0 0 0 0,-1 0 0 0 0,1 0 0 0 0,-1 1 0 0 0,0-1 0 0 0,0 1 0 0 0,1 0 0 0 0,-1 0 0 0 0,0 0 0 0 0,0 0 0 0 0,-1 0 0 0 0,1 0 0 0 0,0 1 0 0 0,-1 0 0 0 0,2 1 0 0 0,16 22 0 0 0,7 12 0 0 0,-21-29 0 0 0,0 0 0 0 0,1 1 0 0 0,5 3 0 0 0,-7-8 0 0 0,-5-5 0 0 0,0 1 0 0 0,0-1 0 0 0,1 0 0 0 0,-1 0 0 0 0,0 0 0 0 0,0 1 0 0 0,1-1 0 0 0,-1 0 0 0 0,0 0 0 0 0,1 0 0 0 0,-1 0 0 0 0,0 0 0 0 0,1 0 0 0 0,-1 0 0 0 0,0 1 0 0 0,1-1 0 0 0,-1 0 0 0 0,0 0 0 0 0,1 0 0 0 0,-1 0 0 0 0,0 0 0 0 0,1-1 0 0 0,-1 1 0 0 0,0 0 0 0 0,1 0 0 0 0,-1 0 0 0 0,0 0 0 0 0,1 0 0 0 0,-1 0 0 0 0,0 0 0 0 0,0-1 0 0 0,1-1 0 0 0,1-1 15 0 0,0 0 1 0 0,-1 0-1 0 0,0-1 0 0 0,0 1 0 0 0,0 0 0 0 0,0 0 0 0 0,0-1 0 0 0,0 0-15 0 0,-1 1-201 0 0,0 0 0 0 0,1 1-1 0 0,-1-1 1 0 0,1 0 0 0 0,0 1-1 0 0,0-1 1 0 0,0 1 0 0 0,0-1 0 0 0,1 1-1 0 0,-1-1 1 0 0,1 1 0 0 0,-1 0-1 0 0,1 0 1 0 0,0 0 201 0 0,9-7-2577 0 0,-2-2-4244 0 0</inkml:trace>
  <inkml:trace contextRef="#ctx0" brushRef="#br1" timeOffset="78069.872">6059 1431 6448 0 0,'0'0'141'0'0,"0"0"23"0"0,0 0 13 0 0,0 0 55 0 0,0 0 182 0 0,0 0 76 0 0,0 0 20 0 0,0 0 2 0 0,0 0 0 0 0,3-3 225 0 0,-3 2 6319 0 0,-7 5-6829 0 0,0 0 0 0 0,0 0 0 0 0,1 1 0 0 0,0 0 1 0 0,0 0-1 0 0,0 1 0 0 0,0 0 0 0 0,1 0 0 0 0,0 0-227 0 0,-14 14 58 0 0,16-16 184 0 0,0 1-1 0 0,0-1 1 0 0,0 1-1 0 0,0-1 1 0 0,1 1-1 0 0,0 0 0 0 0,-1 1-241 0 0,-4 10 270 0 0,2-5-264 0 0,1 1-1 0 0,0 0 0 0 0,0 4-5 0 0,-3 8 0 0 0,5-15 0 0 0,0 0 0 0 0,1 1 0 0 0,0 0 0 0 0,1-1 0 0 0,0 1 0 0 0,0 4 0 0 0,-1 33 0 0 0,2-41 170 0 0,-1 1 0 0 0,1-1 0 0 0,0 1 0 0 0,0-1 0 0 0,0 1 0 0 0,1-1 0 0 0,0 1 0 0 0,3 3-170 0 0,1 8 523 0 0,-3-9-468 0 0,0 0 1 0 0,1-1-1 0 0,0 0 0 0 0,1 1 1 0 0,0-1-1 0 0,0-1 0 0 0,0 1 1 0 0,1-1-1 0 0,0 0 0 0 0,1 0 1 0 0,2 1-56 0 0,0 0-468 0 0,0-1 0 0 0,1 0 0 0 0,9 5 468 0 0,-8-6-2192 0 0,1 0 1 0 0,0-1 0 0 0,5 2 2191 0 0,8 1-6881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2:23.261"/>
    </inkml:context>
    <inkml:brush xml:id="br0">
      <inkml:brushProperty name="width" value="0.05" units="cm"/>
      <inkml:brushProperty name="height" value="0.05" units="cm"/>
      <inkml:brushProperty name="color" value="#008000"/>
    </inkml:brush>
  </inkml:definitions>
  <inkml:trace contextRef="#ctx0" brushRef="#br0">1113 386 8288 0 0,'-13'-4'862'0'0,"13"4"-847"0"0,0 0-1 0 0,0 0 0 0 0,0 0 0 0 0,0 0 0 0 0,0 0 0 0 0,0 0 1 0 0,0 0-1 0 0,0 0 0 0 0,0 0 0 0 0,0 0 0 0 0,0 0 0 0 0,0 0 1 0 0,0 0-1 0 0,0 0 0 0 0,0 0 0 0 0,0 0 0 0 0,0 0 0 0 0,0 0 1 0 0,0 0-1 0 0,0 0 0 0 0,0 0 0 0 0,-1 0 0 0 0,1 0 1 0 0,0 0-1 0 0,0 0 0 0 0,0-1 0 0 0,0 1 0 0 0,0 0 0 0 0,0 0 1 0 0,0 0-1 0 0,0 0 0 0 0,0 0 0 0 0,0 0 0 0 0,0 0 0 0 0,0 0 1 0 0,0 0-1 0 0,0 0 0 0 0,0 0 0 0 0,0 0 0 0 0,1 0 0 0 0,-1 0 1 0 0,0 0-1 0 0,0 0 0 0 0,0 0 0 0 0,0-1 0 0 0,0 1 0 0 0,0 0 1 0 0,0 0-1 0 0,0 0 0 0 0,0 0 0 0 0,0 0 0 0 0,0 0 0 0 0,0 0 1 0 0,0 0-1 0 0,0 0 0 0 0,0 0 0 0 0,0 0 0 0 0,0 0 1 0 0,0 0-1 0 0,0 0 0 0 0,0 0 0 0 0,0 0 0 0 0,0 0-14 0 0,7-3 556 0 0,9 0 3615 0 0,1 1-3168 0 0,-16 2-518 0 0,-1 0 24 0 0,0 0-18 0 0,1 1-91 0 0,0-1-344 0 0,0 1 0 0 0,1 0 0 0 0,-1 0 0 0 0,0 0 0 0 0,0 0 0 0 0,0 0-1 0 0,0 0 1 0 0,0 0 0 0 0,0 0 0 0 0,-1 0 0 0 0,1 0 0 0 0,0 1 0 0 0,0-1 0 0 0,-1 0 0 0 0,1 1-1 0 0,-1-1-55 0 0,1 2 100 0 0,-1 0 0 0 0,0 0 0 0 0,0-1 0 0 0,0 1 0 0 0,0 0 0 0 0,0 0-1 0 0,0 0-99 0 0,-1 1 60 0 0,1-2-9 0 0,0 0-1 0 0,0 1 1 0 0,0-1-1 0 0,1 0 1 0 0,-1 1-1 0 0,1-1 1 0 0,-1 0-1 0 0,1 0 1 0 0,0 1-1 0 0,0-1 1 0 0,0 0-1 0 0,0 0 1 0 0,0 1-51 0 0,1-1 43 0 0,-1 1 0 0 0,0-1 0 0 0,0 1 0 0 0,0-1 0 0 0,0 1 0 0 0,0 0-1 0 0,-1-1 1 0 0,1 3-43 0 0,-1 4 116 0 0,-1-8-95 0 0,1 1-1 0 0,0-1 1 0 0,0 1 0 0 0,0-1-1 0 0,0 1 1 0 0,1-1-1 0 0,-1 1 1 0 0,0-1 0 0 0,1 1-1 0 0,-1-1 1 0 0,0 1 0 0 0,1-1-1 0 0,0 1-20 0 0,1 1 25 0 0,-1-1-9 0 0,0 0-1 0 0,0 0 1 0 0,0 0-1 0 0,0 0 0 0 0,0 0 1 0 0,0 0-1 0 0,0 1 1 0 0,-1-1-1 0 0,1 0 1 0 0,-1 0-1 0 0,0 1 1 0 0,1-1-1 0 0,-1 0 1 0 0,0 0-1 0 0,0 1 1 0 0,-1-1-1 0 0,1 2-15 0 0,0-4 3 0 0,-1 1 1 0 0,1 0-1 0 0,0-1 0 0 0,0 1 0 0 0,0 0 0 0 0,0-1 0 0 0,0 1 0 0 0,0 0 0 0 0,0-1 0 0 0,0 1 0 0 0,0 0 1 0 0,0-1-1 0 0,0 1 0 0 0,0 0 0 0 0,1-1 0 0 0,-1 1 0 0 0,0 0 0 0 0,0-1 0 0 0,1 1 0 0 0,-1 0 0 0 0,0-1 1 0 0,1 1-1 0 0,-1-1 0 0 0,1 1 0 0 0,-1-1 0 0 0,1 1-3 0 0,4 6 11 0 0,-5-7-1 0 0,0 1 0 0 0,0-1-1 0 0,0 1 1 0 0,0-1-1 0 0,0 0 1 0 0,0 1 0 0 0,-1-1-1 0 0,1 1 1 0 0,0-1-1 0 0,0 1 1 0 0,0-1 0 0 0,0 0-1 0 0,0 1 1 0 0,-1-1 0 0 0,1 1-1 0 0,0-1 1 0 0,0 0-1 0 0,-1 1 1 0 0,1-1 0 0 0,0 0-1 0 0,-1 1 1 0 0,1-1-1 0 0,0 0 1 0 0,-1 1 0 0 0,1-1-1 0 0,-1 0 1 0 0,1 0 0 0 0,0 0-1 0 0,-1 1 1 0 0,1-1-1 0 0,-1 0 1 0 0,1 0 0 0 0,0 0-1 0 0,-1 0 1 0 0,1 0-1 0 0,-1 0 1 0 0,1 0 0 0 0,-1 0-1 0 0,1 0 1 0 0,-1 0-1 0 0,1 0 1 0 0,-1 0 0 0 0,1 0-1 0 0,0 0 1 0 0,-1 0 0 0 0,1 0-1 0 0,-1 0 1 0 0,1-1-1 0 0,-1 1 1 0 0,1 0 0 0 0,0 0-1 0 0,-1-1 1 0 0,1 1-1 0 0,0 0 1 0 0,-1 0 0 0 0,1-1-1 0 0,0 1-9 0 0,-1-1 9 0 0,1 0-1 0 0,-1-1 1 0 0,1 1-1 0 0,0 0 1 0 0,0-1-1 0 0,0 1 1 0 0,0 0-1 0 0,0 0 1 0 0,0-1-1 0 0,0 1 1 0 0,0 0-1 0 0,0-1 1 0 0,0 1 0 0 0,1 0-1 0 0,-1 0 1 0 0,0 0-1 0 0,1-1 1 0 0,-1 1-1 0 0,1 0 1 0 0,0 0-1 0 0,0-1-8 0 0,4-11-3 0 0,-4 8 1 0 0,1 0-1 0 0,0 0 0 0 0,0 0 1 0 0,0 0-1 0 0,1 0 0 0 0,-1 0 1 0 0,1 1-1 0 0,2-3 3 0 0,5-15-146 0 0,-9 20 130 0 0,-1 0 1 0 0,1-1 0 0 0,0 1-1 0 0,0 0 1 0 0,0 0-1 0 0,0 0 1 0 0,1 0-1 0 0,-1 0 1 0 0,1 0-1 0 0,-1 0 1 0 0,1 0 15 0 0,4-4-28 0 0,-3 4 4 0 0,0 0 1 0 0,-1-1-1 0 0,0 1 1 0 0,0 0-1 0 0,1-1 1 0 0,-1 1-1 0 0,-1-1 1 0 0,1 0-1 0 0,0 0 1 0 0,-1 0-1 0 0,1 0 1 0 0,-1 0-1 0 0,0 0 1 0 0,0 0-1 0 0,0 0 1 0 0,0-1-1 0 0,-1 0 24 0 0,1 3-2 0 0,-1-1 0 0 0,0 1 0 0 0,1 0 0 0 0,-1-1 0 0 0,1 1 0 0 0,0 0 0 0 0,-1 0 0 0 0,1 0 0 0 0,0-1 0 0 0,0 1 0 0 0,-1 0 0 0 0,1 0 0 0 0,0 0 0 0 0,0 0 0 0 0,0 0 0 0 0,0 1 0 0 0,1-1 0 0 0,0 0 2 0 0,26-13-57 0 0,-11 6 51 0 0,-14 7-2 0 0,0 0-1 0 0,1 0 0 0 0,-1 0 0 0 0,0 1 0 0 0,1-1 0 0 0,2 1 9 0 0,-3-1-7 0 0,11 2-5 0 0,-8 1 24 0 0,-1 0 0 0 0,-1 0 0 0 0,1 1 0 0 0,0 0 0 0 0,-1 0 0 0 0,1 0-12 0 0,-4-2 7 0 0,0 0 3 0 0,0 0 1 0 0,0 0-1 0 0,0 0 1 0 0,0 0-1 0 0,0 0 1 0 0,0 1-1 0 0,0-1 1 0 0,0 0-1 0 0,0 1 1 0 0,-1-1-1 0 0,1 1-10 0 0,9 13 104 0 0,-3-9-67 0 0,-6-5-29 0 0,1 0 1 0 0,-1-1 0 0 0,0 1 0 0 0,0 0 0 0 0,0 0-1 0 0,0 1 1 0 0,0-1 0 0 0,0 0 0 0 0,0 0-1 0 0,0 0 1 0 0,0 1 0 0 0,0-1 0 0 0,-1 0-1 0 0,1 1 1 0 0,-1-1 0 0 0,1 0 0 0 0,-1 1 0 0 0,1-1-1 0 0,-1 1 1 0 0,0-1 0 0 0,0 1 0 0 0,1-1-1 0 0,-1 1-8 0 0,0-1 5 0 0,-1 0-1 0 0,2 0 1 0 0,-1 0 0 0 0,0 0-1 0 0,0 0 1 0 0,0 1-1 0 0,0-1 1 0 0,1 0-1 0 0,-1 0 1 0 0,0 0 0 0 0,1 0-1 0 0,-1 0 1 0 0,1 0-1 0 0,-1-1 1 0 0,1 1-1 0 0,0 0 1 0 0,-1 0 0 0 0,1 0-5 0 0,0 0-1 0 0,0 0 1 0 0,-1 0 0 0 0,1-1 0 0 0,-1 1 0 0 0,1 0 0 0 0,-1 0 0 0 0,1 0 0 0 0,-1 0 0 0 0,1 0-1 0 0,-1 0 1 0 0,0 0 0 0 0,1 0 0 0 0,-1 0 0 0 0,0 0 0 0 0,0 0 0 0 0,0 0 0 0 0,0 0-1 0 0,0 0 1 0 0,0 0 0 0 0,-8 17 0 0 0,7-17 0 0 0,0 1 0 0 0,0-1 0 0 0,1 0 0 0 0,-1 1 0 0 0,0-1 0 0 0,0 0 0 0 0,1 1 0 0 0,-1-1 0 0 0,1 1 0 0 0,0-1 0 0 0,-1 1 0 0 0,1-1 0 0 0,0 1 0 0 0,0-1 0 0 0,0 1 0 0 0,0 0 0 0 0,0-1 0 0 0,0 2 0 0 0,0-3 9 0 0,1 1 0 0 0,-1-1 0 0 0,0 1 0 0 0,0-1 0 0 0,0 1 0 0 0,0-1 0 0 0,0 1 0 0 0,0-1 0 0 0,0 1-1 0 0,0-1 1 0 0,0 1 0 0 0,0 0 0 0 0,0-1 0 0 0,0 1 0 0 0,0-1 0 0 0,0 1 0 0 0,0-1 0 0 0,-1 1 0 0 0,1-1-1 0 0,0 1 1 0 0,0-1 0 0 0,0 0 0 0 0,-1 1 0 0 0,1-1 0 0 0,0 1 0 0 0,-1-1 0 0 0,1 1 0 0 0,-1-1 0 0 0,1 0 0 0 0,0 1-1 0 0,-1-1 1 0 0,1 0 0 0 0,-1 0 0 0 0,1 1 0 0 0,-1-1 0 0 0,1 0 0 0 0,-1 0 0 0 0,1 1 0 0 0,-1-1-9 0 0,-16 5 636 0 0,16-5-597 0 0,0 0 0 0 0,1 0 0 0 0,-1 0 0 0 0,0-1-1 0 0,1 1 1 0 0,-1 0 0 0 0,1-1 0 0 0,-1 1 0 0 0,0-1-1 0 0,1 1 1 0 0,-1-1 0 0 0,1 1 0 0 0,0-1 0 0 0,-1 1 0 0 0,1-1-1 0 0,-1 1 1 0 0,1-1-39 0 0,-2-1 322 0 0,3 2-321 0 0,-1 0 0 0 0,1 0 0 0 0,-1-1 0 0 0,1 1 0 0 0,-1 0 0 0 0,1 0 0 0 0,-1-1 0 0 0,0 1 0 0 0,1-1 0 0 0,-1 1 0 0 0,0 0 0 0 0,1-1 0 0 0,-1 1 0 0 0,0-1 0 0 0,1 1 0 0 0,-1-1 0 0 0,0 1 0 0 0,0-1 0 0 0,0 1 0 0 0,1-1 0 0 0,-1 1 1 0 0,0-1-1 0 0,0 1 0 0 0,0-1 0 0 0,0 1 0 0 0,0-1 0 0 0,0 1 0 0 0,0-1 0 0 0,0 1 0 0 0,0-1 0 0 0,0 0 0 0 0,0 1 0 0 0,0-1 0 0 0,-1 1 0 0 0,1-1 0 0 0,0 1 0 0 0,0-1 0 0 0,0 1 0 0 0,-1 0 0 0 0,1-1 0 0 0,0 1-1 0 0,-1-1 0 0 0,1 0 0 0 0,0 0 0 0 0,0 0 0 0 0,0 0 0 0 0,0 1 0 0 0,0-1 0 0 0,0 0 0 0 0,1 0 0 0 0,-1 0 0 0 0,0 0 0 0 0,0 1 0 0 0,0-1 0 0 0,1 0 0 0 0,-1 0 0 0 0,1 1 0 0 0,-1-1 0 0 0,0 0 0 0 0,1 1 0 0 0,-1-1 0 0 0,1 0 0 0 0,0 1 0 0 0,-1-1 0 0 0,1 0 0 0 0,-1 1 0 0 0,1-1 0 0 0,0 1 0 0 0,-1-1 0 0 0,1 1 0 0 0,0-1 0 0 0,-1 0 0 0 0,1 1 0 0 0,-1-1 0 0 0,1 0 0 0 0,-1 0 0 0 0,1 1 0 0 0,-1-1 0 0 0,1 0 0 0 0,-1 0 0 0 0,0 0 0 0 0,1 1 0 0 0,-1-1 0 0 0,0 0 0 0 0,0 0 0 0 0,0 0 0 0 0,0 0 0 0 0,0 0 0 0 0,0 0 0 0 0,0 1 0 0 0,0-1 0 0 0,0 0 0 0 0,0 0 0 0 0,0-1 0 0 0,-1 0 0 0 0,0 0 0 0 0,0-1 0 0 0,1 0 0 0 0,-1 1 0 0 0,1-1 0 0 0,-1 1 0 0 0,1-1 0 0 0,0 0 0 0 0,0 1 0 0 0,1-2 0 0 0,-1 2 0 0 0,0 1 0 0 0,1 0 0 0 0,-1-1 0 0 0,1 1 0 0 0,0 0 0 0 0,-1 0 0 0 0,1 0 0 0 0,0-1 0 0 0,0 1 0 0 0,-1 0 0 0 0,1 0 0 0 0,0 0 0 0 0,0 0 0 0 0,0 0 0 0 0,0 1 0 0 0,1-1 0 0 0,-1 0 0 0 0,0 0 0 0 0,0 1 0 0 0,0-1 0 0 0,1 0 0 0 0,5-2 0 0 0,-3 1 0 0 0,0 0 0 0 0,1 1 0 0 0,-1-1 0 0 0,1 1 0 0 0,-1 0 0 0 0,5 0 0 0 0,-8 1 0 0 0,1 0 0 0 0,0-1 0 0 0,0 1 0 0 0,-1 0 0 0 0,1 0 0 0 0,0 0 0 0 0,-1 0 0 0 0,1 0 0 0 0,0 0 0 0 0,1 1 0 0 0,-1-1 0 0 0,-1 0 0 0 0,-1 0 0 0 0,0 0 0 0 0,1 0 0 0 0,-1 0 0 0 0,0 0 0 0 0,1 0 0 0 0,-1 0 0 0 0,0 0 0 0 0,1 0 0 0 0,-1 0 0 0 0,0 1 0 0 0,1-1 0 0 0,-1 0 0 0 0,0 0 0 0 0,1 0 0 0 0,-1 0 0 0 0,0 0 0 0 0,0 1 0 0 0,1-1 0 0 0,-1 0 0 0 0,0 0 0 0 0,1 0 0 0 0,-1 1 0 0 0,0-1 0 0 0,0 0 0 0 0,0 0 0 0 0,1 1 0 0 0,-1-1 0 0 0,0 0 0 0 0,0 1 0 0 0,0-1 0 0 0,0 0 0 0 0,0 1 0 0 0,1-1 0 0 0,-1 0 0 0 0,0 1 0 0 0,0-1 0 0 0,-3 3 0 0 0,3-3 0 0 0,0 1 0 0 0,0-1 0 0 0,0 1 0 0 0,0-1 0 0 0,0 1 0 0 0,0-1 0 0 0,0 1 0 0 0,0-1 0 0 0,0 1 0 0 0,0-1 0 0 0,0 1 0 0 0,0-1 0 0 0,0 1 0 0 0,0-1 0 0 0,0 1 0 0 0,0-1 0 0 0,1 1 0 0 0,-1-1 0 0 0,0 0 0 0 0,0 1 0 0 0,1-1 0 0 0,-1 1 0 0 0,0-1 0 0 0,0 0 0 0 0,1 1 0 0 0,-1-1 0 0 0,13 12 0 0 0,-1 0 0 0 0,-6 11 0 0 0,2-13 0 0 0,-7-8 0 0 0,0-1 0 0 0,1 0 0 0 0,-1 1 0 0 0,0-1 0 0 0,0 1 0 0 0,-1-1 0 0 0,1 1 0 0 0,0 0 0 0 0,0-1 0 0 0,-1 1 0 0 0,1 0 0 0 0,-1-1 0 0 0,1 1 0 0 0,-1 0 0 0 0,0 0 0 0 0,0 0 0 0 0,0-1 0 0 0,0 1 0 0 0,1 1 0 0 0,-1-1 0 0 0,1 1 0 0 0,0 0 0 0 0,-1-1 0 0 0,1 0 0 0 0,0 1 0 0 0,1-1 0 0 0,-1 1 0 0 0,0-1 0 0 0,1 0 0 0 0,-1 0 0 0 0,1 0 0 0 0,-1 0 0 0 0,3 2 0 0 0,-2-2 0 0 0,-1 0 0 0 0,1 0 0 0 0,0 0 0 0 0,0 1 0 0 0,-1-1 0 0 0,0 1 0 0 0,1-1 0 0 0,-1 1 0 0 0,0 0 0 0 0,0-1 0 0 0,0 2 0 0 0,-1-4 0 0 0,0 1 0 0 0,0 1-1 0 0,0 0 0 0 0,0-1 1 0 0,0 1-1 0 0,1-1 0 0 0,-1 1 1 0 0,0-1-1 0 0,1 1 0 0 0,0-1 1 0 0,-1 1-1 0 0,1-1 0 0 0,0 1 1 0 0,0-1-1 0 0,0 0 0 0 0,0 1 1 0 0,0-1-1 0 0,0 0 0 0 0,0 0 1 0 0,0 0-1 0 0,0 1 1 0 0,9 10 32 0 0,-9-11-177 0 0,0 0 0 0 0,-1 0 0 0 0,1 1 0 0 0,0-1 0 0 0,0 0 0 0 0,0-1 0 0 0,0 1 1 0 0,0 0-1 0 0,0 0 0 0 0,0 0 0 0 0,1 0 145 0 0,12 2-4891 0 0,10-5-2418 0 0</inkml:trace>
  <inkml:trace contextRef="#ctx0" brushRef="#br0" timeOffset="289.207">1912 386 19583 0 0,'13'-1'183'0'0,"-12"2"452"0"0,-8 7 514 0 0,6-6-1085 0 0,0 0-57 0 0,0-1 0 0 0,1 1 0 0 0,-1-1 0 0 0,0 1 0 0 0,0-1 0 0 0,0 1 1 0 0,0-1-1 0 0,0 0 0 0 0,0 0 0 0 0,0 1 0 0 0,-1-1 0 0 0,1 0 0 0 0,0 0 0 0 0,-1 0 0 0 0,1 0 0 0 0,-1 0-7 0 0,-13 8 0 0 0,2 1 0 0 0,-1 1 0 0 0,2 0 0 0 0,-11 12 0 0 0,20-19 1 0 0,0-1 0 0 0,0 1 0 0 0,0 0 0 0 0,1 0-1 0 0,-1-1 1 0 0,1 2 0 0 0,0-1 0 0 0,1 0 0 0 0,-1 0 0 0 0,1 1-1 0 0,0-1 1 0 0,0 0 0 0 0,0 2-1 0 0,10 22 53 0 0,-8-26-46 0 0,-1 0-1 0 0,1 0 0 0 0,0 0 1 0 0,0 0-1 0 0,0 0 0 0 0,0 0 1 0 0,0 0-1 0 0,0 0 0 0 0,0-1 1 0 0,1 1-1 0 0,-1 0 0 0 0,1-1 1 0 0,-1 1-1 0 0,1-1 0 0 0,0 1 1 0 0,-1-1-1 0 0,1 0 0 0 0,0 0 1 0 0,0 0-1 0 0,0 0 0 0 0,0 0 1 0 0,0 0-1 0 0,0 0 0 0 0,0-1 0 0 0,1 1 1 0 0,-1-1-1 0 0,0 1 0 0 0,1-1-6 0 0,4 1 13 0 0,1 0 0 0 0,-1-1 0 0 0,1 0 0 0 0,-1 0-1 0 0,1-1 1 0 0,-1 0 0 0 0,6-1-13 0 0,-6 0 21 0 0,-1 0 1 0 0,0 1-1 0 0,1-2 1 0 0,-1 1-1 0 0,0-1 1 0 0,0 0-1 0 0,-1 0 1 0 0,1-1-1 0 0,-1 0 0 0 0,0 0 1 0 0,1 0-1 0 0,-2 0 1 0 0,1-1-1 0 0,0 0 1 0 0,-1 0-1 0 0,0 0 1 0 0,0 0-1 0 0,-1-1 1 0 0,0 0-1 0 0,0 0 0 0 0,0 0 1 0 0,0 0-1 0 0,1-6-21 0 0,-3 7 30 0 0,0 0 29 0 0,1 0 0 0 0,-1 0 1 0 0,-1 0-1 0 0,1 0 1 0 0,-1-1-60 0 0,0 5 23 0 0,0-1 0 0 0,0 0 0 0 0,-1 1 0 0 0,1-1 1 0 0,0 1-1 0 0,-1-1 0 0 0,1 1 0 0 0,-1-1 0 0 0,0 1 1 0 0,1-1-1 0 0,-1 1 0 0 0,0 0 0 0 0,0-1 0 0 0,0 1 1 0 0,0 0-1 0 0,0 0 0 0 0,0 0 0 0 0,-1-1-23 0 0,-3-3-39 0 0,0 0 0 0 0,-1 0-1 0 0,0 1 1 0 0,0-1-1 0 0,0 1 1 0 0,-1 1 0 0 0,1-1-1 0 0,-1 1 1 0 0,0 1-1 0 0,0-1 1 0 0,0 1 0 0 0,0 0-1 0 0,-7-1 40 0 0,-42-1-1372 0 0,38 10-2769 0 0,17-6 2607 0 0</inkml:trace>
  <inkml:trace contextRef="#ctx0" brushRef="#br0" timeOffset="1007.935">2401 327 11976 0 0,'6'-7'788'0'0,"-11"4"-105"0"0,-15 5 1886 0 0,-5 8 464 0 0,-11 15-2668 0 0,10-7-340 0 0,13-10 209 0 0,-1 1-1 0 0,2 1 0 0 0,-1-1 1 0 0,1 2-1 0 0,1 0 0 0 0,0 0 1 0 0,0 1-1 0 0,-1 4-233 0 0,4-5 116 0 0,4-6-110 0 0,0-1-1 0 0,1 1 1 0 0,-1 1-1 0 0,1-1 1 0 0,1 0-1 0 0,-1 1 0 0 0,1-1 1 0 0,0 1-1 0 0,-1 2-5 0 0,3-6 0 0 0,-1 0 0 0 0,1 0 0 0 0,-1 1 0 0 0,1-1 0 0 0,0 0 0 0 0,0 0 0 0 0,0 1 0 0 0,0-1 0 0 0,0 0 0 0 0,1 0 0 0 0,-1 1 0 0 0,1-1 0 0 0,-1 0 0 0 0,1 0 0 0 0,0 0 0 0 0,0 0 0 0 0,0 0 0 0 0,1 2 0 0 0,-1-2 0 0 0,0-1 0 0 0,0 0 0 0 0,1 0 0 0 0,-1 0 0 0 0,0 0 0 0 0,1 0 0 0 0,-1-1 0 0 0,1 1 0 0 0,-1 0 0 0 0,1-1 0 0 0,-1 1 0 0 0,1-1 0 0 0,-1 1 0 0 0,1-1 0 0 0,0 0 0 0 0,-1 1 0 0 0,1-1 0 0 0,0 0 0 0 0,-1 0 0 0 0,1 0 0 0 0,0-1 0 0 0,-1 1 0 0 0,1 0 0 0 0,-1-1 0 0 0,1 1 0 0 0,0-1 0 0 0,-1 1 0 0 0,8-3 171 0 0,0 0 0 0 0,0-1-1 0 0,-1 0 1 0 0,0 0 0 0 0,0-1-1 0 0,0 0 1 0 0,0 0 0 0 0,-1-1-1 0 0,1 0 1 0 0,-2 0 0 0 0,1-1-1 0 0,4-5-170 0 0,55-59 0 0 0,-34 36 0 0 0,-19 21 0 0 0,0 0 0 0 0,6-10 0 0 0,13-23-1246 0 0,4-13 1246 0 0,-25 40-187 0 0,-1 0 1 0 0,-1-1 0 0 0,-1 1-1 0 0,4-15 187 0 0,-12 30 0 0 0,1 1 0 0 0,-1-1 0 0 0,1 0 0 0 0,-1 1 0 0 0,-1-1 0 0 0,1 0 0 0 0,-1 1 0 0 0,1-1 0 0 0,-1 1 0 0 0,-1-1 0 0 0,1 1 0 0 0,-1-1 0 0 0,1 1 0 0 0,-7-21 32 0 0,3 9 226 0 0,5 15-217 0 0,-1 0 0 0 0,0-1 0 0 0,1 1 0 0 0,-1 0 0 0 0,1-1 0 0 0,-1 1 0 0 0,1-1 0 0 0,0 1 0 0 0,-1-1 0 0 0,1 1 0 0 0,0-1 0 0 0,0 1 0 0 0,0-1 0 0 0,0 1 0 0 0,0-1 0 0 0,0 1 0 0 0,1-1 0 0 0,-1 1 0 0 0,1 0 0 0 0,-1-1 0 0 0,1 0-41 0 0,-13 2 361 0 0,8 1-344 0 0,1 0 0 0 0,0 0 0 0 0,-1 0 0 0 0,1 0 0 0 0,0 0 0 0 0,0 0 0 0 0,0 1 0 0 0,0 0 0 0 0,0-1 0 0 0,0 1 0 0 0,-1 2-17 0 0,0-1 1 0 0,2 1 0 0 0,-1-1-1 0 0,0 1 1 0 0,1 0-1 0 0,0 0 1 0 0,-1 0 0 0 0,2 0-1 0 0,-3 4 0 0 0,-31 72 296 0 0,-5 0-296 0 0,37-72 0 0 0,0 0 0 0 0,1 0 0 0 0,0 1 0 0 0,0-1 0 0 0,1 0 0 0 0,0 1 0 0 0,1-1 0 0 0,0 0 0 0 0,0 1 0 0 0,0-1 0 0 0,1 6 0 0 0,-1-4-12 0 0,1 0-1 0 0,0 0 0 0 0,1 0 1 0 0,0 0-1 0 0,1-1 0 0 0,0 1 1 0 0,0-1-1 0 0,1 0 0 0 0,1 0 1 0 0,-1 0-1 0 0,1 0 0 0 0,1-1 1 0 0,-1 0-1 0 0,2 1 13 0 0,-3-6-10 0 0,0 0 1 0 0,0 0-1 0 0,0 0 0 0 0,0-1 1 0 0,0 1-1 0 0,0-1 1 0 0,1 0-1 0 0,-1 0 0 0 0,1-1 1 0 0,0 1-1 0 0,2-1 10 0 0,9 2 139 0 0,1 0-1 0 0,10 0-138 0 0,-24-3-2 0 0,6-1 2 0 0,0 1 0 0 0,0-1 0 0 0,1-1 0 0 0,-1 0 0 0 0,0 0 0 0 0,0-1 0 0 0,-1 0 0 0 0,1-1 0 0 0,-1 0 0 0 0,1 0 0 0 0,-1 0 0 0 0,0-2 0 0 0,4-2 0 0 0,-1 0 0 0 0,0-1 0 0 0,0 0 0 0 0,-1-1 0 0 0,0 0 0 0 0,-1 0 0 0 0,0-1 0 0 0,-1-1 0 0 0,0 1 0 0 0,-1-1 0 0 0,0 0 0 0 0,-1-1 0 0 0,3-9 0 0 0,-2 6 4 0 0,-6 13 1 0 0,0 1 1 0 0,0-1 0 0 0,0 0 0 0 0,0 0 0 0 0,0 0 0 0 0,0 0-1 0 0,-1 0 1 0 0,1 1 0 0 0,-1-1 0 0 0,0 0 0 0 0,0 0 0 0 0,0-3-6 0 0,0 6 1 0 0,0-1 1 0 0,0 1-1 0 0,0 0 1 0 0,0-1 0 0 0,0 1-1 0 0,0 0 1 0 0,-1 0-1 0 0,1-1 1 0 0,0 1-1 0 0,0 0 1 0 0,0 0 0 0 0,0-1-1 0 0,-1 1 1 0 0,1 0-1 0 0,0 0 1 0 0,0-1 0 0 0,0 1-1 0 0,-1 0 1 0 0,1 0-1 0 0,0 0 1 0 0,0-1 0 0 0,-1 1-1 0 0,1 0 1 0 0,0 0-1 0 0,-1 0 1 0 0,1 0-1 0 0,0 0 1 0 0,0 0 0 0 0,-1-1-1 0 0,1 1 1 0 0,0 0-1 0 0,-1 0 1 0 0,1 0 0 0 0,0 0-1 0 0,-1 0 1 0 0,1 0-1 0 0,0 0 1 0 0,0 0 0 0 0,-1 1-1 0 0,1-1 1 0 0,0 0-1 0 0,-1 0 1 0 0,1 0-1 0 0,0 0 1 0 0,0 0-2 0 0,-11 6-43 0 0,5-1 41 0 0,1 1 0 0 0,0-1 1 0 0,0 1-1 0 0,1 0 0 0 0,-1 0 1 0 0,1 1-1 0 0,1 0 0 0 0,-3 5 2 0 0,2-5 0 0 0,1-1 0 0 0,1 1 0 0 0,-1 0 0 0 0,1 0 0 0 0,1 0 0 0 0,-1 0 0 0 0,1 1 0 0 0,0 4 0 0 0,1-8 0 0 0,0 0 0 0 0,0 0 0 0 0,0 0 0 0 0,1 0 0 0 0,0 0 0 0 0,-1 0 0 0 0,2 0 0 0 0,-1 0 0 0 0,0 0 0 0 0,1 0 0 0 0,0-1 0 0 0,-1 1 0 0 0,1 0 0 0 0,1-1 0 0 0,-1 0 0 0 0,1 1 0 0 0,0 0 4 0 0,0-1-1 0 0,0 0 1 0 0,0 0 0 0 0,1 0-1 0 0,-1 0 1 0 0,1 0-1 0 0,-1-1 1 0 0,1 0-1 0 0,0 0 1 0 0,0 0-1 0 0,0 0 1 0 0,1 0-4 0 0,2-1 22 0 0,-1 1 0 0 0,1-1 0 0 0,0 0 0 0 0,-1-1 0 0 0,1 0 1 0 0,0 0-1 0 0,3 0-22 0 0,24-2 392 0 0,-7 1 53 0 0,1-1 0 0 0,11-3-445 0 0,-3 1 265 0 0,-28 3-863 0 0,0 1 0 0 0,0-1 0 0 0,0-1 0 0 0,0 0 1 0 0,0 0-1 0 0,6-2 598 0 0,-4 0-1390 0 0</inkml:trace>
  <inkml:trace contextRef="#ctx0" brushRef="#br0" timeOffset="-1039.063">74 563 17503 0 0,'0'0'42'0'0,"1"0"0"0"0,-1 0-1 0 0,0 0 1 0 0,0 0-1 0 0,1 0 1 0 0,-1 0-1 0 0,0 0 1 0 0,0 0-1 0 0,1 0 1 0 0,-1 0-1 0 0,0 0 1 0 0,0 0 0 0 0,0 1-1 0 0,1-1 1 0 0,-1 0-1 0 0,0 0 1 0 0,0 0-1 0 0,0 0 1 0 0,1 0-1 0 0,-1 0 1 0 0,0 0-1 0 0,0 1 1 0 0,0-1 0 0 0,0 0-1 0 0,1 0 1 0 0,-1 0-1 0 0,0 1 1 0 0,0-1-1 0 0,0 0 1 0 0,0 0-1 0 0,0 0 1 0 0,0 1-1 0 0,0-1 1 0 0,1 0-1 0 0,-1 0 1 0 0,0 0 0 0 0,0 1-1 0 0,0-1-41 0 0,-4 11 484 0 0,-15 17-771 0 0,13-20 431 0 0,-5 7-124 0 0,3-3 912 0 0,0 1-1 0 0,-5 8-931 0 0,3-2 165 0 0,8-10-165 0 0,4-1 0 0 0,0-5 0 0 0,3 4 0 0 0,14 2 0 0 0,-15-8 0 0 0,0 0 0 0 0,-1 0 0 0 0,1-1 0 0 0,0 0 0 0 0,0 0 0 0 0,-1 0 0 0 0,1 0 0 0 0,0 0 0 0 0,0-1 0 0 0,0 0 0 0 0,-1 1 0 0 0,1-1 0 0 0,0-1 0 0 0,1 0 0 0 0,0 0 0 0 0,1 0 0 0 0,0-1 0 0 0,0 0 0 0 0,-1 0 0 0 0,0-1 0 0 0,1 0 0 0 0,-1 0 0 0 0,2-2 0 0 0,14-10 0 0 0,-18 14 0 0 0,-1 1 0 0 0,1 0 0 0 0,-1-1 0 0 0,0 0 0 0 0,1 1 0 0 0,-1-1 0 0 0,0 0 0 0 0,0 0 0 0 0,0 0 0 0 0,-1-1 0 0 0,1 1 0 0 0,0 0 0 0 0,-1-1 0 0 0,1 1 0 0 0,-1-1 0 0 0,0 1 0 0 0,0-1 0 0 0,0 0 0 0 0,0 0 0 0 0,-1 0 0 0 0,1 1 0 0 0,-1-1 0 0 0,1 0 0 0 0,-1 1 0 0 0,1-1 0 0 0,0 1 0 0 0,0-1 0 0 0,0 1 0 0 0,0 0 0 0 0,1-1 0 0 0,-1 1 0 0 0,1 0 0 0 0,-1 0 0 0 0,1 0 0 0 0,0 0 0 0 0,0 0 0 0 0,0 0 0 0 0,0 0 0 0 0,-1 1 0 0 0,0-1 0 0 0,1 1 0 0 0,-1-1 0 0 0,0 1 0 0 0,0-1 0 0 0,0 0 0 0 0,-1 1 0 0 0,1-1 0 0 0,0 0 0 0 0,0 0 0 0 0,-1 0 0 0 0,0 0 0 0 0,1 1 0 0 0,-1-1 0 0 0,0 0 0 0 0,0 0 0 0 0,0-1 0 0 0,0-4 0 0 0,-1 1 0 0 0,0 0 0 0 0,0-1 0 0 0,-1-4 0 0 0,1 11 0 0 0,1-1 0 0 0,0 1 0 0 0,0-1 0 0 0,0 1 0 0 0,-1-1 0 0 0,1 1 0 0 0,0-1 0 0 0,-1 1 0 0 0,1-1 0 0 0,0 1 0 0 0,-1-1 0 0 0,1 1 0 0 0,-1-1 0 0 0,1 1 0 0 0,0 0 0 0 0,-1-1 0 0 0,1 1 0 0 0,-1 0 0 0 0,1-1 0 0 0,-1 1 0 0 0,0 0 0 0 0,1 0 0 0 0,-1-1 0 0 0,1 1 0 0 0,-1 0 0 0 0,-1 0 0 0 0,0-1 0 0 0,1 1 0 0 0,-1 0 0 0 0,0 0 0 0 0,0 0 0 0 0,0 0 0 0 0,1 1 0 0 0,-1-1 0 0 0,0 0 0 0 0,-4 2 0 0 0,0 0 0 0 0,0 0 0 0 0,1 0 0 0 0,-5 2 0 0 0,10-3 0 0 0,-1-1 0 0 0,1 1 0 0 0,-1-1 0 0 0,0 1 0 0 0,1-1 0 0 0,-1 1 0 0 0,1-1 0 0 0,-1 1 0 0 0,1-1 0 0 0,-1 1 0 0 0,1 0 0 0 0,0-1 0 0 0,-1 1 0 0 0,1 0 0 0 0,0 0 0 0 0,-1-1 0 0 0,1 1 0 0 0,0 0 0 0 0,0 0 0 0 0,0-1 0 0 0,0 1 0 0 0,0 0 0 0 0,0 0 0 0 0,0-1 0 0 0,0 1 0 0 0,0 0 0 0 0,0 0 0 0 0,6 23 0 0 0,-2-11 0 0 0,-4-11 0 0 0,1 0 0 0 0,-1 0 0 0 0,1 0 0 0 0,0 0 0 0 0,0 0 0 0 0,0 0 0 0 0,0 0 0 0 0,0-1 0 0 0,0 1 0 0 0,0 0 0 0 0,1-1 0 0 0,-1 1 0 0 0,1 0 0 0 0,-1-1 0 0 0,1 0 0 0 0,0 1 0 0 0,-1-1 0 0 0,1 0 0 0 0,0 0 0 0 0,0 0 0 0 0,0 0 0 0 0,0 0 0 0 0,0-1 0 0 0,0 1 0 0 0,0 0 0 0 0,0-1 0 0 0,0 0 0 0 0,0 1 0 0 0,1-1 0 0 0,2 1 0 0 0,1 0 0 0 0,-1-1 0 0 0,1 0 0 0 0,0 0 0 0 0,-1 0 0 0 0,1-1 0 0 0,0 0 0 0 0,-1 0 0 0 0,1 0 0 0 0,2-1 0 0 0,10-4 0 0 0,-1-1 0 0 0,9-5 0 0 0,-9 4 0 0 0,0 1 0 0 0,7-2 0 0 0,-13 6-128 0 0,0-1 1 0 0,0 0-1 0 0,-1-1 0 0 0,1-1 0 0 0,1-1 128 0 0,-7 4-161 0 0,0 0 0 0 0,0-1 1 0 0,0 1-1 0 0,-1-1 0 0 0,0-1 0 0 0,0 1 1 0 0,0 0-1 0 0,0-1 0 0 0,-1 0 0 0 0,0 0 0 0 0,1-1 161 0 0,-1 1-157 0 0,0 1 0 0 0,0 0 0 0 0,0-1 0 0 0,1 1 0 0 0,-1 1 0 0 0,3-3 157 0 0,-3 4-74 0 0,0-2-1 0 0,0 1 0 0 0,0 0 0 0 0,0-1 0 0 0,-1 1 0 0 0,1-1 0 0 0,-1 0 0 0 0,0 0 0 0 0,2-3 75 0 0,-3 4-2 0 0,1 0-1 0 0,-1 0 0 0 0,1 0 0 0 0,0 0 0 0 0,0 1 0 0 0,2-3 3 0 0,8-12 2 0 0,-12 17-2 0 0,0-1 0 0 0,1 0 0 0 0,-1 1 0 0 0,0-1 0 0 0,0 0 0 0 0,0 1 0 0 0,1-1 0 0 0,-1 0 0 0 0,0 0 0 0 0,0 1 0 0 0,0-1 0 0 0,0 0 0 0 0,0 0 0 0 0,0 1 0 0 0,-1-1 0 0 0,1 0 0 0 0,0 1 0 0 0,0-1 0 0 0,0 0-1 0 0,-1 1 1 0 0,1-1 0 0 0,0 0 0 0 0,-1 0 0 0 0,0 0 2 0 0,0-1 0 0 0,0 1 0 0 0,0-1-1 0 0,0 1 1 0 0,0-1 0 0 0,0 0-1 0 0,1 0 1 0 0,-1 1 0 0 0,1-1 0 0 0,-1-1-2 0 0,1 3 14 0 0,0-1 0 0 0,0 0 0 0 0,1 1 0 0 0,-1-1 1 0 0,0 1-1 0 0,1-1 0 0 0,-1 1 0 0 0,0-1 1 0 0,1 1-1 0 0,-1-1 0 0 0,0 1 0 0 0,1-1 1 0 0,-1 1-1 0 0,1 0 0 0 0,-1-1 0 0 0,1 1 0 0 0,-1 0 1 0 0,1-1-1 0 0,-1 1 0 0 0,1 0 0 0 0,-1 0 1 0 0,1-1-1 0 0,-1 1 0 0 0,1 0 0 0 0,0 0 1 0 0,-1 0-1 0 0,1 0-14 0 0,-22-1 1425 0 0,15 7-1260 0 0,1-3-148 0 0,4-3-6 0 0,0 1 1 0 0,0-1-1 0 0,0 1 0 0 0,0-1 0 0 0,0 1 0 0 0,0 0 0 0 0,0-1 0 0 0,0 1 0 0 0,0 0 0 0 0,1 0 1 0 0,-1-1-1 0 0,0 1 0 0 0,0 0 0 0 0,1 0 0 0 0,-1 0 0 0 0,1 0 0 0 0,-1 0 0 0 0,1 0 0 0 0,-1 0 1 0 0,1 0-1 0 0,-1 0 0 0 0,1 0 0 0 0,0 0 0 0 0,0 0 0 0 0,0 0 0 0 0,0 1 0 0 0,-1-1 0 0 0,1 0-11 0 0,1 2 58 0 0,-1 0 0 0 0,0 0-1 0 0,-1 0 1 0 0,1-1 0 0 0,-1 1 0 0 0,1 0-1 0 0,-1 0 1 0 0,0 0 0 0 0,0-1-1 0 0,0 1 1 0 0,0 0 0 0 0,0-1-1 0 0,-1 1 1 0 0,1-1 0 0 0,-1 0-1 0 0,1 1 1 0 0,-1-1 0 0 0,0 0 0 0 0,-1 1-58 0 0,0 0 11 0 0,1-1 0 0 0,0 1 0 0 0,0 0 1 0 0,0 0-1 0 0,0 0 0 0 0,0 1 0 0 0,1-1 1 0 0,-1 0-1 0 0,1 1 0 0 0,0-1 0 0 0,-1 4-11 0 0,1 10 35 0 0,1-13-28 0 0,0 0-1 0 0,-1 0 1 0 0,1 0 0 0 0,-1 0-1 0 0,0 0 1 0 0,0 0 0 0 0,-1 2-7 0 0,-3 7 42 0 0,2-7-12 0 0,0 0 1 0 0,1 1-1 0 0,-1-1 0 0 0,2 1 0 0 0,-1 0 1 0 0,1 0-1 0 0,0 0 0 0 0,0 0 0 0 0,0 2-30 0 0,1-1 32 0 0,1 2-22 0 0,-1 0 1 0 0,-1 0-1 0 0,0 0 0 0 0,0 0 1 0 0,-1 0-1 0 0,0 0 0 0 0,-1 3-10 0 0,-6 10 0 0 0,4-11 0 0 0,0 0 0 0 0,1 1 0 0 0,0-1 0 0 0,1 1 0 0 0,1 0 0 0 0,0 0 0 0 0,1 0 0 0 0,0 6 0 0 0,1-15 15 0 0,1 1 0 0 0,1-1-1 0 0,-1 0 1 0 0,0 1-1 0 0,1-1 1 0 0,0 0-1 0 0,0 0 1 0 0,0 0 0 0 0,1-1-1 0 0,-1 1 1 0 0,3 2-15 0 0,-3-3 23 0 0,0-1 1 0 0,0 1-1 0 0,0 0 0 0 0,0 0 1 0 0,0 0-1 0 0,0 0 1 0 0,-1 1-1 0 0,0-1 1 0 0,0 0-1 0 0,0 0 0 0 0,0 1 1 0 0,0-1-1 0 0,0 1 1 0 0,-1-1-1 0 0,0 1 1 0 0,0-1-1 0 0,0 1-23 0 0,0-2-18 0 0,-1 1 0 0 0,1 0 0 0 0,-1-1 0 0 0,1 1 0 0 0,0 0 0 0 0,0-1 0 0 0,0 1 0 0 0,0 0 0 0 0,1-1 0 0 0,-1 1 0 0 0,1-1 0 0 0,-1 1 0 0 0,1-1 0 0 0,0 1-1 0 0,0-1 1 0 0,0 1 0 0 0,0-1 0 0 0,1 1 0 0 0,0 0 18 0 0,-1-2 7 0 0,0 0-1 0 0,-1 0 1 0 0,0 0-1 0 0,1 0 1 0 0,-1 0-1 0 0,1-1 1 0 0,-1 1-1 0 0,0 0 1 0 0,0 0-1 0 0,0 0 1 0 0,1 0 0 0 0,-1 0-1 0 0,0 0 1 0 0,0 0-1 0 0,0 0 1 0 0,0 0-1 0 0,-1 0 1 0 0,1 0-1 0 0,0 0 1 0 0,0 0-1 0 0,-1 0 1 0 0,1 0-1 0 0,0-1 1 0 0,-1 2-7 0 0,-1 0 148 0 0,1 1 0 0 0,-1-1 0 0 0,0 1 1 0 0,0-1-1 0 0,-1 0 0 0 0,-1 2-148 0 0,-2 2 286 0 0,5-6-339 0 0,1 0-1 0 0,0 0 0 0 0,0 0 1 0 0,-1 0-1 0 0,1 0 1 0 0,0 0-1 0 0,-1 0 1 0 0,1 0-1 0 0,0 0 0 0 0,-1 0 1 0 0,1 0-1 0 0,0-1 1 0 0,0 1-1 0 0,-1 0 0 0 0,1 0 1 0 0,0 0-1 0 0,0 0 1 0 0,-1-1-1 0 0,1 1 0 0 0,0 0 1 0 0,0 0-1 0 0,0 0 1 0 0,-1-1-1 0 0,1 1 0 0 0,0 0 1 0 0,0 0-1 0 0,0-1 1 0 0,0 1-1 0 0,-1 0 0 0 0,1-1 1 0 0,0 1-1 0 0,0 0 1 0 0,0 0-1 0 0,0-1 0 0 0,0 1 54 0 0,5-7-1639 0 0,-5 7 1540 0 0,0-1-1 0 0,-1 0 1 0 0,1 1-1 0 0,0-1 1 0 0,0 1-1 0 0,-1-1 1 0 0,1 0-1 0 0,0 1 1 0 0,-1-1-1 0 0,1 1 0 0 0,0-1 1 0 0,-1 1-1 0 0,1-1 1 0 0,-1 1-1 0 0,1-1 1 0 0,-1 1-1 0 0,1 0 1 0 0,-1-1 99 0 0,-18-15-1945 0 0</inkml:trace>
  <inkml:trace contextRef="#ctx0" brushRef="#br0" timeOffset="-735.67">389 848 3224 0 0,'2'-3'72'0'0,"-2"3"-68"0"0,0-1 0 0 0,0 1 0 0 0,1 0 0 0 0,-1 0 0 0 0,0-1 0 0 0,0 1 0 0 0,0 0 0 0 0,1-1 0 0 0,-1 1 0 0 0,0 0 0 0 0,0-1 0 0 0,0 1 0 0 0,0 0 0 0 0,0-1 0 0 0,0 1 0 0 0,0 0 0 0 0,0-1 0 0 0,0 1 0 0 0,0 0 0 0 0,0-1 0 0 0,0 1 0 0 0,0 0 0 0 0,0-1 0 0 0,0 1 0 0 0,0 0 0 0 0,0-1 0 0 0,0 1 0 0 0,0 0 0 0 0,0-1 0 0 0,-1 1 0 0 0,1 0 0 0 0,0 0 0 0 0,0-1 0 0 0,0 1 0 0 0,-1 0 0 0 0,1-1 0 0 0,0 1 0 0 0,0 0 0 0 0,-1 0 0 0 0,1 0 0 0 0,0-1 0 0 0,0 1 0 0 0,-1 0 0 0 0,1 0 0 0 0,0 0 0 0 0,-1 0 0 0 0,1-1 0 0 0,0 1 0 0 0,-1 0 0 0 0,1 0 0 0 0,0 0 0 0 0,-1 0 0 0 0,1 0 0 0 0,-1 0-4 0 0,-4-2 188 0 0,0 1-184 0 0,1 0 0 0 0,0 0-1 0 0,0-1 1 0 0,0 1 0 0 0,-2-3-4 0 0,4 4 319 0 0,1-1 0 0 0,0 0 1 0 0,0 0-1 0 0,0 0 0 0 0,0 0 0 0 0,0 0 0 0 0,0 0 0 0 0,0 0 0 0 0,0 0 0 0 0,1 0 1 0 0,-1 0-1 0 0,0-1 0 0 0,0 1-319 0 0,-5-11 3927 0 0,5 11-3434 0 0,0 0 1 0 0,1 0 0 0 0,-1-1 0 0 0,1 1 0 0 0,-1 0-1 0 0,1 0 1 0 0,-1-1 0 0 0,1 1 0 0 0,-1 0 0 0 0,1-1-1 0 0,0 1 1 0 0,0 0 0 0 0,0-2-494 0 0,0 2 128 0 0,1 0-1 0 0,-1 0 1 0 0,1 0 0 0 0,0 0-1 0 0,-1 0 1 0 0,1 0 0 0 0,0 0-1 0 0,0 0 1 0 0,0 0 0 0 0,0 0-1 0 0,0 1 1 0 0,-1-1 0 0 0,2 0-1 0 0,-1 1 1 0 0,0-1-1 0 0,0 0 1 0 0,0 1 0 0 0,0-1-1 0 0,0 1 1 0 0,0 0 0 0 0,0-1-1 0 0,1 1 1 0 0,-1 0-128 0 0,43-9-215 0 0,-1 2 1 0 0,1 2-1 0 0,34 1 215 0 0,-41 3-4973 0 0,0-4-1704 0 0</inkml:trace>
  <inkml:trace contextRef="#ctx0" brushRef="#br0" timeOffset="30583.697">137 1325 10824 0 0,'0'0'496'0'0,"0"-13"184"0"0,0 9-503 0 0,0 0 0 0 0,1 1 0 0 0,-1-1 1 0 0,1 0-1 0 0,0 1 0 0 0,1-1 0 0 0,-1 0 0 0 0,1 1 1 0 0,-1 0-1 0 0,1-1 0 0 0,0 1 0 0 0,0 0 1 0 0,0 0-178 0 0,10-22 3055 0 0,-10 24-2692 0 0,-2 1-23 0 0,0 0-262 0 0,0 0 0 0 0,0 0 0 0 0,0 0 0 0 0,0 0 0 0 0,0 0 0 0 0,0 0-1 0 0,0 0 1 0 0,0 1 0 0 0,0-1 0 0 0,0 0 0 0 0,0 0 0 0 0,1 0 0 0 0,-1 0 0 0 0,0 0 0 0 0,0 0 0 0 0,0 0-1 0 0,0 0 1 0 0,0 0 0 0 0,0 0 0 0 0,0 0 0 0 0,1 0 0 0 0,-1 0 0 0 0,0 0 0 0 0,0 0 0 0 0,0 0 0 0 0,0 0-1 0 0,0 0 1 0 0,0 0 0 0 0,1 0 0 0 0,-1 0 0 0 0,0 0 0 0 0,0 0 0 0 0,0 0 0 0 0,0 0 0 0 0,0 0 0 0 0,0 0-1 0 0,0 0 1 0 0,1 0 0 0 0,-1 0 0 0 0,0 0 0 0 0,0 0 0 0 0,0 0 0 0 0,0 0 0 0 0,0 0 0 0 0,0 0 0 0 0,0-1-1 0 0,0 1 1 0 0,0 0 0 0 0,1 0 0 0 0,-1 0 0 0 0,0 0 0 0 0,0 0 0 0 0,0 0-78 0 0,0 1-5 0 0,0 0 0 0 0,1 0 0 0 0,-1 0 0 0 0,0 0 1 0 0,0 0-1 0 0,0 0 0 0 0,0 0 0 0 0,0 0 0 0 0,0 0 0 0 0,0 0 1 0 0,0 0-1 0 0,0 1 5 0 0,-8 25 424 0 0,7-21-388 0 0,0-1 0 0 0,-1 1 1 0 0,0-1-1 0 0,0 0 0 0 0,-1 4-36 0 0,-24 53 373 0 0,20-47-356 0 0,1-1 27 0 0,0 0 0 0 0,1 0-1 0 0,1 1 1 0 0,0 0-44 0 0,-4 21 7 0 0,4-18 8 0 0,0 2 1 0 0,1-1 0 0 0,0 18-16 0 0,3-34 5 0 0,0 0 1 0 0,-1 0 0 0 0,1 0 0 0 0,-1-1 0 0 0,0 1 0 0 0,0 0 0 0 0,0 0 0 0 0,-1 1-6 0 0,0 0-103 0 0,2-3-81 0 0,0-1-22 0 0,0 2-239 0 0,0-2 401 0 0,0 0 0 0 0,0 0 0 0 0,0 0 0 0 0,0 0 1 0 0,0 0-1 0 0,0 0 0 0 0,0 1 0 0 0,0-1 0 0 0,0 0 0 0 0,0 0 0 0 0,0 0 1 0 0,0 0-1 0 0,0 0 0 0 0,0 0 0 0 0,0 1 0 0 0,0-1 0 0 0,0 0 0 0 0,0 0 1 0 0,0 0-1 0 0,0 0 0 0 0,0 0 0 0 0,0 1 0 0 0,0-1 0 0 0,0 0 0 0 0,0 0 1 0 0,0 0-1 0 0,0 0 0 0 0,0 0 0 0 0,1 0 0 0 0,-1 0 0 0 0,0 0 1 0 0,0 1-1 0 0,0-1 0 0 0,0 0 0 0 0,0 0 0 0 0,0 0 0 0 0,0 0 0 0 0,1 0 44 0 0,12-3-2437 0 0,-10 0 522 0 0</inkml:trace>
  <inkml:trace contextRef="#ctx0" brushRef="#br0" timeOffset="30979.799">352 1314 11664 0 0,'0'0'264'0'0,"0"0"34"0"0,0 0 21 0 0,0 0-36 0 0,0 0-122 0 0,-3 13 1059 0 0,0 0-448 0 0,-1-1-1 0 0,0 0 1 0 0,-1-1-1 0 0,-1 2-771 0 0,3-6 206 0 0,1 0-1 0 0,-1 0 0 0 0,2-1 0 0 0,-1 1 0 0 0,1 0 0 0 0,0 6-205 0 0,-2 9 225 0 0,2-14-136 0 0,0 0-1 0 0,0 0 0 0 0,1-1 1 0 0,0 1-1 0 0,2 7-88 0 0,-2-12 47 0 0,1 1-1 0 0,-1 0 1 0 0,1-1 0 0 0,0 1-1 0 0,0-1 1 0 0,1 1 0 0 0,-1-1-1 0 0,1 0 1 0 0,0 1-1 0 0,0-1 1 0 0,0 0 0 0 0,0 0-1 0 0,2 1-46 0 0,-3-1-3 0 0,1-1 0 0 0,0 0-1 0 0,0 0 1 0 0,0-1-1 0 0,0 1 1 0 0,0 0 0 0 0,1-1-1 0 0,-1 1 1 0 0,0-1-1 0 0,1 0 1 0 0,-1 1 0 0 0,1-1-1 0 0,-1-1 1 0 0,1 1-1 0 0,0 0 1 0 0,-1 0 0 0 0,1-1-1 0 0,0 0 1 0 0,-1 1 0 0 0,1-1-1 0 0,0 0 1 0 0,2-1 3 0 0,2 0 43 0 0,0 0 1 0 0,-1 0-1 0 0,1-1 1 0 0,-1 0-1 0 0,0 0 1 0 0,1-1-1 0 0,-1 0 1 0 0,0 0-1 0 0,-1 0 1 0 0,1-1-1 0 0,0 0 1 0 0,-1 0 0 0 0,0 0-1 0 0,0-1 1 0 0,0 1-1 0 0,-1-1 1 0 0,1 0-1 0 0,-1-1 1 0 0,0 1-1 0 0,-1-1 1 0 0,1 0-1 0 0,-1 0 1 0 0,0 0-1 0 0,-1 0 1 0 0,0 0-1 0 0,0-1 1 0 0,0 1-1 0 0,0-2-43 0 0,1-8 28 0 0,-1 6 26 0 0,0-1 1 0 0,0 1-1 0 0,-1 0 0 0 0,-1-1 0 0 0,0-3-54 0 0,0 11 12 0 0,0 0-1 0 0,-1-1 1 0 0,0 1-1 0 0,1 0 0 0 0,-1 0 1 0 0,0 0-1 0 0,-1 0 1 0 0,1 0-1 0 0,0 1 1 0 0,-1-1-1 0 0,0 0 0 0 0,1 1 1 0 0,-1-1-1 0 0,0 1 1 0 0,0-1-1 0 0,-1 1 1 0 0,1 0-1 0 0,0 0 0 0 0,-3-2-11 0 0,2 2-5 0 0,1 0 0 0 0,-1 0 1 0 0,1 0-1 0 0,-1 1 0 0 0,0-1 0 0 0,0 1 0 0 0,0-1 0 0 0,1 1 0 0 0,-1 0 0 0 0,0 0 0 0 0,-1 0 0 0 0,1 1 0 0 0,0-1 0 0 0,0 1 0 0 0,0 0 0 0 0,0 0 0 0 0,0 0 0 0 0,0 0 1 0 0,-1 0-1 0 0,1 1 0 0 0,0-1 0 0 0,0 1 0 0 0,0 0 0 0 0,0 0 0 0 0,0 0 0 0 0,0 0 0 0 0,-2 2 5 0 0,-40 16-1216 0 0,44-18 605 0 0,-1 1-106 0 0,-3 5-1088 0 0,3-1-2175 0 0,1-5-1625 0 0</inkml:trace>
  <inkml:trace contextRef="#ctx0" brushRef="#br0" timeOffset="31991.343">954 1136 7656 0 0,'0'0'349'0'0,"0"0"-2"0"0,0 0-93 0 0,0 0 442 0 0,0 0 215 0 0,0 0 45 0 0,0 0-35 0 0,0 0-189 0 0,0 0-85 0 0,0 0-20 0 0,0 0-33 0 0,-22-2 1781 0 0,-4 3-1555 0 0,0 1 0 0 0,-1 2-820 0 0,-3-1-95 0 0,1 0-1 0 0,-4-2 96 0 0,33-2 6 0 0,0-1 0 0 0,-1 1 0 0 0,1 0-1 0 0,0-1 1 0 0,0 1 0 0 0,0-1 0 0 0,0 1 0 0 0,0 0-1 0 0,1-1 1 0 0,-1 1 0 0 0,0 0-6 0 0,4-5-18 0 0,0 0 0 0 0,0 0 0 0 0,0 1 0 0 0,1-1 0 0 0,-1 1 0 0 0,1 0 0 0 0,1 1 0 0 0,-1-1-1 0 0,6-3 19 0 0,-2 1-17 0 0,0-1-1 0 0,-1 1 1 0 0,0-2-1 0 0,0 1 1 0 0,-1-1-1 0 0,3-4 18 0 0,24-28-23 0 0,-13 16 15 0 0,-14 16-16 0 0,1 0 0 0 0,-1 1 0 0 0,8-5 24 0 0,-11 10 18 0 0,-3 3 68 0 0,-3 20 230 0 0,-6 37 330 0 0,3-30-279 0 0,1 1 0 0 0,1 23-367 0 0,3-48 1 0 0,-1 0-1 0 0,1 0 1 0 0,-1 0-1 0 0,0 0 1 0 0,1 0-1 0 0,-1 0 1 0 0,-1 0-1 0 0,-3 17 87 0 0,3-6 22 0 0,-1 1 0 0 0,-3 8-109 0 0,4-12 33 0 0,0-5-9 0 0,-1 1 0 0 0,1-1-1 0 0,-1 1 1 0 0,-1-1 0 0 0,0 1-24 0 0,1-1 29 0 0,-1 1 0 0 0,1-1-1 0 0,1 1 1 0 0,-1-1-1 0 0,1 2-28 0 0,1-6 3 0 0,0-2-5 0 0,1 0 0 0 0,0 1 0 0 0,-1-1 0 0 0,1 1-1 0 0,0-1 1 0 0,0 1 0 0 0,-1-1 0 0 0,1 1 0 0 0,0-1 0 0 0,0 1 0 0 0,0-1-1 0 0,0 1 1 0 0,0-1 0 0 0,0 1 0 0 0,0-1 0 0 0,0 1 0 0 0,0-1 0 0 0,0 1-1 0 0,0-1 1 0 0,0 1 0 0 0,0-1 0 0 0,0 1 0 0 0,0-1 0 0 0,0 1-1 0 0,0-1 1 0 0,1 1 0 0 0,-1-1 0 0 0,0 1 2 0 0,3 7-2545 0 0,-3-8-3992 0 0</inkml:trace>
  <inkml:trace contextRef="#ctx0" brushRef="#br0" timeOffset="33074.725">1241 1303 9384 0 0,'0'0'430'0'0,"0"0"-8"0"0,0 0-200 0 0,0 0 180 0 0,0 0 108 0 0,2 1 24 0 0,6 0-43 0 0,-7-1-426 0 0,0 0-1 0 0,0 0 1 0 0,0 1-1 0 0,0-1 1 0 0,0 0-1 0 0,0 0 1 0 0,-1 0-1 0 0,1 1 0 0 0,0-1 1 0 0,0 0-1 0 0,0 1 1 0 0,0-1-1 0 0,0 1 1 0 0,-1-1-1 0 0,1 1 1 0 0,0 0-1 0 0,0-1 0 0 0,-1 1 1 0 0,1 0-1 0 0,0-1 1 0 0,-1 1-1 0 0,1 0 1 0 0,-1 0-1 0 0,1-1 1 0 0,-1 1-1 0 0,1 0 1 0 0,-1 1-65 0 0,10 11 1081 0 0,-8-11-953 0 0,-1-1 0 0 0,0 0 0 0 0,0 1-1 0 0,0-1 1 0 0,0 0 0 0 0,0 1 0 0 0,0-1 0 0 0,0 1 0 0 0,0 0-1 0 0,0 1-127 0 0,1 4 321 0 0,1 1 5 0 0,-1-1 0 0 0,0 1 1 0 0,-1 0-1 0 0,1-1 0 0 0,-2 1 0 0 0,1 0 0 0 0,-1 6-326 0 0,0 4 311 0 0,1-15-267 0 0,-1-1 0 0 0,0 1 0 0 0,0 0 0 0 0,0-1 0 0 0,0 1 0 0 0,-1-1 0 0 0,1 1 0 0 0,-1 0 0 0 0,0-1 0 0 0,1 1 0 0 0,-1-1 0 0 0,0 1 0 0 0,0-1 0 0 0,-1 1-44 0 0,1-2 14 0 0,1 1 0 0 0,-1 0 0 0 0,0 0 0 0 0,1-1 0 0 0,-1 1 0 0 0,1 0 0 0 0,0 0 0 0 0,0 0 0 0 0,0-1 0 0 0,0 3-14 0 0,0-3 20 0 0,0 0 1 0 0,0 0-1 0 0,0 1 0 0 0,0-1 0 0 0,-1 0 0 0 0,1 0 0 0 0,0 0 0 0 0,0 1 0 0 0,-1-1 0 0 0,1 0 0 0 0,-1 0 0 0 0,1 0 0 0 0,-1 0 0 0 0,0 1-20 0 0,1-1 112 0 0,0-1-8 0 0,0 0-28 0 0,0 0 11 0 0,0 0 9 0 0,0 0-20 0 0,-1-4-65 0 0,1 0 1 0 0,-1 1-1 0 0,1-1 1 0 0,0 0-1 0 0,0 1 1 0 0,0-1-1 0 0,1 0 1 0 0,0 1-1 0 0,-1-1 1 0 0,1 1-1 0 0,0-1 1 0 0,1 1-1 0 0,-1-1 1 0 0,1 1-1 0 0,-1 0 0 0 0,2-2-11 0 0,5-8-14 0 0,1 1 1 0 0,0-1-1 0 0,5-4 14 0 0,1 0-101 0 0,-9 10 64 0 0,1 0-1 0 0,-1 0 0 0 0,1 1 1 0 0,1 0-1 0 0,-1 0 0 0 0,1 0 1 0 0,0 1-1 0 0,1 1 0 0 0,-1-1 0 0 0,1 1 1 0 0,0 1-1 0 0,0 0 0 0 0,0 0 1 0 0,0 0-1 0 0,8 0 38 0 0,-12 2-23 0 0,-3 1 19 0 0,-1 0-1 0 0,1 1 1 0 0,0-1-1 0 0,-1 1 0 0 0,0-1 1 0 0,1 1-1 0 0,-1 0 1 0 0,1 0-1 0 0,-1 0 0 0 0,0-1 1 0 0,1 1-1 0 0,0 1 5 0 0,-1-1-5 0 0,2 2 26 0 0,0-1-1 0 0,-1 1 1 0 0,1 0 0 0 0,0 0-1 0 0,-1 0 1 0 0,0 0-1 0 0,0 1 1 0 0,0-1-1 0 0,0 0 1 0 0,0 1-1 0 0,-1 0 1 0 0,1-1 0 0 0,-1 1-1 0 0,0 0 1 0 0,0 0-1 0 0,-1 0 1 0 0,1-1-1 0 0,-1 1 1 0 0,0 1-21 0 0,1 5 46 0 0,-1 0 1 0 0,-1 0-1 0 0,0 0 0 0 0,0 0 0 0 0,-1 0 1 0 0,0-1-1 0 0,-1 2-46 0 0,-6 9 757 0 0,9-20-756 0 0,-1-1-1 0 0,1 1 1 0 0,0 0-1 0 0,-1-1 1 0 0,1 1-1 0 0,0 0 0 0 0,0-1 1 0 0,0 1-1 0 0,-1-1 1 0 0,1 1-1 0 0,0 0 1 0 0,0-1-1 0 0,0 1 1 0 0,0-1-1 0 0,0 1 0 0 0,0-1 1 0 0,0 1-1 0 0,0 0 1 0 0,0-1-1 0 0,0 1 1 0 0,0-1-1 0 0,0 1 1 0 0,0-1-1 0 0,0 1 0 0 0,0-1 1 0 0,0 1-1 0 0,5-16-150 0 0,-4 12 104 0 0,4-11-23 0 0,0 0 0 0 0,1 1-1 0 0,1 0 1 0 0,0 0 0 0 0,1 0-1 0 0,0 1 1 0 0,1 0 0 0 0,0 1-1 0 0,2-1 70 0 0,-9 11-2 0 0,0-1 0 0 0,1 1-1 0 0,-1 0 1 0 0,0 0 0 0 0,1 0 0 0 0,-1 1-1 0 0,1-1 1 0 0,0 1 0 0 0,-1-1-1 0 0,1 1 1 0 0,0 0 0 0 0,0 0 0 0 0,0 0-1 0 0,0 0 1 0 0,0 1 0 0 0,0-1-1 0 0,0 1 1 0 0,3-1 2 0 0,-4 2 6 0 0,-1 0 0 0 0,1 0 0 0 0,-1 1 0 0 0,1-1 0 0 0,-1 0 0 0 0,1 0 0 0 0,-1 1 0 0 0,0-1 0 0 0,0 1 1 0 0,0-1-1 0 0,1 1-6 0 0,-2-1 0 0 0,4 5 112 0 0,0 1 0 0 0,-1-1 0 0 0,0 1 0 0 0,0 0 0 0 0,-1 0 0 0 0,0 0 0 0 0,0 0 0 0 0,-1 0 0 0 0,1 0 0 0 0,-1 0 0 0 0,-1 1 0 0 0,0 4-112 0 0,2 8-82 0 0,5 30-87 0 0,-7-48 69 0 0,0-1 0 0 0,0 1 0 0 0,0-1 0 0 0,0 0-1 0 0,0 1 1 0 0,0-1 0 0 0,0 1 0 0 0,0-1 0 0 0,1 1 0 0 0,-1-1 0 0 0,1 0 0 0 0,-1 1 0 0 0,1-1 0 0 0,-1 0-1 0 0,1 1 1 0 0,0-1 0 0 0,0 0 0 0 0,0 0 0 0 0,-1 1 0 0 0,1-1 0 0 0,0 0 0 0 0,1 0 0 0 0,-1 0-1 0 0,0 0 1 0 0,0-1 0 0 0,0 1 0 0 0,0 0 0 0 0,1 0 0 0 0,-1-1 0 0 0,0 1 0 0 0,1 0 0 0 0,-1-1 0 0 0,0 0-1 0 0,1 1 1 0 0,-1-1 0 0 0,1 0 0 0 0,-1 0 0 0 0,1 1 0 0 0,-1-1 0 0 0,1 0 0 0 0,-1-1 0 0 0,1 1 0 0 0,-1 0-1 0 0,0 0 1 0 0,1-1 100 0 0,4 0-511 0 0,-1 0 0 0 0,1-1-1 0 0,-1 1 1 0 0,0-1 0 0 0,0-1-1 0 0,0 1 1 0 0,0-1 0 0 0,-1 0 0 0 0,1 0-1 0 0,-1 0 1 0 0,4-3 511 0 0,19-23-1391 0 0,-19 19 95 0 0,0 1 0 0 0,0 1 0 0 0,9-7 1296 0 0,26-24-1814 0 0,-17 11 4567 0 0,-20 22 3213 0 0,-9 13-715 0 0,0-1-6390 0 0,-2 4 1776 0 0,0 1-1 0 0,0-1 0 0 0,1 1 0 0 0,-2 10-636 0 0,4-15 57 0 0,1-1 0 0 0,0 1 0 0 0,1 0-1 0 0,0 0 1 0 0,0 0 0 0 0,0 0-1 0 0,0 0 1 0 0,1 0 0 0 0,0 0-1 0 0,1 3-56 0 0,-1-5 24 0 0,0 0 0 0 0,0-1-1 0 0,0 1 1 0 0,0-1 0 0 0,1 1 0 0 0,-1-1-1 0 0,1 1 1 0 0,0-1 0 0 0,0 0-1 0 0,0 0 1 0 0,0 0 0 0 0,1 0 0 0 0,-1 0-1 0 0,1-1 1 0 0,0 1 0 0 0,-1-1-1 0 0,1 1 1 0 0,0-1 0 0 0,1 0 0 0 0,-1 0-1 0 0,0-1 1 0 0,1 1 0 0 0,1 0-24 0 0,0 0-2 0 0,-1-1 0 0 0,0 1 1 0 0,1-1-1 0 0,-1 0 0 0 0,1-1 1 0 0,0 1-1 0 0,-1-1 0 0 0,1 0 1 0 0,0 0-1 0 0,-1 0 0 0 0,1-1 1 0 0,-1 1-1 0 0,1-1 1 0 0,0 0-1 0 0,-1-1 0 0 0,0 1 1 0 0,1-1-1 0 0,-1 0 0 0 0,0 0 1 0 0,0 0-1 0 0,0-1 0 0 0,0 1 1 0 0,0-1-1 0 0,-1 0 0 0 0,4-3 2 0 0,-4 3 18 0 0,0 1-1 0 0,-1-1 1 0 0,1 0-1 0 0,-1 0 0 0 0,0 0 1 0 0,0 0-1 0 0,0-1 0 0 0,0 1 1 0 0,0 0-1 0 0,-1-1 1 0 0,1 1-1 0 0,-1-1 0 0 0,0 0 1 0 0,0 0-1 0 0,-1 1 1 0 0,1-1-1 0 0,-1 0 0 0 0,0 0 1 0 0,0 0-1 0 0,0 1 1 0 0,0-1-1 0 0,0 0 0 0 0,-2-3-17 0 0,2 5-12 0 0,0-1 0 0 0,-1 0 0 0 0,1 1 0 0 0,-1-1 0 0 0,0 0 0 0 0,0 1 0 0 0,0-1 0 0 0,0 1 0 0 0,0-1 0 0 0,-1 1 0 0 0,1 0 0 0 0,-1 0 0 0 0,1-1 0 0 0,-1 1 0 0 0,0 0 0 0 0,0 0 0 0 0,0 0 0 0 0,0 1 0 0 0,0-1 0 0 0,0 1 0 0 0,-1-1 0 0 0,-1 0 12 0 0,0-1-68 0 0,-1 0-1 0 0,1 0 0 0 0,-1 1 1 0 0,0 0-1 0 0,0 0 0 0 0,0 0 0 0 0,0 1 1 0 0,0-1-1 0 0,0 1 0 0 0,0 0 1 0 0,-1 1-1 0 0,1-1 0 0 0,0 1 1 0 0,-1 0-1 0 0,1 1 0 0 0,0-1 0 0 0,0 1 1 0 0,0 0-1 0 0,-2 1 69 0 0,6-2-1135 0 0,0 0-295 0 0,-1 0-59 0 0</inkml:trace>
  <inkml:trace contextRef="#ctx0" brushRef="#br0" timeOffset="33868.401">2436 1339 13104 0 0,'-5'1'140'0'0,"1"0"1"0"0,0 0 0 0 0,0 0 0 0 0,0 1 0 0 0,0-1 0 0 0,0 1 0 0 0,0 0 0 0 0,0 0-1 0 0,0 1 1 0 0,1-1 0 0 0,-2 2-141 0 0,-8 4-117 0 0,-35 27 1678 0 0,44-32-1438 0 0,1 1 1 0 0,-1 0-1 0 0,1 0 1 0 0,0 1-1 0 0,0-1 1 0 0,0 1-1 0 0,0-1 0 0 0,1 1 1 0 0,-1 3-124 0 0,-3 3 207 0 0,4-7-38 0 0,0 0 0 0 0,0-1-1 0 0,1 1 1 0 0,-1 0 0 0 0,1 0-1 0 0,0 0 1 0 0,0 0-1 0 0,1 1 1 0 0,-1-1 0 0 0,1 2-169 0 0,0-3 19 0 0,0 0 0 0 0,1 0 0 0 0,-1 0 0 0 0,1-1 0 0 0,0 1 0 0 0,0 0 0 0 0,0-1 1 0 0,0 1-1 0 0,0 0 0 0 0,0-1 0 0 0,1 0 0 0 0,0 1 0 0 0,-1-1 0 0 0,1 0 0 0 0,0 0 0 0 0,0 1-19 0 0,1 0-2 0 0,1-1-1 0 0,-1 1 1 0 0,1 0 0 0 0,-1-1-1 0 0,1 0 1 0 0,0 0-1 0 0,0 0 1 0 0,0 0-1 0 0,0 0 1 0 0,0-1-1 0 0,0 0 1 0 0,1 0-1 0 0,-1 0 1 0 0,0-1-1 0 0,1 1 1 0 0,-1-1-1 0 0,0 0 1 0 0,1 0-1 0 0,-1 0 1 0 0,1-1-1 0 0,1 0 3 0 0,-1 0 7 0 0,1 0-1 0 0,-1 0 0 0 0,0-1 1 0 0,0 0-1 0 0,1 0 1 0 0,-1 0-1 0 0,-1 0 0 0 0,1-1 1 0 0,0 0-1 0 0,-1 0 0 0 0,1 0 1 0 0,-1 0-1 0 0,0-1 0 0 0,0 0 1 0 0,0 0-1 0 0,-1 0 0 0 0,2-2-6 0 0,2-3 0 0 0,-1-1 0 0 0,-1 0 0 0 0,0-1 0 0 0,0 1 0 0 0,-1-1 0 0 0,2-8 0 0 0,-4 13-3 0 0,1 0 0 0 0,0 0 0 0 0,-1 0 0 0 0,2 1 0 0 0,-1-1 0 0 0,4-3 3 0 0,-3 3 87 0 0,0 0-1 0 0,0-1 1 0 0,0 0 0 0 0,-1 1-1 0 0,1-4-86 0 0,20-54 1263 0 0,-8 24-1467 0 0,0-9 204 0 0,-12 35 84 0 0,0 0 0 0 0,-2 0 1 0 0,0 0-1 0 0,0 0 0 0 0,-1-9-84 0 0,-1 17-83 0 0,0 5 77 0 0,0 1 0 0 0,0-1 0 0 0,0 1 0 0 0,0-1 0 0 0,1 0 0 0 0,-1 1 0 0 0,0-1-1 0 0,0 1 1 0 0,-1-1 0 0 0,1 1 0 0 0,0-1 0 0 0,0 1 0 0 0,0-1 0 0 0,0 1 0 0 0,0-1 0 0 0,-1 1 0 0 0,1-1 0 0 0,0 1 0 0 0,0-1 0 0 0,-1 1 0 0 0,1-1 0 0 0,0 1 0 0 0,-1 0 0 0 0,1-1 0 0 0,0 1 0 0 0,-1-1 0 0 0,1 1 0 0 0,0 0 0 0 0,-1 0 0 0 0,1-1 0 0 0,-1 1 0 0 0,1 0 0 0 0,-1 0 0 0 0,1-1 0 0 0,-1 1 0 0 0,1 0 0 0 0,-1 0 0 0 0,1 0 0 0 0,-1 0 0 0 0,1 0 0 0 0,-1 0 0 0 0,0-1 6 0 0,1 2 14 0 0,-1-1 1 0 0,1 0-1 0 0,-1 0 1 0 0,0 0-1 0 0,1 0 1 0 0,-1 1-1 0 0,1-1 1 0 0,-1 0-1 0 0,1 0 1 0 0,-1 1-1 0 0,1-1 1 0 0,-1 0-1 0 0,1 1 1 0 0,-1-1-1 0 0,1 1 1 0 0,-1-1-1 0 0,1 1 1 0 0,0-1-1 0 0,-1 1 1 0 0,1-1-1 0 0,0 1 1 0 0,-1-1-1 0 0,1 1 0 0 0,0-1 1 0 0,0 1-1 0 0,-1-1 1 0 0,1 1-1 0 0,0 0 1 0 0,0-1-1 0 0,0 1 1 0 0,0 0-15 0 0,-7 23-67 0 0,7-22 94 0 0,-9 41-27 0 0,5-19 0 0 0,-2 0 0 0 0,-3 6 0 0 0,5-14 0 0 0,0 0 0 0 0,1 0 0 0 0,0 3 0 0 0,-5 28 0 0 0,5-34 20 0 0,0 0-1 0 0,1 0 1 0 0,0 0 0 0 0,1 0-1 0 0,0 0 1 0 0,1 0-1 0 0,1 0 1 0 0,0 0-1 0 0,3 12-19 0 0,-3-21 11 0 0,0 0 0 0 0,1 0 0 0 0,-1 0 0 0 0,1 0 0 0 0,0 0-1 0 0,0 0 1 0 0,0 0 0 0 0,1-1 0 0 0,0 1 0 0 0,-1-1 0 0 0,1 1-1 0 0,0-1 1 0 0,0 0 0 0 0,1 0 0 0 0,-1-1 0 0 0,1 1-11 0 0,6 0 66 0 0,-3-3-30 0 0,-1 0-1 0 0,1-1 0 0 0,0 0 1 0 0,-1 0-1 0 0,1 0 1 0 0,-1-1-1 0 0,1 0 0 0 0,-1 0 1 0 0,1 0-1 0 0,-1-1 0 0 0,0 0 1 0 0,0 0-1 0 0,-1-1 0 0 0,1 0 1 0 0,-1 0-1 0 0,0 0 1 0 0,1 0-1 0 0,-2-1 0 0 0,4-3-35 0 0,-6 5 10 0 0,0 1-1 0 0,0-1 0 0 0,0 0 0 0 0,-1 0 0 0 0,1 0 1 0 0,-1 0-1 0 0,0 0 0 0 0,0 0 0 0 0,1-1-9 0 0,-1 0 11 0 0,0 0 0 0 0,1 0 0 0 0,-1 1 0 0 0,1-1 0 0 0,0 1 0 0 0,0-1 0 0 0,1 1-11 0 0,-1 0 2 0 0,8-9 89 0 0,-1-1 1 0 0,0 0-1 0 0,0-2-91 0 0,33-46 475 0 0,-41 60-486 0 0,-1 0 1 0 0,1 0-1 0 0,0 0 1 0 0,-1 0-1 0 0,0 0 1 0 0,1 0-1 0 0,-1 0 1 0 0,0 0 0 0 0,1 0-1 0 0,-1 0 1 0 0,0-1-1 0 0,0 1 1 0 0,0 0-1 0 0,0 0 1 0 0,0 0-1 0 0,0 0 1 0 0,-1 0-1 0 0,1 0 1 0 0,0-1-1 0 0,0 1 1 0 0,-1 0-1 0 0,1 0 1 0 0,-1 0-1 0 0,1 0 11 0 0,-2 0 20 0 0,1-1 1 0 0,0 1-1 0 0,-1-1 0 0 0,0 1 0 0 0,1 0 1 0 0,-1-1-1 0 0,0 1 0 0 0,0 0 0 0 0,1 0 1 0 0,-1 0-1 0 0,0 1 0 0 0,0-1 0 0 0,0 0 1 0 0,0 1-1 0 0,-2-1-20 0 0,3 1-13 0 0,-1 0 0 0 0,1 0 0 0 0,0 0 0 0 0,0 0 0 0 0,0 0 0 0 0,0 1 0 0 0,-1-1 0 0 0,1 0 0 0 0,0 1 0 0 0,0-1 0 0 0,0 1 0 0 0,0-1 0 0 0,-1 1 13 0 0,-2 1-22 0 0,0-1 11 0 0,-10 5 56 0 0,14-6-40 0 0,0 1 0 0 0,-1-1 0 0 0,1 0 0 0 0,0 1-1 0 0,-1-1 1 0 0,1 0 0 0 0,0 1 0 0 0,-1-1-1 0 0,1 0 1 0 0,0 1 0 0 0,0-1 0 0 0,0 1-1 0 0,-1-1 1 0 0,1 1 0 0 0,0-1 0 0 0,0 1-1 0 0,0-1 1 0 0,0 1 0 0 0,0-1 0 0 0,0 0-1 0 0,0 1 1 0 0,0-1 0 0 0,0 1 0 0 0,0-1-1 0 0,0 1 1 0 0,0-1 0 0 0,0 1-5 0 0,0 0-1 0 0,0-1 1 0 0,0 1-1 0 0,0 0 1 0 0,0 0-1 0 0,0-1 1 0 0,0 1-1 0 0,0 0 0 0 0,0 0 1 0 0,0-1-1 0 0,0 1 1 0 0,-1 0-1 0 0,1-1 1 0 0,0 1-1 0 0,-1 0 0 0 0,1-1 1 0 0,0 1-1 0 0,-1 0 1 0 0,1-1-1 0 0,-1 1 1 0 0,1-1-1 0 0,-1 1 0 0 0,1-1 1 0 0,-1 1 0 0 0,0-1-12 0 0,1 1 1 0 0,-1-1-1 0 0,1 1 0 0 0,-1-1 1 0 0,1 1-1 0 0,0-1 1 0 0,-1 1-1 0 0,1-1 0 0 0,-1 1 1 0 0,1-1-1 0 0,0 1 0 0 0,0 0 1 0 0,-1-1-1 0 0,1 1 1 0 0,0 0-1 0 0,0-1 0 0 0,0 1 1 0 0,0-1-1 0 0,0 1 1 0 0,0 0-1 0 0,0-1 0 0 0,0 1 1 0 0,0 0-1 0 0,0-1 1 0 0,0 1-1 0 0,0 0 0 0 0,0 0 12 0 0,7 21 32 0 0,-6-17-7 0 0,0 0 0 0 0,0-1 1 0 0,1 1-1 0 0,-1 0 0 0 0,1-1 0 0 0,0 1 0 0 0,1-1 0 0 0,-1 1 1 0 0,1-1-1 0 0,0 0 0 0 0,0 0 0 0 0,0 0 0 0 0,0-1 0 0 0,1 1-25 0 0,-2-2 0 0 0,0 0 0 0 0,0 1 0 0 0,0-1 0 0 0,0 0 0 0 0,-1 1 0 0 0,1-1 0 0 0,-1 1 0 0 0,0-1 0 0 0,0 0 0 0 0,0 0 0 0 0,1 0 0 0 0,-1 0 0 0 0,0 0 0 0 0,1 0 0 0 0,-1 0 0 0 0,1-1 0 0 0,-1 1 0 0 0,1-1 0 0 0,0 1 0 0 0,0-1 0 0 0,0 0 0 0 0,0 1 0 0 0,0-1 0 0 0,0 0 0 0 0,0 0 0 0 0,0-1 0 0 0,0 1 0 0 0,0 0 0 0 0,1-1 0 0 0,-1 1 0 0 0,1-1 0 0 0,10 2-73 0 0,0-2 0 0 0,1 0 0 0 0,-1 0 0 0 0,0-1 0 0 0,0-1-1 0 0,0 0 1 0 0,10-3 73 0 0,2-6-4042 0 0,-16 8 2516 0 0</inkml:trace>
  <inkml:trace contextRef="#ctx0" brushRef="#br0" timeOffset="34230.656">3253 1280 15664 0 0,'-2'0'356'0'0,"-5"0"-154"0"0,-1 0 1 0 0,1 1-1 0 0,0 0 1 0 0,-1 0 0 0 0,1 0-1 0 0,-1 1-202 0 0,-19 12 148 0 0,19-10 76 0 0,1 0 0 0 0,-1 0-1 0 0,1 0 1 0 0,0 1-1 0 0,0 0 1 0 0,-5 6-224 0 0,-12 7 416 0 0,22-16-397 0 0,0 0 1 0 0,1 1-1 0 0,-1-1 1 0 0,0 0-1 0 0,1 1 1 0 0,0-1-1 0 0,-1 1 1 0 0,1 0-1 0 0,0-1 1 0 0,0 1-1 0 0,0 0 1 0 0,1 0-1 0 0,-1-1 0 0 0,1 1 1 0 0,0 1-20 0 0,-5 13-2 0 0,5-16 2 0 0,0 0 0 0 0,-1 1 0 0 0,1-1 0 0 0,0 0 0 0 0,0 1 0 0 0,0-1 0 0 0,0 0 0 0 0,0 1 0 0 0,0-1 0 0 0,0 0 0 0 0,1 1 0 0 0,-1-1 0 0 0,0 0 0 0 0,1 1 0 0 0,-1-1 0 0 0,1 0 0 0 0,0 0 0 0 0,-1 1 0 0 0,1-1 0 0 0,18 23 0 0 0,-13-17 0 0 0,-3-4 17 0 0,0-1-1 0 0,0 1 1 0 0,0-1-1 0 0,0 0 1 0 0,1 0-1 0 0,-1 0 1 0 0,0 0-1 0 0,1-1 1 0 0,0 1-1 0 0,-1-1 1 0 0,1 0-17 0 0,22 10 234 0 0,-2 1-92 0 0,-19-11-121 0 0,-1 1 0 0 0,1 0 1 0 0,-1 0-1 0 0,1 1 1 0 0,-1-1-1 0 0,0 1 1 0 0,1 0-1 0 0,-2 0 1 0 0,1 1-1 0 0,0-1 1 0 0,-1 1-1 0 0,1 0-21 0 0,-3-3 19 0 0,0 0 0 0 0,0 0 0 0 0,0 0 0 0 0,0 0 0 0 0,1 0 0 0 0,-1-1 0 0 0,0 1 0 0 0,1 0 0 0 0,-1-1 0 0 0,0 1 0 0 0,1-1 0 0 0,-1 1 0 0 0,1-1-1 0 0,-1 1 1 0 0,0-1 0 0 0,1 0 0 0 0,-1 0 0 0 0,2 0-19 0 0,8 2 195 0 0,-9-2-26 0 0,-2 0-1 0 0,0 0 0 0 0,0 1-135 0 0,0 0 0 0 0,-1-1 0 0 0,1 1-1 0 0,0-1 1 0 0,0 1 0 0 0,0-1-1 0 0,0 1 1 0 0,-1 0 0 0 0,1-1 0 0 0,0 1-1 0 0,0-1 1 0 0,-1 1 0 0 0,1-1 0 0 0,-1 1-1 0 0,1-1 1 0 0,0 0 0 0 0,-1 1-1 0 0,1-1 1 0 0,-1 1 0 0 0,1-1 0 0 0,-1 0-1 0 0,1 1-32 0 0,-8 0 178 0 0,0 1 0 0 0,1-2-1 0 0,-1 1 1 0 0,-6-1-178 0 0,-6 1 88 0 0,-3 0-1539 0 0,-7-1-6160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1:55.616"/>
    </inkml:context>
    <inkml:brush xml:id="br0">
      <inkml:brushProperty name="width" value="0.05" units="cm"/>
      <inkml:brushProperty name="height" value="0.05" units="cm"/>
      <inkml:brushProperty name="color" value="#008000"/>
    </inkml:brush>
    <inkml:context xml:id="ctx1">
      <inkml:inkSource xml:id="inkSrc3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10-28T08:30:30.962"/>
    </inkml:context>
    <inkml:brush xml:id="br1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6742 164 2760 0 0,'0'0'6'0'0,"0"-1"0"0"0,0 1 0 0 0,0 0 0 0 0,0-1-1 0 0,0 1 1 0 0,0 0 0 0 0,0-1 0 0 0,-1 1 0 0 0,1 0 0 0 0,0-1 0 0 0,0 1 0 0 0,0 0 0 0 0,0-1 0 0 0,0 1 0 0 0,0 0-1 0 0,-1-1 1 0 0,1 1 0 0 0,0 0 0 0 0,0 0 0 0 0,0-1 0 0 0,-1 1 0 0 0,1 0 0 0 0,0 0 0 0 0,-1-1 0 0 0,1 1-1 0 0,0 0 1 0 0,0 0 0 0 0,-1 0 0 0 0,1 0 0 0 0,0 0 0 0 0,-1-1 0 0 0,1 1 0 0 0,0 0 0 0 0,-1 0 0 0 0,1 0-6 0 0,-14-5 412 0 0,13 4 1385 0 0,-2-1 4996 0 0,5 2-4373 0 0,1 0-1731 0 0,-3 0-656 0 0,0 0 1 0 0,-1 0-1 0 0,1 0 0 0 0,0 0 0 0 0,0 0 0 0 0,0 0 1 0 0,0 0-1 0 0,0 0 0 0 0,0 0 0 0 0,0 0 0 0 0,0 0 1 0 0,0 0-1 0 0,0 0 0 0 0,-1 0 0 0 0,1 0 0 0 0,0 0 1 0 0,0 0-1 0 0,0 0 0 0 0,0 0 0 0 0,0 0 0 0 0,0 0 0 0 0,0 0 1 0 0,0 0-1 0 0,0 0 0 0 0,0 0 0 0 0,0 0 0 0 0,0 0 1 0 0,0 0-1 0 0,-1 0 0 0 0,1 0 0 0 0,0 0 0 0 0,0 0 1 0 0,0 1-1 0 0,0-1 0 0 0,0 0 0 0 0,0 0 0 0 0,0 0 1 0 0,0 0-1 0 0,0 0 0 0 0,0 0 0 0 0,0 0 0 0 0,0 0 1 0 0,0 0-1 0 0,0 0 0 0 0,0 1 0 0 0,0-1 0 0 0,0 0 0 0 0,0 0 1 0 0,0 0-1 0 0,0 0 0 0 0,0 0 0 0 0,0 0 0 0 0,0 0 1 0 0,0 0-1 0 0,0 0 0 0 0,0 0 0 0 0,0 0-33 0 0,5 8 521 0 0,-4-7-526 0 0,0 1-1 0 0,0-1 1 0 0,0 0 0 0 0,0 1-1 0 0,0-1 1 0 0,0 1-1 0 0,0-1 1 0 0,-1 1 0 0 0,1-1-1 0 0,-1 1 1 0 0,1 0-1 0 0,-1-1 1 0 0,1 1 0 0 0,-1 0-1 0 0,0-1 1 0 0,0 1-1 0 0,0 1 6 0 0,-1-2 42 0 0,1 1-1 0 0,-1-1 0 0 0,1 1 0 0 0,0 0 0 0 0,-1-1 0 0 0,1 1 0 0 0,0 0 1 0 0,0-1-1 0 0,0 1 0 0 0,0-1 0 0 0,0 1 0 0 0,1 0 0 0 0,-1-1 0 0 0,0 1 1 0 0,1 0-1 0 0,-1-1 0 0 0,1 1 0 0 0,0-1 0 0 0,-1 1 0 0 0,1-1 0 0 0,1 2-41 0 0,-1-1 49 0 0,0 0 0 0 0,-1 0 0 0 0,1 0 0 0 0,-1 0 0 0 0,1 1 0 0 0,-1-1 0 0 0,0 0 0 0 0,1 1 0 0 0,-1-1 0 0 0,0 1-49 0 0,2 16 230 0 0,0-11-146 0 0,-1-4-38 0 0,0-1 1 0 0,0 1-1 0 0,0 0 0 0 0,-1-1 0 0 0,1 1 1 0 0,-1-1-1 0 0,0 1 0 0 0,0 0 0 0 0,0 1-46 0 0,0-1 26 0 0,0-1-1 0 0,0 0 0 0 0,1 0 0 0 0,-1 1 1 0 0,1-1-1 0 0,0 0 0 0 0,0 0 0 0 0,0 0 1 0 0,1 1-26 0 0,4 16 143 0 0,-5-19-137 0 0,-1 0-1 0 0,0-1 1 0 0,0 1 0 0 0,0 0-1 0 0,0-1 1 0 0,-1 1 0 0 0,1 0-1 0 0,0 0 1 0 0,0-1 0 0 0,0 1-1 0 0,0 0 1 0 0,-1-1 0 0 0,1 1-1 0 0,0 0 1 0 0,-1-1 0 0 0,1 1-1 0 0,-1-1 1 0 0,1 1 0 0 0,0-1-1 0 0,-1 1 1 0 0,1 0 0 0 0,-1-1-1 0 0,0 1-5 0 0,0 0 15 0 0,1 0-6 0 0,-1-1 0 0 0,1 0 0 0 0,0 1 0 0 0,0-1 0 0 0,0 0 0 0 0,-1 1-1 0 0,1-1 1 0 0,0 1 0 0 0,0-1 0 0 0,0 1 0 0 0,0-1 0 0 0,0 0 0 0 0,0 1-1 0 0,0-1 1 0 0,0 1 0 0 0,0-1 0 0 0,0 1 0 0 0,0-1 0 0 0,0 0 0 0 0,0 1-1 0 0,1-1 1 0 0,-1 1 0 0 0,0-1 0 0 0,0 0 0 0 0,0 1 0 0 0,1-1 0 0 0,-1 0-1 0 0,0 1-8 0 0,-13 2 183 0 0,12-3-62 0 0,1 0 9 0 0,0-14 206 0 0,1 4-224 0 0,-1 1-1 0 0,-1 0 1 0 0,0-1-1 0 0,-1-5-111 0 0,2 13 0 0 0,-1 0 0 0 0,1-1 0 0 0,0 1 0 0 0,1-1 0 0 0,-1 1 0 0 0,0-1 0 0 0,1 1 0 0 0,-1 0 0 0 0,1-1 0 0 0,0 1 0 0 0,0-1 0 0 0,4-21 0 0 0,-5 22 0 0 0,0 0 0 0 0,1-1 0 0 0,-1 1 0 0 0,1-1 0 0 0,0 1 0 0 0,-1-1 0 0 0,1 1 0 0 0,0 0 0 0 0,0 0 0 0 0,1-1 0 0 0,-1 1 0 0 0,0 0 0 0 0,1 0 0 0 0,-1 0 0 0 0,1 0 0 0 0,0 1 0 0 0,0-1 0 0 0,1-1 0 0 0,12-15 0 0 0,-14 16 0 0 0,0 0 0 0 0,0 0 0 0 0,1 1 0 0 0,-1-1 0 0 0,1 0 0 0 0,-1 1 0 0 0,1-1 0 0 0,-1 1 0 0 0,1 0 0 0 0,0 0 0 0 0,0-1 0 0 0,0 1 0 0 0,-1 0 0 0 0,1 0 0 0 0,2 0 0 0 0,2-1 0 0 0,-1 1 0 0 0,1 0 0 0 0,0 0 0 0 0,5 0 0 0 0,13-1 0 0 0,-20 0 0 0 0,-2 2 0 0 0,-1-1 0 0 0,0 1 0 0 0,0 0 0 0 0,0 0 0 0 0,0-1 0 0 0,0 1 0 0 0,0 0 0 0 0,0 0 0 0 0,0 0 0 0 0,1 1 0 0 0,-1-1 0 0 0,0 0 0 0 0,0 0 0 0 0,0 0 0 0 0,0 1 0 0 0,0-1 0 0 0,0 1 0 0 0,0-1 0 0 0,0 1 0 0 0,0-1 0 0 0,0 1 0 0 0,0-1 0 0 0,1 2 0 0 0,1-1 0 0 0,0 1 0 0 0,-1-1 0 0 0,1 1 0 0 0,0 0 0 0 0,-1 0 0 0 0,1 0 0 0 0,-1 0 0 0 0,1 1 0 0 0,-1-1 0 0 0,0 1 0 0 0,0-1 0 0 0,0 1 0 0 0,0 0 0 0 0,-1 0 0 0 0,1-1 0 0 0,0 4 0 0 0,0-3 0 0 0,0 0 0 0 0,0 0 0 0 0,0 0 0 0 0,1 0 0 0 0,-1 0 0 0 0,1-1 0 0 0,-1 1 0 0 0,1-1 0 0 0,2 2 0 0 0,-2-2 0 0 0,1 1 0 0 0,-1 0 0 0 0,0 0 0 0 0,-1 0 0 0 0,1 1 0 0 0,0 0 0 0 0,-2-2-1 0 0,0 0 0 0 0,0 0-1 0 0,-1 0 1 0 0,1 0-1 0 0,-1 0 1 0 0,0 0 0 0 0,1 0-1 0 0,-1 1 1 0 0,0-1 0 0 0,0 0-1 0 0,0 0 1 0 0,-1 1 1 0 0,2 15 466 0 0,0-10-366 0 0,-1-1 0 0 0,1 1 1 0 0,-1-1-1 0 0,-1 1 0 0 0,1-1 0 0 0,-1 1 1 0 0,-1-1-1 0 0,1 0 0 0 0,-2 3-100 0 0,2-9 80 0 0,1-1 15 0 0,-12-18 434 0 0,11 15-522 0 0,0-1-1 0 0,0 1 0 0 0,1-1 1 0 0,-1 0-1 0 0,1 1 0 0 0,0-1 0 0 0,0 0 1 0 0,0 1-1 0 0,0-1 0 0 0,1 0 1 0 0,-1 1-1 0 0,1-1 0 0 0,0 1 1 0 0,0-1-1 0 0,1 1 0 0 0,-1-1 1 0 0,1 1-1 0 0,-1 0 0 0 0,2-1-6 0 0,-3 3 17 0 0,1-1 0 0 0,0 1 0 0 0,-1 0 0 0 0,1 0 0 0 0,-1-1 0 0 0,1 1-1 0 0,-1-1 1 0 0,0 1 0 0 0,1 0 0 0 0,-1-1 0 0 0,0 1 0 0 0,0-1-17 0 0,0 1 9 0 0,0-1 1 0 0,0 1 0 0 0,1 0-1 0 0,-1-1 1 0 0,0 1 0 0 0,1-1-1 0 0,-1 1 1 0 0,1 0-1 0 0,-1 0 1 0 0,1-1 0 0 0,0 1-1 0 0,-1 0 1 0 0,1 0-1 0 0,0 0 1 0 0,0-1-10 0 0,5-4-44 0 0,4-5-56 0 0,-10 10 96 0 0,0 1 0 0 0,0 0 0 0 0,0-1 0 0 0,0 1 0 0 0,0-1 0 0 0,0 1-1 0 0,0 0 1 0 0,0-1 0 0 0,0 1 0 0 0,0-1 0 0 0,-1 1 0 0 0,1 0 0 0 0,0-1 0 0 0,0 1-1 0 0,0 0 1 0 0,-1-1 0 0 0,1 1 0 0 0,0 0 0 0 0,0-1 0 0 0,-1 1 0 0 0,1 0 0 0 0,0 0-1 0 0,0-1 1 0 0,-1 1 0 0 0,1 0 0 0 0,0 0 0 0 0,-1 0 0 0 0,1-1 0 0 0,0 1 0 0 0,-1 0 0 0 0,1 0-1 0 0,-1 0 1 0 0,1 0 0 0 0,0 0 0 0 0,-1 0 0 0 0,0 0 4 0 0,1-1-73 0 0,12 6-5 0 0,-5-3 79 0 0,17 5-55 0 0,-22-6 53 0 0,-1 0 0 0 0,0-1-1 0 0,0 1 1 0 0,0 0 0 0 0,0-1 0 0 0,0 1 0 0 0,0 0 0 0 0,0 0 0 0 0,0 0 0 0 0,0 0 0 0 0,0 0 0 0 0,0 0 0 0 0,0 0 0 0 0,0 0-1 0 0,-1 0 1 0 0,1 1 0 0 0,0 0 1 0 0,-1-1 0 0 0,1 1 0 0 0,-1 0 0 0 0,1-1 0 0 0,0 1 0 0 0,0 0 0 0 0,0-1 0 0 0,0 1 0 0 0,0-1 0 0 0,0 1 0 0 0,0-1 0 0 0,0 0 0 0 0,1 1 0 0 0,-1-1 0 0 0,0 0 0 0 0,1 0 0 0 0,-1 0 0 0 0,1 0 0 0 0,1 1 0 0 0,-2-2 0 0 0,0 1 0 0 0,0 0 0 0 0,0-1 0 0 0,0 1 0 0 0,0 0 0 0 0,-1 0 0 0 0,1 0 0 0 0,0-1 0 0 0,0 1 0 0 0,-1 0 0 0 0,1 0 0 0 0,-1 0 0 0 0,1 0 0 0 0,-1 0 0 0 0,1 0 0 0 0,-1 0 0 0 0,1 1 0 0 0,7 12 0 0 0,7 0 0 0 0,-12-13 4 0 0,0 1 1 0 0,-1 0-1 0 0,1 0 0 0 0,-1 0 0 0 0,0 1 0 0 0,0-1 0 0 0,0 0 0 0 0,0 1 0 0 0,0-1 0 0 0,-1 1 0 0 0,1 0 1 0 0,-1 0-1 0 0,1 1-4 0 0,-1-2 0 0 0,-1 0 1 0 0,1 0-1 0 0,-1 0 1 0 0,1 0 0 0 0,0 0-1 0 0,-1 0 1 0 0,1 0-1 0 0,0 0 1 0 0,1 0 0 0 0,-1 0-1 0 0,0 0 1 0 0,0-1-1 0 0,1 1 1 0 0,-1 0 0 0 0,1-1-1 0 0,0 1 1 0 0,-1-1-1 0 0,1 1 0 0 0,2 0 0 0 0,-2-2 0 0 0,-1 1 0 0 0,0 0 0 0 0,0 0 0 0 0,0-1 0 0 0,0 1 0 0 0,0 0 0 0 0,0 0 0 0 0,-1 0 0 0 0,1 0 0 0 0,0 0 0 0 0,0 0 0 0 0,0 1 0 0 0,0-1-85 0 0,-1 0 1 0 0,1 0-1 0 0,0 0 0 0 0,0 0 0 0 0,0 0 0 0 0,0 0 0 0 0,0-1 0 0 0,0 1 1 0 0,0 0-1 0 0,0-1 0 0 0,0 1 0 0 0,0 0 0 0 0,0-1 0 0 0,1 1 0 0 0,-1-1 0 0 0,0 0 1 0 0,0 1-1 0 0,1-1 0 0 0,-1 0 0 0 0,1 0 85 0 0,10 1-1927 0 0</inkml:trace>
  <inkml:trace contextRef="#ctx0" brushRef="#br0" timeOffset="334.22">7429 249 3680 0 0,'0'0'284'0'0,"0"0"192"0"0,-7 6 4146 0 0,7-6-4418 0 0,-1 1 0 0 0,0-1 0 0 0,1 1 0 0 0,0-1 0 0 0,-1 1 0 0 0,1 0-1 0 0,-1-1 1 0 0,1 1 0 0 0,-1-1 0 0 0,1 1 0 0 0,0 0 0 0 0,0-1 0 0 0,-1 1 0 0 0,1 0-1 0 0,0-1 1 0 0,0 1 0 0 0,0 0 0 0 0,0-1 0 0 0,0 1 0 0 0,-1 0 0 0 0,1-1 0 0 0,1 1-1 0 0,-1 0 1 0 0,0 0 0 0 0,0-1 0 0 0,0 1 0 0 0,0 0 0 0 0,0-1 0 0 0,1 1-204 0 0,-1 0 69 0 0,0 0 0 0 0,0 0 0 0 0,1 0 0 0 0,-1-1 0 0 0,0 1 0 0 0,0 0 0 0 0,0 0 0 0 0,0 0 0 0 0,0 0 0 0 0,0 0 1 0 0,0-1-1 0 0,-1 1 0 0 0,1 0 0 0 0,0 0 0 0 0,0 0 0 0 0,-1-1 0 0 0,1 1 0 0 0,0 0-69 0 0,-1 1 71 0 0,0 0 1 0 0,0-1-1 0 0,0 1 0 0 0,0 0 0 0 0,1 0 1 0 0,-1-1-1 0 0,0 1 0 0 0,1 0 0 0 0,0 0 1 0 0,-1 0-1 0 0,1 0 0 0 0,0 0 0 0 0,0 0 1 0 0,0-1-1 0 0,0 1 0 0 0,1 1-71 0 0,-1-1 1 0 0,0-1 0 0 0,0 0-1 0 0,0 0 1 0 0,-1 0 0 0 0,1 1 0 0 0,0-1-1 0 0,-1 0 1 0 0,1 0 0 0 0,0 0 0 0 0,-1 0 0 0 0,1 1-1 0 0,-1-1 1 0 0,0 0 0 0 0,1 0 0 0 0,-1 0-1 0 0,0 0 1 0 0,0 0-1 0 0,0 0 6 0 0,0 0 0 0 0,0 1 0 0 0,0-1 1 0 0,0 0-1 0 0,1 1 0 0 0,-1-1 0 0 0,0 0 0 0 0,1 1 0 0 0,-1-1 0 0 0,1 1 0 0 0,0 0-6 0 0,-1 1 110 0 0,1 1 0 0 0,1-1 0 0 0,-1 1 0 0 0,0-1 0 0 0,1 1 0 0 0,0 0-110 0 0,0-1 101 0 0,-1 0 0 0 0,1 0 0 0 0,-1 0 0 0 0,0 0 0 0 0,1 0-1 0 0,-2 0 1 0 0,1 0 0 0 0,0 0 0 0 0,0 0-101 0 0,-2 2 64 0 0,2-4-51 0 0,-1 0-1 0 0,1 1 0 0 0,0-1 0 0 0,-1 0 0 0 0,1 0 0 0 0,0 1 0 0 0,0-1 0 0 0,0 0 0 0 0,0 1 0 0 0,0-1 0 0 0,0 0 0 0 0,0 1 0 0 0,0-1 0 0 0,0 0 0 0 0,1 0 0 0 0,-1 1 0 0 0,0-1 0 0 0,1 0 0 0 0,-1 0 0 0 0,1 1 0 0 0,0-1 0 0 0,-1 0 0 0 0,1 0 0 0 0,1 1-12 0 0,4 13 89 0 0,-6-14-81 0 0,1 1 0 0 0,-1-1 1 0 0,0 0-1 0 0,1 0 1 0 0,-1 0-1 0 0,1 0 0 0 0,-1 0 1 0 0,1 0-1 0 0,-1 0 1 0 0,1 0-1 0 0,0 0 1 0 0,0 0-1 0 0,-1 0 0 0 0,1 0 1 0 0,0 0-1 0 0,0 0 1 0 0,0-1-1 0 0,0 1 0 0 0,1 0-8 0 0,2 1 0 0 0,1 0-1 0 0,0-1 0 0 0,-1 0 1 0 0,1 0-1 0 0,0 0 0 0 0,-1-1 0 0 0,1 0 1 0 0,0 0-1 0 0,0 0 0 0 0,-1 0 1 0 0,1-1-1 0 0,0 1 0 0 0,-1-1 0 0 0,1 0 1 0 0,0-1-1 0 0,0 0 1 0 0,0 1 88 0 0,0-1 0 0 0,0 0 0 0 0,-1 0 1 0 0,1-1-1 0 0,-1 1 0 0 0,1-1 0 0 0,-1 0 0 0 0,0 0 0 0 0,0 0 0 0 0,0-1 1 0 0,-1 1-1 0 0,1-1 0 0 0,-1 0 0 0 0,3-4-88 0 0,-4 5 22 0 0,-1 0 1 0 0,0 0-1 0 0,0 0 0 0 0,0 0 1 0 0,0 0-1 0 0,0-1 0 0 0,-1 1 1 0 0,1 0-1 0 0,-1 0 0 0 0,0-1 1 0 0,0 1-1 0 0,0 0 0 0 0,0 0 1 0 0,-1 0-1 0 0,1-1 0 0 0,-1 1 0 0 0,0 0 1 0 0,0 0-1 0 0,0 0 0 0 0,0 0 1 0 0,-1 0-1 0 0,1 0 0 0 0,-1 0 1 0 0,1 1-1 0 0,-2-3-22 0 0,-2-1 9 0 0,1 1 0 0 0,-1-1 0 0 0,0 1 1 0 0,-1 0-1 0 0,1 0 0 0 0,-1 0 0 0 0,0 1 0 0 0,0 0 0 0 0,0 0 0 0 0,-5-2-9 0 0,1 1-6 0 0,6 3-3 0 0,1 0 0 0 0,-1 0 1 0 0,0 1-1 0 0,1-1 1 0 0,-1 1-1 0 0,0 0 1 0 0,0 0-1 0 0,0 0 1 0 0,0 1-1 0 0,-3-1 9 0 0,6 1-481 0 0,1 0-182 0 0,0 0-1235 0 0,0 0-4799 0 0</inkml:trace>
  <inkml:trace contextRef="#ctx0" brushRef="#br0" timeOffset="1126.215">7877 285 5984 0 0,'-12'-7'273'0'0,"9"6"-5"0"0,-2-13 63 0 0,7 9 421 0 0,-1-3 1532 0 0,-11-1 565 0 0,9 8-2590 0 0,1 1 0 0 0,-1 0 1 0 0,1 0-1 0 0,-1-1 0 0 0,1 1 0 0 0,-1 0 0 0 0,1 0 1 0 0,-1 0-1 0 0,1 0 0 0 0,-1 0 0 0 0,1-1 0 0 0,-1 1 1 0 0,0 0-1 0 0,1 0 0 0 0,-1 1 0 0 0,1-1 1 0 0,-1 0-1 0 0,1 0 0 0 0,-1 0 0 0 0,0 0-259 0 0,-11 8 1902 0 0,-12 16-2074 0 0,16-15 956 0 0,-8 9-328 0 0,0 0 0 0 0,-5 11-456 0 0,15-20 87 0 0,0 0-163 0 0,1 0 1 0 0,-1 1-1 0 0,0 2 76 0 0,0 1-102 0 0,6-12 109 0 0,-1 1 0 0 0,0 0 0 0 0,1-1 0 0 0,-1 1 0 0 0,1 0 0 0 0,-1-1 0 0 0,1 1 0 0 0,0 0 0 0 0,0 0 1 0 0,0-1-1 0 0,0 1 0 0 0,0 0 0 0 0,0 0 0 0 0,0-1 0 0 0,1 1 0 0 0,-1 0 0 0 0,1 0 0 0 0,-1-1 0 0 0,1 1 0 0 0,-1-1 0 0 0,1 1 0 0 0,0 0 1 0 0,0-1-1 0 0,0 1 0 0 0,0-1 0 0 0,0 0 0 0 0,0 1 0 0 0,0-1 0 0 0,1 0 0 0 0,0 1-7 0 0,1 1 5 0 0,0-1 0 0 0,-1-1 0 0 0,1 1-1 0 0,0 0 1 0 0,0-1 0 0 0,0 1 0 0 0,0-1 0 0 0,0 0-1 0 0,0 0 1 0 0,0 0 0 0 0,0 0 0 0 0,0-1 0 0 0,1 1-1 0 0,-1-1 1 0 0,0 0 0 0 0,2 0-5 0 0,-2 0 19 0 0,1 0 0 0 0,0 0 1 0 0,-1-1-1 0 0,1 1 0 0 0,-1-1 0 0 0,1 0 0 0 0,-1 0 0 0 0,0 0 1 0 0,1 0-1 0 0,-1 0 0 0 0,0-1 0 0 0,0 0 0 0 0,0 0 1 0 0,0 0-1 0 0,0 0 0 0 0,0 0 0 0 0,0 0 0 0 0,0-1-19 0 0,64-71-224 0 0,-59 63 323 0 0,1-1-1 0 0,-2 0 0 0 0,0 0 0 0 0,0 0 1 0 0,-1-1-1 0 0,0 1 0 0 0,1-8-98 0 0,1-8 176 0 0,-1 2-744 0 0,4-20 568 0 0,-10 39-73 0 0,2-10 37 0 0,0 0-1 0 0,-2 0 0 0 0,0 0 1 0 0,0-1-1 0 0,-2-7 37 0 0,0 8 0 0 0,1 16 0 0 0,0 1 0 0 0,0 0 0 0 0,0 0 0 0 0,0 0 0 0 0,0 0 0 0 0,0 0 0 0 0,0-1 0 0 0,0 1 0 0 0,0 0 0 0 0,0 0 0 0 0,0 0 0 0 0,0 0 0 0 0,0 0 0 0 0,0-1 0 0 0,0 1 0 0 0,-1 0 0 0 0,1 0 0 0 0,0 0 0 0 0,0 0 0 0 0,0 0 0 0 0,0 0 0 0 0,0-1 0 0 0,0 1 0 0 0,0 0 0 0 0,0 0 0 0 0,-1 0 0 0 0,1 0 0 0 0,0 0 0 0 0,0 0 0 0 0,0 0 0 0 0,0 0 0 0 0,0 0 0 0 0,0 0 0 0 0,-1 0 0 0 0,1-1 0 0 0,0 1 0 0 0,0 0 0 0 0,0 0 0 0 0,0 0 0 0 0,0 0 0 0 0,-1 0 0 0 0,1 0 0 0 0,0 0 0 0 0,0 0 0 0 0,0 0 0 0 0,0 0 0 0 0,-1 1 0 0 0,1-1 0 0 0,0 0 0 0 0,0 0 0 0 0,0 0 0 0 0,0 0 0 0 0,0 0 0 0 0,0 0 0 0 0,-1 0 0 0 0,1 0 0 0 0,-2 3 0 0 0,-3 4 5 0 0,1-1-1 0 0,0 1 1 0 0,0 0-1 0 0,1 0 0 0 0,-1 1 1 0 0,2-1-1 0 0,-1 1 1 0 0,1 0-5 0 0,-5 20 97 0 0,-1 17-97 0 0,6-29-41 0 0,-3 12-6 0 0,2 0-1 0 0,1 1 0 0 0,1-1 48 0 0,1-19 1 0 0,0 0 0 0 0,1 0 0 0 0,0 0 0 0 0,0 0 0 0 0,1 0 0 0 0,0-1 0 0 0,1 1 0 0 0,0-1 0 0 0,0 0 0 0 0,1 1 0 0 0,2 3-1 0 0,-4-9 0 0 0,1 1 0 0 0,-1-1 0 0 0,0 0 0 0 0,1 0 0 0 0,0 0 0 0 0,0 0 0 0 0,2 2 0 0 0,-3-4 0 0 0,0 0 0 0 0,0 0 0 0 0,0 0 0 0 0,1 0 0 0 0,-1 0 0 0 0,0 0 0 0 0,0-1 0 0 0,1 1 0 0 0,-1-1 0 0 0,0 1 0 0 0,1-1 0 0 0,-1 0 0 0 0,2 0 0 0 0,8-1 0 0 0,0 0 0 0 0,0-1 0 0 0,-1 0 0 0 0,1-1 0 0 0,-1 0 0 0 0,0-1 0 0 0,0 0 0 0 0,0-1 0 0 0,0 0 0 0 0,-1 0 0 0 0,0-1 0 0 0,0-1 0 0 0,0 0 0 0 0,-1 0 0 0 0,3-3 0 0 0,-5 3 110 0 0,-1-1-1 0 0,0 1 0 0 0,0-1 1 0 0,0 0-1 0 0,-1-1 0 0 0,0 1 1 0 0,-1-1-1 0 0,3-9-109 0 0,-5 14-70 0 0,-1 0 1 0 0,-1 1-1 0 0,1-1 1 0 0,-1 0-1 0 0,1 0 1 0 0,-1 0-1 0 0,0 0 1 0 0,0 0-1 0 0,-1 0 0 0 0,1 0 1 0 0,-1 1-1 0 0,-1-4 70 0 0,2 6 14 0 0,-1 0 0 0 0,1 0-1 0 0,0 1 1 0 0,-1-1 0 0 0,1 0 0 0 0,-1 1-1 0 0,1-1 1 0 0,-1 0 0 0 0,1 1-1 0 0,-1-1 1 0 0,1 1 0 0 0,-1-1-1 0 0,0 1 1 0 0,1-1 0 0 0,-1 1-1 0 0,0-1 1 0 0,1 1 0 0 0,-1 0 0 0 0,0-1-1 0 0,0 1 1 0 0,1 0 0 0 0,-1 0-1 0 0,0 0 1 0 0,0-1 0 0 0,0 1-1 0 0,1 0 1 0 0,-1 0 0 0 0,0 0-1 0 0,0 0 1 0 0,0 0 0 0 0,1 0 0 0 0,-1 1-1 0 0,0-1 1 0 0,0 0 0 0 0,0 0-1 0 0,0 1-13 0 0,-1-1 112 0 0,0 1 1 0 0,-1-1-1 0 0,1 1 0 0 0,-1 0 0 0 0,1 0 0 0 0,0 0 0 0 0,0 1 1 0 0,0-1-1 0 0,-1 0 0 0 0,1 1 0 0 0,0 0-112 0 0,-3 3-126 0 0,1 0 1 0 0,-1 0-1 0 0,1 0 1 0 0,1 1-1 0 0,-1 0 0 0 0,1-1 1 0 0,0 1-1 0 0,0 0 0 0 0,1 1 1 0 0,0-1-1 0 0,0 0 1 0 0,0 1-1 0 0,1-1 0 0 0,-1 7 126 0 0,2-11 0 0 0,-1 2 0 0 0,1 0 0 0 0,-1 0 0 0 0,1 1 0 0 0,0-1 0 0 0,0 0 0 0 0,1 0 0 0 0,-1-2 0 0 0,0 0 0 0 0,1-1 0 0 0,0 1 0 0 0,-1 0 0 0 0,1 0 0 0 0,0-1 0 0 0,0 1 0 0 0,0-1 0 0 0,0 1 0 0 0,0-1 0 0 0,1 1 0 0 0,-1-1 0 0 0,0 1 0 0 0,2 0 0 0 0,7 6 87 0 0,0-1-1 0 0,0 0 0 0 0,0 0 0 0 0,1-1 0 0 0,0 0 0 0 0,1-1 1 0 0,-1 0-1 0 0,1-1 0 0 0,0-1 0 0 0,0 0 0 0 0,0 0 0 0 0,5 0-86 0 0,6-1-101 0 0,0 0-1 0 0,1-1 0 0 0,-1-2 1 0 0,0 0-1 0 0,0-2 0 0 0,5-1 102 0 0,-13 2-5321 0 0,-2 1-1829 0 0</inkml:trace>
  <inkml:trace contextRef="#ctx1" brushRef="#br1">699 425,'-5'-9,"-1"-3,0 1,-12-3,-2-1</inkml:trace>
  <inkml:trace contextRef="#ctx0" brushRef="#br0" timeOffset="-4801.136">162 222 8952 0 0,'0'0'406'0'0,"0"0"-4"0"0,0 0-142 0 0,0 0 354 0 0,-19 0 2737 0 0,15 2-3004 0 0,1 0-1 0 0,-1 0 1 0 0,1 0 0 0 0,0 0 0 0 0,0 1 0 0 0,0-1-1 0 0,0 1 1 0 0,0 0 0 0 0,0 0 0 0 0,1 0-1 0 0,-3 3-346 0 0,-2 3 479 0 0,0 0-110 0 0,0 1-1 0 0,1-1 1 0 0,0 2-369 0 0,-5 8 335 0 0,-15 33 416 0 0,20-41-664 0 0,1 0-1 0 0,1-1 1 0 0,0 2-1 0 0,0-1 1 0 0,1 0-1 0 0,1 1 1 0 0,0-1-1 0 0,0 1 1 0 0,1 0-1 0 0,1 11-86 0 0,0-19 4 0 0,0 0 0 0 0,1 0-1 0 0,0 0 1 0 0,0 0-1 0 0,0-1 1 0 0,1 1 0 0 0,-1 0-1 0 0,1 0 1 0 0,0-1-1 0 0,0 1 1 0 0,0-1 0 0 0,1 0-1 0 0,-1 1 1 0 0,1-1-1 0 0,-1 0 1 0 0,1-1 0 0 0,0 1-1 0 0,0 0 1 0 0,1-1-1 0 0,-1 0 1 0 0,0 1 0 0 0,1-1-1 0 0,-1-1 1 0 0,1 1-1 0 0,0 0 1 0 0,0-1 0 0 0,-1 0-1 0 0,1 0 1 0 0,0 0-1 0 0,0 0 1 0 0,0-1 0 0 0,0 1-1 0 0,0-1 1 0 0,0 0-1 0 0,0 0 1 0 0,0-1 0 0 0,0 1-1 0 0,0-1 1 0 0,0 0-1 0 0,3-1-3 0 0,1 0 0 0 0,0 0 0 0 0,0-1 0 0 0,0 0 0 0 0,0 0 0 0 0,-1-1 0 0 0,1 0 0 0 0,-1 0 0 0 0,5-4 0 0 0,7-6 43 0 0,-9 7-198 0 0,0-1 0 0 0,0 0 1 0 0,-1 0-1 0 0,0 0 1 0 0,-1-2-1 0 0,1 1 0 0 0,3-8 155 0 0,-11 16-96 0 0,-1 1-1 0 0,0 0-6 0 0,-13 3-195 0 0,10-1 309 0 0,-1 0 0 0 0,1 0 0 0 0,0 1 0 0 0,0-1 0 0 0,0 1 0 0 0,1 0 0 0 0,-1 0 0 0 0,1-1 0 0 0,-1 2 0 0 0,1-1 0 0 0,0 0-11 0 0,-4 8-79 0 0,0-1-1 0 0,1 1 0 0 0,0 0 80 0 0,1 13-30 0 0,2-9-4 0 0,2-14 32 0 0,0 0 0 0 0,0 0 0 0 0,0 0-1 0 0,0 0 1 0 0,0 0 0 0 0,0 0 0 0 0,0 1-1 0 0,1-1 1 0 0,-1 0 0 0 0,0 0 0 0 0,1 0-1 0 0,-1 0 1 0 0,1 0 0 0 0,-1 0 0 0 0,1 0-1 0 0,-1 0 1 0 0,1-1 0 0 0,0 1-1 0 0,0 0 1 0 0,-1 0 0 0 0,1 0 0 0 0,0-1-1 0 0,0 1 1 0 0,0 0 0 0 0,0-1 0 0 0,0 1-1 0 0,0-1 1 0 0,0 1 0 0 0,0-1 0 0 0,0 1 2 0 0,3 0-15 0 0,-1 1 1 0 0,1-1 0 0 0,0 0 0 0 0,-1 0 0 0 0,1 0-1 0 0,0 0 1 0 0,0-1 0 0 0,2 1 14 0 0,2-2 4 0 0,1 1 1 0 0,-1-1-1 0 0,0 0 0 0 0,1-1 0 0 0,-1 0 1 0 0,0 0-1 0 0,0-1 0 0 0,0 0 0 0 0,-1-1 1 0 0,5-2-5 0 0,21-9-55 0 0,-27 13 55 0 0,0-1 0 0 0,-1 1 0 0 0,1-1 0 0 0,-1 0 0 0 0,1-1 1 0 0,-1 1-1 0 0,0-1 0 0 0,0 0 0 0 0,-1 0 0 0 0,4-5 0 0 0,-4 6 28 0 0,-1-1 0 0 0,-1 0 0 0 0,1 0 0 0 0,-1-1 0 0 0,1 1 0 0 0,-1 0 0 0 0,0-1 0 0 0,-1 0-1 0 0,1 1 1 0 0,-1-3-28 0 0,0 5 54 0 0,-1 1 0 0 0,0-1 0 0 0,0 0-1 0 0,0 1 1 0 0,0-1 0 0 0,0 0 0 0 0,0 1 0 0 0,0-1-1 0 0,-1 0 1 0 0,1 1 0 0 0,-1-1 0 0 0,1 1 0 0 0,-1-1-1 0 0,0 1 1 0 0,1-1 0 0 0,-1 1 0 0 0,0-1-1 0 0,0 1 1 0 0,0 0 0 0 0,0-1 0 0 0,0 1 0 0 0,0 0-1 0 0,0 0 1 0 0,-1 0 0 0 0,1 0 0 0 0,0 0-1 0 0,-1 0 1 0 0,1 0 0 0 0,-1 0 0 0 0,1 0 0 0 0,-1 1-1 0 0,-1-1-53 0 0,-5-2-4 0 0,0 1 1 0 0,-1 0-1 0 0,1 0 0 0 0,-1 1 0 0 0,1 1 0 0 0,-1-1 0 0 0,0 1 0 0 0,1 0 0 0 0,-1 1 0 0 0,0 0 1 0 0,1 1-1 0 0,-4 1 4 0 0,11-3-67 0 0,1 0-77 0 0,0 0-15 0 0,0 0 13 0 0,0 0 55 0 0,0 0 24 0 0,0 0 3 0 0,2-1-41 0 0,0-1 1 0 0,0 1-1 0 0,0 0 0 0 0,1 0 0 0 0,-1 1 0 0 0,0-1 0 0 0,1 0 0 0 0,-1 1 0 0 0,3-1 105 0 0,5-1-176 0 0,15-6 126 0 0,18-9 50 0 0,-27 10-16 0 0,0 1 0 0 0,0 0-1 0 0,0 2 1 0 0,1 0-1 0 0,11-2 17 0 0,-27 6-4 0 0,9-1-20 0 0,0 0 1 0 0,0 0-1 0 0,0 1 0 0 0,0 0 0 0 0,0 1 1 0 0,0 0 23 0 0,-9 0-2 0 0,-1 0 1 0 0,1-1 0 0 0,0 1-1 0 0,0-1 1 0 0,-1 1 0 0 0,1 0-1 0 0,0 0 1 0 0,-1-1 0 0 0,1 1-1 0 0,-1 0 1 0 0,1 0 0 0 0,-1 0-1 0 0,0 0 1 0 0,1 0 0 0 0,-1 0-1 0 0,0-1 1 0 0,1 1 0 0 0,-1 0-1 0 0,0 0 1 0 0,0 0 0 0 0,0 0-1 0 0,0 1 2 0 0,-25 73 718 0 0,23-66-567 0 0,1 1 1 0 0,-1 0-1 0 0,1 6-151 0 0,-3 19 224 0 0,4-34-202 0 0,0 0-1 0 0,0-1 0 0 0,0 1 1 0 0,-1 0-1 0 0,1-1 1 0 0,0 1-1 0 0,0 0 0 0 0,0 0 1 0 0,0 0-1 0 0,0-1 0 0 0,0 1 1 0 0,1 0-1 0 0,-1 0 1 0 0,0-1-1 0 0,0 1 0 0 0,0 0 1 0 0,1-1-1 0 0,-1 1 0 0 0,0 0 1 0 0,1-1-1 0 0,-1 1 1 0 0,1 0-1 0 0,-1-1 0 0 0,1 1 1 0 0,-1-1-1 0 0,1 1 0 0 0,-1 0-21 0 0,2-1 3 0 0,-1 1-1 0 0,0-1 0 0 0,0 1 1 0 0,0-1-1 0 0,1 0 0 0 0,-1 1 0 0 0,0-1 1 0 0,1 0-1 0 0,-1 0 0 0 0,0 0 0 0 0,0 0 1 0 0,1 0-1 0 0,-1 0 0 0 0,0-1 1 0 0,1 1-3 0 0,4-1 32 0 0,0-1 1 0 0,1 0 0 0 0,-1 0 0 0 0,0 0 0 0 0,0-1-1 0 0,1-1-32 0 0,6-5-11 0 0,0 0 0 0 0,-1 0-1 0 0,0-1 1 0 0,4-7 11 0 0,14-9 61 0 0,-23 17-41 0 0,-6 7-18 0 0,1 1 1 0 0,-1-1 0 0 0,1 0 0 0 0,-1 1-1 0 0,1-1 1 0 0,-1 1 0 0 0,1 0-1 0 0,0-1 1 0 0,0 1 0 0 0,0 0 0 0 0,0 0-1 0 0,1 0-2 0 0,8 14-60 0 0,-9-9 60 0 0,-1 0 0 0 0,1 0 0 0 0,-1 0 0 0 0,0 1 0 0 0,0-1 0 0 0,0 0 0 0 0,0 1 0 0 0,4 19 0 0 0,11 11-196 0 0,-15-33 255 0 0,23 8 70 0 0,-20-10-129 0 0,1 0 0 0 0,0 0 0 0 0,0-1 0 0 0,-1 1 0 0 0,1-1 0 0 0,0 0 0 0 0,-1 0 0 0 0,1-1 0 0 0,-1 1 0 0 0,1-1 0 0 0,-1 0 0 0 0,2-2 0 0 0,11-5 0 0 0,-1-1 0 0 0,7-7 0 0 0,-13 10 0 0 0,-5 3 3 0 0,-1 0 0 0 0,0 0-1 0 0,0 0 1 0 0,0-1-1 0 0,0 1 1 0 0,0-3-3 0 0,14-16-416 0 0,-15 20 214 0 0,0-1 0 0 0,0 1-1 0 0,-1-1 1 0 0,1 0 0 0 0,1-3 202 0 0,10-16-726 0 0,0 2 374 0 0,-13 20 319 0 0,0 0-1 0 0,-1 0 1 0 0,1 0 0 0 0,-1 0 0 0 0,1-1 0 0 0,-1 1 0 0 0,1 0 0 0 0,-1 0 0 0 0,0-1 0 0 0,0 1 0 0 0,0 0 0 0 0,1 0 0 0 0,-1-1 0 0 0,0 1 0 0 0,0 0 0 0 0,-1 0-1 0 0,1-1 34 0 0,0 1-308 0 0,0 1-4 0 0,0 0 72 0 0,0 0 287 0 0,1 1-51 0 0,0-1-1 0 0,0 1 1 0 0,0 0-1 0 0,0 0 0 0 0,0 0 1 0 0,0 0-1 0 0,0 0 1 0 0,0 0-1 0 0,0 0 1 0 0,-1 1-1 0 0,1-1 1 0 0,0 0-1 0 0,-1 0 1 0 0,1 1-1 0 0,-1-1 1 0 0,1 0-1 0 0,-1 0 0 0 0,0 1 1 0 0,1 0 4 0 0,2 6-43 0 0,-2-6 71 0 0,0 1-1 0 0,0-1 1 0 0,0 0 0 0 0,0 1 0 0 0,0-1 0 0 0,-1 1-1 0 0,1 0 1 0 0,-1-1 0 0 0,0 1 0 0 0,0-1 0 0 0,0 2-28 0 0,0-1 35 0 0,0 1 0 0 0,1-1 1 0 0,-1 1-1 0 0,1-1 1 0 0,-1 1-1 0 0,2 0-35 0 0,3 9-25 0 0,-4-9-18 0 0,1 0-1 0 0,0 1 1 0 0,-1-1-1 0 0,0 1 1 0 0,0-1-1 0 0,0 1 1 0 0,-1-1-1 0 0,0 4 44 0 0,1 3 53 0 0,0 0 0 0 0,1 1-1 0 0,1 1-52 0 0,-1-3 197 0 0,-1 0-1 0 0,0 0 0 0 0,0 0 1 0 0,0-1-1 0 0,-1 2-196 0 0,-1-1 103 0 0,2 1-1 0 0,-1-1 0 0 0,1 0 1 0 0,1 0-1 0 0,1 4-102 0 0,4 34 149 0 0,-4-25-4 0 0,0 0-1 0 0,4 12-144 0 0,1 5 783 0 0,-3-20-391 0 0,-4-18-362 0 0,0 1 0 0 0,-1-1 0 0 0,1 1 0 0 0,-1-1 0 0 0,1 1 0 0 0,-1 0 0 0 0,0-1 0 0 0,0 1 0 0 0,0 0 0 0 0,-1-1 0 0 0,1 1 0 0 0,-1 0-30 0 0,-1 14 185 0 0,2-16-165 0 0,0 0 0 0 0,0 0 0 0 0,0 0 0 0 0,0 0 0 0 0,0-1-1 0 0,0 1 1 0 0,0 0 0 0 0,0 0 0 0 0,-1 0 0 0 0,1 0 0 0 0,0 0 0 0 0,0 0 0 0 0,-1 0 0 0 0,1-1 0 0 0,-1 1 0 0 0,1 0-1 0 0,-1 0 1 0 0,1 0 0 0 0,-1-1 0 0 0,0 1 0 0 0,1 0 0 0 0,-1-1 0 0 0,0 1 0 0 0,1-1 0 0 0,-1 1 0 0 0,0-1 0 0 0,0 1-1 0 0,1-1 1 0 0,-1 1 0 0 0,0-1 0 0 0,0 0 0 0 0,0 1 0 0 0,0-1 0 0 0,0 0 0 0 0,0 0 0 0 0,0 0-20 0 0,-6-2 157 0 0,5 2-150 0 0,1 0 0 0 0,-1-1 0 0 0,1 0 1 0 0,-1 1-1 0 0,0-1 0 0 0,1 0 0 0 0,-1 0 0 0 0,1 1 0 0 0,0-1 1 0 0,-1 0-1 0 0,1-1 0 0 0,0 1 0 0 0,-1 0 0 0 0,1 0 0 0 0,0 0 0 0 0,0-1 1 0 0,0 1-1 0 0,0-1 0 0 0,0 1 0 0 0,1-1 0 0 0,-1 1 0 0 0,0-2-7 0 0,-8-13-62 0 0,7 13 16 0 0,0-1 0 0 0,0 1 0 0 0,0-1 0 0 0,1 0 0 0 0,-1 1-1 0 0,1-1 1 0 0,0 0 0 0 0,0 0 0 0 0,0-3 46 0 0,-1-19-731 0 0,0 14 183 0 0,2 0 0 0 0,-1 1 0 0 0,1-1-1 0 0,1 0 1 0 0,0 0 0 0 0,2-6 548 0 0,6-40-3968 0 0,-8 42 2979 0 0,1 1 0 0 0,1 0 0 0 0,1 0 0 0 0,1-3 989 0 0,18-56-2954 0 0,-20 65 2739 0 0,1 0 0 0 0,0 0-1 0 0,0 1 1 0 0,0-1 0 0 0,1 1 0 0 0,1 0 0 0 0,-1 1 0 0 0,1-1 0 0 0,3-1 215 0 0,-6 6 219 0 0,1 0 0 0 0,0 0 0 0 0,0 0 0 0 0,0 1 0 0 0,0-1 0 0 0,0 1 0 0 0,0 0 0 0 0,1 0 0 0 0,-1 1 0 0 0,1-1 0 0 0,-1 1 0 0 0,3 0-219 0 0,6-1 1036 0 0,1 0-1 0 0,-1 1 0 0 0,10 1-1035 0 0,-21 0 213 0 0,0 0-1 0 0,1 0 1 0 0,-1 1-1 0 0,0-1 1 0 0,1 1-1 0 0,-1-1 1 0 0,0 1-1 0 0,0 0 1 0 0,0 0-1 0 0,0 0 1 0 0,1 0-1 0 0,-1 0 1 0 0,0 1-1 0 0,-1-1 1 0 0,1 0-1 0 0,0 1 1 0 0,0 0-1 0 0,0 0-212 0 0,1 2 365 0 0,1 0 1 0 0,-1 1-1 0 0,0 0 0 0 0,0 0 0 0 0,0 0 0 0 0,0 2-365 0 0,-2-6 23 0 0,-1-1 0 0 0,0 1 1 0 0,0-1-1 0 0,0 1 0 0 0,0 0 0 0 0,1-1 0 0 0,-1 1 0 0 0,0-1 1 0 0,0 1-1 0 0,0 0 0 0 0,0-1 0 0 0,0 1 0 0 0,-1-1 0 0 0,1 1 0 0 0,0 0 1 0 0,0-1-1 0 0,0 1 0 0 0,0-1 0 0 0,-1 1 0 0 0,1-1 0 0 0,0 1 1 0 0,-1-1-1 0 0,1 1 0 0 0,0-1 0 0 0,-1 1 0 0 0,1-1 0 0 0,0 1 0 0 0,-1-1 1 0 0,1 1-24 0 0,-1-1 48 0 0,0 1 0 0 0,1 0 0 0 0,-1 0 0 0 0,1-1 0 0 0,-1 1 0 0 0,1 0 0 0 0,-1 0 1 0 0,1 0-1 0 0,0 0 0 0 0,-1-1 0 0 0,1 1 0 0 0,0 0 0 0 0,0 0 0 0 0,0 0 0 0 0,-1 1-48 0 0,1 3 231 0 0,1-4-196 0 0,-1 0-1 0 0,0 0 1 0 0,0 0-1 0 0,0 0 1 0 0,0 0-1 0 0,0 1 1 0 0,0-1 0 0 0,-1 0-1 0 0,1 0 1 0 0,0 0-1 0 0,-1 0 1 0 0,1 0-1 0 0,0 0 1 0 0,-1 0-1 0 0,1 0 1 0 0,-1 0 0 0 0,1-1-1 0 0,-1 1 1 0 0,0 0-1 0 0,1 0 1 0 0,-1 0-1 0 0,0-1 1 0 0,0 1 0 0 0,0 0-1 0 0,0 0-34 0 0,-3 3 25 0 0,1-1 1 0 0,-1 1-1 0 0,1 0 0 0 0,0 1 1 0 0,0-1-1 0 0,-1 2-25 0 0,0 1 323 0 0,2-5-228 0 0,0 0 1 0 0,0 0 0 0 0,1-1-1 0 0,-1 1 1 0 0,-1-1-1 0 0,1 1 1 0 0,0-1 0 0 0,0 0-1 0 0,0 0 1 0 0,-1 0 0 0 0,-1 1-96 0 0,-8 3 397 0 0,7-2-374 0 0,0-1-1 0 0,-1 1 1 0 0,1-1 0 0 0,-1-1-1 0 0,1 1 1 0 0,-1-1 0 0 0,0 0-1 0 0,-4 1-22 0 0,-46-1-30 0 0,34-2 44 0 0,17 2 3 0 0,-10-1-77 0 0,13-1 12 0 0,8-1 9 0 0,37-7-260 0 0,2 2 299 0 0,-2 1-59 0 0,4-4 59 0 0,-5-5 216 0 0,-5 4-84 0 0,-1-1 0 0 0,26-13-132 0 0,-50 19 1 0 0,-1-1-1 0 0,1-1 0 0 0,-1 0 0 0 0,0 0 0 0 0,19-14-15 0 0,-26 19-5 0 0,-1 0 1 0 0,0 0 0 0 0,0 0 0 0 0,0 0 0 0 0,0-1-1 0 0,-1 1 1 0 0,1-1 0 0 0,-1 0 0 0 0,0 0-1 0 0,0 1 1 0 0,1-4 19 0 0,9-14-167 0 0,-11 18 136 0 0,0 1 0 0 0,1-1 0 0 0,-1 0-1 0 0,0 0 1 0 0,0 0 0 0 0,0 1 0 0 0,-1-1 0 0 0,1 0 0 0 0,-1 0 0 0 0,0 0-1 0 0,0 0 1 0 0,0 0 0 0 0,0 0 0 0 0,0 0 0 0 0,0 0 0 0 0,-1 0 0 0 0,1 0 31 0 0,-1-2-156 0 0,0-1 0 0 0,1 1 1 0 0,0-1-1 0 0,0-4 156 0 0,1 8-45 0 0,-1 1-1 0 0,0-1 1 0 0,0 1-1 0 0,0-1 1 0 0,0 1-1 0 0,0-1 1 0 0,0 1 0 0 0,0-1-1 0 0,-1 0 1 0 0,1 1-1 0 0,0-1 1 0 0,-1 1-1 0 0,1 0 1 0 0,-1-1-1 0 0,0 1 1 0 0,1-1 0 0 0,-1 1-1 0 0,0 0 1 0 0,0 0-1 0 0,0-1 1 0 0,0 1-1 0 0,0 0 1 0 0,0 0-1 0 0,-1 0 46 0 0,-6-13-803 0 0,8 13 797 0 0,-1 1 0 0 0,1-1-1 0 0,0 0 1 0 0,-1 0 0 0 0,1 0 0 0 0,-1 0 0 0 0,0 0-1 0 0,1 1 1 0 0,-1-1 0 0 0,1 0 0 0 0,-1 0 0 0 0,0 1-1 0 0,0-1 1 0 0,0 1 0 0 0,1-1 0 0 0,-1 0 0 0 0,0 1-1 0 0,0 0 1 0 0,-1-1 6 0 0,1 0 271 0 0,1 1-29 0 0,0 1-238 0 0,0-1 0 0 0,0 1 0 0 0,0-1 0 0 0,0 1 0 0 0,0-1-1 0 0,-1 0 1 0 0,1 1 0 0 0,0-1 0 0 0,0 1 0 0 0,0-1 0 0 0,-1 0-1 0 0,1 1 1 0 0,0-1 0 0 0,-1 0 0 0 0,1 1 0 0 0,0-1 0 0 0,-1 0-1 0 0,1 1 1 0 0,0-1 0 0 0,-1 0 0 0 0,1 0 0 0 0,-1 1 0 0 0,1-1 0 0 0,0 0-1 0 0,-1 0 1 0 0,1 0 0 0 0,-1 0 0 0 0,1 1-4 0 0,-1-1 0 0 0,1 0 0 0 0,0 0 0 0 0,-1 0 0 0 0,1 0 0 0 0,-1 0 1 0 0,1 0-1 0 0,0 1 0 0 0,-1-1 0 0 0,1 0 0 0 0,0 0 0 0 0,-1 1 0 0 0,1-1 0 0 0,0 0 1 0 0,-1 0-1 0 0,1 1 0 0 0,0-1 0 0 0,-1 0 0 0 0,1 1 0 0 0,0-1 0 0 0,0 1 0 0 0,0-1 0 0 0,-1 0 1 0 0,1 1-1 0 0,0-1 0 0 0,0 1 0 0 0,0-1 0 0 0,0 1 0 0 0,1 5 28 0 0,-1-5-26 0 0,0 0-1 0 0,1 0 1 0 0,-1 0 0 0 0,0 0 0 0 0,0 0 0 0 0,0 0 0 0 0,0 0-1 0 0,0 0 1 0 0,0 0 0 0 0,0 0 0 0 0,0 0 0 0 0,-1 0 0 0 0,1 0-1 0 0,0 0-1 0 0,-3 7 18 0 0,1-1 0 0 0,0 1 0 0 0,0 0 0 0 0,0 6-18 0 0,1-6 27 0 0,0 0 0 0 0,-1 0-1 0 0,0 0 1 0 0,-3 6-27 0 0,4-10 6 0 0,0-1 0 0 0,0 0-1 0 0,1 0 1 0 0,-1 1 0 0 0,1-1 0 0 0,0 0 0 0 0,0 1-1 0 0,0-1 1 0 0,0 0 0 0 0,0 1 0 0 0,1-1-1 0 0,0 0 1 0 0,-1 1 0 0 0,2 0-6 0 0,2 26 98 0 0,-4-26-85 0 0,1 0 0 0 0,-1-1 0 0 0,1 1 0 0 0,0-1 0 0 0,0 1 0 0 0,0-1 0 0 0,0 1 0 0 0,1-1-1 0 0,-1 0 1 0 0,2 2-13 0 0,6 17 113 0 0,-7-19-96 0 0,0 1 0 0 0,0 0-1 0 0,0-1 1 0 0,0 0-1 0 0,1 1 1 0 0,-1-1 0 0 0,1 0-1 0 0,0 0 1 0 0,0 0 0 0 0,0-1-1 0 0,0 1 1 0 0,0-1-1 0 0,1 1-16 0 0,20 10 0 0 0,-11-12 0 0 0,-9-1 0 0 0,-2 0 43 0 0,0 0 0 0 0,0 0 0 0 0,0-1-1 0 0,0 1 1 0 0,1 0 0 0 0,-1-1 0 0 0,0 0-1 0 0,0 1 1 0 0,-1-1 0 0 0,1 0 0 0 0,0 0-1 0 0,0 0 1 0 0,0 0 0 0 0,0-1 0 0 0,0 1-43 0 0,2-4 215 0 0,1 1 0 0 0,-1-1 0 0 0,0 0 0 0 0,1-2-215 0 0,16-16 186 0 0,11-8-33 0 0,-21 19-105 0 0,0 1 0 0 0,1 1-1 0 0,2-1-47 0 0,0 0 1 0 0,-11 9 0 0 0,-1-1 0 0 0,1 1 1 0 0,0 0-1 0 0,0 0 0 0 0,0 0 0 0 0,0 0 1 0 0,1 1-1 0 0,-1 0 0 0 0,2-1-1 0 0,8 8 34 0 0,-9-4-246 0 0,-4-1 208 0 0,-1 0-1 0 0,1 0 1 0 0,-1 1 0 0 0,1-1 0 0 0,-1 0 0 0 0,1 0-1 0 0,-1 0 1 0 0,1 0 0 0 0,0 1 0 0 0,0-1 0 0 0,0 0-1 0 0,-1 0 1 0 0,1 1 0 0 0,1-1 0 0 0,-1 0 0 0 0,0 0-1 0 0,0 1 1 0 0,0-1 0 0 0,1 0 0 0 0,-1 0 0 0 0,0 1-1 0 0,1-1 1 0 0,-1 0 0 0 0,1 0 0 0 0,-1 0 0 0 0,1 0 0 0 0,0 0-1 0 0,0 1 5 0 0,0-1 0 0 0,-1 0-1 0 0,0-1 0 0 0,1 1 0 0 0,-1 0 1 0 0,0 0-1 0 0,0 0 0 0 0,1-1 0 0 0,-1 1 1 0 0,0 0-1 0 0,0 0 0 0 0,0 0 1 0 0,0 0-1 0 0,0-1 0 0 0,0 1 0 0 0,-1 0 1 0 0,1 0-1 0 0,0 0 0 0 0,0-1 0 0 0,0 1 1 0 0,-1 0 0 0 0,1 0 9 0 0,-1 0 0 0 0,1 0 0 0 0,0 0 1 0 0,0 0-1 0 0,-1 0 0 0 0,1 0 0 0 0,0 0 1 0 0,0 0-1 0 0,0 0 0 0 0,0-1 0 0 0,0 1 1 0 0,0 0-1 0 0,1 0 0 0 0,-1 0 0 0 0,0 0 1 0 0,1 1-10 0 0,8 13 162 0 0,-8-13-154 0 0,1 0 1 0 0,0 1-1 0 0,-1 0 1 0 0,1-1-1 0 0,-1 1 1 0 0,0 0-1 0 0,0-1 1 0 0,0 1-1 0 0,0 0-8 0 0,0 1 63 0 0,0-1 0 0 0,1 1 0 0 0,-1-1 0 0 0,1 0-1 0 0,0 0 1 0 0,0 0 0 0 0,0 0 0 0 0,0 0 0 0 0,1 0 0 0 0,-1-1-1 0 0,1 1 1 0 0,0-1 0 0 0,-1 1 0 0 0,1-1 0 0 0,0 0 0 0 0,0 0-1 0 0,2 0-62 0 0,-3-1 308 0 0,-2-1 4 0 0,0 0-41 0 0,7-1-166 0 0,-7 1-109 0 0,0 0 0 0 0,1 0 1 0 0,-1 0-1 0 0,1 0 0 0 0,-1 0 0 0 0,0 0 0 0 0,1 0 0 0 0,-1 0 0 0 0,0-1 0 0 0,1 1 0 0 0,-1 0 0 0 0,0 0 1 0 0,1 0-1 0 0,-1 0 0 0 0,0-1 0 0 0,1 1 0 0 0,-1 0 0 0 0,0 0 0 0 0,0-1 0 0 0,1 1 0 0 0,-1 0 0 0 0,0-1 1 0 0,0 1-1 0 0,1 0 0 0 0,-1-1 0 0 0,0 1 0 0 0,0 0 0 0 0,0-1 0 0 0,0 1 0 0 0,0 0 0 0 0,0-1 4 0 0,-1-3-111 0 0,1 3 25 0 0,0 0 0 0 0,1-1 0 0 0,-1 1 0 0 0,1 0 0 0 0,-1 0 0 0 0,1-1 0 0 0,-1 1 0 0 0,1 0 0 0 0,0 0 0 0 0,0 0 0 0 0,-1 0 0 0 0,1 0 0 0 0,0 0 0 0 0,0 0 0 0 0,0 0 0 0 0,1 0 86 0 0,-1 0-548 0 0,0 0 1 0 0,0 0 0 0 0,0 0 0 0 0,0-1-1 0 0,0 1 1 0 0,0 0 0 0 0,-1-1 0 0 0,1 1-1 0 0,0 0 1 0 0,0-1 547 0 0,-2-12-7070 0 0</inkml:trace>
  <inkml:trace contextRef="#ctx0" brushRef="#br0" timeOffset="-4614.033">1922 224 11056 0 0,'15'0'488'0'0,"-15"0"104"0"0,0 0-472 0 0,0 0-120 0 0,0 0 0 0 0,13 6 0 0 0,-4-1 672 0 0,0 3 120 0 0,-9-8 16 0 0,13 6 8 0 0,5 0-648 0 0,-5 2-168 0 0,-7 0 0 0 0,4 4 0 0 0,5 2-808 0 0,-6-1-216 0 0,8 7-48 0 0,-12-4-8 0 0</inkml:trace>
  <inkml:trace contextRef="#ctx0" brushRef="#br0" timeOffset="-3909.903">2171 524 6912 0 0,'-21'4'314'0'0,"17"-3"-6"0"0,-4-1 1522 0 0,-4-3 5534 0 0,12 3-7319 0 0,0 0 1 0 0,-1-1 0 0 0,1 1-1 0 0,0 0 1 0 0,0-1-1 0 0,-1 1 1 0 0,1 0-1 0 0,0-1 1 0 0,0 1 0 0 0,0-1-1 0 0,-1 1 1 0 0,1-1-1 0 0,0 1 1 0 0,0 0 0 0 0,0-1-1 0 0,0 1 1 0 0,0-1-1 0 0,0 1 1 0 0,0-1-1 0 0,0 1 1 0 0,0-1 0 0 0,0 1-1 0 0,0 0 1 0 0,0-1-1 0 0,0 1 1 0 0,0-1-1 0 0,1 1 1 0 0,-1-1 0 0 0,0 1-1 0 0,0 0 1 0 0,1-1-46 0 0,1-15 901 0 0,-3 14-869 0 0,1 0 1 0 0,1 0-1 0 0,-1 1 0 0 0,0-1 0 0 0,0 0 0 0 0,1 0 0 0 0,-1 0 0 0 0,1 1 0 0 0,-1-1 0 0 0,1 0 0 0 0,0 0 0 0 0,0 1-32 0 0,0-1 24 0 0,1-1 49 0 0,-1 1 0 0 0,1-1 1 0 0,0 0-1 0 0,-1 0 1 0 0,0 0-1 0 0,0 1 1 0 0,0-1-1 0 0,0-1 0 0 0,0-1-73 0 0,0 3 35 0 0,0 0 0 0 0,-1 0 0 0 0,1 0-1 0 0,0 0 1 0 0,0 0 0 0 0,0 0-1 0 0,0 0 1 0 0,0 0 0 0 0,0 1 0 0 0,1-2-35 0 0,-1 2-3 0 0,0 0-1 0 0,0 0 1 0 0,0 0 0 0 0,0 0 0 0 0,0 0 0 0 0,-1 0 0 0 0,1 0 0 0 0,0 0 0 0 0,-1-1-1 0 0,1 1 1 0 0,-1 0 0 0 0,0-1 0 0 0,1 1 0 0 0,-1 0 0 0 0,0 0 0 0 0,0-1 0 0 0,1 1 0 0 0,-1-1-1 0 0,0 1 1 0 0,-1 0 0 0 0,1-1 0 0 0,0 1 0 0 0,0 0 0 0 0,0-1 0 0 0,-1 0 3 0 0,1 1-54 0 0,1 0 1 0 0,-1 1 0 0 0,1-1-1 0 0,0 0 1 0 0,-1 0 0 0 0,1 0-1 0 0,0 1 1 0 0,-1-1 0 0 0,1 0-1 0 0,0 0 1 0 0,0 1 0 0 0,0-1-1 0 0,0 1 1 0 0,0-1 0 0 0,0 1-1 0 0,0-1 54 0 0,1 0 0 0 0,-1 0 0 0 0,0 1 0 0 0,0 0 0 0 0,0-1 0 0 0,0 1 0 0 0,0 0 0 0 0,0-1 0 0 0,0 1 0 0 0,0 0 0 0 0,0 0 0 0 0,1 0 0 0 0,-1 0 0 0 0,0 0 0 0 0,0 0 0 0 0,0 0 0 0 0,0 1 0 0 0,0-1 0 0 0,0 0 0 0 0,1 1 0 0 0,0 0 0 0 0,-1-1 0 0 0,1 1 0 0 0,-1 0 0 0 0,1 0 0 0 0,-1 0 0 0 0,0 1 0 0 0,1-1 0 0 0,-1 0 0 0 0,0 0 0 0 0,0 1 0 0 0,0-1 0 0 0,0 1 0 0 0,0-1 0 0 0,0 1 0 0 0,0-1 0 0 0,-1 1 0 0 0,1-1 0 0 0,0 3 0 0 0,6 8 0 0 0,31 32 0 0 0,-22-23 241 0 0,4 6 856 0 0,-18-24-1071 0 0,1 1 0 0 0,-1-1 0 0 0,1 1 0 0 0,0-1 0 0 0,0 0 0 0 0,0 0-1 0 0,0 0 1 0 0,0-1 0 0 0,1 1 0 0 0,-1-1 0 0 0,1 1 0 0 0,0-1 0 0 0,-1 0 0 0 0,1-1 0 0 0,0 1 0 0 0,0-1 0 0 0,0 0 0 0 0,1 0 0 0 0,-1 0 0 0 0,0 0 0 0 0,2 0-26 0 0,4-3-77 0 0,-1 0 0 0 0,0 0 0 0 0,-1-1 0 0 0,1 0 0 0 0,0 0 0 0 0,-1-1 0 0 0,0 0 0 0 0,1 0 0 0 0,0-2 77 0 0,4-2-583 0 0,0-1 0 0 0,-1-1 0 0 0,0 0 0 0 0,7-8 583 0 0,5-4-842 0 0,-13 13 522 0 0,-1-1-1 0 0,-1 1 0 0 0,0-1 1 0 0,0-1-1 0 0,-1 0 1 0 0,-1 0-1 0 0,1 0 0 0 0,-2-1 1 0 0,0 0-1 0 0,0-1 0 0 0,-1 1 1 0 0,1-7 320 0 0,-6 18 29 0 0,1 1 1 0 0,-1-1 0 0 0,0 0-1 0 0,0 0 1 0 0,0 0 0 0 0,0 1-1 0 0,0-1 1 0 0,0 0 0 0 0,0 0-1 0 0,0 0 1 0 0,0 0 0 0 0,0 1-1 0 0,0-1 1 0 0,0 0 0 0 0,-1 0-1 0 0,1 0-29 0 0,0 1 51 0 0,-1-1 0 0 0,1 1 0 0 0,0 0 0 0 0,0 0 0 0 0,-1-1 0 0 0,1 1 0 0 0,0 0 0 0 0,-1 0 1 0 0,1-1-1 0 0,0 1 0 0 0,-1 0 0 0 0,1 0 0 0 0,0 0 0 0 0,-1 0 0 0 0,1 0 0 0 0,0 0 0 0 0,-1-1 0 0 0,1 1 0 0 0,0 0 0 0 0,-1 0 0 0 0,1 0 0 0 0,-1 0 0 0 0,1 0 0 0 0,0 0-51 0 0,-2 1 175 0 0,0-1-1 0 0,0 0 1 0 0,1 1-1 0 0,-1 0 1 0 0,0-1 0 0 0,0 1-1 0 0,1 0 1 0 0,-1 0-1 0 0,1 0 1 0 0,-1 0 0 0 0,1 0-1 0 0,-1 0-174 0 0,-3 4 237 0 0,1 0-1 0 0,-1 0 0 0 0,1 0 1 0 0,0 0-1 0 0,1 1 0 0 0,-1-1 1 0 0,1 1-1 0 0,0 1-236 0 0,-19 48 294 0 0,6-21 528 0 0,9-16-508 0 0,5-14-235 0 0,0 1-1 0 0,0-1 1 0 0,1 0-1 0 0,0 1 1 0 0,0-1-1 0 0,0 1 1 0 0,0 0-1 0 0,0 2-78 0 0,1-7 0 0 0,0 1 0 0 0,0-1 0 0 0,0 0 0 0 0,0 0 0 0 0,0 1 0 0 0,0-1 0 0 0,1 0 0 0 0,-1 0 0 0 0,0 1 0 0 0,0-1 0 0 0,0 0 0 0 0,0 0 0 0 0,0 1 0 0 0,0-1 0 0 0,0 0 0 0 0,0 0 0 0 0,1 1 0 0 0,-1-1 0 0 0,0 0 0 0 0,0 0 0 0 0,0 0 0 0 0,0 1 0 0 0,1-1 0 0 0,-1 0 0 0 0,0 0 0 0 0,0 0 0 0 0,0 0 0 0 0,1 0 0 0 0,-1 1 0 0 0,0-1 0 0 0,0 0 0 0 0,1 0 0 0 0,-1 0 0 0 0,0 0 0 0 0,0 0 0 0 0,1 0 0 0 0,-1 0 0 0 0,0 0 0 0 0,0 0 0 0 0,1 0 0 0 0,-1 0 0 0 0,0 0 0 0 0,0 0 0 0 0,1 0 0 0 0,9-3 0 0 0,-8 2 0 0 0,1 0 0 0 0,1 0 0 0 0,-1-1 0 0 0,1 0 0 0 0,-1 1 0 0 0,1-1 0 0 0,-1 0 0 0 0,0-1 0 0 0,0 1 0 0 0,0 0 0 0 0,0-1 0 0 0,0 0 0 0 0,-1 0 0 0 0,1 0 0 0 0,-1 0 0 0 0,0 1 0 0 0,0 1 0 0 0,-1-1 0 0 0,1 0 0 0 0,0 1 0 0 0,0 0 0 0 0,0-1 0 0 0,0 1 0 0 0,0 0 0 0 0,0 0 0 0 0,1 0 0 0 0,-1 0 0 0 0,0 1 0 0 0,3-2 0 0 0,1 1 0 0 0,0 0 0 0 0,1 0 0 0 0,-1 0 0 0 0,6 0 0 0 0,-12 1 0 0 0,0 0 0 0 0,1 0-1 0 0,-1 0 1 0 0,0 0-1 0 0,0 0 1 0 0,0 0 0 0 0,0 0-1 0 0,1 0 1 0 0,-1 0 0 0 0,0 0-1 0 0,0 0 1 0 0,0 0 0 0 0,0 0-1 0 0,0 0 1 0 0,1 0-1 0 0,-1 1 1 0 0,0-1 0 0 0,0 0-1 0 0,0 0 1 0 0,0 0 0 0 0,0 0-1 0 0,1 0 1 0 0,-1 0-1 0 0,0 0 1 0 0,0 1 0 0 0,0-1-1 0 0,0 0 1 0 0,0 0 0 0 0,0 0-1 0 0,0 0 1 0 0,0 0-1 0 0,0 1 1 0 0,0-1 0 0 0,0 0-1 0 0,1 0 1 0 0,-1 0 0 0 0,0 0-1 0 0,0 0 1 0 0,0 1-1 0 0,0-1 1 0 0,0 0 0 0 0,0 0 0 0 0,-3 9-62 0 0,1-1 30 0 0,3-5 32 0 0,-1 1 1 0 0,1 0-1 0 0,0-1 1 0 0,0 1-1 0 0,0-1 1 0 0,0 1-1 0 0,0-1 1 0 0,1 1-1 0 0,0-1 0 0 0,0 0 0 0 0,22 35 128 0 0,-13-23-204 0 0,-5-5 34 0 0,0 0 0 0 0,-1 0 0 0 0,0 0 0 0 0,-1 1 0 0 0,0 0 0 0 0,0 0 0 0 0,-1 0 0 0 0,-1 0 0 0 0,0 1 0 0 0,0 8 42 0 0,-1 4 57 0 0,-1 0-1 0 0,-1-1 0 0 0,-1 1 0 0 0,-5 17-56 0 0,6-31 21 0 0,-2 7 76 0 0,0 0-1 0 0,-5 11-96 0 0,6-21 10 0 0,0-1-1 0 0,-1 0 0 0 0,0-1 0 0 0,0 1 1 0 0,-1 0-1 0 0,1-1 0 0 0,-1 0 0 0 0,-4 5-9 0 0,-6 7 1 0 0,11-12 237 0 0,-1-1 1 0 0,1 1 0 0 0,-1-1-1 0 0,0 0 1 0 0,0 0-1 0 0,-1 0-238 0 0,4-4 29 0 0,0 1 0 0 0,-1-1 0 0 0,1 1-1 0 0,-1-1 1 0 0,1 0 0 0 0,-1 1-1 0 0,1-1 1 0 0,-1 0 0 0 0,1 0 0 0 0,-1 0-1 0 0,1 0 1 0 0,-1 0 0 0 0,1-1 0 0 0,-1 1-1 0 0,1 0 1 0 0,-1-1 0 0 0,1 1 0 0 0,-1-1-1 0 0,1 1 1 0 0,0-1 0 0 0,-1 0 0 0 0,1 0-1 0 0,-1 0-28 0 0,-2-1-7 0 0,0-1-1 0 0,0 1 1 0 0,1-1-1 0 0,0 0 0 0 0,-1 0 1 0 0,1 0-1 0 0,-2-2 8 0 0,1-3-250 0 0,-1 1 1 0 0,1-1-1 0 0,0 0 0 0 0,-1-4 250 0 0,-1-1-783 0 0,-1-6-227 0 0</inkml:trace>
  <inkml:trace contextRef="#ctx0" brushRef="#br0" timeOffset="-2924.913">3391 113 2304 0 0,'13'-8'200'0'0,"-5"-1"1678"0"0,-7 7-926 0 0,1 0 1 0 0,0 0-1 0 0,0 0 0 0 0,0 0 1 0 0,0 1-1 0 0,0-1 0 0 0,0 1 1 0 0,1-1-1 0 0,1 0-952 0 0,0 0 839 0 0,13-2 3284 0 0,-15 4-3455 0 0,-1 1 4 0 0,4 8-143 0 0,0 0-1 0 0,0 1 1 0 0,-1-1-1 0 0,0 3-528 0 0,6 13 110 0 0,-6-14-110 0 0,0 0 0 0 0,-1 0 0 0 0,0 1 0 0 0,-1 1 0 0 0,4 11 0 0 0,1 23 0 0 0,1 2 0 0 0,-7-47 1 0 0,-1 0-1 0 0,0 1 1 0 0,0-1-1 0 0,0 1 1 0 0,0-1-1 0 0,0 0 1 0 0,0 1-1 0 0,-1-1 0 0 0,1 0 1 0 0,-1 1-1 0 0,0 0 0 0 0,-2 15 978 0 0,3-16-846 0 0,0-2-48 0 0,0 0-11 0 0,0 0 2 0 0,0 0 10 0 0,7-12 124 0 0,-5 8-154 0 0,6-7 32 0 0,0 1 1 0 0,1 0-1 0 0,1 1 0 0 0,7-7-87 0 0,-3 3-63 0 0,-11 10 45 0 0,0 1 0 0 0,0 0 0 0 0,0 0 0 0 0,0 0 0 0 0,0 0 0 0 0,1 1 0 0 0,-1-1 0 0 0,0 1 0 0 0,1 0 0 0 0,2-1 18 0 0,11-4-130 0 0,-11 5 109 0 0,0 0 0 0 0,0 1 0 0 0,0 0 0 0 0,0 1 0 0 0,4 0 21 0 0,-8-1-8 0 0,1 1 1 0 0,-1-1-1 0 0,1 1 1 0 0,-1 0-1 0 0,0 0 1 0 0,1 0-1 0 0,-1 0 1 0 0,0 1-1 0 0,0-1 1 0 0,0 0-1 0 0,1 1 1 0 0,-2 0-1 0 0,1-1 1 0 0,1 2 7 0 0,-3-2-6 0 0,1 0 1 0 0,0 1 0 0 0,-1-1-1 0 0,0 1 1 0 0,1-1 0 0 0,-1 0-1 0 0,0 1 1 0 0,1-1 0 0 0,-1 1-1 0 0,0-1 1 0 0,0 1 0 0 0,0-1 0 0 0,-1 1-1 0 0,1-1 6 0 0,1 13-3 0 0,-1-13 3 0 0,0 0 0 0 0,0 0 0 0 0,0 0 0 0 0,0 0 0 0 0,0 0 0 0 0,-1 0 0 0 0,1 0 0 0 0,0 0 0 0 0,0 0-1 0 0,-1 0 1 0 0,1 0 0 0 0,0 0 0 0 0,-1 0 0 0 0,1 0 0 0 0,-1-1 0 0 0,0 1 0 0 0,1 0 0 0 0,-1 0 0 0 0,-5 11 19 0 0,4-8 28 0 0,0 0 0 0 0,0 0 0 0 0,-1 0 1 0 0,1 0-1 0 0,-1-1 0 0 0,0 1 0 0 0,0-1 0 0 0,0 0 1 0 0,-1 0-1 0 0,1 0 0 0 0,-1 0 0 0 0,0 0-47 0 0,-9 7 40 0 0,-1 1-69 0 0,-1 0 0 0 0,0-2 0 0 0,0 0 0 0 0,-2 0 29 0 0,10-5 75 0 0,-23 8 6 0 0,26-10-102 0 0,3-2-94 0 0,1 0-54 0 0,2 0-14 0 0,2 0 154 0 0,1-1 0 0 0,0 0 0 0 0,-1 0 0 0 0,1-1-1 0 0,-1 1 1 0 0,1-1 0 0 0,-1 0 0 0 0,0 0 0 0 0,0-1 0 0 0,0 1-1 0 0,1-2 30 0 0,29-13 315 0 0,-8 7-15 0 0,16-4-817 0 0,-1-3 1 0 0,0-1-1 0 0,8-7 517 0 0,-21 9-196 0 0,-8 6 182 0 0,-1-2 0 0 0,2-2 14 0 0,-5 3 0 0 0,-10 7 0 0 0,1 0 0 0 0,-1-1 0 0 0,0 0 0 0 0,0 0 0 0 0,-1 0 0 0 0,0-1 0 0 0,5-5 0 0 0,3-5 1 0 0,-11 14 0 0 0,0 0 0 0 0,0 0 0 0 0,0 0 0 0 0,-1 0 0 0 0,1 0 1 0 0,-1 0-1 0 0,1 0 0 0 0,-1-1 0 0 0,0 1 0 0 0,0 0 0 0 0,0-1 0 0 0,0 1 1 0 0,0-1-1 0 0,-1 1 0 0 0,1-1 0 0 0,0 0-1 0 0,1-8 159 0 0,0 3 216 0 0,-2 8-380 0 0,0-1 0 0 0,-1 1 0 0 0,1 0 0 0 0,0 0-1 0 0,0 0 1 0 0,0-1 0 0 0,0 1 0 0 0,0 0 0 0 0,-1 0 0 0 0,1 0 0 0 0,0-1-1 0 0,0 1 1 0 0,0 0 0 0 0,-1 0 0 0 0,1 0 0 0 0,0 0 0 0 0,0 0-1 0 0,-1 0 1 0 0,1 0 0 0 0,0-1 0 0 0,0 1 0 0 0,-1 0 0 0 0,1 0-1 0 0,0 0 1 0 0,0 0 0 0 0,-1 0 0 0 0,1 0 0 0 0,0 0 0 0 0,0 0 0 0 0,-1 0-1 0 0,1 0 1 0 0,0 0 0 0 0,0 0 5 0 0,-11 9-391 0 0,8-7 391 0 0,-1 0 0 0 0,1 0 0 0 0,0 1 0 0 0,0-1 0 0 0,-1 1 0 0 0,2-1 0 0 0,-1 1 0 0 0,0 0 0 0 0,0 0 0 0 0,1 1 0 0 0,0-1 0 0 0,-1 0 0 0 0,1 1 0 0 0,1-1 0 0 0,-1 1 0 0 0,0 1 0 0 0,-2 2 0 0 0,0 0 0 0 0,1-1 0 0 0,0 1 0 0 0,0 0 0 0 0,0 0 0 0 0,1 0 0 0 0,0 1 0 0 0,0-1 0 0 0,1 0 0 0 0,0 1 0 0 0,0-1 0 0 0,1 6 0 0 0,1 9 0 0 0,-1-13 0 0 0,1 0 0 0 0,-1-1 0 0 0,2 1 0 0 0,0 0 0 0 0,0 0 0 0 0,-2-8 0 0 0,1 0 0 0 0,-1 0 0 0 0,1 0 0 0 0,0 0 0 0 0,0 0 0 0 0,-1 0 0 0 0,1 0 0 0 0,0 0 0 0 0,0 0 0 0 0,0 0 0 0 0,0 0 0 0 0,1 0 0 0 0,8 9 0 0 0,-9-8 0 0 0,1 1 0 0 0,0-1 0 0 0,0 0 0 0 0,0 1 0 0 0,0-1 0 0 0,0 0 0 0 0,0 0 0 0 0,0 0 0 0 0,1-1 0 0 0,-1 1 0 0 0,1-1 0 0 0,0 1 0 0 0,-1-1 0 0 0,1 0 0 0 0,0 0 0 0 0,0 0 0 0 0,0 0 0 0 0,-1 0 0 0 0,1-1 0 0 0,0 0 0 0 0,0 1 0 0 0,0-1 0 0 0,0 0 0 0 0,1 0 0 0 0,-2 0-84 0 0,1 0-1 0 0,0 0 0 0 0,0 0 1 0 0,0 0-1 0 0,0 0 0 0 0,0-1 0 0 0,-1 1 1 0 0,1-1-1 0 0,0 0 0 0 0,0 0 1 0 0,-1 0-1 0 0,1 0 0 0 0,-1 0 1 0 0,1-1-1 0 0,-1 1 0 0 0,1-1 0 0 0,0 0 85 0 0,3-4-7199 0 0</inkml:trace>
  <inkml:trace contextRef="#ctx0" brushRef="#br0" timeOffset="-2699.672">4305 0 14280 0 0,'0'0'1102'0'0,"2"1"-719"0"0,1 1-394 0 0,-1-1 0 0 0,1 1 1 0 0,-1 0-1 0 0,1 1 0 0 0,-1-1 0 0 0,0 0 1 0 0,1 1-1 0 0,-1-1 0 0 0,0 1 1 0 0,-1-1-1 0 0,1 1 0 0 0,0 0 0 0 0,0 3 11 0 0,2 3 400 0 0,-1 0 0 0 0,0 0 0 0 0,0 0 0 0 0,0 4-400 0 0,5 10 1015 0 0,-7-21-913 0 0,1 1 0 0 0,-1 0 0 0 0,0-1 0 0 0,0 1 0 0 0,0 0 0 0 0,-1 0 0 0 0,1-1 0 0 0,-1 1-1 0 0,1 0 1 0 0,-1 0 0 0 0,0 0 0 0 0,0 2-102 0 0,-4 22 710 0 0,-1 28 232 0 0,5-31-775 0 0,1-12-134 0 0,-1 0 0 0 0,0 1 0 0 0,-1-1 0 0 0,-1 0 0 0 0,0 0-1 0 0,-3 10-32 0 0,5-20 0 0 0,-1-1 0 0 0,1 1 0 0 0,0-1 0 0 0,0 1 0 0 0,0-1 0 0 0,0 0 0 0 0,0 1 0 0 0,0-1 0 0 0,0 1 0 0 0,0-1 0 0 0,1 2 0 0 0,-1-2 0 0 0,1 0 0 0 0,-1 0 0 0 0,0 0 0 0 0,0 0 0 0 0,0-1 0 0 0,0 1 0 0 0,0 0 0 0 0,0 0 0 0 0,0 0 0 0 0,0 0 0 0 0,0 0 0 0 0,0 0 0 0 0,-1 0 0 0 0,1 0 0 0 0,0 0 0 0 0,-1-1 0 0 0,1 1 0 0 0,-1 1 0 0 0,-3 2-107 0 0,-1 1-1525 0 0,3 0-2542 0 0,2 1-2512 0 0</inkml:trace>
  <inkml:trace contextRef="#ctx0" brushRef="#br0" timeOffset="-1069.103">4227 261 11544 0 0,'20'-4'562'0'0,"-18"4"-244"0"0,-2 0-41 0 0,2-1-181 0 0,14-4 233 0 0,0 1 0 0 0,1 0-1 0 0,-1 2 1 0 0,1-1 0 0 0,10 1-329 0 0,-19 2 123 0 0,26-2 380 0 0,-20 2 159 0 0,0-1 0 0 0,12-2-662 0 0,70-17 976 0 0,-87 18-976 0 0,0 1 0 0 0,0 0 0 0 0,7 0 0 0 0,-15 1 0 0 0,0 0 0 0 0,-1 0 0 0 0,1 0 0 0 0,0 0 0 0 0,-1 0 0 0 0,1 1 0 0 0,-1-1 0 0 0,1 0-1 0 0,0 0 1 0 0,-1 0 0 0 0,1 0 0 0 0,-1 1 0 0 0,1-1 0 0 0,0 0 0 0 0,-1 1 0 0 0,1-1-1 0 0,-1 0 1 0 0,1 1 0 0 0,-1-1 0 0 0,1 1 0 0 0,-1-1 0 0 0,0 1 0 0 0,1-1 0 0 0,-1 1 0 0 0,1-1-1 0 0,-1 1 1 0 0,0-1 0 0 0,0 1 0 0 0,1-1 0 0 0,-1 1 0 0 0,0-1 0 0 0,0 1 0 0 0,0 0-1 0 0,1-1 1 0 0,-1 1 0 0 0,0 0 0 0 0,0-1 0 0 0,0 1 0 0 0,0-1 0 0 0,0 1 0 0 0,-4 19 58 0 0,-3-5 516 0 0,2 0 0 0 0,0 1 0 0 0,-2 12-574 0 0,5-22 34 0 0,2 0-1 0 0,-1 0 0 0 0,1 0 1 0 0,-1-1-1 0 0,2 1 0 0 0,-1 0 1 0 0,1 0-1 0 0,0-1 0 0 0,0 1 1 0 0,0 0-1 0 0,1-1 0 0 0,0 1-33 0 0,-2-5 0 0 0,1-1 0 0 0,-1 0-1 0 0,1 1 1 0 0,-1-1-1 0 0,1 0 1 0 0,-1 1-1 0 0,1-1 1 0 0,-1 0 0 0 0,1 0-1 0 0,-1 1 1 0 0,1-1-1 0 0,0 0 1 0 0,-1 0-1 0 0,1 0 1 0 0,-1 0-1 0 0,1 0 1 0 0,0 0 0 0 0,-1 0-1 0 0,1 0 1 0 0,0 0-1 0 0,-1 0 1 0 0,13-1-7 0 0,-11 0 8 0 0,0 1 0 0 0,0-1-1 0 0,0 0 1 0 0,1 0-1 0 0,-1 0 1 0 0,0 0-1 0 0,-1 0 1 0 0,2-1-1 0 0,9-5 254 0 0,-10 6-187 0 0,-1 0 0 0 0,0 0 0 0 0,1 0 0 0 0,-1 0 0 0 0,1 0 0 0 0,-1 0 0 0 0,0 0 0 0 0,0-1 0 0 0,0 1 0 0 0,0 0 0 0 0,0-1 0 0 0,0 1 1 0 0,0-1-1 0 0,0 1 0 0 0,0-1-67 0 0,0-1 49 0 0,0 1 1 0 0,0 0 0 0 0,1 0 0 0 0,-1 0 0 0 0,1 0-1 0 0,-1 1 1 0 0,1-1 0 0 0,1-1-50 0 0,0 1 44 0 0,0 0-17 0 0,0 0 0 0 0,0-1 0 0 0,0 1 1 0 0,-1-1-1 0 0,1 1 0 0 0,-1-1 0 0 0,0 0 0 0 0,1 0-27 0 0,0-1-18 0 0,1-1-1 0 0,0 1 0 0 0,0 0 0 0 0,0 0 0 0 0,1 1 1 0 0,-1-1-1 0 0,1 1 0 0 0,0 0 0 0 0,0 0 0 0 0,4-1 19 0 0,-1 1-13 0 0,-7 3 21 0 0,1 0 1 0 0,-1 0-1 0 0,1 0 1 0 0,-1 0-1 0 0,0 0 1 0 0,1 1-1 0 0,-1-1 1 0 0,0 0-1 0 0,1 1 1 0 0,-1-1-1 0 0,0 1 0 0 0,0-1 1 0 0,1 1-1 0 0,-1 0 1 0 0,0 0-1 0 0,0-1 1 0 0,0 1-1 0 0,0 0 1 0 0,0 0-1 0 0,1 1-8 0 0,19 22 61 0 0,-20-23-70 0 0,9 14-243 0 0,0 0 0 0 0,8 15 252 0 0,-17-27-27 0 0,1-1 0 0 0,0 1 0 0 0,0-1 0 0 0,0 1 0 0 0,0-1 0 0 0,0 0 0 0 0,1 0-1 0 0,0 0 28 0 0,-2-1 28 0 0,1 1 1 0 0,0-1-1 0 0,-1 0 0 0 0,1 0 0 0 0,-1 1 0 0 0,0-1 0 0 0,1 1 0 0 0,-1-1 0 0 0,0 1 0 0 0,0 0 0 0 0,0-1 0 0 0,0 1 0 0 0,0 0 0 0 0,-1 0 0 0 0,1-1 0 0 0,0 1 0 0 0,-1 0 0 0 0,1 0 0 0 0,-1 0 0 0 0,0 1-28 0 0,1-2 40 0 0,1 0-1 0 0,-1 0 1 0 0,0-1-1 0 0,0 1 0 0 0,1 0 1 0 0,-1-1-1 0 0,0 1 0 0 0,1-1 1 0 0,-1 1-1 0 0,1-1 1 0 0,-1 0-1 0 0,1 1 0 0 0,-1-1-39 0 0,6 0 131 0 0,-1 0-1 0 0,1 0 0 0 0,-1 0 0 0 0,0-1 1 0 0,1 0-1 0 0,-1 0 0 0 0,0 0 0 0 0,1-1 1 0 0,-1 0-1 0 0,0 0 0 0 0,0-1 0 0 0,0 0 1 0 0,4-3-131 0 0,-7 3-29 0 0,0 0 1 0 0,0 0 0 0 0,-1 0-1 0 0,1-1 1 0 0,-1 1 0 0 0,0-1-1 0 0,0 0 1 0 0,0 0 0 0 0,1-3 28 0 0,1-1-135 0 0,10-18-14 0 0,-8 17 115 0 0,-1-1 0 0 0,0 1 0 0 0,0-1 0 0 0,-1 0 0 0 0,-1 0 0 0 0,0 0 0 0 0,0 0 0 0 0,0-4 34 0 0,2-9-827 0 0,-5 23 819 0 0,0 0 0 0 0,0-1 0 0 0,0 1 0 0 0,0 0 0 0 0,0 0 0 0 0,0-1 0 0 0,-1 1 0 0 0,1 0 0 0 0,0 0 0 0 0,0 0 0 0 0,0-1 0 0 0,0 1 0 0 0,-1 0 0 0 0,1 0-1 0 0,0 0 1 0 0,0 0 0 0 0,0-1 0 0 0,-1 1 0 0 0,1 0 0 0 0,0 0 0 0 0,0 0 0 0 0,-1 0 0 0 0,1 0 0 0 0,0 0 0 0 0,0 0 0 0 0,0 0 0 0 0,-1 0 0 0 0,1 0 0 0 0,0 0 0 0 0,-1 0 0 0 0,1 0-1 0 0,0 0 1 0 0,0 0 0 0 0,-1 0 0 0 0,1 0 0 0 0,0 0 0 0 0,0 0 0 0 0,-1 0 0 0 0,1 0 0 0 0,0 0 0 0 0,0 0 8 0 0,-10 3 26 0 0,5 0-26 0 0,0 1 0 0 0,0-1 0 0 0,0 1 0 0 0,1 0 0 0 0,-2 2 0 0 0,-4 3 0 0 0,6-4 50 0 0,1 0-1 0 0,0 0 0 0 0,0 0 0 0 0,0 0 0 0 0,1 1 0 0 0,0-1 0 0 0,0 1 1 0 0,-1 5-50 0 0,2-9-38 0 0,1 0 0 0 0,0 0 1 0 0,0 0-1 0 0,0 0 0 0 0,0 0 0 0 0,0 0 1 0 0,0 0-1 0 0,0 0 0 0 0,1 0 1 0 0,-1-1-1 0 0,1 2 38 0 0,0-1-2 0 0,-1 0-1 0 0,1 0 1 0 0,-1 0 0 0 0,0 0-1 0 0,0 0 1 0 0,0 0 0 0 0,0 0-1 0 0,0 2 3 0 0,8 27 64 0 0,-8-17 999 0 0,-1-13-1032 0 0,1 0 0 0 0,0 0-1 0 0,0 0 1 0 0,-1 0 0 0 0,1 0 0 0 0,0 0 0 0 0,0 0-1 0 0,0 0 1 0 0,0 0 0 0 0,1 0 0 0 0,-1 0 0 0 0,0 0-1 0 0,0 0 1 0 0,0 0 0 0 0,1 0 0 0 0,-1 0 0 0 0,1 0-1 0 0,-1 0 1 0 0,1 0 0 0 0,-1 0-31 0 0,6 3-111 0 0,-5-3 132 0 0,1 0 1 0 0,0 1-1 0 0,-1-1 1 0 0,1 1-1 0 0,-1-1 0 0 0,1 1 1 0 0,-1-1-1 0 0,0 1 0 0 0,1 0-21 0 0,-1 1-5 0 0,0-2-1 0 0,0 1 1 0 0,1 0-1 0 0,-1 0 1 0 0,1 0-1 0 0,0-1 1 0 0,-1 1 0 0 0,1-1-1 0 0,0 1 1 0 0,0-1-1 0 0,0 0 1 0 0,0 1-1 0 0,0-1 6 0 0,30 12-200 0 0,-21-9 175 0 0,-6-3 50 0 0,1 0 0 0 0,-1 0 0 0 0,0 0 0 0 0,1 0 0 0 0,-1-1 0 0 0,1 0 0 0 0,-1 0 0 0 0,2-1-25 0 0,45-5 244 0 0,-48 5-238 0 0,12-1 10 0 0,-10 1-16 0 0,0 0-1 0 0,1 0 1 0 0,-1 0-1 0 0,2-1 1 0 0,5-2 0 0 0,0 0 0 0 0,0 2 0 0 0,8-1 0 0 0,-8 1 0 0 0,1-1 0 0 0,0 0 0 0 0,-1 0 0 0 0,-6 1 0 0 0,15-7 0 0 0,-21 9 0 0 0,-1 0 0 0 0,0 0 0 0 0,1 0 0 0 0,-1 0 0 0 0,0 0 0 0 0,1 0 0 0 0,-1-1 0 0 0,0 1 0 0 0,1 0 0 0 0,-1 0 0 0 0,0 0 0 0 0,1-1 0 0 0,-1 1 0 0 0,0 0 0 0 0,1-1 0 0 0,-1 1 0 0 0,0 0 0 0 0,0-1 0 0 0,1 1 0 0 0,-1 0 0 0 0,0-1 0 0 0,0 1 0 0 0,0 0 0 0 0,0-1 0 0 0,0 1 0 0 0,1 0 0 0 0,-1-1 0 0 0,0 1 0 0 0,0-1 0 0 0,0 1 0 0 0,0 0 0 0 0,0-1 0 0 0,0 1 0 0 0,0-1 0 0 0,0 1 0 0 0,0 0 0 0 0,0-1 0 0 0,-1 1 0 0 0,1-1 0 0 0,0 1 0 0 0,0-1 0 0 0,-3-4 0 0 0,5 0 0 0 0,7-1 0 0 0,-5 0 0 0 0,-3-4 0 0 0,0 7 0 0 0,7-3 0 0 0,1 0 0 0 0,-6 1 0 0 0,-7 0 0 0 0,5-1 0 0 0,-1 6 0 0 0,0-1 0 0 0,0 1 0 0 0,0-1 0 0 0,0 1 0 0 0,0 0 0 0 0,0-1 0 0 0,0 1 0 0 0,0 0 0 0 0,0-1 0 0 0,0 1 0 0 0,0-1 0 0 0,0 1 0 0 0,0 0 0 0 0,0-1 0 0 0,0 1 0 0 0,0 0 0 0 0,0-1 0 0 0,-1 1 0 0 0,1 0 0 0 0,0-1 0 0 0,0 1 0 0 0,-1 0 0 0 0,1 0 0 0 0,0-1 0 0 0,0 1 0 0 0,-1 0 0 0 0,1 0 0 0 0,0-1 0 0 0,0 1 0 0 0,-1 0 0 0 0,1 0 0 0 0,0 0 0 0 0,-1 0 0 0 0,1-1 0 0 0,0 1 0 0 0,-1 0 0 0 0,1 0 0 0 0,-1 0 0 0 0,1 0 0 0 0,0 0 0 0 0,-1 0 0 0 0,1 0 0 0 0,-1 0 0 0 0,-2 0 0 0 0,3 0 0 0 0,-1 0 0 0 0,0 0 0 0 0,0 0 0 0 0,1-1 0 0 0,-1 1 0 0 0,0 0 0 0 0,1 0 0 0 0,-1 0 0 0 0,0-1 0 0 0,0 1 0 0 0,1 0 0 0 0,-1-1 0 0 0,1 1 0 0 0,-1-1 0 0 0,0 1 0 0 0,1 0 0 0 0,-1-1 0 0 0,1 1 0 0 0,-1-1 0 0 0,1 0 0 0 0,-1 1 0 0 0,1-1 0 0 0,-1 0 0 0 0,1 1 0 0 0,0 0 0 0 0,0 0 0 0 0,-1-1 0 0 0,1 1 0 0 0,0 0 0 0 0,0 0 0 0 0,-1 0 0 0 0,1-1 0 0 0,0 1 0 0 0,0 0 0 0 0,0-1 0 0 0,-1 1 0 0 0,1 0 0 0 0,0 0 0 0 0,0-1 0 0 0,0 1 0 0 0,0 0 0 0 0,0-1 0 0 0,0 1 0 0 0,0 0 0 0 0,0-1 0 0 0,0 1 0 0 0,0 0 0 0 0,0-1 0 0 0,0 1 0 0 0,0 0 0 0 0,0-1 0 0 0,0 1 0 0 0,0 0 0 0 0,0-1 0 0 0,0 1 0 0 0,7-7 0 0 0,-6 6 0 0 0,-1 1 0 0 0,1 0 0 0 0,-1 0 0 0 0,1 0 0 0 0,-1 0 0 0 0,0-1 0 0 0,1 1 0 0 0,-1 0 0 0 0,0 0 0 0 0,1-1 0 0 0,-1 1 0 0 0,0 0 0 0 0,1-1 0 0 0,-1 1 0 0 0,0 0 0 0 0,1-1 0 0 0,-1 1 0 0 0,0-1 0 0 0,0 1 0 0 0,0 0 0 0 0,1-1 0 0 0,-1 1 0 0 0,0-1 0 0 0,0 1 0 0 0,0-1 0 0 0,0 1 0 0 0,0-1 0 0 0,0 1 0 0 0,0 0 0 0 0,0-1 0 0 0,0 1 0 0 0,0-1 0 0 0,0 1 0 0 0,0-1 0 0 0,0 1 0 0 0,0-1 0 0 0,0 1 0 0 0,0 0 0 0 0,-1-1 0 0 0,1 1 0 0 0,0-1 0 0 0,0 1 0 0 0,0-1 0 0 0,-1 1 0 0 0,1 0 0 0 0,0-1 0 0 0,-1 1 0 0 0,1 0 0 0 0,0-1 0 0 0,-1 1 0 0 0,-5-5 0 0 0,0 0 0 0 0,2 2 0 0 0,7 1 0 0 0,-2 2 0 0 0,-1 0 0 0 0,0 0 0 0 0,0 0 0 0 0,0 0 0 0 0,0 0 0 0 0,0 0 0 0 0,0 0 0 0 0,0 0 0 0 0,1 0 0 0 0,-1 0 0 0 0,0 0 0 0 0,0 0 0 0 0,0 0 0 0 0,0-1 0 0 0,0 1 0 0 0,0 0 0 0 0,0 0 0 0 0,0 0 0 0 0,0 0 0 0 0,0 0 0 0 0,1 0 0 0 0,-1 0 0 0 0,0-1 0 0 0,0 1 0 0 0,0 0 0 0 0,0 0 0 0 0,0 0 0 0 0,0 0 0 0 0,0 0 0 0 0,0 0 0 0 0,0-1 0 0 0,0 1 0 0 0,0 0 0 0 0,0 0 0 0 0,0 0 0 0 0,0 0 0 0 0,0 0 0 0 0,0 0 0 0 0,0-1 0 0 0,0 1 0 0 0,0 0 0 0 0,-1 0 0 0 0,1 0 0 0 0,0 0 0 0 0,0 0 0 0 0,0 0 0 0 0,0 0 0 0 0,0-1 0 0 0,0 1 0 0 0,0 0 0 0 0,0 0 0 0 0,0 0 0 0 0,0 0 0 0 0,-1 0 0 0 0,1 0 0 0 0,0 0 0 0 0,0 0 0 0 0,0 0 0 0 0,0 0 0 0 0,0 0 0 0 0,0 0 0 0 0,0 0 0 0 0,-1 0 0 0 0,1 0 0 0 0,0 0 0 0 0,0 0 0 0 0,-1-1 0 0 0,0 1 0 0 0,1-1 0 0 0,-1 1 0 0 0,0-1 0 0 0,0 1 0 0 0,0 0 0 0 0,0-1 0 0 0,0 1 0 0 0,0 0 0 0 0,1 0 0 0 0,-1 0 0 0 0,0 0 0 0 0,0 0 0 0 0,0 0 0 0 0,0 0 0 0 0,0 0 0 0 0,0 0 0 0 0,0 0 0 0 0,0 0 0 0 0,0 0 0 0 0,0 1 0 0 0,1-1 0 0 0,-1 0 0 0 0,0 1 0 0 0,0-1 0 0 0,-2 2 0 0 0,1-1 0 0 0,-1 1 0 0 0,1 0 0 0 0,0 0 0 0 0,0 0 0 0 0,-1 0 0 0 0,1 0 0 0 0,2 0 0 0 0,-1-1 0 0 0,1 0 0 0 0,-1 1 0 0 0,1-1 0 0 0,0 0 0 0 0,0 1 0 0 0,0-1 0 0 0,0 1 0 0 0,0-1 0 0 0,0 0 0 0 0,0 2 0 0 0,0-1 0 0 0,0 0 0 0 0,-1-1 0 0 0,0 0 0 0 0,1 0 0 0 0,-1 0 0 0 0,0 0 0 0 0,0 0 0 0 0,0 0 0 0 0,0 0 0 0 0,0 0 0 0 0,0 0 0 0 0,0 0 0 0 0,0-1 0 0 0,0 1 0 0 0,0 0 0 0 0,1-1 0 0 0,-1 1 0 0 0,0 0 0 0 0,1 0 0 0 0,-1-1 0 0 0,0 1 0 0 0,1 0 0 0 0,0 0 0 0 0,-1 0 0 0 0,1 0 0 0 0,-1 0 0 0 0,1 1 0 0 0,-1 1 0 0 0,1 1 0 0 0,-1-1 0 0 0,0 1 0 0 0,0-1 0 0 0,0 0 0 0 0,-1 4 0 0 0,1-5 0 0 0,1 0 0 0 0,-1 0 0 0 0,1 1 0 0 0,-1-1 0 0 0,1 0 0 0 0,0 1 0 0 0,0-1 0 0 0,0 2 0 0 0,0 10 0 0 0,0-1 0 0 0,1-12 0 0 0,-1 0 0 0 0,0 0 0 0 0,0 0 0 0 0,0 0 0 0 0,1 0 0 0 0,-1 0 0 0 0,0 0 0 0 0,0 0 0 0 0,-1 0 0 0 0,1 0 0 0 0,0 0 0 0 0,0 0 0 0 0,0 0 0 0 0,-1 0 0 0 0,1 0 0 0 0,0 0 0 0 0,-1 0 0 0 0,-2 11 0 0 0,6-8 0 0 0,-2-4 0 0 0,4 5 0 0 0,0-1 0 0 0,0 0 0 0 0,0 0 0 0 0,0-1 0 0 0,1 0 0 0 0,-1 0 0 0 0,1 0 0 0 0,0-1 0 0 0,0 1 0 0 0,0-1 0 0 0,0-1 0 0 0,0 1 0 0 0,1-1 0 0 0,-1 0 0 0 0,1 0 0 0 0,-6-1 0 0 0,0 0 0 0 0,1 1 0 0 0,-1-1 0 0 0,0 0 0 0 0,0 0 0 0 0,1 0 0 0 0,-1 0 0 0 0,0 0 0 0 0,1 0 0 0 0,-1 0 0 0 0,0 0 0 0 0,0-1 0 0 0,0 1 0 0 0,1 0 0 0 0,-1-1 0 0 0,3-1 0 0 0,30-1 0 0 0,-28 3 0 0 0,1 0 0 0 0,-1-1 0 0 0,0 1 0 0 0,0-1 0 0 0,0-1 0 0 0,0 1 0 0 0,0-1 0 0 0,0 0 0 0 0,0 0 0 0 0,0-1 0 0 0,-1 0 0 0 0,1 0 0 0 0,3-3 0 0 0,2-2 6 0 0,1-1 1 0 0,0 1-1 0 0,4-1-6 0 0,-3 2 15 0 0,1-2 0 0 0,5-4-15 0 0,-15 9 2 0 0,1 0 0 0 0,-1 0 0 0 0,0 0-1 0 0,0-1 1 0 0,0 1 0 0 0,-1-1 0 0 0,0 0 0 0 0,2-4-2 0 0,5-11 22 0 0,-7 13-119 0 0,-1 1 0 0 0,2 0 0 0 0,-1-1 1 0 0,1 1-1 0 0,0 0 0 0 0,0 0 0 0 0,1 1 0 0 0,-1 0 0 0 0,1-1 1 0 0,5-2 96 0 0,-3 3-152 0 0,-4 3 56 0 0,-1 0-1 0 0,1 1 0 0 0,-1-1 1 0 0,0 0-1 0 0,0 0 1 0 0,0 0-1 0 0,1-2 97 0 0,-2 3-11 0 0,-1 0-1 0 0,1 0 0 0 0,-1 0 1 0 0,1 0-1 0 0,-1 1 1 0 0,0-1-1 0 0,1 0 0 0 0,-1 0 1 0 0,0 0-1 0 0,0 0 1 0 0,0 0-1 0 0,0 0 0 0 0,0 0 1 0 0,0-1-1 0 0,0 1 1 0 0,0 0-1 0 0,0 0 1 0 0,-1 0-1 0 0,1 1 0 0 0,0-1 1 0 0,-1 0-1 0 0,1 0 1 0 0,0 0-1 0 0,-1 0 0 0 0,0 0 12 0 0,1 1 0 0 0,0-1 0 0 0,0 1 0 0 0,-1 0 0 0 0,1-1 0 0 0,0 1 0 0 0,0 0 0 0 0,-1-1 0 0 0,1 1 0 0 0,0 0 0 0 0,0-1 0 0 0,0 1 0 0 0,0-1 0 0 0,0 1 0 0 0,-1 0 0 0 0,1-1 0 0 0,0 1 0 0 0,0-1 0 0 0,0 1 0 0 0,0 0 0 0 0,0-1 0 0 0,0 1 0 0 0,0-1 0 0 0,1 1 0 0 0,-1 0 0 0 0,0-1 0 0 0,0 1 0 0 0,0-1 0 0 0,0 1 0 0 0,0 0 0 0 0,1-1 0 0 0,-1 1 0 0 0,0 0 0 0 0,0-1 0 0 0,1 1 0 0 0,-1-1 0 0 0,-24 23 0 0 0,24-21-27 0 0,-1-1-1 0 0,0 1 1 0 0,1 1-1 0 0,-1-1 1 0 0,1 0-1 0 0,-1 0 1 0 0,1 0-1 0 0,0 0 1 0 0,-1 0-1 0 0,1 0 1 0 0,0 0-1 0 0,0 1 1 0 0,0-1-1 0 0,0 0 1 0 0,0 0-1 0 0,0 0 1 0 0,0 0-1 0 0,0 1 1 0 0,0-1-1 0 0,1 0 1 0 0,-1 0-1 0 0,0 0 1 0 0,1 0-1 0 0,-1 0 1 0 0,1 0-1 0 0,0 1 28 0 0,3 15-725 0 0,-5 0 603 0 0,0 0 0 0 0,-1 0 0 0 0,-1-1 0 0 0,-2 8 122 0 0,5-23 19 0 0,0 1 0 0 0,0-1 0 0 0,0 1 0 0 0,0-1 0 0 0,0 1 0 0 0,0-1 0 0 0,0 1 0 0 0,0-1 0 0 0,1 1 0 0 0,-1-1 0 0 0,1 1 0 0 0,-1-1 0 0 0,1 0 0 0 0,0 1 0 0 0,0 0-19 0 0,0-1 5 0 0,-1 0-1 0 0,1 0 0 0 0,-1 0 0 0 0,1 0 0 0 0,-1 0 1 0 0,1 0-1 0 0,-1 1 0 0 0,0-1 0 0 0,0 0 0 0 0,1 0 1 0 0,-1 0-1 0 0,0 1 0 0 0,0-1 0 0 0,0 0 0 0 0,0 0 1 0 0,0 0-1 0 0,-1 1 0 0 0,1-1 0 0 0,0 0 1 0 0,-1 0-1 0 0,1 1-4 0 0,-1-1-15 0 0,1-1 0 0 0,-1 1 0 0 0,1 0 0 0 0,0-1 0 0 0,-1 1 1 0 0,1 0-1 0 0,0 0 0 0 0,0-1 0 0 0,0 1 0 0 0,-1 0 0 0 0,1 0 0 0 0,0-1 1 0 0,0 1-1 0 0,0 0 0 0 0,0 0 0 0 0,0 0 0 0 0,0-1 0 0 0,1 1 0 0 0,-1 0 1 0 0,0 0-1 0 0,0-1 0 0 0,0 1 0 0 0,1 0 0 0 0,-1-1 0 0 0,0 1 0 0 0,1 0 1 0 0,-1 0 14 0 0,2 0-7 0 0,-1 0 0 0 0,1 0 0 0 0,-1 0 0 0 0,1 0 0 0 0,-1-1 0 0 0,1 1 0 0 0,-1 0 0 0 0,1-1 0 0 0,0 1 0 0 0,-1-1 0 0 0,2 1 7 0 0,1-1 94 0 0,-1 1 0 0 0,1 0 0 0 0,-1-1 0 0 0,0 0 0 0 0,1 0 0 0 0,-1 0 0 0 0,1 0 0 0 0,-1 0 0 0 0,1-1 0 0 0,-1 0 0 0 0,0 0 0 0 0,1 0 0 0 0,-1 0 0 0 0,0 0 0 0 0,0 0 0 0 0,0-1 0 0 0,0 0 0 0 0,0 1 0 0 0,0-1 0 0 0,2-2-94 0 0,-4 3-3 0 0,-1 1 0 0 0,0-1 0 0 0,1 1 1 0 0,-1-1-1 0 0,0 0 0 0 0,0 1 0 0 0,1-1 0 0 0,-1 0 0 0 0,0 1 0 0 0,0-1 0 0 0,0 0 0 0 0,0 1 0 0 0,0-1 0 0 0,0 0 0 0 0,0 1 0 0 0,0-1 0 0 0,0 0 0 0 0,0 1 0 0 0,0-1 3 0 0,0 0-6 0 0,0 0 0 0 0,0 1-1 0 0,0-1 1 0 0,0 0 0 0 0,0 0 0 0 0,0 0-1 0 0,0 1 1 0 0,0-1 0 0 0,0 0 0 0 0,1 0-1 0 0,-1 0 1 0 0,0 1 0 0 0,0-1-1 0 0,1 0 1 0 0,-1 0 0 0 0,0 1 0 0 0,1-1 6 0 0,15-15 40 0 0,-13 14-23 0 0,-1 1-1 0 0,0-1 0 0 0,0 0 1 0 0,0 0-1 0 0,0 0 1 0 0,-1 0-1 0 0,1 0 0 0 0,0 0 1 0 0,-1-1-1 0 0,0 1 0 0 0,1-1 1 0 0,-1 1-1 0 0,0-2-16 0 0,0 2 1 0 0,-1 0 0 0 0,1 0-1 0 0,0 0 1 0 0,0 0 0 0 0,0 0 0 0 0,0 1 0 0 0,0-1-1 0 0,0 0 1 0 0,0 0 0 0 0,0 1 0 0 0,1-1 0 0 0,-1 1-1 0 0,1-1 1 0 0,-1 1 0 0 0,1 0 0 0 0,-1 0 0 0 0,2-1-1 0 0,13-13-1 0 0,-9 1 1 0 0,-6 13 0 0 0,-1 0 0 0 0,0 0 0 0 0,1-1 0 0 0,-1 1 0 0 0,1 0 0 0 0,-1 0 0 0 0,1 1 0 0 0,0-1 0 0 0,-1 0 0 0 0,1 0 0 0 0,0 0 0 0 0,0 0 0 0 0,0 0 0 0 0,0 1 0 0 0,-1-1 0 0 0,1 0 0 0 0,0 1 0 0 0,0-1 0 0 0,0 1 0 0 0,0-1 0 0 0,1 1 0 0 0,-1 0 0 0 0,0-1 0 0 0,1 1 0 0 0,2-2-6 0 0,1 1 0 0 0,-1 0-1 0 0,1 1 1 0 0,-1-1 0 0 0,1 1-1 0 0,-1-1 1 0 0,1 2 0 0 0,0-1 0 0 0,-1 0-1 0 0,3 1 7 0 0,-4 0 4 0 0,0 0-1 0 0,-1 0 1 0 0,1 1-1 0 0,-1-1 1 0 0,1 0-1 0 0,-1 1 1 0 0,1 0-1 0 0,-1-1 1 0 0,0 1-1 0 0,0 0 1 0 0,0 0-1 0 0,0 0 1 0 0,0 1-1 0 0,0-1 1 0 0,-1 0-1 0 0,1 1 1 0 0,-1-1-1 0 0,0 1-3 0 0,5 8 0 0 0,-2 0 0 0 0,1 1 0 0 0,-2 0 0 0 0,1-1 0 0 0,-2 1 0 0 0,0 0 0 0 0,0 1 0 0 0,-1-1 0 0 0,0 1 0 0 0,3 26 0 0 0,2-4-1430 0 0,-6-27-5723 0 0</inkml:trace>
  <inkml:trace contextRef="#ctx0" brushRef="#br0" timeOffset="2566.431">3144 1064 8288 0 0,'0'0'190'0'0,"0"0"28"0"0,0 0 7 0 0,14-5 2334 0 0,-7 7-1780 0 0,1 1 3210 0 0,-9-1-3894 0 0,1-1 0 0 0,-1 0 1 0 0,0 0-1 0 0,0 0 0 0 0,1 1 1 0 0,-1-1-1 0 0,1 0 1 0 0,-1 1-1 0 0,1-1 0 0 0,0 1 1 0 0,0-1-1 0 0,-1 1 0 0 0,1-1 1 0 0,0 0-1 0 0,0 2-95 0 0,3 19 655 0 0,-3-18-525 0 0,1 0 0 0 0,-1 1 0 0 0,1-1 0 0 0,-1 0 0 0 0,-1 3-130 0 0,1 0 149 0 0,0 0-1 0 0,0 0 0 0 0,1 1 1 0 0,0-1-1 0 0,0 0 1 0 0,1 0-1 0 0,0 1-148 0 0,1 0 126 0 0,-2 0 1 0 0,1 1-1 0 0,-1-1 0 0 0,0 3-126 0 0,-1 1 111 0 0,-1-6-44 0 0,1 0 0 0 0,1 0 0 0 0,-1 0 0 0 0,1 0 0 0 0,1 4-67 0 0,-1-3 52 0 0,0-1 0 0 0,0 0 1 0 0,-1 1-1 0 0,0-1 0 0 0,0 5-52 0 0,0 20 164 0 0,0-23-110 0 0,0 1 1 0 0,0-1-1 0 0,-1 1 0 0 0,-2 6-54 0 0,-2 26 168 0 0,5-26-68 0 0,-2 0-1 0 0,0 1 1 0 0,-3 11-100 0 0,5-6 312 0 0,1-1 413 0 0,-1-12-1218 0 0,1-8 480 0 0,-1 0 1 0 0,1 0-1 0 0,-1-1 0 0 0,0 1 1 0 0,1 0-1 0 0,-1 0 0 0 0,1-1 1 0 0,-1 1-1 0 0,0-1 0 0 0,1 1 1 0 0,-1 0-1 0 0,0-1 0 0 0,1 1 0 0 0,-1-1 1 0 0,0 1-1 0 0,0-1 0 0 0,1 1 1 0 0,-1-1-1 0 0,0 1 0 0 0,0-1 1 0 0,0 1-1 0 0,0-1 0 0 0,1 1 1 0 0,-1-1-1 0 0,0 0 13 0 0,1-2-144 0 0,22-43-2136 0 0,0 2-5233 0 0,-11 24 2149 0 0</inkml:trace>
  <inkml:trace contextRef="#ctx0" brushRef="#br0" timeOffset="2906.882">3413 1173 9528 0 0,'0'0'432'0'0,"0"0"-4"0"0,0 0-179 0 0,0 0 256 0 0,6 6 810 0 0,-4-5-1077 0 0,0 1-1 0 0,-1-1 1 0 0,1 1 0 0 0,0 0 0 0 0,-1-1-1 0 0,1 1 1 0 0,-1 0 0 0 0,0 0-1 0 0,0 0 1 0 0,0 0 0 0 0,0 0 0 0 0,1 2-238 0 0,-2-3 67 0 0,0 0 0 0 0,0 0 0 0 0,0 0 0 0 0,-1 0 0 0 0,1 0 1 0 0,0 0-1 0 0,0 0 0 0 0,-1 0 0 0 0,1 0 0 0 0,0 0 0 0 0,-1 0 1 0 0,1 0-1 0 0,-1 0 0 0 0,1-1 0 0 0,-1 1 0 0 0,0 0 0 0 0,1 0 1 0 0,-1 0-1 0 0,0-1 0 0 0,1 1 0 0 0,-1 0 0 0 0,0-1 0 0 0,0 1 0 0 0,0-1 1 0 0,0 1-1 0 0,0-1 0 0 0,0 1 0 0 0,0-1-67 0 0,-13 8 343 0 0,0-2-1 0 0,0 1 1 0 0,-1-2 0 0 0,0 0-1 0 0,-1-1-342 0 0,-10 4-206 0 0,7-2 258 0 0,-1 0 1 0 0,-13 1-53 0 0,33-7 0 0 0,-1 0 0 0 0,1 0 0 0 0,0 0 0 0 0,-1 0 0 0 0,1 0 0 0 0,0 0 1 0 0,-1 0-1 0 0,1 0 0 0 0,0 0 0 0 0,-1 1 0 0 0,1-1 0 0 0,0 0 0 0 0,0 0 0 0 0,-1 0 0 0 0,1 0 0 0 0,0 1 0 0 0,0-1 0 0 0,-1 0 0 0 0,1 0 0 0 0,0 0 0 0 0,0 1 0 0 0,0-1 0 0 0,-1 0 1 0 0,1 0-1 0 0,0 1 0 0 0,0-1 0 0 0,0 0 0 0 0,0 1 0 0 0,0-1 0 0 0,0 0 0 0 0,-1 0 0 0 0,1 1 0 0 0,0-1 0 0 0,0 0 0 0 0,0 1 0 0 0,0-1 0 0 0,0 0 0 0 0,0 1 0 0 0,0-1 1 0 0,0 0-1 0 0,0 1 0 0 0,1-1 0 0 0,-1 0 0 0 0,0 0 0 0 0,0 1 0 0 0,0-1 0 0 0,0 0 0 0 0,0 1 0 0 0,0-1 0 0 0,1 0 0 0 0,5 11-11 0 0,-2-8 38 0 0,0 0 0 0 0,0 1 0 0 0,0-2 0 0 0,1 1 0 0 0,-1 0 0 0 0,1-1-27 0 0,21 15 227 0 0,-9-3-147 0 0,1-1 0 0 0,0 0 0 0 0,3-1-80 0 0,17 13 0 0 0,11 3 54 0 0,-36-22 408 0 0,0 1 0 0 0,-1 1 0 0 0,10 7-462 0 0,-1 0 328 0 0,0-1-1 0 0,9 4-327 0 0,7 4 201 0 0,-30-16-95 0 0,-4-5-76 0 0,7-2 21 0 0,-8 1-182 0 0,-2 0-762 0 0,0 0-342 0 0,0-1-69 0 0,3-1-8 0 0</inkml:trace>
  <inkml:trace contextRef="#ctx0" brushRef="#br0" timeOffset="3600.095">2864 1192 8288 0 0,'0'0'381'0'0,"0"0"-6"0"0,7-4-141 0 0,6 2 3463 0 0,-12 1-3635 0 0,-1 1 0 0 0,0 0 0 0 0,0 0 0 0 0,0 0 0 0 0,0 0 0 0 0,0 0 0 0 0,1 0 0 0 0,-1 0 0 0 0,0 0 0 0 0,0 0 0 0 0,0 0 0 0 0,0 0 0 0 0,1 0 0 0 0,-1 0 0 0 0,0 0 0 0 0,0 0 0 0 0,0 0 0 0 0,0 0 0 0 0,1 1 0 0 0,-1-1 0 0 0,0 0 0 0 0,0 0 0 0 0,0 0 0 0 0,0 0 0 0 0,0 0 0 0 0,1 0 0 0 0,-1 0 0 0 0,0 0 0 0 0,0 1 0 0 0,0-1 0 0 0,0 0 0 0 0,0 0 0 0 0,0 0 0 0 0,0 0 0 0 0,0 0 0 0 0,1 1 0 0 0,-1-1 0 0 0,0 0 0 0 0,0 0 0 0 0,0 0 0 0 0,0 0 0 0 0,0 0 0 0 0,0 1 0 0 0,0-1 0 0 0,0 0 0 0 0,0 0 0 0 0,0 0 0 0 0,0 0 0 0 0,0 1 0 0 0,0-1 0 0 0,0 0 0 0 0,0 0 0 0 0,0 0 0 0 0,0 0 0 0 0,-1 1 0 0 0,1-1 0 0 0,0 0 0 0 0,0 0 0 0 0,0 0 0 0 0,0 0-62 0 0,-1 1 427 0 0,-9 11 77 0 0,6-7-385 0 0,-1-1 0 0 0,0 0 0 0 0,0 0 0 0 0,0-1 0 0 0,-1 1 0 0 0,1-1 1 0 0,-1-1-1 0 0,0 1 0 0 0,-4 1-119 0 0,-3 2 85 0 0,-44 17 155 0 0,12-5-117 0 0,35-15-100 0 0,-1 1 1 0 0,1 0-1 0 0,0 0 0 0 0,-6 5-23 0 0,5-3 21 0 0,1-1-1 0 0,-11 4-20 0 0,-8 5 23 0 0,23-11-29 0 0,4-3 2 0 0,0 1 0 0 0,0 0 0 0 0,0 0 0 0 0,0 0 0 0 0,0 0 0 0 0,0 0 0 0 0,1 1 1 0 0,-1-1-1 0 0,0 0 0 0 0,1 1 0 0 0,-1-1 0 0 0,1 1 0 0 0,0 0 0 0 0,-1-1 0 0 0,1 1 0 0 0,0 0 0 0 0,0 0 4 0 0,1-1-2 0 0,0-1 1 0 0,0 1-1 0 0,0 0 0 0 0,0-1 0 0 0,0 1 0 0 0,0 0 1 0 0,0-1-1 0 0,0 1 0 0 0,0-1 0 0 0,0 1 0 0 0,0 0 1 0 0,0-1-1 0 0,0 1 0 0 0,1-1 0 0 0,-1 1 0 0 0,0 0 1 0 0,0-1-1 0 0,1 1 0 0 0,-1-1 0 0 0,0 1 0 0 0,1-1 1 0 0,-1 1-1 0 0,1-1 0 0 0,-1 1 0 0 0,1-1 0 0 0,-1 0 1 0 0,1 1-1 0 0,-1-1 0 0 0,1 0 0 0 0,0 1 2 0 0,0 0-14 0 0,12 12 104 0 0,1-1-1 0 0,1-1 1 0 0,0 0-1 0 0,0-1 1 0 0,1 0 0 0 0,8 3-90 0 0,-15-8 51 0 0,115 68 949 0 0,-57-38-233 0 0,-64-33-755 0 0,-1-1-11 0 0,-1 0 0 0 0,0 0 1 0 0,0 0-1 0 0,0 0 0 0 0,1 0 0 0 0,-1 0 0 0 0,0 0 0 0 0,0 0 0 0 0,-1 0 0 0 0,1 0 1 0 0,0 1-1 0 0,0-1 0 0 0,-1 0 0 0 0,1 1-1 0 0,0-1 59 0 0,-1-1 34 0 0,0 0 16 0 0,0 0-35 0 0,0 0-152 0 0,0 0-20 0 0,0 0-184 0 0,-1 0-804 0 0,-4 0-348 0 0</inkml:trace>
  <inkml:trace contextRef="#ctx0" brushRef="#br0" timeOffset="3937.355">2187 1372 15664 0 0,'-1'1'356'0'0,"-31"4"859"0"0,32-5-1205 0 0,-1 0-1 0 0,1 0 1 0 0,-1 1-1 0 0,0-1 0 0 0,1 0 1 0 0,-1 1-1 0 0,1-1 1 0 0,-1 0-1 0 0,1 1 0 0 0,-1-1 1 0 0,1 1-1 0 0,-1-1 0 0 0,1 1 1 0 0,0-1-1 0 0,-1 1 1 0 0,1 0-10 0 0,-4 3-3 0 0,-5 1 6 0 0,7-3 18 0 0,0-1 1 0 0,0 0 0 0 0,-1 1-1 0 0,1-1 1 0 0,0 1-1 0 0,0 0 1 0 0,1-1-1 0 0,-1 1 1 0 0,0 0-1 0 0,1 0 1 0 0,-1 0-1 0 0,1 0 1 0 0,-1 1-1 0 0,1 0-21 0 0,-3 5 169 0 0,0-1-1 0 0,-1 1 0 0 0,1-1 0 0 0,-2 0 0 0 0,1-1 1 0 0,-1 1-1 0 0,0-1-168 0 0,5-5 9 0 0,1 0 1 0 0,-1 0-1 0 0,0 1 1 0 0,0-1 0 0 0,1 0-1 0 0,-1 0 1 0 0,1 0-1 0 0,-1 1 1 0 0,1-1-1 0 0,-1 0 1 0 0,1 0-1 0 0,0 1 1 0 0,-1-1-1 0 0,1 0 1 0 0,0 1 0 0 0,0-1-1 0 0,0 0 1 0 0,0 1-10 0 0,0 0 14 0 0,0 0 0 0 0,0 0-1 0 0,0 0 1 0 0,0 0 0 0 0,0 0 0 0 0,-1 0 0 0 0,1 0 0 0 0,-1-1 0 0 0,0 2-14 0 0,-1 2 22 0 0,1-4-17 0 0,0 0 1 0 0,0 1-1 0 0,1-1 0 0 0,-1 1 1 0 0,0-1-1 0 0,1 0 0 0 0,-1 1 0 0 0,1-1 1 0 0,0 1-1 0 0,0-1 0 0 0,-1 1 1 0 0,1-1-1 0 0,0 1 0 0 0,0 0 1 0 0,0-1-1 0 0,0 1 0 0 0,1-1 1 0 0,-1 1-1 0 0,0-1 0 0 0,1 1 0 0 0,-1-1 1 0 0,1 0-1 0 0,-1 1 0 0 0,1-1-5 0 0,5 14 72 0 0,-5-12-71 0 0,0-1-1 0 0,0 0 1 0 0,-1 0-1 0 0,1 0 1 0 0,1 1-1 0 0,-1-1 1 0 0,0 0-1 0 0,0-1 1 0 0,1 1-1 0 0,-1 0 1 0 0,1 0-1 0 0,0-1 0 0 0,-1 1 1 0 0,1 0-1 0 0,0-1 1 0 0,0 0-1 0 0,1 1 0 0 0,14 5 0 0 0,5 0 0 0 0,-16-7 0 0 0,0-1 0 0 0,4 1 0 0 0,-7 0 0 0 0,1 1 0 0 0,-1-1 0 0 0,1 0 0 0 0,-1 0 0 0 0,1-1 0 0 0,-1 1 0 0 0,1-1 0 0 0,-1 0 0 0 0,1 0 0 0 0,-1 0 0 0 0,0 0 0 0 0,3-2 0 0 0,-1 0 80 0 0,0 1-1 0 0,0 0 0 0 0,-1 0 0 0 0,1 0 0 0 0,4 0-79 0 0,-5 1 108 0 0,0 0 0 0 0,0-1-1 0 0,0 1 1 0 0,0-1-1 0 0,-1 1 1 0 0,1-1 0 0 0,-1 0-1 0 0,1-1 1 0 0,-1 1-1 0 0,1-1-107 0 0,9-9 152 0 0,0 1 0 0 0,0 0 0 0 0,1 2 0 0 0,6-4-152 0 0,-12 8-4 0 0,-6 5 7 0 0,0-1 1 0 0,0 0-1 0 0,0 0 0 0 0,0 0 0 0 0,0 0 0 0 0,0-1 0 0 0,0 1 0 0 0,0 0 0 0 0,-1-1 0 0 0,1 1 0 0 0,-1-1 0 0 0,1 0 1 0 0,-1 1-1 0 0,1-1 0 0 0,-1 0 0 0 0,0 0 0 0 0,0 0 0 0 0,0 0 0 0 0,0 0 0 0 0,0 0 0 0 0,-1 0 0 0 0,2-2-3 0 0,-1-8 5 0 0,-1 5 55 0 0,1 0-1 0 0,-1 0 1 0 0,0 0 0 0 0,0 0 0 0 0,-2-7-60 0 0,1 3 57 0 0,1 10-65 0 0,0 0 0 0 0,0 0 0 0 0,0 0 0 0 0,0-1 0 0 0,0 1 0 0 0,0 0-1 0 0,0 0 1 0 0,-1 0 0 0 0,1-1 0 0 0,0 1 0 0 0,-1 0 0 0 0,1 0 0 0 0,-1 0 0 0 0,1 0-1 0 0,-1 0 1 0 0,0 0 0 0 0,1 0 0 0 0,-2-1 8 0 0,-3-2-14 0 0,0 0 0 0 0,0 1 0 0 0,-1-1 0 0 0,0 1 0 0 0,1 0 1 0 0,-1 0-1 0 0,-1 1 0 0 0,1 0 0 0 0,0 0 0 0 0,0 0 0 0 0,-1 1 0 0 0,1 0 0 0 0,-1 0 0 0 0,1 0 0 0 0,-1 1 0 0 0,-4 0 14 0 0,4 1-103 0 0,0-1-1 0 0,0 1 0 0 0,-1 0 0 0 0,1 0 0 0 0,0 1 1 0 0,-2 0 103 0 0,0 1-332 0 0,6-2 110 0 0,1-1-29 0 0,1 1-1 0 0,-1 0 1 0 0,0-1-1 0 0,0 1 0 0 0,0 0 1 0 0,0 0-1 0 0,0 0 1 0 0,1 0-1 0 0,-1 0 1 0 0,0 0-1 0 0,1 1 1 0 0,-2 0 251 0 0,-3 7-6413 0 0</inkml:trace>
  <inkml:trace contextRef="#ctx0" brushRef="#br0" timeOffset="4637.151">4196 1173 5528 0 0,'-39'-3'497'0'0,"37"3"-405"0"0,0-2 119 0 0,1 1 827 0 0,1 1 362 0 0,0 0 68 0 0,0 0-110 0 0,0 0-1283 0 0,0 0 0 0 0,0 0 0 0 0,1 0 0 0 0,-1 1 0 0 0,0-1 1 0 0,0 0-1 0 0,0 0 0 0 0,0 0 0 0 0,1 0 0 0 0,-1 0 1 0 0,0 0-1 0 0,0 0 0 0 0,0 0 0 0 0,1 0 0 0 0,-1 0 0 0 0,0 0 1 0 0,0 0-1 0 0,0 0 0 0 0,0 0 0 0 0,1 0 0 0 0,-1 0 0 0 0,0 0 1 0 0,0 0-1 0 0,0 0 0 0 0,1 0 0 0 0,-1 0 0 0 0,0 0 0 0 0,0-1 1 0 0,0 1-1 0 0,0 0 0 0 0,1 0 0 0 0,-1 0 0 0 0,0 0 0 0 0,0 0 1 0 0,0 0-1 0 0,0 0 0 0 0,0-1-75 0 0,5 0 5178 0 0,-7 7-3578 0 0,-2 0-1562 0 0,-1-1 0 0 0,1 1 0 0 0,-1-1 0 0 0,-1 0-1 0 0,1 0 1 0 0,0-1 0 0 0,-1 1 0 0 0,0-1 0 0 0,-6 2-38 0 0,-8 5-14 0 0,0-2 0 0 0,-12 3 14 0 0,-13 7 15 0 0,26-12-15 0 0,0-1 0 0 0,-10 2 0 0 0,15-4 0 0 0,0 0 0 0 0,0 1 0 0 0,0 0 0 0 0,1 1 0 0 0,-8 4 0 0 0,19-8 0 0 0,1-2 0 0 0,0 1 0 0 0,0-1 0 0 0,1 0 0 0 0,-1 1 0 0 0,0-1 0 0 0,0 1 0 0 0,0 0 0 0 0,1-1 0 0 0,-1 1 0 0 0,0 0 0 0 0,1-1 0 0 0,-1 1 0 0 0,1 0 0 0 0,-1 0 0 0 0,1-1 0 0 0,-1 1 0 0 0,1 0 0 0 0,0 0 0 0 0,-1 0 0 0 0,1 0 0 0 0,0 0 0 0 0,-1 0 0 0 0,1 0 0 0 0,0 0 0 0 0,1 1 0 0 0,1 0 0 0 0,-1 0 0 0 0,0-1 0 0 0,1 1 0 0 0,0 0 0 0 0,-1-1 0 0 0,1 0 0 0 0,0 1 0 0 0,0-1 0 0 0,0 0 0 0 0,0 0 0 0 0,6 6 0 0 0,10 10 0 0 0,-13-12 0 0 0,0 0 0 0 0,0 0 0 0 0,1-1 0 0 0,-1 1 0 0 0,4 1 0 0 0,14 6 0 0 0,-14-8 0 0 0,0 1 0 0 0,0 0 0 0 0,-1 1 0 0 0,0 0 0 0 0,3 3 0 0 0,-1-1 272 0 0,1 0-1 0 0,-1-1 0 0 0,1-1 0 0 0,11 6-271 0 0,-2-1 790 0 0,99 58-625 0 0,-107-63-329 0 0,-4-11-1864 0 0,1 2 788 0 0</inkml:trace>
  <inkml:trace contextRef="#ctx0" brushRef="#br0" timeOffset="5042.696">4552 1031 13560 0 0,'0'0'621'0'0,"0"0"-12"0"0,15 12 113 0 0,-14-11-638 0 0,0 0 0 0 0,0 0 0 0 0,0 0 1 0 0,0 0-1 0 0,0 1 0 0 0,0-1 1 0 0,0 0-1 0 0,0 1 0 0 0,0-1 0 0 0,-1 0 1 0 0,1 1-1 0 0,0-1 0 0 0,-1 1 0 0 0,1 0-84 0 0,-1-1 276 0 0,0-1 4 0 0,0 0 24 0 0,3 7 1419 0 0,-3-6-1722 0 0,0-1-1 0 0,0 1 1 0 0,0-1-1 0 0,0 1 1 0 0,0-1-1 0 0,0 1 1 0 0,0-1-1 0 0,0 0 1 0 0,0 1-1 0 0,0-1 1 0 0,0 1-1 0 0,0-1 1 0 0,-1 1-1 0 0,1-1 1 0 0,0 1-1 0 0,0-1 1 0 0,-1 0-1 0 0,1 1 1 0 0,0-1-1 0 0,-1 1 1 0 0,1-1-1 0 0,0 0 1 0 0,-1 1-1 0 0,-13 1 1961 0 0,15-2-1952 0 0,0 1-1 0 0,1-1 1 0 0,-1 0-1 0 0,0 1 0 0 0,0-1 1 0 0,0 1-1 0 0,1-1 1 0 0,-1 1-1 0 0,0 0 1 0 0,0-1-1 0 0,0 1 0 0 0,0 0 1 0 0,0 0-1 0 0,0 0 1 0 0,-1 0-1 0 0,1 0 0 0 0,0 0 1 0 0,0 0-1 0 0,-1 0 1 0 0,1 0-1 0 0,0 0 0 0 0,-1 1 1 0 0,1-1-1 0 0,-1 0 1 0 0,0 0-1 0 0,1 1-8 0 0,8 34-29 0 0,-9-34 39 0 0,16 114-19 0 0,-10-59 1888 0 0,10 38-1879 0 0,-9-41-1190 0 0,-4-46 910 0 0</inkml:trace>
  <inkml:trace contextRef="#ctx0" brushRef="#br0" timeOffset="5461.71">3850 1595 11976 0 0,'0'0'546'0'0,"9"-6"204"0"0,5 3-29 0 0,-12 2-471 0 0,0 0-1 0 0,0 1 0 0 0,0-1 1 0 0,0 1-1 0 0,0-1 1 0 0,1 1-1 0 0,-1 0 1 0 0,0 0-1 0 0,0 0 1 0 0,0 0-1 0 0,0 0 1 0 0,0 0-1 0 0,0 0 0 0 0,0 1 1 0 0,1-1-1 0 0,-1 1 1 0 0,0 0-1 0 0,0 0 1 0 0,-1-1-1 0 0,3 2-249 0 0,15 7 1071 0 0,-16-8-928 0 0,0 0 0 0 0,0 1 1 0 0,1-1-1 0 0,-1 1 0 0 0,0 0 1 0 0,1 1-144 0 0,27 25 462 0 0,-26-23-452 0 0,0 1 0 0 0,0-1 0 0 0,1-1-1 0 0,0 1 1 0 0,0-1 0 0 0,0 0 0 0 0,0 0 0 0 0,1-1-1 0 0,5 3-9 0 0,-8-5 3 0 0,0 1-1 0 0,0 0 0 0 0,0 0 0 0 0,-1 0 1 0 0,3 2-3 0 0,-2-1-35 0 0,1 0 0 0 0,-1-1 0 0 0,1 1 0 0 0,-1-1 0 0 0,1 0 0 0 0,0-1 0 0 0,0 1 0 0 0,4 0 35 0 0,4 1-1398 0 0,-2 0-504 0 0</inkml:trace>
  <inkml:trace contextRef="#ctx0" brushRef="#br0" timeOffset="6067.52">2533 1622 6392 0 0,'0'0'141'0'0,"0"0"23"0"0,-13 0 195 0 0,-10 0 811 0 0,22 0-532 0 0,1 0-30 0 0,0 0-135 0 0,-1 0-60 0 0,-6-2-11 0 0,5 1 12 0 0,2 1 64 0 0,0 0 30 0 0,0 0 4 0 0,0 0 0 0 0,0 0 0 0 0,0 0 0 0 0,13-6 750 0 0,-11 6-1154 0 0,0-1-1 0 0,0 0 0 0 0,0 1 1 0 0,0-1-1 0 0,0 1 1 0 0,0 0-1 0 0,1 0 1 0 0,-1 0-1 0 0,0 0 0 0 0,0 0 1 0 0,0 0-1 0 0,0 0 1 0 0,0 1-1 0 0,1-1 1 0 0,-1 1-1 0 0,1 0-107 0 0,5 2 371 0 0,0 1-1 0 0,0 0 1 0 0,5 3-371 0 0,13 7 754 0 0,-5-4-626 0 0,-2 0 0 0 0,1 2 0 0 0,10 8-128 0 0,-23-16 0 0 0,1 0 0 0 0,-1 0 0 0 0,1-1 0 0 0,7 3 0 0 0,22 9 0 0 0,35 22 1009 0 0,-27-15-2015 0 0,-15-6-3684 0 0,-16-8-1646 0 0</inkml:trace>
  <inkml:trace contextRef="#ctx0" brushRef="#br0" timeOffset="65848.41">5201 2402 11976 0 0,'-4'-1'256'0'0,"2"1"-171"0"0,1 0 0 0 0,0 0 0 0 0,-1-1 0 0 0,1 1-1 0 0,0 0 1 0 0,-1 1 0 0 0,1-1 0 0 0,0 0 0 0 0,0 0 0 0 0,-1 0-1 0 0,1 1 1 0 0,0-1-85 0 0,-2 3 22 0 0,8 2-22 0 0,-2-3 67 0 0,0 1 0 0 0,0-1 0 0 0,0 0 1 0 0,0 0-1 0 0,0 0 0 0 0,0-1 1 0 0,1 1-1 0 0,-1-1 0 0 0,1 1 0 0 0,-1-1 1 0 0,1 0-1 0 0,-1-1 0 0 0,1 1 1 0 0,0-1-1 0 0,0 1 0 0 0,-1-1 0 0 0,1 0 1 0 0,0-1-1 0 0,0 1-67 0 0,5 0 170 0 0,38 0 262 0 0,32-5-432 0 0,-63 3 29 0 0,0-1 0 0 0,0 0 1 0 0,0-1-1 0 0,0-1 0 0 0,-1 0 1 0 0,11-7-30 0 0,11-5 386 0 0,-7 3 437 0 0,1-1-1 0 0,-1-3-822 0 0,28-16 63 0 0,-27 16 821 0 0,-1-1 0 0 0,15-12-884 0 0,53-47-1743 0 0,-59 42 1727 0 0,-10 7 16 0 0,-24 25 0 0 0,-1-2 0 0 0,1 1 0 0 0,-1 0 0 0 0,-1-1 0 0 0,1 0 0 0 0,0-1 0 0 0,18-25 0 0 0,-16 25 4 0 0,26-29 26 0 0,1 1 0 0 0,23-17-30 0 0,35-30 1787 0 0,9-6-2522 0 0,-50 45-330 0 0,-22 17 1014 0 0,24-15 51 0 0,9-5 0 0 0,-34 25 0 0 0,1 0 0 0 0,1 2 0 0 0,6-2 0 0 0,-10 7 0 0 0,-1-1 0 0 0,11-9 0 0 0,17-12 0 0 0,-12 13 0 0 0,15-5 0 0 0,12-6 0 0 0,-54 28 0 0 0,1 0 0 0 0,-1 1 0 0 0,1 1 0 0 0,0 0 0 0 0,13-1 0 0 0,5-2 0 0 0,-9 1 0 0 0,0 2 0 0 0,0 0 0 0 0,0 1 0 0 0,10 1 0 0 0,-5 2 0 0 0,20 0 0 0 0,11 1 0 0 0,-44-2 0 0 0,-1 1 0 0 0,1 0 0 0 0,-1 1 0 0 0,0 1 0 0 0,1 0 0 0 0,0 1 0 0 0,13 5 399 0 0,0 2-1 0 0,-1 0 1 0 0,0 2-1 0 0,-1 0 0 0 0,5 5-398 0 0,18 16 0 0 0,-2 2 0 0 0,43 41 0 0 0,-57-48 0 0 0,-18-16 0 0 0,-1 0 0 0 0,4 6 0 0 0,-1-2 0 0 0,0-1 0 0 0,2 0 0 0 0,7 4 0 0 0,23 18 0 0 0,14 14 0 0 0,-29-25 0 0 0,-1 2 0 0 0,-1 2 0 0 0,4 5 0 0 0,48 64 1928 0 0,-57-66-1834 0 0,11 18-94 0 0,-34-43-104 0 0,-4-7 41 0 0,0-1 1 0 0,0 1-1 0 0,0 0 0 0 0,1 0 0 0 0,-1-1 0 0 0,0 1 1 0 0,1 0-1 0 0,-1-1 0 0 0,0 1 0 0 0,1 0 1 0 0,-1-1-1 0 0,1 1 0 0 0,-1-1 0 0 0,1 1 0 0 0,0 0 63 0 0,-7 5-5965 0 0,3-1-245 0 0</inkml:trace>
  <inkml:trace contextRef="#ctx0" brushRef="#br0" timeOffset="66367.452">6524 2296 11976 0 0,'0'0'266'0'0,"0"0"44"0"0,0 0 15 0 0,0 0-26 0 0,3 9 735 0 0,-10 19 71 0 0,6-23-1040 0 0,1 0 0 0 0,-2 0 0 0 0,1 0 0 0 0,0-1 0 0 0,-1 1 0 0 0,0 0 0 0 0,-1 1-65 0 0,-9 28 1440 0 0,9-28-1412 0 0,0 1-1 0 0,1 0 0 0 0,0 0 1 0 0,0 0-1 0 0,0 0 1 0 0,1 7-28 0 0,-5 14 0 0 0,4-15 0 0 0,1-11 0 0 0,1 1 0 0 0,0-1 0 0 0,-1 0 0 0 0,1 0 0 0 0,-1 0 0 0 0,0 0 0 0 0,0 0 0 0 0,0 0 0 0 0,0 0 0 0 0,0 1 0 0 0,-2 5 0 0 0,4-5-2 0 0,-1-2 0 0 0,1-1-1 0 0,-1 1 0 0 0,0 0 0 0 0,0-1 0 0 0,0 1 1 0 0,0 0-1 0 0,1-1 0 0 0,-1 1 0 0 0,0 0 0 0 0,-1 0 0 0 0,1-1 1 0 0,0 1-1 0 0,0 0 0 0 0,0-1 0 0 0,0 1 0 0 0,0 0 1 0 0,-1-1-1 0 0,1 1 0 0 0,0 0 0 0 0,-1-1 0 0 0,1 1 0 0 0,-1 0 3 0 0,-2 6-116 0 0,3-6-5533 0 0,0-1 5639 0 0,0 0-4958 0 0</inkml:trace>
  <inkml:trace contextRef="#ctx0" brushRef="#br0" timeOffset="66667.899">6720 2302 11976 0 0,'0'0'266'0'0,"0"0"44"0"0,0 0 15 0 0,0 0-26 0 0,0 1-198 0 0,1 0-61 0 0,0 0 0 0 0,0 1 0 0 0,-1-1 0 0 0,1 1 0 0 0,0-1 0 0 0,-1 1 0 0 0,1 0 0 0 0,-1-1 0 0 0,0 1 0 0 0,0-1 0 0 0,1 1 0 0 0,-1 1-40 0 0,0 5 453 0 0,2 0-133 0 0,-1 0 0 0 0,0 1-1 0 0,-1-1 1 0 0,0 1 0 0 0,0-1-1 0 0,-1 1 1 0 0,0-1-1 0 0,-1 3-319 0 0,0 9 592 0 0,-3 10-576 0 0,-2 7-16 0 0,3-11 0 0 0,3-21-64 0 0,1-4-273 0 0,0-1-138 0 0,9 9-882 0 0,-6-7-2659 0 0,-3-2 2482 0 0</inkml:trace>
  <inkml:trace contextRef="#ctx0" brushRef="#br0" timeOffset="67001.739">6945 2268 11976 0 0,'0'0'266'0'0,"0"0"44"0"0,0 0 15 0 0,7 12 86 0 0,-6-3-109 0 0,-1 0 1 0 0,1 0-1 0 0,-2 0 1 0 0,1 0-1 0 0,-1 0 1 0 0,0 0-1 0 0,-3 7-302 0 0,-1 15 365 0 0,-7 9 1075 0 0,10-26-1399 0 0,0 1 1 0 0,-1 0-1 0 0,0-1 0 0 0,-6 12-41 0 0,9-25 0 0 0,-1 0 0 0 0,1-1 0 0 0,0 1 0 0 0,-1-1 0 0 0,1 1 0 0 0,0 0 0 0 0,0-1 0 0 0,-1 1 0 0 0,1 0 0 0 0,0-1 0 0 0,0 1 0 0 0,0 0 0 0 0,0-1 0 0 0,0 1 0 0 0,0 0 0 0 0,0-1 0 0 0,0 1 0 0 0,0 0 0 0 0,0-1 0 0 0,0 1 0 0 0,1 0 0 0 0,-1-1 0 0 0,1 3 0 0 0,-3 16-829 0 0,8-20-1953 0 0,3-1-2334 0 0</inkml:trace>
  <inkml:trace contextRef="#ctx0" brushRef="#br0" timeOffset="67246.056">7126 2321 10136 0 0,'0'0'464'0'0,"0"0"-10"0"0,2 9-204 0 0,-4 2 147 0 0,2-10-316 0 0,-1 0 0 0 0,1 1-1 0 0,0-1 1 0 0,0 0 0 0 0,0 1 0 0 0,-1-1 0 0 0,1 1 0 0 0,1-1 0 0 0,-1 0 0 0 0,0 1 0 0 0,0-1 0 0 0,1 1-81 0 0,0 6 401 0 0,0-1 0 0 0,0 1 0 0 0,0-1 0 0 0,-1 1 0 0 0,0 0 0 0 0,0 3-401 0 0,-1 7 666 0 0,-6 36 949 0 0,1 54-1664 0 0,7-108-4248 0 0,4 0-1316 0 0</inkml:trace>
  <inkml:trace contextRef="#ctx0" brushRef="#br0" timeOffset="67460.401">7407 2332 15664 0 0,'0'0'356'0'0,"-1"6"859"0"0,-1-4-1202 0 0,1-1-1 0 0,0 1 1 0 0,0 0-1 0 0,0 0 0 0 0,0-1 1 0 0,0 1-1 0 0,0 0 0 0 0,1 0 1 0 0,-1 0-1 0 0,0 0 0 0 0,1 0 1 0 0,0 0-1 0 0,-1 0-12 0 0,-3 34-22 0 0,2-18 31 0 0,-11 104-9 0 0,5-87-1157 0 0,8-34-4629 0 0</inkml:trace>
  <inkml:trace contextRef="#ctx0" brushRef="#br0" timeOffset="67730.765">7632 2285 13824 0 0,'0'0'314'0'0,"0"0"46"0"0,0 0 22 0 0,0 0-50 0 0,0 8-208 0 0,2 2 280 0 0,-1 0 1 0 0,0-1 0 0 0,-1 1 0 0 0,0 0-1 0 0,-1 7-404 0 0,1 31 459 0 0,-2-16 711 0 0,-2 10-735 0 0,3-26-178 0 0,1 2-3202 0 0,1-19 647 0 0,4 0-3155 0 0</inkml:trace>
  <inkml:trace contextRef="#ctx0" brushRef="#br0" timeOffset="68046.565">7875 2229 13824 0 0,'1'3'163'0'0,"0"0"0"0"0,0-1 0 0 0,0 1 0 0 0,-1 0 1 0 0,1 0-1 0 0,-1 0 0 0 0,0 0 0 0 0,1 0 0 0 0,-1 0 0 0 0,-1 2-163 0 0,-4 33 363 0 0,2-17 586 0 0,-1 7-72 0 0,2-14-70 0 0,0 1 0 0 0,0 10-807 0 0,-5 36 237 0 0,-4 8 1739 0 0,11-68-1976 0 0,0-1 0 0 0,0 1 0 0 0,0-1 0 0 0,-1 1 0 0 0,1-1 0 0 0,0 1 0 0 0,0-1 0 0 0,0 1 0 0 0,0-1 0 0 0,0 1 0 0 0,0-1 0 0 0,0 1 0 0 0,0-1 0 0 0,0 1 0 0 0,0-1 0 0 0,0 1 0 0 0,1-1 0 0 0,-1 1 0 0 0,0-1 0 0 0,0 1 0 0 0,0-1 0 0 0,1 1 0 0 0,-1-1 0 0 0,0 1 0 0 0,1-1 0 0 0,-1 0 0 0 0,0 1 0 0 0,1-1 0 0 0,-1 1 0 0 0,0-1 0 0 0,1 0 0 0 0,-1 1 0 0 0,1-1 0 0 0,4 7-1253 0 0,-1-3-3400 0 0,-3-3-2032 0 0</inkml:trace>
  <inkml:trace contextRef="#ctx0" brushRef="#br0" timeOffset="69388.085">8384 1952 4752 0 0,'-6'0'72'0'0,"-9"-5"404"0"0,14 4-48 0 0,1 1 118 0 0,0 0 20 0 0,0 0 3 0 0,0 0 7 0 0,0 0 7 0 0,0 0 1 0 0,0 0 2 0 0,0 0 12 0 0,0 0 2 0 0,0 0 0 0 0,0 0-4 0 0,0 0-16 0 0,0 0-4 0 0,0 0 0 0 0,0 0-28 0 0,0 0-119 0 0,0 0-56 0 0,0 0-11 0 0,0 0-30 0 0,0 0-118 0 0,0 0-48 0 0,0 4-73 0 0,0-1 1 0 0,1 1-1 0 0,0-1 1 0 0,-1 0-1 0 0,1 0 1 0 0,1 1-1 0 0,-1-1 1 0 0,0 0-1 0 0,1 0 1 0 0,-1 0-1 0 0,1 0 1 0 0,0-1-1 0 0,0 1 1 0 0,0 0-1 0 0,1-1 1 0 0,-1 1-1 0 0,0-1 1 0 0,1 0 0 0 0,1 2-94 0 0,7 3 157 0 0,-1 0 1 0 0,1 0 0 0 0,0-1-1 0 0,6 2-157 0 0,-13-5 25 0 0,0-1 0 0 0,0 1-1 0 0,-1-1 1 0 0,0 1-1 0 0,1 0 1 0 0,-1 0 0 0 0,0 1-1 0 0,0 0-24 0 0,0 0 24 0 0,0-1-1 0 0,1 0 0 0 0,-1 1 1 0 0,0-1-1 0 0,1 0 1 0 0,0-1-1 0 0,0 1 0 0 0,1 0-23 0 0,9 5 54 0 0,1 1-1 0 0,-2 1 1 0 0,1 0-1 0 0,-1 1 1 0 0,8 8-54 0 0,-5-4 260 0 0,1 0 0 0 0,18 11-260 0 0,-12-13 802 0 0,1 0 0 0 0,0-1-802 0 0,-7-4-1 0 0,-11-4 0 0 0,0-1 0 0 0,0 0-1 0 0,0-1 1 0 0,0 1 0 0 0,1-1-1 0 0,-1 0 1 0 0,0-1-1 0 0,1 0 1 0 0,3 1 1 0 0,3-2 5 0 0,0 1 1 0 0,0 0-1 0 0,0 1 0 0 0,1 1-5 0 0,-12-2 70 0 0,15 5 260 0 0,36-4-252 0 0,-52-2-186 0 0,3-2-3102 0 0,-4 2 1912 0 0,0 0-291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3:58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506 321 4144 0 0,'13'0'440'0'0,"57"0"5430"0"0,-69 0-5187 0 0,-1 0 12 0 0,0 0-34 0 0,0 0-145 0 0,0 0-61 0 0,0 0-9 0 0,0 0-14 0 0,0 0-41 0 0,-7 2 348 0 0,-43 6 438 0 0,19-3 417 0 0,0 0 1 0 0,-31-1-1595 0 0,38-3 142 0 0,17 0-140 0 0,0-1 0 0 0,0 0 1 0 0,-1 0-1 0 0,1-1 0 0 0,-1 0-2 0 0,-15-3-170 0 0,17 4-40 0 0,0-1 0 0 0,1 0 0 0 0,-1 0 0 0 0,0-1 0 0 0,1 1 0 0 0,-1-1 0 0 0,1-1 0 0 0,-4-1 210 0 0,8 3 14 0 0,0 1-1 0 0,0-1 1 0 0,1 0 0 0 0,-1 0 0 0 0,0 1 0 0 0,0-1 0 0 0,1 0-1 0 0,-1 0 1 0 0,1 0 0 0 0,-1 0 0 0 0,1 0 0 0 0,-1 0-1 0 0,1 0 1 0 0,0 0 0 0 0,-1 0 0 0 0,1 0 0 0 0,0 0 0 0 0,0 0-1 0 0,0 0 1 0 0,0 0 0 0 0,0 0 0 0 0,0 0 0 0 0,0 0-1 0 0,0 0 1 0 0,0 0 0 0 0,0 0 0 0 0,0 0 0 0 0,1 0 0 0 0,-1 0-1 0 0,1 0 1 0 0,-1-1-14 0 0,2-3 21 0 0,1 0 0 0 0,-1 0 0 0 0,1 0 0 0 0,0 0 0 0 0,0 0-21 0 0,56-73 53 0 0,-28 43-53 0 0,-23 26 5 0 0,0 0 1 0 0,7-9-6 0 0,-15 17 3 0 0,4-3 31 0 0,7-4 46 0 0,-9 7-14 0 0,2 1 6 0 0,-4 0-68 0 0,0 0 0 0 0,1 0 1 0 0,-1 0-1 0 0,0 0 0 0 0,0 0 1 0 0,0 0-1 0 0,0 0 0 0 0,1 0 0 0 0,-1 1 1 0 0,0-1-1 0 0,0 0 0 0 0,0 0 1 0 0,0 0-1 0 0,1 0 0 0 0,-1 0 1 0 0,0 1-1 0 0,0-1 0 0 0,0 0 0 0 0,0 0 1 0 0,0 0-1 0 0,0 1 0 0 0,0-1 1 0 0,0 0-1 0 0,0 0 0 0 0,0 0 1 0 0,1 1-1 0 0,-1-1 0 0 0,0 0 0 0 0,0 0 1 0 0,0 0-1 0 0,0 1-4 0 0,3 8 111 0 0,-2-6-101 0 0,0 0 0 0 0,-1 0 0 0 0,1 1 0 0 0,-1-1 0 0 0,0 0 1 0 0,0 0-1 0 0,0 0 0 0 0,-1 0 0 0 0,1 0-10 0 0,-1 13-1 0 0,10 33 1 0 0,-1 25 509 0 0,11 45-509 0 0,-11-78-107 0 0,-5-17-13 0 0,-1-7 57 0 0,1-1-1 0 0,3 9 64 0 0,0 1-12 0 0,-5-20 13 0 0,0 0-1 0 0,1 0 0 0 0,-1-1 0 0 0,1 1 0 0 0,1 1 0 0 0,9 18 0 0 0,-12-24-9 0 0,1-1 0 0 0,-1 1 0 0 0,0-1 0 0 0,1 1 0 0 0,-1-1-1 0 0,0 0 1 0 0,1 1 0 0 0,-1-1 0 0 0,1 1 0 0 0,-1-1 0 0 0,1 0 0 0 0,-1 1-1 0 0,1-1 1 0 0,-1 0 0 0 0,1 0 0 0 0,-1 1 0 0 0,1-1 0 0 0,-1 0-1 0 0,1 0 1 0 0,0 0 0 0 0,-1 0 0 0 0,1 0 0 0 0,-1 1 0 0 0,1-1 0 0 0,0 0-1 0 0,-1-1 1 0 0,1 1 0 0 0,-1 0 0 0 0,1 0 0 0 0,-1 0 0 0 0,1 0-1 0 0,0 0 1 0 0,0-1 9 0 0,13-9-1190 0 0,-11 8 522 0 0,6-7-3630 0 0,0-4-1315 0 0</inkml:trace>
  <inkml:trace contextRef="#ctx0" brushRef="#br0" timeOffset="418.795">718 92 6912 0 0,'-3'-5'83'0'0,"0"0"1"0"0,0 0-1 0 0,-1 0 1 0 0,1 1 0 0 0,-1-1-1 0 0,0 1 1 0 0,-1 0-1 0 0,1 0 1 0 0,-1 0-1 0 0,0 1 1 0 0,0-1-1 0 0,0 1-83 0 0,-3-2 1022 0 0,0 1-1 0 0,0 0 0 0 0,0 0 0 0 0,0 1 0 0 0,0 0 0 0 0,-1 0 0 0 0,1 1 1 0 0,-2-1-1022 0 0,-4 1 484 0 0,0 0 1 0 0,0 1-1 0 0,1 1 1 0 0,-1 0-1 0 0,-1 1-484 0 0,-9 1-38 0 0,0 2 0 0 0,0 1 1 0 0,0 0-1 0 0,1 2 0 0 0,-21 8 38 0 0,15-2 184 0 0,1 0 1 0 0,0 2-1 0 0,1 1 1 0 0,1 2-1 0 0,0 0 0 0 0,-11 12-184 0 0,22-16 0 0 0,1 0 0 0 0,1 1 0 0 0,1 0 0 0 0,0 1 0 0 0,1 0 0 0 0,0 1 0 0 0,2 0 0 0 0,-4 9 0 0 0,7-9 0 0 0,0 0 0 0 0,1 0 0 0 0,1 1 0 0 0,0-1 0 0 0,1 1 0 0 0,3-15 0 0 0,-2 15 0 0 0,1-1 0 0 0,1 1 0 0 0,0-1 0 0 0,1 0 0 0 0,3 12 0 0 0,-1-1 0 0 0,-1-16 29 0 0,0 0-1 0 0,1 0 1 0 0,1 0-1 0 0,0-1 1 0 0,0 1-1 0 0,1-1 1 0 0,0 0-1 0 0,1 0 1 0 0,1 0-1 0 0,0-1 1 0 0,0 0-1 0 0,0 0 1 0 0,2-1-1 0 0,-1 0 1 0 0,1-1-1 0 0,0 1 1 0 0,1-2-1 0 0,0 1 1 0 0,0-1-1 0 0,0-1 1 0 0,1 0-1 0 0,0 0 1 0 0,1-1-1 0 0,-1-1 1 0 0,1 0-1 0 0,-1 0 1 0 0,1-1-1 0 0,1-1 1 0 0,-1 0-1 0 0,0-1 1 0 0,0 0-1 0 0,9-1-28 0 0,4-1 80 0 0,0-1-1 0 0,1-1 1 0 0,-1-2-1 0 0,-1-1 1 0 0,1 0-1 0 0,-1-2 0 0 0,0-1 1 0 0,-1-1-1 0 0,0 0 1 0 0,0-2-1 0 0,-1-1 0 0 0,-1-1 1 0 0,0 0-1 0 0,0-3-79 0 0,10-8 259 0 0,-1-2 0 0 0,-2-1 0 0 0,-1-1 0 0 0,-1-1 0 0 0,-1-2 0 0 0,-2 0 0 0 0,-1-2 0 0 0,8-19-259 0 0,-25 44 0 0 0,-1 0 0 0 0,-1 1 0 0 0,0-1 0 0 0,0-1 0 0 0,-1 1 0 0 0,0 0 0 0 0,0-1 0 0 0,-1 1 0 0 0,0-1 0 0 0,-1-1 0 0 0,0 5 0 0 0,0 1 0 0 0,-1 0 0 0 0,0 0 0 0 0,0 0 0 0 0,0-1 0 0 0,-1 1 0 0 0,1 0 0 0 0,-1 1 0 0 0,0-1 0 0 0,-1 0 0 0 0,1 0 0 0 0,-1 1 0 0 0,0 0 0 0 0,0-1 0 0 0,0 1 0 0 0,-1 0 0 0 0,1 1 0 0 0,-1-1 0 0 0,-1-1 0 0 0,-7-3 57 0 0,0 0 0 0 0,0 0-1 0 0,-1 1 1 0 0,0 1 0 0 0,0 0 0 0 0,0 1-1 0 0,-1 0 1 0 0,1 1 0 0 0,-1 0 0 0 0,-10 0-57 0 0,1 1-552 0 0,-1 0 0 0 0,0 2 0 0 0,-7 0 552 0 0,-35 5-5380 0 0,29 1-1935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2:56.8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0 5064 0 0,'0'0'232'0'0,"-4"18"2089"0"0,1 22 5230 0 0,1-30-7348 0 0,0 0 0 0 0,1 0 0 0 0,0 0 1 0 0,1 0-1 0 0,0 0 0 0 0,0-1 0 0 0,1 1 1 0 0,0 0-1 0 0,1 0 0 0 0,0 0 0 0 0,1 1-203 0 0,0 3 105 0 0,-1 0-1 0 0,0-1 0 0 0,0 11-104 0 0,2 22 715 0 0,-2-25-519 0 0,0 1-1 0 0,-2-1 0 0 0,0 1 0 0 0,-2-1 0 0 0,0 2-195 0 0,-7 32 0 0 0,8-52-84 0 0,0 0 0 0 0,0 0 0 0 0,0 0 0 0 0,0 0 0 0 0,0-1 0 0 0,-1 1 0 0 0,1 0-1 0 0,-1-1 1 0 0,0 1 0 0 0,0 0 0 0 0,0-1 0 0 0,0 0 0 0 0,0 0 0 0 0,0 1 0 0 0,-1-1-1 0 0,1-1 1 0 0,-1 1 0 0 0,1 0 0 0 0,-1-1 0 0 0,0 1 0 0 0,-2 0 84 0 0,-4-1-1010 0 0</inkml:trace>
  <inkml:trace contextRef="#ctx0" brushRef="#br0" timeOffset="506.369">6 328 8288 0 0,'5'-24'381'0'0,"-4"23"-360"0"0,-1 0 0 0 0,0 0 0 0 0,1 0 1 0 0,-1 0-1 0 0,1 0 0 0 0,-1 0 0 0 0,1 0 0 0 0,-1 1 0 0 0,1-1 0 0 0,0 0 0 0 0,-1 0 0 0 0,1 1 1 0 0,0-1-1 0 0,-1 0 0 0 0,1 1 0 0 0,0-1 0 0 0,0 0 0 0 0,0 1 0 0 0,0 0 0 0 0,0-1 0 0 0,0 1 1 0 0,0-1-1 0 0,0 1 0 0 0,0 0 0 0 0,0 0 0 0 0,0 0 0 0 0,0-1 0 0 0,0 1 0 0 0,0 0 0 0 0,0 0 1 0 0,0 0-1 0 0,0 0 0 0 0,0 1 0 0 0,0-1 0 0 0,0 0 0 0 0,1 1-21 0 0,1-1 136 0 0,0 1 0 0 0,1 0 0 0 0,-1 1 1 0 0,0-1-1 0 0,0 0 0 0 0,0 1 0 0 0,0 0 0 0 0,0 0 0 0 0,1 1-136 0 0,5 6 793 0 0,0 0 1 0 0,0 1-1 0 0,-2 0 0 0 0,6 8-793 0 0,13 17 1154 0 0,-20-25-768 0 0,1 0 0 0 0,-1 0 0 0 0,-1 1 0 0 0,0 0 0 0 0,1 4-386 0 0,-2-6 295 0 0,-3-7-206 0 0,-1-1-15 0 0,3 5-10 0 0,-3-5 190 0 0,0-1 84 0 0,0 0 12 0 0,-1-1-289 0 0,0 1-1 0 0,0-1 0 0 0,0 0 1 0 0,-1 1-1 0 0,1-1 0 0 0,0 0 1 0 0,0 0-1 0 0,0 0 1 0 0,0 0-1 0 0,0 0 0 0 0,1 0 1 0 0,-1 0-1 0 0,0-1-60 0 0,0 1 71 0 0,0 0-62 0 0,0 0-1 0 0,1-1 0 0 0,-1 1 1 0 0,0 0-1 0 0,1 0 0 0 0,0-1 0 0 0,-1 1 1 0 0,1 0-1 0 0,0-1 0 0 0,-1 1 0 0 0,1-1 1 0 0,0 1-1 0 0,0 0 0 0 0,0-1 1 0 0,0 1-1 0 0,0-1 0 0 0,1 1 0 0 0,-1 0 1 0 0,0-1-1 0 0,1 0-8 0 0,10-27-15 0 0,-11 28 16 0 0,5-6-50 0 0,0 0-1 0 0,0 0 0 0 0,0 0 0 0 0,1 1 0 0 0,0-1 0 0 0,0 1 0 0 0,1 1 0 0 0,2-3 50 0 0,8-6-459 0 0,83-64-2432 0 0,-94 73 2876 0 0,0 0-1 0 0,0 1 0 0 0,1-1 1 0 0,-1 1-1 0 0,1 0 0 0 0,0 0 1 0 0,0 1-1 0 0,0 0 0 0 0,0 1 1 0 0,1-1-1 0 0,-1 1 0 0 0,1 1 1 0 0,-1-1-1 0 0,1 1 0 0 0,0 1 1 0 0,0-1 15 0 0,-6 1-4 0 0,-1 0 1 0 0,1 0 0 0 0,0 0 0 0 0,-1 0 0 0 0,1 1-1 0 0,0-1 1 0 0,-1 0 0 0 0,1 1 0 0 0,-1-1-1 0 0,1 1 1 0 0,-1 0 0 0 0,1-1 0 0 0,-1 1 0 0 0,1 0-1 0 0,-1 0 1 0 0,1 0 0 0 0,-1 0 0 0 0,0 0 0 0 0,0 0-1 0 0,2 2 4 0 0,-2-2-4 0 0,0 1 0 0 0,0 0 0 0 0,0 0 0 0 0,0 1 0 0 0,-1-1-1 0 0,1 0 1 0 0,0 0 0 0 0,-1 0 0 0 0,1 0 0 0 0,-1 1-1 0 0,0-1 1 0 0,0 0 0 0 0,0 0 0 0 0,0 0 4 0 0,-1 9 169 0 0,0 0 1 0 0,-1-1-1 0 0,-1 1 1 0 0,1-1-1 0 0,-4 7-169 0 0,6-16 20 0 0,-47 115 894 0 0,35-77-786 0 0,12-33-72 0 0,0-6-52 0 0,0 1 0 0 0,0 0 0 0 0,0-1 0 0 0,0 1 0 0 0,0-1 0 0 0,0 1-1 0 0,0-1 1 0 0,1 1 0 0 0,-1-1 0 0 0,0 1 0 0 0,0-1 0 0 0,0 1 0 0 0,1-1 0 0 0,-1 1 0 0 0,0-1 0 0 0,0 0-1 0 0,1 1 1 0 0,-1-1 0 0 0,1 1 0 0 0,-1-1 0 0 0,0 0 0 0 0,1 1 0 0 0,-1-1 0 0 0,1 0 0 0 0,-1 1 0 0 0,1-1-1 0 0,-1 0 1 0 0,1 0 0 0 0,-1 0 0 0 0,1 1 0 0 0,-1-1 0 0 0,1 0 0 0 0,-1 0-4 0 0,2 0 15 0 0,0 2 17 0 0,0-1 0 0 0,1 0-1 0 0,-1 0 1 0 0,1 0 0 0 0,0-1 0 0 0,-1 1-1 0 0,1-1 1 0 0,0 1 0 0 0,-1-1 0 0 0,1 0-1 0 0,0 0 1 0 0,-1 0 0 0 0,1 0 0 0 0,0 0-1 0 0,0-1 1 0 0,-1 1 0 0 0,1-1 0 0 0,-1 0-1 0 0,1 0 1 0 0,0 0 0 0 0,-1 0 0 0 0,2-1-32 0 0,4-2 114 0 0,-1 0 1 0 0,0 0 0 0 0,0-1 0 0 0,0 1 0 0 0,-1-2 0 0 0,1 1 0 0 0,-1-1-115 0 0,2-2-2 0 0,-1 0 1 0 0,0-1-1 0 0,-1 0 0 0 0,1 0 1 0 0,-2 0-1 0 0,1-1 1 0 0,-1 0-1 0 0,-1 0 1 0 0,0 0-1 0 0,0-1 0 0 0,0-5 2 0 0,-3 10-111 0 0,0 0-1 0 0,-1-1 0 0 0,0 1 0 0 0,-1 0 0 0 0,1 0 1 0 0,-1 0-1 0 0,-1-1 0 0 0,1 1 0 0 0,-1 0 0 0 0,0 0 1 0 0,0 0-1 0 0,0 1 0 0 0,-1-1 0 0 0,0 1 0 0 0,0-1 1 0 0,-1 1-1 0 0,0 0 0 0 0,1 0 0 0 0,-2 0 0 0 0,-1-1 112 0 0,-1 0-557 0 0,1 3-9 0 0</inkml:trace>
  <inkml:trace contextRef="#ctx0" brushRef="#br0" timeOffset="893.283">955 103 13760 0 0,'0'0'629'0'0,"-13"-5"238"0"0,9 5-855 0 0,-1 1 1 0 0,0 0 0 0 0,1 0 0 0 0,-1 0-1 0 0,0 1 1 0 0,1-1 0 0 0,-1 1 0 0 0,1 0-1 0 0,0 0 1 0 0,0 1 0 0 0,-4 2-13 0 0,-6 5 596 0 0,0 1 1 0 0,-7 7-597 0 0,15-12 81 0 0,1-1 1 0 0,0 1-1 0 0,0 1 1 0 0,0-1-1 0 0,1 1 1 0 0,-1 0-1 0 0,2 0 1 0 0,-2 2-82 0 0,4-6 6 0 0,-1 1-1 0 0,1-1 1 0 0,0 1 0 0 0,0-1-1 0 0,0 1 1 0 0,0 0 0 0 0,0 0-1 0 0,1-1 1 0 0,0 1 0 0 0,0 0 0 0 0,0 0-1 0 0,0 0 1 0 0,1 0 0 0 0,-1-1-1 0 0,1 1 1 0 0,0 0 0 0 0,0-1-1 0 0,0 1-5 0 0,14 35 0 0 0,-11-26 0 0 0,0-1 0 0 0,2 0 0 0 0,3 7 0 0 0,0-2 481 0 0,0 1 0 0 0,3 12-481 0 0,-14-26 198 0 0,0-1 1 0 0,-1 0-1 0 0,0 0 1 0 0,1-1-1 0 0,-1 1 0 0 0,0 0-198 0 0,2-3 78 0 0,0 1 0 0 0,-1 0 0 0 0,1 0 1 0 0,0-1-1 0 0,0 1 0 0 0,0 0 0 0 0,-1-1 0 0 0,1 1 0 0 0,0-1 0 0 0,-1 0 0 0 0,1 1 0 0 0,0-1 0 0 0,-1 0 0 0 0,1 0 0 0 0,0 0 0 0 0,-1 0 0 0 0,1 0 0 0 0,0 0 0 0 0,-1 0 0 0 0,1 0 0 0 0,-1-1 0 0 0,1 1 0 0 0,-1-1-78 0 0,-37-5 48 0 0,32 5-413 0 0,1 0 0 0 0,-1 0 0 0 0,1 0 0 0 0,-1-1 0 0 0,1 0 0 0 0,-1 0 0 0 0,0-1 365 0 0,6 3-2435 0 0,1 0-3705 0 0</inkml:trace>
  <inkml:trace contextRef="#ctx0" brushRef="#br0" timeOffset="1451.019">1341 131 10592 0 0,'0'0'488'0'0,"0"0"-12"0"0,-15 2-123 0 0,-20 19 3664 0 0,-19 8-2711 0 0,-17 10-1227 0 0,57-31 124 0 0,0 1 0 0 0,1 1 0 0 0,0 1 0 0 0,0-1-1 0 0,1 2 1 0 0,1 0 0 0 0,0 0 0 0 0,0 1 0 0 0,2 1-1 0 0,-4 4-202 0 0,12-16 4 0 0,0 1 0 0 0,-1-1-1 0 0,1 0 1 0 0,0 1 0 0 0,1-1 0 0 0,-1 1-1 0 0,0-1 1 0 0,1 1 0 0 0,-1-1-1 0 0,1 1 1 0 0,0-1 0 0 0,0 1-1 0 0,0-1 1 0 0,0 1 0 0 0,0 0-1 0 0,0-1 1 0 0,1 1 0 0 0,-1-1-1 0 0,1 1 1 0 0,0-1 0 0 0,0 1-1 0 0,0-1 1 0 0,0 0 0 0 0,1 3-4 0 0,0-3 0 0 0,0 1-1 0 0,1-1 1 0 0,-1 0 0 0 0,0 0 0 0 0,1 0-1 0 0,-1 0 1 0 0,1 0 0 0 0,0 0 0 0 0,0 0 0 0 0,0-1-1 0 0,-1 0 1 0 0,1 1 0 0 0,1-1 0 0 0,-1 0-1 0 0,0 0 1 0 0,0-1 0 0 0,0 1 0 0 0,0-1-1 0 0,3 1 1 0 0,-3-1 0 0 0,18 2 0 0 0,0-1 0 0 0,1-1 0 0 0,-1 0 0 0 0,0-2 0 0 0,19-3 0 0 0,-24 1-116 0 0,0-1-1 0 0,-1 0 0 0 0,1-1 0 0 0,13-9 117 0 0,12-8-2761 0 0,1-3 2761 0 0,-22 14-890 0 0,-19 11 506 0 0,-1 1 363 0 0,0 0 106 0 0,0 0 68 0 0,0-3 647 0 0,0 3-777 0 0,1-1 0 0 0,-1 1-1 0 0,0 0 1 0 0,0 0 0 0 0,0 0 0 0 0,0 0 0 0 0,0 0-1 0 0,0-1 1 0 0,0 1 0 0 0,0 0 0 0 0,0 0-1 0 0,0 0 1 0 0,0-1 0 0 0,0 1 0 0 0,0 0 0 0 0,0 0-1 0 0,0 0 1 0 0,0 0 0 0 0,0-1 0 0 0,0 1-1 0 0,0 0 1 0 0,0 0 0 0 0,0 0 0 0 0,0-1-1 0 0,0 1 1 0 0,0 0 0 0 0,0 0 0 0 0,0 0 0 0 0,0 0-1 0 0,0 0 1 0 0,-1-1 0 0 0,1 1 0 0 0,0 0-1 0 0,0 0 1 0 0,0 0 0 0 0,0 0 0 0 0,0 0 0 0 0,-1 0-1 0 0,1-1 1 0 0,0 1 0 0 0,0 0 0 0 0,0 0-1 0 0,0 0 1 0 0,0 0 0 0 0,-1 0 0 0 0,1 0 0 0 0,0 0-1 0 0,0 0 1 0 0,0 0 0 0 0,-1 0-23 0 0,-2 1 124 0 0,-1 1 1 0 0,1 0 0 0 0,0-1-1 0 0,-1 1 1 0 0,1 1 0 0 0,0-1-1 0 0,0 0 1 0 0,0 1 0 0 0,1 0-1 0 0,-1-1 1 0 0,0 1-1 0 0,1 0 1 0 0,-1 2-125 0 0,-16 15 310 0 0,17-18-273 0 0,-1 1-1 0 0,1 0 0 0 0,-1-1 0 0 0,1 1 0 0 0,0 0 1 0 0,0 0-1 0 0,0 0 0 0 0,0 1 0 0 0,1-1 0 0 0,0 0 1 0 0,-1 1-37 0 0,2-2 21 0 0,-1-1 1 0 0,1 1 0 0 0,-1-1-1 0 0,1 1 1 0 0,0 0 0 0 0,-1-1-1 0 0,1 1 1 0 0,0-1 0 0 0,0 1 0 0 0,1 0-1 0 0,-1-1 1 0 0,0 1 0 0 0,0-1-1 0 0,1 1 1 0 0,-1-1 0 0 0,1 1-1 0 0,-1-1 1 0 0,1 1 0 0 0,0-1-1 0 0,-1 1 1 0 0,1-1 0 0 0,0 1-1 0 0,0-1 1 0 0,1 1-22 0 0,-1-1 81 0 0,17 0-147 0 0,-16 0 45 0 0,1-1 1 0 0,-1 0-1 0 0,0 0 0 0 0,1 0 1 0 0,-1 0-1 0 0,1 0 0 0 0,-1 0 0 0 0,1 0 1 0 0,-1-1-1 0 0,2 0 21 0 0,2-1 58 0 0,0-1 0 0 0,-1 1 0 0 0,0-1 0 0 0,0 0 0 0 0,0-1 0 0 0,0 1 0 0 0,0-1 0 0 0,-1 0 0 0 0,1 0-1 0 0,-1 0 1 0 0,0-1 0 0 0,0 0 0 0 0,-1 0 0 0 0,1 0 0 0 0,-1 0 0 0 0,0 0 0 0 0,-1 0 0 0 0,1-1 0 0 0,-1 0 0 0 0,0 1 0 0 0,0-1 0 0 0,0-2-58 0 0,0-3-241 0 0,0 1 0 0 0,0 0 0 0 0,-1 0 1 0 0,0-1-1 0 0,-1-4 241 0 0,-1-41-4439 0 0,-1 48 3153 0 0</inkml:trace>
  <inkml:trace contextRef="#ctx0" brushRef="#br0" timeOffset="1919.81">1653 178 5984 0 0,'0'0'464'0'0,"3"14"-119"0"0,0-4 834 0 0,-2-4-693 0 0,1-1-1 0 0,-1 0 0 0 0,0 1 0 0 0,-1-1 1 0 0,0 1-1 0 0,1-1 0 0 0,-2 0 0 0 0,1 1 1 0 0,-1 4-486 0 0,-11 64 1949 0 0,9-51-1123 0 0,0 0 0 0 0,-2-1 0 0 0,-4 11-826 0 0,4-14 602 0 0,1 1-1 0 0,1 0 0 0 0,0 0 1 0 0,1 17-602 0 0,-6 38 626 0 0,5-53-333 0 0,1 20-293 0 0,-1 10 155 0 0,4-36-91 0 0,-1-15-48 0 0,0 1 1 0 0,1-1 0 0 0,-1 1-1 0 0,0-1 1 0 0,0 1 0 0 0,0-1 0 0 0,0 1-1 0 0,0-1 1 0 0,0 1 0 0 0,-1-1 0 0 0,1 1-1 0 0,0-1 1 0 0,-1 1 0 0 0,1-1-17 0 0,-1 0 126 0 0,1-1 2 0 0,0 0-10 0 0,0 0-44 0 0,0 0-4 0 0,1-1-50 0 0,-1 0-1 0 0,1 0 1 0 0,-1 0 0 0 0,1 1 0 0 0,-1-1 0 0 0,1 0 0 0 0,-1 0 0 0 0,0 0 0 0 0,0 0 0 0 0,1 0 0 0 0,-1 0-1 0 0,0 0 1 0 0,0-1-20 0 0,-8-52-724 0 0,9 12-469 0 0,2 0 0 0 0,2 0-1 0 0,2-2 1194 0 0,-3 28-350 0 0,1 0-1 0 0,1 1 0 0 0,0 0 0 0 0,1 0 0 0 0,1 1 0 0 0,0-1 1 0 0,7-7 350 0 0,28-39-1033 0 0,-37 54 989 0 0,0-1 0 0 0,1 1 0 0 0,0 0 0 0 0,0 1 1 0 0,1 0-1 0 0,4-3 44 0 0,-2 3 0 0 0,-5 2 0 0 0,-1 1 0 0 0,2 0 0 0 0,-1 0 0 0 0,0 0 0 0 0,1 1 0 0 0,-1 0 0 0 0,1 0 0 0 0,0 0 0 0 0,-1 1 0 0 0,2 0 0 0 0,-5 0-31 0 0,24 1 1813 0 0,-24 0-1672 0 0,-1 0-1 0 0,0 1 1 0 0,0-1 0 0 0,1 0 0 0 0,-1 1 0 0 0,0 0-1 0 0,0-1 1 0 0,0 1 0 0 0,1 0 0 0 0,-1-1 0 0 0,0 1 0 0 0,0 0-1 0 0,0 0 1 0 0,-1 0 0 0 0,1 0 0 0 0,0 0 0 0 0,0 0-1 0 0,0 1-109 0 0,0 0 70 0 0,0 0 0 0 0,0 0 0 0 0,0 0 0 0 0,0 0 0 0 0,0 0 0 0 0,0 1 0 0 0,-1-1 0 0 0,1 0 0 0 0,-1 0 0 0 0,0 1-1 0 0,0-1 1 0 0,0 0 0 0 0,0 1 0 0 0,0-1 0 0 0,0 0 0 0 0,0 0 0 0 0,-1 1 0 0 0,1-1 0 0 0,-1 0 0 0 0,0 0 0 0 0,0 1-70 0 0,0 1 87 0 0,-1-1 1 0 0,0 1-1 0 0,0-1 1 0 0,0 1 0 0 0,0-1-1 0 0,-1 0 1 0 0,1 0 0 0 0,-1 0-1 0 0,0 0 1 0 0,0-1-1 0 0,-1 2-87 0 0,-9 5 379 0 0,-1-1 0 0 0,0 0 0 0 0,0-2 0 0 0,-2 1-379 0 0,-59 14 340 0 0,68-18-705 0 0,13-3-1723 0 0,2 0-2490 0 0,0 0-1566 0 0</inkml:trace>
  <inkml:trace contextRef="#ctx0" brushRef="#br0" timeOffset="2501.439">2080 235 13824 0 0,'0'0'314'0'0,"0"9"428"0"0,-1-6-690 0 0,1 0 0 0 0,-1-1 1 0 0,0 0-1 0 0,0 1 0 0 0,0-1 0 0 0,0 1 1 0 0,-1-1-1 0 0,1 0 0 0 0,-1 0-52 0 0,1 0 6 0 0,0 0-1 0 0,0 0 1 0 0,0 0-1 0 0,0 0 1 0 0,0 1-1 0 0,0-1 1 0 0,0 0-1 0 0,0 0 1 0 0,1 2-6 0 0,-5 18 717 0 0,4-19-563 0 0,0 0 0 0 0,1 1 0 0 0,-1-1 0 0 0,1 0 0 0 0,-1 1 0 0 0,1-1-1 0 0,0 1 1 0 0,0-1 0 0 0,1 1-154 0 0,-1 17 895 0 0,-1-20-807 0 0,1 1 1 0 0,0 0-1 0 0,0 0 0 0 0,0 0 0 0 0,0 0 0 0 0,0 0 0 0 0,0 0 1 0 0,1 0-1 0 0,-1 0 0 0 0,0-1 0 0 0,1 1 0 0 0,0 0 0 0 0,-1 0 0 0 0,1 0-88 0 0,0-1 255 0 0,-1-1-228 0 0,0 1-1 0 0,1 0 0 0 0,-1-1 1 0 0,0 1-1 0 0,0-1 1 0 0,1 1-1 0 0,-1-1 1 0 0,1 1-1 0 0,-1-1 1 0 0,0 1-1 0 0,1-1 1 0 0,-1 1-1 0 0,1-1 1 0 0,-1 0-1 0 0,1 1 1 0 0,-1-1-1 0 0,1 0 0 0 0,-1 1 1 0 0,1-1-1 0 0,0 0 1 0 0,-1 0-1 0 0,1 1 1 0 0,-1-1-1 0 0,1 0 1 0 0,0 0-1 0 0,-1 0 1 0 0,1 0-1 0 0,-1 0 1 0 0,1 0-1 0 0,0 0 1 0 0,-1 0-27 0 0,23 0 548 0 0,-15-2-516 0 0,0 0-1 0 0,0 0 1 0 0,0 0-1 0 0,0-1 1 0 0,0-1-1 0 0,-1 1 1 0 0,0-1-1 0 0,1-1 0 0 0,3-2-31 0 0,-2 0 8 0 0,0 0 0 0 0,0 0 0 0 0,-1-1 0 0 0,0 0 0 0 0,0-1 0 0 0,5-8-8 0 0,43-46-488 0 0,-53 60 475 0 0,-1 0 1 0 0,1 1-1 0 0,0-1 1 0 0,0 1-1 0 0,0-1 1 0 0,0 1-1 0 0,0 0 0 0 0,1 0 1 0 0,2-1 12 0 0,5-3 61 0 0,-10 6 70 0 0,4 4 131 0 0,-4-2-260 0 0,1-1-1 0 0,-1 1 0 0 0,1 0 0 0 0,-1 0 0 0 0,0 1 0 0 0,0-1 0 0 0,0 0 1 0 0,0 0-1 0 0,0 1 0 0 0,0-1 0 0 0,-1 0 0 0 0,1 1 0 0 0,-1-1 1 0 0,0 0-1 0 0,0 1 0 0 0,0-1 0 0 0,0 1 0 0 0,0-1 0 0 0,0 0 1 0 0,-1 2-2 0 0,2 14 0 0 0,1-5 0 0 0,2 12 0 0 0,-5-21 0 0 0,1-3 0 0 0,0 0 0 0 0,0 0 0 0 0,0 0 0 0 0,1 1 0 0 0,-1-1 0 0 0,0 0 0 0 0,0 0 0 0 0,1 0 0 0 0,-1 0 0 0 0,1 0 0 0 0,-1 0 0 0 0,0 0 0 0 0,1 0 0 0 0,0 0 0 0 0,-1 0 0 0 0,2 1 0 0 0,0 2 229 0 0,1 0 0 0 0,0 0-1 0 0,0 0 1 0 0,0 0-1 0 0,1 0 1 0 0,1 1-229 0 0,-1-2 117 0 0,-1 1-1 0 0,1 0 1 0 0,-1 0 0 0 0,0 0 0 0 0,0 0-1 0 0,1 2-116 0 0,-1 0 0 0 0,-2-4 0 0 0,1 0 0 0 0,-1 1 0 0 0,0-1 0 0 0,0 0 0 0 0,0 1 0 0 0,0-1 0 0 0,0 0 0 0 0,0 1 0 0 0,-1-1 0 0 0,1 1 0 0 0,-1 0 0 0 0,0-1 0 0 0,0 1 0 0 0,0-1 0 0 0,0 1 0 0 0,0-1 0 0 0,0 1 0 0 0,-1 0 0 0 0,1-1 0 0 0,-1 1 0 0 0,-1 2 0 0 0,1 1 0 0 0,0-1-1 0 0,0 1 1 0 0,0-1 0 0 0,0 3 0 0 0,-4 23-99 0 0,-23 51-108 0 0,-9 14 207 0 0,23-64 61 0 0,-2-1 1 0 0,-1 0-1 0 0,-1-1 1 0 0,-9 9-62 0 0,23-33 2 0 0,-1-1 1 0 0,0 0 0 0 0,1 0-1 0 0,-2 0 1 0 0,1-1-1 0 0,0 0 1 0 0,-1 0-1 0 0,0 0 1 0 0,0-1-1 0 0,0 0 1 0 0,0 0-1 0 0,0 0 1 0 0,-1-1-1 0 0,1 0 1 0 0,-1 0 0 0 0,0-1-1 0 0,0 1 1 0 0,1-2-1 0 0,-1 1 1 0 0,0-1-1 0 0,-1 0-2 0 0,-32-2-1513 0 0,34 2 521 0 0,1-1 0 0 0,-1-1-1 0 0,1 1 1 0 0,-1-1 0 0 0,-1 0 992 0 0,-4-4-7317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4:05.1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10 191 11976 0 0,'0'0'32'0'0,"0"0"1"0"0,-1 0-1 0 0,1 0 1 0 0,-1 0-1 0 0,1 0 1 0 0,0 0-1 0 0,-1 0 1 0 0,1 0-1 0 0,-1 1 1 0 0,1-1-1 0 0,0 0 1 0 0,-1 0-1 0 0,1 0 1 0 0,0 0-1 0 0,-1 1 1 0 0,1-1-1 0 0,0 0 1 0 0,-1 0-1 0 0,1 0 1 0 0,0 1-1 0 0,-1-1 1 0 0,1 0-1 0 0,0 1 1 0 0,0-1-1 0 0,0 0 1 0 0,-1 1-1 0 0,1-1 1 0 0,0 0-1 0 0,0 1 1 0 0,0-1-1 0 0,0 0 1 0 0,-1 1-1 0 0,1-1 1 0 0,0 1-1 0 0,0-1 1 0 0,0 0-1 0 0,0 1 1 0 0,0-1-1 0 0,0 1 1 0 0,0-1-1 0 0,0 0 1 0 0,0 1-1 0 0,0-1 1 0 0,0 1-1 0 0,1-1 1 0 0,-1 0-1 0 0,0 1 1 0 0,0-1-33 0 0,10 26 983 0 0,-4-13 291 0 0,-2 0-1038 0 0,-1-1-1 0 0,-1 1 1 0 0,0-1 0 0 0,0 1-1 0 0,-1 13-235 0 0,-1-17 100 0 0,2 0 0 0 0,-1 0-1 0 0,1 0 1 0 0,0 0-1 0 0,4 8-99 0 0,4 21 354 0 0,0 15-202 0 0,2-18 126 0 0,-12-34-149 0 0,0-1-8 0 0,0 0 6 0 0,0 0 26 0 0,1-1 9 0 0,3-19 173 0 0,-4 17-319 0 0,0 1 0 0 0,0-1 0 0 0,1 1 0 0 0,-1-1 0 0 0,1 0 0 0 0,0 1 0 0 0,0-1 0 0 0,0 1-1 0 0,0 0 1 0 0,1-2-16 0 0,10-15 72 0 0,-3 4-69 0 0,1 1-1 0 0,0-1 1 0 0,5-2-3 0 0,-13 14 0 0 0,1 1 0 0 0,0-1 0 0 0,0 1 0 0 0,1 0 0 0 0,-1 0 0 0 0,0 0 0 0 0,1 1 0 0 0,-1-1 0 0 0,1 1 0 0 0,-1 0 0 0 0,1 0 0 0 0,0 0 0 0 0,-1 0 0 0 0,1 1 0 0 0,0 0 0 0 0,0-1 0 0 0,2 1 0 0 0,10 1 0 0 0,0 0 0 0 0,0 1 0 0 0,9 3 0 0 0,-15-3 0 0 0,7 2 0 0 0,0 0 0 0 0,15 7 0 0 0,-9-3 0 0 0,14 6 0 0 0,-22-8 68 0 0,0 0-1 0 0,0-2 1 0 0,10 2-68 0 0,-20-5 46 0 0,1 0 1 0 0,-1 0-1 0 0,0-1 1 0 0,1 0-1 0 0,-1 0 1 0 0,1-1-1 0 0,-1 1 0 0 0,0-1 1 0 0,1-1-1 0 0,-1 1 1 0 0,0 0-1 0 0,0-1 0 0 0,0 0 1 0 0,3-2-47 0 0,-5 2 31 0 0,0 0 1 0 0,0 0 0 0 0,-1 0-1 0 0,1 0 1 0 0,-1 0 0 0 0,1 0-1 0 0,-1-1 1 0 0,0 1 0 0 0,0-1-1 0 0,0 0 1 0 0,0 1 0 0 0,-1-1-1 0 0,1 0 1 0 0,-1 0 0 0 0,1 0-1 0 0,-1 0 1 0 0,0 0-1 0 0,0-1 1 0 0,-1 1 0 0 0,1 0-1 0 0,-1 0 1 0 0,1-1 0 0 0,-1 1-1 0 0,0-1-31 0 0,0 1 9 0 0,0 1-1 0 0,0 0 1 0 0,-1 0-1 0 0,1 0 1 0 0,0 0-1 0 0,-1 0 1 0 0,0-1-1 0 0,1 1 1 0 0,-1 0-1 0 0,0 0 0 0 0,0 0 1 0 0,0 0-1 0 0,0 1 1 0 0,-1-1-1 0 0,1 0 1 0 0,0 0-1 0 0,-1 1 1 0 0,1-1-1 0 0,-1 1 1 0 0,0-1-1 0 0,1 1 1 0 0,-1 0-1 0 0,0-1 1 0 0,0 1-9 0 0,-10-8 64 0 0,7 6-54 0 0,0 1 0 0 0,0-1 0 0 0,0 1 0 0 0,0 1 0 0 0,-1-1 0 0 0,1 1 0 0 0,-1-1 0 0 0,-1 1-10 0 0,4 1 0 0 0,0 0 0 0 0,1 0 0 0 0,-1 1 0 0 0,0-1 0 0 0,1 0 0 0 0,-1 1 0 0 0,0 0 0 0 0,1-1 0 0 0,-1 1 0 0 0,1 0 0 0 0,-1 1 0 0 0,1-1 0 0 0,-1 0 0 0 0,1 1 0 0 0,0-1 0 0 0,0 1 0 0 0,-1 0 0 0 0,1-1 0 0 0,0 1 0 0 0,1 0 0 0 0,-1 0 0 0 0,0 1 0 0 0,1-1 0 0 0,-1 0 0 0 0,1 0 0 0 0,-1 1 0 0 0,1-1 0 0 0,-1 3 0 0 0,-3 15 0 0 0,3-16 0 0 0,1 1 0 0 0,0-1 0 0 0,0 0 0 0 0,0 0 0 0 0,1 1 0 0 0,-1 2 0 0 0,2 48 0 0 0,0-51 0 0 0,0-1 0 0 0,0 1 0 0 0,0-1 0 0 0,0 1 0 0 0,0-1 0 0 0,0 0 0 0 0,1 0 0 0 0,0 1 0 0 0,-1-1 0 0 0,1 0 0 0 0,1-1 0 0 0,0 2 0 0 0,8 14 0 0 0,-9-15 0 0 0,0 1 0 0 0,1-1 0 0 0,-1 0 0 0 0,1 1 0 0 0,-1-1 0 0 0,1-1 0 0 0,0 1 0 0 0,0 0 0 0 0,3 1 0 0 0,33 18 0 0 0,-37-21 0 0 0,3 1-4 0 0,0-1 0 0 0,0 1 0 0 0,0-1-1 0 0,0 0 1 0 0,0 0 0 0 0,0-1 0 0 0,1 0-1 0 0,-1 0 1 0 0,0 0 0 0 0,0 0 0 0 0,0-1-1 0 0,0 0 1 0 0,0 0 0 0 0,2-1 4 0 0,4 0-132 0 0,0-2 1 0 0,-1 0 0 0 0,0 0-1 0 0,1 0 1 0 0,-2-1-1 0 0,4-3 132 0 0,15-15-647 0 0,-3 1-52 0 0,-16 16 440 0 0,-1 0 1 0 0,0 0 0 0 0,0-1 0 0 0,-1-1-1 0 0,1 1 1 0 0,-2-1 0 0 0,4-5 258 0 0,4-4-802 0 0,0 0 0 0 0,1 1-1 0 0,9-8 803 0 0,-18 19-142 0 0,15-21-588 0 0,-17 21 622 0 0,0 0 0 0 0,0 0-1 0 0,1 0 1 0 0,-1 1 0 0 0,2-1 108 0 0,-5 4 18 0 0,0 0 1 0 0,0 0-1 0 0,0 0 1 0 0,0 0-1 0 0,-1 0 0 0 0,1-1 1 0 0,0 1-1 0 0,0 0 1 0 0,-1 0-1 0 0,1-1 0 0 0,-1 1 1 0 0,1-1-19 0 0,4-7 747 0 0,-4 8-34 0 0,-8 3-92 0 0,0 0-1 0 0,0 1 0 0 0,1-1 1 0 0,-1 1-1 0 0,1 1 1 0 0,-6 3-621 0 0,7-4 142 0 0,4-3-132 0 0,0 1-1 0 0,0 0 1 0 0,0-1-1 0 0,0 1 1 0 0,0 0-1 0 0,0 0 1 0 0,0 0-1 0 0,0 0 1 0 0,1 0-1 0 0,-1 0 0 0 0,0 0 1 0 0,1 0-1 0 0,-1 0 1 0 0,0 0-1 0 0,1 1 1 0 0,-1 0-10 0 0,1-1 6 0 0,-1 1 1 0 0,0-1 0 0 0,1 1-1 0 0,-1-1 1 0 0,0 0-1 0 0,0 1 1 0 0,0-1 0 0 0,0 0-1 0 0,0 0 1 0 0,-1 1-7 0 0,-7 4 9 0 0,8-5-9 0 0,-1-1 0 0 0,1 1 0 0 0,0 0 0 0 0,-1-1 0 0 0,1 1 0 0 0,0 0 0 0 0,0 0 0 0 0,0 0 0 0 0,0 0 0 0 0,0 0 0 0 0,0 0 1 0 0,0 0-1 0 0,0 0 0 0 0,0 0 0 0 0,0 1 0 0 0,0-1 0 0 0,1 0 0 0 0,-1 0 0 0 0,1 1 0 0 0,-1-1 0 0 0,1 1 0 0 0,-1-1 0 0 0,1 0 0 0 0,0 1 0 0 0,0-1 0 0 0,-1 2 0 0 0,2-1 70 0 0,-1 1-1 0 0,0-1 0 0 0,0 1 0 0 0,0-1 0 0 0,-1 1 1 0 0,1-1-1 0 0,0 0 0 0 0,-1 1 0 0 0,0-1 0 0 0,0 2-69 0 0,-3 12 740 0 0,4-15-710 0 0,0-1 0 0 0,1 1 0 0 0,-1 0 0 0 0,0 0 0 0 0,0 0 0 0 0,1-1 0 0 0,-1 1 0 0 0,0 0 0 0 0,1-1 0 0 0,-1 1 0 0 0,1 0-1 0 0,-1-1 1 0 0,1 1 0 0 0,-1 0 0 0 0,1-1 0 0 0,-1 1 0 0 0,1 0-30 0 0,0-1 8 0 0,0 1 0 0 0,0 0 0 0 0,-1 0 0 0 0,1-1 0 0 0,0 1 0 0 0,-1 0 0 0 0,1 0 0 0 0,-1 0 0 0 0,1 0 0 0 0,-1 0 0 0 0,1 0 0 0 0,-1 1-8 0 0,0-1 0 0 0,0-1 0 0 0,0 1 0 0 0,0 0 1 0 0,0 0-1 0 0,-1 0 0 0 0,1-1 0 0 0,0 1 0 0 0,0 0 0 0 0,-1 0 0 0 0,1-1 1 0 0,-1 1-1 0 0,1 0 0 0 0,0-1 0 0 0,-1 1 0 0 0,1-1 0 0 0,-1 1 0 0 0,0 0 1 0 0,1-1-1 0 0,-1 1 0 0 0,1-1 0 0 0,-1 1 0 0 0,0-1 0 0 0,0 0 0 0 0,1 1 0 0 0,-6 1 0 0 0,5-2 0 0 0,1 0 0 0 0,0 0 0 0 0,0 0 0 0 0,0 0 0 0 0,-1 0 0 0 0,1 0 0 0 0,0 0 0 0 0,0 0 0 0 0,0 0 0 0 0,0-1 0 0 0,0 1 0 0 0,-1 0 0 0 0,1 0 0 0 0,0 0 0 0 0,0 0 0 0 0,0 0 0 0 0,0 0 0 0 0,0 0 0 0 0,0-1 0 0 0,-1 1 0 0 0,1 0 0 0 0,0 0 0 0 0,0 0 0 0 0,0 0 0 0 0,0-1 0 0 0,0 1 0 0 0,0 0 0 0 0,0 0 0 0 0,0 0 0 0 0,0 0 0 0 0,0-1 0 0 0,0 1 0 0 0,0 0 0 0 0,0 0 0 0 0,0 0 0 0 0,0 0 0 0 0,0-1 0 0 0,0 1 0 0 0,0 0 0 0 0,5-6 0 0 0,-4 5 0 0 0,0 1 0 0 0,-1-1 0 0 0,1 1 0 0 0,-1 0 0 0 0,1-1 0 0 0,-1 1 0 0 0,1-1 0 0 0,-1 0 0 0 0,1 1 0 0 0,-1-1 0 0 0,0 1 0 0 0,1-1 0 0 0,-1 0 0 0 0,0 1 0 0 0,1-1 0 0 0,-1 0 0 0 0,0 1 0 0 0,0-1 0 0 0,0 0 0 0 0,0 1 0 0 0,1-1 0 0 0,-1 0 0 0 0,0 1 0 0 0,0-2 0 0 0,-1 1 0 0 0,1 0 0 0 0,0 1 0 0 0,0-1 0 0 0,0 0 0 0 0,0 0 0 0 0,0 0 0 0 0,0 0 0 0 0,0 0 0 0 0,0 0 0 0 0,0 0 0 0 0,0 1 0 0 0,0-1 0 0 0,0 0 0 0 0,1 0 0 0 0,-1 0 0 0 0,0 0 0 0 0,1 0 0 0 0,-1 1 0 0 0,1-1 0 0 0,-1 0 0 0 0,1 0 0 0 0,1-1 0 0 0,1-1 0 0 0,-1 1 0 0 0,1 0 0 0 0,0 0 0 0 0,-1 0 0 0 0,1 1 0 0 0,0-1 0 0 0,3-1 0 0 0,-4 2 0 0 0,1 0 0 0 0,-1 0 0 0 0,0 1 0 0 0,1-1 0 0 0,-1 1 0 0 0,1-1 0 0 0,-1 1 0 0 0,2 0 0 0 0,2-1 0 0 0,-5 1 0 0 0,1-1 0 0 0,-1 1 0 0 0,0-1 0 0 0,1 1 0 0 0,-1 0 0 0 0,1 0 0 0 0,-1 0 0 0 0,1 0 0 0 0,-1 0 0 0 0,0 0 0 0 0,1 0 0 0 0,-1 0 0 0 0,1 1 0 0 0,-1-1 0 0 0,0 0 0 0 0,1 1 0 0 0,-1 0 0 0 0,3 1 0 0 0,-3-2 0 0 0,-1 0 0 0 0,0 0 0 0 0,0 0 0 0 0,1 0 0 0 0,-1 0 0 0 0,0 0 0 0 0,0 0 0 0 0,1 0 0 0 0,-1 0 0 0 0,0 0 0 0 0,0 1 0 0 0,0-1 0 0 0,1 0 0 0 0,-1 0 0 0 0,0 0 0 0 0,0 0 0 0 0,0 1 0 0 0,0-1 0 0 0,1 0 0 0 0,-1 0 0 0 0,0 0 0 0 0,0 1 0 0 0,0-1 0 0 0,0 0 0 0 0,0 0 0 0 0,0 1 0 0 0,0-1 0 0 0,0 0 0 0 0,0 1 0 0 0,-1 2 0 0 0,1-3 0 0 0,0 0 0 0 0,0 1 0 0 0,-1-1 0 0 0,1 1 0 0 0,0-1 0 0 0,0 1 0 0 0,0-1 0 0 0,0 1 0 0 0,-1-1 0 0 0,1 0 0 0 0,0 1 0 0 0,0-1 0 0 0,0 1 0 0 0,0-1 0 0 0,0 1 0 0 0,0-1 0 0 0,0 1 0 0 0,0-1 0 0 0,1 1 0 0 0,-1-1 0 0 0,0 1 0 0 0,0-1 0 0 0,0 1 0 0 0,0-1 0 0 0,1 0 0 0 0,-1 1 0 0 0,0-1 0 0 0,0 1 0 0 0,1-1 0 0 0,-1 0 0 0 0,0 1 0 0 0,1-1 0 0 0,-1 0 0 0 0,0 1 0 0 0,7 3 0 0 0,-6-4 0 0 0,0 0 0 0 0,0 1 0 0 0,-1-1 0 0 0,1 1 0 0 0,0-1 0 0 0,0 1 0 0 0,-1-1 0 0 0,1 1 0 0 0,0 0 0 0 0,-1-1 0 0 0,1 1 0 0 0,0 0 0 0 0,-1-1 0 0 0,1 1 0 0 0,-1 0 0 0 0,1 0 0 0 0,-1 0 0 0 0,1-1 0 0 0,-1 1 0 0 0,0 0 0 0 0,1 0 0 0 0,-1 0 0 0 0,0 0 0 0 0,0 0 0 0 0,0 0 0 0 0,0 0 0 0 0,0 0 0 0 0,1 0 0 0 0,-1 0 0 0 0,0 0 0 0 0,1 1 0 0 0,-1-1 0 0 0,0 0 0 0 0,1 0 0 0 0,0 0 0 0 0,-1 0 0 0 0,1 0 0 0 0,0 0 0 0 0,-1 0 0 0 0,1 0 0 0 0,0 0 0 0 0,0 0 0 0 0,0 0 0 0 0,0-1 0 0 0,0 1 0 0 0,0 0 0 0 0,0 0 0 0 0,23 13 5 0 0,-19-11 1 0 0,1 0 17 0 0,-1-1 0 0 0,1 1 0 0 0,0-1 0 0 0,0 0 0 0 0,0 0-1 0 0,0-1 1 0 0,0 0 0 0 0,0 0 0 0 0,0 0 0 0 0,0-1 0 0 0,1 0-23 0 0,-4 0 23 0 0,-1 0 1 0 0,1-1-1 0 0,-1 1 0 0 0,1-1 0 0 0,-1 0 1 0 0,1 1-1 0 0,-1-1 0 0 0,0 0 0 0 0,2-1-23 0 0,4-1 48 0 0,-6 2-28 0 0,1 0-1 0 0,-1 0 0 0 0,1 1 1 0 0,-1-2-1 0 0,1 1 1 0 0,-1 0-1 0 0,0 0 0 0 0,0-1 1 0 0,1 1-1 0 0,-1-1 0 0 0,0 0 1 0 0,0 1-1 0 0,-1-1 0 0 0,1 0 1 0 0,0 0-1 0 0,0 0 1 0 0,-1-1-1 0 0,0 1 0 0 0,1-1-19 0 0,0 0 18 0 0,0 0-1 0 0,0 1 0 0 0,0 0 1 0 0,0-1-1 0 0,1 1 0 0 0,-1 0 1 0 0,2-1-18 0 0,-2 1 12 0 0,0 0 1 0 0,0 1 0 0 0,0-1 0 0 0,0 0 0 0 0,0 0 0 0 0,0-1 0 0 0,0 1 0 0 0,-1 0 0 0 0,1-1-13 0 0,2-9 51 0 0,-3 10-47 0 0,-1 0 0 0 0,1 0 0 0 0,0 0 0 0 0,-1 0-1 0 0,1 0 1 0 0,0 0 0 0 0,0 0 0 0 0,1 0-4 0 0,3-5 25 0 0,-2 4-12 0 0,0-1 1 0 0,0 0-1 0 0,0 0 0 0 0,-1-1 0 0 0,1 1 1 0 0,-1 0-1 0 0,0-1 0 0 0,0 1 0 0 0,-1-1 1 0 0,1-2-14 0 0,2-7 26 0 0,1 0 1 0 0,0 0-1 0 0,1 0 0 0 0,3-5-26 0 0,2-2-61 0 0,-10 18 43 0 0,0-1 1 0 0,0 1 0 0 0,0 0 0 0 0,-1 0 0 0 0,1-1 0 0 0,-1 1 0 0 0,0 0-1 0 0,0-1 1 0 0,0 1 0 0 0,0-1 0 0 0,-1 0 17 0 0,1 0-26 0 0,0 1 1 0 0,0-1 0 0 0,0 1-1 0 0,0-1 1 0 0,0 1 0 0 0,1-1-1 0 0,-1 1 1 0 0,1-1-1 0 0,0 1 1 0 0,1-3 25 0 0,5-6-121 0 0,-6 10 87 0 0,1 0-1 0 0,-1 0 1 0 0,0 0 0 0 0,1 0 0 0 0,-1 0 0 0 0,0 0-1 0 0,-1-1 1 0 0,1 1 0 0 0,0 0 0 0 0,-1-1 0 0 0,1 1-1 0 0,-1-1 1 0 0,0 1 0 0 0,1-1 34 0 0,-8-15-313 0 0,6 16 285 0 0,0 0-1 0 0,0 0 1 0 0,0 0-1 0 0,1 0 1 0 0,-1 0-1 0 0,0-1 1 0 0,1 1-1 0 0,0 0 1 0 0,-1 0-1 0 0,1-1 1 0 0,0 1-1 0 0,0-2 29 0 0,1 3 13 0 0,-1 0-1 0 0,0-1 0 0 0,0 1 1 0 0,0 0-1 0 0,0-1 1 0 0,0 1-1 0 0,0-1 0 0 0,0 1 1 0 0,0 0-1 0 0,-1-1 0 0 0,1 1 1 0 0,-1 0-1 0 0,1-1 0 0 0,-1 1 1 0 0,1 0-1 0 0,-1 0 1 0 0,0-1-1 0 0,1 1-12 0 0,-2 0 4 0 0,0 0 0 0 0,1 0-1 0 0,-1 0 1 0 0,0 0 0 0 0,0 0 0 0 0,0 0 0 0 0,0 0 0 0 0,0 1 0 0 0,0-1-1 0 0,0 1 1 0 0,0 0 0 0 0,0-1 0 0 0,0 1 0 0 0,0 0 0 0 0,0 0-1 0 0,0 0 1 0 0,-2 1-4 0 0,3-2 0 0 0,0 1 0 0 0,0 0 0 0 0,0 1 0 0 0,0-1 0 0 0,0 0 0 0 0,0 0 0 0 0,0 0 0 0 0,0 1 0 0 0,0-1 0 0 0,0 0 0 0 0,0 1 0 0 0,0-1 0 0 0,0 1 0 0 0,0-1 0 0 0,0 1 0 0 0,1-1 0 0 0,-1 1 0 0 0,0 0 0 0 0,0 0 0 0 0,0-1 0 0 0,1 1 0 0 0,-1 0 0 0 0,0 0 0 0 0,0 0 0 0 0,0 3 0 0 0,0-1 0 0 0,-1 0 0 0 0,1 1 0 0 0,0-1 0 0 0,1 1 0 0 0,-1 2 0 0 0,-3 10 0 0 0,2-8 0 0 0,1-6 0 0 0,0 1 0 0 0,0-1 0 0 0,1 0 0 0 0,-1 1 0 0 0,1-1 0 0 0,0 1 0 0 0,0-1 0 0 0,-1 0 0 0 0,1 1 0 0 0,1-1 0 0 0,1 9 0 0 0,-1-9 0 0 0,-1 1 0 0 0,1-1 0 0 0,-1 0 0 0 0,0 0 0 0 0,1 0 0 0 0,-1 1 0 0 0,0-1 0 0 0,0 0 0 0 0,0 0 0 0 0,-1 1 0 0 0,1-1 0 0 0,-1 0 0 0 0,1 1 0 0 0,-2 2 0 0 0,0 0 0 0 0,0-1 0 0 0,1 1 0 0 0,-1 1 0 0 0,1-1 0 0 0,1 0 0 0 0,-1 0 0 0 0,1 0 0 0 0,0 0 0 0 0,0 1 0 0 0,0-1 0 0 0,1 0 0 0 0,0 1 0 0 0,0 2 0 0 0,-1 0 0 0 0,1 0 0 0 0,-2 1 0 0 0,1-1 0 0 0,-1 0 0 0 0,0 2 0 0 0,0-3 0 0 0,0 1 0 0 0,0 0 0 0 0,1-1 0 0 0,0 1 0 0 0,1-1 0 0 0,0 6 0 0 0,0-7 0 0 0,0-1 0 0 0,-1 1 0 0 0,0-1 0 0 0,0 0 0 0 0,0 1 0 0 0,-1-1 0 0 0,0 1 0 0 0,0 0 0 0 0,-1 6 0 0 0,2-9 0 0 0,0 1 0 0 0,0 0 0 0 0,0 0 0 0 0,1 0 0 0 0,0 0 0 0 0,-1-1 0 0 0,1 1 0 0 0,1 0 0 0 0,-1-1 0 0 0,1 2 0 0 0,0 0 0 0 0,-1 0 0 0 0,1 0 0 0 0,-1 1 0 0 0,0-1 0 0 0,0 1 0 0 0,-1-3 1 0 0,1-1-1 0 0,0 1 0 0 0,0-1 1 0 0,0 1-1 0 0,0-1 0 0 0,0 0 1 0 0,1 1-1 0 0,-1-1 0 0 0,1 0 1 0 0,-1 0-1 0 0,1 0 0 0 0,0 0 1 0 0,0 0-1 0 0,0 0 1 0 0,2 0-2 0 0,33 26 278 0 0,-31-25-243 0 0,0 0 1 0 0,1-1 0 0 0,-1 0 0 0 0,1 0-1 0 0,-1 0 1 0 0,1 0 0 0 0,0-1 0 0 0,1 0-35 0 0,12 2-106 0 0,-1 1-1183 0 0,0-4-3563 0 0,7 0-1932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4:03.1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265 26 5984 0 0,'1'0'25'0'0,"-1"0"-1"0"0,1 0 1 0 0,-1 0 0 0 0,1 0-1 0 0,-1 0 1 0 0,1 0 0 0 0,-1 0-1 0 0,1 0 1 0 0,-1 0 0 0 0,1 0 0 0 0,-1 0-1 0 0,1-1 1 0 0,-1 1 0 0 0,1 0-1 0 0,-1 0 1 0 0,0 0 0 0 0,1-1 0 0 0,-1 1-1 0 0,1 0 1 0 0,-1-1-25 0 0,-1-6 237 0 0,0 1-71 0 0,0 4 1169 0 0,1 2 458 0 0,0 0 88 0 0,-13-7 1209 0 0,12 8-3051 0 0,0 1 1 0 0,1-1-1 0 0,-1 1 1 0 0,1-1-1 0 0,-1 1 1 0 0,1-1 0 0 0,0 1-1 0 0,-1-1 1 0 0,1 1-1 0 0,0 0 1 0 0,0-1-1 0 0,0 1 1 0 0,0-1-1 0 0,0 1 1 0 0,0 0 0 0 0,1-1-1 0 0,-1 1 1 0 0,1-1-1 0 0,-1 1 1 0 0,1 0-40 0 0,1 16 469 0 0,-1-9-85 0 0,0 1 0 0 0,0-1 0 0 0,3 8-384 0 0,-2-7 501 0 0,0-1 0 0 0,-1 1 0 0 0,0 6-501 0 0,5 123-448 0 0,-6-128 481 0 0,5 225 646 0 0,-6-212-531 0 0,1-19-253 0 0,-1-1 1 0 0,1 0-1 0 0,0 0 0 0 0,0 0 0 0 0,1 1 0 0 0,0 2 105 0 0,-1 2-828 0 0,-2-1-47 0 0</inkml:trace>
  <inkml:trace contextRef="#ctx0" brushRef="#br0" timeOffset="299.744">0 588 10136 0 0,'0'0'464'0'0,"0"0"-10"0"0,0 0-95 0 0,0 0 688 0 0,0 0 333 0 0,2 1 69 0 0,8 6-1195 0 0,2-1 1 0 0,-1-1-1 0 0,1 0 1 0 0,-1-1 0 0 0,1 0-1 0 0,0-1 1 0 0,4 1-255 0 0,7-1-39 0 0,0 0 0 0 0,0-1 0 0 0,13-1 39 0 0,4-1-285 0 0,-14 1 474 0 0,0-1 1 0 0,0-1-1 0 0,-1-1 0 0 0,1-2 0 0 0,21-5-189 0 0,-32 4-992 0 0</inkml:trace>
  <inkml:trace contextRef="#ctx0" brushRef="#br0" timeOffset="640.478">44 40 12896 0 0,'-4'-12'587'0'0,"-5"-3"203"0"0,7 10-468 0 0,0 0 1847 0 0,8 6-610 0 0,2 1-2075 0 0,73 15 1546 0 0,-25-6-924 0 0,31 8 62 0 0,-41-7 57 0 0,-32-9-1127 0 0,0 0 0 0 0,1 1 0 0 0,9 5 902 0 0,-9 0-1022 0 0</inkml:trace>
  <inkml:trace contextRef="#ctx0" brushRef="#br0" timeOffset="945.117">487 239 13824 0 0,'0'8'674'0'0,"0"231"600"0"0,7-178 329 0 0,-4-37-1160 0 0,-3-23 45 0 0,0-1 21 0 0,0 0-66 0 0,6-18-278 0 0,-1 4-165 0 0,0 1 0 0 0,2-1 0 0 0,1-2 0 0 0,10-22 0 0 0,-15 32 0 0 0,0 0 0 0 0,1 0 0 0 0,-1 1 0 0 0,1-1 0 0 0,0 1 0 0 0,0 0 0 0 0,1 0 0 0 0,-1 0 0 0 0,1 1 0 0 0,0-1 0 0 0,0 1 0 0 0,3-1 0 0 0,-6 4 0 0 0,1 1 0 0 0,-1-1 0 0 0,0 1 0 0 0,0 0 0 0 0,0 0 0 0 0,0 0 0 0 0,0 0 0 0 0,0 0 0 0 0,0 0 0 0 0,0 1 0 0 0,0-1 0 0 0,0 1 0 0 0,0-1 0 0 0,0 1 0 0 0,0 0 0 0 0,0 0 0 0 0,1 0 0 0 0,2 2 0 0 0,0-1 0 0 0,0 1 0 0 0,0 0 0 0 0,0 0 0 0 0,3 4 0 0 0,-6-5 0 0 0,0 0 0 0 0,0 0 0 0 0,0 0 0 0 0,-1 1 0 0 0,1-1 0 0 0,0 1 0 0 0,-1-1 0 0 0,0 1 0 0 0,0-1 0 0 0,0 1 0 0 0,0 0 0 0 0,0 0 0 0 0,0 1 0 0 0,0-1 0 0 0,1 0 0 0 0,-1 0 0 0 0,1 1 0 0 0,0-1 0 0 0,0 0 0 0 0,0 0 0 0 0,1-1 0 0 0,-1 1 0 0 0,1 0 0 0 0,13 17 0 0 0,-6 2 0 0 0,-7-16 0 0 0,0 1 0 0 0,1-1 0 0 0,-1 0 0 0 0,3 2 0 0 0,3 6 0 0 0,-8-11 0 0 0,0-1 0 0 0,0 1 0 0 0,1-1 0 0 0,-1 0 0 0 0,1 0 0 0 0,-1 0 0 0 0,1 0 0 0 0,0 0 0 0 0,1 1 0 0 0,31 19-342 0 0,-18-15-4659 0 0,-1-3-1047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4:13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294 60 13824 0 0,'0'0'314'0'0,"0"0"46"0"0,0 0 22 0 0,0 0-50 0 0,0 0-150 0 0,-7 5 682 0 0,-48 37 253 0 0,39-31-1117 0 0,1 1 0 0 0,-11 10 0 0 0,-14 12 0 0 0,38-33 61 0 0,1 1-1 0 0,-1-1 1 0 0,0 1-1 0 0,1-1 1 0 0,0 1 0 0 0,-1-1-1 0 0,1 1 1 0 0,0 0-1 0 0,0 0 1 0 0,0 0-1 0 0,0 0 1 0 0,0 0-1 0 0,0 0 1 0 0,1 0-1 0 0,-1 0 1 0 0,1 0-1 0 0,-1 0 1 0 0,1 0-1 0 0,0 1-60 0 0,-1 3 290 0 0,1-5-241 0 0,0 1-1 0 0,0-1 1 0 0,1 1-1 0 0,-1-1 1 0 0,1 1-1 0 0,-1-1 1 0 0,1 1-1 0 0,0-1 1 0 0,-1 0-1 0 0,1 1 1 0 0,0-1-1 0 0,0 0 0 0 0,1 2-48 0 0,14 14-22 0 0,9 1 11 0 0,33 26-379 0 0,-57-43 386 0 0,0 0-1 0 0,0 0 1 0 0,-1 0-1 0 0,1 0 1 0 0,0 0-1 0 0,0 0 1 0 0,0 0-1 0 0,-1 0 1 0 0,1 0-1 0 0,-1 1 1 0 0,1-1-1 0 0,-1 0 1 0 0,1 1-1 0 0,-1-1 1 0 0,0 0-1 0 0,0 0 1 0 0,0 1-1 0 0,1-1 1 0 0,-1 1-1 0 0,0-1 1 0 0,-1 0-1 0 0,1 1 1 0 0,0-1-1 0 0,0 0 1 0 0,-1 1-1 0 0,1-1 1 0 0,0 0-1 0 0,-1 0 1 0 0,1 1-1 0 0,-1-1 1 0 0,0 0-1 0 0,1 0 1 0 0,-1 0-1 0 0,0 0 1 0 0,0 0-1 0 0,0 0 1 0 0,0 0-1 0 0,0 0 1 0 0,0 0-1 0 0,0 0 1 0 0,0 0-1 0 0,0 0 1 0 0,0-1-1 0 0,0 1 1 0 0,0-1-1 0 0,-1 1 5 0 0,-20 9 111 0 0,0-2 0 0 0,0-1 0 0 0,0 0 0 0 0,-1-2 0 0 0,-12 2-111 0 0,5-1 53 0 0,0-4-53 0 0,30-2 0 0 0,0 0 0 0 0,-1 0 0 0 0,1 0 0 0 0,0 1 0 0 0,0-1 0 0 0,0 0 0 0 0,0 0 0 0 0,-1 0 0 0 0,1 0 0 0 0,0 0 0 0 0,0 0 0 0 0,0 0 0 0 0,-1 0 0 0 0,1 0 0 0 0,0 0 0 0 0,0 0 0 0 0,0 0 0 0 0,0 0 0 0 0,-1 0 0 0 0,1 0 0 0 0,0-1 0 0 0,0 1 0 0 0,0 0 0 0 0,0 0 0 0 0,-1 0 0 0 0,1 0 0 0 0,0 0 0 0 0,0 0 0 0 0,0 0 0 0 0,0 0 0 0 0,0-1 0 0 0,-1 1 0 0 0,1 0 0 0 0,0 0 0 0 0,0 0 0 0 0,0 0 0 0 0,0 0 0 0 0,0-1 0 0 0,0 1 0 0 0,0 0 0 0 0,0 0 0 0 0,0 0 0 0 0,0 0 0 0 0,-1-1 0 0 0,1 1 0 0 0,0 0 0 0 0,0 0 0 0 0,0 0 0 0 0,0-1 0 0 0,0 1 0 0 0,0 0 0 0 0,0 0 0 0 0,1-1 0 0 0,-2 1 0 0 0,1 0 0 0 0,0-1 0 0 0,0 1 0 0 0,0 0 0 0 0,0-1 0 0 0,0 1 0 0 0,0 0 0 0 0,0 0 0 0 0,0-1 0 0 0,0 1 0 0 0,0 0 0 0 0,0-1 0 0 0,1 1 0 0 0,-1 0 0 0 0,0-1 0 0 0,0 1 0 0 0,0 0 0 0 0,0 0 0 0 0,0-1 0 0 0,0 1 0 0 0,1 0 0 0 0,-1 0 0 0 0,0-1 0 0 0,0 1 0 0 0,0 0 0 0 0,1 0 0 0 0,-1 0 0 0 0,0-1 0 0 0,0 1 0 0 0,1 0 0 0 0,-1 0 0 0 0,0 0 0 0 0,1 0 0 0 0,-1 0 0 0 0,0-1 0 0 0,0 1 0 0 0,1 0 0 0 0,-1 0 0 0 0,0 0 0 0 0,1 0 0 0 0,11-2 0 0 0,-11 2 0 0 0,154-21 0 0 0,-111 18 0 0 0,-31 3 0 0 0,1-1 0 0 0,0-1 0 0 0,7-1 0 0 0,3-3 11 0 0,-1 0-1 0 0,0-2 0 0 0,0 0 1 0 0,-1-2-1 0 0,0 0 0 0 0,0-2 0 0 0,13-9-10 0 0,-25 14 194 0 0,-2 2 101 0 0,0-1-1 0 0,0 0 0 0 0,-1 0 1 0 0,1-1-1 0 0,-1 0 0 0 0,3-5-294 0 0,-4 5 13 0 0,-2 1-13 0 0,1 0 1 0 0,-1-1 0 0 0,0 1 0 0 0,0-1-1 0 0,0 0 0 0 0,0 0 82 0 0,-4 7-140 0 0,0-1-1 0 0,0 1 0 0 0,1-1 1 0 0,-1 1-1 0 0,0 0 0 0 0,1-1 1 0 0,-1 1-1 0 0,0-1 1 0 0,0 1-1 0 0,0-1 0 0 0,0 1 1 0 0,1-1-1 0 0,-1 1 0 0 0,0-1 1 0 0,0 1-1 0 0,0 0 0 0 0,0-1 1 0 0,0 1-1 0 0,0-1 1 0 0,0 1-1 0 0,0-1 0 0 0,0 1 1 0 0,0-1-1 0 0,-1 1 0 0 0,1-1 59 0 0,0 0-374 0 0,0 1 575 0 0,-10 13-29 0 0,7-5-219 0 0,0 1 1 0 0,1-1-1 0 0,0 1 0 0 0,1 0 1 0 0,0-1-1 0 0,0 1 0 0 0,1 0 1 0 0,0 0-1 0 0,1 0 0 0 0,-1 0 1 0 0,2-1-1 0 0,-1 1 0 0 0,2 4 47 0 0,0-4 0 0 0,-3-7 0 0 0,0 0 0 0 0,0 0 0 0 0,1-1 0 0 0,-1 1 0 0 0,1 0 0 0 0,-1-1 0 0 0,1 1 0 0 0,-1-1 0 0 0,1 1 0 0 0,0 0 0 0 0,0-1 0 0 0,0 0 0 0 0,0 1 0 0 0,0-1 0 0 0,0 0 0 0 0,0 1 0 0 0,1-1 0 0 0,-1 0 0 0 0,0 0 0 0 0,1 0 0 0 0,-1 0 0 0 0,1 0 0 0 0,-1 0 0 0 0,1 0 0 0 0,-1-1 0 0 0,1 1 0 0 0,0 0 0 0 0,-1-1 0 0 0,1 0 0 0 0,0 1 0 0 0,2 0 65 0 0,0 0 0 0 0,0 0 0 0 0,-1-1 0 0 0,1 0 0 0 0,0 1 0 0 0,0-1 0 0 0,0 0 0 0 0,0-1 0 0 0,0 1 0 0 0,0-1 0 0 0,0 0 0 0 0,0 0 0 0 0,0 0 0 0 0,-1 0-1 0 0,1-1 1 0 0,0 1 0 0 0,-1-1 0 0 0,1 0 0 0 0,1-2-65 0 0,7-4 270 0 0,0-2 0 0 0,-1 1 1 0 0,0-2-1 0 0,6-7-270 0 0,0 1-323 0 0,51-52 323 0 0,-62 63 0 0 0,-3 3 0 0 0,0 0 0 0 0,0 0 0 0 0,1 0 0 0 0,-1 1 0 0 0,1 0 0 0 0,2-2 0 0 0,-4 3 0 0 0,0 1 0 0 0,0-1 0 0 0,-1 1 0 0 0,1-1 0 0 0,0 1 0 0 0,0 0 0 0 0,0-1 0 0 0,-1 1 0 0 0,1 0 0 0 0,0 0 0 0 0,0 1 0 0 0,0-1 0 0 0,0 0 0 0 0,-1 0 0 0 0,1 1 0 0 0,0-1 0 0 0,0 1 0 0 0,-1 0 0 0 0,2 0 0 0 0,1 2-120 0 0,1-1-1 0 0,-2 1 1 0 0,1 0-1 0 0,0 0 1 0 0,-1 0-1 0 0,1 1 0 0 0,-1-1 1 0 0,0 1-1 0 0,0 0 1 0 0,0 0-1 0 0,-1 0 1 0 0,1 0-1 0 0,-1 1 0 0 0,0-1 1 0 0,1 3 120 0 0,2 8-46 0 0,0 0 0 0 0,-1 1 0 0 0,0-1 0 0 0,-1 2 46 0 0,-1 0 0 0 0,0 0 0 0 0,-2 1 0 0 0,0-1 0 0 0,0 0 0 0 0,-2 0 0 0 0,0 0 0 0 0,-1 0 0 0 0,-1 0 0 0 0,0 0 0 0 0,-2-1 0 0 0,0 1 0 0 0,0-1 0 0 0,-2-1 0 0 0,0 0 0 0 0,0 0 0 0 0,-1 0 0 0 0,-1-1 0 0 0,-3 2 0 0 0,4-6 288 0 0,-1-1 0 0 0,0 0 0 0 0,-1-1-1 0 0,-7 5-287 0 0,-11 8 825 0 0,24-17-823 0 0,-1-1 0 0 0,1-1-1 0 0,-1 1 1 0 0,1-1-1 0 0,-1 0 1 0 0,0 0 0 0 0,0-1-1 0 0,1 1 1 0 0,-1-1-1 0 0,-4 0-1 0 0,9-2 0 0 0,-1 1 0 0 0,0 0 0 0 0,0 0 0 0 0,1-1 0 0 0,-1 1 0 0 0,0-1 0 0 0,1 1 0 0 0,-1-1 0 0 0,1 0 0 0 0,-1 1 0 0 0,0-1 0 0 0,1 0 0 0 0,0 0 0 0 0,-1 0 0 0 0,0-1 0 0 0,-18-21 0 0 0,9 9 0 0 0,10 13 0 0 0,1 1 0 0 0,0-1 0 0 0,0 0 0 0 0,-1 0 0 0 0,1 1 0 0 0,0-1 0 0 0,0 0 0 0 0,0 0 0 0 0,0 1 0 0 0,0-1 0 0 0,0 0 0 0 0,0 0 0 0 0,0 1 0 0 0,0-1 0 0 0,1 0 0 0 0,-1 1 0 0 0,0-1 0 0 0,0 0 0 0 0,1 0 0 0 0,-1 1 0 0 0,0-1 0 0 0,1 0 0 0 0,-1 1 0 0 0,0-1 0 0 0,1 1 0 0 0,-1-1 0 0 0,1 0 0 0 0,17-21 0 0 0,-13 17 0 0 0,52-64-1673 0 0,-1 7-2264 0 0,-22 27 1892 0 0</inkml:trace>
  <inkml:trace contextRef="#ctx0" brushRef="#br0" timeOffset="333.744">1324 68 13824 0 0,'0'0'314'0'0,"-7"2"428"0"0,-5 2-558 0 0,-9 3-32 0 0,1 1 0 0 0,-16 9-152 0 0,31-14-3 0 0,-1 1 0 0 0,0-1 0 0 0,1 1 0 0 0,0 0 0 0 0,0 1 0 0 0,0-1 0 0 0,1 1 0 0 0,-1 0 0 0 0,1 0 1 0 0,0 0-1 0 0,-2 4 3 0 0,5-7 0 0 0,0 1 0 0 0,0-1 0 0 0,0 1 0 0 0,0-1 0 0 0,0 1 0 0 0,1 0 0 0 0,-1-1 0 0 0,1 1 0 0 0,0 0 0 0 0,0-1 0 0 0,0 1 0 0 0,0 0 0 0 0,0-1 0 0 0,0 1 0 0 0,1-1 0 0 0,-1 1 0 0 0,1 0 0 0 0,0-1 0 0 0,0 1 0 0 0,0-1 0 0 0,0 1 0 0 0,0-1 0 0 0,0 0 0 0 0,1 1 0 0 0,-1-1 0 0 0,1 0 0 0 0,6 8 0 0 0,0 0 0 0 0,1-1 0 0 0,0 0 0 0 0,0 0 0 0 0,2-1 0 0 0,4 5 0 0 0,-5-3-9 0 0,12 9 1961 0 0,16 20-1952 0 0,-37-39 57 0 0,-1 1-1 0 0,0-1 0 0 0,0 1 0 0 0,1-1 0 0 0,-1 1 1 0 0,0-1-1 0 0,0 1 0 0 0,1-1 0 0 0,-1 1 0 0 0,0-1 1 0 0,0 1-1 0 0,0-1 0 0 0,0 1 0 0 0,0-1 0 0 0,0 1 1 0 0,0-1-1 0 0,0 1 0 0 0,0-1 0 0 0,0 1 0 0 0,0 0 1 0 0,0-1-1 0 0,0 1 0 0 0,0-1 0 0 0,-1 1 0 0 0,1-1 1 0 0,0 1-1 0 0,0-1 0 0 0,-1 1 0 0 0,1-1 0 0 0,0 0 1 0 0,-1 1-1 0 0,1-1 0 0 0,0 1 0 0 0,-1-1 0 0 0,1 0 1 0 0,0 1-1 0 0,-1-1 0 0 0,1 0 0 0 0,-1 1-56 0 0,-17 9-48 0 0,-2-2 48 0 0,1-1 0 0 0,-1-1 0 0 0,-6 1 0 0 0,15-5 0 0 0,0 0 0 0 0,-1-1 0 0 0,1 0 0 0 0,0 0 0 0 0,-1-2 0 0 0,-9 0 0 0 0,19 1-112 0 0,-1-1 0 0 0,1 1 0 0 0,-1-1 0 0 0,0 0-1 0 0,1 0 1 0 0,-1 0 0 0 0,1 0 0 0 0,0 0 0 0 0,-1 0 0 0 0,-1-2 112 0 0,3 2-169 0 0,0 1 1 0 0,0-1 0 0 0,1 0 0 0 0,-1 0 0 0 0,0 0 0 0 0,0 0 0 0 0,1 0 0 0 0,-1 0 0 0 0,1 0 0 0 0,-1 0 0 0 0,1 0 0 0 0,-1 0 0 0 0,1 0 0 0 0,-1 0 0 0 0,1 0 0 0 0,0 0 0 0 0,0-1 0 0 0,-1 1 0 0 0,1 0 0 0 0,0 0 0 0 0,0 0 0 0 0,0 0 0 0 0,1-1 168 0 0,4-15-5453 0 0</inkml:trace>
  <inkml:trace contextRef="#ctx0" brushRef="#br0" timeOffset="706.644">1455 1 13824 0 0,'10'6'582'0'0,"-7"-5"-511"0"0,0 1 1 0 0,0 0-1 0 0,0 0 1 0 0,-1 0-1 0 0,1 0 1 0 0,-1 0-1 0 0,1 0 1 0 0,-1 0-1 0 0,0 1 1 0 0,0 0 0 0 0,0-1-1 0 0,0 1 1 0 0,1 2-72 0 0,9 16 0 0 0,-8-16 0 0 0,0 0 0 0 0,-1 1 0 0 0,0 0 0 0 0,0 0 0 0 0,-1 0 0 0 0,0 0 0 0 0,1 2 0 0 0,1 9 51 0 0,-2-8 64 0 0,1 0 0 0 0,-2 0 1 0 0,1 0-1 0 0,-1 1 0 0 0,-1-1 1 0 0,0 0-1 0 0,0 2-115 0 0,-3 14 1319 0 0,-1 1-1 0 0,-4 13-1318 0 0,1-12-233 0 0,-1-1 0 0 0,-2 1-1 0 0,0-2 1 0 0,-2 1 0 0 0,-1-2-1 0 0,-13 20 234 0 0,22-39 16 0 0,0 0-1 0 0,0 0 0 0 0,-1-1 0 0 0,0 1 0 0 0,-2 1-15 0 0,5-5-62 0 0,1 1-1 0 0,-1-1 0 0 0,0 1 0 0 0,0-1 1 0 0,0 0-1 0 0,-1 1 0 0 0,1-1 0 0 0,0-1 1 0 0,0 1-1 0 0,0 0 0 0 0,-1 0 0 0 0,1-1 1 0 0,0 1-1 0 0,-1-1 0 0 0,-1 0 63 0 0,3 0-114 0 0,1 0 0 0 0,-1 0 0 0 0,0 0 0 0 0,0-1 0 0 0,1 1 0 0 0,-1 0 0 0 0,0-1 0 0 0,1 1 0 0 0,-1-1 0 0 0,0 1 0 0 0,1-1-1 0 0,-1 1 1 0 0,0-1 0 0 0,1 1 0 0 0,-1-1 114 0 0,0 0-273 0 0,-6-5-749 0 0</inkml:trace>
  <inkml:trace contextRef="#ctx0" brushRef="#br0" timeOffset="1512.553">1488 295 10136 0 0,'51'-2'1343'0'0,"19"3"-1343"0"0,-9 0 1193 0 0,-29 0-532 0 0,-16 0-199 0 0,-1-1 0 0 0,0-1 1 0 0,3 0-463 0 0,41-3 1306 0 0,-38 3-423 0 0,0-1-1 0 0,13-2-882 0 0,-20 1 495 0 0,-4 2-242 0 0,0-1-1 0 0,-1 0 0 0 0,0-1 0 0 0,1 0-252 0 0,-8 2 6 0 0,0 1 0 0 0,-1-1 0 0 0,1 0 0 0 0,0 0 0 0 0,-1 0-1 0 0,1 0 1 0 0,0 0 0 0 0,-1 0 0 0 0,1 0 0 0 0,-1-1-1 0 0,0 1 1 0 0,1-1 0 0 0,-1 1 0 0 0,0-1 0 0 0,0 1 0 0 0,0-1-1 0 0,0 0 1 0 0,0 1 0 0 0,0-1 0 0 0,0 0 0 0 0,-1 0-1 0 0,1 0-5 0 0,-1 2 0 0 0,0-1 0 0 0,0 0 0 0 0,0 0 0 0 0,0 0 0 0 0,0 0 0 0 0,0 0 0 0 0,0 0 0 0 0,0 1 0 0 0,0-1 0 0 0,0 0 0 0 0,0 0 0 0 0,-1 0 0 0 0,1 0 0 0 0,0 1 0 0 0,-1-1 0 0 0,1 0 0 0 0,0 0 0 0 0,-1 0 0 0 0,1 1 0 0 0,-1-1 0 0 0,0 0 0 0 0,1 1 0 0 0,-1-1 0 0 0,1 1 0 0 0,-1-1 0 0 0,-1 0 0 0 0,0-1 0 0 0,0 1 0 0 0,0 0 0 0 0,0 0 0 0 0,0 0 0 0 0,0 0 0 0 0,0 0 0 0 0,-2 0 0 0 0,-6-1-169 0 0,0 1-1 0 0,1 0 0 0 0,-1 1 0 0 0,-4 0 170 0 0,-10-1-705 0 0,16 1 784 0 0,1 0 0 0 0,0 0 0 0 0,-1 1 0 0 0,1 0 0 0 0,0 1 0 0 0,0-1 0 0 0,0 1-1 0 0,0 1 1 0 0,0-1 0 0 0,-3 3-79 0 0,-7 3 199 0 0,1 2-1 0 0,0 0 0 0 0,-7 6-198 0 0,20-14 4 0 0,1 0 0 0 0,-1 0 0 0 0,1 0 0 0 0,-1 1 0 0 0,1-1 0 0 0,0 1 0 0 0,0-1 0 0 0,0 1-1 0 0,0 0 1 0 0,0 0 0 0 0,1 0 0 0 0,-1 0 0 0 0,1 0 0 0 0,0 0 0 0 0,0 0 0 0 0,0 0 0 0 0,0 0 0 0 0,0 1-1 0 0,1-1 1 0 0,-1 0 0 0 0,1 1 0 0 0,0-1 0 0 0,0 0 0 0 0,1 1 0 0 0,-1-1 0 0 0,1 0 0 0 0,-1 1-1 0 0,1-1 1 0 0,0 1-4 0 0,1 1-93 0 0,0-1-1 0 0,0 0 1 0 0,0 0-1 0 0,1 0 0 0 0,-1 0 1 0 0,1 0-1 0 0,0 0 1 0 0,0-1-1 0 0,0 1 1 0 0,0-1-1 0 0,1 0 0 0 0,-1 0 1 0 0,1 0-1 0 0,0 0 1 0 0,0-1-1 0 0,0 1 1 0 0,0-1-1 0 0,1 0 0 0 0,-1-1 1 0 0,4 2 93 0 0,2-1 145 0 0,-1 0 0 0 0,0 0 1 0 0,1-1-1 0 0,-1-1 0 0 0,1 0 0 0 0,0 0 1 0 0,-1-1-1 0 0,1 0 0 0 0,-1 0 0 0 0,0-1 1 0 0,1-1-1 0 0,-1 1 0 0 0,5-3-145 0 0,8-4-32 0 0,-1-1-1 0 0,0-1 1 0 0,-1-1-1 0 0,17-12 33 0 0,-9 6 0 0 0,17-13 0 0 0,24-17-1896 0 0,-67 47 1822 0 0,-1 0-1 0 0,1 0 0 0 0,-1 0 1 0 0,1 0-1 0 0,-1 1 0 0 0,1-1 0 0 0,0 0 1 0 0,-1 1-1 0 0,1 0 0 0 0,0-1 0 0 0,0 1 1 0 0,-1 0-1 0 0,1 0 0 0 0,0 0 0 0 0,0 0 1 0 0,0 0-1 0 0,-1 0 0 0 0,1 0 0 0 0,0 1 75 0 0,-1-1 57 0 0,0 0-1 0 0,0 1 0 0 0,0-1 0 0 0,0 1 0 0 0,0-1 0 0 0,0 1 0 0 0,0-1 1 0 0,0 1-1 0 0,0 0 0 0 0,0-1 0 0 0,-1 1 0 0 0,1 0 0 0 0,0 0 0 0 0,0 0 0 0 0,-1 0 1 0 0,1 0-1 0 0,-1-1 0 0 0,1 1 0 0 0,-1 0 0 0 0,1 0 0 0 0,-1 0 0 0 0,1 1 1 0 0,-1-1-1 0 0,0 0 0 0 0,0 0 0 0 0,1 0 0 0 0,-1 0 0 0 0,0 0 0 0 0,0 0 0 0 0,0 1-56 0 0,1 49 1018 0 0,1-29-1477 0 0,-2 0 0 0 0,-1 1-1 0 0,-2 14 460 0 0,3-34 4 0 0,-6 12 56 0 0,6-13 278 0 0,0-2 136 0 0,0 0 34 0 0,0 0-65 0 0,-3-17 1162 0 0,5 8-1544 0 0,-1-1-1 0 0,1 1 1 0 0,1 0-1 0 0,0 0 1 0 0,0 0-1 0 0,1 0 0 0 0,0 0 1 0 0,0 1-1 0 0,3-5-60 0 0,-2 5-160 0 0,0 0-1 0 0,0 0 0 0 0,1 1 1 0 0,0-1-1 0 0,0 2 0 0 0,0-1 1 0 0,1 0-1 0 0,0 1 0 0 0,0 1 1 0 0,1-1-1 0 0,0 1 0 0 0,5-2 161 0 0,-11 6 1 0 0,0 0-1 0 0,0 1 1 0 0,0-1-1 0 0,1 1 1 0 0,-1 0-1 0 0,0 0 1 0 0,1-1-1 0 0,-1 2 0 0 0,0-1 1 0 0,0 0-1 0 0,1 0 1 0 0,-1 1-1 0 0,0-1 1 0 0,2 2-1 0 0,1-1-13 0 0,0 1 0 0 0,0 0 0 0 0,-1 0 0 0 0,1 1-1 0 0,-1-1 1 0 0,1 1 13 0 0,-1 1-190 0 0,-1 0-1 0 0,1 0 0 0 0,-1 0 0 0 0,0 0 0 0 0,-1 1 0 0 0,1-1 0 0 0,-1 1 1 0 0,0 0-1 0 0,1 2 191 0 0,0-2 176 0 0,5 16 614 0 0,-1 0 0 0 0,0 2-790 0 0,1 4 49 0 0,-6-24 316 0 0,-2-1-285 0 0,0 0 1 0 0,1 0-1 0 0,-1 0 1 0 0,1 0-1 0 0,0 0 1 0 0,0 0 0 0 0,0 0-1 0 0,0 0 1 0 0,0-1-1 0 0,0 1 1 0 0,0 0 0 0 0,1-1-1 0 0,-1 1 1 0 0,0-1-1 0 0,1 1 1 0 0,-1-1 0 0 0,1 0-1 0 0,0 1 1 0 0,0-1-1 0 0,-1 0-80 0 0,0-2 0 0 0,0 1 0 0 0,0 0 0 0 0,0-1 0 0 0,0 1 0 0 0,0 0 0 0 0,0-1 0 0 0,0 1 0 0 0,0-1 0 0 0,0 0 0 0 0,-1 1 0 0 0,1-1 0 0 0,0 0 0 0 0,0 1 0 0 0,-1-1 0 0 0,1 0 0 0 0,0 0 0 0 0,-1 0 0 0 0,1 0 0 0 0,-1 1 0 0 0,1-1 0 0 0,-1-1 0 0 0,12-21 0 0 0,-10 18 216 0 0,0 0-1 0 0,0 1 1 0 0,0-1 0 0 0,1 1-1 0 0,2-3-215 0 0,7-13 737 0 0,-5 7-1173 0 0,0 1 1 0 0,1 0-1 0 0,0 0 0 0 0,7-6 436 0 0,-11 14-1 0 0,1 0 0 0 0,-1 1-1 0 0,1 0 1 0 0,0 0 0 0 0,1 0-1 0 0,-1 1 1 0 0,0-1-1 0 0,1 1 1 0 0,-1 1 0 0 0,1-1-1 0 0,1 0 2 0 0,-3 1-1 0 0,-1 1 1 0 0,-1-1 0 0 0,0 1 0 0 0,0 0 0 0 0,0 0 0 0 0,0 0 0 0 0,0 0 0 0 0,0 1 0 0 0,0-1 0 0 0,0 0 0 0 0,0 1 0 0 0,0-1 0 0 0,0 1 0 0 0,0 0 0 0 0,0 0 0 0 0,0 0 0 0 0,0 0 0 0 0,30 20 0 0 0,-24-15 0 0 0,-4-2 0 0 0,0 0 0 0 0,0 0 0 0 0,0 1 0 0 0,0-1 0 0 0,-1 1 0 0 0,2 3 0 0 0,4 4 0 0 0,14 22 0 0 0,-16-23-7 0 0,0-1 1 0 0,1 1-1 0 0,0-2 1 0 0,1 1-1 0 0,9 7 7 0 0,-18-16-9 0 0,1-1 1 0 0,0 1-1 0 0,0-1 0 0 0,-1 1 1 0 0,1-1-1 0 0,0 1 0 0 0,0-1 0 0 0,0 0 1 0 0,-1 1-1 0 0,1-1 0 0 0,0 0 1 0 0,0 0-1 0 0,0 1 0 0 0,0-1 1 0 0,0 0 8 0 0,8 2-6263 0 0,-4 0-230 0 0</inkml:trace>
  <inkml:trace contextRef="#ctx0" brushRef="#br0" timeOffset="2313.987">3258 257 3680 0 0,'0'0'167'0'0,"-9"-6"3635"0"0,6 5-3248 0 0,1 0 1 0 0,-1 0-1 0 0,0 0 0 0 0,1 1 1 0 0,-1 0-1 0 0,0-1 0 0 0,0 1 1 0 0,1 0-1 0 0,-1 0 0 0 0,0 0 1 0 0,-1 1-555 0 0,-32 7 1145 0 0,10-2-327 0 0,11-2-379 0 0,1 1-1 0 0,0 0 1 0 0,0 0 0 0 0,0 1-1 0 0,1 1 1 0 0,-1 1-439 0 0,13-7-4 0 0,0-1 0 0 0,0 1 0 0 0,0-1 1 0 0,0 1-1 0 0,0 0 0 0 0,0 0 0 0 0,0-1 0 0 0,0 1 0 0 0,1 0 0 0 0,-1 0 0 0 0,0 0 0 0 0,1 0 1 0 0,-1 0-1 0 0,0 0 0 0 0,1 0 0 0 0,-1 0 0 0 0,1 0 0 0 0,0 0 0 0 0,-1 0 0 0 0,1 1 0 0 0,0-1 1 0 0,0 0-1 0 0,-1 1 4 0 0,1 0 31 0 0,1 1 1 0 0,-1 0-1 0 0,0-1 1 0 0,1 1-1 0 0,-1 0 1 0 0,1-1-1 0 0,0 1 0 0 0,0-1 1 0 0,0 1-1 0 0,1 0-31 0 0,4 9 75 0 0,2-1-1 0 0,-1 0 0 0 0,1 0 0 0 0,8 6-74 0 0,-3-2 87 0 0,-6-4 157 0 0,0 0-1 0 0,0 0 0 0 0,-1 0 1 0 0,0 1-1 0 0,3 10-243 0 0,-4-12 47 0 0,-6-8-20 0 0,1-1-1 0 0,0 0 0 0 0,0 1 0 0 0,-1-1 0 0 0,1 1 1 0 0,-1-1-1 0 0,1 0 0 0 0,-1 0 0 0 0,0 1 0 0 0,1-1 1 0 0,-1 0-1 0 0,0 0 0 0 0,0 0 0 0 0,0 0 0 0 0,0 0 1 0 0,0 0-1 0 0,-1 1-26 0 0,-1 2 108 0 0,0-2-74 0 0,1 0 1 0 0,0 0-1 0 0,-1-1 1 0 0,0 1-1 0 0,1-1 1 0 0,-1 1-1 0 0,0-1 1 0 0,0 0-1 0 0,0 0 1 0 0,0 0 0 0 0,0 0-1 0 0,0-1 1 0 0,0 1-1 0 0,0-1 1 0 0,0 0-1 0 0,0 0 1 0 0,0 0-1 0 0,0 0 1 0 0,0 0-1 0 0,-2-1-34 0 0,-16 0 330 0 0,19 1-295 0 0,-1 0 0 0 0,1 0 1 0 0,-1 0-1 0 0,0 0 0 0 0,1 0 1 0 0,-1-1-1 0 0,1 1 0 0 0,-3-1-35 0 0,4 0-54 0 0,0 1-1 0 0,1 0 1 0 0,-1-1-1 0 0,0 1 0 0 0,1 0 1 0 0,-1-1-1 0 0,0 1 1 0 0,1-1-1 0 0,-1 1 1 0 0,1-1-1 0 0,-1 1 0 0 0,1-1 1 0 0,-1 1-1 0 0,1-1 1 0 0,-1 0-1 0 0,1 1 1 0 0,-1-1-1 0 0,1 0 0 0 0,0 1 1 0 0,-1-1-1 0 0,1 0 1 0 0,0 1-1 0 0,0-1 1 0 0,-1 0-1 0 0,1 0 0 0 0,0 1 1 0 0,0-1-1 0 0,0 0 1 0 0,0 0-1 0 0,0 0 1 0 0,0 1-1 0 0,0-1 0 0 0,0 0 1 0 0,1 0-1 0 0,-1 1 1 0 0,0-1-1 0 0,0 0 1 0 0,1 0-1 0 0,-1 1 1 0 0,0-1-1 0 0,1 0 0 0 0,-1 0 55 0 0,9-2-7131 0 0</inkml:trace>
  <inkml:trace contextRef="#ctx0" brushRef="#br0" timeOffset="2574.813">3533 378 7368 0 0,'0'0'333'0'0,"-1"20"134"0"0,-1-12 1335 0 0,0 1 0 0 0,-1-1 0 0 0,0 1 0 0 0,0-1-1 0 0,-1 0 1 0 0,0 0-1802 0 0,-2 1 159 0 0,0 0-1 0 0,-1-1 0 0 0,1 0 0 0 0,-2 0 0 0 0,1-1 0 0 0,-1 1 1 0 0,-6 3-159 0 0,-14 9 1351 0 0,-22 12-1351 0 0,4-3 113 0 0,-81 56-353 0 0,90-58-464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4:10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22 13824 0 0,'0'0'314'0'0,"10"-8"760"0"0,-4 2-962 0 0,1 1-100 0 0,-5 3 58 0 0,-2 1 296 0 0,0 17 1221 0 0,0-12-1580 0 0,0-2-6 0 0,0 1 0 0 0,0 0 0 0 0,0 0 0 0 0,-1-1 0 0 0,1 1-1 0 0,-1 0 1 0 0,1-1 0 0 0,-1 1 0 0 0,0 0 0 0 0,0-1-1 0 0,0 2 0 0 0,-1 1 0 0 0,0 0 0 0 0,1 0 0 0 0,-1 0 0 0 0,1 0 0 0 0,1 0 0 0 0,-1 0 0 0 0,1 3 0 0 0,-4 18 0 0 0,1-10 0 0 0,0-5 0 0 0,1-1 0 0 0,0 1 0 0 0,1-1 0 0 0,-1 7 0 0 0,1 15 480 0 0,-1 0 0 0 0,-2 0 0 0 0,-3 14-480 0 0,4-25 304 0 0,1 1-1 0 0,0 14-303 0 0,1-1 1 0 0,-1-11-1 0 0,1-8 0 0 0,0-1 0 0 0,1 1 0 0 0,0-1 0 0 0,1 1 0 0 0,1-1 0 0 0,3 13 0 0 0,-4-10 0 0 0,-1-16 0 0 0,0 0 0 0 0,0 0 0 0 0,0 0 0 0 0,0 0 0 0 0,1-1 0 0 0,-1 1 0 0 0,0 0 0 0 0,1 0 0 0 0,-1-1 0 0 0,1 1 0 0 0,0 0 0 0 0,-1-1 0 0 0,1 1 0 0 0,0 0 0 0 0,0-1 0 0 0,0 1 0 0 0,0-1 0 0 0,0 1 0 0 0,1-1 0 0 0,-1 0 0 0 0,0 0 0 0 0,1 1 0 0 0,1 1 38 0 0,0 0 0 0 0,0-1 0 0 0,1 1 0 0 0,-1-1-1 0 0,1 0 1 0 0,-1 0 0 0 0,1 0 0 0 0,0 0 0 0 0,0 0 0 0 0,0-1-1 0 0,0 0 1 0 0,0 0 0 0 0,0 0 0 0 0,0 0 0 0 0,0 0-1 0 0,1-1 1 0 0,-1 0 0 0 0,0 0 0 0 0,0 0 0 0 0,0-1 0 0 0,1 1-1 0 0,-1-1 1 0 0,0 0 0 0 0,0 0 0 0 0,0 0 0 0 0,1-1-38 0 0,10-4-516 0 0,0-1 0 0 0,-1 0 0 0 0,0 0 0 0 0,-1-1 0 0 0,1-1 0 0 0,3-4 516 0 0,5-2-4298 0 0,0-1-1315 0 0</inkml:trace>
  <inkml:trace contextRef="#ctx0" brushRef="#br0" timeOffset="356.76">555 380 11976 0 0,'6'-7'576'0'0,"-5"6"-465"0"0,0-1 1 0 0,0 1-1 0 0,0-1 1 0 0,0 1-1 0 0,-1-1 0 0 0,1 1 1 0 0,0-1-1 0 0,-1 0 1 0 0,1 0-1 0 0,-1 1 1 0 0,0-1-1 0 0,1 0 1 0 0,-1 0-1 0 0,0 1 1 0 0,0-1-1 0 0,0 0 1 0 0,0 0-1 0 0,-1 0 1 0 0,1 1-1 0 0,0-1 1 0 0,-1 0-1 0 0,1 0 1 0 0,-1 0-112 0 0,0 0 145 0 0,-1 1 0 0 0,1 0 0 0 0,0 0 1 0 0,0 0-1 0 0,-1-1 0 0 0,1 1 1 0 0,0 0-1 0 0,-1 1 0 0 0,1-1 0 0 0,-1 0 1 0 0,0 0-1 0 0,1 1 0 0 0,-1-1 0 0 0,1 1 1 0 0,-1-1-1 0 0,0 1 0 0 0,1 0 1 0 0,-1-1-1 0 0,0 1 0 0 0,0 0 0 0 0,1 0 1 0 0,-1 0-1 0 0,0 0 0 0 0,1 1 1 0 0,-1-1-1 0 0,0 0 0 0 0,1 1 0 0 0,-3 0-145 0 0,-17 7-295 0 0,1 1 0 0 0,0 1 0 0 0,0 1 0 0 0,1 0 1 0 0,0 1-1 0 0,-1 3 295 0 0,17-13 17 0 0,-6 6-17 0 0,0 0 0 0 0,0 1 0 0 0,1 0 0 0 0,0 0 0 0 0,1 1 0 0 0,-3 4 0 0 0,1-1 0 0 0,-7 17 876 0 0,15-28-791 0 0,0-1 0 0 0,0 0 0 0 0,1 0 0 0 0,-1 0 0 0 0,1 1 0 0 0,-1-1 0 0 0,1 0 0 0 0,-1 1 0 0 0,1-1 0 0 0,0 0 0 0 0,-1 1-85 0 0,1-1 16 0 0,0-1-12 0 0,0 0 0 0 0,0 1 0 0 0,0-1-1 0 0,0 0 1 0 0,0 1 0 0 0,0-1 0 0 0,0 1 0 0 0,0-1-1 0 0,1 0 1 0 0,-1 1 0 0 0,0-1 0 0 0,0 0 0 0 0,0 1 0 0 0,0-1-1 0 0,1 0 1 0 0,-1 0 0 0 0,0 1 0 0 0,0-1 0 0 0,0 0-1 0 0,1 1 1 0 0,-1-1 0 0 0,0 0 0 0 0,1 0 0 0 0,-1 1 0 0 0,0-1-1 0 0,0 0 1 0 0,1 0 0 0 0,-1 0 0 0 0,0 0 0 0 0,1 0 0 0 0,-1 1-1 0 0,0-1 1 0 0,1 0 0 0 0,-1 0 0 0 0,1 0 0 0 0,-1 0-1 0 0,0 0 1 0 0,1 0 0 0 0,-1 0 0 0 0,0 0 0 0 0,1 0 0 0 0,-1 0-1 0 0,0 0 1 0 0,1 0 0 0 0,-1 0 0 0 0,0-1 0 0 0,1 1-4 0 0,15-3-15 0 0,-13 1 15 0 0,0 1 0 0 0,-1-1 0 0 0,1 1 0 0 0,-1-1 0 0 0,1 0 0 0 0,-1 0 0 0 0,0 0 0 0 0,0 0 0 0 0,0 0 0 0 0,0-1 0 0 0,0 1 0 0 0,0-1 0 0 0,-1 1 0 0 0,1-1 0 0 0,-1 0 0 0 0,1 0 0 0 0,-1 1 0 0 0,0-2 0 0 0,2-3 0 0 0,0 0 0 0 0,1 1 0 0 0,0-1 0 0 0,0 1 0 0 0,1-1 0 0 0,-5 7 0 0 0,0 0 0 0 0,0 0 0 0 0,0 0 0 0 0,0-1 0 0 0,0 1 0 0 0,0 0 0 0 0,1 0 0 0 0,-1 0 0 0 0,0 0 0 0 0,0 0 0 0 0,0-1 0 0 0,0 1 0 0 0,0 0 0 0 0,1 0 0 0 0,-1 0 0 0 0,0 0 0 0 0,0 0 0 0 0,0 0 0 0 0,1 0 0 0 0,-1 0 0 0 0,0 0 0 0 0,0-1 0 0 0,0 1 0 0 0,1 0 0 0 0,-1 0 0 0 0,0 0 0 0 0,0 0 0 0 0,0 0 0 0 0,1 0 0 0 0,-1 0 0 0 0,0 0 0 0 0,0 1 0 0 0,0-1 0 0 0,0 0 0 0 0,1 0 0 0 0,-1 0 0 0 0,0 0 0 0 0,0 0 0 0 0,0 0 0 0 0,1 0 0 0 0,-1 0 0 0 0,0 0 0 0 0,0 0 0 0 0,0 1 0 0 0,0-1 0 0 0,0 0 0 0 0,1 0 0 0 0,-1 0 0 0 0,0 0 0 0 0,0 1 0 0 0,0-1 0 0 0,0 0 0 0 0,0 0 0 0 0,0 0 0 0 0,0 0 0 0 0,0 1 0 0 0,1-1 0 0 0,-1 0 0 0 0,0 0 0 0 0,0 0 0 0 0,0 1 0 0 0,0-1 0 0 0,0 0 0 0 0,0 0 0 0 0,0 0 0 0 0,0 1 0 0 0,0-1 0 0 0,0 0 0 0 0,-1 0 0 0 0,10 37 0 0 0,-8-28 0 0 0,1-1 0 0 0,0 0 0 0 0,0 0 0 0 0,1-1 0 0 0,0 1 0 0 0,0 0 0 0 0,0-1 0 0 0,1 0 0 0 0,2 2 0 0 0,-4-6 0 0 0,0-1 0 0 0,0 1 0 0 0,0-1 0 0 0,1 0 0 0 0,-1 0 0 0 0,1 0 0 0 0,0 0 0 0 0,-1-1 0 0 0,1 1 0 0 0,0-1 0 0 0,0 0 0 0 0,0 1 0 0 0,0-1 0 0 0,0 0 0 0 0,0-1 0 0 0,1 1 0 0 0,-1-1 0 0 0,0 1 0 0 0,0-1 0 0 0,0 0 0 0 0,1 0 0 0 0,-1 0 0 0 0,4-1 0 0 0,0 0 0 0 0,0 0 0 0 0,0 0 0 0 0,-1-1 0 0 0,1 0 0 0 0,0-1 0 0 0,-1 1 0 0 0,0-1 0 0 0,6-4 0 0 0,7-3-12 0 0,-9 5-85 0 0,-1-1 0 0 0,1 0-1 0 0,-1 0 1 0 0,4-5 97 0 0,12-7-812 0 0,2-1-4385 0 0,-9 3-416 0 0</inkml:trace>
  <inkml:trace contextRef="#ctx0" brushRef="#br0" timeOffset="1230.243">867 294 11976 0 0,'-4'1'228'0'0,"-4"5"813"0"0,6-4-565 0 0,0 0-200 0 0,1-2-166 0 0,0 0-1 0 0,0 1 1 0 0,0-1-1 0 0,0 1 1 0 0,1-1-1 0 0,-1 1 1 0 0,0-1-1 0 0,1 1 1 0 0,-1-1-1 0 0,0 1 1 0 0,1 0 0 0 0,-2 0-110 0 0,0 3 3 0 0,0 0 0 0 0,1 0 0 0 0,-1 0 0 0 0,0 0 0 0 0,1 0 0 0 0,0 1-3 0 0,-1 4-2 0 0,-4 9-13 0 0,7-13 22 0 0,0-1 73 0 0,-1 2 81 0 0,0 0 0 0 0,0-1 1 0 0,0 1-1 0 0,1 0 1 0 0,0 0-1 0 0,0-1 1 0 0,1 1-1 0 0,-1-1 1 0 0,1 1-1 0 0,0-1 1 0 0,1 0-1 0 0,-1 0 1 0 0,1 0-1 0 0,0 0 1 0 0,1 0-1 0 0,-1 0 1 0 0,1-1-1 0 0,2 3-161 0 0,34 29-268 0 0,-27-23-323 0 0,-12-12 596 0 0,-1-1-1 0 0,1 1 1 0 0,-1 0-1 0 0,1 0 0 0 0,-1 0 1 0 0,1 0-1 0 0,-1-1 0 0 0,1 1 1 0 0,-1 0-1 0 0,0 0 1 0 0,1 0-1 0 0,-1 0 0 0 0,0 0 1 0 0,0 0-1 0 0,0 0 0 0 0,0 0 1 0 0,0 0-1 0 0,0 0 0 0 0,0 0 1 0 0,0 0-1 0 0,0 0 1 0 0,0 0-1 0 0,0 0 0 0 0,-1 0 1 0 0,1 0-1 0 0,0 0 0 0 0,-1 0 1 0 0,1 0-1 0 0,-1-1 1 0 0,1 1-1 0 0,-1 0 0 0 0,1 0-4 0 0,-2 3 246 0 0,1-2-144 0 0,0 0 1 0 0,0 0-1 0 0,-1 0 0 0 0,1-1 1 0 0,0 1-1 0 0,-1 0 0 0 0,0-1 1 0 0,1 1-1 0 0,-1-1 1 0 0,0 1-1 0 0,1-1 0 0 0,-1 0 1 0 0,0 0-1 0 0,-2 1-102 0 0,-33 14 169 0 0,21-9-181 0 0,-4 0 12 0 0,0-1 0 0 0,0 0 0 0 0,-1-1 0 0 0,0-2 0 0 0,-2 1 0 0 0,8-2 0 0 0,12-2 0 0 0,1 0 0 0 0,-1 0 0 0 0,1 0 0 0 0,-1 0 0 0 0,1 0 0 0 0,0-1 0 0 0,-1 1 0 0 0,1-1 0 0 0,-1 0 0 0 0,-7-1 0 0 0,10 2 0 0 0,0 0 0 0 0,-1 0 0 0 0,1 0 0 0 0,0 0 0 0 0,-1 0 0 0 0,1 0 0 0 0,0 0 0 0 0,-1 0 0 0 0,1 0 0 0 0,0 0 0 0 0,-1-1 0 0 0,1 1 0 0 0,0 0 0 0 0,0 0 0 0 0,-1 0 0 0 0,1-1 0 0 0,0 1 0 0 0,0 0 0 0 0,-1 0 0 0 0,1 0 0 0 0,0-1 0 0 0,0 1 0 0 0,0 0 0 0 0,-1 0 0 0 0,1-1 0 0 0,0 1 0 0 0,0 0 0 0 0,0-1 0 0 0,0 1 0 0 0,0 0 0 0 0,-1-1 0 0 0,1 1 0 0 0,0 0 0 0 0,0-1 0 0 0,0 1 0 0 0,0 0 0 0 0,0-1 0 0 0,0 1 0 0 0,0 0 0 0 0,0-1 0 0 0,0 1 0 0 0,0 0 0 0 0,1-1 0 0 0,-1 1 0 0 0,0 0 0 0 0,0 0 0 0 0,0-1 0 0 0,0 1 0 0 0,0 0 0 0 0,1-1 0 0 0,-1 1 0 0 0,0-1 0 0 0,1 0 0 0 0,-1 0 0 0 0,1 0 0 0 0,-1 1 0 0 0,1-1 0 0 0,0 0 0 0 0,-1 1 0 0 0,1-1 0 0 0,0 0 0 0 0,-1 1 0 0 0,1-1 0 0 0,0 1 0 0 0,0-1 0 0 0,16-5 0 0 0,-14 4 0 0 0,-1 1 0 0 0,0 0 0 0 0,0 0 0 0 0,1 1 0 0 0,-1-1 0 0 0,1 0 0 0 0,1 0 0 0 0,104-14 0 0 0,-60 7 0 0 0,21-8 0 0 0,24-12 0 0 0,-71 20 0 0 0,1-1 0 0 0,-1-1 0 0 0,0-1 0 0 0,-1-1 0 0 0,0-1 0 0 0,7-7 0 0 0,-21 14 0 0 0,0 0 0 0 0,0-1 0 0 0,5-5 0 0 0,1-2 0 0 0,-12 13 0 0 0,1-1 0 0 0,-1 0 0 0 0,1 0 0 0 0,-1 0 0 0 0,0 1 0 0 0,0-1 0 0 0,0 0 0 0 0,0-1 0 0 0,-1 1 0 0 0,1-1 0 0 0,0 3 0 0 0,-1-1 0 0 0,0 1 0 0 0,0-1 0 0 0,0 1 0 0 0,0-1 0 0 0,0 0 0 0 0,0 1 0 0 0,0-1 0 0 0,0 1 0 0 0,-1-1 0 0 0,1 1 0 0 0,0-1 0 0 0,0 1 0 0 0,0-1 0 0 0,-1 1 0 0 0,1-1 0 0 0,0 1 0 0 0,0-1 0 0 0,-1 1 0 0 0,1-1 0 0 0,0 1 0 0 0,-1-1 0 0 0,1 1 0 0 0,-1 0 0 0 0,1-1 0 0 0,0 1 0 0 0,-1 0 0 0 0,1-1 0 0 0,-1 1 0 0 0,1 0 0 0 0,-1 0 0 0 0,1-1 0 0 0,-1 1 0 0 0,1 0 0 0 0,-1 0 0 0 0,0 0 0 0 0,1 0 0 0 0,-1 0 0 0 0,1-1 0 0 0,-1 1 0 0 0,-1 0 0 0 0,-1-1 0 0 0,0 0 0 0 0,0 1 0 0 0,0-1 0 0 0,0 1 0 0 0,0 0 0 0 0,0 0 0 0 0,0 0 0 0 0,0 0 0 0 0,0 0 0 0 0,0 1 0 0 0,0-1 0 0 0,0 1 0 0 0,0 0 0 0 0,0 0 0 0 0,0 0 0 0 0,0 0 0 0 0,-1 1 0 0 0,-4 2 0 0 0,1 0 0 0 0,-1 0 0 0 0,1 1 0 0 0,0 0 0 0 0,-5 4 0 0 0,8-5 0 0 0,1 0 0 0 0,-1 0 0 0 0,1 1 0 0 0,0-1 0 0 0,0 1 0 0 0,0 0 0 0 0,0 0 0 0 0,1 0 0 0 0,0 0 0 0 0,0 0 0 0 0,1 0 0 0 0,-1 1 0 0 0,1-1 0 0 0,0 1 0 0 0,0-1 0 0 0,1 1 0 0 0,0-1 0 0 0,0 1 0 0 0,0-1 0 0 0,1 3 0 0 0,-1-6 0 0 0,1 0 0 0 0,-1 1 0 0 0,1-1 0 0 0,0 0 0 0 0,0 0 0 0 0,0 0 0 0 0,0 0 0 0 0,0 0 0 0 0,0 0 0 0 0,0-1 0 0 0,1 1 0 0 0,-1 0 0 0 0,1 0 0 0 0,-1-1 0 0 0,1 1 0 0 0,0-1 0 0 0,0 0 0 0 0,-1 1 0 0 0,1-1 0 0 0,0 0 0 0 0,0 0 0 0 0,0 0 0 0 0,0 0 0 0 0,1-1 0 0 0,0 1 0 0 0,3 1 0 0 0,-1-1 0 0 0,1-1 0 0 0,-1 1 0 0 0,1-1 0 0 0,-1 0 0 0 0,1 0 0 0 0,-1-1 0 0 0,1 0 0 0 0,4 0 0 0 0,8-4 0 0 0,1-1 0 0 0,-1-1 0 0 0,5-3 0 0 0,0 0 0 0 0,0 0 0 0 0,-1-1 0 0 0,2-3 0 0 0,27-13 0 0 0,-45 25 0 0 0,0 0 0 0 0,0 1 0 0 0,0-1 0 0 0,0 1 0 0 0,1 0 0 0 0,-1 1 0 0 0,0-1 0 0 0,1 1 0 0 0,-1 1 0 0 0,0-1 0 0 0,1 1 0 0 0,-1 0 0 0 0,0 1 0 0 0,0-1 0 0 0,0 1 0 0 0,0 0 0 0 0,0 1 0 0 0,0-1 0 0 0,0 1 0 0 0,2 2 0 0 0,0 2 0 0 0,0-1 0 0 0,-1 1 0 0 0,1 1 0 0 0,-1-1 0 0 0,-1 1 0 0 0,1 0 0 0 0,-2 1 0 0 0,1-1 0 0 0,-1 1 0 0 0,0 1 0 0 0,-1-1 0 0 0,0 0 0 0 0,0 1 0 0 0,-1 0 0 0 0,0-2 0 0 0,0-3 72 0 0,-3-4 299 0 0,0-1 117 0 0,0 0 21 0 0,0 0-66 0 0,6-11-206 0 0,1 3 170 0 0,-2 0 0 0 0,1-1 0 0 0,-1 0 0 0 0,0 0 0 0 0,1-5-407 0 0,7-12-59 0 0,2-2 59 0 0,-4 7 0 0 0,1 0 0 0 0,13-18 0 0 0,-12 21-840 0 0,2 0-1 0 0,0 1 1 0 0,1 1-1 0 0,1 0 1 0 0,6-4 840 0 0,2 4-1534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4:19.1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2 259 3224 0 0,'0'0'368'0'0,"0"0"337"0"0,0 0 154 0 0,0 0 33 0 0,0 0-4 0 0,0 0-34 0 0,0-9 828 0 0,-1 5-1312 0 0,1 1 0 0 0,0-1 0 0 0,0 0 0 0 0,0 0 0 0 0,0 1 0 0 0,0-1 0 0 0,1 0 0 0 0,0 0 0 0 0,0 1 0 0 0,1-4-370 0 0,16-35 2018 0 0,-17 41-1943 0 0,0-1-1 0 0,0 1 0 0 0,0-1 1 0 0,1 1-1 0 0,-1 0 1 0 0,0 0-1 0 0,0-1 0 0 0,1 1 1 0 0,-1 0-1 0 0,2-1-74 0 0,-2 2 192 0 0,-1 0-6 0 0,0 0-8 0 0,0 0-22 0 0,0 0-11 0 0,0 0-1 0 0,3 4 14 0 0,1 2-136 0 0,0 0 1 0 0,-1 0-1 0 0,0 0 1 0 0,0 0 0 0 0,-1 0-1 0 0,2 6-22 0 0,1 2-5 0 0,14 44 16 0 0,-12-40 48 0 0,-1 1 0 0 0,-1-1 0 0 0,3 19-59 0 0,9 29 130 0 0,-16-62-65 0 0,2 4 118 0 0,0-1 0 0 0,-1 1 1 0 0,-1 0-1 0 0,1 0 0 0 0,-1 4-183 0 0,0-14 59 0 0,-1 0 0 0 0,1 1 0 0 0,-1-1-1 0 0,1 0 1 0 0,0 0 0 0 0,-1 0 0 0 0,1 0 0 0 0,0 1 0 0 0,0-1 0 0 0,0 0-1 0 0,1 1-58 0 0,7-18 350 0 0,-9 18-328 0 0,3-11 109 0 0,0 0 1 0 0,-1 0-1 0 0,1-8-131 0 0,-3 16 14 0 0,1 0 0 0 0,0 1 0 0 0,1-1 0 0 0,-1 0 0 0 0,0 1 0 0 0,1-1 0 0 0,2-2-14 0 0,-2 2 14 0 0,0 0-1 0 0,0-1 1 0 0,0 1-1 0 0,-1-1 1 0 0,1-1-14 0 0,0 1 7 0 0,-1 0 1 0 0,1 0-1 0 0,0 1 1 0 0,0-1-1 0 0,1 0 1 0 0,-1 1-1 0 0,1 0 1 0 0,0 0-1 0 0,2-3-7 0 0,-3 4-16 0 0,1 0 0 0 0,-1 1-1 0 0,1-1 1 0 0,-1 1-1 0 0,1-1 1 0 0,0 1-1 0 0,0 0 1 0 0,0 0-1 0 0,0 1 1 0 0,0-1-1 0 0,0 0 1 0 0,1 1 0 0 0,-1 0-1 0 0,1 0 17 0 0,-3 0-16 0 0,1 1-1 0 0,-1 0 1 0 0,1 0 0 0 0,-1 0 0 0 0,1 0-1 0 0,-1 0 1 0 0,1 0 0 0 0,-1 1-1 0 0,1-1 1 0 0,-1 1 0 0 0,1-1 0 0 0,-1 1-1 0 0,0-1 1 0 0,1 1 0 0 0,-1-1-1 0 0,0 1 1 0 0,1 0 0 0 0,-1 0 0 0 0,0 0-1 0 0,1 1 17 0 0,2 2-131 0 0,0 0 0 0 0,0 0 0 0 0,-1 1 0 0 0,3 4 131 0 0,4 5-73 0 0,-6-8 72 0 0,0 0-1 0 0,0 1 1 0 0,-1-1-1 0 0,0 1 0 0 0,-1 0 1 0 0,0 0-1 0 0,0 0 1 0 0,0 0-1 0 0,-1 0 0 0 0,1 5 2 0 0,-1 0-3 0 0,0 1 0 0 0,-1 0 0 0 0,-1 0 0 0 0,0 0-1 0 0,-1 5 4 0 0,3 2 49 0 0,1-10 70 0 0,-2-9-47 0 0,0-1 0 0 0,0 0 14 0 0,0 0 54 0 0,0 0 20 0 0,0 0 6 0 0,10-15 80 0 0,26-67 76 0 0,-31 71-291 0 0,1 0 0 0 0,5-10-31 0 0,5-6 2 0 0,-14 22-9 0 0,0 0 0 0 0,1 1 0 0 0,0 0-1 0 0,0-1 1 0 0,0 1 0 0 0,0 0 0 0 0,1 0-1 0 0,0 1 1 0 0,0-1 0 0 0,0 1 0 0 0,0 0 0 0 0,0 0-1 0 0,1 0 1 0 0,1 0 7 0 0,-5 3-15 0 0,0 0 1 0 0,0 0-1 0 0,0 0 0 0 0,0 0 0 0 0,0 0 1 0 0,0 0-1 0 0,0 1 0 0 0,0-1 1 0 0,0 0-1 0 0,0 1 0 0 0,0-1 0 0 0,0 0 1 0 0,-1 1-1 0 0,1 0 0 0 0,0-1 1 0 0,0 1-1 0 0,0-1 0 0 0,-1 1 1 0 0,1 0-1 0 0,0-1 0 0 0,-1 1 0 0 0,1 0 1 0 0,-1 0-1 0 0,1 0 0 0 0,-1-1 1 0 0,1 1-1 0 0,-1 0 0 0 0,1 0 0 0 0,-1 1 15 0 0,6 11-4 0 0,1 10-56 0 0,-3 2 55 0 0,-2-6 40 0 0,2-1-1 0 0,4 18-34 0 0,-6-32 30 0 0,-1 0 0 0 0,1 1 0 0 0,0-1 0 0 0,0 0 0 0 0,0 0 0 0 0,2 2-30 0 0,-3-4 0 0 0,0-1 0 0 0,0 0-1 0 0,0 0 1 0 0,0 0 0 0 0,0 0 0 0 0,0 0-1 0 0,1 0 1 0 0,-1 0 0 0 0,0 0 0 0 0,0-1-1 0 0,1 1 1 0 0,-1 0 0 0 0,1-1 0 0 0,-1 1 0 0 0,0-1-1 0 0,1 1 1 0 0,-1-1 0 0 0,1 0 0 0 0,-1 0-1 0 0,1 0 1 0 0,0 1 0 0 0,11-2-666 0 0,-1-1 0 0 0,1 1 0 0 0,-1-2-1 0 0,1 0 1 0 0,-1 0 0 0 0,0-1 0 0 0,0-1 0 0 0,8-4 666 0 0,14-5-1677 0 0</inkml:trace>
  <inkml:trace contextRef="#ctx0" brushRef="#br0" timeOffset="382.963">942 250 3680 0 0,'-12'6'392'0'0,"-23"17"10020"0"0,23-15-10115 0 0,2-1 0 0 0,-1 2 1 0 0,1-1-1 0 0,0 1 0 0 0,0 1 1 0 0,1 0-1 0 0,1 0 0 0 0,0 1 0 0 0,-7 11-297 0 0,13-19 14 0 0,0 0-1 0 0,1 0 0 0 0,-1 0 0 0 0,1 0 0 0 0,0 0 1 0 0,0 0-1 0 0,0 0 0 0 0,0 0 0 0 0,1 1 0 0 0,-1-1 0 0 0,1 0 1 0 0,0 0-1 0 0,0 1 0 0 0,0-1 0 0 0,0 0 0 0 0,1 4-13 0 0,-1-5 29 0 0,1 0-1 0 0,0 0 1 0 0,-1 0-1 0 0,1 0 0 0 0,0 0 1 0 0,0 0-1 0 0,0 0 0 0 0,1 0 1 0 0,-1-1-1 0 0,0 1 1 0 0,1 0-1 0 0,-1-1 0 0 0,1 1 1 0 0,-1-1-1 0 0,1 1 0 0 0,0-1 1 0 0,0 0-1 0 0,0 0 1 0 0,0 0-1 0 0,-1 0 0 0 0,1 0 1 0 0,1 0-1 0 0,-1 0 0 0 0,2 0-28 0 0,-2-1 68 0 0,0 0-4 0 0,8 0-33 0 0,-1-1 0 0 0,0 0 0 0 0,0 0 0 0 0,0-1 0 0 0,-1 0 0 0 0,1-1-1 0 0,0 0 1 0 0,-1-1 0 0 0,0 1 0 0 0,0-1 0 0 0,0-1 0 0 0,0 0-1 0 0,0 0 1 0 0,-1 0 0 0 0,5-6-31 0 0,-9 8 19 0 0,-1 1 0 0 0,0-1 0 0 0,0 0-1 0 0,-1 0 1 0 0,1 0 0 0 0,0-1-19 0 0,8-12 40 0 0,-7 12-8 0 0,0-1-1 0 0,-1 1 0 0 0,0-1 0 0 0,1 1 0 0 0,-2-1 0 0 0,1 0 0 0 0,0 0 0 0 0,-1 1 0 0 0,0-2-31 0 0,4-6 54 0 0,-4 11-51 0 0,-1 0 0 0 0,1 1 0 0 0,-1-1 1 0 0,0 0-1 0 0,1 1 0 0 0,-1-1 0 0 0,0 0 0 0 0,1 1 1 0 0,-1-1-1 0 0,0 0 0 0 0,0 1 0 0 0,0-1 1 0 0,0 0-1 0 0,1 0 0 0 0,-1 1 0 0 0,0-1 1 0 0,0 0-1 0 0,-1 0 0 0 0,1 1 0 0 0,0-1 0 0 0,0 0 1 0 0,0 0-1 0 0,0 1 0 0 0,-1-1 0 0 0,1 0 1 0 0,0 1-1 0 0,-1-1 0 0 0,1 0 0 0 0,0 1 1 0 0,-1-1-1 0 0,1 0 0 0 0,-1 1 0 0 0,1-1 0 0 0,-1 1 1 0 0,1-1-1 0 0,-1 1 0 0 0,0-1 0 0 0,1 1-3 0 0,-9-10 68 0 0,8 8-67 0 0,0 1-1 0 0,0 0 1 0 0,0 0 0 0 0,0 0 0 0 0,1 0-1 0 0,-2 0 1 0 0,1 0 0 0 0,0 0 0 0 0,0 0 0 0 0,0 0-1 0 0,0 1 1 0 0,-1-1 0 0 0,1 0 0 0 0,0 1 0 0 0,0-1-1 0 0,-2 1 0 0 0,-9-4 13 0 0,7 2-69 0 0,0 1 1 0 0,0 0-1 0 0,0 0 1 0 0,0 0 0 0 0,0 0-1 0 0,-3 1 56 0 0,4-1-10 0 0,3 1 9 0 0,0 0 0 0 0,0-1 0 0 0,-1 1 0 0 0,1 0 0 0 0,0 0 0 0 0,-1 0 0 0 0,1 0 0 0 0,0 1 0 0 0,0-1 0 0 0,-1 0 0 0 0,1 0 0 0 0,0 1-1 0 0,0-1 1 0 0,0 1 0 0 0,0-1 0 0 0,-1 1 0 0 0,1-1 1 0 0,-8 5 30 0 0,3-2-1194 0 0,1-3-3899 0 0,5 0-447 0 0</inkml:trace>
  <inkml:trace contextRef="#ctx0" brushRef="#br0" timeOffset="1036.991">1281 226 8288 0 0,'1'0'60'0'0,"-1"0"-1"0"0,1 0 1 0 0,-1 1 0 0 0,1-1 0 0 0,-1 0 0 0 0,1 1 0 0 0,-1-1 0 0 0,1 0-1 0 0,-1 1 1 0 0,1-1 0 0 0,-1 1 0 0 0,1-1 0 0 0,-1 1 0 0 0,1-1 0 0 0,-1 1-1 0 0,0-1 1 0 0,1 1 0 0 0,-1 0-60 0 0,0-1 128 0 0,0 1 0 0 0,0 0 1 0 0,0-1-1 0 0,-1 1 0 0 0,1-1 0 0 0,0 1 0 0 0,0-1 0 0 0,-1 1 0 0 0,1-1 1 0 0,0 1-1 0 0,0-1 0 0 0,-1 1 0 0 0,1-1 0 0 0,-1 1 0 0 0,1-1 0 0 0,0 1 1 0 0,-1-1-1 0 0,1 0 0 0 0,-1 1 0 0 0,1-1 0 0 0,-1 0 0 0 0,1 1 0 0 0,-1-1 1 0 0,1 0-1 0 0,-1 0 0 0 0,0 0 0 0 0,1 1-128 0 0,-12 4 1231 0 0,9-3-1121 0 0,0-1 1 0 0,0 0-1 0 0,0 1 0 0 0,1-1 0 0 0,-1 1 0 0 0,1 0 1 0 0,-1 0-1 0 0,1 0 0 0 0,0 0 0 0 0,0 0-110 0 0,-1 1 74 0 0,0-1 0 0 0,0 1 0 0 0,0-1 0 0 0,0 0 0 0 0,0 0 0 0 0,0-1 0 0 0,-1 1-74 0 0,0 0 80 0 0,1 0 1 0 0,-1 0-1 0 0,1 0 1 0 0,0 0-1 0 0,0 1 1 0 0,0-1-1 0 0,0 1 1 0 0,-1 1-81 0 0,-4 5 258 0 0,-15 19 187 0 0,21-26-416 0 0,1 0-1 0 0,0-1 1 0 0,0 1 0 0 0,0 0 0 0 0,0 0-1 0 0,0-1 1 0 0,1 1 0 0 0,-1 0-1 0 0,0 0 1 0 0,1 0 0 0 0,-1 0-1 0 0,1 0 1 0 0,0 0 0 0 0,0 2-29 0 0,2 4 55 0 0,-2-7-53 0 0,0 0 0 0 0,1 0-1 0 0,-1 0 1 0 0,0 0 0 0 0,1 0 0 0 0,-1 0-1 0 0,0 0 1 0 0,0 0 0 0 0,0 0 0 0 0,0 0-1 0 0,0 0 1 0 0,0 0 0 0 0,-1 0-1 0 0,1 0 1 0 0,0 0 0 0 0,0 0 0 0 0,-1 0-1 0 0,1 0-1 0 0,-8 9 3 0 0,8-9 0 0 0,-1 0 0 0 0,0 0 0 0 0,0 0 1 0 0,0 0-1 0 0,1 0 0 0 0,-1 0 0 0 0,0 0 0 0 0,1 0 0 0 0,-1 0 0 0 0,1 0 0 0 0,-1 0 0 0 0,1 0 0 0 0,0 0 0 0 0,-1 0 1 0 0,1 1-1 0 0,0-1 0 0 0,0 0 0 0 0,0 0 0 0 0,0 0 0 0 0,0 1 0 0 0,0-1 0 0 0,0 0 0 0 0,0 0 0 0 0,0 0 0 0 0,1 1-3 0 0,-1 0 11 0 0,1-1-1 0 0,-1 1 1 0 0,0 0-1 0 0,1 0 0 0 0,-1 0 1 0 0,0-1-1 0 0,0 1 0 0 0,0 0 1 0 0,-1 0-1 0 0,1 0 0 0 0,0-1 1 0 0,-1 1-1 0 0,1 0 0 0 0,-1-1 1 0 0,1 1-1 0 0,-1 0 0 0 0,-1 0-10 0 0,2-1 8 0 0,0 0-1 0 0,0-1 0 0 0,0 1 0 0 0,0 0 0 0 0,0-1 1 0 0,0 1-1 0 0,0 0 0 0 0,0-1 0 0 0,0 1 0 0 0,0 0 0 0 0,0-1 1 0 0,1 1-1 0 0,-1-1 0 0 0,0 1 0 0 0,0 0 0 0 0,1-1 0 0 0,-1 1 1 0 0,0-1-1 0 0,1 1 0 0 0,-1-1 0 0 0,0 1 0 0 0,1-1 1 0 0,-1 1-1 0 0,1-1 0 0 0,-1 1 0 0 0,1-1 0 0 0,-1 0 0 0 0,1 1 1 0 0,-1-1-1 0 0,1 0 0 0 0,0 1 0 0 0,-1-1 0 0 0,1 0 0 0 0,-1 0 1 0 0,1 1-1 0 0,0-1 0 0 0,-1 0 0 0 0,1 0-7 0 0,0 1 15 0 0,-2 2 155 0 0,1-3-166 0 0,0 0 0 0 0,0 0 0 0 0,0 0 1 0 0,1 0-1 0 0,-1 0 0 0 0,0 0 0 0 0,0 0 0 0 0,0 0 0 0 0,0 0 0 0 0,0 0 0 0 0,0 0 0 0 0,0 0 0 0 0,0 0 0 0 0,0 1 0 0 0,0-1 0 0 0,0 0 0 0 0,0 0 0 0 0,0 0 0 0 0,0 0 0 0 0,0 0 0 0 0,0 0 0 0 0,0 0 0 0 0,0 0 0 0 0,1 0 0 0 0,-1 0 0 0 0,0 0 0 0 0,0 0 0 0 0,0 0 0 0 0,0 0 0 0 0,0 0 0 0 0,0 1 0 0 0,0-1 0 0 0,0 0 0 0 0,0 0 0 0 0,0 0 1 0 0,0 0-1 0 0,0 0 0 0 0,0 0 0 0 0,0 0 0 0 0,0 0 0 0 0,0 0 0 0 0,0 0 0 0 0,0 0 0 0 0,-1 0 0 0 0,1 0 0 0 0,0 0 0 0 0,0 1 0 0 0,0-1 0 0 0,0 0 0 0 0,0 0 0 0 0,0 0 0 0 0,0 0 0 0 0,0 0 0 0 0,0 0 0 0 0,0 0 0 0 0,0 0 0 0 0,0 0 0 0 0,0 0 0 0 0,0 0 0 0 0,0 0 0 0 0,0 0 0 0 0,0 0 0 0 0,0 0 0 0 0,-1 0 0 0 0,1 0 0 0 0,0 0 0 0 0,0 0-4 0 0,8 0 139 0 0,0-1 0 0 0,0 0-1 0 0,-1-1 1 0 0,1 1 0 0 0,0-2-1 0 0,2 0-138 0 0,11-4 315 0 0,-16 5-268 0 0,0 1-1 0 0,1-1 1 0 0,-1 0-1 0 0,0 0 0 0 0,0-1 1 0 0,-1 1-1 0 0,1-1 1 0 0,-1 0-1 0 0,1 0 1 0 0,-1-1-1 0 0,0 0 0 0 0,3-2-46 0 0,-4 3 28 0 0,0 0-1 0 0,1 0 1 0 0,-1 0-1 0 0,1 0 0 0 0,0 1 1 0 0,3-3-28 0 0,-4 4 9 0 0,0 0 0 0 0,-1 0 0 0 0,0-1 0 0 0,1 1 1 0 0,-1-1-1 0 0,0 0 0 0 0,0 0 0 0 0,1 0 0 0 0,-1 0 0 0 0,-1 0 0 0 0,1 0 1 0 0,0-1-1 0 0,-1 1 0 0 0,1 0 0 0 0,-1-1 0 0 0,0 1 0 0 0,1-3-9 0 0,16-32 111 0 0,-15 32-96 0 0,0-1 0 0 0,-1 1 0 0 0,1-1 0 0 0,-1 1 0 0 0,0-1 0 0 0,0 0 1 0 0,-1 0-1 0 0,1 0 0 0 0,-1 0 0 0 0,0-3-15 0 0,-1-2-70 0 0,0 0 0 0 0,1 0 0 0 0,1 0 0 0 0,0 0 0 0 0,2-8 70 0 0,-3 15-29 0 0,0 1 0 0 0,-1-1 0 0 0,1 0 0 0 0,-1 0 0 0 0,0 1-1 0 0,0-1 1 0 0,-1 0 0 0 0,1 0 0 0 0,-1 0 0 0 0,0 0 29 0 0,1 0-50 0 0,-1 0 0 0 0,0 0 0 0 0,1 0 0 0 0,0 0 0 0 0,0 0 0 0 0,0 0 0 0 0,1-3 50 0 0,1-2-89 0 0,-1 5 41 0 0,0 0 0 0 0,0 0 0 0 0,-1 1 0 0 0,0-1 0 0 0,1 0 0 0 0,-1 0 0 0 0,-1 0 0 0 0,1 0 0 0 0,0 0 0 0 0,-1 0 0 0 0,-1-3 48 0 0,2 4-13 0 0,-1 0 1 0 0,1-1-1 0 0,0 1 1 0 0,0-1-1 0 0,0 0 1 0 0,0 1-1 0 0,0 0 1 0 0,1-1-1 0 0,0 1 1 0 0,0-4 12 0 0,2-7-49 0 0,-3 13 45 0 0,0 0-1 0 0,0 0 1 0 0,-1 0-1 0 0,1 0 0 0 0,-1 0 1 0 0,1 1-1 0 0,-1-1 1 0 0,1 0-1 0 0,-1 0 0 0 0,1 0 1 0 0,-1 1-1 0 0,0-1 0 0 0,0 0 5 0 0,5-3-11 0 0,-5 2 9 0 0,1 2 2 0 0,-1 0 0 0 0,1 0 0 0 0,0 0 1 0 0,-1 0-1 0 0,1 0 0 0 0,-1 0 0 0 0,1 0 0 0 0,0 1 0 0 0,-1-1 0 0 0,1 0 0 0 0,0 0 0 0 0,-1 0 0 0 0,1 0 0 0 0,0 1 0 0 0,0-1 0 0 0,-1 0 0 0 0,1 0 0 0 0,0 1 0 0 0,-1-1 0 0 0,1 0 0 0 0,0 0 0 0 0,0 1 0 0 0,0-1 0 0 0,-1 0 0 0 0,-3 7-21 0 0,1 0 0 0 0,0 0-1 0 0,0 1 1 0 0,0-1 0 0 0,1 0-1 0 0,0 1 1 0 0,1 0 0 0 0,-1-1-1 0 0,1 8 22 0 0,0 23-109 0 0,0-23 56 0 0,0 1 1 0 0,2 0-1 0 0,0 0 0 0 0,3 12 53 0 0,-3-2 0 0 0,-1-23 0 0 0,0 0 0 0 0,0 0 0 0 0,0 0 0 0 0,0 0 0 0 0,0 0 0 0 0,1 1 0 0 0,0-1 0 0 0,-1-1 0 0 0,1 1 0 0 0,0 0 0 0 0,2 2 0 0 0,1 2 0 0 0,-3-4 0 0 0,1-1 0 0 0,0 1 0 0 0,-1 0 0 0 0,1 0 0 0 0,-1 0 0 0 0,0 0 0 0 0,0 0 0 0 0,0 0 0 0 0,-1 0 0 0 0,1 0 0 0 0,-1 0 0 0 0,1 1 0 0 0,-1-1 0 0 0,0 1 0 0 0,0-1 8 0 0,1 1-1 0 0,-1-1 1 0 0,1 0-1 0 0,0 1 1 0 0,0-1-1 0 0,0 0 1 0 0,1 0-1 0 0,-1 0 1 0 0,1 0-1 0 0,-1 0 1 0 0,1 0-1 0 0,0 0 1 0 0,0-1-1 0 0,1 1 1 0 0,0 0-8 0 0,-1 0 37 0 0,1 0 0 0 0,0-1-1 0 0,0 1 1 0 0,0-1 0 0 0,0 1 0 0 0,0-1 0 0 0,1 0 0 0 0,-1-1 0 0 0,0 1 0 0 0,1 0 0 0 0,0-1 0 0 0,-1 0-1 0 0,3 1-36 0 0,-2-2 81 0 0,0 0 0 0 0,0 0 0 0 0,1 0 0 0 0,-1 0 0 0 0,0 0 0 0 0,0-1 0 0 0,0 0 0 0 0,1 0 0 0 0,-1 0 0 0 0,0 0 0 0 0,0-1-1 0 0,-1 0 1 0 0,4-1-81 0 0,9-8 69 0 0,12-7 21 0 0,-25 17-82 0 0,-1 0 1 0 0,1 0-1 0 0,0-1 1 0 0,-1 1-1 0 0,0-1 0 0 0,1 1 1 0 0,-1-1-1 0 0,0 0 1 0 0,0 0-1 0 0,0 0 0 0 0,0 0 1 0 0,0 0-1 0 0,0 0 1 0 0,0 0-1 0 0,-1-1 0 0 0,1 1 1 0 0,-1-2-9 0 0,1 2 1 0 0,-1 0 0 0 0,1 0 0 0 0,0 0 0 0 0,0 1 0 0 0,-1-1 0 0 0,1 0 0 0 0,0 1 0 0 0,0-1 0 0 0,0 1 0 0 0,1 0 1 0 0,0-1-2 0 0,14-10-54 0 0,-16 12 47 0 0,-1-1 0 0 0,1 0 0 0 0,-1 0 1 0 0,1 1-1 0 0,-1-1 0 0 0,1 0 0 0 0,-1 0 1 0 0,0 0-1 0 0,1 1 0 0 0,-1-1 0 0 0,0 0 1 0 0,0 0-1 0 0,1 0 0 0 0,-1 0 0 0 0,0 0 0 0 0,0 0 1 0 0,0 0-1 0 0,0 1 0 0 0,0-1 0 0 0,0-1 7 0 0,2-17-251 0 0,-2 18 222 0 0,1 0 1 0 0,-1 0 0 0 0,1 0-1 0 0,-1 0 1 0 0,0 0 0 0 0,0 0-1 0 0,0 0 1 0 0,1 0 0 0 0,-1 0-1 0 0,0 0 1 0 0,0 0 0 0 0,0 0-1 0 0,0 0 1 0 0,-1 0-1 0 0,1 0 1 0 0,0 0 0 0 0,0 0-1 0 0,-1 0 1 0 0,1 0 0 0 0,0 0-1 0 0,-1 0 1 0 0,1 0 0 0 0,-1 0-1 0 0,1 0 1 0 0,-1 0 0 0 0,0 1-1 0 0,1-1 1 0 0,-1 0 28 0 0,-20-10-43 0 0,20 11 43 0 0,0-1 0 0 0,0 0 0 0 0,0 1 0 0 0,-1 0 0 0 0,1-1 0 0 0,0 1 0 0 0,-1 0 0 0 0,1 0 0 0 0,0-1 0 0 0,-1 1 0 0 0,1 0 0 0 0,0 0 0 0 0,0 0 0 0 0,-1 1 0 0 0,0-1 0 0 0,-7 4 0 0 0,0 3-35 0 0,-8 7-104 0 0,16-13 133 0 0,0 0 1 0 0,1-1-1 0 0,-1 1 0 0 0,0 0 1 0 0,1 0-1 0 0,-1-1 1 0 0,1 1-1 0 0,-1 0 1 0 0,1 0-1 0 0,0 0 1 0 0,-1 0-1 0 0,1 0 0 0 0,0 0 1 0 0,-1 0-1 0 0,1 0 1 0 0,0 0-1 0 0,0 0 1 0 0,0 0 5 0 0,0 1 17 0 0,0 0 1 0 0,1 0-1 0 0,-1 1 0 0 0,0-1 1 0 0,0 0-1 0 0,-1 0 1 0 0,1 0-1 0 0,0 0 1 0 0,-1 1-1 0 0,1-1 1 0 0,-1 0-1 0 0,0 0 0 0 0,0 1-17 0 0,1-3 5 0 0,0 1 0 0 0,0 0 0 0 0,-1 0 0 0 0,1 0 0 0 0,0 0 0 0 0,0 0 0 0 0,0 0 0 0 0,1-1 0 0 0,-1 1 0 0 0,0 0 0 0 0,0 0 0 0 0,0 0 0 0 0,1 0 0 0 0,-1 0 0 0 0,0-1 0 0 0,1 1 0 0 0,-1 0 0 0 0,1 0 0 0 0,-1-1 0 0 0,1 1 0 0 0,-1 0 0 0 0,1-1 0 0 0,0 1-5 0 0,-1 0 3 0 0,1 0-1 0 0,0-1 0 0 0,-1 1 1 0 0,1 0-1 0 0,-1 0 1 0 0,1-1-1 0 0,-1 1 1 0 0,0 0-1 0 0,1 0 0 0 0,-1 0 1 0 0,0 0-1 0 0,1-1 1 0 0,-1 1-1 0 0,0 0 1 0 0,0 0-1 0 0,0 0 0 0 0,0 0 1 0 0,0 0-1 0 0,0 0 1 0 0,0 0-1 0 0,0 0 1 0 0,0-1-1 0 0,0 2-2 0 0,-1-1 11 0 0,1 0-1 0 0,-1 0 1 0 0,1 0-1 0 0,0 0 1 0 0,0 0-1 0 0,-1 0 1 0 0,1 0-1 0 0,0 0 1 0 0,0 1-1 0 0,0-1 1 0 0,0 0-1 0 0,0 0 1 0 0,0 0-1 0 0,1 0 1 0 0,-1 0-1 0 0,0 0 1 0 0,1 0-1 0 0,-1 0 1 0 0,0 0-1 0 0,1 0 1 0 0,-1 0-1 0 0,1 0 1 0 0,0 0-1 0 0,-1 0 1 0 0,1 0-1 0 0,0-1 1 0 0,-1 1-1 0 0,1 0 1 0 0,0 0-1 0 0,0-1 1 0 0,0 1-1 0 0,0 0 1 0 0,-1-1-1 0 0,2 1-10 0 0,-2 0 17 0 0,0 0 0 0 0,0-1-1 0 0,0 1 1 0 0,0 0 0 0 0,0 0-1 0 0,0-1 1 0 0,0 1 0 0 0,0 0-1 0 0,0 0 1 0 0,0 0 0 0 0,0-1-1 0 0,0 1 1 0 0,-1 0 0 0 0,1 0-17 0 0,0 0 9 0 0,0-1 0 0 0,0 1-1 0 0,0-1 1 0 0,1 1 0 0 0,-1-1 0 0 0,0 1 0 0 0,0 0 0 0 0,1-1 0 0 0,-1 1 0 0 0,0-1 0 0 0,1 1 0 0 0,-1-1-1 0 0,0 1 1 0 0,1-1 0 0 0,-1 0 0 0 0,1 1 0 0 0,-1-1 0 0 0,1 1 0 0 0,-1-1 0 0 0,1 0 0 0 0,-1 1 0 0 0,1-1 0 0 0,0 0-9 0 0,16 8 149 0 0,-5-4-3 0 0,2 1-35 0 0,0 0 0 0 0,0-1 0 0 0,1-1 0 0 0,0 0 0 0 0,0-1 0 0 0,-1-1 0 0 0,1 0 0 0 0,8-1-111 0 0,8 1-6060 0 0,13 4 6060 0 0,-23-2-6497 0 0</inkml:trace>
  <inkml:trace contextRef="#ctx0" brushRef="#br0" timeOffset="4899.753">1928 368 3224 0 0,'-5'0'93'0'0,"4"1"-63"0"0,0-1 0 0 0,0 0 0 0 0,0 0 0 0 0,-1 0 0 0 0,1 0 0 0 0,0 0 0 0 0,0-1 0 0 0,0 1 1 0 0,0 0-1 0 0,-1 0 0 0 0,1-1 0 0 0,0 1 0 0 0,0-1 0 0 0,0 1 0 0 0,-1-1-30 0 0,0 0 1321 0 0,2 1 430 0 0,4-2 1577 0 0,7-3-2012 0 0,-8-4 1117 0 0,26 3 2041 0 0,-28 6-4283 0 0,-1 0-72 0 0,0 0-30 0 0,0 0-8 0 0,0 0-2 0 0,0 0-6 0 0,-19 3 583 0 0,2-1-529 0 0,-1-1-1 0 0,1-1 0 0 0,0-1 1 0 0,0 0-1 0 0,-7-3-126 0 0,-3 1-21 0 0,21 3 201 0 0,2 0-925 0 0,-2-1-4482 0 0,-3 0-1007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4:21.1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228 164 7368 0 0,'-1'-1'568'0'0,"0"0"-388"0"0,0 0 0 0 0,0 0 0 0 0,0 0 0 0 0,0 0 1 0 0,0 1-1 0 0,0-1 0 0 0,0 0 0 0 0,0 0 0 0 0,0 1 0 0 0,-1-1 1 0 0,1 1-1 0 0,0-1 0 0 0,0 1 0 0 0,-1-1 0 0 0,1 1 0 0 0,0 0 1 0 0,-1-1-1 0 0,1 1 0 0 0,0 0 0 0 0,-1 0 0 0 0,1 0 0 0 0,0 0 0 0 0,-1 0-180 0 0,-2 1 520 0 0,0 0 0 0 0,1-1 1 0 0,-1 1-1 0 0,0 1 0 0 0,1-1 0 0 0,-2 1-520 0 0,-6 4 350 0 0,0 0 1 0 0,0 0-1 0 0,1 1 1 0 0,-1 0 0 0 0,2 1-1 0 0,-1 0 1 0 0,-7 10-351 0 0,1 0 416 0 0,1 0 0 0 0,1 1 0 0 0,-9 16-416 0 0,21-32 37 0 0,0 1-1 0 0,0 0 1 0 0,1 0-1 0 0,-1 0 1 0 0,1 1 0 0 0,0-1-1 0 0,0 0 1 0 0,1 0-1 0 0,0 0 1 0 0,-1 1 0 0 0,1-1-1 0 0,0 0 1 0 0,1 1-1 0 0,-1-1 1 0 0,1 0 0 0 0,0 0-1 0 0,0 0 1 0 0,2 4-37 0 0,-2-5 40 0 0,1 1 0 0 0,0-1 0 0 0,0 0 0 0 0,0 1 0 0 0,1-1 0 0 0,-1 0 0 0 0,1-1 0 0 0,0 1 0 0 0,0 0 0 0 0,0-1 0 0 0,0 1 0 0 0,0-1 0 0 0,0 0 0 0 0,1 0 0 0 0,0 0-40 0 0,2 0 57 0 0,-1 0 1 0 0,1 0-1 0 0,0 0 1 0 0,0-1 0 0 0,0 0-1 0 0,0 0 1 0 0,1-1-1 0 0,-1 1 1 0 0,1-1-58 0 0,13-2 128 0 0,-1 0 0 0 0,1-1 0 0 0,-1-1 0 0 0,0-1 0 0 0,10-4-128 0 0,33-11 402 0 0,-44 11-214 0 0,-16 7-166 0 0,-1 1-1 0 0,1 0 0 0 0,0-1 0 0 0,0 1 1 0 0,1 0-1 0 0,-1 1 0 0 0,0-1 0 0 0,2 0-21 0 0,1 0-3 0 0,-4 0-39 0 0,-2 3-20 0 0,-1 1 32 0 0,-8 5-263 0 0,9-7 271 0 0,0-1-1 0 0,0 1 0 0 0,0 0 0 0 0,0 0 0 0 0,0-1 1 0 0,0 1-1 0 0,0 0 0 0 0,1 0 0 0 0,-1 0 0 0 0,0 0 0 0 0,1 0 1 0 0,-1 0-1 0 0,0 1 0 0 0,1-1 23 0 0,-13 26-92 0 0,10-22 71 0 0,1 0-1 0 0,-1 1 1 0 0,1-1-1 0 0,0 1 1 0 0,0 1 21 0 0,1-5 1 0 0,1 1 1 0 0,0-1 0 0 0,-1 0 0 0 0,1 1-1 0 0,0-1 1 0 0,0 0 0 0 0,1 1 0 0 0,-1-1-1 0 0,1 0 1 0 0,-1 1 0 0 0,1-1 0 0 0,-1 0-1 0 0,1 0 1 0 0,0 1 0 0 0,1 1-2 0 0,-1-2 2 0 0,1 0-1 0 0,-1 0 1 0 0,0 0 0 0 0,1 0 0 0 0,-1 0 0 0 0,1 0 0 0 0,0 0-1 0 0,-1-1 1 0 0,1 1 0 0 0,0 0 0 0 0,0-1 0 0 0,0 0 0 0 0,0 1-1 0 0,0-1 1 0 0,1 0 0 0 0,-1 0 0 0 0,0 0 0 0 0,0-1 0 0 0,1 1 0 0 0,-1 0-1 0 0,3-1-1 0 0,2 1 47 0 0,1-1 0 0 0,0 0 0 0 0,0-1 0 0 0,0 1 0 0 0,-1-2 0 0 0,2 1-47 0 0,7-2 202 0 0,-8 1-174 0 0,-1 0 0 0 0,1-1 0 0 0,-1 0-1 0 0,1 0 1 0 0,-1-1 0 0 0,0 1-1 0 0,-1-2 1 0 0,1 1 0 0 0,-1-1 0 0 0,1 0-1 0 0,-1 0 1 0 0,-1-1 0 0 0,1 1 0 0 0,-1-1-1 0 0,1-2-27 0 0,-4 6 4 0 0,-1-1 0 0 0,1 1-1 0 0,-1 0 1 0 0,1-1-1 0 0,-1 1 1 0 0,0-1 0 0 0,0 0-1 0 0,-1 1 1 0 0,1-1-1 0 0,0 0 1 0 0,-1 1 0 0 0,1-1-1 0 0,-1 0 1 0 0,0 1-1 0 0,0-1 1 0 0,0-2-4 0 0,-1 0 13 0 0,0 1-1 0 0,0 0 1 0 0,0-1 0 0 0,0 1-1 0 0,-1 0 1 0 0,0 0 0 0 0,0 0 0 0 0,0 0-1 0 0,0 0 1 0 0,-2-1-13 0 0,1 0-26 0 0,0 0 0 0 0,-1 1 0 0 0,0 0 0 0 0,0 0 0 0 0,0 0 0 0 0,0 0 0 0 0,-1 0 0 0 0,0 1 0 0 0,1 0 0 0 0,-1 0 0 0 0,0 0 1 0 0,-1 1-1 0 0,1-1 0 0 0,0 1 0 0 0,-1 1 0 0 0,-3-2 26 0 0,-38 1-1986 0 0,46 2 1593 0 0,1 0-107 0 0,0 0-48 0 0,0 0-11 0 0,0 0-155 0 0,0 0-650 0 0,0 0-284 0 0,3 0-59 0 0,10 0-11 0 0</inkml:trace>
  <inkml:trace contextRef="#ctx0" brushRef="#br0" timeOffset="382.848">564 247 11000 0 0,'0'0'498'0'0,"0"0"-3"0"0,0 6-296 0 0,-1 8 179 0 0,1-13-299 0 0,0 1 0 0 0,0-1 0 0 0,0 1 0 0 0,0-1 1 0 0,-1 1-1 0 0,1-1 0 0 0,0 1 0 0 0,-1-1 0 0 0,1 1 0 0 0,-1-1 0 0 0,1 1 1 0 0,-1-1-80 0 0,-2 7 309 0 0,0-1 0 0 0,1 1 1 0 0,0 0-1 0 0,1-1 0 0 0,0 1 1 0 0,0 0-1 0 0,0 0 0 0 0,1 0 1 0 0,1 6-310 0 0,-1-11 70 0 0,0 1 0 0 0,0-1 0 0 0,0 0 0 0 0,1 1 0 0 0,-1-1 0 0 0,1 1 0 0 0,0-1 0 0 0,0 0 0 0 0,0 0 0 0 0,1 1 0 0 0,-1-1 1 0 0,1 0-1 0 0,0 0 0 0 0,0 0 0 0 0,0-1 0 0 0,0 1 0 0 0,0 0 0 0 0,0-1 0 0 0,1 1 0 0 0,-1-1 0 0 0,1 0 0 0 0,0 0 1 0 0,0 0-1 0 0,0 0 0 0 0,0 0 0 0 0,0-1 0 0 0,0 1 0 0 0,0-1 0 0 0,0 0 0 0 0,1 0-70 0 0,1 0 99 0 0,1 0 0 0 0,-1 0 1 0 0,1-1-1 0 0,-1 1 0 0 0,1-1 0 0 0,-1-1 0 0 0,1 1 0 0 0,-1-1 0 0 0,1 0 0 0 0,-1 0 1 0 0,0-1-1 0 0,1 1 0 0 0,-1-1 0 0 0,0 0 0 0 0,0-1 0 0 0,0 1 0 0 0,1-2-99 0 0,20-13 131 0 0,-15 11-123 0 0,-2 0 1 0 0,1-1-1 0 0,-1 0 0 0 0,0 0 0 0 0,0-1 0 0 0,5-7-8 0 0,-8 5-76 0 0,-6 9 18 0 0,0 1-10 0 0,0 0-18 0 0,0 0-28 0 0,-6 42-169 0 0,5-39 299 0 0,1-1 0 0 0,0 1 0 0 0,0-1-1 0 0,0 1 1 0 0,0-1 0 0 0,0 1 0 0 0,0-1 0 0 0,1 0 0 0 0,-1 1-1 0 0,1-1 1 0 0,-1 1 0 0 0,1-1 0 0 0,0 0 0 0 0,0 0 0 0 0,0 1-1 0 0,1-1 1 0 0,-1 0 0 0 0,0 0 0 0 0,1 0 0 0 0,-1 0 0 0 0,1 0-1 0 0,0-1 1 0 0,1 2-16 0 0,0 0 12 0 0,1-1-1 0 0,-1 0 0 0 0,1 0 0 0 0,-1 0 0 0 0,1-1 1 0 0,0 1-1 0 0,0-1 0 0 0,0 0 0 0 0,-1 0 1 0 0,1 0-1 0 0,0 0 0 0 0,0-1 0 0 0,1 0 0 0 0,2 0-11 0 0,3-1 45 0 0,0 0 0 0 0,0-1 0 0 0,0-1 1 0 0,0 0-1 0 0,0 0 0 0 0,0-1 0 0 0,0 0 0 0 0,-1 0 0 0 0,4-4-45 0 0,-7 4-260 0 0,-1 0 1 0 0,0 0 0 0 0,0-1-1 0 0,0 0 1 0 0,-1 0 0 0 0,0 0-1 0 0,0-1 1 0 0,2-2 259 0 0,3-6-1855 0 0</inkml:trace>
  <inkml:trace contextRef="#ctx0" brushRef="#br0" timeOffset="1446.447">1133 187 5064 0 0,'0'0'389'0'0,"0"0"4"0"0,0 6 2722 0 0,0-6-3109 0 0,0 34 4973 0 0,0-24-4601 0 0,1 0-1 0 0,0 0 1 0 0,1-1 0 0 0,0 1 0 0 0,0 0-1 0 0,1-1 1 0 0,1 3-378 0 0,0 1 641 0 0,-1-1-1 0 0,0 2 1 0 0,-1-1 0 0 0,1 10-641 0 0,0 1-331 0 0,1 37 495 0 0,-2-16 249 0 0,-1-33-289 0 0,-1 0 0 0 0,3 13-124 0 0,0-4 146 0 0,-1 0 0 0 0,0 14-146 0 0,-2-15 58 0 0,2-1 1 0 0,0 1-1 0 0,2 5-58 0 0,11 41 133 0 0,-14-63-118 0 0,0 0 0 0 0,-1 0 0 0 0,1-1 0 0 0,-1 1 0 0 0,0 0 0 0 0,0 0 0 0 0,0 3-15 0 0,0-5 8 0 0,0 0 0 0 0,0 0 0 0 0,0 0 0 0 0,0 0 0 0 0,-1 1 0 0 0,1-1 0 0 0,-1 0 0 0 0,1 0 0 0 0,-1 0 0 0 0,1 0 0 0 0,-1 0 0 0 0,1 0 0 0 0,-1 0 0 0 0,0 0 0 0 0,1 0-1 0 0,-1 0 1 0 0,0-1 0 0 0,0 1 0 0 0,-1 0-8 0 0,1 0 75 0 0,1-1 4 0 0,0 0 33 0 0,0 0 14 0 0,0 0 2 0 0,-8-10 408 0 0,-5-27-67 0 0,10 29-488 0 0,0 0 0 0 0,1 0-1 0 0,0 0 1 0 0,0-1 19 0 0,-11-48-663 0 0,8 35-251 0 0,-3-18 914 0 0,6 18-403 0 0,-2 2-150 0 0,2 0 1 0 0,0 0-1 0 0,2-1 1 0 0,0 1-1 0 0,1-1 1 0 0,2-5 551 0 0,0-6-748 0 0,-2 25 627 0 0,0-1 0 0 0,0 1 1 0 0,0-1-1 0 0,1 1 0 0 0,1-7 122 0 0,0 8 22 0 0,-1 0 0 0 0,1 0 0 0 0,0 0 0 0 0,0 0 0 0 0,0 1 0 0 0,1-1 0 0 0,0 1 0 0 0,0 0 0 0 0,0 0 0 0 0,1 0 0 0 0,0 1 0 0 0,0-1 0 0 0,0 1 0 0 0,0 0 0 0 0,1 1 0 0 0,-1-1 0 0 0,1 1 0 0 0,0 0 0 0 0,0 1 0 0 0,0 0 0 0 0,1-1 0 0 0,-1 2 0 0 0,0-1 0 0 0,2 1-22 0 0,-2 0 136 0 0,1 0 1 0 0,0 0-1 0 0,0 1 0 0 0,0 0 1 0 0,0 1-1 0 0,-1-1 1 0 0,7 3-137 0 0,-8-3 100 0 0,-1 1 0 0 0,1 1 0 0 0,-1-1 0 0 0,0 1 0 0 0,1 0 0 0 0,-1 0 0 0 0,0 0 0 0 0,0 0-1 0 0,0 1 1 0 0,-1-1 0 0 0,4 4-100 0 0,-6-5 15 0 0,0 0-1 0 0,0 0 1 0 0,-1 0-1 0 0,1 0 0 0 0,-1 0 1 0 0,1-1-1 0 0,-1 1 1 0 0,1 1-1 0 0,-1-1 0 0 0,1 0 1 0 0,-1 0-1 0 0,0 0 1 0 0,1 0-1 0 0,-1 0 0 0 0,0 0 1 0 0,0 0-1 0 0,0 0 1 0 0,0 0-1 0 0,0 0 0 0 0,0 1 1 0 0,0-1-1 0 0,-1 0 1 0 0,1 0-1 0 0,0 0 0 0 0,-1 0 1 0 0,1 0-1 0 0,0 0 0 0 0,-1 0 1 0 0,1 0-1 0 0,-1 0 1 0 0,0 0-1 0 0,1 0 0 0 0,-1 0-14 0 0,-1 2 30 0 0,0-1-1 0 0,0 1 0 0 0,-1-1 1 0 0,1 1-1 0 0,-1-1 0 0 0,1 0 1 0 0,-1 0-1 0 0,0 0 0 0 0,1-1 0 0 0,-3 2-29 0 0,-24 9 401 0 0,-18 5-401 0 0,12-4 206 0 0,24-10 1 0 0,-1 0-1 0 0,1-1 1 0 0,-4 1-207 0 0,-28 6-145 0 0,33-7 77 0 0,3-1 73 0 0,12 4-128 0 0,1-2 89 0 0,1 0-1 0 0,0-1 1 0 0,0 0 0 0 0,0 0-1 0 0,0 0 35 0 0,9 2-116 0 0,5 1 118 0 0,1-1 0 0 0,-1 0-1 0 0,1-2 1 0 0,0-1-1 0 0,6-1-1 0 0,-14 0 25 0 0,0-2-1 0 0,0 0 1 0 0,2 0-25 0 0,14-3 9 0 0,-14 2 28 0 0,-1-1 1 0 0,0 0-1 0 0,0-1 0 0 0,0 0 1 0 0,-1-2-1 0 0,2 0-37 0 0,-9 3 19 0 0,0-1 1 0 0,0 0-1 0 0,0 0 1 0 0,0 0-1 0 0,0-1-19 0 0,10-9 34 0 0,-10 9-10 0 0,0-1 0 0 0,-1 0 0 0 0,0 0 0 0 0,-1-1 0 0 0,1 0 1 0 0,-2 0-1 0 0,1 0 0 0 0,-1-1 0 0 0,0 1-24 0 0,2-4 23 0 0,-2 0-120 0 0,0 1 0 0 0,-1-1-1 0 0,-1 1 1 0 0,0-1 0 0 0,-1 0 0 0 0,1-7 97 0 0,-2 16-31 0 0,-1-38-476 0 0,0 34 419 0 0,1-1 0 0 0,0 1 0 0 0,0 0 1 0 0,1-1-1 0 0,-1 1 0 0 0,2-1 88 0 0,-2 5-11 0 0,1-1 1 0 0,-1 1 0 0 0,0-1 0 0 0,0 1-1 0 0,0 0 1 0 0,-1-1 0 0 0,1-1 10 0 0,-1-19-82 0 0,1 22 77 0 0,0 1 0 0 0,1-1 0 0 0,-1 1 0 0 0,0-1 0 0 0,-1 0-1 0 0,1 1 1 0 0,0-1 0 0 0,0 1 0 0 0,-1-1 0 0 0,1 1 0 0 0,-1-1 0 0 0,1 1-1 0 0,-1-1 1 0 0,0 1 5 0 0,-4-16-4 0 0,2 12 20 0 0,3 4 59 0 0,0 1-6 0 0,-3 15 139 0 0,2-9-206 0 0,0 0 0 0 0,1 0-1 0 0,0 0 1 0 0,0 1-1 0 0,0-1 1 0 0,1 0 0 0 0,1 6-2 0 0,-1-5 4 0 0,0-1 0 0 0,0 1 1 0 0,-1 0-1 0 0,0 0 0 0 0,0 0 1 0 0,-1 2-5 0 0,-4 31 70 0 0,2 1 0 0 0,2 38-70 0 0,1-75-2 0 0,-1 5 56 0 0,1 0-1 0 0,1 0 0 0 0,0 0 1 0 0,0 0-1 0 0,1 1 0 0 0,0-2 1 0 0,0 1-1 0 0,1 0 0 0 0,1 1-53 0 0,-3-9 31 0 0,0 1 0 0 0,0-1 1 0 0,0 1-1 0 0,0-1 0 0 0,0 1 0 0 0,1-1 0 0 0,-1 0 0 0 0,0 0 0 0 0,1 1 0 0 0,-1-1 0 0 0,1 0 0 0 0,0 0 0 0 0,-1-1 0 0 0,1 1 0 0 0,0 0 0 0 0,-1 0 0 0 0,1-1 0 0 0,0 1 0 0 0,0-1 0 0 0,0 0 0 0 0,-1 1 0 0 0,1-1 0 0 0,0 0 0 0 0,0 0 0 0 0,0 0 0 0 0,0 0 0 0 0,0-1-31 0 0,4 1 69 0 0,0-1-1 0 0,0 0 1 0 0,0 0-1 0 0,0 0 0 0 0,0-1 1 0 0,-1 0-1 0 0,1 0 1 0 0,0-1-69 0 0,9-6 126 0 0,0 0 1 0 0,-1-1 0 0 0,11-10-127 0 0,24-17 178 0 0,-34 26-205 0 0,-13 8-5 0 0,0 1 0 0 0,1 0 0 0 0,-1 0 0 0 0,1 0 0 0 0,0 0 0 0 0,-1 1-1 0 0,1-1 1 0 0,0 1 0 0 0,0-1 0 0 0,0 1 0 0 0,0 0 0 0 0,3 0 32 0 0,2 6-172 0 0,-7-4 172 0 0,0 0 0 0 0,0-1 1 0 0,0 1-1 0 0,0 0 0 0 0,0 0 0 0 0,0 0 0 0 0,0 0 0 0 0,0 0 0 0 0,0 0 0 0 0,0 0 0 0 0,-1 0 0 0 0,1 0 0 0 0,0 0 0 0 0,-1 0 0 0 0,1 0 0 0 0,-1 1 0 0 0,1-1 0 0 0,-1 0 0 0 0,1 1 0 0 0,1 5 47 0 0,8 11 107 0 0,-7-12-127 0 0,0-1 0 0 0,0 0 0 0 0,0 0 1 0 0,0 0-1 0 0,1-1 0 0 0,0 1 0 0 0,0-1-27 0 0,-3-2 17 0 0,0-1 0 0 0,1 0-1 0 0,-1 0 1 0 0,1 0-1 0 0,-1 0 1 0 0,1 0-1 0 0,0 0 1 0 0,-1 0 0 0 0,1 0-1 0 0,0-1 1 0 0,0 1-1 0 0,-1-1 1 0 0,1 1 0 0 0,0-1-1 0 0,0 0 1 0 0,0 0-1 0 0,0 0 1 0 0,0 0 0 0 0,-1 0-1 0 0,1 0 1 0 0,0 0-1 0 0,0 0 1 0 0,1-1-17 0 0,0 0-56 0 0,0 0 0 0 0,0 0 1 0 0,0 0-1 0 0,0 0 0 0 0,0-1 0 0 0,0 1 0 0 0,0-1 1 0 0,0 0-1 0 0,0 0 0 0 0,-1 0 0 0 0,1 0 0 0 0,1-3 56 0 0,-3 4-152 0 0,0-1 0 0 0,0 1 0 0 0,0-1 0 0 0,0 0 0 0 0,0 0 0 0 0,0 0-1 0 0,-1 1 1 0 0,1-1 0 0 0,-1 0 0 0 0,0 0 0 0 0,1 0 0 0 0,-1 0 0 0 0,0-2 152 0 0,0 2-144 0 0,1-15-959 0 0</inkml:trace>
  <inkml:trace contextRef="#ctx0" brushRef="#br0" timeOffset="1726.211">1937 10 15696 0 0,'0'0'356'0'0,"0"0"49"0"0,0 0 21 0 0,0 0-42 0 0,18-4 92 0 0,-16 4-453 0 0,0 1 0 0 0,1-1 0 0 0,-1 0 0 0 0,0 1 0 0 0,0-1 0 0 0,0 1 0 0 0,-1 0 0 0 0,1-1-1 0 0,0 1 1 0 0,0 0 0 0 0,0 0 0 0 0,0 1 0 0 0,-1-1 0 0 0,2 1-23 0 0,21 23-1188 0 0,-14-14-2683 0 0,2 0-1718 0 0</inkml:trace>
  <inkml:trace contextRef="#ctx0" brushRef="#br0" timeOffset="2375.828">2208 229 6448 0 0,'4'61'4041'0'0,"-1"7"844"0"0,-3-67-4395 0 0,0 2 1916 0 0,-3-7-1621 0 0,3-3-653 0 0,-1 0 0 0 0,1-1 0 0 0,0 1 0 0 0,0 0 0 0 0,1 0 0 0 0,0 0 0 0 0,0 0 0 0 0,2-6-132 0 0,1-3 16 0 0,-3 10-30 0 0,0 0-1 0 0,1 0 0 0 0,0 0 1 0 0,1-3 14 0 0,-2 8-12 0 0,-1-1 0 0 0,1 0 0 0 0,0 1 0 0 0,0-1 0 0 0,0 0 0 0 0,0 1 0 0 0,0-1 0 0 0,1 1 0 0 0,-1 0 1 0 0,0-1-1 0 0,1 1 0 0 0,-1 0 0 0 0,1 0 0 0 0,-1 0 0 0 0,1 0 0 0 0,0-1 12 0 0,-1 2-103 0 0,10-3-249 0 0,-6 6 331 0 0,0 0-1 0 0,0 1 0 0 0,0 0 1 0 0,0 0-1 0 0,-1 0 0 0 0,0 0 1 0 0,0 1-1 0 0,0-1 0 0 0,0 1 0 0 0,0 0 1 0 0,0 2 21 0 0,11 13-10 0 0,-9-12 12 0 0,1-1 0 0 0,1 1 0 0 0,-1-1 0 0 0,1-1-1 0 0,0 1 1 0 0,1-1 0 0 0,0-1 0 0 0,1 1-2 0 0,-5-3 41 0 0,0-1 1 0 0,0 0-1 0 0,0 0 1 0 0,0-1 0 0 0,1 1-1 0 0,-1-1 1 0 0,0 0 0 0 0,0-1-1 0 0,1 1 1 0 0,-1-1-1 0 0,0 0 1 0 0,1-1 0 0 0,-1 1-1 0 0,0-1 1 0 0,1 0-1 0 0,3-1-41 0 0,6-3-244 0 0,0 0 0 0 0,-1-2-1 0 0,1 1 1 0 0,-1-2-1 0 0,3-1 245 0 0,-10 4-659 0 0,0 0 1 0 0,0 0-1 0 0,-1 0 0 0 0,0-1 1 0 0,0 0-1 0 0,0 0 0 0 0,0 0 1 0 0,-1-1-1 0 0,0 0 0 0 0,2-4 659 0 0,-5 7-445 0 0,0 0-1 0 0,-1 0 1 0 0,1 0-1 0 0,-1-1 1 0 0,0 1-1 0 0,0 0 1 0 0,-1-1 0 0 0,1 1-1 0 0,-1 0 1 0 0,0-1-1 0 0,0-3 446 0 0,-1 6-10 0 0,1-1 1 0 0,0 0-1 0 0,-1 1 1 0 0,1-1-1 0 0,-1 1 1 0 0,0-1-1 0 0,0 1 0 0 0,0-1 1 0 0,0 1-1 0 0,0 0 1 0 0,0-1-1 0 0,-1 1 0 0 0,1 0 1 0 0,-1 0-1 0 0,1 0 1 0 0,-1 0-1 0 0,0 0 0 0 0,0 0 1 0 0,-2-1 9 0 0,3 3 247 0 0,0-1 0 0 0,-1 0 0 0 0,1 1 0 0 0,0-1 0 0 0,-1 1 0 0 0,1-1 0 0 0,0 1 0 0 0,-1 0 0 0 0,1 0 0 0 0,-1-1 0 0 0,1 1 0 0 0,0 0 0 0 0,-1 0 0 0 0,1 0 0 0 0,-1 1 0 0 0,1-1 0 0 0,0 0 0 0 0,-1 0 1 0 0,1 1-1 0 0,0-1 0 0 0,-1 1 0 0 0,1-1 0 0 0,0 1 0 0 0,-1 0 0 0 0,1-1 0 0 0,0 1 0 0 0,0 0 0 0 0,0 0 0 0 0,0 0 0 0 0,0 0 0 0 0,0 0-247 0 0,-4 4 335 0 0,0 0 1 0 0,1 0-1 0 0,0 0 1 0 0,0 1 0 0 0,-2 3-336 0 0,-4 16 294 0 0,3-5-87 0 0,5-14-89 0 0,0 1 1 0 0,0 0-1 0 0,1 0 1 0 0,-1-1 0 0 0,1 1-1 0 0,1 0 1 0 0,0 0-1 0 0,0 0 1 0 0,0 3-119 0 0,-1 23 827 0 0,1-31-756 0 0,0 0-1 0 0,0 0 0 0 0,1 0 0 0 0,-1 0 0 0 0,0 0 0 0 0,1 0 0 0 0,0 0 1 0 0,-1 0-1 0 0,1-1 0 0 0,0 1 0 0 0,0 0 0 0 0,0 0-70 0 0,3 6 430 0 0,-4-7-139 0 0,3 0-216 0 0,0 1 0 0 0,-1-1 1 0 0,1 0-1 0 0,0-1 0 0 0,0 1 0 0 0,0 0 0 0 0,-1-1 0 0 0,1 0 0 0 0,0 1 1 0 0,0-1-1 0 0,0 0 0 0 0,0-1 0 0 0,0 1 0 0 0,0 0 0 0 0,0-1 0 0 0,2 0-75 0 0,0-1 75 0 0,1 0-1 0 0,-1-1 1 0 0,0 0-1 0 0,0 1 0 0 0,0-2 1 0 0,0 1-1 0 0,-1 0 0 0 0,2-2-74 0 0,32-29 259 0 0,-15 13-1246 0 0,11-7 987 0 0,-32 26-91 0 0,0 1 1 0 0,1-1-1 0 0,-1 1 0 0 0,1-1 0 0 0,-1 1 0 0 0,1 0 0 0 0,-1 0 0 0 0,1 0 0 0 0,0 0 0 0 0,-1 0 0 0 0,1 1 0 0 0,0-1 0 0 0,0 1 0 0 0,0 0 1 0 0,-1 0-1 0 0,2 0 91 0 0,-2 0-31 0 0,0 1 0 0 0,0-1 0 0 0,0 1 0 0 0,0 0 0 0 0,0 0 1 0 0,-1-1-1 0 0,1 1 0 0 0,0 0 0 0 0,-1 1 0 0 0,1-1 0 0 0,0 0 0 0 0,-1 0 1 0 0,1 1-1 0 0,-1-1 0 0 0,0 1 0 0 0,0-1 0 0 0,1 1 0 0 0,-1-1 1 0 0,0 1-1 0 0,0 0 0 0 0,-1 0 0 0 0,2 1 31 0 0,2 8-82 0 0,0 1-1 0 0,-1 0 1 0 0,-1 0-1 0 0,0 1 1 0 0,0-1-1 0 0,-1 0 0 0 0,-1 5 83 0 0,1 1-105 0 0,2 7 8 0 0,-1-14 89 0 0,-1 1 1 0 0,-1 0-1 0 0,0 4 8 0 0,-1 8 14 0 0,-2 25-23 0 0,-2-1 0 0 0,-5 21 9 0 0,7-55 56 0 0,-1 0-1 0 0,0 0 1 0 0,-1 0 0 0 0,0-1-1 0 0,-1 0 1 0 0,0 0 0 0 0,-1 0-1 0 0,-1-1 1 0 0,0 0-1 0 0,-4 4-55 0 0,8-11 76 0 0,-1-1 0 0 0,1 0 0 0 0,-1 0-1 0 0,0 0 1 0 0,-1-1 0 0 0,1 1-1 0 0,0-2 1 0 0,-1 1 0 0 0,0 0 0 0 0,0-1-1 0 0,1 0 1 0 0,-1 0 0 0 0,-6 0-76 0 0,-9 2-532 0 0,-1-1 0 0 0,0-1-1 0 0,-5-1 533 0 0,-4-1-6579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4:28.2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1 251 3224 0 0,'2'-6'53'0'0,"-2"4"-30"0"0,0 1 0 0 0,1-1 0 0 0,-1 1 0 0 0,1-1 0 0 0,0 1 0 0 0,-1-1 0 0 0,1 1 0 0 0,0 0 0 0 0,0-1 0 0 0,0 0-23 0 0,-1 2 52 0 0,1 0 1 0 0,-1 0-1 0 0,0 0 0 0 0,0 0 1 0 0,1 0-1 0 0,-1 0 1 0 0,0 0-1 0 0,0-1 1 0 0,1 1-1 0 0,-1 0 1 0 0,0 0-1 0 0,0 0 1 0 0,1 0-1 0 0,-1 0 1 0 0,0 0-1 0 0,0 0 1 0 0,1 0-1 0 0,-1 0 1 0 0,0 0-1 0 0,1 1 1 0 0,-1-1-1 0 0,0 0 1 0 0,0 0-1 0 0,1 0 1 0 0,-1 0-1 0 0,0 0 1 0 0,0 0-1 0 0,0 0 1 0 0,1 1-1 0 0,-1-1 1 0 0,0 0-1 0 0,0 0 1 0 0,0 0-1 0 0,1 1 1 0 0,-1-1-1 0 0,0 0 0 0 0,0 0 1 0 0,0 1-53 0 0,6 5 2155 0 0,-6-6-2071 0 0,2 4 871 0 0,0 0 1 0 0,0 0-1 0 0,0 0 1 0 0,0 0 0 0 0,-1 0-1 0 0,1 2-955 0 0,2 28 2256 0 0,-4-25-1862 0 0,0 0 0 0 0,-1 0 0 0 0,0-1 0 0 0,-1 1 0 0 0,1-1 0 0 0,-4 6-394 0 0,3-5 277 0 0,0 1 0 0 0,0-1 1 0 0,1 0-1 0 0,0 1 0 0 0,0 8-277 0 0,1-17 131 0 0,0-1 10 0 0,-3 8 507 0 0,17-40-127 0 0,-11 23-489 0 0,0 1-1 0 0,1 0 1 0 0,3-4-32 0 0,7-12 3 0 0,-1 2-16 0 0,14-19 13 0 0,-22 35-9 0 0,0 0-1 0 0,0 1 1 0 0,0-1 0 0 0,1 1 0 0 0,0 0 0 0 0,0 1 0 0 0,0-1-1 0 0,4-1 10 0 0,-5 4-14 0 0,-3 0 4 0 0,1 0 0 0 0,-1 1 1 0 0,1-1-1 0 0,-1 1 0 0 0,1 0 0 0 0,0 0 0 0 0,0 0 0 0 0,-1 0 0 0 0,1 0 0 0 0,0 0 0 0 0,0 1 1 0 0,0 0-1 0 0,0-1 0 0 0,0 1 0 0 0,0 0 0 0 0,0 0 0 0 0,0 1 0 0 0,0-1 0 0 0,0 1 0 0 0,2 0 10 0 0,-1 0-15 0 0,-1 0-1 0 0,0 1 1 0 0,1-1 0 0 0,-1 1-1 0 0,0 0 1 0 0,0 0-1 0 0,0 0 1 0 0,0 0-1 0 0,0 1 1 0 0,0-1-1 0 0,-1 1 1 0 0,1-1 0 0 0,-1 1-1 0 0,0 0 1 0 0,0 0-1 0 0,0 0 1 0 0,1 2 15 0 0,3 7-13 0 0,0 1 0 0 0,-1-1 0 0 0,-1 1 0 0 0,0 1 13 0 0,-2-9-6 0 0,0 4 54 0 0,-1 0-1 0 0,0-1 1 0 0,0 1 0 0 0,-1 0-1 0 0,0 0 1 0 0,0-1-1 0 0,-1 1 1 0 0,0 0-1 0 0,-1 4-47 0 0,0 2 99 0 0,2-11-55 0 0,0 1-1 0 0,-1-1 1 0 0,1 1-1 0 0,-1-1 0 0 0,-1 4-43 0 0,1-7 80 0 0,1-1 28 0 0,0 0 52 0 0,0 0 28 0 0,0 0 4 0 0,3-8 0 0 0,31-76-1103 0 0,-18 49 826 0 0,-15 30 77 0 0,1 1-1 0 0,0 0 0 0 0,1 0 0 0 0,-1 0 0 0 0,1 0 0 0 0,0 0 1 0 0,0 1-1 0 0,2-3 9 0 0,-4 5-56 0 0,0 3 31 0 0,1 0 0 0 0,0 0 1 0 0,-1-1-1 0 0,1 1 0 0 0,-1 0 0 0 0,1 1 1 0 0,-1-1-1 0 0,0 0 0 0 0,0 0 1 0 0,0 0-1 0 0,0 1 0 0 0,0 0 25 0 0,0 0-51 0 0,4 8 72 0 0,-1 1 1 0 0,-1 0-1 0 0,0 0 1 0 0,0 9-22 0 0,2 2 0 0 0,-5-20-11 0 0,2 4 36 0 0,-1 1 0 0 0,1 0 0 0 0,1 0 0 0 0,-1-1-1 0 0,1 1 1 0 0,3 3-25 0 0,-5-10-9 0 0,0 1 1 0 0,0-1-1 0 0,0 1 0 0 0,0-1 0 0 0,0 1 0 0 0,1-1 1 0 0,-1 0-1 0 0,1 1 0 0 0,-1-1 0 0 0,1 0 0 0 0,-1 0 1 0 0,1 0-1 0 0,0 0 0 0 0,-1-1 0 0 0,1 1 0 0 0,0 0 1 0 0,0-1-1 0 0,-1 1 0 0 0,1-1 0 0 0,0 0 0 0 0,0 1 1 0 0,0-1-1 0 0,0 0 0 0 0,0 0 0 0 0,0 0 0 0 0,-1 0 1 0 0,1-1-1 0 0,0 1 0 0 0,2-1 9 0 0,60-15-4621 0 0,-36 8 2872 0 0</inkml:trace>
  <inkml:trace contextRef="#ctx0" brushRef="#br0" timeOffset="304.542">756 259 16903 0 0,'0'0'382'0'0,"-13"11"924"0"0,8-6-1258 0 0,0 0 0 0 0,1 0 0 0 0,-1 1 0 0 0,1 0 0 0 0,0-1 0 0 0,0 2 0 0 0,-2 4-48 0 0,-6 11 296 0 0,9-17-346 0 0,1 1-1 0 0,-1-1 1 0 0,2 0-1 0 0,-1 1 1 0 0,0-1-1 0 0,1 1 1 0 0,0 2 50 0 0,-4 13-395 0 0,4-17 404 0 0,0-1 0 0 0,1 1 0 0 0,-1 0 0 0 0,1-1 0 0 0,0 1 0 0 0,0 0 0 0 0,0-1 0 0 0,0 1 0 0 0,0 0 0 0 0,1-1 1 0 0,0 1-1 0 0,0-1 0 0 0,0 3-9 0 0,0-4 14 0 0,0 0 0 0 0,0 0 0 0 0,1 0 0 0 0,-1 0 0 0 0,0 0 0 0 0,1 0 0 0 0,-1 0 0 0 0,1-1 0 0 0,-1 1 0 0 0,1-1 0 0 0,0 1 0 0 0,0-1 0 0 0,0 1 0 0 0,0-1 0 0 0,0 0 0 0 0,0 0 0 0 0,0 0 0 0 0,0 0 0 0 0,0 0 0 0 0,1-1 0 0 0,1 1-14 0 0,0 0 61 0 0,0-1 0 0 0,0 0 0 0 0,1 0-1 0 0,-1 0 1 0 0,0 0 0 0 0,0-1-1 0 0,0 1 1 0 0,0-1 0 0 0,0 0-1 0 0,0-1 1 0 0,0 1 0 0 0,0-1 0 0 0,0 1-1 0 0,2-3-60 0 0,13-4 306 0 0,-16 7-285 0 0,-1-1 0 0 0,1 0 0 0 0,-1 0 0 0 0,1 0 0 0 0,-1 0 0 0 0,0 0 0 0 0,0 0 0 0 0,1-1 0 0 0,-2 1 0 0 0,1-1 0 0 0,0 1 0 0 0,-1-1-21 0 0,1 1 7 0 0,-1 0 0 0 0,0 0-1 0 0,0 0 1 0 0,1 0 0 0 0,-2 0-1 0 0,1-1 1 0 0,0 1 0 0 0,0 0-1 0 0,-1-1 1 0 0,1 1 0 0 0,-1 0-1 0 0,0-1 1 0 0,0 1 0 0 0,0 0-1 0 0,0-1 1 0 0,0-1-7 0 0,-1 0-52 0 0,0 0 0 0 0,-1 0-1 0 0,1 0 1 0 0,-1 0 0 0 0,0 1 0 0 0,0-1 0 0 0,0 1 0 0 0,0-1-1 0 0,-1 1 1 0 0,1 0 0 0 0,-1 0 0 0 0,0 0 0 0 0,0 0-1 0 0,-1-1 53 0 0,0 0-366 0 0,-1 1-1 0 0,0-1 1 0 0,1 1-1 0 0,-1 0 1 0 0,-1 0-1 0 0,1 0 1 0 0,0 1-1 0 0,-1 0 1 0 0,1 0-1 0 0,-1 0 1 0 0,-4 0 366 0 0,0-1-5704 0 0</inkml:trace>
  <inkml:trace contextRef="#ctx0" brushRef="#br0" timeOffset="1055.092">1254 314 6912 0 0,'-5'-1'243'0'0,"-1"1"-1"0"0,0-1 1 0 0,0 1 0 0 0,0 0 0 0 0,1 0-1 0 0,-1 1 1 0 0,0 0 0 0 0,0 0 0 0 0,1 0 0 0 0,-1 1-1 0 0,0-1 1 0 0,1 1 0 0 0,-4 3-243 0 0,-1-1 863 0 0,0 1 0 0 0,1 1 0 0 0,-1 0 0 0 0,1 0 0 0 0,1 1 0 0 0,-7 6-863 0 0,0 2 1034 0 0,0 2-1 0 0,2 0 0 0 0,-4 6-1033 0 0,15-20-98 0 0,0 0-1 0 0,0 0 0 0 0,0 0 1 0 0,1 1-1 0 0,-1-1 1 0 0,1 1-1 0 0,0-1 0 0 0,0 1 1 0 0,-1 3 98 0 0,2-6 24 0 0,0 0 0 0 0,0 0 0 0 0,0 1 1 0 0,0-1-1 0 0,0 0 0 0 0,0 0 0 0 0,0 1 0 0 0,1-1 0 0 0,-1 0 0 0 0,0 0 1 0 0,1 1-1 0 0,-1-1 0 0 0,1 0 0 0 0,-1 0 0 0 0,1 0 0 0 0,0 0 0 0 0,-1 0 1 0 0,1 0-1 0 0,0 0 0 0 0,0 0 0 0 0,0 0 0 0 0,0 0 0 0 0,0 0 1 0 0,0 0-1 0 0,0-1 0 0 0,0 1 0 0 0,0 0 0 0 0,0-1 0 0 0,0 1 0 0 0,0-1-24 0 0,1 1 41 0 0,1-1-1 0 0,-1 0 1 0 0,0 1-1 0 0,0-1 0 0 0,0 0 1 0 0,1-1-1 0 0,-1 1 0 0 0,0 0 1 0 0,0-1-1 0 0,0 1 1 0 0,0-1-1 0 0,0 1 0 0 0,0-1 1 0 0,0 0-1 0 0,0 0 1 0 0,0 0-41 0 0,12-4 169 0 0,-4 2-71 0 0,-1 1-1 0 0,0-2 0 0 0,0 1 0 0 0,-1-1 0 0 0,1 0 0 0 0,-1-1 0 0 0,0 0 1 0 0,0-1-1 0 0,0 1 0 0 0,-1-1 0 0 0,0-1 0 0 0,3-3-97 0 0,-2 1 9 0 0,0-1 0 0 0,-1 0 1 0 0,0 0-1 0 0,-1-1 0 0 0,0 1 0 0 0,0-2 0 0 0,-1 1 0 0 0,-1 0 0 0 0,1-6-9 0 0,7-23-468 0 0,-2-1-1 0 0,-2 1 1 0 0,-2-1-1 0 0,-2-1 1 0 0,-1-31 468 0 0,-2 67 4 0 0,-2-1-1 0 0,1 0 1 0 0,-1 0 0 0 0,0 1 0 0 0,0-1-1 0 0,-1-2-3 0 0,2 8 78 0 0,0 1 55 0 0,0 0 24 0 0,-7 6 163 0 0,5-3-320 0 0,1 0 0 0 0,-1 0 0 0 0,1 0 0 0 0,0 1 0 0 0,0-1 0 0 0,0 0 0 0 0,-1 2 0 0 0,-2 9 0 0 0,2-6 0 0 0,1 0 0 0 0,-1 0 0 0 0,1 0 0 0 0,1 0 0 0 0,0 0 0 0 0,0 8 0 0 0,0 11 0 0 0,-1-7 0 0 0,1 0 0 0 0,0 0 0 0 0,1-1 0 0 0,2 1 0 0 0,0-1 0 0 0,1 1 0 0 0,0-1 0 0 0,6 11 0 0 0,-10-30 0 0 0,4 11 30 0 0,0 0 0 0 0,0-1-1 0 0,1 0 1 0 0,1 0 0 0 0,0 0 0 0 0,0-1-1 0 0,3 3-29 0 0,-6-9 38 0 0,-1 0 0 0 0,0 0 0 0 0,1 0 0 0 0,0 0 0 0 0,0-1 0 0 0,0 1-1 0 0,0-1 1 0 0,0 0 0 0 0,0 0 0 0 0,0 0 0 0 0,1 0 0 0 0,-1 0 0 0 0,1-1 0 0 0,-1 0-1 0 0,2 1-37 0 0,16 2 253 0 0,-17-3-220 0 0,0 0 0 0 0,0 0 1 0 0,0 0-1 0 0,0-1 0 0 0,0 1 1 0 0,0-1-1 0 0,0 0 0 0 0,0-1 0 0 0,1 1-33 0 0,2-1 57 0 0,0-1 0 0 0,1 0-1 0 0,-2 0 1 0 0,1 0 0 0 0,0-1-1 0 0,0 0 1 0 0,-1-1 0 0 0,1 1-1 0 0,-1-1 1 0 0,3-2-57 0 0,-2-1 42 0 0,1 0 1 0 0,-1 0-1 0 0,0 0 1 0 0,-1-1-1 0 0,0 0 1 0 0,0 0-1 0 0,0-2-42 0 0,-3 5-32 0 0,-1-1 0 0 0,-1 1 0 0 0,1 0 0 0 0,-1-1 0 0 0,0 1 0 0 0,0-1 0 0 0,0 1 0 0 0,-1-1 0 0 0,1 0 0 0 0,-2 1 0 0 0,1-1 0 0 0,0 0 0 0 0,-1 1 0 0 0,0-1 0 0 0,-2-3 32 0 0,1 5-37 0 0,0 0-1 0 0,0 1 1 0 0,0-1-1 0 0,-1 0 0 0 0,0 1 1 0 0,1-1-1 0 0,-1 1 1 0 0,-1 0-1 0 0,1 0 0 0 0,-2-1 38 0 0,3 2-13 0 0,-1 1-1 0 0,0-1 1 0 0,0 1 0 0 0,1 0-1 0 0,-1 0 1 0 0,0 0-1 0 0,0 0 1 0 0,0 1-1 0 0,-1-1 1 0 0,-1 1 13 0 0,3-1-2 0 0,0 1-1 0 0,1 0 1 0 0,-1 0 0 0 0,0 0-1 0 0,0 1 1 0 0,1-1 0 0 0,-1 0-1 0 0,0 1 1 0 0,1-1-1 0 0,-1 1 1 0 0,0-1 0 0 0,1 1-1 0 0,-1 0 1 0 0,1 0 0 0 0,-1 0-1 0 0,1 0 1 0 0,-1 0 0 0 0,1 0-1 0 0,0 0 1 0 0,-1 0 2 0 0,-1 3 7 0 0,-1 1-1 0 0,1 0 1 0 0,0 0-1 0 0,0-1 1 0 0,0 2 0 0 0,1-1-1 0 0,-1 0 1 0 0,2 0-1 0 0,-1 1 1 0 0,0-1 0 0 0,1 1-1 0 0,0 0 1 0 0,0-1-1 0 0,1 1 1 0 0,-1 0 0 0 0,1 0-1 0 0,1-1 1 0 0,-1 1-1 0 0,2 5-6 0 0,-1-3 55 0 0,1 1 0 0 0,0-1 0 0 0,1 1 0 0 0,0-1 0 0 0,0 0 0 0 0,4 7-55 0 0,-4-11 40 0 0,-1 0 0 0 0,1 1 0 0 0,0-1-1 0 0,1 0 1 0 0,-1-1 0 0 0,1 1-1 0 0,0 0 1 0 0,0-1 0 0 0,0 0 0 0 0,0 0-1 0 0,0 0 1 0 0,3 1-40 0 0,8 4 89 0 0,0-1 1 0 0,0 0-1 0 0,1-1 0 0 0,0 0 1 0 0,0-1-1 0 0,0-1 0 0 0,13 2-89 0 0,80 5-796 0 0,-81-10 224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4:26.9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221 338 6648 0 0,'-41'-36'2832'0'0,"40"35"-2098"0"0,-14-3 1577 0 0,8 6-2064 0 0,1 1-1 0 0,0-1 1 0 0,0 1 0 0 0,0 1-1 0 0,0-1 1 0 0,0 1-1 0 0,1 0 1 0 0,-1 0 0 0 0,1 0-1 0 0,0 1 1 0 0,0 0 0 0 0,0 1-247 0 0,-11 12 497 0 0,1 2 1 0 0,-8 14-498 0 0,18-26 334 0 0,0 0 1 0 0,1 0-1 0 0,0 0 1 0 0,0 1 0 0 0,1 0-1 0 0,0-1 1 0 0,-2 10-335 0 0,5-15 26 0 0,-1-1 0 0 0,1 0 0 0 0,-1 0 0 0 0,1 1 0 0 0,0-1 0 0 0,0 0 0 0 0,0 1 0 0 0,0-1 0 0 0,0 0-1 0 0,1 1 1 0 0,-1-1 0 0 0,1 0 0 0 0,-1 0 0 0 0,1 1 0 0 0,0-1 0 0 0,0 0 0 0 0,0 0 0 0 0,0 0 0 0 0,0 0 0 0 0,1 0 0 0 0,-1 0 0 0 0,1-1 0 0 0,-1 1 0 0 0,1 0 0 0 0,-1-1 0 0 0,1 1-1 0 0,0-1 1 0 0,0 1 0 0 0,0-1 0 0 0,0 0 0 0 0,0 0 0 0 0,0 0 0 0 0,2 1-26 0 0,-1-1-109 0 0,0 0 0 0 0,1 0 0 0 0,-1-1 0 0 0,1 1 0 0 0,-1-1 0 0 0,1 0 0 0 0,-1 0 0 0 0,1 0 0 0 0,-1 0-1 0 0,1-1 1 0 0,-1 1 0 0 0,1-1 109 0 0,42-14 311 0 0,-34 10-296 0 0,-4 1 7 0 0,-1 0-1 0 0,1-1 0 0 0,-1-1 1 0 0,0 1-1 0 0,-1-1 0 0 0,1 0 1 0 0,-1 0-1 0 0,0-1 0 0 0,0-1-21 0 0,41-58-272 0 0,-41 51 212 0 0,-6 13 45 0 0,1 0-1 0 0,-1 1 0 0 0,1-1 0 0 0,0 0 1 0 0,-1 0-1 0 0,1 1 0 0 0,0-1 1 0 0,0 1-1 0 0,0-1 0 0 0,0 1 1 0 0,0-1-1 0 0,1 1 0 0 0,-1-1 0 0 0,1 1 16 0 0,3 17-173 0 0,-4-6 161 0 0,-1-1 0 0 0,0 1 0 0 0,0-1 0 0 0,-1 1 12 0 0,1-1 50 0 0,-1 1 0 0 0,2 0-1 0 0,0 7-49 0 0,1-4 149 0 0,-1 0 0 0 0,-1 0 0 0 0,0 2-149 0 0,8-22 149 0 0,-3 2-49 0 0,0-1-1 0 0,0 0 0 0 0,-1 0 1 0 0,0-1-1 0 0,-1 1 1 0 0,1-1-1 0 0,-1-1-99 0 0,4-7 212 0 0,2-6-19 0 0,-8 18-194 0 0,0 0 0 0 0,0 0 0 0 0,0 0 0 0 0,0 0 0 0 0,1 0 0 0 0,-1 0 0 0 0,1 1 0 0 0,0-1 0 0 0,0 0 1 0 0,8-10-15 0 0,-9 11 14 0 0,1 0-1 0 0,-1 0 1 0 0,0 0 0 0 0,1 0-1 0 0,0 0 1 0 0,-1 0 0 0 0,1 1 0 0 0,0-1-1 0 0,0 0 1 0 0,0 1 0 0 0,0 0-1 0 0,0-1 1 0 0,0 1 0 0 0,0 0 0 0 0,0 0-1 0 0,0 0 1 0 0,1 0 0 0 0,-1 1-1 0 0,0-1 2 0 0,9-2-182 0 0,-10 3 170 0 0,0-1-1 0 0,0 1 1 0 0,0 0-1 0 0,0-1 0 0 0,-1 1 1 0 0,1 0-1 0 0,0 0 0 0 0,0 0 1 0 0,0 0-1 0 0,0 0 0 0 0,0 0 1 0 0,0 0-1 0 0,0 0 0 0 0,0 0 1 0 0,-1 0-1 0 0,1 0 1 0 0,0 0-1 0 0,0 1 0 0 0,0-1 1 0 0,0 0-1 0 0,0 1 0 0 0,-1-1 1 0 0,1 0-1 0 0,0 1 0 0 0,0-1 1 0 0,0 1-1 0 0,-1 0 0 0 0,2 0 13 0 0,3 4 3 0 0,0 0 0 0 0,0 0 0 0 0,0 1 0 0 0,-1 0-1 0 0,0-1 1 0 0,0 2 0 0 0,0-1 0 0 0,-1 0 0 0 0,1 1-1 0 0,0 4-2 0 0,2 6 227 0 0,-1 0 0 0 0,-1 0 0 0 0,0 0 0 0 0,0 9-227 0 0,-4-26 40 0 0,0 1-1 0 0,0 0 0 0 0,0-1 1 0 0,0 1-1 0 0,0 0 0 0 0,1 0 1 0 0,-1-1-1 0 0,0 1 1 0 0,0 0-1 0 0,1-1 0 0 0,-1 1 1 0 0,0 0-1 0 0,1-1 0 0 0,-1 1 1 0 0,0 0-1 0 0,1-1 0 0 0,-1 1 1 0 0,1-1-1 0 0,-1 1 0 0 0,1-1 1 0 0,0 1-40 0 0,-1-1 17 0 0,1 0 0 0 0,-1 0 1 0 0,1 0-1 0 0,-1 0 1 0 0,1 0-1 0 0,-1 0 1 0 0,1 0-1 0 0,-1 0 0 0 0,1 0 1 0 0,-1 0-1 0 0,1 0 1 0 0,-1-1-1 0 0,1 1 0 0 0,-1 0 1 0 0,1 0-1 0 0,-1 0 1 0 0,0-1-1 0 0,1 1 0 0 0,-1 0 1 0 0,1-1-1 0 0,-1 1 1 0 0,0 0-1 0 0,1-1-17 0 0,3-3 85 0 0,0-1 0 0 0,0 1 0 0 0,-1-1 0 0 0,3-4-85 0 0,-2 5 179 0 0,8-13-70 0 0,-7 10-96 0 0,0 0-1 0 0,1 0 1 0 0,-1 0-1 0 0,1 1 1 0 0,1 0-1 0 0,0 0 1 0 0,-1 0-1 0 0,2 1 0 0 0,-1 0 1 0 0,0 0-1 0 0,6-2-12 0 0,-7 5-21 0 0,0 1 0 0 0,0-1-1 0 0,0 1 1 0 0,0 0 0 0 0,0 0 0 0 0,0 0-1 0 0,0 1 1 0 0,0 0 0 0 0,1 1 0 0 0,1-1 21 0 0,13 3-651 0 0,0 1 1 0 0,9 3 650 0 0,-5-1-2767 0 0,19 1 2767 0 0,4-3-6862 0 0,-29-7 2021 0 0</inkml:trace>
  <inkml:trace contextRef="#ctx0" brushRef="#br0" timeOffset="455.501">1097 372 11376 0 0,'1'-1'59'0'0,"-1"-1"1"0"0,1 1 0 0 0,-1 0-1 0 0,1 0 1 0 0,-1-1 0 0 0,0 1-1 0 0,1 0 1 0 0,-1 0-1 0 0,0-1 1 0 0,0 1 0 0 0,0 0-1 0 0,0-1 1 0 0,0 1 0 0 0,0 0-1 0 0,0-1 1 0 0,0 1 0 0 0,0 0-1 0 0,-1-1 1 0 0,1 1-60 0 0,0 0 4 0 0,0 0 1 0 0,-1 1-1 0 0,1-1 0 0 0,0 0 1 0 0,0 1-1 0 0,0-1 0 0 0,-1 0 0 0 0,1 0 1 0 0,0 1-1 0 0,-1-1 0 0 0,1 0 1 0 0,0 1-1 0 0,-1-1 0 0 0,1 1 1 0 0,-1-1-1 0 0,1 0 0 0 0,-1 1 1 0 0,0-1-1 0 0,1 1 0 0 0,-1 0 1 0 0,1-1-1 0 0,-1 1 0 0 0,0-1 1 0 0,1 1-1 0 0,-1 0 0 0 0,0 0 0 0 0,0-1 1 0 0,1 1-1 0 0,-1 0 0 0 0,0 0 1 0 0,0 0-1 0 0,1 0 0 0 0,-1 0-4 0 0,-1-1 77 0 0,-4 0 250 0 0,0 0-1 0 0,-1 0 1 0 0,1 0 0 0 0,0 1 0 0 0,0 0 0 0 0,-1 0 0 0 0,1 0 0 0 0,0 1 0 0 0,0 0 0 0 0,0 0-1 0 0,0 1 1 0 0,0 0 0 0 0,0 0 0 0 0,0 0 0 0 0,-5 3-327 0 0,2 0 204 0 0,0 0 1 0 0,1 0-1 0 0,0 1 0 0 0,0 0 1 0 0,0 0-1 0 0,1 1 0 0 0,0 0 1 0 0,0 0-1 0 0,-3 5-204 0 0,6-7 47 0 0,1 0 0 0 0,-1 1 1 0 0,1 0-1 0 0,0-1 0 0 0,0 1 0 0 0,1 0 1 0 0,0 0-1 0 0,0 1 0 0 0,0-1 0 0 0,0 3-47 0 0,2-5 16 0 0,-1 0 0 0 0,1 0-1 0 0,0 0 1 0 0,0-1 0 0 0,1 1 0 0 0,-1 0-1 0 0,1 0 1 0 0,-1 0 0 0 0,1-1 0 0 0,1 1-1 0 0,-1 0 1 0 0,0-1 0 0 0,1 1 0 0 0,0-1 0 0 0,-1 1-1 0 0,2-1 1 0 0,1 3-16 0 0,-3-5 9 0 0,0 1 0 0 0,0-1 1 0 0,1 0-1 0 0,-1 0 0 0 0,1 1 0 0 0,-1-1 1 0 0,1 0-1 0 0,-1 0 0 0 0,1-1 0 0 0,0 1 0 0 0,-1 0 1 0 0,1-1-1 0 0,0 1 0 0 0,-1-1 0 0 0,1 1 0 0 0,0-1 1 0 0,0 0-1 0 0,0 1 0 0 0,0-1 0 0 0,1 0-9 0 0,4-1 94 0 0,1 0 0 0 0,-1 0 0 0 0,0 0 0 0 0,5-2-94 0 0,-4 0 85 0 0,4 0-75 0 0,-1-1 0 0 0,0-1 0 0 0,0 0-1 0 0,0 0 1 0 0,-1-1 0 0 0,1-1 0 0 0,-1 0-1 0 0,-1 0 1 0 0,0-1 0 0 0,0 0 0 0 0,0 0-1 0 0,-1-1 1 0 0,0 0 0 0 0,-1-1 0 0 0,0 0-1 0 0,0 0 1 0 0,-1 0 0 0 0,-1-1 0 0 0,0 0 0 0 0,0 0-1 0 0,-1 0 1 0 0,1-4-10 0 0,6-22-653 0 0,-2-2 0 0 0,-2 1 0 0 0,-1-1 0 0 0,-2 0 0 0 0,-1 0-1 0 0,-3-16 654 0 0,0 47 22 0 0,-1 1 0 0 0,0-1 0 0 0,-1 1 0 0 0,1-1 0 0 0,-2 1 0 0 0,1 0 0 0 0,-3-5-22 0 0,5 11 24 0 0,0 1 0 0 0,0-1 0 0 0,0 1 0 0 0,0 0 0 0 0,0-1 0 0 0,0 1 0 0 0,-1 0 0 0 0,1-1 0 0 0,0 1 0 0 0,0 0 0 0 0,0-1 0 0 0,-1 1 0 0 0,1 0 0 0 0,0 0 0 0 0,0-1 0 0 0,-1 1 0 0 0,1 0 0 0 0,0 0 0 0 0,-1-1 0 0 0,1 1 0 0 0,0 0-1 0 0,-1 0 1 0 0,1 0 0 0 0,0-1 0 0 0,-1 1 0 0 0,1 0 0 0 0,0 0 0 0 0,-1 0 0 0 0,1 0 0 0 0,0 0 0 0 0,-1 0 0 0 0,1 0 0 0 0,-1 0 0 0 0,1 0 0 0 0,0 0 0 0 0,-1 0 0 0 0,1 0 0 0 0,0 0 0 0 0,-1 0 0 0 0,1 0 0 0 0,0 1 0 0 0,-1-1 0 0 0,1 0 0 0 0,0 0 0 0 0,-1 0 0 0 0,1 0 0 0 0,0 1 0 0 0,-1-1 0 0 0,1 0 0 0 0,0 0 0 0 0,-1 1 0 0 0,1-1 0 0 0,0 0 0 0 0,0 0 0 0 0,0 1 0 0 0,-1-1 0 0 0,1 0 0 0 0,0 1 0 0 0,0-1 0 0 0,0 1-24 0 0,-2 1 87 0 0,1 0 0 0 0,0 1-1 0 0,-1-1 1 0 0,1 0 0 0 0,0 1 0 0 0,1-1-1 0 0,-1 2-86 0 0,-5 39 92 0 0,3-1-1 0 0,1 1 1 0 0,3 17-92 0 0,5 31 589 0 0,5 7-589 0 0,-10-85 77 0 0,1-1-1 0 0,1 1 1 0 0,0-1-1 0 0,1 0 1 0 0,0 1-1 0 0,1-2 0 0 0,0 1 1 0 0,1-1-1 0 0,4 8-76 0 0,-7-16 71 0 0,-1 0-1 0 0,1 0 1 0 0,0 0-1 0 0,0 0 1 0 0,0 0-1 0 0,0-1 0 0 0,0 1 1 0 0,0-1-1 0 0,1 0 1 0 0,-1 0-1 0 0,1 0 1 0 0,0-1-1 0 0,0 1 1 0 0,3 0-71 0 0,25 3-747 0 0,0-5-4862 0 0,-17-2-1069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4:34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10 13936 0 0,'0'0'637'0'0,"0"0"-13"0"0,-7-5-373 0 0,3 4-176 0 0,1 0 0 0 0,-1 0 0 0 0,1 1 0 0 0,-1-1 0 0 0,0 1-1 0 0,0 0 1 0 0,1 0 0 0 0,-1 0 0 0 0,0 0 0 0 0,1 1 0 0 0,-1 0 0 0 0,0-1 0 0 0,1 1 0 0 0,-1 1 0 0 0,1-1 0 0 0,-1 0 0 0 0,0 2-75 0 0,-10 3 840 0 0,1 1-1 0 0,1 1 1 0 0,-11 7-840 0 0,16-10 186 0 0,0 1 0 0 0,0 0 1 0 0,0 0-1 0 0,0 1 0 0 0,1 0 0 0 0,0 0 1 0 0,-1 3-187 0 0,4-6 55 0 0,1 0 0 0 0,-1 0 1 0 0,1 1-1 0 0,0-1 0 0 0,1 0 1 0 0,-1 1-1 0 0,1-1 1 0 0,0 1-1 0 0,0-1 0 0 0,0 1 1 0 0,0 0-1 0 0,1-1 1 0 0,0 1-1 0 0,0 0 0 0 0,1 3-55 0 0,-1-5 34 0 0,1-1-1 0 0,-1 0 1 0 0,1 0 0 0 0,0 0-1 0 0,0 0 1 0 0,0 0-1 0 0,0 0 1 0 0,1 0-1 0 0,-1-1 1 0 0,0 1-1 0 0,1 0 1 0 0,-1-1 0 0 0,1 1-1 0 0,0-1 1 0 0,0 1-1 0 0,-1-1 1 0 0,1 0-1 0 0,0 1 1 0 0,0-1 0 0 0,0 0-1 0 0,0 0 1 0 0,0-1-1 0 0,0 1 1 0 0,0 0-1 0 0,1-1 1 0 0,-1 1-1 0 0,0-1 1 0 0,1 0-34 0 0,1 1 28 0 0,0 0-1 0 0,0-1 1 0 0,0 0-1 0 0,0 0 1 0 0,0 0-1 0 0,0 0 1 0 0,0-1 0 0 0,0 1-1 0 0,0-1 1 0 0,0 0-1 0 0,0 0 1 0 0,0-1-1 0 0,0 1 1 0 0,0-1 0 0 0,0 0-28 0 0,0-1 25 0 0,1-1 0 0 0,0 0 0 0 0,-1 0 0 0 0,0 0 0 0 0,0 0 0 0 0,0-1 0 0 0,0 0 0 0 0,-1 0 0 0 0,0 0 0 0 0,0 0 0 0 0,0 0 0 0 0,0-1 0 0 0,-1 1 0 0 0,0-1 0 0 0,0 0 0 0 0,-1 1 0 0 0,1-3-25 0 0,-2 5 11 0 0,0 1-9 0 0,1 1 0 0 0,-1-1 0 0 0,0 0 0 0 0,1 1 0 0 0,-1-1 0 0 0,1 1 0 0 0,0-1 0 0 0,-1 0 0 0 0,1 1 0 0 0,0 0 0 0 0,0-1 0 0 0,0 0-2 0 0,0 1-87 0 0,-1 1 6 0 0,0 1 75 0 0,0-1 1 0 0,0 0 0 0 0,0 0-1 0 0,0 0 1 0 0,0 1 0 0 0,0-1-1 0 0,0 0 1 0 0,0 0 0 0 0,0 0-1 0 0,0 1 1 0 0,0-1 0 0 0,0 0-1 0 0,0 0 1 0 0,0 0-1 0 0,0 1 1 0 0,0-1 0 0 0,1 0-1 0 0,-1 0 1 0 0,0 0 0 0 0,0 0-1 0 0,0 1 1 0 0,0-1 0 0 0,0 0-1 0 0,1 0 1 0 0,-1 0 0 0 0,0 0-1 0 0,0 0 1 0 0,0 0 0 0 0,0 1-1 0 0,1-1 1 0 0,-1 0 0 0 0,0 0-1 0 0,0 0 1 0 0,1 0 5 0 0,-1 0-7 0 0,1 1-1 0 0,0-1 1 0 0,0 0 0 0 0,-1 1 0 0 0,1-1-1 0 0,0 1 1 0 0,-1-1 0 0 0,1 1-1 0 0,-1 0 1 0 0,1-1 0 0 0,-1 1 0 0 0,1 0-1 0 0,-1-1 1 0 0,1 1 0 0 0,-1 0-1 0 0,0-1 1 0 0,1 1 0 0 0,-1 0 0 0 0,0 0-1 0 0,1-1 1 0 0,-1 2 7 0 0,3 4-9 0 0,1 0 0 0 0,0 0 0 0 0,0 0 1 0 0,1 0-1 0 0,-1-1 0 0 0,6 5 9 0 0,-6-6-28 0 0,0 0 16 0 0,0 1 0 0 0,1-1 0 0 0,-1 0 1 0 0,1-1-1 0 0,0 1 0 0 0,0-1 1 0 0,0 0-1 0 0,1 0 0 0 0,-1-1 0 0 0,6 3 12 0 0,7 0 61 0 0,-11-3-34 0 0,-1 0 0 0 0,1 0 0 0 0,0-1 0 0 0,0 0 1 0 0,6 1-28 0 0,-12-2 1 0 0,1 0 1 0 0,-1 0 0 0 0,1-1-1 0 0,-1 1 1 0 0,1 0-1 0 0,-1 0 1 0 0,1-1 0 0 0,-1 1-1 0 0,1-1 1 0 0,-1 1 0 0 0,1-1-1 0 0,-1 0 1 0 0,0 1 0 0 0,0-1-1 0 0,1 0 1 0 0,-1 0 0 0 0,0 0-1 0 0,0 0 1 0 0,0 0 0 0 0,0 0-1 0 0,0 0 1 0 0,0-1 0 0 0,0 1-1 0 0,0 0 1 0 0,0 0 0 0 0,-1-1-1 0 0,1 1 1 0 0,0-2-2 0 0,3-7 32 0 0,-1 3-50 0 0,0 0 0 0 0,0 0-1 0 0,-1-1 1 0 0,0 1 0 0 0,0 0-1 0 0,-1-1 1 0 0,1-5 18 0 0,-2 10-16 0 0,0 0-1 0 0,1 0 1 0 0,-1-1 0 0 0,1 1-1 0 0,0 0 1 0 0,0 0 0 0 0,0 0-1 0 0,0 1 1 0 0,1-2 16 0 0,4-12-93 0 0,-5 16 92 0 0,-1-1 1 0 0,0 1-1 0 0,0 0 1 0 0,0 0-1 0 0,0 0 1 0 0,0 0-1 0 0,1 0 1 0 0,-1 0-1 0 0,0 0 1 0 0,0 0-1 0 0,0 0 1 0 0,0 0-1 0 0,1 0 1 0 0,-1 0-1 0 0,0 0 1 0 0,0 0-1 0 0,0 0 1 0 0,1 0-1 0 0,-1 0 1 0 0,0 0-1 0 0,0 0 1 0 0,0 0-1 0 0,0 0 1 0 0,1 0-1 0 0,-1 0 1 0 0,0 0-1 0 0,0 0 1 0 0,0 0-1 0 0,0 0 1 0 0,0 0-1 0 0,1 0 1 0 0,-1 1-1 0 0,0-1 1 0 0,0 0-1 0 0,0 0 1 0 0,0 0-1 0 0,0 0 1 0 0,0 0-1 0 0,1 1 1 0 0,-1-1-1 0 0,0 0 1 0 0,0 0-1 0 0,0 0 1 0 0,0 0-1 0 0,0 1 1 0 0,0-1-1 0 0,0 0 1 0 0,0 0 0 0 0,6 8-51 0 0,5 15-52 0 0,-1 0 0 0 0,-1 2 103 0 0,17 38 14 0 0,-24-59-13 0 0,-1-3 1 0 0,0 1-1 0 0,0-1 0 0 0,0 1 0 0 0,0-1 0 0 0,-1 1 0 0 0,1 0 0 0 0,0-1 0 0 0,-1 1 1 0 0,0 0-1 0 0,1-1 0 0 0,-1 1 0 0 0,0 1-1 0 0,0-3 8 0 0,0 0 1 0 0,0 0-1 0 0,1 0 0 0 0,-1 0 0 0 0,0-1 1 0 0,0 1-1 0 0,0 0 0 0 0,0 0 1 0 0,0 0-1 0 0,0 0 0 0 0,1 0 0 0 0,-1 0 1 0 0,0 0-1 0 0,0-1 0 0 0,0 1 0 0 0,0 0 1 0 0,0 0-1 0 0,1 0 0 0 0,-1 0 1 0 0,0 0-1 0 0,0 0 0 0 0,0 0 0 0 0,0 0 1 0 0,1 0-1 0 0,-1 0 0 0 0,0 0 1 0 0,0 0-1 0 0,0 0 0 0 0,0 0 0 0 0,1 0 1 0 0,-1 0-1 0 0,0 0 0 0 0,0 0 1 0 0,0 0-1 0 0,0 0 0 0 0,0 0 0 0 0,1 1 1 0 0,-1-1-1 0 0,0 0 0 0 0,0 0 1 0 0,0 0-1 0 0,0 0 0 0 0,0 0 0 0 0,1 0 1 0 0,-1 0-1 0 0,0 1 0 0 0,0-1 0 0 0,0 0 1 0 0,0 0-1 0 0,0 0 0 0 0,0 0 1 0 0,0 0-1 0 0,0 1 0 0 0,0-1 0 0 0,0 0 1 0 0,0 0-1 0 0,1 0 0 0 0,-1 0 1 0 0,0 1-1 0 0,0-1 0 0 0,0 0 0 0 0,0 0 1 0 0,0 0-1 0 0,0 0 0 0 0,0 1 1 0 0,-1-1-1 0 0,1 0-8 0 0,9-10 174 0 0,0-6-117 0 0,-6 12-40 0 0,0 0 1 0 0,-1-1-1 0 0,1 1 1 0 0,-1-1-1 0 0,1-2-17 0 0,-2 4-14 0 0,1-1 0 0 0,0 0 0 0 0,0 1 0 0 0,0 0 0 0 0,0-1-1 0 0,0 1 1 0 0,1 0 0 0 0,-1 0 0 0 0,3-2 14 0 0,10-12-67 0 0,-13 15 51 0 0,0 0 0 0 0,0 0 1 0 0,0 0-1 0 0,0 0 1 0 0,0 1-1 0 0,0-1 1 0 0,0 1-1 0 0,1-1 0 0 0,-1 1 1 0 0,1 0-1 0 0,-1 0 1 0 0,1 0-1 0 0,-1 0 1 0 0,1 1-1 0 0,0-1 0 0 0,-1 1 1 0 0,1-1-1 0 0,1 1 16 0 0,6-1-39 0 0,0 1 0 0 0,0 0 0 0 0,0 1-1 0 0,3 0 40 0 0,15 3 0 0 0,20 7 0 0 0,-25-6 0 0 0,0 0 0 0 0,23 1 0 0 0,-5-4-26 0 0,-1-1-1 0 0,10-3 27 0 0,-45 1 16 0 0,1 0 0 0 0,-1 0 0 0 0,0 0 0 0 0,1-1 0 0 0,-1 0 0 0 0,0 0 1 0 0,0-1-1 0 0,0 1 0 0 0,-1-1 0 0 0,1 0 0 0 0,-1-1 0 0 0,1 1 0 0 0,-1-1 0 0 0,0 0 0 0 0,0 1 0 0 0,-1-2 0 0 0,1 1 0 0 0,-1-1-16 0 0,-2 4 5 0 0,-1-1-1 0 0,1 0 0 0 0,-1 0 1 0 0,0 0-1 0 0,1 0 0 0 0,-1 0 1 0 0,0 0-1 0 0,0 0 0 0 0,0 0 1 0 0,-1 0-1 0 0,1 0 0 0 0,0 1 1 0 0,-1-1-1 0 0,1 0 0 0 0,-1 0 1 0 0,0 0-1 0 0,0 0-4 0 0,0-2 0 0 0,0 1 1 0 0,-1 0-1 0 0,1 0 0 0 0,-1 0 0 0 0,0 1 0 0 0,1-1 1 0 0,-1 0-1 0 0,-1 1 0 0 0,1-1 0 0 0,0 1 0 0 0,-3-2-9 0 0,0 1 0 0 0,-1 0-1 0 0,1 0 1 0 0,0 0-1 0 0,-1 1 1 0 0,0-1 0 0 0,1 1-1 0 0,-1 1 1 0 0,0-1 0 0 0,0 1-1 0 0,-1 0 10 0 0,2 1-15 0 0,1-1 0 0 0,0 1 0 0 0,-1 0-1 0 0,1 0 1 0 0,0 0 0 0 0,0 1 0 0 0,-1 0-1 0 0,1 0 1 0 0,0 0 0 0 0,0 0 0 0 0,0 1 0 0 0,0-1-1 0 0,0 1 1 0 0,0 0 0 0 0,0 0 0 0 0,-1 2 15 0 0,1-1 2 0 0,0 0-1 0 0,0 1 1 0 0,1 0 0 0 0,0 0 0 0 0,0 0 0 0 0,0 0 0 0 0,0 0-1 0 0,1 1 1 0 0,-1-1 0 0 0,1 1 0 0 0,0-1 0 0 0,1 1 0 0 0,-1 0 0 0 0,1 0-1 0 0,0 0 1 0 0,0 0 0 0 0,0 0 0 0 0,1 0 0 0 0,0 0 0 0 0,0 0 0 0 0,0 0-1 0 0,0 0 1 0 0,1 0 0 0 0,0 0 0 0 0,0 0 0 0 0,0 0 0 0 0,1-1-1 0 0,0 1 1 0 0,0 0 0 0 0,0-1 0 0 0,0 1 0 0 0,1-1 0 0 0,-1 1 0 0 0,1-1-1 0 0,0 0 1 0 0,3 2-2 0 0,-1-1 2 0 0,1 1-1 0 0,1-1 0 0 0,-1 0 0 0 0,1 0 0 0 0,0-1 0 0 0,0 1 1 0 0,0-2-1 0 0,0 1 0 0 0,8 2-1 0 0,-3-2-1 0 0,24 10 71 0 0,29 6-70 0 0,-10-2-1801 0 0,-26-9-5629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4:29.9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674 19 12352 0 0,'-8'-5'300'0'0,"6"3"-204"0"0,0 1-1 0 0,0 0 1 0 0,1 0-1 0 0,-1 0 1 0 0,0 0 0 0 0,0 0-1 0 0,0 1 1 0 0,0-1-1 0 0,0 0 1 0 0,0 1 0 0 0,-1 0-96 0 0,-3-2 172 0 0,0 2 1 0 0,0-1 0 0 0,0 1 0 0 0,0 0 0 0 0,-1 0 0 0 0,1 1 0 0 0,0 0 0 0 0,0 0 0 0 0,0 0 0 0 0,0 1 0 0 0,0 0 0 0 0,0 0 0 0 0,-5 2-173 0 0,3 1 174 0 0,-1-1 0 0 0,1 1 1 0 0,0 0-1 0 0,0 1 1 0 0,0 0-1 0 0,1 0 1 0 0,0 1-1 0 0,0 0 0 0 0,1 0 1 0 0,0 1-1 0 0,0-1 1 0 0,-4 9-175 0 0,7-10 45 0 0,0 0 0 0 0,0 0 0 0 0,1 1 0 0 0,0-1 0 0 0,0 0 1 0 0,1 1-1 0 0,0-1 0 0 0,0 1 0 0 0,0 0 0 0 0,1 0-45 0 0,0 14 320 0 0,1 0-1 0 0,1 10-319 0 0,-1-24 40 0 0,3 20 392 0 0,1-1-1 0 0,3 5-431 0 0,1 12 376 0 0,19 62 126 0 0,0 0 365 0 0,-25-89-806 0 0,-1-1 0 0 0,-1 1 0 0 0,0 0 0 0 0,-1 0 1 0 0,-1 0-1 0 0,0 0 0 0 0,-1 0 0 0 0,-1-1 0 0 0,0 1-61 0 0,2-13-45 0 0,0 0 0 0 0,1 0 1 0 0,-2-1-1 0 0,1 1 0 0 0,0 0 1 0 0,0-1-1 0 0,-1 1 0 0 0,0-1 0 0 0,1 1 1 0 0,-1-1-1 0 0,0 0 0 0 0,0 0 1 0 0,0 0-1 0 0,0 0 0 0 0,-1 0 1 0 0,1 0-1 0 0,-1 0 0 0 0,0 0 45 0 0,-3 1-424 0 0,0-1-1 0 0,0 0 1 0 0,0 1 0 0 0,0-2-1 0 0,0 1 1 0 0,0-1-1 0 0,0 0 1 0 0,-1 0 424 0 0,-27 2-1534 0 0</inkml:trace>
  <inkml:trace contextRef="#ctx0" brushRef="#br0" timeOffset="287.695">0 515 9216 0 0,'0'0'421'0'0,"0"0"-12"0"0,1-1-263 0 0,0-3-53 0 0,0 3-9 0 0,0 0 0 0 0,0 0 1 0 0,0 0-1 0 0,-1 1 0 0 0,1-1 0 0 0,0 0 0 0 0,0 0 0 0 0,1 1 0 0 0,-1-1 1 0 0,0 1-1 0 0,0-1 0 0 0,0 1 0 0 0,0 0 0 0 0,1-1-84 0 0,2-1 290 0 0,5-2 229 0 0,0 1-1 0 0,0-1 1 0 0,0 2-1 0 0,0-1 1 0 0,1 1-1 0 0,0 0-518 0 0,58-5 1298 0 0,12 1-147 0 0,-28 2-556 0 0,0 1-1 0 0,26 4-594 0 0,-4 1 209 0 0,-27-4-4339 0 0,-30 0-1387 0 0</inkml:trace>
  <inkml:trace contextRef="#ctx0" brushRef="#br0" timeOffset="987.434">606 382 6448 0 0,'0'0'498'0'0,"0"0"-327"0"0,2 0-142 0 0,-2 0 25 0 0,13 4 655 0 0,25 5 3510 0 0,-36-8-3990 0 0,-2-1-18 0 0,0 0 15 0 0,8 5 428 0 0,23 21 1147 0 0,-31-25-1781 0 0,1-1 1 0 0,-1 0 0 0 0,0 1-1 0 0,1-1 1 0 0,-1 1-1 0 0,0-1 1 0 0,1 1 0 0 0,-1-1-1 0 0,0 0 1 0 0,1 1-1 0 0,-1-1 1 0 0,0 1 0 0 0,0-1-1 0 0,0 1 1 0 0,0-1-1 0 0,1 1 1 0 0,-1 0 0 0 0,0-1-1 0 0,0 1-20 0 0,0 1 72 0 0,8 11 230 0 0,-6-10-271 0 0,-1-1 1 0 0,1 0-1 0 0,-1 1 1 0 0,1 0-1 0 0,-1-1 1 0 0,0 1-1 0 0,0 0 1 0 0,-1-1-1 0 0,1 1 1 0 0,0 0-1 0 0,-1 0 0 0 0,1 2-30 0 0,-1-3 9 0 0,0-1 1 0 0,0 1-1 0 0,0-1 1 0 0,1 1 0 0 0,-1-1-1 0 0,1 1 1 0 0,-1-1-1 0 0,1 1 1 0 0,-1-1 0 0 0,1 0-1 0 0,0 1-10 0 0,0-1 8 0 0,0 0-1 0 0,-1 0 0 0 0,1 0 1 0 0,-1 0-1 0 0,1 0 0 0 0,-1 1 1 0 0,0-1-1 0 0,1 0 0 0 0,-1 0 1 0 0,0 0-1 0 0,0 0 0 0 0,0 1 1 0 0,0-1-1 0 0,0 0 0 0 0,0 0 1 0 0,0 0-1 0 0,0 0 0 0 0,0 1 1 0 0,-1 0-9 0 0,-1 18 170 0 0,2-18-145 0 0,1 1 0 0 0,-1-1 0 0 0,-1 0 0 0 0,1 0 0 0 0,0 0-1 0 0,0 0 1 0 0,-1 0 0 0 0,1 0 0 0 0,-1 0 0 0 0,0 0 0 0 0,0 2-24 0 0,0-3 2 0 0,0 0-1 0 0,1 0 0 0 0,-1 0 1 0 0,1 0-1 0 0,-1 0 0 0 0,1 0 0 0 0,-1 1 1 0 0,1-1-1 0 0,0 0 0 0 0,0 0 0 0 0,0 0 1 0 0,-1 0-1 0 0,1 0 0 0 0,0 0 1 0 0,0 1-1 0 0,1-1 0 0 0,-1 0 0 0 0,0 0 1 0 0,0 0-1 0 0,0 0 0 0 0,1 1-1 0 0,-2 8 228 0 0,1-10-216 0 0,0 0 0 0 0,0 0-1 0 0,1 0 1 0 0,-1 0 0 0 0,0 0 0 0 0,0 0 0 0 0,0 0 0 0 0,0 0 0 0 0,0 0 0 0 0,0-1 0 0 0,0 1 0 0 0,0 0 0 0 0,0 0 0 0 0,1 0 0 0 0,-1 0 0 0 0,0 0 0 0 0,0 0 0 0 0,0 0 0 0 0,0 0 0 0 0,0 0 0 0 0,0 0 0 0 0,0 0 0 0 0,0 1 0 0 0,1-1 0 0 0,-1 0 0 0 0,0 0 0 0 0,0 0 0 0 0,0 0 0 0 0,0 0 0 0 0,0 0 0 0 0,0 0-1 0 0,0 0 1 0 0,0 0 0 0 0,0 0 0 0 0,0 0 0 0 0,1 0 0 0 0,-1 0 0 0 0,0 0 0 0 0,0 0 0 0 0,0 1 0 0 0,0-1 0 0 0,0 0 0 0 0,0 0 0 0 0,0 0 0 0 0,0 0 0 0 0,0 0 0 0 0,0 0 0 0 0,0 0 0 0 0,0 0 0 0 0,0 0 0 0 0,0 1 0 0 0,0-1 0 0 0,0 0 0 0 0,0 0 0 0 0,0 0 0 0 0,0 0 0 0 0,0 0 0 0 0,0 0 0 0 0,0 0-13 0 0,1 0 81 0 0,-1 0 0 0 0,9-17 192 0 0,-10-6-78 0 0,1 21-182 0 0,0-1 0 0 0,-1 1 1 0 0,1-1-1 0 0,0 1 0 0 0,0-1 0 0 0,1 1 1 0 0,-1-1-1 0 0,0 1 0 0 0,1-2-12 0 0,2-13 83 0 0,-4 16-83 0 0,1 0 0 0 0,0 0-1 0 0,0 0 1 0 0,0 0 0 0 0,1 0 0 0 0,-1 0 0 0 0,0 0 0 0 0,0-1 0 0 0,1 1 0 0 0,-1 0-1 0 0,0 0 1 0 0,1 0 0 0 0,-1 0 0 0 0,1 1 0 0 0,-1-1 0 0 0,1 0 0 0 0,0 0 0 0 0,-1 0-1 0 0,1 0 1 0 0,7-14 0 0 0,-7 14 0 0 0,-1-1 0 0 0,1 1 0 0 0,-1 0 0 0 0,1 0 0 0 0,-1-1 0 0 0,1 1 0 0 0,0 0 0 0 0,0 0 0 0 0,0 0 0 0 0,0 0 0 0 0,-1 0 0 0 0,1 0 0 0 0,1 0 0 0 0,-1 0 0 0 0,0 0 0 0 0,0 0 0 0 0,0 1 0 0 0,0-1 0 0 0,1 0 0 0 0,-1 1 0 0 0,15-7-25 0 0,1 1 0 0 0,0 0-1 0 0,0 1 1 0 0,0 1 0 0 0,1 1-1 0 0,9 0 26 0 0,25-7 0 0 0,-33 9 0 0 0,-1 0 0 0 0,1-1 0 0 0,-1-1 0 0 0,0-1 0 0 0,0-1 0 0 0,5-1 0 0 0,-6 1-19 0 0,-15 4 12 0 0,0 1 0 0 0,0-1 0 0 0,1 1 0 0 0,-1-1 0 0 0,0 0 0 0 0,0 1 0 0 0,0-1 0 0 0,0 0 0 0 0,0-1 0 0 0,0 1 0 0 0,0 0 0 0 0,0 0 0 0 0,-1-1 0 0 0,1 0 7 0 0,-1 1-6 0 0,1 0 0 0 0,-1 0 0 0 0,0 0 1 0 0,0 0-1 0 0,1 0 0 0 0,-1 0 0 0 0,1 0 0 0 0,-1 0 0 0 0,1 0 0 0 0,-1 1 0 0 0,1-1 1 0 0,0 0 5 0 0,2 0-15 0 0,-4 1 13 0 0,0-1-1 0 0,1 1 1 0 0,-1 0 0 0 0,0 0 0 0 0,0-1 0 0 0,0 1-1 0 0,0 0 1 0 0,0 0 0 0 0,0 0 0 0 0,0-1 0 0 0,0 1 0 0 0,0 0-1 0 0,0 0 1 0 0,0-1 0 0 0,0 1 0 0 0,0 0 0 0 0,0 0-1 0 0,0 0 1 0 0,0-1 0 0 0,0 1 0 0 0,0 0 0 0 0,-1 0 0 0 0,1-1-1 0 0,0 1 1 0 0,0 0 0 0 0,0 0 0 0 0,0 0 0 0 0,0 0-1 0 0,-1-1 1 0 0,1 1 0 0 0,0 0 0 0 0,0 0 0 0 0,0 0 0 0 0,0 0-1 0 0,-1-1 3 0 0,-4-5-69 0 0,5 6 60 0 0,-3-2-14 0 0,0 0 0 0 0,1 0 0 0 0,-1 0 0 0 0,0 1-1 0 0,0-1 1 0 0,1 1 0 0 0,-1 0 0 0 0,0 0 0 0 0,-1 0 0 0 0,1 0 0 0 0,0 0-1 0 0,0 1 1 0 0,0-1 0 0 0,0 1 0 0 0,0 0 0 0 0,-1 0 0 0 0,1 0 0 0 0,0 1-1 0 0,0-1 1 0 0,-3 1 23 0 0,0 0-47 0 0,1 1 1 0 0,-1 0-1 0 0,0 0 0 0 0,1 1 0 0 0,-1-1 1 0 0,1 1-1 0 0,0 0 0 0 0,0 1 0 0 0,0-1 0 0 0,-3 4 47 0 0,-12 20-192 0 0,18-26 188 0 0,1 0 0 0 0,-1 1-1 0 0,0-1 1 0 0,1 0-1 0 0,-1 1 1 0 0,1-1 0 0 0,0 1-1 0 0,-1 0 1 0 0,1-1-1 0 0,0 1 1 0 0,0 0-1 0 0,0 0 1 0 0,0 0 0 0 0,1 0-1 0 0,-1 0 1 0 0,0 0-1 0 0,1 0 1 0 0,0 0-1 0 0,-1 2 5 0 0,0-1-17 0 0,1-1 0 0 0,-1 1 0 0 0,0 0 0 0 0,0 0 0 0 0,-1-1 0 0 0,1 1 0 0 0,0-1 0 0 0,-1 1 0 0 0,-1 1 17 0 0,1-2 14 0 0,1 1-1 0 0,-1-1 1 0 0,1 1-1 0 0,-1-1 1 0 0,1 1-1 0 0,0 0 0 0 0,0-1 1 0 0,0 1-1 0 0,0 0 1 0 0,0 2-14 0 0,1-3 27 0 0,-1 0-1 0 0,1 1 1 0 0,0-1 0 0 0,0 0-1 0 0,0 0 1 0 0,0 1 0 0 0,0-1 0 0 0,1 0-1 0 0,-1 0 1 0 0,0 1 0 0 0,1-1-1 0 0,0 0 1 0 0,-1 0 0 0 0,1 0 0 0 0,0 0-1 0 0,0 0 1 0 0,1 0 0 0 0,-1 0-1 0 0,0 0 1 0 0,0 0 0 0 0,1 0 0 0 0,-1-1-1 0 0,1 1 1 0 0,0 0 0 0 0,0-1-1 0 0,0 1-26 0 0,12 11 156 0 0,-13-11-156 0 0,1 0 1 0 0,0-1-1 0 0,-1 1 1 0 0,1 0-1 0 0,0-1 0 0 0,0 1 1 0 0,0-1-1 0 0,0 0 1 0 0,1 0-1 0 0,-1 1 0 0 0,2-1 0 0 0,11 4-134 0 0,0-1 0 0 0,1-1-1 0 0,0 0 1 0 0,0-1 0 0 0,0 0-1 0 0,0-2 1 0 0,0 0 0 0 0,0 0-1 0 0,6-3 135 0 0,-6 1-6014 0 0</inkml:trace>
  <inkml:trace contextRef="#ctx0" brushRef="#br0" timeOffset="1388.455">1510 349 10592 0 0,'-5'-1'175'0'0,"1"1"1"0"0,0 0 0 0 0,0 0-1 0 0,0 0 1 0 0,0 1 0 0 0,0-1 0 0 0,0 1-1 0 0,0 0 1 0 0,0 0 0 0 0,0 0-1 0 0,0 1 1 0 0,1-1 0 0 0,-1 1 0 0 0,0 0-1 0 0,1 0 1 0 0,-1 0 0 0 0,1 1-1 0 0,0-1 1 0 0,0 1 0 0 0,0 0-1 0 0,0 0 1 0 0,0 0 0 0 0,0 0-176 0 0,-1 2 392 0 0,0 0-1 0 0,-1 0 1 0 0,1 0 0 0 0,-1-1-1 0 0,-2 1-391 0 0,1-1 307 0 0,1 1 0 0 0,0 0 0 0 0,0 0 0 0 0,-4 5-307 0 0,3-3 226 0 0,4-4-136 0 0,-1 1 1 0 0,0-1-1 0 0,1 1 0 0 0,0-1 0 0 0,-1 1 0 0 0,1 0 0 0 0,1 0 0 0 0,-1 0 1 0 0,1 0-1 0 0,-1 0 0 0 0,1 0 0 0 0,0 0 0 0 0,1 1 0 0 0,-1 1-90 0 0,1-4 34 0 0,0-1-1 0 0,-1 1 0 0 0,1 0 0 0 0,0-1 0 0 0,-1 1 0 0 0,1-1 0 0 0,-1 1 0 0 0,0-1 0 0 0,1 1 0 0 0,-1-1 1 0 0,-1 1-34 0 0,2-1 24 0 0,-1 0 1 0 0,0 1 0 0 0,1-1 0 0 0,-1 0 0 0 0,0 0-1 0 0,1 0 1 0 0,0 0 0 0 0,-1 1 0 0 0,1-1 0 0 0,0 0-1 0 0,-1 1 1 0 0,1-1 0 0 0,0 0 0 0 0,0 0 0 0 0,0 1-1 0 0,0-1 1 0 0,1 0 0 0 0,-1 1-25 0 0,0-1 5 0 0,0-1 1 0 0,0 0-1 0 0,0 0 1 0 0,0 1-1 0 0,0-1 1 0 0,0 0-1 0 0,0 0 1 0 0,0 1-1 0 0,0-1 0 0 0,0 0 1 0 0,0 0-1 0 0,0 1 1 0 0,0-1-1 0 0,0 0 1 0 0,0 0-1 0 0,0 1 1 0 0,-1-1-1 0 0,1 0 0 0 0,0 0 1 0 0,0 1-1 0 0,0-1 1 0 0,0 0-1 0 0,0 0 1 0 0,-1 0-1 0 0,1 1 1 0 0,0-1-1 0 0,0 0-5 0 0,-1 0 16 0 0,-2 5-2 0 0,8-2 8 0 0,-4-2 87 0 0,1-2-76 0 0,0 0 0 0 0,0 0 0 0 0,0 1-1 0 0,-1-1 1 0 0,1 1 0 0 0,0-1 0 0 0,0 1 0 0 0,0 0 0 0 0,0 0-1 0 0,0 0-32 0 0,6-1 93 0 0,0-1-50 0 0,1-1 0 0 0,-1 0 0 0 0,0 0 0 0 0,0-1 0 0 0,0 0 0 0 0,0 0 0 0 0,-1-1 0 0 0,2 0-43 0 0,6-15-41 0 0,-5 12 340 0 0,0-1 0 0 0,-1-1 0 0 0,8-10-299 0 0,-16 18 0 0 0,5-2-4 0 0,0 0-8 0 0,-4 3-76 0 0,-2 1 71 0 0,1 0 0 0 0,-1 0-1 0 0,0 0 1 0 0,1 0 0 0 0,-1 0-1 0 0,0 0 1 0 0,1 0 0 0 0,-1 0-1 0 0,0 0 1 0 0,1 0 0 0 0,-1 0-1 0 0,0 0 1 0 0,1 0 0 0 0,-1 0-1 0 0,0 0 1 0 0,1 0 0 0 0,-1 0-1 0 0,0 0 1 0 0,1 1 0 0 0,-1-1-1 0 0,0 0 1 0 0,0 0-1 0 0,1 0 1 0 0,-1 1 0 0 0,0-1-1 0 0,0 0 1 0 0,1 0 0 0 0,-1 1 17 0 0,10 7-117 0 0,-6 5 83 0 0,0 0 0 0 0,2 11 34 0 0,-6-19 2 0 0,1-2 14 0 0,-1 0 0 0 0,0 1-1 0 0,0-1 1 0 0,0 0-1 0 0,0 0 1 0 0,-1 2-16 0 0,1 18 46 0 0,3-9 3 0 0,-2-11-36 0 0,0 1-1 0 0,-1 0 0 0 0,1 0 1 0 0,-1 0-1 0 0,0 0 0 0 0,0 0 1 0 0,0 0-1 0 0,0-1 0 0 0,-1 3-12 0 0,-2 7 61 0 0,1 0 0 0 0,1 0 0 0 0,0 0 0 0 0,1 0-1 0 0,1 2-60 0 0,-1-12 21 0 0,0 1-1 0 0,-1 0 1 0 0,1 0 0 0 0,-1 0-1 0 0,0 0 1 0 0,-1 3-21 0 0,2-4 16 0 0,-1 0 1 0 0,0 0-1 0 0,0 0 1 0 0,1 0-1 0 0,0 0 1 0 0,0 0-1 0 0,0 1 1 0 0,0-1-1 0 0,0 0-16 0 0,11 43 203 0 0,-11-44-198 0 0,1-1-1 0 0,0 1 1 0 0,-1-1 0 0 0,1 0-1 0 0,0 0 1 0 0,-1 1 0 0 0,1-1-1 0 0,0 0 1 0 0,0 0 0 0 0,0 0 0 0 0,0 0-1 0 0,0 0 1 0 0,0 0 0 0 0,1 0-1 0 0,-1 0 1 0 0,0 0 0 0 0,0-1-1 0 0,1 1 1 0 0,-1 0 0 0 0,0-1-1 0 0,2 1-4 0 0,7 5 19 0 0,-8-5-102 0 0,-1 0-1 0 0,0-1 1 0 0,1 1 0 0 0,-1 0-1 0 0,0-1 1 0 0,1 1-1 0 0,-1-1 1 0 0,1 0-1 0 0,-1 1 1 0 0,0-1 0 0 0,1 0-1 0 0,-1 0 1 0 0,1 0-1 0 0,-1 0 1 0 0,1 0-1 0 0,-1 0 1 0 0,1 0-1 0 0,-1 0 1 0 0,1-1 0 0 0,-1 1-1 0 0,1-1 1 0 0,0 1 83 0 0,0-1-645 0 0,1-2-740 0 0,3-6-14 0 0</inkml:trace>
  <inkml:trace contextRef="#ctx0" brushRef="#br0" timeOffset="2361.679">1709 420 2760 0 0,'-5'3'1995'0'0,"4"-1"5172"0"0,-3 13-3385 0 0,3-14-3766 0 0,1 1 0 0 0,-1-1 0 0 0,0 1 0 0 0,1 0 0 0 0,-1-1 0 0 0,1 1 0 0 0,0 0 0 0 0,0 0 0 0 0,-1-1 0 0 0,1 1 0 0 0,0 0 0 0 0,1 0-16 0 0,-1-2 0 0 0,2 13 316 0 0,-1 1 0 0 0,1 9-316 0 0,-2-19 79 0 0,0-1 1 0 0,1 0 0 0 0,0 0 0 0 0,-1 1 0 0 0,1-1 0 0 0,0 0 0 0 0,1 2-80 0 0,5 17 696 0 0,-6-20-641 0 0,0 0-1 0 0,-1 1 0 0 0,1-1 0 0 0,1 0 0 0 0,-1 0 0 0 0,0 0 0 0 0,0 0 0 0 0,1 0 1 0 0,-1 0-1 0 0,1-1 0 0 0,0 1 0 0 0,-1 0 0 0 0,1-1-54 0 0,14 19 495 0 0,-15-19-450 0 0,0 0-1 0 0,1 0 1 0 0,-1 0-1 0 0,0 0 1 0 0,1 0 0 0 0,-1 0-1 0 0,1 0 1 0 0,-1 0-1 0 0,1 0 1 0 0,-1-1-1 0 0,1 1 1 0 0,-1-1 0 0 0,1 1-1 0 0,0-1 1 0 0,-1 0-1 0 0,1 1 1 0 0,0-1 0 0 0,-1 0-1 0 0,1 0 1 0 0,0 0-1 0 0,-1 0 1 0 0,1-1-45 0 0,4 1 81 0 0,0 0 0 0 0,0-1 0 0 0,0 0-1 0 0,-1 0 1 0 0,7-2-81 0 0,-12 3 1 0 0,7-2 30 0 0,0-1-1 0 0,1 1 1 0 0,-1-2-1 0 0,0 1 1 0 0,0-1-1 0 0,-1 0 1 0 0,1 0-1 0 0,-1-1 0 0 0,0 0 1 0 0,0 0-1 0 0,0-1-30 0 0,12-10-71 0 0,-15 13 14 0 0,1 1 1 0 0,-1-1-1 0 0,0 0 1 0 0,0 0-1 0 0,-1 0 1 0 0,1-1 56 0 0,14-18-446 0 0,-13 17 302 0 0,0 0 0 0 0,0 0 0 0 0,0 0 0 0 0,-1-1 0 0 0,0 1 0 0 0,2-6 144 0 0,-4 8-41 0 0,1 0 4 0 0,8-6-10 0 0,-8 35 320 0 0,3-10-218 0 0,1-1 0 0 0,5 8-55 0 0,-9-19 77 0 0,1 1 0 0 0,-1-1 1 0 0,1 0-1 0 0,0-1 0 0 0,0 1 0 0 0,0 0 0 0 0,1-1 0 0 0,-1 0 1 0 0,1 1-1 0 0,3 1-77 0 0,-2-3 39 0 0,-1 0 0 0 0,0-1 0 0 0,1 1 0 0 0,0-1 0 0 0,-1 0 0 0 0,1 0 0 0 0,0 0 1 0 0,-1-1-1 0 0,1 1 0 0 0,0-1 0 0 0,0 0 0 0 0,-1-1 0 0 0,1 1 0 0 0,2-2-39 0 0,4 1 87 0 0,-3 0-33 0 0,-2 0 0 0 0,1-1-1 0 0,0 0 1 0 0,0-1 0 0 0,-1 0-1 0 0,2 0-53 0 0,2-2 78 0 0,31-19 105 0 0,-34 20-185 0 0,-1 0-1 0 0,1 0 1 0 0,-1-1-1 0 0,0 1 1 0 0,-1-2 0 0 0,1 1-1 0 0,-1-1 1 0 0,0 1 0 0 0,-1-1-1 0 0,1-1 1 0 0,1-3 2 0 0,0 1-132 0 0,-1-1 0 0 0,0 0 0 0 0,-1-1 0 0 0,1 1 0 0 0,-2-1-1 0 0,0 0 1 0 0,1-5 132 0 0,-4 14-27 0 0,0 1-1 0 0,1-1 0 0 0,-1 1 0 0 0,0-1 1 0 0,-1 1-1 0 0,1-1 0 0 0,0 1 0 0 0,0-1 1 0 0,-1 1-1 0 0,1-1 0 0 0,0 1 0 0 0,-1-1 1 0 0,0 1-1 0 0,1-1 0 0 0,-1 1 0 0 0,0 0 1 0 0,0-1-1 0 0,0 1 0 0 0,0 0 1 0 0,0 0-1 0 0,0 0 0 0 0,0 0 0 0 0,0 0 1 0 0,0 0-1 0 0,0 0 0 0 0,-1 0 0 0 0,1 0 1 0 0,0 0-1 0 0,-1 1 0 0 0,1-1 0 0 0,-1 0 1 0 0,1 1-1 0 0,-1-1 0 0 0,1 1 0 0 0,-1 0 1 0 0,1-1-1 0 0,-1 1 0 0 0,1 0 0 0 0,-1 0 1 0 0,1 0-1 0 0,-1 0 0 0 0,1 0 0 0 0,-1 1 1 0 0,1-1-1 0 0,-1 0 0 0 0,1 1 0 0 0,-1-1 28 0 0,-7 3-17 0 0,1 0-1 0 0,0 1 0 0 0,0 0 0 0 0,1 0 0 0 0,-1 0 0 0 0,1 1 0 0 0,0 0 0 0 0,0 1 1 0 0,0-1-1 0 0,1 1 0 0 0,0 1 0 0 0,0-1 0 0 0,0 1 0 0 0,1 0 0 0 0,0 0 1 0 0,1 1-1 0 0,-1-1 0 0 0,1 1 0 0 0,1 0 0 0 0,-2 6 18 0 0,2-7 6 0 0,1-1-1 0 0,0 1 1 0 0,0 0 0 0 0,1-1-1 0 0,0 1 1 0 0,1 0 0 0 0,-1 1-6 0 0,1-6 17 0 0,1 1 1 0 0,-1-1 0 0 0,0 0-1 0 0,1 1 1 0 0,0-1 0 0 0,-1 0 0 0 0,1 0-1 0 0,0 0 1 0 0,0 1 0 0 0,0-1 0 0 0,1 0-1 0 0,-1 0 1 0 0,0 0 0 0 0,1-1-1 0 0,-1 1 1 0 0,1 0 0 0 0,0 0 0 0 0,0-1-1 0 0,-1 1 1 0 0,1-1 0 0 0,0 0-1 0 0,1 1-17 0 0,3 1 63 0 0,-1 0-1 0 0,0-1 1 0 0,1 0-1 0 0,-1 0 1 0 0,1-1-1 0 0,-1 1 1 0 0,1-1-1 0 0,0 0 1 0 0,0-1-1 0 0,0 0 0 0 0,-1 1 1 0 0,1-2-1 0 0,0 1 1 0 0,3-1-63 0 0,1-1 39 0 0,-1 1-1 0 0,0-1 1 0 0,0-1 0 0 0,0 0-1 0 0,0 0 1 0 0,0-1 0 0 0,-1 0-1 0 0,6-4-38 0 0,24-17-681 0 0,18-17 681 0 0,-15 2-991 0 0,-35 36 885 0 0,1 4 71 0 0,-5 0 28 0 0,-1 1 0 0 0,0 0 0 0 0,0 0 0 0 0,0 0 0 0 0,0-1 0 0 0,-1 1 0 0 0,1 0 0 0 0,0 0 0 0 0,0 0 1 0 0,-1 0-1 0 0,1 1 0 0 0,0-1 0 0 0,-1 0 0 0 0,1 0 7 0 0,1 2-34 0 0,0 1 25 0 0,0 1-1 0 0,-1-1 1 0 0,1 1-1 0 0,-1-1 1 0 0,0 1-1 0 0,0-1 1 0 0,0 1-1 0 0,0 0 1 0 0,-1 0-1 0 0,0-1 1 0 0,0 1-1 0 0,0 0 1 0 0,-1 0-1 0 0,0 1 10 0 0,0 1 28 0 0,1 0 0 0 0,0 0 0 0 0,0 0 0 0 0,0-1 0 0 0,1 1 0 0 0,1 6-28 0 0,8 25 564 0 0,-10-37-499 0 0,0-1-1 0 0,0 0 11 0 0,2-1-24 0 0,0 0 0 0 0,0 0 0 0 0,1 0 0 0 0,-1-1 0 0 0,0 1 0 0 0,0-1 0 0 0,0 1 0 0 0,-1-1 0 0 0,1 0 1 0 0,0 1-1 0 0,0-2-51 0 0,19-24 213 0 0,-17 21-156 0 0,7-8 1 0 0,0 0 0 0 0,0 0 0 0 0,5-3-58 0 0,-11 13-25 0 0,-1 1 0 0 0,1-1 0 0 0,0 0 1 0 0,0 1-1 0 0,0 0 0 0 0,0 0 0 0 0,1 1 1 0 0,-1 0-1 0 0,1-1 0 0 0,-1 2 0 0 0,5-2 25 0 0,-8 3-2 0 0,1 0-1 0 0,-1 0 0 0 0,0 0 0 0 0,0 0 0 0 0,1 0 1 0 0,-1 0-1 0 0,0 1 0 0 0,0-1 0 0 0,0 1 0 0 0,1 0 0 0 0,-1-1 1 0 0,0 1-1 0 0,0 0 0 0 0,0 0 0 0 0,0 1 0 0 0,0-1 1 0 0,-1 0-1 0 0,1 1 0 0 0,0-1 3 0 0,7 6-10 0 0,-1 1 0 0 0,0 0 0 0 0,2 4 10 0 0,1 0 189 0 0,26 31-167 0 0,-18-20 361 0 0,17 14-383 0 0,-33-33 4 0 0,1-1 0 0 0,1 0 0 0 0,-1 0 0 0 0,0 0 1 0 0,1 0-1 0 0,0-1 0 0 0,-1 1 0 0 0,1-1 0 0 0,0 0 0 0 0,0-1 0 0 0,0 1 0 0 0,0-1 0 0 0,1 0 0 0 0,3 0-4 0 0,-2-1-456 0 0,0 0 0 0 0,1 0 0 0 0,-1 0 0 0 0,0-1-1 0 0,0 0 1 0 0,5-2 456 0 0,8-3-1151 0 0</inkml:trace>
  <inkml:trace contextRef="#ctx0" brushRef="#br0" timeOffset="3083.901">3144 349 13936 0 0,'0'0'637'0'0,"-6"5"212"0"0,-2 2-776 0 0,0 0-1 0 0,1 1 1 0 0,-1-1-1 0 0,2 2 1 0 0,-1-1-1 0 0,1 1 1 0 0,0 0-1 0 0,1 0 1 0 0,0 0-1 0 0,0 1 1 0 0,-1 6-73 0 0,3-9 122 0 0,0 0 0 0 0,1 1 0 0 0,0-1 0 0 0,0 0 0 0 0,1 1 1 0 0,0-1-1 0 0,0 1 0 0 0,1 0 0 0 0,0-1 0 0 0,0 1 0 0 0,1 4-122 0 0,-1-11 17 0 0,1 0 0 0 0,-1 0 0 0 0,0 0 0 0 0,0 0 0 0 0,1 0-1 0 0,-1 0 1 0 0,1 0 0 0 0,-1 0 0 0 0,1 0 0 0 0,-1 0-1 0 0,1 0 1 0 0,0 0 0 0 0,-1 0 0 0 0,1 0 0 0 0,0-1-1 0 0,0 1 1 0 0,0 0 0 0 0,-1 0 0 0 0,1-1 0 0 0,0 1 0 0 0,0-1-1 0 0,1 1-16 0 0,0 0 33 0 0,0 0-1 0 0,0-1 0 0 0,0 1 0 0 0,0-1 0 0 0,1 0 1 0 0,-1 1-1 0 0,0-1 0 0 0,0 0 0 0 0,0 0 0 0 0,1-1 0 0 0,0 1-32 0 0,4-1 62 0 0,1-1 0 0 0,0 0 0 0 0,-1-1 0 0 0,1 1 0 0 0,-1-1 0 0 0,2-1-62 0 0,-1-2-461 0 0,0 1 0 0 0,-1-1-1 0 0,1 0 1 0 0,-1-1-1 0 0,0 0 1 0 0,-1 0-1 0 0,4-5 462 0 0,23-22-2969 0 0,-8 10 1103 0 0,-24 24 1928 0 0,-1 0 43 0 0,0 0 84 0 0,0 0 301 0 0,0 0 135 0 0,0 0 23 0 0,0 0-49 0 0,3 17 279 0 0,-2-11-751 0 0,0-1-27 0 0,0 0 1 0 0,0-1-1 0 0,0 1 0 0 0,0-1 0 0 0,1 1 1 0 0,0-1-1 0 0,0 1 0 0 0,0-1 0 0 0,0 0 1 0 0,2 1-101 0 0,-3-3 52 0 0,1 0 0 0 0,0 1 1 0 0,0-1-1 0 0,1 0 0 0 0,-1-1 1 0 0,0 1-1 0 0,1 0 0 0 0,-1 0 1 0 0,1-1-1 0 0,-1 0 0 0 0,1 1 1 0 0,0-1-1 0 0,0 0 1 0 0,-1-1-1 0 0,1 1 0 0 0,0 0 1 0 0,0-1-1 0 0,0 1 0 0 0,0-1 1 0 0,0 0-1 0 0,0 0 0 0 0,0 0 1 0 0,0 0-1 0 0,0-1 0 0 0,0 1 1 0 0,0-1-1 0 0,1 0-52 0 0,2-1-18 0 0,1 0 1 0 0,-1 0-1 0 0,0 0 0 0 0,0-1 0 0 0,0 0 0 0 0,-1 0 1 0 0,1 0-1 0 0,-1-1 0 0 0,1 0 0 0 0,-1 0 0 0 0,0 0 1 0 0,0-1 17 0 0,3-4-436 0 0,-3 5 147 0 0,-2-1 1 0 0,1 1 0 0 0,0-1 0 0 0,-1 0-1 0 0,2-2 289 0 0,-4 5-102 0 0,0 0 67 0 0,0 0 1 0 0,-1 0-1 0 0,1 1 0 0 0,1-1 1 0 0,-1 1-1 0 0,0-1 1 0 0,0 1-1 0 0,1-1 1 0 0,-1 1-1 0 0,0 0 0 0 0,1-1 1 0 0,-1 1-1 0 0,2 0 35 0 0,-3 0 3 0 0,1 1 0 0 0,0 0 0 0 0,0 0 0 0 0,0 0 0 0 0,-1 0 0 0 0,1 0-1 0 0,0 0 1 0 0,0 0 0 0 0,-1 0 0 0 0,1 0 0 0 0,0 0 0 0 0,0 0 0 0 0,0 0 0 0 0,-1 0 0 0 0,1 1-1 0 0,0-1 1 0 0,0 0 0 0 0,-1 1 0 0 0,1-1 0 0 0,0 0 0 0 0,-1 1 0 0 0,1-1 0 0 0,-1 1 0 0 0,1-1-1 0 0,0 1 1 0 0,-1 0 0 0 0,1-1 0 0 0,-1 1 0 0 0,1-1 0 0 0,-1 1 0 0 0,0 0 0 0 0,1-1 0 0 0,-1 1 0 0 0,1 0-1 0 0,-1 0 1 0 0,0-1 0 0 0,0 1 0 0 0,1 0-3 0 0,-1 1 16 0 0,7 15 77 0 0,0-1 1 0 0,-2 1 0 0 0,0 0-1 0 0,-1 0 1 0 0,0 5-94 0 0,8 89 583 0 0,-6-48-46 0 0,1 53 234 0 0,-5-66-377 0 0,1-24 291 0 0,3 17-685 0 0,2 6 277 0 0,-5-28-260 0 0,1 0 0 0 0,2 5-17 0 0,-1-7 96 0 0,-1 0 0 0 0,1 15-96 0 0,-1-11 31 0 0,-3-17-15 0 0,0 0 0 0 0,0 0 0 0 0,-1 0 1 0 0,0 1-1 0 0,0-1 0 0 0,0 0 0 0 0,-1 2-16 0 0,-1 1 24 0 0,-5 16 135 0 0,7-23-149 0 0,-1-1-1 0 0,0 0 1 0 0,0 0 0 0 0,0 0 0 0 0,0 1-1 0 0,0-1 1 0 0,0 0 0 0 0,0 0-1 0 0,0 0 1 0 0,-1 0 0 0 0,1-1 0 0 0,0 1-1 0 0,-1 0 1 0 0,1-1 0 0 0,0 1-1 0 0,-2 0-9 0 0,-9 3 127 0 0,0-1 0 0 0,0 0-1 0 0,-1 0 1 0 0,1-1-1 0 0,-1-1 1 0 0,1 0 0 0 0,-1-1-1 0 0,0 0 1 0 0,-11-3-127 0 0,-14-3 251 0 0,0-1 0 0 0,-21-9-251 0 0,42 11-26 0 0,-44-12 94 0 0,1-3 0 0 0,-28-15-68 0 0,85 34 0 0 0,-20-9 0 0 0,0-2 0 0 0,-7-4 0 0 0,-4-11-138 0 0,34 27-578 0 0,1-1-234 0 0,3-7-38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2:55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706 32 8288 0 0,'-24'-5'638'0'0,"23"5"-634"0"0,1 0 0 0 0,0 0-1 0 0,0 0 1 0 0,0 0-1 0 0,0 0 1 0 0,0 0-1 0 0,0 0 1 0 0,0 0 0 0 0,0 0-1 0 0,-1 0 1 0 0,1 0-1 0 0,0 0 1 0 0,0 0-1 0 0,0 0 1 0 0,0 0 0 0 0,0 0-1 0 0,0 0 1 0 0,0 0-1 0 0,0 0 1 0 0,-1 0 0 0 0,1 0-1 0 0,0 0 1 0 0,0 0-1 0 0,0-1 1 0 0,0 1-1 0 0,0 0 1 0 0,0 0 0 0 0,0 0-1 0 0,0 0 1 0 0,0 0-1 0 0,0 0 1 0 0,0 0-1 0 0,0 0 1 0 0,0 0 0 0 0,-1 0-1 0 0,1 0 1 0 0,0-1-1 0 0,0 1 1 0 0,0 0-1 0 0,0 0 1 0 0,0 0 0 0 0,0 0-1 0 0,0 0 1 0 0,0 0-1 0 0,0 0 1 0 0,0 0 0 0 0,0-1-1 0 0,0 1 1 0 0,0 0-1 0 0,0 0 1 0 0,0 0-1 0 0,0 0 1 0 0,0 0 0 0 0,1 0-1 0 0,-1 0 1 0 0,0 0-1 0 0,0-1 1 0 0,0 1-1 0 0,0 0 1 0 0,0 0 0 0 0,0 0-1 0 0,0 0 1 0 0,0 0-1 0 0,0 0 1 0 0,0 0-1 0 0,0 0 1 0 0,0 0 0 0 0,1 0-4 0 0,10-6 278 0 0,15-1 2190 0 0,-25 7-2044 0 0,-1-1-377 0 0,-1 1 0 0 0,1-1 1 0 0,-1 0-1 0 0,0 1 0 0 0,1-1 1 0 0,-1 1-1 0 0,0-1 0 0 0,1 1 1 0 0,-1-1-1 0 0,0 1 1 0 0,0 0-1 0 0,1-1 0 0 0,-1 1 1 0 0,0 0-1 0 0,0-1 0 0 0,0 1 1 0 0,0 0-1 0 0,1 0 0 0 0,-1 0 1 0 0,0 0-48 0 0,-21-1 941 0 0,17 1-695 0 0,-16 1 126 0 0,0 0 0 0 0,0 2-1 0 0,0 1 1 0 0,0 0-1 0 0,0 2 1 0 0,1 0 0 0 0,-8 4-372 0 0,-6 5 97 0 0,1 0 0 0 0,1 2 0 0 0,-29 21-97 0 0,55-34-6 0 0,1 0-1 0 0,0 0 0 0 0,0 0 0 0 0,0 0 0 0 0,1 1 0 0 0,0 0 0 0 0,0 0 0 0 0,-2 3 7 0 0,5-6 40 0 0,0 0-1 0 0,-1 0 1 0 0,1 0 0 0 0,0 0-1 0 0,0 0 1 0 0,1 1 0 0 0,-1-1-1 0 0,0 0 1 0 0,1 1 0 0 0,-1-1-1 0 0,1 1 1 0 0,0-1-1 0 0,0 0 1 0 0,0 1 0 0 0,0-1-1 0 0,0 1 1 0 0,1-1 0 0 0,-1 0-1 0 0,1 1 1 0 0,-1-1 0 0 0,1 0-1 0 0,0 0 1 0 0,0 1-1 0 0,0-1-39 0 0,16 27 205 0 0,1-1 0 0 0,6 5-205 0 0,-4-5-17 0 0,-1 1 0 0 0,2 7 17 0 0,1 2 8 0 0,-14-27 19 0 0,-2 0 1 0 0,0 0-1 0 0,0 1 0 0 0,-1 0 0 0 0,0 0 0 0 0,-1 0 0 0 0,2 10-27 0 0,-6-22 0 0 0,2 8 56 0 0,-1 0-1 0 0,0-1 0 0 0,-1 1 1 0 0,0 0-1 0 0,0 1-55 0 0,0-6 42 0 0,-1-1 0 0 0,1 0 0 0 0,-1 1 0 0 0,1-1 0 0 0,-1 0 0 0 0,0 1 0 0 0,0-1 0 0 0,0 0 0 0 0,0 0 0 0 0,0 0 0 0 0,-1 0 1 0 0,1 0-1 0 0,-1 0 0 0 0,1 0 0 0 0,-1 0 0 0 0,0-1 0 0 0,1 1 0 0 0,-1-1 0 0 0,0 1-42 0 0,-3 1 111 0 0,0 0 0 0 0,0 0 0 0 0,-1 0 0 0 0,1-1 0 0 0,-1 0 0 0 0,1 0 0 0 0,-1 0 0 0 0,0-1 0 0 0,0 0 1 0 0,-5 1-112 0 0,-9-1 187 0 0,0 0 0 0 0,-13-2-187 0 0,-2 0 28 0 0,6 1-25 0 0,0-1 1 0 0,0-2-1 0 0,1 0 0 0 0,-7-4-3 0 0,16 3 57 0 0,0-1 0 0 0,-16-7-57 0 0,29 10 42 0 0,0-1 1 0 0,0 1 0 0 0,1-2 0 0 0,-1 1 0 0 0,1-1-1 0 0,0 1 1 0 0,0-2 0 0 0,0 1 0 0 0,0 0 0 0 0,-2-4-43 0 0,7 7-29 0 0,-1 0 1 0 0,1 0-1 0 0,-1 0 1 0 0,1 0 0 0 0,0 0-1 0 0,-1 0 1 0 0,1 0-1 0 0,0 0 1 0 0,0 0 0 0 0,0 0-1 0 0,0-1 1 0 0,0 1-1 0 0,0 0 1 0 0,0 0 0 0 0,0-1 28 0 0,0-2-4 0 0,0 4 2 0 0,0 0 0 0 0,0-1 0 0 0,0 1 0 0 0,0 0-1 0 0,0-1 1 0 0,0 1 0 0 0,0-1 0 0 0,0 1 0 0 0,0 0-1 0 0,1-1 1 0 0,-1 1 0 0 0,0 0 0 0 0,0-1 0 0 0,0 1-1 0 0,0 0 1 0 0,0 0 0 0 0,1-1 0 0 0,-1 1 0 0 0,0 0-1 0 0,0-1 1 0 0,1 1 0 0 0,-1 0 0 0 0,0 0 0 0 0,0-1-1 0 0,1 1 1 0 0,-1 0 0 0 0,0 0 0 0 0,1 0 0 0 0,-1 0-1 0 0,0-1 1 0 0,1 1 0 0 0,-1 0 0 0 0,0 0 0 0 0,1 0 0 0 0,-1 0-1 0 0,1 0 3 0 0,0 0-65 0 0,22-15-2218 0 0,-5 8-3417 0 0,-6 4-100 0 0</inkml:trace>
  <inkml:trace contextRef="#ctx0" brushRef="#br0" timeOffset="437.497">625 379 3680 0 0,'27'2'708'0'0,"-26"-2"998"0"0,-4-2 2854 0 0,1 2-1252 0 0,2 0-3248 0 0,-1 0 0 0 0,0 0 0 0 0,1 0 0 0 0,-1 0 0 0 0,0 0 0 0 0,0 0 0 0 0,1 0 0 0 0,-1 0 0 0 0,0 1 0 0 0,1-1 0 0 0,-1 0 0 0 0,0 0 0 0 0,1 1 0 0 0,-1-1 0 0 0,0 0 0 0 0,1 1 0 0 0,-1-1 0 0 0,1 1 0 0 0,-1-1 0 0 0,0 1 0 0 0,1-1 0 0 0,-1 1 0 0 0,1-1 0 0 0,0 1 0 0 0,-1 0 0 0 0,1-1 0 0 0,-1 1 0 0 0,1-1 0 0 0,0 2-60 0 0,-1 1 262 0 0,0 0-1 0 0,1 0 0 0 0,-1 0 1 0 0,1 0-1 0 0,0 1 1 0 0,0 2-262 0 0,0 0 122 0 0,1 39 1678 0 0,-1 29-1698 0 0,-4 0-102 0 0,2-26 351 0 0,1-26-254 0 0,0 0-1 0 0,-2 0 1 0 0,0 0-1 0 0,-2 0 1 0 0,-5 17-97 0 0,8-33-77 0 0,1 0 0 0 0,0 0 0 0 0,0 0 1 0 0,0 0-1 0 0,1 0 0 0 0,-1 3 77 0 0,-2 24 65 0 0,1-9 416 0 0,3-20-348 0 0,-2 1 1 0 0,1 0-1 0 0,0-1 1 0 0,-1 1-1 0 0,0 0 1 0 0,0-1-1 0 0,0 1 1 0 0,-1-1-1 0 0,0 1-133 0 0,2-5-28 0 0,0 1 0 0 0,0-1 0 0 0,0 0-1 0 0,0 1 1 0 0,-1-1 0 0 0,1 0 0 0 0,0 0-1 0 0,0 1 1 0 0,-1-1 0 0 0,1 0 0 0 0,0 0-1 0 0,0 1 1 0 0,-1-1 0 0 0,1 0 0 0 0,0 0-1 0 0,-1 1 1 0 0,1-1 0 0 0,0 0 0 0 0,-1 0-1 0 0,1 0 1 0 0,0 0 0 0 0,-1 0 0 0 0,1 0 0 0 0,-1 0-1 0 0,1 0 1 0 0,0 1 0 0 0,-1-1 0 0 0,1 0-1 0 0,0-1 1 0 0,-1 1 0 0 0,1 0 0 0 0,-1 0-1 0 0,1 0 1 0 0,0 0 0 0 0,-1 0 0 0 0,1 0-1 0 0,0 0 1 0 0,-1 0 0 0 0,1-1 0 0 0,0 1-1 0 0,-1 0 1 0 0,1 0 0 0 0,0 0 0 0 0,0-1-1 0 0,-1 1 1 0 0,1 0 0 0 0,0-1 0 0 0,0 1-1 0 0,-1 0 29 0 0,-1-5-350 0 0,0-1 0 0 0,1 1 0 0 0,-1 0 0 0 0,1 0-1 0 0,0-1 1 0 0,0 1 0 0 0,1-2 350 0 0,0-13-4567 0 0,1 4-1046 0 0</inkml:trace>
  <inkml:trace contextRef="#ctx0" brushRef="#br0" timeOffset="1076.001">621 565 8288 0 0,'15'-4'134'0'0,"-9"3"-8"0"0,-1-1 0 0 0,1 1 0 0 0,-1-1-1 0 0,1 0 1 0 0,-1-1 0 0 0,4-2-126 0 0,-1 2 244 0 0,-1 0 0 0 0,1 0 0 0 0,0 1 0 0 0,0 0 0 0 0,0 0 0 0 0,0 0 0 0 0,0 1 0 0 0,0 1 0 0 0,0-1 0 0 0,1 1-244 0 0,-3 1 235 0 0,1 0 1 0 0,0 0-1 0 0,0 0 0 0 0,-1 1 0 0 0,1 0 1 0 0,-1 1-1 0 0,0-1 0 0 0,1 1 0 0 0,-1 0 1 0 0,0 1-1 0 0,-1-1 0 0 0,1 1 1 0 0,0 1-1 0 0,-1-1 0 0 0,0 1 0 0 0,0-1 1 0 0,-1 1-1 0 0,1 1 0 0 0,-1-1 0 0 0,0 1 1 0 0,-1 0-1 0 0,1-1 0 0 0,-1 2 0 0 0,0-1-235 0 0,-2-3 69 0 0,0-1-1 0 0,0 1 0 0 0,-1-1 1 0 0,1 0-1 0 0,-1 1 1 0 0,0-1-1 0 0,0 1 0 0 0,0-1 1 0 0,0 1-1 0 0,0-1 0 0 0,0 1 1 0 0,-1-1-1 0 0,1 1 0 0 0,-1-1 1 0 0,1 1-1 0 0,-1-1 0 0 0,0 0 1 0 0,0 1-1 0 0,0-1 0 0 0,0 0 1 0 0,-1 0-1 0 0,1 0 0 0 0,-1 0 1 0 0,1 0-1 0 0,-1 0 0 0 0,0 0 1 0 0,0 0-1 0 0,1-1 0 0 0,-3 2-68 0 0,-1 1 19 0 0,-1-1 0 0 0,1 1-1 0 0,-1-1 1 0 0,0 0-1 0 0,-1 0 1 0 0,1 0 0 0 0,0-1-1 0 0,-1 0 1 0 0,1-1-1 0 0,-3 1-18 0 0,-21 2 8 0 0,1-1-1 0 0,-1-2 1 0 0,0 0-1 0 0,0-2 1 0 0,-19-4-8 0 0,34 1-22 0 0,13 3-172 0 0,-1 0-1 0 0,1 1 1 0 0,0-1 0 0 0,0 1-1 0 0,-1-1 1 0 0,1 1 0 0 0,0 0-1 0 0,-1 0 1 0 0,1 0-1 0 0,-2 0 195 0 0,11-2-26 0 0,0 1 0 0 0,0 0 0 0 0,0 0-1 0 0,0 1 1 0 0,0-1 0 0 0,0 2 0 0 0,0-1-1 0 0,0 1 1 0 0,0 0 0 0 0,0 0 0 0 0,5 2 26 0 0,-1 0-35 0 0,-1-2 1 0 0,0 1-1 0 0,0-1 1 0 0,1-1-1 0 0,3 0 35 0 0,32 1-79 0 0,-36 0 90 0 0,0-1-1 0 0,1 0 0 0 0,-1 0 1 0 0,6-2-11 0 0,22-1 273 0 0,-29 3-233 0 0,0 0-1 0 0,0-1 1 0 0,0-1 0 0 0,0 1 0 0 0,5-3-40 0 0,11-3 21 0 0,20-3-21 0 0,18-6-35 0 0,-23 5 41 0 0,-16 4 253 0 0,-1-1-1 0 0,1 0 1 0 0,6-5-259 0 0,-22 9 57 0 0,1-1 1 0 0,-1 0-1 0 0,0 0 1 0 0,-1 0-1 0 0,1-1 1 0 0,-1 0-1 0 0,0 0 1 0 0,-1-1-1 0 0,0 0 1 0 0,0 0-1 0 0,0 0 1 0 0,-1-1-1 0 0,0 0 1 0 0,0 0-1 0 0,-1 0 1 0 0,3-8-58 0 0,-6 14 5 0 0,-1 1-1 0 0,0 0 1 0 0,1-1 0 0 0,-1 1 0 0 0,0-1 0 0 0,0 1 0 0 0,0 0-1 0 0,0-1 1 0 0,0 1 0 0 0,0-1 0 0 0,0 1 0 0 0,0-1 0 0 0,0 1-1 0 0,-1 0 1 0 0,1-1 0 0 0,-1 1 0 0 0,1 0 0 0 0,-1-1 0 0 0,1 1-1 0 0,-1 0 1 0 0,0 0 0 0 0,0-1 0 0 0,0 1 0 0 0,1 0 0 0 0,-1 0-1 0 0,0 0 1 0 0,0 0 0 0 0,0 0 0 0 0,-1 0 0 0 0,1 1 0 0 0,0-1-1 0 0,0 0 1 0 0,0 0 0 0 0,-1 1 0 0 0,1-1-5 0 0,-2 0 22 0 0,1 0-1 0 0,-1 0 1 0 0,0 0 0 0 0,1 1 0 0 0,-1-1-1 0 0,0 0 1 0 0,0 1 0 0 0,0 0 0 0 0,1 0-1 0 0,-1 0 1 0 0,0 0 0 0 0,0 0-1 0 0,0 1 1 0 0,0-1 0 0 0,1 1 0 0 0,-1 0-1 0 0,0 0-21 0 0,-10 4 119 0 0,4-2-151 0 0,1 0 0 0 0,-1 1 1 0 0,1 0-1 0 0,0 0 0 0 0,1 1 0 0 0,-1 0 0 0 0,-5 6 32 0 0,4-3 49 0 0,1 0-1 0 0,0 1 0 0 0,1 0 1 0 0,-1 3-49 0 0,5-8 16 0 0,0 1 1 0 0,0 0 0 0 0,1 0-1 0 0,0 0 1 0 0,0 0 0 0 0,0 0-1 0 0,1 0 1 0 0,-1 0 0 0 0,1 1-1 0 0,0 0-16 0 0,1-3-20 0 0,0 0 0 0 0,0 0-1 0 0,0 1 1 0 0,0-1-1 0 0,0 0 1 0 0,1 0-1 0 0,-1 0 1 0 0,1 0-1 0 0,0 0 1 0 0,0 0 20 0 0,0-1 55 0 0,-1-1 1 0 0,1 1-1 0 0,0-1 1 0 0,0 0-1 0 0,0 1 1 0 0,0-1-1 0 0,0 0 0 0 0,0 0 1 0 0,0 0-1 0 0,0 0 1 0 0,1 0-1 0 0,-1 0 0 0 0,0 0 1 0 0,1 0-1 0 0,-1 0 1 0 0,0-1-1 0 0,1 1 1 0 0,-1 0-1 0 0,1-1 0 0 0,1 1-55 0 0,19 5 468 0 0,1-2-1 0 0,12 2-467 0 0,6-5-1469 0 0,-1-6-4360 0 0,-20 1-415 0 0</inkml:trace>
  <inkml:trace contextRef="#ctx0" brushRef="#br0" timeOffset="1368.473">1616 431 15320 0 0,'-35'9'1676'0'0,"25"-8"-1573"0"0,1 2 0 0 0,0-1-1 0 0,0 1 1 0 0,0 0 0 0 0,0 1 0 0 0,0 0-1 0 0,1 0 1 0 0,-3 3-103 0 0,-4 4 527 0 0,0 0-1 0 0,1 1 0 0 0,-8 10-526 0 0,17-17 179 0 0,0 0-1 0 0,1 0 0 0 0,0 1 0 0 0,0-1 1 0 0,1 1-1 0 0,0 0 0 0 0,0 0 0 0 0,0 0 1 0 0,0 1-1 0 0,1-1 0 0 0,-1 7-178 0 0,2-11 3 0 0,1 0 0 0 0,0 1 0 0 0,0-1 0 0 0,0 0 0 0 0,0 1 0 0 0,0-1 0 0 0,1 1 0 0 0,-1-1 1 0 0,1 0-1 0 0,-1 1 0 0 0,1-1 0 0 0,0 0 0 0 0,0 0 0 0 0,0 0 0 0 0,0 0 0 0 0,0 1 0 0 0,0-1 0 0 0,1-1 0 0 0,-1 1 0 0 0,1 0 0 0 0,-1 0 0 0 0,1 0 0 0 0,0-1 0 0 0,0 1 0 0 0,0-1 0 0 0,0 1 1 0 0,0-1-1 0 0,0 0 0 0 0,0 0 0 0 0,0 0 0 0 0,0 0 0 0 0,0 0 0 0 0,1-1 0 0 0,-1 1 0 0 0,0 0 0 0 0,1-1 0 0 0,-1 0 0 0 0,0 0 0 0 0,1 0 0 0 0,-1 0 0 0 0,1 0-3 0 0,20 1 105 0 0,-12-1-73 0 0,1 0 0 0 0,-1 0 0 0 0,1-1-1 0 0,-1-1 1 0 0,1 0-32 0 0,114-28-2806 0 0,-101 23-4079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5:03.3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28 19951 0 0,'-15'-14'888'0'0,"15"14"176"0"0,-11-5-848 0 0,11 5-216 0 0,-6-3 0 0 0,6 3 0 0 0,0 0 160 0 0,0 0-16 0 0,0 0 0 0 0,0 0 0 0 0,0 0-144 0 0,10-5-72 0 0,-1 5 8 0 0,7 0 0 0 0,2 2-656 0 0,4 1-128 0 0,0 0-24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4:45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3472 356 12816 0 0,'-4'-4'24'0'0,"3"3"61"0"0,-1 0-1 0 0,1 0 1 0 0,0 0-1 0 0,0 0 0 0 0,-1 1 1 0 0,1-1-1 0 0,0 0 0 0 0,-1 1 1 0 0,1-1-1 0 0,-1 1 0 0 0,1-1 1 0 0,-1 1-1 0 0,1 0 0 0 0,-1 0 1 0 0,1 0-1 0 0,-1-1 0 0 0,-1 2-84 0 0,0-1 141 0 0,0 0-1 0 0,0 1 0 0 0,1 0 1 0 0,-1 0-1 0 0,0-1 1 0 0,0 2-1 0 0,0-1 1 0 0,1 0-1 0 0,-1 1 0 0 0,0-1 1 0 0,1 1-1 0 0,0 0 1 0 0,-2 0-141 0 0,-30 30 234 0 0,26-24-113 0 0,0 1-70 0 0,0 0-1 0 0,0 0 1 0 0,0 2-51 0 0,6-8 4 0 0,0 0 0 0 0,0 0 1 0 0,0 0-1 0 0,0 0 0 0 0,1 0 1 0 0,0 1-1 0 0,-1-1 0 0 0,1 1 0 0 0,1-1 1 0 0,-1 1-1 0 0,0-1 0 0 0,1 2-4 0 0,0-4 59 0 0,0-1 31 0 0,0 23 214 0 0,0-23-224 0 0,0 0 24 0 0,0 0 35 0 0,0 0 18 0 0,0 0 3 0 0,2 1-26 0 0,5 0-88 0 0,-5 0 50 0 0,-2-1 3 0 0,0 0-14 0 0,0 0-17 0 0,2-1-14 0 0,-1 1-198 0 0,-1 0 1 0 0,1 0-1 0 0,-1 0 0 0 0,1 0 1 0 0,0 0-1 0 0,-1-1 0 0 0,1 1 1 0 0,-1 0-1 0 0,1-1 1 0 0,-1 1-1 0 0,1 0 0 0 0,-1-1 1 0 0,1 1-1 0 0,-1-1 1 0 0,1 1-1 0 0,-1 0 0 0 0,1-1 1 0 0,-1 0 143 0 0,0-2-2348 0 0,0 3 2258 0 0,1-2-5620 0 0</inkml:trace>
  <inkml:trace contextRef="#ctx0" brushRef="#br0" timeOffset="18484.131">293 294 11520 0 0,'0'0'886'0'0,"0"0"-400"0"0,0 0 482 0 0,-15 0 2719 0 0,13 0-3576 0 0,0-1 0 0 0,-1 1 1 0 0,1 0-1 0 0,0 0 0 0 0,-1 1 0 0 0,1-1 0 0 0,0 0 0 0 0,-1 1 0 0 0,1-1 0 0 0,0 1 0 0 0,0 0 0 0 0,0 0 0 0 0,-2 0-111 0 0,-28 17 648 0 0,17-9-364 0 0,-8 5 87 0 0,1 0-1 0 0,0 1 0 0 0,2 1 1 0 0,0 1-1 0 0,-18 20-370 0 0,31-28 76 0 0,-1 0 1 0 0,1 0-1 0 0,1 1 0 0 0,0 1 0 0 0,-1 0-76 0 0,6-7 12 0 0,-1 0 0 0 0,0 0 0 0 0,1 0 0 0 0,-1 0 0 0 0,1 0 0 0 0,0 0 0 0 0,1 1 0 0 0,-1-1-1 0 0,1 0 1 0 0,-1 0 0 0 0,1 1 0 0 0,1-1 0 0 0,-1 0 0 0 0,1 1 0 0 0,0 2-12 0 0,0-5 2 0 0,0 0 1 0 0,0 0-1 0 0,0-1 0 0 0,0 1 0 0 0,0 0 0 0 0,0-1 0 0 0,1 1 0 0 0,-1-1 0 0 0,0 1 0 0 0,1-1 0 0 0,-1 0 0 0 0,1 0 0 0 0,0 1 1 0 0,-1-1-1 0 0,1 0 0 0 0,0 0 0 0 0,0-1 0 0 0,0 1 0 0 0,0 0 0 0 0,-1-1 0 0 0,2 1-2 0 0,4 1 41 0 0,0-1 0 0 0,0 1 0 0 0,-1-2-1 0 0,1 1 1 0 0,5-1-41 0 0,-2 0 32 0 0,1 0 0 0 0,-1-2-1 0 0,1 1 1 0 0,-1-1 0 0 0,1-1-1 0 0,-1 0 1 0 0,0 0 0 0 0,0-1-1 0 0,0 0 1 0 0,-1-1 0 0 0,1 0 0 0 0,-1 0-1 0 0,-1-1 1 0 0,1 0 0 0 0,-1-1-1 0 0,0 0 1 0 0,5-5-32 0 0,-2 1 60 0 0,-1 0 0 0 0,0-1 0 0 0,-1 0 0 0 0,0-1 0 0 0,-1 1 0 0 0,4-12-60 0 0,2-2-25 0 0,-4 8-60 0 0,-1-1 0 0 0,-1 0 1 0 0,0-1-1 0 0,-1-2 85 0 0,18-56-470 0 0,-14 46 299 0 0,-1-1 0 0 0,-2 0 0 0 0,0-4 171 0 0,-2 10-3 0 0,-4 21 26 0 0,-1-1 1 0 0,1 1-1 0 0,-1 0 1 0 0,0-1-1 0 0,-1 1 1 0 0,0-1-1 0 0,0 1 1 0 0,0-1-1 0 0,-1-2-23 0 0,0 9 10 0 0,1 0 0 0 0,-1 0 0 0 0,1 0 0 0 0,-1 0 0 0 0,1 0 0 0 0,-1 0 0 0 0,1 1 0 0 0,-1-1 0 0 0,1 0 0 0 0,0 0-1 0 0,-1 0 1 0 0,1 1 0 0 0,-1-1 0 0 0,1 0 0 0 0,-1 1 0 0 0,1-1 0 0 0,0 0 0 0 0,-1 1 0 0 0,1-1 0 0 0,0 1 0 0 0,-1-1 0 0 0,1 0 0 0 0,0 1 0 0 0,0-1-1 0 0,-1 1 1 0 0,1-1 0 0 0,0 1-10 0 0,-12 15 268 0 0,4-1-270 0 0,1 1-1 0 0,1 1 0 0 0,0-1 0 0 0,2 1 0 0 0,-2 9 3 0 0,-2 6-2 0 0,-4 23 80 0 0,2 0 0 0 0,1 9-78 0 0,7-38 20 0 0,1 0 0 0 0,2 0 0 0 0,1 12-20 0 0,-1-29 0 0 0,0 0 13 0 0,1-1-1 0 0,0 1 0 0 0,1 0 1 0 0,0-1-1 0 0,0 0 1 0 0,1 1-1 0 0,2 2-12 0 0,-3-4 9 0 0,-1-4 1 0 0,0 0 1 0 0,0-1-1 0 0,0 1 0 0 0,0 0 0 0 0,1-1 0 0 0,-1 1 0 0 0,1-1 1 0 0,0 0-1 0 0,-1 1 0 0 0,1-1 0 0 0,0-1 0 0 0,1 1 1 0 0,-1 0-1 0 0,0-1 0 0 0,0 0 0 0 0,1 1 0 0 0,-1-1-10 0 0,8 2 57 0 0,-1-1-1 0 0,1 1 1 0 0,0-2-1 0 0,9 1-56 0 0,-12-2 36 0 0,1 0-1 0 0,-1-1 1 0 0,0 0-1 0 0,0 0 1 0 0,0-1-1 0 0,0 0 1 0 0,0 0 0 0 0,0-1-1 0 0,0 0 1 0 0,-1-1-1 0 0,2-1-35 0 0,3-1 69 0 0,-1 0-1 0 0,0-1 0 0 0,-1-1 1 0 0,0 0-1 0 0,0-1 0 0 0,7-8-68 0 0,-9 8 3 0 0,-1-1-1 0 0,0 0 0 0 0,-1 0 0 0 0,0-1 1 0 0,0 0-1 0 0,-1 0 0 0 0,3-11-2 0 0,-8 20 0 0 0,1 0 0 0 0,0-1 0 0 0,-1 1 0 0 0,1-1 0 0 0,-1 1 0 0 0,0-1 0 0 0,0 1 0 0 0,0-1 0 0 0,0 1 0 0 0,0-1 0 0 0,-1 1 0 0 0,1-1 0 0 0,-1 1 0 0 0,1 0 0 0 0,-2-2 0 0 0,2 2 0 0 0,-1 1 0 0 0,1 0 0 0 0,-1 0 0 0 0,0-1 0 0 0,0 1 0 0 0,1 0 0 0 0,-1 0 0 0 0,0 0 0 0 0,0 0 0 0 0,0 0 0 0 0,0 0 0 0 0,0 0 0 0 0,-1 0 0 0 0,1 1 0 0 0,0-1 0 0 0,0 0 0 0 0,0 1 0 0 0,-1-1 0 0 0,1 1 0 0 0,0-1 0 0 0,-1 1 0 0 0,1 0 0 0 0,0-1 0 0 0,-1 1 0 0 0,1 0 0 0 0,-1 0 0 0 0,1 0 0 0 0,-15 1 0 0 0,12 1 0 0 0,2 0 0 0 0,-4 1-6 0 0,0 1 0 0 0,1-1-1 0 0,-1 1 1 0 0,1 0 0 0 0,0 0 0 0 0,0 0-1 0 0,0 1 1 0 0,0-1 0 0 0,1 1-1 0 0,0 1 1 0 0,0-1 0 0 0,0 0 0 0 0,1 1-1 0 0,-1 1 7 0 0,3-2 8 0 0,-1 0-1 0 0,1 0 0 0 0,1 1 1 0 0,-1-1-1 0 0,1 0 0 0 0,-1 0 1 0 0,2 1-1 0 0,-1-1 0 0 0,0 0 1 0 0,1 0-1 0 0,0 0 0 0 0,1 2-7 0 0,-1-3 0 0 0,1 0 0 0 0,0-1 0 0 0,-1 1 0 0 0,1-1 0 0 0,1 0 0 0 0,-1 0 0 0 0,0 1 0 0 0,1-1 0 0 0,0-1 0 0 0,-1 1 0 0 0,1 0 0 0 0,1 0 0 0 0,5 3 0 0 0,0 1 0 0 0,0-1 0 0 0,6 3 0 0 0,-8-6 8 0 0,0 0-1 0 0,0-1 1 0 0,-1 0 0 0 0,1 0-1 0 0,1 0 1 0 0,-1-1-1 0 0,0 0 1 0 0,0 0 0 0 0,0-1-1 0 0,4 0-7 0 0,-1 0-12 0 0,1-1-1 0 0,-1 0 0 0 0,1-1 1 0 0,-1 0-1 0 0,0-1 0 0 0,8-2 13 0 0,-12 2-223 0 0,-1 0-1 0 0,0 0 0 0 0,1 0 1 0 0,-2 0-1 0 0,1-1 1 0 0,0 0-1 0 0,-1 0 0 0 0,1 0 1 0 0,0-2 223 0 0,0 1-843 0 0,-1 0 0 0 0,0-1 0 0 0,0 1-1 0 0,-1-1 1 0 0,0 0 843 0 0,7-13-6771 0 0</inkml:trace>
  <inkml:trace contextRef="#ctx0" brushRef="#br0" timeOffset="19596.081">945 291 4608 0 0,'0'0'208'0'0,"0"0"357"0"0,0 0 1375 0 0,-2 7 5632 0 0,-2 16-5651 0 0,3-18-1772 0 0,0-1 0 0 0,1 1 1 0 0,-1-1-1 0 0,1 0 1 0 0,0 1-1 0 0,0 3-149 0 0,6 25 1724 0 0,6 21-1724 0 0,-2-15 521 0 0,-3-6-114 0 0,-1-2 168 0 0,2 0-1 0 0,5 10-574 0 0,2 8 1284 0 0,7 35-1284 0 0,-16-55 250 0 0,-4-22-177 0 0,-1 0 1 0 0,-1 0-1 0 0,1 0 1 0 0,-2 2-74 0 0,1-3 30 0 0,1 0-1 0 0,-1 1 1 0 0,1-1 0 0 0,1 6-30 0 0,-1-6 42 0 0,0 1 1 0 0,0 0-1 0 0,0-1 0 0 0,-1 1 1 0 0,0 0-1 0 0,-1 0 1 0 0,0-1-1 0 0,0 1 0 0 0,0 0-42 0 0,1-7 1 0 0,0 1 0 0 0,0-1 0 0 0,0 1-1 0 0,0-1 1 0 0,0 1 0 0 0,0 0 0 0 0,-1-1 0 0 0,1 1-1 0 0,0-1 1 0 0,0 1 0 0 0,-1-1 0 0 0,1 0 0 0 0,0 1-1 0 0,0-1 1 0 0,-1 1 0 0 0,1-1 0 0 0,-1 1 0 0 0,1-1-1 0 0,0 0 1 0 0,-1 1 0 0 0,1-1 0 0 0,-1 0 0 0 0,1 1-1 0 0,-1-1 1 0 0,1 0 0 0 0,-1 0 0 0 0,1 1-1 0 0,-1-1 1 0 0,1 0 0 0 0,-1 0 0 0 0,1 0 0 0 0,-1 0-1 0 0,1 0 1 0 0,-1 0 0 0 0,1 0 0 0 0,-1 0 0 0 0,0 0-1 0 0,1 0 1 0 0,-1 0 0 0 0,1 0 0 0 0,-1 0 0 0 0,1 0-1 0 0,-1 0 1 0 0,1-1 0 0 0,-1 1 0 0 0,1 0 0 0 0,-1 0-1 0 0,1-1 1 0 0,-1 1 0 0 0,1 0 0 0 0,-1-1-1 0 0,0 1 61 0 0,-1-2-72 0 0,-1 1 0 0 0,1-1 0 0 0,0 1 0 0 0,0-1 0 0 0,-1 0 0 0 0,1 0 0 0 0,0 0 0 0 0,1 0 0 0 0,-1 0-1 0 0,0-1 1 0 0,0 0 11 0 0,-16-30-520 0 0,11 15 255 0 0,1 0 0 0 0,0-1 0 0 0,2 1 0 0 0,0-1 1 0 0,1 0-1 0 0,1 0 0 0 0,0 0 0 0 0,2-1 0 0 0,0 1 0 0 0,2 0 0 0 0,0 0 0 0 0,1 0 0 0 0,0 0 0 0 0,2 0 0 0 0,0 1 0 0 0,1 0 0 0 0,1 0 0 0 0,3-4 265 0 0,-6 15-2 0 0,0 0 0 0 0,0 1 0 0 0,1-1 0 0 0,-1 1 0 0 0,1 0 0 0 0,1 1 0 0 0,-1-1 0 0 0,1 1 0 0 0,0 0 0 0 0,0 1 0 0 0,1-1 0 0 0,-1 1 0 0 0,1 0 0 0 0,0 1 0 0 0,5-2 2 0 0,-3 1 49 0 0,1 1 0 0 0,-1 0 0 0 0,1 0 0 0 0,0 1 0 0 0,-1 1 0 0 0,1-1 0 0 0,0 2 0 0 0,0-1 0 0 0,0 1 0 0 0,0 1 0 0 0,0 0-1 0 0,1 0-48 0 0,-4 2 76 0 0,1-1-1 0 0,-1 1 1 0 0,0 0-1 0 0,0 0 1 0 0,0 1-1 0 0,0 0 0 0 0,2 2-75 0 0,-7-5 26 0 0,-1 1-1 0 0,1-1 1 0 0,-1 0-1 0 0,1 1 1 0 0,-1-1-1 0 0,0 0 1 0 0,1 1 0 0 0,-1 0-1 0 0,0-1 1 0 0,0 1-1 0 0,0 0 1 0 0,0-1-1 0 0,-1 1 1 0 0,1 0-1 0 0,0 0 1 0 0,-1 0-1 0 0,1 0 1 0 0,-1 0-1 0 0,0 0 1 0 0,0 0-1 0 0,0-1 1 0 0,0 1-1 0 0,0 0 1 0 0,0 0-1 0 0,0 0 1 0 0,0 0-1 0 0,-1 0 1 0 0,1 0-1 0 0,-1 0 1 0 0,1 0-1 0 0,-1 0 1 0 0,0-1-1 0 0,0 1 1 0 0,0 0-1 0 0,0-1 1 0 0,0 1-26 0 0,-2 3 31 0 0,0 0 1 0 0,-1-1-1 0 0,1 1 1 0 0,-1-1-1 0 0,0 0 0 0 0,0 0 1 0 0,0 0-1 0 0,-1-1 1 0 0,1 0-1 0 0,-1 1 0 0 0,-4 1-31 0 0,-143 57 795 0 0,134-49-396 0 0,24-11-389 0 0,4 1-9 0 0,0-1 1 0 0,0-1-1 0 0,2 1-1 0 0,11-1 0 0 0,0 0 0 0 0,6-2 0 0 0,0-1 0 0 0,-12 1 0 0 0,0 0 0 0 0,1-1 0 0 0,7-3 0 0 0,-6 0-13 0 0,-1 0 0 0 0,1-1-1 0 0,-1-1 1 0 0,-1-1 0 0 0,0 0-1 0 0,0-1 1 0 0,0-1 0 0 0,-1-1-1 0 0,-1 0 1 0 0,0-1 0 0 0,-1-1-1 0 0,4-4 14 0 0,-13 11 31 0 0,0-1-1 0 0,-1 1 1 0 0,0-1-1 0 0,0 0 0 0 0,2-4-30 0 0,1-4 8 0 0,-6 14-14 0 0,0-1 0 0 0,-1 1 0 0 0,1 0 0 0 0,0-1-1 0 0,-1 1 1 0 0,0 0 0 0 0,1-1 0 0 0,-1 1 0 0 0,0-1-1 0 0,0 1 1 0 0,0-1 0 0 0,1 1 0 0 0,-2-1 0 0 0,1 1 0 0 0,0-1-1 0 0,0 1 1 0 0,0-1 0 0 0,-1 1 0 0 0,1 0 0 0 0,-1-1-1 0 0,1 1 1 0 0,-1-1 0 0 0,1 1 0 0 0,-1 0 0 0 0,0 0 0 0 0,0-1-1 0 0,0 1 1 0 0,0 0 0 0 0,0 0 0 0 0,0 0 0 0 0,0 0-1 0 0,0 0 1 0 0,0 0 0 0 0,0 0 0 0 0,0 0 0 0 0,-1 1 0 0 0,1-1-1 0 0,0 0 1 0 0,-1 1 0 0 0,1-1 0 0 0,0 1 0 0 0,-1-1-1 0 0,1 1 1 0 0,-1 0 0 0 0,1-1 0 0 0,-1 1 0 0 0,0 0 6 0 0,-2 0 6 0 0,0 0 0 0 0,0 0 0 0 0,0 0 1 0 0,0 1-1 0 0,0-1 0 0 0,0 1 0 0 0,0 0 1 0 0,0 1-1 0 0,0-1 0 0 0,0 0 0 0 0,1 1 1 0 0,-1 0-1 0 0,0 1-6 0 0,0-1-12 0 0,0 0 1 0 0,1 0-1 0 0,-1 1 0 0 0,1-1 1 0 0,0 1-1 0 0,0 0 0 0 0,0 0 1 0 0,0 0-1 0 0,1 0 0 0 0,-1 1 1 0 0,1-1-1 0 0,0 1 0 0 0,0-1 1 0 0,0 1-1 0 0,0 0 0 0 0,0 0 1 0 0,1 0-1 0 0,0 0 0 0 0,0 0 1 0 0,0 0-1 0 0,0 0 0 0 0,1 1 1 0 0,0-1-1 0 0,0 0 0 0 0,0 0 1 0 0,0 0-1 0 0,0 0 0 0 0,1 2 12 0 0,0-2 21 0 0,0 0 0 0 0,1 1 0 0 0,-1-1 0 0 0,1 0-1 0 0,0 0 1 0 0,0 0 0 0 0,1 0 0 0 0,-1 0 0 0 0,1-1-1 0 0,-1 1 1 0 0,1-1 0 0 0,1 1 0 0 0,-1-1 0 0 0,0 0-1 0 0,1 0 1 0 0,-1-1 0 0 0,1 1 0 0 0,0-1 0 0 0,0 0-1 0 0,0 0 1 0 0,0 0 0 0 0,0 0 0 0 0,0-1 0 0 0,1 1-1 0 0,3 0-20 0 0,-5-2 28 0 0,0 0-1 0 0,1 0 1 0 0,-1-1 0 0 0,0 1-1 0 0,0-1 1 0 0,1 1-1 0 0,-1-1 1 0 0,0 0-1 0 0,0 0 1 0 0,0-1-1 0 0,0 1 1 0 0,1-1-28 0 0,35-21 149 0 0,-33 17-113 0 0,1 0-1 0 0,-1 0 0 0 0,0 0 0 0 0,0-1 1 0 0,2-3-36 0 0,15-16 63 0 0,-7 7-32 0 0,-11 14-23 0 0,-1-1 0 0 0,1 1 1 0 0,0 1-1 0 0,0-1 0 0 0,2 0-8 0 0,-6 3 2 0 0,6-3-11 0 0,0 1 0 0 0,0-1 0 0 0,0 1 0 0 0,1 1 0 0 0,0-1 0 0 0,3 0 9 0 0,-9 4-3 0 0,0-1-1 0 0,0 1 1 0 0,0-1 0 0 0,0 1 0 0 0,0 0-1 0 0,0 0 1 0 0,0 0 0 0 0,0 0 0 0 0,0 0-1 0 0,0 1 1 0 0,0-1 0 0 0,0 1-1 0 0,0-1 1 0 0,0 1 0 0 0,0 0 0 0 0,0 0-1 0 0,0-1 1 0 0,-1 1 0 0 0,1 1 0 0 0,0-1-1 0 0,-1 0 1 0 0,1 0 0 0 0,0 1-1 0 0,-1-1 1 0 0,1 1 0 0 0,-1-1 0 0 0,0 1-1 0 0,1 0 4 0 0,4 7 49 0 0,0 1-1 0 0,-1 0 0 0 0,0 1 0 0 0,0-1 1 0 0,-1 1-1 0 0,-1 0 0 0 0,0 0 0 0 0,0 0 1 0 0,-1 0-1 0 0,0 2-48 0 0,-2-13-2 0 0,4 13 372 0 0,-4-13-354 0 0,0 0 0 0 0,0 1-1 0 0,0-1 1 0 0,0 0 0 0 0,1 0 0 0 0,-1 0 0 0 0,0 0-1 0 0,0 0 1 0 0,0 1 0 0 0,1-1 0 0 0,-1 0 0 0 0,0 0-1 0 0,0 0 1 0 0,1 0 0 0 0,-1 0 0 0 0,0 0-1 0 0,0 0 1 0 0,0 0 0 0 0,1 0 0 0 0,-1 0 0 0 0,0 0-1 0 0,0 0 1 0 0,1 0 0 0 0,-1 0 0 0 0,0 0-1 0 0,0 0 1 0 0,1 0 0 0 0,-1 0 0 0 0,0 0 0 0 0,0 0-1 0 0,0-1 1 0 0,1 1 0 0 0,-1 0 0 0 0,0 0 0 0 0,0 0-1 0 0,0 0 1 0 0,1 0 0 0 0,-1-1 0 0 0,0 1-1 0 0,0 0 1 0 0,0 0 0 0 0,0 0 0 0 0,0-1 0 0 0,1 1-1 0 0,-1 0 1 0 0,0 0 0 0 0,0 0 0 0 0,0-1-1 0 0,0 1 1 0 0,0 0-16 0 0,10-14 33 0 0,0 1 1 0 0,5-11-34 0 0,-7 10-113 0 0,0 1 1 0 0,1 0 0 0 0,8-8 112 0 0,-13 17-18 0 0,-1 0 0 0 0,1 1 1 0 0,0-1-1 0 0,0 1 1 0 0,0 0-1 0 0,0 0 1 0 0,4-1 17 0 0,-6 3-6 0 0,0 0 1 0 0,0 1 0 0 0,1-1 0 0 0,-1 0-1 0 0,0 1 1 0 0,0 0 0 0 0,0-1 0 0 0,1 1-1 0 0,-1 0 1 0 0,0 0 0 0 0,0 1 0 0 0,0-1 0 0 0,1 0-1 0 0,-1 1 1 0 0,0-1 0 0 0,0 1 0 0 0,0-1-1 0 0,2 2 6 0 0,9 4-111 0 0,-1 0 0 0 0,0 2 0 0 0,9 5 111 0 0,-1 1-131 0 0,-13-9 77 0 0,0 0-1 0 0,0 1 1 0 0,-1 0 0 0 0,0 1-1 0 0,1 2 55 0 0,25 22-26 0 0,-24-25-54 0 0,0 0 0 0 0,0 0 0 0 0,0-1 0 0 0,1 0 0 0 0,0-1 0 0 0,0 0 0 0 0,8 2 80 0 0,-9-4-967 0 0,0 0 0 0 0,1 0 0 0 0,-1-1 0 0 0,1 0 0 0 0,7 0 967 0 0,3-1-6626 0 0</inkml:trace>
  <inkml:trace contextRef="#ctx0" brushRef="#br0" timeOffset="20805.452">2565 419 5528 0 0,'0'-1'22'0'0,"0"0"0"0"0,0 0 0 0 0,1 0 0 0 0,-1 0 0 0 0,0 0 0 0 0,0-1 0 0 0,-1 1 0 0 0,1 0 0 0 0,0 0 0 0 0,0 0 0 0 0,0 0 0 0 0,-1 0 0 0 0,1 0 0 0 0,0 0 0 0 0,-1 0 0 0 0,1 0 0 0 0,-1 0 0 0 0,1 0 0 0 0,-1 0 0 0 0,0 0 0 0 0,1 1 0 0 0,-1-2-22 0 0,-3-1 103 0 0,1 0 1 0 0,-1 0-1 0 0,1 1 1 0 0,-1-1-1 0 0,-2 0-103 0 0,3 1 674 0 0,0 0 0 0 0,0 1 0 0 0,0 0-1 0 0,0 0 1 0 0,-1 0 0 0 0,1 0 0 0 0,0 1 0 0 0,0-1 0 0 0,-1 1-1 0 0,1 0 1 0 0,-1 0 0 0 0,1 0 0 0 0,0 0 0 0 0,-2 1-674 0 0,-8 1 1310 0 0,1 1 0 0 0,-1 0 0 0 0,0 1-1310 0 0,4-2-88 0 0,1 1 253 0 0,1 0 1 0 0,-1 0 0 0 0,1 0-1 0 0,0 1 1 0 0,1 0-1 0 0,-1 1 1 0 0,0-1 0 0 0,1 1-1 0 0,0 0 1 0 0,0 1-1 0 0,0 1-165 0 0,-5 5 135 0 0,1 1 0 0 0,0 0 0 0 0,1 1 0 0 0,-7 12-135 0 0,13-19 24 0 0,0-1 1 0 0,1 1-1 0 0,-1-1 0 0 0,1 1 1 0 0,1 0-1 0 0,-1-1 0 0 0,1 1 1 0 0,0 0-1 0 0,1 0 0 0 0,0 4-24 0 0,0-8 7 0 0,0 0 0 0 0,1 0 0 0 0,-1 0 0 0 0,1 0 0 0 0,-1 0 0 0 0,1 0 0 0 0,0-1 0 0 0,0 1 0 0 0,0 0 0 0 0,1-1 0 0 0,-1 1 0 0 0,1 0-7 0 0,-1-2 13 0 0,0 1 0 0 0,1-1 0 0 0,-1 0 0 0 0,1 1 0 0 0,-1-1 0 0 0,1 0 0 0 0,-1 0 0 0 0,1 0 0 0 0,0 0 0 0 0,-1 0 0 0 0,1 0 0 0 0,0 0 0 0 0,0 0 0 0 0,0-1 0 0 0,0 1 0 0 0,0-1 0 0 0,0 0 0 0 0,1 1-13 0 0,2-1 36 0 0,0 0-1 0 0,0-1 1 0 0,0 0-1 0 0,0 1 1 0 0,0-1-1 0 0,0-1 0 0 0,0 1 1 0 0,0-1-1 0 0,0 0 1 0 0,-1 0-1 0 0,1 0 1 0 0,-1-1-1 0 0,2-1-35 0 0,4-2 34 0 0,0-1-1 0 0,0-1 1 0 0,-1 0 0 0 0,0 0 0 0 0,0-1-34 0 0,8-12 24 0 0,-1 0 0 0 0,12-21-24 0 0,-18 27-54 0 0,3-7-212 0 0,-1 0-1 0 0,6-18 267 0 0,-1 4-255 0 0,-9 18 120 0 0,-1-1-1 0 0,0 0 0 0 0,-2 0 1 0 0,0 0-1 0 0,-1-1 0 0 0,-1 1 0 0 0,-1-1 1 0 0,0 0-1 0 0,-2-3 136 0 0,1 23 16 0 0,-1-1-1 0 0,0 0 1 0 0,0 0-1 0 0,0 0 1 0 0,0 0-1 0 0,0 1 1 0 0,0-1 0 0 0,0 0-1 0 0,0 0 1 0 0,-1 0-1 0 0,1 1 1 0 0,0-1-1 0 0,0 0 1 0 0,-1 0-1 0 0,1 0 1 0 0,0 1 0 0 0,-1-1-1 0 0,1 0 1 0 0,-1 1-1 0 0,1-1 1 0 0,-1 0-1 0 0,1 1 1 0 0,-1-1 0 0 0,0 1-1 0 0,1-1 1 0 0,-1 0-1 0 0,0 1 1 0 0,1 0-1 0 0,-1-1 1 0 0,0 1-1 0 0,1-1 1 0 0,-1 1 0 0 0,0 0-1 0 0,0 0 1 0 0,0-1-1 0 0,1 1 1 0 0,-1 0-1 0 0,0 0 1 0 0,0 0 0 0 0,0 0-1 0 0,0 0 1 0 0,1 0-1 0 0,-1 0 1 0 0,0 0-1 0 0,0 0 1 0 0,0 0-1 0 0,1 1 1 0 0,-1-1 0 0 0,0 0-1 0 0,0 1-15 0 0,-3 0 31 0 0,0 0 0 0 0,1 1 0 0 0,-1 0 1 0 0,1-1-1 0 0,0 1 0 0 0,-1 1 0 0 0,1-1 0 0 0,0 0 0 0 0,0 1 0 0 0,-2 2-31 0 0,-1 3 10 0 0,-1 1-1 0 0,1 0 1 0 0,1 0-1 0 0,0 1 1 0 0,0 0 0 0 0,1 0-1 0 0,0 0 1 0 0,-1 5-10 0 0,-4 19 94 0 0,-4 34-94 0 0,4-19 40 0 0,7-40-23 0 0,1 1 0 0 0,0 0-1 0 0,1 0 1 0 0,0-1 0 0 0,1 1 0 0 0,0 0-1 0 0,1 5-16 0 0,0 5 17 0 0,-2-17-9 0 0,0 1 0 0 0,1-1 0 0 0,-1 0 0 0 0,0 0-1 0 0,1 1 1 0 0,0-1 0 0 0,0 0 0 0 0,0 0 0 0 0,0 0-1 0 0,0 0 1 0 0,1 0 0 0 0,-1 0 0 0 0,1 0-1 0 0,0 0 1 0 0,0 0 0 0 0,0-1 0 0 0,0 1 0 0 0,1 0-8 0 0,2 1 24 0 0,1 1 0 0 0,-1-1 0 0 0,1 0 0 0 0,0 0 0 0 0,0-1 1 0 0,1 0-1 0 0,-1 0 0 0 0,1 0 0 0 0,0-1 0 0 0,0 0 0 0 0,-1 0 1 0 0,1-1-1 0 0,0 0 0 0 0,1 0 0 0 0,-1 0 0 0 0,2-1-24 0 0,1 0 13 0 0,1-1 1 0 0,0 0-1 0 0,0-1 0 0 0,-1 0 0 0 0,1 0 0 0 0,-1-1 1 0 0,1 0-1 0 0,-1-1 0 0 0,0-1 0 0 0,-1 1 0 0 0,1-1 1 0 0,-1-1-1 0 0,0 0 0 0 0,0 0 0 0 0,0-1 0 0 0,-1 0 1 0 0,0-1-1 0 0,-1 1 0 0 0,1-2-13 0 0,0 0-105 0 0,5-5-180 0 0,0 0 1 0 0,1-5 284 0 0,-10 14-71 0 0,0-1 1 0 0,-1 0-1 0 0,0 0 0 0 0,0 0 0 0 0,0 0 1 0 0,-1-1-1 0 0,0 1 0 0 0,0-3 71 0 0,-2 8 0 0 0,1 1-1 0 0,-1-1 1 0 0,0 1 0 0 0,0-1-1 0 0,0 0 1 0 0,0 1 0 0 0,0-1-1 0 0,0 0 1 0 0,0 1 0 0 0,0-1 0 0 0,-1 1-1 0 0,1-1 1 0 0,0 0 0 0 0,0 1-1 0 0,0-1 1 0 0,-1 1 0 0 0,1-1-1 0 0,0 1 1 0 0,-1-1 0 0 0,1 1-1 0 0,0-1 1 0 0,-1 1 0 0 0,1-1-1 0 0,-1 1 1 0 0,1-1 0 0 0,0 1-1 0 0,-1 0 1 0 0,1-1 0 0 0,-1 1 0 0 0,0 0-1 0 0,1-1 1 0 0,-1 1 0 0 0,1 0-1 0 0,-1 0 1 0 0,1-1 0 0 0,-1 1-1 0 0,0 0 1 0 0,1 0 0 0 0,-1 0-1 0 0,1 0 1 0 0,-1 0 0 0 0,0 0-1 0 0,1 0 1 0 0,-1 0 0 0 0,1 0 0 0 0,-1 0-1 0 0,0 0 1 0 0,0 1 0 0 0,-4-1 23 0 0,0 1-1 0 0,0 0 1 0 0,0 0 0 0 0,0 0 0 0 0,-2 1-23 0 0,3 0 0 0 0,0 0 1 0 0,0 1 0 0 0,0-1 0 0 0,0 1 0 0 0,0 0-1 0 0,1 0 1 0 0,-1 0 0 0 0,1 0 0 0 0,0 1-1 0 0,0 0 1 0 0,0-1 0 0 0,1 1 0 0 0,-1 0-1 0 0,1 0 1 0 0,-2 3-1 0 0,1 0 0 0 0,0 0 0 0 0,0 0 0 0 0,0 0 0 0 0,1 0 0 0 0,0 0 0 0 0,0 1 0 0 0,1-1-1 0 0,0 1 1 0 0,0 2 0 0 0,1-8 8 0 0,0 0-1 0 0,0 0 0 0 0,0 0 1 0 0,0 0-1 0 0,1 0 1 0 0,-1 0-1 0 0,1 0 0 0 0,-1 0 1 0 0,1 0-1 0 0,0 0 1 0 0,-1 0-1 0 0,1-1 0 0 0,0 1 1 0 0,0 0-1 0 0,1 0 1 0 0,-1-1-1 0 0,0 1 0 0 0,0-1 1 0 0,1 1-1 0 0,-1-1 0 0 0,1 0 1 0 0,-1 1-1 0 0,1-1 1 0 0,0 0-1 0 0,-1 0 0 0 0,1 0 1 0 0,0 0-1 0 0,0 0 1 0 0,0 0-1 0 0,0-1 0 0 0,0 1 1 0 0,0-1-1 0 0,0 1 0 0 0,0-1 1 0 0,0 0-1 0 0,0 0 1 0 0,0 0-8 0 0,1 0 24 0 0,0 0 0 0 0,0 0 0 0 0,0-1-1 0 0,0 1 1 0 0,0-1 0 0 0,0 0 0 0 0,0 0 0 0 0,0 0 0 0 0,-1 0 0 0 0,1-1 0 0 0,-1 1 0 0 0,1-1 0 0 0,-1 1 0 0 0,1-1 0 0 0,-1 0 0 0 0,0 0-24 0 0,6-5 56 0 0,-1-1-1 0 0,0 0 0 0 0,-1 0 1 0 0,0-1-56 0 0,1 0 39 0 0,-1 1 0 0 0,1 0 0 0 0,6-6-39 0 0,-8 9-10 0 0,1 0-9 0 0,-1 0 0 0 0,1 0-1 0 0,0 1 1 0 0,0-1 0 0 0,1 1 0 0 0,-1 1 0 0 0,1-1-1 0 0,1 0 20 0 0,-8 4-1 0 0,0 0 0 0 0,1 0 0 0 0,-1 0 0 0 0,0 0 0 0 0,0 0 0 0 0,1 0 0 0 0,-1 0 0 0 0,0 0 0 0 0,0 0 0 0 0,0 0 0 0 0,1 0 0 0 0,-1 0-1 0 0,0 0 1 0 0,0 0 0 0 0,1 0 0 0 0,-1 0 0 0 0,0 1 0 0 0,0-1 0 0 0,0 0 0 0 0,1 0 0 0 0,-1 0 0 0 0,0 0 0 0 0,0 0 0 0 0,0 0 0 0 0,1 1 0 0 0,-1-1 0 0 0,0 0-1 0 0,0 0 1 0 0,0 0 0 0 0,0 0 0 0 0,0 1 0 0 0,0-1 0 0 0,1 0 0 0 0,-1 0 0 0 0,0 1 0 0 0,0-1 0 0 0,0 0 0 0 0,0 0 0 0 0,0 0 1 0 0,2 15-93 0 0,-4 17-58 0 0,-1 7 194 0 0,2-34-15 0 0,1 0 1 0 0,-1 0 0 0 0,1 1 0 0 0,0-1-1 0 0,1 0 1 0 0,-1 0 0 0 0,1 2-29 0 0,0 0 70 0 0,0-1 0 0 0,-1 1 0 0 0,0-1 0 0 0,0 5-70 0 0,0-7 37 0 0,0 1 1 0 0,0-1-1 0 0,1 1 0 0 0,0-1 1 0 0,0 0-1 0 0,0 0 0 0 0,0 1 1 0 0,0-1-1 0 0,1 0 0 0 0,0 0 1 0 0,0 0-1 0 0,0 0 0 0 0,0-1 1 0 0,1 1-1 0 0,-1-1 0 0 0,1 1 1 0 0,0-1-1 0 0,0 0 0 0 0,0 0 1 0 0,1 0-1 0 0,-1 0 0 0 0,1-1 1 0 0,0 1-38 0 0,0-1 30 0 0,0-1 0 0 0,0 1 0 0 0,0-1 0 0 0,0 0 0 0 0,1 0 0 0 0,-1 0 0 0 0,0 0 0 0 0,1-1 0 0 0,-1 0 0 0 0,1 0 0 0 0,-1 0 0 0 0,1 0 0 0 0,-1-1-1 0 0,0 0 1 0 0,1 0 0 0 0,-1 0 0 0 0,0 0 0 0 0,0-1 0 0 0,0 1 0 0 0,1-1-30 0 0,9-5 74 0 0,-1-1 0 0 0,1 0 0 0 0,-1 0 0 0 0,-1-2 0 0 0,2-1-74 0 0,3-4 37 0 0,-1-1 1 0 0,0 0-1 0 0,3-8-37 0 0,10-8 45 0 0,6-13-111 0 0,-30 40 40 0 0,-16 29-44 0 0,7-14 58 0 0,1-5 7 0 0,1 0 0 0 0,0 0 0 0 0,0 0-1 0 0,0 0 1 0 0,0 1 0 0 0,1-1 0 0 0,0 1-1 0 0,0 1 6 0 0,0 4 8 0 0,0-8-4 0 0,0 0-1 0 0,1 0 1 0 0,0-1-1 0 0,-1 1 1 0 0,1 0 0 0 0,0 0-1 0 0,0-1 1 0 0,1 1-1 0 0,-1 0 1 0 0,0-1 0 0 0,1 1-1 0 0,0 0 1 0 0,0-1-1 0 0,0 1 1 0 0,0 0-1 0 0,0-1 1 0 0,0 1 0 0 0,0-1-1 0 0,2 2-3 0 0,-3-4 4 0 0,1 1 0 0 0,0-1 0 0 0,-1 1 0 0 0,1-1 0 0 0,0 1 0 0 0,-1-1 0 0 0,1 1 0 0 0,0-1 0 0 0,0 1 0 0 0,-1-1 0 0 0,1 0 0 0 0,0 1 0 0 0,0-1 0 0 0,0 0 0 0 0,-1 0 0 0 0,1 0 1 0 0,0 0-1 0 0,0 0 0 0 0,0 0 0 0 0,0 0 0 0 0,0 0 0 0 0,-1 0 0 0 0,1 0 0 0 0,0 0 0 0 0,0 0 0 0 0,0-1 0 0 0,0 1 0 0 0,-1 0 0 0 0,1-1 0 0 0,0 1 0 0 0,0 0 0 0 0,0-1-4 0 0,0 0 19 0 0,4-1 31 0 0,0-1 0 0 0,0 0 0 0 0,-1 0-1 0 0,1 0 1 0 0,-1-1 0 0 0,1 0 0 0 0,-1 1 0 0 0,-1-2 0 0 0,1 1-1 0 0,0 0 1 0 0,1-4-50 0 0,5-8 78 0 0,0-1 1 0 0,5-14-79 0 0,-1 3-51 0 0,-3 5-436 0 0,-1 0 0 0 0,4-19 487 0 0,-5 13-213 0 0,22-79-323 0 0,-27 96 437 0 0,-1-1-1 0 0,0 1 1 0 0,0-1 0 0 0,-1 1-1 0 0,-1-1 1 0 0,0 0 0 0 0,-1 0-1 0 0,-1-5 100 0 0,-4 0-176 0 0,5 16 251 0 0,-1 2-70 0 0,-1 1 1 0 0,1-1-1 0 0,-1 0 1 0 0,1 1 0 0 0,0-1-1 0 0,-1 1 1 0 0,1 0-1 0 0,0-1 1 0 0,-1 1-1 0 0,1 0 1 0 0,0 0-1 0 0,0 0 1 0 0,0 0-1 0 0,0 0 1 0 0,0 0-1 0 0,0 0 1 0 0,0 0-1 0 0,0 1-5 0 0,-15 23 42 0 0,4 0-42 0 0,6-16 0 0 0,2 0 0 0 0,-1 1 0 0 0,1-1 0 0 0,1 1 0 0 0,0 0 0 0 0,0 0 0 0 0,0 3 0 0 0,-1 17 1 0 0,0-10 47 0 0,2 0-1 0 0,-1 15-47 0 0,3 5 177 0 0,-1-13-227 0 0,1-1-1 0 0,2 1 1 0 0,2 10 50 0 0,-3-32 24 0 0,1 0 1 0 0,-1 0-1 0 0,1 0 1 0 0,0 0-1 0 0,1-1 0 0 0,-1 1 1 0 0,1-1-1 0 0,0 0 1 0 0,0 1-1 0 0,0-1 1 0 0,1-1-1 0 0,-1 1 1 0 0,1 0-1 0 0,3 1-24 0 0,5-4-522 0 0,-12-1 212 0 0</inkml:trace>
  <inkml:trace contextRef="#ctx0" brushRef="#br0" timeOffset="21121.618">3320 333 6912 0 0,'-16'-14'1133'0'0,"16"14"888"0"0,6 1 3060 0 0,4-1-2274 0 0,2-1-1372 0 0,61 13 939 0 0,20 9-2374 0 0,-66-15 26 0 0,2 0 40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5:01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55 7456 0 0,'31'-30'1266'0'0,"-7"8"2629"0"0,-23 21-2970 0 0,-1 1-86 0 0,0 0-20 0 0,5-1 2498 0 0,-11 30-2008 0 0,-3-2-1070 0 0,1 0 0 0 0,1 1 0 0 0,1 0 0 0 0,-1 20-239 0 0,6-39 36 0 0,-1 3 33 0 0,0 1 1 0 0,1-1-1 0 0,0 1 0 0 0,2 8-69 0 0,-1 54 304 0 0,2-51-196 0 0,2 0-1 0 0,1-1 1 0 0,6 17-108 0 0,-8-28 14 0 0,-3-10-7 0 0,0 0 0 0 0,1 0 1 0 0,-1 0-1 0 0,1 0 1 0 0,0 0-1 0 0,0 0 1 0 0,-1 0-1 0 0,2 1-7 0 0,-2-3 3 0 0,1 1 0 0 0,-1 0-1 0 0,1 0 1 0 0,-1-1 0 0 0,0 1 0 0 0,1 0-1 0 0,-1 0 1 0 0,0 0 0 0 0,0 0-1 0 0,0 0 1 0 0,0-1 0 0 0,1 1 0 0 0,-1 0-1 0 0,0 0 1 0 0,-1 0-3 0 0,2 6-1602 0 0,-1-7 167 0 0</inkml:trace>
  <inkml:trace contextRef="#ctx0" brushRef="#br0" timeOffset="376.319">0 262 7368 0 0,'0'-12'710'0'0,"1"8"2789"0"0,9 1-846 0 0,0-1-2206 0 0,1 1-1 0 0,0 0 1 0 0,-1 0 0 0 0,1 2-1 0 0,1-1-446 0 0,26 0 519 0 0,3-1 298 0 0,13-4-817 0 0,42-1 304 0 0,-72 5-225 0 0,21-3 1068 0 0,-17-2-3934 0 0,-27 8 2774 0 0,-1 0 0 0 0,0 0 0 0 0,0 0 0 0 0,0 0 0 0 0,1 0 0 0 0,-1 0 0 0 0,0 0 0 0 0,0 0-1 0 0,0 0 1 0 0,1 0 0 0 0,-1 0 0 0 0,0 0 0 0 0,0 1 0 0 0,0-1 0 0 0,1 0 0 0 0,-1 0 0 0 0,0 0 0 0 0,0 0 0 0 0,0 0 0 0 0,0 0 0 0 0,1 0-1 0 0,-1 0 1 0 0,0 1 0 0 0,0-1 0 0 0,0 0 0 0 0,0 0 0 0 0,0 0 0 0 0,1 0 0 0 0,-1 1 0 0 0,0-1 0 0 0,0 0 0 0 0,0 0 0 0 0,0 0 0 0 0,0 1-1 0 0,0-1 1 0 0,0 0 13 0 0,3 12 448 0 0,-2 15 786 0 0,-3-12-592 0 0,1 0 1 0 0,1 0-1 0 0,1 0 0 0 0,0 0 1 0 0,1 0-1 0 0,1 4-642 0 0,-2-13 189 0 0,-1-4-148 0 0,0 0 0 0 0,0 0 0 0 0,1 0 0 0 0,-1 0 0 0 0,1-1-1 0 0,0 1 1 0 0,-1 0 0 0 0,1 0 0 0 0,0 0 0 0 0,0-1 0 0 0,0 1-41 0 0,0-1-836 0 0,2-4-1575 0 0,3-2 1163 0 0</inkml:trace>
  <inkml:trace contextRef="#ctx0" brushRef="#br0" timeOffset="1269.906">547 47 10136 0 0,'0'0'777'0'0,"0"0"-401"0"0,3 11 1623 0 0,18 83 1964 0 0,-18-83-3625 0 0,-2-4-40 0 0,1 1-1 0 0,0-1 1 0 0,1 1 0 0 0,0-1 0 0 0,2 6-298 0 0,-1-6 186 0 0,0 0 0 0 0,-1 1 0 0 0,0-1 0 0 0,0 1 0 0 0,-1 0 0 0 0,0 0 0 0 0,-1 0-1 0 0,1 0 1 0 0,-1 6-186 0 0,-5 13 250 0 0,2-21-166 0 0,1 0 1 0 0,0 0 0 0 0,0 1-1 0 0,1 5-84 0 0,0-12 83 0 0,0 0 10 0 0,0 0 43 0 0,0 0-4 0 0,0 0-4 0 0,-1-4-91 0 0,1 0-1 0 0,0-1 0 0 0,1 1 0 0 0,-1 0 1 0 0,1-1-1 0 0,0 1 0 0 0,0 0 0 0 0,0 0 1 0 0,1 0-1 0 0,0-3-36 0 0,23-40 69 0 0,-12 22-69 0 0,-8 15-25 0 0,1 1-1 0 0,0-1 0 0 0,0 2 1 0 0,1-1-1 0 0,0 1 0 0 0,1 0 1 0 0,0 0-1 0 0,2-1 26 0 0,-9 8-1 0 0,1 0 0 0 0,-1 0 0 0 0,1 0 0 0 0,-1 1 0 0 0,1-1-1 0 0,0 0 1 0 0,-1 1 0 0 0,1-1 0 0 0,0 1 0 0 0,-1 0 0 0 0,1-1 0 0 0,0 1 0 0 0,0 0 0 0 0,-1 0 0 0 0,1 0 0 0 0,0 0-1 0 0,-1 0 1 0 0,1 1 0 0 0,0-1 0 0 0,0 0 0 0 0,-1 1 0 0 0,2 0 1 0 0,-2-1-2 0 0,-1 0 0 0 0,1 0 1 0 0,0 1-1 0 0,-1-1 0 0 0,1 0 0 0 0,-1 0 0 0 0,1 1 1 0 0,-1-1-1 0 0,1 0 0 0 0,-1 0 0 0 0,1 1 0 0 0,-1-1 1 0 0,1 1-1 0 0,-1-1 0 0 0,0 0 0 0 0,1 1 1 0 0,-1-1-1 0 0,0 1 0 0 0,1-1 0 0 0,-1 1 0 0 0,0-1 1 0 0,1 1-1 0 0,-1-1 0 0 0,0 1 0 0 0,0 0 0 0 0,0-1 1 0 0,0 1-1 0 0,1-1 0 0 0,-1 1 0 0 0,0-1 0 0 0,0 1 1 0 0,0 0-1 0 0,0-1 0 0 0,0 1 0 0 0,0-1 0 0 0,-1 1 2 0 0,1 2-12 0 0,7 28-46 0 0,-4-15 68 0 0,0 0 0 0 0,0 5-10 0 0,0 17 256 0 0,-1-31-197 0 0,-1-3-53 0 0,0 0 0 0 0,-1 0 0 0 0,1 0-1 0 0,-1 0 1 0 0,1 4-6 0 0,-4-3 16 0 0,5-6 123 0 0,8-5-54 0 0,19-46-70 0 0,-25 44-69 0 0,1 0 0 0 0,1 1 0 0 0,0 0 0 0 0,0 0 0 0 0,0 0 1 0 0,1 0 53 0 0,8-8-81 0 0,-14 14 76 0 0,1-1-1 0 0,-1 1 1 0 0,0 0-1 0 0,0 0 1 0 0,1 0-1 0 0,-1 0 1 0 0,0 0-1 0 0,1 0 1 0 0,-1 1-1 0 0,1-1 1 0 0,-1 0-1 0 0,1 1 1 0 0,0-1-1 0 0,-1 1 1 0 0,1-1-1 0 0,-1 1 1 0 0,1 0 0 0 0,0 0-1 0 0,-1 0 1 0 0,1 0-1 0 0,0 0 1 0 0,-1 0-1 0 0,1 0 1 0 0,0 1-1 0 0,-1-1 1 0 0,1 0-1 0 0,0 1 1 0 0,-1-1-1 0 0,1 1 1 0 0,-1 0-1 0 0,1 0 1 0 0,-1-1-1 0 0,1 1 1 0 0,-1 0 0 0 0,0 0 5 0 0,6 5 9 0 0,0-1 1 0 0,0 1-1 0 0,-1 0 1 0 0,0 1 0 0 0,5 6-10 0 0,-9-9 27 0 0,11 11 46 0 0,0-1 0 0 0,0 0-1 0 0,1 0 1 0 0,8 4-73 0 0,-16-13 27 0 0,0-1 0 0 0,1 0 1 0 0,0 0-1 0 0,0 0 0 0 0,0-1 0 0 0,1 0 0 0 0,-1-1 1 0 0,1 1-1 0 0,-1-1 0 0 0,1-1 0 0 0,0 0 0 0 0,3 1-27 0 0,-4-2 44 0 0,1 0 0 0 0,-1-1 1 0 0,1 1-1 0 0,-1-2 0 0 0,1 1 0 0 0,-1-1 0 0 0,1 0 0 0 0,-1 0 0 0 0,0-1 0 0 0,0 0 0 0 0,0 0 0 0 0,1-2-44 0 0,-3 3 19 0 0,-1-1 0 0 0,0 0 0 0 0,0 0 0 0 0,1 0 0 0 0,-2-1 0 0 0,1 1 0 0 0,0-1 0 0 0,-1 0 0 0 0,0 0 0 0 0,0 0 0 0 0,0 0 0 0 0,0-1 0 0 0,-1 1 0 0 0,1-1 0 0 0,-1 1 0 0 0,0-1 0 0 0,-1 0 0 0 0,1-1-19 0 0,-1 0 10 0 0,-1 0 0 0 0,1 0-1 0 0,-1 0 1 0 0,0 0 0 0 0,-1 0 0 0 0,0 0-1 0 0,0 0 1 0 0,0 0 0 0 0,-1 0 0 0 0,1 0 0 0 0,-1 1-1 0 0,-1-1 1 0 0,1 1 0 0 0,-1-1 0 0 0,0 1-1 0 0,0 0 1 0 0,0 0 0 0 0,-1 0-10 0 0,2 4 6 0 0,1-1 0 0 0,0 1 0 0 0,0 0-1 0 0,-1 0 1 0 0,1-1 0 0 0,-1 1 0 0 0,1 0 0 0 0,-1 1 0 0 0,0-1 0 0 0,1 0-1 0 0,-1 0 1 0 0,0 1 0 0 0,1-1 0 0 0,-1 1 0 0 0,0-1 0 0 0,0 1 0 0 0,1 0-1 0 0,-1 0 1 0 0,0 0 0 0 0,0 0 0 0 0,0 0 0 0 0,0 0 0 0 0,1 0 0 0 0,-1 0 0 0 0,0 1-1 0 0,0-1 1 0 0,1 1 0 0 0,-2 0-6 0 0,0 0 10 0 0,1 0-1 0 0,-1 1 0 0 0,1 0 1 0 0,-1-1-1 0 0,1 1 1 0 0,-1 0-1 0 0,1 0 0 0 0,0 0 1 0 0,0 0-1 0 0,0 1 1 0 0,0-1-1 0 0,0 1 0 0 0,1-1 1 0 0,-1 1-1 0 0,1-1 1 0 0,-1 3-10 0 0,-1 2 4 0 0,0 1-1 0 0,0 0 1 0 0,1 0 0 0 0,1 0 0 0 0,-1 0 0 0 0,1 0 0 0 0,0 1 0 0 0,1-1 0 0 0,0 0 0 0 0,0 0 0 0 0,1 1 0 0 0,0-1 0 0 0,1 0 0 0 0,-1 0 0 0 0,2 0 0 0 0,-1 0-1 0 0,1 0 1 0 0,0-1 0 0 0,1 1 0 0 0,2 3-4 0 0,-4-6 12 0 0,2 0 0 0 0,-1-1 0 0 0,0 0 0 0 0,1 1-1 0 0,0-1 1 0 0,0 0 0 0 0,0-1 0 0 0,0 1 0 0 0,4 2-12 0 0,2 0 50 0 0,1 1-1 0 0,0-2 1 0 0,11 5-50 0 0,-18-8-27 0 0,1-1-1 0 0,-1 1 0 0 0,1-1 1 0 0,0 0-1 0 0,0 0 1 0 0,0-1-1 0 0,0 0 0 0 0,-1 0 1 0 0,1 0-1 0 0,0 0 0 0 0,0-1 1 0 0,0 1-1 0 0,0-1 1 0 0,1-1 27 0 0,-5 2-440 0 0,-1-2-1492 0 0,0-6-5885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5:54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1 177 5528 0 0,'7'-10'1201'0'0,"-5"3"-578"0"0,0 3-234 0 0,1 0 1 0 0,-1 0 0 0 0,1-1-1 0 0,-1 1 1 0 0,4-2-390 0 0,-2 1 314 0 0,6-16 954 0 0,-9 18-1020 0 0,0 0 0 0 0,0 1 0 0 0,1-1 0 0 0,-1 1 0 0 0,1-1 0 0 0,-1 1 0 0 0,1-1 0 0 0,1 0-248 0 0,-3 3 234 0 0,1-2-130 0 0,1-1 371 0 0,6 7-42 0 0,0 0-369 0 0,-6-3-60 0 0,0 1 0 0 0,0-1 0 0 0,0 1 0 0 0,0 0 1 0 0,0-1-1 0 0,-1 1 0 0 0,1 0 0 0 0,-1 0 0 0 0,1 0 1 0 0,-1 1-1 0 0,0-1 0 0 0,0 0 0 0 0,1 1-4 0 0,0 3 18 0 0,1 0 0 0 0,-1 0-1 0 0,0 0 1 0 0,0 3-18 0 0,11 40 141 0 0,-9-33-53 0 0,1-1 0 0 0,-2 1 0 0 0,0 0-1 0 0,-1 1 1 0 0,-1 5-88 0 0,3 56 2078 0 0,-10-91-1326 0 0,7-13-457 0 0,2-1 0 0 0,4-18-295 0 0,-5 28 38 0 0,2 4-22 0 0,0-1 0 0 0,1 1-1 0 0,0 0 1 0 0,1 0-1 0 0,0 0 1 0 0,1 1-1 0 0,0 0 1 0 0,1 0-1 0 0,3-3-15 0 0,-8 11 0 0 0,5-4-6 0 0,13 3-72 0 0,-17 4 68 0 0,-1 1-1 0 0,1 0 0 0 0,-1 1 1 0 0,1-1-1 0 0,-1 0 0 0 0,1 1 1 0 0,-1 0-1 0 0,0 0 0 0 0,1 0 1 0 0,2 1 10 0 0,32 17-98 0 0,-33-16 99 0 0,-1 0 0 0 0,1 0-1 0 0,-1 1 1 0 0,1 0-1 0 0,-1 0 1 0 0,0 0-1 0 0,0 0 1 0 0,-1 1-1 0 0,1-1 1 0 0,-1 1-1 0 0,0 0 1 0 0,0 0-1 0 0,-1 0 1 0 0,1 1-1 0 0,0 2 0 0 0,0 0 0 0 0,-2-6 1 0 0,-1-2-1 0 0,0 0 0 0 0,0 0 0 0 0,1 0 0 0 0,-1 1 0 0 0,0-1 0 0 0,0 0 0 0 0,0 0 0 0 0,0 0 0 0 0,0 0 0 0 0,1 1 0 0 0,-1-1 0 0 0,0 0 0 0 0,0 0 0 0 0,0 0-1 0 0,0 1 1 0 0,0-1 0 0 0,0 0 0 0 0,0 0 0 0 0,0 0 0 0 0,0 1 0 0 0,0-1 0 0 0,0 0 0 0 0,0 0 0 0 0,0 0 0 0 0,0 1 0 0 0,0-1 0 0 0,0 0 0 0 0,0 0 0 0 0,0 0 0 0 0,0 1-1 0 0,0-1 1 0 0,0 0 0 0 0,0 0 0 0 0,0 0 0 0 0,-1 1 0 0 0,1-1 0 0 0,0 0 0 0 0,-5 9 16 0 0,4-7 53 0 0,1-2-1 0 0,0 0-2 0 0,0 0 4 0 0,0 0 2 0 0,0 0-65 0 0,-1-1 0 0 0,1 1 0 0 0,-1 0 0 0 0,1 0 0 0 0,0 0 0 0 0,-1-1 0 0 0,1 1 0 0 0,-1 0 0 0 0,1-1-1 0 0,-1 1 1 0 0,1 0 0 0 0,0-1 0 0 0,-1 1 0 0 0,1-1 0 0 0,0 1 0 0 0,-1 0 0 0 0,1-1 0 0 0,0 1-1 0 0,0-1 1 0 0,-1 1 0 0 0,1-1 0 0 0,0 1 0 0 0,0-1 0 0 0,0 0-7 0 0,-3-14 130 0 0,9-19 25 0 0,-6 33-150 0 0,0-1 0 0 0,0 1 0 0 0,1-1 0 0 0,-1 0 0 0 0,0 1 0 0 0,1 0 0 0 0,0-1 0 0 0,-1 1 0 0 0,1-1 0 0 0,0 1 0 0 0,-1 0 1 0 0,1-1-1 0 0,0 1 0 0 0,1-1-5 0 0,7-14 9 0 0,0-1 44 0 0,-9 17-53 0 0,1-1 0 0 0,-1 1 0 0 0,1-1 0 0 0,-1 1 0 0 0,1 0 0 0 0,0-1 0 0 0,-1 1 0 0 0,1 0 0 0 0,-1-1 0 0 0,1 1 0 0 0,0 0 0 0 0,-1 0 0 0 0,1 0 0 0 0,-1-1 0 0 0,1 1 0 0 0,0 0 0 0 0,-1 0 0 0 0,1 0 0 0 0,0 0 0 0 0,-1 0 0 0 0,1 0 0 0 0,0 0 0 0 0,-1 1 0 0 0,1-1 0 0 0,0 0 0 0 0,-1 0 0 0 0,1 0 0 0 0,-1 1 0 0 0,1-1 0 0 0,1 1 0 0 0,3 0 11 0 0,0 0-1 0 0,0 1 0 0 0,0 0 0 0 0,0 0 1 0 0,-1 0-1 0 0,1 1 0 0 0,-1 0 0 0 0,1-1 0 0 0,-1 1 1 0 0,0 1-1 0 0,0-1 0 0 0,0 1 0 0 0,0 0 1 0 0,-1 0-11 0 0,21 17 102 0 0,5 8 29 0 0,-24-24-105 0 0,0 1 1 0 0,1 0-1 0 0,-1-1 1 0 0,1 0 0 0 0,4 2-27 0 0,6 4 67 0 0,-11-7-39 0 0,1 0 0 0 0,-1 0-1 0 0,1-1 1 0 0,2 1-28 0 0,-5-2 26 0 0,-1-1 0 0 0,1 0-1 0 0,0 1 1 0 0,1-1 0 0 0,-1 0 0 0 0,0 0-1 0 0,0-1 1 0 0,0 1 0 0 0,0-1-1 0 0,1 0 1 0 0,-1 0 0 0 0,0 0-1 0 0,0 0 1 0 0,1 0 0 0 0,-1 0-1 0 0,0-1 1 0 0,0 0 0 0 0,1 0-1 0 0,2-1-25 0 0,-2 1 25 0 0,7-3 92 0 0,0-1 0 0 0,0 1 0 0 0,0-2-1 0 0,-1 1 1 0 0,1-2 0 0 0,-2 1 0 0 0,4-3-117 0 0,-7 3 34 0 0,0 1 1 0 0,-1-1-1 0 0,0 0 1 0 0,0 0-1 0 0,0 0 1 0 0,-1-1-1 0 0,0 0-34 0 0,5-7 80 0 0,-6 11-59 0 0,-1-1 1 0 0,1 0-1 0 0,-1 0 1 0 0,0 0-1 0 0,-1 0 1 0 0,1 0 0 0 0,-1 0-1 0 0,1 0 1 0 0,-1-1-22 0 0,4-13 112 0 0,-4 12-59 0 0,1 1-1 0 0,-1 0 1 0 0,0-1 0 0 0,0 1 0 0 0,-1-1 0 0 0,1-3-53 0 0,-1 8-16 0 0,0-1 0 0 0,-1 1-1 0 0,1-1 1 0 0,0 1 0 0 0,-1 0 0 0 0,1-1 0 0 0,0 1 0 0 0,-1 0 0 0 0,0-1 0 0 0,1 1 0 0 0,-1 0 0 0 0,0 0 0 0 0,0 0 0 0 0,0-1-1 0 0,1 1 1 0 0,-1 0 0 0 0,0 0 0 0 0,-1 0 0 0 0,1 0 0 0 0,0 1 0 0 0,0-1 0 0 0,0 0 0 0 0,0 0 0 0 0,-1 1 0 0 0,1-1 0 0 0,0 1-1 0 0,-1-1 1 0 0,1 1 16 0 0,0-1-6 0 0,-1 1 0 0 0,1-1-1 0 0,0 1 1 0 0,-1 0 0 0 0,1 0-1 0 0,0 0 1 0 0,-1 0 0 0 0,1 0-1 0 0,0 0 1 0 0,-1 0 0 0 0,1 0-1 0 0,0 0 1 0 0,0 1 0 0 0,-1-1-1 0 0,1 1 1 0 0,0-1 0 0 0,0 1-1 0 0,-1-1 1 0 0,1 1 0 0 0,0-1-1 0 0,0 1 1 0 0,0 0 0 0 0,0 0-1 0 0,0 0 1 0 0,0 0 0 0 0,0 0-1 0 0,0 0 1 0 0,0 0 0 0 0,0 0 6 0 0,-1 1-54 0 0,-3 3 30 0 0,0 1 0 0 0,0-1-1 0 0,1 1 1 0 0,0 0 0 0 0,0 0 0 0 0,1 0-1 0 0,-1 0 1 0 0,1 0 0 0 0,1 1 0 0 0,-1 0 0 0 0,1-1-1 0 0,-1 5 25 0 0,3-7 4 0 0,0 0 0 0 0,0 0 0 0 0,0 0-1 0 0,1-1 1 0 0,-1 1 0 0 0,1 0 0 0 0,0 0-1 0 0,0 0 1 0 0,0-1 0 0 0,0 1 0 0 0,1 0 0 0 0,0-1-1 0 0,-1 1 1 0 0,1-1 0 0 0,1 0 0 0 0,-1 0-1 0 0,2 2-3 0 0,4 5 14 0 0,-2-3-34 0 0,0 0-1 0 0,0-1 1 0 0,1 0 0 0 0,0 0-1 0 0,3 2 21 0 0,-2-4 2 0 0,0 1 1 0 0,0-1-1 0 0,1 0 0 0 0,-1 0 0 0 0,1-1 0 0 0,0-1 0 0 0,0 1 0 0 0,0-1 1 0 0,1-1-1 0 0,1 0-2 0 0,-3 0-183 0 0,1-1 1 0 0,0 0 0 0 0,0-1 0 0 0,0 1-1 0 0,-1-2 1 0 0,1 1 0 0 0,0-1-1 0 0,2-2 183 0 0,10-1-515 0 0,-3 0-781 0 0</inkml:trace>
  <inkml:trace contextRef="#ctx0" brushRef="#br0" timeOffset="665.341">1289 6 14368 0 0,'-5'-2'91'0'0,"1"1"1"0"0,0 0-1 0 0,0 0 1 0 0,-1 1 0 0 0,1-1-1 0 0,-1 1 1 0 0,1 0 0 0 0,0 0-1 0 0,-1 0 1 0 0,1 1 0 0 0,0 0-1 0 0,-1 0 1 0 0,1 0 0 0 0,0 0-1 0 0,0 0 1 0 0,0 1 0 0 0,0 0-1 0 0,0 0 1 0 0,-2 1-92 0 0,-5 4 260 0 0,-1 1-1 0 0,1 1 1 0 0,0 0 0 0 0,0 0-1 0 0,-3 6-259 0 0,5-7 268 0 0,6-5-179 0 0,0 0 0 0 0,0 0 0 0 0,0 0 1 0 0,0 0-1 0 0,1 1 0 0 0,-1-1 1 0 0,1 1-1 0 0,0 0 0 0 0,0 0 0 0 0,-1 0-89 0 0,-3 10 264 0 0,5-12-234 0 0,0 0 1 0 0,0 0-1 0 0,0 1 1 0 0,0-1-1 0 0,0 0 1 0 0,0 0-1 0 0,1 1 1 0 0,-1-1-1 0 0,1 0 0 0 0,0 1-30 0 0,-1 9 120 0 0,1-11-104 0 0,0 0 0 0 0,-1 0 0 0 0,1 0 0 0 0,0 0 0 0 0,0 0 0 0 0,0 0 0 0 0,0 0 0 0 0,0 1 0 0 0,0-1 0 0 0,1 0 0 0 0,-1 0 0 0 0,0 0 0 0 0,1 0 0 0 0,-1 0 0 0 0,0 0 0 0 0,1 0 0 0 0,-1 0 0 0 0,1 0 0 0 0,0 0 0 0 0,-1 0 0 0 0,2 1-16 0 0,-1-1 64 0 0,-1-1-35 0 0,1 1 0 0 0,0 0-1 0 0,0-1 1 0 0,0 1 0 0 0,0-1-1 0 0,0 0 1 0 0,0 1 0 0 0,0-1-1 0 0,1 0 1 0 0,-1 1 0 0 0,0-1-1 0 0,0 0-28 0 0,2-1 45 0 0,-1 1 0 0 0,1-1-1 0 0,0 0 1 0 0,-1 0 0 0 0,1 0-1 0 0,0 0 1 0 0,-1 0 0 0 0,0-1-1 0 0,1 1 1 0 0,-1-1 0 0 0,0 0-1 0 0,0 0 1 0 0,1 1 0 0 0,-1-1-1 0 0,1-2-44 0 0,3-4 71 0 0,-1 0-1 0 0,1-1 1 0 0,-2 1-1 0 0,1-1-70 0 0,-1 1 49 0 0,0 0 0 0 0,1 1-1 0 0,0-1 1 0 0,4-4-49 0 0,-9 12 0 0 0,0-1 1 0 0,1 1-1 0 0,-1-1 1 0 0,0 1-1 0 0,1-1 1 0 0,-1 1-1 0 0,0-1 1 0 0,1 1-1 0 0,-1-1 1 0 0,1 1-1 0 0,-1 0 1 0 0,1-1-1 0 0,-1 1 0 0 0,1 0 1 0 0,-1-1-1 0 0,1 1 1 0 0,-1 0-1 0 0,1 0 1 0 0,0-1-1 0 0,-1 1 1 0 0,1 0-1 0 0,-1 0 1 0 0,1 0-1 0 0,0 0 1 0 0,-1 0-1 0 0,1 0 0 0 0,0 0 0 0 0,1 0 1 0 0,-1-1-10 0 0,0 1-1 0 0,0-1 0 0 0,0 1 0 0 0,1 0 1 0 0,-1-1-1 0 0,0 1 0 0 0,0 0 1 0 0,0 0-1 0 0,1 0 0 0 0,-1 0 0 0 0,0 0 1 0 0,0 0-1 0 0,0 0 0 0 0,1 0 1 0 0,-1 0-1 0 0,0 1 0 0 0,0-1 0 0 0,0 1 1 0 0,1-1-1 0 0,-1 0 0 0 0,0 1 1 0 0,0 0-1 0 0,0-1 0 0 0,0 1 0 0 0,0 0 1 0 0,0 0 9 0 0,2 1-44 0 0,-1-1 39 0 0,-1 0 0 0 0,0 0 0 0 0,0 0 0 0 0,0 0 0 0 0,1 0 0 0 0,-1 0 0 0 0,0 0 0 0 0,0 0-1 0 0,0 0 1 0 0,0 1 0 0 0,-1-1 0 0 0,1 0 0 0 0,0 1 0 0 0,-1-1 0 0 0,1 1 5 0 0,2 3-4 0 0,4 7 4 0 0,10 13 0 0 0,-1-7 19 0 0,-14-14-9 0 0,1 0 0 0 0,0 0 0 0 0,0-1-1 0 0,0 0 1 0 0,1 0 0 0 0,1 2-10 0 0,-1-2 31 0 0,0 0 0 0 0,1-1 0 0 0,-1 1 0 0 0,1-1 0 0 0,0 0 0 0 0,0 0 0 0 0,0 0 0 0 0,0-1 0 0 0,2 1-31 0 0,-4-1 50 0 0,0-1-1 0 0,1 0 0 0 0,-1 0 0 0 0,0 0 1 0 0,1 0-1 0 0,-1 0 0 0 0,0-1 0 0 0,0 1 1 0 0,1-1-1 0 0,-1 0 0 0 0,0 0 1 0 0,0 0-1 0 0,0 0 0 0 0,0-1 0 0 0,1 0-49 0 0,-2 1 4 0 0,0 0 0 0 0,-1 0-1 0 0,1 0 1 0 0,0 0 0 0 0,-1 0 0 0 0,1 0-1 0 0,-1-1 1 0 0,0 1 0 0 0,1 0-1 0 0,-1-1 1 0 0,0 1 0 0 0,0-1-1 0 0,0 0 1 0 0,1 0-4 0 0,2-5-44 0 0,5-2-58 0 0,-6 7 20 0 0,0-1-1 0 0,0 0 1 0 0,-1 0 0 0 0,1-1 0 0 0,-1 1 0 0 0,0 0 0 0 0,0-1-1 0 0,0 0 83 0 0,6-15-411 0 0,-5 11 6 0 0,1 0 0 0 0,0 0 0 0 0,4-7 405 0 0,-7 14-132 0 0,-1 1 10 0 0,0 0 6 0 0,0 0 16 0 0,1 0 86 0 0,0 1 0 0 0,1-1 0 0 0,-1 0-1 0 0,0 1 1 0 0,0-1 0 0 0,0 1-1 0 0,0 0 1 0 0,1-1 0 0 0,-1 1-1 0 0,0 0 1 0 0,0 0 0 0 0,0-1 0 0 0,0 1-1 0 0,-1 0 1 0 0,1 0 0 0 0,0 0-1 0 0,0 0 1 0 0,0 1 14 0 0,3 5-12 0 0,1 1 1 0 0,-1 0-1 0 0,-1 0 0 0 0,0 0 0 0 0,2 6 12 0 0,18 67 536 0 0,-17-70-184 0 0,-5-11-321 0 0,-1 1-1 0 0,0-1 1 0 0,0 0-1 0 0,0 0 1 0 0,1 0-1 0 0,-1 0 1 0 0,0 0-1 0 0,0 0 1 0 0,0 0-1 0 0,1 0 1 0 0,-1 0-1 0 0,0 0 1 0 0,0 0-1 0 0,1 0 1 0 0,-1 0-1 0 0,0 0 1 0 0,0 0-1 0 0,0 0 1 0 0,1 0-1 0 0,-1 0 1 0 0,0 0-1 0 0,0 0 1 0 0,0 0-1 0 0,1 0 1 0 0,-1 0-1 0 0,0 0 1 0 0,0 0-1 0 0,0 0 1 0 0,1-1-1 0 0,-1 1 1 0 0,0 0-31 0 0,2-2 226 0 0,0 0 1 0 0,0 0-1 0 0,-1 0 1 0 0,1-1-1 0 0,-1 1 1 0 0,0-1 0 0 0,1-1-227 0 0,2-3-117 0 0,17-33 138 0 0,-14 25-263 0 0,1 1 0 0 0,0 0 0 0 0,0 0 0 0 0,5-4 242 0 0,-11 16-39 0 0,0 0 0 0 0,0 0-1 0 0,1 1 1 0 0,-1-1-1 0 0,0 1 1 0 0,1-1 0 0 0,-1 1-1 0 0,0 0 1 0 0,1 0-1 0 0,1 0 40 0 0,9-5-142 0 0,-13 6 136 0 0,1 0 0 0 0,0 0-1 0 0,-1 0 1 0 0,1 0 0 0 0,0 0-1 0 0,-1 0 1 0 0,1 1 0 0 0,-1-1-1 0 0,1 0 1 0 0,-1 0-1 0 0,1 1 1 0 0,0-1 0 0 0,-1 0-1 0 0,1 1 1 0 0,-1-1 0 0 0,1 0-1 0 0,-1 1 7 0 0,4 1-44 0 0,0 0 26 0 0,1 0 0 0 0,-1 0-1 0 0,0 0 1 0 0,0 1-1 0 0,0-1 1 0 0,0 1 0 0 0,0 0-1 0 0,2 3 19 0 0,29 30-32 0 0,-13-12 35 0 0,-12-12 46 0 0,0 0-1 0 0,-1 0 1 0 0,6 10-49 0 0,-6-8-504 0 0,0-2 1 0 0,0 1-1 0 0,9 7 504 0 0,-6-10-819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6:06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206 310 8752 0 0,'0'0'673'0'0,"1"-1"-437"0"0,7-11 649 0 0,-1-1 1 0 0,-1 0-1 0 0,0-1 0 0 0,-1 0 1 0 0,-1 1-1 0 0,2-7-885 0 0,10-32 1235 0 0,-11 37-469 0 0,-1 0 0 0 0,1-10-766 0 0,-3 15 278 0 0,0 1-1 0 0,0-1 0 0 0,1 0 1 0 0,0 1-1 0 0,0 0 1 0 0,1 0-1 0 0,1 0 0 0 0,0-1-277 0 0,-2 4 483 0 0,-3 5-446 0 0,0 1-1 0 0,0-1 0 0 0,0 1 0 0 0,0-1 0 0 0,0 1 0 0 0,1-1 0 0 0,-1 1 0 0 0,0-1 0 0 0,0 1 0 0 0,1-1 1 0 0,-1 1-1 0 0,0-1 0 0 0,1 1 0 0 0,-1-1 0 0 0,0 1 0 0 0,1 0 0 0 0,-1-1 0 0 0,1 1 0 0 0,-1 0 1 0 0,1-1-1 0 0,-1 1 0 0 0,1 0 0 0 0,-1-1 0 0 0,1 1 0 0 0,-1 0 0 0 0,1 0 0 0 0,-1 0 0 0 0,1 0 1 0 0,-1-1-1 0 0,1 1 0 0 0,-1 0 0 0 0,1 0 0 0 0,0 0-36 0 0,-1 1 2 0 0,1-1 0 0 0,-1 0-1 0 0,1 1 1 0 0,-1-1 0 0 0,0 0 0 0 0,1 1 0 0 0,-1-1 0 0 0,0 1-1 0 0,1-1 1 0 0,-1 1 0 0 0,0-1 0 0 0,0 0 0 0 0,0 1 0 0 0,1-1-1 0 0,-1 1 1 0 0,0-1 0 0 0,0 1 0 0 0,0-1 0 0 0,0 1-1 0 0,0-1 1 0 0,0 1 0 0 0,0 0 0 0 0,0-1 0 0 0,0 1 0 0 0,0-1-1 0 0,0 1 1 0 0,0 0-2 0 0,0-1 4 0 0,-1 22-59 0 0,-2-1 1 0 0,0 1-1 0 0,0-1 0 0 0,-3 4 55 0 0,-4 23-115 0 0,-2 7-148 0 0,-4 3 263 0 0,-8 39 213 0 0,21-83-3 0 0,-3 10-28 0 0,2 1 1 0 0,1 0 0 0 0,1 1-183 0 0,2-18 29 0 0,0-1-1 0 0,0 0 1 0 0,0 0 0 0 0,1 0 0 0 0,1 0 0 0 0,-1 0 0 0 0,1 0 0 0 0,0 0 0 0 0,1 0 0 0 0,-1 0-1 0 0,1-1 1 0 0,4 7-29 0 0,-5-11 32 0 0,0 1 0 0 0,1-1 0 0 0,-1 0-1 0 0,0 1 1 0 0,1-1 0 0 0,-1 0 0 0 0,1 0-1 0 0,0-1 1 0 0,0 1 0 0 0,-1-1 0 0 0,1 1-1 0 0,0-1 1 0 0,0 0 0 0 0,1 0 0 0 0,-1 0 0 0 0,0 0-1 0 0,0-1 1 0 0,0 1 0 0 0,1-1 0 0 0,0 0-32 0 0,11 1 317 0 0,0-2 1 0 0,0 1-1 0 0,14-4-317 0 0,-16 2 140 0 0,5-1-57 0 0,-1 0-1 0 0,1-2 0 0 0,-1 0 0 0 0,0-1 1 0 0,0-1-1 0 0,-1 0 0 0 0,14-9-82 0 0,-26 14-386 0 0,2-2 565 0 0,0 1 0 0 0,0 0 1 0 0,0-1-1 0 0,3-3-179 0 0,-7 5-811 0 0,-1 0 0 0 0,1 0 0 0 0,0 0 1 0 0,-1 0-1 0 0,1 0 0 0 0,-1-1 0 0 0,1 1 1 0 0,-1 0-1 0 0,0-1 811 0 0,3-8-7625 0 0</inkml:trace>
  <inkml:trace contextRef="#ctx0" brushRef="#br0" timeOffset="324.543">0 313 18743 0 0,'0'0'430'0'0,"0"0"55"0"0,0 0 27 0 0,2-2-57 0 0,19-12-359 0 0,-8 10-736 0 0,0 1 0 0 0,0 1 1 0 0,13-1 639 0 0,13 1 1817 0 0,24 3-1817 0 0,-12 0 202 0 0,59-3 372 0 0,76 2 94 0 0,-147 4-4165 0 0,-29-3 936 0 0,13 2-4308 0 0</inkml:trace>
  <inkml:trace contextRef="#ctx0" brushRef="#br0" timeOffset="971.39">796 521 6448 0 0,'-6'42'2468'0'0,"3"-26"-1572"0"0,0-1 1 0 0,2 0 0 0 0,-1 10-897 0 0,-1 17 1076 0 0,2-34-654 0 0,1-1-1 0 0,0 0 1 0 0,0 0-1 0 0,1 3-421 0 0,0-3 343 0 0,-1-1-1 0 0,0 0 1 0 0,0 0-1 0 0,0 0 1 0 0,-1 4-343 0 0,-1-3 696 0 0,0-11 985 0 0,1-12-652 0 0,11-50-317 0 0,-7 46-695 0 0,-2 14-17 0 0,0 0 0 0 0,0 0 0 0 0,1 0 0 0 0,-1 1-1 0 0,3-5 1 0 0,-4 10 0 0 0,4-8-2 0 0,0 0-1 0 0,0 0 1 0 0,0 0-1 0 0,2 0 3 0 0,-5 7-12 0 0,0-1-1 0 0,1 0 1 0 0,-1 1-1 0 0,0-1 1 0 0,1 1-1 0 0,-1 0 1 0 0,1-1-1 0 0,0 1 1 0 0,-1 0-1 0 0,1 0 1 0 0,0 0-1 0 0,0 0 1 0 0,0 1-1 0 0,-1-1 1 0 0,1 0-1 0 0,0 1 1 0 0,0-1-1 0 0,0 1 1 0 0,0-1-1 0 0,1 1 13 0 0,0 0-19 0 0,-1 1 0 0 0,0-1 0 0 0,0 0 0 0 0,0 1 0 0 0,0 0 0 0 0,0-1 0 0 0,1 1 0 0 0,-1 0 0 0 0,0 0 0 0 0,-1 0 0 0 0,1 0 0 0 0,0 1 0 0 0,0-1 0 0 0,0 0 0 0 0,-1 1 0 0 0,1-1 0 0 0,-1 1 0 0 0,1 0 0 0 0,-1-1 0 0 0,0 1 0 0 0,1 0 0 0 0,-1 1 19 0 0,3 3-42 0 0,0 1 0 0 0,-1 0 0 0 0,0 0 0 0 0,-1 0 0 0 0,2 4 42 0 0,16 31-160 0 0,2 30 144 0 0,-20-55 36 0 0,-2-15-6 0 0,0 0-1 0 0,0 0 1 0 0,0 1 0 0 0,1-1-1 0 0,-1 0 1 0 0,1 0 0 0 0,-1 0-1 0 0,1 0 1 0 0,0 0-1 0 0,0 1-13 0 0,-1-3 76 0 0,0 0-4 0 0,-1 7 486 0 0,-4-12 39 0 0,1 1-662 0 0,3 2 86 0 0,0 0-1 0 0,1 1 1 0 0,-1-1 0 0 0,1 0 0 0 0,-1 1 0 0 0,1-1 0 0 0,0 0 0 0 0,-1 0 0 0 0,1 1-1 0 0,0-1 1 0 0,0 0 0 0 0,0 0 0 0 0,0 0 0 0 0,1 1 0 0 0,-1-1 0 0 0,1 0 0 0 0,-1 0 0 0 0,1 1-1 0 0,-1-2-20 0 0,3-4-7 0 0,-1-1 0 0 0,1 1 0 0 0,0 0 0 0 0,1-1 7 0 0,1-2-226 0 0,1-1 1 0 0,1 1 0 0 0,0 1-1 0 0,0-1 1 0 0,0 1 0 0 0,1 0-1 0 0,4-2 226 0 0,-5 4-187 0 0,-2 2 88 0 0,1 0 0 0 0,-1 1 0 0 0,1-1 0 0 0,0 1 0 0 0,1 0 0 0 0,-1 1 0 0 0,2-1 99 0 0,8-1-81 0 0,-9 8 61 0 0,-4-1-11 0 0,-1-2 32 0 0,-1 1-1 0 0,1 0 1 0 0,0 1-1 0 0,0-1 0 0 0,-1 0 1 0 0,1 0-1 0 0,-1 1 0 0 0,1-1 1 0 0,-1 1-1 0 0,1 0 1 0 0,-1-1-1 0 0,0 1 0 0 0,0 0 1 0 0,0-1-1 0 0,0 1 0 0 0,0 0 1 0 0,0 0-1 0 0,0 0 1 0 0,-1 0-1 0 0,1 0 0 0 0,-1 0 1 0 0,0 0-1 0 0,3 8 83 0 0,0 1 157 0 0,0 1 1 0 0,-1 0-1 0 0,0-1 0 0 0,-1 13-240 0 0,4 19 839 0 0,-4-32-583 0 0,0-8-183 0 0,-1 0 0 0 0,1-1 0 0 0,-1 1 0 0 0,1 0 0 0 0,0 0 0 0 0,0-1 0 0 0,0 1 0 0 0,1 1-73 0 0,0-1 77 0 0,0-1-1 0 0,1 1 0 0 0,-1 0 0 0 0,1-1 0 0 0,0 1 1 0 0,-1-1-1 0 0,1 0 0 0 0,0 0 0 0 0,1 0 1 0 0,-1 0-1 0 0,0 0 0 0 0,0-1 0 0 0,1 1 0 0 0,-1-1 1 0 0,1 0-1 0 0,-1 0 0 0 0,4 0-76 0 0,31 5-907 0 0,-4-3-4491 0 0,-3-3-1496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5:58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1 745 7832 0 0,'0'0'356'0'0,"0"0"-7"0"0,12-9 1791 0 0,-3 0-717 0 0,0 2-1 0 0,0-1 1 0 0,1 1-1423 0 0,4-4 936 0 0,2 0-159 0 0,-11 7-466 0 0,0 1 1 0 0,0-1 0 0 0,0 0 0 0 0,2-2-312 0 0,3-4 191 0 0,-1-1 0 0 0,0 0 0 0 0,-1-1 0 0 0,4-6-191 0 0,-8 11 12 0 0,0 1 2 0 0,-1 1 1 0 0,0-1 0 0 0,0 0-1 0 0,0 0 1 0 0,-1 0 0 0 0,0 0-1 0 0,0 0 1 0 0,0-1 0 0 0,-1 1-1 0 0,1-5-14 0 0,-1-10 43 0 0,1 3-4 0 0,-1 1 1 0 0,0-1-1 0 0,-2 0 0 0 0,-1-12-39 0 0,-1 10 38 0 0,2 10-26 0 0,0 1 1 0 0,-1 0-1 0 0,0-1 0 0 0,-1 1 1 0 0,0 0-1 0 0,0 0 0 0 0,-4-5-12 0 0,3 6-2 0 0,-14-20 79 0 0,18 28-75 0 0,0 0 0 0 0,0-1 0 0 0,0 1 0 0 0,0 0 0 0 0,-1 0 0 0 0,1-1 1 0 0,0 1-1 0 0,0 0 0 0 0,0 0 0 0 0,-1 0 0 0 0,1 0 0 0 0,0-1 0 0 0,0 1 0 0 0,-1 0 0 0 0,1 0 0 0 0,0 0 0 0 0,0 0 0 0 0,-1 0 0 0 0,1 0 0 0 0,0 0 0 0 0,-1-1 0 0 0,1 1 1 0 0,0 0-1 0 0,0 0 0 0 0,-1 0 0 0 0,1 0 0 0 0,0 0 0 0 0,-1 1 0 0 0,1-1 0 0 0,0 0 0 0 0,-1 0 0 0 0,1 0 0 0 0,0 0 0 0 0,0 0 0 0 0,-1 0 0 0 0,1 0 0 0 0,0 0 0 0 0,0 1 1 0 0,-1-1-1 0 0,1 0 0 0 0,0 0 0 0 0,0 0 0 0 0,0 1 0 0 0,-1-1 0 0 0,1 0 0 0 0,0 0 0 0 0,0 0 0 0 0,0 1 0 0 0,-1-1 0 0 0,1 0 0 0 0,0 1 0 0 0,0-1 0 0 0,0 0 0 0 0,0 0 1 0 0,0 1-1 0 0,0-1 0 0 0,0 0 0 0 0,0 1 0 0 0,0-1 0 0 0,0 0 0 0 0,0 0 0 0 0,0 1 0 0 0,0-1 0 0 0,0 0-2 0 0,-1 2-7 0 0,-4 14-18 0 0,0 0-1 0 0,1 1 1 0 0,1 0-1 0 0,1 0 0 0 0,0 0 1 0 0,1 9 25 0 0,-4 28-15 0 0,-6 75 12 0 0,7-65-68 0 0,3-51 66 0 0,1 0 1 0 0,0-1 0 0 0,1 1 0 0 0,0 0-1 0 0,1-1 1 0 0,1 1 0 0 0,0-1 0 0 0,0 0-1 0 0,2 0 1 0 0,2 7 4 0 0,-6-17 23 0 0,0 0-1 0 0,0 1 1 0 0,1-1-1 0 0,-1 0 1 0 0,0 0 0 0 0,1 0-1 0 0,-1 0 1 0 0,1-1-1 0 0,0 1 1 0 0,0 0-1 0 0,0-1 1 0 0,-1 1 0 0 0,1-1-1 0 0,1 0 1 0 0,-1 1-1 0 0,0-1 1 0 0,0 0-1 0 0,0 0 1 0 0,1-1 0 0 0,-1 1-1 0 0,0 0 1 0 0,1-1-1 0 0,-1 1 1 0 0,1-1-1 0 0,-1 0 1 0 0,0 0 0 0 0,1 0-1 0 0,-1 0 1 0 0,1 0-1 0 0,-1-1 1 0 0,1 1-1 0 0,-1-1 1 0 0,0 1 0 0 0,1-1-1 0 0,-1 0 1 0 0,0 0-1 0 0,0 0 1 0 0,0 0-1 0 0,1 0 1 0 0,-1-1 0 0 0,0 1-1 0 0,-1-1 1 0 0,3-1-23 0 0,10-10 122 0 0,0-2 1 0 0,-1 0 0 0 0,10-15-123 0 0,32-55-105 0 0,-25 39-293 0 0,-16 20 134 0 0,-11 21 218 0 0,-1 0 0 0 0,1 0 0 0 0,0 0-1 0 0,1 0 1 0 0,-1 0 0 0 0,1 0 0 0 0,0 1 0 0 0,3-3 46 0 0,-4 4-14 0 0,7-5-120 0 0,-4 22-60 0 0,6 17 358 0 0,-1 2 0 0 0,3 21-164 0 0,0-21 253 0 0,-12-27-210 0 0,-1-4-15 0 0,1 0 0 0 0,-1 0 0 0 0,0 0 0 0 0,1 0 0 0 0,-1 0 0 0 0,1 0 0 0 0,-1-1 0 0 0,1 1 0 0 0,0-1 0 0 0,0 1 0 0 0,0-1-1 0 0,0 1 1 0 0,0-1 0 0 0,0 0 0 0 0,0 0 0 0 0,0 0 0 0 0,1 0-28 0 0,0 0 12 0 0,0 0 0 0 0,0-1-1 0 0,0 1 1 0 0,0 0 0 0 0,0-1 0 0 0,0 0-1 0 0,0 0 1 0 0,0 0 0 0 0,0 0 0 0 0,0 0 0 0 0,0-1-1 0 0,3 0-11 0 0,1-1 0 0 0</inkml:trace>
  <inkml:trace contextRef="#ctx0" brushRef="#br0" timeOffset="188.508">357 326 18743 0 0,'0'-9'416'0'0,"-3"4"80"0"0,-1-4 16 0 0,1 1 16 0 0,3 0-424 0 0,0 0-104 0 0,0 2 0 0 0,3 3 0 0 0,4-2 152 0 0,-7 5 8 0 0,0 0 0 0 0,0 0 0 0 0,0 0-160 0 0,6-4 0 0 0,0 4 0 0 0,1 4-5695 0 0,2-2-1177 0 0</inkml:trace>
  <inkml:trace contextRef="#ctx0" brushRef="#br0" timeOffset="869.31">875 429 3680 0 0,'1'-2'284'0'0,"22"-29"526"0"0,-17 25 43 0 0,-1-1 0 0 0,0 1 1 0 0,0-1-1 0 0,-1 0 0 0 0,0 0 0 0 0,0-1 0 0 0,1-4-853 0 0,-1 1 1175 0 0,-1 0 0 0 0,0 0-1 0 0,0-1 1 0 0,0-10-1175 0 0,-3 19 206 0 0,0 0 1 0 0,0 0 0 0 0,0-1-1 0 0,0 1 1 0 0,0 0-1 0 0,-1 0 1 0 0,1 0-1 0 0,-1 0 1 0 0,0 0-1 0 0,0 0 1 0 0,0 1-1 0 0,0-1 1 0 0,-1 0-1 0 0,1 0 1 0 0,-1 1-1 0 0,1-1 1 0 0,-1 1-1 0 0,0-1 1 0 0,0 1 0 0 0,0 0-1 0 0,-1-1-206 0 0,1 2 55 0 0,0 0 0 0 0,0 0 0 0 0,0 0 0 0 0,0 0 0 0 0,0 1 0 0 0,0-1 1 0 0,0 1-1 0 0,0-1 0 0 0,-1 1 0 0 0,1 0 0 0 0,0 0 0 0 0,0 0 0 0 0,0 0 0 0 0,-1 0 0 0 0,1 0 0 0 0,0 0 0 0 0,0 1 0 0 0,0 0 0 0 0,-1-1 0 0 0,1 1 1 0 0,0 0-1 0 0,0 0-55 0 0,-4 1 20 0 0,1 0 0 0 0,0 1 0 0 0,0-1 0 0 0,0 1 0 0 0,1 1 0 0 0,-1-1 0 0 0,1 0 0 0 0,-1 1-20 0 0,-17 20 4 0 0,1 1 1 0 0,0 1-1 0 0,2 0 1 0 0,1 2-1 0 0,2 0 1 0 0,0 0-1 0 0,2 2 1 0 0,1 0-1 0 0,1 1 0 0 0,2 0 1 0 0,1 0-1 0 0,1 6-4 0 0,3-8 0 0 0,1 0 0 0 0,2 1 0 0 0,1-1 0 0 0,1 1 0 0 0,3 13 0 0 0,-2-31 11 0 0,2 1 0 0 0,0-1 0 0 0,2 8-11 0 0,-2-12 42 0 0,0 0 0 0 0,-1 0 0 0 0,0 0 0 0 0,-1 1 0 0 0,0-1 0 0 0,0 1-1 0 0,-1-1 1 0 0,0 6-42 0 0,0-7-252 0 0,-1 7 556 0 0,1-14-591 0 0,0 1 1 0 0,-1-1-1 0 0,1 1 1 0 0,0-1-1 0 0,0 0 0 0 0,0 1 1 0 0,-1-1-1 0 0,1 0 1 0 0,0 0-1 0 0,-1 1 1 0 0,1-1-1 0 0,0 0 0 0 0,-1 0 1 0 0,1 1-1 0 0,0-1 1 0 0,-1 0-1 0 0,1 0 1 0 0,0 0-1 0 0,-1 1 0 0 0,1-1 1 0 0,-1 0 286 0 0,-4 0-6713 0 0</inkml:trace>
  <inkml:trace contextRef="#ctx0" brushRef="#br0" timeOffset="1264.967">453 672 8288 0 0,'0'0'638'0'0,"7"1"-207"0"0,77 12 5106 0 0,-69-11-5102 0 0,0-1-1 0 0,0-1 0 0 0,1 0 0 0 0,9-2-434 0 0,-2 0 352 0 0,43-4 976 0 0,0-3 0 0 0,34-11-1328 0 0,-58 11 206 0 0,-30 6-143 0 0,0-1 0 0 0,0 0 1 0 0,-1-1-1 0 0,9-5-63 0 0,-6 4 69 0 0,-11 4-57 0 0,0 0 0 0 0,0 0-1 0 0,0 0 1 0 0,0 0-1 0 0,0 0 1 0 0,-1 0-1 0 0,1-1 1 0 0,0 1-1 0 0,-1-1 1 0 0,0 0-1 0 0,0 0 1 0 0,1 0-12 0 0,-4 2 15 0 0,1 1-1 0 0,0-1 1 0 0,-1 0 0 0 0,1 0-1 0 0,-1 0 1 0 0,1 0 0 0 0,-1 0-1 0 0,1 1 1 0 0,-1-1 0 0 0,1 0-1 0 0,-1 1 1 0 0,0-1 0 0 0,1 0-1 0 0,-1 1 1 0 0,0-1 0 0 0,0 1-1 0 0,0-1 1 0 0,1 1 0 0 0,-1-1-1 0 0,0 1-14 0 0,-3-2 11 0 0,0 1 0 0 0,0 0 0 0 0,0 0 0 0 0,0 0 0 0 0,0 1 0 0 0,0-1 0 0 0,0 1 0 0 0,-1 0 0 0 0,1 0 0 0 0,0 1 0 0 0,0-1 0 0 0,0 1 0 0 0,0 0 0 0 0,0 0 0 0 0,0 0 0 0 0,-4 2-11 0 0,-4 3 34 0 0,0 1-1 0 0,1-1 1 0 0,0 2-1 0 0,-6 5-33 0 0,3-4-8 0 0,12-6 21 0 0,-1-1-1 0 0,1 1 1 0 0,-1-1 0 0 0,1 1 0 0 0,0 0 0 0 0,0 0 0 0 0,0 0 0 0 0,1 0 0 0 0,-1 0-1 0 0,1 0 1 0 0,-1 0 0 0 0,1 1 0 0 0,0-1 0 0 0,0 1-13 0 0,0-1 19 0 0,1 0-1 0 0,-1 0 1 0 0,1-1 0 0 0,-1 1 0 0 0,1 0-1 0 0,0 0 1 0 0,0 0 0 0 0,0 0 0 0 0,1 0-1 0 0,-1 0 1 0 0,1-1 0 0 0,0 1-1 0 0,-1 0 1 0 0,1 0 0 0 0,0-1 0 0 0,1 1-1 0 0,0 2-18 0 0,1-1 50 0 0,0 0-1 0 0,1 0 0 0 0,0-1 0 0 0,-1 1 1 0 0,2-1-1 0 0,-1 0 0 0 0,0 0 1 0 0,0 0-1 0 0,1 0 0 0 0,0-1 0 0 0,-1 0 1 0 0,1 0-1 0 0,0 0 0 0 0,0 0-49 0 0,13 3 31 0 0,1-1 0 0 0,-1-1 0 0 0,6 1-31 0 0,-9-2 97 0 0,4 0-196 0 0,0-1-1 0 0,0-1 1 0 0,3-1 99 0 0,10-1-5789 0 0,-6-3-1163 0 0</inkml:trace>
  <inkml:trace contextRef="#ctx0" brushRef="#br0" timeOffset="1662.721">1539 372 9672 0 0,'0'0'440'0'0,"0"0"-6"0"0,0 7 836 0 0,1 1-430 0 0,0 0 0 0 0,0 0 1 0 0,0-1-1 0 0,1 1 0 0 0,1 1-840 0 0,5 21 669 0 0,3 35 1270 0 0,-1 3-373 0 0,-6-30-1133 0 0,1 20-154 0 0,-4-36-193 0 0,-1 27 278 0 0,-1-45-322 0 0,1-1 0 0 0,0 1 0 0 0,-1-1 0 0 0,0 1 0 0 0,0 0 0 0 0,0-1 0 0 0,-1 0 0 0 0,1 1 0 0 0,-1-1 0 0 0,1 0 0 0 0,-2 2-42 0 0,2-5-117 0 0,1 1 0 0 0,-1 0-1 0 0,1-1 1 0 0,-1 1-1 0 0,0-1 1 0 0,1 1-1 0 0,-1-1 1 0 0,0 1 0 0 0,1-1-1 0 0,-1 1 1 0 0,0-1-1 0 0,0 0 1 0 0,1 1 0 0 0,-1-1-1 0 0,0 0 1 0 0,0 0-1 0 0,0 1 118 0 0,-7-1-7147 0 0</inkml:trace>
  <inkml:trace contextRef="#ctx0" brushRef="#br0" timeOffset="2099.698">1392 494 12496 0 0,'0'0'572'0'0,"0"0"-11"0"0,16 1-342 0 0,15 4 277 0 0,-19-3 32 0 0,0 0 0 0 0,0 0 0 0 0,8 4-528 0 0,-6-2 569 0 0,1 0 1 0 0,-1-2 0 0 0,1 1 0 0 0,12-1-570 0 0,-21-2 63 0 0,2 1 19 0 0,-1-1-1 0 0,1 0 1 0 0,0 0 0 0 0,-1-1-1 0 0,1 0 1 0 0,-1-1-1 0 0,1 1 1 0 0,-1-1-1 0 0,0-1 1 0 0,5-1-82 0 0,1 0 59 0 0,10 0 35 0 0,-15 3 33 0 0,-6 0-109 0 0,1 0 0 0 0,-1 1 0 0 0,1-1 0 0 0,-1 1 0 0 0,1 0 0 0 0,-1 0 0 0 0,1 0 0 0 0,-1 0 0 0 0,1 0 0 0 0,1 1-18 0 0,-3 0-6 0 0,0-1 0 0 0,0 1 0 0 0,0 0 0 0 0,0 0 0 0 0,0-1 0 0 0,0 1 0 0 0,0 0 0 0 0,0 0 0 0 0,0 0 0 0 0,0 0 0 0 0,0 0 0 0 0,-1 0 0 0 0,1 1 0 0 0,0-1 0 0 0,-1 0 0 0 0,1 0 0 0 0,-1 0 0 0 0,1 1 0 0 0,-1-1 0 0 0,0 0 0 0 0,1 1 0 0 0,-1-1 0 0 0,0 0 0 0 0,0 2 6 0 0,2 18-12 0 0,3 7 13 0 0,-2 9 53 0 0,16 17 222 0 0,-16-48-230 0 0,0-1 1 0 0,0 0 0 0 0,1 1 0 0 0,0-1-1 0 0,0-1 1 0 0,0 1-47 0 0,14 18 233 0 0,-18-22-156 0 0,4 5-946 0 0,-4-6 234 0 0</inkml:trace>
  <inkml:trace contextRef="#ctx0" brushRef="#br0" timeOffset="2414.288">1689 340 9672 0 0,'3'-27'1224'0'0,"-2"26"-756"0"0,-1-1 0 0 0,1 1 0 0 0,0 0 1 0 0,-1-1-1 0 0,1 1 0 0 0,0 0 0 0 0,0 0 1 0 0,0 0-1 0 0,0 0 0 0 0,0 0 0 0 0,0 0 1 0 0,0 0-1 0 0,1 0-468 0 0,7-6 815 0 0,-7 7-739 0 0,0 0-1 0 0,0 0 1 0 0,1 0-1 0 0,-1 0 1 0 0,0 0 0 0 0,0 0-1 0 0,1 1 1 0 0,-1-1-1 0 0,0 1 1 0 0,0 0-1 0 0,0-1 1 0 0,0 1 0 0 0,1 0-1 0 0,-1 0 1 0 0,0 0-1 0 0,-1 1 1 0 0,1-1 0 0 0,0 0-1 0 0,1 2-75 0 0,13 21-1801 0 0,-10-16-4472 0 0</inkml:trace>
  <inkml:trace contextRef="#ctx0" brushRef="#br0" timeOffset="2989.692">1914 550 6912 0 0,'1'6'206'0'0,"1"0"0"0"0,-1 1 0 0 0,0-1 0 0 0,0 1 0 0 0,0 4-206 0 0,1 16 1539 0 0,0-19-1041 0 0,-2-4-67 0 0,1 0 0 0 0,0 0 1 0 0,0 0-1 0 0,0 0 0 0 0,0 0 0 0 0,1 0 0 0 0,1 3-431 0 0,-2-6 705 0 0,-1-1-7 0 0,0 0-2 0 0,0 0-22 0 0,0 0-88 0 0,0 0-40 0 0,0 0-9 0 0,0 0-34 0 0,0 0-140 0 0,2-6 227 0 0,19-56 229 0 0,-15 41-640 0 0,2-1-1 0 0,4-8-178 0 0,-10 26 22 0 0,0 0-1 0 0,1 0 0 0 0,-1 1 0 0 0,1-1 1 0 0,0 1-1 0 0,0-1 0 0 0,0 1-21 0 0,-1 2-7 0 0,-1-1-1 0 0,0 1 0 0 0,0 0 1 0 0,1 0-1 0 0,-1 0 1 0 0,0 0-1 0 0,1 1 1 0 0,-1-1-1 0 0,1 0 0 0 0,-1 0 1 0 0,1 1-1 0 0,0-1 1 0 0,-1 1-1 0 0,1 0 1 0 0,0-1-1 0 0,-1 1 0 0 0,1 0 1 0 0,0 0-1 0 0,-1 0 1 0 0,1 0 7 0 0,0 0-24 0 0,0 1 1 0 0,0-1-1 0 0,0 0 1 0 0,0 1-1 0 0,0-1 1 0 0,0 1-1 0 0,0 0 1 0 0,0 0-1 0 0,0 0 1 0 0,0 0-1 0 0,-1 0 1 0 0,1 0-1 0 0,0 0 1 0 0,-1 1-1 0 0,1-1 1 0 0,-1 0-1 0 0,1 1 1 0 0,0 0 23 0 0,1 2-103 0 0,0 0 65 0 0,-1 1-1 0 0,1-1 0 0 0,-1 0 0 0 0,0 1 1 0 0,0-1-1 0 0,-1 1 0 0 0,1 0 0 0 0,-1 0 1 0 0,0 0-1 0 0,0-1 0 0 0,-1 1 0 0 0,1 0 0 0 0,-1 2 39 0 0,0-3 27 0 0,1-1-1 0 0,-1 1 0 0 0,1 0 0 0 0,0 0 0 0 0,1 0 1 0 0,-1 0-1 0 0,0-1 0 0 0,1 2-26 0 0,1 0 7 0 0,-1 0-1 0 0,-1 0 1 0 0,1 0-1 0 0,-1 0 1 0 0,1 4-7 0 0,7 31 843 0 0,-9-39-745 0 0,0-1-2 0 0,0 0-1 0 0,0 0-7 0 0,0 0-7 0 0,0 0-1 0 0,0 0 8 0 0,13-33 486 0 0,-12 29-590 0 0,0 1 1 0 0,1 0-1 0 0,-1-1 1 0 0,1 1-1 0 0,0 0 1 0 0,0 0-1 0 0,0 0 1 0 0,1 0-1 0 0,-1 0 1 0 0,1 1-1 0 0,-1-1 1 0 0,1 1-1 0 0,0 0 1 0 0,0-1-1 0 0,0 1 1 0 0,0 0-1 0 0,0 1 1 0 0,0-1-1 0 0,1 1 1 0 0,-1-1 0 0 0,1 1-1 0 0,-1 0 1 0 0,1 0-1 0 0,-1 1 1 0 0,1-1-1 0 0,0 1 1 0 0,-1-1-1 0 0,1 1 1 0 0,0 0-1 0 0,-1 1 1 0 0,2-1 15 0 0,-1 1-15 0 0,0 0 1 0 0,0 1 0 0 0,0-1-1 0 0,0 1 1 0 0,0 0 0 0 0,0 0 0 0 0,-1 0-1 0 0,1 0 1 0 0,-1 1 0 0 0,1-1-1 0 0,0 2 15 0 0,4 2-8 0 0,6 2 8 0 0,-12-8 0 0 0,-1 1 0 0 0,1-1 0 0 0,0 1 0 0 0,-1 0 0 0 0,1 0 0 0 0,-1 0 0 0 0,1 0 0 0 0,-1 0 0 0 0,0 0 0 0 0,1 1 0 0 0,1 1 2 0 0,1 0 0 0 0,0-1 0 0 0,0 1 0 0 0,0-1 0 0 0,0 0 0 0 0,0 0 0 0 0,0 0 0 0 0,0 0 0 0 0,1-1 0 0 0,-1 0 0 0 0,1 0-2 0 0,24 10 322 0 0,-24-9-251 0 0,-1 0-1 0 0,0-1 0 0 0,1 1 1 0 0,0-1-1 0 0,-1 0 0 0 0,1-1 1 0 0,0 1-1 0 0,-1-1 0 0 0,1 0 1 0 0,0 0-1 0 0,0 0 0 0 0,-1-1 1 0 0,1 1-1 0 0,0-1 0 0 0,3-1-70 0 0,-1-1 46 0 0,0 1-1 0 0,0-1 0 0 0,0 0 1 0 0,-1-1-1 0 0,1 0 0 0 0,-1 0 0 0 0,0 0 1 0 0,0-1-1 0 0,3-3-45 0 0,-6 5 16 0 0,-1 1-1 0 0,0-1 1 0 0,0 0-1 0 0,0 0 1 0 0,-1 0-1 0 0,1 0 1 0 0,-1-1 0 0 0,0 1-1 0 0,0 0 1 0 0,0-1-1 0 0,1-1-15 0 0,-1-3-51 0 0,1 0-1 0 0,-1 0 1 0 0,0 0-1 0 0,-1-3 52 0 0,0 5-84 0 0,0-4-70 0 0,0-1 0 0 0,-1 1 0 0 0,0-1 0 0 0,-2-9 154 0 0,3 14-54 0 0,0 5 45 0 0,0 1 0 0 0,0-1 0 0 0,0 1 0 0 0,0-1 0 0 0,0 1 0 0 0,0-1 0 0 0,0 1-1 0 0,0-1 1 0 0,0 0 0 0 0,0 1 0 0 0,0-1 0 0 0,0 1 0 0 0,0-1 0 0 0,0 1 0 0 0,-1-1 0 0 0,1 1 0 0 0,0-1 0 0 0,0 1-1 0 0,-1-1 1 0 0,1 1 0 0 0,0-1 0 0 0,-1 1 0 0 0,1 0 0 0 0,0-1 0 0 0,-1 1 0 0 0,1-1 0 0 0,0 1 0 0 0,-1 0 0 0 0,1-1-1 0 0,-1 1 1 0 0,1 0 9 0 0,-10 14-216 0 0,9-12 199 0 0,0 0 1 0 0,0 0-1 0 0,0 0 0 0 0,0 0 0 0 0,0 0 0 0 0,1 0 0 0 0,-1 1 0 0 0,1-1 1 0 0,-1 0-1 0 0,1 0 0 0 0,0 1 0 0 0,0-1 0 0 0,0 0 0 0 0,0 0 0 0 0,0 1 17 0 0,9 33-41 0 0,-4-19 47 0 0,-3-12-6 0 0,-1 0-1 0 0,1-1 0 0 0,0 1 0 0 0,1-1 0 0 0,-1 0 0 0 0,1 1 1 0 0,0-1-1 0 0,0 0 0 0 0,0-1 0 0 0,0 1 0 0 0,1-1 1 0 0,3 4 0 0 0,7 4-47 0 0,1 0 0 0 0,13 7 47 0 0,-17-11-25 0 0,1 0 61 0 0,1-1 0 0 0,0 0 0 0 0,0 0 0 0 0,0-2 0 0 0,4 1-36 0 0,72 17 206 0 0,-53-15-268 0 0,-12-2-6 0 0,-1-1 4 0 0</inkml:trace>
  <inkml:trace contextRef="#ctx0" brushRef="#br0" timeOffset="3766.247">1365 689 8696 0 0,'0'0'397'0'0,"0"0"-8"0"0,0 0-163 0 0,0 0 223 0 0,0 0 126 0 0,-6 3 1283 0 0,-2-2-1418 0 0,-1 0 0 0 0,1 0 0 0 0,-1-1 0 0 0,0 0 0 0 0,1 0 0 0 0,-4-2-440 0 0,-7-2 1497 0 0,19 4-1452 0 0,0 0-1 0 0,0 0 1 0 0,0 0-1 0 0,0 0 0 0 0,0 0 1 0 0,0 0-1 0 0,0 0 1 0 0,0 0-1 0 0,0 0 0 0 0,0 0 1 0 0,0 0-1 0 0,0 0 1 0 0,0 0-1 0 0,0 0 0 0 0,0-1 1 0 0,0 1-1 0 0,0 0 1 0 0,0 0-1 0 0,0 0 0 0 0,0 0 1 0 0,0 0-1 0 0,0 0 1 0 0,0 0-1 0 0,0 0 0 0 0,0 0 1 0 0,0 0-1 0 0,0 0 1 0 0,0 0-1 0 0,0 0 0 0 0,0 0 1 0 0,0 0-1 0 0,0 0 1 0 0,0 0-1 0 0,0 0 0 0 0,0 0 1 0 0,0 0-1 0 0,0 0 1 0 0,0 0-1 0 0,0 0 0 0 0,0 0 1 0 0,-1 0-1 0 0,1 0-44 0 0,8-2 186 0 0,108-1-1197 0 0,-114 3 1107 0 0,-2 0 131 0 0,-19 0 585 0 0,-71 2 597 0 0,66-2-1298 0 0,20-1-110 0 0,0 1 0 0 0,-1 0-1 0 0,1 0 1 0 0,0 0-1 0 0,0 0 1 0 0,-3 1-1 0 0,-1 0 41 0 0,7-1-998 0 0,0 1-3780 0 0,-2 4-1612 0 0</inkml:trace>
  <inkml:trace contextRef="#ctx0" brushRef="#br0" timeOffset="7341.742">3024 1 14600 0 0,'0'0'330'0'0,"0"0"45"0"0,0 0 20 0 0,0 0-38 0 0,-1 1-229 0 0,-16 38-245 0 0,-21 32 117 0 0,7-18 285 0 0,22-38-107 0 0,1 0 0 0 0,0 1 0 0 0,0 1-178 0 0,-15 30 396 0 0,14-26 83 0 0,9-20-1123 0 0,0-1-305 0 0,0 0-62 0 0,0 0-11 0 0</inkml:trace>
  <inkml:trace contextRef="#ctx0" brushRef="#br0" timeOffset="7628.975">3117 23 15408 0 0,'0'0'704'0'0,"0"0"-15"0"0,0 1-445 0 0,-6 17 301 0 0,0-1 0 0 0,-9 16-545 0 0,9-22-18 0 0,0 0 52 0 0,0 1 1 0 0,1 0-1 0 0,0 0 0 0 0,0 0 1 0 0,2 0-1 0 0,-1 1 0 0 0,2 0 0 0 0,-1 2-34 0 0,0 7 64 0 0,-2-3-48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5:56.4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318 430 10336 0 0,'-26'-4'472'0'0,"24"2"102"0"0,5-1-553 0 0,3-2 82 0 0,-5 5 157 0 0,5 0 231 0 0,-7 1 202 0 0,-3 2 302 0 0,4-3-970 0 0,0 1 0 0 0,1-1 0 0 0,-1 0 0 0 0,0 1 0 0 0,0-1 0 0 0,1 0 0 0 0,-1 0 0 0 0,0 1 0 0 0,0-1 0 0 0,1 0 0 0 0,-1 0 0 0 0,0 1-1 0 0,1-1 1 0 0,-1 0 0 0 0,0 0 0 0 0,1 0 0 0 0,-1 1 0 0 0,0-1 0 0 0,1 0 0 0 0,-1 0 0 0 0,0 0 0 0 0,1 0 0 0 0,-1 0 0 0 0,1 0-25 0 0,0 1 63 0 0,-1-1 0 0 0,1 1 0 0 0,0 0 1 0 0,0-1-1 0 0,0 1 0 0 0,0 0 0 0 0,0 0 1 0 0,-1 0-1 0 0,1-1 0 0 0,0 1 1 0 0,-1 0-1 0 0,1 0 0 0 0,-1 0 0 0 0,1 0 1 0 0,-1 0-1 0 0,1 0 0 0 0,-1 0 0 0 0,1 1-63 0 0,8 13 556 0 0,-2-8-330 0 0,-5-6-93 0 0,-1 0 1 0 0,1 1-1 0 0,0-1 1 0 0,-1 1-1 0 0,1-1 1 0 0,-1 1-1 0 0,0 0 1 0 0,0-1-1 0 0,1 1 1 0 0,-1 0 0 0 0,0 0-1 0 0,-1 0 1 0 0,1 0-1 0 0,0 0 1 0 0,0 0-1 0 0,-1 0 1 0 0,1 0-1 0 0,-1 0 1 0 0,0 1-134 0 0,8 22 686 0 0,-6-21-816 0 0,-1-1 1 0 0,1 1-1 0 0,-1-1 1 0 0,0 1 0 0 0,-1 0-1 0 0,1 1 130 0 0,0-2-70 0 0,-1 0 1 0 0,1 1-1 0 0,0-1 1 0 0,0 0-1 0 0,1 0 0 0 0,0 2 70 0 0,-1-3 18 0 0,0-1-1 0 0,0 1 0 0 0,0 0 0 0 0,-1 0 0 0 0,1 1 1 0 0,0-1-1 0 0,-1 0 0 0 0,1 0 0 0 0,-1 0 0 0 0,0 0 0 0 0,0 0 1 0 0,0 0-1 0 0,0 1 0 0 0,0-1 0 0 0,0 0 0 0 0,-1 2-17 0 0,-1 0 58 0 0,2-4-46 0 0,0 1 0 0 0,-1-1 0 0 0,1 1 0 0 0,0-1 0 0 0,0 1 0 0 0,-1-1 0 0 0,1 1 0 0 0,0-1 0 0 0,0 1 0 0 0,0-1 1 0 0,0 1-1 0 0,0-1 0 0 0,0 1 0 0 0,0-1 0 0 0,0 1 0 0 0,0 0 0 0 0,0-1 0 0 0,0 1 0 0 0,0-1 0 0 0,0 1 0 0 0,0-1 0 0 0,0 1 1 0 0,1-1-1 0 0,-1 1 0 0 0,0-1 0 0 0,0 1 0 0 0,1-1 0 0 0,-1 1 0 0 0,0-1 0 0 0,0 1 0 0 0,1-1 0 0 0,-1 0 0 0 0,1 1-12 0 0,-8 3 250 0 0,4-2-183 0 0,4-2 256 0 0,1-13 45 0 0,5 5-288 0 0,-6 8-75 0 0,-1-1 1 0 0,1 1 0 0 0,-1-1 0 0 0,1 1-1 0 0,0-1 1 0 0,-1 1 0 0 0,1-1 0 0 0,-1 1 0 0 0,1-1-1 0 0,-1 1 1 0 0,0-1 0 0 0,1 0 0 0 0,-1 1 0 0 0,0-1-1 0 0,1 0 1 0 0,-1 0 0 0 0,0 1 0 0 0,0-1 0 0 0,0 0-1 0 0,1 1 1 0 0,-1-1 0 0 0,0 0 0 0 0,0 0 0 0 0,0 1-1 0 0,0-2-5 0 0,-1-3 31 0 0,0 4-26 0 0,1 0-1 0 0,0 0 0 0 0,0 0 1 0 0,-1 0-1 0 0,1 0 1 0 0,0 0-1 0 0,0 0 1 0 0,0 0-1 0 0,0 0 1 0 0,0 0-1 0 0,1 0 1 0 0,-1 0-1 0 0,0 0 1 0 0,0 0-1 0 0,1 0 0 0 0,-1 0 1 0 0,0 0-1 0 0,1 0 1 0 0,-1 0-1 0 0,1 0 1 0 0,-1 0-1 0 0,1 0 1 0 0,0 0-1 0 0,-1 0 1 0 0,1 1-1 0 0,0-1 0 0 0,0 0 1 0 0,-1 1-1 0 0,1-1-4 0 0,0 0 4 0 0,0-1-1 0 0,0 1 1 0 0,0-1-1 0 0,0 1 1 0 0,0 0-1 0 0,0-1 1 0 0,-1 0-1 0 0,1 1 1 0 0,-1-1-1 0 0,1 1 1 0 0,-1-1-1 0 0,0 0 0 0 0,1 1 1 0 0,-1-1-1 0 0,0 0 1 0 0,0 1-1 0 0,0-1 1 0 0,0 0-4 0 0,0 0-1 0 0,0 0 1 0 0,0 0-1 0 0,0 0 1 0 0,0 0-1 0 0,0-1 1 0 0,1 1-1 0 0,-1 0 1 0 0,1 0-1 0 0,0 0 1 0 0,0 0-1 0 0,-1 0 1 0 0,1 0-1 0 0,1 0 1 0 0,-1 0-16 0 0,1-1 0 0 0,-1 0 0 0 0,1 1 0 0 0,-1-1 0 0 0,0 0 0 0 0,0 0 0 0 0,0 0 0 0 0,0 0 0 0 0,0 0 0 0 0,-1-2 16 0 0,1 4-11 0 0,0-1 1 0 0,0 1-1 0 0,0-1 0 0 0,0 1 0 0 0,0-1 0 0 0,0 1 0 0 0,0-1 0 0 0,0 1 0 0 0,1 0 0 0 0,-1 0 0 0 0,0-1 0 0 0,1 1 1 0 0,-1 0-1 0 0,2 0 11 0 0,21-12-216 0 0,-21 12 208 0 0,0 1-1 0 0,0 0 0 0 0,0 0 0 0 0,0 0 0 0 0,0 0 0 0 0,0 0 1 0 0,-1 0-1 0 0,1 1 0 0 0,0-1 0 0 0,0 1 0 0 0,2 1 9 0 0,26 10-382 0 0,-29-11 324 0 0,-1 0 13 0 0,0-1 0 0 0,1 1 0 0 0,-1 0 0 0 0,0 1-1 0 0,0-1 1 0 0,0 0 0 0 0,0 0 0 0 0,0 0 0 0 0,0 1 0 0 0,0-1 0 0 0,0 1 45 0 0,4 5-15 0 0,-3-5 16 0 0,0 0-1 0 0,0 0 1 0 0,0 1-1 0 0,-1-1 0 0 0,1 1 1 0 0,-1 0-1 0 0,0-1 0 0 0,1 1 1 0 0,-1 0-1 0 0,0 0 1 0 0,-1 0-1 0 0,1 0 0 0 0,0 0 1 0 0,-1 1-1 0 0,7 11 131 0 0,-6-14-123 0 0,0 0 1 0 0,-1 0-1 0 0,1-1 0 0 0,0 1 0 0 0,-1 0 0 0 0,1 0 1 0 0,-1 0-1 0 0,0 0 0 0 0,1 0 0 0 0,-1 0 0 0 0,0 0 1 0 0,1 0-1 0 0,-1 1 0 0 0,0-1 0 0 0,0 0 0 0 0,0 1-8 0 0,-2 5-25 0 0,1-6 19 0 0,1-1-1 0 0,0 0 1 0 0,0 1 0 0 0,0-1-1 0 0,-1 1 1 0 0,1-1-1 0 0,0 0 1 0 0,0 1-1 0 0,0-1 1 0 0,0 1-1 0 0,0-1 1 0 0,0 1-1 0 0,0-1 1 0 0,0 0-1 0 0,0 1 1 0 0,0-1-1 0 0,0 1 1 0 0,0-1-1 0 0,0 1 1 0 0,0-1-1 0 0,1 0 1 0 0,-1 1-1 0 0,0-1 1 0 0,0 1-1 0 0,0-1 1 0 0,1 0-1 0 0,-1 1 1 0 0,0-1-1 0 0,0 0 1 0 0,1 1-1 0 0,-1-1 1 0 0,0 0-1 0 0,1 1 1 0 0,-1-1-1 0 0,0 0 7 0 0,0 0 0 0 0,0 0-1 0 0,0 0 0 0 0,0 0 0 0 0,0 0 0 0 0,0 0 0 0 0,0 0 0 0 0,0 0 0 0 0,0 0 0 0 0,0 0 0 0 0,0 0 0 0 0,0 1 0 0 0,0-1 1 0 0,0 0-1 0 0,0 0 0 0 0,0 0 0 0 0,0 0 0 0 0,0 0 0 0 0,0 0 0 0 0,0 0 0 0 0,0 0 0 0 0,0 0 0 0 0,0 0 0 0 0,0 0 0 0 0,0 0 1 0 0,0 0-1 0 0,0 0 0 0 0,0 0 0 0 0,0 0 0 0 0,0 0 0 0 0,0 1 0 0 0,0-1 0 0 0,0 0 0 0 0,0 0 0 0 0,0 0 0 0 0,0 0 0 0 0,0 0 1 0 0,0 0-1 0 0,0 0 0 0 0,0 0 0 0 0,0 0 0 0 0,0 0 0 0 0,0 0 0 0 0,0 0 0 0 0,0 0 0 0 0,0 0 0 0 0,0 0 0 0 0,0 0 0 0 0,0 0 1 0 0,0 0-1 0 0,0 0 0 0 0,0 1 0 0 0,0-1 0 0 0,0 0 0 0 0,0 0 0 0 0,0 0 0 0 0,0 0 0 0 0,0 0 0 0 0,0 0 0 0 0,0 0 0 0 0,1 0 1 0 0,-1 0-1 0 0,0 0 1 0 0,-2 1 70 0 0,10 5 796 0 0,-8-6-863 0 0,0 1-1 0 0,0-1 0 0 0,1 0 0 0 0,-1 0 0 0 0,0 0 1 0 0,0 0-1 0 0,0 0 0 0 0,0 0 0 0 0,0 0 0 0 0,0 0 1 0 0,0 0-1 0 0,0 0 0 0 0,0 0 0 0 0,1 0 0 0 0,-1 0 1 0 0,0 0-1 0 0,0 0 0 0 0,0 0 0 0 0,0 0 0 0 0,0 0 1 0 0,0 0-1 0 0,0 0 0 0 0,1 0 0 0 0,-1 0 0 0 0,0 0 1 0 0,0 0-1 0 0,0 0 0 0 0,0 0 0 0 0,0 0 0 0 0,0 0 1 0 0,0 0-1 0 0,0 0 0 0 0,0-1 0 0 0,0 1 0 0 0,1 0 1 0 0,-1 0-1 0 0,0 0 0 0 0,0 0 0 0 0,0 0 1 0 0,0 0-1 0 0,0 0 0 0 0,0 0 0 0 0,0 0 0 0 0,0 0 1 0 0,0-1-1 0 0,0 1 0 0 0,0 0 0 0 0,0 0 0 0 0,0 0 1 0 0,0 0-1 0 0,0 0 0 0 0,0 0 0 0 0,0 0 0 0 0,0 0 1 0 0,0-1-1 0 0,0 1 0 0 0,0 0 0 0 0,0 0 0 0 0,0 0 1 0 0,0 0-1 0 0,0 0 0 0 0,0 0 0 0 0,0 0 0 0 0,0 0 1 0 0,0-1-3 0 0,-2-12 143 0 0,1-3 18 0 0,2 14-143 0 0,-1 0-1 0 0,1-1 0 0 0,-1 1 0 0 0,1 0 0 0 0,-1-1 0 0 0,0 1 0 0 0,0-1 1 0 0,0 1-1 0 0,0 0 0 0 0,0-1 0 0 0,-1 1 0 0 0,1-1 0 0 0,-1 1 0 0 0,0 0-17 0 0,1 1 0 0 0,0 0 0 0 0,0 0 1 0 0,0 0-1 0 0,0 0 0 0 0,0 1 0 0 0,0-1 0 0 0,0 0 0 0 0,0 0 0 0 0,0 0 0 0 0,0 0 0 0 0,0 1 0 0 0,1-1 0 0 0,-1 0 0 0 0,0 0 0 0 0,1 0 0 0 0,-1 1 0 0 0,0-1 0 0 0,1 0 0 0 0,-1 1 0 0 0,1-1 0 0 0,-1 0 0 0 0,1 0 0 0 0,0 1-1 0 0,-1-1 1 0 0,1 0-1 0 0,0 0 0 0 0,-1 0 0 0 0,1 0 0 0 0,-1 0 0 0 0,0 0 0 0 0,1 0 0 0 0,-1 0 0 0 0,0 0 0 0 0,1 0 1 0 0,-1 0-1 0 0,0-1 1 0 0,0-3-34 0 0,-1 4 33 0 0,1 1 0 0 0,0-1 0 0 0,0 0 0 0 0,0 0 0 0 0,0 0 0 0 0,0 0 0 0 0,0 1 0 0 0,0-1 0 0 0,1 0 0 0 0,-1 0 0 0 0,0 0 0 0 0,0 0 0 0 0,1 1 0 0 0,-1-1 1 0 0,1 0-3 0 0,-1 1-1 0 0,1-1 1 0 0,0 1-1 0 0,-1-1 1 0 0,1 1 0 0 0,0-1-1 0 0,-1 1 1 0 0,1-1-1 0 0,0 1 1 0 0,0 0-1 0 0,0 0 1 0 0,-1-1-1 0 0,1 1 1 0 0,0 0-1 0 0,0 0 1 0 0,0 0 0 0 0,0 0-1 0 0,-1 0 1 0 0,1 0-1 0 0,0 0 1 0 0,1 0 3 0 0,1 0-19 0 0,0 1 0 0 0,0 0 0 0 0,0-1-1 0 0,0 1 1 0 0,0 0 0 0 0,-1 0 0 0 0,1 1 0 0 0,0-1 0 0 0,0 1 0 0 0,2 1 19 0 0,-3-1-18 0 0,1 1 0 0 0,0-1 1 0 0,-1 1-1 0 0,0-1 0 0 0,0 1 0 0 0,0 0 0 0 0,0 0 1 0 0,1 1 17 0 0,-1-1-9 0 0,6 17-33 0 0,-8-18 41 0 0,1 0 0 0 0,-1 0 0 0 0,1 0 0 0 0,0 0 0 0 0,0-1 0 0 0,0 1 0 0 0,0 0 0 0 0,0 0 0 0 0,0 0 0 0 0,0-1 0 0 0,1 1 1 0 0,1 2 14 0 0,-1-3-12 0 0,0 1 1 0 0,0-1 0 0 0,-1 1 0 0 0,1 0 0 0 0,-1 0 0 0 0,1 0-1 0 0,-1 0 1 0 0,0 0 0 0 0,0 0 0 0 0,0 0 0 0 0,0 0 0 0 0,0 1 0 0 0,0-1-1 0 0,-1 1-2 0 0,1-1 0 0 0,0 1 0 0 0,0-1 0 0 0,1 0 0 0 0,-1 0 0 0 0,0 1 0 0 0,1-1 0 0 0,-1 0 0 0 0,1 0 0 0 0,0-1 0 0 0,0 1 0 0 0,-1 0 0 0 0,1-1 0 0 0,0 1 0 0 0,1-1 0 0 0,-1 1 0 0 0,16 13 54 0 0,-16-12-56 0 0,1 0-1 0 0,1-1 1 0 0,-1 1 0 0 0,0-1 0 0 0,1 0 0 0 0,-1 0 0 0 0,1 0 0 0 0,-1-1 0 0 0,1 1-1 0 0,0-1 1 0 0,0 0 0 0 0,0 0 2 0 0,6 1-874 0 0,-1 0 0 0 0,0-1-1 0 0,1 0 1 0 0,6 0 874 0 0,0-1-6162 0 0</inkml:trace>
  <inkml:trace contextRef="#ctx0" brushRef="#br0" timeOffset="322.657">1074 425 13072 0 0,'-5'-3'633'0'0,"2"1"-559"0"0,-1 1 0 0 0,0 0 1 0 0,0 1-1 0 0,1-1 0 0 0,-1 0 0 0 0,0 1 1 0 0,0 0-1 0 0,0 0 0 0 0,1 0 0 0 0,-1 1 0 0 0,0-1 1 0 0,0 1-1 0 0,1 0 0 0 0,-1 0 0 0 0,0 0 1 0 0,0 1-75 0 0,-5 1 327 0 0,1 0 0 0 0,1 1 1 0 0,-1 0-1 0 0,0 1 0 0 0,1 0 1 0 0,-4 4-328 0 0,8-7 193 0 0,1 0-1 0 0,0 1 1 0 0,0 0 0 0 0,0-1 0 0 0,1 1-1 0 0,-1 0 1 0 0,1 0 0 0 0,0 0 0 0 0,0 0 0 0 0,-1 1-194 0 0,-5 13 26 0 0,6-15-82 0 0,0 0 0 0 0,1 0 0 0 0,-1 0 0 0 0,0 0 0 0 0,1 0-1 0 0,0 0 1 0 0,0 1 0 0 0,-1-1 0 0 0,1 0 0 0 0,1 0 0 0 0,-1 0 0 0 0,0 0 0 0 0,0 0 0 0 0,1 0 0 0 0,-1 0 0 0 0,1 0 0 0 0,0 0 0 0 0,0 2 57 0 0,4 20 623 0 0,-5-22-588 0 0,0 0 0 0 0,0-1 1 0 0,0 1-1 0 0,0 0 0 0 0,0 0 1 0 0,0 0-1 0 0,1-1 0 0 0,-1 1 1 0 0,1 0-1 0 0,-1-1 0 0 0,1 1 1 0 0,0 0-1 0 0,-1-1 0 0 0,1 1 1 0 0,0-1-1 0 0,0 1 0 0 0,0-1 1 0 0,0 1-1 0 0,1-1 0 0 0,-1 0 1 0 0,0 1-1 0 0,1-1-35 0 0,10 12-606 0 0,-10-11 588 0 0,-1 0-1 0 0,0-1 0 0 0,0 1 0 0 0,1-1 1 0 0,-1 1-1 0 0,1-1 0 0 0,0 0 0 0 0,-1 0 0 0 0,1 1 1 0 0,0-1-1 0 0,0 0 0 0 0,0-1 0 0 0,0 1 1 0 0,-1 0-1 0 0,1 0 0 0 0,0-1 0 0 0,0 1 1 0 0,0-1-1 0 0,1 0 0 0 0,-1 0 0 0 0,0 1 0 0 0,1-1 19 0 0,0 0 52 0 0,1-1 0 0 0,-1 1 0 0 0,1 0 0 0 0,-1-1 0 0 0,1 0 0 0 0,-1 1 0 0 0,1-1 0 0 0,-1-1 0 0 0,0 1 0 0 0,0 0 0 0 0,1-1 0 0 0,-1 0 0 0 0,0 0 0 0 0,0 0 0 0 0,-1 0 0 0 0,1 0 0 0 0,0 0 0 0 0,-1-1 0 0 0,1 1 0 0 0,-1-1 0 0 0,0 0 0 0 0,0 0 0 0 0,0 0 0 0 0,0 0 0 0 0,0 0 0 0 0,-1 0 0 0 0,2-3-52 0 0,2-9 148 0 0,-4 13-135 0 0,0-1 1 0 0,0 1-1 0 0,0 0 1 0 0,-1-1-1 0 0,1 1 1 0 0,0 0 0 0 0,-1-1-1 0 0,0 1 1 0 0,1-1-1 0 0,-1 1 1 0 0,0-1-1 0 0,0 1 1 0 0,-1-1-1 0 0,1 1 1 0 0,0-1-1 0 0,-1 1 1 0 0,0-1-14 0 0,-5-19 108 0 0,5 18-89 0 0,0 0 0 0 0,0 1-1 0 0,0 0 1 0 0,0-1-1 0 0,0 1 1 0 0,-1 0 0 0 0,1-1-1 0 0,-1 1 1 0 0,0 0-1 0 0,0 0 1 0 0,0 1 0 0 0,-1-1-19 0 0,-20-18 118 0 0,18 18-111 0 0,0-1 0 0 0,0-1 0 0 0,0 1 0 0 0,-2-4-7 0 0,7 7 0 0 0,-1 1 1 0 0,1-1-1 0 0,-1 1 0 0 0,0-1 0 0 0,1 0 0 0 0,-1 1 0 0 0,0-1 0 0 0,0 1 0 0 0,1-1 0 0 0,-1 1 0 0 0,0 0 0 0 0,0-1 0 0 0,0 1 0 0 0,0 0 0 0 0,1-1 0 0 0,-1 1 1 0 0,0 0-1 0 0,0 0 0 0 0,-1 0 0 0 0,-17-5-15 0 0,18 4-53 0 0,-7 1-439 0 0,9-1 22 0 0,4-1 262 0 0,-1 2-4131 0 0,-4 0 2437 0 0</inkml:trace>
  <inkml:trace contextRef="#ctx0" brushRef="#br0" timeOffset="1048.154">1370 411 12320 0 0,'0'0'564'0'0,"-1"0"-10"0"0,-1 0-482 0 0,1 0 0 0 0,-1 1 0 0 0,0-1-1 0 0,0 0 1 0 0,0 1 0 0 0,0-1 0 0 0,1 1-1 0 0,-1 0 1 0 0,0 0 0 0 0,1 0 0 0 0,-1-1 0 0 0,1 1-1 0 0,-1 1 1 0 0,1-1 0 0 0,-1 0 0 0 0,0 1-72 0 0,-18 23 995 0 0,13-16-865 0 0,-1 5 89 0 0,0 0 0 0 0,0 1 1 0 0,1 0-1 0 0,1 0 0 0 0,1 1-219 0 0,2-8 31 0 0,0-2 0 0 0,1 0-1 0 0,0 0 0 0 0,1 0 0 0 0,-1 0 0 0 0,1 0 0 0 0,1 1 0 0 0,-1 2-30 0 0,1-7 18 0 0,0 0 0 0 0,0 0 0 0 0,0-1 0 0 0,1 1 0 0 0,-1 0 0 0 0,0 0-1 0 0,1 0 1 0 0,0 0 0 0 0,-1-1 0 0 0,1 1 0 0 0,0 0 0 0 0,0-1 0 0 0,0 1 0 0 0,0 0 0 0 0,0-1 0 0 0,0 1 0 0 0,0-1 0 0 0,1 0 0 0 0,-1 1 0 0 0,1-1-1 0 0,-1 0 1 0 0,1 0 0 0 0,-1 0 0 0 0,1 0 0 0 0,1 1-18 0 0,-2-1 157 0 0,12-1 175 0 0,-9-1-256 0 0,0 1 0 0 0,0-1 0 0 0,0 0-1 0 0,0 0 1 0 0,0 0 0 0 0,-1 0 0 0 0,1-1-1 0 0,0 1 1 0 0,-1-1 0 0 0,1 0 0 0 0,-1 0-1 0 0,0 0 1 0 0,1-1 0 0 0,-1 1-1 0 0,0-1 1 0 0,1-2-76 0 0,8-7 242 0 0,-2-1 0 0 0,0 0 0 0 0,4-6-242 0 0,-7 9 42 0 0,-3 4 4 0 0,-1-1 0 0 0,1 1 0 0 0,-1-1 0 0 0,0 0 0 0 0,0-1 0 0 0,1-6-46 0 0,8-47 174 0 0,-8 36-104 0 0,1-10 29 0 0,-2 0-1 0 0,-1-12-98 0 0,1-2-19 0 0,-3 32-20 0 0,-1 1 0 0 0,0 0 0 0 0,-1-2 39 0 0,0-5-31 0 0,1 16 6 0 0,0 1 1 0 0,0-1 0 0 0,-1 0-1 0 0,0 1 1 0 0,0-1-1 0 0,-1 1 1 0 0,-1-4 24 0 0,4 10 0 0 0,0 0 0 0 0,0 0-1 0 0,0 0 1 0 0,0-1 0 0 0,0 1 0 0 0,0 0 0 0 0,0 0-1 0 0,0 0 1 0 0,0 0 0 0 0,0-1 0 0 0,0 1 0 0 0,0 0-1 0 0,0 0 1 0 0,-1 0 0 0 0,1-1 0 0 0,0 1-1 0 0,0 0 1 0 0,0 0 0 0 0,0 0 0 0 0,0 0 0 0 0,0 0-1 0 0,-1 0 1 0 0,1-1 0 0 0,0 1 0 0 0,0 0 0 0 0,0 0-1 0 0,-1 0 1 0 0,1 0 0 0 0,0 0 0 0 0,0 0 0 0 0,0 0-1 0 0,0 0 1 0 0,-1 0 0 0 0,1 0 0 0 0,0 0 0 0 0,0 0-1 0 0,0 0 1 0 0,-1 0 0 0 0,1 0 0 0 0,0 0-1 0 0,0 0 1 0 0,0 0 0 0 0,-1 0 0 0 0,1 0 0 0 0,0 0-1 0 0,0 0 1 0 0,0 0 0 0 0,-1 0 0 0 0,1 0 0 0 0,0 1-1 0 0,0-1 1 0 0,0 0 0 0 0,0 0 0 0 0,0 0 0 0 0,-1 0-1 0 0,1 0 1 0 0,-4 9 2 0 0,3-8-3 0 0,-7 16 5 0 0,4-11-52 0 0,1 1 1 0 0,0-1-1 0 0,0 1 1 0 0,1 0 0 0 0,0 0-1 0 0,0 0 1 0 0,1 0-1 0 0,-1 3 48 0 0,-3 41-103 0 0,1-21 130 0 0,2 0 0 0 0,1 1 0 0 0,1-1 0 0 0,1 1 0 0 0,4 18-27 0 0,-1-28 0 0 0,-1-2 0 0 0,1-1 0 0 0,0 0 0 0 0,2 0 0 0 0,0 1 0 0 0,-2-10-2 0 0,-1 0 0 0 0,2 0 0 0 0,-1 0 0 0 0,2 0 0 0 0,-1-1 0 0 0,1 0 2 0 0,-4-5 8 0 0,0-1 0 0 0,1 1 0 0 0,-1-1 0 0 0,1 0 0 0 0,-1 0 0 0 0,1 0 1 0 0,0-1-1 0 0,0 1 0 0 0,0-1 0 0 0,0 1 0 0 0,0-1 0 0 0,0 0 0 0 0,0 0 0 0 0,0 0 0 0 0,0-1 0 0 0,1 1 0 0 0,-1-1 1 0 0,0 1-1 0 0,0-1 0 0 0,1 0-8 0 0,3-1 31 0 0,-1 1 1 0 0,0-1 0 0 0,1 0-1 0 0,-1-1 1 0 0,0 0 0 0 0,1 0-1 0 0,-1 0 1 0 0,0 0-1 0 0,0-1 1 0 0,-1 0 0 0 0,1-1-1 0 0,0 1 1 0 0,-1-1 0 0 0,0 0-1 0 0,0 0 1 0 0,0-1-1 0 0,-1 1-31 0 0,7-7 69 0 0,-2-1-1 0 0,1 0 0 0 0,-1 0 0 0 0,-1-1 0 0 0,0 0 0 0 0,4-11-68 0 0,-10 18-9 0 0,0 0-1 0 0,0-1 1 0 0,-1 1 0 0 0,0 0-1 0 0,0 0 1 0 0,0-1-1 0 0,-1 1 1 0 0,0-1-1 0 0,-1 1 1 0 0,1 0-1 0 0,-2-6 10 0 0,2 11-7 0 0,0 0 0 0 0,0 1 0 0 0,-1-1 0 0 0,1 0 0 0 0,0 0 0 0 0,0 1 0 0 0,-1-1 0 0 0,1 0 0 0 0,-1 1 0 0 0,1-1 0 0 0,0 0 0 0 0,-1 1 0 0 0,1-1 0 0 0,-1 1 0 0 0,1-1 0 0 0,-1 0 0 0 0,0 1 0 0 0,1-1 0 0 0,-1 1 0 0 0,0 0 0 0 0,1-1 0 0 0,-1 1 0 0 0,0-1 0 0 0,1 1 0 0 0,-1 0 0 0 0,0 0 0 0 0,0-1-1 0 0,1 1 1 0 0,-1 0 0 0 0,0 0 0 0 0,0 0 0 0 0,1 0 0 0 0,-2 0 7 0 0,2 0 0 0 0,-1 0 0 0 0,1 0 0 0 0,0 0 0 0 0,-1 0 0 0 0,1 0 0 0 0,0 1 0 0 0,0-1 0 0 0,-1 0 0 0 0,1 0 0 0 0,0 0 0 0 0,-1 0 0 0 0,1 1 0 0 0,0-1 0 0 0,0 0 0 0 0,-1 0 0 0 0,1 1 0 0 0,0-1 0 0 0,0 0 0 0 0,-1 0 0 0 0,1 1 0 0 0,0-1 0 0 0,0 0 0 0 0,0 1 0 0 0,0-1 0 0 0,0 0 0 0 0,-1 1 0 0 0,1-1 0 0 0,0 0 0 0 0,0 1 0 0 0,0-1 0 0 0,0 0 0 0 0,0 1 0 0 0,0-1 0 0 0,0 0 0 0 0,0 1 0 0 0,0-1 0 0 0,0 0 0 0 0,0 1 0 0 0,0-1 0 0 0,1 0 0 0 0,-2 3-3 0 0,1 0 0 0 0,-1 0-1 0 0,1 0 1 0 0,0 0-1 0 0,0 0 1 0 0,0 0 0 0 0,0 0-1 0 0,1 0 1 0 0,-1 0-1 0 0,1 0 1 0 0,0 0 0 0 0,0-1-1 0 0,0 1 1 0 0,0 1 3 0 0,4 5-40 0 0,0-1-1 0 0,0 1 1 0 0,4 4 40 0 0,-5-7-13 0 0,1 0 17 0 0,0-1-1 0 0,0 1 1 0 0,0-1-1 0 0,1 0 1 0 0,0 0 0 0 0,0-1-1 0 0,0 1 1 0 0,1-1-1 0 0,-1-1 1 0 0,1 1 0 0 0,6 1-4 0 0,3 2-2 0 0,1-2 1 0 0,0 0-1 0 0,0-1 0 0 0,9 1 2 0 0,-9-3-1446 0 0,2-2-5415 0 0</inkml:trace>
  <inkml:trace contextRef="#ctx0" brushRef="#br0" timeOffset="7306.381">1650 435 6912 0 0,'0'0'528'0'0,"0"0"-219"0"0,0 0 347 0 0,0 0 192 0 0,0 0 43 0 0,2 0-81 0 0,9 1-91 0 0,-7-1-430 0 0,-1 1 1 0 0,0-1-1 0 0,0 0 1 0 0,0 0-1 0 0,0-1 1 0 0,0 1-1 0 0,1-1 1 0 0,-1 1-1 0 0,0-1 1 0 0,1-1-290 0 0,14-2 529 0 0,-14 4-391 0 0,0-1 1 0 0,0 0-1 0 0,0 0 1 0 0,0 0-1 0 0,0 0 1 0 0,0-1-139 0 0,30-12 425 0 0,-27 12-359 0 0,1-1 0 0 0,-1 0 0 0 0,0-1 0 0 0,0 1 0 0 0,0-1 0 0 0,0-1 0 0 0,5-4-66 0 0,8-6 223 0 0,-17 13-13 0 0,0 0 1 0 0,1-1 0 0 0,-1 1-1 0 0,0-1 1 0 0,0 0 0 0 0,-1 0 0 0 0,1 0-1 0 0,0 0 1 0 0,-1-1 0 0 0,0 1-1 0 0,0-1 1 0 0,1-1-211 0 0,4-13-831 0 0,-7 16 539 0 0,0 2 336 0 0,-8-2 207 0 0,5 1-226 0 0,0 0 0 0 0,0 1 0 0 0,0-1 0 0 0,0 1 0 0 0,0 0-1 0 0,0-1 1 0 0,-1 2 0 0 0,1-1 0 0 0,0 0 0 0 0,0 0 0 0 0,0 1 0 0 0,0 0 0 0 0,0 0 0 0 0,0 0-1 0 0,0 0 1 0 0,0 0 0 0 0,0 0 0 0 0,0 1-25 0 0,-25 11 55 0 0,19-9 37 0 0,0 0-1 0 0,0 0 1 0 0,1 1 0 0 0,-1 0-1 0 0,1 0 1 0 0,0 1-1 0 0,0 0 1 0 0,1 1-1 0 0,0-1 1 0 0,-2 4-92 0 0,-4 1 207 0 0,11-10-179 0 0,0 1-1 0 0,1-1 0 0 0,-1 0 0 0 0,0 1 0 0 0,1-1 0 0 0,-1 1 0 0 0,1 0 0 0 0,0-1 0 0 0,-1 1 0 0 0,1 0 0 0 0,0 0-27 0 0,-21 44 335 0 0,20-40-324 0 0,1-1 0 0 0,0 1 0 0 0,0-1 0 0 0,0 1 0 0 0,1 0 0 0 0,-1-1 0 0 0,1 1 0 0 0,1-1 0 0 0,-1 1 0 0 0,1 0 0 0 0,0-1 0 0 0,0 1 1 0 0,1-1-1 0 0,-1 1 0 0 0,1-1 0 0 0,1 0 0 0 0,-1 0 0 0 0,1 0 0 0 0,-1 0 0 0 0,2 0 0 0 0,-1 0 0 0 0,0-1 0 0 0,1 0 0 0 0,0 0 0 0 0,0 0 0 0 0,0 0 0 0 0,2 1-11 0 0,4 1 115 0 0,-1 0 0 0 0,1-1 0 0 0,-1 0 0 0 0,1-1 0 0 0,1 0 0 0 0,9 2-115 0 0,30 5-914 0 0,-16-5-2934 0 0,-25-5 2313 0 0,18 5-5201 0 0</inkml:trace>
  <inkml:trace contextRef="#ctx0" brushRef="#br0" timeOffset="8461.568">477 1 13472 0 0,'0'0'620'0'0,"-8"0"200"0"0,4 4-796 0 0,-4 14 137 0 0,6-16-125 0 0,1 0 1 0 0,0 0-1 0 0,0 1 1 0 0,0-1-1 0 0,0 1 1 0 0,0-1-1 0 0,0 1 1 0 0,1-1-1 0 0,-1 1 1 0 0,1 0-1 0 0,-1 0-36 0 0,1 0 55 0 0,0 0 0 0 0,-1 0-1 0 0,1 0 1 0 0,-1 0 0 0 0,0 0-1 0 0,0 0 1 0 0,0 0 0 0 0,0 0-1 0 0,0 0 1 0 0,-1-1 0 0 0,1 1-1 0 0,-1-1 1 0 0,0 1 0 0 0,-1 1-55 0 0,2-3 34 0 0,0 1 1 0 0,1-1 0 0 0,-1 1 0 0 0,0-1 0 0 0,1 1 0 0 0,-1-1 0 0 0,1 1-1 0 0,0 0 1 0 0,-1-1 0 0 0,1 1 0 0 0,0 0 0 0 0,0-1 0 0 0,0 1 0 0 0,0 0-35 0 0,0-1 38 0 0,0 1 1 0 0,0-1 0 0 0,0 1 0 0 0,0 0 0 0 0,-1-1 0 0 0,1 1 0 0 0,0-1 0 0 0,-1 1 0 0 0,1-1 0 0 0,-1 1 0 0 0,0-1 0 0 0,1 1 0 0 0,-1-1 0 0 0,0 0-1 0 0,0 1-38 0 0,-48 53 968 0 0,42-46-918 0 0,0-1-1 0 0,-1 0 0 0 0,0 0 0 0 0,0-1 0 0 0,-1 0 0 0 0,0 0 0 0 0,0 0-49 0 0,-32 26 238 0 0,31-27-227 0 0,5-2-14 0 0,-1-1 1 0 0,0 0-1 0 0,-1 0 1 0 0,1 0-1 0 0,0-1 1 0 0,-1 1-1 0 0,-1-1 3 0 0,2-1-311 0 0,6 0-4702 0 0,0-1 5001 0 0,0 0-5810 0 0</inkml:trace>
  <inkml:trace contextRef="#ctx0" brushRef="#br0" timeOffset="8665.289">287 44 15288 0 0,'0'0'348'0'0,"0"0"49"0"0,0 0 20 0 0,2 0-45 0 0,-3 5-175 0 0,0 0 0 0 0,0 0 1 0 0,-1 0-1 0 0,0-1 0 0 0,0 1 0 0 0,0-1 0 0 0,-1 0 0 0 0,-2 4-197 0 0,-44 39 1472 0 0,20-22-1028 0 0,20-17-304 0 0,-1 0 0 0 0,2 1 0 0 0,-7 7-140 0 0,1 1 247 0 0,-16 13-247 0 0,19-20 12 0 0,1 1-1 0 0,0 0 0 0 0,0 0 1 0 0,1 1-1 0 0,0 3-11 0 0,6-12-66 0 0,1 0-1 0 0,-1 1 1 0 0,0-1-1 0 0,0 0 1 0 0,0 0-1 0 0,0-1 1 0 0,0 1 0 0 0,-1-1 66 0 0,-2 3-934 0 0,-8 9-6072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6:13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262 87 14280 0 0,'0'0'1102'0'0,"0"0"-559"0"0,10 4 2549 0 0,-6 0-2895 0 0,-1-1 1 0 0,1 1-1 0 0,-1 0 1 0 0,0 1-1 0 0,0-1 1 0 0,-1 0-1 0 0,0 1 0 0 0,1 0 1 0 0,-1-1-1 0 0,-1 1 1 0 0,1 0-1 0 0,-1 0 1 0 0,1 5-198 0 0,2 12 385 0 0,-1 1 0 0 0,-1 14-385 0 0,0-13 341 0 0,1 8-67 0 0,-1-18-57 0 0,0 0 1 0 0,-2 1 0 0 0,0-1-1 0 0,0 0-217 0 0,-3 37 271 0 0,3-25-119 0 0,-4 16-152 0 0,3-38 38 0 0,1-1-1 0 0,-1 1 1 0 0,0-1 0 0 0,-1 1-1 0 0,1-1 1 0 0,0 1 0 0 0,-1-1 0 0 0,0 0-1 0 0,0 1-37 0 0,1-3-130 0 0,0 1 0 0 0,0-1 0 0 0,0 0 0 0 0,0 0 0 0 0,0 0 0 0 0,0 0 0 0 0,0 0 0 0 0,-1 0 0 0 0,1 0 0 0 0,0 0 0 0 0,-1 0 0 0 0,1 0 0 0 0,-1-1-1 0 0,1 1 1 0 0,-1 0 0 0 0,1-1 0 0 0,-1 0 0 0 0,1 1 0 0 0,-1-1 0 0 0,1 0 0 0 0,-2 1 130 0 0,-7-1-1423 0 0</inkml:trace>
  <inkml:trace contextRef="#ctx0" brushRef="#br0" timeOffset="334.919">0 298 6912 0 0,'0'0'314'0'0,"13"-6"116"0"0,-8 3 315 0 0,0 1 0 0 0,0 0 0 0 0,0 0 0 0 0,1 0 0 0 0,-1 0 0 0 0,0 1 0 0 0,1 0 0 0 0,2 0-745 0 0,25-1 4093 0 0,-14 1-4205 0 0,12 1 610 0 0,224 5 486 0 0,-230-5-964 0 0,-1-1 0 0 0,0-2 0 0 0,13-2-20 0 0,-4 1 4 0 0,11 7-102 0 0,-43-3 94 0 0,-1 0 1 0 0,1 0 0 0 0,0 0 0 0 0,0 1-1 0 0,-1-1 1 0 0,1 0 0 0 0,0 1 0 0 0,0-1-1 0 0,-1 0 1 0 0,1 1 0 0 0,0-1 0 0 0,-1 1-1 0 0,1-1 1 0 0,-1 1 0 0 0,1-1 0 0 0,0 1-1 0 0,-1 0 4 0 0,1 0-8 0 0,2 7-46 0 0,-3 5 269 0 0,-2 1-1 0 0,0 0 0 0 0,-2 7-214 0 0,1-6 486 0 0,0-1 0 0 0,2 1-1 0 0,-1 10-485 0 0,-1-6 509 0 0,3-17-456 0 0,-1 1 1 0 0,0 0 0 0 0,1-1 0 0 0,0 1-1 0 0,0 0 1 0 0,-1 0 0 0 0,2-1 0 0 0,-1 1-1 0 0,0 0 1 0 0,0 0 0 0 0,1-1 0 0 0,0 1-54 0 0,7 22 514 0 0,-7-24-378 0 0,-1-1-34 0 0,0 0-164 0 0,0 0 13 0 0,1 0 1 0 0,-1 0 0 0 0,0 1 0 0 0,0-1-1 0 0,0 0 1 0 0,1 0 0 0 0,-1 0-1 0 0,0 0 1 0 0,0 0 0 0 0,1 0 0 0 0,-1 0-1 0 0,0 0 1 0 0,0 0 0 0 0,1 0 0 0 0,-1 0-1 0 0,0 0 1 0 0,0 0 0 0 0,0 0-1 0 0,1 0 1 0 0,-1 0 0 0 0,0 0 0 0 0,0 0-1 0 0,1 0 1 0 0,-1 0 0 0 0,0 0 0 0 0,0 0-1 0 0,1 0 49 0 0,5-7-7719 0 0</inkml:trace>
  <inkml:trace contextRef="#ctx0" brushRef="#br0" timeOffset="1424.025">724 73 11976 0 0,'0'0'922'0'0,"7"5"-480"0"0,3 3 277 0 0,-3-3-432 0 0,1 1 0 0 0,-1-1 0 0 0,0 1-1 0 0,-1 1 1 0 0,0-1 0 0 0,0 1 0 0 0,0 0 0 0 0,-1 1 0 0 0,1-1-1 0 0,0 4-286 0 0,1 3 306 0 0,-3-8-250 0 0,-1 0-1 0 0,-1-1 0 0 0,1 1 0 0 0,-1 0 1 0 0,0 1-1 0 0,1 4-55 0 0,-3-8 15 0 0,1-1 1 0 0,0 1-1 0 0,0-1 1 0 0,0 1-1 0 0,0-1 1 0 0,0 0-1 0 0,1 0 1 0 0,-1 1-16 0 0,1 0 46 0 0,-1-2 18 0 0,-2 15-716 0 0,2 6-2843 0 0,-1-21 3284 0 0,0-1 19 0 0,1 4 141 0 0,0 0 0 0 0,0 0 1 0 0,0 1-1 0 0,0-1 0 0 0,-1 0 1 0 0,0 2 50 0 0,1-4 35 0 0,-8 40 1107 0 0,-1-2 279 0 0,4-22-986 0 0,0 1-1 0 0,2-1 0 0 0,0 0 1 0 0,1 2-435 0 0,1 4 639 0 0,0-13 3435 0 0,3-33-3943 0 0,-3 19-100 0 0,0-11 34 0 0,0 1 1 0 0,0 0-1 0 0,1-1 1 0 0,1 1-1 0 0,0 0 0 0 0,1 0 1 0 0,0 0-1 0 0,5-10-65 0 0,-4 13 0 0 0,1 0 0 0 0,1-1 0 0 0,6-8 0 0 0,-8 15 0 0 0,-1-1 0 0 0,1 1 0 0 0,0 0 0 0 0,0 0 0 0 0,0 0 0 0 0,0 0 0 0 0,1 1 0 0 0,-1 0 0 0 0,1-1 0 0 0,4 2-12 0 0,-6 2-4 0 0,1 0 0 0 0,-1 1-1 0 0,0 0 1 0 0,0-1-1 0 0,0 1 1 0 0,0 0 0 0 0,0 0-1 0 0,0 1 1 0 0,0-1-1 0 0,-1 1 1 0 0,1-1 0 0 0,0 1-1 0 0,-1 0 1 0 0,1 0-1 0 0,-1 0 1 0 0,1 0 0 0 0,-1 0-1 0 0,0 1 1 0 0,1 1 16 0 0,5 7-55 0 0,0 0 0 0 0,-2 1 0 0 0,1-1 0 0 0,-1 3 55 0 0,-3-8-9 0 0,0 1 13 0 0,-1 0 0 0 0,0 0 0 0 0,0 0 0 0 0,-1 1 0 0 0,0-1 0 0 0,0 0 0 0 0,0 4-4 0 0,1 12 51 0 0,-4 13 198 0 0,2-34-227 0 0,0 0 0 0 0,0-1-1 0 0,0 1 1 0 0,0 0 0 0 0,0-1-1 0 0,0 1 1 0 0,0 0-1 0 0,0-1 1 0 0,-1 1 0 0 0,1 0-1 0 0,-1-1 1 0 0,1 1 0 0 0,-1-1-1 0 0,1 1 1 0 0,-1-1 0 0 0,0 1-1 0 0,0 0-21 0 0,0-2 96 0 0,1 0-1 0 0,0 0-6 0 0,0 0-1 0 0,0 0 0 0 0,0 0 3 0 0,-2-1-43 0 0,0-1 0 0 0,0 0 0 0 0,0-1 0 0 0,0 1 1 0 0,0 0-1 0 0,0-1 0 0 0,0 1 0 0 0,1-1 0 0 0,0 1 0 0 0,-1-1 0 0 0,1 0 0 0 0,0 0 1 0 0,0 1-1 0 0,0-1 0 0 0,1 0 0 0 0,-1 0 0 0 0,1 0 0 0 0,-1 0 0 0 0,1 0 0 0 0,0 0 0 0 0,0 0 1 0 0,1-1-49 0 0,0-4 6 0 0,0 0 1 0 0,1 0 0 0 0,1 0 0 0 0,-1 0-1 0 0,1 1 1 0 0,0-1 0 0 0,1 1 0 0 0,0 0-1 0 0,0 0 1 0 0,0 0 0 0 0,1 1 0 0 0,0-1-7 0 0,-2 3-1 0 0,1 0 1 0 0,-1 0 0 0 0,1 1-1 0 0,0-1 1 0 0,0 1 0 0 0,0 0-1 0 0,0 0 1 0 0,1 0 0 0 0,-1 0-1 0 0,1 1 1 0 0,0 0 0 0 0,-1 0-1 0 0,1 0 1 0 0,0 1 0 0 0,0-1-1 0 0,0 1 1 0 0,1 0 0 0 0,-1 1-1 0 0,1-1 1 0 0,-2 2-11 0 0,0-1-1 0 0,0 1 1 0 0,-1 0-1 0 0,1 0 1 0 0,0 0-1 0 0,0 1 1 0 0,-1-1-1 0 0,1 1 1 0 0,-1 0-1 0 0,1 0 1 0 0,-1 0 0 0 0,0 0-1 0 0,1 1 1 0 0,-1-1-1 0 0,-1 1 1 0 0,1 0-1 0 0,0 0 1 0 0,-1 0-1 0 0,1 0 1 0 0,-1 0-1 0 0,0 1 1 0 0,0-1-1 0 0,0 2 12 0 0,23 48-35 0 0,-15-28 25 0 0,2-1 1 0 0,0-1-1 0 0,8 10 10 0 0,-18-30 14 0 0,0 0 0 0 0,0 0 0 0 0,0 0 0 0 0,0 0 1 0 0,0-1-1 0 0,1 1 0 0 0,0-1 0 0 0,-1 0 0 0 0,1 0 0 0 0,0 0 0 0 0,0 0 0 0 0,0 0 0 0 0,0 0 0 0 0,0-1 0 0 0,0 1 0 0 0,1-1 0 0 0,-1 0 0 0 0,0 0 0 0 0,1-1 0 0 0,-1 1 0 0 0,1 0 0 0 0,-1-1 0 0 0,1 0 0 0 0,-1 0 1 0 0,1 0-1 0 0,1-1-14 0 0,2 0 25 0 0,0-1 0 0 0,0 0 1 0 0,0 0-1 0 0,-1 0 1 0 0,1-1-1 0 0,-1 0 1 0 0,1-1-1 0 0,-1 1 0 0 0,0-1 1 0 0,0-1-1 0 0,-1 1 1 0 0,1-1-1 0 0,-1 0 0 0 0,0 0 1 0 0,1-2-26 0 0,9-10 91 0 0,-1-1 1 0 0,-1 0-1 0 0,-1-1 0 0 0,2-7-91 0 0,-11 22-5 0 0,-1 0 0 0 0,-1 0 0 0 0,1 0 0 0 0,-1 0 0 0 0,1 0 0 0 0,-1-1 0 0 0,0 1 0 0 0,-1-1 0 0 0,1 1 0 0 0,-1 0 0 0 0,0-1 0 0 0,0 1 0 0 0,0-1 0 0 0,-1 1 0 0 0,0-1 1 0 0,1 1-1 0 0,-1 0 0 0 0,-1-1 0 0 0,1 0 5 0 0,-1 3-5 0 0,1-1 1 0 0,0 0 0 0 0,-1 0 0 0 0,0 1 0 0 0,1-1 0 0 0,-1 1 0 0 0,0-1 0 0 0,0 1 0 0 0,-1 0 0 0 0,1 0-1 0 0,0 0 1 0 0,-1 0 0 0 0,1 0 0 0 0,-1 0 0 0 0,0 1 0 0 0,1-1 0 0 0,-1 1 0 0 0,0 0 0 0 0,0 0 0 0 0,0 0-1 0 0,0 0 1 0 0,0 1 0 0 0,0-1 0 0 0,0 1 0 0 0,0-1 0 0 0,0 1 0 0 0,-2 0 4 0 0,0 1-16 0 0,0-1-1 0 0,0 1 1 0 0,0 0-1 0 0,1 0 1 0 0,-1 0 0 0 0,0 1-1 0 0,0-1 1 0 0,1 1-1 0 0,-1 0 1 0 0,1 1 0 0 0,0-1-1 0 0,0 1 1 0 0,0 0-1 0 0,0 0 1 0 0,0 0 0 0 0,0 0-1 0 0,1 1 1 0 0,0 0-1 0 0,0-1 1 0 0,0 1 0 0 0,0 0-1 0 0,0 1 1 0 0,1-1-1 0 0,-1 0 1 0 0,1 1 0 0 0,1-1-1 0 0,-3 6 17 0 0,3-5-12 0 0,-1 1-1 0 0,1 0 1 0 0,0 0 0 0 0,0 0-1 0 0,0 0 1 0 0,1 0-1 0 0,0 0 1 0 0,0 0 0 0 0,1 0-1 0 0,0 0 1 0 0,0 0-1 0 0,0-1 1 0 0,2 5 12 0 0,-2-5 4 0 0,1-1 1 0 0,0 0-1 0 0,1 1 0 0 0,-1-1 0 0 0,1 0 1 0 0,0 0-1 0 0,0 0 0 0 0,0 0 1 0 0,0-1-1 0 0,1 0 0 0 0,-1 1 1 0 0,1-1-1 0 0,0 0 0 0 0,0-1 1 0 0,0 1-1 0 0,1-1 0 0 0,-1 1-4 0 0,19 6 80 0 0,-1 0 0 0 0,1-2 0 0 0,0 0 0 0 0,1-2 0 0 0,-1-1 0 0 0,20 2-80 0 0,-30-6-13 0 0,-1 1 0 0 0,1-2-1 0 0,-1 1 1 0 0,1-2 0 0 0,11-2 13 0 0,-22 4-129 0 0,-1-1 0 0 0,1 1 0 0 0,0-1 1 0 0,0 1-1 0 0,0-1 0 0 0,0 0 0 0 0,-1 0 1 0 0,1 1-1 0 0,0-1 0 0 0,-1-1 0 0 0,1 1 0 0 0,-1 0 1 0 0,2-1 128 0 0,-3 1-190 0 0,1 0 1 0 0,-1 0-1 0 0,1 0 1 0 0,-1 0 0 0 0,0 0-1 0 0,1 0 1 0 0,-1 0-1 0 0,0 0 1 0 0,0-1 0 0 0,0 1-1 0 0,0 0 1 0 0,0 0-1 0 0,0 0 1 0 0,0 0 0 0 0,0 0-1 0 0,0 0 1 0 0,0 0-1 0 0,-1 0 1 0 0,1 0-1 0 0,-1 0 1 0 0,1 0 0 0 0,0 0-1 0 0,-1 0 1 0 0,1 0-1 0 0,-1 0 190 0 0,-11-18-6995 0 0</inkml:trace>
  <inkml:trace contextRef="#ctx0" brushRef="#br0" timeOffset="1616.403">552 31 20215 0 0,'-6'-14'2156'0'0,"4"8"-2057"0"0,1 4 220 0 0,3 2 85 0 0,7-2-109 0 0,0 0 1 0 0,0 0 0 0 0,1 1 0 0 0,-1 0 0 0 0,0 1-1 0 0,1 0 1 0 0,3 1-296 0 0,-11-1-32 0 0,-1 0 0 0 0,1 1-1 0 0,-1-1 1 0 0,1 1 0 0 0,-1-1 0 0 0,0 1-1 0 0,0 0 1 0 0,1 0 0 0 0,-1 0-1 0 0,1 0 33 0 0,-2-1-46 0 0,7 6-481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6:11.4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300 176 10968 0 0,'-3'-4'234'0'0,"-1"-1"0"0"0,0 1 1 0 0,1 1-1 0 0,-2-1 1 0 0,-1-2-235 0 0,-1-5 19 0 0,0-1 22 0 0,2 7 34 0 0,4 4-44 0 0,0 1 1 0 0,0-1-1 0 0,0 1 1 0 0,0-1-1 0 0,1 0 1 0 0,-1 1-1 0 0,0-1 0 0 0,1 0 1 0 0,-1 0-1 0 0,0 0 1 0 0,1 0-1 0 0,-1 1 1 0 0,1-1-1 0 0,-1 0 1 0 0,1 0-1 0 0,0 0 1 0 0,-1 0-1 0 0,1 0 1 0 0,0 0-1 0 0,0 0 1 0 0,-1-1-32 0 0,1 2 35 0 0,0-1 0 0 0,0 0 1 0 0,0 0-1 0 0,0 0 1 0 0,-1 1-1 0 0,1-1 0 0 0,0 0 1 0 0,0 0-1 0 0,-1 1 1 0 0,1-1-1 0 0,-1 0 0 0 0,1 1 1 0 0,-1-1-1 0 0,1 0 1 0 0,-1 1-1 0 0,1-1 0 0 0,-1 1 1 0 0,0-1-1 0 0,1 1 1 0 0,-1-1-1 0 0,0 1 0 0 0,1-1 1 0 0,-1 1-36 0 0,-3-3 299 0 0,2 2 140 0 0,2 0-319 0 0,0 0 1 0 0,0 1-1 0 0,0-1 1 0 0,0 1-1 0 0,0-1 1 0 0,-1 0 0 0 0,1 1-1 0 0,0-1 1 0 0,0 1-1 0 0,-1-1 1 0 0,1 0-1 0 0,0 1 1 0 0,-1-1 0 0 0,1 1-1 0 0,-1-1 1 0 0,1 1-1 0 0,-1-1 1 0 0,1 1-1 0 0,-1 0 1 0 0,1-1-1 0 0,-1 1 1 0 0,1 0 0 0 0,-1-1-1 0 0,0 1 1 0 0,1 0-1 0 0,-1-1-120 0 0,-2 0 427 0 0,1 0 499 0 0,2 1-704 0 0,-3 0-314 0 0,-3 0 101 0 0,0 1 0 0 0,0 0 0 0 0,0 1 0 0 0,0-1 0 0 0,0 1 1 0 0,0 0-1 0 0,1 1 0 0 0,-1-1 0 0 0,1 1 0 0 0,-1 0 0 0 0,1 1 0 0 0,0-1 0 0 0,0 1 1 0 0,0 0-1 0 0,1 0 0 0 0,0 1 0 0 0,-1-1 0 0 0,2 1 0 0 0,-1 0 0 0 0,-2 4-9 0 0,3-5 15 0 0,-1 1 1 0 0,0 0-1 0 0,1-1 0 0 0,-6 4-15 0 0,5-4 14 0 0,0 0 1 0 0,1 1 0 0 0,-1-1-1 0 0,1 1 1 0 0,-2 2-15 0 0,-9 17 58 0 0,9-17-18 0 0,1 0 0 0 0,0-1-1 0 0,0 2 1 0 0,1-1 0 0 0,0 0 0 0 0,0 0-1 0 0,1 1 1 0 0,0 0 0 0 0,0 2-40 0 0,-2 8 46 0 0,4-15-31 0 0,-1 0-1 0 0,0-1 1 0 0,1 1 0 0 0,0 0 0 0 0,-1 0 0 0 0,1-1 0 0 0,0 1-1 0 0,1 0 1 0 0,-1 0 0 0 0,0 0 0 0 0,1-1 0 0 0,0 3-15 0 0,1 0 37 0 0,-1 0 0 0 0,0 0 1 0 0,0 0-1 0 0,0 0 0 0 0,-1 5-37 0 0,1-9 13 0 0,-1 0-1 0 0,0-1 1 0 0,1 1-1 0 0,-1-1 1 0 0,1 1-1 0 0,-1-1 1 0 0,1 1-1 0 0,-1-1 1 0 0,1 1-1 0 0,-1-1 1 0 0,1 1-1 0 0,-1-1 1 0 0,1 0-1 0 0,0 1 1 0 0,-1-1 0 0 0,1 0-1 0 0,0 1 1 0 0,-1-1-1 0 0,1 0 1 0 0,0 0-1 0 0,-1 0 1 0 0,1 1-1 0 0,0-1 1 0 0,0 0-1 0 0,-1 0 1 0 0,1 0-13 0 0,17 1 202 0 0,-15-2-157 0 0,1 1 0 0 0,-2-1 0 0 0,1-1-1 0 0,0 1 1 0 0,0 0 0 0 0,0-1-1 0 0,-1 1 1 0 0,1-1 0 0 0,0 0 0 0 0,-1 0-1 0 0,0 0 1 0 0,1 0 0 0 0,-1-1-45 0 0,14-10 164 0 0,-12 10-129 0 0,0 1 0 0 0,0-1 0 0 0,0 0 0 0 0,-1-1 0 0 0,0 1 0 0 0,1 0 0 0 0,-1-1 0 0 0,0 0 0 0 0,-1 0 0 0 0,2-2-35 0 0,-1 2 29 0 0,0 0-1 0 0,0 1 0 0 0,0 0 1 0 0,0 0-1 0 0,1 0 1 0 0,2-2-29 0 0,-2 2 15 0 0,-1 1 0 0 0,0 0 0 0 0,-1-1 0 0 0,1 0 0 0 0,0 1 0 0 0,-1-1 0 0 0,1 0 0 0 0,-1-1 0 0 0,0 1 0 0 0,0 0 0 0 0,0-1-15 0 0,11-21 69 0 0,-9 19-57 0 0,-1 1 1 0 0,0-1 0 0 0,0 0-1 0 0,0 0 1 0 0,-1 0-1 0 0,1-5-12 0 0,-2 7 0 0 0,-1 2 6 0 0,0 0 0 0 0,0 1 0 0 0,1-1 0 0 0,-1 1 0 0 0,1-1 0 0 0,-1 1 0 0 0,1-1 0 0 0,0 1 0 0 0,-1-1 0 0 0,1 1-6 0 0,3-5 12 0 0,-3 0-33 0 0,0 15-35 0 0,1 11-33 0 0,-2-16 70 0 0,1 1 1 0 0,-1-1-1 0 0,1 1 1 0 0,0-1-1 0 0,0 1 1 0 0,0-1-1 0 0,1 3 19 0 0,-1-6 0 0 0,-1 1 0 0 0,0 0 0 0 0,0-1 0 0 0,1 1 0 0 0,-1 0 0 0 0,0-1 0 0 0,-1 1 0 0 0,1 0 0 0 0,0-1 0 0 0,0 1 0 0 0,-1 0 0 0 0,1 0 0 0 0,-1 0 0 0 0,1 0 0 0 0,-1-1 0 0 0,1 1 0 0 0,0 0 0 0 0,0 0 0 0 0,0 0 0 0 0,0 0 0 0 0,0 0 0 0 0,0 0 0 0 0,6 18 0 0 0,-5-18-1 0 0,0 0 0 0 0,0 0 1 0 0,0 1-1 0 0,0-1 0 0 0,-1 0 1 0 0,1 1-1 0 0,-1-1 0 0 0,0 1 0 0 0,1-1 1 0 0,-1 0-1 0 0,0 1 0 0 0,0-1 1 0 0,-1 1-1 0 0,1-1 0 0 0,-1 0 0 0 0,1 1 1 0 0,-1-1-1 0 0,0 1 1 0 0,1-2-3 0 0,0-1 1 0 0,-1 1-1 0 0,1-1 1 0 0,0 1-1 0 0,0-1 1 0 0,0 1-1 0 0,0-1 1 0 0,0 1-1 0 0,0-1 1 0 0,0 1-1 0 0,0-1 1 0 0,0 1-1 0 0,0-1 1 0 0,0 1-1 0 0,0-1 1 0 0,0 1-1 0 0,0-1 1 0 0,0 1-1 0 0,0-1 1 0 0,1 1-1 0 0,-1-1 1 0 0,0 1-1 0 0,0-1 1 0 0,1 1-1 0 0,-1-1 1 0 0,0 0-1 0 0,0 1 1 0 0,1-1-1 0 0,-1 1 0 0 0,1-1 1 0 0,-1 1 2 0 0,5 6-45 0 0,-4-6 91 0 0,0 0 46 0 0,1 0-59 0 0,14 3 134 0 0,-15-4-160 0 0,1 0 0 0 0,0 0 1 0 0,0 0-1 0 0,-1 0 0 0 0,1 0 1 0 0,0 0-1 0 0,-1-1 0 0 0,1 1 1 0 0,0 0-1 0 0,0-1 0 0 0,-1 0 1 0 0,1 1-1 0 0,-1-1 0 0 0,1 0 1 0 0,-1 0-1 0 0,1 1 0 0 0,-1-1 1 0 0,1-1-1 0 0,-1 1-7 0 0,3-2 44 0 0,-1-1 1 0 0,0 1-1 0 0,0-1 1 0 0,-1 0-1 0 0,1 0 0 0 0,-1 0-44 0 0,11-15 160 0 0,-8 11-125 0 0,0 1 1 0 0,-1-1-1 0 0,0 1 1 0 0,-1-1-1 0 0,3-7-35 0 0,4-10 40 0 0,-8 14-43 0 0,-2 10 3 0 0,0 1 1 0 0,0-1 0 0 0,0 0 0 0 0,0 1 0 0 0,0-1-1 0 0,0 1 1 0 0,0-1 0 0 0,0 0 0 0 0,0 1 0 0 0,1-1-1 0 0,-1 1 1 0 0,0-1 0 0 0,0 0 0 0 0,0 1-1 0 0,1-1 1 0 0,-1 1 0 0 0,0-1 0 0 0,1 1 0 0 0,-1-1-1 0 0,1 1 1 0 0,-1-1 0 0 0,0 1 0 0 0,1-1 0 0 0,-1 1-1 0 0,1 0 0 0 0,9-8 75 0 0,-9 7-77 0 0,0 1 1 0 0,0-1-1 0 0,0 0 0 0 0,-1 1 1 0 0,1-1-1 0 0,0 0 0 0 0,0 1 0 0 0,0-1 1 0 0,0 1-1 0 0,0-1 0 0 0,0 1 1 0 0,0 0-1 0 0,0-1 0 0 0,0 1 1 0 0,0 0-1 0 0,0 0 0 0 0,0 0 1 0 0,1 0-1 0 0,-1 0 0 0 0,0 0 1 0 0,0 0-1 0 0,0 0 0 0 0,0 0 1 0 0,0 0-1 0 0,0 1 0 0 0,0-1 0 0 0,0 0 1 0 0,1 1 1 0 0,5 1-61 0 0,-5-1 43 0 0,1 0 1 0 0,-1 1-1 0 0,1-1 1 0 0,-1 1-1 0 0,0 0 0 0 0,0-1 1 0 0,0 1-1 0 0,0 0 1 0 0,1 2 17 0 0,0-1-9 0 0,32 43-63 0 0,-31-41 72 0 0,0 1 0 0 0,-1-1 0 0 0,0 1 0 0 0,0 0 0 0 0,0 0 0 0 0,0 0 0 0 0,-1 0 0 0 0,1 0 0 0 0,0 0 0 0 0,0 0 0 0 0,3 2 0 0 0,-6-7 0 0 0,1 0 0 0 0,0 1 0 0 0,-1-1 0 0 0,1 0 0 0 0,-1 0 0 0 0,1 0 0 0 0,-1 0 0 0 0,0 0 0 0 0,1 1 0 0 0,-1-1 0 0 0,0 0 0 0 0,0 0 0 0 0,0 2 0 0 0,0-2 0 0 0,0-1 0 0 0,0 1 0 0 0,0 0 0 0 0,1 0 0 0 0,-1 0 0 0 0,0 0 0 0 0,0-1 0 0 0,0 1 0 0 0,1 0 0 0 0,-1 0 0 0 0,0 0 0 0 0,1-1 0 0 0,-1 1 0 0 0,1 0 0 0 0,-1 0 0 0 0,1-1 0 0 0,-1 1 0 0 0,1-1 0 0 0,-1 1 0 0 0,1 0 0 0 0,0-1 0 0 0,-1 1 0 0 0,3 2 0 0 0,9 6 0 0 0,-10-8 22 0 0,0-1 0 0 0,0 0 0 0 0,0 0 0 0 0,0 0 0 0 0,0 0 0 0 0,0 0 0 0 0,0 0 0 0 0,0-1 0 0 0,0 1 0 0 0,0-1 0 0 0,0 1 0 0 0,0-1 0 0 0,0 0 0 0 0,0 1 0 0 0,0-1 0 0 0,0 0 0 0 0,0-1 0 0 0,-1 1 0 0 0,1 0 0 0 0,-1 0 0 0 0,1-1 0 0 0,-1 1 0 0 0,1-1 0 0 0,0 0-22 0 0,0-6 74 0 0,-2 7-57 0 0,1-1-1 0 0,-1 1 1 0 0,1-1 0 0 0,-1 1-1 0 0,1-1 1 0 0,0 1-1 0 0,-1-1 1 0 0,1 1 0 0 0,0 0-1 0 0,1-2-16 0 0,0 1 18 0 0,-1-1 1 0 0,1 1-1 0 0,-1-1 0 0 0,0 0 0 0 0,0 1 0 0 0,0-1 0 0 0,0 0 1 0 0,0 0-1 0 0,0-2-18 0 0,-1 2 3 0 0,0 1-1 0 0,1 0 1 0 0,-1 0 0 0 0,1-1 0 0 0,0 1 0 0 0,0 0-1 0 0,0 0 1 0 0,0 0 0 0 0,0 0 0 0 0,0 0 0 0 0,1 0-1 0 0,-1 0 1 0 0,0 0 0 0 0,2-1-3 0 0,13-12 55 0 0,-13 12-53 0 0,0 0 0 0 0,0 0 0 0 0,0 0-1 0 0,0 1 1 0 0,0-1 0 0 0,1 1 0 0 0,0-1-2 0 0,5-1 23 0 0,-5 2-7 0 0,0-1 0 0 0,0 2 1 0 0,0-1-1 0 0,1 0 0 0 0,-1 1 0 0 0,0 0 0 0 0,1 0 0 0 0,-1 0 1 0 0,1 0-1 0 0,-1 1 0 0 0,1 0 0 0 0,0 0 0 0 0,3 1-16 0 0,-3-1 0 0 0,1 1 0 0 0,-1-1 0 0 0,0 2 0 0 0,0-1 0 0 0,0 0 0 0 0,2 2 0 0 0,9 2 0 0 0,59 17-108 0 0,-66-20 47 0 0,-1-1-1 0 0,1 0 1 0 0,0 0-1 0 0,0 0 1 0 0,0-1-1 0 0,7-2 62 0 0,4 1-5 0 0,-1-2-1 0 0,11-3 6 0 0,-23 4 24 0 0,0-1 0 0 0,0 0 0 0 0,0 0 0 0 0,2-2-24 0 0,5-2 79 0 0,-11 6-64 0 0,0-1 1 0 0,-1 0-1 0 0,1 0 0 0 0,-1 0 0 0 0,1 0 1 0 0,-1-1-1 0 0,1 1 0 0 0,-1-1 1 0 0,0 1-1 0 0,0-1 0 0 0,-1 0 1 0 0,1 0-16 0 0,-1 2 7 0 0,0-1 1 0 0,0 0-1 0 0,0 0 1 0 0,0 0 0 0 0,0 0-1 0 0,0 0 1 0 0,-1 0 0 0 0,1 0-1 0 0,-1 0 1 0 0,1-1-1 0 0,-1 1 1 0 0,0 0 0 0 0,0 0-1 0 0,0 0 1 0 0,0 0 0 0 0,0-1-1 0 0,-1-1-7 0 0,-2-17 4 0 0,3 19-6 0 0,0 0 0 0 0,0-1 0 0 0,-1 1 1 0 0,1 0-1 0 0,0 0 0 0 0,-1 0 0 0 0,0 0 0 0 0,1-1 0 0 0,-1 1 0 0 0,0 0 0 0 0,-1-2 2 0 0,-4-2-43 0 0,5 5 22 0 0,0 0 0 0 0,0 0 0 0 0,1 0 0 0 0,-1 0 0 0 0,0 0 0 0 0,0 0 1 0 0,1 0-1 0 0,-1 0 0 0 0,1-1 0 0 0,-1 1 0 0 0,1 0 0 0 0,-1 0 0 0 0,1 0 0 0 0,0-1 0 0 0,-1 1 0 0 0,1 0 0 0 0,0-2 21 0 0,0 3-6 0 0,0-1 1 0 0,0 1-1 0 0,-1-1 0 0 0,1 0 0 0 0,0 1 0 0 0,0-1 1 0 0,-1 1-1 0 0,1-1 0 0 0,0 1 0 0 0,-1-1 0 0 0,1 1 1 0 0,0-1-1 0 0,-1 1 0 0 0,1-1 0 0 0,-1 1 0 0 0,1-1 1 0 0,-1 1-1 0 0,1 0 0 0 0,-1-1 0 0 0,1 1 0 0 0,-1 0 1 0 0,1-1-1 0 0,-1 1 0 0 0,1 0 0 0 0,-1 0 0 0 0,0 0 1 0 0,1 0-1 0 0,-1-1 0 0 0,0 1 0 0 0,1 0 0 0 0,-1 0 1 0 0,1 0-1 0 0,-1 0 0 0 0,0 0 0 0 0,1 0 0 0 0,-1 1 1 0 0,0-1-1 0 0,1 0 6 0 0,-4 0-28 0 0,1 0 0 0 0,0 1 0 0 0,0 0 0 0 0,0-1 0 0 0,0 1 0 0 0,-1 0 0 0 0,1 1 28 0 0,2-2-10 0 0,0 1 0 0 0,0 0 0 0 0,0 0 0 0 0,0-1 1 0 0,0 1-1 0 0,0 0 0 0 0,0 0 0 0 0,1 0 0 0 0,-1 0 0 0 0,0 0 0 0 0,1 0 0 0 0,-1 0 0 0 0,0 1 0 0 0,1-1 0 0 0,0 0 0 0 0,-1 0 0 0 0,1 0 0 0 0,0 0 0 0 0,-1 1 10 0 0,-5 14-107 0 0,-1-7 72 0 0,4-5 17 0 0,0 1-1 0 0,0-1 0 0 0,1 0 1 0 0,-1 1-1 0 0,1 0 1 0 0,0 0-1 0 0,0-1 0 0 0,-1 5 19 0 0,3-6-9 0 0,-1 0 0 0 0,0 0 0 0 0,0-1 0 0 0,0 1 0 0 0,0-1 0 0 0,-1 1 0 0 0,1-1 1 0 0,-1 1-1 0 0,0 0 9 0 0,0-2-4 0 0,1 1 1 0 0,0 0 0 0 0,0-1-1 0 0,0 1 1 0 0,0 0 0 0 0,0-1 0 0 0,1 1-1 0 0,-1 0 1 0 0,0 0 0 0 0,1 0-1 0 0,-1 0 1 0 0,1-1 0 0 0,0 1-1 0 0,0 0 1 0 0,-1 0 0 0 0,1 0 0 0 0,0 0-1 0 0,1 0 4 0 0,-1 2-2 0 0,0-1 0 0 0,0 0 0 0 0,0 0 0 0 0,-1 0 0 0 0,1 0 0 0 0,-1 0 0 0 0,0 1 2 0 0,0-2 0 0 0,1 0 0 0 0,-1 0 0 0 0,1 1 0 0 0,-1-1 0 0 0,1 0 1 0 0,0 0-1 0 0,0 0 0 0 0,0 0 0 0 0,0 0 0 0 0,0 0 0 0 0,1 0 1 0 0,-1 0-1 0 0,1 0 0 0 0,-1 0 0 0 0,1 0 0 0 0,0 1 0 0 0,7 11 0 0 0,-6-11 0 0 0,0-1 0 0 0,-1 0 0 0 0,0 1 0 0 0,1-1 0 0 0,-1 1 0 0 0,0-1 0 0 0,0 1 0 0 0,0 2 0 0 0,-1-5 0 0 0,0 1 0 0 0,0 0 0 0 0,0 0 0 0 0,1-1 0 0 0,-1 1 0 0 0,0 0 0 0 0,0-1 0 0 0,1 1 0 0 0,-1 0 0 0 0,0-1 0 0 0,1 1 0 0 0,-1 0 0 0 0,1-1 0 0 0,-1 1 0 0 0,1-1 0 0 0,-1 1 0 0 0,1 0 0 0 0,-1-1-1 0 0,1 1 1 0 0,-1-1 0 0 0,1 0 0 0 0,0 1 0 0 0,-1-1 0 0 0,1 0 0 0 0,0 1 0 0 0,-1-1 0 0 0,1 0 0 0 0,0 1 0 0 0,-1-1 0 0 0,1 0 0 0 0,0 0 0 0 0,0 0 0 0 0,0 0 0 0 0,21 9 12 0 0,-20-9-3 0 0,0 1 0 0 0,0-1 0 0 0,0 1-1 0 0,0-1 1 0 0,0 0 0 0 0,0 0 0 0 0,0 0 0 0 0,0 0 0 0 0,0 0-1 0 0,1 0 1 0 0,-1-1-9 0 0,5 1 36 0 0,-4-1-14 0 0,0 0-1 0 0,0 0 1 0 0,0 0-1 0 0,0 0 1 0 0,0 0-1 0 0,0-1 1 0 0,0 1-1 0 0,-1-1 1 0 0,1 0-1 0 0,-1 0 1 0 0,1 0-1 0 0,-1 0 1 0 0,2-2-22 0 0,3-2 24 0 0,8-11 40 0 0,-13 15-64 0 0,-1 0 0 0 0,0 0 0 0 0,1 1 0 0 0,0-1 0 0 0,-1 0 0 0 0,1 0 0 0 0,2 0 0 0 0,8-8-61 0 0,1-1 0 0 0,2-4 61 0 0,-7 7-87 0 0,-1 1 1 0 0,1 0-1 0 0,0 1 1 0 0,1-1-1 0 0,-1 2 1 0 0,1-1-1 0 0,5-1 87 0 0,-8 4-45 0 0,-3 2 19 0 0,-1 0-1 0 0,0 0 1 0 0,1 0 0 0 0,-1 0 0 0 0,1 1 0 0 0,-1-1 0 0 0,1 1 0 0 0,-1 0 0 0 0,1-1 26 0 0,-1 3-6 0 0,0-1 0 0 0,-1 0 0 0 0,1 1 0 0 0,0-1 0 0 0,-1 1 0 0 0,0 0 0 0 0,1 0 1 0 0,-1-1-1 0 0,0 1 0 0 0,0 0 0 0 0,1 1 6 0 0,-1-1-7 0 0,2 4-79 0 0,1 0 0 0 0,-2 0-1 0 0,1 1 1 0 0,-1-1 0 0 0,0 1 0 0 0,0 0-1 0 0,-1 0 1 0 0,1 1 86 0 0,-1 0-5 0 0,1 0-1 0 0,0 1 1 0 0,1-1-1 0 0,2 4 6 0 0,-2-2-172 0 0,1 0 847 0 0,-3-10-652 0 0,-1 0-1 0 0,0 1 1 0 0,1-1 0 0 0,-1 0-1 0 0,0 0 1 0 0,1-1 0 0 0,-1 1 0 0 0,0 0-1 0 0,1 0 1 0 0,-1 0 0 0 0,0 0-1 0 0,1 0 1 0 0,-1 0 0 0 0,0 0-1 0 0,1 0 1 0 0,-1-1 0 0 0,0 1 0 0 0,1 0-1 0 0,-1 0 1 0 0,0 0 0 0 0,0-1-1 0 0,1 1 1 0 0,-1 0 0 0 0,0 0 0 0 0,0-1-1 0 0,0 1 1 0 0,1 0 0 0 0,-1-1-1 0 0,0 1 1 0 0,0 0 0 0 0,0 0-1 0 0,0-1 1 0 0,0 1 0 0 0,1 0 0 0 0,-1-1-1 0 0,0 1-22 0 0,2-4 103 0 0,0 0 1 0 0,0 0-1 0 0,-1 0 0 0 0,1 0 0 0 0,-1 0 0 0 0,0-2-103 0 0,9-22 285 0 0,8-7-144 0 0,-13 22-212 0 0,1 1 1 0 0,1 0-1 0 0,0 0 1 0 0,0 0 0 0 0,1 1-1 0 0,1 0 1 0 0,-1 1 0 0 0,7-6 70 0 0,3 0-563 0 0,17-15-1012 0 0,-9 14-3990 0 0,-5 7-1109 0 0</inkml:trace>
  <inkml:trace contextRef="#ctx0" brushRef="#br0" timeOffset="445.723">1882 1 5528 0 0,'0'0'422'0'0,"-13"8"29"0"0,-25 6 7077 0 0,-15 6-4542 0 0,36-13-2686 0 0,1 0-1 0 0,1 1 1 0 0,-1 1-1 0 0,1 1 1 0 0,1 0-1 0 0,0 0 1 0 0,0 2-1 0 0,1 0 1 0 0,1 0-1 0 0,-2 3-299 0 0,4-4 168 0 0,4-6-93 0 0,0 1 0 0 0,1 0 1 0 0,-4 6-76 0 0,8-11 12 0 0,0 1 0 0 0,1-1 0 0 0,-1 1 0 0 0,0-1 1 0 0,0 1-1 0 0,1 0 0 0 0,-1-1 0 0 0,1 1 0 0 0,-1-1 1 0 0,1 1-1 0 0,0 0 0 0 0,0 0 0 0 0,-1-1 0 0 0,1 1 1 0 0,0 0-1 0 0,1-1 0 0 0,-1 1 0 0 0,0 0 0 0 0,1 1-12 0 0,1 1 74 0 0,-1-3-50 0 0,-1-1 0 0 0,1 1 0 0 0,0 0 0 0 0,0-1 0 0 0,0 1 0 0 0,0 0 0 0 0,-1-1 0 0 0,1 1 1 0 0,0-1-1 0 0,0 0 0 0 0,0 1 0 0 0,0-1 0 0 0,0 0 0 0 0,0 1 0 0 0,0-1 0 0 0,0 0 0 0 0,0 0 0 0 0,0 0 1 0 0,0 0-1 0 0,0 0 0 0 0,0 0 0 0 0,0 0 0 0 0,0 0 0 0 0,0 0 0 0 0,0-1 0 0 0,0 1 0 0 0,0 0 0 0 0,0-1 1 0 0,1 1-25 0 0,4-3 177 0 0,-1 0 0 0 0,1 1 0 0 0,-1-1 0 0 0,3-3-177 0 0,-4 3 45 0 0,8-5-1 0 0,0 0 1 0 0,-1-1 0 0 0,0-1-1 0 0,-1 0 1 0 0,0 0 0 0 0,6-9-45 0 0,-15 17-19 0 0,1 0 0 0 0,0 0-1 0 0,0 0 1 0 0,0 1 0 0 0,0-1 0 0 0,0 1 0 0 0,0-1 0 0 0,0 1 0 0 0,0 0 0 0 0,3-1 19 0 0,2 0-11 0 0,-1 7-14 0 0,-2 3-56 0 0,0 0 0 0 0,-1 0 0 0 0,0 1 0 0 0,0-1 0 0 0,-1 1 0 0 0,0 0 0 0 0,0-1 0 0 0,-1 1 0 0 0,-1 0 1 0 0,1 6 80 0 0,-1-6 5 0 0,1 0 1 0 0,0 0 0 0 0,0 0 0 0 0,1 0 0 0 0,0 0 0 0 0,0 0 0 0 0,1 0 0 0 0,1-1-1 0 0,-1 1 1 0 0,3 2-6 0 0,-5-9 31 0 0,1 1 1 0 0,0-1-1 0 0,0 1 0 0 0,0-1 0 0 0,0 0 0 0 0,1 0 0 0 0,-1 0 0 0 0,0 0 0 0 0,1 0 0 0 0,-1-1 0 0 0,1 1 0 0 0,0-1 1 0 0,0 0-1 0 0,-1 1 0 0 0,1-1 0 0 0,0-1 0 0 0,0 1 0 0 0,0 0 0 0 0,2 0-31 0 0,25-1-971 0 0,1-7-4659 0 0,-16 5-967 0 0</inkml:trace>
  <inkml:trace contextRef="#ctx0" brushRef="#br0" timeOffset="1112.663">2243 28 15264 0 0,'-2'0'696'0'0,"-4"1"-560"0"0,0 0 1 0 0,0 0 0 0 0,0 1 0 0 0,1-1-1 0 0,-1 1 1 0 0,0 0 0 0 0,1 1 0 0 0,-1-1 0 0 0,0 2-137 0 0,-6 2 318 0 0,1 1 0 0 0,-1 1 0 0 0,-5 5-318 0 0,7-5 167 0 0,1 0 0 0 0,0 0 1 0 0,0 1-1 0 0,1 0 0 0 0,1 0 1 0 0,-7 9-168 0 0,-1 3 127 0 0,12-17-104 0 0,0 0-1 0 0,0 1 0 0 0,0-1 1 0 0,0 1-1 0 0,1-1 0 0 0,-1 2-22 0 0,-5 10 57 0 0,6-14-33 0 0,1-1-1 0 0,0 1 1 0 0,0-1 0 0 0,1 1 0 0 0,-1 0-1 0 0,0 0 1 0 0,0-1 0 0 0,1 1-1 0 0,-1 0 1 0 0,1 0 0 0 0,0 0 0 0 0,-1 0-1 0 0,1 0-23 0 0,0-1 128 0 0,0-1-9 0 0,0 0-39 0 0,0 0-15 0 0,1 0-53 0 0,0 1-1 0 0,-1-1 0 0 0,1 0 0 0 0,0 0 0 0 0,0 0 0 0 0,-1 0 1 0 0,1 0-1 0 0,0 0 0 0 0,0 0 0 0 0,0 0 0 0 0,-1 0 0 0 0,1 0 1 0 0,0 0-1 0 0,0 0 0 0 0,-1-1 0 0 0,1 1 0 0 0,0 0 1 0 0,0-1-1 0 0,-1 1 0 0 0,1 0 0 0 0,0-1 0 0 0,-1 1 0 0 0,1-1-11 0 0,16-10 199 0 0,2-3-121 0 0,-1-2-1 0 0,-1 0 0 0 0,0-1-77 0 0,-11 12-50 0 0,-1 0 0 0 0,1 0-1 0 0,0 1 1 0 0,1-1 50 0 0,-5 4-26 0 0,1-1 1 0 0,-1 0-1 0 0,1 1 1 0 0,0 0 0 0 0,0-1-1 0 0,0 1 1 0 0,0 0-1 0 0,0 1 1 0 0,0-1-1 0 0,1 0 26 0 0,-2 1-7 0 0,-1 0 0 0 0,1 1-1 0 0,-1-1 1 0 0,1 0 0 0 0,-1 1-1 0 0,1 0 1 0 0,-1-1 0 0 0,0 1-1 0 0,1 0 1 0 0,-1-1 0 0 0,0 1-1 0 0,1 0 1 0 0,-1 0 0 0 0,0 0 0 0 0,0 0-1 0 0,0 0 1 0 0,0 0 0 0 0,0 0-1 0 0,0 1 1 0 0,0-1 0 0 0,0 0-1 0 0,0 1 1 0 0,-1-1 0 0 0,1 1 7 0 0,3 6-45 0 0,-1 0 1 0 0,0 0-1 0 0,0 0 1 0 0,-1 2 44 0 0,1 1 33 0 0,5 18-79 0 0,-1 1 0 0 0,-1 1 0 0 0,-2-1-1 0 0,-1 1 1 0 0,-1-1 0 0 0,-2 1-1 0 0,-2 15 47 0 0,1-25 98 0 0,0-9-72 0 0,0 0-1 0 0,0 0 1 0 0,-1-1-1 0 0,-1 4-25 0 0,0-3 54 0 0,-1 0 1 0 0,0-1-1 0 0,0 1 0 0 0,-1-1 0 0 0,-5 8-54 0 0,7-15 31 0 0,1-1 1 0 0,0 0-1 0 0,-1 0 1 0 0,1 0-1 0 0,-1 0 1 0 0,0-1-1 0 0,0 1 1 0 0,0-1-1 0 0,0 0 1 0 0,-1 0-1 0 0,1 0 1 0 0,-1 0-1 0 0,1 0 1 0 0,-1-1-1 0 0,1 0 0 0 0,-1 1 1 0 0,0-1-1 0 0,0-1 1 0 0,0 1-1 0 0,0 0-31 0 0,-1-1 98 0 0,-1 0 0 0 0,1 0 0 0 0,-1 0 0 0 0,1-1 0 0 0,-1 1 0 0 0,1-1 0 0 0,-1-1 0 0 0,1 1 0 0 0,0-1 0 0 0,-5-2-98 0 0,-1-1 112 0 0,0-1 0 0 0,0 0-1 0 0,0-1 1 0 0,-1-1-112 0 0,11 7 31 0 0,0-1 1 0 0,-1 0-1 0 0,1 1 0 0 0,0-1 1 0 0,0 0-1 0 0,0 0 0 0 0,0 0 1 0 0,0 1-1 0 0,1-1 0 0 0,-1 0 1 0 0,0 0-1 0 0,1 0 0 0 0,0 0 1 0 0,-1-1-1 0 0,1 1 0 0 0,0 0 1 0 0,0 0-1 0 0,0 0 0 0 0,0 0 1 0 0,1 0-1 0 0,-1 0 0 0 0,0 0 1 0 0,1 0-1 0 0,0 0 0 0 0,-1 0 1 0 0,1 0-1 0 0,0 0 0 0 0,0 0-31 0 0,2-2 24 0 0,1-1 0 0 0,0 1 0 0 0,0 0 0 0 0,0 0 0 0 0,0 0 0 0 0,1 0 0 0 0,0 1 0 0 0,2-2-24 0 0,45-23 310 0 0,-19 11-44 0 0,139-82-262 0 0,-90 55-562 0 0,-40 22 50 0 0,9-7 508 0 0,-5 1-210 0 0,-17 11 142 0 0,-1-1 0 0 0,-1 0 0 0 0,-1-2 0 0 0,12-13 68 0 0,-36 31 2 0 0,0 0-1 0 0,0 0 0 0 0,-1 0 0 0 0,1 0 1 0 0,-1 0-1 0 0,1 0 0 0 0,-1-1 0 0 0,0 1 1 0 0,0-1-1 0 0,0 1 0 0 0,0-1 0 0 0,0 1 1 0 0,-1-1-1 0 0,1-1-1 0 0,-1 3 1 0 0,0 0 1 0 0,0 0-1 0 0,0 0 0 0 0,0 0 1 0 0,0 0-1 0 0,-1 0 0 0 0,1 0 0 0 0,0 0 1 0 0,-1 0-1 0 0,1 0 0 0 0,-1 0 1 0 0,1 0-1 0 0,-1 0 0 0 0,1 0 1 0 0,-1 0-1 0 0,1 0 0 0 0,-1 0 1 0 0,0 0-1 0 0,0 0 0 0 0,0 1 1 0 0,1-1-1 0 0,-1 0 0 0 0,0 1 1 0 0,0-1-1 0 0,0 0 0 0 0,0 1 1 0 0,0-1-1 0 0,0 1 0 0 0,0 0 1 0 0,0-1-1 0 0,0 1 0 0 0,0 0 1 0 0,0 0-1 0 0,0-1 0 0 0,-1 1-1 0 0,-5-1 3 0 0,0 1-1 0 0,1 0 1 0 0,-1 0-1 0 0,0 0 1 0 0,0 1-1 0 0,1 0 1 0 0,-1 0-1 0 0,1 0 0 0 0,-1 1 1 0 0,1 0-1 0 0,-1 0 1 0 0,1 1-1 0 0,-3 2-2 0 0,0-1 4 0 0,2 0-1 0 0,-1 1 1 0 0,0 0 0 0 0,1 0-1 0 0,0 1 1 0 0,0 0-1 0 0,1 0 1 0 0,-1 0-1 0 0,-4 7-3 0 0,9-10 5 0 0,0 1-1 0 0,0-1 0 0 0,0 1 0 0 0,0-1 1 0 0,1 1-1 0 0,-1-1 0 0 0,1 1 0 0 0,0 0 1 0 0,0 0-1 0 0,0 0 0 0 0,1-1 1 0 0,-1 1-1 0 0,1 0 0 0 0,0 0 0 0 0,0 1-4 0 0,0-3 3 0 0,1 1 0 0 0,-1 0 0 0 0,1-1-1 0 0,0 1 1 0 0,-1-1 0 0 0,1 0 0 0 0,0 1 0 0 0,1-1-1 0 0,-1 0 1 0 0,0 1 0 0 0,1-1 0 0 0,-1 0-1 0 0,1 0 1 0 0,-1 0 0 0 0,1 0 0 0 0,0 0 0 0 0,0-1-1 0 0,0 1 1 0 0,0 0 0 0 0,0-1 0 0 0,0 0 0 0 0,1 1-1 0 0,0-1-2 0 0,30 15-693 0 0,0-2 0 0 0,22 5 693 0 0,-23-9-2370 0 0,1-2 1 0 0,30 4 2369 0 0,-32-8-7098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6:19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268 30 5528 0 0,'0'0'249'0'0,"-4"-6"91"0"0,3 4-81 0 0,0 0 0 0 0,-1 0 1 0 0,1 1-1 0 0,-1-1 0 0 0,1 1 0 0 0,-1-1 0 0 0,0 1 0 0 0,0 0 1 0 0,0-1-1 0 0,0 1 0 0 0,1 0 0 0 0,-2 0 0 0 0,1 0 0 0 0,0 1 0 0 0,0-1 1 0 0,0 0-1 0 0,0 1 0 0 0,0 0 0 0 0,-1-1 0 0 0,1 1 0 0 0,0 0 0 0 0,0 0 1 0 0,0 0-1 0 0,-1 0 0 0 0,1 1 0 0 0,0-1 0 0 0,-1 1-259 0 0,-8 0 296 0 0,-1 1-1 0 0,1 0 0 0 0,0 1 1 0 0,1 0-1 0 0,-1 1 0 0 0,0 0 1 0 0,1 1-1 0 0,0 0 0 0 0,0 1 1 0 0,1 0-1 0 0,-1 0 1 0 0,1 1-1 0 0,0 0 0 0 0,1 1 1 0 0,0 0-1 0 0,0 0 0 0 0,1 0 1 0 0,0 1-1 0 0,-4 7-295 0 0,9-11 26 0 0,0-1 0 0 0,0 1 0 0 0,0 0-1 0 0,0 0 1 0 0,1 0 0 0 0,0 1 0 0 0,0-1 0 0 0,1 2-26 0 0,-2 43 283 0 0,2-44-220 0 0,0-5-43 0 0,0 0-1 0 0,0 0 0 0 0,0 1 0 0 0,1-1 1 0 0,-1 0-1 0 0,0 0 0 0 0,1 0 0 0 0,-1 0 1 0 0,1 0-1 0 0,-1 0 0 0 0,1 0 0 0 0,0 0 1 0 0,-1 0-1 0 0,1 0 0 0 0,0 0 0 0 0,0 0 1 0 0,-1 0-1 0 0,1 0 0 0 0,0 0 1 0 0,0-1-1 0 0,0 1 0 0 0,0 0 0 0 0,0-1 1 0 0,0 1-1 0 0,0-1 0 0 0,1 1 0 0 0,-1-1 1 0 0,0 0-1 0 0,0 1 0 0 0,0-1 0 0 0,0 0 1 0 0,1 0-1 0 0,0 0-19 0 0,3 1 73 0 0,1-1 0 0 0,-1 1 0 0 0,0-1 1 0 0,1-1-1 0 0,-1 1 0 0 0,1-1 0 0 0,0 0-73 0 0,3-2 110 0 0,0 1 0 0 0,-1-1 0 0 0,1-1 0 0 0,-1 0 0 0 0,1 0 0 0 0,-1-1 0 0 0,1 0-110 0 0,15-12 353 0 0,12-12-353 0 0,-32 26 22 0 0,0-1 0 0 0,0 0 0 0 0,-1-1-1 0 0,1 1 1 0 0,-1-1-22 0 0,11-13 44 0 0,-11 15-41 0 0,-2 3 1 0 0,0-1 1 0 0,-1 1-1 0 0,1-1 1 0 0,0 1-1 0 0,-1-1 1 0 0,1 0-1 0 0,-1 1 1 0 0,1-1-1 0 0,-1 0 1 0 0,1 1-1 0 0,-1-1 1 0 0,1 0-1 0 0,-1 0 1 0 0,0 0-1 0 0,1 1 1 0 0,-1-1-1 0 0,0-1-4 0 0,1 1 103 0 0,-1 1-5 0 0,0 0-35 0 0,0 0-142 0 0,9 17-358 0 0,-6 13 408 0 0,0-2 31 0 0,1-2-2 0 0,-3-21 0 0 0,-1 0 0 0 0,1 1 0 0 0,0-1 0 0 0,1 0 0 0 0,-1 0 0 0 0,1 0 0 0 0,0 0 0 0 0,0 0 0 0 0,1 0 0 0 0,0 1 0 0 0,-3-6 2 0 0,1 1 0 0 0,-1 0 0 0 0,1-1 0 0 0,-1 1 0 0 0,0 0 0 0 0,1-1-1 0 0,-1 1 1 0 0,1-1 0 0 0,0 1 0 0 0,-1 0 0 0 0,1-1 0 0 0,-1 1 0 0 0,1-1-1 0 0,0 0 1 0 0,-1 1 0 0 0,1-1 0 0 0,0 1 0 0 0,0-1 0 0 0,-1 0 0 0 0,1 0-1 0 0,0 1-1 0 0,2-1 0 0 0,-1 2-139 0 0,0-1-1 0 0,0 0 1 0 0,0 0-1 0 0,0 0 1 0 0,0-1 0 0 0,1 1-1 0 0,-1-1 1 0 0,0 1 0 0 0,0-1-1 0 0,1 0 1 0 0,-1 1-1 0 0,0-1 1 0 0,2 0 139 0 0,13 0-7082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2:50.6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276 211 11976 0 0,'7'-3'576'0'0,"-7"3"-565"0"0,1 0 1 0 0,-1-1 0 0 0,0 1 0 0 0,0 0-1 0 0,0 0 1 0 0,0 0 0 0 0,0-1-1 0 0,1 1 1 0 0,-1 0 0 0 0,0 0 0 0 0,0-1-1 0 0,0 1 1 0 0,0 0 0 0 0,0 0 0 0 0,0 0-1 0 0,0-1 1 0 0,0 1 0 0 0,0 0 0 0 0,0 0-1 0 0,0-1 1 0 0,0 1 0 0 0,0 0-1 0 0,0 0 1 0 0,0-1 0 0 0,0 1 0 0 0,0 0-1 0 0,0 0 1 0 0,0 0 0 0 0,-1-1 0 0 0,1 1-1 0 0,0 0 1 0 0,0 0 0 0 0,0 0 0 0 0,0-1-1 0 0,0 1-11 0 0,-9-6 268 0 0,-11-1-20 0 0,19 7-234 0 0,-2-1 161 0 0,0 0 0 0 0,0 0 1 0 0,-1 0-1 0 0,1 0 1 0 0,0 0-1 0 0,-1 1 1 0 0,1-1-1 0 0,-1 1 1 0 0,1 0-1 0 0,-1 0 0 0 0,1 1 1 0 0,-1-1-1 0 0,1 1 1 0 0,0-1-1 0 0,-1 1 1 0 0,1 0-1 0 0,-3 2-175 0 0,-13 4 380 0 0,16-6-324 0 0,0 0 0 0 0,1-1 0 0 0,-1 2 0 0 0,0-1 0 0 0,1 0 0 0 0,0 0 0 0 0,-1 1 0 0 0,1-1 0 0 0,0 1 0 0 0,-1 0 0 0 0,1 0 0 0 0,0 0 0 0 0,0 0-56 0 0,-1 1 74 0 0,0 0 0 0 0,0 0 0 0 0,0-1 0 0 0,-1 1 0 0 0,1-1 0 0 0,-1 0-74 0 0,-16 13 281 0 0,10-3 140 0 0,0 0 0 0 0,-8 12-421 0 0,-6 9 205 0 0,21-30-249 0 0,1 1-1 0 0,0 0 1 0 0,0-1-1 0 0,0 1 1 0 0,0 0-1 0 0,1 0 1 0 0,-1 2 44 0 0,-10 21-37 0 0,11-25 58 0 0,0 0 1 0 0,1 1-1 0 0,-1-1 1 0 0,0 0-1 0 0,1 1 0 0 0,0-1 1 0 0,-1 0-1 0 0,1 1 0 0 0,0-1 1 0 0,0 1-1 0 0,1-1 0 0 0,-1 0 1 0 0,0 1-1 0 0,1-1 0 0 0,-1 0 1 0 0,1 1-1 0 0,0-1 0 0 0,0 0 1 0 0,0 1-22 0 0,0 1 3 0 0,-1-3-3 0 0,0 0 0 0 0,0 0 0 0 0,1 0 0 0 0,-1 0 0 0 0,0-1 0 0 0,0 1 0 0 0,0 0 0 0 0,1 0 0 0 0,-1 0 0 0 0,1 0 0 0 0,-1 0 0 0 0,0-1 0 0 0,1 1 0 0 0,0 0 0 0 0,-1 0 0 0 0,1-1 0 0 0,-1 1 0 0 0,1-1 0 0 0,0 1 0 0 0,-1 0 0 0 0,1-1 0 0 0,0 1 0 0 0,2 1 0 0 0,0 1 0 0 0,-2-2 0 0 0,0 0 0 0 0,0 0 0 0 0,1 0 0 0 0,-1 0 0 0 0,0 0 0 0 0,1 0 0 0 0,-1-1 0 0 0,0 1 0 0 0,1 0 0 0 0,-1-1 0 0 0,1 1 0 0 0,1-1 0 0 0,0 2 0 0 0,0-1 0 0 0,0 0 0 0 0,1 0 0 0 0,-1-1 0 0 0,0 1 0 0 0,1-1 0 0 0,-1 0 0 0 0,0 0 0 0 0,1 0 0 0 0,-1 0 0 0 0,1 0 0 0 0,-1-1 0 0 0,0 1 0 0 0,1-1 0 0 0,-1 0 0 0 0,0 0 0 0 0,0-1 0 0 0,1 1 0 0 0,-1 0 0 0 0,0-1 0 0 0,-1 0 0 0 0,1 0 0 0 0,2-1 0 0 0,2-3 0 0 0,0 1 0 0 0,-1-2 0 0 0,0 1 0 0 0,0-1 0 0 0,0 0 0 0 0,-1 0 0 0 0,0 0 0 0 0,2-4 0 0 0,11-16 0 0 0,-13 21 0 0 0,0 0 0 0 0,-1-1 0 0 0,0 0 0 0 0,0 0 0 0 0,0-2 0 0 0,-3 6 13 0 0,1-1 0 0 0,-1 1 0 0 0,1 0 0 0 0,0 0-1 0 0,0 0 1 0 0,0 0 0 0 0,1 0 0 0 0,-1 0 0 0 0,1 1-1 0 0,0-1 1 0 0,-1 1 0 0 0,1 0 0 0 0,0 0 0 0 0,0 0-1 0 0,2-1-12 0 0,-5 3 194 0 0,0 0 4 0 0,0 0-31 0 0,-3 0-134 0 0,0 16-272 0 0,2-15 208 0 0,1 1 0 0 0,0-1 0 0 0,-1 1-1 0 0,1-1 1 0 0,0 1 0 0 0,0 0 0 0 0,0-1 0 0 0,0 1-1 0 0,0 1 32 0 0,2 15-113 0 0,-1-12 169 0 0,-1-1 0 0 0,1 1 0 0 0,0 0 0 0 0,1 0-1 0 0,-1-1 1 0 0,1 1 0 0 0,0-1 0 0 0,1 1 0 0 0,0 1-56 0 0,-2-6-36 0 0,0 2 0 0 0,0-1 0 0 0,0 0 0 0 0,-1 0 0 0 0,1 0 0 0 0,-1 0 0 0 0,1 0 0 0 0,-1 1 0 0 0,0-1 0 0 0,0 0 36 0 0,0 1 20 0 0,1-1 0 0 0,-1 1 0 0 0,0-1 0 0 0,1 1 0 0 0,0-1 1 0 0,-1 1-1 0 0,1-1 0 0 0,0 1 0 0 0,1 0-20 0 0,0 2 261 0 0,0 0 0 0 0,0 0 0 0 0,0 0 0 0 0,0 0-1 0 0,-1 1 1 0 0,1 1-261 0 0,-2-6 1 0 0,1 0 0 0 0,-1 0-1 0 0,1 0 1 0 0,-1 1 0 0 0,1-1 0 0 0,0 0-1 0 0,0 0 1 0 0,-1 0 0 0 0,1 0-1 0 0,0 0 1 0 0,0-1 0 0 0,0 1 0 0 0,0 0-1 0 0,0 0 1 0 0,0 0 0 0 0,0-1-1 0 0,3 3-12 0 0,-3-3-76 0 0,11 6-200 0 0,-4-3 174 0 0,-6-2 94 0 0,1-1 0 0 0,-1 1 0 0 0,1-1 0 0 0,-1 0 0 0 0,1 1 0 0 0,-1-1 0 0 0,1 0 0 0 0,0-1 0 0 0,-1 1 0 0 0,1 0 0 0 0,-1-1 0 0 0,1 1 1 0 0,-1-1-1 0 0,0 0 0 0 0,1 0 0 0 0,1-1 20 0 0,13-6-4036 0 0,-13 6 1860 0 0,11-6-4034 0 0</inkml:trace>
  <inkml:trace contextRef="#ctx0" brushRef="#br0" timeOffset="695.161">643 0 11720 0 0,'-14'0'1250'0'0,"14"1"-1246"0"0,-1-1 0 0 0,0 1 0 0 0,0-1 0 0 0,0 1 0 0 0,0-1-1 0 0,1 1 1 0 0,-1 0 0 0 0,0-1 0 0 0,1 1 0 0 0,-1 0 0 0 0,0 0 0 0 0,1-1-1 0 0,-1 1 1 0 0,1 0 0 0 0,0 0 0 0 0,-1 0 0 0 0,1 0 0 0 0,-1 0 0 0 0,1 0-4 0 0,-1 1 26 0 0,1-1-10 0 0,-1 1-1 0 0,1-1 1 0 0,0 0-1 0 0,-1 0 0 0 0,1 0 1 0 0,0 0-1 0 0,0 0 1 0 0,0 0-1 0 0,0 0 0 0 0,0 1 1 0 0,0-1-1 0 0,0 0 1 0 0,0 0-1 0 0,1 0 1 0 0,-1 0-1 0 0,0 0 0 0 0,1 0 1 0 0,-1 0-1 0 0,1 0 1 0 0,-1 0-1 0 0,1 0 1 0 0,-1 0-1 0 0,1 0 0 0 0,0 0 1 0 0,-1 0-1 0 0,1 0 1 0 0,0 0-1 0 0,0 0-15 0 0,0 0 89 0 0,1 1-1 0 0,-1 0 1 0 0,0 0-1 0 0,0 0 1 0 0,0 0-1 0 0,0 0 1 0 0,0 0-1 0 0,0 3-88 0 0,2 11 488 0 0,0 3 286 0 0,1 0-1 0 0,1 1 0 0 0,1-1 0 0 0,5 12-773 0 0,-6-17 235 0 0,-1 1 0 0 0,-1-1 0 0 0,-1 1 0 0 0,0-1-1 0 0,-1 1 1 0 0,0 1-235 0 0,-1-11-122 0 0,-1 19 39 0 0,0-21 109 0 0,1 0 0 0 0,-1 0 0 0 0,1 0 0 0 0,0 0 0 0 0,0 0 0 0 0,0 1 0 0 0,1-1 0 0 0,-1 0 0 0 0,1 0 0 0 0,0 0 0 0 0,-1 0-26 0 0,5 24 134 0 0,-4-21-134 0 0,-1-6 6 0 0,0 0-1 0 0,0 0 0 0 0,0 1 1 0 0,0-1-1 0 0,0 0 0 0 0,0 0 1 0 0,1 0-1 0 0,-1 0 0 0 0,0 1 1 0 0,0-1-1 0 0,0 0 0 0 0,0 0 1 0 0,0 0-1 0 0,0 0 0 0 0,1 0 1 0 0,-1 0-1 0 0,0 1 0 0 0,0-1 0 0 0,0 0 1 0 0,0 0-1 0 0,1 0 0 0 0,-1 0 1 0 0,0 0-1 0 0,0 0 0 0 0,0 0 1 0 0,0 0-1 0 0,1 0 0 0 0,-1 0 1 0 0,0 0-1 0 0,0 0 0 0 0,0 0 1 0 0,1 0-1 0 0,-1 0 0 0 0,0 0 1 0 0,0 0-1 0 0,0 0 0 0 0,0 0 1 0 0,1 0-1 0 0,-1 0 0 0 0,0 0 1 0 0,0 0-1 0 0,0 0 0 0 0,0-1 0 0 0,1 1 1 0 0,-1 0-6 0 0,0 0 9 0 0,0 0 1 0 0,1 0-1 0 0,-1 0 1 0 0,0 0-1 0 0,0 0 0 0 0,0 0 1 0 0,1 0-1 0 0,-1 0 1 0 0,0 0-1 0 0,0 0 0 0 0,0 0 1 0 0,1-1-1 0 0,-1 1 1 0 0,0 0-1 0 0,0 0 1 0 0,0 0-1 0 0,0 0 0 0 0,1 0 1 0 0,-1 0-1 0 0,0-1 1 0 0,0 1-1 0 0,0 0 1 0 0,0 0-1 0 0,0 0 0 0 0,0 0 1 0 0,1-1-1 0 0,-1 1 1 0 0,0 0-1 0 0,0 0 1 0 0,0 0-1 0 0,0-1 0 0 0,0 1 1 0 0,0 0-1 0 0,0 0 1 0 0,0 0-1 0 0,0-1 0 0 0,0 1 1 0 0,0 0-1 0 0,0 0 1 0 0,0-1-1 0 0,0 1 1 0 0,0 0-1 0 0,0 0 0 0 0,0 0 1 0 0,0-1-1 0 0,0 1 1 0 0,-1 0-1 0 0,1 0 1 0 0,0 0-1 0 0,0 0 0 0 0,0-1-9 0 0,-1 1 16 0 0,1-1-1 0 0,0 0 0 0 0,-1 1 0 0 0,1-1 0 0 0,0 0 1 0 0,-1 0-1 0 0,1 1 0 0 0,0-1 0 0 0,0 0 1 0 0,-1 0-1 0 0,1 1 0 0 0,0-1 0 0 0,0 0 0 0 0,0 0 1 0 0,0 0-1 0 0,0 1 0 0 0,0-1 0 0 0,1 0 1 0 0,-1 0-1 0 0,0 0 0 0 0,0 1 0 0 0,0-1 0 0 0,1 0 1 0 0,-1 0-16 0 0,1 0-1 0 0,-1 0 0 0 0,0 0 0 0 0,1 0 0 0 0,-1 0 1 0 0,0 0-1 0 0,0 0 0 0 0,0 0 0 0 0,0 0 0 0 0,1 0 1 0 0,-2 0-1 0 0,1 0 0 0 0,0 0 0 0 0,0 0 1 0 0,0 0-1 0 0,0 0 1 0 0,-1-1-25 0 0,0 1 0 0 0,1 0 1 0 0,-1-1-1 0 0,1 1 1 0 0,0-1-1 0 0,-1 1 0 0 0,1 0 1 0 0,0-1-1 0 0,0 1 1 0 0,0-1-1 0 0,0 1 0 0 0,0-1 1 0 0,0 1-1 0 0,0 0 0 0 0,0-1 1 0 0,1 1-1 0 0,-1-1 1 0 0,1 1-1 0 0,-1 0 0 0 0,1-1 1 0 0,-1 1-1 0 0,1 0 0 0 0,0 0 1 0 0,0-1-1 0 0,-1 1 1 0 0,1 0-1 0 0,0 0 0 0 0,0 0 25 0 0,0 0-25 0 0,0-1 0 0 0,0 1 0 0 0,0 0 0 0 0,0-1 0 0 0,-1 1-1 0 0,1 0 1 0 0,0-1 0 0 0,-1 1 0 0 0,1-1 0 0 0,-1 1-1 0 0,0 0 1 0 0,0-1 0 0 0,1 1 0 0 0,-1-1 0 0 0,0 0 25 0 0,0-2-35 0 0,1 1 18 0 0,0 1 0 0 0,0 0 0 0 0,0 0-1 0 0,1 0 1 0 0,-1 0 0 0 0,0 1 0 0 0,1-1-1 0 0,-1 0 1 0 0,1 0 0 0 0,0 1 0 0 0,0-1-1 0 0,-1 1 1 0 0,1 0 0 0 0,0-1 0 0 0,0 1-1 0 0,2-1 18 0 0,10-7 22 0 0,-11 7-59 0 0,0 0-1 0 0,0 0 1 0 0,0 0 0 0 0,1 1-1 0 0,-1 0 1 0 0,0-1 0 0 0,1 1 0 0 0,-1 1-1 0 0,1-1 1 0 0,-1 0 0 0 0,1 1 0 0 0,-1 0-1 0 0,1 0 1 0 0,0 0 0 0 0,1 0 37 0 0,-4 0-27 0 0,3 0-82 0 0,0 0-1 0 0,-1 1 0 0 0,1-1 0 0 0,0 1 1 0 0,0 0-1 0 0,0 0 0 0 0,-1 0 0 0 0,1 1 1 0 0,0 0-1 0 0,-1-1 0 0 0,2 2 110 0 0,4 3 124 0 0,-1 0-1 0 0,0 0 1 0 0,4 4-124 0 0,-5-4 75 0 0,-4-2 11 0 0,0-1-1 0 0,-1 0 1 0 0,1 1-1 0 0,-1-1 0 0 0,0 1 1 0 0,0 0-1 0 0,0 0 1 0 0,1 2-86 0 0,11 20 609 0 0,-12-23-578 0 0,0 0-1 0 0,-1 0 1 0 0,1 0-1 0 0,-1 0 1 0 0,0 0-1 0 0,0 0 0 0 0,0 0 1 0 0,0 0-1 0 0,-1 1 1 0 0,1 1-31 0 0,6 21-9 0 0,-7-24 10 0 0,1 0-1 0 0,0 0 1 0 0,0 0-1 0 0,-1 0 1 0 0,0 0-1 0 0,1 0 0 0 0,-1 0 1 0 0,0 0-1 0 0,0 0 1 0 0,0 0-1 0 0,0 0 0 0 0,0 0 1 0 0,0 0-1 0 0,-1 0 1 0 0,1 0-1 0 0,-1 0 1 0 0,1 0-1 0 0,-1 0 0 0 0,0 0 1 0 0,0 0-1 0 0,0 0 1 0 0,0 0-1 0 0,-1 1 0 0 0,-1 1 48 0 0,0-1 1 0 0,-1 0-1 0 0,1 0 1 0 0,0 0-1 0 0,-1 0 0 0 0,0 0 1 0 0,0-1-1 0 0,0 0 0 0 0,0 0 1 0 0,-2 1-49 0 0,-17 7 797 0 0,0-2 0 0 0,-9 1-797 0 0,26-7-74 0 0,0-1-1 0 0,-1-1 1 0 0,1 1-1 0 0,-1-1 1 0 0,1 0 0 0 0,-3 0 74 0 0,-4-1-452 0 0,12 1 338 0 0,-1 0 1 0 0,1 0-1 0 0,0-1 0 0 0,-1 1 1 0 0,1 0-1 0 0,0-1 1 0 0,0 1-1 0 0,-1-1 1 0 0,1 0-1 0 0,0 1 1 0 0,0-1-1 0 0,0 0 0 0 0,-1 0 114 0 0,-5-8-1804 0 0,7 3-2467 0 0,4 1-1342 0 0</inkml:trace>
  <inkml:trace contextRef="#ctx0" brushRef="#br0" timeOffset="1178.365">1455 223 8288 0 0,'0'-1'128'0'0,"0"1"0"0"0,0 0 0 0 0,0 0 0 0 0,0-1 0 0 0,0 1 0 0 0,0 0 0 0 0,0-1 0 0 0,0 1 0 0 0,-1 0 0 0 0,1 0 1 0 0,0-1-1 0 0,0 1 0 0 0,0 0 0 0 0,0 0 0 0 0,0 0 0 0 0,-1-1 0 0 0,1 1 0 0 0,0 0 0 0 0,0 0 0 0 0,0 0 0 0 0,-1-1 0 0 0,1 1 0 0 0,0 0 1 0 0,0 0-1 0 0,-1 0 0 0 0,1 0 0 0 0,0 0 0 0 0,0 0 0 0 0,-1 0 0 0 0,1-1-128 0 0,-13 0 1699 0 0,-18 7-444 0 0,23-5-211 0 0,-4 1-796 0 0,1 0-1 0 0,0 1 1 0 0,0 0 0 0 0,1 1 0 0 0,-1 0 0 0 0,1 0 0 0 0,0 1 0 0 0,0 1 0 0 0,-9 6-248 0 0,-1 0 371 0 0,16-10-301 0 0,1 0 1 0 0,-1 0 0 0 0,1 0-1 0 0,0 0 1 0 0,0 1 0 0 0,0 0 0 0 0,0-1-1 0 0,0 1 1 0 0,0 0-71 0 0,2-2 1 0 0,1 0 1 0 0,-1-1-1 0 0,0 1 0 0 0,1 0 0 0 0,-1 0 1 0 0,1 0-1 0 0,-1 0 0 0 0,1 0 0 0 0,-1 0 1 0 0,1 0-1 0 0,-1 0 0 0 0,1 0 1 0 0,0 0-1 0 0,0 0 0 0 0,0 0 0 0 0,-1 0 1 0 0,1 0-1 0 0,0 0 0 0 0,0 0 0 0 0,0 0 1 0 0,0 0-1 0 0,1 0 0 0 0,-1 0 1 0 0,0 1-2 0 0,1 0 2 0 0,10 21 17 0 0,-6-18 40 0 0,0 0 1 0 0,0-1-1 0 0,1 1 0 0 0,-1-1 1 0 0,1 0-1 0 0,5 2-59 0 0,6 5-113 0 0,-5-4 70 0 0,0 0 0 0 0,12 5 43 0 0,-11-6-18 0 0,-1 0 0 0 0,0 1 1 0 0,-1 0-1 0 0,1 1 0 0 0,1 2 18 0 0,-11-9-1 0 0,0 1-1 0 0,-1-1 1 0 0,1 0-1 0 0,-1 1 1 0 0,1 0-1 0 0,-1-1 1 0 0,0 1-1 0 0,0 0 1 0 0,0 0-1 0 0,1 1 2 0 0,-1-2 7 0 0,-1-1-1 0 0,0 1 1 0 0,0-1-1 0 0,1 0 1 0 0,-1 1-1 0 0,0-1 1 0 0,0 1-1 0 0,1-1 1 0 0,-1 1-1 0 0,0-1 1 0 0,0 1-1 0 0,0-1 1 0 0,0 1-1 0 0,0-1 1 0 0,0 1-1 0 0,0-1 1 0 0,0 1-1 0 0,0-1 1 0 0,0 1-1 0 0,0-1 1 0 0,0 1-1 0 0,0-1 1 0 0,0 1-1 0 0,-1-1 1 0 0,1 1-1 0 0,0-1 1 0 0,0 1-1 0 0,-1-1 1 0 0,1 1-1 0 0,0-1 1 0 0,0 0-1 0 0,-1 1 1 0 0,1-1-1 0 0,0 1 1 0 0,-1-1-1 0 0,1 0 1 0 0,-1 1-1 0 0,1-1 1 0 0,-1 0-1 0 0,1 1-6 0 0,-1-1 64 0 0,-1 1 60 0 0,-1 1 0 0 0,1-1-1 0 0,-1 0 1 0 0,1 0-1 0 0,-1 0 1 0 0,0 0-1 0 0,0 0 1 0 0,0-1-1 0 0,-2 1-123 0 0,-9 3 230 0 0,0-1-146 0 0,1 0 1 0 0,-1 0 0 0 0,0-2 0 0 0,-8 1-85 0 0,-25 3-5 0 0,32-3-271 0 0,0 0-1 0 0,0-1 0 0 0,0-1 0 0 0,0-1 0 0 0,-10-1 277 0 0,25 2-118 0 0,-1 0 0 0 0,1 0 0 0 0,0 0 0 0 0,-1 0 0 0 0,1 0 0 0 0,-1-1 0 0 0,1 1-1 0 0,0 0 1 0 0,-1 0 0 0 0,1 0 0 0 0,0-1 0 0 0,-1 1 0 0 0,1 0 0 0 0,0 0 0 0 0,-1-1 0 0 0,1 1-1 0 0,0 0 1 0 0,0-1 0 0 0,-1 1 0 0 0,1 0 0 0 0,0-1 0 0 0,0 1 0 0 0,0 0 0 0 0,-1-1 0 0 0,1 1-1 0 0,0-1 1 0 0,0 1 0 0 0,0 0 0 0 0,0-1 0 0 0,0 0 118 0 0,-2-3-858 0 0,0-2-508 0 0</inkml:trace>
  <inkml:trace contextRef="#ctx0" brushRef="#br0" timeOffset="1746.776">1792 223 11920 0 0,'-6'3'248'0'0,"-30"19"800"0"0,0 2-1111 0 0,-13 10 654 0 0,44-30-357 0 0,0 0 1 0 0,0 1-1 0 0,0 0 0 0 0,1 0 0 0 0,0 0 0 0 0,-1 0 1 0 0,0 3-235 0 0,2-3 210 0 0,0-1 0 0 0,0 1 0 0 0,-1-1 1 0 0,-3 3-211 0 0,4-4 97 0 0,0 0-1 0 0,0 0 1 0 0,1-1 0 0 0,0 2 0 0 0,-1-1-1 0 0,1 0 1 0 0,0 0 0 0 0,1 1-1 0 0,-2 1-96 0 0,-2 10 92 0 0,3-13-19 0 0,1 0 0 0 0,0 0 0 0 0,1 0 0 0 0,-1 0 1 0 0,0 0-1 0 0,1 0 0 0 0,-1 0 0 0 0,1 1 0 0 0,-1-1 0 0 0,1 0 0 0 0,0 0 0 0 0,0 1 0 0 0,0-1 1 0 0,0 0-1 0 0,1 0 0 0 0,-1 1 0 0 0,0-1 0 0 0,1 0 0 0 0,0 0 0 0 0,-1 0 0 0 0,1 0 0 0 0,0 0-73 0 0,0 0 12 0 0,-1-1 0 0 0,1 0-1 0 0,-1 0 1 0 0,1 0 0 0 0,-1 0-1 0 0,1 0 1 0 0,0 0 0 0 0,0 0 0 0 0,0 0-1 0 0,-1 0 1 0 0,1 0 0 0 0,0 0-1 0 0,0-1 1 0 0,0 1 0 0 0,0 0-1 0 0,1-1 1 0 0,-1 1 0 0 0,0 0-1 0 0,0-1 1 0 0,0 1 0 0 0,0-1-1 0 0,0 0 1 0 0,1 1 0 0 0,-1-1-1 0 0,0 0 1 0 0,0 0 0 0 0,1 0-1 0 0,-1 0 1 0 0,1 0-12 0 0,7 0 36 0 0,0-1 1 0 0,0 0-1 0 0,-1-1 0 0 0,1 0 1 0 0,-1 0-1 0 0,0 0 0 0 0,1-1 1 0 0,-1-1-1 0 0,0 1 0 0 0,-1-2 0 0 0,1 1 1 0 0,-1-1-1 0 0,2-1-36 0 0,6-3 29 0 0,-1 0-1 0 0,0-1 1 0 0,0-1 0 0 0,-1 0-1 0 0,-1 0 1 0 0,5-7-29 0 0,-12 13-13 0 0,0 1 0 0 0,1 0 0 0 0,-1 0 0 0 0,1 1 0 0 0,0 0 0 0 0,0 0 0 0 0,0 0 0 0 0,0 1-1 0 0,0 0 1 0 0,6-2 13 0 0,-8 3-8 0 0,0 1 0 0 0,1-1-1 0 0,-1 1 1 0 0,0 0 0 0 0,0 0-1 0 0,0 0 1 0 0,1 0-1 0 0,-1 1 1 0 0,0 0 0 0 0,0 0-1 0 0,0 0 1 0 0,0 0-1 0 0,0 1 1 0 0,0-1 0 0 0,-1 1-1 0 0,1 0 1 0 0,0 0 0 0 0,-1 1-1 0 0,1-1 1 0 0,-1 1-1 0 0,3 2 9 0 0,5 5 51 0 0,0 1-1 0 0,-1 0 0 0 0,0 1 0 0 0,-1 0 1 0 0,-1 1-1 0 0,6 9-50 0 0,-5-9-6 0 0,-7-12 92 0 0,-1 1-1 0 0,0 0 1 0 0,1 0-1 0 0,-1-1 1 0 0,0 1-1 0 0,0 0 1 0 0,0 0-1 0 0,0 0 1 0 0,0 0-1 0 0,0 0 1 0 0,0 1-1 0 0,-1-1 1 0 0,1 0-1 0 0,-1 0 1 0 0,0 0-1 0 0,0 2-85 0 0,-18-18 656 0 0,16 9-670 0 0,0 0-1 0 0,1 0 0 0 0,-1 0 0 0 0,1 0 0 0 0,0 0 1 0 0,0 0-1 0 0,1 0 0 0 0,0 0 0 0 0,0-1 0 0 0,0 1 1 0 0,0 0-1 0 0,1 0 0 0 0,0 0 0 0 0,0 0 0 0 0,0 0 1 0 0,1 0-1 0 0,-1 0 0 0 0,1 0 0 0 0,0 0 0 0 0,1 0 15 0 0,3-6 4 0 0,0 0-1 0 0,1 1 1 0 0,0-1-1 0 0,1 2 1 0 0,0-1-1 0 0,0 1 0 0 0,10-7-3 0 0,-8 8-131 0 0,1 1 0 0 0,1 0 0 0 0,-1 0-1 0 0,1 2 1 0 0,0-1 0 0 0,0 2 0 0 0,1 0-1 0 0,-1 0 1 0 0,3 1 131 0 0,1-2-404 0 0,-13 4 307 0 0,-1 0 0 0 0,0 0 0 0 0,0 0-1 0 0,0 0 1 0 0,0-1 0 0 0,0 1 0 0 0,1-2 97 0 0,9-5-1724 0 0,6 6-4662 0 0</inkml:trace>
  <inkml:trace contextRef="#ctx0" brushRef="#br0" timeOffset="2144.144">2469 225 6448 0 0,'-32'-7'498'0'0,"25"4"-327"0"0,10 3-150 0 0,-6 3 1476 0 0,-2 3 2202 0 0,8-5-3477 0 0,1 1 0 0 0,-1-1 0 0 0,0 1 0 0 0,0 0 0 0 0,0 0 0 0 0,0 0 0 0 0,0 1 0 0 0,-1-1 0 0 0,1 1 0 0 0,-1 0-1 0 0,1-1 1 0 0,0 3-222 0 0,1 1 292 0 0,-1 0 0 0 0,1 0 1 0 0,-1 1-1 0 0,-1-1 0 0 0,1 1 0 0 0,0 4-292 0 0,3 12 727 0 0,-2 1 0 0 0,-1 0 1 0 0,0 15-728 0 0,-1-24 339 0 0,-2 2-90 0 0,0 0-1 0 0,-1 7-248 0 0,-1 18-185 0 0,2-1 180 0 0,-1 14 358 0 0,3 1 1 0 0,2 0-1 0 0,2 2-353 0 0,8 42 809 0 0,-15-86-822 0 0,1-13 36 0 0,-1 1 0 0 0,1 0-1 0 0,0 0 1 0 0,0-1 0 0 0,0 1 0 0 0,0 0 0 0 0,0 0 0 0 0,1-1 0 0 0,-1 1 0 0 0,1 0-23 0 0,-10-22 591 0 0,-1-5 36 0 0,5 0-236 0 0,1 8-1293 0 0,0-1 1 0 0,2 1-1 0 0,0-3 902 0 0,1-5-5135 0 0,-2 1-1513 0 0</inkml:trace>
  <inkml:trace contextRef="#ctx0" brushRef="#br0" timeOffset="2372.857">2472 411 4144 0 0,'4'-8'428'0'0,"-2"4"196"0"0,1 1 0 0 0,0-1 0 0 0,0 1 0 0 0,0-1-1 0 0,0 1 1 0 0,1 0 0 0 0,1-1-624 0 0,-1 2 175 0 0,-1 0-1 0 0,0 0 1 0 0,1 0 0 0 0,0 1-1 0 0,-1-1 1 0 0,1 1-1 0 0,0 0 1 0 0,-1 0-1 0 0,1 1 1 0 0,0-1-1 0 0,0 1 1 0 0,0-1-175 0 0,4 1 163 0 0,-1 1-1 0 0,1 0 1 0 0,-1 0 0 0 0,1 1-1 0 0,-1-1 1 0 0,0 2 0 0 0,0-1 0 0 0,1 1-1 0 0,-2 0 1 0 0,1 0 0 0 0,1 2-163 0 0,15 6 756 0 0,-10-4-212 0 0,0 0 0 0 0,0 1 0 0 0,3 3-544 0 0,-10-7 166 0 0,0 1 1 0 0,0 0 0 0 0,-1 0-1 0 0,0 0 1 0 0,0 1-1 0 0,4 5-166 0 0,-8-10 66 0 0,0 1-1 0 0,0-1 1 0 0,0 1-1 0 0,-1-1 1 0 0,1 1-1 0 0,0 0 0 0 0,-1-1 1 0 0,1 1-1 0 0,-1 0 1 0 0,0-1-1 0 0,1 1 0 0 0,-1 0 1 0 0,0 0-1 0 0,0-1 1 0 0,0 1-1 0 0,0 0 1 0 0,-1 0-1 0 0,1-1 0 0 0,0 1 1 0 0,-1 0-1 0 0,1-1 1 0 0,-1 1-1 0 0,0 0 0 0 0,1-1 1 0 0,-1 1-1 0 0,0-1 1 0 0,0 1-1 0 0,0-1 1 0 0,0 1-1 0 0,0-1 0 0 0,0 0 1 0 0,-1 1-66 0 0,-6 5 374 0 0,1-1 1 0 0,-1 0-1 0 0,0-1 1 0 0,0 0-1 0 0,-1 0 1 0 0,-8 3-375 0 0,-17 11 725 0 0,29-17-706 0 0,0 1 1 0 0,0-1-1 0 0,0 0 0 0 0,0 0 1 0 0,0 0-1 0 0,0-1 1 0 0,0 0-1 0 0,0 0 1 0 0,-2 0-20 0 0,-10 0 112 0 0,0 0 0 0 0,-4-2-112 0 0,-23 2 466 0 0,41-1-481 0 0,-27 0-273 0 0,28-1 251 0 0,1 1-1 0 0,0 0 0 0 0,-1-1 1 0 0,1 1-1 0 0,0-1 1 0 0,0 1-1 0 0,-1-1 0 0 0,1 1 1 0 0,0-1-1 0 0,0 0 1 0 0,0 0-1 0 0,0 1 1 0 0,0-1-1 0 0,0 0 0 0 0,0 0 1 0 0,0 0-1 0 0,0 0 1 0 0,1 0-1 0 0,-1-1 0 0 0,0 1 38 0 0,-1-2-169 0 0,-4-10-1079 0 0,2 3-3922 0 0,1-3-1074 0 0</inkml:trace>
  <inkml:trace contextRef="#ctx0" brushRef="#br0" timeOffset="2631.047">2896 148 5984 0 0,'0'0'464'0'0,"0"0"-23"0"0,0 0 1043 0 0,0 2 489 0 0,1 4-720 0 0,0 1 0 0 0,0 0 0 0 0,0-1 0 0 0,2 6-1253 0 0,-1-7 100 0 0,-1 1 0 0 0,1-1 0 0 0,-1 1 0 0 0,-1-1 0 0 0,1 1 0 0 0,-1 0 0 0 0,0-1 0 0 0,0 1 0 0 0,-1 4-100 0 0,0-2 224 0 0,0 0 1 0 0,1 0-1 0 0,0 0 0 0 0,0 1 0 0 0,1-1 1 0 0,1 6-225 0 0,-1-3 404 0 0,0 0-1 0 0,0 0 1 0 0,-1 6-404 0 0,0-5 478 0 0,0 0-1 0 0,1 0 1 0 0,0 0-478 0 0,2 26 1058 0 0,-5-4-881 0 0,1-24-181 0 0,0 1 0 0 0,1-1 0 0 0,0 3 4 0 0,-2 15 0 0 0,-1-3 0 0 0,3-16 0 0 0,0-8-24 0 0,0-1 0 0 0,0 0 0 0 0,0 0-1 0 0,0 0 1 0 0,0 0 0 0 0,0 1 0 0 0,0-1-1 0 0,0 0 1 0 0,0 0 0 0 0,0 0-1 0 0,0 0 1 0 0,0 1 0 0 0,0-1 0 0 0,0 0-1 0 0,0 0 1 0 0,0 0 0 0 0,-1 0 0 0 0,1 1-1 0 0,0-1 1 0 0,0 0 0 0 0,0 0 0 0 0,0 0-1 0 0,0 0 1 0 0,0 0 0 0 0,0 0 0 0 0,-1 1-1 0 0,1-1 1 0 0,0 0 0 0 0,0 0 0 0 0,0 0-1 0 0,0 0 1 0 0,-1 0 0 0 0,1 0 0 0 0,0 0-1 0 0,0 0 1 0 0,0 0 0 0 0,0 0 0 0 0,-1 0-1 0 0,1 0 1 0 0,0 0 0 0 0,0 0-1 0 0,0 0 1 0 0,-1 0 0 0 0,1 0 0 0 0,0 0-1 0 0,0 0 1 0 0,0 0 0 0 0,0 0 0 0 0,-1 0-1 0 0,1 0 1 0 0,0 0 0 0 0,0 0 0 0 0,0 0-1 0 0,0 0 1 0 0,0-1 0 0 0,-1 1 0 0 0,1 0-1 0 0,0 0 1 0 0,0 0 0 0 0,0 0 0 0 0,0 0-1 0 0,0 0 1 0 0,0-1 0 0 0,0 1 0 0 0,-1 0 24 0 0,-7-7-1900 0 0,3-2-2671 0 0,1 1-1229 0 0</inkml:trace>
  <inkml:trace contextRef="#ctx0" brushRef="#br0" timeOffset="2910.908">2909 345 8288 0 0,'13'-3'633'0'0,"-9"3"-569"0"0,0-1 1 0 0,0 1-1 0 0,0 0 1 0 0,1 0-1 0 0,-1 1 0 0 0,0 0 1 0 0,0-1-1 0 0,0 1 1 0 0,0 1-1 0 0,0-1 0 0 0,0 0-64 0 0,11 4 1384 0 0,-10-4-1053 0 0,-1 0 0 0 0,0 1 0 0 0,-1-1 0 0 0,1 1 0 0 0,0 0 0 0 0,0 0 0 0 0,-1 0 1 0 0,1 1-1 0 0,-1-1 0 0 0,0 1 0 0 0,3 3-331 0 0,3 3 737 0 0,-1 1 1 0 0,-1 0 0 0 0,3 4-738 0 0,-6-7 403 0 0,24 44 2157 0 0,-22-37-1711 0 0,0 0 0 0 0,-2 0 0 0 0,1 1 0 0 0,-1 1-849 0 0,8 26 292 0 0,-12-42-292 0 0,0 1 0 0 0,0-1 0 0 0,0 0 0 0 0,1 0 0 0 0,-1 0 0 0 0,0 1 0 0 0,0-1 0 0 0,0 0 0 0 0,0 0 0 0 0,0 0 0 0 0,0 1 0 0 0,0-1 0 0 0,0 0 0 0 0,1 0 0 0 0,-1 0 0 0 0,0 0 0 0 0,0 1 0 0 0,0-1 0 0 0,0 0 0 0 0,1 0 0 0 0,-1 0 0 0 0,0 0 0 0 0,0 0 0 0 0,0 0 0 0 0,0 0 0 0 0,1 1 0 0 0,-1-1 0 0 0,0 0 0 0 0,0 0 0 0 0,0 0 0 0 0,1 0 0 0 0,-1 0 0 0 0,0 0 0 0 0,0 0 0 0 0,1 0 0 0 0,-1 0 0 0 0,0 0 0 0 0,0 0 0 0 0,0 0 0 0 0,1 0 0 0 0,-1 0 0 0 0,0 0 0 0 0,0-1 0 0 0,0 1 0 0 0,1 0 0 0 0,-1 0 0 0 0,0 0 0 0 0,4-3 0 0 0,6-16-940 0 0,-1 1-913 0 0,-2 10 830 0 0</inkml:trace>
  <inkml:trace contextRef="#ctx0" brushRef="#br0" timeOffset="3344.91">3520 242 11024 0 0,'0'0'248'0'0,"0"0"34"0"0,0 0 22 0 0,0 8 67 0 0,0-4-192 0 0,0 0 1 0 0,0 0 0 0 0,0 0-1 0 0,-1 0 1 0 0,0 0-1 0 0,1 0 1 0 0,-2 0-1 0 0,1 0 1 0 0,0 0-1 0 0,-1-1 1 0 0,-1 4-180 0 0,-1-2 546 0 0,1 0-1 0 0,-1-1 1 0 0,0 0 0 0 0,0 1 0 0 0,-1-2 0 0 0,-2 3-546 0 0,3-3 175 0 0,-7 8 135 0 0,0-1 1 0 0,1 2-1 0 0,0-1 0 0 0,0 1 1 0 0,1 1-1 0 0,1 0 0 0 0,-1 3-310 0 0,-6 3-257 0 0,13-17 251 0 0,1-1 0 0 0,-1 1 1 0 0,1-1-1 0 0,0 1 1 0 0,0-1-1 0 0,-1 1 1 0 0,1 0-1 0 0,0-1 0 0 0,1 1 1 0 0,-1 0-1 0 0,0 0 1 0 0,0 0-1 0 0,1-1 1 0 0,-1 1-1 0 0,1 0 0 0 0,-1 2 6 0 0,2 2 0 0 0,-4 16 0 0 0,2-21 1 0 0,1-1 0 0 0,0 0 0 0 0,0 1-1 0 0,0-1 1 0 0,-1 0 0 0 0,1 1 0 0 0,0-1-1 0 0,0 0 1 0 0,0 1 0 0 0,0-1 0 0 0,0 1-1 0 0,0-1 1 0 0,0 0 0 0 0,0 1 0 0 0,0-1-1 0 0,0 1 1 0 0,0-1 0 0 0,0 0 0 0 0,0 1-1 0 0,0-1 1 0 0,0 1 0 0 0,0-1 0 0 0,1 0-1 0 0,-1 1 1 0 0,0-1 0 0 0,0 0 0 0 0,0 1 0 0 0,1-1-1 0 0,-1 0 1 0 0,0 1 0 0 0,0-1 0 0 0,1 0-1 0 0,-1 0 1 0 0,0 1 0 0 0,1-1 0 0 0,-1 0-1 0 0,0 1 0 0 0,1-1 15 0 0,0 2 75 0 0,1-1 0 0 0,-1 1 0 0 0,1 0 0 0 0,-1 0 0 0 0,1-1 0 0 0,0 1-1 0 0,0-1 1 0 0,0 0 0 0 0,0 1 0 0 0,0-1-90 0 0,-1-1 48 0 0,1 1-1 0 0,-1-1 1 0 0,1 0-1 0 0,-1 1 1 0 0,1-1-1 0 0,-1 0 1 0 0,1 0-1 0 0,-1 0 1 0 0,1 0-1 0 0,-1-1 1 0 0,0 1-1 0 0,1 0 1 0 0,-1-1 0 0 0,1 1-1 0 0,0-1-47 0 0,0 1 49 0 0,3-2-46 0 0,0 1 0 0 0,0-1-1 0 0,0 0 1 0 0,0 0-1 0 0,0 0 1 0 0,0-1-1 0 0,-1 1 1 0 0,1-1-1 0 0,-1 0 1 0 0,0-1-1 0 0,0 1 1 0 0,1-1-3 0 0,34-41 96 0 0,-23 25-827 0 0,1 1-1 0 0,19-17 732 0 0,-33 34-65 0 0,4-4 20 0 0,-1 1 1 0 0,1 0 0 0 0,1 0-1 0 0,-1 0 1 0 0,4-1 44 0 0,-9 5-5 0 0,1 0 1 0 0,-1 0-1 0 0,1 0 0 0 0,-1 1 0 0 0,1-1 1 0 0,-1 1-1 0 0,1 0 0 0 0,-1-1 0 0 0,1 1 1 0 0,-1 0-1 0 0,1 0 0 0 0,-1 1 1 0 0,1-1-1 0 0,-1 1 0 0 0,1-1 0 0 0,-1 1 1 0 0,1 0-1 0 0,-1-1 0 0 0,0 1 0 0 0,1 1 1 0 0,-1-1 4 0 0,1 1-5 0 0,1 0 0 0 0,-1 0 0 0 0,0 1 0 0 0,0-1-1 0 0,-1 1 1 0 0,1-1 0 0 0,0 1 0 0 0,-1 0 0 0 0,0 0 0 0 0,0 0 0 0 0,0 1 0 0 0,0-1 0 0 0,0 2 5 0 0,4 7 19 0 0,-1 1 0 0 0,-1 0 1 0 0,0 2-20 0 0,9 25-14 0 0,-9-30 70 0 0,0 0 224 0 0</inkml:trace>
  <inkml:trace contextRef="#ctx0" brushRef="#br0" timeOffset="3611.181">3785 641 21503 0 0,'9'-16'209'0'0,"4"-7"990"0"0,-9 17-1038 0 0,-1 1 0 0 0,1-1 0 0 0,-1 0 0 0 0,1-3-161 0 0,-1 3-20 0 0,0 1 0 0 0,0-1 0 0 0,0 1 0 0 0,0 0 0 0 0,2-2 20 0 0,19-20-806 0 0,-7 5 432 0 0,2 2 0 0 0,0 0 0 0 0,8-4 374 0 0,-23 21 0 0 0,0 0 0 0 0,0 0 0 0 0,0 1 0 0 0,0-1 0 0 0,0 1 0 0 0,0 0 0 0 0,1 1 0 0 0,-1-1 0 0 0,1 1 0 0 0,0 0 0 0 0,-1 0 0 0 0,1 0 0 0 0,0 0 0 0 0,-1 1 0 0 0,1 0 0 0 0,0 0 0 0 0,0 0 0 0 0,-1 1 0 0 0,1-1 0 0 0,0 1 0 0 0,-1 0 0 0 0,1 1 0 0 0,-1-1 0 0 0,1 1 0 0 0,-1 0 0 0 0,1 0 0 0 0,-1 0 0 0 0,0 1 0 0 0,0-1 0 0 0,0 1 0 0 0,3 3 0 0 0,10 10 0 0 0,-1 2 0 0 0,0-1 0 0 0,-1 2 0 0 0,4 8 0 0 0,37 59 0 0 0,-53-82-5 0 0,-1-1-1 0 0,-1 1 1 0 0,1 0-1 0 0,-1 0 1 0 0,1 0-1 0 0,-1 1 1 0 0,0 0 5 0 0,0 1 110 0 0,1-1 0 0 0,-1 0 0 0 0,1 0 0 0 0,2 4-110 0 0,-2-7-132 0 0,-1 0 1 0 0,1 0-1 0 0,-1 0 1 0 0,1 0-1 0 0,0-1 1 0 0,0 1-1 0 0,-1-1 1 0 0,1 1-1 0 0,0-1 0 0 0,0 0 1 0 0,1 0-1 0 0,-1 1 1 0 0,0-2-1 0 0,2 2 132 0 0,3 1-1248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6:23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1 206 14280 0 0,'7'-7'654'0'0,"-5"6"-11"0"0,13 12-388 0 0,-14-10-255 0 0,0 0 1 0 0,-1-1 0 0 0,1 1 0 0 0,0 0-1 0 0,-1 0 1 0 0,1 0 0 0 0,-1 0 0 0 0,1 0-1 0 0,-1 0 1 0 0,1 0 0 0 0,-1 0 0 0 0,0 0-1 0 0,1 0 1 0 0,-1 0 0 0 0,0 0 0 0 0,0 0 0 0 0,0 0-1 0 0,0 0 0 0 0,4 11 225 0 0,-3-9-175 0 0,0-1 0 0 0,0 0 0 0 0,0 0 0 0 0,-1 1 0 0 0,1-1 0 0 0,0 0-1 0 0,-1 1 1 0 0,0-1 0 0 0,0 1 0 0 0,0-1 0 0 0,0 0 0 0 0,0 1 0 0 0,0-1 0 0 0,0 1 0 0 0,-1-1-1 0 0,1 0 1 0 0,-1 1 0 0 0,-1 1-50 0 0,2-1 57 0 0,-1-1-19 0 0,1 0 0 0 0,0 0 1 0 0,0 0-1 0 0,0-1 0 0 0,0 1 1 0 0,0 0-1 0 0,0 0 0 0 0,1 0 0 0 0,-1 0 1 0 0,1 0-1 0 0,0 1-38 0 0,-1-1 32 0 0,1 0 0 0 0,0-1 0 0 0,-1 1 0 0 0,0 0 0 0 0,1 0 0 0 0,-1 0 0 0 0,0 0 0 0 0,0-1 0 0 0,0 1 0 0 0,0 0 0 0 0,-1 1-32 0 0,0 2 53 0 0,0-4-32 0 0,1 1 0 0 0,-1 0 1 0 0,1-1-1 0 0,0 1 0 0 0,0 0 0 0 0,-1-1 0 0 0,1 1 0 0 0,0 0 0 0 0,0 0 0 0 0,1-1 1 0 0,-1 1-1 0 0,0 0 0 0 0,1-1 0 0 0,-1 1 0 0 0,0 0 0 0 0,1-1 0 0 0,0 1 0 0 0,0 0-21 0 0,-1-1 11 0 0,1 0 0 0 0,-1 0 0 0 0,1 0-1 0 0,-1 0 1 0 0,0 0 0 0 0,1 1-1 0 0,-1-1 1 0 0,0 0 0 0 0,0 0-1 0 0,0 0 1 0 0,0 0 0 0 0,0 0-1 0 0,0 1 1 0 0,0-1 0 0 0,0 0-1 0 0,-1 0 1 0 0,1 0-11 0 0,-2 12 154 0 0,5-6-34 0 0,-2-4 298 0 0,-5-5-184 0 0,3 2-226 0 0,1 0 0 0 0,-1-1 0 0 0,0 1 0 0 0,1 0-1 0 0,-1-1 1 0 0,1 1 0 0 0,-1 0 0 0 0,1-1-1 0 0,-1 1 1 0 0,1-1 0 0 0,-1 1 0 0 0,1-1 0 0 0,-1 1-1 0 0,1-1 1 0 0,0 0 0 0 0,-1 1 0 0 0,1-1-8 0 0,2-6 150 0 0,-1 7-138 0 0,-1-1-1 0 0,0 1 1 0 0,1-1-1 0 0,-1 0 1 0 0,0 1-1 0 0,1-1 1 0 0,-1 0-1 0 0,0 1 1 0 0,0-1-1 0 0,0 0 1 0 0,0 1-1 0 0,0-1 1 0 0,1 0 0 0 0,-1 0-1 0 0,0 1 1 0 0,-1-1-1 0 0,1 0-11 0 0,0-1 1 0 0,0 0 1 0 0,0 0-1 0 0,0 0 1 0 0,1 0-1 0 0,-1 0 0 0 0,0 0 1 0 0,1 0-1 0 0,-1 0 1 0 0,1 1-1 0 0,0-1 0 0 0,-1 0 1 0 0,1 0-1 0 0,0 1 1 0 0,0-1-1 0 0,0 0 0 0 0,0 1 1 0 0,1-1-1 0 0,0-1-1 0 0,1 0-16 0 0,-1 0 0 0 0,0 0 0 0 0,0 0-1 0 0,-1-1 1 0 0,1 1 0 0 0,0-1 16 0 0,1-4-31 0 0,1 0-1 0 0,1 1 0 0 0,-1-1 1 0 0,1 1-1 0 0,1 0 1 0 0,-1 0-1 0 0,1 0 1 0 0,1 0 31 0 0,7-9-1 0 0,-11 13-6 0 0,0 1 1 0 0,1-1-1 0 0,-1 1 0 0 0,1 0 1 0 0,-1-1-1 0 0,1 2 1 0 0,0-1-1 0 0,-1 0 0 0 0,1 1 1 0 0,0-1-1 0 0,0 1 7 0 0,4-1-11 0 0,-1 0-1 0 0,1 1 1 0 0,-1 0 0 0 0,1 0-1 0 0,2 0 12 0 0,-7 1-7 0 0,0 1 0 0 0,0-1 0 0 0,-1 1 0 0 0,1 0-1 0 0,0-1 1 0 0,0 1 0 0 0,-1 1 0 0 0,1-1-1 0 0,-1 0 1 0 0,1 1 7 0 0,-2-2-3 0 0,0 1 1 0 0,0-1-1 0 0,1 1 0 0 0,-1 0 0 0 0,0 0 0 0 0,0-1 0 0 0,0 1 0 0 0,0 0 1 0 0,-1 0-1 0 0,1 0 0 0 0,0 0 0 0 0,0 0 0 0 0,0 0 0 0 0,-1 0 1 0 0,1 1-1 0 0,-1-1 0 0 0,1 0 0 0 0,-1 0 0 0 0,1 1 0 0 0,-1-1 0 0 0,1 1 3 0 0,4 28-6 0 0,-4-24 37 0 0,0-1-1 0 0,0 1 1 0 0,0 0-1 0 0,0 3-30 0 0,-1-5 33 0 0,0 0 0 0 0,1 0-1 0 0,0 0 1 0 0,0 0 0 0 0,0 0-1 0 0,0-1 1 0 0,0 1 0 0 0,1 0-1 0 0,1 2-32 0 0,1 4 78 0 0,-2 4 38 0 0,-2-13-109 0 0,0 0-1 0 0,-1-1 1 0 0,1 1-1 0 0,0 0 0 0 0,0 0 1 0 0,0-1-1 0 0,0 1 1 0 0,1 0-1 0 0,-1 0 1 0 0,0-1-1 0 0,0 1 0 0 0,0 0 1 0 0,0-1-1 0 0,1 1 1 0 0,-1 0-1 0 0,0-1 0 0 0,1 1 1 0 0,-1 0-1 0 0,1-1 1 0 0,-1 1-1 0 0,1-1 0 0 0,-1 1 1 0 0,1 0-1 0 0,-1-1 1 0 0,1 1-1 0 0,0-1-6 0 0,2 2 17 0 0,7 6 61 0 0,-10-8-76 0 0,0 0 0 0 0,1 0 0 0 0,-1 0 0 0 0,0 1 0 0 0,0-1 0 0 0,0 0 0 0 0,0 0 0 0 0,0 0 0 0 0,0 1-1 0 0,0-1 1 0 0,0 0 0 0 0,0 0 0 0 0,0 0 0 0 0,0 1 0 0 0,0-1 0 0 0,0 0 0 0 0,0 0 0 0 0,0 0 0 0 0,0 1 0 0 0,0-1 0 0 0,0 0 0 0 0,0 0 0 0 0,0 0 0 0 0,0 1 0 0 0,0-1 0 0 0,-1 0 0 0 0,1 0 0 0 0,0 0 0 0 0,0 1 0 0 0,0-1 0 0 0,0 0 0 0 0,0 0 0 0 0,-1 0 0 0 0,1 0 0 0 0,0 0 0 0 0,0 1 0 0 0,0-1 0 0 0,0 0 0 0 0,-1 0 0 0 0,1 0 0 0 0,0 0 0 0 0,0 0 0 0 0,0 0 0 0 0,-1 0 0 0 0,1 0 0 0 0,0 0 0 0 0,0 0 0 0 0,0 0-1 0 0,-1 0 1 0 0,1 0 0 0 0,0 0 0 0 0,0 0-2 0 0,2 1 315 0 0,-8-1-190 0 0,7-1-107 0 0,-1 0-1 0 0,0 0 1 0 0,0 0-1 0 0,0 0 1 0 0,0 0-1 0 0,0 0 1 0 0,0 0-1 0 0,0 0 1 0 0,0-1-1 0 0,0 1 1 0 0,0 0-1 0 0,0 0 1 0 0,-1 0-1 0 0,1 0 1 0 0,-1 0-18 0 0,1 0 12 0 0,1-1-6 0 0,-1 0 1 0 0,1 0-1 0 0,0 0 0 0 0,-1 0 0 0 0,1 0 0 0 0,0 1 1 0 0,0-1-1 0 0,0 0 0 0 0,0 1 0 0 0,1-1 1 0 0,-1 0-1 0 0,0 1 0 0 0,1 0 0 0 0,-1-1 1 0 0,1 1-7 0 0,9-12 23 0 0,-6 6-37 0 0,0 0-1 0 0,0 1 0 0 0,0 0 1 0 0,1 0-1 0 0,-1 0 0 0 0,4-1 15 0 0,2-5 0 0 0,-10 11 0 0 0,0-1 0 0 0,1 1 0 0 0,-1 0 0 0 0,0 0 0 0 0,0-1 0 0 0,1 1 0 0 0,-1 0 0 0 0,1 0 0 0 0,-1 0 0 0 0,1 1 0 0 0,-1-1 0 0 0,1 0 0 0 0,0 1 0 0 0,-1-1 0 0 0,1 0 0 0 0,8-2 0 0 0,-3 2 0 0 0,0 2-14 0 0,-6-1 3 0 0,0 0-1 0 0,0 1 1 0 0,0-1 0 0 0,0 1 0 0 0,0-1 0 0 0,-1 1 0 0 0,1 0 0 0 0,0-1-1 0 0,0 1 1 0 0,-1 0 0 0 0,1-1 0 0 0,0 1 0 0 0,-1 0 0 0 0,1 0 0 0 0,0-1 0 0 0,-1 1-1 0 0,1 0 1 0 0,-1 0 0 0 0,1 0 11 0 0,5 20-29 0 0,-3-11 28 0 0,29 52 1 0 0,-31-59 0 0 0,1-1 0 0 0,0 0 0 0 0,0 0 0 0 0,-1 1 0 0 0,1-1 0 0 0,1 0 0 0 0,-1-1 0 0 0,0 1 0 0 0,1 0 0 0 0,-1 0 0 0 0,0-1 0 0 0,1 1 0 0 0,-1 0 0 0 0,0 0 0 0 0,0 1 0 0 0,0-1 0 0 0,-1 0 0 0 0,1 0 0 0 0,1 3 0 0 0,-3-4-32 0 0,1 0 0 0 0,0 0 0 0 0,0 1-1 0 0,0-1 1 0 0,0 0 0 0 0,0 0 0 0 0,1 0-1 0 0,-1 0 1 0 0,0 0 0 0 0,0 0-1 0 0,1-1 1 0 0,-1 1 0 0 0,0 0 0 0 0,1-1-1 0 0,1 1 33 0 0,-1 1-108 0 0,12 3-580 0 0</inkml:trace>
  <inkml:trace contextRef="#ctx0" brushRef="#br0" timeOffset="325.171">868 273 11056 0 0,'-13'-5'852'0'0,"3"5"-560"0"0,8 1-279 0 0,-24 7 1012 0 0,24-8-791 0 0,1 1-1 0 0,-1 0 0 0 0,0 0 1 0 0,1 0-1 0 0,-1 0 0 0 0,1 0 1 0 0,-1 0-1 0 0,1 0 0 0 0,0 0 1 0 0,-1 1-1 0 0,1-1 0 0 0,0 1 1 0 0,-1-1-234 0 0,-15 21 2000 0 0,15-20-1964 0 0,0 0 0 0 0,0 1 0 0 0,0-1 0 0 0,1 0 0 0 0,-1 0 0 0 0,0 1 0 0 0,1-1 0 0 0,0 1 0 0 0,-1 0 0 0 0,1-1 1 0 0,0 1-1 0 0,0 0 0 0 0,1-1 0 0 0,-1 3-36 0 0,-5 16 412 0 0,5-20-389 0 0,0 1 0 0 0,0-1 0 0 0,1 1 1 0 0,-1-1-1 0 0,1 1 0 0 0,0-1 0 0 0,-1 1 1 0 0,1 0-1 0 0,0-1 0 0 0,0 1 0 0 0,0-1 1 0 0,0 1-1 0 0,0 0 0 0 0,0-1 0 0 0,0 1 1 0 0,1 0-24 0 0,-1-1 6 0 0,0 0 0 0 0,0 1-1 0 0,1-1 1 0 0,-1 0 0 0 0,0 1 0 0 0,0-1 0 0 0,-1 0 0 0 0,1 1 0 0 0,0-1 0 0 0,0 0 0 0 0,-1 1 0 0 0,1-1 0 0 0,-1 0 0 0 0,0 1-6 0 0,1-1 6 0 0,0 0 0 0 0,-1 0 0 0 0,1 0 0 0 0,0 0 0 0 0,-1-1 0 0 0,1 1 0 0 0,0 0 0 0 0,0 0 0 0 0,0 0 0 0 0,0 0 0 0 0,0 0 1 0 0,0 0-1 0 0,0 0 0 0 0,0 0 0 0 0,0 0 0 0 0,0 0 0 0 0,1 0 0 0 0,-1 0 0 0 0,0 0 0 0 0,0 0 0 0 0,1 0 0 0 0,-1 0 0 0 0,1 0-6 0 0,-2 3 141 0 0,1-4-138 0 0,0 0 1 0 0,0 0-1 0 0,0 0 1 0 0,0 1-1 0 0,-1-1 1 0 0,1 0-1 0 0,0 0 1 0 0,0 0-1 0 0,0 0 1 0 0,0 0-1 0 0,0 0 1 0 0,0 0-1 0 0,0 0 1 0 0,0 1-1 0 0,0-1 1 0 0,0 0-1 0 0,0 0 1 0 0,0 0-1 0 0,0 0 1 0 0,0 0-1 0 0,0 0 1 0 0,0 1-1 0 0,0-1 1 0 0,0 0 0 0 0,0 0-1 0 0,0 0 1 0 0,0 0-1 0 0,0 0 1 0 0,0 0-1 0 0,0 1 1 0 0,0-1-1 0 0,0 0 1 0 0,0 0-1 0 0,0 0 1 0 0,0 0-1 0 0,0 0 1 0 0,0 0-1 0 0,0 0 1 0 0,1 0-1 0 0,-1 1 1 0 0,0-1-1 0 0,0 0 1 0 0,0 0-1 0 0,0 0 1 0 0,0 0-1 0 0,0 0 1 0 0,0 0-1 0 0,0 0 1 0 0,1 0-1 0 0,-1 0 1 0 0,0 0 0 0 0,0 0-1 0 0,0 0-3 0 0,8 1 73 0 0,-1 0-1 0 0,1-1 1 0 0,-1 0-1 0 0,1 0 1 0 0,-1-1 0 0 0,7-1-73 0 0,-11 2 17 0 0,1-1 0 0 0,-1 1 1 0 0,0-1-1 0 0,0 0 0 0 0,0 0 1 0 0,1 0-1 0 0,-1-1 1 0 0,-1 1-1 0 0,1-1 0 0 0,0 0 1 0 0,0 0-1 0 0,0 0 0 0 0,-1 0 1 0 0,1 0-1 0 0,-1 0 0 0 0,0-1 1 0 0,2-2-18 0 0,8-11 54 0 0,-10 15-44 0 0,-1-1 0 0 0,0 1 0 0 0,0 0 0 0 0,0-1 0 0 0,0 0 0 0 0,0 1 0 0 0,0-1 0 0 0,0 0 0 0 0,0 1 0 0 0,0-1 0 0 0,-1 0 0 0 0,1 0 0 0 0,-1 0 0 0 0,1 0 0 0 0,-1 0 0 0 0,0 1 0 0 0,0-1 0 0 0,0 0 0 0 0,0 0 0 0 0,0 0-10 0 0,2-22 65 0 0,-1 21-65 0 0,-1 0 0 0 0,1 1 0 0 0,-1-1 0 0 0,0 0 0 0 0,0 1 0 0 0,0-1 0 0 0,0 0 0 0 0,0 0 0 0 0,-1 1-1 0 0,1-1 1 0 0,-1-1 0 0 0,-22-46 0 0 0,20 46 0 0 0,0 1 0 0 0,0 0 0 0 0,0-1 0 0 0,-1 1 0 0 0,1 0 0 0 0,-1 1 0 0 0,0-1 0 0 0,1 1 0 0 0,-1-1 0 0 0,-1 1 0 0 0,1 0 0 0 0,-11-6 0 0 0,14 7-1 0 0,-1-1-13 0 0,-1 1 1 0 0,1 0-1 0 0,0 0 1 0 0,-1 0-1 0 0,1 0 0 0 0,-1 0 1 0 0,1 0-1 0 0,-1 1 1 0 0,1-1-1 0 0,-1 1 1 0 0,0 0-1 0 0,1 0 0 0 0,-1 0 1 0 0,1 0-1 0 0,-1 0 1 0 0,0 0 13 0 0,-3 1-88 0 0,0 0 0 0 0,0 0-1 0 0,0 0 1 0 0,0 1 0 0 0,0-1 0 0 0,1 1 0 0 0,-1 1 0 0 0,0 0 88 0 0,-15 7-5830 0 0,11-5-368 0 0</inkml:trace>
  <inkml:trace contextRef="#ctx0" brushRef="#br0" timeOffset="1102.995">1370 226 11976 0 0,'-17'0'1280'0'0,"10"1"-1021"0"0,0 0 0 0 0,-1 0 0 0 0,1 1 0 0 0,0 1 0 0 0,0-1 0 0 0,0 1 0 0 0,0 0 0 0 0,-1 2-259 0 0,-16 6 600 0 0,4-2-253 0 0,0 1 0 0 0,1 2 0 0 0,1 0 0 0 0,0 0 1 0 0,1 2-1 0 0,0 0 0 0 0,-7 10-347 0 0,17-18 67 0 0,1 0 1 0 0,1 1-1 0 0,-1 0 0 0 0,1 0 1 0 0,0 1-1 0 0,0 0 0 0 0,1 0 1 0 0,0 0-1 0 0,1 0 0 0 0,-2 5-67 0 0,5-11 82 0 0,0-2 4 0 0,0 0 2 0 0,19 6 392 0 0,-13-7-404 0 0,0 1-1 0 0,1-1 0 0 0,-1 0 1 0 0,1 0-1 0 0,-1 0 0 0 0,0-1 1 0 0,0 0-1 0 0,0 0 0 0 0,0-1 1 0 0,0 0-1 0 0,0 0 0 0 0,-1 0 0 0 0,5-3-75 0 0,-2-1 46 0 0,-1 1-1 0 0,0-1 1 0 0,0 0-1 0 0,0-1 1 0 0,-1 0-1 0 0,0 0 0 0 0,0 0 1 0 0,1-5-46 0 0,7-15 38 0 0,-1-1 0 0 0,-1 0 0 0 0,-2-1-1 0 0,-1 0 1 0 0,0-6-38 0 0,-2 8 15 0 0,-2 1 0 0 0,-1-1 0 0 0,-1 0 0 0 0,0-21-15 0 0,-7 34-73 0 0,4 17 56 0 0,-1 0 1 0 0,0 1-1 0 0,1-1 1 0 0,-1 0-1 0 0,0 0 0 0 0,-1 0 1 0 0,1 0-1 0 0,0 1 17 0 0,-2 2-54 0 0,-2 6 9 0 0,1 1 1 0 0,1-1-1 0 0,0 1 0 0 0,0 0 0 0 0,1 0 0 0 0,1 0 0 0 0,0 2 45 0 0,0 21-10 0 0,2 27 10 0 0,0-47 0 0 0,1-1 0 0 0,0-1 0 0 0,1 1 0 0 0,1 0 0 0 0,0 0 0 0 0,1-1 0 0 0,0 0 0 0 0,1 0 0 0 0,0-1 0 0 0,5 7 0 0 0,-8-15 20 0 0,1 1 0 0 0,0-1-1 0 0,0 0 1 0 0,0 0 0 0 0,1 0 0 0 0,-1 0-1 0 0,1-1 1 0 0,0 1 0 0 0,0-1-1 0 0,0-1 1 0 0,0 1 0 0 0,0-1-1 0 0,1 0 1 0 0,-1 0 0 0 0,1 0-1 0 0,0-1 1 0 0,-1 0 0 0 0,1 0-1 0 0,0 0 1 0 0,0-1 0 0 0,-1 0 0 0 0,1 0-1 0 0,0 0 1 0 0,0-1 0 0 0,0 0-1 0 0,-1 0 1 0 0,1 0 0 0 0,0-1-1 0 0,-1 0 1 0 0,1 0 0 0 0,-1 0-1 0 0,0-1 1 0 0,0 0 0 0 0,0 0 0 0 0,0 0-1 0 0,0 0 1 0 0,-1-1 0 0 0,1 0-1 0 0,2-3-19 0 0,-3 2-10 0 0,1 0-1 0 0,-1-1 0 0 0,-1 1 0 0 0,1-1 0 0 0,-1 0 0 0 0,0 0 1 0 0,0 0-1 0 0,-1 0 0 0 0,0 0 0 0 0,0 0 0 0 0,0-1 1 0 0,-1 1-1 0 0,0-1 0 0 0,0 0 0 0 0,-1 1 0 0 0,0-1 0 0 0,0 1 1 0 0,0-1-1 0 0,-1 0 0 0 0,0 1 0 0 0,0-1 0 0 0,-1 1 0 0 0,1-1 1 0 0,-2 1-1 0 0,1 0 0 0 0,-3-6 11 0 0,4 11-5 0 0,1 0-1 0 0,-1 0 1 0 0,0 0 0 0 0,1 0-1 0 0,-1 0 1 0 0,0 0 0 0 0,0 1-1 0 0,1-1 1 0 0,-1 0-1 0 0,0 0 1 0 0,0 1 0 0 0,0-1-1 0 0,0 0 1 0 0,0 1 0 0 0,0-1-1 0 0,0 1 1 0 0,0-1 0 0 0,0 1-1 0 0,0 0 1 0 0,-1-1 0 0 0,1 1-1 0 0,0 0 1 0 0,0 0 0 0 0,0 0-1 0 0,0 0 1 0 0,0 0-1 0 0,-1 0 1 0 0,1 0 0 0 0,0 0-1 0 0,0 0 1 0 0,0 0 0 0 0,0 1-1 0 0,0-1 1 0 0,-1 0 0 0 0,1 1-1 0 0,0-1 1 0 0,0 1 0 0 0,0-1-1 0 0,0 2 6 0 0,-2-1-7 0 0,1 1 0 0 0,-1-1-1 0 0,1 1 1 0 0,0 0 0 0 0,-1 0-1 0 0,1 0 1 0 0,0 0 0 0 0,0 0-1 0 0,1 1 1 0 0,-1-1 0 0 0,0 1-1 0 0,1-1 1 0 0,-1 1 0 0 0,1 0-1 0 0,0 0 8 0 0,-1 3 0 0 0,1-1-1 0 0,0 1 0 0 0,1-1 0 0 0,0 1 0 0 0,0-1 1 0 0,0 1-1 0 0,0-1 0 0 0,1 1 0 0 0,0-1 1 0 0,0 1-1 0 0,0-1 0 0 0,1 1 0 0 0,0-1 0 0 0,0 0 1 0 0,0 0-1 0 0,0 0 0 0 0,1 0 0 0 0,0-1 0 0 0,0 1 1 0 0,0-1-1 0 0,1 1 0 0 0,0-1 1 0 0,2 3 28 0 0,0-1 0 0 0,0 0 0 0 0,1 0 0 0 0,0 0 0 0 0,0-1-1 0 0,1 0 1 0 0,-1 0 0 0 0,1-1 0 0 0,0 0 0 0 0,0 0 0 0 0,1-1 0 0 0,-1 0 0 0 0,4 0-28 0 0,27 5-250 0 0,-22-5-5197 0 0,-4-2-1241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6:19.6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300 168 15720 0 0,'-1'0'720'0'0,"-8"1"-616"0"0,0 0 1 0 0,0 1 0 0 0,0 0 0 0 0,0 1-1 0 0,1 0 1 0 0,-1 0 0 0 0,1 1 0 0 0,0 0 0 0 0,0 0-1 0 0,-1 2-104 0 0,5-4 26 0 0,1 0-1 0 0,0 1 0 0 0,0-1 0 0 0,0 1 0 0 0,0 0 0 0 0,1 0 0 0 0,-1 0 0 0 0,1 0 0 0 0,0 0 0 0 0,0 0 0 0 0,0 1 0 0 0,0-1 0 0 0,0 1 0 0 0,1-1 0 0 0,-1 1 0 0 0,1 0 0 0 0,0-1 0 0 0,0 3-25 0 0,3-3 20 0 0,1 1 0 0 0,-1-1 0 0 0,1 0-1 0 0,0 0 1 0 0,0-1 0 0 0,0 1 0 0 0,0 0 0 0 0,0-1 0 0 0,2 1-20 0 0,-3-1 29 0 0,34 22 116 0 0,0-1 1 0 0,4-1-146 0 0,-34-18 8 0 0,0-1 0 0 0,0 1 1 0 0,0 1-1 0 0,-1-1 0 0 0,0 1 1 0 0,0 0-1 0 0,0 0 0 0 0,2 2-8 0 0,-7-6 6 0 0,1-1-1 0 0,-1 1 0 0 0,1 0 1 0 0,-1-1-1 0 0,1 1 0 0 0,-1 0 0 0 0,0-1 1 0 0,1 1-1 0 0,-1 0 0 0 0,0-1 0 0 0,1 1 1 0 0,-1 0-1 0 0,0 0 0 0 0,0-1 1 0 0,0 1-1 0 0,0 0 0 0 0,0 0 0 0 0,0 0 1 0 0,0-1-1 0 0,0 1 0 0 0,0 0 0 0 0,0 0 1 0 0,0 0-1 0 0,0-1 0 0 0,0 1 0 0 0,-1 0 1 0 0,1 0-1 0 0,0-1 0 0 0,-1 1 1 0 0,1 0-1 0 0,0-1 0 0 0,-1 1 0 0 0,1 0 1 0 0,-1-1-1 0 0,1 1 0 0 0,-1-1 0 0 0,1 1 1 0 0,-1-1-1 0 0,0 1-5 0 0,-2 1 65 0 0,-1 0-1 0 0,0 0 1 0 0,0-1-1 0 0,1 1 1 0 0,-1-1-1 0 0,0 0 1 0 0,-1 0-65 0 0,-10 3 149 0 0,0 1 69 0 0,-1-1 1 0 0,-11 1-219 0 0,-10 2 219 0 0,-9 3-246 0 0,0-2-1 0 0,-1-2 28 0 0,6-1-560 0 0,18-4-1944 0 0,13-1 1025 0 0</inkml:trace>
  <inkml:trace contextRef="#ctx0" brushRef="#br0" timeOffset="285.085">476 193 15264 0 0,'0'0'696'0'0,"0"0"-14"0"0,5 14-391 0 0,0-2 33 0 0,-1 0 0 0 0,0 1 0 0 0,-1-1 0 0 0,0 1 0 0 0,-1 0 0 0 0,0 10-324 0 0,-1 13 696 0 0,-1 0-1 0 0,-1 0 1 0 0,-5 24-696 0 0,-2 29 379 0 0,8-71-239 0 0,-2 0-1 0 0,0-1 0 0 0,-1 1 0 0 0,-1 0 0 0 0,-3 9-139 0 0,-7-2 16 0 0,13-24-27 0 0,0 0 0 0 0,0 0 0 0 0,1 0 0 0 0,-1 0 0 0 0,0 0 0 0 0,0 0 0 0 0,0 0 0 0 0,-1 0 0 0 0,1 0 0 0 0,0-1 0 0 0,0 1 0 0 0,0 0 0 0 0,0-1 0 0 0,-1 1 0 0 0,1-1 0 0 0,0 1 0 0 0,-1-1 0 0 0,0 1 11 0 0,1-2-172 0 0,0 1 0 0 0,1 0 0 0 0,-1 0 0 0 0,1-1 0 0 0,-1 1 0 0 0,0 0 0 0 0,1-1 0 0 0,-1 1 0 0 0,1 0 1 0 0,-1-1-1 0 0,1 1 0 0 0,-1-1 0 0 0,1 1 0 0 0,-1-1 0 0 0,1 1 0 0 0,-1-1 0 0 0,1 1 0 0 0,0-1 0 0 0,-1 0 0 0 0,1 1 0 0 0,0-1 172 0 0,-6-12-5193 0 0,6 13 5138 0 0,-3-9-5575 0 0</inkml:trace>
  <inkml:trace contextRef="#ctx0" brushRef="#br0" timeOffset="876.495">498 326 2760 0 0,'7'-8'90'0'0,"0"0"0"0"0,0 1 0 0 0,1 1 0 0 0,1-1-90 0 0,-5 4 562 0 0,0 1-1 0 0,-1 0 1 0 0,1-1 0 0 0,0 2-1 0 0,0-1 1 0 0,0 0 0 0 0,0 1-1 0 0,0 0 1 0 0,0 0 0 0 0,1 0-1 0 0,0 0-561 0 0,15-1 2143 0 0,-14 1-1717 0 0,1 0 0 0 0,-1 0-1 0 0,1 1 1 0 0,-1 0 0 0 0,1 0 0 0 0,-1 1-1 0 0,1 0 1 0 0,-1 0 0 0 0,1 0 0 0 0,-1 1-1 0 0,0 0 1 0 0,2 1-426 0 0,2 1 575 0 0,-2 0-228 0 0,0 0 0 0 0,0 0-1 0 0,-1 1 1 0 0,3 2-347 0 0,-8-6 60 0 0,0 0-1 0 0,0 1 1 0 0,-1-1-1 0 0,1 1 1 0 0,-1-1-1 0 0,0 1 1 0 0,1 0 0 0 0,-1-1-1 0 0,0 1 1 0 0,0 0-1 0 0,0 0 1 0 0,0 0-1 0 0,0 0 1 0 0,-1 0 0 0 0,1 0-1 0 0,0 0 1 0 0,-1 0-1 0 0,0 0 1 0 0,1 0-1 0 0,-1 2-59 0 0,-1 0 54 0 0,1 1 0 0 0,-1-1 0 0 0,1 1 0 0 0,-2-1 0 0 0,1 1 0 0 0,0-1 0 0 0,-1 0 0 0 0,0 1 0 0 0,0-1 0 0 0,0 0 0 0 0,0 0 0 0 0,-1 0 0 0 0,1-1 0 0 0,-1 1 0 0 0,0-1 0 0 0,0 1 0 0 0,-1-1 0 0 0,1 0 0 0 0,-1 0 0 0 0,1 0 0 0 0,-3 1-54 0 0,-5 2 64 0 0,0 1 1 0 0,0-2-1 0 0,-1 1 0 0 0,1-1 1 0 0,-1-1-1 0 0,0 0 0 0 0,-5 0-64 0 0,-9 3 176 0 0,5-2 52 0 0,0 0 0 0 0,-11 1-228 0 0,26-6 14 0 0,0 1 0 0 0,0-1 0 0 0,0 0 0 0 0,0 0-1 0 0,0-1 1 0 0,0 0 0 0 0,0 0 0 0 0,0 0 0 0 0,0-1 0 0 0,0 0-1 0 0,1 0-13 0 0,-16-3 0 0 0,13 1 0 0 0,8 4 0 0 0,0 0 0 0 0,0 0 0 0 0,0 0 0 0 0,-1-1 0 0 0,1 1 0 0 0,0 0 0 0 0,0 0 0 0 0,0 0 0 0 0,0 0 0 0 0,-1-1 0 0 0,1 1 0 0 0,0 0 0 0 0,0 0 0 0 0,0 0 0 0 0,0-1 0 0 0,0 1 0 0 0,0 0 0 0 0,0 0 0 0 0,-1-1 0 0 0,1 1 0 0 0,0 0 0 0 0,0 0 0 0 0,0-1 0 0 0,0 1 0 0 0,0 0 0 0 0,0 0 0 0 0,0-1 0 0 0,0 1 0 0 0,0 0 0 0 0,0 0 0 0 0,0-1 0 0 0,1 1 0 0 0,-1 0 0 0 0,0 0 0 0 0,0 0 0 0 0,0-1 0 0 0,0 1 0 0 0,0 0 0 0 0,0 0 0 0 0,0 0 0 0 0,1-1 0 0 0,-1 1 0 0 0,0 0 0 0 0,0 0 0 0 0,0 0 0 0 0,1-1 0 0 0,-1 1 0 0 0,0 0 0 0 0,0 0 0 0 0,0 0 0 0 0,3-2-1 0 0,-1-1-1 0 0,1 1 1 0 0,-1 0-1 0 0,1 1 1 0 0,0-1-1 0 0,-1 0 1 0 0,1 1-1 0 0,0-1 1 0 0,0 1-1 0 0,0 0 1 0 0,0 0-1 0 0,2 0 2 0 0,40-6-58 0 0,-22 4 52 0 0,6 0-20 0 0,0 2 1 0 0,27 2 25 0 0,-12 0-3 0 0,-6-1-55 0 0,-3 1 110 0 0,-1-2 1 0 0,0-1 0 0 0,0-2-1 0 0,7-2-52 0 0,7-3 0 0 0,-21 5 0 0 0,15-6 0 0 0,-33 7 0 0 0,0 0 0 0 0,0 0 0 0 0,0-1 0 0 0,-1 0 0 0 0,0 0 0 0 0,5-4 0 0 0,1-2 0 0 0,-7 6 0 0 0,-1 0 0 0 0,0-1 0 0 0,0 1 0 0 0,0-1 0 0 0,-1 0 0 0 0,1-1 0 0 0,0-1 0 0 0,3-3 0 0 0,-5 6-8 0 0,-1 0 1 0 0,1-1-1 0 0,-1 1 1 0 0,0-1-1 0 0,0 0 1 0 0,1-1 7 0 0,-4 5-17 0 0,1 0 0 0 0,-1 0 0 0 0,0 0 1 0 0,1 0-1 0 0,-1 0 0 0 0,0 0 0 0 0,0 0 1 0 0,0 0-1 0 0,0 0 0 0 0,0 0 0 0 0,0 1 1 0 0,0-1-1 0 0,0 0 0 0 0,0 0 0 0 0,0 0 1 0 0,0 0-1 0 0,-1 0 0 0 0,1 0 0 0 0,0 0 0 0 0,-1 0 1 0 0,1 0-1 0 0,0 0 0 0 0,-1 1 0 0 0,0-1 1 0 0,1 0-1 0 0,-1 0 0 0 0,1 0 0 0 0,-1 1 1 0 0,0-1-1 0 0,1 0 0 0 0,-1 1 0 0 0,0-1 1 0 0,0 1-1 0 0,0-1 0 0 0,1 1 0 0 0,-1-1 0 0 0,0 1 1 0 0,0 0 16 0 0,-4-2-18 0 0,1 0 1 0 0,-1 0-1 0 0,1 1 1 0 0,-1 0-1 0 0,0 0 1 0 0,0 0-1 0 0,1 1 1 0 0,-1-1-1 0 0,0 1 1 0 0,0 0-1 0 0,0 1 1 0 0,1-1-1 0 0,-1 1 1 0 0,0 0-1 0 0,-2 1 18 0 0,1-1-3 0 0,0 1-1 0 0,0 0 1 0 0,1 0-1 0 0,-1 1 1 0 0,0 0-1 0 0,1 0 1 0 0,0 0-1 0 0,-1 1 0 0 0,1 0 1 0 0,1 0-1 0 0,-4 2 4 0 0,1 2 0 0 0,2-4 0 0 0,1 1 0 0 0,0-1 0 0 0,0 1 0 0 0,0 0 0 0 0,0-1 0 0 0,1 2 0 0 0,0-1 0 0 0,0 0 0 0 0,1 1 0 0 0,-1-1 0 0 0,-1 6 0 0 0,3-3 0 0 0,-2 0 2 0 0,2-1 0 0 0,-1 1 0 0 0,1 0-1 0 0,0 1 1 0 0,1-1 0 0 0,0 1-2 0 0,0-6 11 0 0,0 0 0 0 0,1-1 1 0 0,-1 1-1 0 0,1 0 0 0 0,0-1 0 0 0,0 1 1 0 0,0 0-1 0 0,0-1 0 0 0,1 0 1 0 0,-1 1-1 0 0,1-1 0 0 0,-1 0 0 0 0,1 1 1 0 0,0-1-1 0 0,0 0 0 0 0,0 0 1 0 0,0 0-1 0 0,0-1 0 0 0,0 1 0 0 0,1 0-11 0 0,4 2 48 0 0,0 0 0 0 0,0-1 0 0 0,0 0 0 0 0,0 0 0 0 0,1 0-1 0 0,-1-1 1 0 0,1 0 0 0 0,-1-1 0 0 0,1 0 0 0 0,0 0 0 0 0,7 0-48 0 0,12-1-160 0 0,0-1 1 0 0,22-4 159 0 0,-33 2-1235 0 0,-1 0-1 0 0,0 0 0 0 0,0-2 1 0 0,10-3 1235 0 0,7-6-1869 0 0</inkml:trace>
  <inkml:trace contextRef="#ctx0" brushRef="#br0" timeOffset="1135.441">1498 270 13704 0 0,'0'0'629'0'0,"-3"-2"206"0"0,0 1-758 0 0,0 0 1 0 0,0 0 0 0 0,1 1 0 0 0,-1-1 0 0 0,0 1 0 0 0,0 0 0 0 0,0 0-1 0 0,0 0 1 0 0,0 0 0 0 0,0 0 0 0 0,0 1 0 0 0,0-1 0 0 0,-1 1-78 0 0,-41 13 2806 0 0,36-11-2530 0 0,-4 2 13 0 0,0 2 0 0 0,0-1 0 0 0,1 2 0 0 0,0 0-1 0 0,-10 9-288 0 0,7-6 191 0 0,11-9-169 0 0,0 1 0 0 0,1-1 0 0 0,-1 1 0 0 0,1 0 0 0 0,0 1 0 0 0,0-1 0 0 0,0 0 0 0 0,0 1 0 0 0,1-1 0 0 0,-1 1 0 0 0,1 0 0 0 0,0 0 0 0 0,0 0 0 0 0,0 1-22 0 0,1-2 18 0 0,0-1 0 0 0,1 1 1 0 0,-1-1-1 0 0,1 1 1 0 0,-1 0-1 0 0,1-1 0 0 0,0 1 1 0 0,0-1-1 0 0,1 1 1 0 0,-1 0-1 0 0,0-1 0 0 0,1 1 1 0 0,-1-1-1 0 0,1 1 0 0 0,0-1 1 0 0,0 1-1 0 0,0-1 1 0 0,0 0-1 0 0,0 1 0 0 0,1-1 1 0 0,-1 0-1 0 0,1 0 1 0 0,-1 0-1 0 0,1 0 0 0 0,0 0 1 0 0,0 0-1 0 0,0-1 1 0 0,0 1-1 0 0,0 0 0 0 0,0-1 1 0 0,0 0-1 0 0,1 1 0 0 0,-1-1 1 0 0,0 0-1 0 0,1 0 1 0 0,-1 0-1 0 0,1-1 0 0 0,-1 1-18 0 0,12 3 86 0 0,-1-1 0 0 0,0-1 0 0 0,1 0 0 0 0,-1-1-1 0 0,1 0 1 0 0,-1-1 0 0 0,1-1 0 0 0,7 0-86 0 0,12-4 61 0 0,0-2-1 0 0,26-8-60 0 0,-50 12-86 0 0,0 0-1 0 0,0-1 0 0 0,8-5 87 0 0,6-3-400 0 0,-17 9 89 0 0,0 0 0 0 0,0 0 0 0 0,0-1 0 0 0,0 0 0 0 0,-1-1 1 0 0,1 1-1 0 0,-1-1 0 0 0,0-1 311 0 0,23-25-5128 0 0,-19 20-404 0 0</inkml:trace>
  <inkml:trace contextRef="#ctx0" brushRef="#br0" timeOffset="1378.38">1745 262 12408 0 0,'0'0'281'0'0,"0"0"40"0"0,0 0 22 0 0,0 0-40 0 0,0 0-58 0 0,0 0 511 0 0,-9 17 2866 0 0,8-15-3435 0 0,0 0-1 0 0,-1 0 0 0 0,2 0 1 0 0,-1 1-1 0 0,0-1 0 0 0,0 0 0 0 0,1 0 1 0 0,-1 1-1 0 0,1-1 0 0 0,0 2-186 0 0,-5 14 624 0 0,1-7-372 0 0,1 0 0 0 0,0 0 0 0 0,1 1 1 0 0,0-1-1 0 0,1 1 0 0 0,0-1 0 0 0,1 1 0 0 0,0-1 0 0 0,2 11-252 0 0,-1-13 34 0 0,1-1 0 0 0,0 1 0 0 0,0-1 0 0 0,1 0 0 0 0,1 3-34 0 0,-3-7 21 0 0,1-1 1 0 0,0 1-1 0 0,0 0 0 0 0,0-1 1 0 0,0 0-1 0 0,1 0 0 0 0,-1 1 0 0 0,1-1 1 0 0,0-1-1 0 0,0 1 0 0 0,0 0 1 0 0,1 0-22 0 0,3 0-1982 0 0,-2 0-5729 0 0</inkml:trace>
  <inkml:trace contextRef="#ctx0" brushRef="#br0" timeOffset="1712.872">1696 59 4144 0 0,'-7'-14'979'0'0,"5"3"5421"0"0,2 11-6274 0 0,0-1 1 0 0,1 1 0 0 0,-1 0 0 0 0,0 0 0 0 0,0 0-1 0 0,0 0 1 0 0,0 0 0 0 0,0 0 0 0 0,0 0 0 0 0,0-1-1 0 0,0 1 1 0 0,0 0 0 0 0,0 0 0 0 0,0 0-1 0 0,0 0 1 0 0,0 0 0 0 0,0 0 0 0 0,0 0 0 0 0,1 0-1 0 0,-1 0 1 0 0,0-1 0 0 0,0 1 0 0 0,0 0 0 0 0,0 0-1 0 0,0 0 1 0 0,0 0 0 0 0,0 0 0 0 0,1 0-1 0 0,-1 0 1 0 0,0 0 0 0 0,0 0 0 0 0,0 0 0 0 0,0 0-1 0 0,0 0 1 0 0,0 0 0 0 0,1 0 0 0 0,-1 0 0 0 0,0 0-1 0 0,0 0 1 0 0,0 0 0 0 0,0 0-127 0 0,8 4 2926 0 0,2 3-3341 0 0,-4-3-1082 0 0,2 1-4862 0 0</inkml:trace>
  <inkml:trace contextRef="#ctx0" brushRef="#br0" timeOffset="1971.165">2107 10 18743 0 0,'-13'-8'1427'0'0,"9"7"-1470"0"0,1 1-1 0 0,-1 0 0 0 0,0 0 1 0 0,1 0-1 0 0,-1 0 1 0 0,0 1-1 0 0,1-1 1 0 0,-1 1-1 0 0,1 0 1 0 0,-1 0-1 0 0,1 0 0 0 0,-1 1 1 0 0,1-1-1 0 0,0 1 1 0 0,-1 0 43 0 0,-1 1-140 0 0,1 0 0 0 0,0 1 0 0 0,-1 0-1 0 0,1 0 1 0 0,0 0 0 0 0,1 0 0 0 0,-1 0 0 0 0,1 1 0 0 0,-1 1 140 0 0,-5 11 120 0 0,0-1 0 0 0,2 1 0 0 0,0 0 0 0 0,1 1-1 0 0,-2 8-119 0 0,5-13 113 0 0,1 0-1 0 0,0 0 1 0 0,1-1-1 0 0,0 9-112 0 0,-2 26 374 0 0,2-38-276 0 0,1 0-1 0 0,0 1 0 0 0,1-1 0 0 0,0 0 0 0 0,0 0 0 0 0,1 1 0 0 0,1 2-97 0 0,5 27 355 0 0,-3-6 381 0 0,5 11-736 0 0,-6-26 143 0 0,0 0-1 0 0,-1 0 0 0 0,0 0 0 0 0,-2 1 0 0 0,0 0 0 0 0,-1 5-142 0 0,-1-22 22 0 0,1 0 0 0 0,-1 1 0 0 0,1-1 0 0 0,-1 0 0 0 0,0 0 0 0 0,0 0-1 0 0,0 0 1 0 0,0-1 0 0 0,0 1 0 0 0,0 0 0 0 0,0 0 0 0 0,-1 0 0 0 0,1-1 0 0 0,-1 1-1 0 0,1-1 1 0 0,-1 1 0 0 0,0-1 0 0 0,1 0 0 0 0,-1 0 0 0 0,-1 1-22 0 0,0 0-136 0 0,1-1 0 0 0,-1 0 1 0 0,0 1-1 0 0,0-1 0 0 0,0 0 1 0 0,0-1-1 0 0,0 1 0 0 0,0 0 0 0 0,0-1 1 0 0,0 0-1 0 0,0 0 0 0 0,0 0 0 0 0,0 0 1 0 0,-2 0 135 0 0,-13-5-7473 0 0</inkml:trace>
  <inkml:trace contextRef="#ctx0" brushRef="#br0" timeOffset="2308.095">1789 296 7888 0 0,'24'-6'864'0'0,"1"2"0"0"0,-1 0 0 0 0,1 2 0 0 0,0 1 0 0 0,14 1-864 0 0,154 0 7079 0 0,-190 0-6887 0 0,1 0-1 0 0,-1 1 0 0 0,0-1 1 0 0,0 0-1 0 0,0 1 0 0 0,0 0 1 0 0,0 0-1 0 0,0 0 0 0 0,0 0 1 0 0,0 0-1 0 0,0 0 0 0 0,1 1-191 0 0,-3 3 84 0 0,0-1 0 0 0,-1 0 0 0 0,1 1 0 0 0,-1-1 0 0 0,0 1 0 0 0,0 0-84 0 0,-1 9 59 0 0,0 0-1 0 0,-1 0 0 0 0,-3 11-58 0 0,2-11 27 0 0,0 0 0 0 0,1 0 0 0 0,0 12-27 0 0,2-24 14 0 0,0-1 0 0 0,0 1 0 0 0,0-1 0 0 0,1 1 0 0 0,-1-1 0 0 0,0 1-1 0 0,0 0 1 0 0,1-1 0 0 0,-1 1 0 0 0,1-1 0 0 0,0 1 0 0 0,-1-1 0 0 0,1 0 0 0 0,0 1 0 0 0,0-1-1 0 0,0 0 1 0 0,0 1-14 0 0,1-2-1560 0 0,6-2-5963 0 0</inkml:trace>
  <inkml:trace contextRef="#ctx0" brushRef="#br0" timeOffset="2599.62">2254 168 12584 0 0,'0'0'272'0'0,"0"0"56"0"0,0 0 16 0 0,0 0 16 0 0,0 0-288 0 0,0 0-72 0 0,0 0 0 0 0,6 3 0 0 0,4-3 0 0 0,-1 6 0 0 0,-3-4-96 0 0,3 0-3616 0 0,-2 8-728 0 0</inkml:trace>
  <inkml:trace contextRef="#ctx0" brushRef="#br0" timeOffset="2788.277">2647 260 5528 0 0,'-5'-1'471'0'0,"0"1"0"0"0,0 0 0 0 0,0 0 0 0 0,0 0 0 0 0,0 0 0 0 0,0 1 0 0 0,0 0 0 0 0,1 0 0 0 0,-1 0 0 0 0,0 0 0 0 0,-2 2-471 0 0,-7 1 2700 0 0,2-1-612 0 0,1 1 1 0 0,-12 5-2089 0 0,9-3 504 0 0,-1 2 0 0 0,2 0 0 0 0,-1 0 0 0 0,1 1 0 0 0,0 1 0 0 0,-1 2-504 0 0,9-7 88 0 0,1-1-1 0 0,0 1 1 0 0,1-1-1 0 0,-1 1 1 0 0,1 0-1 0 0,0 0 1 0 0,0 1-1 0 0,0-1 1 0 0,1 1-1 0 0,0-1 1 0 0,0 2-88 0 0,2-6 16 0 0,-1 0 0 0 0,1 1 0 0 0,0-1 0 0 0,0 1 0 0 0,0-1 0 0 0,0 0 1 0 0,1 1-1 0 0,-1-1 0 0 0,0 1 0 0 0,1-1 0 0 0,-1 0 0 0 0,0 1 0 0 0,1-1 0 0 0,0 0 1 0 0,-1 0-1 0 0,1 1 0 0 0,0-1 0 0 0,0 0 0 0 0,-1 0 0 0 0,1 0 0 0 0,0 0 0 0 0,1 1-16 0 0,1 1 72 0 0,1 1 0 0 0,0-1 0 0 0,0 0 0 0 0,0 0 0 0 0,4 3-72 0 0,11 3 183 0 0,-1 0-1 0 0,2 0 0 0 0,-1-2 0 0 0,1-1 1 0 0,1 0-183 0 0,103 20-1080 0 0,-109-23 496 0 0,7 2-7135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6:30.6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 6 8752 0 0,'-3'-1'198'0'0,"-1"0"0"0"0,0 0 1 0 0,1 0-1 0 0,-1 1 0 0 0,0-1 1 0 0,1 1-1 0 0,-1 0 0 0 0,0 0 1 0 0,0 0-1 0 0,1 0 0 0 0,-1 1 1 0 0,0-1-1 0 0,1 1 0 0 0,-1 0 1 0 0,0 0-1 0 0,1 0 0 0 0,-1 1-198 0 0,-12 4 1431 0 0,1 1-1 0 0,0 1 1 0 0,-2 2-1431 0 0,12-7 19 0 0,-3 2 253 0 0,0 1-1 0 0,1 1 1 0 0,-1-1-1 0 0,1 1 0 0 0,1 0 1 0 0,-1 1-1 0 0,1 0 1 0 0,1 0-1 0 0,-2 2-271 0 0,3-4 158 0 0,1-1-55 0 0,-1 1-1 0 0,1 0 1 0 0,0 0-1 0 0,1 0 1 0 0,-1 0-1 0 0,1 0 1 0 0,0 1-1 0 0,0 4-102 0 0,1-9 38 0 0,1 0-1 0 0,0 0 0 0 0,-1 1 1 0 0,1-1-1 0 0,0 0 1 0 0,0 0-1 0 0,0 0 1 0 0,1 1-1 0 0,-1-1 0 0 0,0 0 1 0 0,1 0-1 0 0,-1 0 1 0 0,1 1-1 0 0,0-1 1 0 0,0 0-1 0 0,0 0 1 0 0,0 0-1 0 0,0-1 0 0 0,0 1 1 0 0,1 0-1 0 0,-1 0 1 0 0,0 0-1 0 0,1-1 1 0 0,0 1-1 0 0,-1-1 1 0 0,1 1-1 0 0,0-1 0 0 0,0 0-37 0 0,2 1 69 0 0,-1-1 0 0 0,1 0-1 0 0,0 0 1 0 0,0 0 0 0 0,-1 0-1 0 0,1-1 1 0 0,0 1-1 0 0,0-1 1 0 0,0 0 0 0 0,0 0-1 0 0,0-1 1 0 0,0 1 0 0 0,-1-1-1 0 0,1 0 1 0 0,0 0-1 0 0,0 0 1 0 0,-1 0 0 0 0,1-1-1 0 0,2-1-68 0 0,4-1 20 0 0,1-2 0 0 0,-1 1 0 0 0,-1-2 0 0 0,1 1 0 0 0,-1-1 0 0 0,1-1-20 0 0,-3 1-27 0 0,-1 0-1 0 0,0-1 0 0 0,0 0 1 0 0,0 0-1 0 0,-1 0 1 0 0,2-4 27 0 0,8-13 5 0 0,-10 19-5 0 0,-5 6-11 0 0,0-1 1 0 0,1 1-1 0 0,-1-1 0 0 0,1 1 0 0 0,-1 0 0 0 0,1-1 0 0 0,-1 1 1 0 0,1 0-1 0 0,-1 0 0 0 0,1-1 0 0 0,0 1 0 0 0,-1 0 0 0 0,1 0 1 0 0,-1 0-1 0 0,1 0 0 0 0,0 0 0 0 0,-1 0 0 0 0,1 0 0 0 0,-1 0 1 0 0,1 0-1 0 0,0 0 0 0 0,-1 0 0 0 0,1 0 0 0 0,-1 0 0 0 0,1 0 1 0 0,-1 1-1 0 0,1-1 0 0 0,0 0 0 0 0,-1 0 0 0 0,1 1 0 0 0,-1-1 1 0 0,1 0-1 0 0,-1 1 0 0 0,1-1 0 0 0,-1 0 0 0 0,0 1 0 0 0,1-1 1 0 0,-1 1-1 0 0,1-1 0 0 0,-1 1 0 0 0,0-1 0 0 0,1 1 0 0 0,-1-1 1 0 0,0 1-1 0 0,0-1 0 0 0,1 1 0 0 0,-1 0 0 0 0,0 0 11 0 0,3 6-40 0 0,0 1-1 0 0,-1 1 1 0 0,0-1-1 0 0,0 0 0 0 0,-1 1 1 0 0,0-1-1 0 0,0 1 1 0 0,-1 6 40 0 0,1-1 46 0 0,0 0 0 0 0,3 12-46 0 0,-3-20-83 0 0,0-1-1 0 0,1 1 0 0 0,0-1 1 0 0,0 1-1 0 0,0-1 0 0 0,0 0 0 0 0,1 1 1 0 0,0-1-1 0 0,0-1 0 0 0,1 1 1 0 0,-1 0-1 0 0,1-1 0 0 0,0 0 0 0 0,2 2 84 0 0,1 0-7259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6:29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89 16328 0 0,'0'0'745'0'0,"0"0"-15"0"0,0 2-467 0 0,1 11 210 0 0,0 0 0 0 0,1-1 0 0 0,0 0 0 0 0,1 1 0 0 0,3 6-473 0 0,9 22 1443 0 0,-10-30-976 0 0,-1 1 1 0 0,0 0-1 0 0,-1 0 0 0 0,1 8-467 0 0,8 26 388 0 0,-11-40-384 0 0,3 4 13 0 0,1 5 136 0 0,-6-13-130 0 0,5 7-41 0 0,-4-8-925 0 0,0-1-370 0 0,-2-3-79 0 0,-9-8-15 0 0</inkml:trace>
  <inkml:trace contextRef="#ctx0" brushRef="#br0" timeOffset="408.246">115 1 15632 0 0,'0'0'356'0'0,"0"0"49"0"0,0 0 21 0 0,1 2-42 0 0,1 3-338 0 0,0 1 0 0 0,1-1-1 0 0,0 0 1 0 0,0 1-1 0 0,0-1 1 0 0,0 0-1 0 0,5 4-45 0 0,11 18 499 0 0,-8-6-142 0 0,-1 1 0 0 0,-1 1 0 0 0,-1 0 0 0 0,-1 0-1 0 0,-1 0 1 0 0,-1 1 0 0 0,-1 0-357 0 0,-4-24-164 0 0,0 0-1 0 0,0 1 1 0 0,0-1-1 0 0,0 1 1 0 0,0-1-1 0 0,0 0 1 0 0,0 1-1 0 0,0-1 1 0 0,0 1-1 0 0,0-1 1 0 0,1 0-1 0 0,-1 1 1 0 0,0-1-1 0 0,0 0 1 0 0,0 1-1 0 0,1-1 1 0 0,-1 1-1 0 0,0-1 1 0 0,0 0-1 0 0,1 0 1 0 0,-1 1-1 0 0,0-1 1 0 0,1 0-1 0 0,-1 0 1 0 0,1 1 164 0 0,5-7-1499 0 0,7-21 1475 0 0,-10 21-427 0 0,3-8 299 0 0,-5 10 165 0 0,0 1 1 0 0,1 0 0 0 0,-1-1 0 0 0,1 1 0 0 0,0 0 0 0 0,0 0-1 0 0,0 0 1 0 0,0 0 0 0 0,0 1 0 0 0,0-1 0 0 0,1 0 0 0 0,0 1-1 0 0,-1 0 1 0 0,3-2-14 0 0,6-2-13 0 0,-6 2 443 0 0,1 0-1 0 0,0 1 0 0 0,1 0 1 0 0,-1 0-1 0 0,3 0-429 0 0,-7 2 93 0 0,0 1 0 0 0,-1-1 0 0 0,1 1 0 0 0,-1 0 0 0 0,1 0 0 0 0,0 0-1 0 0,-1 0 1 0 0,1 0 0 0 0,-1 0 0 0 0,1 0 0 0 0,0 0 0 0 0,-1 1 0 0 0,1-1 0 0 0,-1 1 0 0 0,1-1 0 0 0,-1 1 0 0 0,1-1 0 0 0,-1 1 0 0 0,1 0-1 0 0,-1 0 1 0 0,0 0 0 0 0,1 0 0 0 0,-1 0 0 0 0,1 1-93 0 0,24 13 945 0 0,-22-12-817 0 0,-1 1 0 0 0,1 0 0 0 0,-1-1 0 0 0,1 2 0 0 0,-1-1 0 0 0,-1 0 0 0 0,1 1 0 0 0,-1-1 0 0 0,1 1 0 0 0,-1 0-1 0 0,-1-1 1 0 0,1 2-128 0 0,9 18 665 0 0,-8-18-548 0 0,-1 0-1 0 0,0 1 1 0 0,0-1 0 0 0,0 5-117 0 0,0-5 24 0 0,-1 0 1 0 0,1 0-1 0 0,0 0 1 0 0,1-1 0 0 0,1 5-25 0 0,10 20 17 0 0,-12-25 8 0 0,0 0 0 0 0,0 0 0 0 0,0 0 0 0 0,1 0 0 0 0,-1-1 0 0 0,1 1 0 0 0,1-1-1 0 0,-1 0 1 0 0,0 0 0 0 0,4 3-25 0 0,-2-3 53 0 0,-1 0-1 0 0,2 0 0 0 0,-1-1 0 0 0,0 0 0 0 0,1 1 1 0 0,-1-2-53 0 0,2 3-77 0 0,-3-2-893 0 0,1-2-3059 0 0,-5-1 2312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6:27.1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0 279 12552 0 0,'0'0'572'0'0,"0"0"-10"0"0,0 0-328 0 0,10 10 326 0 0,-6-6-467 0 0,1-1 1 0 0,0 0 0 0 0,1 0 0 0 0,-1-1 0 0 0,0 1 0 0 0,1-1-1 0 0,-1-1 1 0 0,1 1 0 0 0,0-1 0 0 0,0 1 0 0 0,-1-2 0 0 0,1 1-1 0 0,0-1 1 0 0,0 0 0 0 0,0 0 0 0 0,0 0 0 0 0,1-1-94 0 0,16-3 375 0 0,-1 0 0 0 0,-1-1 1 0 0,19-8-376 0 0,-32 11 58 0 0,7-3 128 0 0,-1 0 0 0 0,0-2 0 0 0,0 1-1 0 0,-1-1 1 0 0,0-1 0 0 0,0-1-1 0 0,6-5-185 0 0,-13 9 16 0 0,0 1 0 0 0,0-2 0 0 0,-1 1 0 0 0,1 0 0 0 0,-1-1 0 0 0,1-3-16 0 0,-5 7 9 0 0,1 0 0 0 0,-1 1 0 0 0,0-1 0 0 0,0 0 0 0 0,-1 0 0 0 0,1-1 0 0 0,0 1 0 0 0,-1 0 0 0 0,1 0 0 0 0,-1 0 1 0 0,0 0-1 0 0,1 0 0 0 0,-1-1 0 0 0,0 1 0 0 0,0 0 0 0 0,-1 0 0 0 0,1 0 0 0 0,0-1 0 0 0,-1 1 0 0 0,1 0 0 0 0,-1 0 0 0 0,0 0 0 0 0,0-1-9 0 0,0 1 5 0 0,0 0 0 0 0,0 0 0 0 0,0 0 0 0 0,0 1-1 0 0,0-1 1 0 0,-1 0 0 0 0,1 1 0 0 0,0-1 0 0 0,-1 1-1 0 0,1-1 1 0 0,-1 1 0 0 0,1-1 0 0 0,-1 1 0 0 0,0 0-1 0 0,0 0 1 0 0,1 0 0 0 0,-1 0 0 0 0,0 0-1 0 0,0 1-4 0 0,-1-1 21 0 0,0 1-1 0 0,0-1 0 0 0,1 1 1 0 0,-1 0-1 0 0,0 0 0 0 0,0 0 0 0 0,0 1 1 0 0,1-1-1 0 0,-1 1 0 0 0,0-1 1 0 0,0 1-1 0 0,1 0 0 0 0,-3 1-20 0 0,-4 2 80 0 0,1 1-1 0 0,-1 0 1 0 0,1 0-1 0 0,1 0 1 0 0,-1 1-1 0 0,1 0 1 0 0,0 1 0 0 0,0-1-1 0 0,1 1 1 0 0,0 1-1 0 0,0-1 1 0 0,0 1-1 0 0,1 0 1 0 0,1 1-1 0 0,-4 6-79 0 0,-1 4 79 0 0,2-1 0 0 0,0 1-1 0 0,1 1 1 0 0,1-1 0 0 0,1 1-1 0 0,1 0 1 0 0,0 1-79 0 0,3-8 42 0 0,0-1 1 0 0,0 1-1 0 0,2 6-42 0 0,-1-12 26 0 0,-1-5-14 0 0,1-1 0 0 0,-1 1 0 0 0,0-1 0 0 0,1 1-1 0 0,-1-1 1 0 0,1 1 0 0 0,0-1 0 0 0,-1 0-1 0 0,1 1 1 0 0,0-1 0 0 0,0 0 0 0 0,0 0 0 0 0,0 1-1 0 0,0-1 1 0 0,0 0 0 0 0,0 0 0 0 0,0 0 0 0 0,0 0-1 0 0,1 0 1 0 0,-1-1 0 0 0,0 1 0 0 0,1 0-1 0 0,-1 0 1 0 0,0-1 0 0 0,1 1 0 0 0,-1-1 0 0 0,1 1-1 0 0,-1-1 1 0 0,1 0 0 0 0,-1 0 0 0 0,1 1 0 0 0,-1-1-1 0 0,1 0-11 0 0,4 0-228 0 0,0 0 0 0 0,-1 0 0 0 0,1-1 0 0 0,-1 0 0 0 0,1 0 0 0 0,-1 0 0 0 0,1 0-1 0 0,3-2 229 0 0,7-4-1048 0 0</inkml:trace>
  <inkml:trace contextRef="#ctx0" brushRef="#br0" timeOffset="362.348">699 145 16439 0 0,'0'0'754'0'0,"0"0"-17"0"0,1 2-473 0 0,0 3-176 0 0,0 0 0 0 0,0-1 0 0 0,-1 1 0 0 0,1 0 0 0 0,-1 0 0 0 0,0 0 0 0 0,-1 0 0 0 0,1 0 0 0 0,-1 0 0 0 0,0 0 0 0 0,0 0 0 0 0,0 0 0 0 0,-1-1 0 0 0,0 1-88 0 0,-4 10 194 0 0,-1-1 0 0 0,0 0-1 0 0,-1 0 1 0 0,-1-1 0 0 0,0 0 0 0 0,0-1-1 0 0,-2 0 1 0 0,1 0 0 0 0,-2-1 0 0 0,1 0 0 0 0,-1-1-1 0 0,-1-1 1 0 0,0 0 0 0 0,0 0 0 0 0,-11 3-194 0 0,22-10-53 0 0,-1-1 1 0 0,0 0-1 0 0,0 1 0 0 0,0-1 1 0 0,0-1-1 0 0,0 1 1 0 0,0 0-1 0 0,-1-1 1 0 0,1 0-1 0 0,0 0 1 0 0,-1 0 52 0 0,3 0-172 0 0,0 0 1 0 0,-1-1 0 0 0,1 1 0 0 0,0-1-1 0 0,0 1 1 0 0,-1-1 0 0 0,1 1 0 0 0,0-1-1 0 0,0 0 1 0 0,0 0 0 0 0,0 0 0 0 0,0 0-1 0 0,0 0 1 0 0,0 0 0 0 0,0 0 0 0 0,0 0-1 0 0,0 0 1 0 0,0 0 0 0 0,1 0 0 0 0,-1 0-1 0 0,0-1 1 0 0,1 1 0 0 0,-1 0 0 0 0,1-1-1 0 0,-1 1 1 0 0,1 0 171 0 0,-1-5-424 0 0,-1 0 1 0 0,1 1-1 0 0,0-1 0 0 0,0 1 0 0 0,1-1 1 0 0,0 0-1 0 0,0 0 0 0 0,0 0 424 0 0,8-48-4223 0 0,-4 27 3366 0 0,-3 23 1199 0 0,0-1 1 0 0,0 1 0 0 0,0-1-1 0 0,0 1 1 0 0,1 0 0 0 0,-1 0-1 0 0,1 0 1 0 0,0 0 0 0 0,0 0-1 0 0,1 0 1 0 0,1-2-343 0 0,-3 5 1065 0 0,-1 1 30 0 0,2 1-816 0 0,1-1 0 0 0,0 0 0 0 0,-1 1 0 0 0,1-1 0 0 0,0 1 0 0 0,-1 0 0 0 0,1 0 0 0 0,-1 0 0 0 0,0 0 0 0 0,1 1 0 0 0,-1-1 0 0 0,0 0 0 0 0,0 1 0 0 0,1 0 0 0 0,-1-1 0 0 0,-1 1 0 0 0,1 0 0 0 0,1 1-279 0 0,4 6 228 0 0,0 0 0 0 0,0 0 0 0 0,3 9-228 0 0,7 8 531 0 0,0-2-406 0 0,-9-12 79 0 0,0 0 0 0 0,1-1 0 0 0,0 0 0 0 0,7 5-204 0 0,-12-13-51 0 0,-1 0 0 0 0,1 0-1 0 0,0-1 1 0 0,0 1-1 0 0,0-1 1 0 0,0 0-1 0 0,1 0 1 0 0,-1 0 0 0 0,0-1-1 0 0,1 0 1 0 0,-1 1-1 0 0,1-2 1 0 0,0 1 0 0 0,-1 0-1 0 0,1-1 1 0 0,0 0 51 0 0,27-3-2271 0 0,-19 0 1088 0 0</inkml:trace>
  <inkml:trace contextRef="#ctx0" brushRef="#br0" timeOffset="757.441">990 182 6912 0 0,'0'0'314'0'0,"0"0"-6"0"0,5 11 4354 0 0,-1 5 388 0 0,-3-13-4694 0 0,1 0 0 0 0,-2 1 0 0 0,1-1 0 0 0,0 1 0 0 0,-1-1 0 0 0,1 1-356 0 0,-1 2 289 0 0,1 0-1 0 0,0 0 1 0 0,0 0 0 0 0,0-1-1 0 0,3 6-288 0 0,-2-6 152 0 0,-1 1-1 0 0,1-1 1 0 0,-1 1 0 0 0,0 0-1 0 0,0 5-151 0 0,-1 25 464 0 0,0-25-464 0 0,3 11 0 0 0,-1-13-106 0 0,-2-7-458 0 0,0-2-235 0 0,0 0-53 0 0,0 0-11 0 0</inkml:trace>
  <inkml:trace contextRef="#ctx0" brushRef="#br0" timeOffset="1051.77">1061 48 13760 0 0,'0'0'629'0'0,"-1"-1"-12"0"0,-3-4-393 0 0,0 0-130 0 0,4 5 254 0 0,0 0 102 0 0,0 0 19 0 0,0 0-33 0 0,0 0-149 0 0,0 0-60 0 0,0 0-17 0 0,0 0-20 0 0,0 1-177 0 0,1 1 0 0 0,-1-1 0 0 0,1 1 1 0 0,0 0-1 0 0,-1-1 0 0 0,1 1 0 0 0,0-1 1 0 0,0 0-1 0 0,0 1 0 0 0,0-1 0 0 0,0 0 0 0 0,0 1 1 0 0,1-1-1 0 0,-1 0 0 0 0,1 0-13 0 0,5 7-356 0 0,2 1-177 0 0,4 2-38 0 0</inkml:trace>
  <inkml:trace contextRef="#ctx0" brushRef="#br0" timeOffset="1302.996">1420 73 16416 0 0,'-12'1'269'0'0,"0"1"1"0"0,0 0 0 0 0,1 1 0 0 0,-1 0 0 0 0,1 0 0 0 0,0 1-1 0 0,-1 1-269 0 0,-17 6 849 0 0,24-9-725 0 0,-1 0 1 0 0,1 1-1 0 0,0 0 1 0 0,0 0-1 0 0,0 0 1 0 0,0 1-1 0 0,0-1 1 0 0,1 1 0 0 0,-1 0-1 0 0,1 1 1 0 0,0-1-1 0 0,0 1 1 0 0,1 0-1 0 0,0 0 1 0 0,-2 3-125 0 0,3-5 8 0 0,2 0 0 0 0,-1-1 0 0 0,0 1 0 0 0,1 0 0 0 0,-1 0 0 0 0,1-1 0 0 0,0 1 0 0 0,-1 0 0 0 0,2 0 0 0 0,-1 0 0 0 0,0-1 1 0 0,0 1-1 0 0,1 0 0 0 0,0 0 0 0 0,-1-1 0 0 0,1 1 0 0 0,0 0 0 0 0,0-1 0 0 0,2 3-8 0 0,0 1 2 0 0,0 1-1 0 0,1-1 1 0 0,0 0-1 0 0,0 0 1 0 0,1 0-1 0 0,4 5-1 0 0,42 47 107 0 0,-45-52-69 0 0,-1 0 0 0 0,1 0 0 0 0,-1 1 0 0 0,0-1 0 0 0,-1 1 0 0 0,0 0 0 0 0,0 0 0 0 0,3 8-38 0 0,-7-14 18 0 0,0 0 0 0 0,0-1-1 0 0,0 1 1 0 0,0 0 0 0 0,0 0 0 0 0,0 0-1 0 0,0-1 1 0 0,-1 1 0 0 0,1 0 0 0 0,0 0 0 0 0,0-1-1 0 0,-1 1 1 0 0,1 0 0 0 0,0 0 0 0 0,-1-1-1 0 0,1 1 1 0 0,-1 0 0 0 0,1-1 0 0 0,-1 1 0 0 0,1-1-1 0 0,-1 1 1 0 0,1-1 0 0 0,-1 1 0 0 0,0-1-1 0 0,1 1 1 0 0,-1-1 0 0 0,0 1 0 0 0,1-1 0 0 0,-1 0-18 0 0,-27 13-68 0 0,14-8 111 0 0,6-1 30 0 0,-1-1 0 0 0,0 0 0 0 0,0 0 0 0 0,1-1 0 0 0,-1 0 0 0 0,-1 0 0 0 0,1-1-73 0 0,3 0-206 0 0,-1-1-1 0 0,0 0 1 0 0,1 0-1 0 0,-6-2 207 0 0,8 2-534 0 0,0-1-1 0 0,0 0 0 0 0,1 0 1 0 0,-1-1-1 0 0,0 1 0 0 0,1-1 0 0 0,0 1 1 0 0,-2-2 534 0 0,-2-2-6485 0 0</inkml:trace>
  <inkml:trace contextRef="#ctx0" brushRef="#br0" timeOffset="1613.524">1586 1 17135 0 0,'0'0'388'0'0,"1"1"52"0"0,3 6-214 0 0,0 0-1 0 0,0 0 0 0 0,-1 1 1 0 0,0-1-1 0 0,0 1 0 0 0,0 0 0 0 0,-1-1 1 0 0,0 1-1 0 0,-1 0 0 0 0,0 1 1 0 0,0 5-226 0 0,0 2 314 0 0,-2 0 1 0 0,0 0 0 0 0,0 0 0 0 0,-2 0-1 0 0,-2 10-314 0 0,-34 124 320 0 0,36-136-482 0 0,3-11-2645 0 0,0-3 1720 0 0</inkml:trace>
  <inkml:trace contextRef="#ctx0" brushRef="#br0" timeOffset="1927.433">1545 176 13360 0 0,'0'0'1026'0'0,"2"0"-668"0"0,71-6 163 0 0,-7 6 872 0 0,42 1-84 0 0,-82 0-1309 0 0,29 3 0 0 0,-35-2 0 0 0</inkml:trace>
  <inkml:trace contextRef="#ctx0" brushRef="#br0" timeOffset="2166.204">2081 52 13824 0 0,'0'0'1061'0'0,"-13"5"-634"0"0,-4 2-18 0 0,0 1 0 0 0,0 0 1 0 0,1 2-1 0 0,-13 9-409 0 0,14-8 166 0 0,0 0 0 0 0,1 1 1 0 0,1 1-1 0 0,0 0 0 0 0,1 1 1 0 0,0 0-1 0 0,1 1 0 0 0,-4 7-166 0 0,14-20 9 0 0,0 0 0 0 0,0 0 1 0 0,1 0-1 0 0,-1 1 0 0 0,1-1 0 0 0,-1 0 0 0 0,1 0 0 0 0,0 0 0 0 0,0 1 0 0 0,0-1 0 0 0,0 0 0 0 0,0 1 0 0 0,0-1 0 0 0,1 0 0 0 0,-1 0 0 0 0,1 0 0 0 0,0 1 0 0 0,-1-1 0 0 0,1 0 0 0 0,0 0 0 0 0,0 0 0 0 0,0 0 0 0 0,1 0 0 0 0,-1 0 0 0 0,0-1 0 0 0,1 1 0 0 0,-1 0 0 0 0,1-1 0 0 0,0 1 0 0 0,-1-1 0 0 0,1 1 0 0 0,0-1 0 0 0,0 0 0 0 0,0 0 0 0 0,0 0 0 0 0,0 0 0 0 0,0 0 0 0 0,0 0 0 0 0,1 0-9 0 0,158 48 686 0 0,-133-36-504 0 0,-26-12 86 0 0,-2-1 70 0 0,0 0 12 0 0,0 1-283 0 0,0 0-1 0 0,0 0 1 0 0,0 0-1 0 0,0 0 1 0 0,0 0-1 0 0,0 0 0 0 0,0 0 1 0 0,-1 0-1 0 0,1 0 1 0 0,0 0-1 0 0,0 0 1 0 0,-1 0-1 0 0,1 0 1 0 0,-1 0-1 0 0,1 0 0 0 0,-1-1 1 0 0,1 1-1 0 0,-1 0 1 0 0,0 0-1 0 0,1 0 1 0 0,-1-1-1 0 0,0 1 1 0 0,1 0-1 0 0,-1-1 0 0 0,0 1 1 0 0,0 0-1 0 0,0-1 1 0 0,0 1-1 0 0,0-1 1 0 0,0 0-1 0 0,1 1 1 0 0,-1-1-1 0 0,0 0 0 0 0,0 1 1 0 0,0-1-1 0 0,-1 0-66 0 0,-9 4 163 0 0,-1 0 1 0 0,0-1-1 0 0,-5 0-163 0 0,-16 5-632 0 0,20-4-127 0 0,0-2-44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6:32.6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58 383 3224 0 0,'-18'3'143'0'0,"18"-3"-138"0"0,0 0 0 0 0,-1 0 0 0 0,1 0 0 0 0,0 0 1 0 0,-1 0-1 0 0,1 0 0 0 0,0 1 0 0 0,-1-1 0 0 0,1 0 0 0 0,0 0 1 0 0,0 0-1 0 0,-1 1 0 0 0,1-1 0 0 0,0 0 0 0 0,0 0 1 0 0,-1 0-1 0 0,1 1 0 0 0,0-1 0 0 0,0 0 0 0 0,0 0 1 0 0,0 1-1 0 0,-1-1 0 0 0,1 0 0 0 0,0 1 0 0 0,0-1 0 0 0,0 0 1 0 0,0 1-1 0 0,0-1 0 0 0,0 0 0 0 0,0 1 0 0 0,0-1-5 0 0,-1 1 9 0 0,-16 18 1126 0 0,16-18 128 0 0,0 0 60 0 0,-5 4-200 0 0,6-5-1057 0 0,-1 1 0 0 0,1-1 1 0 0,0 0-1 0 0,-1 0 0 0 0,1 0 0 0 0,0 0 1 0 0,0 0-1 0 0,-1 0 0 0 0,1 0 1 0 0,0 1-1 0 0,0-1 0 0 0,-1 0 0 0 0,1 0 1 0 0,0 0-1 0 0,0 1 0 0 0,0-1 1 0 0,0 0-1 0 0,-1 0 0 0 0,1 1 1 0 0,0-1-1 0 0,0 0 0 0 0,0 0 0 0 0,0 1 1 0 0,0-1-1 0 0,0 0 0 0 0,-1 0 1 0 0,1 1-1 0 0,0-1 0 0 0,0 0 1 0 0,0 1-1 0 0,0-1 0 0 0,0 0 0 0 0,0 0 1 0 0,0 1-1 0 0,0-1 0 0 0,0 0 1 0 0,1 1-1 0 0,-1-1 0 0 0,0 0 0 0 0,0 0 1 0 0,0 1-1 0 0,0-1 0 0 0,0 0 1 0 0,0 0-1 0 0,1 1 0 0 0,-1-1 1 0 0,0 0-1 0 0,0 0 0 0 0,0 1 0 0 0,0-1 1 0 0,1 0-1 0 0,-1 0 0 0 0,0 0 1 0 0,0 1-67 0 0,0-1 112 0 0,-1 0 1 0 0,1 1 0 0 0,0-1-1 0 0,-1 1 1 0 0,1-1 0 0 0,0 1-1 0 0,-1-1 1 0 0,1 1 0 0 0,0-1 0 0 0,-1 1-1 0 0,1-1 1 0 0,0 1 0 0 0,0 0-1 0 0,0-1 1 0 0,0 1 0 0 0,-1-1-1 0 0,1 1 1 0 0,0 0 0 0 0,0-1-1 0 0,0 1 1 0 0,0-1 0 0 0,0 1 0 0 0,1 0-113 0 0,2 10 1150 0 0,-3-9-1071 0 0,1-1-1 0 0,-1 1 1 0 0,1-1 0 0 0,-1 1 0 0 0,1-1 0 0 0,0 0 0 0 0,-1 1-1 0 0,1-1 1 0 0,0 0 0 0 0,0 1-79 0 0,-1-2 8 0 0,0 0-1 0 0,0 0 0 0 0,0 0 1 0 0,1 0-1 0 0,-1 0 1 0 0,0 0-1 0 0,0 0 0 0 0,0 0 1 0 0,0 1-1 0 0,0-1 1 0 0,0 0-1 0 0,0 0 0 0 0,0 0 1 0 0,0 0-1 0 0,0 0 1 0 0,0 0-1 0 0,0 0 1 0 0,0 1-1 0 0,0-1 0 0 0,0 0 1 0 0,0 0-1 0 0,0 0 1 0 0,0 0-1 0 0,0 0 0 0 0,0 0 1 0 0,0 0-1 0 0,0 0 1 0 0,0 1-1 0 0,0-1 0 0 0,0 0 1 0 0,0 0-1 0 0,0 0 1 0 0,0 0-1 0 0,-1 0 1 0 0,1 0-1 0 0,0 0 0 0 0,0 0 1 0 0,0 0-1 0 0,0 1 1 0 0,0-1-1 0 0,0 0 0 0 0,0 0 1 0 0,0 0-1 0 0,0 0-7 0 0,-1 0 7 0 0,1 0-1 0 0,0 0 0 0 0,0 0 0 0 0,0 0 1 0 0,0 0-1 0 0,0 0 0 0 0,0 0 1 0 0,0 0-1 0 0,0 1 0 0 0,0-1 1 0 0,0 0-1 0 0,0 0 0 0 0,-1 0 1 0 0,1 0-1 0 0,0 0 0 0 0,0 0 1 0 0,0 0-1 0 0,0 0 0 0 0,0 1 1 0 0,0-1-1 0 0,0 0 0 0 0,0 0 1 0 0,0 0-1 0 0,0 0 0 0 0,0 0 0 0 0,0 0 1 0 0,0 0-1 0 0,0 0 0 0 0,0 1 1 0 0,0-1-1 0 0,0 0 0 0 0,0 0 1 0 0,0 0-1 0 0,0 0 0 0 0,0 0 1 0 0,0 0-1 0 0,0 0 0 0 0,1 1 1 0 0,-1-1-1 0 0,0 0 0 0 0,0 0 1 0 0,0 0-1 0 0,0 0 0 0 0,0 0 1 0 0,0 0-1 0 0,0 0 0 0 0,0 0 0 0 0,0 0-6 0 0,1 1 22 0 0,0 0-1 0 0,0-1 0 0 0,-1 1 1 0 0,1 0-1 0 0,0 0 0 0 0,-1 0 1 0 0,1-1-1 0 0,-1 1 0 0 0,1 0 1 0 0,-1 0-1 0 0,1 0 0 0 0,-1 0 0 0 0,0 0 1 0 0,1 0-1 0 0,-1 0 0 0 0,0 0 1 0 0,0 1-22 0 0,0-1 28 0 0,0 1 0 0 0,-1-1 1 0 0,1 0-1 0 0,-1 1 1 0 0,1-1-1 0 0,-1 0 1 0 0,1 0-1 0 0,-1 0 0 0 0,0 1 1 0 0,1-1-1 0 0,-1 0 1 0 0,0 0-1 0 0,0 0 0 0 0,-1 0-28 0 0,-5 9 495 0 0,10-3-397 0 0,0-2-60 0 0,-2-4 34 0 0,12-2 273 0 0,-13 0-331 0 0,0 0 0 0 0,0 0 0 0 0,0 0 0 0 0,1 1-1 0 0,-1-1 1 0 0,0 0 0 0 0,1 0 0 0 0,-1 1 0 0 0,1-1-1 0 0,-1 0 1 0 0,1 1 0 0 0,-1-1 0 0 0,1 0 0 0 0,0 1-14 0 0,0-1 20 0 0,0-1 0 0 0,0 1 0 0 0,0 0 1 0 0,0 0-1 0 0,-1 0 0 0 0,1-1 0 0 0,0 1 1 0 0,-1-1-1 0 0,1 1 0 0 0,-1 0 0 0 0,1-2-20 0 0,0 0 40 0 0,0 0 0 0 0,0 0 1 0 0,1 0-1 0 0,-1 0 0 0 0,1 0 0 0 0,-1 0 0 0 0,1 0 0 0 0,0 1 0 0 0,2-3-40 0 0,-2 2 33 0 0,0 0 0 0 0,0 1-1 0 0,0-1 1 0 0,0 0 0 0 0,-1 0 0 0 0,1 0 0 0 0,-1 0 0 0 0,0 0-1 0 0,0 0-32 0 0,0 1 6 0 0,-1-1-5 0 0,0 0 0 0 0,1 1 0 0 0,-1-1 1 0 0,1 0-1 0 0,0 1 0 0 0,0-1 0 0 0,0 1 1 0 0,0-1-1 0 0,0 1 0 0 0,1 0 0 0 0,-1 0 1 0 0,1-1-1 0 0,-1 1 0 0 0,1 0 0 0 0,1-1-1 0 0,21-25 0 0 0,-20 23-1 0 0,0 0 0 0 0,0 0-1 0 0,0 1 1 0 0,0-1 0 0 0,1 1-1 0 0,-1 0 1 0 0,1 1 0 0 0,0-1-1 0 0,4-2 2 0 0,5-4-74 0 0,2-1-29 0 0,-9 8 114 0 0,-1 1 1 0 0,1 0-1 0 0,0 0 0 0 0,0 1 0 0 0,0 0 1 0 0,0 0-12 0 0,-6 0 2 0 0,1 1 0 0 0,-1 0 0 0 0,1 0 0 0 0,0 0 1 0 0,-1 0-1 0 0,1 0 0 0 0,-1 0 0 0 0,1 0 0 0 0,-1 1 1 0 0,1-1-1 0 0,-1 0 0 0 0,1 1 0 0 0,-1 0 0 0 0,1-1 1 0 0,-1 1-1 0 0,1 0 0 0 0,-1-1 0 0 0,0 1 0 0 0,1 0 0 0 0,-1 0 1 0 0,0 0-1 0 0,0 0 0 0 0,0 0 0 0 0,0 1 0 0 0,0-1 1 0 0,0 0-1 0 0,0 0 0 0 0,0 1 0 0 0,0-1 0 0 0,0 2-2 0 0,9 14-2 0 0,-9-15 9 0 0,1-1-1 0 0,-1 1 0 0 0,0-1 0 0 0,0 1 0 0 0,0 0 0 0 0,0-1 1 0 0,-1 1-1 0 0,1 0 0 0 0,0 0 0 0 0,-1 0 0 0 0,1 0 1 0 0,-1-1-1 0 0,0 1 0 0 0,1 0 0 0 0,-1 1-6 0 0,0 1 16 0 0,0 0 1 0 0,1 0-1 0 0,0 0 1 0 0,0 0-1 0 0,0 0 0 0 0,0 0-16 0 0,0-1 26 0 0,0 1-1 0 0,0-1 1 0 0,0 1 0 0 0,0-1-1 0 0,-1 1 1 0 0,0 0-1 0 0,0 2-25 0 0,0 14 216 0 0,0 0-1 0 0,2 3-215 0 0,-2-21 13 0 0,0-1 0 0 0,0 1 0 0 0,0 0 0 0 0,-1 0 0 0 0,1 0 0 0 0,-1 0 0 0 0,1-1 0 0 0,-1 1 0 0 0,1 0 0 0 0,-1 0 0 0 0,-1 1-13 0 0,1-2 14 0 0,1 1-1 0 0,-1 0 1 0 0,0-1 0 0 0,1 1 0 0 0,-1 0-1 0 0,1 0 1 0 0,-1 0 0 0 0,1-1 0 0 0,0 2-14 0 0,0-1 40 0 0,0 0 0 0 0,0 0 0 0 0,0 0 0 0 0,-1 0 0 0 0,1 0 0 0 0,0 0 0 0 0,-1-1 1 0 0,1 1-1 0 0,-1 0 0 0 0,0 0 0 0 0,0-1 0 0 0,1 1 0 0 0,-1 0 0 0 0,0-1 0 0 0,-1 1 0 0 0,1-1 1 0 0,0 1-1 0 0,0-1 0 0 0,-1 1 0 0 0,1-1 0 0 0,0 0 0 0 0,-1 0 0 0 0,1 0 0 0 0,-1 0 0 0 0,-1 1-40 0 0,3-2 3 0 0,0 0 0 0 0,0 1-1 0 0,-1-1 1 0 0,1 0-1 0 0,0 0 1 0 0,-1 1 0 0 0,1-1-1 0 0,-1 0 1 0 0,1 0-1 0 0,0 0 1 0 0,-1 0 0 0 0,1 0-1 0 0,-1 1 1 0 0,1-1 0 0 0,0 0-1 0 0,-1 0 1 0 0,1 0-1 0 0,-1 0 1 0 0,1 0 0 0 0,0 0-1 0 0,-1 0 1 0 0,1 0-1 0 0,-1 0 1 0 0,1 0 0 0 0,0-1-1 0 0,-1 1 1 0 0,1 0 0 0 0,-1 0-1 0 0,1 0 1 0 0,0 0-1 0 0,-1-1 1 0 0,1 1 0 0 0,0 0-1 0 0,-1 0 1 0 0,1-1-1 0 0,0 1 1 0 0,0 0 0 0 0,-1-1-1 0 0,1 1 1 0 0,0 0-1 0 0,0-1 1 0 0,-1 1 0 0 0,1 0-1 0 0,0-1 1 0 0,0 1 0 0 0,0 0-1 0 0,-1-1 1 0 0,1 1-1 0 0,0-1 1 0 0,0 1 0 0 0,0 0-1 0 0,0-1 1 0 0,0 1-1 0 0,0-1 1 0 0,0 1 0 0 0,0 0-1 0 0,0-1-2 0 0,0 1 13 0 0,2-8 9 0 0,2-12 116 0 0,-4 18-133 0 0,0 1 0 0 0,0-1 0 0 0,1 1 0 0 0,-1-1 0 0 0,0 1 0 0 0,1-1 0 0 0,-1 1 0 0 0,1 0 0 0 0,0-1-1 0 0,-1 1 1 0 0,1 0 0 0 0,0-1 0 0 0,0 1 0 0 0,0 0 0 0 0,0 0 0 0 0,0-1-5 0 0,22-17 59 0 0,-19 17-54 0 0,-1 0 0 0 0,0 0 0 0 0,0-1 0 0 0,0 0 0 0 0,0 1-1 0 0,0-1 1 0 0,-1 0 0 0 0,1 0 0 0 0,1-3-5 0 0,1-2 10 0 0,0 2 0 0 0,0-1 0 0 0,0 0 0 0 0,1 1 0 0 0,0 0 0 0 0,5-3-10 0 0,-10 8 0 0 0,12-10 0 0 0,-4 7-13 0 0,-2 5-54 0 0,-5 0 55 0 0,-1 0-1 0 0,1 0 1 0 0,-1-1-1 0 0,1 1 1 0 0,-1 0-1 0 0,0 1 1 0 0,0-1-1 0 0,1 0 1 0 0,-1 0-1 0 0,0 0 1 0 0,0 1-1 0 0,0 0 13 0 0,6 5-10 0 0,-4-3 17 0 0,1 1 0 0 0,-1-1-1 0 0,0 0 1 0 0,0 1 0 0 0,0 0-1 0 0,-1-1 1 0 0,1 1 0 0 0,-1 0-1 0 0,0 0 1 0 0,0 3-7 0 0,6 36 325 0 0,-7-40-276 0 0,0-1 1 0 0,0 1-1 0 0,-1 0 0 0 0,1 0 0 0 0,-1 0 0 0 0,0 3-49 0 0,0-6 10 0 0,1 0-1 0 0,-1 0 1 0 0,0 0 0 0 0,1 0 0 0 0,-1 0-1 0 0,1 0 1 0 0,-1 0 0 0 0,1 0 0 0 0,0 0-1 0 0,-1 0 1 0 0,1 0 0 0 0,0 0 0 0 0,0-1-1 0 0,-1 1 1 0 0,1 0 0 0 0,0 0 0 0 0,0-1-1 0 0,0 1 1 0 0,0-1 0 0 0,0 1 0 0 0,0-1-1 0 0,0 1 1 0 0,0-1 0 0 0,0 1 0 0 0,1-1-1 0 0,-1 0 1 0 0,0 0 0 0 0,0 0-1 0 0,0 0 1 0 0,0 0 0 0 0,1 0-10 0 0,0 1 38 0 0,1-1-1 0 0,0 0 1 0 0,0 1-1 0 0,-1-1 1 0 0,1-1 0 0 0,0 1-1 0 0,0 0 1 0 0,-1-1-1 0 0,1 1 1 0 0,0-1 0 0 0,-1 0-1 0 0,3 0-37 0 0,22-11 145 0 0,-24 11-132 0 0,0 0-1 0 0,0 0 1 0 0,0 0-1 0 0,0 0 1 0 0,0-1-1 0 0,0 1 1 0 0,0-1-1 0 0,-1 0 1 0 0,1 0-1 0 0,0 0 1 0 0,-1 0-1 0 0,0 0 1 0 0,1-1-1 0 0,0-1-12 0 0,18-19 0 0 0,-18 20 0 0 0,0 0 0 0 0,0 0 0 0 0,0 0 0 0 0,0-1 0 0 0,-1 1 0 0 0,1-1 0 0 0,-1 1 0 0 0,1-4 0 0 0,25-54-206 0 0,-28 60 196 0 0,1 0 1 0 0,-1-1-1 0 0,0 1 1 0 0,0-1-1 0 0,1 1 1 0 0,-1-1-1 0 0,0 1 1 0 0,0-1-1 0 0,-1 1 1 0 0,1-1 0 0 0,0 1-1 0 0,-1-2 10 0 0,1 2-10 0 0,0 0-1 0 0,-1 0 1 0 0,1-1-1 0 0,0 1 1 0 0,0 0-1 0 0,0-1 1 0 0,0 1-1 0 0,0 0 1 0 0,0 0-1 0 0,0-1 1 0 0,1 1-1 0 0,-1 0 1 0 0,0 0-1 0 0,1 0 1 0 0,-1-1-1 0 0,1 1 11 0 0,2-5-41 0 0,-2 5 33 0 0,0 0 1 0 0,-1 0-1 0 0,1 0 0 0 0,-1 0 1 0 0,1 0-1 0 0,-1 0 0 0 0,1 0 0 0 0,-1 0 1 0 0,1 0-1 0 0,-1 0 0 0 0,0 0 1 0 0,0 0-1 0 0,0-1 0 0 0,1 1 1 0 0,-1 0-1 0 0,0 0 0 0 0,0 0 1 0 0,-1 0-1 0 0,1-1 0 0 0,0 1 1 0 0,0 0 7 0 0,0 0-3 0 0,-1 1 1 0 0,1 0-1 0 0,0-1 1 0 0,0 1 0 0 0,0-1-1 0 0,0 1 1 0 0,0-1-1 0 0,0 1 1 0 0,0-1 0 0 0,0 1-1 0 0,0 0 1 0 0,0-1-1 0 0,0 1 1 0 0,1-1 0 0 0,-1 1-1 0 0,0-1 1 0 0,0 1-1 0 0,0 0 1 0 0,0-1 0 0 0,1 1-1 0 0,-1-1 1 0 0,0 1-1 0 0,0 0 1 0 0,1-1 0 0 0,-1 1-1 0 0,0 0 1 0 0,1 0-1 0 0,-1-1 1 0 0,0 1 0 0 0,1 0-1 0 0,-1-1 1 0 0,0 1-1 0 0,1 0 1 0 0,-1 0 0 0 0,1 0-1 0 0,-1 0 1 0 0,1-1-1 0 0,-1 1 3 0 0,4-2-38 0 0,-3 2 32 0 0,-1 0-1 0 0,0 0 0 0 0,0 0 0 0 0,1 0 1 0 0,-1 0-1 0 0,0 1 0 0 0,1-1 0 0 0,-1 0 1 0 0,0 0-1 0 0,1 1 0 0 0,-1-1 0 0 0,0 0 1 0 0,0 0-1 0 0,0 1 0 0 0,1-1 0 0 0,-1 0 1 0 0,0 0-1 0 0,0 1 0 0 0,0-1 0 0 0,0 0 1 0 0,1 1-1 0 0,-1-1 0 0 0,0 0 1 0 0,0 1-1 0 0,0-1 0 0 0,0 0 0 0 0,0 1 1 0 0,0-1-1 0 0,0 0 0 0 0,0 1 0 0 0,0-1 1 0 0,0 1-1 0 0,0-1 0 0 0,0 0 0 0 0,0 1 1 0 0,0-1 6 0 0,-1 1-11 0 0,0 1 1 0 0,1-1 0 0 0,-1 1 0 0 0,1-1-1 0 0,-1 1 1 0 0,1-1 0 0 0,0 1-1 0 0,0-1 1 0 0,0 1 0 0 0,0-1 0 0 0,0 1-1 0 0,0-1 1 0 0,0 1 0 0 0,0-1 0 0 0,0 1-1 0 0,1-1 1 0 0,-1 1 10 0 0,1 0-11 0 0,-1 1 1 0 0,0 0-1 0 0,1-1 0 0 0,-1 1 0 0 0,-1-1 1 0 0,1 1-1 0 0,0-1 0 0 0,0 1 1 0 0,-1 0 10 0 0,-1 19-51 0 0,2-19 51 0 0,1 1 0 0 0,-1 0 0 0 0,-1-1 0 0 0,1 1 0 0 0,0-1 0 0 0,-1 1 0 0 0,0-1 0 0 0,0 1 0 0 0,0-1 0 0 0,0 1 0 0 0,-1-1 0 0 0,1 1 0 0 0,-1-1 0 0 0,0 0 0 0 0,2-2 0 0 0,-1 0 0 0 0,1 0 0 0 0,0 0 0 0 0,0 0 0 0 0,-1 0 0 0 0,1 0 0 0 0,0 0 0 0 0,0 0 0 0 0,0 0 0 0 0,0 0 0 0 0,0 0 0 0 0,1 0 0 0 0,-1 0 0 0 0,0 0 0 0 0,0 0 0 0 0,1 0 0 0 0,-1 1 0 0 0,11 19 0 0 0,-4-8 0 0 0,-7-12 2 0 0,0 0 0 0 0,0 0 0 0 0,1 0 0 0 0,-1-1 0 0 0,0 1 0 0 0,1 0 0 0 0,-1-1 0 0 0,0 1 0 0 0,1 0 0 0 0,-1-1 0 0 0,1 1 0 0 0,0 0 0 0 0,-1-1 0 0 0,1 1 0 0 0,-1-1 0 0 0,1 1 0 0 0,0-1 0 0 0,-1 1 0 0 0,1-1-1 0 0,0 0 1 0 0,0 1-2 0 0,16 10 34 0 0,-15-10-17 0 0,0 0-1 0 0,0 0 1 0 0,-1-1-1 0 0,1 1 1 0 0,0 0-1 0 0,0-1 1 0 0,0 1-1 0 0,0-1 1 0 0,0 1 0 0 0,0-1-1 0 0,0 0 1 0 0,0 0-1 0 0,0 0 1 0 0,0 0-1 0 0,0 0 1 0 0,0 0 0 0 0,0-1-1 0 0,0 1 1 0 0,0-1-1 0 0,0 1 1 0 0,0-1-1 0 0,0 0 1 0 0,0 0 0 0 0,0 0-17 0 0,1-1 32 0 0,0 1 0 0 0,0-1 0 0 0,0 0 0 0 0,0 0 0 0 0,-1 0 1 0 0,1 0-1 0 0,-1-1 0 0 0,1 1 0 0 0,-1-1 0 0 0,0 1 1 0 0,0-1-1 0 0,0 0 0 0 0,1-2-32 0 0,6-8 215 0 0,-8 11-191 0 0,0 0-1 0 0,0 1 1 0 0,0-1 0 0 0,0 1 0 0 0,0-1 0 0 0,0 0-1 0 0,0 0 1 0 0,0-1-24 0 0,12-34 58 0 0,-8 27-48 0 0,-2-1 0 0 0,1 1 0 0 0,-1-3-10 0 0,1 5 8 0 0,4-3-46 0 0,-8 10-126 0 0,0 1-75 0 0,0 0-17 0 0,1 1 233 0 0,-1 1 0 0 0,1-1 0 0 0,-1 1 0 0 0,1-1 1 0 0,-1 0-1 0 0,0 1 0 0 0,0-1 0 0 0,1 1 0 0 0,-1-1 0 0 0,0 1 0 0 0,-1-1 0 0 0,1 1 23 0 0,-1 5-31 0 0,1 0-1 0 0,0-1 1 0 0,0 1-1 0 0,0 0 0 0 0,1 0 1 0 0,0-1-1 0 0,1 7 32 0 0,2 2-23 0 0,0-1-1 0 0,1 0 0 0 0,1 0 24 0 0,-4-7 0 0 0,-1-4 0 0 0,1-1 0 0 0,-1 1 0 0 0,0-1 0 0 0,1 0 0 0 0,-1 1 0 0 0,1-1 0 0 0,0 0 0 0 0,-1 0 0 0 0,1 0 0 0 0,0 0 0 0 0,0 0 0 0 0,1 0 0 0 0,-1 0 0 0 0,0-1 0 0 0,1 1 0 0 0,-1-1 13 0 0,0 0 0 0 0,0 0 0 0 0,0 0 0 0 0,0 0 1 0 0,1 0-1 0 0,-1 0 0 0 0,0-1 0 0 0,0 1 0 0 0,1-1 0 0 0,-1 0 0 0 0,0 1 0 0 0,1-1 0 0 0,-1 0 0 0 0,0 0 0 0 0,0-1 0 0 0,1 1 0 0 0,-1 0-13 0 0,8-2 82 0 0,0 0 0 0 0,-1-1-1 0 0,4-1-81 0 0,-9 2 21 0 0,4 0-34 0 0,0-1 0 0 0,0-1 0 0 0,0 1 0 0 0,-1-1 0 0 0,0 0 0 0 0,1-1 0 0 0,-2 0 0 0 0,1 0 1 0 0,0 0-1 0 0,-1-1 0 0 0,0 0 0 0 0,0 0 0 0 0,-1-1 0 0 0,0 1 0 0 0,1-3 13 0 0,4-8-1531 0 0,-2-1 0 0 0,0 0 1 0 0,-1 0-1 0 0,1-6 1531 0 0,1 0-6402 0 0</inkml:trace>
  <inkml:trace contextRef="#ctx0" brushRef="#br0" timeOffset="304.812">1254 144 4144 0 0,'-1'-4'262'0'0,"-1"-1"1"0"0,1 1-1 0 0,-1-1 0 0 0,0 1 1 0 0,-3-4-263 0 0,-3-3 6348 0 0,7 11-3940 0 0,1 0-852 0 0,0 0-374 0 0,0 0-78 0 0,0 0-120 0 0,1 23 104 0 0,1 0 1 0 0,3 8-1089 0 0,2 26 792 0 0,-5-32-409 0 0,-1-14-127 0 0,0 1 1 0 0,0 0-1 0 0,-2 5-256 0 0,-1 25 881 0 0,3 16-881 0 0,0-12 223 0 0,-1-28-137 0 0,2 0-1 0 0,0-1 0 0 0,3 10-85 0 0,-5-26-9 0 0,1 0-1 0 0,-1-1 1 0 0,0 1 0 0 0,0 0-1 0 0,0 0 1 0 0,1-1 0 0 0,-1 1-1 0 0,0 0 1 0 0,1 0-1 0 0,-1-1 1 0 0,0 1 0 0 0,1-1-1 0 0,-1 1 1 0 0,1 0 0 0 0,-1-1-1 0 0,1 1 1 0 0,0-1-1 0 0,-1 1 1 0 0,1-1 0 0 0,-1 1-1 0 0,1-1 1 0 0,0 1-1 0 0,-1-1 1 0 0,1 0 0 0 0,0 0-1 0 0,0 1 1 0 0,-1-1 0 0 0,1 0-1 0 0,0 0 1 0 0,0 0-1 0 0,-1 1 1 0 0,1-1 0 0 0,0 0-1 0 0,0 0 1 0 0,-1 0-1 0 0,1 0 1 0 0,0-1 0 0 0,0 1-1 0 0,0 0 1 0 0,-1 0 0 0 0,1 0-1 0 0,0-1 10 0 0,1 0-292 0 0,0 1-1 0 0,0-1 0 0 0,0 0 1 0 0,0 0-1 0 0,0 0 1 0 0,0-1-1 0 0,0 1 0 0 0,-1 0 1 0 0,1-1-1 0 0,0 1 1 0 0,-1-1-1 0 0,1 1 0 0 0,-1-1 1 0 0,1-1 292 0 0,2-7-1614 0 0</inkml:trace>
  <inkml:trace contextRef="#ctx0" brushRef="#br0" timeOffset="572.618">1510 203 11520 0 0,'0'0'528'0'0,"0"0"-16"0"0,0 2-111 0 0,9 40 4940 0 0,-8-31-4758 0 0,1 0 1 0 0,-1 0-1 0 0,-1 0 0 0 0,-1 11-583 0 0,0-6 759 0 0,1 0 0 0 0,0 8-759 0 0,0 26 800 0 0,-1-39-711 0 0,0 0 0 0 0,-1 0 0 0 0,-1 0 0 0 0,0-1 0 0 0,0 1 0 0 0,-1 1-89 0 0,-8-3-1870 0 0,5-9-5883 0 0</inkml:trace>
  <inkml:trace contextRef="#ctx0" brushRef="#br0" timeOffset="840.851">1373 316 14600 0 0,'0'0'664'0'0,"0"0"-8"0"0,6 3-392 0 0,13-2-188 0 0,-16-1 7 0 0,0-1 1 0 0,-1 1-1 0 0,1 1 1 0 0,0-1-1 0 0,0 0 0 0 0,-1 1 1 0 0,1-1-1 0 0,0 1-83 0 0,8 2 639 0 0,1 0-1 0 0,-1-1 1 0 0,1 0-1 0 0,10 0-638 0 0,21 3 797 0 0,-14-1-642 0 0,19 0-155 0 0,-19-2 97 0 0,-24-2-288 0 0,1 0 1 0 0,-1 0-1 0 0,1-1 1 0 0,-1 1-1 0 0,2-2 191 0 0,12-1-2498 0 0,-6 1-3781 0 0</inkml:trace>
  <inkml:trace contextRef="#ctx0" brushRef="#br0" timeOffset="1055.681">1703 81 14280 0 0,'0'0'1102'0'0,"0"-1"-719"0"0,0-3-231 0 0,0 3 408 0 0,0 1 166 0 0,0 0 30 0 0,0 0-12 0 0,0 0-68 0 0,0 0-32 0 0,0 0-4 0 0,0 0-57 0 0,0 0-242 0 0,-2 9 285 0 0,4-7-599 0 0,-1-2-26 0 0,0 1 0 0 0,-1 0 0 0 0,1 0 0 0 0,-1 0 0 0 0,1 0 0 0 0,-1-1 0 0 0,1 1 0 0 0,-1 0 0 0 0,1 0 0 0 0,-1 0 0 0 0,0 0 1 0 0,0 0-1 0 0,1 0 0 0 0,-1 0 0 0 0,0 0 0 0 0,0 0 0 0 0,0 0-1 0 0,9 47-1523 0 0,-6-40-5908 0 0</inkml:trace>
  <inkml:trace contextRef="#ctx0" brushRef="#br0" timeOffset="1368.76">1756 363 8752 0 0,'0'0'673'0'0,"0"0"-228"0"0,0 0 666 0 0,0 0 340 0 0,0 0 70 0 0,7 9 1713 0 0,2 47 392 0 0,-10-45-3514 0 0,0 1 0 0 0,-1 0 0 0 0,-3 10-112 0 0,3-11 68 0 0,0-1-1 0 0,0 1 0 0 0,1 9-67 0 0,1-18 104 0 0,10 8-981 0 0,-5-7 25 0 0,-4-3-11 0 0</inkml:trace>
  <inkml:trace contextRef="#ctx0" brushRef="#br0" timeOffset="2942.973">1984 258 7832 0 0,'0'0'356'0'0,"0"0"-7"0"0,0 18 2475 0 0,-1-6-1249 0 0,1-7-896 0 0,-1 0 0 0 0,1 1 1 0 0,0-1-1 0 0,0 0 1 0 0,1 0-1 0 0,0 0 1 0 0,-1 0-1 0 0,3 4-679 0 0,-3-8 80 0 0,1 1-1 0 0,-1-1 0 0 0,0 1 1 0 0,1-1-1 0 0,-1 0 0 0 0,0 1 0 0 0,0-1 1 0 0,0 1-1 0 0,0-1 0 0 0,0 1 1 0 0,0-1-1 0 0,0 1-79 0 0,-1 0 28 0 0,1-1-1 0 0,0 1 1 0 0,0-1 0 0 0,0 0-1 0 0,0 1 1 0 0,0-1 0 0 0,0 0 0 0 0,0 1-1 0 0,1-1 1 0 0,-1 0 0 0 0,0 1-1 0 0,1 0-27 0 0,11 24 418 0 0,-11-23-339 0 0,-3 0-82 0 0,4 13 156 0 0,0-11-85 0 0,-1-4-54 0 0,-1 0 1 0 0,0 0-1 0 0,0 0 1 0 0,1 0-1 0 0,-1 0 1 0 0,0 0-1 0 0,0 0 0 0 0,0 0 1 0 0,0 0-1 0 0,0 0 1 0 0,0 0-1 0 0,0 0 1 0 0,0 0-1 0 0,-1 0 0 0 0,1 0 1 0 0,0-1-1 0 0,0 1 1 0 0,-1 0-1 0 0,1 0 1 0 0,-1 0-1 0 0,1 0 0 0 0,-1 0-14 0 0,0 0 83 0 0,1-1 5 0 0,0 0-13 0 0,0 0 10 0 0,0 0-13 0 0,0 0 5 0 0,0 0 7 0 0,0 0 12 0 0,0 0-13 0 0,0 0-10 0 0,0 0 1 0 0,0 0 4 0 0,0 0 0 0 0,0 0-12 0 0,0 0 1 0 0,0 0 13 0 0,0 0-19 0 0,0 0-121 0 0,0 0 7 0 0,0 0 96 0 0,0 0 29 0 0,0 0-23 0 0,0 0-84 0 0,0 0 70 0 0,1 1-72 0 0,1 3 11 0 0,-1-3-11 0 0,-1 0 68 0 0,3 5-31 0 0,-3-5-32 0 0,0-1 74 0 0,5 14 22 0 0,-4-13-62 0 0,-1 2-14 0 0,1 0 0 0 0,-1 0 1 0 0,0-1-1 0 0,0 1 0 0 0,0 0 0 0 0,0 0 1 0 0,-1 0-1 0 0,1 0 0 0 0,-1 0 0 0 0,0 0 0 0 0,0 0 12 0 0,-6 36 54 0 0,5-33-33 0 0,-12 20 86 0 0,13-20-86 0 0,0-5 32 0 0,1-1 11 0 0,0 0 3 0 0,0 0 12 0 0,0 0 9 0 0,-1-12 109 0 0,2-10-93 0 0,1 11-86 0 0,-1 4 2 0 0,0-1-1 0 0,1 1 1 0 0,0 0 0 0 0,0-1 0 0 0,1 1 0 0 0,0 0 0 0 0,0 1 0 0 0,1-1 0 0 0,0 0 0 0 0,1-2-20 0 0,5-3 7 0 0,-2 0 1 0 0,1-1-1 0 0,-2 0 0 0 0,3-5-7 0 0,-4 5 7 0 0,0 1 0 0 0,1 1 0 0 0,1-1 0 0 0,0 1 0 0 0,9-9-7 0 0,-13 16 4 0 0,0 0 0 0 0,1 0 0 0 0,0 1-1 0 0,0-1 1 0 0,0 1 0 0 0,4-2-4 0 0,-7 4-1 0 0,1 0 0 0 0,0 0 0 0 0,0 0 0 0 0,-1 0 1 0 0,1 0-1 0 0,0 1 0 0 0,0-1 0 0 0,0 1 0 0 0,0 0 0 0 0,0 0 0 0 0,0 0 1 0 0,0 0-1 0 0,-1 0 0 0 0,2 1 1 0 0,-1 0-15 0 0,0 0 0 0 0,0 0 0 0 0,0 0-1 0 0,-1 0 1 0 0,1 1 0 0 0,0-1 0 0 0,-1 1 0 0 0,1 0 0 0 0,-1-1 0 0 0,0 1 0 0 0,0 0-1 0 0,1 1 1 0 0,-1-1 0 0 0,-1 0 0 0 0,1 1 0 0 0,0-1 0 0 0,0 1 15 0 0,0 1-22 0 0,1 1 0 0 0,-1 0 0 0 0,1 0 0 0 0,-2 1 1 0 0,1-1-1 0 0,0 0 0 0 0,-1 1 0 0 0,0 3 22 0 0,3 10-4 0 0,-3-12 10 0 0,0-1 0 0 0,0 1 1 0 0,-1-1-1 0 0,1 1 0 0 0,-1-1 1 0 0,-1 1-1 0 0,0 3-6 0 0,1-6-5 0 0,-1 0 0 0 0,0 0 0 0 0,0-1 1 0 0,0 1-1 0 0,0 0 0 0 0,-1-1 0 0 0,1 1 0 0 0,-1-1 0 0 0,0 1 1 0 0,0-1-1 0 0,-1 2 5 0 0,2-5 65 0 0,1 0 8 0 0,0 0-1 0 0,0 0-1 0 0,-1 0 22 0 0,1 0-90 0 0,0 0 0 0 0,0 0 0 0 0,-1 1 1 0 0,1-1-1 0 0,0 0 0 0 0,0 0 0 0 0,0 0 0 0 0,0 0 0 0 0,-1 0 0 0 0,1 0 1 0 0,0 0-1 0 0,0 0 0 0 0,0 0 0 0 0,0 0 0 0 0,-1 0 0 0 0,1 0 1 0 0,0 0-1 0 0,0-1 0 0 0,0 1 0 0 0,0 0 0 0 0,-1 0 0 0 0,1 0 0 0 0,0 0 1 0 0,0 0-1 0 0,0 0 0 0 0,0 0 0 0 0,0 0 0 0 0,-1 0 0 0 0,1-1 0 0 0,0 1 1 0 0,0 0-1 0 0,0 0 0 0 0,0 0 0 0 0,0 0 0 0 0,0 0 0 0 0,0-1 1 0 0,0 1-1 0 0,0 0 0 0 0,0 0 0 0 0,-1 0 0 0 0,1 0 0 0 0,0-1-3 0 0,1-5 62 0 0,0 0 0 0 0,0 0-1 0 0,0 0 1 0 0,1 0 0 0 0,0 0 0 0 0,0 0-1 0 0,0 1 1 0 0,1-1 0 0 0,0 1-1 0 0,0-1 1 0 0,2-1-62 0 0,1-2-44 0 0,0 1 1 0 0,0 0-1 0 0,1 0 1 0 0,0 1-1 0 0,0 0 1 0 0,7-5 43 0 0,-11 10-31 0 0,1-1 0 0 0,0 1 0 0 0,-1-1 0 0 0,1 1 0 0 0,0 0 0 0 0,0 1 1 0 0,1-1-1 0 0,-1 1 0 0 0,0 0 0 0 0,0 0 0 0 0,1 0 0 0 0,-1 0 0 0 0,2 1 31 0 0,-5-1 0 0 0,-1 1 0 0 0,1 0 0 0 0,0 0 0 0 0,-1 0 0 0 0,1 0 0 0 0,-1 0 0 0 0,1 0 0 0 0,0 0 0 0 0,-1 0 0 0 0,1 0 0 0 0,0 0 0 0 0,-1 1 0 0 0,1-1 0 0 0,-1 0 0 0 0,1 0 0 0 0,-1 0 0 0 0,1 1 0 0 0,0-1 0 0 0,-1 0 0 0 0,1 1 0 0 0,-1-1 0 0 0,1 0 0 0 0,-1 1 0 0 0,1-1 0 0 0,0 2 0 0 0,2-1 0 0 0,-1 1 0 0 0,1 0 0 0 0,-1 0 0 0 0,0 0 0 0 0,0 0 0 0 0,0 0 0 0 0,0 1 0 0 0,0-1 0 0 0,0 1 0 0 0,0-1 0 0 0,-1 1 0 0 0,1 0 0 0 0,-1-1 0 0 0,1 3 0 0 0,-1-2 0 0 0,4 8 9 0 0,-1 0 0 0 0,-1 0 0 0 0,0 1-9 0 0,6 15 27 0 0,5 18 58 0 0,-14-44-137 0 0,1 0 0 0 0,-1 0-1 0 0,0 0 1 0 0,1 0 0 0 0,-1 0 0 0 0,1 0 0 0 0,-1-1 0 0 0,1 1-1 0 0,-1 0 1 0 0,1 0 0 0 0,0-1 0 0 0,-1 1 0 0 0,1 0-1 0 0,0-1 1 0 0,0 1 0 0 0,0 0 0 0 0,-1-1 0 0 0,1 1 0 0 0,0-1-1 0 0,0 1 1 0 0,0-1 0 0 0,0 0 52 0 0,6 4-1495 0 0</inkml:trace>
  <inkml:trace contextRef="#ctx0" brushRef="#br0" timeOffset="3397.256">2935 258 18055 0 0,'-3'0'165'0'0,"-1"0"0"0"0,0 1-1 0 0,1-1 1 0 0,-1 0 0 0 0,1 1-1 0 0,-1 0 1 0 0,1 0 0 0 0,0 0-1 0 0,-1 0 1 0 0,1 1 0 0 0,0-1-1 0 0,-2 2-164 0 0,-17 11 379 0 0,1 0-1 0 0,1 2 0 0 0,0 1 0 0 0,1 0 0 0 0,1 1 1 0 0,-9 13-379 0 0,16-18 7 0 0,1 1 0 0 0,1 0 0 0 0,-2 6-7 0 0,10-19 5 0 0,0 1 1 0 0,1-1-1 0 0,-1 1 0 0 0,1-1 0 0 0,0 1 1 0 0,-1-1-1 0 0,1 1 0 0 0,0-1 0 0 0,0 1 1 0 0,0 0-1 0 0,0-1 0 0 0,0 1 0 0 0,0-1 1 0 0,1 1-1 0 0,-1-1 0 0 0,0 1 1 0 0,1-1-1 0 0,-1 1 0 0 0,1-1 0 0 0,-1 1 1 0 0,1-1-1 0 0,0 0 0 0 0,0 1 0 0 0,0-1 1 0 0,0 0-6 0 0,0 1 7 0 0,0 0 0 0 0,1 0-1 0 0,-1-1 1 0 0,1 1 0 0 0,-1-1 0 0 0,1 1 0 0 0,0-1 0 0 0,0 0 0 0 0,0 1 0 0 0,0-1 0 0 0,0 0 0 0 0,0 0-1 0 0,0 0 1 0 0,0-1 0 0 0,0 1 0 0 0,0 0 0 0 0,0-1 0 0 0,1 1-7 0 0,10 0 50 0 0,-1-1 0 0 0,1 0 0 0 0,0-1 1 0 0,0 0-1 0 0,0-1 0 0 0,0-1 0 0 0,-1 0 0 0 0,0 0 0 0 0,1-2 0 0 0,2 0-50 0 0,-9 1 20 0 0,0 0 1 0 0,0 0-1 0 0,0 0 0 0 0,-1-1 0 0 0,0 0 0 0 0,0 0 1 0 0,3-3-21 0 0,-7 6 12 0 0,0-1 1 0 0,0 1 0 0 0,0-1-1 0 0,0 1 1 0 0,0-1 0 0 0,-1 0 0 0 0,1 1-1 0 0,-1-1 1 0 0,1 0 0 0 0,-1 1-1 0 0,0-1 1 0 0,0 0 0 0 0,-1 1 0 0 0,1-1-1 0 0,0 0-12 0 0,-1-8 31 0 0,1 6-25 0 0,-1 1 1 0 0,0-1 0 0 0,0 1-1 0 0,0-1 1 0 0,-1 1-1 0 0,1-1 1 0 0,-1 1-1 0 0,-2-4-6 0 0,-5-12 1 0 0,-10-32-1 0 0,13 37-256 0 0,6 14 254 0 0,-1 0-1 0 0,0 0 1 0 0,1 0-1 0 0,-1 1 0 0 0,0-1 1 0 0,0 0-1 0 0,0 1 1 0 0,0-1-1 0 0,0 1 0 0 0,0-1 1 0 0,0 1-1 0 0,0-1 1 0 0,0 1-1 0 0,0-1 1 0 0,0 1-1 0 0,0 0 0 0 0,0 0 1 0 0,0-1-1 0 0,0 1 1 0 0,0 0-1 0 0,0 0 0 0 0,0 0 1 0 0,0 0-1 0 0,0 0 1 0 0,0 1-1 0 0,-1-1 3 0 0,-1 0-181 0 0,-10 8-1474 0 0,9-6 1041 0 0,-2 2-1683 0 0,-1 2-4512 0 0</inkml:trace>
  <inkml:trace contextRef="#ctx0" brushRef="#br0" timeOffset="4201.197">3359 292 9672 0 0,'0'0'748'0'0,"0"-1"-582"0"0,0 1 1 0 0,0 0-1 0 0,0-1 0 0 0,-1 1 1 0 0,1 0-1 0 0,0-1 1 0 0,-1 1-1 0 0,1-1 1 0 0,0 1-1 0 0,-1 0 1 0 0,1 0-1 0 0,0-1 0 0 0,-1 1 1 0 0,1 0-1 0 0,-1 0 1 0 0,1-1-1 0 0,0 1 1 0 0,-1 0-167 0 0,-30 4 3921 0 0,15 0-3335 0 0,1 1 0 0 0,0 0 0 0 0,-13 7-586 0 0,0 2 284 0 0,1 1-1 0 0,1 1 0 0 0,0 1 0 0 0,2 1 0 0 0,-17 16-283 0 0,34-28 42 0 0,-16 16 19 0 0,22-21-46 0 0,0 1 0 0 0,0-1 0 0 0,0 1 0 0 0,0-1 0 0 0,0 1 0 0 0,0 0 0 0 0,0-1 0 0 0,1 1 0 0 0,-1 0 0 0 0,1 0 0 0 0,-1-1 0 0 0,1 1-1 0 0,0 0 1 0 0,-1 2-15 0 0,1-3 80 0 0,0-1 0 0 0,5 5 100 0 0,-5-5-169 0 0,0 1 1 0 0,1-1-1 0 0,-1 1 1 0 0,0-1-1 0 0,0 1 1 0 0,1-1-1 0 0,-1 1 1 0 0,0-1 0 0 0,1 0-1 0 0,-1 1 1 0 0,0-1-1 0 0,1 1 1 0 0,-1-1-1 0 0,1 0 1 0 0,-1 1-1 0 0,0-1 1 0 0,1 0-1 0 0,-1 0 1 0 0,1 1-1 0 0,-1-1 1 0 0,1 0-1 0 0,-1 0 1 0 0,1 0-1 0 0,0 0-11 0 0,6 1 99 0 0,1-2 0 0 0,-1 1-1 0 0,1-1 1 0 0,-1 0 0 0 0,1-1-1 0 0,-1 0 1 0 0,0 0 0 0 0,0 0-1 0 0,3-2-98 0 0,-1 0 43 0 0,0 0-1 0 0,0 0 0 0 0,-1-1 0 0 0,1 0 0 0 0,-1-1 0 0 0,0 0 1 0 0,0 0-1 0 0,-1-1 0 0 0,0 0 0 0 0,0 0 0 0 0,0-1-42 0 0,3-4 22 0 0,0-1 0 0 0,-1-1 0 0 0,-1 0 0 0 0,0 0 0 0 0,0 0 0 0 0,-2-1 0 0 0,0-1 0 0 0,1-2-22 0 0,16-61-295 0 0,10-39-330 0 0,-21 44 332 0 0,-11 60 218 0 0,-1 13 37 0 0,0 1 106 0 0,0 0 48 0 0,-1 7 98 0 0,-35 95-990 0 0,26-69 755 0 0,1 2 0 0 0,2 0-1 0 0,1 6 22 0 0,5-29 0 0 0,0 0 0 0 0,1 0-1 0 0,0 0 1 0 0,1 0-1 0 0,0 0 1 0 0,1 0 0 0 0,0 0-1 0 0,4 10 1 0 0,-4-17 21 0 0,-1-1-1 0 0,1-1 1 0 0,0 1-1 0 0,0 0 1 0 0,0 0-1 0 0,0-1 1 0 0,1 1-1 0 0,-1-1 1 0 0,1 0-1 0 0,0 1 1 0 0,0-1-1 0 0,0 0 0 0 0,0-1 1 0 0,1 1-1 0 0,-1-1 1 0 0,1 1-1 0 0,0-1 1 0 0,-1 0-1 0 0,1-1 1 0 0,0 1-1 0 0,0-1 1 0 0,0 1-1 0 0,0-1 1 0 0,1 0-1 0 0,-1-1 1 0 0,2 1-21 0 0,1 0 36 0 0,0 0 0 0 0,0-1 0 0 0,0 0 0 0 0,0 0 0 0 0,0 0 1 0 0,0-1-1 0 0,0 0 0 0 0,0-1 0 0 0,0 0 0 0 0,0 0 0 0 0,-1 0 1 0 0,1-1-1 0 0,-1 0 0 0 0,1 0 0 0 0,-1 0 0 0 0,0-1 0 0 0,2-2-36 0 0,-3 3-1 0 0,0 0-1 0 0,-1 0 0 0 0,1-1 0 0 0,-1 1 0 0 0,0-1 1 0 0,0 0-1 0 0,0 0 0 0 0,-1-1 0 0 0,0 1 1 0 0,1-1-1 0 0,-2 1 0 0 0,1-1 0 0 0,0 0 0 0 0,-1 0 1 0 0,1-4 1 0 0,0 2-131 0 0,-1-1 0 0 0,0 0 0 0 0,-1-1 1 0 0,0 1-1 0 0,0-5 131 0 0,0 11-10 0 0,-1 0 0 0 0,0-1-1 0 0,0 1 1 0 0,0 0 0 0 0,-1 0 0 0 0,1 0-1 0 0,0-1 1 0 0,-1 1 0 0 0,0 0 0 0 0,1 0 0 0 0,-1 0-1 0 0,0 0 1 0 0,0 0 0 0 0,0 0 0 0 0,0 0-1 0 0,0 0 1 0 0,-1 1 0 0 0,1-1 0 0 0,-1 0-1 0 0,1 1 1 0 0,-1-1 0 0 0,0 0 10 0 0,0 1-10 0 0,1 1 1 0 0,0-1-1 0 0,0 1 1 0 0,0 0-1 0 0,0 0 0 0 0,-1 0 1 0 0,1 0-1 0 0,0-1 1 0 0,0 1-1 0 0,0 1 0 0 0,-1-1 1 0 0,1 0-1 0 0,0 0 0 0 0,0 0 1 0 0,0 1-1 0 0,-1-1 1 0 0,1 0-1 0 0,0 1 0 0 0,0-1 1 0 0,0 1-1 0 0,0 0 1 0 0,0-1-1 0 0,0 1 0 0 0,0 0 10 0 0,-3 2-14 0 0,0 0 0 0 0,0 0-1 0 0,0 0 1 0 0,1 0-1 0 0,-3 3 15 0 0,3-1 37 0 0,-1 0 0 0 0,1 1-1 0 0,1-1 1 0 0,-1 0 0 0 0,1 1-1 0 0,-1 0 1 0 0,2-1-1 0 0,-2 3-36 0 0,0 6 242 0 0,0 1-1 0 0,-1 12-241 0 0,3-18 41 0 0,1-1-1 0 0,0 1 1 0 0,0-1-1 0 0,0 1 1 0 0,1-1-1 0 0,0 0 1 0 0,1 1-1 0 0,0-1 1 0 0,0 0-1 0 0,1 0 1 0 0,3 6-41 0 0,2 2 46 0 0,-7-12-31 0 0,1-1 0 0 0,-1 1 0 0 0,1-1 0 0 0,0 0 0 0 0,0 1 0 0 0,0-1 0 0 0,1 0 0 0 0,-1 0 0 0 0,1-1 0 0 0,-1 1 0 0 0,1 0 0 0 0,0-1 0 0 0,0 1 0 0 0,0-1 0 0 0,0 0 0 0 0,1 0 0 0 0,0 0-15 0 0,13 4-63 0 0,0 0 1 0 0,0-1-1 0 0,0-1 0 0 0,0-1 1 0 0,1 0-1 0 0,11-1 63 0 0,-2-1-915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6:37.6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 14368 0 0,'12'-6'1560'0'0,"-10"6"-1433"0"0,0 0 1 0 0,0 1 0 0 0,0-1-1 0 0,0 1 1 0 0,0-1 0 0 0,0 1 0 0 0,0 0-1 0 0,-1 0 1 0 0,1 0 0 0 0,0 0 0 0 0,-1 0-1 0 0,1 0 1 0 0,0 0 0 0 0,-1 0-1 0 0,0 1 1 0 0,1-1 0 0 0,-1 1 0 0 0,0-1-1 0 0,1 1 1 0 0,-1-1 0 0 0,0 1 0 0 0,0 0-1 0 0,-1 0 1 0 0,1-1 0 0 0,0 1-1 0 0,0 0 1 0 0,-1 0-128 0 0,3 7 158 0 0,0-1 1 0 0,-1 1-1 0 0,0 0 0 0 0,-1-1 0 0 0,1 5-158 0 0,-4 16 609 0 0,2-24-470 0 0,-1 0-1 0 0,1 0 1 0 0,-1 0-1 0 0,1 0 1 0 0,1 0-1 0 0,-1 0-138 0 0,5 36 638 0 0,2 14-192 0 0,-5-48-413 0 0,-1 2 6 0 0,1 0 0 0 0,0-1 0 0 0,1 1 0 0 0,0-1 0 0 0,0 0 0 0 0,1 0 1 0 0,0 0-1 0 0,3 4-39 0 0,0-2 15 0 0,-5-6 23 0 0,0 0 1 0 0,1 0 0 0 0,0 0 0 0 0,0 0 0 0 0,0-1 0 0 0,0 1 0 0 0,1-1 0 0 0,-1 0 0 0 0,1 0-1 0 0,0 0 1 0 0,0 0 0 0 0,0-1 0 0 0,0 0 0 0 0,0 0 0 0 0,0 0 0 0 0,1 0 0 0 0,-1 0-39 0 0,4-1-155 0 0,0 1 0 0 0,0-1 0 0 0,0 0 1 0 0,0 0-1 0 0,0-1 0 0 0,0 0 0 0 0,0-1 0 0 0,0 1 1 0 0,0-2-1 0 0,-1 1 0 0 0,1-1 0 0 0,0 0 1 0 0,-1-1-1 0 0,1 0 0 0 0,-1 0 0 0 0,0 0 1 0 0,0-1-1 0 0,0 0 0 0 0,0-1 0 0 0,-1 1 0 0 0,1-1 1 0 0,-1 0-1 0 0,0-1 0 0 0,-1 0 0 0 0,2-2 155 0 0,2-3-491 0 0,-1 0-1 0 0,0-1 0 0 0,0-1 492 0 0,-6 8-101 0 0,1 1 0 0 0,-1-1 0 0 0,0 0 1 0 0,0 0-1 0 0,-1 0 0 0 0,1 0 0 0 0,-1 0 0 0 0,0 0 0 0 0,-1 0 0 0 0,1-1 101 0 0,-4-10-54 0 0,-2 11 172 0 0,3 3-79 0 0,0 1 18 0 0,1 0 1 0 0,0 0-1 0 0,-1 0 0 0 0,1 0 1 0 0,0 1-1 0 0,-1-1 0 0 0,1 0 1 0 0,-1 1-1 0 0,1-1 0 0 0,-1 1 1 0 0,1-1-1 0 0,-1 1 0 0 0,0 0 1 0 0,1 0-1 0 0,-1-1 0 0 0,1 1 1 0 0,-1 0-1 0 0,0 1-57 0 0,-2-1 116 0 0,1 1-1 0 0,-1-1 1 0 0,1 1 0 0 0,-1 0-1 0 0,1 1 1 0 0,0-1 0 0 0,0 1 0 0 0,-2 0-116 0 0,-6 4 267 0 0,1 1 1 0 0,1 0 0 0 0,-1 1 0 0 0,-3 4-268 0 0,2-1 89 0 0,2 1-1 0 0,-1-1 0 0 0,2 2 0 0 0,-1-1 0 0 0,2 1 0 0 0,-5 10-88 0 0,9-17 15 0 0,1-3 25 0 0,0 0 0 0 0,1 1-1 0 0,0-1 1 0 0,-1 1-1 0 0,1-1 1 0 0,1 1 0 0 0,-1 0-1 0 0,0-1 1 0 0,1 1-1 0 0,0 0 1 0 0,0-1 0 0 0,0 5-40 0 0,0-7 21 0 0,0 0 1 0 0,1 1 0 0 0,-1-1-1 0 0,1 0 1 0 0,-1 1 0 0 0,1-1 0 0 0,-1 0-1 0 0,1 0 1 0 0,-1 0 0 0 0,1 1 0 0 0,0-1-1 0 0,0 0 1 0 0,0 0 0 0 0,0 0 0 0 0,0 0-1 0 0,0 0 1 0 0,0 0 0 0 0,0-1 0 0 0,0 1-1 0 0,0 0 1 0 0,0 0 0 0 0,1-1-1 0 0,-1 1 1 0 0,0-1 0 0 0,0 1 0 0 0,1-1-1 0 0,-1 1 1 0 0,0-1 0 0 0,1 0 0 0 0,-1 0-1 0 0,1 0 1 0 0,-1 0 0 0 0,0 0 0 0 0,1 0-1 0 0,-1 0-21 0 0,8 0 42 0 0,-1-1 0 0 0,0 1 0 0 0,0-2 0 0 0,0 1 0 0 0,0-1 0 0 0,0-1-1 0 0,-1 1 1 0 0,1-1 0 0 0,-1 0 0 0 0,1-1 0 0 0,0 0-42 0 0,3-4 31 0 0,1 0 0 0 0,-1-1 0 0 0,0 1 0 0 0,-1-2 0 0 0,9-9-31 0 0,-6 7 0 0 0,-6 9-12 0 0,-5 3-52 0 0,-2 0-28 0 0,3 46-68 0 0,-3-43 159 0 0,1-1-1 0 0,-1 1 0 0 0,1-1 1 0 0,0 0-1 0 0,0 1 0 0 0,0-1 0 0 0,0 0 1 0 0,0 0-1 0 0,0 0 0 0 0,1 0 1 0 0,-1 0-1 0 0,1 0 0 0 0,0 0 1 0 0,-1 0-1 0 0,1-1 0 0 0,0 1 0 0 0,0 0 1 0 0,2 0 1 0 0,-1 0-12 0 0,1 0 0 0 0,0 0 0 0 0,0-1 1 0 0,0 0-1 0 0,0 0 0 0 0,0 0 0 0 0,1 0 0 0 0,-1 0 0 0 0,0-1 1 0 0,3 0 11 0 0,8 0-132 0 0,0-1 1 0 0,1-1 0 0 0,-1 0-1 0 0,0-1 1 0 0,10-4 131 0 0,-7 1-1099 0 0,-1-2-69 0 0</inkml:trace>
  <inkml:trace contextRef="#ctx0" brushRef="#br0" timeOffset="722.695">809 101 13536 0 0,'0'0'620'0'0,"0"0"-16"0"0,0 0-308 0 0,3 8 682 0 0,1 6-535 0 0,-1-1 0 0 0,0 1 0 0 0,-1 0 0 0 0,-1 0 0 0 0,0 5-443 0 0,0-1 417 0 0,0 1 265 0 0,0-1-1 0 0,-3 17-681 0 0,1-28 166 0 0,0 0 1 0 0,0 1-1 0 0,0-1 0 0 0,-1 0 0 0 0,-1 0 1 0 0,1 0-1 0 0,-1 0 0 0 0,-2 4-166 0 0,3-8 57 0 0,0 0 0 0 0,-1 0 0 0 0,1 0 0 0 0,-1 0 0 0 0,0 0 0 0 0,0-1 0 0 0,0 1 0 0 0,0-1 0 0 0,0 0 0 0 0,0 0 0 0 0,-1 0 0 0 0,-2 1-57 0 0,-7 2 25 0 0,0 0 0 0 0,-12 3-25 0 0,20-7 81 0 0,-6 1-27 0 0,1 0 0 0 0,-1-1 0 0 0,0 0 0 0 0,0-1 0 0 0,-1 0-54 0 0,1 0 7 0 0,10 0 52 0 0,1 0 9 0 0,6-3 63 0 0,4 0-118 0 0,0-1 0 0 0,-1 2 0 0 0,2-1 0 0 0,-1 2 0 0 0,0-1 1 0 0,3 1-14 0 0,11-2 3 0 0,29-7-3 0 0,1-3 0 0 0,14-6 0 0 0,-37 7-50 0 0,0-1-1 0 0,-1-1 0 0 0,15-10 51 0 0,-29 13-70 0 0,0 0 0 0 0,0-1 0 0 0,2-3 70 0 0,10-8-110 0 0,-21 18 84 0 0,-5 3 15 0 0,1 1 1 0 0,-1-1 0 0 0,0 0-1 0 0,0 0 1 0 0,1 0 0 0 0,-1 0-1 0 0,-1 0 1 0 0,1 0 0 0 0,0 0-1 0 0,-1-1 1 0 0,1 1 0 0 0,-1-1-1 0 0,1 1 1 0 0,-1-1 0 0 0,0 0-1 0 0,0 1 11 0 0,-1 1 0 0 0,0 1 0 0 0,0 0 0 0 0,0 0-1 0 0,0-1 1 0 0,0 1 0 0 0,0 0 0 0 0,0 0-1 0 0,0-1 1 0 0,0 1 0 0 0,0 0 0 0 0,0 0-1 0 0,0-1 1 0 0,0 1 0 0 0,0 0 0 0 0,-1 0-1 0 0,1 0 1 0 0,0-1 0 0 0,0 1 0 0 0,0 0-1 0 0,0 0 1 0 0,0 0 0 0 0,0-1-1 0 0,-1 1 1 0 0,1 0 0 0 0,0 0 0 0 0,0 0-1 0 0,0 0 1 0 0,-1-1 0 0 0,1 1 0 0 0,0 0-1 0 0,0 0 1 0 0,0 0 0 0 0,-1 0 0 0 0,1 0 0 0 0,-12-3 21 0 0,-13 5-187 0 0,14 1 97 0 0,-1 1 1 0 0,0 1-1 0 0,1 0 1 0 0,0 1-1 0 0,1 0 0 0 0,-1 1 1 0 0,1 0-1 0 0,0 1 1 0 0,1 0-1 0 0,0 0 0 0 0,-2 2 69 0 0,5-1-9 0 0,0 0-1 0 0,0 0 0 0 0,0 1 1 0 0,1 0-1 0 0,1 0 0 0 0,-3 8 10 0 0,0-2-14 0 0,7-14-34 0 0,1 0 58 0 0,0-1 0 0 0,-1 1 0 0 0,1-1 0 0 0,0 0 0 0 0,0 0 0 0 0,0 1 0 0 0,0-1 0 0 0,0 0 0 0 0,0 0 0 0 0,0 0 0 0 0,0 0 0 0 0,1 0 0 0 0,-1 0 0 0 0,0 0 0 0 0,0-1 0 0 0,1 1 0 0 0,-1 0 0 0 0,1-1 0 0 0,-1 1 0 0 0,1-1 0 0 0,-1 1 0 0 0,1-1 0 0 0,-1 0 0 0 0,1 0 0 0 0,-1 0 0 0 0,1 0 0 0 0,-1 0 0 0 0,1 0 0 0 0,0 0-10 0 0,4-1 93 0 0,1 0-1 0 0,-1 0 1 0 0,0-1-1 0 0,1 0 1 0 0,4-2-93 0 0,-7 3 59 0 0,9-6-409 0 0,0 1 0 0 0,0-2 0 0 0,0 0-1 0 0,-1 0 1 0 0,7-7 350 0 0,-7 6-861 0 0,0 0 0 0 0,1 0 0 0 0,0 1 0 0 0,0 1 1 0 0,12-5 860 0 0,-25 12-15 0 0,7-2-261 0 0,-1-1-1 0 0,1 1 1 0 0,0 0-1 0 0,0 1 1 0 0,0-1 0 0 0,7 1 276 0 0,-12 1 0 0 0,0 0 1 0 0,0 0 0 0 0,0 0 0 0 0,0 1-1 0 0,0-1 1 0 0,0 1 0 0 0,0-1 0 0 0,0 1 0 0 0,0 0-1 0 0,-1 0 1 0 0,1 0 0 0 0,0 0 0 0 0,0 0-1 0 0,-1 0 1 0 0,1 0 0 0 0,-1 1 0 0 0,1-1 0 0 0,-1 0-1 0 0,1 1 1 0 0,-1-1 0 0 0,0 1 0 0 0,0 0-1 0 0,0-1 1 0 0,0 1 0 0 0,0 0 0 0 0,0 0 0 0 0,0 0-1 0 0,2 7 156 0 0,-1 0 0 0 0,0 0 0 0 0,0 0 0 0 0,-1 0 0 0 0,0 0 0 0 0,-1 0 0 0 0,0 0 0 0 0,-1 8-156 0 0,1 2 389 0 0,-2 25 3385 0 0,-5 26-3774 0 0,7-67 127 0 0,-1 7 1643 0 0,4-14 3 0 0,4-5-1923 0 0,-5 5 240 0 0,0 1-1 0 0,0-1 0 0 0,-1 0 0 0 0,1 0 0 0 0,0-2-89 0 0,6-14 274 0 0,27-43-114 0 0,34-46-160 0 0,-63 101-109 0 0,2-1 0 0 0,-1 2 0 0 0,1-1 0 0 0,0 1 0 0 0,1 0 0 0 0,-1 0 0 0 0,2 1 0 0 0,-1 0 0 0 0,1 1 0 0 0,-1 0-1 0 0,5-1 110 0 0,-2 1-2228 0 0,1 1-1 0 0,0 0 0 0 0,4-1 2229 0 0,1 2-6937 0 0</inkml:trace>
  <inkml:trace contextRef="#ctx0" brushRef="#br0" timeOffset="1104.924">1795 370 22031 0 0,'0'0'480'0'0,"0"0"104"0"0,0-6 24 0 0,0 6 8 0 0,0 0-488 0 0,0 0-128 0 0,0 0 0 0 0,0 0 0 0 0,9 3 88 0 0,0 0-8 0 0,0-1 0 0 0,2 2 0 0 0,-2-2-80 0 0,-3 4 0 0 0,0-1 0 0 0,4-2-9903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7:56.4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85 15664 0 0,'-4'-7'1198'0'0,"7"12"612"0"0,7 17-1059 0 0,2 30 180 0 0,12 30-931 0 0,-15-54 426 0 0,-1 1 0 0 0,-1 0 1 0 0,-1 1-1 0 0,-2 0 0 0 0,-1 0 0 0 0,-1 1-426 0 0,-1 7 550 0 0,0-14-492 0 0,-2 22-58 0 0,0-41 13 0 0,1 0-1 0 0,-1-1 0 0 0,0 1 1 0 0,0 0-1 0 0,0-1 0 0 0,-1 1 1 0 0,1-1-1 0 0,-2 3-12 0 0,1-5-216 0 0,1 0 1 0 0,-1 1-1 0 0,1-1 1 0 0,-1 0-1 0 0,0-1 0 0 0,0 1 1 0 0,0 0-1 0 0,0 0 1 0 0,0-1-1 0 0,0 1 0 0 0,0-1 1 0 0,-1 0-1 0 0,1 0 1 0 0,0 0-1 0 0,-1 0 0 0 0,1 0 1 0 0,-1 0 215 0 0,-9 1-5044 0 0,0-4-1393 0 0</inkml:trace>
  <inkml:trace contextRef="#ctx0" brushRef="#br0" timeOffset="354.023">30 335 15664 0 0,'-11'-8'1187'0'0,"6"6"-816"0"0,-7-1-139 0 0,11 2 133 0 0,1 1 122 0 0,1 1 22 0 0,107 24 99 0 0,-70-17-576 0 0,-11-2 105 0 0,0-1 0 0 0,0-1 0 0 0,26 0-137 0 0,-6-2 845 0 0,-29-1-718 0 0,0 0 0 0 0,0-2-1 0 0,-1 0 1 0 0,1 0 0 0 0,0-2-1 0 0,2-1-126 0 0,6-2-191 0 0,-13 3-123 0 0,0 0 0 0 0,12-5 314 0 0,-22 7-204 0 0,0-1 0 0 0,0 1 0 0 0,0-1 0 0 0,0 1 1 0 0,0-1-1 0 0,0 0 0 0 0,-1 0 0 0 0,1 0 0 0 0,-1-1 0 0 0,1 1 1 0 0,-1 0-1 0 0,0-1 0 0 0,0 0 0 0 0,0 0 204 0 0,0 0-484 0 0,1-1 0 0 0,0 1 0 0 0,0-1 0 0 0,0 1 0 0 0,0 0 0 0 0,2-2 484 0 0,7-7-1080 0 0,-10 9 739 0 0,0 0 0 0 0,0 0 0 0 0,0 0 0 0 0,0 0 0 0 0,-1 0 0 0 0,1-1 341 0 0</inkml:trace>
  <inkml:trace contextRef="#ctx0" brushRef="#br0" timeOffset="699.538">588 39 15664 0 0,'-6'-13'775'0'0,"5"12"-713"0"0,1-1 0 0 0,-1 1 0 0 0,0-1 0 0 0,1 1 0 0 0,-1-1 0 0 0,0 1 0 0 0,0 0 0 0 0,0-1 0 0 0,0 1 0 0 0,0 0 0 0 0,0 0 0 0 0,0 0 0 0 0,0 0 0 0 0,-1 0 0 0 0,0-1-62 0 0,-1-1 15 0 0,3 3-15 0 0,0 0 0 0 0,0 0 0 0 0,0 0 0 0 0,0 0 0 0 0,0 0 0 0 0,0 0 0 0 0,0 0 0 0 0,0 0 0 0 0,0 0 0 0 0,0-1 0 0 0,0 1 0 0 0,-1 0 0 0 0,1 0 0 0 0,0 0 0 0 0,0 0 0 0 0,0 0 0 0 0,0 0 0 0 0,0 0 0 0 0,0 0 0 0 0,0 0 0 0 0,0 0 0 0 0,0 0 0 0 0,-1 0 0 0 0,1 0 0 0 0,0 0 0 0 0,0 0 0 0 0,0 0 0 0 0,0 0 0 0 0,0 0 0 0 0,0 0 0 0 0,0 0 0 0 0,0 0 0 0 0,-1 0 0 0 0,1 0 0 0 0,0 0 0 0 0,0 0 0 0 0,0 0 0 0 0,0 0 0 0 0,0 0 0 0 0,0 0 0 0 0,0 0 0 0 0,0 0 0 0 0,0 1 0 0 0,0-1 0 0 0,-1 0 0 0 0,1 0 0 0 0,0 0 0 0 0,0 0-1 0 0,0 0 1 0 0,0 0 0 0 0,0 0 0 0 0,0 1 1 0 0,-1-1 0 0 0,1 1 0 0 0,0-1 0 0 0,-1 1 0 0 0,1-1-1 0 0,0 1 1 0 0,-1 0 0 0 0,1-1 0 0 0,0 1 0 0 0,0 0 0 0 0,0-1-1 0 0,0 1 1 0 0,0 0 0 0 0,0-1 0 0 0,0 1 0 0 0,0 0 0 0 0,0-1-1 0 0,0 1 1 0 0,0 0 0 0 0,0-1 0 0 0,0 1 0 0 0,0 0 0 0 0,0-1-1 0 0,1 1 1 0 0,-1-1 0 0 0,0 1 0 0 0,1 0 0 0 0,-1-1-1 0 0,0 1 1 0 0,1-1 0 0 0,-1 1 0 0 0,0-1 0 0 0,1 1 0 0 0,0-1-1 0 0,0 2 42 0 0,8 27 780 0 0,4 12 160 0 0,3 8-816 0 0,-3-8-95 0 0,39 106 2833 0 0,-47-128-2624 0 0,0 1 0 0 0,-2-1 0 0 0,0 1 0 0 0,0 13-280 0 0,-3-29 0 0 0,0 0 0 0 0,0 0 0 0 0,-1 0 0 0 0,0 0 0 0 0,1 0 0 0 0,-1 0 0 0 0,-1 1 0 0 0,1-2 0 0 0,0 0 0 0 0,0 0 0 0 0,0 1 0 0 0,1-1 0 0 0,0 0 0 0 0,-1 0 0 0 0,1 0 0 0 0,0 1 0 0 0,0-1 0 0 0,1 2 0 0 0,-1 23 72 0 0,0-26 299 0 0,-1-2-321 0 0,1 0 0 0 0,-1-1 0 0 0,0 1 0 0 0,0 0 1 0 0,1 0-1 0 0,-1-1 0 0 0,0 1 0 0 0,1 0 0 0 0,-1-1 0 0 0,0 1 0 0 0,1 0 1 0 0,-1-1-1 0 0,0 1 0 0 0,1-1 0 0 0,-1 1 0 0 0,1-1 0 0 0,-1 0 0 0 0,1 1 0 0 0,-1-1 1 0 0,1 1-1 0 0,-1-1 0 0 0,1 0 0 0 0,0 1 0 0 0,-1-1 0 0 0,1 0 0 0 0,0 0 0 0 0,0 1 1 0 0,0-1-1 0 0,-1 0 0 0 0,1 0 0 0 0,0 1 0 0 0,0-1 0 0 0,0 0 0 0 0,0 0 1 0 0,0 0-51 0 0,1-33-281 0 0,0 23 412 0 0,-1 10-153 0 0,0-1 0 0 0,0 1 0 0 0,0 0 0 0 0,0-1 0 0 0,0 1 0 0 0,1 0 0 0 0,-1 0 0 0 0,0 0 0 0 0,1-1-1 0 0,-1 1 1 0 0,1 0 0 0 0,-1 0 0 0 0,1 0 0 0 0,-1 0 0 0 0,1 0 0 0 0,0 0 0 0 0,-1 0 0 0 0,1 0 0 0 0,0 0 0 0 0,0 0 0 0 0,0 0 0 0 0,0 0-1 0 0,0 0 1 0 0,0 1 0 0 0,0-1 0 0 0,0 0 0 0 0,0 1 0 0 0,0-1 0 0 0,1 1 22 0 0,0-1-103 0 0,1 0 1 0 0,0 1-1 0 0,-1 0 0 0 0,1-1 0 0 0,0 1 1 0 0,0 0-1 0 0,-1 0 0 0 0,1 1 0 0 0,0-1 1 0 0,-1 1-1 0 0,1-1 0 0 0,0 1 0 0 0,1 1 103 0 0,-3-2-1 0 0,1 0 0 0 0,-1 0 0 0 0,0 0 0 0 0,1 1 0 0 0,-1-1 0 0 0,0 1-1 0 0,0-1 1 0 0,1 1 0 0 0,-1 0 0 0 0,0-1 0 0 0,0 1 0 0 0,0 0 0 0 0,0 0 0 0 0,0 0 0 0 0,0 0-1 0 0,0 0 1 0 0,0 0 1 0 0,4 3 3 0 0,13 7-3 0 0,-13-9 0 0 0,0 1 0 0 0,-1 0 0 0 0,1-1 0 0 0,-1 2 0 0 0,0-1 0 0 0,3 3 0 0 0,-1-1 0 0 0,-1-1 0 0 0,1 0 0 0 0,0 0 0 0 0,0-1 0 0 0,3 2 0 0 0,-4-3 0 0 0,-1 0 0 0 0,1 1 0 0 0,-1 0 0 0 0,1 0 0 0 0,-1 0 0 0 0,0 0 0 0 0,0 1 0 0 0,0 0 0 0 0,-1 0 0 0 0,2 1 0 0 0,-3-2 0 0 0,0 0 0 0 0,-1-1 0 0 0,1 1 0 0 0,0-1 0 0 0,0 1 0 0 0,1-1 0 0 0,-1 0 0 0 0,0 0 0 0 0,1 0 0 0 0,-1 0 0 0 0,1-1 0 0 0,0 1 0 0 0,-1-1 0 0 0,1 1 0 0 0,1-1 0 0 0,10 7 0 0 0,-10-6 0 0 0,-1 0 0 0 0,1-1 0 0 0,0 1 0 0 0,0-1 0 0 0,0 1 0 0 0,3-1 0 0 0,6 2 113 0 0,0-1 0 0 0,1-1 0 0 0,-1 0-1 0 0,1-1 1 0 0,7-1-113 0 0,-16 0 59 0 0,1 1-1 0 0,0-1 1 0 0,-1 0 0 0 0,1-1-1 0 0,0 1 1 0 0,-1-1-1 0 0,0 0 1 0 0,1-1-1 0 0,-1 1 1 0 0,0-1 0 0 0,0 0-1 0 0,0 0 1 0 0,-1 0-1 0 0,4-4-58 0 0,13-8 537 0 0,-19 14-534 0 0,0 0 0 0 0,0 1 0 0 0,0-1 0 0 0,-1 0 0 0 0,1-1 0 0 0,0 1 1 0 0,-1 0-1 0 0,1 0 0 0 0,-1-1 0 0 0,1 1 0 0 0,-1-1 0 0 0,0 1 0 0 0,1-1 0 0 0,-1 0 0 0 0,0 0 0 0 0,0 1 1 0 0,0-1-1 0 0,0 0 0 0 0,-1 0 0 0 0,1 0 0 0 0,-1 0 0 0 0,1 0 0 0 0,0-1-3 0 0,4-33-365 0 0,-3 31 241 0 0,-1 0 0 0 0,0 0 0 0 0,0 0 0 0 0,-1-1 0 0 0,1 1 0 0 0,-1 0 1 0 0,0-1-1 0 0,-1 1 0 0 0,1 0 0 0 0,-1 0 0 0 0,0-1 0 0 0,-1 1 0 0 0,0-3 124 0 0,-2-7-18 0 0,4 13 18 0 0,0 0 0 0 0,0 0 0 0 0,0 1 0 0 0,-1-1 0 0 0,1 0 1 0 0,-1 0-1 0 0,0 1 0 0 0,1-1 0 0 0,-1 0 0 0 0,0 1 1 0 0,0-1-1 0 0,0 1 0 0 0,0-1 0 0 0,0 1 0 0 0,-1-2 0 0 0,-28-19 0 0 0,29 22 0 0 0,0-1 0 0 0,0 1 0 0 0,0-1 0 0 0,0 1 0 0 0,-1-1 0 0 0,1 1 0 0 0,0 0 0 0 0,0 0 0 0 0,-1-1 0 0 0,1 1 0 0 0,0 0 0 0 0,0 0 0 0 0,-1 1 0 0 0,1-1 0 0 0,0 0 0 0 0,0 0 0 0 0,0 0 0 0 0,-1 1 0 0 0,1-1 0 0 0,0 1 0 0 0,0-1 0 0 0,0 0 0 0 0,0 0 0 0 0,0 0 0 0 0,0 1 0 0 0,0-1 0 0 0,0 1 0 0 0,0-1 0 0 0,1 0 0 0 0,-1 1 0 0 0,0-1 0 0 0,0 1 0 0 0,0 0 0 0 0,1-1 0 0 0,-1 1 0 0 0,0 0 0 0 0,1-1 0 0 0,-1 1 0 0 0,0 0 0 0 0,1 0 0 0 0,-1 0 0 0 0,1-1 0 0 0,-1 1 0 0 0,1 0 0 0 0,-1 1 0 0 0,3 2 0 0 0,-2-3 0 0 0,0-1 0 0 0,0 0 0 0 0,0 1 0 0 0,0-1 0 0 0,0 0 0 0 0,0 1 0 0 0,1-1 0 0 0,-1 1 0 0 0,0-1 0 0 0,0 0 0 0 0,0 1 0 0 0,0-1 0 0 0,0 1 0 0 0,0-1 0 0 0,-1 0 0 0 0,1 1 0 0 0,0-1 0 0 0,0 0 0 0 0,0 1 0 0 0,0-1 0 0 0,0 1 0 0 0,0-1 0 0 0,-1 0 0 0 0,1 1 0 0 0,0-1 0 0 0,0 0 0 0 0,-1 1 0 0 0,1-1 0 0 0,0 0 0 0 0,0 0 0 0 0,-1 1 0 0 0,1-1 0 0 0,0 0 0 0 0,-1 0 0 0 0,-4 5 0 0 0,4-4 0 0 0,-1 0 0 0 0,1 0 0 0 0,-1 0 0 0 0,1 1 0 0 0,0-1 0 0 0,-1 0 0 0 0,1 1 0 0 0,0-1 0 0 0,0 1 0 0 0,0-1 0 0 0,0 1 0 0 0,0 0 0 0 0,1-1 0 0 0,-1 1 0 0 0,0 0 0 0 0,1 0 0 0 0,-1 0 0 0 0,1 0 0 0 0,0-1 0 0 0,-1 1 0 0 0,1 0 0 0 0,0 0 0 0 0,-4 29 0 0 0,3-28 0 0 0,0 2 0 0 0,0-1 0 0 0,1 0 0 0 0,-1 0 0 0 0,1 0 0 0 0,0 0 0 0 0,0 0 0 0 0,0 0 0 0 0,1 0 0 0 0,0 1 0 0 0,0 2 0 0 0,15 41 402 0 0,-15-45-322 0 0,1 0 1 0 0,-1-1 0 0 0,1 1 0 0 0,0 0 0 0 0,0 0-1 0 0,0-1 1 0 0,0 1 0 0 0,0-1 0 0 0,1 0 0 0 0,-1 0-1 0 0,1 0 1 0 0,-1 0 0 0 0,1 0 0 0 0,1 0-81 0 0,10 9 294 0 0,-8-6-278 0 0,1 0 1 0 0,0 0-1 0 0,0-1 1 0 0,1 0-1 0 0,-1-1 1 0 0,1 1-1 0 0,-1-2 1 0 0,1 1-1 0 0,0-1 1 0 0,0 0-1 0 0,3 0-16 0 0,17 2-14 0 0,1-1-1 0 0,17-2 15 0 0,-25 0 13 0 0,33-1-13 0 0,17-5 0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7:54.8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 80 17503 0 0,'0'0'399'0'0,"0"0"60"0"0,0 0 21 0 0,0 0-59 0 0,1 1-276 0 0,1 2-143 0 0,0 0-1 0 0,-1 0 1 0 0,1 0-1 0 0,0 0 1 0 0,-1 0-1 0 0,0 0 0 0 0,0 0 1 0 0,0 0-1 0 0,0 1 1 0 0,0-1-1 0 0,-1 2-1 0 0,4 41 4 0 0,-3-18 64 0 0,0-5 702 0 0,-1-1 0 0 0,-1 5-770 0 0,-1-6 625 0 0,2-1 1 0 0,1 1-1 0 0,1 3-625 0 0,0 1 624 0 0,-1 19-624 0 0,2 22-16 0 0,2-13 16 0 0,-3-29 0 0 0,0 0 0 0 0,2 0 0 0 0,0 0 0 0 0,2-1 0 0 0,2 4 0 0 0,-2-5 0 0 0,-6-19 0 0 0,1 1 0 0 0,0 0 0 0 0,0-1 0 0 0,1 1 0 0 0,-1 0 0 0 0,1-1 0 0 0,-1 0 0 0 0,3 3 0 0 0,5 10-1673 0 0,-9-15-242 0 0,0-1-107 0 0,0 0-23 0 0</inkml:trace>
  <inkml:trace contextRef="#ctx0" brushRef="#br0" timeOffset="322.949">219 724 11976 0 0,'0'0'266'0'0,"0"0"44"0"0,0 0 15 0 0,0 0-26 0 0,2 0-198 0 0,19 3 823 0 0,0 0 1 0 0,4-2-925 0 0,3 1 1130 0 0,21 4 2021 0 0,5 3-3151 0 0,-23-8 18 0 0,-26-1-18 0 0,1 0-1 0 0,-1 0 1 0 0,1 1-1 0 0,4 0 1 0 0,2 1 0 0 0,0-1 0 0 0,0 0 0 0 0,0-1 0 0 0,0 0 0 0 0,-1-1 0 0 0,1 0 0 0 0,0-1 0 0 0,0 0 0 0 0,4-2 0 0 0,-5-1-5343 0 0,-2 2-705 0 0</inkml:trace>
  <inkml:trace contextRef="#ctx0" brushRef="#br0" timeOffset="651.136">41 201 13824 0 0,'-1'0'48'0'0,"0"0"0"0"0,0 0 0 0 0,-1 0 0 0 0,1 0 0 0 0,0-1 0 0 0,0 1 0 0 0,0 0 0 0 0,-1-1 0 0 0,1 1 0 0 0,0-1 0 0 0,0 1 0 0 0,0-1 0 0 0,0 1 0 0 0,0-1 0 0 0,0 0 0 0 0,0 0 0 0 0,0 1 0 0 0,0-1 0 0 0,0 0 0 0 0,0 0 0 0 0,1 0 0 0 0,-2-1-48 0 0,-3-4 370 0 0,-4-3-315 0 0,9 9-43 0 0,-1-1 0 0 0,1 1 0 0 0,0 0 0 0 0,0 0 0 0 0,0-1 0 0 0,0 1 0 0 0,0 0 0 0 0,0 0 0 0 0,0-1 0 0 0,0 1 0 0 0,0 0-1 0 0,0 0 1 0 0,0-1 0 0 0,0 1 0 0 0,0 0 0 0 0,0-1 0 0 0,0 1 0 0 0,0 0 0 0 0,0 0 0 0 0,0-1 0 0 0,0 1 0 0 0,0 0 0 0 0,0 0 0 0 0,0-1 0 0 0,0 1 0 0 0,0 0 0 0 0,1 0 0 0 0,-1-1 0 0 0,0 1 0 0 0,0 0 0 0 0,0 0 0 0 0,0 0 0 0 0,1-1 0 0 0,-1 1 0 0 0,0 0 0 0 0,0 0 0 0 0,0 0 0 0 0,1 0 0 0 0,-1 0-12 0 0,5-6 1018 0 0,-5 5-998 0 0,1 1 0 0 0,-1 0 0 0 0,0-1 0 0 0,1 1 0 0 0,-1-1 0 0 0,0 1 0 0 0,0 0 0 0 0,1-1 0 0 0,-1 1 0 0 0,1 0 0 0 0,-1 0 0 0 0,0-1 0 0 0,1 1 0 0 0,-1 0 0 0 0,1 0 0 0 0,-1-1 0 0 0,1 1 0 0 0,-1 0 0 0 0,0 0 0 0 0,1 0 0 0 0,-1 0-20 0 0,28-7 440 0 0,-1 2-1 0 0,1 0 1 0 0,-1 2-1 0 0,1 1 0 0 0,4 2-439 0 0,-8 0 15 0 0,5-1-14 0 0,26 4-1 0 0,2 1 51 0 0,5-2-51 0 0,-13-1-927 0 0,40 6 927 0 0,-35 1-5534 0 0,-28-7-79 0 0</inkml:trace>
  <inkml:trace contextRef="#ctx0" brushRef="#br0" timeOffset="963.192">1271 61 15664 0 0,'-3'-15'1187'0'0,"2"13"-1159"0"0,0-1-1 0 0,-1 0 0 0 0,1 1 0 0 0,-1-1 0 0 0,0 1 0 0 0,1-1 0 0 0,-1 1 0 0 0,0 0 0 0 0,-1 0 1 0 0,1 0-1 0 0,0 0 0 0 0,0 0 0 0 0,-1 1 0 0 0,1-1 0 0 0,-1 1 0 0 0,-1-1-27 0 0,0 0 105 0 0,-1 0-1 0 0,1 1 0 0 0,-1 0 1 0 0,0 0-1 0 0,1 0 1 0 0,-1 0-1 0 0,0 1 0 0 0,1 0 1 0 0,-1 0-1 0 0,0 0-104 0 0,-5 1 110 0 0,1 0-1 0 0,0 1 0 0 0,0 0 1 0 0,1 0-1 0 0,-1 1 1 0 0,0 0-1 0 0,1 1 1 0 0,0 0-1 0 0,0 0 0 0 0,-7 5-109 0 0,3 0 280 0 0,0 1 0 0 0,0 0-1 0 0,1 1 1 0 0,-1 2-280 0 0,-4 6 310 0 0,1 0-1 0 0,1 1 1 0 0,-11 21-310 0 0,17-25 0 0 0,0 0 0 0 0,1 1 0 0 0,1 0 0 0 0,1 0 0 0 0,0 0 0 0 0,1 2 0 0 0,-5 37 0 0 0,0 15 0 0 0,9-67 0 0 0,-3 36 222 0 0,1 0-1 0 0,4 35-221 0 0,2-44 779 0 0,1-1 0 0 0,5 16-779 0 0,5 35 47 0 0,-12-64-47 0 0,-2 0 0 0 0,0 1 0 0 0,-1 1 0 0 0,0-12 0 0 0,-1 0 0 0 0,0-1 0 0 0,0 1 0 0 0,-1 0 0 0 0,0-1 0 0 0,0 1 0 0 0,0-1 0 0 0,-1 1 0 0 0,-1 1 0 0 0,-2 0-1059 0 0,-2-3-4350 0 0,-2-5-1906 0 0</inkml:trace>
  <inkml:trace contextRef="#ctx0" brushRef="#br0" timeOffset="1321.834">691 587 15664 0 0,'-1'-8'1571'0'0,"1"8"-1567"0"0,0-1 0 0 0,0 1 0 0 0,0 0 0 0 0,0 0 0 0 0,0 0 0 0 0,0 0 1 0 0,0-1-1 0 0,0 1 0 0 0,0 0 0 0 0,0 0 0 0 0,0 0 0 0 0,0 0 0 0 0,0-1 0 0 0,0 1 0 0 0,0 0 0 0 0,0 0 0 0 0,0 0 0 0 0,0 0 0 0 0,1-1 0 0 0,-1 1 0 0 0,0 0 0 0 0,0 0 0 0 0,0 0 0 0 0,0 0 0 0 0,0 0 0 0 0,0 0 0 0 0,0 0 0 0 0,1-1 0 0 0,-1 1 0 0 0,0 0 0 0 0,0 0 0 0 0,0 0 0 0 0,0 0 0 0 0,1 0 0 0 0,-1 0 0 0 0,0 0 0 0 0,0 0 0 0 0,0 0 0 0 0,0 0 0 0 0,1 0-4 0 0,7-4 14 0 0,-7 4 30 0 0,5-2 180 0 0,0 1 0 0 0,0-1-1 0 0,0 1 1 0 0,0 1 0 0 0,0-1 0 0 0,0 1-1 0 0,0 0 1 0 0,0 0 0 0 0,6 2-224 0 0,10-1-45 0 0,100 0 236 0 0,137-3 281 0 0,-216-1-983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8:19.0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 25 13184 0 0,'0'0'604'0'0,"0"0"-14"0"0,0 0-306 0 0,13 9 1070 0 0,-11-7-1276 0 0,0-1 0 0 0,0 1 1 0 0,-1-1-1 0 0,1 1 1 0 0,-1 0-1 0 0,1 0 1 0 0,-1 0-1 0 0,0 0 0 0 0,0 0 1 0 0,1 0-1 0 0,-1 0 1 0 0,0 1-79 0 0,10 30 481 0 0,-7-19-128 0 0,5 20 530 0 0,-1 1 0 0 0,-2 0 0 0 0,-1 4-883 0 0,10 58 675 0 0,-9-64-331 0 0,1 29-344 0 0,-1-7 20 0 0,-6-53-48 0 0,0 0 0 0 0,0 0 0 0 0,0 0-1 0 0,0-1 1 0 0,-1 1 0 0 0,1 0 0 0 0,0 0-1 0 0,-1 0 1 0 0,0 0 0 0 0,1-1 0 0 0,-1 2 28 0 0,0-3-104 0 0,1 1 0 0 0,0-1 0 0 0,0 1 0 0 0,0-1 0 0 0,-1 1 1 0 0,1-1-1 0 0,0 1 0 0 0,-1-1 0 0 0,1 1 0 0 0,0-1 0 0 0,-1 0 0 0 0,1 1 1 0 0,0-1-1 0 0,-1 1 0 0 0,1-1 0 0 0,-1 0 0 0 0,1 0 0 0 0,-1 1 1 0 0,1-1-1 0 0,-1 0 0 0 0,1 0 0 0 0,-1 1 0 0 0,1-1 0 0 0,-1 0 0 0 0,1 0 1 0 0,-1 0-1 0 0,0 0 0 0 0,1 0 0 0 0,-1 0 0 0 0,1 0 0 0 0,-1 0 0 0 0,1 0 1 0 0,-1 0-1 0 0,1 0 0 0 0,-1 0 0 0 0,1 0 0 0 0,-1-1 104 0 0,-5-2-1502 0 0</inkml:trace>
  <inkml:trace contextRef="#ctx0" brushRef="#br0" timeOffset="364.492">16 287 10136 0 0,'-2'-5'137'0'0,"1"4"-37"0"0,1 0 0 0 0,-1-1 0 0 0,0 1 0 0 0,0 0-1 0 0,0-1 1 0 0,0 1 0 0 0,0 0 0 0 0,0 0 0 0 0,-1 0 0 0 0,1 0 0 0 0,0 0-100 0 0,-1 0 725 0 0,2 1 246 0 0,0 0 42 0 0,110 5 3629 0 0,-61-2-4292 0 0,-1-1 0 0 0,14-4-350 0 0,-23 1 0 0 0,-26 2 0 0 0,-1-2 0 0 0,1 0 0 0 0,-1 0 0 0 0,1-1 0 0 0,0-1 0 0 0,-6 2 0 0 0,0-2 0 0 0,0 1 0 0 0,0-1 0 0 0,0 0 0 0 0,0 0 0 0 0,-1-1 0 0 0,1 0 0 0 0,4-4 0 0 0,-10 7-109 0 0,0 0-1 0 0,0 1 0 0 0,1-1 0 0 0,-1 0 1 0 0,0 1-1 0 0,0-1 0 0 0,1 0 0 0 0,-1 1 0 0 0,0 0 1 0 0,1-1-1 0 0,-1 1 0 0 0,1 0 0 0 0,-1 0 1 0 0,1-1-1 0 0,-1 1 0 0 0,0 0 0 0 0,1 1 0 0 0,-1-1 110 0 0,0 0 0 0 0,-1 0 0 0 0,1 0 0 0 0,-1 1-1 0 0,0-1 1 0 0,1 0 0 0 0,-1 0-1 0 0,0 1 1 0 0,1-1 0 0 0,-1 0-1 0 0,0 1 1 0 0,0-1 0 0 0,1 1-1 0 0,-1-1 1 0 0,0 0 0 0 0,0 1-1 0 0,0-1 1 0 0,1 1 0 0 0,-1-1-1 0 0,0 0 1 0 0,0 1 0 0 0,0-1-1 0 0,0 1 1 0 0,0-1 0 0 0,0 1 0 0 0,0-1-1 0 0,0 1 1 0 0,0-1 0 0 0,0 0-1 0 0,0 1 1 0 0,0-1 0 0 0,0 1-1 0 0,0-1 1 0 0,-1 1 0 0 0,1-1-1 0 0,0 0 1 0 0,0 1 0 0 0,0-1-1 0 0,-1 1 1 0 0,1-1 0 0 0,0 0-1 0 0,0 1 1 0 0,-1-1 0 0 0,1 0-1 0 0,0 1 1 0 0,-1-1 0 0 0,1 0 0 0 0,-2 2-2 0 0,2-1 2 0 0,0-1 0 0 0,0 1 0 0 0,0-1 0 0 0,0 1 0 0 0,0 0 0 0 0,0-1 0 0 0,0 1 0 0 0,0 0 0 0 0,0-1 0 0 0,0 1 0 0 0,0 0 0 0 0,0-1 0 0 0,1 1 0 0 0,-1 0 0 0 0,0-1 0 0 0,0 1 0 0 0,1-1 0 0 0,-1 1 0 0 0,0 0 0 0 0,1-1 0 0 0,-1 1 0 0 0,1-1 0 0 0,-1 1 0 0 0,0-1 0 0 0,1 1 0 0 0,0-1 0 0 0,-1 1 0 0 0,1 0 0 0 0,-1-1 0 0 0,1 1 0 0 0,-1 0 0 0 0,1 0 0 0 0,-1 0 0 0 0,1 0 0 0 0,-1-1 0 0 0,0 1 0 0 0,0 0 0 0 0,1 0 0 0 0,-1 0 0 0 0,0 0 0 0 0,0 0 0 0 0,0 3 98 0 0,0 0-1 0 0,0 0 0 0 0,1 0 1 0 0,-1 0-1 0 0,1 0 0 0 0,0 0 1 0 0,0-1-1 0 0,0 1 0 0 0,1 1-97 0 0,0-1 209 0 0,-1 1 0 0 0,0 0 0 0 0,0 1 0 0 0,0-1 0 0 0,0 1-209 0 0,-1-1 49 0 0,1 0 0 0 0,0 0 0 0 0,0 0 0 0 0,0-1 0 0 0,2 4-49 0 0,3 7 120 0 0,-3-7 26 0 0,0 1 0 0 0,1-1 0 0 0,0 1 0 0 0,1-1 0 0 0,0-1 0 0 0,0 1 0 0 0,1-1 0 0 0,2 3-146 0 0,-3-4 554 0 0,-5-6-573 0 0,0 0-1 0 0,0 0 0 0 0,0 0 0 0 0,0 0 0 0 0,1 0 0 0 0,-1 0 0 0 0,0 0 1 0 0,0 0-1 0 0,0 0 0 0 0,0 0 0 0 0,1 0 0 0 0,-1 0 0 0 0,0 0 1 0 0,0 0-1 0 0,0 0 0 0 0,0 0 0 0 0,1 0 0 0 0,-1 0 0 0 0,0 0 0 0 0,0 0 1 0 0,0 0-1 0 0,0 0 0 0 0,0 0 0 0 0,1-1 0 0 0,-1 1 0 0 0,0 0 1 0 0,0 0-1 0 0,0 0 0 0 0,0 0 0 0 0,0 0 0 0 0,0-1 0 0 0,0 1 0 0 0,0 0 1 0 0,1 0-1 0 0,-1 0 0 0 0,0 0 0 0 0,0 0 0 0 0,0-1 0 0 0,0 1 1 0 0,0 0-1 0 0,0 0 0 0 0,0 0 0 0 0,0 0 0 0 0,0-1 0 0 0,0 1 0 0 0,0 0 1 0 0,0 0-1 0 0,0 0 0 0 0,0 0 0 0 0,0-1 0 0 0,0 1 0 0 0,0 0 1 0 0,0 0-1 0 0,0 0 0 0 0,-1 0 0 0 0,1-1 0 0 0,0 1 0 0 0,0 0 0 0 0,0 0 1 0 0,0 0-1 0 0,0 0 0 0 0,0 0 20 0 0,0 0-175 0 0,-3-11-6971 0 0</inkml:trace>
  <inkml:trace contextRef="#ctx0" brushRef="#br0" timeOffset="635.732">425 25 13824 0 0,'0'0'629'0'0,"0"0"-12"0"0,0-1-464 0 0,0 0 0 0 0,0 0 0 0 0,0 0 0 0 0,0 0-1 0 0,1 0 1 0 0,-1 0 0 0 0,0 0 0 0 0,1 0 0 0 0,-1 0 0 0 0,1 0 0 0 0,-1 0-1 0 0,1 0 1 0 0,-1 0 0 0 0,1 0-153 0 0,19-6 165 0 0,-19 7-156 0 0,0-1-1 0 0,0 1 1 0 0,0-1-1 0 0,1 1 1 0 0,-1 0-1 0 0,0-1 1 0 0,0 1-1 0 0,0 0 1 0 0,0 0-1 0 0,1 0 0 0 0,-1 0 1 0 0,0 0-1 0 0,0 0 1 0 0,0 0-1 0 0,0 1 1 0 0,1-1-1 0 0,-1 0 1 0 0,0 1-1 0 0,0-1 1 0 0,0 1-1 0 0,0-1 0 0 0,0 1-8 0 0,4 1 78 0 0,14 4-4824 0 0,-10-1-787 0 0</inkml:trace>
  <inkml:trace contextRef="#ctx0" brushRef="#br0" timeOffset="1268.163">662 156 6448 0 0,'3'3'46'0'0,"-1"-1"1"0"0,0 1-1 0 0,0 0 0 0 0,0 0 1 0 0,0 0-1 0 0,0 0 1 0 0,-1 0-1 0 0,1 0 0 0 0,-1 0 1 0 0,0 0-1 0 0,0 1 1 0 0,0-1-1 0 0,0 0 0 0 0,-1 1 1 0 0,1 2-47 0 0,0 0 214 0 0,0 0-1 0 0,1 0 1 0 0,-1-1 0 0 0,1 1 0 0 0,0 0-1 0 0,2 3-213 0 0,9 25 1359 0 0,-12-28-901 0 0,1 0-1 0 0,0-1 1 0 0,1 1 0 0 0,-1-1-1 0 0,4 4-457 0 0,-4-6 241 0 0,0 0 1 0 0,-1 0-1 0 0,1 1 0 0 0,0-1 1 0 0,-1 0-1 0 0,0 1 0 0 0,0-1 1 0 0,0 1-1 0 0,0-1 0 0 0,0 1 1 0 0,-1 0-1 0 0,0-1 0 0 0,0 1 1 0 0,0 0-242 0 0,0-3 60 0 0,0 0 0 0 0,0 0 0 0 0,0 0 0 0 0,0 0 1 0 0,1 0-1 0 0,-1 0 0 0 0,0 0 0 0 0,0 0 1 0 0,1 0-1 0 0,-1 0 0 0 0,0 0 0 0 0,1 0 0 0 0,-1 0 1 0 0,1 0-1 0 0,-1 0 0 0 0,1 0 0 0 0,0 0 1 0 0,-1-1-1 0 0,1 1 0 0 0,0 0 0 0 0,0 0 0 0 0,0 0-60 0 0,7 9 859 0 0,-8-9-407 0 0,0-1-4 0 0,0 0-48 0 0,0 0-201 0 0,0-2-165 0 0,0 1-18 0 0,0 0-1 0 0,0-1 1 0 0,0 1-1 0 0,0 0 1 0 0,0 0-1 0 0,0 0 1 0 0,1-1-1 0 0,-1 1 1 0 0,0 0-1 0 0,1 0 0 0 0,-1 0 1 0 0,1 0-1 0 0,-1 0 1 0 0,1 0-1 0 0,-1 0 1 0 0,1-1-1 0 0,0 1-15 0 0,-1 0 0 0 0,0 0 0 0 0,0 0 0 0 0,0-1 0 0 0,0 1-1 0 0,0 0 1 0 0,0 0 0 0 0,0 0 0 0 0,0 0 0 0 0,-1 0-1 0 0,1 0 1 0 0,0 0 0 0 0,-1 0 0 0 0,1 0 0 0 0,-1 0-1 0 0,0-1 1 0 0,-3-9 74 0 0,4 7 178 0 0,1-1 0 0 0,-1 0-1 0 0,0 1 1 0 0,1-1 0 0 0,0 1 0 0 0,1-4-252 0 0,3-13 442 0 0,10-23-578 0 0,-15 43 112 0 0,1 0-1 0 0,-1 0 0 0 0,1 0 0 0 0,0 0 1 0 0,0 0-1 0 0,-1 0 0 0 0,1 0 0 0 0,0 0 1 0 0,0 0-1 0 0,0 0 0 0 0,0 0 0 0 0,0 1 1 0 0,0-1-1 0 0,0 0 0 0 0,0 1 0 0 0,0-1 1 0 0,0 1-1 0 0,1-1 0 0 0,-1 1 0 0 0,0-1 1 0 0,0 1-1 0 0,0 0 25 0 0,24-5-136 0 0,-21 5 92 0 0,0 1-1 0 0,0-1 0 0 0,-1 1 0 0 0,1 0 0 0 0,0 0 1 0 0,0 0-1 0 0,-1 1 0 0 0,1-1 0 0 0,0 1 0 0 0,-1 0 1 0 0,0 0-1 0 0,1 0 0 0 0,-1 0 0 0 0,0 0 0 0 0,0 1 1 0 0,0-1-1 0 0,0 1 0 0 0,-1 0 0 0 0,1 0 0 0 0,-1 0 1 0 0,0 1-1 0 0,0-1 0 0 0,0 0 0 0 0,0 1 0 0 0,0-1 45 0 0,0 1 11 0 0,1 0-1 0 0,-1-1 0 0 0,1 0 0 0 0,0 0 0 0 0,0 0 1 0 0,0 0-1 0 0,1 0 0 0 0,-1 0 0 0 0,4 1-10 0 0,-2-1 55 0 0,-1 1-1 0 0,1 0 1 0 0,-1 0-1 0 0,0 0 0 0 0,3 3-54 0 0,5 7 23 0 0,-8-10-17 0 0,-1 0 1 0 0,1 0-1 0 0,-1 0 1 0 0,0 0-1 0 0,0 0 0 0 0,-1 1 1 0 0,1-1-1 0 0,-1 1 1 0 0,0-1-1 0 0,0 3-6 0 0,-1-5 7 0 0,-1-1 1 0 0,1 0-1 0 0,-1 1 0 0 0,1-1 0 0 0,0 0 1 0 0,0 0-1 0 0,-1 0 0 0 0,1 1 0 0 0,0-1 0 0 0,1 1-7 0 0,5 8-74 0 0,-8-10 65 0 0,1 0 0 0 0,0 1-1 0 0,0-1 1 0 0,-1 0 0 0 0,1 1 0 0 0,0-1-1 0 0,0 0 1 0 0,-1 0 0 0 0,1 1-1 0 0,0-1 1 0 0,-1 0 0 0 0,1 0 0 0 0,0 0-1 0 0,-1 1 1 0 0,1-1 0 0 0,0 0-1 0 0,-1 0 1 0 0,1 0 0 0 0,-1 0 0 0 0,1 0-1 0 0,0 0 1 0 0,-1 0 0 0 0,1 0 0 0 0,-1 0-1 0 0,1 0 1 0 0,0 0 0 0 0,-1 0-1 0 0,1 0 1 0 0,-1 0 0 0 0,1 0 0 0 0,0 0-1 0 0,-1 0 1 0 0,1 0 9 0 0,7 0-81 0 0,-3 1 424 0 0,-8-5-20 0 0,5 3-265 0 0,0 0-1 0 0,0 0 0 0 0,0 0 0 0 0,0 0 1 0 0,0 0-1 0 0,-1 0 0 0 0,1 0 0 0 0,0-1 0 0 0,-1 1 1 0 0,1 0-1 0 0,0 0 0 0 0,-1-1 0 0 0,1 0-57 0 0,8-45 448 0 0,-6 27-468 0 0,-3 17-8 0 0,1 1 1 0 0,-1 0-1 0 0,0 0 0 0 0,1-1 1 0 0,-1 1-1 0 0,1 0 1 0 0,0 0-1 0 0,-1-1 1 0 0,1 1-1 0 0,0 0 0 0 0,0 0 1 0 0,1 0-1 0 0,-1 0 1 0 0,0 0-1 0 0,1 1 1 0 0,-1-1-1 0 0,1 0 28 0 0,5-5-274 0 0,0 1 0 0 0,1 0 0 0 0,-1 1 0 0 0,1-1-1 0 0,5-1 275 0 0,-13 6-1 0 0,1 1-1 0 0,0-1 0 0 0,0 1 0 0 0,0-1 1 0 0,-1 1-1 0 0,1-1 0 0 0,0 1 0 0 0,0 0 0 0 0,0-1 1 0 0,0 1-1 0 0,0 0 0 0 0,0 0 0 0 0,0 0 1 0 0,0 0-1 0 0,0-1 0 0 0,-1 1 0 0 0,1 0 1 0 0,0 1-1 0 0,0-1 0 0 0,0 0 0 0 0,0 0 1 0 0,0 0-1 0 0,0 0 0 0 0,0 1 0 0 0,0-1 0 0 0,0 1 1 0 0,0-1 1 0 0,2 2-5 0 0,6 0 7 0 0,-1 1 0 0 0,1 0 0 0 0,-1 1 0 0 0,0 0-1 0 0,0 0 1 0 0,0 1 0 0 0,0 0 0 0 0,-1 1-1 0 0,0-1 1 0 0,0 1 0 0 0,0 1 0 0 0,2 2-2 0 0,-2 0 191 0 0,2 1 0 0 0,0-1 0 0 0,0-1 1 0 0,0 1-1 0 0,1-2 0 0 0,0 1 0 0 0,4 1-191 0 0,17 13 479 0 0,-27-18-422 0 0,1 0 1 0 0,0 0 0 0 0,-1-1-1 0 0,1 0 1 0 0,0 0-1 0 0,0 0 1 0 0,1-1-1 0 0,-1 1 1 0 0,1-1 0 0 0,-1 0-1 0 0,1-1 1 0 0,2 1-58 0 0,0-1 124 0 0,-1-1 1 0 0,0 0-1 0 0,1 0 1 0 0,-1 0-1 0 0,1-1 1 0 0,-1 0-1 0 0,0-1 1 0 0,1 0-125 0 0,-6 2 5 0 0,0-1 0 0 0,-1 0 1 0 0,1 1-1 0 0,0-1 1 0 0,0 0-1 0 0,-1 0 0 0 0,1 0 1 0 0,0 0-1 0 0,-1-1 0 0 0,1 1 1 0 0,-1 0-1 0 0,0 0 1 0 0,1-1-1 0 0,-1 1 0 0 0,0-1 1 0 0,0 0-1 0 0,0 1 0 0 0,0-1 1 0 0,0 0-1 0 0,0 1 1 0 0,0-1-1 0 0,-1 0 0 0 0,1 0 1 0 0,-1 0-1 0 0,1 0 0 0 0,-1 0 1 0 0,0 1-1 0 0,0-1 0 0 0,1 0 1 0 0,-1 0-1 0 0,-1 0 1 0 0,1 0-1 0 0,0-1-5 0 0,-4-26-1571 0 0,0 1-1 0 0,-8-22 1572 0 0,11 47-106 0 0,0 0-1 0 0,-1 0 1 0 0,1 0-1 0 0,-1 0 0 0 0,0 0 1 0 0,0 0-1 0 0,0 1 1 0 0,0-1-1 0 0,-1 1 1 0 0,1 0-1 0 0,-1 0 0 0 0,0-1 1 0 0,1 2-1 0 0,-3-2 107 0 0,-9-8-556 0 0,9 3 129 0 0,5 7 421 0 0,0 0 0 0 0,1 1 1 0 0,-1-1-1 0 0,0 0 0 0 0,0 0 0 0 0,0 1 0 0 0,1-1 0 0 0,-1 0 1 0 0,1 1-1 0 0,-1-1 0 0 0,0 0 0 0 0,1 1 0 0 0,-1-1 0 0 0,1 0 1 0 0,-1 1-1 0 0,1-1 0 0 0,0 1 0 0 0,-1-1 0 0 0,1 1 0 0 0,0-1 6 0 0,0 0 338 0 0,-1 1 136 0 0,1 13 409 0 0,0-5-1057 0 0,0-1 0 0 0,1 0 0 0 0,1 0-1 0 0,-1-1 1 0 0,1 1 0 0 0,0 0 0 0 0,0-1 0 0 0,1 0-1 0 0,2 3 175 0 0,12 25 395 0 0,-15-28-466 0 0,1 0 0 0 0,0 1 0 0 0,0-2 0 0 0,1 1 0 0 0,1 1 71 0 0,-1-1 99 0 0,0 0 0 0 0,-1 1-1 0 0,1-1 1 0 0,2 7-99 0 0,-6-11 53 0 0,0 0 0 0 0,1-1 0 0 0,-1 1 0 0 0,0 0 0 0 0,1-1 0 0 0,-1 1 0 0 0,1-1 0 0 0,0 1 0 0 0,-1-1 0 0 0,1 0 0 0 0,0 0 0 0 0,0 0 0 0 0,0 0 0 0 0,0 0 0 0 0,1 0-53 0 0,35 11 267 0 0,-19-7-115 0 0,-12-3-530 0 0,25 6 1343 0 0,-8-10-6639 0 0,-15 2-422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3:06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35 100 6912 0 0,'0'0'528'0'0,"0"0"-219"0"0,0 0 347 0 0,0 0 192 0 0,0 0 43 0 0,0 0 6 0 0,0 0 7 0 0,13 9 2243 0 0,-11-2-3041 0 0,0-4 75 0 0,-1 0 1 0 0,0 0-1 0 0,0 1 1 0 0,0-1-1 0 0,0 0 1 0 0,0 1-1 0 0,-1-1 1 0 0,1 0-1 0 0,-1 2-181 0 0,0 9 503 0 0,0 11-382 0 0,-5 6-76 0 0,-5 21 742 0 0,2-17-242 0 0,6-23-403 0 0,-1 0 0 0 0,0 0 0 0 0,-1 0-1 0 0,-4 8-141 0 0,6-15 0 0 0,0 0 0 0 0,0 1 0 0 0,1-1 0 0 0,0 1 0 0 0,0-1 0 0 0,0 4 0 0 0,-2 13 0 0 0,2-14 12 0 0,0 0-1 0 0,1 0 1 0 0,-1 0-1 0 0,2 0 1 0 0,-1 0-1 0 0,1 0 0 0 0,1 3-11 0 0,-2-10 14 0 0,0 0-1 0 0,0 0 1 0 0,0 0-1 0 0,0 0 1 0 0,0 0-1 0 0,1 0 1 0 0,-1 0 0 0 0,0 0-1 0 0,1 0 1 0 0,-1 0-1 0 0,0 0 1 0 0,1 0-1 0 0,-1-1 1 0 0,1 1-1 0 0,0 0 1 0 0,-1 0-1 0 0,1-1 1 0 0,0 1-1 0 0,-1 0 1 0 0,1 0-1 0 0,0-1 1 0 0,0 1-14 0 0,1 0-8 0 0,1 2 5 0 0,1-1 0 0 0,0 0 0 0 0,0 1 1 0 0,0-2-1 0 0,0 1 0 0 0,0 0 0 0 0,0-1 0 0 0,0 1 1 0 0,1-1-1 0 0,-1-1 0 0 0,2 1 3 0 0,43 7 1177 0 0,141-8-653 0 0,-170 2-521 0 0,-16-1-24 0 0,-1-1-1 0 0,0 0 1 0 0,0 1-1 0 0,1-1 1 0 0,-1 0-1 0 0,0-1 1 0 0,0 1-1 0 0,1-1 1 0 0,1 0 21 0 0,13-1-734 0 0,-10 2-236 0 0,3-1-744 0 0</inkml:trace>
  <inkml:trace contextRef="#ctx0" brushRef="#br0" timeOffset="590.987">726 100 7832 0 0,'0'0'20'0'0,"0"1"0"0"0,0-1 1 0 0,0 0-1 0 0,0 1 0 0 0,0-1 1 0 0,0 0-1 0 0,0 1 0 0 0,0-1 1 0 0,1 0-1 0 0,-1 0 0 0 0,0 1 0 0 0,0-1 1 0 0,0 0-1 0 0,0 0 0 0 0,0 1 1 0 0,0-1-1 0 0,1 0 0 0 0,-1 0 1 0 0,0 1-1 0 0,0-1 0 0 0,0 0 0 0 0,1 0 1 0 0,-1 1-1 0 0,0-1 0 0 0,0 0 1 0 0,1 0-1 0 0,-1 0 0 0 0,0 0 1 0 0,0 0-1 0 0,1 1 0 0 0,-1-1 1 0 0,0 0-1 0 0,0 0 0 0 0,1 0 0 0 0,-1 0 1 0 0,0 0-1 0 0,1 0 0 0 0,-1 0 1 0 0,0 0-1 0 0,1 0-20 0 0,3 1 21 0 0,-1 4-6 0 0,-3 23 3659 0 0,0-27-3584 0 0,0-1 0 0 0,0 1-1 0 0,0 0 1 0 0,-1 0 0 0 0,1 0-1 0 0,0 0 1 0 0,-1-1 0 0 0,1 1-1 0 0,-1 0 1 0 0,1 0 0 0 0,-1-1-1 0 0,1 1 1 0 0,-1 0 0 0 0,1-1-1 0 0,-1 1 1 0 0,0-1 0 0 0,1 1-1 0 0,-1 0 1 0 0,0-1 0 0 0,0 1-90 0 0,0-1 33 0 0,0 1 1 0 0,0 0 0 0 0,0-1-1 0 0,0 1 1 0 0,1 0 0 0 0,-1 0 0 0 0,0-1-1 0 0,0 1 1 0 0,1 0 0 0 0,-1 0-1 0 0,1 0 1 0 0,-1 0 0 0 0,1 0-1 0 0,-1 0 1 0 0,1 0 0 0 0,-1 0 0 0 0,1 0-1 0 0,0 0-33 0 0,-1 17 475 0 0,1-15-439 0 0,0-1-1 0 0,0 1 1 0 0,0 0 0 0 0,0 0-1 0 0,-1-1 1 0 0,1 1-1 0 0,-1 0 1 0 0,0-1 0 0 0,1 1-1 0 0,-1-1 1 0 0,-2 3-36 0 0,-2 7 24 0 0,1 0 1 0 0,0 0-1 0 0,0 1 0 0 0,1-1 1 0 0,0 5-25 0 0,-7 30 1024 0 0,5-20-499 0 0,5-23-515 0 0,0-1 1 0 0,0 1-1 0 0,-1-1 1 0 0,0 1-1 0 0,1-1 1 0 0,-1 1-1 0 0,-1-1 0 0 0,0 3-10 0 0,-24 49 262 0 0,23-48-117 0 0,-1-1 0 0 0,1 0 0 0 0,-1 1 0 0 0,0-1 0 0 0,0 0 0 0 0,-1-1 0 0 0,-1 3-145 0 0,-6 5 131 0 0,11-12-121 0 0,0 0 0 0 0,0 0 0 0 0,0-1 0 0 0,0 1-1 0 0,0 0 1 0 0,0-1 0 0 0,0 1 0 0 0,0-1-1 0 0,0 1 1 0 0,0-1 0 0 0,-1 1 0 0 0,1-1 0 0 0,0 0-1 0 0,-1 0-9 0 0,-4 2 63 0 0,5-1 1 0 0,-1-6 113 0 0,2 5-171 0 0,0-1 1 0 0,-1 1-1 0 0,1 0 0 0 0,0-1 1 0 0,0 1-1 0 0,0-1 0 0 0,0 1 1 0 0,0-1-1 0 0,-1 1 1 0 0,1-1-1 0 0,0 1 0 0 0,0 0 1 0 0,0-1-1 0 0,0 1 1 0 0,0-1-1 0 0,0 1 0 0 0,0-1 1 0 0,1 1-1 0 0,-1-1 0 0 0,0 1-6 0 0,1-3 28 0 0,1-3-17 0 0,0 0-1 0 0,0-1 1 0 0,-1 1-1 0 0,0 0 0 0 0,0-2-10 0 0,0 2-25 0 0,0 0-1 0 0,0 1 1 0 0,1-1-1 0 0,0 1 0 0 0,1-4 26 0 0,0 2-62 0 0,-1 1 0 0 0,0-1 0 0 0,0 0 0 0 0,0 0 62 0 0,-1-2-171 0 0,2 0-1 0 0,-1 1 1 0 0,1-1-1 0 0,4-5 172 0 0,-4 7-172 0 0,0-1 0 0 0,-1 1-1 0 0,1 0 1 0 0,-1-1 0 0 0,-1 1-1 0 0,2-7 173 0 0,-3 0-219 0 0,0 9 131 0 0,0 0 1 0 0,0 0-1 0 0,1 1 1 0 0,-1-1-1 0 0,1 0 1 0 0,0 1-1 0 0,1-1 0 0 0,-1-1 88 0 0,35-74-943 0 0,-31 70 943 0 0,0 0 0 0 0,1 0-1 0 0,0 1 1 0 0,0 0 0 0 0,1 0 0 0 0,0 0 0 0 0,1 1 0 0 0,15-20-15 0 0,-21 26 108 0 0,0-1 0 0 0,0 0 1 0 0,1 1-1 0 0,0-1 0 0 0,-1 1 1 0 0,1 0-1 0 0,0 0 0 0 0,0 0 1 0 0,0 0-1 0 0,0 1 0 0 0,0-1 0 0 0,1 1 1 0 0,-1 0-1 0 0,0 0 0 0 0,1 0 1 0 0,-1 0-1 0 0,1 0 0 0 0,-1 1 1 0 0,1 0-1 0 0,-1-1 0 0 0,1 1 1 0 0,-1 1-1 0 0,1-1 0 0 0,-1 0 1 0 0,1 1-1 0 0,-1 0 0 0 0,1 0 1 0 0,-1 0-1 0 0,0 0 0 0 0,0 0 1 0 0,1 1-1 0 0,-1-1 0 0 0,0 1 1 0 0,0 0-1 0 0,0 0 0 0 0,0 1-93 0 0,-2-2 34 0 0,0-1-1 0 0,0 1 0 0 0,0 0 0 0 0,-1 0 0 0 0,1 0 0 0 0,0 0 0 0 0,0-1 0 0 0,-1 1 0 0 0,1 0 1 0 0,-1 0-1 0 0,1 0 0 0 0,-1 0 0 0 0,1 1 0 0 0,-1-1 0 0 0,0 0 0 0 0,0 0 0 0 0,1 0-33 0 0,-1 1 5 0 0,0-1 0 0 0,1 1 0 0 0,-1 0 0 0 0,1-1 0 0 0,0 1 0 0 0,-1-1 0 0 0,1 1 0 0 0,0-1 0 0 0,1 1-5 0 0,6 7-1 0 0,-6-6 17 0 0,0-1 0 0 0,0 1 1 0 0,0-1-1 0 0,0 1 0 0 0,0 0 0 0 0,0-1 0 0 0,-1 1 0 0 0,2 3-16 0 0,32 75 648 0 0,-19-47-409 0 0,-13-28-199 0 0,0 0-1 0 0,0 0 0 0 0,0 1 0 0 0,-1-1 0 0 0,0 1 1 0 0,0-1-1 0 0,-1 1 0 0 0,1 0 0 0 0,-1 3-39 0 0,4 60 528 0 0,-6-67-508 0 0,1 0-1 0 0,0-1 0 0 0,-1 1 1 0 0,0-1-1 0 0,1 1 0 0 0,-1 0 0 0 0,-1 0-19 0 0,1 0 1 0 0,0-1 0 0 0,0 0 0 0 0,1 0 0 0 0,-1 0 0 0 0,1 1 0 0 0,-1-1 0 0 0,1 0 0 0 0,0 0-1 0 0,0 1 1 0 0,0 0-1 0 0,0-1 4 0 0,0 0 0 0 0,1 0 0 0 0,-1-1 0 0 0,0 1-1 0 0,0 0 1 0 0,0 0 0 0 0,0-1 0 0 0,-1 1 0 0 0,1 0-1 0 0,0-1 1 0 0,-1 1 0 0 0,1 0 0 0 0,-1 0 0 0 0,1-1-1 0 0,-1 1 1 0 0,0-1 0 0 0,0 1 0 0 0,0-1 0 0 0,0 1 0 0 0,0-1-1 0 0,0 1-3 0 0,0-1-46 0 0,0 0-79 0 0,1-1 1 0 0,0 1-1 0 0,-1-1 1 0 0,1 1-1 0 0,-1-1 1 0 0,1 1-1 0 0,-1-1 0 0 0,1 1 1 0 0,-1-1-1 0 0,1 0 1 0 0,-1 1-1 0 0,1-1 1 0 0,-1 0-1 0 0,0 1 1 0 0,1-1-1 0 0,-1 0 1 0 0,0 0-1 0 0,1 0 1 0 0,-1 0-1 0 0,0 1 1 0 0,1-1 124 0 0,-2 0-807 0 0,-6 2-5820 0 0</inkml:trace>
  <inkml:trace contextRef="#ctx0" brushRef="#br0" timeOffset="896.291">699 289 9216 0 0,'25'0'1122'0'0,"-18"-1"-342"0"0,0 0 1 0 0,0 1-1 0 0,0-1 0 0 0,0 2 0 0 0,0-1 0 0 0,0 1 0 0 0,4 1-780 0 0,32 2 1928 0 0,22-3-727 0 0,-23 1-738 0 0,41-5-463 0 0,-33 1-3 0 0,-32 1-624 0 0,0 0 1 0 0,0 0-1 0 0,0-2 1 0 0,0 0 0 0 0,7-3 626 0 0,-9-1-1152 0 0</inkml:trace>
  <inkml:trace contextRef="#ctx0" brushRef="#br0" timeOffset="1147.995">1472 14 13824 0 0,'4'-2'229'0'0,"-4"2"-205"0"0,1 0 1 0 0,-1 0-1 0 0,0 0 0 0 0,1 0 1 0 0,-1 0-1 0 0,0-1 0 0 0,0 1 1 0 0,1 0-1 0 0,-1 0 0 0 0,0 0 1 0 0,0 0-1 0 0,0 0 1 0 0,1 0-1 0 0,-1-1 0 0 0,0 1 1 0 0,0 0-1 0 0,1 0 0 0 0,-1 0 1 0 0,0-1-1 0 0,0 1 0 0 0,0 0 1 0 0,0 0-1 0 0,0-1 1 0 0,1 1-1 0 0,-1 0 0 0 0,0 0 1 0 0,0-1-1 0 0,0 1 0 0 0,0 0 1 0 0,0 0-1 0 0,0-1 0 0 0,0 1 1 0 0,0 0-1 0 0,0 0 1 0 0,0-1-1 0 0,0 1 0 0 0,0 0 1 0 0,0-1-1 0 0,0 1 0 0 0,0 0 1 0 0,0 0-1 0 0,0-1 0 0 0,0 1 1 0 0,0 0-1 0 0,-1 0 1 0 0,1-1-1 0 0,0 1 0 0 0,0 0 1 0 0,0 0-1 0 0,0-1 0 0 0,0 1 1 0 0,-1 0-1 0 0,1 0 1 0 0,0 0-1 0 0,0-1-24 0 0,-20 7 1374 0 0,12-4-1219 0 0,0 1 0 0 0,0 0 0 0 0,0 0 0 0 0,-6 5-155 0 0,-16 6 60 0 0,21-10 220 0 0,0 1 0 0 0,1 0 0 0 0,-1 0 0 0 0,1 1 0 0 0,0 0 0 0 0,0 0 0 0 0,-6 7-280 0 0,11-9 2 0 0,0 0 0 0 0,1 0 0 0 0,-1 0 0 0 0,1 0 0 0 0,0 0 0 0 0,0 1-1 0 0,0-1 1 0 0,0 2-2 0 0,-2 5 1 0 0,3-9-1 0 0,1-1 0 0 0,0 0 0 0 0,-1 1 0 0 0,1-1 0 0 0,0 1 0 0 0,0-1 0 0 0,0 1 0 0 0,0-1 0 0 0,0 1 0 0 0,0-1 0 0 0,1 0 0 0 0,-1 1 0 0 0,0-1 0 0 0,1 1 0 0 0,-1-1 0 0 0,1 0 0 0 0,-1 1 0 0 0,1-1 0 0 0,0 0 0 0 0,0 0 0 0 0,-1 1 0 0 0,1-1 0 0 0,0 0 0 0 0,0 0 0 0 0,0 0 0 0 0,0 0 0 0 0,1 0 0 0 0,8 14 0 0 0,-4-4 0 0 0,1-1 0 0 0,-1 0 0 0 0,2 0 0 0 0,-1-1 0 0 0,2 0 0 0 0,2 2 0 0 0,2 3 0 0 0,-2-3 114 0 0,0 0 0 0 0,6 3-114 0 0,-4-4 256 0 0,-1 0-1 0 0,4 6-255 0 0,12 9 567 0 0,1 2 75 0 0,-19-12-528 0 0,3 1-120 0 0,-11-15 113 0 0,-1 1-1 0 0,1 0 1 0 0,-1 0-1 0 0,0 0 1 0 0,1 0-1 0 0,-1 0 1 0 0,0 0 0 0 0,0 1-1 0 0,0-1 1 0 0,-1 0-1 0 0,1 1 1 0 0,0-1-1 0 0,-1 0 1 0 0,0 1-1 0 0,1-1 1 0 0,-1 1-1 0 0,0-1 1 0 0,0 0-1 0 0,0 2-106 0 0,-1-3 1 0 0,0-1-1 0 0,1 1 1 0 0,-1 0-1 0 0,1 0 0 0 0,-1-1 1 0 0,0 1-1 0 0,0 0 1 0 0,1-1-1 0 0,-1 1 0 0 0,0-1 1 0 0,0 1-1 0 0,0-1 1 0 0,0 1-1 0 0,0-1 1 0 0,0 0-1 0 0,1 0 0 0 0,-1 1 1 0 0,-1-1-1 0 0,-20 6 235 0 0,12-5-91 0 0,-1 0 53 0 0,-1 0-1 0 0,1 0 0 0 0,-1-1 0 0 0,1-1 0 0 0,-1 0 0 0 0,0 0 0 0 0,-4-2-196 0 0,-28-7 289 0 0,15 4-1443 0 0,-17-6 1154 0 0,13 3-5881 0 0,-9-2-2068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8:15.2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17 181 10592 0 0,'-7'-5'1092'0'0,"6"4"-1055"0"0,0 1-1 0 0,1 0 0 0 0,-1-1 1 0 0,1 1-1 0 0,-1 0 0 0 0,1-1 1 0 0,-1 1-1 0 0,1-1 0 0 0,-1 1 1 0 0,1-1-1 0 0,-1 1 0 0 0,1-1 1 0 0,0 1-1 0 0,-1-1 1 0 0,1 1-1 0 0,0-1 0 0 0,-1 0 1 0 0,1 1-1 0 0,0-1 0 0 0,0 0 1 0 0,-1 1-37 0 0,1-1 789 0 0,0 1 38 0 0,0 0-78 0 0,0 0-346 0 0,0 0-150 0 0,0 0-28 0 0,0 0-27 0 0,0 0-88 0 0,2 1-98 0 0,-1-1-1 0 0,0 1 1 0 0,1 0 0 0 0,-1 0-1 0 0,0 0 1 0 0,0 0 0 0 0,0 0-1 0 0,0 0 1 0 0,0 1 0 0 0,0-1-1 0 0,0 0 1 0 0,0 1 0 0 0,0-1-1 0 0,-1 0 1 0 0,1 1 0 0 0,0-1-1 0 0,-1 2-11 0 0,5 5-16 0 0,3 3 32 0 0,0 0 0 0 0,0 1 0 0 0,-1 0 0 0 0,2 6-16 0 0,11 22 152 0 0,-11-25-96 0 0,-2 1 0 0 0,0 0-1 0 0,0 2-55 0 0,24 95 313 0 0,-28-100-255 0 0,-3-13-46 0 0,0 0 1 0 0,0 0-1 0 0,0 0 0 0 0,0 0 0 0 0,0 0 0 0 0,0 0 0 0 0,0 0 1 0 0,0 0-1 0 0,0 0 0 0 0,0 0 0 0 0,0 0 0 0 0,0 0 0 0 0,0 0 1 0 0,0-1-1 0 0,0 1 0 0 0,0 0 0 0 0,0 0 0 0 0,0 0 1 0 0,1 0-1 0 0,-1 0 0 0 0,0 0 0 0 0,0 0 0 0 0,0 0 0 0 0,0 0 1 0 0,0 0-1 0 0,0 0 0 0 0,0 0 0 0 0,0 0 0 0 0,0 0 1 0 0,0 0-1 0 0,0 0 0 0 0,0 0 0 0 0,0 0 0 0 0,0 0 0 0 0,0 0 1 0 0,0 0-1 0 0,0 0 0 0 0,0 0 0 0 0,0 0 0 0 0,0 0 1 0 0,1 0-1 0 0,-1 0 0 0 0,0 0 0 0 0,0 0 0 0 0,0 0 0 0 0,0 0 1 0 0,0 0-1 0 0,0 0 0 0 0,0 0 0 0 0,0 0 0 0 0,0 0 0 0 0,0 0 1 0 0,0 0-1 0 0,0 0 0 0 0,0 0 0 0 0,0 0 0 0 0,0 0 1 0 0,0 0-13 0 0,3-12 383 0 0,5-23-155 0 0,-5 16-126 0 0,2-2-23 0 0,1-9-66 0 0,1 1 0 0 0,1 0 1 0 0,2 1-1 0 0,0 0 0 0 0,3-1-13 0 0,-11 25-3 0 0,0 1-1 0 0,0-1 0 0 0,0 1 1 0 0,0-1-1 0 0,1 1 0 0 0,0 0 0 0 0,-1 0 1 0 0,1 0-1 0 0,0 1 0 0 0,0-1 0 0 0,1 1 1 0 0,2-2 3 0 0,-5 3-13 0 0,1 1 0 0 0,-1-1 0 0 0,1 1 0 0 0,-1-1 0 0 0,1 1 0 0 0,0 0 0 0 0,-1-1 0 0 0,1 1 0 0 0,0 0 0 0 0,0 0 0 0 0,-1 0 0 0 0,1 1 0 0 0,0-1 0 0 0,-1 0 0 0 0,1 1 0 0 0,-1-1 0 0 0,1 1 0 0 0,0-1 0 0 0,-1 1 0 0 0,1 0 0 0 0,-1-1 0 0 0,1 1 0 0 0,-1 0-1 0 0,0 0 1 0 0,1 0 0 0 0,-1 0 0 0 0,0 0 0 0 0,0 1 0 0 0,1-1 0 0 0,-1 0 0 0 0,0 1 13 0 0,5 5-43 0 0,0 0-1 0 0,-1 1 0 0 0,0 0 0 0 0,0 0 0 0 0,-1 1 0 0 0,1-1 0 0 0,-2 1 0 0 0,0 0 1 0 0,0 0-1 0 0,0 0 0 0 0,-1 0 0 0 0,0 1 0 0 0,0 7 44 0 0,-1 9-15 0 0,0 1-1 0 0,-2-1 1 0 0,0 0-1 0 0,-4 11 16 0 0,4-31 237 0 0,-1-1 0 0 0,1 0-1 0 0,-1 0 1 0 0,-1 0 0 0 0,1 0-1 0 0,-1 0 1 0 0,1 0 0 0 0,-3 1-237 0 0,5-6-3 0 0,0 0-1 0 0,0 0 1 0 0,0 1 0 0 0,0-1 0 0 0,0 0 0 0 0,0 0-1 0 0,0 0 1 0 0,-1 0 0 0 0,1 0 0 0 0,0 0 0 0 0,0 0-1 0 0,0 1 1 0 0,0-1 0 0 0,0 0 0 0 0,0 0-1 0 0,-1 0 1 0 0,1 0 0 0 0,0 0 0 0 0,0 0 0 0 0,0 0-1 0 0,0 0 1 0 0,0 0 0 0 0,-1 0 0 0 0,1 0 0 0 0,0 0-1 0 0,0 0 1 0 0,0 0 0 0 0,0 0 0 0 0,0 0 0 0 0,-1 0-1 0 0,1 0 1 0 0,0 0 0 0 0,0 0 0 0 0,0 0 0 0 0,0 0-1 0 0,-1 0 1 0 0,1 0 0 0 0,0 0 0 0 0,0 0 0 0 0,0 0-1 0 0,0 0 1 0 0,0-1 0 0 0,0 1 0 0 0,-1 0 0 0 0,1 0-1 0 0,0 0 1 0 0,0 0 0 0 0,0 0 0 0 0,0 0 0 0 0,0-1-1 0 0,0 1 1 0 0,0 0 0 0 0,0 0 0 0 0,0 0 0 0 0,0 0-1 0 0,0 0 1 0 0,0-1 0 0 0,-1 1 0 0 0,1 0 0 0 0,0 0-1 0 0,0 0 4 0 0,-3-10 91 0 0,3 10-70 0 0,-1-6 45 0 0,0-1 1 0 0,1 1 0 0 0,0 0 0 0 0,0 0-1 0 0,0 0 1 0 0,1 0 0 0 0,1-6-67 0 0,0-2-13 0 0,2 1 0 0 0,-1 0 0 0 0,3-3 13 0 0,-3 8-87 0 0,1-5 106 0 0,1 1 0 0 0,1 0 0 0 0,0 0 0 0 0,4-5-19 0 0,-8 14-10 0 0,0 0-1 0 0,0 0 1 0 0,1 0-1 0 0,-1 0 1 0 0,1 1-1 0 0,0-1 1 0 0,0 1-1 0 0,0-1 1 0 0,0 1-1 0 0,0 0 1 0 0,1 0-1 0 0,-1 1 0 0 0,0-1 1 0 0,1 1-1 0 0,-1-1 1 0 0,1 1-1 0 0,3 0 11 0 0,-4 1 0 0 0,0-1 0 0 0,0 1 0 0 0,0 1 0 0 0,0-1 0 0 0,0 0 0 0 0,0 1 0 0 0,0 0 0 0 0,0-1 0 0 0,-1 1 0 0 0,1 0 0 0 0,0 1 0 0 0,2 0 0 0 0,32 20 0 0 0,-28-15 61 0 0,0 1 0 0 0,0-1 0 0 0,0 2 0 0 0,-1-1 0 0 0,0 1 0 0 0,-1 0 0 0 0,0 1 0 0 0,-1 0-1 0 0,0 0 1 0 0,0 0 0 0 0,-1 1 0 0 0,0 0 0 0 0,-1 0 0 0 0,0 0 0 0 0,0 6-61 0 0,0-6 121 0 0,0 1 0 0 0,0-1 1 0 0,1 0-1 0 0,0 0 0 0 0,8 10-121 0 0,-13-20-35 0 0,1 0-1 0 0,0 0 0 0 0,0 0 0 0 0,-1 0 0 0 0,1 0 0 0 0,0-1 1 0 0,0 1-1 0 0,0 0 0 0 0,0 0 0 0 0,0-1 0 0 0,0 1 0 0 0,0 0 1 0 0,0-1-1 0 0,1 1 0 0 0,-1-1 0 0 0,0 1 0 0 0,0-1 0 0 0,0 0 1 0 0,1 1-1 0 0,-1-1 0 0 0,0 0 0 0 0,0 0 0 0 0,1 0 0 0 0,-1 0 1 0 0,0 0-1 0 0,1 0 0 0 0,-1-1 0 0 0,0 1 0 0 0,0 0 0 0 0,0 0 1 0 0,1-1-1 0 0,0 0 36 0 0,4-4-1166 0 0</inkml:trace>
  <inkml:trace contextRef="#ctx0" brushRef="#br0" timeOffset="506.397">796 341 9472 0 0,'10'-2'721'0'0,"1"2"-482"0"0,-9 0-231 0 0,-1 0 0 0 0,1-1-1 0 0,0 1 1 0 0,0 0 0 0 0,0 0 0 0 0,0-1 0 0 0,-1 1 0 0 0,1-1 0 0 0,0 0-1 0 0,0 1 1 0 0,0-2-8 0 0,5-1 585 0 0,0-1 0 0 0,0 2-1 0 0,-1-1 1 0 0,8-1-585 0 0,-6 2 325 0 0,0-1 0 0 0,0 0 0 0 0,6-4-325 0 0,-10 6 113 0 0,-1-1 0 0 0,0 0 0 0 0,0 0 1 0 0,0 0-1 0 0,0 0 0 0 0,0 0 0 0 0,0-1 1 0 0,-1 1-1 0 0,1-1 0 0 0,-1 0 0 0 0,1 1 1 0 0,-1-1-1 0 0,0 0 0 0 0,0-1 1 0 0,-1 1-1 0 0,1 0 0 0 0,-1-1 0 0 0,1 1 1 0 0,-1 0-1 0 0,0-3-113 0 0,-1 5 51 0 0,1 0 0 0 0,-1 0 1 0 0,0-1-1 0 0,0 1 0 0 0,0 0 0 0 0,-1 0 0 0 0,1-1 1 0 0,0 1-1 0 0,0 0 0 0 0,-1 0 0 0 0,1-1 1 0 0,-1 1-1 0 0,1 0 0 0 0,-1 0 0 0 0,1 0 0 0 0,-1 0 1 0 0,0 0-1 0 0,0 0 0 0 0,1 0 0 0 0,-1 0 1 0 0,0 0-1 0 0,0 0 0 0 0,0 0 0 0 0,0 0 1 0 0,0 0-1 0 0,0 1 0 0 0,0-1 0 0 0,0 1 0 0 0,0-1 1 0 0,-1 0-1 0 0,1 1 0 0 0,0 0 0 0 0,0-1 1 0 0,-1 1-1 0 0,1 0-51 0 0,-2-1 123 0 0,-1 0 1 0 0,0 0-1 0 0,1 0 0 0 0,-1 1 1 0 0,1-1-1 0 0,-1 1 1 0 0,0 0-1 0 0,1 0 1 0 0,-1 1-1 0 0,0-1 0 0 0,-3 2-123 0 0,3-1 16 0 0,0 1-1 0 0,0 0 1 0 0,0 0-1 0 0,0 1 0 0 0,1-1 1 0 0,-1 1-1 0 0,1 0 1 0 0,-1 0-1 0 0,1 0 0 0 0,0 1 1 0 0,0-1-1 0 0,1 1 1 0 0,-2 0-16 0 0,1 1-2 0 0,-1 1 0 0 0,1-1 0 0 0,0 0 0 0 0,1 1 1 0 0,0-1-1 0 0,-1 1 0 0 0,2 0 0 0 0,-1 0 0 0 0,0 4 2 0 0,2-4 43 0 0,0 0-1 0 0,1 1 1 0 0,0-1 0 0 0,0 0-1 0 0,1 1 1 0 0,-1-1-1 0 0,1 0 1 0 0,0 0-1 0 0,1 0 1 0 0,0-1-43 0 0,3 11 178 0 0,-4-12-224 0 0,0 1-1 0 0,1-1 1 0 0,-1 1 0 0 0,1-1-1 0 0,0 0 1 0 0,0 0-1 0 0,1 0 1 0 0,-1-1-1 0 0,3 2 47 0 0,4 4-40 0 0,0-1-1 0 0,1 0 0 0 0,2 0 41 0 0,-9-6 70 0 0,1 1 1 0 0,0-1-1 0 0,0-1 0 0 0,0 1 0 0 0,0-1 0 0 0,0 0 0 0 0,1 0 0 0 0,-1 0 0 0 0,0-1 0 0 0,1 0 0 0 0,1 0-70 0 0,26 3 392 0 0,-26-2-387 0 0,-1-1-1 0 0,0 1 1 0 0,0-1 0 0 0,0-1-1 0 0,0 1 1 0 0,1-1 0 0 0,-1 0-1 0 0,0 0 1 0 0,1-1-5 0 0,6-2-830 0 0,-1-1-1 0 0,1 0 1 0 0,7-6 830 0 0,-15 9-358 0 0,-1-1 0 0 0,1 0 0 0 0,-1-1 0 0 0,0 1 0 0 0,0-1 0 0 0,-1 0 0 0 0,1 0 0 0 0,2-3 358 0 0,1-2-907 0 0,16-19-4547 0 0</inkml:trace>
  <inkml:trace contextRef="#ctx0" brushRef="#br0" timeOffset="846.031">1339 161 8752 0 0,'0'0'673'0'0,"-9"0"-410"0"0,5 1 106 0 0,0-1 1 0 0,1 0-1 0 0,-1 1 0 0 0,1-1 1 0 0,-1 1-1 0 0,0 0 1 0 0,1 0-1 0 0,-1 1 0 0 0,1-1 1 0 0,0 1-1 0 0,0 0 1 0 0,-1 0-1 0 0,1 0 0 0 0,0 0 1 0 0,0 0-1 0 0,-2 3-369 0 0,-9 5 546 0 0,12-9-476 0 0,0 1 1 0 0,-1-1 0 0 0,1 0 0 0 0,0 1-1 0 0,1 0 1 0 0,-1-1 0 0 0,0 1 0 0 0,0 0 0 0 0,1 0-1 0 0,-1 0 1 0 0,1 1-71 0 0,-5 8 252 0 0,-5 8 287 0 0,1 1-1 0 0,0 0 0 0 0,2 1 0 0 0,-1 5-538 0 0,8-19 45 0 0,0 0-1 0 0,1 1 0 0 0,0-1 0 0 0,0 0 0 0 0,1 1 0 0 0,0-1 0 0 0,0 0 0 0 0,1 0 0 0 0,0 1 0 0 0,0-1 1 0 0,0-1-1 0 0,1 1 0 0 0,1 1-44 0 0,-4-7 462 0 0,0-1 40 0 0,3 0-77 0 0,0 0-422 0 0,0-1-1 0 0,0 1 1 0 0,1-1-1 0 0,-1 1 1 0 0,0-1 0 0 0,0 0-1 0 0,0 0 1 0 0,0-1 0 0 0,0 1-1 0 0,0-1 1 0 0,0 1-1 0 0,0-1 1 0 0,-1 0 0 0 0,1 0-1 0 0,-1 0 1 0 0,1 0-1 0 0,-1-1 1 0 0,0 1 0 0 0,0 0-1 0 0,1-2-2 0 0,5-8 40 0 0,1-1 0 0 0,-2 0 0 0 0,0 0 1 0 0,1-3-41 0 0,-2 4-8 0 0,0-1 0 0 0,1 1 0 0 0,6-8 8 0 0,-9 15 27 0 0,-4 4 110 0 0,17 14 362 0 0,-14-10-568 0 0,-1 0 1 0 0,1-1-1 0 0,-1 1 0 0 0,0 1 1 0 0,0-1-1 0 0,0 0 1 0 0,0 1-1 0 0,0 1 69 0 0,7 12-50 0 0,-5-10 50 0 0,0 0 0 0 0,-1 0 0 0 0,0 0 0 0 0,1 4 0 0 0,-3-7 0 0 0,1 1 0 0 0,0 0 0 0 0,0-1 0 0 0,0 1 0 0 0,0-1 0 0 0,1 0 0 0 0,-1 0 0 0 0,1 0 0 0 0,0 0 0 0 0,1 0 0 0 0,-1-1 0 0 0,4 4 0 0 0,-3-3 0 0 0,-2-3 0 0 0,-1 1 0 0 0,1-1 0 0 0,-1 0 0 0 0,1 0 0 0 0,-1 0 0 0 0,1 0 0 0 0,0 0 0 0 0,0 0 0 0 0,-1-1 0 0 0,1 1 0 0 0,0 0 0 0 0,0-1 0 0 0,0 0 0 0 0,0 1-247 0 0,0 0 0 0 0,-1-1-1 0 0,1 1 1 0 0,0-1 0 0 0,0 1-1 0 0,0-1 1 0 0,-1 0-1 0 0,1 0 1 0 0,0 0 0 0 0,0 0-1 0 0,0 0 1 0 0,-1 0 0 0 0,1-1-1 0 0,0 1 1 0 0,0 0 0 0 0,0-1-1 0 0,-1 0 1 0 0,1 1 0 0 0,0-1-1 0 0,-1 0 1 0 0,2 0 247 0 0,7-7-6141 0 0</inkml:trace>
  <inkml:trace contextRef="#ctx0" brushRef="#br0" timeOffset="1180.398">1726 114 13416 0 0,'-1'0'71'0'0,"0"-1"1"0"0,-1 1 0 0 0,1-1 0 0 0,-1 1-1 0 0,1 0 1 0 0,-1 0 0 0 0,1-1 0 0 0,-1 1 0 0 0,1 0-1 0 0,-1 0 1 0 0,1 1 0 0 0,-1-1 0 0 0,1 0-1 0 0,-1 0 1 0 0,0 1-72 0 0,0 0 58 0 0,0 1 0 0 0,-1 0-1 0 0,1-1 1 0 0,0 1 0 0 0,0 0 0 0 0,0 0-1 0 0,1 0 1 0 0,-1 1-58 0 0,0-2-32 0 0,0 2 112 0 0,0 1 0 0 0,0 0 0 0 0,0-1 0 0 0,0 1 0 0 0,1 0-1 0 0,-1 0 1 0 0,1 0 0 0 0,0 0 0 0 0,0 1 0 0 0,0-1 0 0 0,1 0 0 0 0,0 0-1 0 0,-1 0 1 0 0,2 1 0 0 0,-1-1 0 0 0,0 0 0 0 0,1 0 0 0 0,0 1 0 0 0,0-1 0 0 0,1 3-81 0 0,0 0-4 0 0,0 0 28 0 0,0-1 1 0 0,0 0 0 0 0,1 0-1 0 0,0 0 1 0 0,0 0 0 0 0,0 0-1 0 0,3 3-23 0 0,-3-5 20 0 0,0 0 43 0 0,0 1 1 0 0,1-1-1 0 0,-1 0 0 0 0,1 0 1 0 0,0 0-1 0 0,3 1-63 0 0,72 50 1099 0 0,-78-54-1059 0 0,0 0 0 0 0,0 0 0 0 0,0 0 0 0 0,0 0 0 0 0,-1 0-1 0 0,1 1 1 0 0,0-1 0 0 0,-1 0 0 0 0,1 0 0 0 0,-1 0 0 0 0,0 1 0 0 0,1-1 0 0 0,-1 0 0 0 0,0 1 0 0 0,0-1-1 0 0,1 0 1 0 0,-1 1 0 0 0,0-1 0 0 0,0 0 0 0 0,-1 1 0 0 0,1-1 0 0 0,0 0 0 0 0,0 1 0 0 0,-1-1-1 0 0,1 0 1 0 0,0 0 0 0 0,-1 1 0 0 0,0-1 0 0 0,1 0 0 0 0,-1 0 0 0 0,0 0 0 0 0,1 0 0 0 0,-1 0-1 0 0,0 0 1 0 0,0 0 0 0 0,0 0 0 0 0,0 0 0 0 0,-1 1-40 0 0,-14 8 529 0 0,6-2-347 0 0,0-2 0 0 0,-1 0 0 0 0,0 0 0 0 0,-5 1-182 0 0,-121 52-1574 0 0,131-58 258 0 0,-1 1-313 0 0</inkml:trace>
  <inkml:trace contextRef="#ctx0" brushRef="#br0" timeOffset="1656.862">1966 156 11976 0 0,'0'0'546'0'0,"0"0"-10"0"0,0 8-249 0 0,-1 4 367 0 0,0 0 1 0 0,-1 0-1 0 0,-1 0 1 0 0,0 0-1 0 0,-1 0 1 0 0,-1 2-655 0 0,-3 10 103 0 0,6-12 127 0 0,0-1-1 0 0,1 1 0 0 0,0-1 1 0 0,0 1-1 0 0,2 0 0 0 0,-1-1 1 0 0,2 1-1 0 0,0 1-229 0 0,0 12 152 0 0,-2-21-78 0 0,1 0-1 0 0,0 0 1 0 0,0 1-1 0 0,0-1 1 0 0,0 0 0 0 0,1 0-1 0 0,0 0 1 0 0,0 0-1 0 0,0-1 1 0 0,0 1 0 0 0,0 0-1 0 0,3 1-73 0 0,-4-2 52 0 0,1-1 0 0 0,0 0-1 0 0,0 0 1 0 0,0-1 0 0 0,0 1-1 0 0,1 0 1 0 0,-1-1 0 0 0,0 1-1 0 0,1-1 1 0 0,-1 0 0 0 0,1 0 0 0 0,0 0-1 0 0,-1 0 1 0 0,1 0 0 0 0,0 0-1 0 0,-1-1 1 0 0,1 1 0 0 0,0-1-1 0 0,1 0-51 0 0,0 0 43 0 0,0 0 0 0 0,0 0 0 0 0,0-1 0 0 0,0 0 0 0 0,0 0-1 0 0,0 0 1 0 0,-1 0 0 0 0,1 0 0 0 0,0-1 0 0 0,-1 0 0 0 0,1 0 0 0 0,-1 0-1 0 0,1 0 1 0 0,1-1-43 0 0,1-3 107 0 0,1 0 1 0 0,-1 0-1 0 0,-1-1 0 0 0,1 0 0 0 0,-1 0 0 0 0,1-2-107 0 0,32-60 595 0 0,-30 57-1303 0 0,0-1 1 0 0,2-9 707 0 0,9-14-1137 0 0,2-3 95 0 0,-21 40 1048 0 0,0-1-1 0 0,0 0 1 0 0,-1 0-1 0 0,1 0 1 0 0,0 0-1 0 0,0 0 0 0 0,0 0 1 0 0,0 0-1 0 0,0 0 1 0 0,0 0-1 0 0,0 0 1 0 0,-1 0-1 0 0,1 0 1 0 0,0 0-1 0 0,0 0 0 0 0,0 0 1 0 0,0 0-1 0 0,0-1 1 0 0,0 1-1 0 0,0 0 1 0 0,-1 0-1 0 0,1 0 0 0 0,0 0 1 0 0,0 0-1 0 0,0 0 1 0 0,0 0-1 0 0,0 0 1 0 0,0 0-1 0 0,0 0 0 0 0,0 0 1 0 0,0 0-1 0 0,0-1 1 0 0,-1 1-1 0 0,1 0 1 0 0,0 0-1 0 0,0 0 1 0 0,0 0-1 0 0,0 0 0 0 0,0 0 1 0 0,0 0-1 0 0,0 0 1 0 0,0-1-1 0 0,0 1 1 0 0,0 0-1 0 0,0 0 0 0 0,0 0 1 0 0,0 0-1 0 0,0 0 1 0 0,0 0-1 0 0,0-1 1 0 0,0 1-1 0 0,0 0 0 0 0,0 0 1 0 0,0 0-1 0 0,0 0 1 0 0,0 0-1 0 0,1 0 1 0 0,-1 0-1 0 0,0 0 1 0 0,0-1-1 0 0,0 1 0 0 0,0 0 1 0 0,0 0-1 0 0,0 0 1 0 0,0 0-6 0 0,8 42-344 0 0,-7-32 389 0 0,0-1 0 0 0,1 1 0 0 0,1 0 0 0 0,-1-1 0 0 0,2 2-45 0 0,4 10 546 0 0,-6-15-441 0 0,0 0 1 0 0,0-1 0 0 0,1 1 0 0 0,-1-1 0 0 0,1 0-1 0 0,0 1 1 0 0,1-1 0 0 0,-1-1 0 0 0,1 1 0 0 0,0 0-1 0 0,4 2-105 0 0,-4-3 105 0 0,1-1 0 0 0,-1 1-1 0 0,1-1 1 0 0,0 0 0 0 0,0-1-1 0 0,0 1 1 0 0,1-1 0 0 0,0 0-105 0 0,-3-1 80 0 0,1 0 1 0 0,-1-1 0 0 0,1 1-1 0 0,-1-1 1 0 0,1 1 0 0 0,0-1 0 0 0,-1-1-1 0 0,1 1 1 0 0,-1 0 0 0 0,1-1 0 0 0,-1 0-1 0 0,1 1 1 0 0,1-2-81 0 0,1 0 10 0 0,0 0 0 0 0,0 0 1 0 0,1-1-1 0 0,-1 1 0 0 0,-1-1 0 0 0,1-1 1 0 0,0 1-1 0 0,-1-1 0 0 0,0 0 0 0 0,0 0 0 0 0,0-1 1 0 0,2-1-11 0 0,24-30-1290 0 0,-19 22 778 0 0</inkml:trace>
  <inkml:trace contextRef="#ctx0" brushRef="#br0" timeOffset="2282.517">2568 203 10136 0 0,'0'0'230'0'0,"0"0"30"0"0,0 0 19 0 0,7 2 8 0 0,-4-1-263 0 0,-2 0 73 0 0,0-1-1 0 0,1 0 1 0 0,-1 0-1 0 0,0 1 1 0 0,0-1-1 0 0,0 1 1 0 0,0-1-1 0 0,0 1 1 0 0,0-1-1 0 0,0 1 1 0 0,0 0-1 0 0,0-1 1 0 0,0 1-1 0 0,0 0 1 0 0,0 0-1 0 0,0 0 1 0 0,-1 0-1 0 0,1 0 1 0 0,0 0-1 0 0,-1 0 1 0 0,1 0-1 0 0,-1 0 1 0 0,1 0-1 0 0,-1 0 1 0 0,1 0-1 0 0,-1 0 1 0 0,0 0-1 0 0,1 1 1 0 0,-1-1-1 0 0,0 0 1 0 0,0 1-97 0 0,1 3 308 0 0,1 1 1 0 0,0-1 0 0 0,-1 0 0 0 0,2 0 0 0 0,-1 0 0 0 0,3 4-309 0 0,-2-5 186 0 0,-1 1-1 0 0,0 0 1 0 0,1 0-1 0 0,-2 0 0 0 0,1 0 1 0 0,0 0-1 0 0,-1 4-185 0 0,5 47 459 0 0,-6-51-223 0 0,1 0 0 0 0,0 0-1 0 0,0-1 1 0 0,0 1 0 0 0,0 0 0 0 0,2 1-236 0 0,2 11 190 0 0,-3-10 1025 0 0,-1-7-524 0 0,-1-16-365 0 0,-1 9-300 0 0,1 0-1 0 0,-1 0 1 0 0,2 1 0 0 0,-1-1-1 0 0,2-5-25 0 0,1 6 64 0 0,0 0 0 0 0,-1 0 0 0 0,0 0 0 0 0,0 0 0 0 0,1-3-64 0 0,-2 4-7 0 0,1 1 1 0 0,-1 0-1 0 0,1 0 0 0 0,0 0 0 0 0,0 0 0 0 0,1 0 0 0 0,-1 0 0 0 0,2 0 7 0 0,-1-1-43 0 0,0 0 0 0 0,0 0-1 0 0,0 0 1 0 0,-1 0-1 0 0,1-2 44 0 0,-1 4-17 0 0,-1 0 0 0 0,0 1 0 0 0,1-1 0 0 0,-1 1 0 0 0,1 0 0 0 0,0-1 0 0 0,-1 1 0 0 0,1 0 0 0 0,0 0 0 0 0,1 0 0 0 0,-1 0 0 0 0,2-1 17 0 0,35-20-43 0 0,-21 13-72 0 0,-13 7-62 0 0,0 1 1 0 0,0-1 0 0 0,1 1-1 0 0,-1 0 1 0 0,0 1-1 0 0,1-1 1 0 0,-1 1 0 0 0,1 0-1 0 0,0 0 1 0 0,0 1 176 0 0,-3-1-15 0 0,1 2 0 0 0,0-1 0 0 0,0 0 0 0 0,0 1 0 0 0,0-1 0 0 0,-1 1 0 0 0,1 0 0 0 0,0 1 0 0 0,0-1 0 0 0,-1 0 0 0 0,1 1-1 0 0,-1 0 1 0 0,0 0 0 0 0,1 0 0 0 0,0 1 15 0 0,3 2-13 0 0,-5-4-12 0 0,-1 0 0 0 0,1 0 0 0 0,-1 1 1 0 0,1-1-1 0 0,-1 0 0 0 0,0 0 1 0 0,1 1-1 0 0,-1-1 0 0 0,0 1 0 0 0,0-1 1 0 0,0 1-1 0 0,0-1 0 0 0,0 1 0 0 0,0 0 25 0 0,-1-1-17 0 0,1 0 0 0 0,-1-1 0 0 0,1 1-1 0 0,-1 0 1 0 0,1 0 0 0 0,0-1-1 0 0,-1 1 1 0 0,1 0 0 0 0,0-1-1 0 0,-1 1 1 0 0,1 0 0 0 0,0-1-1 0 0,0 1 1 0 0,0-1 0 0 0,0 0 0 0 0,0 1-1 0 0,-1-1 1 0 0,1 0 0 0 0,0 1 17 0 0,10 4-512 0 0,-10-4 127 0 0,0-1 353 0 0,-1 1 0 0 0,1-1 0 0 0,-1 0 0 0 0,1 0 0 0 0,-1 1 0 0 0,1-1 0 0 0,-1 0 1 0 0,0 1-1 0 0,1-1 0 0 0,-1 1 0 0 0,0-1 0 0 0,1 1 0 0 0,-1-1 0 0 0,0 1 0 0 0,1-1 0 0 0,-1 1 0 0 0,0-1 0 0 0,0 1 0 0 0,0-1 0 0 0,0 1 0 0 0,1-1 0 0 0,-1 1 0 0 0,0-1 0 0 0,0 1 0 0 0,0-1 0 0 0,0 1 0 0 0,0-1 0 0 0,0 1 1 0 0,0 0 30 0 0,1 3-132 0 0,6 3 106 0 0,-2 2 27 0 0,-5 5-1 0 0,-1-12 14 0 0,1 1-1 0 0,0-1 0 0 0,0 1 1 0 0,0-1-1 0 0,1 1 0 0 0,-1-1 1 0 0,1 3-13 0 0,4 7 488 0 0,0-1 1 0 0,8 12-489 0 0,-8-14 427 0 0,0 0-1 0 0,-1 1 1 0 0,1-1 0 0 0,-1 5-427 0 0,-3-12 39 0 0,-1 0 1 0 0,0 0-1 0 0,1 0 0 0 0,-1 0 1 0 0,0 0-1 0 0,-1 1 1 0 0,1-1-1 0 0,0 0 1 0 0,0 0-1 0 0,-1 0 0 0 0,1 0 1 0 0,-1 0-1 0 0,0 1-39 0 0,0-2 35 0 0,1 1-1 0 0,-1 0 1 0 0,1-1 0 0 0,-1 1-1 0 0,1 0 1 0 0,0 0 0 0 0,-1-1-1 0 0,1 1 1 0 0,0 0 0 0 0,0 0-1 0 0,0 0 1 0 0,1-1 0 0 0,-1 1-1 0 0,0 0 1 0 0,1 0-1 0 0,-1-1 1 0 0,1 1 0 0 0,0 1-35 0 0,3 5 218 0 0,10 21 328 0 0,-14-28-530 0 0,1 0 0 0 0,-1 0 0 0 0,0 0 0 0 0,0 0 0 0 0,1 0 0 0 0,-1 0 0 0 0,0 0 0 0 0,0 0 0 0 0,0-1 0 0 0,0 1 0 0 0,0 0 0 0 0,0 0 0 0 0,0 0 0 0 0,0 0 0 0 0,-1 0 0 0 0,1 0 0 0 0,0 0 0 0 0,-1 0 0 0 0,1 0 0 0 0,0 0 0 0 0,-1 0 0 0 0,1-1 0 0 0,-1 1 0 0 0,1 0 0 0 0,-1 0 0 0 0,0 0-16 0 0,0 0 66 0 0,1-1-2 0 0,0 0 40 0 0,0 0 168 0 0,13-5 688 0 0,-12 4-1002 0 0,0 0-1 0 0,1 1 0 0 0,-1-1 0 0 0,0 0 0 0 0,0 0 1 0 0,1 0-1 0 0,-1 0 0 0 0,0 0 0 0 0,0-1 0 0 0,0 1 1 0 0,0 0-1 0 0,0-1 43 0 0,6-12-6540 0 0,-2 1-470 0 0</inkml:trace>
  <inkml:trace contextRef="#ctx0" brushRef="#br0" timeOffset="2550.706">3120 0 13648 0 0,'0'0'608'0'0,"0"0"120"0"0,0 0-584 0 0,7 4-144 0 0,-1-2 0 0 0,0 0 0 0 0,1 4 64 0 0,-1 0-64 0 0,0-1 96 0 0,0 4-96 0 0,1-1 0 0 0,2 5 0 0 0,1 1 0 0 0,-5 0 0 0 0,2 0-784 0 0,3 3-184 0 0,-1 7-40 0 0,-6 5-8 0 0</inkml:trace>
  <inkml:trace contextRef="#ctx0" brushRef="#br0" timeOffset="3245.291">3320 503 14656 0 0,'-26'-5'670'0'0,"26"5"-639"0"0,0 0 0 0 0,0-1 0 0 0,0 1 0 0 0,1 0-1 0 0,-1 0 1 0 0,0-1 0 0 0,0 1 0 0 0,0 0 0 0 0,0 0 0 0 0,0-1-1 0 0,0 1 1 0 0,0 0 0 0 0,0-1 0 0 0,0 1 0 0 0,0 0-1 0 0,0 0 1 0 0,0-1 0 0 0,0 1 0 0 0,0 0 0 0 0,0 0 0 0 0,0-1-1 0 0,-1 1 1 0 0,1 0 0 0 0,0 0 0 0 0,0-1 0 0 0,0 1 0 0 0,0 0-1 0 0,0 0 1 0 0,-1 0 0 0 0,1-1 0 0 0,0 1 0 0 0,0 0-31 0 0,-6-10-65 0 0,5 8 136 0 0,0 1 1 0 0,1-1 0 0 0,-1 1 0 0 0,1-1 0 0 0,-1 1-1 0 0,1-1 1 0 0,0 1 0 0 0,0-1 0 0 0,0 0 0 0 0,-1 1 0 0 0,1-1-1 0 0,1 1 1 0 0,-1-1 0 0 0,0 0 0 0 0,0 1 0 0 0,1-1 0 0 0,-1 1-1 0 0,0-1 1 0 0,1 1 0 0 0,0-1 0 0 0,0 0-72 0 0,0-1 152 0 0,0 1 0 0 0,-1-1 0 0 0,1 0 0 0 0,0 1 0 0 0,-1-1 0 0 0,0 0 0 0 0,0 0-1 0 0,0 0 1 0 0,0-1-152 0 0,-9-28 87 0 0,7 28-98 0 0,1 1 0 0 0,-1-1 1 0 0,1 0-1 0 0,0 0 1 0 0,0 1-1 0 0,1-1 0 0 0,-1 0 1 0 0,1 0-1 0 0,0 0 0 0 0,0 0 1 0 0,0 0-1 0 0,0 0 0 0 0,1 0 1 0 0,-1 0-1 0 0,1 0 0 0 0,0 0 1 0 0,1 0 10 0 0,2-7 90 0 0,-1 1 1 0 0,0-1 0 0 0,0 1-1 0 0,1-11-90 0 0,-4 19 8 0 0,1 1 1 0 0,-1-1-1 0 0,0 1 0 0 0,1-1 0 0 0,-1 1 0 0 0,1-1 0 0 0,0 1 0 0 0,-1 0 0 0 0,1-1 0 0 0,0 1 0 0 0,0 0 0 0 0,0 0 0 0 0,0-1 0 0 0,0 1 0 0 0,0 0 1 0 0,0 0-1 0 0,0 0 0 0 0,0 0 0 0 0,1 0 0 0 0,-1 1 0 0 0,0-1 0 0 0,1 0 0 0 0,-1 1 0 0 0,0-1 0 0 0,1 0 0 0 0,-1 1 0 0 0,1 0 0 0 0,-1-1-8 0 0,1 1-2 0 0,-1 0 0 0 0,-1-1 0 0 0,1 1 0 0 0,-1 0 0 0 0,1 0 0 0 0,-1 0-1 0 0,1 0 1 0 0,-1 0 0 0 0,1 0 0 0 0,-1-1 0 0 0,1 1 0 0 0,-1 0-1 0 0,1 0 1 0 0,-1-1 0 0 0,1 1 0 0 0,-1 0 0 0 0,0-1 0 0 0,1 1-1 0 0,-1 0 1 0 0,0-1 0 0 0,1 1 0 0 0,-1-1 0 0 0,0 1 0 0 0,1 0 0 0 0,-1-1-1 0 0,0 1 1 0 0,0-1 0 0 0,1 1 0 0 0,-1-1 0 0 0,0 1 0 0 0,0-1-1 0 0,0 1 1 0 0,0-1 0 0 0,0 1 0 0 0,0-1 0 0 0,0 1 0 0 0,0-1-1 0 0,0 0 3 0 0,1 1 0 0 0,-1-1-1 0 0,1 1 0 0 0,0-1 0 0 0,-1 1 0 0 0,1-1 1 0 0,0 1-1 0 0,-1-1 0 0 0,1 1 0 0 0,0 0 0 0 0,0-1 1 0 0,0 1-1 0 0,-1 0 0 0 0,1 0 0 0 0,0 0 0 0 0,0 0 1 0 0,0 0-1 0 0,-1-1 0 0 0,1 1 0 0 0,0 1 0 0 0,1-1 1 0 0,1 0 0 0 0,0 1 0 0 0,1 0 0 0 0,-1-1 0 0 0,0 1 0 0 0,0 1 0 0 0,1-1 0 0 0,-1 0 0 0 0,0 1 0 0 0,0 0 0 0 0,0 0 0 0 0,-1 0 0 0 0,1 0 0 0 0,0 0 0 0 0,-1 0 0 0 0,1 1 0 0 0,-1-1 0 0 0,0 1 0 0 0,0 0 0 0 0,2 2 0 0 0,10 8 2 0 0,-13-12-4 0 0,1 0 0 0 0,-1 0 0 0 0,0 0 1 0 0,0 0-1 0 0,1 0 0 0 0,-1 0 0 0 0,0 0 0 0 0,0 0 1 0 0,0 1-1 0 0,0-1 0 0 0,0 0 0 0 0,0 1 2 0 0,0 2-22 0 0,0-1 0 0 0,1 0-1 0 0,-1 1 1 0 0,1-1 0 0 0,0 0-1 0 0,0 0 1 0 0,0 0 0 0 0,0 0-1 0 0,1-1 1 0 0,-1 1 0 0 0,1-1-1 0 0,0 1 23 0 0,25 24-63 0 0,-16-16 60 0 0,-1 0 1 0 0,2-1-1 0 0,-1 0 0 0 0,4 1 3 0 0,-12-8 10 0 0,1-1 0 0 0,0 0 0 0 0,-1 0 0 0 0,1 0 0 0 0,0 0 0 0 0,0-1 0 0 0,0 1 0 0 0,0-1-1 0 0,1-1 1 0 0,-1 1 0 0 0,0-1 0 0 0,0 1 0 0 0,0-2 0 0 0,1 1 0 0 0,-1-1-10 0 0,0 1 5 0 0,1-2 0 0 0,-1 1 0 0 0,1-1 0 0 0,-1 0 0 0 0,0 0 1 0 0,1 0-1 0 0,-1-1 0 0 0,3-1-5 0 0,35-29-697 0 0,0 1-824 0 0,-36 27 1050 0 0,0 1 1 0 0,0-1 0 0 0,0-1-1 0 0,0 1 1 0 0,-1-1 0 0 0,0 0-1 0 0,0-1 1 0 0,-1 1 0 0 0,1-1-1 0 0,-1 0 1 0 0,-1-1-1 0 0,0 1 1 0 0,0-1 0 0 0,1-1 470 0 0,-4 5-214 0 0,1 1 0 0 0,0 0 0 0 0,0-1 1 0 0,0 1-1 0 0,0 0 0 0 0,1 0 1 0 0,-1 0-1 0 0,1 1 0 0 0,0-1 0 0 0,1 0 214 0 0,-1 0-221 0 0,1-1-1 0 0,-1 1 0 0 0,0 0 0 0 0,0-1 0 0 0,2-3 222 0 0,-4 6 30 0 0,-1 1-1 0 0,0 0 1 0 0,0-1 0 0 0,0 1-1 0 0,0-1 1 0 0,1 1-1 0 0,-1-1 1 0 0,0 1 0 0 0,0-1-1 0 0,0 1 1 0 0,0-1-1 0 0,0 1 1 0 0,0-1-1 0 0,0 1 1 0 0,0 0 0 0 0,0-1-1 0 0,0 1 1 0 0,0-1-1 0 0,0 1 1 0 0,-1-1 0 0 0,1 1-1 0 0,0-1 1 0 0,0 1-1 0 0,0 0 1 0 0,-1-1 0 0 0,1 1-1 0 0,0-1 1 0 0,0 1-1 0 0,-1 0 1 0 0,1-1 0 0 0,0 1-1 0 0,-1 0 1 0 0,1-1-1 0 0,-1 1 1 0 0,1 0 0 0 0,0 0-1 0 0,-1-1 1 0 0,1 1-1 0 0,-1 0 1 0 0,1 0 0 0 0,0 0-1 0 0,-1-1 1 0 0,1 1-1 0 0,-1 0 1 0 0,1 0 0 0 0,-1 0-1 0 0,1 0 1 0 0,-1 0-1 0 0,1 0 1 0 0,-1 0-30 0 0,-2 0 439 0 0,0-1 1 0 0,0 1-1 0 0,-1 0 1 0 0,1 0-1 0 0,0 0 1 0 0,0 0-1 0 0,-1 0-439 0 0,-1 2 312 0 0,1-1 0 0 0,-1 1-1 0 0,1 0 1 0 0,-1 0 0 0 0,1 0 0 0 0,0 0 0 0 0,-1 1-1 0 0,1-1 1 0 0,-1 3-312 0 0,-33 30 513 0 0,21-18-59 0 0,11-10-310 0 0,1 0-1 0 0,0 0 0 0 0,0 0 1 0 0,0 1-1 0 0,1 0 0 0 0,0 0 0 0 0,1 0 1 0 0,0 0-1 0 0,0 1 0 0 0,0-1 1 0 0,1 1-1 0 0,0 5-143 0 0,1 2-139 0 0,1-15 95 0 0,0-1 110 0 0,0 0 15 0 0,8 0-8 0 0,-6-1-1 0 0,0 1 0 0 0,1 0-1 0 0,-1-1 1 0 0,0 1-1 0 0,1-1 1 0 0,-1 0 0 0 0,0 0-1 0 0,0 0 1 0 0,0 0-1 0 0,0 0 1 0 0,0 0 0 0 0,0-1-1 0 0,0 1 1 0 0,0-1-1 0 0,0 1 1 0 0,0-1 0 0 0,-1 0-1 0 0,1 0 1 0 0,-1 1-1 0 0,1-2-71 0 0,1 0 58 0 0,-1-1-1 0 0,1 1 0 0 0,0 1 1 0 0,0-1-1 0 0,0 0 1 0 0,0 1-1 0 0,1-1 0 0 0,-1 1 1 0 0,1 0-1 0 0,-1 0 0 0 0,3 0-57 0 0,-1-1-5 0 0,1 0-1 0 0,0 0 0 0 0,-1-1 0 0 0,2-2 6 0 0,-4 4-25 0 0,-1 0 0 0 0,1 0-1 0 0,0 0 1 0 0,0 1 0 0 0,0-1-1 0 0,0 1 1 0 0,0-1 0 0 0,0 1-1 0 0,0 0 1 0 0,0 0 0 0 0,1 0-1 0 0,-1 1 1 0 0,0-1 0 0 0,1 1-1 0 0,-1 0 1 0 0,0 0 0 0 0,1 0-1 0 0,2 1 26 0 0,-1-1-30 0 0,-1 1-1 0 0,1 0 0 0 0,0 1 1 0 0,-1-1-1 0 0,1 1 0 0 0,-1 0 1 0 0,0 0-1 0 0,1 0 0 0 0,-1 1 1 0 0,0-1-1 0 0,0 1 0 0 0,3 3 31 0 0,-5-3-16 0 0,0-1 0 0 0,0 1-1 0 0,0 1 1 0 0,-1-1 0 0 0,1 0-1 0 0,-1 0 1 0 0,1 0 0 0 0,-1 1-1 0 0,0-1 1 0 0,0 1 0 0 0,-1-1-1 0 0,1 1 1 0 0,-1 2 16 0 0,7 21-101 0 0,0-5 244 0 0,0 0 0 0 0,-1 0 0 0 0,-1 1 0 0 0,-1 0 0 0 0,1 23-143 0 0,-5 59-1224 0 0,0-97 1377 0 0,-1 0 0 0 0,1 1 0 0 0,-1-1 0 0 0,-1 0 0 0 0,1 1 0 0 0,-1-1 0 0 0,-2 3-153 0 0,-5 13 714 0 0,-9 17-714 0 0,11-26 189 0 0,1 2 232 0 0,6-15-373 0 0,-1-1 0 0 0,1 1 1 0 0,-1 0-1 0 0,0 0 0 0 0,1 0 0 0 0,-1 0 1 0 0,0-1-1 0 0,0 1 0 0 0,0 0 0 0 0,0-1 1 0 0,-1 1-1 0 0,1-1 0 0 0,0 0 1 0 0,-1 1-1 0 0,1-1 0 0 0,0 0 0 0 0,-1 0 1 0 0,-1 1-49 0 0,-9 5 257 0 0,-1-1 0 0 0,0-1 0 0 0,0 0 0 0 0,-1-1 0 0 0,1 0 0 0 0,-1-1 0 0 0,0-1 0 0 0,0 0 0 0 0,-3-1-257 0 0,-89 12 165 0 0,96-12-165 0 0,0-1 0 0 0,0-1 0 0 0,-1 0 0 0 0,1 0 0 0 0,0-1 0 0 0,0-1 0 0 0,-4-1 0 0 0,-4 0 0 0 0,11 2 437 0 0,-1-1 0 0 0,1 1-1 0 0,-1-1 1 0 0,-4-4-437 0 0,11 7-147 0 0,1-1 0 0 0,-1 1 0 0 0,1-1 1 0 0,0 0-1 0 0,-1 1 0 0 0,1-1 0 0 0,-1 0 0 0 0,1 0 0 0 0,0 1 1 0 0,0-1-1 0 0,0 0 0 0 0,-1 0 0 0 0,1 1 0 0 0,0-1 0 0 0,0 0 1 0 0,0 0-1 0 0,0 1 0 0 0,0-1 0 0 0,0 0 0 0 0,0 0 147 0 0,0 0-920 0 0,0-7-6929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8:28.3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15 8288 0 0,'-10'-3'73'0'0,"7"3"-25"0"0,1-1 0 0 0,-1 0 0 0 0,0 0-1 0 0,1 0 1 0 0,-1 0 0 0 0,1 0 0 0 0,-2-1-48 0 0,3 1 225 0 0,19-1 6 0 0,-15 2-188 0 0,-1-1 0 0 0,1 1 0 0 0,-1 0 0 0 0,1 0 0 0 0,-1 0-1 0 0,1 1 1 0 0,-1-1 0 0 0,1 1 0 0 0,1 0-43 0 0,-3-1-277 0 0,-1 0-1924 0 0,0 0-827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8:24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84 13472 0 0,'0'0'306'0'0,"0"0"46"0"0,0 0 22 0 0,2 0-49 0 0,0 0-266 0 0,-1 0-55 0 0,1 0 0 0 0,-1-1 0 0 0,0 1 0 0 0,1 0 0 0 0,-1 0 0 0 0,0 0 0 0 0,1 1 0 0 0,-1-1 0 0 0,0 0 0 0 0,0 0 0 0 0,1 1 0 0 0,-1-1 0 0 0,0 1 0 0 0,0-1 0 0 0,0 1 0 0 0,0-1 0 0 0,1 1 0 0 0,-1 0 0 0 0,0 0 0 0 0,0 0-4 0 0,3 2 84 0 0,0 1 1 0 0,0 0-1 0 0,0 0 1 0 0,0 1-1 0 0,-1-1 1 0 0,0 1-1 0 0,0-1 1 0 0,0 1-1 0 0,0 0 1 0 0,1 4-85 0 0,1 2 332 0 0,-1-1-1 0 0,0 1 1 0 0,0 0 0 0 0,-1 1-1 0 0,-1-1 1 0 0,0 1 0 0 0,0-1-1 0 0,-1 1 1 0 0,0 4-332 0 0,-1 1 255 0 0,0 2-117 0 0,-1 1 0 0 0,0 3-138 0 0,0-18 69 0 0,0 0 0 0 0,0 1-1 0 0,0-1 1 0 0,-1 0 0 0 0,1 0 0 0 0,-1 0-1 0 0,-1 0 1 0 0,1 0 0 0 0,-1-1 0 0 0,0 2-69 0 0,3-6 23 0 0,-1 1 1 0 0,1-1-1 0 0,0 0 1 0 0,0 0 0 0 0,0 1-1 0 0,-1-1 1 0 0,1 0-1 0 0,0 0 1 0 0,-1 1 0 0 0,1-1-1 0 0,0 0 1 0 0,0 0-1 0 0,-1 0 1 0 0,1 0 0 0 0,0 0-1 0 0,-1 0 1 0 0,1 1-1 0 0,0-1 1 0 0,-1 0-1 0 0,1 0 1 0 0,0 0 0 0 0,-1 0-1 0 0,1 0 1 0 0,0 0-1 0 0,-1 0 1 0 0,1 0 0 0 0,0 0-1 0 0,-1-1 1 0 0,1 1-1 0 0,0 0 1 0 0,-1 0 0 0 0,1 0-1 0 0,0 0 1 0 0,-1 0-1 0 0,1 0 1 0 0,0-1-1 0 0,-1 1 1 0 0,1 0 0 0 0,0 0-1 0 0,0-1 1 0 0,-1 1-1 0 0,1 0 1 0 0,0 0 0 0 0,0-1-1 0 0,0 1 1 0 0,-1 0-1 0 0,1 0 1 0 0,0-1-1 0 0,0 1 1 0 0,0 0 0 0 0,0-1-1 0 0,0 1 1 0 0,-1 0-1 0 0,1-1 1 0 0,0 1-24 0 0,-7-19 133 0 0,6 14-134 0 0,0 1 0 0 0,1-1 0 0 0,0 0 0 0 0,-1 0 0 0 0,2 1-1 0 0,-1-1 1 0 0,0 0 0 0 0,1 0 0 0 0,0 1 0 0 0,1-5 1 0 0,3-5 44 0 0,0 0 0 0 0,7-10-44 0 0,-1-2 283 0 0,-6 16-316 0 0,1-1-1 0 0,0 1 1 0 0,0 0-1 0 0,1 0 1 0 0,0 1-1 0 0,1 0 1 0 0,5-4 33 0 0,-11 11-2 0 0,-1 1 0 0 0,1-1 1 0 0,0 0-1 0 0,0 1 1 0 0,1 0-1 0 0,-1-1 1 0 0,0 1-1 0 0,0 0 0 0 0,1 0 1 0 0,-1 1-1 0 0,0-1 1 0 0,1 0-1 0 0,-1 1 0 0 0,1-1 1 0 0,-1 1-1 0 0,1 0 1 0 0,-1 0-1 0 0,1 0 0 0 0,-1 0 1 0 0,1 0 1 0 0,1 1 0 0 0,-1-1 0 0 0,1 1 0 0 0,-1 0 1 0 0,1 0-1 0 0,-1 1 0 0 0,0-1 0 0 0,1 1 0 0 0,-1 0 1 0 0,0-1-1 0 0,0 2 0 0 0,0-1 0 0 0,0 0 0 0 0,1 2 0 0 0,3 3 0 0 0,1 1 0 0 0,-2 0 0 0 0,1 1 0 0 0,-1 0 0 0 0,0 0 0 0 0,-1 0 0 0 0,0 0 0 0 0,3 8 0 0 0,-2-1 0 0 0,-1-1 0 0 0,-1 1 0 0 0,0 1 0 0 0,-1-1 0 0 0,0 4 0 0 0,-2-16 0 0 0,-1-1 0 0 0,0 0 0 0 0,0 0 0 0 0,-1 0 0 0 0,1 0 0 0 0,0 1 0 0 0,-1 0 0 0 0,0-3 0 0 0,1 0 0 0 0,0 1 0 0 0,-1-1 0 0 0,1 0 0 0 0,-1 0 0 0 0,1 0 0 0 0,-1 1 0 0 0,0-1 0 0 0,1 0 0 0 0,-1 0 0 0 0,0 0 0 0 0,0 0 0 0 0,0 0 0 0 0,0 0 0 0 0,0 0 0 0 0,0-1 0 0 0,0 1 0 0 0,0 0 0 0 0,1-1 1 0 0,-1 0-1 0 0,1 0 0 0 0,0 0 0 0 0,0 0 1 0 0,0 0-1 0 0,0 0 0 0 0,-1 0 0 0 0,1 0 1 0 0,0 0-1 0 0,0 0 0 0 0,0 0 1 0 0,0 0-1 0 0,-1 0 0 0 0,1 0 0 0 0,0 0 1 0 0,0 0-1 0 0,0-1 0 0 0,0 1 0 0 0,0 0 1 0 0,-1 0-1 0 0,1 0 0 0 0,0 0 1 0 0,0 0-1 0 0,0 0 0 0 0,0 0 0 0 0,0-1 1 0 0,0 1-1 0 0,0 0 0 0 0,-1 0 0 0 0,1 0 1 0 0,0 0-1 0 0,0-1 0 0 0,0 1 0 0 0,0 0 1 0 0,0 0-1 0 0,0 0 0 0 0,0 0 1 0 0,0-1-1 0 0,0 1 0 0 0,-2-7 86 0 0,2 7-61 0 0,-7-20 365 0 0,6 17-408 0 0,-1 0-1 0 0,1-1 1 0 0,0 1 0 0 0,0 0-1 0 0,0-1 1 0 0,1 1 0 0 0,-1 0 0 0 0,1-4 18 0 0,0-6-53 0 0,1 0 1 0 0,0 0 0 0 0,1 0 0 0 0,1 0 0 0 0,0 0 0 0 0,0 1-1 0 0,3-5 53 0 0,-5 14 0 0 0,1 0 0 0 0,0 0 0 0 0,-1 0 0 0 0,1 1 0 0 0,0-1 0 0 0,0 0 0 0 0,1 1 0 0 0,-1-1 0 0 0,0 1 0 0 0,1 0 0 0 0,0 0 0 0 0,-1 0 0 0 0,1 0 0 0 0,0 0 0 0 0,0 1 0 0 0,0-1 0 0 0,0 1 0 0 0,0 0 0 0 0,1 0 0 0 0,-1 0 0 0 0,0 0 0 0 0,0 0 0 0 0,1 1 0 0 0,-1-1 0 0 0,1 1 0 0 0,-1 0 0 0 0,0 0 0 0 0,1 1 0 0 0,-1-1 0 0 0,0 0 0 0 0,1 1 0 0 0,-1 0 0 0 0,0 0 0 0 0,0 0 0 0 0,0 0 0 0 0,0 1 0 0 0,2 0 0 0 0,1 2 0 0 0,3 1 0 0 0,0 1 0 0 0,-1 0 0 0 0,0 0 0 0 0,0 0 0 0 0,-1 1 0 0 0,1 1 0 0 0,10 12 0 0 0,26 29 0 0 0,-22-23 14 0 0,-13-16 232 0 0,-1 0 0 0 0,0 0 0 0 0,5 8-246 0 0,-11-14 88 0 0,1-1-1 0 0,0 1 1 0 0,-1-1-1 0 0,1 0 1 0 0,1 0 0 0 0,1 1-88 0 0,13 13 442 0 0,-17-15-434 0 0,1-1-1 0 0,0 0 0 0 0,-1 1 1 0 0,1-1-1 0 0,0 0 0 0 0,0-1 0 0 0,0 1 1 0 0,0 0-1 0 0,0 0 0 0 0,-1-1 1 0 0,2 1-1 0 0,-1-1 0 0 0,0 0 1 0 0,0 1-1 0 0,0-1 0 0 0,0 0 0 0 0,0 0 1 0 0,0 0-1 0 0,1-1-7 0 0,4 1 7 0 0,0-1 1 0 0,0 0-1 0 0,0-1 0 0 0,3-1-7 0 0,-7 2 31 0 0,-4 0-8 0 0,1 1-23 0 0,-1 0 0 0 0,1 0 1 0 0,0 0-1 0 0,0 0 0 0 0,0 0 0 0 0,-1 0 1 0 0,1 0-1 0 0,0-1 0 0 0,0 1 1 0 0,0 0-1 0 0,0 0 0 0 0,0 0 1 0 0,-1 0-1 0 0,1-1 0 0 0,0 1 1 0 0,0 0-1 0 0,0 0 0 0 0,0 0 0 0 0,0 0 1 0 0,0-1-1 0 0,0 1 0 0 0,0 0 1 0 0,0 0-1 0 0,0 0 0 0 0,0-1 1 0 0,0 1-1 0 0,-1 0 0 0 0,1 0 0 0 0,0-1 1 0 0,1 1-1 0 0,-1 0 0 0 0,0 0 1 0 0,0 0-1 0 0,0-1 0 0 0,0 1 0 0 0,2-3 0 0 0,1 0 0 0 0,0 0 0 0 0,0 1 0 0 0,0-1 0 0 0,0 1 0 0 0,0 0 0 0 0,1 0 0 0 0,-1 0 0 0 0,1 0 0 0 0,19-14 0 0 0,-16 9-77 0 0,1-1-1 0 0,-2 0 1 0 0,7-9 77 0 0,-9 11-273 0 0,0 0 0 0 0,1 0 0 0 0,0 0 0 0 0,0 1-1 0 0,0 0 1 0 0,1 0 0 0 0,4-3 273 0 0,-1 0-343 0 0,-8 6 366 0 0,0 1-1 0 0,0 0 0 0 0,0 0 1 0 0,1 0-1 0 0,-1 0 1 0 0,0 0-1 0 0,0 0 0 0 0,1 0 1 0 0,-1 0-1 0 0,1 0 0 0 0,-1 0 1 0 0,1 1-1 0 0,-1-1 1 0 0,1 1-1 0 0,-1-1 0 0 0,1 1 1 0 0,0-1-23 0 0,12-3-241 0 0,-5 0 274 0 0,16-1 104 0 0,-17 4-7 0 0,0 0-1 0 0,-1-1 1 0 0,1 0 0 0 0,6-2-130 0 0,-12 3 75 0 0,0-1 1 0 0,1 1-1 0 0,-1 0 0 0 0,0 0 1 0 0,0-1-1 0 0,0 0 1 0 0,0 1-1 0 0,0-1 1 0 0,-1 0-1 0 0,1 0 1 0 0,0 0-1 0 0,-1 0 0 0 0,1 0 1 0 0,-1 0-1 0 0,0 0 1 0 0,0 0-1 0 0,0-1-75 0 0,0 0 19 0 0,0 0 0 0 0,0 0 1 0 0,-1 0-1 0 0,1 1 0 0 0,-1-1 0 0 0,0 0 0 0 0,0 0 0 0 0,0 0 0 0 0,-1 0 0 0 0,1 0 0 0 0,-1 0 1 0 0,1 1-1 0 0,-1-1 0 0 0,0 0 0 0 0,0 0 0 0 0,0 1 0 0 0,0-1 0 0 0,-1 1 0 0 0,0-3-19 0 0,-2-1 32 0 0,1 1 0 0 0,-1 0 1 0 0,0 0-1 0 0,0 0 0 0 0,0 1 0 0 0,-1-1 0 0 0,0 1 0 0 0,-3-2-32 0 0,6 5-17 0 0,0 0 0 0 0,-1 0-1 0 0,1 0 1 0 0,0 0 0 0 0,0 0-1 0 0,-1 1 1 0 0,1-1 0 0 0,0 1 17 0 0,-5-1-26 0 0,6 1 26 0 0,1 0 0 0 0,-1 0 0 0 0,0 0 0 0 0,1 0 0 0 0,-1 0 0 0 0,0 0 0 0 0,1 0 0 0 0,-1 0 0 0 0,0 0 0 0 0,1 0 0 0 0,-1 1 0 0 0,0-1 0 0 0,1 0 0 0 0,-1 1 0 0 0,0-1 0 0 0,1 0 0 0 0,-1 1 0 0 0,1-1 0 0 0,-1 1 0 0 0,1-1 0 0 0,-1 0 0 0 0,1 1 0 0 0,-1 0 0 0 0,1-1 0 0 0,-1 1 0 0 0,1-1 0 0 0,-1 1 0 0 0,-6 7 0 0 0,1 0 0 0 0,0 0 0 0 0,0 0 0 0 0,1 1 0 0 0,0 0 0 0 0,0 0 0 0 0,1 0 0 0 0,1 0 0 0 0,-1 1 0 0 0,-1 8 0 0 0,6 12 0 0 0,1-10 0 0 0,-2-16-2 0 0,0 1 0 0 0,1 0 0 0 0,0-1 0 0 0,-1 1 0 0 0,2-1 0 0 0,-1 1-1 0 0,0-1 1 0 0,1 1 0 0 0,0-1 0 0 0,0 0 0 0 0,0 0 0 0 0,1 0 0 0 0,-1 0 0 0 0,1 0 0 0 0,0 0-1 0 0,0-1 1 0 0,1 2 2 0 0,2 0-3 0 0,0 0-1 0 0,0 0 0 0 0,0-1 1 0 0,1 1-1 0 0,0-2 1 0 0,-1 1-1 0 0,1-1 0 0 0,1 0 1 0 0,-1 0-1 0 0,1 0 4 0 0,-4-3 0 0 0,0 1 0 0 0,0-1 0 0 0,0 1 0 0 0,1-1 0 0 0,-1 0 0 0 0,0-1 0 0 0,0 1 0 0 0,0-1 0 0 0,0 0 0 0 0,0 0 0 0 0,3-1 0 0 0,5-2 0 0 0,1-1 0 0 0,9-5 0 0 0,-4 1-57 0 0,1-1-744 0 0,1 1-1 0 0,12-4 802 0 0,-5 4-1912 0 0,-8-2-108 0 0</inkml:trace>
  <inkml:trace contextRef="#ctx0" brushRef="#br0" timeOffset="398.627">1483 54 13824 0 0,'-9'-2'240'0'0,"-12"-1"766"0"0,18 3-967 0 0,0 1-1 0 0,-1 0 0 0 0,1 0 1 0 0,0 1-1 0 0,0-1 0 0 0,-1 0 0 0 0,1 1-38 0 0,1 0 71 0 0,-8 9 988 0 0,-1-2-654 0 0,7-7-221 0 0,0 0 0 0 0,1 1 0 0 0,0 0 0 0 0,0 0 0 0 0,-1 0 0 0 0,2 0 0 0 0,-2 2-184 0 0,-34 40 1141 0 0,27-34-1074 0 0,1 1-1 0 0,0 1 1 0 0,-5 8-67 0 0,3-1 469 0 0,8-15-344 0 0,0 0 0 0 0,1 0 0 0 0,0 0 0 0 0,0 0 0 0 0,0 0 0 0 0,1 1 0 0 0,0 0 0 0 0,0-1 0 0 0,0 1 0 0 0,1 0 0 0 0,0 0 0 0 0,-1 1-125 0 0,2-6 0 0 0,0-1 0 0 0,0 0 0 0 0,0 1 0 0 0,0-1 0 0 0,0 1 0 0 0,0-1 0 0 0,0 0 0 0 0,1 1 0 0 0,-1-1 0 0 0,0 0 0 0 0,0 1-1 0 0,0-1 1 0 0,0 0 0 0 0,0 0 0 0 0,0 1 0 0 0,1-1 0 0 0,-1 0 0 0 0,0 1 0 0 0,0-1 0 0 0,0 0 0 0 0,1 0 0 0 0,-1 1 0 0 0,0-1 0 0 0,0 0 0 0 0,1 0-1 0 0,-1 1 1 0 0,0-1 0 0 0,1 0 0 0 0,-1 0 0 0 0,0 0 0 0 0,1 0 0 0 0,-1 0 0 0 0,0 0 0 0 0,1 1 0 0 0,-1-1 0 0 0,0 0 0 0 0,1 0 0 0 0,-1 0 0 0 0,0 0-1 0 0,1 0 1 0 0,-1 0 0 0 0,0 0 0 0 0,1 0 0 0 0,-1 0 0 0 0,0-1 0 0 0,1 1 0 0 0,-1 0 0 0 0,11-4 75 0 0,-6 1 98 0 0,0 0 0 0 0,-1 0-1 0 0,1 0 1 0 0,-1-1-1 0 0,0 0 1 0 0,0 0 0 0 0,0 0-1 0 0,0 0 1 0 0,-1-1-1 0 0,0 1-172 0 0,24-26-191 0 0,-24 27 246 0 0,1 1 0 0 0,0 0 0 0 0,-1 0 1 0 0,1 0-1 0 0,0 0 0 0 0,0 0 0 0 0,1 1-55 0 0,21-11-199 0 0,-24 11 185 0 0,-1 1 1 0 0,1-1 0 0 0,0 1-1 0 0,-1-1 1 0 0,1 1 0 0 0,-1 0 0 0 0,1 0-1 0 0,0 0 1 0 0,-1 0 0 0 0,1 0-1 0 0,0 0 1 0 0,-1 1 0 0 0,1-1 0 0 0,-1 0-1 0 0,1 1 1 0 0,-1-1 0 0 0,1 1-1 0 0,-1 0 1 0 0,1-1 0 0 0,-1 1-1 0 0,1 0 1 0 0,-1 0 0 0 0,0 0 0 0 0,1 0-1 0 0,-1 0 1 0 0,0 0 0 0 0,0 0-1 0 0,1 1 14 0 0,0 0 29 0 0,0 0-1 0 0,0 1 1 0 0,0-1-1 0 0,0 0 1 0 0,0 1-1 0 0,0-1 1 0 0,-1 1-1 0 0,1 0 1 0 0,-1 0-1 0 0,0-1 0 0 0,0 1 1 0 0,0 0-1 0 0,0 0 1 0 0,-1 0-1 0 0,1 3-28 0 0,0 4 40 0 0,0 1 0 0 0,0-1 0 0 0,1 1-1 0 0,3 7-39 0 0,2 16 25 0 0,-6-33-25 0 0,-1 1 0 0 0,1 0 0 0 0,0 0 0 0 0,0 0 0 0 0,-1 0 0 0 0,1-1 0 0 0,0 1 0 0 0,1 0 0 0 0,-1-1 0 0 0,0 1 0 0 0,0-1 0 0 0,1 1 0 0 0,0 0 0 0 0,24 18 0 0 0,-18-14 0 0 0,-5-4-12 0 0,0-1 1 0 0,0 1-1 0 0,0-1 0 0 0,0 0 0 0 0,0 1 0 0 0,0-1 0 0 0,0 0 0 0 0,0-1 1 0 0,0 1-1 0 0,0-1 0 0 0,0 1 0 0 0,1-1 0 0 0,-1 0 0 0 0,0 0 0 0 0,0 0 1 0 0,3-1 11 0 0,0 0-48 0 0,0-1 1 0 0,0 1-1 0 0,0-1 1 0 0,0 0-1 0 0,-1-1 1 0 0,1 1-1 0 0,-1-1 1 0 0,3-2 47 0 0,-6 3-269 0 0,0 0 0 0 0,0 0 0 0 0,0 0 0 0 0,-1 0 1 0 0,1 0-1 0 0,0 0 0 0 0,-1 0 0 0 0,0-1 0 0 0,1 1 0 0 0,-1 0 0 0 0,0-2 269 0 0,5-8-4038 0 0,3-4-2820 0 0</inkml:trace>
  <inkml:trace contextRef="#ctx0" brushRef="#br0" timeOffset="722.551">1791 1 13416 0 0,'0'0'34'0'0,"0"0"0"0"0,-1 0 0 0 0,1 0 1 0 0,0 0-1 0 0,0 0 0 0 0,-1 0 1 0 0,1 0-1 0 0,0 0 0 0 0,-1 0 0 0 0,1 0 1 0 0,0 0-1 0 0,-1 0 0 0 0,1 0 0 0 0,0 0 1 0 0,-1 0-1 0 0,1 0 0 0 0,0 0 1 0 0,0 1-1 0 0,-1-1 0 0 0,1 0 0 0 0,0 0 1 0 0,0 0-1 0 0,-1 0 0 0 0,1 1 1 0 0,0-1-1 0 0,0 0 0 0 0,-1 0 0 0 0,1 1 1 0 0,0-1-1 0 0,0 0 0 0 0,0 0 1 0 0,0 1-1 0 0,-1-1 0 0 0,1 0 0 0 0,0 0 1 0 0,0 1-1 0 0,0-1 0 0 0,0 0 0 0 0,0 1 1 0 0,0-1-1 0 0,0 0 0 0 0,0 1 1 0 0,0-1-1 0 0,0 0-34 0 0,6 16-71 0 0,1-3 211 0 0,11 48 195 0 0,-14-48 27 0 0,1 0 1 0 0,0-1 0 0 0,0 0 0 0 0,1 0 0 0 0,3 5-363 0 0,-4-9 137 0 0,13 21 863 0 0,-13-24-836 0 0,-2 1-1 0 0,1 0 1 0 0,0-1-1 0 0,-1 2 1 0 0,0-1-1 0 0,-1 0 0 0 0,2 3-163 0 0,-1 3 41 0 0,-2-7-47 0 0,1 0 0 0 0,-1 1 0 0 0,0-1 0 0 0,0 1 0 0 0,0 3 6 0 0,-2-7 79 0 0,1 0 1 0 0,0 0-1 0 0,0 0 1 0 0,-1 0-1 0 0,1 0 0 0 0,-1-1 1 0 0,1 1-1 0 0,-1 0 1 0 0,0 0-1 0 0,0-1 0 0 0,0 1 1 0 0,0 0-1 0 0,0-1 1 0 0,0 1-1 0 0,0-1 1 0 0,-1 1-1 0 0,1-1 0 0 0,-1 1-79 0 0,-1 1 81 0 0,0 0 0 0 0,-1-1 0 0 0,1 1 0 0 0,0-1-1 0 0,-1 0 1 0 0,0 0 0 0 0,1 0 0 0 0,-1 0 0 0 0,0-1 0 0 0,0 1-1 0 0,0-1 1 0 0,0 0 0 0 0,-2 0-81 0 0,-106 13 1020 0 0,103-13-987 0 0,6-1 7 0 0,1 0 0 0 0,-1 0 0 0 0,1 0 0 0 0,-1 1 0 0 0,1-1 0 0 0,0 1 0 0 0,-1-1 0 0 0,1 1 0 0 0,-2 1-40 0 0,-8 1 166 0 0,-6-11-166 0 0,17 7-63 0 0,1 1 50 0 0,0 0-1 0 0,-1 0 1 0 0,1 0 0 0 0,0 0-1 0 0,0 0 1 0 0,0 0 0 0 0,0-1-1 0 0,-1 1 1 0 0,1 0 0 0 0,0 0-1 0 0,0 0 1 0 0,0 0 0 0 0,0-1-1 0 0,0 1 1 0 0,0 0 0 0 0,-1 0-1 0 0,1 0 1 0 0,0-1 0 0 0,0 1-1 0 0,0 0 1 0 0,0 0 0 0 0,0 0-1 0 0,0-1 1 0 0,0 1 0 0 0,0 0-1 0 0,0 0 1 0 0,0-1 0 0 0,0 1-1 0 0,0 0 1 0 0,0 0 13 0 0,2-4-275 0 0,-1 1-1 0 0,1 0 1 0 0,0-1-1 0 0,-1 1 1 0 0,2 0 0 0 0,-1 0-1 0 0,0 0 1 0 0,1 0 275 0 0,6-9-2002 0 0,-2 3-4823 0 0</inkml:trace>
  <inkml:trace contextRef="#ctx0" brushRef="#br0" timeOffset="1265.333">2023 129 10136 0 0,'0'0'230'0'0,"0"0"30"0"0,6-3 258 0 0,-6 2-516 0 0,1 1 1 0 0,-1 0-1 0 0,1-1 1 0 0,-1 1-1 0 0,1 0 1 0 0,-1-1-1 0 0,1 1 1 0 0,-1 0-1 0 0,1 0 1 0 0,-1 0-1 0 0,1 0 1 0 0,0-1-1 0 0,-1 1 1 0 0,1 0-1 0 0,-1 0 1 0 0,1 0-1 0 0,-1 0 1 0 0,1 0-1 0 0,0 0 1 0 0,-1 1-1 0 0,1-1 1 0 0,-1 0-1 0 0,1 0 1 0 0,-1 0-1 0 0,1 0 1 0 0,-1 1-1 0 0,1-1 1 0 0,-1 0-1 0 0,1 0 1 0 0,-1 1-1 0 0,1-1 1 0 0,-1 0-1 0 0,1 1 1 0 0,-1-1-1 0 0,1 1-2 0 0,3 2 787 0 0,-3-3-317 0 0,1 1 0 0 0,0 0 0 0 0,-1 0 0 0 0,1 0 0 0 0,-1 0 0 0 0,1 0 0 0 0,-1 1 0 0 0,1-1 0 0 0,-1 0 0 0 0,1 2-470 0 0,1 1 349 0 0,0 1 1 0 0,0-1 0 0 0,-1 1-1 0 0,0 0 1 0 0,1 1-350 0 0,-3-6 11 0 0,2 5 109 0 0,-1 1 1 0 0,1-1-1 0 0,-1 1 1 0 0,0-1-1 0 0,0 1 0 0 0,-1 0 1 0 0,0-1-1 0 0,0 1-120 0 0,2 23-9 0 0,2-5 1093 0 0,-2-6-892 0 0,1 1-1 0 0,1 0 0 0 0,0-1 0 0 0,2 0 0 0 0,5 12-191 0 0,-5-19 0 0 0,-4-11 0 0 0,-1 1 0 0 0,1-1 0 0 0,0 1 0 0 0,-1-1 0 0 0,1 1 0 0 0,-1-1 0 0 0,1 0 0 0 0,-1 0 0 0 0,1 0 0 0 0,0 0 0 0 0,-1 0 0 0 0,1 0 0 0 0,1 0 0 0 0,20-5 0 0 0,-15 3 50 0 0,0-1 0 0 0,0 0 0 0 0,0-1 0 0 0,4-2-50 0 0,-9 4 80 0 0,0 0 0 0 0,-1 0 0 0 0,1 0 1 0 0,0 0-1 0 0,-1-1 0 0 0,1 1 0 0 0,-1-1 0 0 0,0 0 0 0 0,0 0 0 0 0,0 0 1 0 0,0 0-1 0 0,0 0-80 0 0,10-20 118 0 0,-8 17-38 0 0,0-1 0 0 0,0 0 1 0 0,-1-1-1 0 0,0 1 1 0 0,1-6-81 0 0,5-17 337 0 0,-6 24-373 0 0,-1-1 1 0 0,0 1-1 0 0,0-1 1 0 0,-1 0-1 0 0,0 0 1 0 0,0-6 35 0 0,-1 13-150 0 0,0 0 40 0 0,0 0 171 0 0,0 0 71 0 0,0 0 17 0 0,0 1-228 0 0,-1 1-1 0 0,1 0 0 0 0,0-1 0 0 0,0 1 1 0 0,-1 0-1 0 0,1-1 0 0 0,0 1 1 0 0,0 0-1 0 0,1 0 80 0 0,0 32-690 0 0,-1-25 804 0 0,0-1 0 0 0,1 1-1 0 0,0-1 1 0 0,0 0-1 0 0,1 0 1 0 0,0 2-114 0 0,0-5 48 0 0,0 1 1 0 0,1 0-1 0 0,0-1 0 0 0,-1 1 0 0 0,2-1 1 0 0,-1 0-1 0 0,1 0 0 0 0,-1 0 1 0 0,1-1-1 0 0,0 1 0 0 0,1-1 1 0 0,-1 0-1 0 0,1 0 0 0 0,0-1 0 0 0,0 1 1 0 0,0-1-1 0 0,1 0 0 0 0,1 0-48 0 0,-2-1-28 0 0,1-1-1 0 0,0-1 1 0 0,0 1 0 0 0,-1-1-1 0 0,1 0 1 0 0,0 0-1 0 0,-1-1 1 0 0,1 0 0 0 0,0 0-1 0 0,-1 0 1 0 0,1 0-1 0 0,-1-1 1 0 0,1 0-1 0 0,-1 0 1 0 0,0-1 0 0 0,3-1 28 0 0,4-4-241 0 0,-1-1 1 0 0,0-1-1 0 0,0 0 1 0 0,-1 0-1 0 0,9-11 241 0 0,-15 15-841 0 0,1-1 0 0 0,-1 0 0 0 0,0 0 0 0 0,2-4 841 0 0,-2 3-573 0 0,9-21-1472 0 0</inkml:trace>
  <inkml:trace contextRef="#ctx0" brushRef="#br0" timeOffset="1771.788">2669 98 12408 0 0,'0'9'602'0'0,"1"3"-348"0"0,0 1 1 0 0,1-1-1 0 0,2 6-254 0 0,0 1 32 0 0,7 33 1705 0 0,2-1 0 0 0,13 35-1737 0 0,-24-81 493 0 0,0 0 0 0 0,1 0-1 0 0,-1-1 1 0 0,1 1-1 0 0,1 1-492 0 0,-4-6 408 0 0,0 0-7 0 0,0 0-39 0 0,0 0-162 0 0,0 0-68 0 0,0 0-18 0 0,0-5-2 0 0,2-24 792 0 0,0 1-1 0 0,6-23-903 0 0,-6 42 11 0 0,0 0 0 0 0,0 1-1 0 0,1-1 1 0 0,1 1 0 0 0,-1-1 0 0 0,1 1-1 0 0,1 0 1 0 0,-1 0 0 0 0,1 1 0 0 0,1-1 0 0 0,1 0-11 0 0,-2 2 3 0 0,-1 1 1 0 0,2 0-1 0 0,-1 0 1 0 0,1 1 0 0 0,-1 0-1 0 0,1 0 1 0 0,0 0 0 0 0,1 0-1 0 0,-1 1 1 0 0,1 0-1 0 0,-1 1 1 0 0,1-1 0 0 0,0 1-1 0 0,4 0-3 0 0,-9 1-47 0 0,9-1-411 0 0,1 0-1 0 0,0 1 0 0 0,3 0 459 0 0,-11 1-15 0 0,0 1-1 0 0,1-1 1 0 0,-1 1 0 0 0,1 0-1 0 0,-1 0 1 0 0,0 0-1 0 0,0 0 1 0 0,1 1-1 0 0,-1 0 1 0 0,1 0 15 0 0,6 4 18 0 0,-6-4-114 0 0,0 0-1 0 0,-1 1 1 0 0,1-1 0 0 0,-1 1-1 0 0,1 1 97 0 0,-4-3-23 0 0,1 0-1 0 0,-1 0 1 0 0,0 0-1 0 0,0 1 1 0 0,0-1-1 0 0,0 0 1 0 0,-1 0-1 0 0,1 1 0 0 0,0-1 1 0 0,0 1-1 0 0,-1-1 1 0 0,1 1-1 0 0,-1-1 1 0 0,1 1-1 0 0,-1-1 1 0 0,0 1-1 0 0,0-1 1 0 0,1 1-1 0 0,-1 1 24 0 0,0 16-43 0 0,0-1 309 0 0,0-1-1 0 0,-3 17-265 0 0,1-19-43 0 0,2 0-1 0 0,0-1 0 0 0,1 13 44 0 0,0 8 599 0 0,2-16 185 0 0,-2-16-669 0 0,0 0 0 0 0,-1 0-1 0 0,0 0 1 0 0,1 0 0 0 0,-1 0 0 0 0,0 0 0 0 0,0 1-115 0 0,-1-2 2 0 0,1 0-1 0 0,1-1 0 0 0,-1 1 1 0 0,0 0-1 0 0,0 0 1 0 0,1 0-1 0 0,-1 0 0 0 0,1 0 1 0 0,0 0-1 0 0,-1-1 0 0 0,1 1 1 0 0,1 1-2 0 0,3 13-1 0 0,-5-16 1 0 0,0 0 0 0 0,0 0 0 0 0,0 0 0 0 0,0 1 0 0 0,0-1 0 0 0,0 0 0 0 0,0 0 0 0 0,0 0 0 0 0,0 1 0 0 0,0-1 0 0 0,0 0 0 0 0,1 0 0 0 0,-1 0 0 0 0,0 0 0 0 0,0 1 0 0 0,0-1 0 0 0,0 0 0 0 0,0 0 0 0 0,0 0 0 0 0,0 0 0 0 0,0 1 0 0 0,1-1 0 0 0,-1 0 0 0 0,0 0 0 0 0,0 0 0 0 0,0 0 0 0 0,0 0 0 0 0,0 0 0 0 0,1 0 0 0 0,-1 0 0 0 0,0 1 0 0 0,0-1 0 0 0,0 0 0 0 0,0 0 0 0 0,1 0 0 0 0,-1 0 0 0 0,0 0 0 0 0,0 0 0 0 0,0 0 0 0 0,1 0 0 0 0,-1 0 0 0 0,0 0 0 0 0,0 0 0 0 0,0 0 0 0 0,0 0 0 0 0,1 0 0 0 0,-1 0 0 0 0,0 0 0 0 0,0-1 0 0 0,0 1 0 0 0,1 0 0 0 0,-1 0 0 0 0,0 0 0 0 0,5-5 0 0 0,-2-3-544 0 0,0 0-1 0 0,-1 0 0 0 0,0 0 1 0 0,-1-1-1 0 0,0 1 0 0 0,0-1 545 0 0,0 2-753 0 0,2-18-6409 0 0</inkml:trace>
  <inkml:trace contextRef="#ctx0" brushRef="#br0" timeOffset="2030.68">3121 13 14312 0 0,'0'0'654'0'0,"0"0"-11"0"0,15 1-388 0 0,-9 2-300 0 0,0 0 0 0 0,-1 0 0 0 0,1 0 1 0 0,-1 1-1 0 0,0 0 0 0 0,0 0 1 0 0,-1 0-1 0 0,1 1 0 0 0,-1 0 1 0 0,3 3 44 0 0,8 12-14 0 0,-1 1 1 0 0,0 2 13 0 0,-9-15 2 0 0,24 45-2 0 0,-22-40 0 0 0</inkml:trace>
  <inkml:trace contextRef="#ctx0" brushRef="#br0" timeOffset="2309.04">3364 404 10104 0 0,'0'0'464'0'0,"0"0"-10"0"0,0 0-152 0 0,0 0 446 0 0,0 0 225 0 0,1-2 47 0 0,3-10 291 0 0,0-1 1 0 0,-1 1 0 0 0,0-1-1 0 0,-1-3-1311 0 0,10-37 411 0 0,-8 39-106 0 0,-4 11-238 0 0,1 0 0 0 0,-1 0 0 0 0,1 0 1 0 0,0 0-1 0 0,0 0 0 0 0,0 1 1 0 0,0-1-1 0 0,1 0 0 0 0,-1 1 0 0 0,1-1-67 0 0,37-39 143 0 0,-27 30-120 0 0,0-1 0 0 0,-1-1 0 0 0,2-3-23 0 0,-12 16 13 0 0,0 0 0 0 0,0 0 0 0 0,0 0-1 0 0,0 0 1 0 0,0 0 0 0 0,0 0 0 0 0,0 0-1 0 0,0 1 1 0 0,0-1 0 0 0,1 0 0 0 0,-1 1-1 0 0,0-1 1 0 0,0 1 0 0 0,1-1 0 0 0,-1 1 0 0 0,0 0-1 0 0,1 0 1 0 0,-1-1 0 0 0,0 1 0 0 0,1 0-1 0 0,-1 0 1 0 0,0 0 0 0 0,1 0 0 0 0,-1 1-1 0 0,0-1 1 0 0,1 0 0 0 0,-1 0 0 0 0,0 1-1 0 0,0-1 1 0 0,1 1 0 0 0,-1 0-13 0 0,3 0-73 0 0,-1 0 0 0 0,0 1 0 0 0,0-1 0 0 0,0 1 0 0 0,0 0-1 0 0,-1 0 1 0 0,1 0 0 0 0,0 1 0 0 0,-1-1 0 0 0,0 1 0 0 0,1-1 0 0 0,-1 1 73 0 0,29 44-1016 0 0,-15-21 1827 0 0,1-1 1 0 0,18 21-812 0 0,-28-40-74 0 0,-1 1 1 0 0,1-1 0 0 0,0 0 0 0 0,1 0-1 0 0,-1-1 1 0 0,1 0 0 0 0,0-1 0 0 0,6 3 73 0 0,-8-4-124 0 0,0-1 0 0 0,0 0 0 0 0,0 0 0 0 0,0-1 0 0 0,1 0 1 0 0,-1 0-1 0 0,0 0 0 0 0,1-1 0 0 0,-1 0 0 0 0,1 0 1 0 0,-1 0-1 0 0,5-2 124 0 0,16-3-918 0 0</inkml:trace>
  <inkml:trace contextRef="#ctx0" brushRef="#br0" timeOffset="2669.633">4113 121 10592 0 0,'-1'0'488'0'0,"-3"-1"-324"0"0,1 0 1 0 0,-1 0 0 0 0,0 1-1 0 0,1 0 1 0 0,-1 0 0 0 0,0 0-1 0 0,0 0 1 0 0,1 0 0 0 0,-1 1-1 0 0,0 0 1 0 0,1-1 0 0 0,-1 1 0 0 0,1 1-1 0 0,-1-1 1 0 0,1 0 0 0 0,-1 1-1 0 0,1 0 1 0 0,0 0 0 0 0,0 0-1 0 0,-2 1-164 0 0,-9 7 990 0 0,0 1 0 0 0,1 1 0 0 0,-9 9-990 0 0,22-21-8 0 0,-4 5 216 0 0,0 1-1 0 0,0-1 0 0 0,1 1 0 0 0,-1 0 0 0 0,1-1 1 0 0,0 1-1 0 0,1 1 0 0 0,-1-1 0 0 0,1 0 0 0 0,0 5-207 0 0,2-10 1 0 0,0 1-1 0 0,-1-1 1 0 0,1 0-1 0 0,1 1 1 0 0,-1-1-1 0 0,0 0 1 0 0,0 1-1 0 0,0-1 0 0 0,1 0 1 0 0,-1 0-1 0 0,1 1 1 0 0,-1-1-1 0 0,1 0 1 0 0,-1 0-1 0 0,1 0 1 0 0,0 0-1 0 0,0 1 0 0 0,0-1 1 0 0,-1 0-1 0 0,1 0 1 0 0,0-1-1 0 0,0 1 1 0 0,0 0-1 0 0,0 0 1 0 0,0 0-1 0 0,1-1 0 0 0,-1 1 1 0 0,0 0-1 0 0,0-1 1 0 0,0 1-1 0 0,1-1 1 0 0,-1 0-1 0 0,0 1 1 0 0,0-1-1 0 0,1 0 0 0 0,0 0 0 0 0,10 2 4 0 0,-10-1-2 0 0,1-1 0 0 0,0 1 0 0 0,0-1 0 0 0,0 1 0 0 0,0-1 1 0 0,0 0-1 0 0,0 0 0 0 0,0 0 0 0 0,0-1 0 0 0,0 1 0 0 0,-1-1 0 0 0,1 0 0 0 0,0 1 0 0 0,0-1 0 0 0,0 0 1 0 0,-1-1-1 0 0,1 1 0 0 0,1-2-2 0 0,7-3 387 0 0,-1 0 0 0 0,1 0 0 0 0,0 1 0 0 0,0 0 1 0 0,11-3-388 0 0,-20 8-42 0 0,0-1 0 0 0,0 0 1 0 0,0 1-1 0 0,0 0 0 0 0,1-1 0 0 0,-1 1 1 0 0,0 0-1 0 0,0 0 0 0 0,0 0 1 0 0,0 0-1 0 0,1 0 0 0 0,-1 1 1 0 0,0-1-1 0 0,0 1 0 0 0,0-1 1 0 0,0 1-1 0 0,0 0 0 0 0,0 0 0 0 0,0 0 1 0 0,0 0-1 0 0,0 0 0 0 0,-1 0 1 0 0,1 1-1 0 0,0-1 0 0 0,-1 1 1 0 0,1-1-1 0 0,-1 1 0 0 0,1-1 0 0 0,-1 1 1 0 0,0 0-1 0 0,1 0 0 0 0,-1 0 1 0 0,0 0 41 0 0,3 7-91 0 0,1 1 0 0 0,-1 0 0 0 0,-1 0 0 0 0,0 1 0 0 0,-1-1 0 0 0,1 3 91 0 0,0 10 0 0 0,-1 0 0 0 0,0 0 0 0 0,-3 16 0 0 0,1-20 0 0 0,-2 35 546 0 0,-3 0 0 0 0,-3-1-1 0 0,-1 1 1 0 0,-17 49-546 0 0,25-98 104 0 0,-1 0-1 0 0,0 0 1 0 0,0 0 0 0 0,0 0-1 0 0,0-1 1 0 0,-1 1 0 0 0,0-1-1 0 0,0 1 1 0 0,-2 1-104 0 0,3-4 45 0 0,0 0 0 0 0,0 0-1 0 0,1-1 1 0 0,-1 1 0 0 0,0-1 0 0 0,0 1-1 0 0,-1-1 1 0 0,1 0 0 0 0,0 0 0 0 0,0 0 0 0 0,-1 0-1 0 0,1 0 1 0 0,0 0 0 0 0,-1-1 0 0 0,1 1-1 0 0,-1-1 1 0 0,1 0 0 0 0,-1 1 0 0 0,1-1 0 0 0,-1 0-1 0 0,1-1-44 0 0,-13-1 327 0 0,0-1 0 0 0,0-1 0 0 0,1 0 0 0 0,-12-6-327 0 0,-5 0 220 0 0,11 2-417 0 0,-1-1 0 0 0,1-1 0 0 0,1 0 0 0 0,0-1 0 0 0,-15-12 197 0 0,29 19-335 0 0,0-1 0 0 0,0 1 0 0 0,1-1 0 0 0,-1 0 0 0 0,1 0 0 0 0,0 0 0 0 0,1 0-1 0 0,-1-1 1 0 0,1 1 0 0 0,-2-5 335 0 0,-2-10-1024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8:23.0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520 50 4608 0 0,'36'-14'413'0'0,"14"-5"4240"0"0,-26 8-2237 0 0,-13 5 3644 0 0,-34 26-4811 0 0,-6 2-745 0 0,0 0 0 0 0,1 2 0 0 0,2 2 0 0 0,-16 18-504 0 0,-7 7-256 0 0,41-42 280 0 0,0 0 0 0 0,0 1 0 0 0,0 0 0 0 0,1 0 0 0 0,1 1 0 0 0,0-1 0 0 0,0 2 0 0 0,1-1 0 0 0,1 0 0 0 0,0 1 0 0 0,0 0 0 0 0,1 0 0 0 0,1 0 0 0 0,0 0 0 0 0,0 1 0 0 0,1 2-24 0 0,1 3 9 0 0,1 1 1 0 0,0 0-1 0 0,1 0 0 0 0,1 0 0 0 0,1-1 0 0 0,1 1 0 0 0,5 12-9 0 0,14 64 135 0 0,-21-84-145 0 0,-1 0-1 0 0,0 1 1 0 0,0 5 10 0 0,2 15-161 0 0,-3-26 222 0 0,0 1 1 0 0,0-1-1 0 0,-1 0 1 0 0,0 1-1 0 0,0-1 1 0 0,0 1-1 0 0,-1-1 1 0 0,0 1-1 0 0,0-1 1 0 0,-2 5-62 0 0,2-9-20 0 0,-1 0 0 0 0,1 0 0 0 0,0-1 1 0 0,-1 1-1 0 0,1 0 0 0 0,-1-1 0 0 0,1 1 1 0 0,-1-1-1 0 0,0 1 0 0 0,0-1 0 0 0,0 0 1 0 0,0 0-1 0 0,0 0 0 0 0,0 0 0 0 0,0 0 1 0 0,0 0-1 0 0,0 0 0 0 0,0-1 0 0 0,0 1 1 0 0,-1-1-1 0 0,1 0 0 0 0,-1 1 20 0 0,-2-1-512 0 0,0 0 0 0 0,0 0 0 0 0,0 0 0 0 0,0 0 0 0 0,0-1 0 0 0,0 0 0 0 0,0 0 0 0 0,0 0 0 0 0,-4-2 512 0 0,-6-3-6354 0 0</inkml:trace>
  <inkml:trace contextRef="#ctx0" brushRef="#br0" timeOffset="600.592">11 505 10912 0 0,'-6'-2'986'0'0,"2"2"-766"0"0,4 0 19 0 0,19-6 665 0 0,7 5 117 0 0,0 0 0 0 0,0 1 0 0 0,16 4-1021 0 0,32 0 594 0 0,-72-4-580 0 0,205-3 820 0 0,-142-1-55 0 0,-1-3 1 0 0,12-4-780 0 0,50-7-333 0 0,-111 16 471 0 0,-5 0-111 0 0,0 2 0 0 0,0-1 0 0 0,3 1-27 0 0,-14 1 17 0 0,0-1-1 0 0,-1 1 0 0 0,1-1 1 0 0,0 1-1 0 0,-1-1 0 0 0,1 1 0 0 0,0 0 1 0 0,0 0-1 0 0,0-1 0 0 0,-1 1 1 0 0,1 1-17 0 0,-6 2 28 0 0,4-1-26 0 0,-1-1-1 0 0,1 0 1 0 0,-1 1-1 0 0,1-1 1 0 0,0 1-1 0 0,0 0 0 0 0,1 0 1 0 0,-3 3-2 0 0,-6 6 0 0 0,-4 1 25 0 0,12-11-21 0 0,1 0 1 0 0,-1 0-1 0 0,0 0 0 0 0,1 0 1 0 0,0 1-1 0 0,0-1 1 0 0,-1 1-1 0 0,1-1 0 0 0,0 3-4 0 0,-3 4 0 0 0,0 1 0 0 0,1 0 0 0 0,0 0 0 0 0,1 1 0 0 0,-1 2 0 0 0,4-12 0 0 0,-1-1 0 0 0,1 0 0 0 0,0 1 0 0 0,0-1 0 0 0,0 1 0 0 0,0-1 0 0 0,0 0 0 0 0,0 1 0 0 0,0-1 0 0 0,-1 1 0 0 0,1-1 0 0 0,1 1 0 0 0,-1-1 0 0 0,0 0 0 0 0,0 1 0 0 0,0-1 0 0 0,0 1 0 0 0,0-1 0 0 0,0 0 0 0 0,0 1 0 0 0,0-1 0 0 0,1 1 0 0 0,-1-1 0 0 0,0 0 0 0 0,0 1 0 0 0,1-1 0 0 0,-1 0 0 0 0,0 1 0 0 0,0-1 0 0 0,1 0 0 0 0,-1 1 0 0 0,0-1 0 0 0,1 0 0 0 0,-1 0 0 0 0,1 1 0 0 0,-1 0 0 0 0,0-1 0 0 0,1 1 0 0 0,-1-1 0 0 0,1 1 0 0 0,-1-1 0 0 0,1 1 0 0 0,0-1 0 0 0,-1 1 0 0 0,1-1 0 0 0,-1 0 0 0 0,1 1 0 0 0,0-1 0 0 0,-1 0 0 0 0,1 0 0 0 0,0 1 0 0 0,-1-1 0 0 0,1 0 0 0 0,0 0 0 0 0,-1 0 0 0 0,1 0 0 0 0,0 0 0 0 0,-1 0 0 0 0,1 0 0 0 0,0 0 0 0 0,0 0 0 0 0,-1 0 0 0 0,2 0 0 0 0,5-1 0 0 0,0 0 0 0 0,-1-1 0 0 0,1 1 0 0 0,0-1 0 0 0,-1-1 0 0 0,1 1 0 0 0,1-2 0 0 0,12-4 0 0 0,-10 4 0 0 0,-1-1 0 0 0,1 0 0 0 0,-1-1 0 0 0,0 0 0 0 0,4-4 0 0 0,23-15 0 0 0,-16 13 0 0 0,-1 0 0 0 0,20-8 0 0 0,-32 17 0 0 0,1 0 0 0 0,-1 0 0 0 0,1 1 0 0 0,-1 0 0 0 0,1 1 0 0 0,0 0 0 0 0,4-1 0 0 0,-4 2 11 0 0,1 0-1 0 0,-1 0 0 0 0,1 1 0 0 0,-1 0 0 0 0,1 1 0 0 0,-1 0 1 0 0,0 0-1 0 0,1 0 0 0 0,-1 1 0 0 0,0 0 0 0 0,-1 1 0 0 0,1 0 1 0 0,-1 0-1 0 0,1 1 0 0 0,-1 0 0 0 0,1 1-10 0 0,-7-5 36 0 0,0 0-1 0 0,0 1 1 0 0,0-1-1 0 0,0 0 1 0 0,-1 1-1 0 0,1-1 1 0 0,0 1-1 0 0,-1-1 1 0 0,1 1-1 0 0,-1-1 1 0 0,1 1 0 0 0,-1 0-1 0 0,1-1 1 0 0,-1 1-36 0 0,0 0 2 0 0,1 1 0 0 0,-1-1 0 0 0,1 0 0 0 0,0 0 0 0 0,0 1 0 0 0,0-1 0 0 0,1 2-2 0 0,2 2-62 0 0,-2-5 46 0 0,-1 1-1 0 0,1 0 0 0 0,-1 0 1 0 0,0 0-1 0 0,0 0 0 0 0,0 0 1 0 0,0 0-1 0 0,0 0 0 0 0,0 0 0 0 0,-1 0 1 0 0,1 1-1 0 0,-1-1 0 0 0,1 2 17 0 0,4 5 821 0 0,-2-3-342 0 0,-8-7 236 0 0,4 0-653 0 0,0 0 0 0 0,0 1 0 0 0,0-1-1 0 0,0 0 1 0 0,0 0 0 0 0,0 1 0 0 0,0-1 0 0 0,0 0 0 0 0,0 0 0 0 0,0 0-1 0 0,0 0 1 0 0,1 0 0 0 0,-1-1 0 0 0,0 1 0 0 0,1 0 0 0 0,-1 0 0 0 0,1 0-1 0 0,-1 0 1 0 0,1-1 0 0 0,0 1 0 0 0,0 0 0 0 0,-1-1 0 0 0,1 1 0 0 0,0 0-1 0 0,0 0 1 0 0,0-1 0 0 0,0 1 0 0 0,0-1-62 0 0,0 0 54 0 0,0-1 1 0 0,-1 0-1 0 0,1 0 0 0 0,-1 1 0 0 0,0-1 1 0 0,0 0-1 0 0,0 1 0 0 0,-1-3-54 0 0,1 3-7 0 0,0 0-1 0 0,0-1 0 0 0,0 1 0 0 0,0 0 1 0 0,0 0-1 0 0,1 0 0 0 0,-1 0 1 0 0,1-1-1 0 0,0 1 0 0 0,-1 0 0 0 0,1 0 1 0 0,0-1-1 0 0,1 1 0 0 0,-1 0 1 0 0,0-1 7 0 0,1 0-12 0 0,-1-1 1 0 0,1 1 0 0 0,-1 0 0 0 0,0 0 0 0 0,0 0 0 0 0,0 0 0 0 0,0 0 0 0 0,-1-1-1 0 0,1 1 1 0 0,-1 0 0 0 0,0 0 0 0 0,0-1 11 0 0,-5-22 630 0 0,6 22-580 0 0,1 0 1 0 0,-1 0-1 0 0,1 1 1 0 0,-1-1-1 0 0,1 0 1 0 0,0 0 0 0 0,1 0-1 0 0,-1 1 1 0 0,1-1-1 0 0,-1 1 1 0 0,1-1-1 0 0,0 1 1 0 0,0 0 0 0 0,1-1-51 0 0,4-5-245 0 0,0-1 0 0 0,1 2 1 0 0,0-1-1 0 0,0 1 245 0 0,13-13-739 0 0,-6 7-636 0 0,-1 0 0 0 0,2 2 0 0 0,5-4 1375 0 0,8-1-1535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8:30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91 395 11312 0 0,'-3'-1'668'0'0,"-13"-2"-1153"0"0,10-2 2340 0 0,3-3 4194 0 0,3 12-5933 0 0,0 15 308 0 0,0 0 0 0 0,-1 1 0 0 0,-1-1-1 0 0,-1 0 1 0 0,0 0 0 0 0,-4 9-424 0 0,-5 12 143 0 0,3 1-1 0 0,-1 14-142 0 0,-5 47 304 0 0,15-93-626 0 0,5-15-726 0 0,-1 1 536 0 0,2-1-222 0 0</inkml:trace>
  <inkml:trace contextRef="#ctx0" brushRef="#br0" timeOffset="295.146">19 264 15344 0 0,'0'0'704'0'0,"0"0"-15"0"0,0 0-360 0 0,0 0 136 0 0,0 0 110 0 0,0 0 22 0 0,0 0-86 0 0,0 0-386 0 0,0 0-197 0 0,0 0 18 0 0,0 0 118 0 0,6 3 56 0 0,-3-4-501 0 0,-3 1 405 0 0,1 0 0 0 0,0 0 0 0 0,-1 0 0 0 0,1 0 1 0 0,0 0-1 0 0,-1 0 0 0 0,1 0 0 0 0,-1 1 0 0 0,1-1 0 0 0,0 0 0 0 0,-1 0 0 0 0,1 0 0 0 0,-1 1 0 0 0,1-1 0 0 0,0 0 1 0 0,-1 1-1 0 0,1-1-24 0 0,3 10-5741 0 0,-4-2-144 0 0</inkml:trace>
  <inkml:trace contextRef="#ctx0" brushRef="#br0" timeOffset="600.625">266 450 7832 0 0,'1'1'54'0'0,"1"1"0"0"0,-1 0 0 0 0,1-1 1 0 0,-1 1-1 0 0,0 0 0 0 0,0 0 0 0 0,0 0 0 0 0,0 0 1 0 0,0 0-1 0 0,0 0 0 0 0,0 0 0 0 0,-1 0 0 0 0,1 0 1 0 0,-1 0-1 0 0,0 0 0 0 0,1 1-54 0 0,5 17 521 0 0,-3-11-33 0 0,0 0 1 0 0,-1 0 0 0 0,0 0-1 0 0,0 1 1 0 0,-1-1 0 0 0,0 5-489 0 0,3 15 1024 0 0,-3-22-772 0 0,-1-1 0 0 0,1 1 0 0 0,-1-1 1 0 0,0 0-1 0 0,-1 1 0 0 0,0-1 1 0 0,0 1-1 0 0,0-1 0 0 0,-1 0 1 0 0,0 0-1 0 0,0 1 0 0 0,0-1 0 0 0,-3 4-252 0 0,2-4 173 0 0,3-6-117 0 0,0 1 1 0 0,0-1-1 0 0,0 0 0 0 0,-1 1 0 0 0,1-1 0 0 0,0 1 0 0 0,0-1 0 0 0,0 0 0 0 0,-1 1 0 0 0,1-1 1 0 0,0 0-1 0 0,-1 1 0 0 0,1-1 0 0 0,0 0 0 0 0,0 1 0 0 0,-1-1 0 0 0,1 0 0 0 0,-1 1 0 0 0,1-1 1 0 0,0 0-1 0 0,-1 0 0 0 0,1 0 0 0 0,-1 1 0 0 0,1-1 0 0 0,0 0 0 0 0,-1 0 0 0 0,1 0 0 0 0,-1 0 0 0 0,0 0-56 0 0,0 0 442 0 0,1 0-129 0 0,0 0-52 0 0,-3-24 187 0 0,3 20-462 0 0,-1 0-1 0 0,0 0 0 0 0,1 0 1 0 0,0 0-1 0 0,0 0 0 0 0,0-3 15 0 0,0 6 10 0 0,1-5 76 0 0,0-1 0 0 0,0 1 0 0 0,1 0 0 0 0,-1 0-1 0 0,1 0 1 0 0,1 0 0 0 0,1-4-86 0 0,0 3 12 0 0,-1-1 0 0 0,0-1 1 0 0,0 1-1 0 0,-1-1-12 0 0,0 2-86 0 0,0-1 1 0 0,1 0-1 0 0,0 1 1 0 0,4-7 85 0 0,1-1-244 0 0,-4 8 221 0 0,-1 0 1 0 0,1 0 0 0 0,0 1-1 0 0,1 0 1 0 0,-1 0-1 0 0,1 0 1 0 0,1 0 0 0 0,-1 1-1 0 0,5-4 23 0 0,-3 4 0 0 0,-7 4 0 0 0,1 0 0 0 0,0 1 0 0 0,0-1 0 0 0,0 0 0 0 0,0 1 0 0 0,0-1 0 0 0,0 0 0 0 0,0 1 0 0 0,0-1 0 0 0,0 1 0 0 0,0 0 0 0 0,0-1 0 0 0,1 1 0 0 0,-1 0 0 0 0,0 0 0 0 0,0-1 0 0 0,0 1 0 0 0,0 0 0 0 0,0 0 0 0 0,1 0 0 0 0,-1 1 0 0 0,0-1 0 0 0,0 0 0 0 0,0 0 0 0 0,0 1 0 0 0,0-1 0 0 0,1 0 0 0 0,-1 1 0 0 0,1 0 0 0 0,0 0 0 0 0,0 0 0 0 0,0 0 0 0 0,0 0 0 0 0,0 1 0 0 0,0-1 0 0 0,0 1 0 0 0,-1-1 0 0 0,1 1 0 0 0,-1 0 0 0 0,1-1 0 0 0,-1 1 0 0 0,0 0 0 0 0,1 1 0 0 0,14 31 0 0 0,-5-11 0 0 0,-7-10 262 0 0,1-1 0 0 0,-2 0 0 0 0,0 1 0 0 0,0 0 0 0 0,-1-1 0 0 0,-1 1 0 0 0,0 0 0 0 0,0 6-262 0 0,0 8-128 0 0,0 47 127 0 0,-1-44 102 0 0,0-29-113 0 0,0 0 0 0 0,-1-1 0 0 0,1 1 0 0 0,0 0 0 0 0,0-1 0 0 0,0 1 0 0 0,0 0 0 0 0,0-1-1 0 0,0 1 1 0 0,1-1 0 0 0,-1 1 0 0 0,0 0 0 0 0,0-1 0 0 0,0 1 0 0 0,0 0 0 0 0,1-1 0 0 0,-1 1 0 0 0,0-1-1 0 0,1 1 1 0 0,-1-1 0 0 0,0 1 12 0 0,8-11-3084 0 0,-2 2 1570 0 0</inkml:trace>
  <inkml:trace contextRef="#ctx0" brushRef="#br0" timeOffset="926.85">749 203 17503 0 0,'1'1'72'0'0,"0"-1"-1"0"0,0 1 0 0 0,0-1 0 0 0,0 1 0 0 0,0 0 0 0 0,0-1 0 0 0,0 1 0 0 0,0 0 0 0 0,0 0 1 0 0,0 0-1 0 0,0 0 0 0 0,0 0 0 0 0,-1 0 0 0 0,1 0 0 0 0,0 0 0 0 0,-1 0 0 0 0,1 0 0 0 0,-1 0 1 0 0,0 0-1 0 0,1 1 0 0 0,-1-1 0 0 0,0 0 0 0 0,1 0 0 0 0,-1 1 0 0 0,0-1 0 0 0,0 0 0 0 0,0 1-71 0 0,6 54 803 0 0,-3 1 1 0 0,-2-1-1 0 0,-4 20-803 0 0,-1-28 673 0 0,-5 42 316 0 0,7-77-1041 0 0,-1-1 0 0 0,-1 1 0 0 0,0 0 0 0 0,0-1 52 0 0,3-12-276 0 0,0 0 0 0 0,0-1 0 0 0,0 1-1 0 0,0 0 1 0 0,0-1 0 0 0,0 1 0 0 0,0-1-1 0 0,0 0 1 0 0,0 1 0 0 0,0-1 0 0 0,1 1 0 0 0,-1-1-1 0 0,0 0 277 0 0,0 0-578 0 0,-8-4-1021 0 0</inkml:trace>
  <inkml:trace contextRef="#ctx0" brushRef="#br0" timeOffset="1627.131">562 475 13824 0 0,'0'0'314'0'0,"0"0"46"0"0,0 0 22 0 0,0 0-50 0 0,12 3-208 0 0,39 9 693 0 0,-32-7-483 0 0,0 0-1 0 0,0-2 1 0 0,1 0-1 0 0,18 0-333 0 0,-8-3 226 0 0,0 0 0 0 0,-1-2-1 0 0,1-1 1 0 0,-1-1-1 0 0,21-7-225 0 0,-26 5 239 0 0,0 1-1 0 0,0 1 1 0 0,3 1-239 0 0,-16 2 12 0 0,-8 1-8 0 0,0-1 0 0 0,-1 1 0 0 0,1 0 0 0 0,0 0-1 0 0,0 1 1 0 0,-1-1 0 0 0,1 0 0 0 0,0 1-1 0 0,-1 0 1 0 0,1-1 0 0 0,0 1 0 0 0,-1 0 0 0 0,1 1-1 0 0,-1-1 1 0 0,1 0 0 0 0,-1 1 0 0 0,0-1 0 0 0,0 1-1 0 0,0 0 1 0 0,1 0 0 0 0,-1-1 0 0 0,-1 2-1 0 0,1-1-3 0 0,3 4 0 0 0,-1 0-1 0 0,-1 0 0 0 0,1 0 0 0 0,-1 1 0 0 0,0 0 0 0 0,-1-1 0 0 0,1 1 0 0 0,-1 2 1 0 0,-1-4 5 0 0,0 0 0 0 0,0-1-1 0 0,0 1 1 0 0,-1 0 0 0 0,1 0-1 0 0,-1 0 1 0 0,-1 0 0 0 0,1 0-1 0 0,-1 0 1 0 0,1 0-1 0 0,-2 0-4 0 0,-2 9 298 0 0,0-1 0 0 0,-1 0 0 0 0,-2 3-298 0 0,1-1 398 0 0,-11 12 238 0 0,17-26-633 0 0,0-1 0 0 0,0 0 0 0 0,0 0 0 0 0,0 0 0 0 0,0 1 0 0 0,0-1 0 0 0,0 0 0 0 0,0 0 0 0 0,0 0 0 0 0,-1 0 0 0 0,1 0 0 0 0,0 1 0 0 0,0-1-1 0 0,0 0 1 0 0,0 0 0 0 0,0 0 0 0 0,-1 0 0 0 0,1 0 0 0 0,0 0 0 0 0,0 1 0 0 0,0-1 0 0 0,0 0 0 0 0,-1 0 0 0 0,1 0 0 0 0,0 0 0 0 0,0 0 0 0 0,0 0 0 0 0,-1 0 0 0 0,1 0 0 0 0,0 0 0 0 0,0 0 0 0 0,0 0 0 0 0,-1 0 0 0 0,1 0 0 0 0,0 0 0 0 0,0 0 0 0 0,0 0 0 0 0,-1 0 0 0 0,1 0 0 0 0,0-1-1 0 0,0 1 1 0 0,0 0 0 0 0,0 0 0 0 0,-1 0-3 0 0,0-3 74 0 0,1 0-64 0 0,-1-1 0 0 0,1 0 1 0 0,0 0-1 0 0,0 0 0 0 0,0 1 0 0 0,0-1 0 0 0,1 0 0 0 0,-1 0 1 0 0,1 1-1 0 0,0-1 0 0 0,0 0 0 0 0,1 1 0 0 0,-1-1 1 0 0,2-1-11 0 0,2-6-3 0 0,1-1 1 0 0,1 1 0 0 0,6-9 2 0 0,4 0-35 0 0,0 0 1 0 0,0 1-1 0 0,2 0 1 0 0,1 2-1 0 0,10-7 35 0 0,32-21-1043 0 0,15-5 1043 0 0,-19 13-1264 0 0,-43 27 892 0 0,1 1-1 0 0,6-3 373 0 0,-18 10-26 0 0,0 0 0 0 0,0 1 0 0 0,0-1 0 0 0,0 1 0 0 0,0 0 0 0 0,0 0 0 0 0,0 1 0 0 0,0-1-1 0 0,0 1 1 0 0,0 0 0 0 0,0 0 0 0 0,1 0 0 0 0,-1 0 26 0 0,-2 1 4 0 0,-1-1 0 0 0,0 0-1 0 0,1 1 1 0 0,-1-1 0 0 0,0 1 0 0 0,1-1 0 0 0,-1 1-1 0 0,0 0 1 0 0,0-1 0 0 0,0 1 0 0 0,1 0 0 0 0,-1 0-1 0 0,0 0 1 0 0,0 0 0 0 0,0 0 0 0 0,0 0 0 0 0,-1 0-1 0 0,1 0 1 0 0,0 0 0 0 0,0 2-4 0 0,0-1 60 0 0,0 0 0 0 0,0 0 0 0 0,-1 1 0 0 0,1-1 0 0 0,-1 0-1 0 0,0 1 1 0 0,0-1 0 0 0,0 0 0 0 0,0 1 0 0 0,0-1 0 0 0,-1 3-60 0 0,0 4 104 0 0,-2 0-1 0 0,1 0 1 0 0,-2 0 0 0 0,1 0-1 0 0,-4 6-103 0 0,-5 9 0 0 0,-1-1 0 0 0,0 0 0 0 0,-2-1 0 0 0,-14 16 0 0 0,14-23 0 0 0,12-12 0 0 0,0 0 0 0 0,0 0 0 0 0,0 1 0 0 0,0-1 0 0 0,0 1 0 0 0,1-1 0 0 0,-3 5 0 0 0,2-1 0 0 0,2-7 0 0 0,1 0 0 0 0,0 0 0 0 0,0 0 0 0 0,0 0 0 0 0,0 0 0 0 0,0 0 0 0 0,0 0 0 0 0,0 0 0 0 0,0 1 0 0 0,0-1 0 0 0,0 0 0 0 0,0 0 0 0 0,0 0 0 0 0,0 0 0 0 0,0 0 0 0 0,0 0 0 0 0,0 0 0 0 0,0 0 0 0 0,0 0 0 0 0,0 0 0 0 0,0 0 0 0 0,0 0 0 0 0,0 0 0 0 0,0 0 0 0 0,0 1 0 0 0,0-1 0 0 0,0 0 0 0 0,0 0 0 0 0,0 0 0 0 0,0 0 0 0 0,0 0 0 0 0,0 0 0 0 0,0 0 0 0 0,0 0 0 0 0,0 0 0 0 0,0 0 0 0 0,0 0 0 0 0,0 0 0 0 0,0 0 0 0 0,0 0 0 0 0,0 0 0 0 0,0 0 0 0 0,0 1 0 0 0,1-1 0 0 0,-1 0 0 0 0,0 0 0 0 0,0 0 0 0 0,0 0 0 0 0,0 0 0 0 0,0 0 0 0 0,0 0 0 0 0,0 0 0 0 0,0 0 0 0 0,0 0 0 0 0,0 0 0 0 0,0 0 0 0 0,0 0 0 0 0,7-1 0 0 0,8-4 0 0 0,-8 0 156 0 0,0 0 0 0 0,0 0-1 0 0,0 0 1 0 0,-1-1 0 0 0,1 0 0 0 0,-1-1-1 0 0,-1 1 1 0 0,1-1 0 0 0,-1 0-1 0 0,-1 0 1 0 0,1-1 0 0 0,-1 0-1 0 0,1-4-155 0 0,1 1-1 0 0,-1 1 0 0 0,1-1 1 0 0,3-2 0 0 0,13-24-374 0 0,-21 35 377 0 0,0 0-1 0 0,0-1 0 0 0,1 2 1 0 0,-1-1-1 0 0,1 0 0 0 0,0 0 1 0 0,-1 0-1 0 0,1 1 0 0 0,0-1 1 0 0,0 1-1 0 0,0-1 0 0 0,0 1 1 0 0,0 0-1 0 0,1 0 0 0 0,-1 0 1 0 0,0 0-1 0 0,1 0-2 0 0,-2 1 9 0 0,0-1 1 0 0,0 1-1 0 0,0 0 0 0 0,0 0 1 0 0,1-1-1 0 0,-1 1 1 0 0,0 0-1 0 0,0 0 0 0 0,0 0 1 0 0,0 0-1 0 0,1 1 0 0 0,-1-1 1 0 0,0 0-1 0 0,0 0 1 0 0,0 1-1 0 0,0-1 0 0 0,0 1 1 0 0,0-1-1 0 0,0 1 1 0 0,0-1-1 0 0,0 1 0 0 0,0 0 1 0 0,0-1-1 0 0,0 1 0 0 0,0 0 1 0 0,0 0-1 0 0,0-1 1 0 0,-1 1-1 0 0,1 0 0 0 0,0 0 1 0 0,-1 0-1 0 0,1 0 1 0 0,0 0-1 0 0,-1 0 0 0 0,1 1-9 0 0,6 11-1 0 0,-6-11 7 0 0,0 0 0 0 0,0 0 0 0 0,0-1 0 0 0,0 1 0 0 0,0 0 0 0 0,0 0 1 0 0,-1 1-1 0 0,1-1 0 0 0,0 1-6 0 0,1 5 17 0 0,0 0 0 0 0,1 0 0 0 0,1 0 1 0 0,1 4-18 0 0,7 15 5 0 0,10 19 86 0 0,-20-42-79 0 0,0-1 0 0 0,0 0-1 0 0,0 0 1 0 0,0 0 0 0 0,1 0 0 0 0,1 2-12 0 0,7 8 58 0 0,-10-12-85 0 0,0 0 1 0 0,0 0-1 0 0,0 0 0 0 0,0 0 0 0 0,0 0 0 0 0,0 0 0 0 0,0 0 0 0 0,0-1 1 0 0,0 1-1 0 0,1 0 0 0 0,-1-1 0 0 0,0 1 0 0 0,1-1 0 0 0,-1 0 0 0 0,0 1 1 0 0,1-1-1 0 0,-1 0 0 0 0,0 0 0 0 0,1 0 0 0 0,-1 0 0 0 0,1 0 0 0 0,-1 0 1 0 0,0 0-1 0 0,1 0 0 0 0,-1 0 27 0 0,4-1-723 0 0,0 0-1 0 0,0-1 1 0 0,0 1 0 0 0,-1-1 0 0 0,1 0 0 0 0,1-1 723 0 0,7-5-6241 0 0</inkml:trace>
  <inkml:trace contextRef="#ctx0" brushRef="#br0" timeOffset="1951.115">2256 201 13824 0 0,'0'0'629'0'0,"0"0"-12"0"0,-5 6-294 0 0,-4 1 107 0 0,7-5-221 0 0,0-1-1 0 0,-1 1 1 0 0,1 0 0 0 0,0 1 0 0 0,0-1 0 0 0,0 0 0 0 0,0 1-209 0 0,-9 11 792 0 0,0-1 1 0 0,-1 0 0 0 0,-1 0-1 0 0,-11 8-792 0 0,3-3 472 0 0,11-8-361 0 0,1 0-1 0 0,0 1 0 0 0,1-1 0 0 0,0 2 0 0 0,0-1 0 0 0,2 1 1 0 0,-1 0-1 0 0,1 1 0 0 0,1-1 0 0 0,0 1 0 0 0,1 1-110 0 0,2-9 14 0 0,1 1-1 0 0,0-1 0 0 0,0 0 0 0 0,1 0 0 0 0,-1 0 0 0 0,1 0 1 0 0,0 0-1 0 0,1 1 0 0 0,-1-1 0 0 0,1 1-13 0 0,0-4 3 0 0,-1 0 1 0 0,1 1-1 0 0,0-1 0 0 0,-1 0 0 0 0,1 0 1 0 0,0 0-1 0 0,0 0 0 0 0,1 0 1 0 0,-1 0-1 0 0,0 0 0 0 0,1 0 0 0 0,-1 0 1 0 0,1-1-1 0 0,-1 1 0 0 0,1 0 1 0 0,0-1-1 0 0,0 0 0 0 0,0 1 0 0 0,0-1 1 0 0,0 0-1 0 0,0 0 0 0 0,2 1-3 0 0,9 1 140 0 0,1 0-1 0 0,0 0 1 0 0,0-1-1 0 0,0-1 1 0 0,1-1-1 0 0,-1 0 0 0 0,0 0 1 0 0,1-2-140 0 0,-5 2 20 0 0,21-4-1116 0 0,0 0 1 0 0,-1-2-1 0 0,0-2 0 0 0,7-3 1096 0 0,-6 3-1435 0 0,-3-1-5090 0 0</inkml:trace>
  <inkml:trace contextRef="#ctx0" brushRef="#br0" timeOffset="2756.59">2759 315 15664 0 0,'-3'0'143'0'0,"0"0"0"0"0,0 0 1 0 0,0 0-1 0 0,0 1 0 0 0,0-1 0 0 0,0 1 1 0 0,0 0-1 0 0,1-1 0 0 0,-1 2 1 0 0,0-1-1 0 0,1 0 0 0 0,-1 0-143 0 0,-9 6 236 0 0,1-1-1 0 0,1 2 1 0 0,-1-1-1 0 0,1 1 1 0 0,0 1-1 0 0,1 0 0 0 0,-7 9-235 0 0,13-15 76 0 0,-2 2-30 0 0,-1 2 1 0 0,1-1-1 0 0,1 0 0 0 0,-1 1 1 0 0,1 0-1 0 0,0 0 0 0 0,-1 5-46 0 0,3-9 25 0 0,1-1-1 0 0,-1 1 0 0 0,0-1 0 0 0,0 1 0 0 0,0-1 0 0 0,0 0 0 0 0,0 0 0 0 0,-1 1-24 0 0,2-2 59 0 0,-1 0 0 0 0,1 0 0 0 0,0 1 0 0 0,-1-1 0 0 0,1 0 0 0 0,0 1 0 0 0,0-1 0 0 0,0 1 0 0 0,0-1 0 0 0,0 1 0 0 0,0-1 0 0 0,0 1 0 0 0,1 0 0 0 0,-1-1 0 0 0,1 1 0 0 0,-1 0 0 0 0,1 0 0 0 0,-1 0 0 0 0,1-1 0 0 0,0 1 0 0 0,0 1-59 0 0,1 8 424 0 0,-2-7-412 0 0,1-1 0 0 0,0 0 1 0 0,0 0-1 0 0,1 0 0 0 0,-1 0 1 0 0,1 0-1 0 0,-1 0 0 0 0,1 0 0 0 0,0 0 1 0 0,0 0-1 0 0,1 0 0 0 0,-1 0 1 0 0,0 0-1 0 0,1 0 0 0 0,1 1-12 0 0,1-1 3 0 0,7 6-28 0 0,-11-8 22 0 0,0-1 1 0 0,1 0 0 0 0,-1 1 0 0 0,0-1 0 0 0,0 0 0 0 0,1 1 0 0 0,-1-1 0 0 0,0 0 0 0 0,0 1 0 0 0,0-1 0 0 0,0 0-1 0 0,1 1 1 0 0,-1-1 0 0 0,0 1 0 0 0,0-1 0 0 0,0 0 0 0 0,0 1 0 0 0,0-1 0 0 0,0 1 0 0 0,0-1 0 0 0,0 0 0 0 0,0 1-1 0 0,0-1 1 0 0,0 1 0 0 0,0-1 0 0 0,0 0 0 0 0,0 1 0 0 0,-1-1 2 0 0,15 4-71 0 0,-4-2 176 0 0,10 1 16 0 0,13-11-123 0 0,-31 8 2 0 0,0-1 0 0 0,0 1 0 0 0,0-1 0 0 0,0 0 0 0 0,1 0 0 0 0,-1 0 0 0 0,0 0 0 0 0,-1 0 0 0 0,1-1 0 0 0,0 1 0 0 0,0-1 0 0 0,0 1 0 0 0,-1-1 0 0 0,1 1 0 0 0,-1-1 0 0 0,1 0 0 0 0,-1 0 0 0 0,1-1 0 0 0,-1 2 0 0 0,-1-1 0 0 0,1 1-1 0 0,0-1 1 0 0,0 1 0 0 0,0 0-1 0 0,0 0 1 0 0,0 0 0 0 0,1-1-1 0 0,-1 1 1 0 0,0 0 0 0 0,1 0-1 0 0,-1 1 1 0 0,0-1 0 0 0,1 0 0 0 0,-1 0-1 0 0,2 0 1 0 0,-1 0 16 0 0,0 1 0 0 0,0-1 0 0 0,-1 0 1 0 0,1 0-1 0 0,0-1 0 0 0,-1 1 0 0 0,1 0 0 0 0,-1 0 0 0 0,1-1 0 0 0,-1 1 0 0 0,0-1 0 0 0,1-1-16 0 0,5-13 334 0 0,-6 13-287 0 0,0 1 0 0 0,-1 0-1 0 0,1-1 1 0 0,0 1 0 0 0,1 0 0 0 0,-1 0-1 0 0,0 0 1 0 0,1-1 0 0 0,-1 1-47 0 0,6-5 121 0 0,-6 6-97 0 0,0 1-1 0 0,0-1 0 0 0,0 0 1 0 0,0 0-1 0 0,0 0 1 0 0,0 0-1 0 0,-1 0 0 0 0,1 0 1 0 0,0 0-1 0 0,-1 0 1 0 0,1 0-1 0 0,-1 0 1 0 0,1-1-1 0 0,-1 1 0 0 0,1 0 1 0 0,-1 0-1 0 0,0 0 1 0 0,1-1-1 0 0,-1 1 0 0 0,0 0 1 0 0,0-1-1 0 0,0 1 1 0 0,0 0-1 0 0,0 0 0 0 0,-1-1 1 0 0,1 1-1 0 0,0 0-23 0 0,0 0 9 0 0,0 0 0 0 0,-1-1-1 0 0,1 1 1 0 0,0 0 0 0 0,0 0-1 0 0,1 0 1 0 0,-1-1 0 0 0,0 1-1 0 0,0 0 1 0 0,0 0 0 0 0,1 0 0 0 0,-1 0-1 0 0,1 0 1 0 0,-1 0 0 0 0,1 0-1 0 0,-1 0 1 0 0,1-1-9 0 0,0 1-30 0 0,-1 0 1 0 0,1 0-1 0 0,-1 0 0 0 0,1 0 1 0 0,-1-1-1 0 0,1 1 0 0 0,-1 0 0 0 0,0 0 1 0 0,0-1-1 0 0,1 1 0 0 0,-1 0 1 0 0,0-1-1 0 0,0 1 0 0 0,0 0 1 0 0,-1-1-1 0 0,1 1 0 0 0,0 0 1 0 0,0-1 29 0 0,0-1 73 0 0,0 2-64 0 0,0 1 0 0 0,0 0 0 0 0,0 0 0 0 0,0 0 0 0 0,0 0 0 0 0,0 0 0 0 0,0-1-1 0 0,0 1 1 0 0,0 0 0 0 0,0 0 0 0 0,0 0 0 0 0,0 0 0 0 0,0 0 0 0 0,0-1 0 0 0,0 1 0 0 0,0 0-1 0 0,0 0 1 0 0,0 0 0 0 0,0 0 0 0 0,0 0 0 0 0,0-1 0 0 0,0 1 0 0 0,-1 0 0 0 0,1 0 0 0 0,0 0-1 0 0,0 0 1 0 0,0 0 0 0 0,0 0 0 0 0,0-1 0 0 0,0 1 0 0 0,0 0 0 0 0,0 0 0 0 0,-1 0 0 0 0,1 0-1 0 0,0 0 1 0 0,0 0 0 0 0,0 0 0 0 0,0 0 0 0 0,0 0 0 0 0,-1 0 0 0 0,1 0 0 0 0,0 0 0 0 0,0-1-1 0 0,0 1 1 0 0,0 0 0 0 0,0 0 0 0 0,-1 0 0 0 0,1 0 0 0 0,0 0 0 0 0,0 0 0 0 0,0 1 0 0 0,0-1-1 0 0,0 0 1 0 0,-1 0 0 0 0,1 0 0 0 0,0 0 0 0 0,0 0 0 0 0,0 0 0 0 0,0 0 0 0 0,0 0 0 0 0,-1 0-1 0 0,1 0 1 0 0,0 0 0 0 0,0 0-9 0 0,1 3 0 0 0,-2 7 0 0 0,0-9 0 0 0,1 0 0 0 0,0 0 0 0 0,-1 0 0 0 0,1 0 0 0 0,0 0 0 0 0,0 0 0 0 0,0-1 0 0 0,-1 1 0 0 0,1 0 0 0 0,0 0 0 0 0,0 0 0 0 0,1 0 0 0 0,-1 0 0 0 0,0 0 0 0 0,0 0 0 0 0,3 7 0 0 0,-2-6 0 0 0,0 1 0 0 0,0-1 0 0 0,0 0 0 0 0,0 1 0 0 0,-1-1 0 0 0,1 1 0 0 0,-1-1 0 0 0,0 1 0 0 0,0-1 0 0 0,0 1 0 0 0,0-1 0 0 0,0 2 0 0 0,0-2 0 0 0,0-1 0 0 0,0 1 0 0 0,0 0 0 0 0,0-1 0 0 0,0 1 0 0 0,0-1 0 0 0,1 1 0 0 0,-1-1 0 0 0,1 1 0 0 0,-1-1 0 0 0,1 1 0 0 0,0-1 0 0 0,0 2 0 0 0,0-2 0 0 0,-1 0 0 0 0,1 0 0 0 0,-1 1 0 0 0,1-1 0 0 0,-1 0 0 0 0,1 1 0 0 0,-1-1 0 0 0,0 0 0 0 0,1 1 0 0 0,-1-1 0 0 0,0 0 0 0 0,0 1 0 0 0,0-1 0 0 0,0 0 0 0 0,0 1 0 0 0,0-1 0 0 0,-1 0 0 0 0,1 1 0 0 0,-1 0 0 0 0,1-1 0 0 0,0-1 0 0 0,0 1 0 0 0,0 0 0 0 0,-1 0 0 0 0,1 0 0 0 0,0 0 0 0 0,0 0 0 0 0,0 0 0 0 0,1 0 0 0 0,-1 0 0 0 0,0 0 0 0 0,0 0 0 0 0,0 0 0 0 0,1 0 0 0 0,-1 0 0 0 0,0-1 0 0 0,1 1 0 0 0,-1 0 0 0 0,1 0 0 0 0,-1 0 0 0 0,1 0 0 0 0,0 0 0 0 0,0 0 0 0 0,-1 1 0 0 0,1-1 0 0 0,-1 0 0 0 0,1 0 0 0 0,-1 1 0 0 0,1-1 0 0 0,-1 1 0 0 0,0-1 0 0 0,0 0 0 0 0,1 2 0 0 0,-2 2 0 0 0,1-4 0 0 0,0 0 0 0 0,0 0 0 0 0,0 0 0 0 0,0 0 0 0 0,0 0 0 0 0,0 0 0 0 0,0 1 0 0 0,1-1 0 0 0,-1 0 0 0 0,0 0 0 0 0,1 0 0 0 0,-1 0 0 0 0,0 0 0 0 0,1 0 0 0 0,-1 0 0 0 0,1 0 0 0 0,0 0 0 0 0,10 10 0 0 0,-6-10 0 0 0,-3-2 0 0 0,4 2 0 0 0,1-1 0 0 0,-1 0 0 0 0,0-1 0 0 0,0 1 0 0 0,1-2 0 0 0,-1 1 0 0 0,0 0 0 0 0,0-1 0 0 0,0 0 0 0 0,0 0 0 0 0,-1-1 0 0 0,1 0 0 0 0,4-3 0 0 0,-9 6 0 0 0,0-1 0 0 0,0 0 0 0 0,0 0 0 0 0,0 0 0 0 0,0 0 0 0 0,0 0 0 0 0,0 0 0 0 0,0 0 0 0 0,-1 0 0 0 0,1 0 0 0 0,0-1 0 0 0,-1 1 0 0 0,1 0 0 0 0,8-12 0 0 0,-6 10 0 0 0,0 1 0 0 0,-1 0 0 0 0,1-1 0 0 0,-1 1 0 0 0,0 0 0 0 0,0-1 0 0 0,0 1 0 0 0,0-1 0 0 0,0 0 0 0 0,0 1 0 0 0,-1-1 0 0 0,0 0 0 0 0,1 0 0 0 0,0-3 0 0 0,0-1 0 0 0,1-1 0 0 0,0 1 0 0 0,4-6 0 0 0,-4 7 0 0 0,0 1 0 0 0,-1 0 0 0 0,1-1 0 0 0,-1 1 0 0 0,0-1 0 0 0,-1 0 0 0 0,1-4 0 0 0,-2 8 0 0 0,1-1 0 0 0,-1 1 0 0 0,0 0 0 0 0,1-1 0 0 0,0 1 0 0 0,-1 0 0 0 0,1-1 0 0 0,0 1 0 0 0,0 0 0 0 0,1 0 0 0 0,-1-1 0 0 0,0 1 0 0 0,1 0 0 0 0,-1 1 0 0 0,1-1 0 0 0,-1 0 0 0 0,1 0 0 0 0,2-1 0 0 0,3-9-23 0 0,6-9-565 0 0,-13 21 591 0 0,0 0 0 0 0,1-1 0 0 0,-1 1 0 0 0,1-1 1 0 0,-1 1-1 0 0,0 0 0 0 0,1-1 0 0 0,-1 1 0 0 0,1 0 1 0 0,-1 0-1 0 0,1-1 0 0 0,-1 1 0 0 0,1 0 0 0 0,-1 0 0 0 0,1 0 1 0 0,-1 0-1 0 0,1-1 0 0 0,-1 1 0 0 0,1 0 0 0 0,-1 0 1 0 0,1 0-1 0 0,-1 0 0 0 0,1 0 0 0 0,-1 0 0 0 0,1 0 1 0 0,0 1-1 0 0,-1-1 0 0 0,1 0 0 0 0,-1 0 0 0 0,1 0 1 0 0,-1 0-1 0 0,1 1 0 0 0,-1-1 0 0 0,0 0 0 0 0,1 1-3 0 0,17 13 264 0 0,-17-14-299 0 0,0 1 0 0 0,-1 0 0 0 0,1 0 0 0 0,-1 0 0 0 0,1-1 0 0 0,0 1-1 0 0,-1 0 1 0 0,0 0 0 0 0,1 0 0 0 0,-1 0 0 0 0,1 0 0 0 0,-1 0 0 0 0,0 0 0 0 0,0 0 0 0 0,0 0 0 0 0,0 0 0 0 0,1 0 0 0 0,-1 0 0 0 0,0 0 0 0 0,-1 0 35 0 0,1 3-70 0 0,0 1 0 0 0,0-1 0 0 0,0 0 0 0 0,1 0 0 0 0,-1 0 0 0 0,1 0 0 0 0,0 0 70 0 0,0 0-10 0 0,0 0-1 0 0,0 0 1 0 0,-1 0-1 0 0,0 0 1 0 0,1 0 0 0 0,-2 0-1 0 0,1-1 1 0 0,0 2 10 0 0,-1 1-38 0 0,0-2 7 0 0,0-1 0 0 0,0 0 1 0 0,1 1-1 0 0,0-1 0 0 0,0 1 0 0 0,0-1 1 0 0,0 1-1 0 0,0-1 0 0 0,1 1 0 0 0,-1 0 31 0 0,1-2-4 0 0,-1 0-1 0 0,0 0 0 0 0,0 0 1 0 0,0 0-1 0 0,0 0 0 0 0,0 0 1 0 0,0 0-1 0 0,-1 0 1 0 0,1 0-1 0 0,-1 1 5 0 0,1-2 16 0 0,-1 0 0 0 0,1 1 0 0 0,0-1 0 0 0,-1 1-1 0 0,1-1 1 0 0,0 0 0 0 0,0 1 0 0 0,0-1 0 0 0,0 0 0 0 0,0 1 0 0 0,0-1 0 0 0,1 1 0 0 0,-1-1 0 0 0,0 0 0 0 0,1 1 0 0 0,-1-1 0 0 0,1 0-1 0 0,0 1 1 0 0,-1-1-16 0 0,2 2-18 0 0,0 0-1 0 0,-1 0 0 0 0,1 0 0 0 0,0 0 1 0 0,1-1-1 0 0,-1 1 0 0 0,0-1 1 0 0,1 1-1 0 0,-1-1 0 0 0,1 0 0 0 0,0 0 1 0 0,1 1 18 0 0,1-2 107 0 0,-1 1 1 0 0,0-1 0 0 0,0 0 0 0 0,1 0 0 0 0,-1 0-1 0 0,1-1 1 0 0,-1 1 0 0 0,1-1 0 0 0,3 0-108 0 0,-5 0 32 0 0,0 0 0 0 0,1 0 0 0 0,-1-1 0 0 0,0 1 0 0 0,0-1 0 0 0,1 0 0 0 0,-1 1 0 0 0,0-1 0 0 0,0-1 0 0 0,0 1 0 0 0,0 0 0 0 0,0-1 0 0 0,0 1 0 0 0,0-1 0 0 0,-1 0 0 0 0,1 0 0 0 0,0-1-32 0 0,5-4 79 0 0,-6 6-56 0 0,1-1 0 0 0,-1 0 0 0 0,0 0 1 0 0,0 0-1 0 0,0-1 0 0 0,0 1 0 0 0,0 0 1 0 0,-1-1-1 0 0,1 1 0 0 0,-1-1 0 0 0,2-2-23 0 0,7-11 0 0 0,-8 15 1 0 0,-1-1 0 0 0,0 1 0 0 0,0-1 1 0 0,1 1-1 0 0,-1-1 0 0 0,-1 0 1 0 0,1 1-1 0 0,0-1 0 0 0,0 0 0 0 0,-1 0 1 0 0,1 0-1 0 0,-1 1 0 0 0,1-2-1 0 0,-1-14 79 0 0,0 12-50 0 0,0 1 1 0 0,0 0-1 0 0,1-1 1 0 0,-1 1 0 0 0,1 0-1 0 0,1-4-29 0 0,0 0 33 0 0,0 0-1 0 0,0-1 1 0 0,-1 1-1 0 0,0-2-32 0 0,0 4 17 0 0,0 0 0 0 0,0-1 0 0 0,0 1 0 0 0,1 0 0 0 0,-1 0-1 0 0,2 0 1 0 0,-1 0-17 0 0,-1 4-19 0 0,0 0 0 0 0,0 0 1 0 0,0-1-1 0 0,0 1 0 0 0,0 0 0 0 0,0 0 0 0 0,-1-1 0 0 0,1 1 0 0 0,-1 0 0 0 0,0-1 0 0 0,0 1 0 0 0,0-1 1 0 0,0 1-1 0 0,0 0 0 0 0,0-1 0 0 0,-1 1 0 0 0,0-3 19 0 0,1 4-7 0 0,0 0 0 0 0,0 0 0 0 0,0-1 0 0 0,0 1 0 0 0,0 0 0 0 0,0 0 0 0 0,0-1 0 0 0,1 1 0 0 0,-1 0 0 0 0,0 0 0 0 0,1-1 0 0 0,0 1 7 0 0,-1-1-2 0 0,1 1 0 0 0,-1 0 0 0 0,0 0 0 0 0,1-1 0 0 0,-1 1 0 0 0,0 0-1 0 0,0 0 1 0 0,0-1 0 0 0,0 1 0 0 0,0 0 0 0 0,0-1 0 0 0,0 1 0 0 0,0 0 0 0 0,0 0-1 0 0,0-1 1 0 0,-1 1 0 0 0,1 0 0 0 0,-1 0 0 0 0,1-1 0 0 0,-1 1 0 0 0,1 0 0 0 0,-1 0-1 0 0,0 0 1 0 0,0 0 2 0 0,1-1 2 0 0,-1 0-1 0 0,-9-3-16 0 0,28 7-236 0 0,5-1-3640 0 0,-16 1-3242 0 0</inkml:trace>
  <inkml:trace contextRef="#ctx0" brushRef="#br0" timeOffset="3054.896">3520 273 8288 0 0,'8'3'756'0'0,"-7"-3"-752"0"0,-1 0 0 0 0,0 0 0 0 0,1 0 0 0 0,-1 0 0 0 0,0 0 0 0 0,1 0 0 0 0,-1 1 0 0 0,0-1 0 0 0,1 0 0 0 0,-1 0 0 0 0,0 0 0 0 0,1 1 0 0 0,-1-1 0 0 0,0 0 0 0 0,0 0 0 0 0,1 1 0 0 0,-1-1 0 0 0,0 0 0 0 0,0 1 1 0 0,1-1-1 0 0,-1 0 0 0 0,0 1 0 0 0,0-1 0 0 0,0 0 0 0 0,0 1 0 0 0,1-1 0 0 0,-1 0 0 0 0,0 1 0 0 0,0-1 0 0 0,0 0 0 0 0,0 1 0 0 0,0-1 0 0 0,0 1 0 0 0,0-1 0 0 0,0 0 0 0 0,0 1 0 0 0,0-1-4 0 0,0 1-1 0 0,10 12 1115 0 0,-10-12-998 0 0,1-1 0 0 0,0 1 0 0 0,-1-1 0 0 0,1 1 0 0 0,0 0 0 0 0,-1-1 1 0 0,1 1-1 0 0,-1 0 0 0 0,1 0 0 0 0,-1-1 0 0 0,1 1 0 0 0,-1 0 0 0 0,0 0 0 0 0,1 0 1 0 0,-1-1-1 0 0,0 1 0 0 0,0 0 0 0 0,0 0 0 0 0,1 0 0 0 0,-1 0 0 0 0,0 0 0 0 0,0 0 0 0 0,0 0 1 0 0,0-1-1 0 0,-1 1 0 0 0,1 0 0 0 0,0 1-116 0 0,0 0 220 0 0,-1 0 0 0 0,1 1 1 0 0,0-1-1 0 0,0 0 0 0 0,0 1 0 0 0,1-1 1 0 0,-1 0-1 0 0,1 1 0 0 0,-1-1 0 0 0,1 0 1 0 0,0 0-1 0 0,0 2-220 0 0,0-2 114 0 0,0 1-1 0 0,0-1 1 0 0,-1 1 0 0 0,1-1-1 0 0,-1 1 1 0 0,1 0 0 0 0,-1-1-1 0 0,0 1 1 0 0,0 0-1 0 0,0-1 1 0 0,-1 3-114 0 0,-19 58 3866 0 0,17-52-3456 0 0,2-8-313 0 0,0-1 0 0 0,1 1-1 0 0,0-1 1 0 0,-1 1 0 0 0,1-1 0 0 0,0 1 0 0 0,1 0-1 0 0,-1-1 1 0 0,0 1 0 0 0,1-1 0 0 0,0 2-97 0 0,-1-2 59 0 0,1 0 1 0 0,-1 0-1 0 0,0 1 0 0 0,1-1 1 0 0,-1 0-1 0 0,0 0 1 0 0,0 1-1 0 0,-1-1 1 0 0,1 0-1 0 0,0 0 0 0 0,-1 1 1 0 0,1-1-1 0 0,-1 0-59 0 0,0 0 33 0 0,1-1-1 0 0,-1 1 0 0 0,1-1 1 0 0,0 1-1 0 0,0 0 0 0 0,-1-1 1 0 0,1 1-1 0 0,0 0 1 0 0,0 0-1 0 0,1-1 0 0 0,-1 2-32 0 0,0-2-5 0 0,1 0-1 0 0,-1-1 1 0 0,0 1 0 0 0,0 0-1 0 0,0-1 1 0 0,0 1 0 0 0,0 0-1 0 0,0 0 1 0 0,0-1-1 0 0,0 1 1 0 0,0 0 0 0 0,0-1-1 0 0,-1 1 1 0 0,1 0 0 0 0,0 0-1 0 0,0-1 1 0 0,-1 1-1 0 0,1 0 1 0 0,0-1 0 0 0,-1 1-1 0 0,1-1 1 0 0,0 1 0 0 0,-1-1-1 0 0,1 1 1 0 0,-1 0-1 0 0,1-1 1 0 0,-1 1 0 0 0,1-1-1 0 0,-1 1 6 0 0,-3 1 6 0 0,5-3 13 0 0,6-6-300 0 0,-3 1-461 0 0,0 0-400 0 0,0 0 0 0 0,0 0 1 0 0,1 1-1 0 0,0-1 1142 0 0,8-7-6738 0 0</inkml:trace>
  <inkml:trace contextRef="#ctx0" brushRef="#br0" timeOffset="3350.683">3816 4 13936 0 0,'0'0'637'0'0,"0"0"-13"0"0,1-1-399 0 0,3 0-66 0 0,-4 0-42 0 0,1 1 1 0 0,0 0 0 0 0,0 0-1 0 0,-1 0 1 0 0,1-1-1 0 0,0 1 1 0 0,0 0-1 0 0,0 0 1 0 0,-1 0 0 0 0,1 0-1 0 0,0 0 1 0 0,0 1-1 0 0,0-1 1 0 0,-1 0-1 0 0,1 0 1 0 0,0 0 0 0 0,0 1-1 0 0,-1-1 1 0 0,1 0-1 0 0,0 1 1 0 0,-1-1-1 0 0,1 1 1 0 0,0-1 0 0 0,-1 1-1 0 0,1-1 1 0 0,0 1-1 0 0,-1-1 1 0 0,1 1-1 0 0,-1 0 1 0 0,1-1 0 0 0,-1 1-1 0 0,0 0 1 0 0,1-1-1 0 0,-1 1 1 0 0,0 0-1 0 0,1-1 1 0 0,-1 1 0 0 0,0 0-118 0 0,2 5 336 0 0,0 0 0 0 0,0-1 0 0 0,0 1 0 0 0,0 6-336 0 0,-1-4 262 0 0,17 64 696 0 0,-5-25 434 0 0,-3 0 0 0 0,-1 3-1392 0 0,28 164 458 0 0,-35-202-380 0 0,-2-11-81 0 0,0-1 1 0 0,0 0-1 0 0,0 0 1 0 0,0 0-1 0 0,0 0 1 0 0,0 0-1 0 0,0 0 1 0 0,0 0-1 0 0,0 0 1 0 0,0 0-1 0 0,0 0 1 0 0,0 0-1 0 0,0 0 1 0 0,0 0-1 0 0,0 0 1 0 0,0 1-1 0 0,0-1 1 0 0,0 0-1 0 0,0 0 1 0 0,0 0-1 0 0,0 0 0 0 0,0 0 1 0 0,0 0-1 0 0,0 0 1 0 0,0 0-1 0 0,0 0 1 0 0,0 0-1 0 0,0 0 1 0 0,0 0-1 0 0,0 0 1 0 0,0 0-1 0 0,0 0 1 0 0,0 0-1 0 0,0 0 1 0 0,0 0-1 0 0,-1 0 1 0 0,1 1-1 0 0,0-1 1 0 0,0 0-1 0 0,0 0 1 0 0,0 0-1 0 0,0 0 1 0 0,0 0-1 0 0,0 0 0 0 0,0 0 1 0 0,0 0-1 0 0,0 0 1 0 0,0 0-1 0 0,0 0 1 0 0,0 0-1 0 0,0 0 1 0 0,-1 0-1 0 0,1 0 1 0 0,0 0-1 0 0,0 0 1 0 0,0 0-1 0 0,0 0 1 0 0,0 0-1 0 0,0-1 1 0 0,0 1-1 0 0,0 0 1 0 0,0 0-1 0 0,0 0 3 0 0,-12-15-1058 0 0,3 1-193 0 0,-19-25-3295 0 0,16 24 2274 0 0</inkml:trace>
  <inkml:trace contextRef="#ctx0" brushRef="#br0" timeOffset="3786.352">3772 276 10136 0 0,'-2'-1'-40'0'0,"2"1"71"0"0,-1 0 0 0 0,1-1 0 0 0,-1 1 0 0 0,1 0 1 0 0,-1 0-1 0 0,0-1 0 0 0,1 1 0 0 0,-1 0 0 0 0,0 0 0 0 0,1 0 0 0 0,-1 0 0 0 0,1 0 0 0 0,-1 0 1 0 0,0 0-1 0 0,1 0 0 0 0,-1 0 0 0 0,0 0 0 0 0,1 0 0 0 0,-1 1 0 0 0,1-1 0 0 0,-1 0 0 0 0,0 0 1 0 0,1 1-1 0 0,-1-1 0 0 0,1 0 0 0 0,-1 1 0 0 0,1-1 0 0 0,-1 0 0 0 0,1 1 0 0 0,-1-1 1 0 0,1 1-1 0 0,-1-1 0 0 0,1 1 0 0 0,-1-1 0 0 0,1 1 0 0 0,0-1 0 0 0,-1 1 0 0 0,1-1 0 0 0,0 1 1 0 0,0 0-1 0 0,-1-1-31 0 0,2 1 161 0 0,-1 0 1 0 0,0 0-1 0 0,0 0 1 0 0,1 0-1 0 0,-1-1 0 0 0,0 1 1 0 0,1 0-1 0 0,-1 0 1 0 0,1-1-1 0 0,-1 1 1 0 0,1 0-1 0 0,-1-1 1 0 0,1 1-1 0 0,-1-1 1 0 0,1 1-1 0 0,0 0 1 0 0,0-1-1 0 0,-1 1 0 0 0,1-1 1 0 0,0 0-1 0 0,-1 1 1 0 0,1-1-162 0 0,18 11 1689 0 0,-10-8-1339 0 0,-1 0 0 0 0,1-1 0 0 0,0 1 1 0 0,0-2-1 0 0,0 1 0 0 0,0-1 0 0 0,0-1 1 0 0,0 1-1 0 0,0-2 0 0 0,0 1 0 0 0,0-1 0 0 0,8-2-350 0 0,9-4 491 0 0,19-3-310 0 0,-43 10-154 0 0,1-1 0 0 0,-1 1 0 0 0,1-1-1 0 0,-1 0 1 0 0,0 0 0 0 0,1 0-1 0 0,-1 0 1 0 0,0 0 0 0 0,0-1 0 0 0,0 1-1 0 0,1-1-26 0 0,-1 0 40 0 0,1 0-1 0 0,0 1 0 0 0,-1-1 1 0 0,1 1-1 0 0,0-1 0 0 0,0 1 1 0 0,2-1-40 0 0,2 0 36 0 0,-1 1-16 0 0,-1 0 0 0 0,1-1 1 0 0,-1 0-1 0 0,0 0 1 0 0,1 0-1 0 0,1-2-20 0 0,-3 2 56 0 0,1 0 0 0 0,-1 0 0 0 0,1 1-1 0 0,0-1 1 0 0,0 1-56 0 0,-1 0 101 0 0,-1 0 0 0 0,1 0 0 0 0,-1 0 0 0 0,1 0 0 0 0,-1-1 0 0 0,1 1 0 0 0,-1-1 0 0 0,0 0 0 0 0,2-1-101 0 0,-4 2-40 0 0,1 0 0 0 0,-1 0 0 0 0,0 1 0 0 0,0-1 0 0 0,0 1 0 0 0,1-1 0 0 0,-1 1 0 0 0,0 0 0 0 0,0-1 0 0 0,1 1 0 0 0,0 0 40 0 0,-3 0-110 0 0,-3 0 187 0 0,5 0-66 0 0,-1 0 1 0 0,0 0-1 0 0,0 0 0 0 0,0 0 1 0 0,1 0-1 0 0,-1 1 0 0 0,0-1 0 0 0,0 0 1 0 0,1 0-1 0 0,-1 0 0 0 0,0 0 1 0 0,0 0-1 0 0,0 1 0 0 0,0-1 1 0 0,1 0-1 0 0,-1 0 0 0 0,0 1 1 0 0,0-1-1 0 0,0 0 0 0 0,0 0 1 0 0,0 0-1 0 0,0 1 0 0 0,0-1 0 0 0,0 0 1 0 0,0 0-1 0 0,1 1 0 0 0,-1-1 1 0 0,0 0-1 0 0,0 0 0 0 0,0 1 1 0 0,0-1-1 0 0,0 0 0 0 0,-1 0 1 0 0,1 1-1 0 0,0-1 0 0 0,0 0 1 0 0,0 0-1 0 0,0 1 0 0 0,0-1 0 0 0,0 0-11 0 0,-4 13-145 0 0,4-11 17 0 0,-1 1-29 0 0,0 1 1 0 0,1-1 0 0 0,0 1-1 0 0,0-1 1 0 0,0 1 0 0 0,0-1-1 0 0,1 1 1 0 0,-1 1 156 0 0,1-2-33 0 0,-1 0 0 0 0,1 0 0 0 0,-1 1 0 0 0,0-1 0 0 0,0 0 0 0 0,-1 0 0 0 0,1 1 0 0 0,-1-1-1 0 0,1 0 1 0 0,-1 1 33 0 0,0-2 19 0 0,0 0 1 0 0,0 0-1 0 0,0 0 0 0 0,1 0 0 0 0,-1 1 0 0 0,0-1 0 0 0,1 0 0 0 0,0 0 0 0 0,0 1 0 0 0,0-1 1 0 0,0 0-1 0 0,0 0 0 0 0,0 1 0 0 0,0-1 0 0 0,1 0 0 0 0,-1 0 0 0 0,1 1 0 0 0,0-1 0 0 0,-1 0 1 0 0,1 0-1 0 0,1 2-19 0 0,0 0 154 0 0,-1 0 0 0 0,0 0 0 0 0,0 0 0 0 0,0 0 0 0 0,-1 1 0 0 0,1 0-154 0 0,-1-1 108 0 0,0 0 1 0 0,1 1-1 0 0,0-1 1 0 0,0 0-1 0 0,0 0 0 0 0,1 2-108 0 0,7 16 16 0 0,-9-22-16 0 0,0 1 0 0 0,1-1 0 0 0,-1 1 0 0 0,0-1 0 0 0,0 1 0 0 0,0 0 0 0 0,0-1 0 0 0,0 1 0 0 0,1-1 0 0 0,-1 1 0 0 0,0-1 0 0 0,1 1 0 0 0,-1-1 0 0 0,0 1 0 0 0,1-1 0 0 0,-1 1 0 0 0,0-1 0 0 0,1 0 0 0 0,-1 1 0 0 0,1-1 0 0 0,-1 1 0 0 0,1-1 0 0 0,-1 0 0 0 0,1 0 0 0 0,-1 1 0 0 0,1-1 0 0 0,-1 0 0 0 0,1 0 0 0 0,-1 0 0 0 0,1 1 0 0 0,1-1 0 0 0,-1 1 0 0 0,0-1 0 0 0,0 1 0 0 0,0 0 0 0 0,0-1 0 0 0,0 0 0 0 0,1 1 0 0 0,-1-1 0 0 0,0 1 0 0 0,0-1 0 0 0,0 0 0 0 0,0 0 0 0 0,1 0 0 0 0,-1 0 0 0 0,0 0 0 0 0,0 0 0 0 0,0 0 0 0 0,1 0 0 0 0,-1 0 0 0 0,0-1 0 0 0,0 1 0 0 0,0 0 0 0 0,0-1 0 0 0,1 1 0 0 0,-1-1 0 0 0,0 1 0 0 0,2-2 0 0 0,18-5 0 0 0,0-1 0 0 0,6-4 0 0 0,-19 8 0 0 0,-1 0 0 0 0,0 0 0 0 0,0-1 0 0 0,0 0 0 0 0,-1-1 0 0 0,1 1 0 0 0,3-7 0 0 0,5-6-4 0 0,10-17 4 0 0,-16 22 20 0 0,0 0 0 0 0,1 1-1 0 0,0 0 1 0 0,1 0 0 0 0,1 0-20 0 0,12-3 229 0 0,-23 14-315 0 0,11 18-104 0 0,-8-11 190 0 0,0 1 0 0 0,-1 0 0 0 0,0 1 0 0 0,0-1 0 0 0,-1 1 0 0 0,0-1 0 0 0,0 1 0 0 0,-1 0 0 0 0,0-1 0 0 0,0 5 0 0 0,0 16 0 0 0,-2 0 0 0 0,-1 9 0 0 0,-1-5 0 0 0,-1 11 9 0 0,-3 0-1 0 0,-2 0 1 0 0,-1-1-1 0 0,-2 0-8 0 0,-5 17 216 0 0,5-12 866 0 0,-11 21-1082 0 0,16-50 135 0 0,-1 0 0 0 0,0 0 1 0 0,-2-1-1 0 0,0 0 0 0 0,-2 0-135 0 0,-3-2 0 0 0,14-15 0 0 0,1 1 0 0 0,-1-1 0 0 0,1 0 0 0 0,0 1 0 0 0,-1-1 0 0 0,0 0 0 0 0,1 1 0 0 0,-1-1 0 0 0,1 0 0 0 0,-1 0 0 0 0,1 0 0 0 0,-1 1 0 0 0,1-1 0 0 0,-1 0 0 0 0,0 0 0 0 0,1 0 0 0 0,-1 0 0 0 0,1 0 0 0 0,-1 0 0 0 0,0 0 0 0 0,1 0 0 0 0,-1 0 0 0 0,1 0 0 0 0,-1-1 0 0 0,0 1 0 0 0,-1 0 0 0 0,-33 0 36 0 0,17-7-743 0 0,11 4 129 0 0,2-4-2406 0 0,-6 2 1241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8:40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39 384 13824 0 0,'0'0'314'0'0,"0"0"46"0"0,-2 0 22 0 0,0 0-264 0 0,0-1-8 0 0,-14 3 106 0 0,8 2-204 0 0,7-3-3 0 0,0-1 0 0 0,1 1 0 0 0,-1-1 0 0 0,0 1 0 0 0,1-1 1 0 0,-1 1-1 0 0,1 0 0 0 0,-1-1 0 0 0,1 1 0 0 0,0 0 1 0 0,-1-1-1 0 0,1 1 0 0 0,-1 0 0 0 0,1 0 0 0 0,0-1 1 0 0,0 1-1 0 0,0 0 0 0 0,-1 0 0 0 0,1 0 0 0 0,0-1 1 0 0,0 1-1 0 0,0 0 0 0 0,0 0 0 0 0,0 0-9 0 0,1 1 82 0 0,-1-1 0 0 0,1 0-1 0 0,-1 1 1 0 0,1-1 0 0 0,0 0-1 0 0,-1 1 1 0 0,1-1 0 0 0,0 0 0 0 0,0 0-1 0 0,0 0 1 0 0,0 0 0 0 0,0 0 0 0 0,1 1-82 0 0,0 0 219 0 0,1 0 1 0 0,0 0 0 0 0,1 0-1 0 0,-1 0 1 0 0,0 0 0 0 0,0-1-1 0 0,1 1 1 0 0,-1-1 0 0 0,1 0-1 0 0,3 1-219 0 0,4-1 187 0 0,0-1-1 0 0,0 0 0 0 0,0 0 0 0 0,1-1 0 0 0,-1-1 0 0 0,0 0 1 0 0,-1 0-1 0 0,1-1 0 0 0,0 0 0 0 0,-1-1 0 0 0,7-4-186 0 0,30-14 616 0 0,-37 18-615 0 0,1 0 1 0 0,-1-1-1 0 0,0-1 1 0 0,0 0 0 0 0,0 0-1 0 0,-1-1 1 0 0,0 0-1 0 0,-1 0 1 0 0,2-2-2 0 0,-5 3 16 0 0,0-1 0 0 0,0 0 0 0 0,-1 0 1 0 0,1-1-1 0 0,-2 1 0 0 0,1-1 1 0 0,-1 0-1 0 0,0 1 0 0 0,-1-2 0 0 0,2-5-16 0 0,-4 14 12 0 0,0-1-1 0 0,1 0 0 0 0,-1 1 0 0 0,0-1 0 0 0,0 1 0 0 0,0-1 1 0 0,0 1-1 0 0,0-1 0 0 0,0 0 0 0 0,0 1 0 0 0,0-1 1 0 0,0 1-1 0 0,0-1 0 0 0,0 0 0 0 0,0 1 0 0 0,0-1 0 0 0,0 1 1 0 0,0-1-1 0 0,-1 0 0 0 0,1 1 0 0 0,0-1 0 0 0,0 1 1 0 0,-1-1-1 0 0,1 1 0 0 0,0-1 0 0 0,-1 1 0 0 0,1-1 0 0 0,0 1 1 0 0,-1 0-1 0 0,1-1 0 0 0,-1 1 0 0 0,1-1 0 0 0,-1 1 1 0 0,1 0-1 0 0,-1-1 0 0 0,1 1 0 0 0,-1 0 0 0 0,1 0 0 0 0,-1 0 1 0 0,0-1-12 0 0,0 1 16 0 0,0 0 1 0 0,0 0-1 0 0,0 1 1 0 0,0-1-1 0 0,-1 0 1 0 0,1 0-1 0 0,0 1 1 0 0,0-1 0 0 0,0 1-1 0 0,0-1 1 0 0,0 1-1 0 0,0-1 1 0 0,0 1-1 0 0,0-1 1 0 0,0 1-1 0 0,0 0 1 0 0,0 0-1 0 0,0-1 1 0 0,1 1-1 0 0,-1 0 1 0 0,0 1-17 0 0,-12 14 148 0 0,1 2 0 0 0,1 0 1 0 0,1 0-1 0 0,-4 8-148 0 0,-5 18-604 0 0,-4 19 604 0 0,14-36-202 0 0,2 1 0 0 0,0 8 202 0 0,-8 29-336 0 0,13-57 497 0 0,1 0-1 0 0,-1 0 0 0 0,1 0 0 0 0,1 0 1 0 0,0 6-161 0 0,0-13 12 0 0,0-1 1 0 0,0 0 0 0 0,0 0 0 0 0,0 0-1 0 0,0 1 1 0 0,0-1 0 0 0,0 0 0 0 0,0 0-1 0 0,0 0 1 0 0,0 0 0 0 0,0 1 0 0 0,0-1-1 0 0,0 0 1 0 0,0 0 0 0 0,0 0-1 0 0,0 1 1 0 0,1-1 0 0 0,-1 0 0 0 0,0 0-1 0 0,0 0 1 0 0,0 0 0 0 0,0 0 0 0 0,0 1-1 0 0,0-1 1 0 0,1 0 0 0 0,-1 0 0 0 0,0 0-1 0 0,0 0 1 0 0,0 0 0 0 0,0 0 0 0 0,1 0-1 0 0,-1 1 1 0 0,0-1 0 0 0,0 0-1 0 0,0 0 1 0 0,1 0 0 0 0,-1 0 0 0 0,0 0-1 0 0,0 0 1 0 0,0 0 0 0 0,0 0 0 0 0,1 0-1 0 0,-1 0 1 0 0,0 0 0 0 0,0 0 0 0 0,0 0-1 0 0,1 0 1 0 0,-1-1-13 0 0,9-2 333 0 0,-9 2-404 0 0,2 1 4 0 0,-1-1 1 0 0,0 1-1 0 0,0-1 1 0 0,0 0-1 0 0,0 0 1 0 0,0 0-1 0 0,0 1 1 0 0,0-1-1 0 0,0 0 1 0 0,0 0-1 0 0,0 0 1 0 0,-1-1-1 0 0,1 1 1 0 0,0 0-1 0 0,-1 0 1 0 0,1 0-1 0 0,0-1 67 0 0,2-5-389 0 0,-2 6 269 0 0,0-1-1 0 0,0 1 1 0 0,1-1 0 0 0,-1 1-1 0 0,0-1 1 0 0,1 1-1 0 0,-1 0 1 0 0,1-1 0 0 0,-1 1-1 0 0,1 0 1 0 0,0 0 0 0 0,-1 0-1 0 0,1 1 1 0 0,0-1 120 0 0,1 0-209 0 0,-1-1 0 0 0,0 1 1 0 0,0 0-1 0 0,0 0 0 0 0,0-1 0 0 0,0 1 0 0 0,0-1 1 0 0,0 0-1 0 0,-1 1 0 0 0,1-1 0 0 0,0 0 0 0 0,0-2 209 0 0,14-26-1929 0 0,6 0-13 0 0</inkml:trace>
  <inkml:trace contextRef="#ctx0" brushRef="#br0" timeOffset="371.588">747 184 13704 0 0,'-21'7'629'0'0,"17"-5"-292"0"0,5-2-58 0 0,-1 1-273 0 0,1-1-1 0 0,-1 0 1 0 0,0 0-1 0 0,0 0 1 0 0,1 1 0 0 0,-1-1-1 0 0,0 0 1 0 0,0 0 0 0 0,1 1-1 0 0,-1-1 1 0 0,0 0-1 0 0,0 0 1 0 0,0 1 0 0 0,1-1-1 0 0,-1 0 1 0 0,0 1 0 0 0,0-1-1 0 0,0 0 1 0 0,0 1-1 0 0,0-1 1 0 0,0 0 0 0 0,0 1-1 0 0,0-1 1 0 0,0 0 0 0 0,0 1-1 0 0,0-1 1 0 0,0 0-1 0 0,0 1 1 0 0,0-1 0 0 0,0 0-1 0 0,0 1 1 0 0,0-1 0 0 0,0 0-1 0 0,0 1 1 0 0,0-1 0 0 0,-1 0-1 0 0,1 1 1 0 0,0-1-1 0 0,0 0 1 0 0,0 1 0 0 0,-1-1-1 0 0,1 0 1 0 0,0 0-6 0 0,-2 6 77 0 0,11 9 398 0 0,-8-13-395 0 0,0-1 0 0 0,1 1 0 0 0,-1 0 0 0 0,0-1 0 0 0,0 1 0 0 0,-1 0 0 0 0,1 0 0 0 0,0 0 0 0 0,-1-1 0 0 0,1 1 0 0 0,-1 0 0 0 0,1 1-80 0 0,-1 8 436 0 0,0 0-1 0 0,-1 0 0 0 0,-1 0 0 0 0,0 4-435 0 0,-3 14 873 0 0,4-18-552 0 0,-2-1 0 0 0,1 1 0 0 0,-1-1 0 0 0,-1 0 0 0 0,0 0 1 0 0,0 0-1 0 0,-1-1 0 0 0,0 1-321 0 0,-7 10 506 0 0,-1-1-1 0 0,-1 0 1 0 0,-3 2-506 0 0,6-9-52 0 0,-1-1 0 0 0,-1 0 0 0 0,1 0 0 0 0,-2-2 0 0 0,-8 5 52 0 0,17-10-7 0 0,-1-1 1 0 0,0 0-1 0 0,0 0 0 0 0,0-1 0 0 0,0 0 0 0 0,0 0 0 0 0,0 0 1 0 0,-1-1-1 0 0,1 0 0 0 0,-1 0 0 0 0,1-1 0 0 0,-1 0 7 0 0,2 0-325 0 0,0 0 1 0 0,0 0-1 0 0,0-1 0 0 0,0 0 0 0 0,0 0 1 0 0,0 0-1 0 0,0-1 0 0 0,1 1 1 0 0,-1-1-1 0 0,0 0 0 0 0,1-1 0 0 0,-1 1 1 0 0,1-1-1 0 0,0 0 0 0 0,-3-3 325 0 0,2 2-371 0 0,1-1-1 0 0,0 0 0 0 0,0 0 1 0 0,1 0-1 0 0,-1 0 1 0 0,1 0-1 0 0,0-1 1 0 0,1 0-1 0 0,-1 1 1 0 0,1-1-1 0 0,0 0 0 0 0,1 0 1 0 0,-1-2 371 0 0,0-5-824 0 0,0 0 0 0 0,1-1 0 0 0,0 1 0 0 0,1 0 0 0 0,1-11 824 0 0,0 22 169 0 0,-1 0 1 0 0,0-1 0 0 0,1 1 0 0 0,-1-1-1 0 0,1 1 1 0 0,0 0 0 0 0,0 0 0 0 0,0 0-1 0 0,0-1 1 0 0,0 1 0 0 0,0 0 0 0 0,0 0-1 0 0,1 0 1 0 0,-1 0 0 0 0,1 1 0 0 0,0-1-1 0 0,-1 0 1 0 0,1 1 0 0 0,0-1 0 0 0,2 0-170 0 0,-2 1 153 0 0,-1 0 0 0 0,1 0 1 0 0,0 0-1 0 0,0 1 0 0 0,0-1 1 0 0,0 1-1 0 0,0-1 1 0 0,0 1-1 0 0,0 0 0 0 0,0 0 1 0 0,0 0-1 0 0,0 0 0 0 0,0 0 1 0 0,0 0-1 0 0,0 0 1 0 0,0 1-1 0 0,0-1 0 0 0,0 1 1 0 0,0 0-1 0 0,0-1 0 0 0,-1 1 1 0 0,1 0-1 0 0,0 0 1 0 0,1 1-155 0 0,175 105 3836 0 0,-46-32-2514 0 0,-117-65-1467 0 0,-6-4 292 0 0,1 0 1 0 0,0-1-1 0 0,-1 0 1 0 0,2 0-1 0 0,-1-1 1 0 0,0 0-1 0 0,1-1 1 0 0,9 2-147 0 0,-8-5-1687 0 0,-2-3-3302 0 0,-5 0-1824 0 0</inkml:trace>
  <inkml:trace contextRef="#ctx0" brushRef="#br0" timeOffset="715.236">1305 278 15264 0 0,'0'0'348'0'0,"0"0"49"0"0,0 0 19 0 0,0 0-50 0 0,0 0-158 0 0,0 0 212 0 0,-9-1 680 0 0,7 2-974 0 0,0 0 0 0 0,0 0-1 0 0,0 0 1 0 0,0 0 0 0 0,0 0 0 0 0,0 1-1 0 0,-1 0-125 0 0,-9 6 214 0 0,0-1-222 0 0,0 1 0 0 0,1 1 1 0 0,0 0-1 0 0,0 0 0 0 0,1 1 1 0 0,-7 8 7 0 0,17-18-1 0 0,-10 11 235 0 0,0 1 0 0 0,1-1 0 0 0,0 2 0 0 0,1-1 0 0 0,-3 8-234 0 0,7-14 10 0 0,1 0 1 0 0,1 0-1 0 0,-1 1 0 0 0,1-1 1 0 0,0 1-1 0 0,0 0 1 0 0,1-1-1 0 0,0 1 1 0 0,0 0-1 0 0,1 0 0 0 0,0 0 1 0 0,0 0-1 0 0,1 2-10 0 0,0-5 41 0 0,-1 0-1 0 0,1 0 0 0 0,0 0 1 0 0,1-1-1 0 0,-1 1 1 0 0,1 0-1 0 0,0-1 0 0 0,0 1 1 0 0,0-1-1 0 0,0 0 0 0 0,0 1 1 0 0,1-1-1 0 0,0 0 0 0 0,-1-1 1 0 0,1 1-1 0 0,0 0 0 0 0,3 1-40 0 0,-1-1 3 0 0,-1 0-1 0 0,1-1 0 0 0,0 0 0 0 0,0 1 0 0 0,0-2 0 0 0,0 1 1 0 0,0-1-1 0 0,0 1 0 0 0,1-2 0 0 0,-1 1 0 0 0,0 0 0 0 0,6-1-2 0 0,4 0 125 0 0,1 0 1 0 0,-1-1-1 0 0,1 0 0 0 0,-1-1 0 0 0,0-1 0 0 0,11-4-125 0 0,-15 4-854 0 0,-1 0 0 0 0,0-1-1 0 0,0-1 1 0 0,0 1 0 0 0,-1-2 0 0 0,8-4 854 0 0,-3-2-6425 0 0</inkml:trace>
  <inkml:trace contextRef="#ctx0" brushRef="#br0" timeOffset="1575.786">1570 481 12408 0 0,'0'0'281'0'0,"0"0"40"0"0,7 3 325 0 0,0-2-551 0 0,-1 0 0 0 0,1 0 0 0 0,-1 0 0 0 0,1-1 0 0 0,-1 0 0 0 0,1 0 0 0 0,-1 0 0 0 0,1-1 0 0 0,0 0-95 0 0,8-2 752 0 0,0-1 0 0 0,-1-1 0 0 0,7-2-752 0 0,-10 3 291 0 0,50-21 35 0 0,-54 21-273 0 0,0 0 0 0 0,0 0 0 0 0,0 0-1 0 0,0-1 1 0 0,-1-1 0 0 0,6-4-53 0 0,-3 1 246 0 0,-6 6-106 0 0,0 0 0 0 0,0 0 0 0 0,-1 0 0 0 0,1 0 0 0 0,-1-1-1 0 0,1 1 1 0 0,-1-1 0 0 0,0 0 0 0 0,-1 1-140 0 0,1 0 22 0 0,-1 1 0 0 0,0-1 0 0 0,-1 1 0 0 0,1-1 1 0 0,0 0-1 0 0,-1 1 0 0 0,0-1 0 0 0,1 0-22 0 0,-1 1 0 0 0,0 1 1 0 0,-1 0-1 0 0,1-1 1 0 0,0 1-1 0 0,-1 0 1 0 0,1 0-1 0 0,-1 0 0 0 0,1-1 1 0 0,-1 1-1 0 0,1 0 1 0 0,-1 0-1 0 0,0 0 1 0 0,1 0-1 0 0,-1 0 1 0 0,0 0-1 0 0,0 0 0 0 0,0 0 1 0 0,0 0-1 0 0,0 0 0 0 0,-1 0 46 0 0,0-1 0 0 0,1 0 0 0 0,-1 1 0 0 0,0 0 0 0 0,0-1 0 0 0,0 1 0 0 0,0 0 0 0 0,-1 0 0 0 0,1 0 0 0 0,0 0 0 0 0,0 1 0 0 0,-1-1 0 0 0,1 0 0 0 0,0 1 0 0 0,-1 0 0 0 0,1-1 0 0 0,0 1 0 0 0,-1 0 0 0 0,1 0 0 0 0,-1 1 0 0 0,1-1 0 0 0,0 0 0 0 0,-1 1 0 0 0,1-1 0 0 0,0 1 0 0 0,-1 0 0 0 0,1 0 0 0 0,0 0 0 0 0,0 0 0 0 0,0 0 0 0 0,0 1 0 0 0,0-1-46 0 0,-8 8 87 0 0,1 0 0 0 0,0 0 0 0 0,1 1 0 0 0,0 0 0 0 0,1 0-1 0 0,0 1 1 0 0,-1 2-87 0 0,4-6 0 0 0,1 0 0 0 0,0 0 0 0 0,0 1 0 0 0,1-1 0 0 0,-1 1 0 0 0,2 0 0 0 0,-1 1 0 0 0,1-6 0 0 0,1 1 0 0 0,0 0 0 0 0,0 0 0 0 0,0-1 0 0 0,0 1 0 0 0,0 0 0 0 0,1 0 0 0 0,-1-1 0 0 0,1 1 0 0 0,0 0 0 0 0,1-1 0 0 0,-1 1 0 0 0,0-1 0 0 0,1 0 0 0 0,0 1 0 0 0,0-1 0 0 0,3 4 0 0 0,-3-3 0 0 0,0-1 0 0 0,0 0 0 0 0,1 0 0 0 0,-1 0 0 0 0,1 0 0 0 0,0 0 0 0 0,0 0 0 0 0,0-1 0 0 0,3 3 0 0 0,8 4 0 0 0,-11-6 0 0 0,0-1 0 0 0,0 0 0 0 0,0 0 0 0 0,1 0 0 0 0,-1 0 0 0 0,1-1 0 0 0,-1 1 0 0 0,5 0 0 0 0,18 5 30 0 0,0-2 0 0 0,8 0-30 0 0,-23-3 230 0 0,1-2 0 0 0,-1 1 0 0 0,1-2 0 0 0,0 0 0 0 0,-1 0 0 0 0,8-2-230 0 0,3-2 394 0 0,-11 3-367 0 0,0 0 0 0 0,0-1 0 0 0,0 0-1 0 0,0-1 1 0 0,0 0 0 0 0,-1-1 0 0 0,0 0-1 0 0,6-4-26 0 0,-2 0-1 0 0,-6 3-2 0 0,0 1 0 0 0,-1-1 0 0 0,0 0 0 0 0,0 0 0 0 0,1-2 3 0 0,1-2-7 0 0,0-1 0 0 0,-1 1 0 0 0,0-1 0 0 0,-1-1 0 0 0,0 0 0 0 0,-1 0 0 0 0,2-4 7 0 0,-3 4 47 0 0,-4 10-53 0 0,1-1 0 0 0,-1 0-1 0 0,0 0 1 0 0,0 1-1 0 0,0-1 1 0 0,0 0-1 0 0,-1 0 1 0 0,1 0-1 0 0,-1 0 1 0 0,0 0-1 0 0,0 0 1 0 0,0 0 0 0 0,0 0-1 0 0,0 0 1 0 0,-1-2 6 0 0,1 5 0 0 0,0 0 1 0 0,0-1-1 0 0,-1 1 1 0 0,1-1-1 0 0,0 1 1 0 0,0-1-1 0 0,-1 1 1 0 0,1-1-1 0 0,0 1 1 0 0,0 0-1 0 0,-1-1 1 0 0,1 1-1 0 0,0 0 1 0 0,-1-1-1 0 0,1 1 1 0 0,-1 0-1 0 0,1-1 1 0 0,0 1-1 0 0,-1 0 1 0 0,1 0-1 0 0,-1-1 1 0 0,1 1-1 0 0,-1 0 1 0 0,1 0-1 0 0,-1 0 1 0 0,1 0-1 0 0,-1 0 1 0 0,1-1-1 0 0,-1 1 1 0 0,1 0-1 0 0,-1 0 1 0 0,1 0-1 0 0,-1 0 0 0 0,1 1 1 0 0,-1-1-1 0 0,1 0 1 0 0,0 0-1 0 0,-1 0 1 0 0,1 0-1 0 0,-1 0 1 0 0,1 1-1 0 0,-1-1 1 0 0,1 0-1 0 0,-1 0 1 0 0,1 1-1 0 0,0-1 1 0 0,-1 1-1 0 0,-23 14 95 0 0,21-13-91 0 0,-1 2-4 0 0,-1 0 0 0 0,1 0 0 0 0,0 0 0 0 0,0 1 0 0 0,0 0 0 0 0,1-1 0 0 0,0 1 0 0 0,0 0 0 0 0,0 1 0 0 0,0-1 0 0 0,1 0 0 0 0,0 1 0 0 0,0-1 0 0 0,0 1 0 0 0,1 0 0 0 0,0 0 0 0 0,0 0 0 0 0,0 7-33 0 0,0-6-59 0 0,0 0 1 0 0,1 1-1 0 0,0-1 0 0 0,0 3 92 0 0,1-7-16 0 0,-1 0-1 0 0,1 0 1 0 0,0 0-1 0 0,0 0 1 0 0,0-1 0 0 0,0 1-1 0 0,1 0 1 0 0,-1 0-1 0 0,1-1 1 0 0,-1 1-1 0 0,1-1 1 0 0,1 1 16 0 0,1 2 18 0 0,0-1-1 0 0,0 0 1 0 0,0-1-1 0 0,1 1 1 0 0,-1-1 0 0 0,1 0-1 0 0,0 0 1 0 0,0 0-1 0 0,1-1 1 0 0,-1 0 0 0 0,0 0-1 0 0,1 0 1 0 0,4 0-18 0 0,10 2-97 0 0,1 0 0 0 0,-1-2 0 0 0,4-1 97 0 0,-22-1 19 0 0,20 1-170 0 0,0-2 1 0 0,0 0-1 0 0,5-2 151 0 0,14-3-2980 0 0,-20 3-611 0 0,13 0-3233 0 0</inkml:trace>
  <inkml:trace contextRef="#ctx0" brushRef="#br0" timeOffset="2041.572">2940 306 12440 0 0,'-9'0'466'0'0,"1"1"0"0"0,0 0 1 0 0,0 1-1 0 0,0 0 0 0 0,0 0 1 0 0,0 0-1 0 0,-4 3-466 0 0,-14 7 2308 0 0,-13 7-2308 0 0,13-5 114 0 0,0 1 302 0 0,0 1 0 0 0,1 2 0 0 0,-14 13-416 0 0,15-12 39 0 0,17-13 33 0 0,0 0 1 0 0,0 1-1 0 0,1 0 1 0 0,0 0-1 0 0,0 1 0 0 0,-3 5-72 0 0,8-11 2 0 0,1 0 0 0 0,-1-1 0 0 0,1 1 0 0 0,0 0 0 0 0,0-1-1 0 0,0 1 1 0 0,0 0 0 0 0,0 0 0 0 0,0-1 0 0 0,0 2-2 0 0,0 3-291 0 0,19-4 1579 0 0,-14-3-1225 0 0,0 0 0 0 0,0-1 0 0 0,0 0 0 0 0,0 1 0 0 0,0-2 0 0 0,-1 1 0 0 0,1 0 0 0 0,-1-1 0 0 0,4-3-63 0 0,0 1 41 0 0,2-1-41 0 0,0-1 0 0 0,0-1 0 0 0,-1 0 0 0 0,0 0 0 0 0,0-1 0 0 0,4-5 0 0 0,8-13 0 0 0,11-20 0 0 0,-5 7 0 0 0,20-38-12 0 0,-23 41-11 0 0,-2 0 0 0 0,16-38 23 0 0,-22 45 67 0 0,3-8-180 0 0,-17 35 106 0 0,-1 0 1 0 0,0 0-1 0 0,0 0 0 0 0,0 0 1 0 0,-1-1-1 0 0,1 1 1 0 0,-1 0-1 0 0,0 0 0 0 0,0-1 1 0 0,0-2 6 0 0,-1-5 238 0 0,-6 26-88 0 0,-6 5-160 0 0,1 0 0 0 0,1 1 0 0 0,0 0 0 0 0,2 1 1 0 0,0 0-1 0 0,2 0 0 0 0,0 1 0 0 0,1 0 0 0 0,2 0 1 0 0,0 0-1 0 0,2 1 0 0 0,0-1 0 0 0,2 1 0 0 0,1 14 10 0 0,0-30 43 0 0,0 0 0 0 0,1 0-1 0 0,0 0 1 0 0,0 0-1 0 0,1-1 1 0 0,0 1 0 0 0,0-1-1 0 0,1 1 1 0 0,2 2-43 0 0,-3-5 113 0 0,0 0 0 0 0,1 0 0 0 0,-1-1 0 0 0,1 0 1 0 0,0 0-1 0 0,0 0 0 0 0,1 0 0 0 0,-1 0 0 0 0,1-1 1 0 0,0 0-1 0 0,0 0 0 0 0,0 0 0 0 0,0-1 0 0 0,0 1-113 0 0,18 7-87 0 0,-18-7 114 0 0,0-1 0 0 0,0 1 0 0 0,0-1 0 0 0,0-1 0 0 0,5 2-27 0 0,-8-3-156 0 0,0 0 0 0 0,1 1 0 0 0,-1-1 0 0 0,0 0 0 0 0,1-1 0 0 0,-1 1 0 0 0,1 0-1 0 0,-1-1 1 0 0,0 1 0 0 0,1-1 0 0 0,-1 0 0 0 0,0 0 0 0 0,0 0 0 0 0,0 0 0 0 0,2-1 156 0 0,6-4-5241 0 0,-1-2-1640 0 0</inkml:trace>
  <inkml:trace contextRef="#ctx0" brushRef="#br0" timeOffset="2319.387">3464 162 6912 0 0,'0'0'314'0'0,"-9"-2"116"0"0,4 2 119 0 0,1 1 1 0 0,-1 0-1 0 0,1 0 0 0 0,-1 1 1 0 0,1-1-1 0 0,-1 1 1 0 0,1 0-1 0 0,0 0 0 0 0,0 1 1 0 0,-1 0-550 0 0,-16 8 3375 0 0,13-7-3279 0 0,0 0 1 0 0,1 1-1 0 0,0 0 0 0 0,0 0 1 0 0,0 1-1 0 0,0 0 0 0 0,1 0 1 0 0,0 0-1 0 0,0 1 0 0 0,1 0 1 0 0,-1 0-1 0 0,1 0 0 0 0,1 1 1 0 0,0-1-1 0 0,0 1 0 0 0,0 0 1 0 0,1 1-1 0 0,1-1 1 0 0,-1 0-1 0 0,1 1 0 0 0,0 0 1 0 0,1-1-1 0 0,0 1 0 0 0,1 0 1 0 0,0 0-1 0 0,0-1 0 0 0,0 1 1 0 0,1 0-1 0 0,1 0 0 0 0,1 5-96 0 0,-2-9 0 0 0,1 0 0 0 0,-2 0 0 0 0,1 0 0 0 0,0 0 0 0 0,-1 0 0 0 0,0 4 0 0 0,0-7 0 0 0,0-1 0 0 0,1 0 0 0 0,-1 1 0 0 0,0-1 0 0 0,1 0 0 0 0,-1 0 0 0 0,1 1 0 0 0,0-1 0 0 0,-1 0 0 0 0,1 0 0 0 0,0 0 0 0 0,-1 0 0 0 0,1 0 0 0 0,0 0 0 0 0,1 1 0 0 0,18 15 0 0 0,-7-6 0 0 0,-5-2 0 0 0,-3-5 0 0 0,0 0 0 0 0,0 1 0 0 0,-1 0 0 0 0,0 0 0 0 0,0 0 0 0 0,0 0 0 0 0,0 1 0 0 0,-1-1 0 0 0,0 1 0 0 0,0 1 0 0 0,-2 0 74 0 0,-2-6-23 0 0,1-1 0 0 0,0 1 0 0 0,0-1 0 0 0,0 1-1 0 0,-1-1 1 0 0,1 1 0 0 0,0-1 0 0 0,-1 1 0 0 0,1-1 0 0 0,0 0 0 0 0,-1 1 0 0 0,1-1 0 0 0,-1 0 0 0 0,1 1 0 0 0,0-1 0 0 0,-1 0 0 0 0,1 1 0 0 0,-1-1 0 0 0,1 0 0 0 0,-1 0 0 0 0,1 0 0 0 0,-1 1-1 0 0,1-1 1 0 0,-1 0-51 0 0,-11 3 595 0 0,1-3-559 0 0,0 1 0 0 0,0-2 0 0 0,1 1 0 0 0,-1-2-1 0 0,0 0-35 0 0,-36-2-78 0 0,35 4-661 0 0,0-1-1 0 0,0-1 0 0 0,-1 0 740 0 0,11 2-363 0 0,-16-3-6462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8:36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200 374 9216 0 0,'14'-3'182'0'0,"-10"2"-52"0"0,0 1 0 0 0,-1-1-1 0 0,1-1 1 0 0,0 1-1 0 0,3-2-129 0 0,-7 3 4 0 0,0 0-1 0 0,0 0 1 0 0,0 0-1 0 0,1 0 1 0 0,-1 0-1 0 0,0-1 1 0 0,0 1-1 0 0,0 0 1 0 0,0 0-1 0 0,0 0 1 0 0,0 0-1 0 0,1-1 0 0 0,-1 1 1 0 0,0 0-1 0 0,0 0 1 0 0,0 0-1 0 0,0 0 1 0 0,0-1-1 0 0,0 1 1 0 0,0 0-1 0 0,0 0 1 0 0,0 0-1 0 0,0-1 1 0 0,0 1-1 0 0,0 0 1 0 0,0 0-1 0 0,0 0 1 0 0,0-1-1 0 0,0 1 0 0 0,0 0 1 0 0,0 0-1 0 0,0 0 1 0 0,0-1-1 0 0,0 1 1 0 0,0 0-1 0 0,0 0 1 0 0,-1 0-1 0 0,1 0 1 0 0,0-1-1 0 0,0 1 1 0 0,0 0-1 0 0,0 0 1 0 0,0 0-1 0 0,0 0 1 0 0,-1 0-1 0 0,1-1 0 0 0,0 1-3 0 0,-6-5 167 0 0,6 5-161 0 0,-1-2 341 0 0,-1 1-1 0 0,0-1 1 0 0,0 1-1 0 0,-1 0 0 0 0,1 0 1 0 0,0 0-1 0 0,0 0 0 0 0,0 0 1 0 0,-1 0-1 0 0,1 0 1 0 0,0 1-1 0 0,-1-1 0 0 0,1 1 1 0 0,-1 0-1 0 0,1 0 1 0 0,-1 0-1 0 0,1 0 0 0 0,0 0 1 0 0,-1 0-1 0 0,1 1 1 0 0,-1-1-1 0 0,1 1 0 0 0,0 0 1 0 0,-2 0-347 0 0,-2 2 270 0 0,0 0 0 0 0,0 1 0 0 0,0 0 0 0 0,0 0 0 0 0,1 1-1 0 0,0-1 1 0 0,0 1 0 0 0,-1 1-270 0 0,-1 2 214 0 0,-1 1 1 0 0,2 0-1 0 0,-5 7-214 0 0,5-7-7 0 0,0 0 0 0 0,-1 0 1 0 0,0-1-1 0 0,-3 3 7 0 0,5-6 1 0 0,0-1 0 0 0,1 1 0 0 0,0 1 0 0 0,0-1 0 0 0,0 0 0 0 0,0 1 0 0 0,1 0-1 0 0,0 0 1 0 0,0 0 0 0 0,0 0 0 0 0,1 0 0 0 0,-1 3-1 0 0,1-3 25 0 0,0 1 0 0 0,0 0 0 0 0,1-1 0 0 0,0 1-1 0 0,0 0 1 0 0,1 0 0 0 0,0 0 0 0 0,0 0 0 0 0,0 3-25 0 0,1-9-1 0 0,-1 0 0 0 0,0 0 1 0 0,0 0-1 0 0,1 0 0 0 0,-1 1 0 0 0,0-1 1 0 0,1 0-1 0 0,-1 0 0 0 0,1 0 0 0 0,0-1 1 0 0,-1 1-1 0 0,1 0 0 0 0,0 0 0 0 0,-1 0 0 0 0,1 0 1 0 0,0 0-1 0 0,0-1 0 0 0,0 1 0 0 0,0 0 1 0 0,0-1-1 0 0,0 1 0 0 0,0-1 0 0 0,0 1 0 0 0,0-1 1 0 0,0 1-1 0 0,0-1 0 0 0,0 0 0 0 0,0 0 1 0 0,0 1-1 0 0,0-1 0 0 0,0 0 0 0 0,0 0 1 0 0,0 0-1 0 0,1 0 0 0 0,-1 0 0 0 0,0 0 0 0 0,0-1 1 0 0,0 1-1 0 0,0 0 0 0 0,0 0 0 0 0,0-1 1 0 0,0 1-1 0 0,1-1 1 0 0,2 0 69 0 0,0-1-1 0 0,1 0 1 0 0,-1 0 0 0 0,0 0-1 0 0,0-1 1 0 0,0 1 0 0 0,0-1 0 0 0,-1 0-1 0 0,4-3-68 0 0,23-28 308 0 0,-1-2-1 0 0,5-10-307 0 0,-2 11 589 0 0,-26 30-589 0 0,0 5 0 0 0,-5 1 0 0 0,0 0 0 0 0,1 0 0 0 0,-1 0 1 0 0,0 0-1 0 0,0 0 0 0 0,0 0 0 0 0,-1 1 0 0 0,1-1 0 0 0,0 0 0 0 0,0 1 0 0 0,-1-1 0 0 0,1 1 0 0 0,-1-1 0 0 0,1 1 0 0 0,-1-1 0 0 0,1 1 0 0 0,-1-1 1 0 0,0 1-1 0 0,0-1 0 0 0,0 1 0 0 0,2 34-196 0 0,-2-32 132 0 0,4 68 154 0 0,-4-67-109 0 0,1 1 0 0 0,0-1 0 0 0,0 0 0 0 0,0 1 0 0 0,1-1 0 0 0,-1 0 0 0 0,1 0 0 0 0,0 0 0 0 0,1 0 0 0 0,1 3 19 0 0,-3-7 4 0 0,0 1 0 0 0,0-1 0 0 0,0 0 0 0 0,1 0 0 0 0,-1 1 0 0 0,0-1 0 0 0,0 0 0 0 0,1 0 0 0 0,-1 0 0 0 0,1 0 0 0 0,-1-1 0 0 0,0 1 0 0 0,1 0 0 0 0,0 0 0 0 0,-1-1 0 0 0,1 1 0 0 0,-1-1 0 0 0,1 0 0 0 0,0 1 0 0 0,-1-1 0 0 0,1 0 0 0 0,0 0 0 0 0,-1 0 0 0 0,1 0 0 0 0,0 0 0 0 0,0-1 0 0 0,-1 1 0 0 0,1 0 0 0 0,-1-1 0 0 0,1 1 0 0 0,0-1 0 0 0,-1 1 0 0 0,1-1 0 0 0,0-1-4 0 0,19-8-228 0 0,-2-1 1 0 0,1-1-1 0 0,-2-1 1 0 0,8-7 227 0 0,-7 4-4042 0 0,-1 0 1 0 0,5-8 4041 0 0,-6 2-6176 0 0</inkml:trace>
  <inkml:trace contextRef="#ctx0" brushRef="#br0" timeOffset="388.091">656 5 6912 0 0,'0'0'314'0'0,"-1"0"-6"0"0,0 0-67 0 0,1 1-1 0 0,-1 0 0 0 0,0-1 0 0 0,1 1 0 0 0,-1-1 0 0 0,1 1 1 0 0,-1 0-1 0 0,1 0 0 0 0,-1-1 0 0 0,1 1 0 0 0,0 0 1 0 0,-1 0-1 0 0,1 0 0 0 0,0-1 0 0 0,0 1 0 0 0,-1 0 0 0 0,1 0 1 0 0,0 0-1 0 0,0 0 0 0 0,0 0 0 0 0,0 0-240 0 0,0-1 384 0 0,0 8 168 0 0,0-1-1 0 0,0 1 0 0 0,0-1 0 0 0,1 0 1 0 0,0 0-1 0 0,1 1 0 0 0,1 4-551 0 0,2 13 420 0 0,12 113 1444 0 0,-6 19-1864 0 0,-8-115 196 0 0,-3 14-109 0 0,-1-41 40 0 0,1 1 1 0 0,1 0-1 0 0,0 0 0 0 0,1 1-127 0 0,8-39 681 0 0,0 0 0 0 0,4-5-681 0 0,-7 14 84 0 0,-2 5-82 0 0,0 0-1 0 0,0 0 0 0 0,0 1 0 0 0,1-1 0 0 0,0 1 0 0 0,1 1 1 0 0,0-1-1 0 0,0 1 0 0 0,0 1 0 0 0,2-2-1 0 0,-5 4-9 0 0,1 0 0 0 0,0 0 0 0 0,0 0 0 0 0,1 1 0 0 0,-1 0 0 0 0,0 0 0 0 0,1 0 0 0 0,-1 0-1 0 0,1 1 1 0 0,0 0 0 0 0,-1 0 0 0 0,1 1 0 0 0,0 0 0 0 0,0 0 0 0 0,0 0 0 0 0,3 1 9 0 0,-7-1 0 0 0,-1 1-1 0 0,0-1 1 0 0,0 1-1 0 0,1-1 1 0 0,-1 1-1 0 0,0 0 1 0 0,0-1-1 0 0,0 1 1 0 0,0 0-1 0 0,0 0 1 0 0,0 0 0 0 0,0 0-1 0 0,0 0 1 0 0,0 0-1 0 0,0 0 1 0 0,0 0-1 0 0,-1 1 1 0 0,1-1-1 0 0,0 0 1 0 0,-1 0-1 0 0,1 1 1 0 0,-1-1 0 0 0,0 0-1 0 0,1 1 1 0 0,-1-1-1 0 0,0 0 1 0 0,0 1-1 0 0,0-1 1 0 0,0 1 0 0 0,1 3 2 0 0,-1 0 1 0 0,0-1 0 0 0,-1 1-1 0 0,1-1 1 0 0,-1 1 0 0 0,0 0-1 0 0,0-1 1 0 0,-1 3-3 0 0,-1 0 25 0 0,0-1-1 0 0,0 1 1 0 0,0-1 0 0 0,-1 0-1 0 0,0-1 1 0 0,-1 1 0 0 0,1-1-1 0 0,-1 1 1 0 0,0-1 0 0 0,0-1 0 0 0,-6 5-25 0 0,-9 5 11 0 0,0-1 0 0 0,-19 9-11 0 0,-6 4 403 0 0,38-22-41 0 0,-1 0 0 0 0,0 0 0 0 0,0-1 0 0 0,-4 1-362 0 0,10-3-13 0 0,0 0-1 0 0,0 0 0 0 0,-1-1 1 0 0,1 1-1 0 0,0-1 0 0 0,0 1 1 0 0,-1-1-1 0 0,1 0 1 0 0,0 0-1 0 0,0 0 0 0 0,-1 0 1 0 0,1-1-1 0 0,0 1 0 0 0,-1-1 1 0 0,1 1-1 0 0,0-1 1 0 0,0 0-1 0 0,-2 0 14 0 0,3 0-82 0 0,1 0-1 0 0,-1 0 1 0 0,0 1 0 0 0,1-1-1 0 0,-1 0 1 0 0,0 0 0 0 0,1 0-1 0 0,-1 0 1 0 0,1 0 0 0 0,0 0 0 0 0,-1 0-1 0 0,1 0 1 0 0,0 0 0 0 0,0 0-1 0 0,0 0 1 0 0,-1 0 0 0 0,1 0-1 0 0,0 0 1 0 0,0-1 0 0 0,1 1-1 0 0,-1 0 1 0 0,0 0 0 0 0,0 0 0 0 0,1-1 82 0 0,8-25-2953 0 0,0 13-3701 0 0</inkml:trace>
  <inkml:trace contextRef="#ctx0" brushRef="#br0" timeOffset="819.99">1349 178 13824 0 0,'0'0'629'0'0,"0"0"-12"0"0,-7 5-367 0 0,-10 12 368 0 0,-1-1 1 0 0,0-1 0 0 0,-7 3-619 0 0,-15 13 199 0 0,23-19-27 0 0,-17 10-172 0 0,-16 12 835 0 0,45-30-726 0 0,-1 1-1 0 0,2-1 1 0 0,-1 1-1 0 0,0 0 1 0 0,1 1 0 0 0,0-1-1 0 0,-2 4-108 0 0,4-6 23 0 0,1 0 0 0 0,-1 0 0 0 0,1 1 0 0 0,0-1 0 0 0,0 0 0 0 0,0 1 0 0 0,1-1 0 0 0,-1 0 0 0 0,1 1-1 0 0,-1-1 1 0 0,1 1 0 0 0,1 1-23 0 0,-1-3 0 0 0,0 0 0 0 0,0 0 0 0 0,1 0 0 0 0,-1 0 0 0 0,1 0 0 0 0,-1 0 0 0 0,1 0 0 0 0,0-1 0 0 0,0 1-1 0 0,-1 0 1 0 0,1 0 0 0 0,1-1 0 0 0,-1 1 0 0 0,0-1 0 0 0,0 1 0 0 0,1-1 0 0 0,-1 1 0 0 0,0-1 0 0 0,1 0 0 0 0,0 0-1 0 0,-1 0 1 0 0,2 1 0 0 0,18 7 0 0 0,0-1 0 0 0,1-1 0 0 0,-1 0 0 0 0,2-2 0 0 0,17 2 0 0 0,-34-6 0 0 0,0 0 0 0 0,1 1 0 0 0,-1-1 0 0 0,0 1 0 0 0,0 0 0 0 0,0 1 0 0 0,1 0 0 0 0,-3 0 74 0 0,-4-3-51 0 0,0 0 1 0 0,0 0-1 0 0,0 0 1 0 0,0 0-1 0 0,0 1 0 0 0,0-1 1 0 0,0 0-1 0 0,0 0 1 0 0,0 0-1 0 0,0 1 1 0 0,0-1-1 0 0,0 0 1 0 0,0 0-1 0 0,0 0 0 0 0,0 0 1 0 0,-1 1-1 0 0,1-1 1 0 0,0 0-1 0 0,0 0 1 0 0,0 0-1 0 0,0 0 1 0 0,0 1-1 0 0,0-1 1 0 0,0 0-1 0 0,0 0 0 0 0,-1 0 1 0 0,1 0-1 0 0,0 0 1 0 0,0 0-1 0 0,0 0 1 0 0,0 1-1 0 0,0-1 1 0 0,-1 0-1 0 0,1 0 0 0 0,0 0 1 0 0,0 0-1 0 0,0 0 1 0 0,-1 0-1 0 0,1 0-23 0 0,-7 3 460 0 0,-145 39 148 0 0,115-34-653 0 0,-13 1 45 0 0,32-6-1556 0 0,-1-2 0 0 0,-3 0 1556 0 0,21-1-247 0 0,0-1-1 0 0,-1 1 1 0 0,1 0-1 0 0,0 0 1 0 0,0-1 0 0 0,0 1-1 0 0,-1 0 1 0 0,1-1-1 0 0,0 1 1 0 0,0-1-1 0 0,0 0 1 0 0,0 1 0 0 0,0-1 247 0 0,0 0-357 0 0,-1 0-1480 0 0</inkml:trace>
  <inkml:trace contextRef="#ctx0" brushRef="#br0" timeOffset="1364.335">1735 241 4608 0 0,'0'0'208'0'0,"0"0"409"0"0,-1 1 1594 0 0,-20 18 5081 0 0,-3-1-4567 0 0,-14 11-2077 0 0,17-11-277 0 0,-13 12 630 0 0,-8 12-1001 0 0,33-32 109 0 0,0 0 0 0 0,0 1 0 0 0,1 1 0 0 0,0-1 0 0 0,1 1 0 0 0,-2 6-109 0 0,8-16 66 0 0,-1 1 0 0 0,1 0 0 0 0,0 0-1 0 0,0 0 1 0 0,1-1 0 0 0,-1 1 0 0 0,0 0-1 0 0,1 0 1 0 0,0 0 0 0 0,0 0 0 0 0,0 0-1 0 0,0 0 1 0 0,0 0 0 0 0,0 0 0 0 0,1 0-1 0 0,0 1-65 0 0,-1-3 2 0 0,0 0-1 0 0,0 0 0 0 0,1-1 0 0 0,-1 1 1 0 0,0 0-1 0 0,1-1 0 0 0,-1 1 0 0 0,0-1 0 0 0,1 1 1 0 0,-1 0-1 0 0,1-1 0 0 0,-1 1 0 0 0,1-1 1 0 0,-1 1-1 0 0,1-1 0 0 0,-1 0 0 0 0,1 1 1 0 0,0-1-1 0 0,-1 1 0 0 0,1-1 0 0 0,0 0 0 0 0,-1 0 1 0 0,1 1-1 0 0,0-1 0 0 0,-1 0 0 0 0,1 0 1 0 0,0 0-1 0 0,-1 0 0 0 0,1 0 0 0 0,0 1 1 0 0,0-1-1 0 0,-1-1 0 0 0,1 1-1 0 0,3 1 3 0 0,0 0-1 0 0,-1-1 0 0 0,1 1-1 0 0,-1-1 1 0 0,1 1 0 0 0,0-1-1 0 0,-1 0 1 0 0,1-1 0 0 0,-1 1 0 0 0,1 0-1 0 0,-1-1 1 0 0,1 0 0 0 0,-1 0-1 0 0,0 0 1 0 0,1 0 0 0 0,-1-1-1 0 0,0 1 1 0 0,0-1 0 0 0,0 0-1 0 0,0 0 1 0 0,0 0 0 0 0,0 0-1 0 0,0 0 1 0 0,1-3-2 0 0,6-6 24 0 0,-1 1-1 0 0,-1-2 1 0 0,0 1-1 0 0,0-1 1 0 0,2-6-24 0 0,-4 7-69 0 0,3-5 126 0 0,-1-1-1 0 0,1-5-56 0 0,-2 5 101 0 0,0 0 0 0 0,4-3-101 0 0,-8 14-43 0 0,1 1 1 0 0,0-1 0 0 0,0 1 0 0 0,0 0-1 0 0,1 0 1 0 0,0 1 0 0 0,-1-1-1 0 0,3 0 43 0 0,-5 4-8 0 0,0-1 0 0 0,1 1 0 0 0,-1 0 0 0 0,0 0 0 0 0,1 0 0 0 0,-1 0 0 0 0,1 1 0 0 0,-1-1 0 0 0,1 1 0 0 0,0-1 0 0 0,-1 1 0 0 0,1 0 0 0 0,-1 0 0 0 0,1 0 0 0 0,-1 1 0 0 0,1-1 0 0 0,1 1 8 0 0,1 0-23 0 0,-1 0 0 0 0,1 0-1 0 0,-1 0 1 0 0,0 1 0 0 0,0 0 0 0 0,0 0-1 0 0,0 0 1 0 0,0 0 0 0 0,2 3 23 0 0,4 2-49 0 0,0 1 0 0 0,-1 0 1 0 0,0 0-1 0 0,0 1 0 0 0,-1 0 0 0 0,0 1 0 0 0,-1 0 0 0 0,5 7 49 0 0,-2 1 62 0 0,0 1-1 0 0,-2 1 0 0 0,0-1 1 0 0,-1 1-1 0 0,-1 1 0 0 0,3 17-61 0 0,-9-37 30 0 0,1 16 136 0 0,-1-17-160 0 0,-1 1 0 0 0,1 0-1 0 0,0-1 1 0 0,0 1 0 0 0,0-1-1 0 0,-1 1 1 0 0,1-1 0 0 0,0 1-1 0 0,-1 0 1 0 0,1-1 0 0 0,0 1-1 0 0,-1-1 1 0 0,1 0 0 0 0,-1 1-1 0 0,1-1 1 0 0,-1 1 0 0 0,1-1-1 0 0,-1 0 1 0 0,1 1-1 0 0,-1-1 1 0 0,1 0 0 0 0,-1 1-1 0 0,1-1 1 0 0,-1 0 0 0 0,0 0-1 0 0,1 0 1 0 0,-1 1 0 0 0,1-1-1 0 0,-2 0-5 0 0,0 0 58 0 0,0 0 0 0 0,-1 0-1 0 0,1 0 1 0 0,0 0 0 0 0,-1 0-1 0 0,1-1 1 0 0,0 1 0 0 0,-1-1-1 0 0,1 1 1 0 0,0-1-1 0 0,0 0 1 0 0,-1 0 0 0 0,1 0-1 0 0,0 0 1 0 0,0 0 0 0 0,0-1-1 0 0,0 1 1 0 0,0-1 0 0 0,1 1-1 0 0,-1-1 1 0 0,0 0 0 0 0,1 1-1 0 0,-1-1 1 0 0,1 0 0 0 0,0 0-1 0 0,-1 0 1 0 0,1 0 0 0 0,-1-2-59 0 0,0-1 39 0 0,0 0 0 0 0,0 0 0 0 0,0-1 0 0 0,1 1 0 0 0,-1 0 0 0 0,1-1 0 0 0,0 1 0 0 0,1-1 0 0 0,0 0 0 0 0,-1 1 0 0 0,2-5-38 0 0,-1 4-5 0 0,1 1-18 0 0,-1 0 1 0 0,1-1-1 0 0,0 1 1 0 0,0 0-1 0 0,0-1 1 0 0,1 1-1 0 0,-1 0 1 0 0,1 0-1 0 0,1 0 1 0 0,1-3 22 0 0,9-10-197 0 0,0 1 0 0 0,0 1 1 0 0,2 1-1 0 0,0 0 1 0 0,1 0-1 0 0,0 2 1 0 0,2 0-1 0 0,-1 1 0 0 0,4-1 197 0 0,7-7-74 0 0,-20 13-2 0 0,1 1 1 0 0,0 1 0 0 0,0-1-1 0 0,4-1 76 0 0,-12 7 1 0 0,30-14-561 0 0,1 1 0 0 0,0 2-1 0 0,16-3 561 0 0,-23 7 41 0 0,4 0-5487 0 0,-15 4-604 0 0</inkml:trace>
  <inkml:trace contextRef="#ctx0" brushRef="#br0" timeOffset="1820.064">2404 127 7832 0 0,'0'0'356'0'0,"1"1"-7"0"0,2 2-221 0 0,-3-2 0 0 0,0 0 1 0 0,0 0-1 0 0,1 0 0 0 0,-1 0 1 0 0,0 0-1 0 0,1 0 0 0 0,-1 0 1 0 0,1 0-1 0 0,-1 0 0 0 0,1 0 0 0 0,0 0 1 0 0,-1 0-1 0 0,1 0 0 0 0,0-1 1 0 0,0 1-1 0 0,0 0 0 0 0,0 0 1 0 0,-1-1-1 0 0,1 1 0 0 0,0-1 1 0 0,0 1-1 0 0,0-1 0 0 0,0 1 0 0 0,0-1 1 0 0,1 1-129 0 0,-1-1 279 0 0,1 1 0 0 0,-1 0 1 0 0,1 0-1 0 0,-1 0 0 0 0,1 0 0 0 0,-1 0 1 0 0,0 1-1 0 0,1-1 0 0 0,0 1-279 0 0,2 5 227 0 0,0 1 0 0 0,0-1 0 0 0,0 1 0 0 0,-1 0 0 0 0,-1 0 0 0 0,1 0-1 0 0,-1 1 1 0 0,0-1 0 0 0,-1 1-227 0 0,2 17 825 0 0,-1 1-1 0 0,-2 6-824 0 0,1-7 596 0 0,0 0 0 0 0,3 11-596 0 0,0-1 724 0 0,0 27-724 0 0,0-1 433 0 0,-2-35 549 0 0,-3 20-982 0 0,1-13 23 0 0,0-32-23 0 0,-1-1 0 0 0,1 1 0 0 0,0-1 0 0 0,-1 1 0 0 0,1-1 0 0 0,-1 1 0 0 0,1-1 0 0 0,-1 0 0 0 0,0 1 0 0 0,1-1 0 0 0,-1 0 0 0 0,0 0 0 0 0,0 0 0 0 0,0 1 0 0 0,0-1 0 0 0,0 0 0 0 0,0 0 0 0 0,0 0 0 0 0,-1 0 0 0 0,1-1 0 0 0,-1 2 0 0 0,1-4 4 0 0,0 1 0 0 0,0-1 0 0 0,-1 1-1 0 0,1-1 1 0 0,1 0 0 0 0,-1 1 0 0 0,0-1 0 0 0,0 0-1 0 0,0 0-3 0 0,-3-7-863 0 0,-5-12-2361 0 0,2 10-3202 0 0</inkml:trace>
  <inkml:trace contextRef="#ctx0" brushRef="#br0" timeOffset="2128.858">2525 200 11976 0 0,'0'0'266'0'0,"1"1"44"0"0,4 1-121 0 0,0 1 0 0 0,1-1 0 0 0,-1 0 0 0 0,6 1-189 0 0,-7-2-2 0 0,1 1 0 0 0,-1-1 0 0 0,0 1 0 0 0,1 0 0 0 0,-1 0 0 0 0,0 0 0 0 0,0 1 0 0 0,0-1 0 0 0,0 1 0 0 0,2 3 2 0 0,34 40 677 0 0,-21-23 78 0 0,-11-13-312 0 0,0 0 1 0 0,-2 0 0 0 0,1 0 0 0 0,1 4-444 0 0,-6-8 258 0 0,1-1-1 0 0,-1 1 1 0 0,0 0 0 0 0,0 0 0 0 0,0 0 0 0 0,-1 0 0 0 0,0 0 0 0 0,0 0-1 0 0,-1 3-257 0 0,0-7 145 0 0,-1 1-1 0 0,0-1 0 0 0,0 1 1 0 0,0-1-1 0 0,0 1 0 0 0,0-1 0 0 0,0 1 1 0 0,-1-1-1 0 0,1 0 0 0 0,-1 0 1 0 0,0 0-1 0 0,0 0 0 0 0,0 0 0 0 0,0 0 1 0 0,0 0-1 0 0,0 0 0 0 0,-2 0-144 0 0,-3 4 187 0 0,4-3-176 0 0,0-1 1 0 0,-1 0-1 0 0,0 0 0 0 0,1 0 0 0 0,-1 0 0 0 0,0-1 0 0 0,0 1 1 0 0,0-1-1 0 0,0 0 0 0 0,0 0 0 0 0,-3 0-11 0 0,-8 1 203 0 0,1-1-1 0 0,-11 0-202 0 0,4-1-73 0 0,1-1-1 0 0,-1 0 1 0 0,1-2-1 0 0,0 0 1 0 0,0-1-1 0 0,-13-5 74 0 0,31 8-111 0 0,-1-1 0 0 0,1 0 1 0 0,0 0-1 0 0,0 0 0 0 0,0 0 0 0 0,0 0 1 0 0,0 0-1 0 0,0-1 0 0 0,0 1 0 0 0,1 0 0 0 0,-1-1 1 0 0,1 0 110 0 0,-8-10-759 0 0,8 13 686 0 0,0-1 0 0 0,1 0 0 0 0,-1 0 0 0 0,0 0 0 0 0,1 0 0 0 0,-1 0 0 0 0,1 0 0 0 0,-1 0 0 0 0,1 0 0 0 0,0 0 0 0 0,-1-1 0 0 0,1 1 0 0 0,0 0 0 0 0,0 0 0 0 0,-1 0 0 0 0,1 0 0 0 0,0 0 0 0 0,0-1 0 0 0,1 1 0 0 0,-1 0 0 0 0,0 0-1 0 0,0-1 74 0 0,6-12-816 0 0</inkml:trace>
  <inkml:trace contextRef="#ctx0" brushRef="#br0" timeOffset="2372.897">2918 0 6448 0 0,'0'0'498'0'0,"1"13"1406"0"0,0-10-1346 0 0,1-1 1 0 0,-1 0-1 0 0,1 0 0 0 0,0 0 0 0 0,0 0 0 0 0,0 0 0 0 0,0 0 0 0 0,0 0 0 0 0,1 0-558 0 0,12 11 1776 0 0,-11-7-1512 0 0,-1-1 0 0 0,1 1 1 0 0,-1 0-1 0 0,0 0 0 0 0,0 1 0 0 0,-1-1 1 0 0,1 2-265 0 0,11 47 1340 0 0,-13-55-1332 0 0,-1 4 83 0 0,0-1-1 0 0,0 1 0 0 0,1-1 1 0 0,-2 0-1 0 0,1 1 0 0 0,0-1 0 0 0,-1 1 1 0 0,0-1-1 0 0,1 0 0 0 0,-1 0 0 0 0,-1 1 1 0 0,1-1-1 0 0,-1 1-90 0 0,0 0 104 0 0,1-1 0 0 0,0 0 1 0 0,0 1-1 0 0,0-1 0 0 0,0 1 0 0 0,0-1 0 0 0,1 1 0 0 0,-1-1 1 0 0,1 1-1 0 0,0-1 0 0 0,0 1 0 0 0,1-1 0 0 0,0 4-104 0 0,15 44 1359 0 0,-11-37-1162 0 0,0 0-1 0 0,-1 0 0 0 0,-1 0 0 0 0,1 9-196 0 0,3 2 0 0 0,-6-21 0 0 0,0-1 0 0 0,0 1 0 0 0,0-1 0 0 0,0 1 0 0 0,-1-1 0 0 0,1 1 0 0 0,-1 0 0 0 0,0-1 0 0 0,0 1 0 0 0,0 16 89 0 0,0-18-57 0 0,0 0 1 0 0,1 0-1 0 0,-1 0 0 0 0,0 0 1 0 0,0 0-1 0 0,0 0 1 0 0,-1 0-1 0 0,1 0 1 0 0,0 0-1 0 0,-1 0 0 0 0,1 0 1 0 0,-1 0-1 0 0,0 0 1 0 0,0 0-1 0 0,0 0 1 0 0,0 0-1 0 0,0-1 0 0 0,0 1 1 0 0,0 0-1 0 0,0-1 1 0 0,-1 1-1 0 0,1-1 1 0 0,-1 1-1 0 0,0-1-32 0 0,-28 27 58 0 0,24-22-367 0 0,5-6 52 0 0,1 0-34 0 0,0 0-118 0 0,-7-3-1507 0 0,6-2-3276 0 0,3-1-1726 0 0</inkml:trace>
  <inkml:trace contextRef="#ctx0" brushRef="#br0" timeOffset="2763.334">2834 257 13824 0 0,'11'-1'-25'0'0,"-5"0"293"0"0,1 0 0 0 0,-1 1 0 0 0,1 0-1 0 0,0 0 1 0 0,-1 0 0 0 0,2 1-268 0 0,27 3 1297 0 0,-1 1-1 0 0,1 2 0 0 0,0 2-1296 0 0,-16-2 911 0 0,-17-6-874 0 0,0 0 0 0 0,0 0 1 0 0,0 0-1 0 0,0 0 1 0 0,0 0-1 0 0,0-1 0 0 0,1 1 1 0 0,-1-1-38 0 0,35 3 693 0 0,0-2-1 0 0,2-1-692 0 0,-13 0 293 0 0,-15 0-112 0 0,-6 1-78 0 0,1-1 1 0 0,-1 0-1 0 0,1 0 1 0 0,-1-1-1 0 0,1 0 1 0 0,-1 0-1 0 0,1 0 1 0 0,-1 0-1 0 0,3-2-103 0 0,0 6 200 0 0,-8-3-201 0 0,1 0-1 0 0,-1 0 1 0 0,1 0 0 0 0,-1 1-1 0 0,1-1 1 0 0,-1 0-1 0 0,1 0 1 0 0,-1 1 0 0 0,1-1-1 0 0,-1 0 1 0 0,0 0 0 0 0,1 1-1 0 0,-1-1 1 0 0,1 0-1 0 0,-1 1 1 0 0,0-1 0 0 0,1 1-1 0 0,-1-1 1 0 0,0 0-1 0 0,0 1 1 0 0,1-1 0 0 0,-1 1-1 0 0,0-1 2 0 0,-2 6-48 0 0,1-5 40 0 0,-6 45 72 0 0,-6-7 5 0 0,-2 7-83 0 0,14-41 30 0 0,0-1 0 0 0,1 1 1 0 0,0-1-1 0 0,-1 1 0 0 0,1 0 0 0 0,1-1 0 0 0,-1 1 0 0 0,1-1 0 0 0,0 4-16 0 0,-1-7 31 0 0,1 0-23 0 0,-1 0-1 0 0,0 0 1 0 0,0-1 0 0 0,0 1 0 0 0,1 0 0 0 0,-1 0-1 0 0,0-1 1 0 0,1 1 0 0 0,-1 0 0 0 0,1 0-1 0 0,-1-1 1 0 0,1 1 0 0 0,-1-1 0 0 0,1 1 0 0 0,-1 0-1 0 0,1-1 1 0 0,0 1 0 0 0,-1-1 0 0 0,1 1-1 0 0,0-1 1 0 0,-1 0 0 0 0,1 1 0 0 0,0-1 0 0 0,0 1-8 0 0,2-1-22 0 0,0 1 1 0 0,-1-1-1 0 0,1 0 1 0 0,0 1-1 0 0,0-1 1 0 0,0 0-1 0 0,-1-1 1 0 0,1 1-1 0 0,0 0 1 0 0,0-1-1 0 0,-1 0 1 0 0,1 1-1 0 0,0-1 1 0 0,-1 0-1 0 0,1-1 22 0 0,-2 2-31 0 0,1-2-161 0 0,-1 1-1 0 0,0-1 1 0 0,0 0 0 0 0,0 1-1 0 0,0-1 1 0 0,0 0-1 0 0,0 0 1 0 0,0 0-1 0 0,0 0 1 0 0,-1 0-1 0 0,1 1 1 0 0,-1-2 192 0 0,1-11-5241 0 0,-3-2-1640 0 0</inkml:trace>
  <inkml:trace contextRef="#ctx0" brushRef="#br0" timeOffset="3058.992">3333 127 13824 0 0,'0'0'314'0'0,"0"0"46"0"0,0 0 22 0 0,0 0-50 0 0,0 0-150 0 0,0 0 196 0 0,0 0 108 0 0,1 1 23 0 0,1 1-434 0 0,1-1-1 0 0,-1 1 0 0 0,0-1 0 0 0,1 0 0 0 0,0 0 0 0 0,-1 0 1 0 0,2 0-75 0 0,9 5-80 0 0,21 8 177 0 0,9 6-1655 0 0,-34-16 636 0 0</inkml:trace>
  <inkml:trace contextRef="#ctx0" brushRef="#br0" timeOffset="3464.738">3805 186 11976 0 0,'-4'1'130'0'0,"0"0"1"0"0,0 0 0 0 0,0 0-1 0 0,1 0 1 0 0,-1 1 0 0 0,0 0-1 0 0,1 0 1 0 0,0 0 0 0 0,-1 0-1 0 0,1 0 1 0 0,0 1 0 0 0,0-1-1 0 0,0 1 1 0 0,0 0 0 0 0,1 0-1 0 0,-1 0 1 0 0,1 0 0 0 0,0 0-1 0 0,0 1 1 0 0,0-1 0 0 0,-1 2-131 0 0,2-2 77 0 0,0-1 0 0 0,-1 0 0 0 0,1 0 0 0 0,-1 1 0 0 0,0-1 0 0 0,0 0 1 0 0,0-1-1 0 0,0 1 0 0 0,0 0 0 0 0,0 0 0 0 0,0-1 0 0 0,-1 1 1 0 0,0 0-78 0 0,-17 12 533 0 0,13-6-191 0 0,-27 28 851 0 0,30-32-970 0 0,0 1 0 0 0,1-1 0 0 0,-1 1 0 0 0,1 0 0 0 0,0 1 0 0 0,0-1-1 0 0,-1 5-222 0 0,-6 10 72 0 0,-19 38 1752 0 0,48-61-1624 0 0,-15 1-182 0 0,-1 1 0 0 0,1-2 0 0 0,-1 1 0 0 0,0 0 0 0 0,1-1 0 0 0,-1 1-1 0 0,0-1 1 0 0,0 0 0 0 0,-1 0 0 0 0,3-3-18 0 0,15-14 65 0 0,3 1-165 0 0,-13 10 116 0 0,0 0 0 0 0,1 0 0 0 0,0 2 0 0 0,1-1 0 0 0,-1 1 0 0 0,1 1 0 0 0,0 0 0 0 0,1 1 0 0 0,1 0-16 0 0,-5 2-7 0 0,-1 1 11 0 0,1-1-1 0 0,0 2 0 0 0,0-1 1 0 0,0 1-1 0 0,7 0-3 0 0,-13 1-7 0 0,-1 0 0 0 0,1 1 0 0 0,0-1 0 0 0,-1 1 0 0 0,1-1 0 0 0,0 1 0 0 0,-1 0-1 0 0,1 0 1 0 0,-1 0 0 0 0,0 0 0 0 0,1 1 0 0 0,-1-1 0 0 0,0 1 0 0 0,0-1 0 0 0,0 1 0 0 0,0 0 0 0 0,0 0 0 0 0,0 0 0 0 0,0 0 0 0 0,-1 0 0 0 0,2 2 7 0 0,3 5-13 0 0,0 0 1 0 0,-1 1 0 0 0,0 0 0 0 0,-1 0 0 0 0,0 0-1 0 0,1 7 13 0 0,0 4 44 0 0,-1 1-1 0 0,2 18-43 0 0,-7 14 331 0 0,1-53-265 0 0,0-1-46 0 0,0 0 0 0 0,-1 0-1 0 0,1 0 1 0 0,0 1 0 0 0,0-1-1 0 0,-1 0 1 0 0,1 0 0 0 0,0 0-1 0 0,0 0 1 0 0,-1 0-1 0 0,1 0 1 0 0,0 0 0 0 0,0 1-1 0 0,-1-1 1 0 0,1 0 0 0 0,0 0-1 0 0,-1 0 1 0 0,1 0 0 0 0,0 0-1 0 0,0 0 1 0 0,-1 0 0 0 0,1-1-1 0 0,0 1 1 0 0,-1 0 0 0 0,1 0-1 0 0,0 0 1 0 0,0 0-1 0 0,-1 0 1 0 0,1 0 0 0 0,0 0-1 0 0,0-1 1 0 0,-1 1 0 0 0,1 0-1 0 0,0 0 1 0 0,0 0 0 0 0,0 0-1 0 0,-1-1 1 0 0,1 1-20 0 0,-1-3 42 0 0,0 1-1 0 0,0-1 1 0 0,0 1 0 0 0,0-1-1 0 0,0 0 1 0 0,0 0-1 0 0,1 1 1 0 0,-1-1 0 0 0,1 0-1 0 0,0 0 1 0 0,0 0 0 0 0,0 1-1 0 0,0-1 1 0 0,1 0 0 0 0,-1 0-1 0 0,1 0 1 0 0,-1 1-1 0 0,2-2-41 0 0,0-5-166 0 0,1 1 0 0 0,0-1 0 0 0,1 1 0 0 0,-1-1 0 0 0,3-2 166 0 0,6-9-479 0 0,-4 5 272 0 0,1 1-1 0 0,0 0 0 0 0,5-5 208 0 0,-11 15 0 0 0,0 0-1 0 0,1 0 1 0 0,0 1 0 0 0,-1 0 0 0 0,1 0-1 0 0,1 0 1 0 0,-1 0 0 0 0,0 0-1 0 0,1 1 1 0 0,-1 0 0 0 0,1 0 0 0 0,-1 0-1 0 0,3 0 1 0 0,-4 2 0 0 0,-1-1 0 0 0,0 1 0 0 0,1 0 0 0 0,-1 0 0 0 0,1 0 0 0 0,-1 0 0 0 0,1 0 0 0 0,-1 0 0 0 0,0 1 0 0 0,1-1 0 0 0,-1 1 0 0 0,0 0 0 0 0,1 0 0 0 0,-1 0 0 0 0,0 0 0 0 0,0 0 0 0 0,0 0 0 0 0,1 0 0 0 0,-1 1 0 0 0,-1-1 0 0 0,1 1 0 0 0,0 0 0 0 0,0-1 0 0 0,-1 1 0 0 0,2 2 0 0 0,4 5 0 0 0,0 0 0 0 0,-1 1 0 0 0,0 0 0 0 0,4 10 0 0 0,-10-19 0 0 0,28 63 459 0 0,-9-20-1760 0 0,-6-17-3819 0 0,-7-13-1589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8:46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0 129 15664 0 0,'0'0'718'0'0,"0"0"-19"0"0,2 0-449 0 0,1 1-246 0 0,1 1-1 0 0,-1-1 0 0 0,0 1 0 0 0,1 0 0 0 0,-1 0 0 0 0,0 0 0 0 0,0 0 0 0 0,0 0 0 0 0,-1 1 0 0 0,4 2-3 0 0,25 32-5 0 0,-25-29 7 0 0,1 2 142 0 0,0 1-1 0 0,0 0 0 0 0,-1 1 1 0 0,-1-1-1 0 0,0 1 0 0 0,0 0 1 0 0,0 7-144 0 0,0-2 226 0 0,-1 0 1 0 0,-1 0-1 0 0,-1 0 1 0 0,0 1-1 0 0,-1 5-226 0 0,-6 28 1811 0 0,6-45-1662 0 0,-5-7-83 0 0,10-13 860 0 0,7-25-486 0 0,-12 32-371 0 0,1 1-1 0 0,-1 0 1 0 0,2 0-1 0 0,-1-1 0 0 0,1 1 1 0 0,0 1-1 0 0,0-1 1 0 0,1 0-1 0 0,1-2-68 0 0,14-15 0 0 0,-14 15-8 0 0,1 1 0 0 0,0-1 0 0 0,1 1 1 0 0,-1 1-1 0 0,1-1 0 0 0,0 1 0 0 0,1 0 0 0 0,0 1 0 0 0,0 0 1 0 0,1-1 7 0 0,-7 5-92 0 0,0 1 1 0 0,0-1 0 0 0,0 0-1 0 0,1 1 1 0 0,-1-1 0 0 0,0 1 0 0 0,0-1-1 0 0,0 1 1 0 0,1 0 0 0 0,-1 0-1 0 0,0 0 1 0 0,0 0 0 0 0,1 1 0 0 0,-1-1-1 0 0,0 1 1 0 0,0-1 0 0 0,0 1-1 0 0,1 0 1 0 0,-1 0 91 0 0,1 1-32 0 0,0-1 1 0 0,0 1-1 0 0,-1 0 0 0 0,1 0 0 0 0,-1 1 0 0 0,1-1 1 0 0,-1 1-1 0 0,0-1 0 0 0,0 1 0 0 0,0 0 1 0 0,0-1-1 0 0,0 2 32 0 0,3 5 292 0 0,-1 1 0 0 0,0 0 0 0 0,0 0 0 0 0,-1 0 1 0 0,0 1-1 0 0,-1-1 0 0 0,1 8-292 0 0,-3-11 29 0 0,1 1 1 0 0,-1-1-1 0 0,0 1 0 0 0,-1-1 0 0 0,1 1 1 0 0,-2 3-30 0 0,-2 5 17 0 0,-1 0 1 0 0,-5 14-18 0 0,9-28 232 0 0,1-2-210 0 0,0-1 1 0 0,-1 1-1 0 0,1 0 1 0 0,0 0-1 0 0,0 0 1 0 0,0 0-1 0 0,-1-1 0 0 0,1 1 1 0 0,0 0-1 0 0,0 0 1 0 0,0 0-1 0 0,-1-1 1 0 0,1 1-1 0 0,0 0 1 0 0,0 0-1 0 0,0-1 1 0 0,0 1-1 0 0,0 0 1 0 0,0 0-1 0 0,0-1 1 0 0,0 1-1 0 0,-1 0 1 0 0,1 0-1 0 0,0-1 1 0 0,0 1-1 0 0,0 0 1 0 0,0-1-1 0 0,0 1 1 0 0,0 0-1 0 0,1 0 1 0 0,-1-1-1 0 0,0 1 1 0 0,0 0-1 0 0,0 0 0 0 0,0-1 1 0 0,0 1-1 0 0,0 0-22 0 0,3-11 311 0 0,1 3-391 0 0,1 0 0 0 0,0 1 0 0 0,0-1-1 0 0,0 1 1 0 0,1 0 0 0 0,0 0 0 0 0,1 1-1 0 0,-1 0 1 0 0,1 0 0 0 0,1 0 0 0 0,-1 1-1 0 0,1 0 1 0 0,0 0 0 0 0,0 1 0 0 0,0 0 0 0 0,0 1-1 0 0,3-1 81 0 0,-7 2 0 0 0,0 1 0 0 0,0 0 0 0 0,0 0 0 0 0,0 1 0 0 0,0-1 0 0 0,0 1 0 0 0,1 0 0 0 0,-1 0 0 0 0,0 0 0 0 0,0 1 0 0 0,0 0 0 0 0,0-1 0 0 0,0 1 0 0 0,0 1 0 0 0,0-1 0 0 0,0 0 0 0 0,0 1 0 0 0,0 0 0 0 0,-1 0 0 0 0,4 2 0 0 0,1 3 0 0 0,0 1 0 0 0,-1-1 0 0 0,0 1 0 0 0,-1 1 0 0 0,0-1 0 0 0,0 1 0 0 0,0 1 0 0 0,-1-1 0 0 0,-1 1 0 0 0,2 2 0 0 0,-4-6 107 0 0,0-1-1 0 0,0 1 1 0 0,1-1-1 0 0,0 0 1 0 0,0 0-1 0 0,0 0 0 0 0,0 0 1 0 0,1 0-1 0 0,0-1 1 0 0,0 0-1 0 0,0 0 1 0 0,1 0-1 0 0,0 1-106 0 0,-2-4-63 0 0,-1 1-1 0 0,1-1 1 0 0,0 1-1 0 0,0-1 1 0 0,0 0 0 0 0,0 0-1 0 0,0 0 1 0 0,0-1-1 0 0,0 1 1 0 0,0-1-1 0 0,0 0 1 0 0,0 1-1 0 0,0-1 1 0 0,0-1 0 0 0,0 1-1 0 0,0 0 1 0 0,0-1-1 0 0,1 0 64 0 0,2 0-432 0 0,-1 0 0 0 0,0-1 1 0 0,0 0-1 0 0,-1 0 0 0 0,1-1 0 0 0,0 1 0 0 0,-1-1 0 0 0,1 0 0 0 0,-1 0 0 0 0,3-2 432 0 0,2-5-7162 0 0</inkml:trace>
  <inkml:trace contextRef="#ctx0" brushRef="#br0" timeOffset="338.062">1136 223 15952 0 0,'-9'3'771'0'0,"-9"9"43"0"0,15-10-786 0 0,-1 1 0 0 0,1-1-1 0 0,-1 0 1 0 0,1 0 0 0 0,-1 0-1 0 0,-2 0-27 0 0,-5 3 136 0 0,-1-1-1 0 0,1 2 0 0 0,1-1 0 0 0,-1 2 1 0 0,1-1-1 0 0,0 1 0 0 0,1 1 0 0 0,-1 0 1 0 0,1 0-1 0 0,1 1 0 0 0,0 0 0 0 0,0 1 1 0 0,1-1-1 0 0,0 1 0 0 0,1 1 0 0 0,-3 3-135 0 0,7-9 132 0 0,0 0 0 0 0,1-1 0 0 0,-1 1 0 0 0,1 0 0 0 0,-1 0 0 0 0,2 0 0 0 0,-1 0 0 0 0,0 0 0 0 0,1 0 0 0 0,0 0 0 0 0,0 0 0 0 0,1 2-132 0 0,-1-5 1 0 0,0 1-1 0 0,0-1 1 0 0,1 1 0 0 0,-1-1 0 0 0,1 0 0 0 0,0 1-1 0 0,0-1 1 0 0,0 0 0 0 0,0 0 0 0 0,0 0 0 0 0,0 1-1 0 0,1-1 1 0 0,-1 0 0 0 0,1-1 0 0 0,-1 1-1 0 0,1 0 1 0 0,0 0 0 0 0,-1-1 0 0 0,1 1 0 0 0,0-1-1 0 0,0 1 1 0 0,0-1 0 0 0,0 0 0 0 0,1 0 0 0 0,-1 0-1 0 0,0 0 0 0 0,6 1 0 0 0,0 0 0 0 0,0 0 0 0 0,0-1 0 0 0,0-1 0 0 0,-1 1 0 0 0,1-1 0 0 0,0 0 0 0 0,7-2 0 0 0,8-1 0 0 0,1-2 0 0 0,4-3 0 0 0,-23 7 0 0 0,-1 0 43 0 0,0-1 0 0 0,-1 1-1 0 0,1-1 1 0 0,-1 0-1 0 0,1 0 1 0 0,-1-1 0 0 0,0 1-1 0 0,0-1 1 0 0,0 1-1 0 0,0-1 1 0 0,-1 0 0 0 0,1 0-1 0 0,-1 0 1 0 0,1 0-1 0 0,-1-1 1 0 0,0 1-43 0 0,1-2 137 0 0,-1 0-1 0 0,1 0 1 0 0,-1 0-1 0 0,0 0 1 0 0,0 0 0 0 0,-1 0-1 0 0,1-1 1 0 0,-1 1 0 0 0,0-1-1 0 0,0-5-136 0 0,-1 7-2 0 0,-1 1-1 0 0,1-1 0 0 0,-1 0 0 0 0,1 0 1 0 0,-1 0-1 0 0,0 1 0 0 0,0-1 1 0 0,-1 0-1 0 0,1 1 0 0 0,-1-1 1 0 0,0 1-1 0 0,0 0 0 0 0,0-1 0 0 0,-1 0 3 0 0,-1-1 11 0 0,0 1-1 0 0,0 0 1 0 0,-1 0-1 0 0,1 0 1 0 0,-1 1-1 0 0,0-1 0 0 0,0 1 1 0 0,0 0-1 0 0,-1 0-10 0 0,-5-2-155 0 0,-1 1 1 0 0,1 0-1 0 0,-1 0 0 0 0,0 1 0 0 0,0 1 0 0 0,0 0 1 0 0,0 1-1 0 0,0 0 0 0 0,-1 1 155 0 0,2 2-1209 0 0,11-2 1029 0 0,-1 0 1 0 0,1 0-1 0 0,0 0 0 0 0,0 0 0 0 0,0 0 1 0 0,-1 0-1 0 0,1 1 0 0 0,0-1 0 0 0,0 0 1 0 0,0 0-1 0 0,0 0 0 0 0,0 0 0 0 0,0 0 1 0 0,-1 1-1 0 0,1-1 0 0 0,0 0 0 0 0,0 0 1 0 0,0 0-1 0 0,0 0 0 0 0,0 1 0 0 0,0-1 1 0 0,0 0-1 0 0,0 0 0 0 0,0 0 0 0 0,0 1 1 0 0,0-1-1 0 0,0 0 0 0 0,0 0 0 0 0,0 0 1 0 0,0 1-1 0 0,0-1 0 0 0,0 0 0 0 0,0 0 1 0 0,0 0-1 0 0,0 1 0 0 0,0-1 0 0 0,0 0 1 0 0,0 0-1 0 0,0 0 0 0 0,0 1 0 0 0,1-1 1 0 0,-1 0 179 0 0,0 1-5800 0 0</inkml:trace>
  <inkml:trace contextRef="#ctx0" brushRef="#br0" timeOffset="1042.997">1535 253 13824 0 0,'0'0'314'0'0,"0"0"46"0"0,-7 1 354 0 0,2 0-611 0 0,0 0 1 0 0,-1 1 0 0 0,1 0-1 0 0,0 0 1 0 0,0 0 0 0 0,0 1 0 0 0,1-1-1 0 0,-1 1 1 0 0,1 1 0 0 0,-1-1 0 0 0,1 0-1 0 0,0 1 1 0 0,0 0 0 0 0,0 0-1 0 0,0 1-103 0 0,0 1 214 0 0,-1-1-1 0 0,0 1 1 0 0,-1-1-1 0 0,0 1-213 0 0,1-2 136 0 0,0 1 0 0 0,0-1-1 0 0,1 1 1 0 0,0 0-1 0 0,-3 5-135 0 0,-4 7 317 0 0,-7 12 213 0 0,18-27-500 0 0,-1 0 0 0 0,0 1 0 0 0,0-1 0 0 0,1 0-1 0 0,-1 0 1 0 0,1 1 0 0 0,0-1 0 0 0,0 0 0 0 0,0 1 0 0 0,0-1-1 0 0,0 0 1 0 0,0 1 0 0 0,1 0-30 0 0,0 5 130 0 0,-1-7-104 0 0,0 0-1 0 0,0 0 0 0 0,1-1 1 0 0,-1 1-1 0 0,0 0 0 0 0,0 0 1 0 0,1 0-1 0 0,-1 0 0 0 0,0-1 1 0 0,1 1-1 0 0,-1 0 1 0 0,1 0-1 0 0,-1 0 0 0 0,1-1 1 0 0,-1 1-1 0 0,1 0 0 0 0,0-1 1 0 0,-1 1-1 0 0,1-1 0 0 0,0 1 1 0 0,0-1-1 0 0,-1 1 0 0 0,2 0-25 0 0,10 8 284 0 0,-10-6-221 0 0,1-1 0 0 0,-1 0 0 0 0,1 0 1 0 0,0-1-1 0 0,0 1 0 0 0,0-1 0 0 0,0 1-63 0 0,-2-2 20 0 0,1 1 0 0 0,0-1 0 0 0,-1 0 0 0 0,1 1 0 0 0,-1-1-1 0 0,1 0 1 0 0,-1 0 0 0 0,1 0 0 0 0,0-1 0 0 0,-1 1 0 0 0,1 0 0 0 0,-1-1 0 0 0,1 1 0 0 0,-1-1 0 0 0,1 1-1 0 0,-1-1 1 0 0,1 0-20 0 0,25-10 253 0 0,-10 3-142 0 0,0 1 0 0 0,0-2-1 0 0,-1 0 1 0 0,1-2-111 0 0,-9 4 53 0 0,0 0-1 0 0,0-1 1 0 0,-1 0 0 0 0,0 0-1 0 0,-1-1 1 0 0,0 0-1 0 0,4-7-52 0 0,-4 4 128 0 0,-1 0-1 0 0,0 0 1 0 0,-1-1-1 0 0,-1 0 1 0 0,0 0-1 0 0,0 0 1 0 0,-1 0-1 0 0,0-11-127 0 0,6-55-409 0 0,-13 12 758 0 0,2 30-173 0 0,2 26-176 0 0,1 8 0 0 0,0 0 0 0 0,0 0 0 0 0,0 1 0 0 0,-1-1 0 0 0,1 0 0 0 0,-1 0 0 0 0,1 0 0 0 0,-1 0 0 0 0,0 0 0 0 0,-1 1 0 0 0,1-1 0 0 0,-1-2 0 0 0,2 5 0 0 0,-1 0 0 0 0,1 0 0 0 0,0 0 0 0 0,0 0 0 0 0,0 0 0 0 0,0 0 0 0 0,-1 0 0 0 0,1 0 0 0 0,0 0 0 0 0,0 0 0 0 0,0 0 0 0 0,-1 0 0 0 0,1 0 0 0 0,0 0 0 0 0,0 0 0 0 0,0 0 0 0 0,-1 0 0 0 0,1 0 0 0 0,0 0 0 0 0,0 0 0 0 0,0 0 0 0 0,-1 0 0 0 0,1 0 0 0 0,0 0 0 0 0,0 0 0 0 0,0 0 0 0 0,0 0 0 0 0,-1 1 0 0 0,1-1 0 0 0,0 0 0 0 0,0 0 0 0 0,0 0 0 0 0,0 0 0 0 0,0 0 0 0 0,0 1 0 0 0,-1-1 0 0 0,1 0 0 0 0,0 0 0 0 0,0 0 0 0 0,0 0 0 0 0,0 1 0 0 0,0-1 0 0 0,0 0 0 0 0,0 0 0 0 0,0 0 0 0 0,0 1 0 0 0,0-1 0 0 0,0 0 0 0 0,-5 9-210 0 0,1 1 0 0 0,0-1 0 0 0,0 1-1 0 0,1 0 1 0 0,0 0 0 0 0,1 1 0 0 0,0-1-1 0 0,1 4 211 0 0,-2 20 98 0 0,3 31-98 0 0,0-36-8 0 0,1-14 7 0 0,1-1-1 0 0,1 1 1 0 0,0 0-1 0 0,1-1 1 0 0,0 0-1 0 0,1 0 1 0 0,1 1 1 0 0,-1-4-56 0 0,0 1 1 0 0,1-1-1 0 0,0 1 1 0 0,1-2-1 0 0,0 1 1 0 0,2 0 55 0 0,-5-7-4 0 0,0 1 0 0 0,0-1 1 0 0,1 0-1 0 0,0 0 0 0 0,-1 0 0 0 0,2 0 1 0 0,-1-1-1 0 0,0 0 0 0 0,1 0 1 0 0,-1-1-1 0 0,1 1 0 0 0,0-1 0 0 0,3 0 4 0 0,-2 0 86 0 0,0-1-1 0 0,0 0 1 0 0,0 0-1 0 0,0-1 1 0 0,1 0 0 0 0,-1 0-1 0 0,0 0 1 0 0,0-1-1 0 0,1 0 1 0 0,-1-1-1 0 0,0 0 1 0 0,0 0-1 0 0,3-2-85 0 0,-2 2 49 0 0,-1-1 0 0 0,1 0 0 0 0,-1-1 0 0 0,0 0 0 0 0,0 0 0 0 0,0-1 0 0 0,-1 0 0 0 0,0 0 0 0 0,0 0 0 0 0,0-1 0 0 0,0 0 0 0 0,-1 0 0 0 0,0 0-1 0 0,0-1 1 0 0,-1 0 0 0 0,1 1 0 0 0,-1-3-49 0 0,0 1-123 0 0,-1-1-1 0 0,1 1 1 0 0,-2-1-1 0 0,1 0 1 0 0,0-5 123 0 0,-3 10-33 0 0,0 0 0 0 0,1 1 1 0 0,-1-1-1 0 0,-1 0 0 0 0,1 1 0 0 0,0-1 0 0 0,-1 1 1 0 0,0-1-1 0 0,0 0 0 0 0,0 1 0 0 0,0 0 0 0 0,0-1 1 0 0,-1 1-1 0 0,0 0 0 0 0,-1-3 33 0 0,3 5-25 0 0,-1 0 0 0 0,0 0 0 0 0,0 0 0 0 0,1 0 0 0 0,-1 0 1 0 0,0 0-1 0 0,0 0 0 0 0,0 0 0 0 0,0 0 0 0 0,0 0 0 0 0,-1 0 0 0 0,1 1 0 0 0,0-1 0 0 0,0 0 1 0 0,0 1-1 0 0,-1-1 0 0 0,1 1 0 0 0,0-1 0 0 0,0 1 0 0 0,-1 0 0 0 0,1 0 0 0 0,0-1 0 0 0,-1 1 0 0 0,1 0 1 0 0,-1 0-1 0 0,1 0 0 0 0,0 1 0 0 0,-1-1 0 0 0,1 0 0 0 0,-1 1 25 0 0,0-1-2 0 0,0 1 0 0 0,0 0 0 0 0,0 0 0 0 0,0 0 0 0 0,1 1 1 0 0,-1-1-1 0 0,1 0 0 0 0,-1 0 0 0 0,0 1 0 0 0,1-1 0 0 0,0 1 0 0 0,-1 0 0 0 0,1-1 0 0 0,0 1 0 0 0,0 0 0 0 0,0 0 0 0 0,0 0 1 0 0,0-1-1 0 0,1 1 0 0 0,-1 1 2 0 0,-4 12 170 0 0,3-10-153 0 0,0 0 0 0 0,0 0 0 0 0,1 0 0 0 0,-1 0 0 0 0,1 0 0 0 0,1 0 0 0 0,-1 0 0 0 0,1 1 0 0 0,0-1 0 0 0,0 0 0 0 0,0 1 0 0 0,1 0-17 0 0,0 1 4 0 0,2 3-98 0 0,0 1-1 0 0,0-1 0 0 0,3 4 95 0 0,-5-10-14 0 0,1 0 0 0 0,1-1-1 0 0,-1 1 1 0 0,1-1-1 0 0,-1 1 1 0 0,1-1 0 0 0,0 0-1 0 0,0 0 1 0 0,0 0-1 0 0,2 1 15 0 0,4 2 134 0 0,1 1 0 0 0,1-1-1 0 0,-1 0 1 0 0,1-1 0 0 0,0 0-1 0 0,1-1-133 0 0,19 6 1002 0 0,20 4-1002 0 0,-27-10-357 0 0,-1-1 0 0 0,21 1 357 0 0,-1-1-451 0 0,-18-1-902 0 0,0-2-3646 0 0,3-2-1799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8:44.8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192 0 17191 0 0,'0'0'76'0'0,"1"1"-1"0"0,-1-1 1 0 0,1 0-1 0 0,-1 0 1 0 0,1 1-1 0 0,-1-1 1 0 0,1 0-1 0 0,-1 1 1 0 0,1-1-1 0 0,-1 0 1 0 0,1 1-1 0 0,-1-1 1 0 0,1 1-1 0 0,-1-1 1 0 0,0 1-1 0 0,1-1 1 0 0,-1 1-1 0 0,0-1 1 0 0,1 1-1 0 0,-1-1 1 0 0,0 1-1 0 0,0-1 1 0 0,0 1-1 0 0,1 0 1 0 0,-1-1-1 0 0,0 1 1 0 0,0 0-76 0 0,1 2-61 0 0,0-1 183 0 0,0 0 1 0 0,0-1 0 0 0,0 1-1 0 0,1-1 1 0 0,-1 1 0 0 0,1-1-1 0 0,-1 1 1 0 0,1-1 0 0 0,-1 0-1 0 0,1 0 1 0 0,1 1-123 0 0,1 1 233 0 0,-3-2-148 0 0,0 0-1 0 0,1 0 1 0 0,-1 0-1 0 0,0 0 0 0 0,0 0 1 0 0,0 1-1 0 0,0-1 1 0 0,-1 0-1 0 0,1 1 0 0 0,0-1 1 0 0,0 2-85 0 0,8 11 711 0 0,-6-10-624 0 0,1 1 0 0 0,-1-1 0 0 0,-1 0-1 0 0,1 1 1 0 0,0-1 0 0 0,-1 1 0 0 0,0 0-1 0 0,0 0 1 0 0,-1 0 0 0 0,1 0 0 0 0,-1 0 0 0 0,0 0-1 0 0,0 1-86 0 0,20 98 0 0 0,-19-90 4 0 0,0-6 0 0 0,-1-1 0 0 0,0 1 0 0 0,0 0 0 0 0,-1-1-1 0 0,0 1 1 0 0,0 0 0 0 0,-1-1 0 0 0,0 1 0 0 0,0-1 0 0 0,-3 6-4 0 0,0 2 147 0 0,2-10-76 0 0,1 0 0 0 0,-1 1 0 0 0,0-1 0 0 0,0 0 1 0 0,0-1-1 0 0,-1 1 0 0 0,0 0 0 0 0,0-1 0 0 0,0 1 0 0 0,0-1 1 0 0,-1 0-1 0 0,1 0 0 0 0,-3 1-71 0 0,-28 33-2497 0 0,33-37 551 0 0,1 0-3196 0 0,-3 1-1363 0 0</inkml:trace>
  <inkml:trace contextRef="#ctx0" brushRef="#br0" timeOffset="198.504">0 276 9672 0 0,'0'0'748'0'0,"0"0"-332"0"0,13 0 2669 0 0,65 1 525 0 0,84-3-2492 0 0,-122-2-563 0 0,36-9-555 0 0,-49 8-439 0 0,0-2-308 0 0,-4-2-48 0 0</inkml:trace>
  <inkml:trace contextRef="#ctx0" brushRef="#br0" timeOffset="719.902">709 28 10592 0 0,'-23'26'1152'0'0,"18"-22"-1121"0"0,-18 17 741 0 0,22-20-715 0 0,0 1 1 0 0,0-1 0 0 0,0 0 0 0 0,0 0 0 0 0,0 1-1 0 0,0-1 1 0 0,1 1 0 0 0,-1-1 0 0 0,0 1 0 0 0,1-1-1 0 0,0 1 1 0 0,-1-1 0 0 0,1 1 0 0 0,0 0 0 0 0,0-1-1 0 0,0 1 1 0 0,0-1 0 0 0,0 1 0 0 0,0 0-58 0 0,23 91 3329 0 0,-8-4 1003 0 0,-1 28-4332 0 0,-8-90 167 0 0,-5-22-123 0 0,1 1-1 0 0,-1-1 1 0 0,0 0-1 0 0,0 5-43 0 0,-1-17-24 0 0,1 0 0 0 0,0-1 0 0 0,0 1 0 0 0,1 0-1 0 0,0 0 1 0 0,1 1 0 0 0,-1-1 24 0 0,8-22-192 0 0,-10 27 146 0 0,1 0-1 0 0,-1 0 1 0 0,1 0 0 0 0,0 0-1 0 0,-1 0 1 0 0,1 0 0 0 0,0 0-1 0 0,1 0 1 0 0,-1 0 0 0 0,0 1-1 0 0,0-1 1 0 0,1 1 0 0 0,-1-1-1 0 0,1 1 1 0 0,-1-1 0 0 0,1 1 0 0 0,0 0-1 0 0,-1 0 1 0 0,1-1 0 0 0,0 1-1 0 0,0 1 1 0 0,0-1 0 0 0,0 0-1 0 0,0 0 1 0 0,0 1 0 0 0,0-1-1 0 0,0 1 1 0 0,0 0 0 0 0,0-1-1 0 0,0 1 1 0 0,0 0 0 0 0,0 0-1 0 0,0 0 1 0 0,0 1 0 0 0,1-1-1 0 0,-1 0 1 0 0,0 1 0 0 0,0-1-1 0 0,1 2 47 0 0,1-1 19 0 0,-1 0 0 0 0,1 0 0 0 0,-1 0 0 0 0,0 1 0 0 0,0 0 0 0 0,1-1 0 0 0,-1 1 0 0 0,0 1 0 0 0,0-1 0 0 0,-1 0 0 0 0,1 1 0 0 0,0-1 0 0 0,-1 1 0 0 0,0 0 0 0 0,1 0 0 0 0,-1-1 0 0 0,0 2 0 0 0,-1-1 0 0 0,1 0 0 0 0,1 3-19 0 0,0-1 0 0 0,0 0 0 0 0,1 0 0 0 0,0 0 0 0 0,0 0 0 0 0,1 0 0 0 0,-1-1 0 0 0,1 0 0 0 0,0 1 0 0 0,0-2 0 0 0,0 1 0 0 0,5 2 0 0 0,8 3 356 0 0,0-1 0 0 0,0-1 0 0 0,3 0-356 0 0,1 1 160 0 0,-9-3-16 0 0,1-2 0 0 0,0 0-1 0 0,12 1-143 0 0,-5-1 396 0 0,-16-2-219 0 0,0-1-1 0 0,1 0 1 0 0,-1 0-1 0 0,1 0 1 0 0,-1-1 0 0 0,1 0-1 0 0,-1 0 1 0 0,0-1-1 0 0,2 0-176 0 0,-7 2 1 0 0,1 0 0 0 0,-1 0-1 0 0,0 0 1 0 0,1-1 0 0 0,-1 1-1 0 0,1 0 1 0 0,-1 0 0 0 0,0-1-1 0 0,1 1 1 0 0,-1 0 0 0 0,0 0-1 0 0,1-1 1 0 0,-1 1 0 0 0,0-1-1 0 0,0 1 1 0 0,1 0 0 0 0,-1-1-1 0 0,0 1 1 0 0,0 0 0 0 0,1-1-1 0 0,-1 1 1 0 0,0-1 0 0 0,0 1-1 0 0,0-1 1 0 0,0 1-1 0 0,5-9-1 0 0,8 1-1 0 0,-11 6 3 0 0,0 1-1 0 0,0-1 1 0 0,0 1 0 0 0,1-1-1 0 0,-1 0 1 0 0,-1 0-1 0 0,1 0 1 0 0,1-1-1 0 0,-3 2-1 0 0,1 1 0 0 0,-1-1 0 0 0,0 0 0 0 0,1 0 0 0 0,-1 1 0 0 0,0-1 0 0 0,0 0 0 0 0,0 0 0 0 0,0 0 0 0 0,0 1 0 0 0,0-1 0 0 0,0 0 0 0 0,0 0 0 0 0,0 0 0 0 0,0 1 0 0 0,0-1 0 0 0,-1 0 0 0 0,1 0 0 0 0,0 1 0 0 0,-1-1 0 0 0,1 0 0 0 0,0 0 0 0 0,-1 1 0 0 0,1-1 0 0 0,-1 0 0 0 0,1 1 0 0 0,-1-1 0 0 0,1 1 0 0 0,-1-1 0 0 0,1 1 0 0 0,-2-1 1 0 0,0-2-101 0 0,0 0 0 0 0,-1 0 0 0 0,1 0 0 0 0,0 0 0 0 0,1-1 0 0 0,-1 1 0 0 0,0 0 0 0 0,1-1 0 0 0,0 1 0 0 0,0-1 0 0 0,0 0 0 0 0,0 1-1 0 0,1-1 1 0 0,-1 0 0 0 0,1-1 101 0 0,0 3-16 0 0,0 1-1 0 0,-1-1 0 0 0,1 1 0 0 0,-1-1 1 0 0,1 1-1 0 0,-1-1 0 0 0,1 1 0 0 0,-1 0 1 0 0,0-1-1 0 0,0 1 0 0 0,0 0 1 0 0,0-1-1 0 0,0 1 0 0 0,0 0 0 0 0,0 0 1 0 0,0 0-1 0 0,0 0 0 0 0,0 0 0 0 0,-1 0 1 0 0,1 0-1 0 0,0 1 0 0 0,-1-1 0 0 0,1 0 1 0 0,0 1-1 0 0,-1-1 0 0 0,-1 0 17 0 0,2 1 0 0 0,0 0-1 0 0,0 0 1 0 0,0 0-1 0 0,0 0 1 0 0,0 0-1 0 0,0 0 1 0 0,0 0-1 0 0,0 1 0 0 0,0-1 1 0 0,0 0-1 0 0,0 1 1 0 0,0-1-1 0 0,0 0 1 0 0,0 1-1 0 0,0-1 1 0 0,0 1-1 0 0,0 0 1 0 0,1-1-1 0 0,-1 1 1 0 0,0 0-1 0 0,0-1 0 0 0,0 1 1 0 0,1 0-1 0 0,-1 0 1 0 0,1 0-1 0 0,-1-1 1 0 0,0 1-1 0 0,1 0 1 0 0,0 0-1 0 0,-1 0 1 0 0,1 0-1 0 0,-1 0 1 0 0,1 0-1 0 0,0 0 1 0 0,0 0-1 0 0,0 0 0 0 0,-1 0 1 0 0,1 0-1 0 0,0 1 1 0 0,0 0 0 0 0,0 0 0 0 0,-1 1 0 0 0,1-1 0 0 0,0 0 0 0 0,0 0 0 0 0,0 1 0 0 0,1-1 0 0 0,-1 0 0 0 0,0 0 0 0 0,1 2 0 0 0,1 4 0 0 0,-1-1 0 0 0,1 0 0 0 0,0 1 0 0 0,0-1 0 0 0,1 0 0 0 0,0 0 0 0 0,0-1 0 0 0,1 1 0 0 0,-1-1 0 0 0,6 6 0 0 0,0 0 0 0 0,0 0 0 0 0,1-1 0 0 0,1 0 0 0 0,6 4 0 0 0,-10-10 11 0 0,0 0 0 0 0,0-1 0 0 0,0 0-1 0 0,0 0 1 0 0,1-1 0 0 0,-1 1 0 0 0,1-2-1 0 0,0 1 1 0 0,7 0-11 0 0,13 3 68 0 0,0-2-1 0 0,6-1-67 0 0,-4 0-77 0 0,-1-3-6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8:50.7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112 30 12440 0 0,'0'0'565'0'0,"0"0"-5"0"0,0 0-216 0 0,0 0 435 0 0,0 0 226 0 0,1 1 47 0 0,6 4-594 0 0,-1 0 0 0 0,0 1 0 0 0,0-1 0 0 0,0 1 1 0 0,-1 0-1 0 0,0 0 0 0 0,0 1 0 0 0,-1 0 0 0 0,2 2-458 0 0,10 21 1385 0 0,8 20-1385 0 0,-15-31 658 0 0,71 164-50 0 0,-76-175-598 0 0,-1 0 0 0 0,-1 1 0 0 0,2 5-10 0 0,5 18 364 0 0,-8-32-352 0 0,-1 1 1 0 0,0 0 0 0 0,1-1-1 0 0,-1 1 1 0 0,0 0 0 0 0,1 0-1 0 0,-1-1 1 0 0,0 1 0 0 0,0 0-1 0 0,0 0 1 0 0,0-1 0 0 0,0 1-1 0 0,0 0 1 0 0,0 0 0 0 0,0-1-1 0 0,0 1 1 0 0,0 0 0 0 0,0 0-1 0 0,0-1 1 0 0,-1 1 0 0 0,1 0-1 0 0,0 0 1 0 0,0-1 0 0 0,-1 1-1 0 0,1 0 1 0 0,-1-1 0 0 0,1 1-13 0 0,-5 7-218 0 0,5-7 172 0 0,-1-1 0 0 0,1 1 0 0 0,-1-1 0 0 0,1 0-1 0 0,-1 1 1 0 0,0-1 0 0 0,1 0 0 0 0,-1 1 0 0 0,0-1 0 0 0,1 0 0 0 0,-1 0 0 0 0,0 0 0 0 0,1 1 0 0 0,-1-1 0 0 0,0 0 0 0 0,0 0 0 0 0,1 0 0 0 0,-1 0 0 0 0,0 0 0 0 0,1 0 0 0 0,-1 0 0 0 0,0-1 0 0 0,0 1 46 0 0,-16-4-1992 0 0,11-3-556 0 0,-5 0-4330 0 0</inkml:trace>
  <inkml:trace contextRef="#ctx0" brushRef="#br0" timeOffset="395.986">22 267 3224 0 0,'-4'-1'97'0'0,"3"0"-86"0"0,0 1 1 0 0,0 0-1 0 0,0 0 0 0 0,0-1 0 0 0,0 1 1 0 0,1 0-1 0 0,-1-1 0 0 0,0 1 1 0 0,0-1-1 0 0,1 1 0 0 0,-1-1 1 0 0,0 1-1 0 0,0-1 0 0 0,1 0 1 0 0,-1 1-1 0 0,1-1 0 0 0,-1 0 1 0 0,0 0-1 0 0,1 0-11 0 0,-3-3 399 0 0,3 4 1667 0 0,0 0 707 0 0,0 0 137 0 0,2 0-296 0 0,42-1 359 0 0,32 4-821 0 0,-30 0-1962 0 0,1-1-1 0 0,0-3 0 0 0,7-3-189 0 0,-52 4 40 0 0,82-12 1354 0 0,-78 10-1387 0 0,0 0 0 0 0,-1 0 0 0 0,1 0 0 0 0,3-3-7 0 0,-3 2 2 0 0,-5 2-2 0 0,1 0 0 0 0,0 0 0 0 0,0 1 0 0 0,1-1 0 0 0,-1 0 0 0 0,0 0 0 0 0,0 1 0 0 0,1 0 0 0 0,-1-1 0 0 0,0 1 0 0 0,1 0 0 0 0,-1 0 0 0 0,0 0 0 0 0,1 1 0 0 0,-1-1 0 0 0,0 0 0 0 0,1 1 0 0 0,3 1 0 0 0,-5-2 2 0 0,-1 1-1 0 0,0-1 1 0 0,0 0-1 0 0,0 0 1 0 0,1 0-1 0 0,-1 0 1 0 0,0 0-1 0 0,0 0 1 0 0,0 1-1 0 0,0-1 1 0 0,1 0-1 0 0,-1 0 1 0 0,0 0-1 0 0,0 0 1 0 0,0 1-1 0 0,0-1 1 0 0,0 0-1 0 0,0 0 1 0 0,0 0-1 0 0,1 1 1 0 0,-1-1-1 0 0,0 0 1 0 0,0 0-1 0 0,0 0 1 0 0,0 1-1 0 0,0-1 1 0 0,0 0-1 0 0,0 0 1 0 0,0 1-1 0 0,0-1 1 0 0,0 0-1 0 0,0 0 1 0 0,0 0-1 0 0,0 1 1 0 0,-1-1-1 0 0,1 0 1 0 0,0 0-1 0 0,0 0 1 0 0,0 1-1 0 0,0-1 1 0 0,0 0-1 0 0,0 0 1 0 0,-1 1-2 0 0,-2 1 57 0 0,3-1-49 0 0,0-1 0 0 0,-1 1 0 0 0,1-1 1 0 0,0 1-1 0 0,0-1 0 0 0,0 1 1 0 0,0-1-1 0 0,0 1 0 0 0,0-1 0 0 0,0 1 1 0 0,1-1-1 0 0,-1 0 0 0 0,0 1 0 0 0,0-1 1 0 0,0 1-1 0 0,0-1 0 0 0,1 1 1 0 0,-1-1-1 0 0,0 1 0 0 0,0-1 0 0 0,1 0 1 0 0,-1 1-1 0 0,0-1 0 0 0,1 0 0 0 0,-1 1 1 0 0,0-1-1 0 0,1 0 0 0 0,-1 1 0 0 0,0-1-7 0 0,6 9 157 0 0,-6-7-129 0 0,0 0-1 0 0,0 0 1 0 0,1 1 0 0 0,-1-1-1 0 0,0 0 1 0 0,1 0-1 0 0,0 0 1 0 0,0 0-1 0 0,-1 0 1 0 0,1 0-1 0 0,1 0 1 0 0,-1 0 0 0 0,0 0-1 0 0,0 0 1 0 0,1-1-1 0 0,-1 1 1 0 0,1 0-1 0 0,-1-1 1 0 0,2 1-29 0 0,-2-1 14 0 0,0 0 0 0 0,0 0 1 0 0,-1 0-1 0 0,1 0 0 0 0,0 0 0 0 0,0 1 0 0 0,-1-1 1 0 0,1 0-1 0 0,0 0 0 0 0,-1 0 0 0 0,1 1 0 0 0,-1-1 1 0 0,0 0-1 0 0,1 1 0 0 0,-1-1 0 0 0,0 0 0 0 0,0 1 1 0 0,0-1-1 0 0,0 0 0 0 0,0 1 0 0 0,0-1 0 0 0,0 0 1 0 0,0 1-1 0 0,-1-1 0 0 0,1 0 0 0 0,0 1-14 0 0,0-1 8 0 0,0 0-1 0 0,0 0 1 0 0,0 0-1 0 0,0-1 1 0 0,0 1-1 0 0,0 0 0 0 0,0 0 1 0 0,1 0-1 0 0,-1 0 1 0 0,0 0-1 0 0,1 0 1 0 0,-1 0-1 0 0,1 0 1 0 0,-1-1-1 0 0,1 1 1 0 0,-1 0-1 0 0,1 0 0 0 0,-1-1 1 0 0,1 1-1 0 0,0 0 1 0 0,0-1-1 0 0,-1 1 1 0 0,1-1-1 0 0,0 1 1 0 0,0-1-1 0 0,0 1 0 0 0,0 0-7 0 0,0-1 9 0 0,0 1-1 0 0,0-1 1 0 0,0 1-1 0 0,0 0 0 0 0,-1-1 1 0 0,1 1-1 0 0,0 0 0 0 0,0 0 1 0 0,0 0-1 0 0,-1 0 0 0 0,1-1 1 0 0,0 1-1 0 0,-1 0 0 0 0,1 0 1 0 0,-1 0-1 0 0,1 1 1 0 0,-1-1-1 0 0,0 0 0 0 0,1 0-8 0 0,-2 8 85 0 0,1-1-1 0 0,-2 0 1 0 0,-1 6-85 0 0,2-4-14 0 0,-8 5 14 0 0,9-14 0 0 0,-1-1 0 0 0,1 1 0 0 0,-1-1 0 0 0,0 1 0 0 0,1 0 0 0 0,0 0 0 0 0,-1-1 0 0 0,1 1 0 0 0,-1 0 0 0 0,1 0 0 0 0,0 0 0 0 0,0 0 0 0 0,-1-1 0 0 0,1 1 0 0 0,0 0 0 0 0,0 0 0 0 0,2 5 0 0 0,-2-6 0 0 0,0 0 0 0 0,0 0 0 0 0,0 0 0 0 0,1 0 0 0 0,-1 0 0 0 0,0 0 0 0 0,0 0 0 0 0,0 0 0 0 0,0-1 0 0 0,1 1 0 0 0,-1 0 0 0 0,0 1 0 0 0,0-1 0 0 0,0 0 0 0 0,0 0 0 0 0,0 0 0 0 0,1 0 0 0 0,-1 0 0 0 0,0 0 0 0 0,0 0 0 0 0,0 0 0 0 0,0 0 0 0 0,0 0 0 0 0,1 0 0 0 0,-1 0 0 0 0,0 0 0 0 0,0 0 0 0 0,0 1 0 0 0,0-1 0 0 0,0 0 0 0 0,0 0 0 0 0,0 0 0 0 0,1 0 0 0 0,-1 0 0 0 0,0 0 0 0 0,0 1 0 0 0,0-1 0 0 0,0 0 0 0 0,0 0 0 0 0,0 0 0 0 0,0 0 0 0 0,0 0 0 0 0,0 1 0 0 0,0-1 0 0 0,0 0 0 0 0,0 0 0 0 0,0 0 0 0 0,0 0 0 0 0,0 0 0 0 0,0 1 0 0 0,0-1 0 0 0,0 0 0 0 0,0 0 0 0 0,0 0 0 0 0,0 0 0 0 0,0 0 0 0 0,0 1 0 0 0,0-1 0 0 0,0 0 0 0 0,-1 0 0 0 0,1 0 0 0 0,0 0 0 0 0,5 0 0 0 0,-5 0-7 0 0,0 0-1 0 0,0 0 1 0 0,0 0-1 0 0,1 0 1 0 0,-1 0-1 0 0,0 0 1 0 0,0 0 0 0 0,0 0-1 0 0,0 0 1 0 0,0 0-1 0 0,0 0 1 0 0,0 0-1 0 0,0 0 1 0 0,0 0-1 0 0,0 0 1 0 0,1 0-1 0 0,-1 0 1 0 0,0 0-1 0 0,0 0 1 0 0,0 0-1 0 0,0 0 1 0 0,0 0-1 0 0,0-1 1 0 0,0 1-1 0 0,0 0 1 0 0,0 0 0 0 0,0 0-1 0 0,0 0 1 0 0,0 0-1 0 0,1 0 1 0 0,-1 0-1 0 0,0 0 1 0 0,0 0-1 0 0,0 0 1 0 0,0 0-1 0 0,0 0 1 0 0,0 0-1 0 0,0-1 1 0 0,0 1-1 0 0,0 0 1 0 0,0 0-1 0 0,0 0 1 0 0,0 0 0 0 0,0 0-1 0 0,0 0 1 0 0,0 0-1 0 0,0 0 1 0 0,0 0-1 0 0,0-1 1 0 0,0 1-1 0 0,0 0 1 0 0,0 0 7 0 0,-3-5-2378 0 0,1 2-1398 0 0,1-5-3505 0 0</inkml:trace>
  <inkml:trace contextRef="#ctx0" brushRef="#br0" timeOffset="1227.328">577 0 11976 0 0,'36'5'266'0'0,"-35"-4"-230"0"0,-1-1 0 0 0,1 0-1 0 0,-1 1 1 0 0,0-1-1 0 0,1 1 1 0 0,-1-1 0 0 0,0 1-1 0 0,1-1 1 0 0,-1 1 0 0 0,0-1-1 0 0,1 1 1 0 0,-1-1 0 0 0,0 1-1 0 0,0 0 1 0 0,0-1-1 0 0,1 1 1 0 0,-1-1 0 0 0,0 1-1 0 0,0 0 1 0 0,0-1 0 0 0,0 1-1 0 0,0-1 1 0 0,0 1 0 0 0,0 0-1 0 0,0-1 1 0 0,-1 1-1 0 0,1-1 1 0 0,0 1-36 0 0,0 4 37 0 0,2 0-36 0 0,1-1 0 0 0,-1 1 0 0 0,1-1 0 0 0,0 1 0 0 0,0-1 0 0 0,1 0 0 0 0,-1 0-1 0 0,0-1 7 0 0,0 0 0 0 0,0 0-1 0 0,-1 1 1 0 0,1-1 0 0 0,-1 1 0 0 0,0 0-1 0 0,0-1 1 0 0,0 1 0 0 0,-1 0 0 0 0,1 0-1 0 0,-1 2-6 0 0,0-3 98 0 0,0 1 0 0 0,1 0 1 0 0,-1-1-1 0 0,1 1 0 0 0,-1-1 0 0 0,1 0 0 0 0,0 1 0 0 0,1-1 0 0 0,-1 0 0 0 0,0 0 0 0 0,3 1-98 0 0,-3-1 89 0 0,1 0 0 0 0,-1 0 0 0 0,0 0 0 0 0,1 0 0 0 0,-2 1 0 0 0,1-1 0 0 0,0 1 0 0 0,0-1 1 0 0,-1 1-1 0 0,1 2-89 0 0,-2-3 12 0 0,1 0 0 0 0,0 0 0 0 0,0 1 0 0 0,0-1 0 0 0,1 0 1 0 0,-1 0-1 0 0,1 0 0 0 0,-1 0 0 0 0,1-1 0 0 0,0 1 1 0 0,0 0-1 0 0,1 0-12 0 0,0 0 24 0 0,-2 0 17 0 0,1 0 0 0 0,-1-1 0 0 0,0 1 1 0 0,1 0-1 0 0,-1 0 0 0 0,-1 0 0 0 0,1 0 0 0 0,0 0 0 0 0,-1 0 0 0 0,1 2-41 0 0,4 19 223 0 0,-4-23-206 0 0,0 1 1 0 0,-1-1 0 0 0,1 1-1 0 0,-1-1 1 0 0,1 1 0 0 0,-1-1 0 0 0,1 1-1 0 0,-1-1 1 0 0,0 1 0 0 0,0-1-1 0 0,0 1 1 0 0,0 0 0 0 0,0-1 0 0 0,0 1-1 0 0,0-1 1 0 0,-1 1 0 0 0,1-1 0 0 0,0 1-1 0 0,-1 0 1 0 0,0-1 0 0 0,1 0-1 0 0,-1 1 1 0 0,0-1 0 0 0,0 2-18 0 0,1-3 24 0 0,-1 1 0 0 0,1 0-1 0 0,0 0 1 0 0,0-1 0 0 0,-1 1 0 0 0,1 0 0 0 0,0 0 0 0 0,0-1 0 0 0,0 1-1 0 0,0 0 1 0 0,0 0 0 0 0,0-1 0 0 0,0 1 0 0 0,0 0 0 0 0,0 0 0 0 0,1-1-1 0 0,-1 1 1 0 0,0 0-24 0 0,0 0 8 0 0,1-1 0 0 0,-1 1 0 0 0,0-1 1 0 0,0 0-1 0 0,0 1 0 0 0,0-1 0 0 0,0 1 0 0 0,0-1 0 0 0,0 0 0 0 0,0 1 0 0 0,0-1 0 0 0,0 1 0 0 0,0-1 0 0 0,0 1 0 0 0,0-1 0 0 0,0 0 0 0 0,0 1 0 0 0,0-1 0 0 0,0 1 1 0 0,0-1-1 0 0,-1 0 0 0 0,1 1 0 0 0,0-1 0 0 0,0 0 0 0 0,0 1 0 0 0,-1-1 0 0 0,1 0 0 0 0,0 1 0 0 0,-1-1 0 0 0,1 0 0 0 0,0 1 0 0 0,-1-1 0 0 0,1 0 0 0 0,0 0 0 0 0,-1 1 1 0 0,1-1-1 0 0,0 0 0 0 0,-1 0 0 0 0,1 0 0 0 0,-1 0-8 0 0,1 1 64 0 0,-1-1 0 0 0,1 0 0 0 0,0 0 0 0 0,-1 0 0 0 0,1 1 0 0 0,0-1 0 0 0,-1 0 1 0 0,1 1-1 0 0,0-1 0 0 0,0 0 0 0 0,-1 1 0 0 0,1-1 0 0 0,0 0 0 0 0,0 1 0 0 0,0-1 0 0 0,-1 0 0 0 0,1 1 0 0 0,0-1 1 0 0,0 0-1 0 0,0 1 0 0 0,0-1 0 0 0,0 1 0 0 0,0-1 0 0 0,0 0 0 0 0,0 1 0 0 0,0-1 0 0 0,0 1 0 0 0,0-1 0 0 0,0 1-64 0 0,0-1 2 0 0,0 0 0 0 0,0 0 0 0 0,0 0 0 0 0,1 0 0 0 0,-1 0 0 0 0,0 0-1 0 0,0 0 1 0 0,0 0 0 0 0,0 0 0 0 0,0 0 0 0 0,1 0 0 0 0,-1 0 0 0 0,0 0-1 0 0,0 0 1 0 0,0 0 0 0 0,0 0 0 0 0,0 0 0 0 0,1 0 0 0 0,-1 0 0 0 0,0 0-1 0 0,0 0 1 0 0,0-1 0 0 0,0 1 0 0 0,0 0 0 0 0,1 0 0 0 0,-1 0 0 0 0,0 0-1 0 0,0 0 1 0 0,0 0 0 0 0,0 0 0 0 0,0 0 0 0 0,0-1 0 0 0,0 1 0 0 0,0 0-1 0 0,0 0 1 0 0,1 0 0 0 0,-1 0 0 0 0,0 0 0 0 0,0-1 0 0 0,0 1-1 0 0,0 0 1 0 0,0 0 0 0 0,0 0 0 0 0,0 0 0 0 0,0 0 0 0 0,0-1 0 0 0,0 1-1 0 0,0 0 1 0 0,0 0 0 0 0,0 0-2 0 0,-5-8-84 0 0,2 3 42 0 0,4-4 47 0 0,-1 8 5 0 0,0 0 0 0 0,0 0 1 0 0,1 0-1 0 0,-1 0 0 0 0,0 0 0 0 0,-1 0 0 0 0,1 0 0 0 0,0-1 0 0 0,0 1 1 0 0,0 0-1 0 0,-1 0 0 0 0,1 0 0 0 0,0 0 0 0 0,-1 0 0 0 0,1 1 0 0 0,-1-1 1 0 0,1 0-1 0 0,-1 0 0 0 0,1 0 0 0 0,-2 0-10 0 0,1-2 75 0 0,-1 1 0 0 0,1-1-1 0 0,0 1 1 0 0,0-1 0 0 0,0 0 0 0 0,0 0-1 0 0,0 1 1 0 0,0-1 0 0 0,1 0 0 0 0,0 0-1 0 0,-1 0 1 0 0,1 1 0 0 0,0-1 0 0 0,0 0-1 0 0,1-1-74 0 0,-2 3 28 0 0,1 0 0 0 0,0 0 0 0 0,0 0 0 0 0,0 0-1 0 0,-1 0 1 0 0,1 0 0 0 0,-1 0 0 0 0,1 0-1 0 0,-1 0 1 0 0,1 0 0 0 0,-1 0 0 0 0,1 0 0 0 0,-1 0-1 0 0,0 0 1 0 0,0 0-28 0 0,0 0 8 0 0,1 1 0 0 0,-1-1 0 0 0,1 1 0 0 0,-1-1 0 0 0,1 0 0 0 0,-1 1 0 0 0,1-1 0 0 0,-1 0-1 0 0,1 0 1 0 0,0 1 0 0 0,-1-1 0 0 0,1 0 0 0 0,0 0 0 0 0,0 1 0 0 0,-1-1 0 0 0,1 0 0 0 0,0 0 0 0 0,0 0 0 0 0,0 0 0 0 0,0 1-1 0 0,0-1 1 0 0,0 0 0 0 0,0 0 0 0 0,1 0 0 0 0,-1 0 0 0 0,0 0-8 0 0,4-7 55 0 0,-4 6-45 0 0,1 1-1 0 0,0-1 1 0 0,0 0 0 0 0,-1 1 0 0 0,1-1 0 0 0,-1 0 0 0 0,0 0 0 0 0,1 0 0 0 0,-1 1 0 0 0,0-1 0 0 0,0 0 0 0 0,0 0-1 0 0,0 0 1 0 0,-1 0-10 0 0,1 2 0 0 0,1-1 1 0 0,-1 0-1 0 0,0 0 0 0 0,0 0 0 0 0,0 0 0 0 0,1 0 0 0 0,-1 0 0 0 0,1 0 1 0 0,-1 1-1 0 0,0-1 0 0 0,1 0 0 0 0,-1 0 0 0 0,1 1 0 0 0,0-1 0 0 0,-1 0 0 0 0,1 1 1 0 0,0-1-1 0 0,-1 0 0 0 0,1 1 0 0 0,0-1 0 0 0,0 1 0 0 0,-1-1 0 0 0,1 1 0 0 0,0-1 1 0 0,0 1-1 0 0,0 0 0 0 0,29-13-25 0 0,-23 11-14 0 0,-4 1 30 0 0,1 0 0 0 0,-1 1 0 0 0,0-1 0 0 0,1 1 0 0 0,-1 0 0 0 0,1 0 0 0 0,2 0 9 0 0,-5 1-2 0 0,14 2-21 0 0,8 15-47 0 0,-19-16 69 0 0,-1 1 0 0 0,0 0 0 0 0,-1 0 1 0 0,1 0-1 0 0,0 0 0 0 0,-1 1 0 0 0,0-1 1 0 0,0 1-1 0 0,0-1 0 0 0,0 1 0 0 0,0 0 0 0 0,0 2 1 0 0,10 19 268 0 0,-11-24-259 0 0,-1 0 0 0 0,1 0-1 0 0,-1 0 1 0 0,1 0 0 0 0,-1 0-1 0 0,0 1 1 0 0,0-1 0 0 0,1 0-1 0 0,-1 0 1 0 0,0 0 0 0 0,0 1-1 0 0,0-1 1 0 0,0 0 0 0 0,-1 0-1 0 0,1 0 1 0 0,0 1-9 0 0,-1-1 0 0 0,1 1 1 0 0,0-1-1 0 0,0 0 0 0 0,0 1 1 0 0,0-1-1 0 0,0 0 0 0 0,0 1 1 0 0,0-1-1 0 0,0 0 1 0 0,1 1-1 0 0,-1-1 0 0 0,0 0 1 0 0,1 0-1 0 0,-1 1 0 0 0,1-1 0 0 0,8 12 0 0 0,-7-10 0 0 0,0-1 0 0 0,0 1 0 0 0,0 0 0 0 0,-1 0 0 0 0,1 0 0 0 0,-1 0 0 0 0,2 3 0 0 0,-2-3 0 0 0,0 0 0 0 0,1 0 0 0 0,-1 0 0 0 0,1 0 0 0 0,0 0 0 0 0,0 0 0 0 0,0 0 0 0 0,0-1 0 0 0,0 1 0 0 0,1-1 0 0 0,0 1 0 0 0,4 4 0 0 0,-7-6 4 0 0,1-1-3 0 0,-1 0 0 0 0,0 0 0 0 0,0 0 0 0 0,1 1 0 0 0,-1-1 1 0 0,0 0-1 0 0,0 0 0 0 0,0 0 0 0 0,0 1 0 0 0,1-1 0 0 0,-1 0 0 0 0,0 0 0 0 0,0 1 0 0 0,0-1 0 0 0,0 0 0 0 0,0 0 0 0 0,0 1 0 0 0,0-1 0 0 0,0 0 0 0 0,0 0 0 0 0,1 1 0 0 0,-1-1 0 0 0,0 0 0 0 0,0 0 0 0 0,0 1 0 0 0,-1-1 0 0 0,1 0 0 0 0,0 1 0 0 0,0-1 0 0 0,0 0 0 0 0,0 0 0 0 0,0 1 0 0 0,0-1 0 0 0,0 0 0 0 0,0 0 0 0 0,-1 1 0 0 0,1-1 0 0 0,0 0 0 0 0,0 0 0 0 0,0 0 0 0 0,0 1 0 0 0,-1-1-1 0 0,1 1 237 0 0,0-2-207 0 0,0 1-1 0 0,1-1 0 0 0,-1 1 1 0 0,1-1-1 0 0,-1 1 0 0 0,0-1 1 0 0,0 0-1 0 0,1 1 0 0 0,-1-1 1 0 0,0 1-1 0 0,0-1 1 0 0,0 0-1 0 0,0 1 0 0 0,0-1 1 0 0,0 0-1 0 0,0 1 0 0 0,0-1 1 0 0,0 0-1 0 0,0 1 0 0 0,0-1 1 0 0,0 0-1 0 0,0 1 0 0 0,0-1 1 0 0,-1 0-1 0 0,1 1 0 0 0,0-1 1 0 0,0 1-1 0 0,-1-1 0 0 0,1 1 1 0 0,0-1-1 0 0,-1 0 0 0 0,1 1 1 0 0,-1-1-1 0 0,1 1 0 0 0,-1 0 1 0 0,1-1-30 0 0,-1 0 21 0 0,0 1-1 0 0,1-1 1 0 0,-1 0 0 0 0,1 0 0 0 0,-1 0 0 0 0,1 0 0 0 0,0 1-1 0 0,-1-1 1 0 0,1 0 0 0 0,0 0 0 0 0,-1 0 0 0 0,1 0-1 0 0,0 0 1 0 0,0-1-21 0 0,3-7 186 0 0,-3 8-173 0 0,1 0 0 0 0,-1 0 0 0 0,0 1 0 0 0,1-1 0 0 0,-1 0 0 0 0,0 0 0 0 0,0 0 0 0 0,1 0-1 0 0,-1 0 1 0 0,0 0 0 0 0,0 1 0 0 0,0-1 0 0 0,0 0 0 0 0,0 0-13 0 0,-1-2 12 0 0,0 2-12 0 0,1 0 1 0 0,0 0 0 0 0,-1 0-1 0 0,1 0 1 0 0,0 0-1 0 0,0 0 1 0 0,0 0 0 0 0,-1 0-1 0 0,1 0 1 0 0,0 0 0 0 0,0 0-1 0 0,1 0 1 0 0,-1 0 0 0 0,0 0-1 0 0,0 0 1 0 0,0 0 0 0 0,1 0-1 0 0,-1 0 1 0 0,0 0 0 0 0,1 0-1 0 0,-1 0 1 0 0,1 0 0 0 0,-1 0-1 0 0,1 0 1 0 0,0 1 0 0 0,-1-1-1 0 0,1 0 1 0 0,0 0 0 0 0,-1 1-1 0 0,1-1 1 0 0,0 0 0 0 0,0 1-1 0 0,0-1 0 0 0,13-18-126 0 0,-14 18 79 0 0,1-1 1 0 0,0 0 0 0 0,0 0 0 0 0,0 1 0 0 0,0-1-1 0 0,0 0 1 0 0,1 1 0 0 0,-1 0 0 0 0,1-1 0 0 0,-1 1-1 0 0,0 0 1 0 0,1-1 0 0 0,0 1 0 0 0,-1 0 0 0 0,1 0 0 0 0,0 0-1 0 0,1 0 47 0 0,7-2-256 0 0,0 1 0 0 0,0 1 0 0 0,0 0 0 0 0,7 0 256 0 0,0 2 0 0 0,-13 2 0 0 0,-3-1 0 0 0,15 8 8 0 0,-12-8 8 0 0,0 0 1 0 0,-1 1-1 0 0,1-1 0 0 0,-1 1 1 0 0,0 0-1 0 0,0 0 1 0 0,1 0-1 0 0,-2 0 1 0 0,1 1-1 0 0,0-1-16 0 0,0 2 93 0 0,1 0-1 0 0,0-1 1 0 0,0 0-1 0 0,0 0 0 0 0,1 0 1 0 0,0 0-93 0 0,12 11 359 0 0,-9-9-277 0 0,-1-1-1 0 0,1 0 1 0 0,1-1 0 0 0,-1 0 0 0 0,0 0 0 0 0,1 0 0 0 0,0-1 0 0 0,3 0-82 0 0,10 5 139 0 0,-11-5-71 0 0,-1 0 0 0 0,1-1-1 0 0,0 0 1 0 0,0-1-1 0 0,0 0 1 0 0,0-1 0 0 0,0 0-1 0 0,0-1 1 0 0,-1 0 0 0 0,1-1-1 0 0,2-1-67 0 0,0-1 408 0 0,0-1-1 0 0,-1-1 1 0 0,7-3-408 0 0,-17 8 7 0 0,0-1 1 0 0,0 1-1 0 0,0 0 1 0 0,-1-1-1 0 0,1 1 1 0 0,0-1-1 0 0,-1 1 1 0 0,1-1-1 0 0,-1 0 1 0 0,0 0-1 0 0,0 0 1 0 0,1 0-1 0 0,-1 0 1 0 0,0 0-1 0 0,0 0 1 0 0,0 0-8 0 0,0-3 10 0 0,0 1 0 0 0,0-1 1 0 0,0 1-1 0 0,-1-1 0 0 0,1 1 0 0 0,-1-1 1 0 0,0 1-1 0 0,0-2-10 0 0,-1-4-267 0 0,-1 0 0 0 0,0 1 1 0 0,0-1-1 0 0,0 0 0 0 0,-1 1 0 0 0,-1-1 1 0 0,-1-1 266 0 0,5 10-11 0 0,-1 0 0 0 0,1 0 0 0 0,-1-1 0 0 0,0 1 0 0 0,1 0-1 0 0,-1 0 1 0 0,0 0 0 0 0,0 0 0 0 0,0 0 0 0 0,0 0 0 0 0,0 0 0 0 0,0 0 0 0 0,0 0 0 0 0,0 1 0 0 0,-1-2 11 0 0,1 2 0 0 0,1 0 0 0 0,-1 0 0 0 0,1-1 0 0 0,-1 1 0 0 0,1 0 0 0 0,-1 0 0 0 0,0 0 0 0 0,1 0 0 0 0,-1-1 0 0 0,1 1 0 0 0,-1 0 0 0 0,1 0 0 0 0,-1 0 0 0 0,0 0 0 0 0,1 0 0 0 0,-1 0 0 0 0,1 1 0 0 0,-1-1 0 0 0,1 0 0 0 0,-1 0 0 0 0,1 0 0 0 0,-1 0 0 0 0,1 1 0 0 0,-1-1 0 0 0,1 0 0 0 0,-1 1 0 0 0,1-1 0 0 0,-1 0 0 0 0,1 1 0 0 0,-1-1 0 0 0,1 0 0 0 0,0 1 0 0 0,-1-1 0 0 0,1 1 0 0 0,0-1 0 0 0,-2 2 0 0 0,-1 1 0 0 0,0-1 0 0 0,0 1 0 0 0,0 0 0 0 0,0 0 0 0 0,1 0 0 0 0,-1 1 0 0 0,1-1 0 0 0,0 0 0 0 0,0 1 0 0 0,0 0 0 0 0,1-1 0 0 0,-1 1 0 0 0,1 0 0 0 0,-3 6 0 0 0,1 0 0 0 0,1 0 0 0 0,0 0 0 0 0,-1 8 0 0 0,3-16 0 0 0,1-1 0 0 0,-1 1 0 0 0,0 0 0 0 0,0 0 0 0 0,1-1 0 0 0,-1 1 0 0 0,1 0 0 0 0,-1-1 0 0 0,1 1 0 0 0,0 0 0 0 0,0 0 0 0 0,0-1 0 0 0,-1 1 0 0 0,1 0 0 0 0,0-1 0 0 0,-1 1 0 0 0,1 0 0 0 0,-1 0 0 0 0,1 0 0 0 0,-1-1 0 0 0,0 1 0 0 0,0 0 0 0 0,0 1 0 0 0,-2 6 0 0 0,1-8 0 0 0,1 0 0 0 0,0 0 0 0 0,-1 0 0 0 0,1 0 0 0 0,0 1 0 0 0,0-1 0 0 0,-1 0 0 0 0,1 0 0 0 0,0 0 0 0 0,0 1 0 0 0,0-1 0 0 0,1 0 0 0 0,-1 0 0 0 0,0 0 0 0 0,0 0 0 0 0,1 1 0 0 0,-1-1 0 0 0,1 0 0 0 0,7 11 0 0 0,-6-10 0 0 0,0 0 0 0 0,-1-1 0 0 0,0 1 0 0 0,1 0 0 0 0,-1 0 0 0 0,0 0 0 0 0,0 0 0 0 0,0 1 0 0 0,0-1 0 0 0,0 0 0 0 0,0 2 0 0 0,-1-2 23 0 0,1 0 0 0 0,0 1-1 0 0,-1-1 1 0 0,1 0 0 0 0,0 0-1 0 0,1 0 1 0 0,-1 0 0 0 0,0 0 0 0 0,0 0-1 0 0,1 0 1 0 0,-1 0 0 0 0,1 0-1 0 0,0 0 1 0 0,0-1 0 0 0,-1 1-1 0 0,1-1 1 0 0,0 1 0 0 0,0-1 0 0 0,0 0-1 0 0,1 0 1 0 0,-1 0 0 0 0,0 0-1 0 0,0 0 1 0 0,0 0 0 0 0,1-1-1 0 0,-1 1 1 0 0,1-1 0 0 0,0 1-23 0 0,4-1 61 0 0,0 1-1 0 0,1-1 1 0 0,-1 0 0 0 0,0 0-1 0 0,1-1 1 0 0,-1 0 0 0 0,0 0 0 0 0,6-2-61 0 0,2 1-614 0 0,4-3-6120 0 0,-9-2-735 0 0</inkml:trace>
  <inkml:trace contextRef="#ctx0" brushRef="#br0" timeOffset="1631.627">1977 399 11952 0 0,'0'0'546'0'0,"0"0"-10"0"0,3 0-270 0 0,-2 1-180 0 0,7 1 347 0 0,-8-2-404 0 0,0 0 0 0 0,0 0 0 0 0,0 0 0 0 0,0 0 0 0 0,0 0 0 0 0,0 0 0 0 0,0 0 0 0 0,0 0 0 0 0,-1 0 0 0 0,1 0 0 0 0,0 0 0 0 0,0 0 0 0 0,0 0 1 0 0,0 0-1 0 0,0 0 0 0 0,0 0 0 0 0,0 1 0 0 0,0-1 0 0 0,0 0 0 0 0,0 0 0 0 0,0 0 0 0 0,0 0 0 0 0,0 0 0 0 0,0 0 0 0 0,0 0 0 0 0,0 0 0 0 0,0 0 0 0 0,0 0 0 0 0,0 1 0 0 0,0-1 0 0 0,0 0 0 0 0,0 0 0 0 0,0 0 0 0 0,0 0 0 0 0,0 0 0 0 0,0 0 0 0 0,0 0 0 0 0,0 0 0 0 0,0 0 1 0 0,0 0-1 0 0,0 0 0 0 0,0 0 0 0 0,0 1 0 0 0,1-1 0 0 0,-1 0 0 0 0,0 0 0 0 0,0 0 0 0 0,0 0 0 0 0,0 0 0 0 0,0 0 0 0 0,0 0 0 0 0,0 0 0 0 0,0 0 0 0 0,0 0 0 0 0,0 0 0 0 0,0 0 0 0 0,0 0 0 0 0,0 0 0 0 0,1 0 0 0 0,-1 0 0 0 0,0 0 0 0 0,0 0 0 0 0,0 0 0 0 0,0 0 0 0 0,0 0 0 0 0,0 0-28 0 0,5 2-132 0 0,-4-1 388 0 0,0-1-1 0 0,0 1 1 0 0,0-1-1 0 0,0 1 1 0 0,0-1-1 0 0,0 1 1 0 0,0 0-1 0 0,0-1 1 0 0,-1 1-1 0 0,1 0 1 0 0,0 0-1 0 0,0 0-256 0 0,0 1 231 0 0,0 0-1 0 0,0 0 0 0 0,-1 0 1 0 0,1-1-1 0 0,-1 1 0 0 0,1 0 1 0 0,-1 0-1 0 0,0 0 0 0 0,0 0 1 0 0,0 0-1 0 0,0 0 0 0 0,0 0-230 0 0,0 15 447 0 0,1-9-122 0 0,-1 0 0 0 0,0 0 0 0 0,-1 0 0 0 0,0 0 0 0 0,-1 5-325 0 0,-2 5 0 0 0,3-12 0 0 0,-1 0 0 0 0,1 0 0 0 0,-1 0 0 0 0,0-1 0 0 0,-2 3 0 0 0,-12 34-7 0 0,3-8 86 0 0,-12 15 1249 0 0,-5 12-1048 0 0,26-53-315 0 0,-1 1-1 0 0,0 0 1 0 0,-1-1-1 0 0,0 0 1 0 0,-2 2 35 0 0,-5 6-711 0 0,11-14 429 0 0,1 0 1 0 0,-1 0-1 0 0,0-1 0 0 0,0 1 0 0 0,0-1 0 0 0,0 1 1 0 0,0-1-1 0 0,0 0 0 0 0,0 0 0 0 0,0 0 0 0 0,-1 0 282 0 0,-13 5-7747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3:00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266 68 15664 0 0,'0'0'356'0'0,"0"0"49"0"0,0 0 21 0 0,0 0-42 0 0,1 0-250 0 0,3 0-49 0 0,-3 0-8 0 0,0 1 1 0 0,0 0-1 0 0,0-1 0 0 0,0 1 1 0 0,0 0-1 0 0,-1 0 0 0 0,1-1 1 0 0,0 1-1 0 0,-1 0 0 0 0,1 0 1 0 0,0 0-1 0 0,-1 0 0 0 0,1 0 1 0 0,-1 0-1 0 0,0 0 0 0 0,1 0 1 0 0,-1 0-1 0 0,0 0 0 0 0,0 0 1 0 0,1 0-1 0 0,-1 1-77 0 0,0 0 180 0 0,4 11 49 0 0,-2-1 1 0 0,1 0-1 0 0,-2 1 0 0 0,0 0 1 0 0,0-1-1 0 0,-1 1 0 0 0,-1 4-229 0 0,1 61 608 0 0,0-58-608 0 0,1 0 0 0 0,1 0 0 0 0,1-1 0 0 0,3 15 0 0 0,5 30 0 0 0,-9-55 0 0 0,0 0 0 0 0,0 0 0 0 0,1 0 0 0 0,0-1 0 0 0,0 1 0 0 0,1-1 0 0 0,0 1 0 0 0,2 0 0 0 0,-5-6-125 0 0,0-1 0 0 0,1 0 0 0 0,-1 0 0 0 0,1 0 0 0 0,0 0 0 0 0,-1 0 0 0 0,1 0 0 0 0,0-1 0 0 0,0 1 0 0 0,0-1 0 0 0,0 1 0 0 0,1-1 0 0 0,-1 0 0 0 0,0 0 0 0 0,1 0 0 0 0,-1 0 0 0 0,0 0 0 0 0,1 0 0 0 0,1 0 125 0 0,1-1-854 0 0,0 1-1 0 0,0-1 1 0 0,0 0 0 0 0,0 0-1 0 0,1 0 1 0 0,-1-1 0 0 0,3-1 854 0 0,37-12-4684 0 0,-42 13 4330 0 0,9 0-447 0 0,-11 1 812 0 0,-1 0-1 0 0,0 0 0 0 0,0 0 1 0 0,0 0-1 0 0,0 0 1 0 0,0 0-1 0 0,0 0 0 0 0,0 0 1 0 0,0 0-1 0 0,1 0 1 0 0,-1 0-1 0 0,0 0 0 0 0,0 0 1 0 0,0 0-1 0 0,0 0 1 0 0,0 0-1 0 0,0 0 0 0 0,0-1 1 0 0,0 1-1 0 0,0 0 1 0 0,0 0-1 0 0,0 0 0 0 0,1 0 1 0 0,-1 0-1 0 0,0 0 1 0 0,0 0-1 0 0,0 0 1 0 0,0 0-1 0 0,0 0 0 0 0,0 0 1 0 0,0 0-1 0 0,0 0 1 0 0,0-1-1 0 0,0 1 0 0 0,0 0 1 0 0,0 0-1 0 0,0 0 1 0 0,0 0-1 0 0,0 0 0 0 0,0 0 1 0 0,0 0-1 0 0,0 0 1 0 0,0 0-1 0 0,0-1 0 0 0,0 1 1 0 0,0 0-11 0 0,0 0 39 0 0,0 0 0 0 0,0 0 0 0 0,0 0 1 0 0,0 0-1 0 0,0-1 0 0 0,0 1 0 0 0,0 0 0 0 0,0 0 0 0 0,0 0 1 0 0,0 0-1 0 0,0 0 0 0 0,0-1 0 0 0,0 1 0 0 0,1 0 0 0 0,-1 0 1 0 0,0 0-1 0 0,0 0 0 0 0,0 0 0 0 0,0 0 0 0 0,0 0 0 0 0,0-1 1 0 0,0 1-1 0 0,0 0 0 0 0,0 0 0 0 0,1 0 0 0 0,-1 0 0 0 0,0 0 1 0 0,0 0-1 0 0,0 0 0 0 0,0 0 0 0 0,0 0 0 0 0,0 0 0 0 0,1 0 1 0 0,-1 0-1 0 0,0 0 0 0 0,0 0 0 0 0,0 0-39 0 0,6-4 7801 0 0,-14 2-5442 0 0,-16 2-1381 0 0,20 1-793 0 0,0 0-1 0 0,-1 0 1 0 0,1-1-1 0 0,-1 1 0 0 0,1-1 1 0 0,0 0-1 0 0,-4-1-184 0 0,-23 1 372 0 0,-47 8 757 0 0,46-3-1304 0 0,-1-2 0 0 0,0-2-1 0 0,-13-1 176 0 0,28 0-26 0 0,-55-6-734 0 0,72 6 544 0 0,0-1-1 0 0,0 1 0 0 0,0 0 1 0 0,0-1-1 0 0,0 1 0 0 0,0-1 1 0 0,0 1-1 0 0,1-1 0 0 0,-1 0 0 0 0,0 1 1 0 0,0-1-1 0 0,1 0 0 0 0,-1 0 1 0 0,0 1-1 0 0,1-1 217 0 0,-1 0-846 0 0,-3-5-5713 0 0</inkml:trace>
  <inkml:trace contextRef="#ctx0" brushRef="#br0" timeOffset="267.575">571 17 17503 0 0,'0'0'399'0'0,"-12"-10"961"0"0,11 10-1348 0 0,-1-1 0 0 0,1 1 0 0 0,-1-1-1 0 0,0 1 1 0 0,1-1 0 0 0,-1 1 0 0 0,1 0 0 0 0,-1 0 0 0 0,1 0-1 0 0,-1 0 1 0 0,0 0 0 0 0,1 0 0 0 0,-1 1 0 0 0,0-1-12 0 0,-15 1-5 0 0,0-2 5 0 0,-1 2 0 0 0,0-1 0 0 0,0 2 0 0 0,0 0 0 0 0,-6 3 0 0 0,8-2 0 0 0,-202 20 577 0 0,169-19-1050 0 0,-43-1 259 0 0,88-3-298 0 0,1 0 1 0 0,0-1 0 0 0,0 0-1 0 0,0 1 1 0 0,0-1 0 0 0,1 0 0 0 0,-1 0-1 0 0,0-1 512 0 0,1 1-1534 0 0</inkml:trace>
  <inkml:trace contextRef="#ctx0" brushRef="#br0" timeOffset="5448.685">1049 34 2304 0 0,'18'-4'405'0'0,"-14"3"862"0"0,-4 1 374 0 0,0 0 78 0 0,-5-3 549 0 0,5 3-2245 0 0,0 0 1 0 0,0 0 0 0 0,0 0-1 0 0,-1 0 1 0 0,1 0-1 0 0,0 0 1 0 0,0 0-1 0 0,0 0 1 0 0,0-1-1 0 0,-1 1 1 0 0,1 0 0 0 0,0 0-1 0 0,0 0 1 0 0,0 0-1 0 0,0 0 1 0 0,-1 0-1 0 0,1 0 1 0 0,0 0 0 0 0,0-1-1 0 0,0 1 1 0 0,0 0-1 0 0,0 0 1 0 0,-1 0-1 0 0,1 0 1 0 0,0-1-1 0 0,0 1 1 0 0,0 0 0 0 0,0 0-1 0 0,0 0 1 0 0,0 0-1 0 0,0-1 1 0 0,0 1-1 0 0,0 0 1 0 0,0 0 0 0 0,0 0-1 0 0,0-1 1 0 0,0 1-1 0 0,0 0 1 0 0,0 0-1 0 0,0 0 1 0 0,0-1-1 0 0,0 1 1 0 0,0 0-24 0 0,0-1 215 0 0,1 1 0 0 0,-1-1 0 0 0,0 1 0 0 0,1-1 0 0 0,-1 1 0 0 0,0-1 1 0 0,0 0-1 0 0,0 1 0 0 0,0-1 0 0 0,1 0 0 0 0,-1 1 0 0 0,0-1 0 0 0,0 0 0 0 0,0 1 0 0 0,0-1 0 0 0,0 0 0 0 0,0 1 0 0 0,-1-1 0 0 0,1 0 0 0 0,0 1 0 0 0,0-1 1 0 0,-1 0-216 0 0,1 0 59 0 0,-1 1 0 0 0,0-1 0 0 0,0 1 0 0 0,0-1 0 0 0,0 1 1 0 0,0 0-1 0 0,0-1 0 0 0,0 1 0 0 0,-1 0 0 0 0,1 0 1 0 0,0 0-1 0 0,0 0 0 0 0,0 0 0 0 0,0 0 0 0 0,0 0 1 0 0,-1 0-60 0 0,-3 0 134 0 0,1 0 0 0 0,-1 0 0 0 0,0 0 1 0 0,0 1-1 0 0,1 0 0 0 0,-1 0 1 0 0,1 0-1 0 0,-1 0 0 0 0,1 1 1 0 0,-1 0-1 0 0,1-1 0 0 0,0 2 0 0 0,-1-1 1 0 0,1 0-1 0 0,-2 3-134 0 0,3-3 56 0 0,0 0 0 0 0,0 1 0 0 0,-1-1 0 0 0,1-1-1 0 0,-1 1 1 0 0,1-1 0 0 0,-1 1-56 0 0,0-1 58 0 0,1 1 1 0 0,-1-1-1 0 0,1 1 0 0 0,0 0 0 0 0,-1-1 0 0 0,1 2 0 0 0,0-1 1 0 0,0 0-1 0 0,0 1-58 0 0,-3 4 179 0 0,-42 44 668 0 0,-26 38-847 0 0,68-80 40 0 0,0 0-1 0 0,1 0 1 0 0,0 1-1 0 0,1 0 1 0 0,0 0-1 0 0,0 0 1 0 0,1 0-1 0 0,0 3-39 0 0,-3 6 88 0 0,-1 10 16 0 0,6-15-37 0 0,0 0-1 0 0,1-1 0 0 0,0 1 0 0 0,1 0 0 0 0,1 0 1 0 0,0 0-67 0 0,0-5 37 0 0,-2-8 20 0 0,0 1 0 0 0,0 0 0 0 0,1-1 0 0 0,-1 1 0 0 0,1-1 0 0 0,-1 1 0 0 0,1-1 0 0 0,-1 1 0 0 0,1-1 0 0 0,0 1 0 0 0,0-1 0 0 0,0 1 0 0 0,1 0-57 0 0,20 17 86 0 0,-15-16-60 0 0,0 0 0 0 0,1 0 0 0 0,0 0 1 0 0,-1-1-1 0 0,1 0 0 0 0,0-1 1 0 0,0 0-1 0 0,0 0 0 0 0,1-1 0 0 0,3 0-26 0 0,4 1 20 0 0,-11-1-20 0 0,1 1 0 0 0,-1-1 0 0 0,0-1 0 0 0,1 1 0 0 0,-1-1 0 0 0,0 0 0 0 0,2 0 0 0 0,-4 0-2 0 0,1 1-1 0 0,-1-1 1 0 0,1 1-1 0 0,-1 0 1 0 0,0 0-1 0 0,1 0 1 0 0,-1 1-1 0 0,3 0 3 0 0,-2-1-74 0 0,0 1 0 0 0,1-1 0 0 0,-1 0 0 0 0,0 0 0 0 0,0 0 0 0 0,0 0 0 0 0,2-1 74 0 0,36-8-2148 0 0,-29 6 450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8:48.7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4 713 11144 0 0,'0'0'248'0'0,"-3"15"709"0"0,2-10-946 0 0,1-4 25 0 0,0-1 0 0 0,0 1 1 0 0,1 0-1 0 0,-1 0 1 0 0,0 0-1 0 0,0-1 0 0 0,0 1 1 0 0,1 0-1 0 0,-1 0 1 0 0,0-1-1 0 0,1 1 0 0 0,-1 0 1 0 0,1-1-1 0 0,-1 1 1 0 0,1 0-1 0 0,-1-1 0 0 0,1 1 1 0 0,-1-1-1 0 0,1 1 1 0 0,0-1-1 0 0,-1 1 0 0 0,1-1 1 0 0,0 1-1 0 0,-1-1 1 0 0,1 0-1 0 0,0 1 1 0 0,0-1-1 0 0,-1 0 0 0 0,1 0 1 0 0,0 1-37 0 0,1 0 252 0 0,-1-1-158 0 0,1 0 1 0 0,-1 0 0 0 0,0 0 0 0 0,0 0 0 0 0,1 0 0 0 0,-1 0 0 0 0,0 0 0 0 0,0-1 0 0 0,1 1-1 0 0,-1 0 1 0 0,0-1 0 0 0,0 1 0 0 0,0-1 0 0 0,0 1 0 0 0,1-1 0 0 0,-1 1 0 0 0,0-1 0 0 0,0 0 0 0 0,0 0-1 0 0,0 1 1 0 0,0-1 0 0 0,0-1-95 0 0,15-7 870 0 0,-6 5-518 0 0,0-1-1 0 0,0 0 1 0 0,-1 0 0 0 0,0-1 0 0 0,0 0-1 0 0,3-3-351 0 0,17-16 1365 0 0,4-6-1365 0 0,9-8 781 0 0,-22 20-566 0 0,0-2 0 0 0,-1 0-1 0 0,-1-1 1 0 0,-1 0 0 0 0,9-18-215 0 0,0 1-41 0 0,-16 26-10 0 0,-1 0 1 0 0,-1-1 0 0 0,0 0-1 0 0,-1-1 1 0 0,0 1-1 0 0,0-4 51 0 0,-5 12 57 0 0,0 1 0 0 0,0-1 0 0 0,-1 0 0 0 0,0 0 0 0 0,0 0-1 0 0,0 0 1 0 0,-1 0 0 0 0,0 0 0 0 0,0 0 0 0 0,0 1 0 0 0,-1-1 0 0 0,0 0-1 0 0,0 0 1 0 0,-1-1-57 0 0,1 0 123 0 0,-1 0 0 0 0,1 0-1 0 0,0 0 1 0 0,1-3-123 0 0,0 5 59 0 0,0 0 1 0 0,-1 0-1 0 0,1 0 0 0 0,-1 0 1 0 0,0 0-1 0 0,-1 1 0 0 0,1-1 1 0 0,-1 0-1 0 0,0 1 0 0 0,-1-3-59 0 0,1 3-81 0 0,-1 0 1 0 0,1 0-1 0 0,-1 0 0 0 0,0 0 0 0 0,-2-2 81 0 0,2 4-47 0 0,1 1 1 0 0,0-1-1 0 0,-1 1 0 0 0,1 0 1 0 0,-1-1-1 0 0,1 1 1 0 0,-1 0-1 0 0,1 0 0 0 0,-1 1 1 0 0,-1-1 46 0 0,2 0-4 0 0,-1 0 0 0 0,1 1 1 0 0,-1 0-1 0 0,1-1 1 0 0,0 1-1 0 0,-1 0 0 0 0,1 0 1 0 0,-1 0-1 0 0,1 1 0 0 0,-1-1 1 0 0,1 1-1 0 0,0-1 1 0 0,-1 1-1 0 0,1 0 0 0 0,0 0 1 0 0,-1 0-1 0 0,1 0 1 0 0,0 0-1 0 0,0 0 0 0 0,0 1 1 0 0,0-1-1 0 0,0 1 0 0 0,0-1 1 0 0,0 1-1 0 0,1 0 1 0 0,-1 0-1 0 0,1-1 0 0 0,-1 1 1 0 0,1 0-1 0 0,-1 1 1 0 0,1-1-1 0 0,0 0 0 0 0,0 0 1 0 0,0 1 3 0 0,-4 11-17 0 0,0 0 0 0 0,1 0 0 0 0,0 1 0 0 0,2-1 1 0 0,-2 8 16 0 0,1 0-51 0 0,-2 9-16 0 0,1 1-1 0 0,2-1 1 0 0,1 1-1 0 0,1 0 1 0 0,5 26 67 0 0,-2-32 1 0 0,2 1 1 0 0,0-2-1 0 0,2 1 1 0 0,1-1-1 0 0,1 0 1 0 0,1 0 0 0 0,4 3-2 0 0,-11-22 6 0 0,0 0 0 0 0,0-1 0 0 0,1 0 0 0 0,0 0 0 0 0,0 0 0 0 0,0-1 1 0 0,0 1-1 0 0,1-1 0 0 0,0 0 0 0 0,0 0 0 0 0,0 0 0 0 0,0-1 0 0 0,1 0 0 0 0,-1 0 1 0 0,1 0-1 0 0,2 0-6 0 0,-3-1 16 0 0,0-1 0 0 0,0 0 0 0 0,0 0 0 0 0,1 0 0 0 0,-1 0 0 0 0,1-1 0 0 0,-1 0 1 0 0,0 0-1 0 0,1-1 0 0 0,-1 1 0 0 0,0-1 0 0 0,1 0 0 0 0,-1-1 0 0 0,0 1 0 0 0,0-1 0 0 0,0 0 0 0 0,0 0 1 0 0,0-1-1 0 0,0 1-16 0 0,4-4 33 0 0,1-1 0 0 0,-1 0 0 0 0,0 0 0 0 0,0 0-1 0 0,-1-1 1 0 0,0 0 0 0 0,-1-1 0 0 0,5-6-33 0 0,7-13 142 0 0,-2 0-1 0 0,4-10-141 0 0,-12 22 8 0 0,-2 3-8 0 0,-2 2 0 0 0,1 0 0 0 0,1 0 0 0 0,0 1 0 0 0,2-2 0 0 0,-4 7-13 0 0,-5 5 9 0 0,0 0 1 0 0,1-1-1 0 0,-1 1 1 0 0,0 0 0 0 0,0 0-1 0 0,1 0 1 0 0,-1 0-1 0 0,0 0 1 0 0,1 0-1 0 0,-1 0 1 0 0,0 0-1 0 0,0 0 1 0 0,1 0-1 0 0,-1 0 1 0 0,0 0-1 0 0,1 0 1 0 0,-1 0-1 0 0,0 0 1 0 0,0 0-1 0 0,1 0 1 0 0,-1 0-1 0 0,0 0 1 0 0,1 0-1 0 0,-1 1 1 0 0,0-1-1 0 0,0 0 1 0 0,1 0-1 0 0,-1 0 1 0 0,0 0-1 0 0,0 1 1 0 0,0-1-1 0 0,1 0 1 0 0,-1 0-1 0 0,0 1 1 0 0,0-1-1 0 0,0 0 1 0 0,0 0-1 0 0,1 1 1 0 0,-1-1-1 0 0,0 0 4 0 0,7 12 15 0 0,-7-12-21 0 0,2 5 6 0 0,0 0 0 0 0,0 0-1 0 0,0 0 1 0 0,-1 0 0 0 0,0 0-1 0 0,0 2 1 0 0,6 23 22 0 0,5 16 299 0 0,-9-34-264 0 0,0 0 1 0 0,0 0-1 0 0,1 0 0 0 0,3 5-57 0 0,-5-14 9 0 0,-1 0 0 0 0,1 0-1 0 0,-1-1 1 0 0,1 1 0 0 0,0-1 0 0 0,0 1-1 0 0,0-1 1 0 0,0 0 0 0 0,0 0 0 0 0,1 0-1 0 0,-1 0 1 0 0,1 0 0 0 0,-1 0 0 0 0,1-1-1 0 0,0 1 1 0 0,0-1 0 0 0,-1 0 0 0 0,1 0-1 0 0,3 1-8 0 0,-5-2 64 0 0,4-10-1192 0 0,0 1-4344 0 0,7-2-1871 0 0</inkml:trace>
  <inkml:trace contextRef="#ctx0" brushRef="#br0" timeOffset="324.365">775 230 15344 0 0,'0'0'336'0'0,"0"0"72"0"0,0 0 7 0 0,5 4 25 0 0,5-8-352 0 0,0 4-88 0 0,1 4 0 0 0</inkml:trace>
  <inkml:trace contextRef="#ctx0" brushRef="#br0" timeOffset="1502.764">1071 358 8288 0 0,'5'-7'306'0'0,"1"0"1"0"0,-1 0 0 0 0,1 1 0 0 0,1-1-1 0 0,0 1 1 0 0,4-2-307 0 0,21-22 2521 0 0,-8 7-1179 0 0,-15 15-1140 0 0,-1-1 1 0 0,0 1-1 0 0,8-11-202 0 0,-9 9 99 0 0,6-9 259 0 0,0 0 1 0 0,-1 0-1 0 0,-1-1 0 0 0,7-17-358 0 0,-13 22 666 0 0,0 1 0 0 0,-1-1-1 0 0,1-11-665 0 0,-5 26 30 0 0,0-1-1 0 0,0 0 0 0 0,0 1 1 0 0,0-1-1 0 0,0 0 0 0 0,0 1 1 0 0,0-1-1 0 0,0 0 0 0 0,0 0 1 0 0,0 1-1 0 0,0-1 0 0 0,0 0 1 0 0,0 1-1 0 0,-1-1 0 0 0,1 0 1 0 0,0 1-1 0 0,-1-1 0 0 0,1 1 1 0 0,0-1-1 0 0,-1 0 0 0 0,1 1 1 0 0,-1-1-1 0 0,1 1 0 0 0,0-1 1 0 0,-1 1-1 0 0,0-1 0 0 0,1 1 1 0 0,-1-1-1 0 0,0 1-29 0 0,1 0 25 0 0,-1 0 1 0 0,1-1-1 0 0,-1 1 0 0 0,0 0 1 0 0,1 0-1 0 0,-1 0 0 0 0,0 0 1 0 0,1 0-1 0 0,-1 0 0 0 0,1 1 1 0 0,-1-1-1 0 0,0 0 0 0 0,1 0 1 0 0,-1 0-1 0 0,1 1 0 0 0,-1-1 1 0 0,0 0-1 0 0,1 0 0 0 0,-1 1 1 0 0,1-1-1 0 0,-1 0 0 0 0,1 1 1 0 0,-1-1-1 0 0,1 1 0 0 0,-1-1 1 0 0,1 1-1 0 0,0-1 0 0 0,-1 1 1 0 0,1-1-1 0 0,0 1 0 0 0,-1-1 1 0 0,1 1-26 0 0,-12 18 335 0 0,1 1 0 0 0,1 0 0 0 0,1 0 0 0 0,0 1 1 0 0,-2 11-336 0 0,-13 64 127 0 0,4 1 0 0 0,5 1 0 0 0,-1 55-127 0 0,14-107 524 0 0,1-1 1 0 0,3 1-1 0 0,2 2-524 0 0,5 58-104 0 0,-3-23 1163 0 0,-5-74-1033 0 0,-1-6 13 0 0,0 1-1 0 0,1 0 1 0 0,0 0 0 0 0,-1 0-1 0 0,3 3-38 0 0,-3-6 9 0 0,1 0 0 0 0,-1 0-1 0 0,1 0 1 0 0,-1 0 0 0 0,1-1 0 0 0,0 1 0 0 0,-1 0-1 0 0,1 0 1 0 0,0 0 0 0 0,0 0 0 0 0,0-1-1 0 0,0 1 1 0 0,0 0 0 0 0,-1-1 0 0 0,1 1-1 0 0,0-1 1 0 0,0 1 0 0 0,1-1 0 0 0,-1 0-1 0 0,0 1 1 0 0,0-1 0 0 0,0 0-9 0 0,0 0 8 0 0,-1 1 1 0 0,1-1-1 0 0,0 0 1 0 0,0 0-1 0 0,-1 0 0 0 0,1 0 1 0 0,0 0-1 0 0,-1 0 1 0 0,1 0-1 0 0,0 0 1 0 0,-1-1-1 0 0,1 1 0 0 0,0 0 1 0 0,-1 0-1 0 0,1-1 1 0 0,0 1-1 0 0,-1 0 1 0 0,1-1-1 0 0,0 1 0 0 0,-1 0 1 0 0,1-1-1 0 0,-1 1 1 0 0,1-1-1 0 0,-1 1 1 0 0,1-1-1 0 0,-1 1 0 0 0,1-1 1 0 0,-1 0-9 0 0,7-15 142 0 0,-7 14-121 0 0,7-24-7 0 0,-1 0 0 0 0,-1-1 1 0 0,-2 1-1 0 0,0-1 1 0 0,-2-7-15 0 0,-1 12 11 0 0,-1 1 0 0 0,-1-1 1 0 0,0 1-1 0 0,-2 0 1 0 0,-3-7-12 0 0,4 18-24 0 0,0 0 1 0 0,-1 1-1 0 0,0-1 1 0 0,-1 1-1 0 0,0 0 1 0 0,-1 0 0 0 0,1 1-1 0 0,-2-1 1 0 0,0 1 23 0 0,3 3-14 0 0,-1 0 0 0 0,0 1 1 0 0,0-1-1 0 0,0 1 0 0 0,-1 0 1 0 0,0 0-1 0 0,1 1 0 0 0,-1 0 1 0 0,0 0-1 0 0,-1 0 0 0 0,1 1 1 0 0,0 0-1 0 0,-1 0 0 0 0,-1 0 14 0 0,-10-1-8 0 0,11 1 0 0 0,-1 0 0 0 0,1 1 0 0 0,-1 0 0 0 0,0 0 0 0 0,1 1 0 0 0,-1 0 0 0 0,-2 1 8 0 0,9-1-2 0 0,1 0-1 0 0,0 0 0 0 0,0 0 0 0 0,-1 0 1 0 0,1 0-1 0 0,0 0 0 0 0,-1 0 0 0 0,1 0 1 0 0,0 0-1 0 0,0 0 0 0 0,-1 0 0 0 0,1 1 1 0 0,0-1-1 0 0,0 0 0 0 0,-1 0 0 0 0,1 0 1 0 0,0 0-1 0 0,0 0 0 0 0,-1 1 0 0 0,1-1 1 0 0,0 0-1 0 0,0 0 0 0 0,0 0 1 0 0,0 1-1 0 0,-1-1 0 0 0,1 0 0 0 0,0 0 1 0 0,0 1-1 0 0,0-1 0 0 0,0 0 0 0 0,0 1 1 0 0,0-1-1 0 0,-1 0 3 0 0,6 9-200 0 0,14 5-107 0 0,-13-11 321 0 0,0-1 0 0 0,1 0-1 0 0,0 0 1 0 0,-1-1 0 0 0,1 1 0 0 0,0-1 0 0 0,0-1 0 0 0,5 0-14 0 0,8 0-61 0 0,-1-1 0 0 0,10-2 61 0 0,-10 0-23 0 0,-1-2 0 0 0,1 1 0 0 0,-1-2-1 0 0,0-1 1 0 0,0 0 0 0 0,-1-1 0 0 0,15-10 23 0 0,21-15-157 0 0,36-31 157 0 0,-53 38 211 0 0,-29 20-271 0 0,1 0 0 0 0,-1-1 0 0 0,0 0 0 0 0,-1 0 0 0 0,0-1 0 0 0,0 1 0 0 0,-1-1 0 0 0,0-1 0 0 0,3-5 60 0 0,-7 12 0 0 0,-1 1 0 0 0,0-1 0 0 0,1 0 0 0 0,-1 1 0 0 0,0-1 0 0 0,0 0 0 0 0,0 1 0 0 0,0-1 0 0 0,0 0 0 0 0,0 1 0 0 0,-1-1 0 0 0,1 1 0 0 0,0-1 0 0 0,-1 0 0 0 0,1 1 0 0 0,-1-1 0 0 0,0 1 0 0 0,1-1 0 0 0,-1 1 0 0 0,0-1 0 0 0,0 1 0 0 0,0 0 0 0 0,0-1 0 0 0,0 1 0 0 0,0 0 0 0 0,-1 0 0 0 0,1 0 0 0 0,0 0 0 0 0,0 0 0 0 0,-1 0 0 0 0,1 0 0 0 0,-1 0 0 0 0,0 0 0 0 0,0 0 0 0 0,1 0 0 0 0,0 1 0 0 0,0-1 0 0 0,0 0 0 0 0,0 1 0 0 0,-1-1 0 0 0,1 1 0 0 0,0-1 0 0 0,0 1 0 0 0,0 0 0 0 0,-1-1 0 0 0,1 1 0 0 0,0 0 0 0 0,-1 0 0 0 0,1 0 0 0 0,0 0 0 0 0,0 0 0 0 0,-1 0 0 0 0,1 1 0 0 0,0-1 0 0 0,0 0 0 0 0,-1 0 0 0 0,1 1 0 0 0,0-1 0 0 0,0 1 0 0 0,0-1 0 0 0,0 1 0 0 0,-1 0 0 0 0,1-1 0 0 0,0 1 0 0 0,0 0 0 0 0,0 0 0 0 0,0 0 0 0 0,-1 1 1 0 0,-1 0 0 0 0,1 0 0 0 0,-1 1 0 0 0,1-1 0 0 0,0 1 0 0 0,0-1 0 0 0,0 1-1 0 0,1 0 1 0 0,-1 0 0 0 0,1-1 0 0 0,-1 1 0 0 0,0 2-1 0 0,-8 10 39 0 0,11-14-98 0 0,5 1 80 0 0,-5-1 169 0 0,-1-1 75 0 0,1 0-159 0 0,0 0-129 0 0,-1 0 0 0 0,1 0-1 0 0,-1 0 1 0 0,1 0 0 0 0,-1 0 0 0 0,1 0 0 0 0,-1-1 0 0 0,1 1 0 0 0,-1 0 0 0 0,1 0 0 0 0,-1 0 0 0 0,1 0 0 0 0,-1-1-1 0 0,0 1 1 0 0,1 0 0 0 0,-1 0 0 0 0,1-1 0 0 0,-1 1 0 0 0,1 0 0 0 0,-1-1 0 0 0,0 1 0 0 0,1-1 0 0 0,-1 1 0 0 0,0 0 23 0 0,9-8 1093 0 0,-8 7-1003 0 0,-1 1 71 0 0,0 0 30 0 0,0 0 7 0 0,5-2-221 0 0,-10 4-90 0 0,2 0 113 0 0,-1 0-1 0 0,1 0 0 0 0,-1 1 1 0 0,1-1-1 0 0,0 1 0 0 0,0 0 1 0 0,0 0-1 0 0,1 0 0 0 0,-1 0 1 0 0,1 0-1 0 0,-2 3 1 0 0,0 1 53 0 0,0 0 0 0 0,1 0 0 0 0,0 0 0 0 0,0 0 0 0 0,-1 6-53 0 0,1 18 105 0 0,2-8-108 0 0,1-16 3 0 0,0 0 0 0 0,1 0 0 0 0,1-1 0 0 0,-1 1 0 0 0,1 0 0 0 0,0 0 0 0 0,0-1 0 0 0,1 1 0 0 0,1 1 0 0 0,-3-4 0 0 0,2 3-38 0 0,1-1-1 0 0,-1 1 0 0 0,1 0 1 0 0,1-1-1 0 0,-1 0 1 0 0,1 0-1 0 0,0 0 1 0 0,0-1-1 0 0,4 4 39 0 0,-5-6 0 0 0,-1 0 0 0 0,1 0 0 0 0,0 0 0 0 0,1-1 0 0 0,-1 1 0 0 0,0-1 0 0 0,1 0 0 0 0,-1-1 0 0 0,1 1 0 0 0,-1-1 0 0 0,1 1 0 0 0,0-1 0 0 0,0-1 1 0 0,0 1-1 0 0,1-1 0 0 0,20 1 98 0 0,-15 0-45 0 0,-1-1 1 0 0,1 0-1 0 0,6-2-53 0 0,-4 0 13 0 0,0-1 0 0 0,0 0 0 0 0,0-1-1 0 0,-1 0 1 0 0,12-7-13 0 0,94-37-3209 0 0,-87 34 2026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8:54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9 14912 0 0,'0'-1'77'0'0,"0"1"-1"0"0,0 0 1 0 0,0 0 0 0 0,0 0 0 0 0,-1-1 0 0 0,1 1 0 0 0,0 0 0 0 0,0 0 0 0 0,0 0 0 0 0,0-1 0 0 0,0 1 0 0 0,0 0 0 0 0,0 0 0 0 0,0-1 0 0 0,0 1 0 0 0,0 0 0 0 0,0 0 0 0 0,0-1 0 0 0,0 1 0 0 0,0 0 0 0 0,0 0 0 0 0,0 0 0 0 0,0-1 0 0 0,0 1 0 0 0,0 0-1 0 0,0 0 1 0 0,0-1 0 0 0,0 1 0 0 0,1 0 0 0 0,-1 0 0 0 0,0 0 0 0 0,0-1 0 0 0,0 1 0 0 0,0 0 0 0 0,1 0-77 0 0,4 8 769 0 0,6 20-336 0 0,2 43 1086 0 0,-5-26-634 0 0,-1 2-885 0 0,-3-20 425 0 0,0 15-22 0 0,3 9-375 0 0,-7-50 79 0 0,0-1-15 0 0,3-8-23 0 0,31-91-981 0 0,-17 68 525 0 0,-13 25 340 0 0,-1 1 0 0 0,0 0-1 0 0,0-1 1 0 0,-1 0-1 0 0,1-2 48 0 0,-1 3-15 0 0,0 1 0 0 0,0-1 0 0 0,1 0 0 0 0,-1 1 0 0 0,1-1 0 0 0,0 1-1 0 0,1 0 1 0 0,-1 0 0 0 0,1 0 0 0 0,-1 0 0 0 0,1 1 0 0 0,0-1 0 0 0,1 1 0 0 0,-1 0 15 0 0,-2 2-4 0 0,0-1 0 0 0,0 1 0 0 0,0 0 0 0 0,0 0 0 0 0,0 0 0 0 0,1 0 0 0 0,-1 0 0 0 0,0 1 0 0 0,0-1 0 0 0,1 0-1 0 0,-1 1 1 0 0,0 0 0 0 0,1-1 0 0 0,-1 1 0 0 0,0 0 0 0 0,1 0 0 0 0,-1 1 0 0 0,0-1 0 0 0,1 0 0 0 0,-1 1 0 0 0,0 0 0 0 0,1-1 0 0 0,-1 1 0 0 0,0 0 0 0 0,0 0 0 0 0,0 0 0 0 0,0 0 0 0 0,0 1 0 0 0,0-1 0 0 0,0 0 0 0 0,0 1 4 0 0,5 5 111 0 0,-1 0 0 0 0,0 1 0 0 0,-1-1 0 0 0,0 1 0 0 0,0 0 0 0 0,-1 0 0 0 0,0 1 0 0 0,0-1 0 0 0,-1 3-111 0 0,7 11-119 0 0,-6-12 122 0 0,-1 0 0 0 0,0 0 0 0 0,0 1 0 0 0,-1 1-3 0 0,0-1 163 0 0,1 0 0 0 0,0 0 0 0 0,0-1 0 0 0,2 3-163 0 0,3 7 14 0 0,-4-11 2 0 0,-1-1 0 0 0,1 1-1 0 0,1-1 1 0 0,-1 0 0 0 0,5 6-16 0 0,-7-12 6 0 0,0 0 1 0 0,-1 0 0 0 0,1-1-1 0 0,0 1 1 0 0,0 0 0 0 0,0-1-1 0 0,0 1 1 0 0,0-1 0 0 0,1 0-1 0 0,-1 1 1 0 0,0-1 0 0 0,1 0-1 0 0,-1-1 1 0 0,0 1 0 0 0,1 0-1 0 0,-1-1 1 0 0,1 1-1 0 0,-1-1 1 0 0,1 0 0 0 0,0 0-1 0 0,-1 0 1 0 0,1 0 0 0 0,0 0-7 0 0,6-2 0 0 0,0 0 0 0 0,0 0 0 0 0,0-1 0 0 0,-1 0 0 0 0,1 0 0 0 0,-1-1 1 0 0,1 0-1 0 0,-1-1 0 0 0,-1 0 0 0 0,1 0 0 0 0,1-2 0 0 0,18-15-490 0 0,-2 0 0 0 0,9-12 490 0 0,-24 24-291 0 0,24-27-1194 0 0,10-15 1485 0 0,-15 17-27 0 0,-37 51 427 0 0,2-1 0 0 0,-1 1 0 0 0,2 1 0 0 0,0-1 0 0 0,-1 14-400 0 0,5-26 0 0 0,1 0 0 0 0,0 0 0 0 0,0 0 0 0 0,0 0 0 0 0,1 0 0 0 0,-1 0 0 0 0,1 0 0 0 0,0 0 0 0 0,0 0 0 0 0,1 0 0 0 0,0 2 0 0 0,-1-5 0 0 0,-1 1 0 0 0,1-1 0 0 0,0 0 0 0 0,0 1 0 0 0,0-1 0 0 0,-1 0 0 0 0,1 0 0 0 0,1 0 0 0 0,-1 1 0 0 0,0-1 0 0 0,0 0 0 0 0,0 0 0 0 0,1-1 0 0 0,-1 1 0 0 0,0 0 0 0 0,1 0 0 0 0,-1-1 0 0 0,0 1 0 0 0,1 0 0 0 0,-1-1 0 0 0,1 0 0 0 0,-1 1 0 0 0,1-1 0 0 0,0 0 0 0 0,-1 0 0 0 0,1 0 0 0 0,-1 0 0 0 0,1 0 0 0 0,-1 0 0 0 0,2 0 0 0 0,6-1 206 0 0,1-1 0 0 0,-1 0-1 0 0,0-1 1 0 0,1 0 0 0 0,-1 0 0 0 0,0-1-1 0 0,4-2-205 0 0,0-1 381 0 0,-6 3-432 0 0,-1 0-1 0 0,0 1 1 0 0,1-2-1 0 0,3-3 52 0 0,-8 6-15 0 0,1-1 0 0 0,-1 1 1 0 0,0-1-1 0 0,0 1 0 0 0,0-1 0 0 0,-1 0 1 0 0,1 0-1 0 0,-1 0 0 0 0,0 0 0 0 0,1 0 0 0 0,-1 0 1 0 0,0-3 14 0 0,1-1 18 0 0,-1 3-6 0 0,1-1 1 0 0,-1 1 0 0 0,0-1-1 0 0,0 1 1 0 0,-1-1 0 0 0,1 1-1 0 0,-1-1 1 0 0,0 0-1 0 0,-1 1 1 0 0,1-1 0 0 0,-1 1-1 0 0,0-1 1 0 0,0 1-1 0 0,-1-3-12 0 0,0 1 23 0 0,0 1 1 0 0,0 0-1 0 0,-1 0 0 0 0,0 0 0 0 0,0 0 0 0 0,0 0 0 0 0,-1 1 0 0 0,1 0 0 0 0,-1-1 0 0 0,0 1 1 0 0,0 1-1 0 0,-1-1 0 0 0,1 1 0 0 0,-1-1 0 0 0,0 1 0 0 0,0 1 0 0 0,0-1 0 0 0,-1 0-23 0 0,-3-1 1 0 0,-1 0 0 0 0,1 1-1 0 0,0 1 1 0 0,-1-1 0 0 0,0 2 0 0 0,1-1-1 0 0,-1 1 1 0 0,0 0 0 0 0,-8 2-1 0 0,-12 1-175 0 0,1 1-1 0 0,-18 5 176 0 0,39-6-64 0 0,2-1-243 0 0,-1 0-1 0 0,1 1 1 0 0,0 0 0 0 0,0 0-1 0 0,-1 0 1 0 0,2 1-1 0 0,-1 0 1 0 0,0 0-1 0 0,0 0 1 0 0,1 1 0 0 0,0 0-1 0 0,-2 1 308 0 0,1 3-1207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8:55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0 234 11520 0 0,'0'0'886'0'0,"2"1"-467"0"0,7 6 134 0 0,0 1 1 0 0,0 0-1 0 0,0 0 1 0 0,-1 0-1 0 0,-1 1 1 0 0,0 1-1 0 0,5 6-553 0 0,-3-1 446 0 0,0-1-1 0 0,-2 1 0 0 0,1 1 0 0 0,-2 0 0 0 0,0-1 0 0 0,-1 2 0 0 0,0-1 0 0 0,-2 1 0 0 0,0-1 0 0 0,-1 1 0 0 0,1 12-445 0 0,-10 6 498 0 0,6-35-484 0 0,1 1 1 0 0,0-1-1 0 0,0 1 1 0 0,-1-1-1 0 0,1 1 1 0 0,0-1-1 0 0,-1 1 1 0 0,1-1-1 0 0,-1 1 1 0 0,1-1-1 0 0,-1 1 1 0 0,1-1-1 0 0,-1 0 0 0 0,1 1 1 0 0,-1-1-1 0 0,1 0 1 0 0,-1 0-1 0 0,1 1 1 0 0,-1-1-1 0 0,0 0 1 0 0,1 0-1 0 0,-1 0 1 0 0,1 1-1 0 0,-1-1 1 0 0,0 0-1 0 0,1 0 1 0 0,-1 0-1 0 0,1 0 1 0 0,-1 0-1 0 0,0-1-14 0 0,-12-10 178 0 0,10 9-95 0 0,0-1 0 0 0,0 0 0 0 0,0 0 0 0 0,0 0 1 0 0,-2-3-84 0 0,4 5 19 0 0,0-1 0 0 0,1 1 0 0 0,-1 0 1 0 0,1-1-1 0 0,-1 1 0 0 0,1-1 0 0 0,-1 1 0 0 0,1-1 1 0 0,0 1-1 0 0,0-1 0 0 0,-1 1 0 0 0,1-1 1 0 0,0 1-1 0 0,0-1 0 0 0,1 1 0 0 0,-1-1 0 0 0,0 1 1 0 0,0 0-1 0 0,1-1-19 0 0,1-5-58 0 0,0 1 1 0 0,0 0-1 0 0,0 0 1 0 0,1-1-1 0 0,0 1 1 0 0,2-1 57 0 0,-4 4-3 0 0,1 1 0 0 0,0-1 0 0 0,0 1 0 0 0,0 0 0 0 0,0 0 0 0 0,0 0 0 0 0,0 0 0 0 0,1 0 0 0 0,-1 1-1 0 0,0-1 1 0 0,1 1 0 0 0,0-1 0 0 0,-1 1 0 0 0,1 0 0 0 0,2-1 3 0 0,10-2 0 0 0,-7 1 0 0 0,1 1 0 0 0,-1 0 0 0 0,1 0 0 0 0,0 1 0 0 0,-1 0 0 0 0,1 0 0 0 0,6 1 0 0 0,23 3 59 0 0,0-2-1 0 0,1-2 0 0 0,-1-1 0 0 0,0-2 1 0 0,0-2-1 0 0,0-1 0 0 0,1-3-58 0 0,25-14 0 0 0,-61 23 0 0 0,-1 0 0 0 0,1-1 0 0 0,-1 1 0 0 0,1-1 0 0 0,-1 1 0 0 0,0-1 0 0 0,0 0 0 0 0,0 0 0 0 0,0 0 0 0 0,0 0 0 0 0,0 0 0 0 0,0-1 0 0 0,-1 2 0 0 0,0 0 0 0 0,0 0 0 0 0,-1 0 0 0 0,1-1 0 0 0,0 1 0 0 0,-1 0 0 0 0,1 0 0 0 0,-1-1 0 0 0,0 1 0 0 0,1 0 0 0 0,-1-1 0 0 0,0 1 0 0 0,0 0 0 0 0,0-1 0 0 0,0 1 0 0 0,0 0 0 0 0,0-1 0 0 0,0 1 0 0 0,0-1 0 0 0,-1 1 0 0 0,1 0 0 0 0,0 0 0 0 0,-1-1 0 0 0,1 1 0 0 0,-1 0 0 0 0,-3-6-13 0 0,0 1 1 0 0,0 0-1 0 0,0 0 0 0 0,-1 1 0 0 0,0-1 0 0 0,0 1 0 0 0,-1 0 0 0 0,1 1 0 0 0,-1-1 0 0 0,0 1 1 0 0,0 0-1 0 0,-1 1 0 0 0,1-1 0 0 0,-1 1 0 0 0,0 0 0 0 0,1 1 0 0 0,-1 0 0 0 0,-2-1 13 0 0,6 3-8 0 0,0 0 0 0 0,0 0 1 0 0,-1 0-1 0 0,1 0 0 0 0,0 0 0 0 0,0 1 0 0 0,0-1 0 0 0,0 1 0 0 0,0 0 0 0 0,0 0 0 0 0,0 0 0 0 0,0 0 0 0 0,0 1 1 0 0,0-1-1 0 0,-1 2 8 0 0,0-1-11 0 0,-1 1 1 0 0,2 0 0 0 0,-1 0-1 0 0,0 0 1 0 0,1 0-1 0 0,-1 0 1 0 0,1 1 0 0 0,0 0-1 0 0,-3 3 11 0 0,-1 6-27 0 0,4-9 15 0 0,0 1-1 0 0,0 0 0 0 0,1-1 0 0 0,-1 1 0 0 0,1 0 0 0 0,0 0 0 0 0,1 1 0 0 0,-1-1 0 0 0,1 0 0 0 0,0 2 13 0 0,0 4-9 0 0,1-1-1 0 0,0 0 1 0 0,1 1-1 0 0,0-1 1 0 0,0 0-1 0 0,1 1 1 0 0,1-1-1 0 0,2 9 10 0 0,-2-13 28 0 0,1 0 0 0 0,-1-1 1 0 0,1 0-1 0 0,-1 0 0 0 0,2 0 0 0 0,-1 0 0 0 0,0 0 0 0 0,1-1 0 0 0,0 0 0 0 0,0 0 0 0 0,0 0 0 0 0,1 0 0 0 0,-1-1 0 0 0,1 0 1 0 0,0 0-1 0 0,5 1-28 0 0,1 0-12 0 0,-1-1 1 0 0,1-1 0 0 0,0 0 0 0 0,0 0 0 0 0,0-1 0 0 0,0-1 0 0 0,0 0-1 0 0,0 0 1 0 0,0-1 0 0 0,0-1 0 0 0,0 0 11 0 0,-3 0-20 0 0,31-6-618 0 0,-14-1-2531 0 0,-13 3-3926 0 0</inkml:trace>
  <inkml:trace contextRef="#ctx0" brushRef="#br0" timeOffset="1023.185">749 528 2760 0 0,'0'0'431'0'0,"0"0"767"0"0,0 0 341 0 0,0 0 70 0 0,0 0-98 0 0,0 0-470 0 0,0 0-206 0 0,0 0-41 0 0,12-1 1350 0 0,-3-3-1453 0 0,-1-1 0 0 0,0 0 0 0 0,-1 0 0 0 0,1-1 0 0 0,-1 0 0 0 0,4-5-691 0 0,4-4 663 0 0,0-2-1 0 0,3-5-662 0 0,-7 6 241 0 0,-1 0 0 0 0,0-1 0 0 0,-1 0 0 0 0,-1 0 1 0 0,-1-1-1 0 0,1-4-241 0 0,5-19 250 0 0,-2-1-1 0 0,0-9-249 0 0,-4 15-75 0 0,-1 9 114 0 0,-1 0 1 0 0,-1-2-40 0 0,-4 26 25 0 0,1-1-1 0 0,0 1 0 0 0,-1-1 1 0 0,2 1-1 0 0,-1 0 0 0 0,1-2-24 0 0,-1 2 7 0 0,0 0-1 0 0,0 0 0 0 0,0 0 0 0 0,0 0 1 0 0,0 0-1 0 0,-1 0 0 0 0,1 0 0 0 0,-1-2-6 0 0,-3 5 74 0 0,-3 4 199 0 0,-7 7 172 0 0,11-8-370 0 0,0 0-1 0 0,0 0 0 0 0,1 0 1 0 0,-1 0-1 0 0,1 0 1 0 0,-1 1-75 0 0,-8 15 305 0 0,2-4-355 0 0,1 0 1 0 0,0 0-1 0 0,1 1 0 0 0,0-1 0 0 0,2 1 0 0 0,0 1 0 0 0,-1 8 50 0 0,0-1 105 0 0,0 1 72 0 0,2 1 0 0 0,1 0 0 0 0,1 0 0 0 0,1 1-177 0 0,0-17-4 0 0,1-1 1 0 0,0 1-1 0 0,0 0 0 0 0,1 0 0 0 0,1-1 0 0 0,-1 1 0 0 0,2-1 0 0 0,2 6 4 0 0,-3-9-65 0 0,0 1 1 0 0,1-1-1 0 0,-1 0 0 0 0,1 0 1 0 0,1 0-1 0 0,-1-1 0 0 0,1 0 0 0 0,0 1 1 0 0,0-2-1 0 0,1 1 0 0 0,-1-1 0 0 0,2 1 65 0 0,-4-3 7 0 0,0-1 1 0 0,-1 0-1 0 0,1 1 0 0 0,0-1 0 0 0,0-1 0 0 0,0 1 0 0 0,0 0 0 0 0,1-1 0 0 0,-1 1 0 0 0,0-1 0 0 0,0 0 0 0 0,0 0 1 0 0,0 0-1 0 0,0-1 0 0 0,1 1 0 0 0,-1-1-7 0 0,8-1 98 0 0,1-1 0 0 0,-1-1 0 0 0,8-3-98 0 0,-5 1 56 0 0,-4 2-42 0 0,0-1 0 0 0,-1 0 0 0 0,0 0 0 0 0,0-1-1 0 0,0 0 1 0 0,0-1 0 0 0,-1 0 0 0 0,3-4-14 0 0,-6 5-106 0 0,0 0 0 0 0,-1 0 0 0 0,0-1 1 0 0,0 0 105 0 0,8-12-489 0 0,-8 15 358 0 0,-1-1 0 0 0,0 0 0 0 0,-1 0 0 0 0,1-1 0 0 0,-1 1 0 0 0,1-3 131 0 0,-2 5 29 0 0,0 2 313 0 0,-1 1 134 0 0,0 0 32 0 0,1 1-539 0 0,1 1 1 0 0,-1 0-1 0 0,0-1 0 0 0,0 1 0 0 0,1 0 0 0 0,-1 0 1 0 0,-1 0-1 0 0,1 0 0 0 0,1 1 31 0 0,8 32-748 0 0,-6-18 1006 0 0,1 1 1 0 0,1-1-1 0 0,1 0 0 0 0,5 9-258 0 0,-8-19 64 0 0,1-1 0 0 0,-1 1 0 0 0,1-1 0 0 0,0 0 0 0 0,0 0 0 0 0,1-1 0 0 0,0 0 0 0 0,0 0 0 0 0,0 0-64 0 0,-4-3 7 0 0,0-1 0 0 0,0 0 0 0 0,0 1 0 0 0,0-1 0 0 0,0 0 0 0 0,0-1 0 0 0,1 1 0 0 0,-1 0 0 0 0,0 0 0 0 0,0-1 0 0 0,1 0 0 0 0,-1 1 0 0 0,0-1 0 0 0,1 0 0 0 0,-1 0 0 0 0,0 0 0 0 0,1 0 0 0 0,-1-1 0 0 0,0 1 0 0 0,1-1 0 0 0,-1 1 0 0 0,0-1 0 0 0,0 0 0 0 0,1 0-1 0 0,-1 0 1 0 0,0 0 0 0 0,0 0 0 0 0,0 0 0 0 0,0-1 0 0 0,-1 1 0 0 0,3-2-7 0 0,0-1-227 0 0,0 0 0 0 0,-1 0 0 0 0,1 0 0 0 0,-1 0-1 0 0,3-6 228 0 0,3-3-1520 0 0</inkml:trace>
  <inkml:trace contextRef="#ctx0" brushRef="#br0" timeOffset="1292.765">1307 43 10136 0 0,'0'0'464'0'0,"0"0"-10"0"0,11 14 3981 0 0,-5-8-4162 0 0,1 1 1 0 0,0-1-1 0 0,1 0 1 0 0,-1-1 0 0 0,1 0-1 0 0,0 0 1 0 0,5 2-274 0 0,24 15-13 0 0,-2 3-964 0 0,-16-13-133 0 0</inkml:trace>
  <inkml:trace contextRef="#ctx0" brushRef="#br0" timeOffset="1573.548">1784 198 13824 0 0,'-2'0'95'0'0,"0"0"0"0"0,0-1 0 0 0,0 1 0 0 0,0 0 0 0 0,0 0 0 0 0,0 0 0 0 0,0 0 0 0 0,0 0 0 0 0,0 1 0 0 0,0-1 0 0 0,0 1 0 0 0,0-1 0 0 0,-1 2-95 0 0,0 0 37 0 0,-1 0 1 0 0,1 0-1 0 0,0 0 0 0 0,1 0 0 0 0,-1 1 0 0 0,0-1 1 0 0,0 2-38 0 0,1-1 43 0 0,-18 17 2091 0 0,-14 21-2134 0 0,28-34 315 0 0,1 1-1 0 0,0 1 1 0 0,1-1 0 0 0,-1 1 0 0 0,1-1 0 0 0,1 1 0 0 0,-2 5-315 0 0,0 5 424 0 0,3-15-335 0 0,1 0 0 0 0,-1 0-1 0 0,1 0 1 0 0,0 0 0 0 0,0 0-1 0 0,1 0 1 0 0,-1 1 0 0 0,1-1-1 0 0,0 0 1 0 0,0 0 0 0 0,0 1-1 0 0,1-1 1 0 0,0 0 0 0 0,-1 0-1 0 0,2 4-88 0 0,-1-8 1 0 0,-1 1-1 0 0,0 0 0 0 0,0-1 0 0 0,0 1 0 0 0,1 0 0 0 0,-1-1 1 0 0,0 1-1 0 0,1-1 0 0 0,-1 1 0 0 0,1 0 0 0 0,-1-1 0 0 0,0 1 1 0 0,1-1-1 0 0,-1 1 0 0 0,1-1 0 0 0,0 1 0 0 0,-1-1 0 0 0,1 1 1 0 0,-1-1-1 0 0,1 0 0 0 0,0 1 0 0 0,-1-1 0 0 0,1 0 0 0 0,0 0 1 0 0,-1 1-1 0 0,1-1 0 0 0,0 0 0 0 0,-1 0 0 0 0,1 0 1 0 0,0 0-1 0 0,-1 0 0 0 0,1 0 0 0 0,0 0 0 0 0,0 0 0 0 0,0 0 0 0 0,13-7 277 0 0,-9 2-178 0 0,0 0-1 0 0,0 0 1 0 0,-1-1-1 0 0,0 1 1 0 0,0-1-1 0 0,0 0 1 0 0,-1 0 0 0 0,0 0-1 0 0,0-1 1 0 0,0 1-1 0 0,0-5-98 0 0,14-26 313 0 0,-16 35-313 0 0,1-1 0 0 0,0 0 0 0 0,0 0 0 0 0,0 0 0 0 0,0 1 0 0 0,0-1 0 0 0,1 1 0 0 0,0-2 0 0 0,-2 4-1 0 0,-1 0 0 0 0,0-1 0 0 0,0 1 0 0 0,0 0 0 0 0,0 0 0 0 0,1 0 0 0 0,-1-1 0 0 0,0 1 0 0 0,0 0-1 0 0,1 0 1 0 0,-1 0 0 0 0,0-1 0 0 0,0 1 0 0 0,1 0 0 0 0,-1 0 0 0 0,0 0 0 0 0,0 0 0 0 0,1 0 0 0 0,-1 0 0 0 0,0 0-1 0 0,0 0 1 0 0,1 0 0 0 0,-1 0 0 0 0,0 0 0 0 0,1 0 0 0 0,-1 0 0 0 0,0 0 0 0 0,1 0 0 0 0,-1 0 0 0 0,0 0 0 0 0,0 0-1 0 0,1 0 1 0 0,-1 0 0 0 0,0 0 0 0 0,0 0 0 0 0,1 0 0 0 0,-1 1 0 0 0,0-1 0 0 0,0 0 0 0 0,1 0 0 0 0,-1 0 0 0 0,0 0 0 0 0,0 1-1 0 0,1-1 1 0 0,-1 0 0 0 0,0 0 0 0 0,0 1 0 0 0,0-1 0 0 0,0 0 1 0 0,5 4-23 0 0,-1 1-1 0 0,0-1 1 0 0,-1 1 0 0 0,1 0 0 0 0,-1-1 0 0 0,0 2-1 0 0,1 0 24 0 0,19 42-2 0 0,-19-41 7 0 0,1 4-9 0 0,0 2 119 0 0,1-1 0 0 0,0 0 0 0 0,1 0 0 0 0,1 0 0 0 0,5 6-115 0 0,-11-15 4 0 0,1 0 0 0 0,-1-1 0 0 0,1 1 1 0 0,-1-1-1 0 0,1 0 0 0 0,0 0 0 0 0,0 0 0 0 0,0 0 0 0 0,0-1 0 0 0,0 1 1 0 0,1-1-1 0 0,-1 1 0 0 0,0-1 0 0 0,1 0 0 0 0,-1-1 0 0 0,1 1 1 0 0,-1-1-1 0 0,1 1 0 0 0,-1-1 0 0 0,1 0 0 0 0,-1 0 0 0 0,1-1 0 0 0,-1 1 1 0 0,2-1-5 0 0,-1 1-97 0 0,0-1 0 0 0,0 0 0 0 0,0 0 1 0 0,0-1-1 0 0,-1 1 0 0 0,1-1 1 0 0,-1 1-1 0 0,1-1 0 0 0,-1 0 0 0 0,0 0 1 0 0,1-1-1 0 0,-1 1 0 0 0,0-1 0 0 0,0 0 1 0 0,-1 1-1 0 0,1-1 0 0 0,-1 0 0 0 0,1-1 1 0 0,-1 1-1 0 0,2-4 97 0 0,2-8-1059 0 0</inkml:trace>
  <inkml:trace contextRef="#ctx0" brushRef="#br0" timeOffset="1961.202">2093 29 14912 0 0,'4'4'730'0'0,"-2"1"-574"0"0,1 1-1 0 0,-1-1 1 0 0,0 1-1 0 0,-1 0 1 0 0,1 0-1 0 0,-1-1-155 0 0,8 27-5 0 0,6 12 229 0 0,-10-28 149 0 0,1 0-1 0 0,5 10-372 0 0,6 13 1061 0 0,-2 0-1 0 0,-2 1 0 0 0,0 7-1060 0 0,3 7 567 0 0,-13-46-162 0 0,-1 1 0 0 0,0-1 0 0 0,-1 1 0 0 0,1 0-1 0 0,-1 4-404 0 0,0-18 32 0 0,0 0 0 0 0,1 1-1 0 0,0-1 1 0 0,0 1 0 0 0,0-1 0 0 0,1-1-32 0 0,0 1 17 0 0,1-3-17 0 0,1-1 0 0 0,1 1 0 0 0,0 0 0 0 0,0 1 0 0 0,1-1 0 0 0,-1 1 0 0 0,1 0 0 0 0,1 1 0 0 0,0 0 0 0 0,0 0 0 0 0,0 0 0 0 0,0 1 0 0 0,1 1 0 0 0,0-1 0 0 0,0 1 0 0 0,0 1 0 0 0,0 0 0 0 0,1 0 0 0 0,-1 1 0 0 0,10-2 0 0 0,-15 4-7 0 0,1 0-1 0 0,0 0 1 0 0,-1 1 0 0 0,1 0-1 0 0,-1-1 1 0 0,0 1-1 0 0,1 1 1 0 0,-1-1 0 0 0,0 1-1 0 0,1 0 1 0 0,-1-1-1 0 0,0 2 1 0 0,0-1 0 0 0,0 0-1 0 0,-1 1 1 0 0,1 0-1 0 0,-1 0 1 0 0,1 0-1 0 0,0 2 8 0 0,-1-3 3 0 0,-1 1 0 0 0,1 0 0 0 0,-1 1 0 0 0,0-1 0 0 0,0 0 0 0 0,0 1 0 0 0,0-1 0 0 0,-1 1 0 0 0,1-1 0 0 0,-1 1 0 0 0,0 0 0 0 0,0 0 0 0 0,0 0 0 0 0,-1 0 0 0 0,1-1 0 0 0,-1 1 0 0 0,0 0-1 0 0,0 0 1 0 0,0 0 0 0 0,-1 0 0 0 0,1 0 0 0 0,-1 1-3 0 0,-1 1 65 0 0,0-1-1 0 0,-1 0 0 0 0,1 1 0 0 0,-1-1 0 0 0,0-1 1 0 0,0 1-1 0 0,0 0 0 0 0,-1-1 0 0 0,0 1 0 0 0,0-1 1 0 0,0 0-1 0 0,0-1 0 0 0,0 1 0 0 0,-1-1 1 0 0,0 1-1 0 0,0-1 0 0 0,0-1 0 0 0,0 1-64 0 0,-5 3 36 0 0,-1-1-1 0 0,0 0 1 0 0,0 0-1 0 0,0-2 1 0 0,0 1 0 0 0,0-1-1 0 0,-1-1 1 0 0,0 0-1 0 0,-5 0-35 0 0,9-2-99 0 0,4 1-477 0 0,0-1 0 0 0,0 0 0 0 0,0 0 0 0 0,0-1 0 0 0,0 1 0 0 0,0-1 0 0 0,0 0 0 0 0,0 0 0 0 0,0 0 1 0 0,0 0-1 0 0,0-1 0 0 0,0 0 0 0 0,-1-1 576 0 0,-5-4-7453 0 0</inkml:trace>
  <inkml:trace contextRef="#ctx0" brushRef="#br0" timeOffset="2439.892">2674 29 10592 0 0,'0'0'818'0'0,"6"6"-307"0"0,-2 1 424 0 0,0 1 0 0 0,0-1 0 0 0,-1 1 0 0 0,0 0 0 0 0,0 0 0 0 0,-1 0 0 0 0,1 1-935 0 0,2 18 730 0 0,1 15-730 0 0,3 19 1158 0 0,-2-30-540 0 0,2-1 0 0 0,1 0-1 0 0,3 6-617 0 0,-9-25 132 0 0,1-1-1 0 0,1 1 0 0 0,0-1 0 0 0,0 0 0 0 0,1 0 1 0 0,0-1-1 0 0,1 0 0 0 0,0 0 0 0 0,0 0 0 0 0,1-1-131 0 0,-3-4 3 0 0,1 1 0 0 0,-1-2 0 0 0,1 1 0 0 0,0-1 0 0 0,0 1 0 0 0,0-2 0 0 0,0 1 0 0 0,1-1 0 0 0,-1 0 0 0 0,1-1 0 0 0,-1 0 0 0 0,1 0 0 0 0,-1-1 0 0 0,1 1 0 0 0,0-2 0 0 0,-1 1 0 0 0,1-1 0 0 0,-1 0 0 0 0,1-1 0 0 0,-1 0 0 0 0,1 0 0 0 0,-1 0 0 0 0,0-1 0 0 0,3-2-3 0 0,-4 2 119 0 0,0 0 0 0 0,-1-1 0 0 0,0 1 0 0 0,0-1 0 0 0,0-1-1 0 0,0 1 1 0 0,-1-1 0 0 0,1 1 0 0 0,-1-1 0 0 0,0-1 0 0 0,-1 1-1 0 0,1 0 1 0 0,-1-1 0 0 0,0 0 0 0 0,-1 0 0 0 0,3-5-119 0 0,-1 0-36 0 0,-1 1-1 0 0,0-1 1 0 0,-1 0 0 0 0,0 0-1 0 0,-1 0 1 0 0,0-1 0 0 0,0 1-1 0 0,-1 0 1 0 0,-1-4 36 0 0,0 10-131 0 0,1 1 1 0 0,-1-1-1 0 0,0 0 1 0 0,0 0-1 0 0,-1 0 1 0 0,0 1-1 0 0,0-1 0 0 0,0 1 1 0 0,0 0-1 0 0,-1-2 131 0 0,2 5 4 0 0,0-1 0 0 0,0 1 0 0 0,0 0-1 0 0,0 0 1 0 0,0 0 0 0 0,0 0 0 0 0,-1 0-1 0 0,1 0 1 0 0,0 0 0 0 0,0 0 0 0 0,-1 0-1 0 0,1 1 1 0 0,-1-1 0 0 0,1 1 0 0 0,-1-1 0 0 0,1 1-1 0 0,-1-1 1 0 0,1 1 0 0 0,-1 0 0 0 0,1 0-1 0 0,-1-1 1 0 0,1 1 0 0 0,-1 0 0 0 0,0 1-1 0 0,1-1 1 0 0,-1 0 0 0 0,1 0 0 0 0,-1 1 0 0 0,1-1-1 0 0,-1 1 1 0 0,1-1 0 0 0,-1 1 0 0 0,0 0-4 0 0,-2 1-17 0 0,1 0 0 0 0,0 0 1 0 0,0 1-1 0 0,0-1 1 0 0,0 1-1 0 0,1-1 0 0 0,-1 1 1 0 0,1 0-1 0 0,-1 0 0 0 0,1 0 1 0 0,0 0-1 0 0,0 1 1 0 0,0-1-1 0 0,1 1 0 0 0,-1-1 1 0 0,1 1-1 0 0,0 0 17 0 0,-4 11-29 0 0,1-1 0 0 0,1 1 0 0 0,-1 10 29 0 0,3-16 0 0 0,0 1 0 0 0,1-1-1 0 0,1 8 1 0 0,0 21 13 0 0,-2-33-2 0 0,1 1 0 0 0,0-1 0 0 0,0 1 0 0 0,1-1 0 0 0,-1 1 0 0 0,1-1-1 0 0,1 1 1 0 0,-1-1 0 0 0,1 0 0 0 0,0 1 0 0 0,0-1 0 0 0,0 0 0 0 0,1 0 0 0 0,0-1-1 0 0,0 1 1 0 0,0 0 0 0 0,0-1 0 0 0,1 0 0 0 0,0 0 0 0 0,0 0 0 0 0,0 0 0 0 0,0 0-1 0 0,3 1-10 0 0,1 0-12 0 0,0 0-1 0 0,0-1 0 0 0,0 0 1 0 0,1 0-1 0 0,-1-1 0 0 0,1 0 1 0 0,0-1-1 0 0,0 1 0 0 0,0-2 1 0 0,0 1-1 0 0,0-1 0 0 0,1-1 1 0 0,7 0 12 0 0,37-4-693 0 0,-18-1-4882 0 0,4-2-1910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9:10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15576 0 0,'0'0'356'0'0,"0"0"49"0"0,0 0 20 0 0,0 0-46 0 0,13 14-158 0 0,0 3 1840 0 0,28 38-2247 0 0,-40-54 183 0 0,0 0 0 0 0,0 0 0 0 0,0 0 0 0 0,0 0 0 0 0,0 0 0 0 0,0-1 0 0 0,1 1 0 0 0,-1 0 0 0 0,0-1 0 0 0,1 1 0 0 0,-1-1 0 0 0,0 1 0 0 0,1-1 0 0 0,-1 1 0 0 0,1-1 0 0 0,-1 0 0 0 0,1 0 0 0 0,0 0 3 0 0,31 0-926 0 0,-20 0 230 0 0,-8-1 642 0 0,0 0 0 0 0,0 0 0 0 0,0 0 0 0 0,0 0 0 0 0,0-1 0 0 0,3-1 54 0 0,7-2-30 0 0,-15 5 39 0 0,1 0 0 0 0,-1 0 0 0 0,0-1-1 0 0,0 1 1 0 0,0 0 0 0 0,1 0 0 0 0,-1 0-1 0 0,0 0 1 0 0,0 0 0 0 0,1 0 0 0 0,-1 0-1 0 0,0 0 1 0 0,0 0 0 0 0,1 0-1 0 0,-1 0 1 0 0,0 0 0 0 0,0 0 0 0 0,1 0-1 0 0,-1 0 1 0 0,0 0 0 0 0,0 0 0 0 0,1 0-1 0 0,-1 0 1 0 0,0 0 0 0 0,0 0 0 0 0,1 0-1 0 0,-1 0 1 0 0,0 0 0 0 0,0 1 0 0 0,0-1-1 0 0,1 0 1 0 0,-1 0 0 0 0,0 0-1 0 0,0 0 1 0 0,0 1-9 0 0,-2 10 776 0 0,1-9-642 0 0,0 0 0 0 0,0 0-1 0 0,-1 0 1 0 0,1 0 0 0 0,0 0 0 0 0,0-1 0 0 0,-1 1 0 0 0,0 0 0 0 0,1-1 0 0 0,-1 1-1 0 0,-1 0-133 0 0,-10 11 582 0 0,-7 13-206 0 0,0 2 0 0 0,3 0 0 0 0,-10 21-376 0 0,23-42 35 0 0,0 0 0 0 0,1 1 0 0 0,0-1 0 0 0,1 1 0 0 0,0 0-1 0 0,0-1 1 0 0,0 1 0 0 0,1 1-35 0 0,1-9 1 0 0,0 0 0 0 0,0 1 0 0 0,0-1 1 0 0,0 0-1 0 0,0 0 0 0 0,0 1 0 0 0,1-1 0 0 0,-1 0 0 0 0,0 0 1 0 0,0 1-1 0 0,0-1 0 0 0,0 0 0 0 0,0 0 0 0 0,0 1 0 0 0,1-1 1 0 0,-1 0-1 0 0,0 0 0 0 0,0 0 0 0 0,0 1 0 0 0,1-1 0 0 0,-1 0 0 0 0,0 0 1 0 0,0 0-1 0 0,1 0 0 0 0,-1 1 0 0 0,0-1 0 0 0,0 0 0 0 0,1 0 1 0 0,-1 0-1 0 0,0 0 0 0 0,0 0 0 0 0,1 0 0 0 0,-1 0 0 0 0,0 0 0 0 0,1 0 1 0 0,-1 0-1 0 0,0 0 0 0 0,0 0 0 0 0,1 0 0 0 0,-1 0 0 0 0,0 0 1 0 0,0 0-1 0 0,1 0-1 0 0,13-4 662 0 0,-11 3-527 0 0,2-1-25 0 0,0 0 0 0 0,0 0 0 0 0,-1-1 0 0 0,1 1 0 0 0,-1-1 0 0 0,0 0 0 0 0,1-1 0 0 0,1-1-110 0 0,7-5-106 0 0,20-16-112 0 0,-11 8 339 0 0,13-7-121 0 0,-27 20 19 0 0,1-1 30 0 0,1 1 0 0 0,0-1 0 0 0,3 0-49 0 0,-9 5 8 0 0,-1-1 0 0 0,1 1 0 0 0,-1 0 0 0 0,1 1 0 0 0,0-1 0 0 0,-1 1-1 0 0,1-1 1 0 0,0 1 0 0 0,-1 0 0 0 0,1 0 0 0 0,3 1-8 0 0,4 1-1 0 0,-2-1-3 0 0,0 1 1 0 0,0 0-1 0 0,-1 0 0 0 0,1 1 0 0 0,0 1 4 0 0,-6-3 0 0 0,-1 0 1 0 0,1 0-1 0 0,-1 1 0 0 0,1-1 1 0 0,-1 1-1 0 0,0 0 0 0 0,0 0 1 0 0,0 0-1 0 0,0 0 0 0 0,0 0 0 0 0,0 0 1 0 0,-1 1-1 0 0,1-1 0 0 0,-1 0 1 0 0,1 1-1 0 0,-1-1 0 0 0,0 1 1 0 0,1 2-1 0 0,2 10 0 0 0,0 1 1 0 0,0 0 0 0 0,-2 0-1 0 0,0 0 1 0 0,-1 0 0 0 0,0 9-1 0 0,2 25-344 0 0,-3-49 408 0 0,0-1 2 0 0,0 0 1 0 0,0 0 10 0 0,0 0 3 0 0,-7-16 67 0 0,6 13-139 0 0,0-1 1 0 0,0 1-1 0 0,1-1 1 0 0,-1 0-1 0 0,1 1 0 0 0,0-1 1 0 0,0 0-1 0 0,1 1 1 0 0,-1-1-1 0 0,1 1 0 0 0,-1-1 1 0 0,1 0-1 0 0,0 1 1 0 0,1 0-1 0 0,0-2-8 0 0,-2 5-1 0 0,3-10-82 0 0,2 0 0 0 0,-1 0 0 0 0,1 1 0 0 0,0 0 0 0 0,1 0 0 0 0,0 0 0 0 0,2-1 83 0 0,-6 8-27 0 0,7-10-19 0 0,0 0-1 0 0,0 1 1 0 0,1 1-1 0 0,2-1 47 0 0,-8 7 40 0 0,0 1 0 0 0,0-1 0 0 0,1 1 0 0 0,0 0 0 0 0,-1 1 0 0 0,1-1 1 0 0,0 1-1 0 0,0 0 0 0 0,1 0 0 0 0,-1 1 0 0 0,0 0 0 0 0,4-1-40 0 0,-5 1-20 0 0,0 1 0 0 0,-1 0 0 0 0,1 0 0 0 0,0 0 0 0 0,0 0 0 0 0,0 1 0 0 0,0-1 0 0 0,0 1 0 0 0,0 0 0 0 0,-1 0-1 0 0,1 1 1 0 0,0-1 0 0 0,-1 1 0 0 0,4 1 20 0 0,-3 0-2 0 0,1 1 1 0 0,-1-1-1 0 0,0 1 0 0 0,0 0 0 0 0,0-1 0 0 0,-1 2 0 0 0,1-1 0 0 0,-1 0 0 0 0,3 5 2 0 0,1 5 44 0 0,-1-1 0 0 0,0 1 0 0 0,-1 0 0 0 0,0 0 0 0 0,-1 0-1 0 0,-1 1 1 0 0,0 3-44 0 0,0-3 0 0 0,-2-1 0 0 0,0 1 0 0 0,0 0 0 0 0,-2-1 0 0 0,1 1 0 0 0,-2 0 0 0 0,0 0 0 0 0,1 2-242 0 0,1-16-1047 0 0,0-11-1176 0 0,0 5-4698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9:06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39 333 13824 0 0,'2'-6'1246'0'0,"-4"1"-923"0"0,2 6 4008 0 0,0 0-4239 0 0,0 1-1 0 0,0 0 1 0 0,0 0-1 0 0,0-1 1 0 0,-1 1-1 0 0,1 0 1 0 0,0-1-1 0 0,-1 1 1 0 0,1-1-1 0 0,-1 1-91 0 0,-1 2 115 0 0,1 1 0 0 0,0-1-1 0 0,1 0 1 0 0,-1 0 0 0 0,0 1-1 0 0,1 2-114 0 0,-4 20 288 0 0,-6 23 155 0 0,4-11-150 0 0,2-21-184 0 0,1 1 0 0 0,2-1 0 0 0,0 1 0 0 0,1 8-109 0 0,3 3 391 0 0,12-36-2319 0 0,-8 0-3293 0 0,-1-4-1680 0 0</inkml:trace>
  <inkml:trace contextRef="#ctx0" brushRef="#br0" timeOffset="305.115">61 122 15032 0 0,'0'0'686'0'0,"-8"-3"225"0"0,1 0-827 0 0,5 3 208 0 0,2 0 80 0 0,0 0 10 0 0,0 0-35 0 0,0 0-158 0 0,0 0-70 0 0,0 0-14 0 0,3 1-100 0 0,-1 0-1 0 0,1 0 0 0 0,-1 0 1 0 0,1 1-1 0 0,-1-1 0 0 0,0 1 1 0 0,0 0-1 0 0,0-1 0 0 0,0 1 1 0 0,1 1-5 0 0,9 8-20 0 0,-9-9 32 0 0,0 0-243 0 0,1 0 0 0 0,-1 1 0 0 0,1 0 0 0 0,-1 0-1 0 0,1 2 232 0 0,4 6-1207 0 0</inkml:trace>
  <inkml:trace contextRef="#ctx0" brushRef="#br0" timeOffset="625.123">288 469 11720 0 0,'-6'3'562'0'0,"4"-1"-512"0"0,-1 0-1 0 0,1 0 0 0 0,0 0 0 0 0,0 1 1 0 0,1-1-1 0 0,-1 1 0 0 0,0-1 0 0 0,1 1 1 0 0,0 0-1 0 0,-1 0 0 0 0,1 0 0 0 0,0 0 1 0 0,1-1-1 0 0,-1 3-49 0 0,-10 21 522 0 0,-4 9 3367 0 0,14-34-3213 0 0,1-1-252 0 0,0 0-110 0 0,0-1-232 0 0,-1 1 0 0 0,0 0-1 0 0,0-1 1 0 0,0 1 0 0 0,1 0 0 0 0,-1-1 0 0 0,0 1 0 0 0,1-1 0 0 0,-1 1 0 0 0,0-1 0 0 0,1 0-1 0 0,-1 1 1 0 0,0-1 0 0 0,1 0 0 0 0,-1 1 0 0 0,1-1 0 0 0,-1 0 0 0 0,1 0 0 0 0,0 0-82 0 0,-1-1 83 0 0,0 1-1 0 0,1-1 1 0 0,0 0 0 0 0,-1-1 0 0 0,1 1 0 0 0,0 0 0 0 0,0 0 0 0 0,0 0 0 0 0,0 0 0 0 0,0 0-1 0 0,1 0 1 0 0,-1 0 0 0 0,1 0 0 0 0,0 0-83 0 0,12-31-80 0 0,-4 11 118 0 0,13-37-38 0 0,-19 54 0 0 0,-1 0 0 0 0,1 0 0 0 0,0 0 0 0 0,0 0 0 0 0,1 0 0 0 0,-1 1 0 0 0,1 0 0 0 0,0-1 0 0 0,3-1 0 0 0,-5 4 1 0 0,0 1 0 0 0,0-1 0 0 0,0 1 0 0 0,0 0-1 0 0,0 0 1 0 0,1-1 0 0 0,-1 2 0 0 0,0-1 0 0 0,1 0-1 0 0,-1 0 1 0 0,0 1 0 0 0,1-1 0 0 0,-1 1 0 0 0,0 0-1 0 0,1 0 1 0 0,0 0-1 0 0,0 0-16 0 0,0 1 1 0 0,0 0-1 0 0,-1 0 1 0 0,1 0-1 0 0,0 0 0 0 0,-1 0 1 0 0,1 0-1 0 0,-1 1 0 0 0,1-1 1 0 0,-1 1-1 0 0,0 0 0 0 0,0 0 1 0 0,2 1 15 0 0,0 1-17 0 0,12 11-89 0 0,0 1 1 0 0,3 5 105 0 0,-14-15 20 0 0,0 1 1 0 0,-1-1-1 0 0,0 1 1 0 0,0 0-1 0 0,0 0 1 0 0,-1 0-1 0 0,0 1 1 0 0,0 1-21 0 0,2 17 191 0 0,-5-21-227 0 0,1 0 0 0 0,0 1 0 0 0,0-1-1 0 0,1 0 1 0 0,0 0 0 0 0,1 4 36 0 0,10 17-1748 0 0,-11-24 847 0 0,5 1-10 0 0</inkml:trace>
  <inkml:trace contextRef="#ctx0" brushRef="#br0" timeOffset="885.379">1034 13 10592 0 0,'-6'-4'834'0'0,"-7"-3"224"0"0,8 6 4672 0 0,-3 11-5386 0 0,-1 0 1 0 0,2 1-1 0 0,-1 0 0 0 0,2 1 0 0 0,-4 7-344 0 0,2-5 328 0 0,6-9-257 0 0,0 0 0 0 0,0 0 0 0 0,1 0 0 0 0,-1 0 0 0 0,1 0 0 0 0,1 1 0 0 0,-1 2-71 0 0,-5 23 183 0 0,3-18-112 0 0,0-1-1 0 0,1 1 1 0 0,0 0-1 0 0,1 1-70 0 0,0 1 110 0 0,-1-1 0 0 0,-3 14-110 0 0,3-20 30 0 0,-1 1 22 0 0,1-1 0 0 0,0 1 0 0 0,0 0 0 0 0,1 0 0 0 0,0 0 0 0 0,1 0 0 0 0,0 3-52 0 0,0-1 77 0 0,0-1 0 0 0,-1 1-1 0 0,-2 7-76 0 0,1-7 63 0 0,1-1-1 0 0,0 0 1 0 0,1 1-1 0 0,0 7-62 0 0,4 8 102 0 0,1 28 60 0 0,-3-2-23 0 0,0 14-22 0 0,0-33-34 0 0,-2-30-75 0 0,1 0 0 0 0,-1 1 0 0 0,1-1-1 0 0,-1 0 1 0 0,0 1 0 0 0,0-1 0 0 0,-1 0 0 0 0,1 1-1 0 0,-1-1 1 0 0,0 0 0 0 0,1 1 0 0 0,-1-1 0 0 0,-1 0-1 0 0,0 3-7 0 0,-3 4 70 0 0,-1 0 0 0 0,0 0 0 0 0,0-1-1 0 0,-2 1-69 0 0,5-6-68 0 0,0-1 0 0 0,0 1 0 0 0,-1-1 0 0 0,0 0 0 0 0,1 0 0 0 0,-1-1 0 0 0,0 1 0 0 0,-1-1 0 0 0,1 0 0 0 0,0 0 0 0 0,-2 1 68 0 0,-26 7-1908 0 0,17-6 917 0 0</inkml:trace>
  <inkml:trace contextRef="#ctx0" brushRef="#br0" timeOffset="1385.746">606 416 4608 0 0,'4'-1'407'0'0,"11"-5"-377"0"0,-14 5-7 0 0,0 0 0 0 0,1 0 0 0 0,-1 1 0 0 0,1-1 0 0 0,-1 0 0 0 0,1 1 0 0 0,-1-1 0 0 0,1 1 0 0 0,-1-1 0 0 0,1 1 0 0 0,-1 0 0 0 0,2 0-23 0 0,70-2 6267 0 0,0-1-3985 0 0,-49 2-2287 0 0,7-1 458 0 0,14 0 96 0 0,0-2 0 0 0,2-2-549 0 0,-17 2-3 0 0,-9 1 194 0 0,-1 0 1 0 0,4-3-192 0 0,14-2 768 0 0,1 1 0 0 0,3 1-768 0 0,22-4 43 0 0,-28 7-43 0 0,-27 2 0 0 0,1 0 0 0 0,0 0 0 0 0,-1-1 0 0 0,2-1 0 0 0,-10 2 56 0 0,-7 1 83 0 0,-12 5 354 0 0,1 5-76 0 0,0 0 0 0 0,0 2 0 0 0,-5 5-417 0 0,14-10 10 0 0,0 1 0 0 0,1-1-1 0 0,0 1 1 0 0,0 0 0 0 0,1 1 0 0 0,0 0 0 0 0,-3 5-10 0 0,6-9 0 0 0,0 0 0 0 0,1 0 0 0 0,0 0 0 0 0,0-1 0 0 0,0 1 0 0 0,0 1 0 0 0,0 0 0 0 0,0 0 0 0 0,0 1 0 0 0,0-1 0 0 0,0 0 0 0 0,-1-1 0 0 0,0 1 0 0 0,-1 0 0 0 0,4-6 0 0 0,0 0 0 0 0,0 0 0 0 0,0 1 0 0 0,-1-1 0 0 0,1 0 0 0 0,0 0 0 0 0,0 1 0 0 0,0-1 0 0 0,0 0 0 0 0,0 0 0 0 0,0 1 0 0 0,0-1 0 0 0,0 0 0 0 0,0 1 0 0 0,0-1 0 0 0,0 0 0 0 0,0 0 0 0 0,0 1 0 0 0,0-1 0 0 0,0 0 0 0 0,0 0 0 0 0,0 1 0 0 0,0-1 0 0 0,0 0 0 0 0,0 1 0 0 0,0-1 0 0 0,2 1 0 0 0,-1 0 0 0 0,1 0 0 0 0,0 0 0 0 0,0 0 0 0 0,0 0 0 0 0,-1-1 0 0 0,1 1 0 0 0,0-1 0 0 0,0 1 0 0 0,0-1 0 0 0,0 0 0 0 0,2 1 0 0 0,0-1 0 0 0,1 0 0 0 0,-1 0 0 0 0,0 0 0 0 0,1 0 0 0 0,3-1 0 0 0,-1-1 25 0 0,0 0 0 0 0,0 0 0 0 0,0-1 0 0 0,0 0 0 0 0,0 0 0 0 0,-1-1 0 0 0,5-3-25 0 0,5-5 874 0 0,0-1 0 0 0,3-5-874 0 0,-2 3 147 0 0,-8 8-144 0 0,-1 0 1 0 0,0-1 0 0 0,0 0 0 0 0,-1-1-1 0 0,2-3-3 0 0,-6 8-20 0 0,1 0 1 0 0,-1 0-1 0 0,1 0 0 0 0,0 0 0 0 0,0 1 0 0 0,0-1 0 0 0,1 1 0 0 0,-1 0 1 0 0,1 0-1 0 0,0 1 0 0 0,1-1 20 0 0,-3 1 5 0 0,1 1-1 0 0,-1-1 1 0 0,1 1 0 0 0,-1 0 0 0 0,1 0-1 0 0,0 1 1 0 0,-1-1 0 0 0,1 1 0 0 0,0-1-1 0 0,0 1 1 0 0,-1 0 0 0 0,1 1-1 0 0,0-1 1 0 0,0 1 0 0 0,-1 0 0 0 0,3 0-5 0 0,2 3-305 0 0,0 0 0 0 0,0 1 1 0 0,-1 0-1 0 0,0 0 0 0 0,1 2 305 0 0,11 7 109 0 0,-14-10 97 0 0,0 1 1 0 0,0-1-1 0 0,-1 1 0 0 0,1 0 0 0 0,-1 0 1 0 0,0 1-1 0 0,0-1 0 0 0,0 3-206 0 0,2 1-93 0 0,-2 2 93 0 0,-4-10 0 0 0,0 0 0 0 0,0 0 0 0 0,0 0 0 0 0,0 0 0 0 0,1 0 0 0 0,-1 0 0 0 0,0 0 0 0 0,1-1 0 0 0,-1 1 0 0 0,1 0 0 0 0,-1 0 0 0 0,1 0 0 0 0,-1 0 0 0 0,1 0 0 0 0,16 8 1520 0 0,-17-11-1467 0 0,1 0-1 0 0,-1 0 1 0 0,1 0-1 0 0,0-1 1 0 0,0 1-1 0 0,-1 0 1 0 0,1 0-1 0 0,1 0 1 0 0,-1 0-1 0 0,1-1-52 0 0,0 0-38 0 0,0 0-1 0 0,-1 1 1 0 0,1-1 0 0 0,-1 0-1 0 0,0 0 1 0 0,0 0-1 0 0,0-2 39 0 0,4-17-4833 0 0,7-20 4833 0 0,0 13-1855 0 0</inkml:trace>
  <inkml:trace contextRef="#ctx0" brushRef="#br0" timeOffset="2150.395">1966 186 4144 0 0,'15'2'319'0'0,"-15"-2"-311"0"0,1 0 0 0 0,-1 0 1 0 0,1 0-1 0 0,-1 1 0 0 0,1-1 1 0 0,0 0-1 0 0,-1 0 0 0 0,1 0 1 0 0,-1 0-1 0 0,0 0 0 0 0,1 1 1 0 0,-1-1-1 0 0,1 0 0 0 0,-1 0 1 0 0,1 1-1 0 0,-1-1 0 0 0,1 0 1 0 0,-1 1-1 0 0,0-1 0 0 0,1 0 1 0 0,-1 1-1 0 0,0-1 0 0 0,1 1 1 0 0,-1-1-1 0 0,0 1 0 0 0,0-1 1 0 0,1 0-1 0 0,-1 1 1 0 0,0-1-1 0 0,0 1 0 0 0,0-1 1 0 0,0 1-1 0 0,1-1 0 0 0,-1 1-8 0 0,0 0 131 0 0,0 1 162 0 0,1 0 0 0 0,-1-1 0 0 0,1 1 1 0 0,-1 0-1 0 0,1-1 0 0 0,-1 1 0 0 0,0 0 0 0 0,0 0 0 0 0,0 0 0 0 0,0-1 0 0 0,0 1 0 0 0,-1 0 0 0 0,1 0 0 0 0,-1 1-293 0 0,1-1 326 0 0,-1 0 0 0 0,1-1 0 0 0,0 1-1 0 0,-1 0 1 0 0,1 0 0 0 0,0 0 0 0 0,0 0-1 0 0,1 0 1 0 0,-1 0 0 0 0,0 0 0 0 0,1 1-326 0 0,3 10 869 0 0,0-4-454 0 0,-1 1-1 0 0,0-1 0 0 0,-1 1 0 0 0,0-1 0 0 0,-1 1 1 0 0,0 0-1 0 0,0 3-414 0 0,0 13 646 0 0,0-15-250 0 0,-1 0-1 0 0,0 0 1 0 0,-1 0 0 0 0,-2 9-396 0 0,2-13 200 0 0,1-1-1 0 0,-1 1 1 0 0,1-1-1 0 0,1 5-199 0 0,-1-6 104 0 0,0-1 0 0 0,0 1 0 0 0,0 0 0 0 0,0-1 0 0 0,-1 1 0 0 0,1 0 0 0 0,-1-1 0 0 0,0 1-1 0 0,-1-1 1 0 0,0 1-104 0 0,1-2 64 0 0,0 0 28 0 0,-1 0 0 0 0,1 0 0 0 0,-1 0-1 0 0,0 0 1 0 0,1 0 0 0 0,-4 2-92 0 0,4-4 30 0 0,0 0 1 0 0,0 0 0 0 0,0 0-1 0 0,0-1 1 0 0,-1 1-1 0 0,1 0 1 0 0,0-1 0 0 0,-1 1-1 0 0,1-1 1 0 0,0 0-1 0 0,-1 1 1 0 0,1-1 0 0 0,-1 0-1 0 0,1 0 1 0 0,0 1-1 0 0,-1-1 1 0 0,-1-1-31 0 0,3 0 55 0 0,-2-4-41 0 0,1-1 1 0 0,-1 0 0 0 0,1 1-1 0 0,0-1 1 0 0,0-6-15 0 0,0-5-48 0 0,-6-1-278 0 0,7 17 280 0 0,-1 0 0 0 0,0 0-1 0 0,1 0 1 0 0,-1 0 0 0 0,1 0-1 0 0,-1-1 1 0 0,1 1 0 0 0,0 0-1 0 0,0 0 1 0 0,-1-1-1 0 0,1 1 1 0 0,0 0 0 0 0,0 0-1 0 0,0-1 1 0 0,0 1 0 0 0,0 0-1 0 0,1 0 1 0 0,-1-2 46 0 0,8-18-730 0 0,2-8-291 0 0,-8 23 835 0 0,1 0-1 0 0,-1 0 1 0 0,1 0-1 0 0,0 0 1 0 0,0 0 0 0 0,1 1-1 0 0,0-1 1 0 0,0 1-1 0 0,4-4 187 0 0,-1 1-213 0 0,-1 0 0 0 0,0 0 0 0 0,3-7 213 0 0,-6 10-44 0 0,0-1-1 0 0,0 1 1 0 0,1 0-1 0 0,0-1 1 0 0,0 1-1 0 0,0 1 1 0 0,1-1-1 0 0,0 1 1 0 0,-1 0-1 0 0,2 0 1 0 0,-1 0-1 0 0,0 1 1 0 0,4-2 44 0 0,-7 3 18 0 0,1 1 1 0 0,0 0-1 0 0,0-1 1 0 0,0 1-1 0 0,0 0 1 0 0,0 1 0 0 0,1-1-1 0 0,-1 0 1 0 0,0 1-1 0 0,0 0 1 0 0,0 0 0 0 0,1 0-1 0 0,1 0-18 0 0,3 0 131 0 0,-1 4 280 0 0,-3-2-303 0 0,13 4 305 0 0,10 3 221 0 0,-26-8-593 0 0,0-1 0 0 0,1 1-1 0 0,-1 0 1 0 0,0 0 0 0 0,0 0-1 0 0,0 0 1 0 0,0-1 0 0 0,0 1-1 0 0,0 1 1 0 0,0-1 0 0 0,0 0 0 0 0,0 0-1 0 0,0 0 1 0 0,0 0 0 0 0,-1 1-1 0 0,1-1 1 0 0,-1 0-41 0 0,2 5 93 0 0,0-1 0 0 0,0 0 0 0 0,1 0 0 0 0,-1 0 0 0 0,1 0 0 0 0,0 0 0 0 0,0-1 0 0 0,3 4-93 0 0,-4-6 52 0 0,-1 0 0 0 0,0 1 0 0 0,1-1 0 0 0,-1 0 1 0 0,0 1-1 0 0,0-1 0 0 0,-1 1 0 0 0,1-1 0 0 0,-1 1 0 0 0,1 0 0 0 0,-1 1-52 0 0,7 20 598 0 0,1-4-136 0 0,-1-6-91 0 0,-1 0-1 0 0,0 0 1 0 0,0 4-371 0 0,9 26 762 0 0,-14-44-746 0 0,-1 1 1 0 0,0-1 0 0 0,0 1 0 0 0,0-1-1 0 0,1 1 1 0 0,-1-1 0 0 0,0 1 0 0 0,0-1-1 0 0,0 1 1 0 0,0-1 0 0 0,0 1-1 0 0,0-1 1 0 0,0 1 0 0 0,0-1 0 0 0,0 1-1 0 0,0-1 1 0 0,0 1 0 0 0,0-1 0 0 0,0 1-1 0 0,0-1 1 0 0,-1 1 0 0 0,1-1 0 0 0,0 1-1 0 0,0-1 1 0 0,-1 1 0 0 0,1-1-1 0 0,0 1 1 0 0,0-1 0 0 0,-1 0 0 0 0,1 1-1 0 0,-1-1 1 0 0,1 0 0 0 0,0 1-17 0 0,-1-1 20 0 0,1 0-1 0 0,-1 0 1 0 0,1 0 0 0 0,-1 0-1 0 0,1 0 1 0 0,-1 0-1 0 0,0 0 1 0 0,1 0 0 0 0,-1 0-1 0 0,1 0 1 0 0,-1 0 0 0 0,1 0-1 0 0,-1 0 1 0 0,1 0 0 0 0,-1-1-1 0 0,1 1 1 0 0,-1 0 0 0 0,1 0-1 0 0,0-1 1 0 0,-1 1 0 0 0,1 0-1 0 0,-1 0 1 0 0,1-1 0 0 0,0 1-1 0 0,-1-1 1 0 0,1 1 0 0 0,0 0-1 0 0,-1-1 1 0 0,1 1 0 0 0,0-1-1 0 0,-1 1 1 0 0,1-1-20 0 0,-2-2 37 0 0,0 1-1 0 0,0 0 1 0 0,0-1 0 0 0,0 1 0 0 0,-1 0-1 0 0,1 0 1 0 0,0 0 0 0 0,-2-1-37 0 0,1 1-46 0 0,1 0 14 0 0,1 1 0 0 0,0-1 1 0 0,1 0-1 0 0,-1 0 0 0 0,0 0 0 0 0,0 0 0 0 0,1 0 1 0 0,-1 0-1 0 0,1 0 0 0 0,0 0 0 0 0,-1 0 0 0 0,1 0 1 0 0,0 0-1 0 0,0 0 0 0 0,0-1 32 0 0,-1-11-50 0 0,1 12 50 0 0,0 0 0 0 0,0 0 1 0 0,0 0-1 0 0,0 1 0 0 0,0-1 0 0 0,1 0 0 0 0,-1 0 0 0 0,1 0 0 0 0,-1 0 0 0 0,1 1 0 0 0,0-1 0 0 0,-1 0 0 0 0,1 0 0 0 0,0 1 0 0 0,0-1 1 0 0,0 1-1 0 0,1-1 0 0 0,-1 0 0 0 0,1 0-60 0 0,0-1 1 0 0,-1 1-1 0 0,0-1 1 0 0,1 1 0 0 0,-1-1-1 0 0,0 0 1 0 0,0-1 59 0 0,2-16-565 0 0,-3 17 511 0 0,0 1 1 0 0,1-1-1 0 0,-1 1 1 0 0,1-1-1 0 0,-1 1 1 0 0,1-1-1 0 0,0 1 1 0 0,-1 0-1 0 0,1-1 1 0 0,1 1-1 0 0,-1 0 1 0 0,0-1-1 0 0,0 1 1 0 0,1 0-1 0 0,0 0 1 0 0,-1 0-1 0 0,1 0 1 0 0,1-1 53 0 0,-1 2-15 0 0,35-29-240 0 0,-34 29 246 0 0,0-1 0 0 0,0 0 1 0 0,0 0-1 0 0,0 1 1 0 0,0 0-1 0 0,1-1 0 0 0,-1 1 1 0 0,0 0-1 0 0,1 1 1 0 0,-1-1-1 0 0,1 1 0 0 0,-1-1 9 0 0,-1 2 4 0 0,-1-1 0 0 0,0 0 0 0 0,0 0 0 0 0,0 0-1 0 0,0 0 1 0 0,1 1 0 0 0,-1-1 0 0 0,0 0 0 0 0,0 1-1 0 0,0-1 1 0 0,0 1 0 0 0,0 0 0 0 0,0-1 0 0 0,0 1-1 0 0,0 0 1 0 0,0-1 0 0 0,0 1 0 0 0,-1 0-1 0 0,1 0 1 0 0,0 0 0 0 0,0 0 0 0 0,-1 0 0 0 0,1 0-1 0 0,0 0 1 0 0,-1 0 0 0 0,1 0 0 0 0,-1 0 0 0 0,0 0-1 0 0,1 0 1 0 0,-1 0 0 0 0,0 1 0 0 0,1-1-4 0 0,7 17 18 0 0,25 21 46 0 0,-24-27-64 0 0,1-1 0 0 0,0 0 0 0 0,0 0 0 0 0,2-1 0 0 0,-1-1 0 0 0,1 0 0 0 0,0 0 0 0 0,3 0 0 0 0,10 6 47 0 0,15 6-47 0 0,-36-19 116 0 0,2 0 0 0 0,-1 0 0 0 0,0-1-1 0 0,0 0 1 0 0,0 0 0 0 0,1 0 0 0 0,-1-1 0 0 0,1 0 0 0 0,0 0-116 0 0,-3 0-307 0 0,-1 0 0 0 0,1-1 0 0 0,-1 1 0 0 0,1-1 0 0 0,-1 1 1 0 0,1-1-1 0 0,1-1 307 0 0,5-3-7365 0 0</inkml:trace>
  <inkml:trace contextRef="#ctx0" brushRef="#br0" timeOffset="2514.641">2918 218 9672 0 0,'-11'-11'748'0'0,"2"5"-428"0"0,7 7-241 0 0,1-1 34 0 0,-2 1 407 0 0,-1-1 0 0 0,1 1 0 0 0,-1 0-1 0 0,1 0 1 0 0,-1 0 0 0 0,1 1 0 0 0,-1-1 0 0 0,1 1 0 0 0,0 0 0 0 0,0 0 0 0 0,0 0 0 0 0,0 0 0 0 0,0 1 0 0 0,-1 1-520 0 0,-5 4 293 0 0,0 1 0 0 0,1 0 0 0 0,-5 7-293 0 0,3-3 197 0 0,1 0 1 0 0,1 0-1 0 0,0 1 0 0 0,1 0 1 0 0,0 1-1 0 0,1 0 0 0 0,1 0 1 0 0,0 0-1 0 0,1 0 0 0 0,1 1 1 0 0,0 0-1 0 0,1-1 0 0 0,0 15-197 0 0,2-29 17 0 0,0-1 0 0 0,0 1 0 0 0,0 0-1 0 0,0 0 1 0 0,0 0 0 0 0,0 0 0 0 0,0 0 0 0 0,1-1-1 0 0,-1 1 1 0 0,0 0 0 0 0,0 0 0 0 0,1 0-1 0 0,-1 0 1 0 0,0-1 0 0 0,1 1 0 0 0,-1 0 0 0 0,1 0-1 0 0,-1-1 1 0 0,1 1 0 0 0,-1 0 0 0 0,1-1-1 0 0,0 1 1 0 0,-1-1 0 0 0,1 1 0 0 0,0-1-17 0 0,0 1 14 0 0,0-1 1 0 0,0 0 0 0 0,0 1-1 0 0,0-1 1 0 0,0 0 0 0 0,0 0-1 0 0,0 0 1 0 0,0 0-1 0 0,1 0 1 0 0,-1 0 0 0 0,0-1-1 0 0,0 1 1 0 0,0 0 0 0 0,0 0-1 0 0,0-1 1 0 0,0 1 0 0 0,0-1-15 0 0,5-2 79 0 0,1 0 0 0 0,-1 0 1 0 0,0-1-1 0 0,-1 0 1 0 0,4-3-80 0 0,28-20 514 0 0,-24 19-617 0 0,-1-1-1 0 0,0-1 1 0 0,0 0-1 0 0,-1 0 1 0 0,0-1-1 0 0,-1-1 104 0 0,4-7-273 0 0,-2 3 41 0 0,1-1 0 0 0,0 2 0 0 0,7-5 232 0 0,-15 16 42 0 0,-4 3-102 0 0,-1 2 54 0 0,1 0 0 0 0,-1-1-1 0 0,0 1 1 0 0,0-1 0 0 0,0 1 0 0 0,1-1-1 0 0,-1 1 1 0 0,0 0 0 0 0,0-1-1 0 0,1 1 1 0 0,-1-1 0 0 0,0 1 0 0 0,1-1-1 0 0,-1 0 1 0 0,1 1 0 0 0,-1-1-1 0 0,1 1 7 0 0,5 7 7 0 0,-1 11-7 0 0,0 0 0 0 0,0 6 0 0 0,-1-3 0 0 0,-2-13 210 0 0,0-1-1 0 0,1 1 1 0 0,0-1 0 0 0,0 0-1 0 0,1 1-209 0 0,-3-6 49 0 0,1-1-1 0 0,-1 0 1 0 0,0 1-1 0 0,1-1 1 0 0,-1 0 0 0 0,1 0-1 0 0,0 0 1 0 0,0 0-1 0 0,0 0 1 0 0,0-1-1 0 0,0 1 1 0 0,0 0 0 0 0,0-1-1 0 0,1 0 1 0 0,-1 1-1 0 0,0-1 1 0 0,1 0-1 0 0,-1 0 1 0 0,2 0-49 0 0,-2-1-82 0 0,0 0 1 0 0,0 0-1 0 0,0 0 0 0 0,0-1 1 0 0,0 1-1 0 0,0 0 0 0 0,0-1 0 0 0,0 0 1 0 0,0 1-1 0 0,0-1 0 0 0,0 0 1 0 0,0 0-1 0 0,0 0 0 0 0,0 0 1 0 0,-1 0-1 0 0,1-1 0 0 0,1 0 82 0 0,2-2-643 0 0,-1 0 0 0 0,1-1-1 0 0,-1 1 1 0 0,1-1 0 0 0,0-1 643 0 0,5-11-1422 0 0</inkml:trace>
  <inkml:trace contextRef="#ctx0" brushRef="#br0" timeOffset="2807.533">3280 47 15664 0 0,'0'0'718'0'0,"0"0"-19"0"0,0 1-449 0 0,8 21 107 0 0,-2 0-1 0 0,0 0 0 0 0,-1 1 0 0 0,0 15-356 0 0,3 12 578 0 0,0-9 199 0 0,0-3 289 0 0,-1 0 0 0 0,-3 1 0 0 0,0 15-1066 0 0,-4-40 180 0 0,-1 0 1 0 0,-1 0 0 0 0,0-1-1 0 0,-2 6-180 0 0,4-19 6 0 0,0 0 1 0 0,0 1-1 0 0,-1-1 0 0 0,1 0 0 0 0,0 0 0 0 0,0 1 1 0 0,-1-1-1 0 0,1 0 0 0 0,0 0 0 0 0,0 0 0 0 0,-1 1 1 0 0,1-1-1 0 0,0 0 0 0 0,-1 0 0 0 0,1 0 0 0 0,0 0 1 0 0,0 0-1 0 0,-1 0 0 0 0,1 0 0 0 0,0 1 0 0 0,-1-1 1 0 0,1 0-1 0 0,0 0 0 0 0,-1 0 0 0 0,1 0 0 0 0,0 0 1 0 0,-1-1-1 0 0,1 1 0 0 0,0 0 0 0 0,-1 0 0 0 0,1 0 1 0 0,0 0-1 0 0,-1 0-6 0 0,-11-4-103 0 0,11 4 71 0 0,-22-14-2638 0 0,8 2-3704 0 0,3 1-131 0 0</inkml:trace>
  <inkml:trace contextRef="#ctx0" brushRef="#br0" timeOffset="3104.614">3227 283 9472 0 0,'4'-4'183'0'0,"1"1"0"0"0,0 0 0 0 0,0 0 0 0 0,0 0 1 0 0,0 1-1 0 0,0-1 0 0 0,1 1 0 0 0,-1 1 0 0 0,1-1 1 0 0,-1 1-1 0 0,1 0 0 0 0,2 0-183 0 0,13-1 1837 0 0,-1 1 0 0 0,19 1-1837 0 0,-9 1 1215 0 0,-26-1-1062 0 0,-1 1 0 0 0,1-1-1 0 0,-1 1 1 0 0,1 0-1 0 0,-1 0 1 0 0,0 0 0 0 0,1 1-1 0 0,-1-1 1 0 0,0 1-1 0 0,0-1 1 0 0,0 1 0 0 0,0 0-1 0 0,0 1 1 0 0,0-1-1 0 0,-1 0 1 0 0,1 1 0 0 0,-1-1-1 0 0,0 1 1 0 0,1 0-1 0 0,-1 0 1 0 0,-1 0 0 0 0,1 0-1 0 0,1 3-152 0 0,1 1 368 0 0,-1 0 1 0 0,0 1-1 0 0,0 0 0 0 0,0-1 0 0 0,-1 1 1 0 0,-1 0-1 0 0,1 0 0 0 0,-1 0 0 0 0,0 7-368 0 0,-1 4 431 0 0,1-1-1 0 0,1 1 0 0 0,1-1 1 0 0,0 0-1 0 0,3 8-430 0 0,-5-24 0 0 0,5 7 0 0 0,-5-9 0 0 0,-1 1 0 0 0,1 0 0 0 0,0 0 0 0 0,-1-1 0 0 0,1 1 0 0 0,0-1 0 0 0,0 1 0 0 0,-1 0 0 0 0,1-1 0 0 0,0 0 0 0 0,0 1 0 0 0,0-1 0 0 0,0 1 0 0 0,0-1 0 0 0,0 0 0 0 0,0 0 0 0 0,-1 0 0 0 0,1 1 0 0 0,0-1 0 0 0,0 0 0 0 0,0 0 0 0 0,0 0 0 0 0,0 0 0 0 0,0 0 0 0 0,0-1 0 0 0,0 1 0 0 0,0 0 0 0 0,0 0 0 0 0,0-1 0 0 0,0 1 0 0 0,0-1 0 0 0,2 0 0 0 0,-1-1 0 0 0,1 1 0 0 0,-1-1 0 0 0,0 0 0 0 0,0 0 0 0 0,0 0 0 0 0,2-2 0 0 0,-3 3 0 0 0,2-3-548 0 0,1-1 0 0 0,-1 1 0 0 0,0-1 1 0 0,2-5 547 0 0,5-7-3174 0 0,-1 3-4332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9:12.0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221 21 11976 0 0,'-14'-2'203'0'0,"11"2"-77"0"0,-1 0-1 0 0,1-1 1 0 0,-1 1 0 0 0,0-1-1 0 0,1 0 1 0 0,0 0-1 0 0,-2-1-125 0 0,5 1 192 0 0,5-10 1969 0 0,-5 11-2084 0 0,0 0 1 0 0,0 0-1 0 0,0 0 0 0 0,0 0 0 0 0,0 0 1 0 0,0 0-1 0 0,0 0 0 0 0,0 0 0 0 0,0 0 1 0 0,0 0-1 0 0,0 0 0 0 0,0 0 1 0 0,0 0-1 0 0,0 0 0 0 0,0 0 0 0 0,0 0 1 0 0,0 0-1 0 0,0 0 0 0 0,0 0 0 0 0,0 0 1 0 0,0 0-1 0 0,0 0 0 0 0,0 0 1 0 0,0 0-1 0 0,0 0 0 0 0,0 0 0 0 0,0 0 1 0 0,0 0-1 0 0,0 0 0 0 0,-1 0 0 0 0,1 0 1 0 0,0 0-1 0 0,0 0 0 0 0,0 0 0 0 0,0 0 1 0 0,0 0-1 0 0,0 0 0 0 0,0 0 1 0 0,0 0-78 0 0,-5 1-250 0 0,-4 1 507 0 0,0 1 0 0 0,0 0-1 0 0,0 1 1 0 0,1 0-1 0 0,-1 1 1 0 0,1-1 0 0 0,0 1-1 0 0,0 1 1 0 0,0 0 0 0 0,1 0-1 0 0,0 0 1 0 0,0 1-1 0 0,0 1-256 0 0,-12 10 252 0 0,15-15-151 0 0,1 0 0 0 0,0 0 0 0 0,0 0 0 0 0,0 0 1 0 0,0 0-1 0 0,0 1 0 0 0,1-1 0 0 0,0 1 0 0 0,-1 0 0 0 0,1 0 0 0 0,1 0 1 0 0,-3 3-102 0 0,2 3-35 0 0,0-1 1 0 0,0 0 0 0 0,1 1 0 0 0,0 4 34 0 0,1-10-45 0 0,0 0 0 0 0,0 0 0 0 0,0 1-1 0 0,1-1 1 0 0,0 0 0 0 0,0 0 0 0 0,0 0 0 0 0,0 0 0 0 0,0 0-1 0 0,1 0 1 0 0,1 2 45 0 0,-2-4 6 0 0,6 6-18 0 0,16 1 98 0 0,-18-8-55 0 0,0 0-1 0 0,0 0 1 0 0,0-1-1 0 0,0 1 1 0 0,0-1 0 0 0,0-1-1 0 0,0 1 1 0 0,0 0-1 0 0,0-1 1 0 0,0 0-1 0 0,0 0 1 0 0,2-2-31 0 0,6-1 96 0 0,-1-1 1 0 0,1 0-1 0 0,-1-1 0 0 0,1-1-96 0 0,-6 2 26 0 0,0 0 0 0 0,-1 0 0 0 0,1 0-1 0 0,-1-1 1 0 0,-1 0 0 0 0,1-1 0 0 0,-1 1 0 0 0,0-1-1 0 0,4-7-25 0 0,-3 5 24 0 0,0 0 0 0 0,0 0 0 0 0,1 1 0 0 0,1 0 0 0 0,3-3-24 0 0,-10 10 0 0 0,1 0 0 0 0,0 0 0 0 0,0 0 0 0 0,-1-1 0 0 0,1 1 0 0 0,-1-1 0 0 0,1 0 0 0 0,-1 1 0 0 0,1-1 0 0 0,-1 0 0 0 0,0 0 0 0 0,0 0 0 0 0,0 0 0 0 0,0 0 0 0 0,0 0 0 0 0,0 0 0 0 0,0 0 0 0 0,-1 0 0 0 0,0 1 0 0 0,0-1 0 0 0,1 1 0 0 0,-1 0 0 0 0,0 0 0 0 0,1 0 0 0 0,-1 0 0 0 0,0 0 0 0 0,1 0 0 0 0,-1 0 0 0 0,1 0 0 0 0,-1 0 0 0 0,1 0 0 0 0,0 1 0 0 0,-1-1 0 0 0,1 0 0 0 0,0 0 0 0 0,0 0 0 0 0,-1 1 0 0 0,1-1 0 0 0,0 0 0 0 0,0 1 0 0 0,0-1 0 0 0,0 1 0 0 0,0-1 0 0 0,0 1 0 0 0,3-2 0 0 0,0 1 0 0 0,0-1 0 0 0,0 1 0 0 0,0 0 0 0 0,0 0 0 0 0,3 0 0 0 0,-7 1 0 0 0,0 0 0 0 0,1 0 0 0 0,-1 0 0 0 0,0 0 0 0 0,1 0 0 0 0,-1-1 0 0 0,0 1 0 0 0,1 0 0 0 0,-1 0 0 0 0,1 0 0 0 0,-1 0 0 0 0,0 0 0 0 0,1 0 0 0 0,-1 0 0 0 0,1 0 0 0 0,-1 0 0 0 0,0 0 0 0 0,1 0 0 0 0,-1 1 0 0 0,0-1 0 0 0,1 0 0 0 0,-1 0 0 0 0,1 0 0 0 0,-1 0 0 0 0,0 1 0 0 0,1-1 0 0 0,-1 0 0 0 0,0 0 0 0 0,0 1 0 0 0,2 0 0 0 0,9 5 1 0 0,-8-5-2 0 0,0 1 1 0 0,0-1-1 0 0,0 1 0 0 0,0 0 0 0 0,0 0 0 0 0,0 0 1 0 0,0 0-1 0 0,-1 0 0 0 0,1 1 0 0 0,-1-1 0 0 0,1 1 1 0 0,-1 0-1 0 0,0 0 0 0 0,0 0 0 0 0,0 0 1 0 0,-1 0-1 0 0,1 0 0 0 0,0 2 1 0 0,2 5-45 0 0,-3-7 18 0 0,1 0 1 0 0,-1 0 0 0 0,0 0 0 0 0,0-1-1 0 0,0 1 1 0 0,-1 1 0 0 0,1-1 0 0 0,-1 0-1 0 0,0 0 1 0 0,0 0 0 0 0,0 0 0 0 0,0 0-1 0 0,0 3 27 0 0,-1-4 13 0 0,0 0 0 0 0,0-1 0 0 0,1 1 0 0 0,-1 0 0 0 0,0 0 0 0 0,1 0 0 0 0,0 0 0 0 0,-1 0 0 0 0,1 0 0 0 0,0 0 0 0 0,0 0 0 0 0,0 0 0 0 0,1 0 0 0 0,-1 0 0 0 0,0 0 0 0 0,1-1-1 0 0,-1 1 1 0 0,1 0 0 0 0,-1 0 0 0 0,1 0 0 0 0,1 1-13 0 0,-2-2 8 0 0,1 1-1 0 0,-1-1 1 0 0,1 0-1 0 0,-1 1 1 0 0,0-1 0 0 0,1 0-1 0 0,-1 1 1 0 0,0-1-1 0 0,0 0 1 0 0,0 1-1 0 0,0-1 1 0 0,0 1-1 0 0,-1-1 1 0 0,1 0 0 0 0,0 1-1 0 0,-1-1-7 0 0,1 1 0 0 0,-1 0 0 0 0,1-1 0 0 0,0 1 0 0 0,0-1 0 0 0,0 1 0 0 0,0 0 0 0 0,0-1 0 0 0,0 1 0 0 0,0-1 0 0 0,0 1-1 0 0,1-1 1 0 0,-1 1 0 0 0,0 0 0 0 0,1 0 0 0 0,10 25 0 0 0,-7-26 38 0 0,-2-7 65 0 0,1-17 165 0 0,0 5-141 0 0,-3-5-48 0 0,0 21-76 0 0,0 0 0 0 0,0 0 1 0 0,0 0-1 0 0,-1 1 0 0 0,2-1 0 0 0,-1 0 0 0 0,0 0 1 0 0,0 0-1 0 0,1 0 0 0 0,-1 1 0 0 0,1-1 1 0 0,-1 0-1 0 0,1 0 0 0 0,0 1 0 0 0,-1-1 1 0 0,1 1-1 0 0,0-1 0 0 0,0 0 0 0 0,1 0-3 0 0,27-40-154 0 0,-23 32 64 0 0,0 0 0 0 0,1 0 0 0 0,1 1 0 0 0,0 0 0 0 0,2-3 90 0 0,2 3 0 0 0,-1 0 0 0 0,1 1 0 0 0,0 1 0 0 0,9-5 0 0 0,-14 8 0 0 0,-5 4 0 0 0,-1-1 0 0 0,0 0 0 0 0,1 1 0 0 0,-1-1 0 0 0,0 1 0 0 0,1 0 0 0 0,-1 0 0 0 0,1-1 0 0 0,-1 1 0 0 0,1 0 0 0 0,-1 0 0 0 0,0 0 0 0 0,1 0 0 0 0,-1 1 0 0 0,1-1 0 0 0,-1 0 0 0 0,0 1 0 0 0,1-1 0 0 0,-1 1 0 0 0,1-1 0 0 0,7 6 0 0 0,-8-2 0 0 0,-2-3 0 0 0,2 1 0 0 0,-1-1 0 0 0,1 0 0 0 0,-1 1 0 0 0,1-1 0 0 0,-1 0 0 0 0,1 0 0 0 0,0 0 0 0 0,0 1 0 0 0,-1-1 0 0 0,1 0 0 0 0,0 0 0 0 0,0 0 0 0 0,0 0 0 0 0,0 0 0 0 0,1 0 0 0 0,-1 0 0 0 0,1 0 0 0 0,-1-1 0 0 0,0 1 0 0 0,0 0 0 0 0,0 0 0 0 0,-1 0 0 0 0,1 0 0 0 0,0 0 0 0 0,0 1 0 0 0,-1-1 0 0 0,1 0 0 0 0,0 0 0 0 0,-1 0 0 0 0,1 1 0 0 0,-1-1 0 0 0,0 0 0 0 0,1 1 0 0 0,-1-1 0 0 0,0 0 0 0 0,0 1 0 0 0,0 0 0 0 0,1 2 3 0 0,-1 0-1 0 0,1-1 0 0 0,0 1 0 0 0,0 0 0 0 0,0 0 1 0 0,0 0-1 0 0,1 0 0 0 0,0-1 0 0 0,-1 1 1 0 0,1-1-1 0 0,0 1 0 0 0,1-1 0 0 0,-1 0 1 0 0,3 3-3 0 0,14 23 207 0 0,-17-24-170 0 0,3 4-23 0 0,-1 0 0 0 0,-1 0-1 0 0,1 0 1 0 0,-1 0-1 0 0,-1 1-13 0 0,10 25 54 0 0,-3-14 16 0 0,-9-20-182 0 0,1 1-146 0 0,0 0 1 0 0,0 0-1 0 0,-1 1 1 0 0,1-1 0 0 0,-1 0-1 0 0,0 1 1 0 0,0-1-1 0 0,0 2 258 0 0,7-5-1233 0 0,7-2-14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9:12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446 87 16671 0 0,'0'0'382'0'0,"0"0"54"0"0,0 0 20 0 0,0 0-55 0 0,6 6-189 0 0,-5-4-107 0 0,-1 1 0 0 0,1-1-1 0 0,0 1 1 0 0,-1-1 0 0 0,1 1-1 0 0,-1-1 1 0 0,0 1 0 0 0,0-1 0 0 0,0 1-1 0 0,0-1 1 0 0,-1 1 0 0 0,1 0 0 0 0,-1 0-105 0 0,0 13 479 0 0,0-6-312 0 0,0 0 0 0 0,-1-1-1 0 0,0 1 1 0 0,0-1-1 0 0,-1 1 1 0 0,-1-1 0 0 0,1 0-1 0 0,-1 0 1 0 0,-1-1-1 0 0,0 1-166 0 0,-9 15 731 0 0,-1-1 0 0 0,-16 19-731 0 0,16-23 131 0 0,0-2-1 0 0,-1 0 1 0 0,-1 0-1 0 0,-13 8-130 0 0,22-19 52 0 0,-1 0 1 0 0,0 0-1 0 0,0 0 0 0 0,-1-1 1 0 0,1-1-1 0 0,-1 0 0 0 0,0 0 1 0 0,0-1-1 0 0,0 0 0 0 0,-1 0 1 0 0,-3-1-53 0 0,3-1 96 0 0,-1 0-1 0 0,0 0 1 0 0,-10-2-96 0 0,17 1 50 0 0,-1-1-1 0 0,1 0 1 0 0,0 0-1 0 0,0-1 1 0 0,0 1-1 0 0,1-1 1 0 0,-1 0-1 0 0,0-1 1 0 0,1 1-1 0 0,-2-1-49 0 0,4 1 5 0 0,-1 1 0 0 0,1-1 0 0 0,0 1 1 0 0,-1-1-1 0 0,1 0 0 0 0,0 0 0 0 0,0 0 0 0 0,0 0 0 0 0,0 0 0 0 0,1 0 0 0 0,-1 0 0 0 0,0-1 0 0 0,1 1 0 0 0,0-1 0 0 0,-1 1 0 0 0,1-1 0 0 0,0 0 0 0 0,0 1 0 0 0,1-1 1 0 0,-1 0-1 0 0,1 0 0 0 0,-1 0 0 0 0,1 1 0 0 0,0-1 0 0 0,0 0 0 0 0,0 0 0 0 0,0 0 0 0 0,0 0 0 0 0,1 1 0 0 0,0-3-5 0 0,1-2 0 0 0,-1 0 0 0 0,2 1 0 0 0,-1-1 0 0 0,1 1 0 0 0,0-1 0 0 0,1 1 0 0 0,-1 0 0 0 0,1 0 0 0 0,0 0 0 0 0,1 0 0 0 0,4-4 0 0 0,4-2-33 0 0,0 1-1 0 0,0 0 0 0 0,1 1 1 0 0,7-5 33 0 0,-12 11-19 0 0,-1-1 0 0 0,1 1 0 0 0,0 1 0 0 0,0 0 0 0 0,0 0 1 0 0,1 0-1 0 0,-1 1 0 0 0,8 0 19 0 0,-14 2-1 0 0,0 0-1 0 0,0 0 1 0 0,0 0 0 0 0,0 1-1 0 0,0-1 1 0 0,0 1 0 0 0,-1 0-1 0 0,1-1 1 0 0,0 2 0 0 0,0-1 0 0 0,-1 0-1 0 0,1 0 1 0 0,-1 1 0 0 0,3 1 1 0 0,5 4 41 0 0,-1 1 0 0 0,0 0 0 0 0,0 0-41 0 0,0 0 107 0 0,3 5-252 0 0,-1 0 0 0 0,-1 0 1 0 0,0 1-1 0 0,-1 0 0 0 0,0 1 0 0 0,-1 0 1 0 0,1 5 144 0 0,5 14 280 0 0,-2 1 0 0 0,0 3-280 0 0,-9-29 77 0 0,-1-1 0 0 0,1 0 0 0 0,1 0 0 0 0,0 0 0 0 0,0-1 0 0 0,1 1-77 0 0,-4-5-66 0 0,1-1 0 0 0,-1 0 0 0 0,1 0 1 0 0,0 0-1 0 0,-1 0 0 0 0,1-1 0 0 0,0 1 0 0 0,1 0 1 0 0,-1-1-1 0 0,0 1 0 0 0,0-1 0 0 0,0 0 0 0 0,1 0 1 0 0,-1 0-1 0 0,1 0 0 0 0,-1 0 0 0 0,1 0 0 0 0,-1-1 1 0 0,1 1-1 0 0,0-1 0 0 0,-1 0 0 0 0,1 1 66 0 0,4-2-244 0 0,-1 1-1 0 0,1-1 1 0 0,-1 0 0 0 0,1-1-1 0 0,-1 0 1 0 0,3 0 244 0 0,20-11-6596 0 0,-13 5-285 0 0</inkml:trace>
  <inkml:trace contextRef="#ctx0" brushRef="#br0" timeOffset="301.309">930 78 13824 0 0,'0'0'314'0'0,"0"0"46"0"0,0 0 22 0 0,0 0-50 0 0,0 0-152 0 0,-4 7 645 0 0,-2 6-241 0 0,3-7-95 0 0,0 0 1 0 0,-1 0 0 0 0,0 0-1 0 0,0 1-489 0 0,0-2 375 0 0,0 0 0 0 0,1 1 0 0 0,0-1 0 0 0,-1 3-375 0 0,-12 20 1039 0 0,-4 0-354 0 0,1 0 1 0 0,2 1-1 0 0,1 2-685 0 0,12-24 8 0 0,1 0 0 0 0,1 0 1 0 0,-1-1-1 0 0,1 2 0 0 0,0-1 1 0 0,1 0-1 0 0,0 0 0 0 0,0 0 0 0 0,0 1 1 0 0,1-1-1 0 0,0 0 0 0 0,0 1 0 0 0,1-1 1 0 0,0 0-1 0 0,0 0 0 0 0,1 1 1 0 0,0-1-1 0 0,0 0 0 0 0,1 0 0 0 0,1 3-8 0 0,0-4 40 0 0,0 1 0 0 0,0-1 0 0 0,0 0 0 0 0,1-1 0 0 0,0 1 0 0 0,0-1 0 0 0,0 1 0 0 0,1-2 0 0 0,-1 1 0 0 0,1-1 0 0 0,0 1 0 0 0,1-2 0 0 0,-1 1 0 0 0,1-1 0 0 0,0 0 0 0 0,-1 0 0 0 0,1-1 0 0 0,0 1 0 0 0,1-2 0 0 0,-1 1 0 0 0,0-1 0 0 0,1 0 0 0 0,-1-1 0 0 0,0 1 0 0 0,1-2 0 0 0,-1 1 0 0 0,6-2-40 0 0,4 1-283 0 0,-9 0-20 0 0,0 1 0 0 0,-1-1 0 0 0,1-1-1 0 0,0 0 1 0 0,-1 0 0 0 0,0 0 0 0 0,4-2 303 0 0,5-5-1571 0 0</inkml:trace>
  <inkml:trace contextRef="#ctx0" brushRef="#br0" timeOffset="762.836">1314 167 6912 0 0,'-1'1'528'0'0,"-3"7"274"0"0,0-1 0 0 0,-1 0-1 0 0,0 0 1 0 0,-5 5-802 0 0,-14 21 5526 0 0,13-14-4671 0 0,1 1 1 0 0,1 1-1 0 0,1 0 1 0 0,1 0-1 0 0,1 0 1 0 0,-3 17-856 0 0,9-38 6 0 0,0 1-1 0 0,0-1 1 0 0,0 0-1 0 0,0 1 1 0 0,0-1-1 0 0,0 0 1 0 0,0 1-1 0 0,0-1 1 0 0,0 0-1 0 0,0 1 1 0 0,0-1-1 0 0,0 0 1 0 0,0 1-1 0 0,0-1 1 0 0,0 0-1 0 0,0 1 1 0 0,0-1-1 0 0,0 0 1 0 0,0 1-1 0 0,0-1 1 0 0,0 0-1 0 0,1 1 1 0 0,-1-1-1 0 0,0 0 1 0 0,0 0-1 0 0,0 1 1 0 0,1-1-1 0 0,-1 0 1 0 0,0 0-1 0 0,0 1 1 0 0,1-1-1 0 0,-1 0-5 0 0,4 0-11 0 0,-1 1 64 0 0,-1-1 0 0 0,1 0 0 0 0,0 0 0 0 0,0 0 0 0 0,-1 0 0 0 0,1-1 0 0 0,0 1-1 0 0,-1-1 1 0 0,1 0 0 0 0,-1 1 0 0 0,1-1 0 0 0,-1 0 0 0 0,1 0 0 0 0,0-1-53 0 0,4-2-8 0 0,-1-1 0 0 0,0 1 0 0 0,0-1 0 0 0,1-3 8 0 0,24-16-613 0 0,-11 9 613 0 0,11-8 0 0 0,-29 22 0 0 0,0-1 0 0 0,0 1 0 0 0,0 0 0 0 0,0 1 0 0 0,0-1 0 0 0,0 0 0 0 0,0 1 0 0 0,0-1 0 0 0,0 1 0 0 0,1-1 0 0 0,-1 1 0 0 0,0 0 0 0 0,0 0 0 0 0,1 0 0 0 0,-1 0-2 0 0,0 1-1 0 0,0 0 0 0 0,0-1 0 0 0,-1 1 0 0 0,1 0 0 0 0,0 0 1 0 0,0 0-1 0 0,0 0 0 0 0,-1 0 0 0 0,1 0 0 0 0,-1 1 0 0 0,1-1 1 0 0,-1 0-1 0 0,1 1 0 0 0,-1-1 0 0 0,0 1 0 0 0,0 0 0 0 0,0-1 1 0 0,0 1-1 0 0,0 0 0 0 0,0 0 0 0 0,0 0 0 0 0,0-1 1 0 0,-1 1-1 0 0,1 0 0 0 0,-1 2 3 0 0,2 1 9 0 0,2 5-3 0 0,0 1-1 0 0,1-2 1 0 0,0 1-1 0 0,1 0 0 0 0,0-1 1 0 0,0 0-1 0 0,1 0 1 0 0,0-1-1 0 0,4 4-5 0 0,-6-7 113 0 0,1 0-1 0 0,0-1 1 0 0,0 1-1 0 0,1-1 1 0 0,-1 0-1 0 0,1 0 1 0 0,0-1-1 0 0,0 0 1 0 0,0 0-1 0 0,1-1 1 0 0,-1 0-1 0 0,0 0 1 0 0,1-1-1 0 0,0 0-112 0 0,-2 0 87 0 0,0 0 0 0 0,1-1 0 0 0,-1 0 0 0 0,0 0 0 0 0,5-1-87 0 0,-7 0-2 0 0,-1 1 1 0 0,0-1-1 0 0,0-1 1 0 0,0 1-1 0 0,0 0 1 0 0,0-1-1 0 0,0 0 0 0 0,0 1 1 0 0,0-1-1 0 0,-1 0 1 0 0,1-1-1 0 0,0 1 2 0 0,-1-1 24 0 0,0 1 0 0 0,0-1-1 0 0,0 1 1 0 0,0-1 0 0 0,0 0 0 0 0,-1 0-1 0 0,1 0 1 0 0,-1 0 0 0 0,0 0-1 0 0,0 0 1 0 0,0-1 0 0 0,0 1-1 0 0,0 0 1 0 0,-1-1 0 0 0,0 1 0 0 0,1 0-1 0 0,-1-1 1 0 0,-1 1 0 0 0,1 0-1 0 0,0-1 1 0 0,-1 1 0 0 0,1 0 0 0 0,-2-2-24 0 0,-2-11 155 0 0,0 0 1 0 0,-2 0 0 0 0,0 0-1 0 0,-2-1-155 0 0,5 10 8 0 0,-7-14-202 0 0,-1 0 0 0 0,0 1 0 0 0,-2 0 0 0 0,-1 1 0 0 0,0 1 0 0 0,-5-5 194 0 0,5 9-203 0 0,0-1 1 0 0,0 2-1 0 0,-2 0 0 0 0,0 1 0 0 0,0 0 0 0 0,-1 1 0 0 0,-8-3 203 0 0,18 11-964 0 0,0 0-1 0 0,0 0 1 0 0,0 0 0 0 0,0 1-1 0 0,-1 0 1 0 0,1 1 964 0 0,-4 0-6141 0 0</inkml:trace>
  <inkml:trace contextRef="#ctx0" brushRef="#br0" timeOffset="1071.806">1822 1 12352 0 0,'9'-1'213'0'0,"-7"1"-113"0"0,0 0 1 0 0,0 0 0 0 0,0 0-1 0 0,0 0 1 0 0,1 1-1 0 0,-1-1 1 0 0,0 0 0 0 0,0 1-1 0 0,0 0-100 0 0,2 6 207 0 0,-4-4-196 0 0,7 8 364 0 0,0 0 0 0 0,1 0 0 0 0,0 0 0 0 0,7 6-375 0 0,3 4 609 0 0,19 27 2051 0 0,12 23-2660 0 0,-41-58 368 0 0,0 0 0 0 0,-2 1 0 0 0,1 0 0 0 0,-2 0 0 0 0,0 1 0 0 0,0-1 0 0 0,0 10-368 0 0,-3-16 28 0 0,-1-1 0 0 0,0 1 0 0 0,-1-1 0 0 0,0 1 0 0 0,0-1-1 0 0,0 1 1 0 0,-1-1 0 0 0,0 1 0 0 0,-1-1 0 0 0,0 1 0 0 0,0-1 0 0 0,0 0 0 0 0,-1 0 0 0 0,0 0-1 0 0,0 0 1 0 0,-2 2-28 0 0,-4 4 0 0 0,-1 1 0 0 0,0-1 0 0 0,-1-1 0 0 0,0 0 0 0 0,-1-1 0 0 0,0 0 0 0 0,-1-1 0 0 0,0 0 0 0 0,0-1 0 0 0,-1 0 0 0 0,0-1 0 0 0,-1-1 0 0 0,-6 2 0 0 0,2-1-715 0 0,0-2 0 0 0,-8 2 715 0 0,-7-2-7153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9:16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259 34 8288 0 0,'0'-3'215'0'0,"0"1"-17"0"0,0 1 0 0 0,0-1-1 0 0,0 0 1 0 0,0 0 0 0 0,0 1-1 0 0,0-1 1 0 0,-1 0-1 0 0,1 0 1 0 0,0 1 0 0 0,-1-1-1 0 0,0 0 1 0 0,1 1 0 0 0,-1-1-1 0 0,-1-1-197 0 0,2 3 1155 0 0,-16-3 1490 0 0,15 3-2524 0 0,-1 0-1 0 0,1 0 0 0 0,-1 0 1 0 0,0 0-1 0 0,1 0 0 0 0,-1 0 1 0 0,1 0-1 0 0,-1 1 0 0 0,1-1 1 0 0,-1 1-1 0 0,0-1 1 0 0,1 1-1 0 0,0-1 0 0 0,-2 2-120 0 0,-21 14 1235 0 0,6-4-539 0 0,9-7-467 0 0,0 0 1 0 0,1 1-1 0 0,0 0 0 0 0,0 1 1 0 0,1 0-1 0 0,0 0 0 0 0,0 1 1 0 0,0-1-1 0 0,1 2 0 0 0,0-1 1 0 0,-2 5-231 0 0,-10 20 557 0 0,0 0-1 0 0,-4 18-555 0 0,11-26 14 0 0,9-19-5 0 0,0 0 0 0 0,0 1 0 0 0,0-1 0 0 0,1 0 0 0 0,0 1 0 0 0,0-1 0 0 0,1 0 0 0 0,0 1 0 0 0,0-1 0 0 0,0 1 0 0 0,1-1 0 0 0,0 1 1 0 0,0-1-1 0 0,1 0 0 0 0,-1 0 0 0 0,1 1 0 0 0,1-1 0 0 0,-1 0 0 0 0,1-1 0 0 0,0 1 0 0 0,1 0 0 0 0,-1-1 0 0 0,1 0 0 0 0,0 0 0 0 0,3 3-9 0 0,-2-4-27 0 0,0 0-1 0 0,0 0 0 0 0,1-1 1 0 0,-1 0-1 0 0,1 0 1 0 0,-1 0-1 0 0,1-1 0 0 0,0 0 1 0 0,0 0-1 0 0,0 0 0 0 0,0-1 1 0 0,0 0-1 0 0,1 0 1 0 0,-1 0-1 0 0,0-1 0 0 0,0 0 1 0 0,6-1 27 0 0,3 0-110 0 0,0-1 0 0 0,1 0 0 0 0,-2-1 0 0 0,1-1 0 0 0,0 0 0 0 0,12-6 110 0 0,-5 1-840 0 0,-1-1 0 0 0,1-1 1 0 0,-2-1-1 0 0,1-1 0 0 0,-2-1 0 0 0,0 0 0 0 0,0-1 0 0 0,-2-1 1 0 0,1-2 839 0 0,-11 11-407 0 0,-1 1 0 0 0,-1-1 0 0 0,1-1 0 0 0,-1 1 0 0 0,0-1 1 0 0,0 1-1 0 0,0-4 407 0 0,-5 11 23 0 0,0 0 1 0 0,0-1 0 0 0,0 1-1 0 0,0 0 1 0 0,0 0 0 0 0,0-1-1 0 0,0 1 1 0 0,0 0 0 0 0,0 0-1 0 0,0-1 1 0 0,0 1 0 0 0,0 0-1 0 0,0-1 1 0 0,0 1 0 0 0,0 0-1 0 0,0 0 1 0 0,0-1 0 0 0,0 1-1 0 0,0 0 1 0 0,0 0 0 0 0,0-1 0 0 0,-1 1-1 0 0,1 0 1 0 0,0 0 0 0 0,0 0-1 0 0,0-1 1 0 0,0 1 0 0 0,-1 0-1 0 0,1 0 1 0 0,0 0 0 0 0,0-1-1 0 0,0 1 1 0 0,-1 0 0 0 0,1 0-1 0 0,0 0 1 0 0,0 0 0 0 0,-1 0-1 0 0,1 0 1 0 0,0 0 0 0 0,0 0-1 0 0,-1-1 1 0 0,1 1 0 0 0,0 0-1 0 0,-1 0 1 0 0,1 0 0 0 0,0 0-1 0 0,0 0 1 0 0,-1 0 0 0 0,1 1-1 0 0,0-1 1 0 0,0 0 0 0 0,-1 0-24 0 0,-12 2 1575 0 0,4 5-975 0 0,0 0 0 0 0,1 0-1 0 0,1 1 1 0 0,-1 0-1 0 0,1 1 1 0 0,1 0 0 0 0,-1 0-1 0 0,1 0 1 0 0,-1 4-600 0 0,-6 8 652 0 0,9-14-542 0 0,0-1-1 0 0,1 0 0 0 0,0 1 0 0 0,0 0 0 0 0,1 0 0 0 0,0 0-109 0 0,1-3 35 0 0,0 0-1 0 0,0 0 1 0 0,0 0-1 0 0,1 0 1 0 0,0 0-1 0 0,0 0 1 0 0,0 1-1 0 0,0-1 1 0 0,0 0-1 0 0,1 0 1 0 0,0 2-35 0 0,0-5 9 0 0,-1-1-1 0 0,0 1 1 0 0,0 0-1 0 0,0 0 1 0 0,0 0-1 0 0,1 0 1 0 0,-1-1 0 0 0,0 1-1 0 0,1 0 1 0 0,-1 0-1 0 0,1-1 1 0 0,-1 1 0 0 0,1 0-1 0 0,-1-1 1 0 0,1 1-1 0 0,-1 0 1 0 0,1-1-1 0 0,0 1 1 0 0,-1-1 0 0 0,1 1-1 0 0,0-1 1 0 0,0 1-1 0 0,-1-1 1 0 0,1 0-1 0 0,0 1 1 0 0,0-1 0 0 0,0 0-1 0 0,-1 1 1 0 0,1-1-1 0 0,0 0 1 0 0,0 0-1 0 0,0 0 1 0 0,0 0 0 0 0,0 0-1 0 0,-1 0 1 0 0,1 0-1 0 0,1 0-8 0 0,1-1 88 0 0,0-1-1 0 0,1 1 1 0 0,-1 0-1 0 0,0-1 1 0 0,0 0-1 0 0,0 0 1 0 0,2-2-88 0 0,1 0 194 0 0,4-3-91 0 0,0-1 0 0 0,0-1 0 0 0,-1 1 0 0 0,0-2-1 0 0,-1 1 1 0 0,7-11-103 0 0,-9 11 42 0 0,0-1-1 0 0,-1 0 1 0 0,0 0-1 0 0,-1 0 1 0 0,0-1-1 0 0,-1 1 1 0 0,1-8-42 0 0,-3 7 80 0 0,8 27-43 0 0,-7-5-77 0 0,1-1 1 0 0,1 0-1 0 0,2 6 40 0 0,1 2-25 0 0,-3-8 38 0 0,0-2 0 0 0,0 1 0 0 0,0 0 0 0 0,1-1-1 0 0,1 0 1 0 0,-1 0 0 0 0,1 0 0 0 0,0-1-1 0 0,1 0 1 0 0,4 4-13 0 0,-9-10 6 0 0,-1 0 0 0 0,1 0 0 0 0,0 0-1 0 0,-1 0 1 0 0,1 0 0 0 0,0 0 0 0 0,-1-1 0 0 0,1 1-1 0 0,0-1 1 0 0,0 1 0 0 0,0-1 0 0 0,0 0 0 0 0,-1 0-1 0 0,1 0 1 0 0,0 0 0 0 0,0 0 0 0 0,0 0 0 0 0,0 0-1 0 0,-1 0 1 0 0,1-1 0 0 0,0 1 0 0 0,0-1-1 0 0,0 1 1 0 0,-1-1 0 0 0,1 0 0 0 0,1 0-6 0 0,6-4-2 0 0,-1 0 1 0 0,0 0 0 0 0,0-1-1 0 0,4-3 2 0 0,-9 7-58 0 0,6-6-225 0 0,0-1 0 0 0,0 0-1 0 0,-1 0 1 0 0,0-1 0 0 0,-1 0 0 0 0,0-1-1 0 0,2-4 284 0 0,4-14-797 0 0,-10 20 414 0 0,1 0 1 0 0,0 0-1 0 0,4-4 383 0 0,-4 6-117 0 0,0 0 0 0 0,0 0 0 0 0,-1 0 0 0 0,0-1-1 0 0,0 0 1 0 0,0 0 0 0 0,0-6 117 0 0,3 1-63 0 0,-5 12 134 0 0,-1 1 72 0 0,2 13 326 0 0,2 1-239 0 0,3 14 399 0 0,4 47 981 0 0,-6-52-1192 0 0,-2 0 0 0 0,0 1 0 0 0,-2 6-418 0 0,-1 8 497 0 0,0-38-421 0 0,0 0-11 0 0,0 0-1 0 0,0 0 14 0 0,0 0 55 0 0,0 0 24 0 0,2-1 3 0 0,9-14-28 0 0,0 0-1 0 0,3-9-131 0 0,20-25 153 0 0,-24 36-160 0 0,25-30-76 0 0,-30 38 71 0 0,-1 1 0 0 0,1 0 0 0 0,0 0 0 0 0,0 0 0 0 0,0 0 0 0 0,1 1 0 0 0,1-1 12 0 0,3 0-18 0 0,-9 4 18 0 0,0-1 0 0 0,1 1 0 0 0,-1 0 0 0 0,0-1 0 0 0,1 1 0 0 0,-1 0 0 0 0,0 0 0 0 0,1 0 0 0 0,-1 0 0 0 0,0 0 0 0 0,1 0 0 0 0,-1 0 0 0 0,0 1 0 0 0,1-1 0 0 0,-1 0 0 0 0,0 1 0 0 0,1-1 0 0 0,-1 1 0 0 0,0-1 0 0 0,0 1 0 0 0,0 0 0 0 0,1-1 0 0 0,-1 1 0 0 0,0 0 0 0 0,0 0 0 0 0,0 0 0 0 0,0 0 0 0 0,0 0 0 0 0,0 0 0 0 0,-1 0 0 0 0,1 0 0 0 0,0 1 0 0 0,1 1 0 0 0,1 0 0 0 0,0 1 0 0 0,-1 0 0 0 0,1 0 0 0 0,-1 0 0 0 0,0 0 0 0 0,0 0 0 0 0,0 0 0 0 0,-1 1 0 0 0,1-1 0 0 0,-1 1 0 0 0,0-1 0 0 0,0 1 0 0 0,-1-1 0 0 0,1 1 0 0 0,-1 1 0 0 0,0-1-6 0 0,1 0-1 0 0,-1 0 1 0 0,2 0-1 0 0,-1-1 0 0 0,1 4 7 0 0,4 15-20 0 0,10 44 281 0 0,-11-59-1932 0 0,4-6-3550 0 0,1-4-2302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9:18.5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85 495 2760 0 0,'2'-1'207'0'0,"6"-1"-2418"0"0,-2 0 3967 0 0,0 0 7072 0 0,-7 8-4264 0 0,0-4-4355 0 0,0 0 0 0 0,0 0 0 0 0,0 0 0 0 0,-1-1 0 0 0,1 1 1 0 0,-1 0-1 0 0,1-1 0 0 0,-1 1 0 0 0,1-1 0 0 0,-3 2-209 0 0,-6 6 684 0 0,-2 5-91 0 0,0 0-1 0 0,1 1 0 0 0,1 0 1 0 0,-5 11-593 0 0,12-22 22 0 0,1 1 1 0 0,-1-1-1 0 0,1 1 1 0 0,1 0 0 0 0,-1 0-1 0 0,1 0 1 0 0,-1-1-1 0 0,1 1 1 0 0,1 0 0 0 0,-1 1-1 0 0,1-1 1 0 0,0 0-1 0 0,0 0 1 0 0,0 0 0 0 0,1 0-1 0 0,0 0 1 0 0,0 0-1 0 0,1 5-22 0 0,0-7 16 0 0,0 1-1 0 0,0-1 0 0 0,0 1 1 0 0,0-1-1 0 0,1 1 0 0 0,0-1 1 0 0,-1 0-1 0 0,1 0 1 0 0,0-1-1 0 0,0 1 0 0 0,1 0 1 0 0,-1-1-1 0 0,0 0 0 0 0,1 0 1 0 0,0 0-1 0 0,-1 0 0 0 0,1 0 1 0 0,0-1-1 0 0,0 0 0 0 0,0 0 1 0 0,0 0-1 0 0,0 0 0 0 0,0 0 1 0 0,4-1-16 0 0,0 1 132 0 0,1-1 0 0 0,-1-1 1 0 0,1 1-1 0 0,-1-1 0 0 0,1-1 1 0 0,-1 0-1 0 0,1 0 0 0 0,-1 0 1 0 0,0-1-1 0 0,0-1 0 0 0,1 0-132 0 0,0 0 34 0 0,-1-1-1 0 0,0 0 1 0 0,1 0 0 0 0,-2-1-1 0 0,1 0 1 0 0,-1 0-1 0 0,4-5-33 0 0,-9 9-1 0 0,0 0 1 0 0,0-1-1 0 0,0 1 0 0 0,-1-1 0 0 0,1 1 0 0 0,0-1 1 0 0,-1 0-1 0 0,0 0 0 0 0,0 0 0 0 0,0 0 1 0 0,0 0-1 0 0,0 0 0 0 0,0 0 0 0 0,-1 0 0 0 0,1 0 1 0 0,-1 0-1 0 0,0 0 0 0 0,0 0 0 0 0,0 0 0 0 0,-1 0 1 0 0,1-1-1 0 0,-1 1 0 0 0,1 0 0 0 0,-2-2 1 0 0,-1-3 0 0 0,0 1 0 0 0,-1 0 0 0 0,0 1 0 0 0,0-1 0 0 0,0 1 0 0 0,-1-1 0 0 0,0 1 0 0 0,0 0 0 0 0,-1 1 0 0 0,1 0 0 0 0,-1 0 0 0 0,-5-3 0 0 0,-17-13-1 0 0,21 15 12 0 0,0 1 0 0 0,-1 0 0 0 0,1 0 0 0 0,-1 1 0 0 0,-4-2-11 0 0,7 4-185 0 0,0 0 0 0 0,1 0 0 0 0,-1 0 0 0 0,0 0 0 0 0,1-1 0 0 0,0 0 0 0 0,-1 0 1 0 0,1 0-1 0 0,-2-3 185 0 0,5 3-2796 0 0,1 3 930 0 0</inkml:trace>
  <inkml:trace contextRef="#ctx0" brushRef="#br0" timeOffset="445.099">453 192 2304 0 0,'9'12'2880'0'0,"1"9"4861"0"0,2 14-5290 0 0,-3-6-2419 0 0,4 10 772 0 0,-2 0 1 0 0,-2 1 0 0 0,-2 0 0 0 0,-1 0-1 0 0,-2 12-804 0 0,-3-15-18 0 0,-2-29 255 0 0,1 0 0 0 0,0 1-1 0 0,1-1 1 0 0,0 0-1 0 0,0 0 1 0 0,1 0-1 0 0,0 1 1 0 0,1 0-237 0 0,-2-9 10 0 0,-1 0 1 0 0,1-1-1 0 0,0 1 0 0 0,0 0 1 0 0,0-1-1 0 0,0 1 0 0 0,0-1 1 0 0,-1 1-1 0 0,1-1 0 0 0,0 0 1 0 0,0 1-1 0 0,-1-1 0 0 0,1 0 1 0 0,0 1-1 0 0,-1-1 0 0 0,1-1-10 0 0,32-44 0 0 0,20-21 0 0 0,-48 60 0 0 0,-1 2 0 0 0,0 0 0 0 0,0 0 0 0 0,1 1 0 0 0,-1-1 0 0 0,1 1 0 0 0,0 0 0 0 0,0 0 0 0 0,1 1 0 0 0,-1-1 0 0 0,6-1 0 0 0,-9 4 0 0 0,8-4 0 0 0,-1 2 0 0 0,0-1 0 0 0,1 2 0 0 0,0-1 0 0 0,7 0 0 0 0,-15 2 0 0 0,0 1 0 0 0,1 0 0 0 0,-1 0 0 0 0,1 0 0 0 0,-1 1 0 0 0,0-1 0 0 0,1 0 0 0 0,-1 1 0 0 0,0-1 0 0 0,1 1 0 0 0,-1 0 0 0 0,0 0 0 0 0,0 0 0 0 0,1 0 0 0 0,-1 0 0 0 0,0 1 0 0 0,0-1 0 0 0,-1 0 0 0 0,1 1 0 0 0,0 0 0 0 0,0-1 0 0 0,-1 1 0 0 0,1 0 0 0 0,-1 0 0 0 0,2 2 0 0 0,1 2 24 0 0,-1 0-1 0 0,0 1 0 0 0,0-1 1 0 0,0 1-1 0 0,-1 0 0 0 0,0 0 1 0 0,-1 0-1 0 0,1 0 0 0 0,-1 0 1 0 0,0 0-1 0 0,-1 0 0 0 0,0 0 1 0 0,0 0-1 0 0,-1 1 0 0 0,0-1 1 0 0,0 0-1 0 0,0 0 0 0 0,-2 2-23 0 0,-1 1 193 0 0,0-1-1 0 0,-1 0 1 0 0,-1 0 0 0 0,1-1-1 0 0,-1 0 1 0 0,-1 0-1 0 0,0 0 1 0 0,0 0-1 0 0,-5 3-192 0 0,2-2-65 0 0,-1 0-1 0 0,0-1 0 0 0,-1-1 0 0 0,0 1 1 0 0,0-2-1 0 0,-13 6 66 0 0,24-12-15 0 0,-37 13 53 0 0,36-12-81 0 0,-1 0 0 0 0,1 0-1 0 0,0-1 1 0 0,0 0 0 0 0,-1 1 0 0 0,1-1-1 0 0,0 0 1 0 0,-1 0 0 0 0,1 0 0 0 0,0 0 0 0 0,0-1-1 0 0,-1 1 1 0 0,1-1 0 0 0,0 1 0 0 0,-1-1 43 0 0,2 0-150 0 0,0 0 0 0 0,0 1 0 0 0,0-1 1 0 0,1 0-1 0 0,-1 0 0 0 0,0 1 1 0 0,1-1-1 0 0,-1 0 0 0 0,0 0 0 0 0,1 0 1 0 0,0 0-1 0 0,-1 0 0 0 0,1 0 0 0 0,-1 0 1 0 0,1 0-1 0 0,0 0 0 0 0,0 0 0 0 0,0 0 1 0 0,-1 0-1 0 0,1 0 0 0 0,0-1 1 0 0,0 1-1 0 0,1 0 150 0 0,1-9-1514 0 0</inkml:trace>
  <inkml:trace contextRef="#ctx0" brushRef="#br0" timeOffset="1276.706">1414 447 7832 0 0,'0'0'602'0'0,"0"0"-243"0"0,0 0 449 0 0,-16-3 2339 0 0,7 1-2794 0 0,0 1 1 0 0,0-1 0 0 0,0 2-1 0 0,-1-1 1 0 0,1 1 0 0 0,0 1-1 0 0,0-1 1 0 0,-1 2 0 0 0,-2 0-354 0 0,-2 1 506 0 0,0 1 0 0 0,0 0 1 0 0,0 1-1 0 0,1 1 0 0 0,-9 4-506 0 0,10-3 253 0 0,2 0 0 0 0,-1 0 1 0 0,1 1-1 0 0,0 0 0 0 0,1 1 0 0 0,0 0 0 0 0,0 0 0 0 0,1 1-253 0 0,-4 4 148 0 0,8-10-123 0 0,0 0-1 0 0,0 1 1 0 0,1-1-1 0 0,-1 1 1 0 0,1 0 0 0 0,0 0-1 0 0,0 3-24 0 0,-1 0-3 0 0,1 0 120 0 0,0-1 0 0 0,0 0 0 0 0,1 1 0 0 0,-1 3-117 0 0,3-9 2 0 0,-1 0 0 0 0,1 0-1 0 0,0 0 1 0 0,0 0 0 0 0,0 0-1 0 0,0 0 1 0 0,0 1-1 0 0,1-1 1 0 0,-1 0 0 0 0,0 0-1 0 0,1 0 1 0 0,0 0 0 0 0,-1 0-1 0 0,1 0 1 0 0,0-1-1 0 0,0 1 1 0 0,0 0 0 0 0,0 0-1 0 0,1 0-1 0 0,4 2-45 0 0,-1-3 64 0 0,0-1-1 0 0,0 0 1 0 0,0 0 0 0 0,0 0-1 0 0,0-1 1 0 0,0 0 0 0 0,0 0-1 0 0,0 0 1 0 0,0 0 0 0 0,2-2-19 0 0,-3 2 2 0 0,3-1 141 0 0,-1-1-1 0 0,0 0 1 0 0,0 0-1 0 0,1-1 1 0 0,4-3-143 0 0,7-4 751 0 0,-13 7-706 0 0,0 0 1 0 0,0 0-1 0 0,-1-1 0 0 0,1 0 0 0 0,-1 0 0 0 0,0 0-45 0 0,9-10-272 0 0,7-13 34 0 0,-6 6 245 0 0,-10 17 74 0 0,-1-1-1 0 0,0 1 1 0 0,0-1-1 0 0,0 0 1 0 0,1-5-81 0 0,-2 6 49 0 0,0 0 0 0 0,0 0 0 0 0,0 1 0 0 0,0-1 0 0 0,1 0 0 0 0,0 1 0 0 0,0 0 0 0 0,2-3-49 0 0,-4 7-117 0 0,-1 0-66 0 0,0 0-17 0 0,1 1 182 0 0,-1 0 1 0 0,1 0-1 0 0,0 1 0 0 0,-1-1 1 0 0,1 0-1 0 0,-1 1 0 0 0,1-1 1 0 0,-1 0-1 0 0,0 1 0 0 0,0-1 1 0 0,1 1 17 0 0,-1-1-23 0 0,2 8 15 0 0,-1 0 0 0 0,1 0 1 0 0,-1 0-1 0 0,-1 1 1 0 0,0 1 7 0 0,0 0 96 0 0,1 0 0 0 0,0 0 0 0 0,1 4-96 0 0,7 41 374 0 0,-8-52-335 0 0,0 1 1 0 0,1 0-1 0 0,0-1 1 0 0,-1 1-1 0 0,2-1 1 0 0,-1 1-1 0 0,0-1 1 0 0,4 4-40 0 0,-5-7 17 0 0,0 0 1 0 0,0 0 0 0 0,0 0-1 0 0,0 0 1 0 0,1 0-1 0 0,-1 0 1 0 0,0 0 0 0 0,1 0-1 0 0,-1-1 1 0 0,1 1 0 0 0,-1-1-1 0 0,1 1 1 0 0,-1-1 0 0 0,1 1-1 0 0,-1-1 1 0 0,1 0 0 0 0,-1 0-1 0 0,1 1 1 0 0,-1-1 0 0 0,1-1-1 0 0,0 1 1 0 0,-1 0-1 0 0,1 0 1 0 0,-1 0 0 0 0,1-1-1 0 0,-1 1 1 0 0,1-1 0 0 0,-1 1-1 0 0,1-1 1 0 0,0 0-18 0 0,9-4 51 0 0,-1 0-1 0 0,0-1 1 0 0,0 0 0 0 0,0 0-1 0 0,-1-1 1 0 0,1-1 0 0 0,-2 1-1 0 0,1-2 1 0 0,-1 1 0 0 0,-1-1-1 0 0,4-4-50 0 0,16-36-217 0 0,0-2-170 0 0,-10 19 86 0 0,6-14-150 0 0,-11 22-203 0 0,15-23 654 0 0,-27 47-1 0 0,0 0 0 0 0,1 0-1 0 0,-1-1 1 0 0,0 1 0 0 0,0 0 0 0 0,0 0 0 0 0,0-1 0 0 0,1 1 0 0 0,-1 0 0 0 0,0 0 0 0 0,0 0 0 0 0,1-1 0 0 0,-1 1 0 0 0,0 0 0 0 0,0 0 0 0 0,1 0 0 0 0,-1 0-1 0 0,0 0 1 0 0,1 0 0 0 0,-1 0 0 0 0,0-1 0 0 0,0 1 0 0 0,1 0 0 0 0,-1 0 0 0 0,0 0 0 0 0,1 0 0 0 0,-1 0 0 0 0,0 0 0 0 0,1 0 0 0 0,-1 1 0 0 0,0-1 0 0 0,0 0-1 0 0,1 0 1 0 0,-1 0 0 0 0,0 0 0 0 0,1 0 0 0 0,-1 0 0 0 0,0 0 0 0 0,0 1 0 0 0,1-1 0 0 0,-1 0 0 0 0,0 0 0 0 0,0 0 0 0 0,0 1 0 0 0,1-1 0 0 0,-1 0 0 0 0,0 0-1 0 0,0 1 1 0 0,0-1 0 0 0,1 0 1 0 0,-1 1 1 0 0,1 0-1 0 0,0 0 0 0 0,-1 0 1 0 0,1 0-1 0 0,-1 1 0 0 0,1-1 1 0 0,-1 0-1 0 0,1 0 0 0 0,-1 0 1 0 0,0 0-1 0 0,0 1 0 0 0,0-1 1 0 0,1 0-1 0 0,-1 0 0 0 0,0 0 0 0 0,0 1 1 0 0,-1-1-1 0 0,-2 26 165 0 0,2-16 11 0 0,-2 39 247 0 0,3-34-221 0 0,-1 0 0 0 0,0 0 0 0 0,-4 14-202 0 0,1-11 314 0 0,2 1-1 0 0,0-1 0 0 0,1 1 1 0 0,1 3-314 0 0,-2-11 97 0 0,2-11-95 0 0,-1 0 1 0 0,1 0 0 0 0,0 0 0 0 0,0 1 0 0 0,0-1 0 0 0,0 0 0 0 0,0 0 0 0 0,0 1-1 0 0,0-1 1 0 0,0 0 0 0 0,0 0 0 0 0,0 1 0 0 0,1-1 0 0 0,-1 0 0 0 0,0 0 0 0 0,1 0-1 0 0,-1 0 1 0 0,1 0 0 0 0,0 1 0 0 0,-1-1 0 0 0,1 0 0 0 0,0 0 0 0 0,-1 0-1 0 0,1-1 1 0 0,0 1 0 0 0,0 0 0 0 0,0 0 0 0 0,0 0 0 0 0,0 0 0 0 0,0-1 0 0 0,0 1-1 0 0,0-1 1 0 0,0 1 0 0 0,1 0-3 0 0,13 7 78 0 0,-14-8-68 0 0,1 1 1 0 0,-1 0-1 0 0,0-1 1 0 0,0 1-1 0 0,1-1 1 0 0,-1 1 0 0 0,1-1-1 0 0,-1 1 1 0 0,0-1-1 0 0,1 0 1 0 0,-1 0-1 0 0,0 0 1 0 0,2 0-11 0 0,4 0 9 0 0,-5 1-19 0 0,0-1 0 0 0,1-1 0 0 0,-1 1 0 0 0,1 0 0 0 0,-1-1 0 0 0,0 1 0 0 0,1-1 0 0 0,-1 0-1 0 0,0 1 1 0 0,1-1 0 0 0,-1 0 0 0 0,0-1 0 0 0,0 1 0 0 0,0 0 0 0 0,0-1 0 0 0,1 0 10 0 0,0 0-232 0 0,0 0 0 0 0,-1 0 0 0 0,1-1 0 0 0,0 1 0 0 0,-1-1 0 0 0,1 0 0 0 0,-1 0 0 0 0,0 0 0 0 0,0 0 0 0 0,1-2 232 0 0,13-31-3441 0 0,-4 11 1667 0 0</inkml:trace>
  <inkml:trace contextRef="#ctx0" brushRef="#br0" timeOffset="1540.796">1680 129 18631 0 0,'-9'-3'2876'0'0,"10"4"-2866"0"0,0 1-8 0 0,11 0 62 0 0,4 1-1095 0 0,-7 0-4020 0 0,-2-1-1610 0 0</inkml:trace>
  <inkml:trace contextRef="#ctx0" brushRef="#br0" timeOffset="1826.068">1926 115 13824 0 0,'10'11'1470'0'0,"-7"-6"-1396"0"0,0 0 1 0 0,-1 0-1 0 0,1 0 0 0 0,-1 1 0 0 0,0-1 0 0 0,0 1 1 0 0,-1-1-1 0 0,0 1 0 0 0,0 0 0 0 0,0 4-74 0 0,5 21 707 0 0,0 1 110 0 0,-1 1 0 0 0,-2-1 0 0 0,-1 1 0 0 0,-2 0 0 0 0,-1 0 0 0 0,-2 3-817 0 0,-1 3 101 0 0,-2 0 1 0 0,-3 4-102 0 0,-2 16-217 0 0,9-49 81 0 0,0 0 0 0 0,0 0 0 0 0,-1-1 0 0 0,0 1-1 0 0,-1-1 1 0 0,0 0 0 0 0,-2 4 136 0 0,5-12-215 0 0,1 0 0 0 0,-1-1 0 0 0,1 1 0 0 0,-1 0 0 0 0,0-1 0 0 0,0 1 0 0 0,1-1 0 0 0,-1 1 0 0 0,0-1 0 0 0,0 1 0 0 0,0-1 0 0 0,0 0 0 0 0,1 1 0 0 0,-1-1 0 0 0,-1 0 215 0 0,0 1-1677 0 0</inkml:trace>
  <inkml:trace contextRef="#ctx0" brushRef="#br0" timeOffset="2720.471">1967 437 8120 0 0,'0'0'182'0'0,"0"0"29"0"0,0 0 12 0 0,1-1-37 0 0,3-1-26 0 0,-2 0 307 0 0,1 0-1 0 0,0-1 0 0 0,-1 1 0 0 0,1 0 0 0 0,-1-1 0 0 0,0 0 0 0 0,0 0 1 0 0,0 1-1 0 0,1-3-466 0 0,-1 2 211 0 0,0 0 1 0 0,-1 1 0 0 0,1-1 0 0 0,0 1 0 0 0,0 0-1 0 0,1-1 1 0 0,-1 1 0 0 0,0 0 0 0 0,1 0 0 0 0,0 0-212 0 0,30-23 1946 0 0,0 1-633 0 0,-30 22-1230 0 0,0 0 0 0 0,0 1 0 0 0,0 0 0 0 0,0 0 0 0 0,0 0 0 0 0,0 0 0 0 0,0 0 0 0 0,1 0 0 0 0,-1 1-1 0 0,0 0 1 0 0,2-1-83 0 0,1 1 121 0 0,0 1 0 0 0,0-1-1 0 0,0 1 1 0 0,-1 0 0 0 0,1 1-1 0 0,0-1 1 0 0,0 1-1 0 0,2 1-120 0 0,-5-1 43 0 0,0-1-1 0 0,0 1 0 0 0,0 0 0 0 0,0 0 0 0 0,0 0 1 0 0,0 0-1 0 0,-1 0 0 0 0,1 1 0 0 0,-1-1 1 0 0,1 1-1 0 0,-1 0 0 0 0,0-1 0 0 0,0 1 0 0 0,1 2-42 0 0,15 20 369 0 0,-14-20-290 0 0,-1-1 1 0 0,1 1-1 0 0,-1 0 0 0 0,0 0 1 0 0,2 4-80 0 0,-3-3 64 0 0,1 1 59 0 0,0 0 0 0 0,0 1 0 0 0,0-1 0 0 0,-1 1 0 0 0,0 0 0 0 0,-1 0 0 0 0,0 0 0 0 0,0 5-123 0 0,-1 0 43 0 0,-1 0 1 0 0,-1 0-1 0 0,0 0 1 0 0,-1 0 0 0 0,0-1-1 0 0,-1 1 1 0 0,0-1-1 0 0,-1 0 1 0 0,0 0 0 0 0,-1-1-1 0 0,-1 1 1 0 0,0-1-1 0 0,-6 7-43 0 0,9-13 51 0 0,3-2-17 0 0,-1-1 0 0 0,0 0 1 0 0,0 0-1 0 0,0 0 1 0 0,0 0-1 0 0,0 0 1 0 0,0 0-1 0 0,-1-1 1 0 0,1 1-1 0 0,-1-1 1 0 0,1 1-1 0 0,-3 0-34 0 0,-2-1-744 0 0,4-1-7129 0 0,3 0 1251 0 0</inkml:trace>
  <inkml:trace contextRef="#ctx0" brushRef="#br0" timeOffset="3111.54">2466 500 11520 0 0,'0'0'886'0'0,"3"6"-548"0"0,8 5-109 0 0,-10-11-174 0 0,0 0 0 0 0,-1 0 0 0 0,1 1 0 0 0,-1-1 0 0 0,1 0 0 0 0,0 1 1 0 0,-1-1-1 0 0,1 1 0 0 0,-1-1 0 0 0,1 1 0 0 0,-1-1 0 0 0,0 1 0 0 0,1-1 0 0 0,-1 1 0 0 0,1-1 0 0 0,-1 1 0 0 0,0 0 0 0 0,1-1 1 0 0,-1 1-1 0 0,0 0 0 0 0,0-1 0 0 0,1 1 0 0 0,-1 0 0 0 0,0-1 0 0 0,0 1 0 0 0,0 0 0 0 0,0-1 0 0 0,0 1 0 0 0,0 0 0 0 0,0-1 0 0 0,0 1 1 0 0,0 0-56 0 0,1 0 141 0 0,1 1 1 0 0,-1-1 0 0 0,1 0 0 0 0,0 1-1 0 0,-1-1 1 0 0,1 0 0 0 0,0 0 0 0 0,0 0 0 0 0,0 0-142 0 0,0 0 236 0 0,-2-1-6 0 0,7-1 11 0 0,-1 1-1 0 0,1-1 1 0 0,0 0 0 0 0,0-1-1 0 0,-1 1 1 0 0,1-1 0 0 0,-1-1-1 0 0,1 1 1 0 0,-1-1 0 0 0,0 0-1 0 0,0 0 1 0 0,0-1-241 0 0,-3 1 33 0 0,-1 0 0 0 0,1-1 0 0 0,0 1-1 0 0,-1 0 1 0 0,0-1 0 0 0,0 1 0 0 0,0-1 0 0 0,0 0-1 0 0,-1 0 1 0 0,1 0 0 0 0,-1 0 0 0 0,0-2-33 0 0,9-20 87 0 0,-8 23-80 0 0,0 0 1 0 0,-1 0-1 0 0,0 0 0 0 0,1 0 0 0 0,-1-1 0 0 0,0 1 0 0 0,-1 0 0 0 0,1 0 0 0 0,-1-1 0 0 0,1 0-7 0 0,-2 2 0 0 0,1 1 1 0 0,0 0-1 0 0,-1-1 1 0 0,1 1-1 0 0,-1 0 1 0 0,1-1-1 0 0,-1 1 1 0 0,0 0-1 0 0,1 0 1 0 0,-1-1-1 0 0,0 1 1 0 0,0 0-1 0 0,0 0 1 0 0,0 0-1 0 0,0 0 1 0 0,0 0-1 0 0,0 0 1 0 0,0 0-1 0 0,0 1 1 0 0,-1-1-1 0 0,1 0 1 0 0,0 1-1 0 0,0-1 1 0 0,-1 1-1 0 0,0-1 0 0 0,0 0 6 0 0,0 0 0 0 0,0 0-1 0 0,0 0 1 0 0,0 0 0 0 0,0 1-1 0 0,-1-1 1 0 0,1 1 0 0 0,0-1 0 0 0,0 1-1 0 0,-1 0 1 0 0,1 0 0 0 0,0 0 0 0 0,0 0-1 0 0,-1 0 1 0 0,1 1 0 0 0,0-1-1 0 0,-1 1-5 0 0,-1 0 44 0 0,1 1 0 0 0,0 0-1 0 0,0 0 1 0 0,0 0-1 0 0,1 0 1 0 0,-1 1 0 0 0,0-1-1 0 0,1 1 1 0 0,-1 0-1 0 0,-1 2-43 0 0,1-1 38 0 0,2-3-7 0 0,-1 1 1 0 0,1 0-1 0 0,0-1 1 0 0,-1 1-1 0 0,1 0 1 0 0,0 0-1 0 0,0 0 1 0 0,0 0-1 0 0,0 0 1 0 0,1 1-1 0 0,-1-1 1 0 0,0 0-1 0 0,1 0 1 0 0,0 1-32 0 0,-8 21 275 0 0,7-21-257 0 0,0-1 1 0 0,0 1-1 0 0,0 0 0 0 0,0 0 0 0 0,0 0 1 0 0,1 0-1 0 0,-1 0 0 0 0,1 0 0 0 0,0 0 0 0 0,0 1-18 0 0,0 4 18 0 0,0 0-1 0 0,0-1 0 0 0,0 1 0 0 0,-1 3-17 0 0,-1 3-5 0 0,2-11 5 0 0,0 0 0 0 0,0 0 0 0 0,0 0 0 0 0,1 0 0 0 0,-1-1 0 0 0,1 1 0 0 0,-1 0 0 0 0,1 0 0 0 0,0 0 0 0 0,0-1 0 0 0,0 1 0 0 0,1-1 0 0 0,-1 1 0 0 0,0-1 0 0 0,1 1 0 0 0,0-1 0 0 0,0 0 0 0 0,-1 0 0 0 0,1 0 0 0 0,1 0 0 0 0,-1 0 0 0 0,0 0 0 0 0,0 0 0 0 0,1-1 0 0 0,-1 1 0 0 0,1-1 0 0 0,-1 0 0 0 0,1 1 0 0 0,0-1 0 0 0,-1-1 0 0 0,1 1 0 0 0,0 0 0 0 0,0-1 0 0 0,-1 1 0 0 0,1-1 0 0 0,3 0 0 0 0,67-6-1176 0 0,-34 4-416 0 0,-18-3 344 0 0</inkml:trace>
  <inkml:trace contextRef="#ctx0" brushRef="#br0" timeOffset="3546.203">3117 323 7832 0 0,'13'0'288'0'0,"-9"0"-61"0"0,-6 0 407 0 0,-7 3 2386 0 0,4-1-2185 0 0,0 0-285 0 0,0-1-120 0 0,0 1 0 0 0,1-1-1 0 0,-1 1 1 0 0,1 0 0 0 0,0 0 0 0 0,0 1 0 0 0,0-1 0 0 0,0 1 0 0 0,0 0 0 0 0,0 0-1 0 0,0 0 1 0 0,1 0 0 0 0,-1 1-430 0 0,-2 3 289 0 0,0-1 1 0 0,0 0-1 0 0,-1 0 1 0 0,-1 0-290 0 0,1 0 118 0 0,0-1 0 0 0,1 1 0 0 0,0 0 1 0 0,0 1-119 0 0,-69 90 1290 0 0,70-88-1104 0 0,0-1 0 0 0,0 1 0 0 0,1 0 0 0 0,0 1-186 0 0,-6 12 496 0 0,10-22-485 0 0,-1 1-1 0 0,1-1 0 0 0,0 1 1 0 0,0-1-1 0 0,-1 1 1 0 0,1-1-1 0 0,0 1 0 0 0,0-1 1 0 0,0 1-1 0 0,0-1 0 0 0,0 1 1 0 0,0 0-1 0 0,0-1 1 0 0,0 1-1 0 0,0-1 0 0 0,0 1 1 0 0,0-1-1 0 0,0 1 0 0 0,0 0 1 0 0,0-1-1 0 0,0 1 1 0 0,0-1-1 0 0,1 1 0 0 0,-1-1 1 0 0,0 1-1 0 0,1-1 0 0 0,-1 1 1 0 0,0-1-1 0 0,1 1 1 0 0,-1-1-1 0 0,1 1-10 0 0,-1 0-9 0 0,1-1 0 0 0,-1 1 0 0 0,1 0 0 0 0,-1-1 0 0 0,1 1 0 0 0,-1 0 0 0 0,0 0 0 0 0,1 0 1 0 0,-1-1-1 0 0,0 1 0 0 0,1 0 0 0 0,-1 0 0 0 0,0 0 0 0 0,0 0 0 0 0,0 0 0 0 0,0 0 9 0 0,0-1-6 0 0,0 1-1 0 0,0 0 1 0 0,0 0-1 0 0,0-1 1 0 0,-1 1-1 0 0,2 0 1 0 0,-1 0-1 0 0,0-1 1 0 0,0 1-1 0 0,0 0 1 0 0,0 0-1 0 0,0-1 1 0 0,1 1 0 0 0,-1 0-1 0 0,0-1 1 0 0,0 1-1 0 0,1 0 1 0 0,-1-1-1 0 0,1 1 1 0 0,-1 0-1 0 0,1-1 1 0 0,-1 1-1 0 0,1-1 1 0 0,-1 1-1 0 0,1-1 1 0 0,-1 1 0 0 0,1-1-1 0 0,-1 1 1 0 0,1-1-1 0 0,0 1 1 0 0,-1-1-1 0 0,1 0 1 0 0,0 0-1 0 0,0 1 1 0 0,-1-1-1 0 0,1 0 1 0 0,0 0-1 0 0,0 0 1 0 0,0 1 6 0 0,2-1 15 0 0,1 1-1 0 0,0-1 1 0 0,0 1 0 0 0,-1-1-1 0 0,1 0 1 0 0,0 0 0 0 0,-1-1-1 0 0,1 1 1 0 0,0-1 0 0 0,-1 0 0 0 0,1 0-1 0 0,-1 0 1 0 0,1 0 0 0 0,-1-1-1 0 0,1 1 1 0 0,-1-1 0 0 0,2-1-15 0 0,4-3 43 0 0,-1 0 0 0 0,0 0 0 0 0,0-1 0 0 0,0 0 0 0 0,5-6-43 0 0,1-2 12 0 0,41-47 131 0 0,-22 25-198 0 0,-24 28-96 0 0,0-1-1 0 0,0 0 1 0 0,-1-1-1 0 0,-1 0 1 0 0,7-12 151 0 0,9-15-490 0 0,-18 30 244 0 0,1 0-1 0 0,-2-1 0 0 0,1 0 0 0 0,-1 0 0 0 0,0 0 0 0 0,2-9 247 0 0,3-31-1135 0 0,-5 26 373 0 0,1 0-1 0 0,1 0 763 0 0,3-7-742 0 0,-5 14 584 0 0,0 1 1 0 0,1 0-1 0 0,1 0 0 0 0,1 0 0 0 0,0 1 1 0 0,0 0-1 0 0,6-7 158 0 0,-7 11 684 0 0,-6 10-654 0 0,0-1 0 0 0,0 1 0 0 0,0 0 0 0 0,0 0 0 0 0,1 0 1 0 0,-1 0-1 0 0,0 0 0 0 0,0-1 0 0 0,0 1 0 0 0,0 0 0 0 0,0 0 0 0 0,0 0 0 0 0,0 0 0 0 0,0 0 0 0 0,-1-1 0 0 0,1 1 0 0 0,0 0 0 0 0,0 0 0 0 0,0 0 1 0 0,0 0-1 0 0,0 0 0 0 0,0-1 0 0 0,0 1 0 0 0,0 0 0 0 0,0 0 0 0 0,0 0 0 0 0,0 0 0 0 0,0 0 0 0 0,-1 0 0 0 0,1 0 0 0 0,0 0 0 0 0,0-1 0 0 0,0 1 1 0 0,0 0-1 0 0,0 0 0 0 0,0 0 0 0 0,-1 0 0 0 0,1 0 0 0 0,0 0 0 0 0,0 0 0 0 0,0 0 0 0 0,0 0 0 0 0,0 0 0 0 0,-1 0 0 0 0,1 0 0 0 0,0 0 0 0 0,0 0 1 0 0,0 0-1 0 0,0 0 0 0 0,-1 0 0 0 0,1 0 0 0 0,0 0-30 0 0,0 1 110 0 0,0 0 1 0 0,1 0 0 0 0,-1 0-1 0 0,0 0 1 0 0,-1 0 0 0 0,1 0-1 0 0,0 0 1 0 0,0 0 0 0 0,0 0-1 0 0,0 0 1 0 0,-1 0 0 0 0,1 0-1 0 0,-1 0 1 0 0,1 0-111 0 0,-3 5 113 0 0,1 1 0 0 0,0-1-1 0 0,0 1 1 0 0,1-1 0 0 0,-1 1 0 0 0,2 0 0 0 0,-1 0 0 0 0,1-1-1 0 0,0 1 1 0 0,0 2-113 0 0,-2 32 217 0 0,-9 60 1799 0 0,4 0 0 0 0,7 95-2016 0 0,1-176-2 0 0,-1-9-10 0 0,0 1 1 0 0,1 0-1 0 0,0 0 1 0 0,1-1-1 0 0,1 3 12 0 0,-1-9-13 0 0,-1 0 17 0 0,1-1 0 0 0,-1 1 0 0 0,1 0 0 0 0,0-1 0 0 0,0 1 0 0 0,3 2-4 0 0,-4-6 2 0 0,0 0 0 0 0,0 0 0 0 0,-1 0 0 0 0,1 0 1 0 0,1 0-1 0 0,-1 0 0 0 0,0 0 0 0 0,0-1 0 0 0,0 1 0 0 0,0 0 0 0 0,0-1 0 0 0,1 1 1 0 0,-1-1-1 0 0,0 1 0 0 0,1-1 0 0 0,-1 0 0 0 0,0 1 0 0 0,1-1 0 0 0,-1 0 0 0 0,0 0 0 0 0,1 0 1 0 0,-1 0-1 0 0,0 0 0 0 0,1 0 0 0 0,-1-1 0 0 0,0 1 0 0 0,1 0-2 0 0,9-3-600 0 0,0-1-1 0 0,-1 0 1 0 0,1 0-1 0 0,-1-1 0 0 0,0 0 1 0 0,0-1-1 0 0,-1 0 1 0 0,1-1-1 0 0,0-1 601 0 0,28-23-7506 0 0</inkml:trace>
  <inkml:trace contextRef="#ctx0" brushRef="#br0" timeOffset="3862.136">3688 467 20815 0 0,'-20'8'959'0'0,"20"-8"-933"0"0,-1 0 0 0 0,1 0 0 0 0,0 0 1 0 0,0 1-1 0 0,0-1 0 0 0,-1 0 0 0 0,1 0 0 0 0,0 1 0 0 0,0-1 1 0 0,0 0-1 0 0,0 1 0 0 0,0-1 0 0 0,-1 0 0 0 0,1 0 0 0 0,0 1 0 0 0,0-1 1 0 0,0 0-1 0 0,0 1 0 0 0,0-1 0 0 0,0 0 0 0 0,0 1 0 0 0,0-1 1 0 0,0 0-1 0 0,0 1 0 0 0,0-1 0 0 0,0 0 0 0 0,1 1 0 0 0,-1-1 0 0 0,0 0 1 0 0,0 0-1 0 0,0 1 0 0 0,0-1 0 0 0,0 0 0 0 0,1 1 0 0 0,-1-1 1 0 0,0 0-1 0 0,0 0 0 0 0,0 1 0 0 0,1-1 0 0 0,-1 0 0 0 0,0 0 0 0 0,0 0 1 0 0,1 1-1 0 0,-1-1 0 0 0,0 0 0 0 0,1 0-26 0 0,1 2 65 0 0,-2-1-63 0 0,0 0-1 0 0,0-1 1 0 0,0 1 0 0 0,0 0-1 0 0,0 0 1 0 0,0-1-1 0 0,0 1 1 0 0,0 0 0 0 0,0 0-1 0 0,0-1 1 0 0,0 1 0 0 0,0 0-1 0 0,0-1 1 0 0,0 1-1 0 0,-1 0 1 0 0,1 0 0 0 0,0-1-1 0 0,-1 1 1 0 0,1-1 0 0 0,0 1-1 0 0,-1 0-1 0 0,0 0 4 0 0,1-1 0 0 0,0 1 0 0 0,-1 0 0 0 0,1-1 0 0 0,0 1 0 0 0,-1 0 0 0 0,1 0 0 0 0,0-1 0 0 0,0 1 0 0 0,0 0 0 0 0,0 0 0 0 0,-1-1 0 0 0,1 1 0 0 0,0 0-1 0 0,0 0 1 0 0,1-1 0 0 0,-1 1 0 0 0,0 0-4 0 0,20 29 1238 0 0,-19-28-1130 0 0,0 1 0 0 0,0-1 0 0 0,0 0 1 0 0,1 1-1 0 0,-1-1 0 0 0,1 0 0 0 0,-1 0 1 0 0,1 0-1 0 0,0 0 0 0 0,0-1 1 0 0,0 1-1 0 0,0 0 0 0 0,0-1 0 0 0,0 0 1 0 0,0 1-1 0 0,1-1 0 0 0,-1 0 0 0 0,3 1-108 0 0,-2-1-130 0 0,1 0 0 0 0,0 0 0 0 0,0 0 0 0 0,0 0 0 0 0,0-1 0 0 0,0 1 0 0 0,0-1 0 0 0,0 0 0 0 0,0 0 0 0 0,0-1 0 0 0,4 0 130 0 0,7-4-8879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39:17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9216 0 0,'11'0'421'0'0,"-9"0"-12"0"0,4 7-247 0 0,0-3 42 0 0,-5-2 54 0 0,1-1 0 0 0,0 1 0 0 0,-1-1 0 0 0,1 1-1 0 0,-1 0 1 0 0,1 0 0 0 0,-1-1 0 0 0,0 1-1 0 0,0 0 1 0 0,1 1-258 0 0,4 9 1335 0 0,0-1 0 0 0,0 0 0 0 0,5 5-1335 0 0,-4-6 212 0 0,0 0 0 0 0,-1 1 0 0 0,3 8-212 0 0,5 24 686 0 0,-10-30-236 0 0,0 1 0 0 0,6 11-450 0 0,-8-21 95 0 0,0 0 1 0 0,-1 1 0 0 0,1-1 0 0 0,-1 1 0 0 0,0-1-1 0 0,0 1 1 0 0,-1-1 0 0 0,1 1 0 0 0,-1 0-1 0 0,0 0 1 0 0,-1 2-96 0 0,1 2 207 0 0,0 0 1 0 0,1 1-1 0 0,1 3-207 0 0,-1-4 158 0 0,0 0 0 0 0,-1-1 0 0 0,1 1 1 0 0,-2 1-159 0 0,-2 57 869 0 0,3-66-859 0 0,0 1 0 0 0,0 0 0 0 0,0-1 0 0 0,-1 1 0 0 0,1-1 0 0 0,-1 1-1 0 0,1-1 1 0 0,-1 1 0 0 0,0-1 0 0 0,1 1 0 0 0,-1-1 0 0 0,0 1-10 0 0,0-1 14 0 0,0 1 0 0 0,0-1 0 0 0,1 0 0 0 0,-1 0-1 0 0,1 1 1 0 0,-1-1 0 0 0,1 0 0 0 0,-1 1 0 0 0,1-1 0 0 0,0 0-1 0 0,0 1 1 0 0,0-1-14 0 0,0 0 6 0 0,0-1-1 0 0,0 0 1 0 0,0 0-1 0 0,0 0 1 0 0,0 0 0 0 0,0 0-1 0 0,0 1 1 0 0,0-1-1 0 0,0 0 1 0 0,0 0-1 0 0,0 0 1 0 0,0 0-1 0 0,0 0 1 0 0,0 1-1 0 0,0-1 1 0 0,0 0-1 0 0,0 0 1 0 0,0 0-1 0 0,0 0 1 0 0,0 0 0 0 0,0 1-1 0 0,-1-1 1 0 0,1 0-1 0 0,0 0 1 0 0,0 0-1 0 0,0 0 1 0 0,0 0-1 0 0,0 0 1 0 0,0 0-1 0 0,0 1 1 0 0,0-1-1 0 0,-1 0 1 0 0,1 0-1 0 0,0 0 1 0 0,0 0 0 0 0,0 0-1 0 0,0 0 1 0 0,0 0-1 0 0,0 0 1 0 0,-1 0-1 0 0,1 0 1 0 0,0 0-1 0 0,0 0 1 0 0,0 0-6 0 0,-3-6 306 0 0,3 2-234 0 0,1 1 0 0 0,-1-1 0 0 0,1 0 1 0 0,0 0-1 0 0,0 0 0 0 0,1 1 1 0 0,-1-1-1 0 0,1 1 0 0 0,0-1 0 0 0,1-2-72 0 0,6-10 144 0 0,-7 13-144 0 0,0-1 0 0 0,0 1 0 0 0,1-1 0 0 0,0 1 0 0 0,0 0 0 0 0,0 0 0 0 0,0 1 0 0 0,0-1 0 0 0,2 0 0 0 0,8-9 0 0 0,-6 5 0 0 0,0 0 0 0 0,0 1 0 0 0,1 0 0 0 0,0 0 0 0 0,0 1 0 0 0,0 0 0 0 0,1 0 0 0 0,0 1 0 0 0,0 0 0 0 0,8-2 0 0 0,15-5-35 0 0,-23 7 4 0 0,0 1-1 0 0,0 0 1 0 0,0 1-1 0 0,1 0 1 0 0,-1 0-1 0 0,10 1 32 0 0,-17 1-12 0 0,0 0-1 0 0,0 1 1 0 0,-1 0-1 0 0,1-1 1 0 0,0 1-1 0 0,0 0 1 0 0,-1 0-1 0 0,1 0 1 0 0,0 0-1 0 0,-1 0 1 0 0,1 0-1 0 0,-1 1 1 0 0,1-1-1 0 0,-1 0 1 0 0,0 1-1 0 0,0-1 1 0 0,1 1-1 0 0,-1 0 1 0 0,0-1-1 0 0,0 1 1 0 0,-1 0-1 0 0,1-1 0 0 0,0 1 1 0 0,-1 0-1 0 0,1 0 1 0 0,0 2 12 0 0,-1-3-2 0 0,-1 1 2 0 0,1 0-1 0 0,0-1 1 0 0,-1 1-1 0 0,1 0 1 0 0,0 0 0 0 0,0-1-1 0 0,0 1 1 0 0,1 0-1 0 0,-1 0 1 0 0,0-1-1 0 0,1 1 1 0 0,-1 0 0 0 0,1 0-1 0 0,-1-1 1 0 0,1 1-1 0 0,0-1 1 0 0,0 1 0 0 0,0 0-1 0 0,0-1 1 0 0,0 0-1 0 0,0 1 1 0 0,1 0 0 0 0,-1 0 0 0 0,1 0 0 0 0,-1 0 0 0 0,0 0 0 0 0,0 0 0 0 0,1 0 0 0 0,-1 0 0 0 0,-1 1 0 0 0,2 0 0 0 0,-2-1 0 0 0,0-1 0 0 0,0 1 0 0 0,0-1 0 0 0,0 1 0 0 0,-1-1 0 0 0,1 1 0 0 0,0-1 0 0 0,-1 1 0 0 0,1-1 0 0 0,-1 0 0 0 0,1 1 0 0 0,-1-1 0 0 0,0 1 0 0 0,0 0 0 0 0,-3 5 0 0 0,-1 4 78 0 0,-1 0 1 0 0,0 0-1 0 0,-1-1 0 0 0,0 0 0 0 0,-1 0 1 0 0,-6 6-79 0 0,4-6 36 0 0,-1 0 1 0 0,0-1 0 0 0,0-1-1 0 0,-1 0 1 0 0,0 0 0 0 0,0-1-1 0 0,-1 0 1 0 0,0-1 0 0 0,0-1-1 0 0,-1 0 1 0 0,1-1 0 0 0,-2 0-37 0 0,6-2-70 0 0,-1-1 0 0 0,1 1 0 0 0,-7-1 70 0 0,14-1-333 0 0,2 0-19 0 0,-7-8-2171 0 0,6 1 210 0 0,2 0-4601 0 0</inkml:trace>
  <inkml:trace contextRef="#ctx0" brushRef="#br0" timeOffset="409.43">333 460 9184 0 0,'16'2'163'0'0,"-11"-1"-29"0"0,1-1-1 0 0,-1 1 1 0 0,1 1-1 0 0,-1-1 0 0 0,1 1-133 0 0,29 15 307 0 0,-21-13 558 0 0,1-1-1 0 0,-1 0 1 0 0,1-1 0 0 0,0 0 0 0 0,0-2-1 0 0,0 1 1 0 0,2-2-865 0 0,1 0 746 0 0,-11 1-600 0 0,-1 0 0 0 0,1 0-1 0 0,-1-1 1 0 0,0 1 0 0 0,1-2 0 0 0,-1 1 0 0 0,0-1-1 0 0,0 0 1 0 0,0 0 0 0 0,0 0 0 0 0,0-1 0 0 0,0 0-1 0 0,0-1-145 0 0,-2 1 50 0 0,0 1 0 0 0,1 0-1 0 0,-1 0 1 0 0,0 0 0 0 0,1 0-1 0 0,0 0-49 0 0,-1 1 27 0 0,-1 0 0 0 0,0 0 0 0 0,0-1 0 0 0,0 1 1 0 0,0-1-1 0 0,0 0 0 0 0,0 1 0 0 0,0-1 0 0 0,-1-1 0 0 0,1 1 0 0 0,-1 0 0 0 0,2-1-27 0 0,0-2 37 0 0,0 1 1 0 0,1 0-1 0 0,-1 0 1 0 0,1 0-1 0 0,0 0 1 0 0,3 0-38 0 0,-5 2 19 0 0,0 0 1 0 0,1 0-1 0 0,-1 0 1 0 0,0-1-1 0 0,0 1 1 0 0,0-1-1 0 0,-1 1 1 0 0,1-1 0 0 0,-1 0-1 0 0,1 0 1 0 0,-1 0-1 0 0,0-1 1 0 0,0 1-1 0 0,0 0 1 0 0,-1-1-1 0 0,1-1-19 0 0,-1 2 8 0 0,0 1 1 0 0,1 0-1 0 0,-1 0 0 0 0,0 0 0 0 0,1 0 0 0 0,-1 0 0 0 0,1 0 0 0 0,-1 0 0 0 0,1 1 0 0 0,0-1 0 0 0,0 0-8 0 0,5-5 10 0 0,-6 6-6 0 0,0 0 0 0 0,-1-1 0 0 0,1 1 0 0 0,-1 0 0 0 0,0-1 0 0 0,1 1 0 0 0,-1 0 0 0 0,0-1 0 0 0,0 1-1 0 0,0 0 1 0 0,0-1 0 0 0,0 1 0 0 0,0-1 0 0 0,0 1 0 0 0,0 0 0 0 0,-1-1 0 0 0,1 1 0 0 0,0 0 0 0 0,-1-1 0 0 0,1 1 0 0 0,-1 0 0 0 0,0 0 0 0 0,1 0 0 0 0,-2-2-4 0 0,-3-11 22 0 0,4 12-16 0 0,1 1 1 0 0,-1-1-1 0 0,0 1 0 0 0,1-1 0 0 0,-1 1 0 0 0,0 0 0 0 0,0-1 0 0 0,0 1 0 0 0,0 0 0 0 0,0 0 1 0 0,-1 0-1 0 0,1 0 0 0 0,0 0 0 0 0,0 0 0 0 0,-1 0 0 0 0,1 0 0 0 0,-1 0 0 0 0,1 0 0 0 0,-1 1 0 0 0,1-1 1 0 0,-1 1-7 0 0,-1-2 96 0 0,0 1 0 0 0,-1 0 0 0 0,1 0 1 0 0,0 0-1 0 0,-1 1 0 0 0,1-1 0 0 0,-1 1 1 0 0,1 0-1 0 0,-2 0-96 0 0,-1 2-29 0 0,0 0-1 0 0,0 0 0 0 0,0 0 1 0 0,1 1-1 0 0,-1 0 1 0 0,1 0-1 0 0,0 0 1 0 0,-2 2 29 0 0,-2 1 96 0 0,8-5-72 0 0,-1 0-1 0 0,0 1 1 0 0,1-1 0 0 0,-1 0-1 0 0,1 1 1 0 0,0-1 0 0 0,-1 1-1 0 0,1 0 1 0 0,0-1 0 0 0,0 1-1 0 0,0 0 1 0 0,0 0 0 0 0,0-1-1 0 0,1 1 1 0 0,-1 0 0 0 0,0 0-1 0 0,1 0 1 0 0,-1 0 0 0 0,1 0-1 0 0,0 0 1 0 0,0 0 0 0 0,0 2-24 0 0,-6 24 216 0 0,5-26-200 0 0,0 1-1 0 0,0-1 1 0 0,0 1 0 0 0,0 0-1 0 0,0-1 1 0 0,1 1-1 0 0,-1 0 1 0 0,1 0 0 0 0,0-1-1 0 0,0 1 1 0 0,0 0-1 0 0,0 0 1 0 0,1-1-1 0 0,-1 1 1 0 0,1 0 0 0 0,-1 0-1 0 0,1-1 1 0 0,0 1-1 0 0,0 0-15 0 0,0 0 23 0 0,0 0 1 0 0,0 1-1 0 0,-1-1 0 0 0,1 1 0 0 0,-1-1 0 0 0,0 0 0 0 0,0 1 0 0 0,0-1 0 0 0,0 1 1 0 0,-1 0-24 0 0,0 1 33 0 0,1 0 1 0 0,0-1-1 0 0,0 1 0 0 0,0 0 1 0 0,1 2-34 0 0,5 11 104 0 0,-5-16-87 0 0,0 1 1 0 0,0 0 0 0 0,0-1 0 0 0,-1 1-1 0 0,1 0 1 0 0,-1 0 0 0 0,1 1-18 0 0,-1 1 12 0 0,0-4-9 0 0,0 0 1 0 0,0-1 0 0 0,-1 1-1 0 0,1 0 1 0 0,1 0-1 0 0,-1-1 1 0 0,0 1-1 0 0,0 0 1 0 0,0 0-1 0 0,0-1 1 0 0,0 1-1 0 0,1 0 1 0 0,-1-1 0 0 0,0 1-1 0 0,1 0 1 0 0,-1-1-1 0 0,1 1-3 0 0,23 18 117 0 0,-21-17-115 0 0,0-1 0 0 0,0 1 0 0 0,0-1 0 0 0,1 0 0 0 0,-1 0 0 0 0,1 0 0 0 0,-1 0 0 0 0,1-1 0 0 0,-1 1 0 0 0,2-1-2 0 0,37 0-4 0 0,-26-2-1465 0 0,0 0-1 0 0,9-3 1470 0 0,1 0-3433 0 0,16-3-3754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3:11.1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1 375 10136 0 0,'6'0'411'0'0,"-5"0"167"0"0,-1 0 305 0 0,0 0-466 0 0,-1 0-361 0 0,1 0 1 0 0,-1-1-1 0 0,1 1 1 0 0,-1-1-1 0 0,1 0 1 0 0,-1 1-1 0 0,1-1 0 0 0,-1 1 1 0 0,1-1-1 0 0,-1 0 1 0 0,1 1-1 0 0,0-1 1 0 0,0 0-1 0 0,-1 1 1 0 0,1-1-57 0 0,0-3 153 0 0,1 1 0 0 0,0-1 0 0 0,0 0 0 0 0,0 1 0 0 0,0 0 0 0 0,0-1 0 0 0,1 1 0 0 0,0 0 0 0 0,-1-1 0 0 0,3-1-153 0 0,-2 2 89 0 0,0-1 1 0 0,0 1 0 0 0,-1-1 0 0 0,1 0-1 0 0,-1 1 1 0 0,1-1 0 0 0,-1 0 0 0 0,0-4-90 0 0,0 4 85 0 0,0 0 1 0 0,0 0 0 0 0,0 0 0 0 0,1 0 0 0 0,-1 0 0 0 0,1 0 0 0 0,0 0-1 0 0,1-1-85 0 0,7-16 394 0 0,3-4 31 0 0,-11 20-339 0 0,1 0 1 0 0,-1 0 0 0 0,1 0-1 0 0,-1 0 1 0 0,-1 0 0 0 0,1 0-1 0 0,-1-1 1 0 0,1-3-87 0 0,-1 3 44 0 0,0 0 0 0 0,0-1-1 0 0,1 1 1 0 0,0 0 0 0 0,1 0-1 0 0,-1 0 1 0 0,2-2-44 0 0,0 1 48 0 0,-1-1 0 0 0,0 0 0 0 0,0 0-1 0 0,-1-2-47 0 0,0 6 30 0 0,-1 1-1 0 0,0-1 0 0 0,1 0 0 0 0,0 1 0 0 0,0-1 0 0 0,0 1 1 0 0,0-1-1 0 0,3-2-29 0 0,0-6 205 0 0,-5 11-177 0 0,0 0 1 0 0,0 1-1 0 0,0-1 0 0 0,0 0 0 0 0,0 1 1 0 0,0-1-1 0 0,0 0 0 0 0,1 1 0 0 0,-1-1 1 0 0,0 0-1 0 0,0 1 0 0 0,1-1 1 0 0,-1 1-1 0 0,1-1 0 0 0,-1 1 0 0 0,0-1 1 0 0,1 1-1 0 0,-1-1 0 0 0,1 1 1 0 0,-1-1-1 0 0,1 1 0 0 0,-1-1 0 0 0,1 1 1 0 0,0 0-1 0 0,-1-1 0 0 0,1 1 0 0 0,-1 0 1 0 0,1 0-1 0 0,0-1 0 0 0,-1 1 1 0 0,1 0-1 0 0,0 0 0 0 0,-1 0 0 0 0,1 0-28 0 0,6 16 320 0 0,-5-10-247 0 0,0-1-1 0 0,-1 1 1 0 0,0 0-1 0 0,1-1 0 0 0,-2 1 1 0 0,1 0-1 0 0,-1 6-72 0 0,3 17 193 0 0,0-3 158 0 0,1 25-351 0 0,-3-18 132 0 0,-3 76 221 0 0,1-4-25 0 0,1-73-182 0 0,-1 0 1 0 0,-3 6-147 0 0,0 16 189 0 0,0-12-23 0 0,-1 18 66 0 0,5-51-183 0 0,-1 0-1 0 0,0 1 0 0 0,0-1 1 0 0,-3 8-49 0 0,2-8 36 0 0,2-3 391 0 0,0-4-5144 0 0,0-2 2446 0 0,0-4-4757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42:53.201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59 1079 10136 0 0,'0'0'230'0'0,"0"0"-196"0"0,-1 0 0 0 0,1 0 0 0 0,0 0 0 0 0,-1 0-1 0 0,1 0 1 0 0,0 0 0 0 0,-1 0 0 0 0,1 0 0 0 0,0 0-1 0 0,-1 1 1 0 0,1-1 0 0 0,0 0 0 0 0,-1 0-1 0 0,1 0 1 0 0,0 0 0 0 0,-1 1 0 0 0,1-1 0 0 0,0 0-1 0 0,-1 0 1 0 0,1 0 0 0 0,0 1 0 0 0,0-1 0 0 0,-1 0-34 0 0,2 1 1 0 0,-1-1-1 0 0,0 0 1 0 0,0 0 0 0 0,1 0 0 0 0,-1 0 0 0 0,0 0 0 0 0,1 0 0 0 0,-1 1 0 0 0,0-1 0 0 0,0 0 0 0 0,1 0 0 0 0,-1 0 0 0 0,0 1-1 0 0,0-1 1 0 0,0 0 0 0 0,0 0 0 0 0,1 1 0 0 0,-1-1 0 0 0,0 0 0 0 0,0 0 0 0 0,0 1 0 0 0,0-1 0 0 0,0 0 0 0 0,0 1 0 0 0,1-1 0 0 0,-1 0-1 0 0,0 1 1 0 0,0-1 0 0 0,0 0 0 0 0,0 0 0 0 0,0 1 0 0 0,0-1 0 0 0,0 0 0 0 0,-1 1 0 0 0,1-1 0 0 0,0 0 0 0 0,0 1 0 0 0,0-1-1 0 0,0 0 1 0 0,0 0 0 0 0,0 1 0 0 0,0-1 0 0 0,-1 0 0 0 0,1 0 0 0 0,0 1 0 0 0,0-1 0 0 0,0 0 0 0 0,-1 0 0 0 0,1 1 0 0 0,0-1-1 0 0,0 0 1 0 0,-1 0 0 0 0,1 0 0 0 0,0 1-1 0 0,-1-1-1 0 0,1 1 1 0 0,-1 0 0 0 0,1-1 0 0 0,0 1 0 0 0,-1 0 0 0 0,1 0 0 0 0,0 0 0 0 0,0 0 0 0 0,0 0 0 0 0,0 0 0 0 0,0 0 0 0 0,0 0 0 0 0,0-1 0 0 0,0 1 0 0 0,0 0 0 0 0,0 0 0 0 0,0 0 0 0 0,0 0 0 0 0,1 0 0 0 0,-1 0 0 0 0,0 0 0 0 0,1 0 0 0 0,-1 0 0 0 0,0 1 0 0 0,1-1 0 0 0,-1 0 0 0 0,0 0 0 0 0,0 0 0 0 0,0 1 0 0 0,0-1 0 0 0,0 0 0 0 0,0 0 0 0 0,0 1 0 0 0,0-1 0 0 0,-1 0 0 0 0,1 0 0 0 0,0 1 0 0 0,-1 1 0 0 0,-3 6 0 0 0,0 0 0 0 0,1 1 0 0 0,-1 6 0 0 0,4-14 0 0 0,-1 0 0 0 0,0 0 0 0 0,0 0 0 0 0,0 0 0 0 0,0 0 0 0 0,0 0 0 0 0,0 0 0 0 0,0-1 0 0 0,-1 1 0 0 0,0 1 0 0 0,0-2 0 0 0,1 0 0 0 0,0 1 0 0 0,0-1 0 0 0,0 0 0 0 0,0 1 0 0 0,0-1 0 0 0,0 1 0 0 0,1-1 0 0 0,-1 1 0 0 0,0-1 0 0 0,1 1 0 0 0,-1 0 0 0 0,1-1 0 0 0,0 1 0 0 0,-1 1 0 0 0,3 8 0 0 0,-2-9 0 0 0,1-1 0 0 0,-1 1 0 0 0,0-1 0 0 0,0 1 0 0 0,1-1 0 0 0,-1 1 0 0 0,0-1 0 0 0,-1 1 0 0 0,1-1 0 0 0,0 1 0 0 0,0 0 0 0 0,-4 8 0 0 0,3-7 0 0 0,0-1 0 0 0,0 1 0 0 0,0-1 0 0 0,0 1 0 0 0,1 0 0 0 0,-1-1 0 0 0,1 1 0 0 0,0 0 0 0 0,-1-1 0 0 0,1 1 0 0 0,0 0 0 0 0,1 0 0 0 0,-1-1 0 0 0,0 1 0 0 0,1 0 0 0 0,0-1 0 0 0,-1 1 0 0 0,1-1 0 0 0,0 1 0 0 0,1 1 0 0 0,-1-3 0 0 0,0 0 0 0 0,-1 0 0 0 0,1 0 0 0 0,0 0 0 0 0,-1 0 0 0 0,1 0 0 0 0,0 1 0 0 0,-1-1 0 0 0,0 0 0 0 0,1 0 0 0 0,-1 1 0 0 0,0-1 0 0 0,1 0 0 0 0,-1 1 0 0 0,0-1 0 0 0,0 0 0 0 0,0 1 0 0 0,0-1 0 0 0,-1 0 0 0 0,1 1 0 0 0,0-1 0 0 0,0 0 0 0 0,-1 1 0 0 0,1-1 0 0 0,-1 0 0 0 0,1 0 0 0 0,-1 1 0 0 0,0-1 0 0 0,1 0 12 0 0,0-1 0 0 0,0 1 0 0 0,0-1 0 0 0,0 1 1 0 0,-1 0-1 0 0,1-1 0 0 0,0 1 0 0 0,0-1 0 0 0,0 1 0 0 0,0-1 1 0 0,0 1-1 0 0,1 0 0 0 0,-1-1 0 0 0,0 1 0 0 0,0-1 1 0 0,0 1-1 0 0,0-1 0 0 0,1 1 0 0 0,-1-1 0 0 0,0 1 0 0 0,0-1 1 0 0,1 1-1 0 0,-1-1 0 0 0,0 1 0 0 0,1-1 0 0 0,-1 1 0 0 0,1-1 1 0 0,-1 0-1 0 0,1 1 0 0 0,-1-1 0 0 0,0 0 0 0 0,1 1-12 0 0,0-1 21 0 0,-1 0 0 0 0,1 1-1 0 0,-1-1 1 0 0,1 0 0 0 0,-1 1 0 0 0,0-1-1 0 0,1 1 1 0 0,-1-1 0 0 0,1 0-1 0 0,-1 1 1 0 0,0-1 0 0 0,0 1-1 0 0,1-1 1 0 0,-1 1 0 0 0,0-1 0 0 0,0 1-1 0 0,1-1 1 0 0,-1 1 0 0 0,0-1-1 0 0,0 1 1 0 0,0 0 0 0 0,0-1-1 0 0,0 1 1 0 0,0-1 0 0 0,0 1 0 0 0,0-1-1 0 0,0 1 1 0 0,0 0-21 0 0,-5 6 417 0 0,5-7-398 0 0,0 1-1 0 0,-1-1 1 0 0,1 0-1 0 0,0 1 1 0 0,-1-1-1 0 0,1 1 1 0 0,0-1-1 0 0,0 0 1 0 0,0 1-1 0 0,-1-1 1 0 0,1 1-1 0 0,0-1 1 0 0,0 1-1 0 0,0-1 1 0 0,0 1-1 0 0,0-1 1 0 0,-1 0 0 0 0,1 1-1 0 0,0-1 1 0 0,0 1-1 0 0,0-1 1 0 0,1 1-1 0 0,-1-1 1 0 0,0 1-1 0 0,0-1 1 0 0,0 1-1 0 0,0-1 1 0 0,0 1-1 0 0,0-1 1 0 0,1 0-1 0 0,-1 1 1 0 0,0-1-1 0 0,0 1 1 0 0,1-1 0 0 0,-1 0-1 0 0,0 1 1 0 0,1-1-19 0 0,-1 0 0 0 0,0 0 0 0 0,0 0 1 0 0,0 0-1 0 0,0 1 1 0 0,0-1-1 0 0,0 0 1 0 0,0 0-1 0 0,0 0 0 0 0,0 0 1 0 0,0 0-1 0 0,1 0 1 0 0,-1 0-1 0 0,0 0 0 0 0,0 0 1 0 0,0 0-1 0 0,0 1 1 0 0,0-1-1 0 0,0 0 1 0 0,0 0-1 0 0,0 0 0 0 0,0 0 1 0 0,0 0-1 0 0,0 0 1 0 0,0 0-1 0 0,0 0 0 0 0,0 1 1 0 0,0-1-1 0 0,0 0 1 0 0,0 0-1 0 0,0 0 1 0 0,0 0-1 0 0,0 0 0 0 0,0 0 1 0 0,0 0-1 0 0,0 0 1 0 0,0 1-1 0 0,0-1 0 0 0,0 0 1 0 0,-1 0-1 0 0,1 0 1 0 0,0 0-1 0 0,0 0 1 0 0,0 0-1 0 0,0 0 0 0 0,0 0 1 0 0,0 0-1 0 0,0 0 1 0 0,0 1-1 0 0,-15 0-4 0 0,15-1 14 0 0,0 0 0 0 0,0-1 1 0 0,1 1-1 0 0,-1 0 1 0 0,0 0-1 0 0,0 0 1 0 0,0 0-1 0 0,0-1 0 0 0,0 1 1 0 0,0 0-1 0 0,0 0 1 0 0,0 0-1 0 0,0-1 1 0 0,0 1-1 0 0,0 0 0 0 0,0 0 1 0 0,0 0-1 0 0,0-1 1 0 0,0 1-1 0 0,0 0 1 0 0,0 0-1 0 0,0 0 0 0 0,0-1 1 0 0,0 1-1 0 0,-1 0 1 0 0,1 0-1 0 0,0 0 1 0 0,0-1-1 0 0,0 1 0 0 0,0 0 1 0 0,0 0-1 0 0,0 0 1 0 0,-1 0-1 0 0,1 0 0 0 0,0-1 1 0 0,0 1-1 0 0,0 0 1 0 0,0 0-1 0 0,-1 0 1 0 0,1 0-11 0 0,-3-7 513 0 0,9-6 127 0 0,-6 12-611 0 0,1 0 0 0 0,0 0 0 0 0,-1-1-1 0 0,1 1 1 0 0,0 0 0 0 0,-1 0 0 0 0,0-1 0 0 0,1 1 0 0 0,-1 0-1 0 0,0-1 1 0 0,0 1 0 0 0,1 0 0 0 0,-1-1 0 0 0,0 1 0 0 0,0-1 0 0 0,-1 0-29 0 0,1-1 1 0 0,-1-1 0 0 0,1 0 0 0 0,0 1 0 0 0,0-1 0 0 0,0 0 0 0 0,1 1 0 0 0,-1-1 0 0 0,1 0 0 0 0,0 1 0 0 0,0-1 0 0 0,0 1 0 0 0,0-1 0 0 0,1 1 0 0 0,-1 0 1 0 0,1-1-2 0 0,0 2 0 0 0,0 0 0 0 0,-1 0 0 0 0,1-1 0 0 0,-1 1 0 0 0,1 0 0 0 0,-1-1 0 0 0,0 1 0 0 0,0-1 0 0 0,0 1 0 0 0,0-1 0 0 0,0 0 0 0 0,-1 1 0 0 0,1-1 0 0 0,-1 0 0 0 0,0 1 0 0 0,0-1 0 0 0,0 0 0 0 0,0 0 0 0 0,0 1 0 0 0,0-1 0 0 0,0 0 0 0 0,0-1 0 0 0,0 1 0 0 0,1 0 0 0 0,-1-1 0 0 0,1 1 0 0 0,0 0 0 0 0,0 0 0 0 0,0 0 0 0 0,1 0 0 0 0,-1 0 0 0 0,1-1 0 0 0,0 2 0 0 0,-1-1 0 0 0,0 0 0 0 0,1 0 0 0 0,-1 1 0 0 0,0-1 0 0 0,-1 0 0 0 0,1 0 0 0 0,0 0 0 0 0,-1 0 0 0 0,0 0 0 0 0,0 0 0 0 0,0 0 0 0 0,0-3 0 0 0,-1 0 0 0 0,1-1 0 0 0,-1 1 0 0 0,1 0 0 0 0,0 0 0 0 0,1 0 0 0 0,0-1 0 0 0,0 1 0 0 0,0 0 0 0 0,1 0 0 0 0,-1 0 0 0 0,2-2 0 0 0,1-3 0 0 0,-4 7 0 0 0,1 0 0 0 0,0 0 0 0 0,-1 0 0 0 0,0 0 0 0 0,0 0 0 0 0,0 0 0 0 0,-1-4 0 0 0,0 5 0 0 0,1-1 0 0 0,0 1 0 0 0,0-1 0 0 0,0 0 0 0 0,0 1 0 0 0,0-1 0 0 0,1 0 0 0 0,0 1 0 0 0,0-3 0 0 0,2-16 425 0 0,-3 21-365 0 0,0-1-1 0 0,0 0 1 0 0,0 1 0 0 0,0-1-1 0 0,0 0 1 0 0,1 1 0 0 0,-1-1-1 0 0,0 0 1 0 0,1 1 0 0 0,-1-1-1 0 0,1 1 1 0 0,0-1 0 0 0,-1 1-1 0 0,1-1 1 0 0,0 1 0 0 0,0-1-1 0 0,0 1-59 0 0,10-8 434 0 0,-8 7-409 0 0,0-1 0 0 0,-1 1 0 0 0,1-1 0 0 0,-1 0 0 0 0,1 1 0 0 0,-1-1-1 0 0,0-1-24 0 0,-1 3 0 0 0,0 0 0 0 0,0 0 0 0 0,0 1 0 0 0,1-1 0 0 0,-1 0-1 0 0,0 1 1 0 0,0-1 0 0 0,0 1 0 0 0,0-1 0 0 0,1 1 0 0 0,-1-1-1 0 0,0 1 1 0 0,0 0 0 0 0,1 0 0 0 0,-1 0 0 0 0,1-1 0 0 0,24 1 226 0 0,-19 0-7 0 0,-4 1-109 0 0,-1-1 1 0 0,1 0-1 0 0,-1 1 0 0 0,1 0 0 0 0,0-1 1 0 0,-1 1-1 0 0,0 0 0 0 0,1 0 1 0 0,-1 1-1 0 0,1-1 0 0 0,-1 0 0 0 0,1 2-110 0 0,24 20 361 0 0,-22-19-440 0 0,-4-3 64 0 0,0 0 0 0 0,0 0 0 0 0,0 0-1 0 0,0 1 1 0 0,-1-1 0 0 0,1 0-1 0 0,0 0 1 0 0,-1 1 0 0 0,1-1-1 0 0,-1 0 1 0 0,1 1 0 0 0,-1-1 0 0 0,0 1-1 0 0,1-1 1 0 0,-1 1 0 0 0,0-1 15 0 0,0 1-53 0 0,0 0 0 0 0,0-1 1 0 0,1 1-1 0 0,-1-1 1 0 0,1 1-1 0 0,-1-1 0 0 0,1 1 1 0 0,-1-1-1 0 0,1 1 1 0 0,0-1-1 0 0,0 1 0 0 0,0 0 53 0 0,11 9-374 0 0,-9-8 278 0 0,0-1 0 0 0,0 1 0 0 0,0 0 0 0 0,-1 0 0 0 0,1 0 0 0 0,1 3 96 0 0,9 21-166 0 0,-10-20 166 0 0,0-1 0 0 0,0 0 0 0 0,0 1 0 0 0,1-1 0 0 0,0-1 0 0 0,0 1 0 0 0,2 1 0 0 0,-2-3 0 0 0,-1 0 0 0 0,1 0 0 0 0,-1 0 0 0 0,0 1 0 0 0,0-1 0 0 0,-1 1 0 0 0,1 0 0 0 0,-1-1 0 0 0,0 1 0 0 0,1 5 0 0 0,-1-5 0 0 0,0 0 0 0 0,1-1 0 0 0,0 1 0 0 0,0 0 0 0 0,0-1 0 0 0,0 0 0 0 0,-1 0 0 0 0,1 0 0 0 0,-1 0 0 0 0,0 0 0 0 0,0 1 0 0 0,0-1 0 0 0,0 0 0 0 0,0 3 0 0 0,3 16 0 0 0,-3-17 0 0 0,0 0 0 0 0,-1-1 0 0 0,0 1 0 0 0,0 0 0 0 0,0 0 0 0 0,-1 0 0 0 0,0 0 0 0 0,0 0 0 0 0,-1 4 0 0 0,1-8 0 0 0,-1 1 0 0 0,1 0 0 0 0,0-1 0 0 0,0 1 0 0 0,0-1 0 0 0,0 1 0 0 0,0 0 0 0 0,0-1 0 0 0,1 1 0 0 0,-1 0 0 0 0,1-1 0 0 0,0 1 0 0 0,0-1 0 0 0,-1-1 0 0 0,0 0 0 0 0,0 0 0 0 0,0 0 0 0 0,0 0 0 0 0,0 0 0 0 0,0 0 0 0 0,-1 0 0 0 0,1 0 0 0 0,0 0 0 0 0,0 0 0 0 0,-1 0 0 0 0,1 0 0 0 0,-1 0 0 0 0,1 0 0 0 0,-1-1 0 0 0,1 1 0 0 0,-1 0 0 0 0,1 0 0 0 0,-1 0 0 0 0,0-1 0 0 0,1 1 0 0 0,-1-1 0 0 0,1 1 0 0 0,-1-1 0 0 0,1 1 0 0 0,0 0 0 0 0,-1-1 0 0 0,1 1 0 0 0,0 0 0 0 0,-1-1 0 0 0,1 1 0 0 0,0 0 0 0 0,0 0 0 0 0,0-1 0 0 0,-1 1 0 0 0,1 0 0 0 0,0 0 0 0 0,0-1 0 0 0,0 1 0 0 0,0 0 0 0 0,0 0 0 0 0,1-1 0 0 0,-1 1 0 0 0,0 0 0 0 0,1 2 0 0 0,0-3 0 0 0,-1 1 0 0 0,1-1 0 0 0,-1 1 0 0 0,0-1 0 0 0,1 1 0 0 0,-1-1 0 0 0,0 1 0 0 0,0-1 0 0 0,0 1 0 0 0,1 0 0 0 0,-1-1 0 0 0,0 1 0 0 0,0-1 0 0 0,0 1 0 0 0,0 0 0 0 0,0-1 0 0 0,0 1 0 0 0,0-1 0 0 0,0 1 0 0 0,0 0 0 0 0,0-1 0 0 0,0 1 0 0 0,-1-1 0 0 0,1 1 0 0 0,-2 5-930 0 0,-9-7-340 0 0,2-1-2425 0 0,8 2-1273 0 0</inkml:trace>
  <inkml:trace contextRef="#ctx0" brushRef="#br0" timeOffset="269.536">90 1239 8288 0 0,'-23'-6'381'0'0,"19"4"-6"0"0,-15-12-89 0 0,20 0 3302 0 0,-1 14-3580 0 0,-1 0-1 0 0,1-1 1 0 0,0 1 0 0 0,0 0-1 0 0,-1 0 1 0 0,1 0-1 0 0,0 0 1 0 0,0-1 0 0 0,0 1-1 0 0,-1 0 1 0 0,1 0-1 0 0,0 0 1 0 0,0-1-1 0 0,0 1 1 0 0,0 0 0 0 0,-1 0-1 0 0,1-1 1 0 0,0 1-1 0 0,0 0 1 0 0,0 0 0 0 0,0-1-1 0 0,0 1 1 0 0,0 0-1 0 0,0-1 1 0 0,0 1-1 0 0,0 0 1 0 0,0 0 0 0 0,0-1-1 0 0,0 1 1 0 0,0 0-1 0 0,0-1 1 0 0,0 1 0 0 0,0 0-1 0 0,0 0 1 0 0,0-1-1 0 0,0 1 1 0 0,1 0 0 0 0,-1 0-1 0 0,0-1 1 0 0,0 1-1 0 0,0 0 1 0 0,0 0-1 0 0,1-1-7 0 0,13-10 662 0 0,22-5 594 0 0,-8 7-1224 0 0,1 2 0 0 0,0 0 0 0 0,0 2 0 0 0,0 2 0 0 0,13 0-32 0 0,34-5-396 0 0,-33 5-1440 0 0,-27 1-2942 0 0</inkml:trace>
  <inkml:trace contextRef="#ctx0" brushRef="#br0" timeOffset="517.974">646 1068 8288 0 0,'-3'-1'77'0'0,"0"1"1"0"0,0 0-1 0 0,0 0 1 0 0,0 0-1 0 0,0 0 1 0 0,0 0-1 0 0,0 1 1 0 0,1 0-1 0 0,-1-1 1 0 0,0 1-1 0 0,0 0 1 0 0,0 0-1 0 0,0 1-77 0 0,-5 1 35 0 0,-1-1 290 0 0,6-1-28 0 0,0 0-1 0 0,1 0 1 0 0,-1-1 0 0 0,0 2-1 0 0,1-1 1 0 0,0 0 0 0 0,-1 1-1 0 0,1-1 1 0 0,0 1 0 0 0,-1-1-1 0 0,0 3-296 0 0,-10 5 287 0 0,11-8-281 0 0,1-1 0 0 0,-1 1 0 0 0,0 0 0 0 0,1 1 0 0 0,-1-1 0 0 0,1 0 0 0 0,-1 0 0 0 0,1 1 0 0 0,0-1 0 0 0,-1 0 0 0 0,1 1 0 0 0,0 0 0 0 0,0-1 0 0 0,0 1 0 0 0,0 0 0 0 0,0-1-1 0 0,1 1 1 0 0,-1 0 0 0 0,0 0 0 0 0,1 0 0 0 0,-1 0-6 0 0,1 3 119 0 0,0-3-68 0 0,0-1 0 0 0,0 0-1 0 0,0 0 1 0 0,0 1-1 0 0,0-1 1 0 0,-1 0 0 0 0,1 1-1 0 0,0-1 1 0 0,-1 0 0 0 0,1 0-1 0 0,-1 0 1 0 0,1 1 0 0 0,-1-1-1 0 0,0 0 1 0 0,0 0-51 0 0,0 1 34 0 0,0-1 5 0 0,0 0 1 0 0,0 0-1 0 0,0 0 1 0 0,0 0 0 0 0,0 0-1 0 0,0 0 1 0 0,0 0-1 0 0,1 1 1 0 0,-1-1 0 0 0,0 0-1 0 0,1 1 1 0 0,-1-1-1 0 0,1 0 1 0 0,0 1 0 0 0,-1-1-1 0 0,1 1 1 0 0,0-1-1 0 0,0 1 1 0 0,0-1-1 0 0,0 0 1 0 0,0 1 0 0 0,0-1-1 0 0,0 1 1 0 0,0-1-1 0 0,1 1 1 0 0,-1-1 0 0 0,1 1-40 0 0,-1 0 1 0 0,0-1 0 0 0,0 1 0 0 0,0-1 1 0 0,0 1-1 0 0,0-1 0 0 0,0 1 0 0 0,-1-1 1 0 0,1 1-1 0 0,0-1 0 0 0,-1 0 0 0 0,1 1 1 0 0,-1-1-1 0 0,0 1 0 0 0,1-1 0 0 0,-1 0 1 0 0,0 1-2 0 0,0-1-1 0 0,0 0 1 0 0,1 0 0 0 0,-1 0 0 0 0,0 1-1 0 0,1-1 1 0 0,-1 0 0 0 0,1 0 0 0 0,0 1 0 0 0,-1-1-1 0 0,1 0 1 0 0,0 0 0 0 0,0 1 0 0 0,0-1-1 0 0,0 0 1 0 0,0 1 0 0 0,0-1 0 0 0,0 0 0 0 0,0 1 0 0 0,1 1 0 0 0,0-1 0 0 0,0 0 0 0 0,-1 1 0 0 0,1-1 0 0 0,-1 0 0 0 0,1 0 0 0 0,-1 0 0 0 0,0 1 0 0 0,0-1 0 0 0,0 0 0 0 0,0 1 0 0 0,0-1 0 0 0,0 0 0 0 0,-1 0 0 0 0,1 1 0 0 0,-1-2 0 0 0,1 0 0 0 0,-1 0 0 0 0,1 0 0 0 0,0 1 0 0 0,0-1 0 0 0,0 0 0 0 0,0 0 0 0 0,0 0 0 0 0,0 1 0 0 0,0-1 0 0 0,0 0 0 0 0,0 0 0 0 0,1 0 0 0 0,-1 0 0 0 0,0 1 0 0 0,1-1 0 0 0,-1 0 0 0 0,1 0 0 0 0,-1 0 0 0 0,1 0 0 0 0,-1 0 0 0 0,1 0 0 0 0,0 0 0 0 0,0 0 0 0 0,-1 0 0 0 0,1 0 0 0 0,0-1 0 0 0,0 1 0 0 0,0 0 0 0 0,1 0 0 0 0,-2-1 0 0 0,1 1 0 0 0,-1-1 0 0 0,0 0 0 0 0,1 1 0 0 0,-1-1 0 0 0,0 0 0 0 0,1 1 0 0 0,-1-1 0 0 0,0 1 0 0 0,0-1 0 0 0,0 0 0 0 0,1 1 0 0 0,-1-1 0 0 0,0 1 0 0 0,0-1 0 0 0,0 0 0 0 0,0 1 0 0 0,0-1 0 0 0,0 1 0 0 0,0-1 0 0 0,0 1 0 0 0,0-1 0 0 0,0 1 0 0 0,0-1 0 0 0,0 1 0 0 0,0-1 0 0 0,0 0 0 0 0,0 1 0 0 0,0-1 0 0 0,-1 1 0 0 0,1-1 0 0 0,0 0 0 0 0,0 1 0 0 0,0-1 0 0 0,0 0 0 0 0,0 1 0 0 0,0-1 0 0 0,0 0 0 0 0,0 1 0 0 0,0-1 0 0 0,0 0 0 0 0,0 1 0 0 0,0-1 0 0 0,0 0 0 0 0,1 1 0 0 0,-1-1 0 0 0,0 0 0 0 0,0 1 0 0 0,0-1 0 0 0,0 0 0 0 0,0 0 0 0 0,1 1 0 0 0,-1-1 0 0 0,0 0 0 0 0,0 0 0 0 0,0 1 0 0 0,1-1 0 0 0,-1 0 0 0 0,0 0 0 0 0,1 0 0 0 0,-1 1 0 0 0,0-1 0 0 0,0 0 0 0 0,1 0 0 0 0,-1 0 0 0 0,3 2-2 0 0,1 0 0 0 0,-1-1 1 0 0,0 0-1 0 0,1 1 0 0 0,-1-1 1 0 0,1 0-1 0 0,-1-1 0 0 0,1 1 1 0 0,0-1-1 0 0,-1 0 1 0 0,3 1 1 0 0,4-2 25 0 0,1-1 0 0 0,-1 1 0 0 0,6-3-25 0 0,-13 4 15 0 0,7-2 87 0 0,-6 1 25 0 0,1 0-1 0 0,-1 0 1 0 0,0 0-1 0 0,1 0 1 0 0,-1-1-1 0 0,0 0 1 0 0,0 0-1 0 0,0 0 1 0 0,0 0-1 0 0,0-1-126 0 0,-1 1 96 0 0,0 1 0 0 0,0-1 0 0 0,1 0-1 0 0,-1 1 1 0 0,0 0 0 0 0,4-1-96 0 0,-5 1 1 0 0,0 1 1 0 0,0-1-1 0 0,0 1 1 0 0,-1-1-1 0 0,1 0 1 0 0,0 0 0 0 0,0 1-1 0 0,-1-1 1 0 0,1 0-1 0 0,0-1 1 0 0,-1 1-1 0 0,1 0 1 0 0,-1 0-1 0 0,1-1 1 0 0,-1 1-1 0 0,0-1 1 0 0,0 1-1 0 0,0-1 1 0 0,1 1-1 0 0,-1-1 1 0 0,-1 0-1 0 0,2-1-1 0 0,9-17 0 0 0,1-1 0 0 0,-11 20 0 0 0,-1-1 0 0 0,1 1 0 0 0,-1 0 0 0 0,0 0 0 0 0,0 0 0 0 0,1-1 0 0 0,-1 1 0 0 0,0 0 0 0 0,0 0 0 0 0,0 0 0 0 0,0-1 0 0 0,-1 1 0 0 0,1 0 0 0 0,0 0 0 0 0,0 0 0 0 0,-1-1 0 0 0,0 0 0 0 0,-6-7 0 0 0,6 8 0 0 0,0 0 0 0 0,0-1 0 0 0,0 1 0 0 0,0 0 0 0 0,0 0 0 0 0,0-1 0 0 0,1 1 0 0 0,-1 0 0 0 0,0-1 0 0 0,1 1 0 0 0,-1-1 0 0 0,1-8 0 0 0,0 9 0 0 0,1 0 0 0 0,-1-1 0 0 0,0 1 0 0 0,0 0 0 0 0,0 0 0 0 0,0 0 0 0 0,-1 0 0 0 0,1 0 0 0 0,0 0 0 0 0,0 0 0 0 0,-1 0 0 0 0,1 0 0 0 0,0 0 0 0 0,-1 0 0 0 0,1 0 0 0 0,-1 0 0 0 0,1 0 0 0 0,-1 0 0 0 0,-5-7 0 0 0,-1-1 0 0 0,1 1 0 0 0,0-1 0 0 0,1 0 0 0 0,-4-10 0 0 0,6 14 0 0 0,0 0 0 0 0,0 0 0 0 0,0 0 0 0 0,-1 0 0 0 0,0 1 0 0 0,-1-2 0 0 0,0 1 0 0 0,5 4 15 0 0,-1 0-1 0 0,1 0 0 0 0,-1 0 0 0 0,1 0 0 0 0,-1 0 0 0 0,1 0 0 0 0,-1 0 1 0 0,1 0-1 0 0,0 0 0 0 0,-1 0 0 0 0,1 0 0 0 0,0 0 0 0 0,0 0 0 0 0,0 0 1 0 0,0 0-1 0 0,0-1-14 0 0,0 1 39 0 0,0 0 0 0 0,0 1 0 0 0,0-1 0 0 0,0 0 0 0 0,0 0 0 0 0,0 0 1 0 0,0 0-1 0 0,0 1 0 0 0,-1-1 0 0 0,1 0 0 0 0,0 0 0 0 0,-1 1 0 0 0,1-1 1 0 0,0 0-1 0 0,-1 0 0 0 0,1 1 0 0 0,-1-1 0 0 0,0 0-39 0 0,-10-7 556 0 0,8 6-602 0 0,1 1-1 0 0,0-1 1 0 0,-1 0 0 0 0,1 1 0 0 0,0-1-1 0 0,0 0 1 0 0,0-1 46 0 0,0 1-264 0 0,-1 1 1 0 0,1-1-1 0 0,0 1 1 0 0,-1 0-1 0 0,1-1 0 0 0,-1 1 1 0 0,1 1-1 0 0,-1-1 0 0 0,0 0 1 0 0,1 0-1 0 0,-1 1 0 0 0,0 0 1 0 0,1-1-1 0 0,-1 1 1 0 0,0 0 263 0 0,0 0-1024 0 0</inkml:trace>
  <inkml:trace contextRef="#ctx0" brushRef="#br0" timeOffset="1234.747">867 1253 8288 0 0,'20'5'190'0'0,"-19"-4"-159"0"0,-1-1-1 0 0,0 1 0 0 0,0 0 0 0 0,0 0 1 0 0,0-1-1 0 0,0 1 0 0 0,0 0 0 0 0,0-1 1 0 0,0 1-1 0 0,0 0 0 0 0,-1-1 0 0 0,1 1 0 0 0,0 0 1 0 0,0-1-1 0 0,-1 1 0 0 0,1 0 0 0 0,0 0-30 0 0,-2 4 121 0 0,5 3-74 0 0,-3-7-48 0 0,1 0 0 0 0,-1 0 1 0 0,1 0-1 0 0,-1 0 0 0 0,0 0 1 0 0,1 0-1 0 0,-1 0 0 0 0,0 0 1 0 0,0 0-1 0 0,0 0 0 0 0,0 0 1 0 0,0 1 0 0 0,-1 6 13 0 0,0-5 44 0 0,1 1-1 0 0,0 0 0 0 0,-1-1 1 0 0,1 1-1 0 0,0 0 0 0 0,1-1 0 0 0,-1 1 1 0 0,1 0-57 0 0,0-2 59 0 0,-1-1 0 0 0,0 1 0 0 0,1-1 1 0 0,-1 1-1 0 0,0 0 0 0 0,0-1 1 0 0,0 1-1 0 0,0-1 0 0 0,0 1 0 0 0,0-1 1 0 0,0 1-1 0 0,0 0 0 0 0,-1-1 0 0 0,1 1 1 0 0,0-1-1 0 0,-1 1 0 0 0,0-1 0 0 0,1 1 1 0 0,-1-1-1 0 0,0 0 0 0 0,0 1 0 0 0,1-1 1 0 0,-1 0-1 0 0,0 1 0 0 0,-1-1 0 0 0,1 0 1 0 0,-1 1-60 0 0,2-2-1 0 0,-1 0 0 0 0,1 1 1 0 0,0-1-1 0 0,-1 0 1 0 0,1 1-1 0 0,0-1 0 0 0,0 1 1 0 0,-1-1-1 0 0,1 0 1 0 0,0 1-1 0 0,0-1 0 0 0,0 1 1 0 0,0-1-1 0 0,0 1 1 0 0,-1-1-1 0 0,1 0 0 0 0,0 1 1 0 0,0-1-1 0 0,0 1 1 0 0,0-1-1 0 0,0 1 0 0 0,0-1 1 0 0,0 1-1 0 0,1-1 1 0 0,-1 0-1 0 0,0 1 0 0 0,0-1 1 0 0,0 1-1 0 0,0 0 1 0 0,1-1 15 0 0,-1 0-1 0 0,0 0 0 0 0,0 1 1 0 0,0-1-1 0 0,0 0 1 0 0,0 0-1 0 0,0 1 1 0 0,0-1-1 0 0,0 0 0 0 0,0 1 1 0 0,0-1-1 0 0,0 0 1 0 0,0 1-1 0 0,0-1 1 0 0,0 0-1 0 0,0 0 0 0 0,0 1 1 0 0,0-1-1 0 0,0 0 1 0 0,0 1-1 0 0,0-1 1 0 0,0 0-1 0 0,0 0 0 0 0,-1 1 1 0 0,1-1-1 0 0,0 0 1 0 0,0 0-1 0 0,0 1 1 0 0,0-1-1 0 0,-1 0 0 0 0,1 0 1 0 0,0 1-1 0 0,0-1-14 0 0,-1 0 488 0 0,1 0 22 0 0,0 0 2 0 0,0 0 0 0 0,0 0 0 0 0,0 0-458 0 0,0-1 0 0 0,0 0 1 0 0,0 1-1 0 0,1-1 1 0 0,-1 0-1 0 0,0 1 1 0 0,0-1-1 0 0,1 1 1 0 0,-1-1-1 0 0,0 1 1 0 0,1-1-1 0 0,-1 1 0 0 0,0-1 1 0 0,1 1-1 0 0,-1-1 1 0 0,1 1-1 0 0,-1-1 1 0 0,1 1-1 0 0,-1-1 1 0 0,1 1-1 0 0,-1 0 1 0 0,1-1-1 0 0,-1 1 0 0 0,1 0 1 0 0,0 0-55 0 0,-1-1 33 0 0,1 1-1 0 0,0 0 1 0 0,-1-1 0 0 0,1 1-1 0 0,0-1 1 0 0,-1 1 0 0 0,1-1-1 0 0,-1 1 1 0 0,1-1 0 0 0,0 1 0 0 0,-1-1-1 0 0,0 1 1 0 0,1-1 0 0 0,-1 0-1 0 0,1 1 1 0 0,-1-1 0 0 0,0 0-1 0 0,1 1 1 0 0,-1-1 0 0 0,0 0-1 0 0,0 0-31 0 0,1-15 656 0 0,-2 12-567 0 0,1 0-1 0 0,0 0 0 0 0,1 0 0 0 0,-1 0 0 0 0,2-3-89 0 0,0-3 4 0 0,0 0-1 0 0,0 1 0 0 0,-1-1 0 0 0,0 0 0 0 0,-1-9-3 0 0,3-11 0 0 0,-2 23 0 0 0,-1 1 0 0 0,1 0 0 0 0,-1 0 0 0 0,0-1 0 0 0,0 1 0 0 0,-1-3 0 0 0,0 4 0 0 0,1 1 0 0 0,0-1 0 0 0,0 1 0 0 0,0-1 0 0 0,0 1 0 0 0,1-1 0 0 0,1-2 0 0 0,1-18 0 0 0,-2 7 0 0 0,1 1 0 0 0,1-1 0 0 0,1 1 0 0 0,0 0 0 0 0,3-6 0 0 0,-3 2 0 0 0,-3 18 0 0 0,-1-1 0 0 0,1 1 0 0 0,0-1 0 0 0,0 1 0 0 0,0-1 0 0 0,1-1 0 0 0,-1 2 163 0 0,0 1-20 0 0,1 0 1 0 0,-1 0 0 0 0,0 0 0 0 0,0 0 0 0 0,0 0 0 0 0,-1 0-1 0 0,1-1 1 0 0,0 1 0 0 0,-1 0 0 0 0,0-1 0 0 0,1 1 0 0 0,-1 0-1 0 0,0-3-143 0 0,1 7-30 0 0,-1 0-1 0 0,1 0 1 0 0,0 0-1 0 0,-1 0 0 0 0,0 0 1 0 0,1 0-1 0 0,-1 0 0 0 0,0 0 1 0 0,0 0-1 0 0,0 1 1 0 0,0-1-1 0 0,0 0 0 0 0,-1 0 31 0 0,1 2-138 0 0,-1-1-1 0 0,1 0 1 0 0,0 1-1 0 0,0-1 1 0 0,1 0-1 0 0,-1 0 0 0 0,1 3 139 0 0,2 5-216 0 0,0 1-1 0 0,-1 0 0 0 0,-1 7 217 0 0,0-9 8 0 0,0 1 1 0 0,1-1-1 0 0,0 0 1 0 0,1 0-1 0 0,1 3-8 0 0,-3-9 0 0 0,0-1 0 0 0,0 1 0 0 0,-1 0 0 0 0,1-1 0 0 0,-1 1 0 0 0,0 0 0 0 0,0 1 0 0 0,0-1 0 0 0,0 0 0 0 0,1 0 0 0 0,-1 0 0 0 0,1 0 0 0 0,0 3 0 0 0,20 74 0 0 0,-16-73 0 0 0,2-6 0 0 0,-5-3 0 0 0,0 0 0 0 0,0 1 0 0 0,0-1 0 0 0,-1 0 0 0 0,1 0 0 0 0,0 0 0 0 0,-1 0 0 0 0,1 0 0 0 0,-1 0 0 0 0,1-1 0 0 0,-1 1 0 0 0,0 0 0 0 0,0-1 0 0 0,1 0 0 0 0,15-25 0 0 0,-8 11 0 0 0,-2 3 0 0 0,0 1 0 0 0,-2-1 0 0 0,0-1 0 0 0,0 1 0 0 0,-1-1 0 0 0,2-11 0 0 0,-1 3 0 0 0,7-18 0 0 0,-9 33 0 0 0,2-7 0 0 0,0 0 0 0 0,1 1 0 0 0,1 0 0 0 0,0 0 0 0 0,0 0 0 0 0,8-8 0 0 0,-15 21 0 0 0,1-1 0 0 0,0 0 0 0 0,0 0 0 0 0,-1 1 0 0 0,1-1 0 0 0,0 0 0 0 0,0 1 0 0 0,0-1 0 0 0,0 1 0 0 0,0-1 0 0 0,0 1 0 0 0,0 0 0 0 0,0-1 0 0 0,0 1 0 0 0,0 0 0 0 0,0 0 0 0 0,0 0 0 0 0,0-1 0 0 0,0 1 0 0 0,0 0 0 0 0,0 0 0 0 0,0 1 0 0 0,0-1 0 0 0,0 0 0 0 0,0 0 0 0 0,0 0 0 0 0,0 1 0 0 0,0-1 0 0 0,0 0 0 0 0,0 1 0 0 0,0-1 0 0 0,0 1 0 0 0,0-1 0 0 0,0 1 0 0 0,0 0 0 0 0,0-1 0 0 0,-1 1 0 0 0,1 0 0 0 0,0 0 0 0 0,0-1 0 0 0,-1 1 0 0 0,1 0 0 0 0,0 0 0 0 0,1 2 37 0 0,0 0 0 0 0,-1-1 0 0 0,1 1 0 0 0,0 0 0 0 0,-1 0 0 0 0,1 0 0 0 0,-1 0-1 0 0,0 1 1 0 0,0-1 0 0 0,0 3-37 0 0,5 37 1263 0 0,-3-14-919 0 0,-2-13-338 0 0,1 0 0 0 0,-2 0 0 0 0,-1 12-6 0 0,0-10-1 0 0,1 0 1 0 0,0 0-1 0 0,2 2 1 0 0,3 51 0 0 0,-4-49 0 0 0,1 0 0 0 0,0 0 0 0 0,2-1 0 0 0,1 3 0 0 0,-4-20-117 0 0,0 0-1 0 0,0 0 1 0 0,0 0-1 0 0,1 0 1 0 0,0 0-1 0 0,0-1 0 0 0,0 1 1 0 0,0-1-1 0 0,1 1 1 0 0,-1-1-1 0 0,1 0 118 0 0,6 3-6466 0 0</inkml:trace>
  <inkml:trace contextRef="#ctx0" brushRef="#br1" timeOffset="83803.293">896 733 6448 0 0,'0'0'141'0'0,"0"0"23"0"0,0 0 13 0 0,-2 0-19 0 0,-15 0 1330 0 0,18 0-1362 0 0,0 0-1 0 0,1-1 1 0 0,-1 1 0 0 0,0-1 0 0 0,0 1-1 0 0,1-1 1 0 0,-1 1 0 0 0,0-1 0 0 0,0 0-1 0 0,0 1 1 0 0,0-1 0 0 0,1 0 0 0 0,-1 0 0 0 0,0 0-1 0 0,-1 0 1 0 0,1 0 0 0 0,1-1-126 0 0,15-23 761 0 0,-8 13-74 0 0,22-41 431 0 0,-2 15-559 0 0,-13 16 185 0 0,0 2 1 0 0,11-10-745 0 0,-11 13 0 0 0,-4 5 0 0 0,0 0 0 0 0,1 0 0 0 0,5-2 0 0 0,-6 5 0 0 0,0 1 0 0 0,0 0 0 0 0,1 1 0 0 0,1 0 0 0 0,-1 1 0 0 0,1 1 0 0 0,8-3 0 0 0,10-2 0 0 0,19-10 0 0 0,-12 5 0 0 0,-33 13 0 0 0,0 1 0 0 0,0 0 0 0 0,1 0 0 0 0,4 0 0 0 0,19-4 0 0 0,-28 4 9 0 0,0 1 1 0 0,0 0-1 0 0,0-1 1 0 0,0 1-1 0 0,-1 0 1 0 0,1 0 0 0 0,0 0-1 0 0,0 1 1 0 0,0-1-1 0 0,0 0 1 0 0,0 1-10 0 0,3 0 67 0 0,0 1 1 0 0,0 0-1 0 0,0 1 1 0 0,-1-1-1 0 0,3 2-67 0 0,7 7 1204 0 0,-14-11-1679 0 0,0 0-668 0 0,1 1-2677 0 0,1 4-1148 0 0</inkml:trace>
  <inkml:trace contextRef="#ctx0" brushRef="#br1" timeOffset="84245.544">1154 614 8288 0 0,'0'0'381'0'0,"0"0"-6"0"0,0 0-171 0 0,-1 0 394 0 0,-1 1 5812 0 0,-3 1-6277 0 0,1 0 1 0 0,-1 1 0 0 0,1 0 0 0 0,-1 0-1 0 0,1 0 1 0 0,0 1 0 0 0,0-1-1 0 0,0 1 1 0 0,-2 4-134 0 0,1-3-14 0 0,0 0 0 0 0,0-1 0 0 0,0 1 0 0 0,0-1 0 0 0,-1 0 0 0 0,-4 3 14 0 0,5-4 0 0 0,1 0 0 0 0,-1 0 0 0 0,1 1 0 0 0,0-1 0 0 0,0 1 0 0 0,0 0 0 0 0,-2 3 0 0 0,-18 17 0 0 0,-9 2 72 0 0,32-25 299 0 0,-1-1 117 0 0,1-1-407 0 0,-1 1-1 0 0,1-1 1 0 0,-1 0-1 0 0,1 1 1 0 0,-1-1-1 0 0,1 0 1 0 0,0 0-1 0 0,-1 0 1 0 0,1 0-1 0 0,0 0 1 0 0,-1 0-1 0 0,1-1 1 0 0,0 1-1 0 0,0 0 1 0 0,-1-2-81 0 0,-7-23 504 0 0,4 9 341 0 0,-3 0-317 0 0,6 16-522 0 0,1-1-1 0 0,0 0 1 0 0,0 0 0 0 0,0 0 0 0 0,1 0-1 0 0,-1 0 1 0 0,0 0 0 0 0,1 0 0 0 0,-1 0-1 0 0,1 0 1 0 0,-1 0 0 0 0,1 0 0 0 0,0 0-1 0 0,0-2-5 0 0,1-2 0 0 0,0-1 0 0 0,-1 1 0 0 0,1 0 0 0 0,-1-1 0 0 0,-1 1 0 0 0,0 0 0 0 0,0-5 0 0 0,-1-7 0 0 0,3 15 0 0 0,-1 1 0 0 0,0 0 0 0 0,0 0 0 0 0,-1 0 0 0 0,1-1 0 0 0,0 1 0 0 0,-1 0 0 0 0,1 0 0 0 0,-2-2 0 0 0,0-1 0 0 0,0 0 0 0 0,0 0 0 0 0,0 0 0 0 0,1 0 0 0 0,0 0 0 0 0,-1-5 0 0 0,2 7 0 0 0,0 1 0 0 0,-1 0 0 0 0,1-1 0 0 0,-1 1 0 0 0,0 0 0 0 0,0-1 0 0 0,0 1 0 0 0,0 0 0 0 0,0 0 0 0 0,0 0 0 0 0,0 0 0 0 0,-1 0 0 0 0,1 0 0 0 0,-1 0 0 0 0,1 0 0 0 0,-1 1 0 0 0,0-1 0 0 0,0 1 0 0 0,0-1 0 0 0,-7-5-2395 0 0,10 8 603 0 0,-1-1 73 0 0,0 1-4966 0 0</inkml:trace>
  <inkml:trace contextRef="#ctx0" brushRef="#br1" timeOffset="85042.628">1745 406 6448 0 0,'6'-1'54'0'0,"-5"2"-25"0"0,1-1-1 0 0,0 0 1 0 0,-1 0 0 0 0,1 0-1 0 0,0-1 1 0 0,-1 1-1 0 0,1 0 1 0 0,0 0-1 0 0,-1-1 1 0 0,1 1-1 0 0,-1-1 1 0 0,1 0-1 0 0,-1 1 1 0 0,1-1-1 0 0,-1 0-28 0 0,0 0 11 0 0,0 1 0 0 0,0-1 0 0 0,-1 1-1 0 0,1-1 1 0 0,0 1 0 0 0,0-1 0 0 0,0 1-1 0 0,0-1 1 0 0,0 1 0 0 0,0 0-1 0 0,-1 0 1 0 0,1-1 0 0 0,0 1 0 0 0,0 0-1 0 0,1 0-10 0 0,7-3 29 0 0,4-4 565 0 0,-8 5-38 0 0,0-1-1 0 0,0 0 1 0 0,0 0 0 0 0,-1 0-1 0 0,1 0 1 0 0,-1-1 0 0 0,4-3-556 0 0,10-10 3504 0 0,-17 20 442 0 0,-2 14-3594 0 0,0-15-350 0 0,0 0 1 0 0,0 0-1 0 0,-1-1 0 0 0,1 1 1 0 0,0 0-1 0 0,0-1 0 0 0,-1 1 1 0 0,0 0-3 0 0,-11 14-2 0 0,7-4 85 0 0,-1 0 1 0 0,0 0-1 0 0,-1-1 0 0 0,-5 4-83 0 0,5-5 340 0 0,0 0 0 0 0,1 1-1 0 0,1 0 1 0 0,-1 0 0 0 0,0 3-340 0 0,2-2 16 0 0,3-8-16 0 0,0 0 0 0 0,0 1 0 0 0,0-1 0 0 0,1 0 0 0 0,0 1 0 0 0,0 1 0 0 0,1-6 0 0 0,0 0 0 0 0,0 0 0 0 0,-1 1 0 0 0,1-1 0 0 0,0 0 0 0 0,0 1 0 0 0,0-1 0 0 0,0 0 0 0 0,0 0 0 0 0,0 1 0 0 0,1-1 0 0 0,-1 0 0 0 0,0 1 0 0 0,0-1 0 0 0,0 0 0 0 0,0 0 0 0 0,0 1 0 0 0,0-1 0 0 0,0 0 0 0 0,1 0 0 0 0,-1 1 0 0 0,0-1 0 0 0,0 0 0 0 0,0 0 0 0 0,1 0 0 0 0,-1 1 0 0 0,0-1 0 0 0,0 0 0 0 0,0 0 0 0 0,1 0 0 0 0,-1 0 0 0 0,0 1 0 0 0,0-1 0 0 0,1 0 0 0 0,-1 0 0 0 0,0 0 0 0 0,1 0 0 0 0,-1 0 0 0 0,0 0 0 0 0,0 0 0 0 0,1 0 0 0 0,-1 0 0 0 0,0 0 0 0 0,1 0 0 0 0,-1 0 0 0 0,0 0 0 0 0,0 0 0 0 0,1 0 0 0 0,-1 0 0 0 0,12-3 0 0 0,-7 0 0 0 0,1 0 0 0 0,-1 0 0 0 0,0 0 0 0 0,0-1 0 0 0,0 1 0 0 0,0-1 0 0 0,-1 0 0 0 0,2-2 0 0 0,-4 3 0 0 0,1 0 0 0 0,-1 0 0 0 0,1-1 0 0 0,-1 1 0 0 0,0 0 0 0 0,0-1 0 0 0,0 0 0 0 0,-1 1 0 0 0,1-1 0 0 0,-1 0 0 0 0,0 0 0 0 0,0 0 0 0 0,0 0 0 0 0,1-7 0 0 0,1 0 0 0 0,0 1 0 0 0,1-1 0 0 0,0 1 0 0 0,5-10 0 0 0,9-23 0 0 0,-12 28 0 0 0,-5 14 0 0 0,0-1 0 0 0,0 1 0 0 0,0-1 0 0 0,-1 1 0 0 0,1-1 0 0 0,-1 0 0 0 0,1 1 0 0 0,-1-1 0 0 0,0 0 0 0 0,1 1 0 0 0,-1-1 0 0 0,0 0 0 0 0,0 0 0 0 0,0 1 0 0 0,0-1 0 0 0,-1 0 0 0 0,1 1 0 0 0,-1-2 0 0 0,1 2 0 0 0,0 1 0 0 0,0-1 0 0 0,0 0 0 0 0,0 1 0 0 0,-1-1 0 0 0,1 1 0 0 0,0-1 0 0 0,0 1 0 0 0,0-1 0 0 0,0 1 0 0 0,1-1 0 0 0,-1 1 0 0 0,0-1 0 0 0,0 1 0 0 0,0-1 0 0 0,0 1 0 0 0,0-1 0 0 0,1 1 0 0 0,-1-1 0 0 0,0 1 0 0 0,0-1 0 0 0,1 1 0 0 0,-1-1 0 0 0,0 1 0 0 0,1-1 0 0 0,-1 1 0 0 0,0 0 0 0 0,0 0 0 0 0,0 0 0 0 0,1 0 0 0 0,-1 0 0 0 0,0 0 0 0 0,0 0 0 0 0,0 0 0 0 0,0 0 0 0 0,0 0 0 0 0,0 0 0 0 0,0 0 0 0 0,0 0 0 0 0,1 1 0 0 0,-1-1 0 0 0,0 0 0 0 0,0 0 0 0 0,0 0 0 0 0,0 0 0 0 0,0 0 0 0 0,0 0 0 0 0,0 0 0 0 0,0 0 0 0 0,0 0 0 0 0,0 0 0 0 0,0 0 0 0 0,0 0 0 0 0,1 1 0 0 0,-1-1 0 0 0,0 0 0 0 0,0 0 0 0 0,0 0 0 0 0,0 0 0 0 0,0 0 0 0 0,0 0 0 0 0,0 0 0 0 0,0 0 0 0 0,0 1 0 0 0,0-1 0 0 0,0 0 0 0 0,0 0 0 0 0,0 0 0 0 0,0 0 0 0 0,0 0 0 0 0,0 0 0 0 0,0 0 0 0 0,0 0 0 0 0,0 1 0 0 0,0-1 0 0 0,0 0 0 0 0,-1 0 0 0 0,1 0 0 0 0,0 0 0 0 0,1 10 0 0 0,-1-4 0 0 0,6 51 0 0 0,-5-50 0 0 0,1 1 0 0 0,-1-1 0 0 0,3 7 0 0 0,3 17 0 0 0,-6-27 0 0 0,-1 2 0 0 0,1-1 0 0 0,0 0 0 0 0,0 0 0 0 0,0 0 0 0 0,0 1 0 0 0,1-1 0 0 0,0 0 0 0 0,0-1 0 0 0,0 1 0 0 0,1 0 0 0 0,2 4 0 0 0,1-4-64 0 0,-6-4-140 0 0,1-1 0 0 0,0 1 0 0 0,0 0 0 0 0,0-1 0 0 0,-1 1 0 0 0,1-1 0 0 0,0 1 0 0 0,0-1 0 0 0,0 1 0 0 0,0-1 0 0 0,0 0 0 0 0,0 1 0 0 0,0-1-1 0 0,0 0 1 0 0,0 0 0 0 0,0 0 0 0 0,0 0 0 0 0,1 0 0 0 0,-1 0 0 0 0,0 0 0 0 0,0 0 0 0 0,0 0 0 0 0,0 0 0 0 0,0-1 0 0 0,0 1 0 0 0,0 0 0 0 0,0-1 0 0 0,0 1 0 0 0,0-1-1 0 0,0 1 1 0 0,-1-1 0 0 0,1 1 0 0 0,0-1 0 0 0,1 0 204 0 0,-2 1-31 0 0,9-6-5423 0 0</inkml:trace>
  <inkml:trace contextRef="#ctx0" brushRef="#br1" timeOffset="85378.087">2138 248 11976 0 0,'0'0'266'0'0,"0"0"44"0"0,0 0 15 0 0,0 0-26 0 0,0 0-127 0 0,0 0 204 0 0,0 0 110 0 0,0 0 24 0 0,0 0 2 0 0,0 0 0 0 0,0 0 0 0 0,-3 7 1023 0 0,2-5-1391 0 0,0 0 0 0 0,0 0 0 0 0,0 1-1 0 0,0-1 1 0 0,0 0 0 0 0,0 0-1 0 0,0 0 1 0 0,-1 0 0 0 0,1-1-1 0 0,-1 1 1 0 0,0 0-144 0 0,-9 13 51 0 0,2 3-72 0 0,-1 2 1048 0 0,1 0-1 0 0,-4 12-1026 0 0,2-10 18 0 0,9-20-18 0 0,1 1 0 0 0,-1 0-1 0 0,0 0 1 0 0,1 0 0 0 0,0 0 0 0 0,0 1 0 0 0,0-1 0 0 0,0 0-1 0 0,0 1 1 0 0,-2 15 0 0 0,2-11 0 0 0,-1-1 0 0 0,1 0 0 0 0,1 0 0 0 0,-1 1 0 0 0,1-1 0 0 0,1 1 0 0 0,-1-1 0 0 0,1 0 0 0 0,2 7 0 0 0,-2-12 3 0 0,0 1-1 0 0,1 0 0 0 0,-1-1 0 0 0,1 0 0 0 0,0 1 1 0 0,0-1-1 0 0,0 0 0 0 0,0 0 0 0 0,0 0 0 0 0,0 0 1 0 0,0 0-1 0 0,1-1 0 0 0,-1 1 0 0 0,1-1 0 0 0,-1 0 1 0 0,3 2-3 0 0,-1-2-34 0 0,-1 1 0 0 0,1-1 1 0 0,-1 0-1 0 0,1 0 1 0 0,-1 0-1 0 0,1-1 0 0 0,-1 1 1 0 0,1-1-1 0 0,0 0 1 0 0,-1 0-1 0 0,1 0 1 0 0,0-1-1 0 0,1 1 34 0 0,61-19-2672 0 0,-39 8-2713 0 0,-12 5-228 0 0</inkml:trace>
  <inkml:trace contextRef="#ctx0" brushRef="#br1" timeOffset="85690.701">2369 392 11976 0 0,'0'0'546'0'0,"0"0"-10"0"0,-14 1 127 0 0,-1 12 470 0 0,12-11-959 0 0,0 0 0 0 0,1 0 0 0 0,-1 1 0 0 0,1-1 0 0 0,-1 1 0 0 0,1-1 0 0 0,0 1 0 0 0,0 0 0 0 0,0 0 0 0 0,0 0-1 0 0,0 2-173 0 0,0-2 140 0 0,1 0 0 0 0,-1-1 0 0 0,1 1-1 0 0,-1-1 1 0 0,0 1 0 0 0,0-1 0 0 0,0 1-140 0 0,0-1 133 0 0,0 0 1 0 0,0 0 0 0 0,0 1 0 0 0,0-1-1 0 0,1 0 1 0 0,0 1 0 0 0,-1 0-1 0 0,0 2-133 0 0,1-2 36 0 0,0 1 0 0 0,0-1 0 0 0,0 1-1 0 0,0-1 1 0 0,1 1 0 0 0,-1 0 0 0 0,1-1 0 0 0,0 1-1 0 0,0 0 1 0 0,1-1 0 0 0,-1 1 0 0 0,1 0-1 0 0,0-1 1 0 0,-1 1 0 0 0,2-1 0 0 0,-1 1-1 0 0,1 1-35 0 0,0-1 0 0 0,1 0 0 0 0,-1 0 0 0 0,1 0 0 0 0,0 0 0 0 0,1-1 0 0 0,-1 1 0 0 0,0-1 0 0 0,1 0 0 0 0,0 0 0 0 0,4 2 0 0 0,-6-4 0 0 0,0 0 0 0 0,1 0 0 0 0,-1 0 0 0 0,1-1 0 0 0,-1 1 0 0 0,1-1 0 0 0,-1 0 0 0 0,1 0 0 0 0,0 0 0 0 0,-1 0 0 0 0,1 0 0 0 0,-1-1 0 0 0,1 1 0 0 0,-1-1 0 0 0,1 0 0 0 0,-1 1 0 0 0,2-2 0 0 0,1 0 0 0 0,1 0 0 0 0,0-1 0 0 0,-1 0 0 0 0,0 0 0 0 0,1-1 0 0 0,-1 0 0 0 0,-1 1 0 0 0,1-2 0 0 0,0 1 0 0 0,-1 0 0 0 0,0-1 0 0 0,0 0 0 0 0,0 0 0 0 0,-1 0 0 0 0,0 0 0 0 0,0-1 0 0 0,0 0 0 0 0,-1 1 0 0 0,1-1 0 0 0,-1 0 0 0 0,1-5 0 0 0,-3 9-1 0 0,1 0-1 0 0,-1 0 1 0 0,1-1-1 0 0,-1 1 0 0 0,0 0 1 0 0,0 0-1 0 0,0 0 0 0 0,0-1 1 0 0,-1 1-1 0 0,1 0 1 0 0,0 0-1 0 0,-1 0 0 0 0,0-1 1 0 0,1 1-1 0 0,-1 0 1 0 0,0 0-1 0 0,0 0 0 0 0,0 0 1 0 0,0 0-1 0 0,-1 1 0 0 0,1-1 1 0 0,-1 0-1 0 0,1 0 1 0 0,-2 0 1 0 0,1-1 34 0 0,-1 1 0 0 0,0 0 1 0 0,0-1-1 0 0,0 1 1 0 0,-1 1-1 0 0,1-1 0 0 0,0 0 1 0 0,-1 1-1 0 0,1-1 1 0 0,-1 1-1 0 0,1 0 0 0 0,-1 0 1 0 0,0 1-1 0 0,0-1-34 0 0,3 1 50 0 0,-2 0 2 0 0,1-1-1 0 0,-1 1 1 0 0,1 0-1 0 0,-1 0 1 0 0,1 0 0 0 0,-1 0-1 0 0,1 0 1 0 0,-1 1-1 0 0,1-1 1 0 0,-1 1-1 0 0,1-1 1 0 0,-1 1-1 0 0,0 1-51 0 0,2-2-500 0 0,1 0 59 0 0,0 0 436 0 0,-1 0 0 0 0,1 0 0 0 0,0 0 0 0 0,-1 1 0 0 0,1-1 0 0 0,0 0 0 0 0,0 0 0 0 0,-1 0 0 0 0,1 0 0 0 0,0 1 0 0 0,0-1 0 0 0,-1 0 0 0 0,1 0 0 0 0,0 1 0 0 0,0-1 0 0 0,0 0 0 0 0,-1 0 0 0 0,1 1 0 0 0,0-1 0 0 0,0 0 0 0 0,0 0 0 0 0,0 1 0 0 0,0-1 0 0 0,0 0-1 0 0,0 1 1 0 0,-1-1 0 0 0,1 0 0 0 0,0 1 0 0 0,0-1 0 0 0,0 0 0 0 0,0 1 0 0 0,0-1 0 0 0,0 0 5 0 0,0 1-107 0 0,0 0 0 0 0,0-1 0 0 0,0 1 0 0 0,0 0 0 0 0,1-1-1 0 0,-1 1 1 0 0,0 0 0 0 0,0-1 0 0 0,0 1 0 0 0,0 0 0 0 0,1-1-1 0 0,-1 1 1 0 0,0-1 0 0 0,0 1 0 0 0,1 0 0 0 0,-1-1 107 0 0,8 4-3952 0 0,0 1 1907 0 0</inkml:trace>
  <inkml:trace contextRef="#ctx0" brushRef="#br1" timeOffset="86437.404">2590 301 8288 0 0,'0'0'381'0'0,"0"0"-6"0"0,0 0-103 0 0,0 0 462 0 0,0 0 236 0 0,0 0 43 0 0,0 0-60 0 0,0 0-287 0 0,0 0-122 0 0,3 13 996 0 0,-3 12-255 0 0,-1 0 0 0 0,-4 14-1285 0 0,5-32 140 0 0,0 0-1 0 0,1 0 1 0 0,-1-1 0 0 0,1 1-1 0 0,1 0 1 0 0,0-1 0 0 0,-1 1-1 0 0,4 6-139 0 0,-1 1 0 0 0,-3-11 0 0 0,0 1 0 0 0,0-1 0 0 0,0 1 0 0 0,0-1 0 0 0,1 0 0 0 0,0 1 0 0 0,-1-1 0 0 0,1 0 0 0 0,0 0 0 0 0,2 2 0 0 0,-2-3 0 0 0,-1-1 0 0 0,-1 0 0 0 0,1 0 0 0 0,0-1 0 0 0,0 1 0 0 0,0 0 0 0 0,-1 0 0 0 0,1 0 0 0 0,0-1 0 0 0,0 1 0 0 0,0-1 0 0 0,1 1 0 0 0,-1-1 0 0 0,0 1 0 0 0,0-1 0 0 0,0 1 0 0 0,0-1 0 0 0,0 0 0 0 0,0 0 0 0 0,1 0 0 0 0,1 1 50 0 0,-1-1 0 0 0,1 0-1 0 0,0-1 1 0 0,-1 1-1 0 0,1 0 1 0 0,0-1 0 0 0,-1 0-1 0 0,1 1 1 0 0,-1-1-1 0 0,1 0 1 0 0,-1 0 0 0 0,1-1-1 0 0,0 1-49 0 0,3-3 347 0 0,1 0 0 0 0,-1 0 0 0 0,0-1-1 0 0,0 0-346 0 0,-1 0 2 0 0,-1 0 0 0 0,-1-1-1 0 0,1 1 1 0 0,-1-1 0 0 0,0 0-1 0 0,0-1 1 0 0,0 1-1 0 0,-1 0 1 0 0,0-2-2 0 0,0 2 1 0 0,3-6-1 0 0,0-1 0 0 0,1 1 0 0 0,0-1 0 0 0,-2 7 0 0 0,-1 7 0 0 0,-4 10 0 0 0,0 0 0 0 0,1-10 0 0 0,0 0 0 0 0,0 0 0 0 0,0 1 0 0 0,0-1 0 0 0,0 0 0 0 0,0 1 0 0 0,-1-1 0 0 0,1 0 0 0 0,0 0 0 0 0,-1 1 0 0 0,1-1 0 0 0,-1 0 0 0 0,1 0 0 0 0,-1 0 0 0 0,1 1 0 0 0,-1-1 0 0 0,1 0 0 0 0,0 0 0 0 0,-1 0 0 0 0,1 0 0 0 0,0 1 0 0 0,0-1 0 0 0,0 0 0 0 0,0 0 0 0 0,0 0 0 0 0,0 1 0 0 0,0-1 0 0 0,0 0 0 0 0,9 36 0 0 0,-8-34 0 0 0,0 0 0 0 0,0 1 0 0 0,0-1 0 0 0,1 0 0 0 0,-1 0 0 0 0,1 0 0 0 0,0 0 0 0 0,0 0 0 0 0,2 2 0 0 0,6 11 0 0 0,-9-15 0 0 0,-1 1 0 0 0,1 0 0 0 0,0 0 0 0 0,0-1 0 0 0,0 1 0 0 0,0-1 0 0 0,1 1 0 0 0,-1-1 0 0 0,0 1 0 0 0,1-1 0 0 0,-1 0 0 0 0,1 1 0 0 0,-1-1 0 0 0,1 0 0 0 0,-1 0 0 0 0,1 0 0 0 0,0 0 0 0 0,0-1 0 0 0,-1 1 0 0 0,1 0 0 0 0,0-1 0 0 0,2 1 0 0 0,-2-1-104 0 0,0 0 1 0 0,0 0-1 0 0,0 0 0 0 0,0-1 0 0 0,0 1 0 0 0,0-1 0 0 0,0 1 0 0 0,0-1 0 0 0,0 0 0 0 0,0 0 1 0 0,0 1-1 0 0,-1-1 0 0 0,2-1 104 0 0,7-4-5621 0 0,-4 1-623 0 0</inkml:trace>
  <inkml:trace contextRef="#ctx0" brushRef="#br1" timeOffset="89533.961">3071 275 8288 0 0,'0'0'190'0'0,"-10"-7"445"0"0,5 6-370 0 0,0 0 0 0 0,1 1 0 0 0,-1 0-1 0 0,0 0 1 0 0,0 1 0 0 0,1-1 0 0 0,-1 1 0 0 0,-1 0-265 0 0,1-1 72 0 0,4 0 298 0 0,1 0 118 0 0,0 0 22 0 0,0 0-68 0 0,3 11-276 0 0,-1-6-166 0 0,1 0 0 0 0,-1-1 0 0 0,1 0 0 0 0,0 1 0 0 0,0-1 0 0 0,0-1 0 0 0,1 1 0 0 0,0 0 0 0 0,1 1 0 0 0,-1-2 0 0 0,-1 0 0 0 0,0 0 0 0 0,0 0 0 0 0,0 1 0 0 0,0 0 0 0 0,0 0 0 0 0,-1-1 0 0 0,0 1 0 0 0,1 1 0 0 0,-2-1 0 0 0,2 3 0 0 0,-1-3 97 0 0,-1 1 1 0 0,0-1-1 0 0,0 0 1 0 0,-1 1-1 0 0,1-1 1 0 0,-1 1-1 0 0,0-1 1 0 0,0 0-1 0 0,0 1 1 0 0,-1-1-1 0 0,1 1 1 0 0,-1-1-1 0 0,0 0 1 0 0,-1 1-1 0 0,1-1 1 0 0,-1 0-1 0 0,0 0 1 0 0,0 0-1 0 0,0 0 1 0 0,0-1 0 0 0,-3 4-98 0 0,-6 8 550 0 0,9-12-402 0 0,1-1 0 0 0,-1 0 0 0 0,0 0 0 0 0,0 0 0 0 0,0 0 0 0 0,0 0 0 0 0,0 0 0 0 0,0 0 0 0 0,-2 1-148 0 0,-5 3 134 0 0,3-2-128 0 0,0 0 0 0 0,-1-1 1 0 0,1 0-1 0 0,-1 0 0 0 0,-4 1-6 0 0,3 1 0 0 0,7-4 4 0 0,0 0 0 0 0,1-1 0 0 0,-1 1 0 0 0,0-1 0 0 0,0 1 0 0 0,0-1 0 0 0,0 1 0 0 0,0-1 0 0 0,0 1 0 0 0,0-1 0 0 0,0 0 0 0 0,0 0 0 0 0,0 1 0 0 0,0-1 0 0 0,0 0 0 0 0,0 0 0 0 0,-1 0 0 0 0,1 0-4 0 0,0 0 371 0 0,-7-1 378 0 0,0-10-2686 0 0,8 6 915 0 0</inkml:trace>
  <inkml:trace contextRef="#ctx0" brushRef="#br1" timeOffset="89834.591">3305 117 13824 0 0,'0'0'314'0'0,"0"0"46"0"0,0 0 22 0 0,0 0-50 0 0,1 1-220 0 0,0-1-71 0 0,0 1 0 0 0,0 0 1 0 0,0 0-1 0 0,0 0 1 0 0,0 0-1 0 0,0 0 1 0 0,-1 0-1 0 0,1 0 1 0 0,0 0-1 0 0,-1 1 1 0 0,1-1-1 0 0,0 0 0 0 0,-1 0 1 0 0,1 0-1 0 0,-1 1 1 0 0,0-1-1 0 0,1 0 1 0 0,-1 1-1 0 0,0-1 1 0 0,0 0-42 0 0,0 0 105 0 0,1 4 121 0 0,-1 0-1 0 0,0-1 1 0 0,1 1 0 0 0,-2 0-1 0 0,1 2-225 0 0,-1 18-11 0 0,2-17 10 0 0,-1-1-1 0 0,0 1 0 0 0,-1 0 1 0 0,-1 5 1 0 0,-1 26 78 0 0,8 69 1898 0 0,0-74-1976 0 0,-3-18 0 0 0,0 1 0 0 0,-1 5 0 0 0,-3 19-401 0 0,2-40-74 0 0,0-1-1158 0 0,0 0-4505 0 0</inkml:trace>
  <inkml:trace contextRef="#ctx0" brushRef="#br1" timeOffset="90129.031">3133 267 11976 0 0,'0'-1'100'0'0,"1"0"0"0"0,-1 0 0 0 0,1 0 0 0 0,-1 0 0 0 0,1 0 0 0 0,-1 1 0 0 0,1-1 0 0 0,-1 0 0 0 0,1 0 0 0 0,0 0 0 0 0,-1 0 0 0 0,1 1-100 0 0,75-3 114 0 0,-42 1-115 0 0,0 2 1 0 0,0 1-1 0 0,0 1 1 0 0,4 3 0 0 0,-28-4 85 0 0,0 0 0 0 0,0-1 0 0 0,0 0 0 0 0,2 0-85 0 0,-3-1-1332 0 0,1 1 0 0 0,0 0 0 0 0,7 2 1332 0 0,-8 1-4136 0 0</inkml:trace>
  <inkml:trace contextRef="#ctx0" brushRef="#br1" timeOffset="90353.238">3548 273 10136 0 0,'-7'7'177'0'0,"0"-1"1"0"0,0 0 0 0 0,-1 0 0 0 0,-1 0-178 0 0,-18 15 345 0 0,11-7-148 0 0,3-3 562 0 0,1 0 0 0 0,1 1 0 0 0,-5 5-759 0 0,13-13 119 0 0,0-1 0 0 0,1 1-1 0 0,-1 0 1 0 0,1 0 0 0 0,0 0-1 0 0,0 0 1 0 0,0 1 0 0 0,1-1-1 0 0,0 0 1 0 0,-1 1 0 0 0,1-1-1 0 0,1 1 1 0 0,-1-1 0 0 0,1 3-119 0 0,0-6 14 0 0,0 0 0 0 0,0 0 0 0 0,0 0 0 0 0,0 1 1 0 0,0-1-1 0 0,0 0 0 0 0,1 0 0 0 0,-1 0 1 0 0,0 0-1 0 0,1-1 0 0 0,-1 1 0 0 0,1 0 0 0 0,-1 0 1 0 0,1 0-1 0 0,0 0 0 0 0,-1 0 0 0 0,1 0 1 0 0,0-1-1 0 0,-1 1 0 0 0,1 0 0 0 0,0-1 1 0 0,0 1-15 0 0,1 0 69 0 0,0 0 0 0 0,0 0 0 0 0,0 0 0 0 0,0 0 0 0 0,0-1 0 0 0,0 1 0 0 0,0-1 0 0 0,0 1 0 0 0,0-1 0 0 0,2 1-68 0 0,3-1 170 0 0,0 0 0 0 0,0-1 0 0 0,0 1 1 0 0,-1-1-1 0 0,1-1 0 0 0,4 0-171 0 0,2-3 3 0 0,0-1-1 0 0,0 0 0 0 0,0-1 1 0 0,-1 0-1 0 0,0-1 0 0 0,0 0 0 0 0,3-4-2 0 0,-12 10 73 0 0,-1 0 0 0 0,1-1-1 0 0,-1 1 1 0 0,0-1-1 0 0,0 1 1 0 0,0-1 0 0 0,0 0-1 0 0,0 0 1 0 0,-1 1-1 0 0,1-1 1 0 0,-1-1-1 0 0,0 1 1 0 0,0 0 0 0 0,0 0-1 0 0,0 0 1 0 0,0-1-1 0 0,-1 1 1 0 0,1 0 0 0 0,-1 0-1 0 0,0-1 1 0 0,0 1-1 0 0,-1 0 1 0 0,1-1-1 0 0,0 1 1 0 0,-1 0-73 0 0,-1-4-44 0 0,0 1-1 0 0,0 0 1 0 0,-1 0-1 0 0,1 0 0 0 0,-1 0 1 0 0,-1 0-1 0 0,0-1 45 0 0,2 4-72 0 0,0 1 0 0 0,0 1 0 0 0,1-1 0 0 0,-1 0 0 0 0,0 0 0 0 0,0 1 0 0 0,-1-1 0 0 0,1 1 0 0 0,0-1 0 0 0,0 1 0 0 0,-2 0 72 0 0,2 0-724 0 0,-1 0-1 0 0,1 0 0 0 0,-1 1 0 0 0,0-1 1 0 0,1 1-1 0 0,-1-1 0 0 0,-3 1 725 0 0,1 0-5613 0 0</inkml:trace>
  <inkml:trace contextRef="#ctx0" brushRef="#br1" timeOffset="90614.658">3788 364 13824 0 0,'-16'-2'1500'0'0,"41"9"-57"0"0,-2-3-814 0 0,13 1-578 0 0,22-3 1517 0 0,-20 1-4216 0 0,-33-3 1957 0 0,10 1-5105 0 0</inkml:trace>
  <inkml:trace contextRef="#ctx0" brushRef="#br1" timeOffset="91037.388">4281 220 11976 0 0,'0'0'266'0'0,"-13"3"668"0"0,8-1-770 0 0,1 1 0 0 0,-1 1 1 0 0,0-1-1 0 0,1 0 0 0 0,0 1 0 0 0,0 0 1 0 0,0 0-1 0 0,1 0 0 0 0,-1 0 1 0 0,1 1-1 0 0,0 0 0 0 0,0-1 1 0 0,-2 6-165 0 0,4-8 4 0 0,-1 4-2 0 0,0 1-1 0 0,0-1 1 0 0,0 0 0 0 0,1 1-1 0 0,0 0 1 0 0,0-1 0 0 0,1 1-2 0 0,-1-2 0 0 0,2-1 0 0 0,-1 1 0 0 0,1 0 0 0 0,-1-1 0 0 0,1 1 0 0 0,0-1 0 0 0,1 1 0 0 0,-1-1 0 0 0,1 1 0 0 0,0-1 0 0 0,0 1 0 0 0,0-3 0 0 0,0 1 0 0 0,-1-1 0 0 0,1 0 0 0 0,0 0 0 0 0,0 1 0 0 0,0-1 0 0 0,1-1 0 0 0,-1 1 0 0 0,0 0 0 0 0,1 0 0 0 0,-1-1 0 0 0,1 1 0 0 0,0-1 0 0 0,-1 0 0 0 0,1 0 0 0 0,0 0 0 0 0,2 0 0 0 0,2 1 5 0 0,0 0 0 0 0,0-1 0 0 0,0 0 0 0 0,0 0 0 0 0,1 0 0 0 0,-1-1 1 0 0,0-1-1 0 0,0 1 0 0 0,0-1 0 0 0,0 0 0 0 0,1 0 0 0 0,-1-1 0 0 0,-1 0 1 0 0,7-3-6 0 0,-3 1 285 0 0,-7 3-177 0 0,-1 0 0 0 0,-1 1 1 0 0,1-1-1 0 0,0 0 0 0 0,0 0 0 0 0,0-1 1 0 0,0 1-1 0 0,-1 0 0 0 0,1 0 0 0 0,1-2-108 0 0,5-5 397 0 0,-7 7-390 0 0,0 0 0 0 0,0 1-1 0 0,0-1 1 0 0,0 0 0 0 0,0 0 0 0 0,0 0 0 0 0,0 0 0 0 0,0 0-1 0 0,0-1 1 0 0,0 1 0 0 0,-1 0 0 0 0,1 0 0 0 0,0-1-1 0 0,-1 1 1 0 0,1 0 0 0 0,-1 0 0 0 0,0-1 0 0 0,1 1 0 0 0,-1-1-1 0 0,0 1 1 0 0,0 0 0 0 0,0-1 0 0 0,0 1 0 0 0,0-1 0 0 0,0 1-1 0 0,0 0 1 0 0,0-1 0 0 0,-1 1 0 0 0,1-1 0 0 0,0 1-1 0 0,-1 0-6 0 0,0-3 0 0 0,-1 0 0 0 0,1 0 0 0 0,-1 0 0 0 0,0 1 0 0 0,0-1 0 0 0,0 1 0 0 0,-1 0 0 0 0,1-1 0 0 0,-1 1 0 0 0,0 0 0 0 0,0 0 0 0 0,0 0 0 0 0,-2 0 0 0 0,-1-1 0 0 0,1 1 0 0 0,-1-1 0 0 0,1 2 0 0 0,-1-1 0 0 0,0 1 0 0 0,-4-1 0 0 0,-7-3 8 0 0,-2 1 0 0 0,1 1 0 0 0,0 1-1 0 0,-7 0-7 0 0,-17 1-5870 0 0,35 0 902 0 0</inkml:trace>
  <inkml:trace contextRef="#ctx0" brushRef="#br1" timeOffset="91403.449">4552 159 11976 0 0,'0'0'546'0'0,"0"0"-10"0"0,4 8-322 0 0,-1 1-199 0 0,6 21 908 0 0,6 26-923 0 0,-11-29 423 0 0,-1 0 1 0 0,-2 0-1 0 0,-1 25-423 0 0,-1-16 778 0 0,0 1-405 0 0,-1 0-1 0 0,-2 0 0 0 0,-8 31-372 0 0,11-63 0 0 0,0 0 0 0 0,0 1 0 0 0,-1-1 0 0 0,1 1 0 0 0,-1-1 0 0 0,-1 0 0 0 0,1 0 0 0 0,-1 1 0 0 0,-4 1 6 0 0,5-8 35 0 0,1 1-16 0 0,0 0 59 0 0,0 0 0 0 0,0 0 0 0 0,0 0 0 0 0,0 0 0 0 0,0-1 0 0 0,0 1 0 0 0,0 0 0 0 0,0 0 0 0 0,0-1 0 0 0,0 1 0 0 0,0-1 0 0 0,0 1 0 0 0,0-1 0 0 0,0 1 0 0 0,0-1 0 0 0,0 0-84 0 0,-12-15-1087 0 0,13 15 1021 0 0,-6-10-942 0 0,2-2-14 0 0</inkml:trace>
  <inkml:trace contextRef="#ctx0" brushRef="#br1" timeOffset="91676.273">4721 195 10136 0 0,'0'0'230'0'0,"1"0"30"0"0,10 0-58 0 0,-1 2 1 0 0,0 0-1 0 0,0 0 0 0 0,0 1 0 0 0,0 0 0 0 0,0 0 0 0 0,0 1 0 0 0,-1 1 0 0 0,0 0 1 0 0,0 0-203 0 0,-7-4 117 0 0,0 0 1 0 0,0 1-1 0 0,0-1 1 0 0,-1 0-1 0 0,1 1 1 0 0,0 0-1 0 0,-1-1 1 0 0,1 1 0 0 0,-1 0-1 0 0,0 0 1 0 0,1 0-1 0 0,-1 0 1 0 0,0 0-1 0 0,0 0 1 0 0,0 0-1 0 0,-1 0 1 0 0,1 0 0 0 0,0 2-118 0 0,0 2 332 0 0,0 0 1 0 0,-1 0 0 0 0,1 0-1 0 0,-1 0 1 0 0,-1 0-1 0 0,0 2-332 0 0,1-5 112 0 0,-1-1-1 0 0,0 1 0 0 0,1-1 0 0 0,-1 0 0 0 0,0 1 0 0 0,-1-1 0 0 0,1 0 0 0 0,0 0 0 0 0,-1 0 0 0 0,1 0 0 0 0,-1 0 0 0 0,0 0 0 0 0,1 0 0 0 0,-1-1 0 0 0,0 1 0 0 0,-1 0-111 0 0,-35 23 872 0 0,37-25-874 0 0,-16 9-170 0 0,-1-2 1 0 0,0 0-1 0 0,0 0 0 0 0,-1-2 0 0 0,-9 1 172 0 0,2-1-1128 0 0,-20-1 1128 0 0,15-1 12 0 0,27-3-316 0 0,0 0 0 0 0,0-1 0 0 0,0 0 0 0 0,0 1 0 0 0,0-2 0 0 0,0 1 0 0 0,0 0 0 0 0,0-1 0 0 0,1 0 0 0 0,-1 1 0 0 0,0-1-1 0 0,1-1 1 0 0,-1 1 0 0 0,0-1 304 0 0,-9-6-1534 0 0</inkml:trace>
  <inkml:trace contextRef="#ctx0" brushRef="#br1" timeOffset="91862.863">4920 1 13072 0 0,'0'0'297'0'0,"0"0"39"0"0,0 0 19 0 0,6 6 77 0 0,-3-1-371 0 0,-1-1 1 0 0,1 1 0 0 0,-1 0-1 0 0,0 0 1 0 0,-1 0 0 0 0,1 0 0 0 0,-1 0-1 0 0,0 0 1 0 0,0 0 0 0 0,-1 1-1 0 0,1-1 1 0 0,-1 0 0 0 0,-1 2-62 0 0,0 13 616 0 0,-2-1-1 0 0,0 0 1 0 0,-1 1-616 0 0,-6 34 234 0 0,7-25-215 0 0,0-1 405 0 0,0 19-424 0 0,8 1 1378 0 0,-3-30-1296 0 0,0 0-1 0 0,-1 5-81 0 0,-1-22-337 0 0,0-1-138 0 0,0 0-1158 0 0,0 0-4505 0 0</inkml:trace>
  <inkml:trace contextRef="#ctx0" brushRef="#br1" timeOffset="92103.219">4914 190 11976 0 0,'0'0'266'0'0,"2"0"44"0"0,26 5-79 0 0,0-1 1 0 0,0-1 0 0 0,6-2-232 0 0,-13 0 111 0 0,7 1 569 0 0,-1 1 0 0 0,0 2 0 0 0,1 1-680 0 0,-26-6 63 0 0,-1 0 0 0 0,0 0 0 0 0,0 1 0 0 0,0-1 0 0 0,0 1 0 0 0,0-1 0 0 0,0 1 0 0 0,0-1 0 0 0,0 1 0 0 0,0 0 0 0 0,0-1 0 0 0,0 1 0 0 0,0 0 0 0 0,0 0 0 0 0,0 0 0 0 0,0 0 0 0 0,-1 0 0 0 0,1 0 0 0 0,0 0 0 0 0,-1 0 0 0 0,1 0 0 0 0,-1 0 0 0 0,1 0 0 0 0,-1 0 0 0 0,1 0 0 0 0,-1 1 0 0 0,0-1 0 0 0,0 0 0 0 0,1 0 0 0 0,-1 0 0 0 0,0 1 0 0 0,0-1 0 0 0,0 0-63 0 0,-1 3 119 0 0,1 0 0 0 0,-1-1 0 0 0,0 1 0 0 0,0 0 1 0 0,0-1-1 0 0,0 1 0 0 0,-1-1 0 0 0,1 0 0 0 0,-2 3-119 0 0,-20 41 617 0 0,-12-1-343 0 0,21-29-283 0 0,14-17-31 0 0,0 0-1 0 0,0 1 0 0 0,0-1 0 0 0,0 0 0 0 0,0 0 1 0 0,1 0-1 0 0,-1 0 0 0 0,0 0 0 0 0,0 0 0 0 0,0 0 1 0 0,0 0-1 0 0,0 0 0 0 0,0 0 0 0 0,0 0 0 0 0,0 0 1 0 0,0 0-1 0 0,0 0 0 0 0,0 0 0 0 0,0 0 0 0 0,0 0 1 0 0,1 0-1 0 0,-1 1 0 0 0,0-1 0 0 0,0 0 0 0 0,0 0 1 0 0,0 0-1 0 0,0 0 0 0 0,0 0 0 0 0,0 0 0 0 0,0 0 0 0 0,0 0 1 0 0,0 0-1 0 0,0 0 0 0 0,0 0 0 0 0,0 1 0 0 0,0-1 1 0 0,0 0-1 0 0,0 0 0 0 0,0 0 0 0 0,0 0 0 0 0,0 0 1 0 0,0 0-1 0 0,0 0 0 0 0,0 0 0 0 0,0 0 0 0 0,-1 0 1 0 0,1 1-1 0 0,0-1 0 0 0,0 0 0 0 0,0 0 0 0 0,0 0 1 0 0,0 0-1 0 0,0 0 0 0 0,0 0 0 0 0,0 0 0 0 0,0 0 1 0 0,0 0-1 0 0,0 0 0 0 0,0 0 0 0 0,0 0 0 0 0,0 0 1 0 0,-1 0-1 0 0,1 0 0 0 0,0 0 0 0 0,0 0 41 0 0,6-1-2280 0 0,-6 1 1862 0 0,12-5-5631 0 0</inkml:trace>
  <inkml:trace contextRef="#ctx0" brushRef="#br1" timeOffset="92439.287">5357 90 3680 0 0,'0'0'328'0'0,"0"0"-264"0"0,0 0-64 0 0,0 0 0 0 0,0 0 1832 0 0,0 0 352 0 0,7 8 72 0 0,-7 0 16 0 0,2 1-1832 0 0,2-1-368 0 0,-4-8-72 0 0,3 8-3496 0 0,0-2-704 0 0</inkml:trace>
  <inkml:trace contextRef="#ctx0" brushRef="#br1" timeOffset="92714.984">5501 151 11976 0 0,'-7'5'576'0'0,"0"-1"-327"0"0,-5 1 25 0 0,1 0 0 0 0,-1 2 0 0 0,1-1 0 0 0,1 2 0 0 0,-1-1 0 0 0,2 1 1 0 0,-6 6-275 0 0,-1 3 674 0 0,6-7-232 0 0,1 0 1 0 0,0 1-1 0 0,0 1 1 0 0,2-1-1 0 0,-2 4-442 0 0,8-14 23 0 0,0 1 0 0 0,0-1 0 0 0,1 0 0 0 0,-1 1 0 0 0,1-1 0 0 0,0 1-1 0 0,-1-1 1 0 0,1 1 0 0 0,0-1 0 0 0,0 1 0 0 0,0-1 0 0 0,0 1 0 0 0,0-1 0 0 0,0 1 0 0 0,0-1-1 0 0,0 1 1 0 0,1-1 0 0 0,-1 1 0 0 0,1-1 0 0 0,-1 1-23 0 0,1 0 53 0 0,1 0-1 0 0,-1 1 0 0 0,0-1 1 0 0,1 0-1 0 0,0 0 1 0 0,-1 0-1 0 0,1 0 1 0 0,0-1-1 0 0,0 1 0 0 0,0 0 1 0 0,1 0-53 0 0,3 2 84 0 0,0-1 0 0 0,0 0 1 0 0,0 0-1 0 0,0-1 0 0 0,0 1 1 0 0,1-1-1 0 0,-1 0 0 0 0,1-1 0 0 0,-1 0-84 0 0,10 1 27 0 0,-1-2 0 0 0,1 1 0 0 0,-1-2 0 0 0,11-2-27 0 0,65-12-1195 0 0,-75 12 524 0 0,24-6-340 0 0,-7 5-11 0 0</inkml:trace>
  <inkml:trace contextRef="#ctx0" brushRef="#br1" timeOffset="93473.261">3460 991 11976 0 0,'0'0'266'0'0,"0"0"44"0"0,0 0 15 0 0,0 0-26 0 0,0 0-127 0 0,0 0 204 0 0,0 0 110 0 0,0 0 24 0 0,0 0-68 0 0,4 14-276 0 0,-2-3-11 0 0,1-1 0 0 0,-1 0 0 0 0,-1 1 0 0 0,0-1 0 0 0,-1 0 0 0 0,0 8-155 0 0,-7 38 1117 0 0,5-46-1117 0 0,-5 8 0 0 0,16-25 0 0 0,4-9 0 0 0,26-36 0 0 0,-27 35 0 0 0,0 0 0 0 0,1 1 0 0 0,13-12 0 0 0,-17 19 0 0 0,0 1 0 0 0,0 1 0 0 0,1-1 0 0 0,0 2 0 0 0,0-1 0 0 0,1 1 0 0 0,2 0 0 0 0,-7 3 117 0 0,1 0 0 0 0,-1 1 0 0 0,1 0-1 0 0,0 0 1 0 0,-1 0 0 0 0,1 1-1 0 0,0 0 1 0 0,5 0-117 0 0,-9 2-27 0 0,-1-1-1 0 0,0 0 1 0 0,1 0 0 0 0,-1 1-1 0 0,1-1 1 0 0,-1 1-1 0 0,0 0 1 0 0,0 0 0 0 0,1 0-1 0 0,-1 0 1 0 0,0 0-1 0 0,0 0 1 0 0,0 0 0 0 0,0 1-1 0 0,0-1 1 0 0,-1 1-1 0 0,1 0 1 0 0,0-1 0 0 0,-1 1-1 0 0,1 0 1 0 0,-1 0-1 0 0,1 0 1 0 0,-1 0 0 0 0,0 0-1 0 0,0 0 1 0 0,0 1 27 0 0,0 0-11 0 0,1 0 1 0 0,-2 0 0 0 0,1 0-1 0 0,0 1 1 0 0,-1-1 0 0 0,1 0-1 0 0,-1 0 1 0 0,0 1 0 0 0,0-1-1 0 0,0 0 1 0 0,-1 0 0 0 0,1 1-1 0 0,-1-1 1 0 0,0 0 0 0 0,0 0-1 0 0,0 1 11 0 0,0-1 0 0 0,1 0 0 0 0,-1-1 0 0 0,1 1 0 0 0,-1 0 0 0 0,1 0 0 0 0,0-1 0 0 0,0 1 0 0 0,0 2 0 0 0,1-2 0 0 0,-1-1 0 0 0,0 1 0 0 0,0-1 0 0 0,0 1 0 0 0,-1-1 0 0 0,1 1 0 0 0,0-1 0 0 0,-1 1 0 0 0,0-1 0 0 0,0 1 0 0 0,0 0 0 0 0,-1 1 10 0 0,-6 17 382 0 0,8-20-365 0 0,0-1 1 0 0,0 0-1 0 0,0 0 1 0 0,0 1 0 0 0,0-1-1 0 0,0 0 1 0 0,0 1-1 0 0,0-1 1 0 0,0 0-1 0 0,0 0 1 0 0,0 1 0 0 0,0-1-1 0 0,0 0 1 0 0,0 0-1 0 0,0 1 1 0 0,-1-1-1 0 0,1 0 1 0 0,0 0 0 0 0,0 0-1 0 0,0 1 1 0 0,0-1-1 0 0,-1 0 1 0 0,1 0-1 0 0,0 0 1 0 0,0 1-1 0 0,0-1 1 0 0,-1 0 0 0 0,1 0-1 0 0,0 0 1 0 0,0 0-1 0 0,-1 0 1 0 0,1 0-1 0 0,0 1 1 0 0,0-1 0 0 0,-1 0-1 0 0,1 0-27 0 0,0-1 26 0 0,-1 1 0 0 0,1 0 0 0 0,0-1 0 0 0,-1 1 0 0 0,1 0 0 0 0,0-1 0 0 0,0 1 0 0 0,-1 0 0 0 0,1-1 0 0 0,0 1 0 0 0,0-1 0 0 0,0 1 0 0 0,0 0 0 0 0,-1-1 0 0 0,1 1 0 0 0,0-1 0 0 0,0 1 0 0 0,0-1 0 0 0,0 1 0 0 0,0-1 0 0 0,0 1 0 0 0,0-1 0 0 0,0 1-26 0 0,0 0 0 0 0,0-2 0 0 0,0 0 0 0 0,0 1 0 0 0,0-1 0 0 0,0 0 0 0 0,0 1 0 0 0,1-1 0 0 0,-1 0 0 0 0,0 1 0 0 0,1-1 0 0 0,-1 1 0 0 0,1-1 0 0 0,-1 0 0 0 0,1 1 0 0 0,0-1 0 0 0,0 1 0 0 0,0 0 0 0 0,0-1 0 0 0,1 0 0 0 0,26-40 0 0 0,-25 38 0 0 0,-2 3 0 0 0,-1-1 0 0 0,1 1 0 0 0,0 0 0 0 0,0 0 0 0 0,-1 0 0 0 0,1 0 0 0 0,0 0 0 0 0,0 0 0 0 0,0 1 0 0 0,0-1 0 0 0,0 0 0 0 0,0 0 0 0 0,1 0 0 0 0,5 1 0 0 0,5 6 0 0 0,-10-3 0 0 0,-2-1 0 0 0,3 2 0 0 0,-1-1 0 0 0,0 1 0 0 0,-1-1 0 0 0,1 1 0 0 0,-1 0 0 0 0,1-1 0 0 0,-1 1 0 0 0,0 0-1 0 0,-1 0 1 0 0,1 0 0 0 0,-1 0 0 0 0,1 0 0 0 0,-1 4 0 0 0,2 17 73 0 0,1-7 831 0 0,-3-14-827 0 0,0-1 1 0 0,0 0 0 0 0,1 1-1 0 0,0-1 1 0 0,0 1-1 0 0,0-1 1 0 0,0 0-1 0 0,0 0 1 0 0,1 0 0 0 0,-1 0-1 0 0,1 0 1 0 0,0 0-1 0 0,1 1-77 0 0,-3-3-97 0 0,1 0 1 0 0,0 0-1 0 0,0-1 0 0 0,0 1 0 0 0,1 0 0 0 0,-1 0 0 0 0,0-1 0 0 0,0 1 0 0 0,0 0 0 0 0,0-1 1 0 0,1 1-1 0 0,-1-1 0 0 0,0 0 0 0 0,1 1 0 0 0,-1-1 0 0 0,0 0 0 0 0,0 0 0 0 0,1 0 0 0 0,-1 0 1 0 0,0 0-1 0 0,1 0 0 0 0,-1 0 0 0 0,0-1 0 0 0,1 1 0 0 0,-1 0 97 0 0,6-2-398 0 0,0 1-1 0 0,0-1 1 0 0,-1-1-1 0 0,2 0 399 0 0,32-17-4217 0 0,-27 12 2683 0 0</inkml:trace>
  <inkml:trace contextRef="#ctx0" brushRef="#br1" timeOffset="93785.278">4238 980 11976 0 0,'-3'0'183'0'0,"0"1"1"0"0,0-1-1 0 0,0 1 1 0 0,0 0 0 0 0,0 0-1 0 0,0 0 1 0 0,0 0-1 0 0,0 1 1 0 0,1-1-1 0 0,-1 1 1 0 0,1 0 0 0 0,-1-1-1 0 0,1 2-183 0 0,-5 2 474 0 0,1 1-1 0 0,0 0 0 0 0,0 0 1 0 0,0 0-474 0 0,-18 23 1080 0 0,8-11-340 0 0,1 0-1 0 0,-4 9-739 0 0,12-19 419 0 0,7-7-407 0 0,-1 0-1 0 0,0 0 0 0 0,0 0 0 0 0,0 0 0 0 0,1 0 0 0 0,-1 0 0 0 0,1 0 0 0 0,-1 0 0 0 0,0 0 1 0 0,1 0-1 0 0,0 0 0 0 0,-1 1 0 0 0,1-1 0 0 0,0 0 0 0 0,0 0 0 0 0,0 0 0 0 0,-1 1-11 0 0,2-1 0 0 0,-1-1 0 0 0,0 1 0 0 0,0 0 0 0 0,1 0 0 0 0,-1-1 0 0 0,1 1 0 0 0,-1 0 0 0 0,0-1 0 0 0,1 1 0 0 0,-1-1 0 0 0,1 1 0 0 0,-1 0 0 0 0,1-1 0 0 0,0 1 0 0 0,-1-1 0 0 0,1 1 0 0 0,0-1 0 0 0,-1 0 0 0 0,1 1 0 0 0,0-1 0 0 0,-1 0 0 0 0,1 1 0 0 0,0-1 0 0 0,0 0 0 0 0,-1 0 0 0 0,1 0 0 0 0,0 0 0 0 0,0 0 0 0 0,-1 0 0 0 0,1 0 0 0 0,0 0 0 0 0,0 0 0 0 0,0 0 0 0 0,0 0 0 0 0,6 1 0 0 0,0-1 0 0 0,0-1 0 0 0,0 1 0 0 0,0-1 0 0 0,0 0 0 0 0,0-1 0 0 0,-1 0 0 0 0,1 0 0 0 0,5-2 0 0 0,1-2 0 0 0,0 0 0 0 0,-1-1 0 0 0,1-1 0 0 0,2-2 0 0 0,-14 9 0 0 0,1 0 0 0 0,-1 0 0 0 0,0 0 0 0 0,0 0 0 0 0,0 0 0 0 0,0 0 0 0 0,0 0 0 0 0,0 0 0 0 0,0 0 0 0 0,0 0 0 0 0,0 0 0 0 0,0-1 0 0 0,-1 1 0 0 0,1 0 0 0 0,0-1 0 0 0,-1 1 0 0 0,1 0 0 0 0,-1-1 0 0 0,0 1 0 0 0,1-1 0 0 0,-1 1 0 0 0,0-1 0 0 0,0 1 0 0 0,0-1 0 0 0,0 1 0 0 0,0-1 0 0 0,0 1 0 0 0,-1 0 0 0 0,1-1 0 0 0,0 1 0 0 0,-1-1 0 0 0,1 1 0 0 0,-1-1 0 0 0,1 1 0 0 0,-1 0 0 0 0,0 0 0 0 0,1-1 0 0 0,-1 1 0 0 0,0 0 0 0 0,0 0 0 0 0,0 0 0 0 0,0 0 0 0 0,0 0 0 0 0,0 0 0 0 0,-1-1 0 0 0,-5-1 0 0 0,0-1 0 0 0,1 1 0 0 0,-1 0 0 0 0,-1 1 0 0 0,1 0 0 0 0,0 0 0 0 0,-1 1 0 0 0,1 0 0 0 0,-1 0 0 0 0,1 0 0 0 0,-1 1 0 0 0,1 0 0 0 0,-1 1 0 0 0,1 0 0 0 0,-1 0 0 0 0,1 0 0 0 0,-1 1 0 0 0,-1 1 0 0 0,-11 3 7 0 0,15-5-183 0 0,0 1-1 0 0,1 0 1 0 0,-1-1-1 0 0,0 2 0 0 0,-4 1 177 0 0,6-1-269 0 0,3-3-4835 0 0,0 0 3570 0 0</inkml:trace>
  <inkml:trace contextRef="#ctx0" brushRef="#br1" timeOffset="94690.122">4596 958 11976 0 0,'-3'0'124'0'0,"1"-1"0"0"0,-1 1 0 0 0,0 0 0 0 0,0 0 0 0 0,0 1 0 0 0,1-1 0 0 0,-1 1 0 0 0,0-1 0 0 0,1 1 0 0 0,-1 0 0 0 0,0 0 1 0 0,1 0-1 0 0,-1 0 0 0 0,-1 2-124 0 0,-35 21 1449 0 0,-7 8-1269 0 0,12-9 248 0 0,-29 25-428 0 0,55-41 321 0 0,1 0 0 0 0,0 1 0 0 0,0-1 0 0 0,1 1 0 0 0,-3 4-321 0 0,9-11 0 0 0,-1-1 0 0 0,1 1 0 0 0,0-1 0 0 0,-1 1 0 0 0,1 0 0 0 0,-1-1 0 0 0,1 1 0 0 0,0-1 0 0 0,0 1 0 0 0,-1 0 0 0 0,1-1 0 0 0,0 1 0 0 0,0 0 0 0 0,0-1 0 0 0,0 1 0 0 0,0-1 0 0 0,0 1 0 0 0,0 0 0 0 0,0-1 0 0 0,0 1 0 0 0,0 0 0 0 0,0-1 0 0 0,0 1 0 0 0,0 0 0 0 0,1-1 0 0 0,-1 1 0 0 0,0 0 0 0 0,0-1 0 0 0,1 1 0 0 0,-1-1 0 0 0,0 1 0 0 0,1-1 0 0 0,-1 1 0 0 0,1-1 0 0 0,-1 1 0 0 0,0-1 0 0 0,1 1 0 0 0,-1-1 0 0 0,1 1 0 0 0,0-1 0 0 0,-1 0 0 0 0,1 1 0 0 0,-1-1 0 0 0,1 0 0 0 0,-1 1 0 0 0,1-1 0 0 0,0 0 0 0 0,-1 0 0 0 0,1 0-1 0 0,0 0 1 0 0,-1 0 0 0 0,4 1 64 0 0,-1 0-1 0 0,0-1 1 0 0,1 0-1 0 0,-1 0 0 0 0,0 0 1 0 0,1 0-1 0 0,2-1-63 0 0,8-2 107 0 0,-1-1 0 0 0,-1 0 0 0 0,1-1 0 0 0,0 0 0 0 0,-1-1 0 0 0,0-1 0 0 0,-1 1 0 0 0,1-2 0 0 0,-1 0 0 0 0,-1 0 0 0 0,0-1 0 0 0,0 0 0 0 0,0-1 0 0 0,-1 0 0 0 0,1-3-107 0 0,16-21 0 0 0,-13 19 0 0 0,0-2 0 0 0,-2 1 0 0 0,0-2 0 0 0,3-6 0 0 0,1-7 0 0 0,-7 18 0 0 0,-2-1 0 0 0,0 0 0 0 0,0 0 0 0 0,2-12 0 0 0,-4 10 0 0 0,-2 11 0 0 0,0 0 0 0 0,-1 0 0 0 0,0-1 0 0 0,0 1 0 0 0,0-1 0 0 0,-1 1 0 0 0,0-1 0 0 0,0-1 0 0 0,0 7 0 0 0,0 0 0 0 0,0-1 0 0 0,0 1 0 0 0,0 0 0 0 0,0 0 0 0 0,0 0 0 0 0,0 0 0 0 0,0-1 0 0 0,0 1 0 0 0,-1 0 0 0 0,1 0 0 0 0,0 0 0 0 0,0 0 0 0 0,0 0 0 0 0,0-1 0 0 0,0 1 0 0 0,-1 0 0 0 0,1 0 0 0 0,0 0 0 0 0,0 0 0 0 0,0 0 0 0 0,0 0 0 0 0,-1 0 0 0 0,1 0 0 0 0,0 0 0 0 0,0 0 0 0 0,0 0 0 0 0,-1 0 0 0 0,1 0 0 0 0,0 0 0 0 0,0 0 0 0 0,0 0 0 0 0,-1 0 0 0 0,1 0 0 0 0,0 0 0 0 0,0 0 0 0 0,0 0 0 0 0,0 0 0 0 0,-1 0 0 0 0,1 0 0 0 0,0 0 0 0 0,0 0 0 0 0,0 0 0 0 0,0 0 0 0 0,-1 0 0 0 0,1 1 0 0 0,0-1 0 0 0,0 0 0 0 0,0 0 0 0 0,0 0 0 0 0,0 0 0 0 0,-1 0 0 0 0,1 1 0 0 0,0-1 0 0 0,0 0 0 0 0,0 0 0 0 0,0 0 0 0 0,0 0 0 0 0,0 1 0 0 0,0-1 0 0 0,0 0 0 0 0,-9 10 0 0 0,0 1 0 0 0,1 1 0 0 0,1-1 0 0 0,0 1 0 0 0,0 0 0 0 0,1 1 0 0 0,1 0 0 0 0,-3 8 0 0 0,2 1 0 0 0,0 1 0 0 0,2-1 0 0 0,0 1 0 0 0,0 17 0 0 0,3-28 0 0 0,1 0 0 0 0,0-1 0 0 0,1 1 0 0 0,1 11 0 0 0,-1-22 0 0 0,0 1 0 0 0,0 0 0 0 0,0 0 0 0 0,0 0 0 0 0,0-1 0 0 0,0 1 0 0 0,0-1 0 0 0,0 1 0 0 0,1-1 0 0 0,-1 1 0 0 0,0-1 0 0 0,1 0 0 0 0,0 1 0 0 0,-1-1 0 0 0,1 0 0 0 0,0 0 0 0 0,8 2 0 0 0,-6-3 76 0 0,0 0 0 0 0,0 0 0 0 0,0 0 0 0 0,1 0 0 0 0,-1-1 0 0 0,0 0-1 0 0,0 0 1 0 0,0 0 0 0 0,0 0 0 0 0,0-1 0 0 0,0 1 0 0 0,0-1-1 0 0,0 0 1 0 0,-1 0 0 0 0,1 0 0 0 0,-1-1 0 0 0,0 1 0 0 0,1-1 0 0 0,-1 0-1 0 0,0 0 1 0 0,0 0 0 0 0,-1 0 0 0 0,1-1 0 0 0,-1 1 0 0 0,0-1-1 0 0,0 0 1 0 0,1-1-76 0 0,-2 2 0 0 0,1 1 0 0 0,-1-1 0 0 0,1 0 0 0 0,0 1 0 0 0,0 0 0 0 0,0-1 0 0 0,0 1 0 0 0,1-1 0 0 0,13-18 0 0 0,-14 18 0 0 0,-1 1 0 0 0,1-1 0 0 0,0 1 0 0 0,0-1 0 0 0,0 1 0 0 0,0 0 0 0 0,0-1 0 0 0,0 1 0 0 0,0 0 0 0 0,1 1 0 0 0,-1-1 0 0 0,2-1 0 0 0,-4 3 0 0 0,0 0 0 0 0,1 0 0 0 0,-1 0 0 0 0,1 0 0 0 0,-1 0 0 0 0,0 0 0 0 0,1 0 0 0 0,-1 0 0 0 0,1 0 0 0 0,-1 0 0 0 0,0 0 0 0 0,1 0 0 0 0,-1 0 0 0 0,1 0 0 0 0,-1 0 0 0 0,0 0 0 0 0,1 0 0 0 0,-1 0 0 0 0,0 0 0 0 0,1 0 0 0 0,-1 1 0 0 0,0-1 0 0 0,1 0 0 0 0,-1 0 0 0 0,0 0 0 0 0,1 1 0 0 0,-1-1 0 0 0,0 0 0 0 0,1 1 0 0 0,-1-1 0 0 0,0 0 0 0 0,0 0 0 0 0,0 1 0 0 0,1-1 0 0 0,-1 0 0 0 0,0 1 0 0 0,0-1 0 0 0,0 1 0 0 0,0-1 0 0 0,1 0 0 0 0,-1 1 0 0 0,0-1 0 0 0,0 0 0 0 0,0 1 0 0 0,0-1 0 0 0,0 1 0 0 0,0-1 0 0 0,0 0 0 0 0,0 1 0 0 0,0-1 0 0 0,0 1 0 0 0,-1-1 0 0 0,2 7 0 0 0,-1-1 0 0 0,0 1 0 0 0,0 0 0 0 0,-1 1 0 0 0,0-2 0 0 0,1-1 0 0 0,0 0 0 0 0,0 0 0 0 0,0 1 0 0 0,0-1 0 0 0,1 0 0 0 0,0 0 0 0 0,0 0 0 0 0,0 0 0 0 0,1 0 0 0 0,1 3 0 0 0,-3-5 0 0 0,1-2 0 0 0,-1 0 0 0 0,0 0 0 0 0,0 0 0 0 0,1-1 0 0 0,-1 1 0 0 0,1 0 0 0 0,-1 0 0 0 0,1 0 0 0 0,-1-1 0 0 0,1 1 0 0 0,-1 0 0 0 0,1-1 0 0 0,0 1 0 0 0,-1-1 0 0 0,1 1 0 0 0,0 0 0 0 0,0-1 0 0 0,-1 1 0 0 0,1-1 0 0 0,0 0 0 0 0,0 1 0 0 0,0-1 0 0 0,-1 0 0 0 0,1 1 0 0 0,8 1 0 0 0,3-2 0 0 0,-9-3 0 0 0,-2 2 0 0 0,3-1 0 0 0,0-1 0 0 0,-1 0 0 0 0,1 0 0 0 0,-1 0 0 0 0,0-1 0 0 0,0 1 0 0 0,0-1 0 0 0,0 1 0 0 0,0-1 0 0 0,-1 0 0 0 0,1 0 0 0 0,-1 0 0 0 0,0-1 0 0 0,-1 1 0 0 0,1 0 0 0 0,-1-1 0 0 0,0 1 0 0 0,0-1 0 0 0,0 0 0 0 0,0 2 0 0 0,0 0 0 0 0,0-1 0 0 0,0 1 0 0 0,0 0 0 0 0,1 0 0 0 0,1-2 0 0 0,6-17 0 0 0,-9 22 0 0 0,0 0 0 0 0,0 0 0 0 0,0 0 0 0 0,0 1 0 0 0,0-1 0 0 0,0 0 0 0 0,0 0 0 0 0,0 0 0 0 0,0 0 0 0 0,0 0 0 0 0,0 0 0 0 0,1 0 0 0 0,-1 0 0 0 0,0 1 0 0 0,0-1 0 0 0,0 0 0 0 0,0 0 0 0 0,0 0 0 0 0,0 0 0 0 0,0 0 0 0 0,0 0 0 0 0,1 0 0 0 0,-1 0 0 0 0,0 0 0 0 0,0 0 0 0 0,0 0 0 0 0,0 0 0 0 0,0 0 0 0 0,0 0 0 0 0,1 0 0 0 0,-1 0 0 0 0,0 0 0 0 0,0 0 0 0 0,0 0 0 0 0,0 0 0 0 0,0 0 0 0 0,0 0 0 0 0,0 0 0 0 0,1 0 0 0 0,-1 0 0 0 0,0 0 0 0 0,0 0 0 0 0,0 0 0 0 0,0-1 0 0 0,0 1 0 0 0,0 0 0 0 0,0 0 0 0 0,0 0 0 0 0,1 0 0 0 0,-1 0 0 0 0,0 0 0 0 0,0 0 0 0 0,0 0 0 0 0,0 0 0 0 0,0-1 0 0 0,0 1 0 0 0,0 0 0 0 0,0 0 0 0 0,0 0 0 0 0,0 0 0 0 0,0 0 0 0 0,0 0 0 0 0,0-1 0 0 0,5 10 0 0 0,-5-7 0 0 0,2 3 0 0 0,0 0 0 0 0,0 0 0 0 0,-1 1 0 0 0,0-1 0 0 0,0 0 0 0 0,0 1 0 0 0,-1 2 0 0 0,2-3 0 0 0,-1 0 0 0 0,1-1 0 0 0,0 1 0 0 0,0-1 0 0 0,0 1 0 0 0,1-1 0 0 0,0 0 0 0 0,0 1 0 0 0,0-2 0 0 0,0 1 0 0 0,2 1 0 0 0,-3-3 1 0 0,0 0-1 0 0,0 0 0 0 0,0 0 0 0 0,1-1 0 0 0,-1 1 1 0 0,0-1-1 0 0,1 1 0 0 0,-1-1 0 0 0,1 0 1 0 0,0 0-1 0 0,-1 0 0 0 0,1-1 0 0 0,0 1 0 0 0,0-1 1 0 0,0 1-1 0 0,-1-1 0 0 0,1 0 0 0 0,0 0 1 0 0,0 0-1 0 0,0 0 0 0 0,-1-1 0 0 0,1 1 1 0 0,0-1-1 0 0,0 0 0 0 0,1 0 0 0 0,6-2-12 0 0,-1-1 1 0 0,1 0-1 0 0,-1-1 1 0 0,0 0-1 0 0,0 0 0 0 0,5-5 12 0 0,-8 6-333 0 0,0 0 0 0 0,-1 0 1 0 0,0-1-1 0 0,0 0 0 0 0,0 0 0 0 0,0 0 0 0 0,-1-1 0 0 0,1 1 0 0 0,-1-1 0 0 0,-1 0 0 0 0,1 0 0 0 0,-1 0 0 0 0,0-1 0 0 0,1-3 333 0 0,8-24-1524 0 0,4 3-10 0 0</inkml:trace>
  <inkml:trace contextRef="#ctx0" brushRef="#br1" timeOffset="94952.385">5304 638 11976 0 0,'0'0'546'0'0,"-1"1"-10"0"0,0 0-393 0 0,0 0 0 0 0,0 0 0 0 0,0 0 0 0 0,-1 0 0 0 0,1 0 0 0 0,0 0 0 0 0,1 0 0 0 0,-1 0 0 0 0,0 0 0 0 0,0 0 0 0 0,0 1 0 0 0,1-1 0 0 0,-1 0 0 0 0,1 1 0 0 0,-1-1 0 0 0,1 0 0 0 0,-1 1 0 0 0,1-1 0 0 0,0 1 0 0 0,0-1 0 0 0,0 1 0 0 0,0-1 0 0 0,0 0 0 0 0,0 1 0 0 0,0-1 0 0 0,0 1 0 0 0,1 0-143 0 0,-2 9 399 0 0,-11 102 92 0 0,10-97 33 0 0,-3 44 566 0 0,-4-6-1154 0 0,9-53-273 0 0,0-1-138 0 0,0 0-33 0 0,0 0-4 0 0</inkml:trace>
  <inkml:trace contextRef="#ctx0" brushRef="#br1" timeOffset="95371.338">5273 697 11976 0 0,'0'0'266'0'0,"0"0"44"0"0,0 0 15 0 0,0 0-26 0 0,0 0-127 0 0,0 0 204 0 0,0 0 110 0 0,0 0 24 0 0,0 0 2 0 0,1 2 0 0 0,0 0-379 0 0,0 0 0 0 0,0 0 0 0 0,0 0 0 0 0,0 0 0 0 0,0 0 1 0 0,0 0-1 0 0,-1 0 0 0 0,1 1 0 0 0,-1-1 0 0 0,0 0 1 0 0,1 0-1 0 0,-1 2-133 0 0,0 34 266 0 0,-1-21 432 0 0,1-9-349 0 0,-1 0-1 0 0,0 0 0 0 0,-1-1 1 0 0,0 3-349 0 0,-5 27 1163 0 0,5-21-951 0 0,-1 0 0 0 0,0 0 1 0 0,-2 3-213 0 0,-6 32-29 0 0,-4 55 29 0 0,14-103 0 0 0,1 0 0 0 0,0 0 0 0 0,0 1 0 0 0,1-1 0 0 0,-1 0 0 0 0,1 0 0 0 0,-1 1 0 0 0,1-1 0 0 0,0 0 0 0 0,0 0 0 0 0,1 0 0 0 0,-1 0 0 0 0,1 1 0 0 0,-1-3 0 0 0,-1 0 0 0 0,1 0 0 0 0,0 1 0 0 0,0-1 0 0 0,0 0 0 0 0,0 0 0 0 0,0 0 0 0 0,0 0 0 0 0,0 0 0 0 0,0-1 0 0 0,0 1 0 0 0,0 0 0 0 0,0 0 0 0 0,0-1 0 0 0,1 1 0 0 0,-1-1 0 0 0,0 1 0 0 0,1-1 0 0 0,-1 1 0 0 0,0-1 0 0 0,1 0 0 0 0,-1 0 0 0 0,1 0 0 0 0,-1 0 0 0 0,0 0 0 0 0,1 0 0 0 0,-1 0 0 0 0,0 0 0 0 0,1 0 0 0 0,-1 0 0 0 0,1-1 0 0 0,17-5-319 0 0,0 0 0 0 0,0-1 0 0 0,0-2 319 0 0,-12 5-605 0 0,0 0 0 0 0,0 0 1 0 0,0-1-1 0 0,0 1 1 0 0,-1-2-1 0 0,0 1 0 0 0,0-1 1 0 0,5-6 604 0 0,1-4-5797 0 0</inkml:trace>
  <inkml:trace contextRef="#ctx0" brushRef="#br1" timeOffset="95751.416">5525 836 13824 0 0,'0'0'314'0'0,"-3"0"428"0"0,0 0-705 0 0,1 0 0 0 0,-1 1 0 0 0,1 0 1 0 0,-1-1-1 0 0,1 1 0 0 0,0 0 0 0 0,-1 0 1 0 0,1 0-1 0 0,0 1 0 0 0,-1-1 0 0 0,1 1 1 0 0,0-1-1 0 0,0 1-37 0 0,-28 25 705 0 0,28-24-516 0 0,-7 6 95 0 0,0 1 0 0 0,1 0 1 0 0,1 0-1 0 0,0 1 0 0 0,0 0 0 0 0,1 0 0 0 0,0 1 0 0 0,1-1 0 0 0,-3 10-284 0 0,4-11 345 0 0,-3 12-82 0 0,6-21-263 0 0,1 0 0 0 0,0 0 0 0 0,0 0 0 0 0,0 1 0 0 0,0-1 0 0 0,0 0 0 0 0,0 0 0 0 0,0 1 0 0 0,1-1 0 0 0,-1 0 0 0 0,0 0 0 0 0,1 1 0 0 0,5 2 0 0 0,-5-3 0 0 0,0-1 2 0 0,0 1 0 0 0,-1-1 0 0 0,1 1 0 0 0,0-1-1 0 0,-1 1 1 0 0,1-1 0 0 0,0 0 0 0 0,0 0 0 0 0,-1 1-1 0 0,1-1 1 0 0,0 0 0 0 0,0 0 0 0 0,-1 0 0 0 0,1 0-1 0 0,0 0 1 0 0,0 0 0 0 0,0 0 0 0 0,0 0 0 0 0,-1 0-1 0 0,1 0 1 0 0,0 0 0 0 0,0 0-2 0 0,1-1-14 0 0,1 0 0 0 0,-1 0 0 0 0,1 0 0 0 0,-1 0 0 0 0,1-1 0 0 0,-1 1 0 0 0,1-2 14 0 0,3-1 198 0 0,0-1-1 0 0,0 0 1 0 0,-1-1 0 0 0,0 1 0 0 0,0-2-198 0 0,0 2 348 0 0,-1-1-220 0 0,0 0 0 0 0,1 0 1 0 0,0 1-1 0 0,1-1 0 0 0,-1 2 0 0 0,1-2-128 0 0,1 0 2 0 0,-6 5-7 0 0,0 0 0 0 0,0 0 0 0 0,0 0-1 0 0,0 0 1 0 0,0 1 0 0 0,0-1 0 0 0,0 0 0 0 0,0 1 0 0 0,0-1 0 0 0,0 0 0 0 0,1 1 0 0 0,-1 0 0 0 0,0-1 5 0 0,0 1-37 0 0,-1 0 0 0 0,0 0 0 0 0,0 0 0 0 0,1 0 1 0 0,-1 0-1 0 0,0 0 0 0 0,1 0 0 0 0,-1 0 0 0 0,0 0 0 0 0,0 0 0 0 0,1 0 0 0 0,-1 0 0 0 0,0 0 0 0 0,1 0 0 0 0,-1 0 0 0 0,0 0 0 0 0,0 0 0 0 0,1 1 0 0 0,-1-1 0 0 0,0 0 0 0 0,0 0 0 0 0,1 0 0 0 0,-1 0 0 0 0,0 1 0 0 0,0-1 0 0 0,1 0 0 0 0,-1 0 0 0 0,0 1 0 0 0,0-1 0 0 0,0 0 0 0 0,0 0 0 0 0,0 1 0 0 0,1-1 0 0 0,-1 0 0 0 0,0 0 0 0 0,0 1 0 0 0,0-1 1 0 0,0 0-1 0 0,0 0 0 0 0,0 1 0 0 0,0-1 0 0 0,0 0 0 0 0,0 1 0 0 0,0-1 37 0 0,1 14-350 0 0,-1-13 398 0 0,1 22-48 0 0,0-14 16 0 0,-1-1 0 0 0,0 0 0 0 0,0 0 0 0 0,-1 2-16 0 0,0-2 193 0 0,1-1 0 0 0,0 0 0 0 0,0 1 0 0 0,1-1-1 0 0,0 0 1 0 0,0 0 0 0 0,1 0 0 0 0,0 1 0 0 0,0-2-1 0 0,2 5-192 0 0,0-4 0 0 0,-4-7 0 0 0,1 1 0 0 0,-1-1 0 0 0,0 1 0 0 0,0 0 0 0 0,1-1 0 0 0,-1 1 0 0 0,1-1 0 0 0,-1 0 0 0 0,1 1 0 0 0,-1-1 0 0 0,1 1 0 0 0,-1-1 0 0 0,1 0 0 0 0,-1 1 0 0 0,1-1 0 0 0,-1 0 0 0 0,1 1 0 0 0,-1-1 0 0 0,1 0 0 0 0,0 0 0 0 0,-1 0 0 0 0,1 1 0 0 0,0-1 0 0 0,-1 0 0 0 0,1 0 0 0 0,0 0 0 0 0,-1 0 0 0 0,1 0 0 0 0,-1 0 0 0 0,1 0 0 0 0,0-1 0 0 0,-1 1 0 0 0,1 0 0 0 0,0 0 0 0 0,-1 0 0 0 0,1-1 0 0 0,0 1 0 0 0,0-1 0 0 0,1 1-229 0 0,1-1-1 0 0,-1 0 0 0 0,0 0 0 0 0,0 0 0 0 0,0 0 1 0 0,1-1-1 0 0,-1 1 0 0 0,0 0 0 0 0,-1-1 0 0 0,1 0 1 0 0,0 1-1 0 0,0-1 0 0 0,-1 0 0 0 0,1 0 0 0 0,-1 0 1 0 0,1 0-1 0 0,-1-1 230 0 0,5-8-6477 0 0</inkml:trace>
  <inkml:trace contextRef="#ctx0" brushRef="#br1" timeOffset="96017.199">5728 755 15664 0 0,'0'0'356'0'0,"0"2"49"0"0,3 31 554 0 0,-1-26-962 0 0,-2 0-1 0 0,1 0 1 0 0,-1 0 0 0 0,0 0 0 0 0,0 0 0 0 0,-1 0 0 0 0,0 3 3 0 0,0-5-26 0 0,1-1 0 0 0,0 1-1 0 0,0 0 1 0 0,0-1 0 0 0,1 1-1 0 0,-1-1 1 0 0,1 1 0 0 0,0-1-1 0 0,1 1 27 0 0,-1 2 57 0 0,1 0-1 0 0,-1 0 1 0 0,0 0-1 0 0,-1 1-56 0 0,3 28 300 0 0,-1 15-452 0 0,-2-47 145 0 0,0 0-1 0 0,0 0 0 0 0,-1 1 1 0 0,0-1-1 0 0,0 0 1 0 0,0 0-1 0 0,0 0 1 0 0,-1 0-1 0 0,1 0 0 0 0,-1 0 8 0 0,-5 7-4807 0 0,6-11-609 0 0</inkml:trace>
  <inkml:trace contextRef="#ctx0" brushRef="#br1" timeOffset="96433.97">5788 958 9328 0 0,'0'0'429'0'0,"2"0"-13"0"0,70-8 1117 0 0,-43 5 68 0 0,-23 2-1302 0 0,0 0 0 0 0,0 0 0 0 0,-1 1 1 0 0,7 0-300 0 0,41 0 1268 0 0,-51 0-782 0 0,-2 0 23 0 0,0 0-26 0 0,0 0-123 0 0,0 0-52 0 0,0 0-11 0 0,3 14 454 0 0,-5-11-705 0 0,1-1-1 0 0,-1 1 1 0 0,1-1-1 0 0,-1 1 1 0 0,0-1-1 0 0,0 0 1 0 0,0 0-1 0 0,-1 0 1 0 0,1 0-1 0 0,0 0 1 0 0,-1 0-46 0 0,-10 9 7 0 0,-9 14 74 0 0,5-7-91 0 0,-18 17 10 0 0,34-35-3 0 0,1 1 0 0 0,-1-1 0 0 0,1 1 1 0 0,-1-1-1 0 0,1 1 0 0 0,-1-1 0 0 0,1 1 0 0 0,-1 0 1 0 0,1-1-1 0 0,-1 1 0 0 0,1-1 0 0 0,0 1 0 0 0,-1 0 1 0 0,1-1-1 0 0,0 1 0 0 0,0 0 0 0 0,0 0 0 0 0,-1-1 0 0 0,1 2 3 0 0,0-2 8 0 0,0 0 0 0 0,1 1 0 0 0,-1-1 0 0 0,0 1 0 0 0,0-1 0 0 0,0 1 0 0 0,0-1 0 0 0,1 0 0 0 0,-1 1 0 0 0,0-1 0 0 0,0 0 0 0 0,1 1 0 0 0,-1-1 0 0 0,0 0 0 0 0,0 1 0 0 0,1-1 0 0 0,-1 0 0 0 0,1 1 0 0 0,-1-1 0 0 0,0 0 0 0 0,1 0-1 0 0,-1 0 1 0 0,1 1-8 0 0,0-1 25 0 0,1 1-1 0 0,-1-1 0 0 0,0 1 0 0 0,1-1 0 0 0,-1 0 0 0 0,1 0 0 0 0,-1 1 0 0 0,1-1 1 0 0,-1 0-1 0 0,1 0 0 0 0,-1-1 0 0 0,1 1 0 0 0,-1 0 0 0 0,1 0 0 0 0,-1-1 0 0 0,1 1 1 0 0,-1-1-1 0 0,2 0-24 0 0,20-10 105 0 0,-15 8-66 0 0,-1-1 0 0 0,1 0 0 0 0,-1 0 0 0 0,1-1-39 0 0,27-23-412 0 0,-18 14 169 0 0,2 0 0 0 0,6-3 243 0 0,-19 13 68 0 0,1 1 1 0 0,-1 0 0 0 0,1 0-1 0 0,0 0 1 0 0,-1 1-1 0 0,1 0 1 0 0,1 0-1 0 0,-1 1 1 0 0,2 0-69 0 0,7-2 172 0 0,-13 2-220 0 0,-1 1 1 0 0,1-1 0 0 0,0 1 0 0 0,0 0 0 0 0,-1 0 0 0 0,1 0 0 0 0,0 0-1 0 0,0 0 1 0 0,-1 1 0 0 0,1-1 0 0 0,1 1 47 0 0,6 2-179 0 0,-9-3 177 0 0,0 0 0 0 0,1 1 0 0 0,-1-1 0 0 0,0 0 0 0 0,1 1 0 0 0,-1-1 0 0 0,0 1 0 0 0,0-1 0 0 0,1 1 0 0 0,-1-1 0 0 0,0 1 0 0 0,0 0 0 0 0,0 0 0 0 0,0 0 0 0 0,0 0 0 0 0,0-1 0 0 0,0 1 0 0 0,0 0 0 0 0,0 1 0 0 0,-1-1 0 0 0,1 0 0 0 0,0 0 0 0 0,-1 0 0 0 0,1 0 0 0 0,-1 1 0 0 0,1 0 2 0 0,9 18 0 0 0,-8-17 0 0 0,-1 0 0 0 0,1 0 0 0 0,-1 0 0 0 0,1 0 0 0 0,-1 1 0 0 0,0-1 0 0 0,0 1 0 0 0,-1 0 0 0 0,4 12 0 0 0,-3-13 0 0 0,-1 0 0 0 0,1 0 0 0 0,0 0 0 0 0,-1 0 0 0 0,0-1 0 0 0,0 1 0 0 0,0 0 0 0 0,0 0 0 0 0,0 0 0 0 0,-1 0 0 0 0,1 0 0 0 0,-1 0 0 0 0,0 1 0 0 0,-2 1 32 0 0,3-4 142 0 0,0-1 87 0 0,-4-13 482 0 0,3 12-734 0 0,0 0-1 0 0,1 0 1 0 0,-1-1-1 0 0,0 1 1 0 0,1-1 0 0 0,0 1-1 0 0,-1 0 1 0 0,1-1 0 0 0,0 1-1 0 0,0-1-8 0 0,-1-8 47 0 0,1 7-46 0 0,0 0 0 0 0,0 0 1 0 0,0 0-1 0 0,0 1 1 0 0,1-1-1 0 0,-1 0 1 0 0,1 0-1 0 0,0 0 1 0 0,-1 1-1 0 0,1-1 1 0 0,1 0-1 0 0,-1 0-1 0 0,6-16 0 0 0,-6 15 0 0 0,0 0 0 0 0,1 0 0 0 0,-1 0 0 0 0,1 1 0 0 0,1-4 0 0 0,13-15-347 0 0,16-17 347 0 0,-6 9-1446 0 0,-7 8-3247 0 0,5 2-1500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48:06.6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5 7856 0 0,'0'0'362'0'0,"0"0"-11"0"0,0 0-128 0 0,0 0 281 0 0,0 0 146 0 0,0 0 29 0 0,3-5 324 0 0,-2 5 3673 0 0,3 6-4438 0 0,0 1 1 0 0,-1 0-1 0 0,0 0 1 0 0,-1-1 0 0 0,1 2-1 0 0,-1-1 1 0 0,-1 0-239 0 0,11 65 951 0 0,-11-61-855 0 0,1 0 0 0 0,-2 0 0 0 0,0 0 0 0 0,0 1-96 0 0,0 4 169 0 0,-3 51 260 0 0,0-15-33 0 0,3-42-278 0 0,-1 1-1 0 0,0-1 0 0 0,0 0 1 0 0,-2 4-118 0 0,-10 40 130 0 0,7-40-130 0 0,4-9 0 0 0,-6 27 39 0 0,6-29-20 0 0,1 0 0 0 0,1 1 1 0 0,-1-1-1 0 0,0 0 0 0 0,1 1 0 0 0,0-1 0 0 0,-1 0 0 0 0,2 3-19 0 0,-1-5 3 0 0,0-1-1 0 0,0 1 1 0 0,0-1 0 0 0,-1 1-1 0 0,1 0 1 0 0,0-1-1 0 0,0 1 1 0 0,0-1-1 0 0,0 1 1 0 0,-1 0-1 0 0,1-1 1 0 0,0 1-1 0 0,-1-1 1 0 0,1 1 0 0 0,0-1-1 0 0,-1 1-2 0 0,0 0 2 0 0,1 1-1 0 0,-1-1 0 0 0,0 0 1 0 0,1 1-1 0 0,-1-1 1 0 0,1 0-1 0 0,-1 1 1 0 0,1-1-1 0 0,0 1 1 0 0,-1-1-1 0 0,1 1 1 0 0,0-1-1 0 0,0 1 0 0 0,0-1 1 0 0,0 1-1 0 0,0-1-1 0 0,0 0 6 0 0,0-1-1 0 0,0 1 0 0 0,0 0 0 0 0,0-1 0 0 0,1 1 0 0 0,-1 0 1 0 0,0-1-1 0 0,0 1 0 0 0,0 0 0 0 0,1-1 0 0 0,-1 1 1 0 0,0-1-1 0 0,0 1 0 0 0,1 0 0 0 0,-1-1 0 0 0,1 1 0 0 0,-1-1 1 0 0,0 1-1 0 0,1-1 0 0 0,-1 1 0 0 0,1-1 0 0 0,-1 1 0 0 0,1-1 1 0 0,-1 0-1 0 0,1 1 0 0 0,0-1 0 0 0,-1 0 0 0 0,1 1 1 0 0,-1-1-1 0 0,1 0 0 0 0,0 0 0 0 0,-1 0 0 0 0,1 0 0 0 0,0 1-5 0 0,22-2 104 0 0,-19 0-136 0 0,10-1 198 0 0,-1-1-1 0 0,0-1 0 0 0,0 0 1 0 0,9-4-166 0 0,13-4 146 0 0,50-12 44 0 0,3 4-190 0 0,-27 7 114 0 0,-15 4 18 0 0,29-1-132 0 0,-19 4 20 0 0,-5 0-275 0 0,-16 4-3310 0 0,-24 1 1162 0 0,23-1-4653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45:29.912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10571 1315 8320 0 0,'4'-6'143'0'0,"-1"3"-93"0"0,-1 0 0 0 0,0-1 0 0 0,1 1 0 0 0,-1-1 0 0 0,0 0 0 0 0,-1 0 0 0 0,1 0 0 0 0,-1 0 0 0 0,1 0 0 0 0,-1 0 1 0 0,0 0-1 0 0,-1 0 0 0 0,1 0 0 0 0,-1-1 0 0 0,0 1 0 0 0,0-2-50 0 0,0 3 37 0 0,-1 1 1 0 0,1 0 0 0 0,0 0-1 0 0,0 0 1 0 0,0-1-1 0 0,0 1 1 0 0,0 0 0 0 0,1 0-1 0 0,-1 0 1 0 0,1-1-1 0 0,-1 1 1 0 0,1 0 0 0 0,0 0-1 0 0,0 0 1 0 0,0 0-1 0 0,0 0 1 0 0,0 0-1 0 0,1 1 1 0 0,-1-1 0 0 0,1-1-38 0 0,0 1 134 0 0,-1 0 1 0 0,0-1-1 0 0,0 1 1 0 0,0-1 0 0 0,0 1-1 0 0,0-1 1 0 0,0 1-1 0 0,0-1 1 0 0,-1 0 0 0 0,1 0-135 0 0,-1 0 190 0 0,0 1-1 0 0,1 0 1 0 0,-1-1 0 0 0,1 1 0 0 0,-1 0 0 0 0,1 0-1 0 0,0 0 1 0 0,0 0 0 0 0,0-1 0 0 0,1 1 0 0 0,-1 1 0 0 0,2-3-190 0 0,-2 2 210 0 0,0 1 0 0 0,0-1 0 0 0,1 0 0 0 0,-1 1 0 0 0,1-1 0 0 0,-1 1 0 0 0,1 0 0 0 0,0 0 1 0 0,-1-1-1 0 0,1 1 0 0 0,0 0 0 0 0,0 0 0 0 0,0 1 0 0 0,0-1 0 0 0,0 0 0 0 0,0 1 1 0 0,0-1-1 0 0,0 1 0 0 0,0-1 0 0 0,0 1 0 0 0,0 0 0 0 0,0 0-210 0 0,-2 0 18 0 0,0 0 0 0 0,1 0-1 0 0,-1 0 1 0 0,0 0 0 0 0,0 0 0 0 0,0 0-1 0 0,1 1 1 0 0,-1-1 0 0 0,0 0-1 0 0,0 0 1 0 0,0 0 0 0 0,0 0 0 0 0,1 0-1 0 0,-1 1 1 0 0,0-1 0 0 0,0 0 0 0 0,0 0-1 0 0,0 0 1 0 0,0 0 0 0 0,0 1-1 0 0,1-1 1 0 0,-1 0 0 0 0,0 0 0 0 0,0 0-1 0 0,0 1 1 0 0,0-1 0 0 0,0 0 0 0 0,0 0-1 0 0,0 0 1 0 0,0 1 0 0 0,0-1 0 0 0,0 0-1 0 0,0 0 1 0 0,0 0 0 0 0,0 1-1 0 0,0-1 1 0 0,0 0 0 0 0,0 0 0 0 0,0 0-1 0 0,0 1 1 0 0,0-1 0 0 0,-1 0-18 0 0,-2 14 347 0 0,1-7-216 0 0,-1 14 139 0 0,-3 22-106 0 0,4-37-223 0 0,2 0 1 0 0,-1-1-1 0 0,0 1 0 0 0,1 0 0 0 0,1 5 59 0 0,-1-5 44 0 0,0 0-1 0 0,0 0 1 0 0,0-1 0 0 0,-1 1 0 0 0,0 0-1 0 0,-1 5-43 0 0,-1-3 196 0 0,1 0 0 0 0,0 0 0 0 0,0 0 0 0 0,0 0 0 0 0,1 1 0 0 0,1-1 0 0 0,0 0 0 0 0,0 7-196 0 0,0 14 18 0 0,-1-23-18 0 0,1 0-1 0 0,0 0 1 0 0,0-1 0 0 0,1 1 0 0 0,0 0-1 0 0,0 2 1 0 0,0-5 0 0 0,-1 0 0 0 0,1 1 0 0 0,-1-1 0 0 0,0 0 0 0 0,0 1 0 0 0,0 1 0 0 0,-1-2 0 0 0,1 0 0 0 0,0-1 0 0 0,0 1 0 0 0,1 0 0 0 0,-1 0 0 0 0,0 0 0 0 0,1 0 0 0 0,0 2 0 0 0,4 6 0 0 0,0 0 0 0 0,0-1 0 0 0,1 1 0 0 0,0-1 0 0 0,1 0 0 0 0,-6-8 0 0 0,0-1 0 0 0,0 0 0 0 0,1 0 0 0 0,-1 0 0 0 0,0 0 0 0 0,1 1 0 0 0,-1-2 0 0 0,1 1 0 0 0,-1 0 0 0 0,1 0 0 0 0,0 0 0 0 0,-1-1 0 0 0,1 1 0 0 0,0-1 0 0 0,-1 1 0 0 0,1-1 0 0 0,1 0 0 0 0,0 0 0 0 0,1 1 0 0 0,0-2 0 0 0,0 1 0 0 0,0 0 0 0 0,-1-1 0 0 0,1 0 0 0 0,0 1 0 0 0,1-2 0 0 0,3-1 0 0 0,0 0 0 0 0,0-1 0 0 0,0 0 0 0 0,0 0 0 0 0,-1 0 0 0 0,0-1 0 0 0,1-1 0 0 0,3-4 4 0 0,0-1 0 0 0,0-1-1 0 0,-1 0 1 0 0,4-7-4 0 0,13-15-416 0 0,-24 31 332 0 0,20-24-2351 0 0,15-22 2435 0 0,-34 44-124 0 0,-1 0 0 0 0,-1-1-1 0 0,1 1 1 0 0,-1-1-1 0 0,1 1 1 0 0,-2-1-1 0 0,1 0 1 0 0,-1 0-1 0 0,1-3 125 0 0,-2 8 9 0 0,0 1 0 0 0,0 0 0 0 0,0 0 0 0 0,0 0 0 0 0,0 0 0 0 0,0 0 0 0 0,0 0 0 0 0,0 0 0 0 0,0-1 0 0 0,0 1 0 0 0,-1 0 0 0 0,1 0 0 0 0,0 0 0 0 0,0 0 0 0 0,0 0 0 0 0,0 0 0 0 0,0 0 0 0 0,0 0-1 0 0,0 0 1 0 0,0-1 0 0 0,0 1 0 0 0,-1 0 0 0 0,1 0 0 0 0,0 0 0 0 0,0 0 0 0 0,0 0 0 0 0,0 0 0 0 0,0 0 0 0 0,0 0 0 0 0,-1 0 0 0 0,1 0 0 0 0,0 0 0 0 0,0 0 0 0 0,0 0 0 0 0,0 0 0 0 0,0 0 0 0 0,0 0 0 0 0,-1 0-1 0 0,1 0 1 0 0,0 0 0 0 0,0 0 0 0 0,0 0 0 0 0,0 0 0 0 0,0 0 0 0 0,0 0 0 0 0,0 1 0 0 0,-1-1 0 0 0,1 0 0 0 0,0 0 0 0 0,0 0 0 0 0,0 0 0 0 0,0 0 0 0 0,0 0 0 0 0,0 0 0 0 0,0 0 0 0 0,0 0 0 0 0,0 1 0 0 0,0-1-1 0 0,0 0-8 0 0,-9 7 647 0 0,8-6-438 0 0,-3 3-126 0 0,0 0 0 0 0,0 0 0 0 0,1 1 0 0 0,-1 0 0 0 0,1 0 0 0 0,0 0 0 0 0,0 0 0 0 0,1 0 0 0 0,0 0 0 0 0,0 1 0 0 0,0-1 0 0 0,0 2-83 0 0,-10 24 1052 0 0,7-18-950 0 0,0 1-1 0 0,1 0 0 0 0,1 1 1 0 0,0-1-1 0 0,1 1 0 0 0,0 3-101 0 0,1-10 0 0 0,1-1 0 0 0,1 1 0 0 0,0 0 0 0 0,0-1 0 0 0,0 1 0 0 0,1 0 0 0 0,2 6 0 0 0,-3-13 0 0 0,-1 0 0 0 0,1 0 0 0 0,-1-1 0 0 0,1 1 0 0 0,-1 0 0 0 0,1 0 0 0 0,0 0 0 0 0,-1-1 0 0 0,1 1 0 0 0,0 0 0 0 0,0-1 0 0 0,0 1 0 0 0,-1-1 0 0 0,1 1 0 0 0,0-1 0 0 0,0 1 0 0 0,0-1 0 0 0,0 0 0 0 0,0 1 0 0 0,0-1 0 0 0,0 0 0 0 0,0 0 0 0 0,0 0 0 0 0,0 1 0 0 0,0-1 0 0 0,0 0 0 0 0,0 0 0 0 0,0-1 0 0 0,0 1 0 0 0,0 0 0 0 0,0 0 0 0 0,1 0 0 0 0,0-1 0 0 0,0 1 0 0 0,0-1 0 0 0,0 1 0 0 0,0-1 0 0 0,-1 0 0 0 0,1 0 0 0 0,0 0 0 0 0,0 0 0 0 0,-1 0 0 0 0,1 0 0 0 0,0 0 0 0 0,0-1 0 0 0,7-9 0 0 0,-1 0 0 0 0,-1 0 0 0 0,1 0 0 0 0,-2-1 0 0 0,1 0 0 0 0,-2 0 0 0 0,3-9 0 0 0,6-9 0 0 0,-9 20 0 0 0,0 0 0 0 0,-1 0 0 0 0,3-10 0 0 0,2 2 0 0 0,-8 16 0 0 0,1 0 0 0 0,-1-1 0 0 0,0 1 0 0 0,0 0 0 0 0,0-1 0 0 0,0 1 0 0 0,0-1 0 0 0,0 1 0 0 0,-1 0 0 0 0,1-1 0 0 0,-1 0 0 0 0,0 1 0 0 0,0-1 0 0 0,0 9 0 0 0,0-4 0 0 0,0 0 0 0 0,-1 0 0 0 0,1 0 0 0 0,0 0 0 0 0,1 0 0 0 0,-1-1 0 0 0,0 1 0 0 0,0 0 0 0 0,1 0 0 0 0,0 1 0 0 0,-1-1 0 0 0,1-1 0 0 0,-1 1 0 0 0,0 0 0 0 0,1 0 0 0 0,-1 0 0 0 0,0 0 0 0 0,0 0 0 0 0,0 0 0 0 0,0 0 0 0 0,-1 1 0 0 0,1 1 0 0 0,0-1 0 0 0,0 0 0 0 0,1 0 0 0 0,-1 0 0 0 0,1 0 0 0 0,0 0 0 0 0,-1 0 0 0 0,1 0 0 0 0,1 0 0 0 0,-1 2 0 0 0,9 14 0 0 0,3 11 0 0 0,-12-25 0 0 0,-1-3 0 0 0,1-1 0 0 0,0 1 0 0 0,-1-1 0 0 0,1 1 0 0 0,0-1 0 0 0,0 1 0 0 0,0-1 0 0 0,0 1 0 0 0,0-1 0 0 0,0 0 0 0 0,0 0 0 0 0,0 1 0 0 0,1-1 0 0 0,0 0 0 0 0,4 10 0 0 0,-6-10 0 0 0,0 0 0 0 0,1 0 0 0 0,-1 0 0 0 0,1 0 0 0 0,-1 0 0 0 0,1 0 0 0 0,-1-1 0 0 0,1 1 0 0 0,0 0 0 0 0,0 0 0 0 0,-1 0 0 0 0,1-1 0 0 0,0 1 0 0 0,0 0 0 0 0,0-1 0 0 0,-1 1 0 0 0,1-1 0 0 0,0 1 0 0 0,-1-1 0 0 0,1 1 0 0 0,0-1 0 0 0,-1 0 0 0 0,1 1 0 0 0,0-1 0 0 0,0 0 0 0 0,-1 0 0 0 0,1 1 0 0 0,0-1 0 0 0,0 0 0 0 0,0 0 0 0 0,-1 0 0 0 0,1 0 0 0 0,0 0 0 0 0,0 0 0 0 0,0 0 0 0 0,-1 0 0 0 0,1-1 0 0 0,0 1 0 0 0,0 0 0 0 0,0 0 0 0 0,0-1 0 0 0,1 1-147 0 0,0-1 0 0 0,0 1 0 0 0,0-1 0 0 0,0 0 0 0 0,0 1 0 0 0,0-1 0 0 0,0 0 0 0 0,-1 0 0 0 0,1 0 0 0 0,0-1 0 0 0,-1 1 0 0 0,1 0 0 0 0,-1 0 0 0 0,1-1 0 0 0,-1 1 0 0 0,0-1 0 0 0,1 0 0 0 0,0-1 147 0 0,6-8-6825 0 0</inkml:trace>
  <inkml:trace contextRef="#ctx0" brushRef="#br0" timeOffset="349.443">11350 1276 17503 0 0,'0'0'803'0'0,"-11"12"298"0"0,5-7-1101 0 0,1 0 0 0 0,0 0 0 0 0,0 0 0 0 0,0 1 0 0 0,1 0 0 0 0,-1 0 0 0 0,2 0 0 0 0,-1 0 0 0 0,1 1 0 0 0,-2 5 0 0 0,4-8 0 0 0,1 0 0 0 0,-1 0 0 0 0,1 0 0 0 0,0 0 0 0 0,1 4 0 0 0,0-4 0 0 0,1-1 0 0 0,0 0 0 0 0,-1 1 0 0 0,1-1 0 0 0,0 0 0 0 0,0 0 0 0 0,1 0 0 0 0,-1 0 0 0 0,0 0 0 0 0,1-1 0 0 0,0 1 0 0 0,0-1 0 0 0,0 0 0 0 0,0 0 0 0 0,0 0 0 0 0,0 0 0 0 0,0 0 0 0 0,1 0 0 0 0,-1-1 0 0 0,1 0 0 0 0,-1 0 0 0 0,2 0 0 0 0,11 5 0 0 0,-15-5 0 0 0,0 0 0 0 0,0-1 0 0 0,1 1 0 0 0,-1 0 0 0 0,0-1 0 0 0,0 0 0 0 0,1 1 0 0 0,-1-1 0 0 0,0 0 0 0 0,1 0 0 0 0,-1 1 0 0 0,1-1 0 0 0,0 0 0 0 0,-1 0 0 0 0,1 1 0 0 0,0-1 0 0 0,-1 1 0 0 0,1-1 0 0 0,0 1 0 0 0,-1 0 0 0 0,1 0 0 0 0,-1 0 0 0 0,1 0 0 0 0,-1 0 0 0 0,1 0 0 0 0,-1 0 0 0 0,0 0 0 0 0,1 0 0 0 0,-1 1 0 0 0,0 0 43 0 0,0 0-1 0 0,-1 0 0 0 0,1 0 0 0 0,-1 0 0 0 0,1 0 0 0 0,-1 0 0 0 0,0 1 1 0 0,1-1-1 0 0,-1 0 0 0 0,0 0 0 0 0,-1 0 0 0 0,1 0 0 0 0,0 0 0 0 0,-1 0 0 0 0,1 0 1 0 0,-1 0-1 0 0,1 1 0 0 0,-1-2 0 0 0,0 1 0 0 0,0 0 0 0 0,0 0 0 0 0,0 0 1 0 0,0 0-1 0 0,-1 0 0 0 0,1-1 0 0 0,0 1 0 0 0,-1 0-42 0 0,-5 5 262 0 0,-1-1-1 0 0,1 0 1 0 0,-1 0-1 0 0,0-1 1 0 0,-6 3-262 0 0,-7 5-382 0 0,12-7 403 0 0,0 0-1 0 0,0-1 1 0 0,0 0 0 0 0,-1 0-1 0 0,-7 2-20 0 0,13-6-1202 0 0,-1 0 0 0 0,1 0 1 0 0,0 0-1 0 0,-1-1 0 0 0,-3 1 1202 0 0,8-1-6685 0 0</inkml:trace>
  <inkml:trace contextRef="#ctx0" brushRef="#br0" timeOffset="905.971">11566 1432 15664 0 0,'0'0'356'0'0,"0"0"49"0"0,0 0 21 0 0,0 0-42 0 0,1 0-250 0 0,8 3-125 0 0,-7-3-8 0 0,0 1-1 0 0,0 0 0 0 0,1-1 0 0 0,-1 1 0 0 0,0-1 1 0 0,0 0-1 0 0,1 0 0 0 0,-1 0 0 0 0,0 0 1 0 0,0 0-1 0 0,1 0 0 0 0,-1-1 0 0 0,0 1 0 0 0,0-1 1 0 0,0 1-1 0 0,0-1 0 0 0,1 0 0 0 0,-1 0 1 0 0,0 0-1 0 0,0 0 0 0 0,0 0 0 0 0,-1-1 0 0 0,2 0 0 0 0,4-2 56 0 0,0-1-1 0 0,0 0 0 0 0,-1-1 0 0 0,1 0 0 0 0,-2 0 0 0 0,4-4-55 0 0,-7 8 42 0 0,0 0-1 0 0,0-1 0 0 0,0 1 0 0 0,-1-1 0 0 0,1 1 1 0 0,-1-1-1 0 0,0 1 0 0 0,0-1 0 0 0,0 0 0 0 0,0 0 0 0 0,0 0 1 0 0,-1 1-1 0 0,1-1 0 0 0,-1 0 0 0 0,0 0 0 0 0,0 0 1 0 0,0 0-1 0 0,0 0 0 0 0,0 0 0 0 0,-1 0-41 0 0,1 2-74 0 0,0 1 0 0 0,0-1 0 0 0,0 1 0 0 0,0-1-1 0 0,0 1 1 0 0,0-1 0 0 0,-1 1 0 0 0,1-1 0 0 0,0 1 0 0 0,0-1 0 0 0,0 1 0 0 0,-1-1-1 0 0,1 1 1 0 0,0 0 0 0 0,-1-1 0 0 0,1 1 0 0 0,0-1 0 0 0,-1 1 0 0 0,1 0 0 0 0,0-1-1 0 0,-1 1 1 0 0,1 0 0 0 0,-1 0 0 0 0,1-1 0 0 0,-1 1 0 0 0,1 0 0 0 0,-1 0 0 0 0,1 0-1 0 0,-1-1 1 0 0,1 1 0 0 0,-1 0 74 0 0,-6-2-623 0 0,6 2 737 0 0,0 0-1 0 0,0 1 1 0 0,0-1 0 0 0,0 1 0 0 0,0 0 0 0 0,0-1 0 0 0,0 1-1 0 0,0 0 1 0 0,0 0 0 0 0,1-1 0 0 0,-1 1 0 0 0,0 0-1 0 0,0 0 1 0 0,0 1-114 0 0,-1 1 85 0 0,-1 0 0 0 0,1 1 1 0 0,0 0-1 0 0,0-1 0 0 0,0 1 0 0 0,1 0 0 0 0,-1 0 0 0 0,1 0 0 0 0,0 0 0 0 0,0 0 1 0 0,0 1-1 0 0,1-1 0 0 0,-1 0 0 0 0,1 0 0 0 0,0 0 0 0 0,0 1 0 0 0,1-1 0 0 0,-1 0 1 0 0,1 0-1 0 0,0 0 0 0 0,0 0 0 0 0,0 0 0 0 0,1 0 0 0 0,-1 0 0 0 0,1 0 0 0 0,0 0-85 0 0,0-1 0 0 0,0 0 0 0 0,0 1 0 0 0,0-1 0 0 0,0-1 0 0 0,1 1 0 0 0,0 0 0 0 0,-1 0 0 0 0,1-1 0 0 0,0 0 0 0 0,0 1 0 0 0,0-1 0 0 0,0 0 0 0 0,1 0 0 0 0,8 6 0 0 0,-10-7 0 0 0,0 1 0 0 0,1 0 0 0 0,-1-1 0 0 0,0 1 0 0 0,1-1 0 0 0,0 0 0 0 0,1 1 0 0 0,-3-2 0 0 0,0 0 0 0 0,0 0 0 0 0,0 0 0 0 0,1 0 0 0 0,-1 0 0 0 0,0 0 0 0 0,0 0 0 0 0,0 0 0 0 0,0 0 0 0 0,1-1 0 0 0,-1 1 0 0 0,0 0 0 0 0,0-1 0 0 0,0 1 0 0 0,0-1 0 0 0,0 1 0 0 0,0-1 0 0 0,0 0 0 0 0,0 1 0 0 0,1-2 0 0 0,19-14 0 0 0,-12 7 0 0 0,1 2 0 0 0,0-1 0 0 0,1 1 0 0 0,9-4 0 0 0,-5 1 0 0 0,-13 9 0 0 0,0-1 0 0 0,0 1 0 0 0,0-1 0 0 0,0 1 0 0 0,0 0 0 0 0,1-1 0 0 0,-1 1 0 0 0,1 0 0 0 0,-1 1 0 0 0,0-1 0 0 0,1 0 0 0 0,0 1 0 0 0,-1-1 0 0 0,2 1 0 0 0,3-1-64 0 0,-6 1 12 0 0,-1-1 0 0 0,1 1 0 0 0,0 1 0 0 0,0-1 0 0 0,-1 0 0 0 0,1 0 0 0 0,0 0 0 0 0,0 0-1 0 0,-1 0 1 0 0,1 1 0 0 0,0-1 0 0 0,-1 0 0 0 0,1 1 0 0 0,0-1 0 0 0,-1 0 0 0 0,1 1 0 0 0,-1-1-1 0 0,1 1 1 0 0,-1-1 0 0 0,1 1 0 0 0,0-1 52 0 0,10 14-309 0 0,-7-10 670 0 0,0 1-238 0 0,1-1 0 0 0,0 0 0 0 0,0-1 0 0 0,0 1 0 0 0,1-1 0 0 0,-1 0-1 0 0,1 0 1 0 0,-1-1 0 0 0,4 1-123 0 0,4 6 10 0 0,1 0-69 0 0,-13-9 98 0 0,-1 1 1 0 0,1-1-1 0 0,-1 0 0 0 0,1 0 0 0 0,-1 0 0 0 0,1 0 1 0 0,-1 0-1 0 0,1 0 0 0 0,0 0 0 0 0,-1 0 0 0 0,1 0 1 0 0,-1 0-1 0 0,1 0 0 0 0,-1 0 0 0 0,1 0 0 0 0,-1 0 1 0 0,1 0-1 0 0,-1-1 0 0 0,1 1 0 0 0,-1 0 0 0 0,1 0 0 0 0,-1-1 1 0 0,1 1-1 0 0,-1 0 0 0 0,1-1-39 0 0,20-18 372 0 0,-2-1 1 0 0,0-1-1 0 0,12-19-372 0 0,13-12-1384 0 0,-31 38 872 0 0</inkml:trace>
  <inkml:trace contextRef="#ctx0" brushRef="#br0" timeOffset="6491.192">13881 1221 6448 0 0,'3'1'252'0'0,"0"0"1"0"0,0-1 0 0 0,0 1-1 0 0,-1-1 1 0 0,1 0 0 0 0,0 0-1 0 0,0 0 1 0 0,0 0 0 0 0,0 0-1 0 0,0-1 1 0 0,0 1 0 0 0,0-1-1 0 0,0 0 1 0 0,2-1-253 0 0,-3 2 236 0 0,-1-1 1 0 0,1 0-1 0 0,0 1 0 0 0,0 0 1 0 0,0-1-1 0 0,0 1 0 0 0,0 0 1 0 0,0 0-1 0 0,0 0 0 0 0,-1 0 1 0 0,1 0-1 0 0,0 0 0 0 0,0 1 1 0 0,0-1-1 0 0,0 1 0 0 0,0-1 1 0 0,0 1-1 0 0,-1 0 0 0 0,1-1 1 0 0,0 1-237 0 0,8 6 2604 0 0,-8-6-2524 0 0,0 0-1 0 0,1 0 1 0 0,-1 0-1 0 0,0 1 0 0 0,-1-1 1 0 0,1 0-1 0 0,0 1 1 0 0,0 0-1 0 0,-1-1 1 0 0,1 1-1 0 0,-1 0 1 0 0,1 0-1 0 0,-1 0 1 0 0,0 0-1 0 0,0 0 0 0 0,0 0 1 0 0,0 0-1 0 0,0 0 1 0 0,0 1-1 0 0,0-1 1 0 0,-1 2-80 0 0,7 50 834 0 0,-2 1-1 0 0,-3 0 1 0 0,-2 7-834 0 0,0-41 103 0 0,-1 3-22 0 0,0 0-1 0 0,-2 1-80 0 0,3-17 34 0 0,-2 0 0 0 0,1 0 0 0 0,-2 0 0 0 0,1-1 0 0 0,-1 1-1 0 0,0-1 1 0 0,-3 7-34 0 0,5-13 68 0 0,1-1-4 0 0,-1 0-50 0 0,0 0 1 0 0,0 1-1 0 0,1-1 0 0 0,-1 0 0 0 0,0 0 0 0 0,0 0 0 0 0,-1 0 0 0 0,1 0 0 0 0,0 0 0 0 0,0 0 1 0 0,0 0-1 0 0,0 0 0 0 0,1 0 0 0 0,-1-1 0 0 0,0 1 0 0 0,0 0 0 0 0,-1-1-14 0 0,-1-1-4 0 0,0 0 0 0 0,0 0 1 0 0,0 0-1 0 0,1-1 0 0 0,-1 1 0 0 0,0-1 0 0 0,1 1 0 0 0,0-1 0 0 0,-1 0 0 0 0,1 0 0 0 0,0 0 0 0 0,1-1 0 0 0,-1 1 1 0 0,1 0-1 0 0,-2-4 4 0 0,2-2-132 0 0,-1 1 0 0 0,1-1-1 0 0,1 1 1 0 0,0-1 0 0 0,0 1 0 0 0,1-5 132 0 0,10-52-1199 0 0,-9 56 977 0 0,0-4 1 0 0,0 1 0 0 0,1 0-1 0 0,1 0 1 0 0,0 0 0 0 0,1 1-1 0 0,0-1 1 0 0,1 1 0 0 0,0 0-1 0 0,0 1 1 0 0,1-1 0 0 0,1 1-1 0 0,2-2 222 0 0,-5 6 0 0 0,0 1 0 0 0,0 0 0 0 0,1 0 0 0 0,0 0 0 0 0,-1 1 0 0 0,1 0 0 0 0,1 0 0 0 0,-1 0 0 0 0,1 1 0 0 0,-1 0 0 0 0,1 0 0 0 0,0 1 0 0 0,5-1 0 0 0,-4 1 185 0 0,0 1-1 0 0,0 0 0 0 0,1 0 1 0 0,-1 1-1 0 0,0 0 0 0 0,2 0-184 0 0,-7 0 52 0 0,1 1 0 0 0,-1-1 1 0 0,0 1-1 0 0,0 0 0 0 0,0 0 0 0 0,0 0 0 0 0,0 0 0 0 0,-1 1 0 0 0,1-1 1 0 0,0 1-1 0 0,0 0 0 0 0,-1-1 0 0 0,1 1 0 0 0,-1 0 0 0 0,0 1 0 0 0,0-1 0 0 0,2 2-52 0 0,0 1 34 0 0,-2-4-14 0 0,-1 1 1 0 0,0-1-1 0 0,0 1 0 0 0,1-1 1 0 0,-1 1-1 0 0,0-1 1 0 0,0 1-1 0 0,0-1 1 0 0,-1 1-1 0 0,1 0 1 0 0,0 0-1 0 0,-1-1 1 0 0,1 1-1 0 0,-1 0 1 0 0,0 0-1 0 0,1 0 1 0 0,-1 0-1 0 0,0-1 1 0 0,0 1-1 0 0,0 2-20 0 0,-2 6 616 0 0,2-7-560 0 0,0 0 0 0 0,-1 0 0 0 0,1 0 0 0 0,-1-1-1 0 0,0 1 1 0 0,0 0 0 0 0,0-1 0 0 0,0 1 0 0 0,0 0 0 0 0,0-1 0 0 0,-1 0-1 0 0,1 1 1 0 0,-1-1 0 0 0,1 0 0 0 0,-1 0 0 0 0,0 1 0 0 0,0-1-1 0 0,0-1 1 0 0,-2 3-56 0 0,-2 0 343 0 0,0 0 1 0 0,0 0-1 0 0,0-1 0 0 0,0 0 0 0 0,-4 2-343 0 0,7-4 17 0 0,0 0 1 0 0,1 0-1 0 0,-1-1 0 0 0,0 1 1 0 0,1-1-1 0 0,-1 0 0 0 0,0 1 1 0 0,1-1-1 0 0,-1 0 0 0 0,0-1 1 0 0,0 1-1 0 0,1 0 1 0 0,-1-1-1 0 0,0 1 0 0 0,-1-2-17 0 0,4 2 0 0 0,0 0 0 0 0,0 0 0 0 0,-1 0 0 0 0,1 0 0 0 0,0 0 0 0 0,0 0 0 0 0,0 0 0 0 0,0 0 0 0 0,0 0 0 0 0,-1 0 0 0 0,1 0 0 0 0,0-1 0 0 0,0 1 0 0 0,0 0 0 0 0,0 0 0 0 0,0 0 0 0 0,0 0 0 0 0,0 0 0 0 0,-1 0 0 0 0,1 0 0 0 0,0-1 0 0 0,0 1 0 0 0,0 0 0 0 0,0 0 0 0 0,0 0 0 0 0,0 0 0 0 0,0 0 0 0 0,0-1 0 0 0,0 1 0 0 0,0 0 0 0 0,0 0 0 0 0,0 0 0 0 0,0 0 0 0 0,0 0 0 0 0,0-1 0 0 0,0 1 0 0 0,0 0 0 0 0,0 0 0 0 0,0 0 0 0 0,0-1 0 0 0,5-5 0 0 0,9-2 0 0 0,-6 5 0 0 0,0 0 0 0 0,1 0 0 0 0,-1 1 0 0 0,1 0 0 0 0,0 1 0 0 0,-1 0 0 0 0,1 0 0 0 0,0 1 0 0 0,0 0 0 0 0,8 2 0 0 0,13 0 0 0 0,26-1 0 0 0,-36-1 0 0 0,-13-1 0 0 0,-1 0 0 0 0,1 0 0 0 0,-1 0 0 0 0,1-1 0 0 0,2-1 0 0 0,11-3 0 0 0,-19 6 0 0 0,0 0 0 0 0,0-1 0 0 0,0 1 0 0 0,0-1 0 0 0,0 1 0 0 0,1-1 0 0 0,-1 0 0 0 0,-1 1 0 0 0,1-1 0 0 0,0 0 0 0 0,0 0 0 0 0,0 1 0 0 0,0-1 0 0 0,0 0 0 0 0,-1 0 0 0 0,1 0 0 0 0,0 0 0 0 0,-1 0 0 0 0,1-1 0 0 0,9-26 0 0 0,-7 16 0 0 0,-3 7 0 0 0,-4 2 0 0 0,12 23-484 0 0,-7-16 270 0 0,1 0 1 0 0,-1 0 0 0 0,1 0 0 0 0,0 0 0 0 0,0 0 0 0 0,0 0 0 0 0,1 0 213 0 0,13 23 179 0 0,-7-9 1010 0 0,-8-16-1177 0 0,0-1 0 0 0,-1 0 0 0 0,1 0 0 0 0,0 0 0 0 0,-1 1 0 0 0,1-1 0 0 0,0 0 0 0 0,0 0 0 0 0,0 0-1 0 0,0 0 1 0 0,0 0 0 0 0,0-1 0 0 0,0 1 0 0 0,1 0 0 0 0,-1 0 0 0 0,0-1 0 0 0,0 1 0 0 0,1-1 0 0 0,-1 1 0 0 0,0-1 0 0 0,0 1-1 0 0,1-1 1 0 0,-1 0 0 0 0,1 0 0 0 0,-1 1 0 0 0,0-1 0 0 0,1 0 0 0 0,-1 0 0 0 0,1-1 0 0 0,-1 1 0 0 0,0 0 0 0 0,1 0 0 0 0,-1-1-1 0 0,0 1 1 0 0,1 0 0 0 0,-1-1 0 0 0,0 0 0 0 0,0 1 0 0 0,1-1 0 0 0,-1 0 0 0 0,0 1 0 0 0,0-1 0 0 0,0 0 0 0 0,0 0 0 0 0,0 0-1 0 0,0 0 1 0 0,0 0 0 0 0,0 0 0 0 0,0-1-12 0 0,18-24-638 0 0,-16 21 628 0 0,0 1 0 0 0,0 0 0 0 0,0-1 0 0 0,0 1 0 0 0,0 1 0 0 0,1-1 0 0 0,0 0 0 0 0,0 1 0 0 0,2-1 10 0 0,1-1 2 0 0,0 3-3 0 0,0 2 24 0 0,-4 1 46 0 0,0 0-1 0 0,1 0 0 0 0,-1 0 1 0 0,0 0-1 0 0,-1 1 1 0 0,1-1-1 0 0,0 1 0 0 0,0 0 1 0 0,-1 0-1 0 0,2 0-68 0 0,1 2 20 0 0,5 4-20 0 0,-8-7 0 0 0,-1 0 0 0 0,0 0 0 0 0,1 0 0 0 0,-1 0 0 0 0,0-1 0 0 0,1 1 0 0 0,-1 0 0 0 0,1 0 0 0 0,0-1 0 0 0,23 12 0 0 0,-22-10 0 0 0,1 0 0 0 0,0 0 0 0 0,-1 0 0 0 0,1-1 0 0 0,0 1 0 0 0,0-1 0 0 0,1 0 0 0 0,14 5 0 0 0,-16-5 0 0 0,0 0 0 0 0,0 0 0 0 0,-1 0 0 0 0,1-1 0 0 0,0 1 0 0 0,0-1 0 0 0,0 0 0 0 0,0 1 0 0 0,2-2 0 0 0,10 0 0 0 0,4-1 0 0 0,0 0 0 0 0,1-2 0 0 0,-15 3 0 0 0,0 0 0 0 0,-1 0 0 0 0,1-1 0 0 0,-1 1 0 0 0,1-1 0 0 0,-1 0 0 0 0,0-1 0 0 0,1 1 0 0 0,-1-1 0 0 0,2-2 0 0 0,-5 5 0 0 0,-1-1 0 0 0,0 1 0 0 0,1 0 0 0 0,-1-1 0 0 0,0 1 0 0 0,1-1 0 0 0,-1 1 0 0 0,0-1 0 0 0,0 1 0 0 0,0 0 0 0 0,1-1 0 0 0,-1 1 0 0 0,0-1 0 0 0,0 1 0 0 0,0-1 0 0 0,0 1 0 0 0,0-1 0 0 0,0 1 0 0 0,0-1 0 0 0,0 1 0 0 0,0-1 0 0 0,0 1 0 0 0,0-1 0 0 0,0 1 0 0 0,0-1 0 0 0,0 1 0 0 0,-1-1 0 0 0,1 1 0 0 0,0-1 0 0 0,0 1 0 0 0,0 0 0 0 0,-1-1 0 0 0,1 1 0 0 0,0-1 0 0 0,0 1 0 0 0,0 0 0 0 0,0-1 0 0 0,0 1 0 0 0,0-1 0 0 0,0 1 0 0 0,0-1 0 0 0,0 1 0 0 0,0 0 0 0 0,0-1 0 0 0,0 1 0 0 0,0-1 0 0 0,0 1 0 0 0,0-1 0 0 0,0 1 0 0 0,1 0 0 0 0,-1-1 0 0 0,0 1 0 0 0,0-1 0 0 0,0 1 0 0 0,1 0 0 0 0,-1-1 0 0 0,0 1 0 0 0,1 0 0 0 0,11-9 0 0 0,-9 8 7 0 0,-1 0-1 0 0,0-1 1 0 0,0 1 0 0 0,1-1 0 0 0,-1 0-1 0 0,0 0 1 0 0,-1 1 0 0 0,1-1-1 0 0,0-1-6 0 0,2-2 9 0 0,-1 0-14 0 0,1 1 1 0 0,-1-1 0 0 0,0 0 0 0 0,-1 0 0 0 0,1 0-1 0 0,-1-1 1 0 0,0 1 0 0 0,1-6 4 0 0,3-5-140 0 0,-5 14 126 0 0,0 0 0 0 0,0 0 0 0 0,0-1 0 0 0,0 1 0 0 0,-1 0-1 0 0,1 0 1 0 0,-1 0 0 0 0,1-1 0 0 0,-1 1 0 0 0,0 0 0 0 0,0 0 0 0 0,0-1 0 0 0,0 0 14 0 0,-1 2-76 0 0,1 1-4 0 0,1 1 63 0 0,0 0 0 0 0,0 0 0 0 0,-1 1 0 0 0,1-1-1 0 0,0 0 1 0 0,-1 1 0 0 0,1-1 0 0 0,-1 0 0 0 0,0 1-1 0 0,1-1 18 0 0,2 19-38 0 0,-2-12 31 0 0,0 1 0 0 0,1-1 0 0 0,0 0-1 0 0,0 0 1 0 0,1 0 0 0 0,0 0 0 0 0,1 2 7 0 0,10 19 58 0 0,-10-20 10 0 0,0 0 0 0 0,1 0 1 0 0,0 0-1 0 0,5 5-68 0 0,-3-3 80 0 0,-1 0-1 0 0,1 0 1 0 0,-2 1 0 0 0,1 0-1 0 0,-2 0-79 0 0,-2-9-9 0 0,-2-3 1 0 0,0 0 0 0 0,0 1 0 0 0,0-1-1 0 0,0 0 1 0 0,0 0 0 0 0,0 0 0 0 0,0 0 0 0 0,0 0 0 0 0,0 1-1 0 0,0-1 1 0 0,0 0 0 0 0,0 0 0 0 0,1 0 0 0 0,-1 1-1 0 0,0-1 1 0 0,-1 0 0 0 0,1 0 0 0 0,0 0 0 0 0,0 0-1 0 0,0 1 1 0 0,0-1 0 0 0,0 0 0 0 0,0 0 0 0 0,0 0-1 0 0,0 0 1 0 0,0 1 0 0 0,0-1 0 0 0,0 0 0 0 0,0 0-1 0 0,0 0 1 0 0,-1 0 0 0 0,1 0 0 0 0,0 1 0 0 0,0-1-1 0 0,0 0 1 0 0,0 0 0 0 0,0 0 0 0 0,-1 0 0 0 0,1 0-1 0 0,0 0 1 0 0,0 0 0 0 0,0 0 0 0 0,0 0 0 0 0,-1 1-1 0 0,1-1 1 0 0,0 0 0 0 0,0 0 0 0 0,0 0 0 0 0,0 0-1 0 0,-1 0 1 0 0,1 0 0 0 0,0 0 0 0 0,0 0 0 0 0,0 0-1 0 0,0 0 1 0 0,-1 0 0 0 0,1-1 0 0 0,0 1 8 0 0,-9-1-540 0 0,9 1 487 0 0,-3-8-1923 0 0,-5 0-5459 0 0</inkml:trace>
  <inkml:trace contextRef="#ctx0" brushRef="#br0" timeOffset="6804.732">14832 1282 17503 0 0,'-9'-6'776'0'0,"9"6"160"0"0,9-2-744 0 0,-9 2-192 0 0,0 0 0 0 0,10 0 0 0 0,6-3 0 0 0,-1 0 0 0 0,4 1 0 0 0,3 2 0 0 0,2 0 0 0 0,5 0 0 0 0,-1 2 0 0 0,3 1 0 0 0,0-3-544 0 0,0 3-136 0 0</inkml:trace>
  <inkml:trace contextRef="#ctx0" brushRef="#br0" timeOffset="5000.146">12601 1318 11976 0 0,'20'-3'901'0'0,"-20"3"-602"0"0,2-5-198 0 0,1 0-20 0 0,-2 4 285 0 0,-1 1 120 0 0,0 0 24 0 0,0 0-68 0 0,-6 0-214 0 0,1 1 0 0 0,0-1 0 0 0,-1 1 0 0 0,1 0 0 0 0,0 1 0 0 0,0-1 0 0 0,0 1 0 0 0,0 0 0 0 0,0 1 0 0 0,0-1 0 0 0,1 1 0 0 0,-1 0 0 0 0,1 0 0 0 0,-1 1-228 0 0,-9 8-164 0 0,1 0-1 0 0,0 1 1 0 0,-5 8 164 0 0,5-7-430 0 0,11-11 430 0 0,0 1 0 0 0,-1-1 0 0 0,1 0 0 0 0,1 1 0 0 0,-1 0 0 0 0,1-1 0 0 0,-1 1 0 0 0,1 0 0 0 0,0 0 0 0 0,0 0 0 0 0,1-1 0 0 0,-1 1 0 0 0,1 3 0 0 0,-3 11 0 0 0,2-17 6 0 0,1-1-4 0 0,0 1 0 0 0,0-1 0 0 0,0 1-1 0 0,-1-1 1 0 0,1 1 0 0 0,0 0 0 0 0,0-1 0 0 0,0 1 0 0 0,0-1 0 0 0,0 1 0 0 0,0-1 0 0 0,0 1-1 0 0,0-1 1 0 0,0 1 0 0 0,0-1 0 0 0,0 1 0 0 0,1-1 0 0 0,-1 1 0 0 0,0-1 0 0 0,0 1 0 0 0,0-1-1 0 0,1 1 1 0 0,-1-1 0 0 0,0 1 0 0 0,1-1 0 0 0,-1 1 0 0 0,0-1 0 0 0,1 0 0 0 0,-1 1 0 0 0,1-1-1 0 0,-1 1-1 0 0,1 0 92 0 0,0 0 0 0 0,0 0 0 0 0,1 1 0 0 0,-1-1 0 0 0,0 0 0 0 0,1 0 0 0 0,-1 0 0 0 0,0 0 0 0 0,1-1 0 0 0,-1 1 0 0 0,1 0 0 0 0,-1-1 0 0 0,1 1 0 0 0,0 0 0 0 0,-1-1 0 0 0,1 0 0 0 0,-1 1 0 0 0,1-1 0 0 0,1 0-92 0 0,0 0 16 0 0,0 0 1 0 0,0 0-1 0 0,-1 0 0 0 0,1-1 1 0 0,0 1-1 0 0,-1-1 1 0 0,1 1-1 0 0,0-1 1 0 0,-1 0-1 0 0,1 0 0 0 0,2-1-16 0 0,-1-2 0 0 0,1 1 0 0 0,0-1 0 0 0,-1 0 0 0 0,0 0 0 0 0,0 0 0 0 0,2-3 0 0 0,17-16 0 0 0,-17 17 0 0 0,0-1 0 0 0,-1 0 0 0 0,1 1 0 0 0,-1-2 0 0 0,-1 1 0 0 0,1 0 0 0 0,-1-1 0 0 0,2-7 0 0 0,-4 12 0 0 0,-1 0 0 0 0,0 0 0 0 0,0 0 0 0 0,-1 0 0 0 0,1-1 0 0 0,0 1 0 0 0,-1 0 0 0 0,0 0 0 0 0,0 0 0 0 0,0-3 0 0 0,-1 2 0 0 0,-4 3 0 0 0,3 2 0 0 0,1-1 0 0 0,-1 1 0 0 0,1-1 0 0 0,-1 1 0 0 0,1-1 0 0 0,0 1 0 0 0,-1 0 0 0 0,1-1 0 0 0,0 1 0 0 0,-1 0 0 0 0,1 0 0 0 0,0 0 0 0 0,0 0 0 0 0,0 0 0 0 0,-1 1 0 0 0,0 0 0 0 0,1 1 0 0 0,-1 0 0 0 0,1-1 0 0 0,-1 1 0 0 0,1 0 0 0 0,0 0 0 0 0,0 0 0 0 0,0 0 0 0 0,0 1 0 0 0,1-3 0 0 0,0 0 0 0 0,0-1 0 0 0,0 1 0 0 0,0 0 0 0 0,0 0 0 0 0,0-1 0 0 0,0 1 0 0 0,0 0 0 0 0,0 0 0 0 0,0 0 0 0 0,0-1 0 0 0,1 1 0 0 0,-1 0 0 0 0,0 0 0 0 0,1-1 0 0 0,-1 1 0 0 0,0 0 0 0 0,1-1 0 0 0,-1 1 0 0 0,1 0 0 0 0,-1-1 0 0 0,1 1 0 0 0,0-1 0 0 0,-1 1 0 0 0,1-1 0 0 0,-1 1 0 0 0,1-1 0 0 0,0 1 0 0 0,-1-1 0 0 0,1 0 0 0 0,0 1 0 0 0,0-1 0 0 0,-1 0 0 0 0,1 0 0 0 0,0 0 0 0 0,1 1 0 0 0,0 0 0 0 0,-1-1 0 0 0,1 1 0 0 0,0-1 0 0 0,0 1 0 0 0,0-1 0 0 0,0 0 0 0 0,0 0 0 0 0,-1 0 0 0 0,1 0 0 0 0,0 0 0 0 0,0 0 0 0 0,0-1 0 0 0,0 1 0 0 0,0 0 0 0 0,-1-1 0 0 0,1 0 0 0 0,0 1 0 0 0,0-1 0 0 0,-1 0 0 0 0,1 0 0 0 0,0 0 0 0 0,8-4 0 0 0,5-1 0 0 0,0-1 0 0 0,-1 0 0 0 0,0-1 0 0 0,0-1 0 0 0,12-10 0 0 0,13-7 0 0 0,-29 17 0 0 0,-8 8 0 0 0,-1-1 0 0 0,1 1 0 0 0,0 0 0 0 0,-1 0 0 0 0,1-1 0 0 0,0 1 0 0 0,0 0 0 0 0,0 0 0 0 0,0 1 0 0 0,0-1 0 0 0,0 0 0 0 0,0 1 0 0 0,0-1 0 0 0,0 1 0 0 0,0 0 0 0 0,0-1 0 0 0,0 1 0 0 0,0 0 0 0 0,2 0 0 0 0,-3 0-43 0 0,0 0-1 0 0,0 0 0 0 0,0 0 0 0 0,0 0 0 0 0,0 1 0 0 0,0-1 0 0 0,0 0 1 0 0,0 0-1 0 0,-1 1 0 0 0,1-1 0 0 0,0 0 0 0 0,0 1 0 0 0,0-1 1 0 0,0 1-1 0 0,0-1 0 0 0,0 1 0 0 0,-1 0 0 0 0,1-1 0 0 0,0 1 0 0 0,0 0 1 0 0,-1-1-1 0 0,1 1 0 0 0,-1 0 0 0 0,1 0 0 0 0,-1 0 0 0 0,1 0 0 0 0,-1-1 1 0 0,1 1-1 0 0,-1 0 0 0 0,0 0 0 0 0,1 0 0 0 0,-1 0 0 0 0,0 0 1 0 0,0 1 42 0 0,1 4-104 0 0,-1 0-1 0 0,1 0 0 0 0,-2 0 0 0 0,1 0 1 0 0,-1 4 105 0 0,-1 10 903 0 0,1-10-741 0 0,0 0 0 0 0,0-1-1 0 0,-2 6-161 0 0,0-1-754 0 0,3-12 703 0 0,0-1 0 0 0,0 1 0 0 0,0 0 0 0 0,0-1 0 0 0,0 1 0 0 0,1-1 0 0 0,-1 1 0 0 0,0-1-1 0 0,1 1 1 0 0,-1-1 0 0 0,1 1 0 0 0,0 0 51 0 0,4 16 6 0 0,-5-17 60 0 0,0-1-1 0 0,0 1 0 0 0,-1 0 1 0 0,1-1-1 0 0,0 1 1 0 0,0-1-1 0 0,1 1 0 0 0,-1 0 1 0 0,0-1-1 0 0,0 1 0 0 0,0 0 1 0 0,0-1-1 0 0,0 1 0 0 0,1 0 1 0 0,-1-1-1 0 0,0 1 0 0 0,1-1 1 0 0,-1 1-1 0 0,0-1 0 0 0,1 1 1 0 0,-1-1-1 0 0,1 1 0 0 0,-1 0-65 0 0,1-1-47 0 0,0 0 0 0 0,0 0 0 0 0,0 0 0 0 0,-1-1 0 0 0,1 1-1 0 0,0 0 1 0 0,0 0 0 0 0,0-1 0 0 0,-1 1 0 0 0,1 0 0 0 0,0-1-1 0 0,-1 1 1 0 0,1-1 0 0 0,0 1 0 0 0,-1-1 0 0 0,1 1-1 0 0,0-1 1 0 0,-1 1 0 0 0,1-1 47 0 0,74-68 1385 0 0,-70 64-1385 0 0,3-3 0 0 0,0-1 0 0 0,0 0 0 0 0,6-9 0 0 0,5-4 0 0 0,-18 21 0 0 0,0 0 0 0 0,0 0 0 0 0,-1 0 0 0 0,1 1 0 0 0,0-1 0 0 0,0 0 0 0 0,0 1 0 0 0,0-1 0 0 0,0 0 0 0 0,0 1 0 0 0,0 0 0 0 0,0-1 0 0 0,0 1 0 0 0,0 0 0 0 0,-1-1 0 0 0,1 1 0 0 0,0 0 0 0 0,-1 0 0 0 0,1 0 0 0 0,0 0 0 0 0,-1 0 0 0 0,1 0 0 0 0,0 0 0 0 0,0 0 0 0 0,-1 0 0 0 0,1 1 0 0 0,0-1 0 0 0,-1 0 0 0 0,1 0 0 0 0,-1 0 0 0 0,1 1 0 0 0,0-1 0 0 0,-1 0 0 0 0,1 1 0 0 0,-1-1 0 0 0,1 1 0 0 0,-1-1 0 0 0,1 1 0 0 0,-1-1 0 0 0,1 1 0 0 0,-1-1 0 0 0,1 1 0 0 0,-1-1 0 0 0,0 1 0 0 0,1-1 0 0 0,-1 1 0 0 0,0 0 0 0 0,1-1 0 0 0,-1 1 0 0 0,0 0 0 0 0,0-1 0 0 0,0 1 0 0 0,0 0 0 0 0,1-1 0 0 0,-1 1 0 0 0,0 0 0 0 0,0 1 0 0 0,11 31 0 0 0,-9-25 0 0 0,0 0 0 0 0,1 0 0 0 0,0 0 0 0 0,2 4 0 0 0,5 7 0 0 0,-2-11 0 0 0,-6-7 61 0 0,1 0 0 0 0,-1 0-1 0 0,1 0 1 0 0,0-1 0 0 0,-1 1-1 0 0,1-1 1 0 0,0 1 0 0 0,-1-1-1 0 0,1 0 1 0 0,0 0 0 0 0,0 0-1 0 0,-1 0 1 0 0,2-1-61 0 0,1 1 207 0 0,0-1 0 0 0,1 0 1 0 0,-1 0-1 0 0,0-1 0 0 0,0 0 0 0 0,1 0-207 0 0,5-3-3 0 0,0-1-1 0 0,-1 0 0 0 0,0 0 1 0 0,-1-1-1 0 0,1 0 0 0 0,-1 0 0 0 0,0-1 1 0 0,-1 0-1 0 0,0-1 0 0 0,-1 0 1 0 0,1 0-1 0 0,-2-1 0 0 0,2-2 4 0 0,8-14-385 0 0,-2 0-1 0 0,0 0 1 0 0,-2-2-1 0 0,-1 1 0 0 0,6-28 386 0 0,-16 51 0 0 0,-1 4 0 0 0,0 1 0 0 0,0-1 0 0 0,0 0 0 0 0,-1 0 0 0 0,1 0 0 0 0,0 0 0 0 0,0 0 0 0 0,0 0 0 0 0,0 0 0 0 0,0 0 0 0 0,0 0 0 0 0,0 0 0 0 0,0 0 0 0 0,0 1 0 0 0,0-1 0 0 0,0 0 0 0 0,0 0 0 0 0,0 0 0 0 0,0 0 0 0 0,-1 0 0 0 0,1 0 0 0 0,0 0 0 0 0,0 0 0 0 0,0 0 0 0 0,0 0 0 0 0,0 0 0 0 0,0 0 0 0 0,0 0 0 0 0,0 0 0 0 0,0 0 0 0 0,0 0 0 0 0,-1 0 0 0 0,1 0 0 0 0,0 0 0 0 0,0 0 0 0 0,0 0 0 0 0,0 0 0 0 0,0 0 0 0 0,0 0 0 0 0,0 0 0 0 0,0 0 0 0 0,0 0 0 0 0,-1 0 0 0 0,1 0 0 0 0,0 0 0 0 0,0 0 0 0 0,0 0 0 0 0,0 0 0 0 0,0-1 0 0 0,0 1 0 0 0,0 0 0 0 0,0 0 0 0 0,0 0 0 0 0,0 0 0 0 0,0 0 0 0 0,0 0 0 0 0,0 0 0 0 0,0 0 0 0 0,0 0 0 0 0,0 0 0 0 0,-1 0 0 0 0,1-1 0 0 0,0 1 0 0 0,-4 7 0 0 0,0 18 700 0 0,0 0 0 0 0,2 0-1 0 0,1 0 1 0 0,2 20-700 0 0,-1-11 1076 0 0,1-14-1035 0 0,1-1 1 0 0,0 1-1 0 0,2-1 0 0 0,0 3-41 0 0,1-9-812 0 0,-11-22-1064 0 0,-7-5 362 0 0,-4 2-20 0 0</inkml:trace>
  <inkml:trace contextRef="#ctx0" brushRef="#br0" timeOffset="5288.004">13232 1237 15664 0 0,'0'0'356'0'0,"0"0"49"0"0,0 0 21 0 0,0 0-42 0 0,4 3 200 0 0,2-1-279 0 0,-1 0 0 0 0,1-1 0 0 0,-1 0 0 0 0,1 0 0 0 0,3 0-305 0 0,16 2 79 0 0,140 31-79 0 0,-149-31 0 0 0</inkml:trace>
  <inkml:trace contextRef="#ctx0" brushRef="#br0" timeOffset="7512.487">15827 1268 15664 0 0,'17'-9'356'0'0,"-17"9"-332"0"0,0-1 1 0 0,0 1-1 0 0,0 0 1 0 0,0 0-1 0 0,0 0 1 0 0,0 0 0 0 0,0 0-1 0 0,0 0 1 0 0,1 0-1 0 0,-1-1 1 0 0,0 1-1 0 0,0 0 1 0 0,0 0 0 0 0,0 0-1 0 0,0 0 1 0 0,0 0-1 0 0,0 0 1 0 0,0-1-1 0 0,0 1 1 0 0,0 0 0 0 0,0 0-1 0 0,0 0 1 0 0,0 0-1 0 0,0 0 1 0 0,0-1-1 0 0,0 1 1 0 0,0 0 0 0 0,0 0-1 0 0,0 0 1 0 0,0 0-1 0 0,0 0 1 0 0,-1 0-1 0 0,1-1 1 0 0,0 1 0 0 0,0 0-1 0 0,0 0 1 0 0,0 0-1 0 0,0 0 1 0 0,0 0-1 0 0,0 0 1 0 0,0 0 0 0 0,0 0-1 0 0,-1-1 1 0 0,1 1-1 0 0,0 0 1 0 0,0 0-1 0 0,0 0 1 0 0,0 0 0 0 0,0 0-1 0 0,0 0 1 0 0,-1 0-25 0 0,-6-4 110 0 0,-20-2-39 0 0,24 6 294 0 0,-13 8 1074 0 0,7-5-1328 0 0,8-3-109 0 0,-1 0 1 0 0,0 1 0 0 0,1-1 0 0 0,-1 1 0 0 0,0-1 0 0 0,1 1 0 0 0,-1-1 0 0 0,1 1 0 0 0,-1 0-1 0 0,1 0 1 0 0,0 0 0 0 0,-1 0 0 0 0,1 0 0 0 0,0 0 0 0 0,-1 0 0 0 0,1 1 0 0 0,0-1 0 0 0,0 0-1 0 0,0 1-2 0 0,0 0 0 0 0,0-1 0 0 0,0 1 0 0 0,0-1 0 0 0,0 0 0 0 0,0 1 0 0 0,-1-1 0 0 0,1 0 0 0 0,0 0 0 0 0,-1 1 0 0 0,1-1 0 0 0,-1 0 0 0 0,0 0 0 0 0,1-1 0 0 0,-1 1 0 0 0,1 0 0 0 0,0 0 0 0 0,0 0 0 0 0,0 0 0 0 0,-1 0 0 0 0,1 0 0 0 0,0 0 0 0 0,0 0 0 0 0,0 0 0 0 0,1 0 0 0 0,-1 0 0 0 0,0 1 0 0 0,0-1 0 0 0,1 0 0 0 0,-1 1 0 0 0,0-1 0 0 0,1 1 0 0 0,0-1 0 0 0,-1 1 0 0 0,-13 63 443 0 0,8-56 75 0 0,6-8-461 0 0,-1-1 0 0 0,0 1 1 0 0,1 0-1 0 0,-1 0 0 0 0,1-1 1 0 0,-1 1-1 0 0,1 0 0 0 0,-1 0 1 0 0,1 0-1 0 0,0 0 0 0 0,-1 0 1 0 0,1 0-1 0 0,0 0-57 0 0,0 0 14 0 0,0-1-1 0 0,0 1 1 0 0,0 0 0 0 0,1 0 0 0 0,-1-1-1 0 0,0 1 1 0 0,1 0 0 0 0,-1-1-1 0 0,1 1 1 0 0,-1-1 0 0 0,1 1-1 0 0,-1-1 1 0 0,1 1 0 0 0,-1-1-1 0 0,1 1 1 0 0,-1-1 0 0 0,1 1 0 0 0,-1-1-1 0 0,1 1 1 0 0,0-1 0 0 0,-1 0-1 0 0,1 1 1 0 0,0-1 0 0 0,0 0-1 0 0,0 0-13 0 0,1 1-13 0 0,0-1 0 0 0,0 1 1 0 0,0-1-1 0 0,0 0 0 0 0,0 0 0 0 0,0 0 0 0 0,0 0 0 0 0,0 0 0 0 0,1 0 13 0 0,3-1-52 0 0,6-10 74 0 0,2 6 81 0 0,-10 3-99 0 0,0 1 1 0 0,-1-1 0 0 0,1 1-1 0 0,-1-1 1 0 0,1 0 0 0 0,-1 0 0 0 0,0-1-1 0 0,0 1 1 0 0,0-1 0 0 0,0 1-1 0 0,0-2-4 0 0,5-4-87 0 0,4-5-67 0 0,1 0-1 0 0,13-10 155 0 0,-25 22-60 0 0,10 17-89 0 0,-9-14 136 0 0,-1 0 0 0 0,1 0 0 0 0,-1 0 0 0 0,0 0 0 0 0,0 0 0 0 0,1 0 0 0 0,-1 0 0 0 0,0 2 13 0 0,0-2-11 0 0,0 0 1 0 0,-1 0-1 0 0,1 0 1 0 0,1 0-1 0 0,-1 0 1 0 0,0 0-1 0 0,0-1 1 0 0,2 3 10 0 0,-2-3-5 0 0,0 0 1 0 0,1 1-1 0 0,-1-1 1 0 0,0 1-1 0 0,0-1 1 0 0,-1 1 0 0 0,1-1-1 0 0,0 1 1 0 0,0 0-1 0 0,-1-1 1 0 0,1 1-1 0 0,-1 0 1 0 0,1 0-1 0 0,-1 0 5 0 0,0 18 28 0 0,0-18-20 0 0,0 1 1 0 0,0 0-1 0 0,0 0 1 0 0,0 0 0 0 0,1 0-1 0 0,-1 0 1 0 0,1-1 0 0 0,0 1-1 0 0,-1 0 1 0 0,1 0-1 0 0,0-1 1 0 0,1 1 0 0 0,-1-1-1 0 0,1 1-8 0 0,12 21 81 0 0,15 23 156 0 0,-24-40-190 0 0,-4-5 4 0 0,1 1 1 0 0,0 0-1 0 0,0-1 1 0 0,0 1-1 0 0,0-1 1 0 0,0 0-1 0 0,1 1 1 0 0,-1-1-1 0 0,1 0 0 0 0,-1-1 1 0 0,1 1-1 0 0,0 0 1 0 0,0-1-1 0 0,0 1 1 0 0,0-1-1 0 0,0 0-51 0 0,-1 0 162 0 0,-2-2-145 0 0,1 0 0 0 0,-1 0 1 0 0,1 1-1 0 0,-1-1 0 0 0,1 0 1 0 0,0 1-1 0 0,-1-1 0 0 0,1 0 1 0 0,0 1-1 0 0,0-1 0 0 0,-1 1 1 0 0,1 0-1 0 0,0-1 1 0 0,0 1-1 0 0,0 0 0 0 0,0-1 1 0 0,0 1-1 0 0,0 0 0 0 0,-1 0 1 0 0,2 0-18 0 0,-2-1 8 0 0,1 1 0 0 0,0 0 0 0 0,0 0 0 0 0,0 0 0 0 0,0-1 0 0 0,0 1 1 0 0,-1 0-1 0 0,1-1 0 0 0,0 1 0 0 0,0 0 0 0 0,0-1 0 0 0,-1 1 0 0 0,1-1 1 0 0,0 0-1 0 0,-1 1 0 0 0,1-1 0 0 0,0 1 0 0 0,-1-1 0 0 0,1 0 0 0 0,-1 0 0 0 0,1 1 1 0 0,-1-1-1 0 0,1 0 0 0 0,-1 0 0 0 0,0 0 0 0 0,1 1 0 0 0,-1-2-8 0 0,2-3 34 0 0,-1-1 0 0 0,2 1 0 0 0,-1-1 0 0 0,0 1 0 0 0,1 0 0 0 0,0 0 0 0 0,1 0 0 0 0,2-4-34 0 0,4-3 8 0 0,1 1 0 0 0,10-8-8 0 0,-14 12-70 0 0,0 0 0 0 0,-1-1-1 0 0,0 0 1 0 0,-1 0-1 0 0,0 0 1 0 0,0 0 0 0 0,1-5 70 0 0,9-20-505 0 0,3-11 505 0 0,-16 38-11 0 0,17-49-212 0 0,-11 29 152 0 0,2 0-1 0 0,1 0 1 0 0,3-4 71 0 0,-14 30 17 0 0,0 0 0 0 0,0 0 0 0 0,1 0 0 0 0,-1 0 0 0 0,0-1 0 0 0,0 1 0 0 0,0 0 0 0 0,0 0 0 0 0,1 0 1 0 0,-1 0-1 0 0,0 0 0 0 0,0 0 0 0 0,0 0 0 0 0,0 0 0 0 0,1 0 0 0 0,-1 0 0 0 0,0 0 0 0 0,0 0 0 0 0,0 0 0 0 0,0 0 0 0 0,1 0 0 0 0,-1 0 0 0 0,0 0 0 0 0,0 0 0 0 0,0 0 0 0 0,0 0 0 0 0,1 0 0 0 0,-1 0 1 0 0,0 0-1 0 0,0 0 0 0 0,0 0 0 0 0,0 0 0 0 0,0 0 0 0 0,1 1 0 0 0,-1-1 0 0 0,0 0 0 0 0,0 0 0 0 0,0 0 0 0 0,0 0 0 0 0,0 0 0 0 0,0 0 0 0 0,1 1 0 0 0,-1-1 0 0 0,0 0 0 0 0,0 0 0 0 0,0 0-17 0 0,0 1 0 0 0,0-1 0 0 0,1 0 0 0 0,-1 0 0 0 0,0 1 1 0 0,0-1-1 0 0,0 0 0 0 0,0 1 0 0 0,0-1 0 0 0,1 0 0 0 0,-1 1 0 0 0,0-1 0 0 0,0 0 0 0 0,0 1 0 0 0,0-1 0 0 0,0 0 0 0 0,0 1 0 0 0,0-1 0 0 0,0 0 0 0 0,0 1 0 0 0,0-1 0 0 0,0 0 0 0 0,0 1 0 0 0,0-1 0 0 0,-1 0 0 0 0,1 1 0 0 0,0-1 0 0 0,0 0 0 0 0,0 1 0 0 0,0-1 0 0 0,-1 0 0 0 0,-2 4 5 0 0,2-3-3 0 0,1 0 0 0 0,-1 0 0 0 0,0-1 0 0 0,1 1 0 0 0,-1 0-1 0 0,0 0 1 0 0,1 0 0 0 0,-1 0 0 0 0,1 0 0 0 0,-1 0 0 0 0,1 0 0 0 0,0 0 0 0 0,-1 0 0 0 0,1 0-1 0 0,0 0 1 0 0,0 0 0 0 0,0 0 0 0 0,-1 0 0 0 0,1 0 0 0 0,0 0 0 0 0,1 0 0 0 0,-1 0 0 0 0,0 0 0 0 0,0 0-1 0 0,0 0 1 0 0,1 0 0 0 0,-1 0 0 0 0,0 0 0 0 0,1 0 0 0 0,-1 0 0 0 0,1 0 0 0 0,-1 0-2 0 0,1 3 1 0 0,-1-1 1 0 0,1 1 0 0 0,-1 0 0 0 0,0 0-1 0 0,0-1 1 0 0,-1 1 0 0 0,1 0-1 0 0,-1 0 1 0 0,1-1 0 0 0,-1 1 0 0 0,0 0-1 0 0,-2 2-1 0 0,-2 17 50 0 0,4 0-38 0 0,1-19 0 0 0,0 0 0 0 0,0 1 0 0 0,-1-1 0 0 0,1 0 0 0 0,-1 0 0 0 0,0 1 0 0 0,0-1 0 0 0,0 0-12 0 0,-1-1 14 0 0,1-1 15 0 0,0 0 0 0 0,0 0 0 0 0,1 0 0 0 0,-1 0 0 0 0,0 0 0 0 0,1 0 0 0 0,-1 0 0 0 0,1 0 0 0 0,-1 0 0 0 0,1 0 0 0 0,0 0 0 0 0,0 0 0 0 0,0 0 0 0 0,0 0 0 0 0,1 0 0 0 0,-1 0 0 0 0,0 1 0 0 0,1-1 0 0 0,-1 0-1 0 0,1 0 1 0 0,0-1 0 0 0,0 1 0 0 0,0 2-29 0 0,0-3 13 0 0,-1 0-1 0 0,1 0 0 0 0,-1 0 0 0 0,1 0 1 0 0,-1 0-1 0 0,0 0 0 0 0,1 0 0 0 0,-1 0 1 0 0,0 0-1 0 0,0 0 0 0 0,0 0 0 0 0,0 1 1 0 0,0-1-1 0 0,0 0 0 0 0,0 0 1 0 0,0 0-1 0 0,-1 0 0 0 0,1 0 0 0 0,0 0 1 0 0,-1 1-13 0 0,-2 11 2 0 0,3-12-2 0 0,0 0 0 0 0,0 0 0 0 0,0 0 0 0 0,0 1 0 0 0,1-1 0 0 0,-1 0 0 0 0,0 0 0 0 0,0 0 0 0 0,1 0 0 0 0,-1-1 0 0 0,1 1 0 0 0,-1 0 0 0 0,1 0 0 0 0,0 0 0 0 0,-1 0 0 0 0,1 0 0 0 0,0-1 0 0 0,-1 1 0 0 0,1 0 0 0 0,1 0 0 0 0,20 15 0 0 0,-14-11 0 0 0,-7-4 15 0 0,0 0-1 0 0,0-1 1 0 0,0 1-1 0 0,0-1 1 0 0,0 1-1 0 0,0-1 1 0 0,1 0-1 0 0,-1 1 1 0 0,0-1 0 0 0,0 0-1 0 0,1 0 1 0 0,-1 0-1 0 0,0 0 1 0 0,0 0-1 0 0,0 0 1 0 0,1 0-1 0 0,0 0-14 0 0,5-6-1521 0 0,-6 5 1162 0 0,-1 1 0 0 0,0-1-1 0 0,0 1 1 0 0,1-1-1 0 0,-1 0 1 0 0,0 1 0 0 0,0-1-1 0 0,0 0 1 0 0,0 1-1 0 0,0-1 1 0 0,0 0 0 0 0,0 1-1 0 0,0-1 1 0 0,0 0-1 0 0,0 1 1 0 0,0-1 0 0 0,-1 0 359 0 0,-2-5-6928 0 0</inkml:trace>
  <inkml:trace contextRef="#ctx0" brushRef="#br0" timeOffset="7802.725">16081 1324 7832 0 0,'12'1'602'0'0,"-9"0"-32"0"0,-3-1 1335 0 0,10 3 5348 0 0,4 0-5686 0 0,-13-3-1963 0 0,8 1 485 0 0,13 4 310 0 0,1-2-1 0 0,4 0-398 0 0,33 1 114 0 0,25 2-1476 0 0,-43-6 542 0 0</inkml:trace>
  <inkml:trace contextRef="#ctx0" brushRef="#br0" timeOffset="13288.223">16860 1294 6448 0 0,'0'0'297'0'0,"0"0"-9"0"0,0 0-65 0 0,0 0 423 0 0,0 0 208 0 0,4 8 838 0 0,-2 1-1384 0 0,-1 0 0 0 0,0 1 0 0 0,0-1-1 0 0,-1 0 1 0 0,0 1 0 0 0,0-1 0 0 0,-3 9-308 0 0,1 24 1605 0 0,1-30-1327 0 0,0 1 0 0 0,-1-1 0 0 0,0 1 0 0 0,-2 3-278 0 0,1-5 259 0 0,3-17 641 0 0,3-18-90 0 0,1 11-796 0 0,1 1 0 0 0,0 0 0 0 0,0 0 0 0 0,1 1 0 0 0,1 0 0 0 0,0 0 1 0 0,3-4-15 0 0,13-21 3 0 0,-20 31-3 0 0,0 1 0 0 0,1-1 0 0 0,-1 1 0 0 0,1 0 0 0 0,0 0 0 0 0,0 1 0 0 0,0-1 0 0 0,1 1 0 0 0,-1 0 0 0 0,1 0 0 0 0,0 1 0 0 0,0-1 0 0 0,0 1 0 0 0,3-1 0 0 0,3 0 0 0 0,-8 5 0 0 0,-2-1 0 0 0,0-1 0 0 0,1 0 0 0 0,-1 0 0 0 0,0 1 0 0 0,0-1 0 0 0,0 0 0 0 0,0 1 0 0 0,0-1 0 0 0,0 1 0 0 0,0-1 0 0 0,-1 1 0 0 0,1 0 0 0 0,0-1 0 0 0,0 1 0 0 0,0 0 0 0 0,0 0 0 0 0,-1 0 0 0 0,1-1 0 0 0,0 1 0 0 0,-1 0 0 0 0,1 0 0 0 0,-1 0 0 0 0,1 0 0 0 0,1 3 0 0 0,1 0 107 0 0,-1 0-1 0 0,1-1 0 0 0,-1 1 0 0 0,0 0 0 0 0,0 0 0 0 0,0 1 0 0 0,0-1 0 0 0,-1 0 0 0 0,1 1 0 0 0,-1-1 1 0 0,-1 1-1 0 0,1-1 0 0 0,0 1 0 0 0,-1-1 0 0 0,0 1 0 0 0,0 0 0 0 0,-1-1 0 0 0,1 1 0 0 0,-1 2-106 0 0,-3 16 18 0 0,4-20-18 0 0,0 1 0 0 0,0-1-1 0 0,-1 0 1 0 0,1 0 0 0 0,-1 0 0 0 0,0 0 0 0 0,0 0-1 0 0,-1 1 1 0 0,-1 8 0 0 0,1-8 0 0 0,0-9 0 0 0,0-6 0 0 0,3 5 0 0 0,-1 1 0 0 0,1 0 0 0 0,0 0 0 0 0,0 0 0 0 0,1-1 0 0 0,0 1 0 0 0,0 1 0 0 0,0-1 0 0 0,0 0 0 0 0,1 0 0 0 0,2-3 0 0 0,2-2 0 0 0,0 0 0 0 0,1 1 0 0 0,0 0 0 0 0,6-4 0 0 0,-8 8 0 0 0,-1 1 0 0 0,1 0 0 0 0,0 1 0 0 0,6-3 0 0 0,-11 5 0 0 0,7-1 0 0 0,-7 1 0 0 0,0 1 0 0 0,-1 0 0 0 0,1 0 0 0 0,0 0 0 0 0,0-1 0 0 0,0 1 0 0 0,-1 0 0 0 0,1 0 0 0 0,0 0 0 0 0,0 0 0 0 0,0 0 0 0 0,-1 1 0 0 0,1-1 0 0 0,0 0 0 0 0,0 0 0 0 0,-1 0 0 0 0,1 1 0 0 0,0-1 0 0 0,0 0 0 0 0,-1 1 0 0 0,1-1 0 0 0,0 0 0 0 0,0 1 0 0 0,1 1 0 0 0,-1-2 0 0 0,0 0 0 0 0,1 0 0 0 0,-1 1 0 0 0,0-1 0 0 0,0 1 0 0 0,0-1 0 0 0,0 1 0 0 0,0-1 0 0 0,0 1 0 0 0,0-1 0 0 0,0 1 0 0 0,0 0 0 0 0,0 0 0 0 0,0-1 0 0 0,-1 1 0 0 0,1 0 0 0 0,0 0 0 0 0,0 0 0 0 0,0 1 0 0 0,2 2 0 0 0,1 1 0 0 0,-1-1 0 0 0,1 1 0 0 0,-1-1 0 0 0,0 1 0 0 0,0 0 0 0 0,-1 0 0 0 0,1 0 0 0 0,-1 1 0 0 0,0-1 0 0 0,-1 0 0 0 0,1 1 0 0 0,-1 1 0 0 0,1 1 0 0 0,-1-5 0 0 0,-1 0 0 0 0,1 1 0 0 0,0-1 0 0 0,0 0 0 0 0,0 0 0 0 0,1 0 0 0 0,-1 0 0 0 0,1 0 0 0 0,0 0 0 0 0,0 0 0 0 0,-1-2-154 0 0,1 0-1 0 0,0 1 1 0 0,0-1-1 0 0,0 0 1 0 0,0 0-1 0 0,0 0 1 0 0,0 0-1 0 0,0 0 1 0 0,0-1-1 0 0,0 1 0 0 0,0-1 1 0 0,0 1-1 0 0,0-1 1 0 0,1 0-1 0 0,-1 0 1 0 0,0 0-1 0 0,0 0 1 0 0,1 0-1 0 0,-1 0 1 0 0,0-1-1 0 0,0 1 1 0 0,0-1-1 0 0,0 1 0 0 0,0-1 1 0 0,1 0-1 0 0,0-1 155 0 0,1 1-184 0 0,16-4-1349 0 0</inkml:trace>
  <inkml:trace contextRef="#ctx0" brushRef="#br0" timeOffset="13639.987">17553 1246 4144 0 0,'0'0'319'0'0,"-10"8"4167"0"0,-4 2 255 0 0,8-6-4124 0 0,-1 2 0 0 0,1-1 0 0 0,-4 6-617 0 0,-31 34 1530 0 0,29-29-1168 0 0,7-11-229 0 0,1 0 1 0 0,0 0-1 0 0,0 1 1 0 0,0 0-1 0 0,1 0 1 0 0,0 0-1 0 0,-1 2-133 0 0,3-4 81 0 0,0-1 0 0 0,0 1 0 0 0,0-1 0 0 0,0 1 0 0 0,1-1 0 0 0,0 1 0 0 0,0 2-81 0 0,0-4 14 0 0,0-1-1 0 0,0 1 1 0 0,0-1 0 0 0,0 0-1 0 0,1 1 1 0 0,-1-1 0 0 0,1 0-1 0 0,-1 1 1 0 0,1-1 0 0 0,-1 0-1 0 0,1 0 1 0 0,0 0 0 0 0,-1 1-1 0 0,1-1 1 0 0,0 0 0 0 0,0 0-1 0 0,0 0 1 0 0,0 0 0 0 0,0 0-1 0 0,1 0-13 0 0,-1 0 9 0 0,0-1-1 0 0,1 1 1 0 0,-1-1-1 0 0,0 1 0 0 0,0-1 1 0 0,0 0-1 0 0,0 0 1 0 0,1 1-1 0 0,-1-1 0 0 0,0 0 1 0 0,0 0-1 0 0,1 0 1 0 0,-1 0-1 0 0,0-1 0 0 0,0 1 1 0 0,0 0-1 0 0,1 0 1 0 0,-1-1-1 0 0,0 1 0 0 0,0-1-8 0 0,25-12 64 0 0,-17 8-72 0 0,-4 2 8 0 0,5-1 0 0 0,0-1 0 0 0,-1-1 0 0 0,1 0 0 0 0,-1 0 0 0 0,2-3 0 0 0,-8 7 0 0 0,-1-1 0 0 0,1 1 0 0 0,-1-1 0 0 0,0 0 0 0 0,0 0 0 0 0,0 0 0 0 0,0 0 0 0 0,-1 0 0 0 0,1 0 0 0 0,-1 0 0 0 0,0 0 0 0 0,0-1 0 0 0,0 1 0 0 0,0 0 0 0 0,-1-1 0 0 0,1 1 0 0 0,-1-1 0 0 0,0 1 0 0 0,0-1 0 0 0,0 2 0 0 0,0 0 0 0 0,-1 0 0 0 0,1 0 0 0 0,-1-1 0 0 0,0 1 0 0 0,0 0-1 0 0,0 0 1 0 0,0 0 0 0 0,0 0 0 0 0,0 0 0 0 0,0 0 0 0 0,0 1 0 0 0,-1-1-1 0 0,1 0 1 0 0,-1 1 0 0 0,1-1 0 0 0,-1 1 0 0 0,0-1 0 0 0,0 1 0 0 0,0 0 0 0 0,-1-2 2 0 0,0 2 1 0 0,0-1 0 0 0,0 0 0 0 0,0 0 0 0 0,-1 1 0 0 0,1 0 0 0 0,0 0 0 0 0,-1 0 0 0 0,1 0 0 0 0,-1 0-1 0 0,0 1 1 0 0,-2-1-3 0 0,-6 1 167 0 0,9-1-144 0 0,0 1 1 0 0,1 0-1 0 0,-1 0 0 0 0,0 0 0 0 0,1 0 1 0 0,-1 0-1 0 0,0 1 0 0 0,1-1 1 0 0,-1 1-1 0 0,1 0 0 0 0,-1 0 0 0 0,1 0 1 0 0,-1 0-24 0 0,-3 2-225 0 0,6-3 149 0 0,-1 0 1 0 0,1 0 0 0 0,-1 0 0 0 0,1 0 0 0 0,0 0 0 0 0,-1 1 0 0 0,1-1-1 0 0,-1 0 1 0 0,1 0 0 0 0,-1 0 0 0 0,1 1 0 0 0,0-1 0 0 0,-1 0 0 0 0,1 1-1 0 0,-1-1 1 0 0,1 0 0 0 0,0 1 0 0 0,-1-1 0 0 0,1 1 0 0 0,0-1 0 0 0,0 1-1 0 0,-1-1 1 0 0,1 0 0 0 0,0 1 0 0 0,0-1 0 0 0,0 1 0 0 0,0-1 0 0 0,0 1-1 0 0,-1-1 1 0 0,1 1 0 0 0,0 0 75 0 0,0 0-1164 0 0,0-1-10 0 0</inkml:trace>
  <inkml:trace contextRef="#ctx0" brushRef="#br0" timeOffset="14386.108">17981 1241 11520 0 0,'-4'-3'393'0'0,"-3"-1"-52"0"0,2 2 3062 0 0,-14 9-1150 0 0,10-3-1645 0 0,-22 9-661 0 0,2 2-1 0 0,-15 9 54 0 0,-32 16 354 0 0,73-39-350 0 0,1 0 0 0 0,0-1 0 0 0,1 1 1 0 0,-1 0-1 0 0,0 0 1 0 0,1-1-1 0 0,-1 1 1 0 0,1 0-1 0 0,0 1 1 0 0,-1-1-1 0 0,1 0 1 0 0,0 0-1 0 0,-1 0 1 0 0,1 1-1 0 0,0-1 0 0 0,0 1-4 0 0,-11 10 39 0 0,12-11-38 0 0,-1-1 1 0 0,0 0-1 0 0,1 1 0 0 0,-1-1 0 0 0,0 1 0 0 0,1-1 1 0 0,-1 1-1 0 0,0-1 0 0 0,1 1 0 0 0,-1 0 0 0 0,1-1 1 0 0,-1 1-1 0 0,1 0 0 0 0,0-1 0 0 0,-1 1 0 0 0,1 0 1 0 0,0 0-1 0 0,-1-1 0 0 0,1 1 0 0 0,0 0 0 0 0,0 0 1 0 0,0-1-1 0 0,-1 1 0 0 0,1 0 0 0 0,0 0 0 0 0,0 0 1 0 0,0-1-1 0 0,0 1 0 0 0,1 0 0 0 0,-1 0 0 0 0,0 0-1 0 0,0 1 7 0 0,1-1-1 0 0,0 1 0 0 0,-1 0 0 0 0,1-1 0 0 0,0 1 1 0 0,0-1-1 0 0,0 1 0 0 0,0-1 0 0 0,0 0 0 0 0,0 1 1 0 0,0-1-1 0 0,0 0 0 0 0,1 0 0 0 0,-1 0 0 0 0,0 0 1 0 0,1 0-1 0 0,-1 0 0 0 0,1 0 0 0 0,-1 0 0 0 0,1-1 1 0 0,-1 1-1 0 0,1 0 0 0 0,0-1 0 0 0,-1 0 0 0 0,1 1 0 0 0,0-1 1 0 0,-1 0-1 0 0,1 0 0 0 0,0 0 0 0 0,-1 0 0 0 0,1 0 1 0 0,0 0-1 0 0,-1 0 0 0 0,3-1-6 0 0,18 1 97 0 0,-19 1-84 0 0,-1-1-1 0 0,1 0 0 0 0,0 1 1 0 0,-1-1-1 0 0,1-1 0 0 0,-1 1 1 0 0,1 0-1 0 0,-1-1 0 0 0,1 1 1 0 0,-1-1-1 0 0,1 0 0 0 0,-1 0-12 0 0,16-6 52 0 0,-11 5-51 0 0,-1 0 1 0 0,-1 0-1 0 0,1-1 0 0 0,0 0 0 0 0,0 0 0 0 0,-1 0 0 0 0,0-1 0 0 0,0 0 0 0 0,0 0 0 0 0,0 0 0 0 0,1-1-1 0 0,-3 1-1 0 0,0 1 1 0 0,0 0-1 0 0,1 0 0 0 0,0 0 0 0 0,3-1 1 0 0,-4 1 26 0 0,1 1 0 0 0,-1-1 0 0 0,1 0 1 0 0,-1 1-1 0 0,0-2 0 0 0,0 1 0 0 0,2-2-26 0 0,11-20 163 0 0,0-1 1 0 0,-2 0-1 0 0,0-1 0 0 0,-2-2-163 0 0,-10 25 1 0 0,-1 1 0 0 0,0 0-1 0 0,0-1 1 0 0,0 1 0 0 0,0 0-1 0 0,-1-1 1 0 0,1 1 0 0 0,-1-1-1 0 0,0 1 1 0 0,0-1 0 0 0,0 1-1 0 0,-1-1 1 0 0,1 1 0 0 0,-1-1-1 0 0,0 1 1 0 0,0-3-1 0 0,0 4-8 0 0,1 0 1 0 0,-1 0-1 0 0,1 0 1 0 0,0-1-1 0 0,0 1 0 0 0,0 0 1 0 0,0 0-1 0 0,1 0 0 0 0,-1 0 1 0 0,0 0-1 0 0,1 0 1 0 0,-1 0-1 0 0,1 0 0 0 0,0 1 1 0 0,0-2 7 0 0,1-1-82 0 0,-1 0 0 0 0,1-1 0 0 0,-1 1 0 0 0,0 0 0 0 0,-1 0-1 0 0,1-1 1 0 0,-1 1 0 0 0,0-2 82 0 0,0 6 2 0 0,1 0 0 0 0,-1-1 0 0 0,0 1-1 0 0,-1-1 1 0 0,1 1 0 0 0,0 0 0 0 0,0-1-1 0 0,0 1 1 0 0,0-1 0 0 0,0 1 0 0 0,0 0-1 0 0,0-1 1 0 0,0 1 0 0 0,-1 0-1 0 0,1-1 1 0 0,0 1 0 0 0,0 0 0 0 0,-1-1-1 0 0,1 1 1 0 0,0 0 0 0 0,0-1 0 0 0,-1 1-1 0 0,1 0 1 0 0,0 0 0 0 0,-1-1 0 0 0,1 1-1 0 0,0 0 1 0 0,-1 0 0 0 0,1 0-2 0 0,-12-2 562 0 0,9 2-321 0 0,2 0 265 0 0,-14 22-783 0 0,12 1-585 0 0,3-19 821 0 0,-1 1 0 0 0,1-1 1 0 0,-1 0-1 0 0,0 0 0 0 0,-1 1 0 0 0,0 2 41 0 0,0-2 0 0 0,0-2 0 0 0,0 0 0 0 0,1 0 0 0 0,0 0 0 0 0,0 1 0 0 0,0-1 0 0 0,0 0 0 0 0,0 1 0 0 0,1-1 0 0 0,-1 0 0 0 0,1 1 0 0 0,0-1 0 0 0,0 3 0 0 0,0 3 0 0 0,0-1 0 0 0,0 0 0 0 0,-1 1 0 0 0,-1 4 0 0 0,-1 24 0 0 0,2-30 0 0 0,1 0 0 0 0,-1 1 0 0 0,-1-1 0 0 0,1 0 0 0 0,-3 6 0 0 0,4-11 1 0 0,-1 1 0 0 0,1 0-1 0 0,0 0 1 0 0,0 0-1 0 0,0-1 1 0 0,0 1 0 0 0,1 0-1 0 0,-1 0 1 0 0,1 0-1 0 0,-1-1 1 0 0,2 3-1 0 0,2 12 395 0 0,-4-15-309 0 0,1 0-1 0 0,0 0 1 0 0,0 0 0 0 0,0 0 0 0 0,0 0 0 0 0,0 0-1 0 0,0 0 1 0 0,0 0 0 0 0,1-1 0 0 0,-1 1 0 0 0,1-1-1 0 0,-1 1 1 0 0,1-1 0 0 0,-1 1 0 0 0,1-1 0 0 0,1 0-86 0 0,3 4 54 0 0,0-1 0 0 0,0-1 1 0 0,1 1-1 0 0,1 0-54 0 0,-1-1 0 0 0,4 1 0 0 0,15-4 0 0 0,-17-1 0 0 0,0 1 0 0 0,0 0 0 0 0,1-1 0 0 0,-1 0 0 0 0,0-1 0 0 0,-1 0 0 0 0,1-1 0 0 0,0 1 0 0 0,-1-2 0 0 0,1 1 0 0 0,-1-1 0 0 0,4-3 0 0 0,-2 0 121 0 0,-1 0-1 0 0,0-1 1 0 0,-1 0-1 0 0,1 0 1 0 0,-2-1-1 0 0,1 0 1 0 0,-1 0-1 0 0,-1-1 1 0 0,0 0-1 0 0,0 0 0 0 0,-1-1 1 0 0,0 0-1 0 0,0 1 1 0 0,-2-2-1 0 0,1 1 1 0 0,-1 0-1 0 0,0-5-120 0 0,-3 13 0 0 0,0 1 0 0 0,0 0 0 0 0,0-1 0 0 0,0 1 0 0 0,0 0 0 0 0,0-1 0 0 0,0 1 0 0 0,-1 0 0 0 0,1 0 0 0 0,-1-1 0 0 0,0 1 0 0 0,0 0 0 0 0,0 0 0 0 0,0 0 0 0 0,0 0 0 0 0,-1-1 0 0 0,2 2-27 0 0,-1 0 0 0 0,0 1 0 0 0,1-1 0 0 0,-1 0 0 0 0,1 1 0 0 0,-1-1-1 0 0,0 1 1 0 0,0-1 0 0 0,1 1 0 0 0,-1 0 0 0 0,0-1 0 0 0,0 1 0 0 0,1 0-1 0 0,-1-1 1 0 0,0 1 0 0 0,0 0 0 0 0,0 0 0 0 0,0 0 0 0 0,0 0 0 0 0,1-1 0 0 0,-1 1-1 0 0,0 1 1 0 0,0-1 0 0 0,0 0 0 0 0,0 0 0 0 0,0 0 0 0 0,1 0 0 0 0,-1 1 0 0 0,0-1-1 0 0,0 0 1 0 0,0 1 27 0 0,-1-1-32 0 0,1 1-1 0 0,0 0 0 0 0,-1-1 1 0 0,1 1-1 0 0,-1 0 0 0 0,1 0 1 0 0,0 0-1 0 0,-1 0 0 0 0,1 0 0 0 0,0 0 1 0 0,0 0-1 0 0,0 1 0 0 0,0-1 1 0 0,0 0-1 0 0,0 1 0 0 0,0-1 1 0 0,1 0-1 0 0,-1 1 33 0 0,-3 11-38 0 0,0 1 0 0 0,1-1-1 0 0,1 1 1 0 0,0 0 0 0 0,1 0 0 0 0,0 0 0 0 0,1 0 0 0 0,1 3 38 0 0,0-11 11 0 0,0-1 1 0 0,0 1 0 0 0,1-1 0 0 0,-1 1-1 0 0,1-1 1 0 0,1 0 0 0 0,-1 1 0 0 0,1-1-1 0 0,2 4-11 0 0,-3-6 4 0 0,0-1 0 0 0,0 1 0 0 0,0-1-1 0 0,0 1 1 0 0,1-1 0 0 0,-1 0 0 0 0,0 0-1 0 0,1 0 1 0 0,0 0 0 0 0,0 0 0 0 0,-1-1-1 0 0,1 1 1 0 0,0-1 0 0 0,0 0 0 0 0,0 0-1 0 0,1 0 1 0 0,0 0-4 0 0,11 1-2 0 0,-1-1-1 0 0,1 0 1 0 0,0-1-1 0 0,12-2 3 0 0,-1 0-878 0 0,-2 0-4222 0 0,-1-4-1754 0 0</inkml:trace>
  <inkml:trace contextRef="#ctx0" brushRef="#br0" timeOffset="14882.931">18742 1107 9672 0 0,'-16'3'874'0'0,"16"-2"-801"0"0,-1 0 0 0 0,1 0 0 0 0,0 0 1 0 0,0 0-1 0 0,0-1 0 0 0,0 1 0 0 0,0 0 0 0 0,0 0 0 0 0,0 0 0 0 0,0 0 0 0 0,0 0 0 0 0,0 0 0 0 0,0-1 0 0 0,0 2-73 0 0,1-2 123 0 0,-1 12 1481 0 0,1 1 1 0 0,-1-1 0 0 0,-2 9-1605 0 0,1 12 895 0 0,1-27-772 0 0,0 0 1 0 0,1 1 0 0 0,-1-1-1 0 0,2 0 1 0 0,-1 0 0 0 0,1 1-124 0 0,-1-5 43 0 0,0 1 0 0 0,0-1-1 0 0,0 1 1 0 0,0-1 0 0 0,0 1 0 0 0,1-1 0 0 0,-1 0 0 0 0,1 0 0 0 0,0 1 0 0 0,0-1 0 0 0,0 0 0 0 0,0-1 0 0 0,0 1-1 0 0,2 1-42 0 0,-3-2 28 0 0,0-1 0 0 0,1 1-1 0 0,0-1 1 0 0,-1 1 0 0 0,1-1-1 0 0,-1 1 1 0 0,1-1 0 0 0,-1 0-1 0 0,1 0 1 0 0,0 0 0 0 0,0 0-28 0 0,13 1 142 0 0,-12 0-122 0 0,1-1 1 0 0,-1 0-1 0 0,1 0 1 0 0,0 0-1 0 0,-1 0 0 0 0,1-1 1 0 0,-1 1-1 0 0,1-1 0 0 0,-1 0 1 0 0,1 0-1 0 0,0-1-20 0 0,43-17 19 0 0,-34 13-21 0 0,-12 5 2 0 0,32-16 0 0 0,-32 16 0 0 0,1 0 0 0 0,-1 0 0 0 0,0 0 0 0 0,0 0 0 0 0,1 0 0 0 0,-1 0 0 0 0,0-1 0 0 0,0 1 0 0 0,0 0 0 0 0,0-1 0 0 0,0 1 0 0 0,0-1 0 0 0,-1 1 0 0 0,1-1 0 0 0,0 1 0 0 0,-1-1 0 0 0,1 1 0 0 0,-1-1 0 0 0,1 0 0 0 0,-1 0 0 0 0,0 0 13 0 0,1 1-1 0 0,-1 0 1 0 0,1-1-1 0 0,0 1 1 0 0,-1 0-1 0 0,1-1 1 0 0,0 1-1 0 0,0 0 1 0 0,0 0-1 0 0,0 0 1 0 0,0 0-1 0 0,0 0 1 0 0,0 0-1 0 0,0 0 0 0 0,0 0 1 0 0,0 1-1 0 0,0-1 1 0 0,1 0-1 0 0,-1 1 1 0 0,0-1-1 0 0,1 1 1 0 0,-1-1-1 0 0,0 1 1 0 0,2-1-13 0 0,0 0 14 0 0,1 0 1 0 0,-1 0-1 0 0,1 0 0 0 0,0 0 1 0 0,-1 1-1 0 0,1-1 1 0 0,0 1-1 0 0,0 0 1 0 0,2 0-15 0 0,-5 1-21 0 0,0-1 0 0 0,0 1 1 0 0,0-1-1 0 0,0 1 0 0 0,0-1 0 0 0,0 1 1 0 0,0 0-1 0 0,0 0 0 0 0,0-1 0 0 0,0 1 1 0 0,-1 0-1 0 0,1 0 0 0 0,0 0 0 0 0,-1 0 1 0 0,1 0-1 0 0,0 0 0 0 0,-1 0 0 0 0,1 0 1 0 0,0 1 20 0 0,8 26 57 0 0,-7-21-86 0 0,0-2 68 0 0,-1 0 0 0 0,1 0-1 0 0,0 0 1 0 0,1-1-1 0 0,-1 1 1 0 0,1-1-1 0 0,-1 1 1 0 0,1-1 0 0 0,1 0-1 0 0,-1 0 1 0 0,1 0-1 0 0,-1-1 1 0 0,1 1 0 0 0,0-1-1 0 0,0 0 1 0 0,3 2-39 0 0,-5-5 61 0 0,-1 1 0 0 0,0-1 0 0 0,1 0 0 0 0,-1 1 1 0 0,1-1-1 0 0,-1 0 0 0 0,1 0 0 0 0,-1 1 0 0 0,1-1 1 0 0,-1-1-1 0 0,1 1 0 0 0,-1 0 0 0 0,1 0 0 0 0,-1 0 0 0 0,1-1 1 0 0,-1 1-1 0 0,1-1 0 0 0,-1 1 0 0 0,0-1 0 0 0,1 0 0 0 0,-1 1 1 0 0,0-1-1 0 0,1 0 0 0 0,-1 0 0 0 0,0 0 0 0 0,0 0-61 0 0,2-1 100 0 0,-1 0-1 0 0,0 0 0 0 0,0-1 1 0 0,-1 1-1 0 0,1-1 0 0 0,0 1 1 0 0,-1-1-1 0 0,0 1 0 0 0,1-1 1 0 0,-1 0-1 0 0,0 1 0 0 0,0-4-99 0 0,3-10 245 0 0,-2 0-1 0 0,0-1 1 0 0,-1 0 0 0 0,-1 1-1 0 0,-1-18-244 0 0,-6-24-1018 0 0,-3 0-5032 0 0,4 35-1264 0 0</inkml:trace>
  <inkml:trace contextRef="#ctx0" brushRef="#br0" timeOffset="-326093.5">253 552 10136 0 0,'0'0'464'0'0,"-10"0"168"0"0,0 6 227 0 0,5-1-278 0 0,4-5-139 0 0,4 0-299 0 0,-1-1-1 0 0,1 0 1 0 0,-1 0-1 0 0,1 0 0 0 0,-1 0 1 0 0,0 0-1 0 0,0 0 1 0 0,0-1-1 0 0,1 1 0 0 0,-1-1 1 0 0,0 0-143 0 0,9-5 481 0 0,1 0-314 0 0,0-1-1 0 0,0-1 0 0 0,-1 0 1 0 0,0-1-1 0 0,5-5-166 0 0,6-5 773 0 0,-8 8-464 0 0,2 0-1 0 0,7-3-308 0 0,24-19 63 0 0,-26 17 596 0 0,1 0 0 0 0,0 1-1 0 0,9-3-658 0 0,-12 6 0 0 0,-17 11 0 0 0,-1 1 0 0 0,0 1 0 0 0,-1-1 0 0 0,1 1 0 0 0,0-1 0 0 0,0 1 0 0 0,0-1 0 0 0,0 1 0 0 0,0 0 0 0 0,0-1 0 0 0,0 1 0 0 0,0 0 0 0 0,0 0 0 0 0,0 0 0 0 0,0 0 0 0 0,0 0 0 0 0,0 0 0 0 0,0 0 0 0 0,0 0 0 0 0,0 0 0 0 0,0 0 0 0 0,0 0 0 0 0,0 1 0 0 0,0-1 0 0 0,2 0 0 0 0,13 6 0 0 0,-12-4 0 0 0,7 5 0 0 0,2 17 0 0 0,-11-20 0 0 0,0 1 0 0 0,0 0 0 0 0,-1-1 0 0 0,1 1 0 0 0,-1 0 0 0 0,0 0 0 0 0,-1 0 0 0 0,1 0 0 0 0,2 6-4 0 0,-2-11 8 0 0,-1 1 0 0 0,0-1 0 0 0,1 1 0 0 0,-1-1-1 0 0,0 1 1 0 0,0-1 0 0 0,1 1 0 0 0,-1 0 0 0 0,0-1-1 0 0,0 1 1 0 0,0-1 0 0 0,0 1 0 0 0,0 0 0 0 0,0-1-1 0 0,0 1 1 0 0,0 0 0 0 0,0-1 0 0 0,0 1 0 0 0,0-1-1 0 0,0 1-3 0 0,-1 0 55 0 0,1 0-1 0 0,0 0 0 0 0,-1 0 0 0 0,1-1 0 0 0,0 1 0 0 0,-1 0 1 0 0,1 0-1 0 0,0 0 0 0 0,0 0 0 0 0,0-1 0 0 0,0 1 0 0 0,0 0 0 0 0,0 0 1 0 0,0 0-1 0 0,0 0 0 0 0,0 0 0 0 0,1-1 0 0 0,-1 1 0 0 0,0 0 1 0 0,0 0-1 0 0,1 0 0 0 0,-1-1 0 0 0,1 1 0 0 0,-1 0 0 0 0,1 0 1 0 0,-1-1-1 0 0,1 1 0 0 0,-1 0 0 0 0,1-1 0 0 0,-1 1 0 0 0,1 0 0 0 0,0-1-54 0 0,6 10-191 0 0,0 7-1351 0 0,-7-13 1386 0 0,4 3-2553 0 0,-4-7 1687 0 0</inkml:trace>
  <inkml:trace contextRef="#ctx0" brushRef="#br0" timeOffset="-325168.878">571 344 10136 0 0,'-2'2'311'0'0,"2"-1"-279"0"0,0-1 1 0 0,-1 0 0 0 0,1 0 0 0 0,0 1-1 0 0,0-1 1 0 0,-1 0 0 0 0,1 0-1 0 0,0 1 1 0 0,-1-1 0 0 0,1 0-1 0 0,0 0 1 0 0,-1 0 0 0 0,1 1 0 0 0,-1-1-1 0 0,1 0 1 0 0,0 0 0 0 0,-1 0-1 0 0,1 0 1 0 0,-1 0 0 0 0,1 0 0 0 0,0 0-1 0 0,-1 0 1 0 0,1 0 0 0 0,-1 0-33 0 0,1 0 0 0 0,0 0 0 0 0,0 0 0 0 0,-1 0 0 0 0,1 0 0 0 0,0 0 0 0 0,0 0 0 0 0,-1 0 0 0 0,1 0 0 0 0,0 0 0 0 0,0 0 0 0 0,-1 0 0 0 0,1 0 0 0 0,0 0 0 0 0,0 0 0 0 0,-1 0 0 0 0,1 0 0 0 0,0 0 0 0 0,0 0 0 0 0,0 1 0 0 0,-1-1 0 0 0,1 0 0 0 0,0 0 0 0 0,0 0 0 0 0,0 0 0 0 0,-1 0 0 0 0,1 1 0 0 0,0-1 0 0 0,0 0 0 0 0,0 0 0 0 0,0 0 0 0 0,-1 1 0 0 0,1-1 0 0 0,0 0 0 0 0,0 0 0 0 0,0 1 0 0 0,0-1 0 0 0,0 0 0 0 0,0 0 0 0 0,0 1 0 0 0,0-1 0 0 0,0 0 0 0 0,0 0 0 0 0,0 1 0 0 0,0-1 0 0 0,0 0 0 0 0,0 0 0 0 0,0 1 0 0 0,0-1 0 0 0,0 0 0 0 0,0 0 0 0 0,0 1 0 0 0,0-1 0 0 0,0 0 0 0 0,0 0 0 0 0,1 1 0 0 0,-1-1 0 0 0,0 0 0 0 0,0 0 0 0 0,0 0 0 0 0,0 1 0 0 0,0-1 0 0 0,1 0 0 0 0,-1 0 0 0 0,0 0 0 0 0,0 0 0 0 0,0 1 0 0 0,4 6 279 0 0,-2 1-1 0 0,1-1 1 0 0,-1 1 0 0 0,0 0 0 0 0,-1 0 0 0 0,1 0 0 0 0,-2 1-279 0 0,2 9 431 0 0,-1 0 0 0 0,-1 0 0 0 0,-1 0 0 0 0,0-1 0 0 0,-2 1 0 0 0,-3 14-431 0 0,5-24 211 0 0,0 0 1 0 0,1 0-1 0 0,-1-1 0 0 0,2 1 1 0 0,-1 0-1 0 0,1 0-211 0 0,0 1 67 0 0,-1-1 1 0 0,0 1-1 0 0,0-1 1 0 0,-1 1-1 0 0,0 2-67 0 0,-2 8 0 0 0,2 0 0 0 0,0 0 0 0 0,1 12 0 0 0,-1 17 0 0 0,1 98 0 0 0,-8-43 820 0 0,-7 12-820 0 0,1-13-157 0 0,4 11 157 0 0,-5 69 1224 0 0,6-94-1063 0 0,9-29-161 0 0,1-37 0 0 0,-1-1 0 0 0,-2 1 0 0 0,-2 71 0 0 0,3-51 0 0 0,-3 16 0 0 0,0 8 0 0 0,3-41 0 0 0,0 1 0 0 0,-3 2 0 0 0,1-4 0 0 0,1 1 0 0 0,1 7 0 0 0,-1 29 0 0 0,-1 48 0 0 0,4-56 0 0 0,1-2 0 0 0,-1-7 0 0 0,0-32 0 0 0,-1 1 0 0 0,0-1 0 0 0,-1 0 0 0 0,0 1 0 0 0,-1 0 0 0 0,-1-1 0 0 0,2-8 0 0 0,0 0 0 0 0,0-1 0 0 0,0 1 0 0 0,0-1 0 0 0,1 1 0 0 0,0 0 0 0 0,0 3 0 0 0,1 7 0 0 0,-1 0 0 0 0,0 0 0 0 0,-1 0 0 0 0,-2 7 0 0 0,2-14 0 0 0,0 1 0 0 0,0-1 0 0 0,1 0 0 0 0,0 1 0 0 0,0-1 0 0 0,1 1 0 0 0,0-1 0 0 0,0 0 0 0 0,2 6 0 0 0,-1-7 0 0 0,0 1 0 0 0,-1 0 0 0 0,1 1 0 0 0,-2-1 0 0 0,1 0 0 0 0,-1 0 0 0 0,0 0 0 0 0,0 1 0 0 0,-2 5 0 0 0,2-4 0 0 0,-1 1 0 0 0,1-1 0 0 0,1 1 0 0 0,1 5 0 0 0,0 28 0 0 0,-3 1 0 0 0,0-15 0 0 0,0 1 0 0 0,-3 4 0 0 0,3 5 0 0 0,1-4 0 0 0,-2-23 0 0 0,1 0 0 0 0,1-1 0 0 0,0 1 0 0 0,1 0 0 0 0,1 10 0 0 0,20 122 0 0 0,-17-78 0 0 0,-2-41 0 0 0,0 0 0 0 0,-2 0 0 0 0,0 0 0 0 0,-3 16 0 0 0,1 13 0 0 0,1-15 0 0 0,0 31 0 0 0,3 0 0 0 0,-3-64 0 0 0,0 0 0 0 0,0 0 0 0 0,-1 0 0 0 0,-1 3 0 0 0,0 19 0 0 0,4 92 0 0 0,-2-82 69 0 0,-2 0 0 0 0,-5 25-69 0 0,6-56 70 0 0,1 0 0 0 0,0 1 1 0 0,0-1-1 0 0,1 5-70 0 0,0-5 30 0 0,-1 0 0 0 0,0 0 0 0 0,0 0 0 0 0,0 0-1 0 0,-1 0-29 0 0,0 2 0 0 0,0 0 0 0 0,1-1 0 0 0,0 1 0 0 0,0 0 0 0 0,2 9 0 0 0,-1-5 0 0 0,-1-9 0 0 0,0-1 0 0 0,0 1 0 0 0,0-1 0 0 0,-1 0 0 0 0,0 1 0 0 0,0 1 0 0 0,0-2 0 0 0,0 0 0 0 0,1-1 0 0 0,-1 1 0 0 0,1 0 0 0 0,0 0 0 0 0,0 0 0 0 0,0-1 0 0 0,0 1 0 0 0,0 0 0 0 0,0 1 0 0 0,6 13 0 0 0,-4-14 0 0 0,-1 0 0 0 0,0 0 0 0 0,0 0 0 0 0,0 0 0 0 0,-1 0 0 0 0,1 0 0 0 0,-1 0 0 0 0,0 0 0 0 0,1 3 0 0 0,-2 28 2 0 0,2-26-34 0 0,-1 0 0 0 0,0 0 0 0 0,-1 0 0 0 0,1 0 0 0 0,-2 0 0 0 0,0 5 32 0 0,1-11-49 0 0,1 1 1 0 0,-1-1-1 0 0,1 0 0 0 0,0 0 1 0 0,0 1-1 0 0,0-1 1 0 0,0 0-1 0 0,0 0 1 0 0,1 2 48 0 0,-1-2-68 0 0,0 0-1 0 0,1 0 1 0 0,-1 0 0 0 0,0 0 0 0 0,0 1 0 0 0,0-1 0 0 0,-1 0 0 0 0,1 0-1 0 0,0 0 1 0 0,-1 0 0 0 0,0 0 0 0 0,0 1 68 0 0,0 1-220 0 0,0-1 0 0 0,0 1-1 0 0,0 0 1 0 0,0 0 0 0 0,1-1-1 0 0,-1 3 221 0 0,2 13-4503 0 0,4-5-978 0 0</inkml:trace>
  <inkml:trace contextRef="#ctx0" brushRef="#br0" timeOffset="-321616.576">10208 4382 16040 0 0,'-4'-4'163'0'0,"4"4"-106"0"0,-1-1 0 0 0,1 0 0 0 0,-1 0 1 0 0,0 0-1 0 0,1 1 0 0 0,-1-1 1 0 0,0 0-1 0 0,0 1 0 0 0,1-1 0 0 0,-1 0 1 0 0,0 1-1 0 0,0-1 0 0 0,0 1 0 0 0,0 0 1 0 0,0-1-1 0 0,0 1 0 0 0,0 0 0 0 0,0-1 1 0 0,0 1-1 0 0,0 0 0 0 0,0 0 1 0 0,0 0-1 0 0,0 0 0 0 0,0 0 0 0 0,0 0 1 0 0,0 0-1 0 0,0 0 0 0 0,0 0 0 0 0,0 1-57 0 0,0-1 428 0 0,11-2 688 0 0,10-2-718 0 0,0 0 0 0 0,0 2 0 0 0,6 0-398 0 0,32-3 94 0 0,26-6-988 0 0,-29 6-3969 0 0,-5 1-1555 0 0</inkml:trace>
  <inkml:trace contextRef="#ctx0" brushRef="#br1" timeOffset="-314827.047">0 4324 6448 0 0,'3'0'51'0'0,"1"0"16"0"0,6 2 561 0 0,-8-1-246 0 0,-2-1 108 0 0,0 0 20 0 0,0 0-68 0 0,0 0-292 0 0,2 2 166 0 0,1 0 1 0 0,-1 0-1 0 0,1 0 1 0 0,-1-1 0 0 0,1 1-1 0 0,0-1 1 0 0,0 1-317 0 0,1 0-183 0 0,10 3 279 0 0,-13-4 280 0 0,21 2 1324 0 0,-19-3-1511 0 0,3 0 231 0 0,0 0 1 0 0,0 0-1 0 0,0-1 1 0 0,4-1-421 0 0,3 0 48 0 0,-2 4-68 0 0,-10-2-56 0 0,-1 0 22 0 0,0 0 100 0 0,2 0-14 0 0,-1 1 0 0 0,1-1 1 0 0,-1 1-1 0 0,1-1 0 0 0,0 1 1 0 0,-1-1-1 0 0,1 0 0 0 0,0 0 1 0 0,-1 0-1 0 0,1 0 1 0 0,0 0-33 0 0,8 0 72 0 0,11 0 304 0 0,-1 0 0 0 0,0-2-1 0 0,10-1-375 0 0,-12 3 278 0 0,-3 1-148 0 0,78-9 526 0 0,-76 6-549 0 0,47-9 226 0 0,2 4-1125 0 0,0 2 1466 0 0,-65 5-445 0 0,20-2-132 0 0,5 2-12 0 0,10 2-26 0 0,31 2-59 0 0,12 1 128 0 0,-52-4-82 0 0,1 0-1 0 0,0 2 0 0 0,22 6-45 0 0,19-5 64 0 0,37 8-64 0 0,-74-12 11 0 0,-23 0 27 0 0,17 1-23 0 0,6 0-11 0 0,1 0 0 0 0,-1-2-1 0 0,11-3-3 0 0,-12 6 53 0 0,7-4 1 0 0,74-1-44 0 0,-38-4-10 0 0,29 5 64 0 0,-96 2-45 0 0,1 0 0 0 0,-1-1-1 0 0,0 0 1 0 0,4-1-19 0 0,-1 1 10 0 0,0 0 0 0 0,-1 1 0 0 0,9 0-10 0 0,20 0 23 0 0,-19-2-76 0 0,-10 1 48 0 0,0 0 1 0 0,0 1-1 0 0,0 0 1 0 0,6 1 4 0 0,-5-1 23 0 0,-1 1 0 0 0,1-2 0 0 0,-1 1 1 0 0,4-1-24 0 0,-8 0 15 0 0,5-1 93 0 0,0 0 0 0 0,-1 1 0 0 0,1 0 0 0 0,0 1 1 0 0,0 0-1 0 0,5 1-108 0 0,12-4 5 0 0,-6 3-248 0 0,-9 1 334 0 0,-1-1 0 0 0,0 0-1 0 0,4-2-90 0 0,1 0 0 0 0,0 0 0 0 0,11 1 0 0 0,32 5-258 0 0,-27-8 352 0 0,-1 4-74 0 0,35 1-84 0 0,-60 1 83 0 0,-3-1-2 0 0,1 0-1 0 0,-1-1 1 0 0,0 1-1 0 0,0-1 1 0 0,0 1 0 0 0,0-1-1 0 0,1 0 1 0 0,-1-1-1 0 0,2 1-16 0 0,38 3 14 0 0,-39-2 33 0 0,-2 0-39 0 0,-1-1 0 0 0,0 1 0 0 0,0-1 1 0 0,0 0-1 0 0,1 0 0 0 0,-1 1 0 0 0,0-1 0 0 0,0 0 0 0 0,1 0 0 0 0,-1 0 0 0 0,0-1 1 0 0,0 1-1 0 0,0 0 0 0 0,1 0 0 0 0,-1-1-8 0 0,25-4-180 0 0,-16 4 176 0 0,-1 0 0 0 0,1 1 0 0 0,5 0 4 0 0,-6 0 1 0 0,0 0-1 0 0,0 0 0 0 0,0-1 0 0 0,5-1 0 0 0,-3 2 87 0 0,-10 1-75 0 0,0-1 0 0 0,1 0 0 0 0,-1 1 0 0 0,0-1 0 0 0,0 0-1 0 0,0 0 1 0 0,0 0 0 0 0,0 0 0 0 0,0 0 0 0 0,1-1 0 0 0,-1 1 0 0 0,0 0 0 0 0,0 0 0 0 0,0-1 0 0 0,1 1-12 0 0,1-3-88 0 0,-3 3 72 0 0,22 2-82 0 0,6-2 236 0 0,-26 0-197 0 0,5-2 44 0 0,1-1 15 0 0,0 0 0 0 0,-2 3 11 0 0,-4 0 32 0 0,6-2-33 0 0,-1 1-10 0 0,2-1 0 0 0,-3 0 0 0 0,1-2 0 0 0,7 0 436 0 0,-13 3-6487 0 0,-1 1-205 0 0</inkml:trace>
  <inkml:trace contextRef="#ctx0" brushRef="#br1" timeOffset="-312178.427">2751 4301 2304 0 0,'-5'3'297'0'0,"5"-2"409"0"0,0-1 176 0 0,0 0 41 0 0,0 0-77 0 0,0 0-340 0 0,0 0-150 0 0,0 0-32 0 0,0 0-3 0 0,0 0 6 0 0,0 0 1 0 0,0 0 0 0 0,0 0 20 0 0,0 0 85 0 0,0 0 42 0 0,0 0 5 0 0,0 0-11 0 0,0 0-45 0 0,0-1-256 0 0,0 0 0 0 0,0 0 1 0 0,0 0-1 0 0,0 0 0 0 0,0 0 0 0 0,0 1 1 0 0,1-1-1 0 0,-1 0 0 0 0,0 0 0 0 0,0 0 1 0 0,1 1-1 0 0,-1-1 0 0 0,1 0 0 0 0,-1 0 1 0 0,1 1-169 0 0,-1-1-121 0 0,0 0 161 0 0,1 0 0 0 0,-1 0 0 0 0,0 1-1 0 0,0-1 1 0 0,0 0 0 0 0,0 0 0 0 0,-1 0 0 0 0,1 1 0 0 0,0-1 0 0 0,0 0 0 0 0,0 0 0 0 0,-1 1 0 0 0,1-1 0 0 0,0 0 0 0 0,-1 0 0 0 0,1 1 0 0 0,-1-1 0 0 0,1 0-40 0 0,-5-11 505 0 0,1-4 165 0 0,4 16-631 0 0,-1-1 0 0 0,1 0 0 0 0,0 0 0 0 0,-1 0 0 0 0,1 0 0 0 0,0 0 0 0 0,0 0 0 0 0,-1 0 0 0 0,1 0 0 0 0,0 0 0 0 0,0 0 0 0 0,0 0 0 0 0,0 0 0 0 0,0 0 0 0 0,1 0 0 0 0,-1 1 0 0 0,0-1 1 0 0,0 0-1 0 0,1-1-39 0 0,-1 0 25 0 0,1 0 1 0 0,0 0 0 0 0,-1 0-1 0 0,0 0 1 0 0,1 0 0 0 0,-1 0-1 0 0,0 0 1 0 0,0 0 0 0 0,0-1-1 0 0,0 1 1 0 0,-1 0 0 0 0,1-1-26 0 0,-1 0 26 0 0,1 0 0 0 0,0 0 0 0 0,0 0 1 0 0,0 0-1 0 0,0 0 0 0 0,0 0 0 0 0,1-1-26 0 0,0 0 32 0 0,-1 0 0 0 0,1 0 0 0 0,-1 0 0 0 0,0 0 0 0 0,0-1 0 0 0,0 1 0 0 0,0 0 0 0 0,-1 0 0 0 0,1 0 0 0 0,-1 0 0 0 0,-1-3-32 0 0,1 4 23 0 0,0-1-1 0 0,1 1 0 0 0,-1 0 0 0 0,1-1 0 0 0,0 1 0 0 0,0 0 0 0 0,0-1-22 0 0,-1-16 121 0 0,-1 4 88 0 0,0 1-1 0 0,1-1 0 0 0,1-13-208 0 0,-1-14-243 0 0,4 14 171 0 0,-2 24 105 0 0,0 1 0 0 0,-1-1 1 0 0,0 0-1 0 0,0 0 0 0 0,0-3-33 0 0,-3-13 124 0 0,-2-25-56 0 0,4 30-204 0 0,-1-1 0 0 0,-2-10 136 0 0,2 11-36 0 0,0 0 0 0 0,0-11 36 0 0,2 19 0 0 0,-1 0 0 0 0,1 1 0 0 0,-2-1 0 0 0,1 0 0 0 0,-1 1 0 0 0,0-1 0 0 0,0 1 0 0 0,-3-5 0 0 0,4 10 4 0 0,0-1 0 0 0,0 0-1 0 0,1 0 1 0 0,-1 0-1 0 0,1-1 1 0 0,0 1 0 0 0,0 0-1 0 0,0 0 1 0 0,0 0-1 0 0,0 0 1 0 0,1 0-1 0 0,-1 0 1 0 0,1 0-4 0 0,2-24 17 0 0,-6 2 0 0 0,2 19-2 0 0,0-1 0 0 0,1 0-1 0 0,0 0 1 0 0,0 0 0 0 0,0-3-15 0 0,3-14 25 0 0,-2 0 0 0 0,-1-3-25 0 0,2-28 70 0 0,-2 40-16 0 0,0 0 0 0 0,-1-8-54 0 0,-1-14 100 0 0,0-19-93 0 0,-8-39-7 0 0,3 54-61 0 0,4 27 143 0 0,0 0 0 0 0,2 1 0 0 0,-1-12-82 0 0,1-10-89 0 0,-3 0 0 0 0,0 0 0 0 0,-5-12 89 0 0,6 27 0 0 0,1 1 0 0 0,1-1 0 0 0,1-2 0 0 0,-4-43 0 0 0,1 46 4 0 0,0 0 0 0 0,-2 1-1 0 0,-4-14-3 0 0,6 24 11 0 0,2 1 0 0 0,-1 0 0 0 0,1-1 0 0 0,1 1-1 0 0,-1-3-10 0 0,-2-19-1 0 0,-3-21 395 0 0,1-21-394 0 0,1 3 214 0 0,3 58-175 0 0,1-1-1 0 0,1 1 1 0 0,1-6-39 0 0,-1 6 44 0 0,0 0-1 0 0,-1 0 1 0 0,-1-10-44 0 0,-10-66 303 0 0,11 83-291 0 0,0 0 1 0 0,0-1 0 0 0,0 1-1 0 0,1-1 1 0 0,0 1 0 0 0,0 0-1 0 0,1-4-12 0 0,-1 3 22 0 0,0 1 0 0 0,0-1-1 0 0,0 0 1 0 0,0 0 0 0 0,-1 0-1 0 0,1-1-21 0 0,1-29 161 0 0,-1 24-112 0 0,0-1 1 0 0,-1 1 0 0 0,-1-7-50 0 0,1 13-15 0 0,1 0 0 0 0,-1 0 0 0 0,0 0 0 0 0,1 0 0 0 0,0 1 1 0 0,0-1-1 0 0,0 0 0 0 0,0 0 0 0 0,1 0 0 0 0,-1 1 15 0 0,1-1 40 0 0,0-1 0 0 0,-1 1 0 0 0,0 0 0 0 0,0-1 0 0 0,0 1-1 0 0,0-1 1 0 0,0-2-40 0 0,0-28-360 0 0,3-13 360 0 0,-3 22 507 0 0,-1-18-507 0 0,-1 13 92 0 0,1 30-533 0 0,1 1 452 0 0,-1 0 0 0 0,0-1 0 0 0,1 1 1 0 0,-1 0-1 0 0,0 0 0 0 0,0-1 1 0 0,1 1-1 0 0,-1 0 0 0 0,0-1 0 0 0,0 1 1 0 0,1 0-1 0 0,-1-1 0 0 0,0 1 0 0 0,0 0 1 0 0,0-1-1 0 0,0 1 0 0 0,0 0 0 0 0,0-1 1 0 0,0 1-1 0 0,1-1 0 0 0,-1 1 0 0 0,0 0 1 0 0,0-1-1 0 0,0 1 0 0 0,0 0-11 0 0,2-8-3189 0 0,1 5-2900 0 0</inkml:trace>
  <inkml:trace contextRef="#ctx0" brushRef="#br1" timeOffset="-309808.839">2630 1994 3680 0 0,'0'0'284'0'0,"0"0"-52"0"0,0 0 477 0 0,1-1-452 0 0,-1 0 0 0 0,0 0 0 0 0,0 0 0 0 0,1 0-1 0 0,-1 0 1 0 0,0 0 0 0 0,0 0 0 0 0,0 0 0 0 0,0 0 0 0 0,0 0-1 0 0,0-1-256 0 0,-1 1 77 0 0,1 0-37 0 0,-1 1-1 0 0,1-1 0 0 0,0 1 1 0 0,-1-1-1 0 0,1 1 0 0 0,0-1 0 0 0,0 1 1 0 0,0-1-1 0 0,-1 0 0 0 0,1 1 1 0 0,0-1-1 0 0,0 1 0 0 0,0-1 0 0 0,0 0 1 0 0,0 1-1 0 0,0-1 0 0 0,0 0 1 0 0,0 1-1 0 0,0-1 0 0 0,0 1 1 0 0,0-1-1 0 0,0 0 0 0 0,1 1 0 0 0,-1-1 1 0 0,0 1-1 0 0,0-1 0 0 0,1 1 1 0 0,-1-1-1 0 0,0 1 0 0 0,1-1 0 0 0,-1 1 1 0 0,0-1-1 0 0,1 1 0 0 0,-1-1 1 0 0,1 1-1 0 0,-1-1 0 0 0,1 1 0 0 0,-1 0 1 0 0,1-1-1 0 0,-1 1 0 0 0,1 0-39 0 0,2-3 252 0 0,0 0 0 0 0,0 0 0 0 0,0 0 0 0 0,0 0 0 0 0,0-1 0 0 0,-1 1 0 0 0,0-1 0 0 0,0 0 0 0 0,0 0-1 0 0,0 0 1 0 0,0 0 0 0 0,-1 0 0 0 0,0 0 0 0 0,0 0 0 0 0,0 0 0 0 0,0-3-252 0 0,2-11 466 0 0,-1-1 1 0 0,-2 1 0 0 0,0-5-467 0 0,0 17 100 0 0,0-40 358 0 0,-1 4 549 0 0,5-42-1007 0 0,-1 21 375 0 0,-1 14-2 0 0,12-120 102 0 0,-8 102-26 0 0,-3-28-449 0 0,-1 81 134 0 0,0-29-117 0 0,-2 35-7 0 0,0 1-22 0 0,0 5-46 0 0,0 2-8 0 0,1-1 13 0 0,1-2 57 0 0,-2 3 71 0 0,0 0 19 0 0,0 0-3 0 0,0 0-22 0 0,0-2-5 0 0,-1-5-10 0 0,-4 2-33 0 0,1-1 22 0 0,-1 3-22 0 0,1 1-15 0 0,1 0 1 0 0,-1 0-1 0 0,0 0 1 0 0,0 1-1 0 0,1-1 0 0 0,-1 1 1 0 0,0 0-1 0 0,-2 0-6 0 0,-14-4 66 0 0,16 4-66 0 0,-2-1 0 0 0,1 2-12 0 0,4 0-46 0 0,17 2-18 0 0,1 1 33 0 0,2-1 0 0 0,-1-1-1 0 0,11-1 44 0 0,-19 0 2 0 0,39-3-61 0 0,-24 2 64 0 0,17 0-5 0 0,14 2-520 0 0,21-4 520 0 0,20-1-400 0 0,128-1 400 0 0,0-1 0 0 0,-1 1 0 0 0,-5-1 0 0 0,86 1 0 0 0,295-3 0 0 0,-273 2 1352 0 0,-29 0-692 0 0,0 0-712 0 0,-85 4 52 0 0,124 1 0 0 0,25 3 0 0 0,-194-3 0 0 0,-40 0 0 0 0,111 1 0 0 0,255 6 0 0 0,104 5 0 0 0,-349-12 0 0 0,-93 0 0 0 0,129-3 0 0 0,-13-4 0 0 0,-201 0 0 0 0,19-9 0 0 0,-87 17 13 0 0,0-1-1 0 0,0 1 1 0 0,0-1-1 0 0,0 1 1 0 0,0 0 0 0 0,0 0-1 0 0,0 0 1 0 0,3 1-13 0 0,1 0 342 0 0,-6-1 146 0 0,-1 0 21 0 0,1 0-66 0 0,4 0-294 0 0,1 0-133 0 0,-2 0-16 0 0,1 0-611 0 0,5 0 1903 0 0,-7 1-2883 0 0,-2 1-4470 0 0,-1-2-183 0 0</inkml:trace>
  <inkml:trace contextRef="#ctx0" brushRef="#br1" timeOffset="-307764.756">4911 295 10136 0 0,'1'-15'378'0'0,"1"0"0"0"0,1 0 0 0 0,0 0 1 0 0,1 0-1 0 0,0 1 0 0 0,3-4-378 0 0,-3 5 779 0 0,-3 11-654 0 0,0 1 1 0 0,0-1 0 0 0,0 0 0 0 0,0 1 0 0 0,1-1 0 0 0,-1 1 0 0 0,0 0 0 0 0,1-1 0 0 0,0 0-126 0 0,6-6 915 0 0,-8 8-403 0 0,0-1-481 0 0,0 1 1 0 0,0 0 0 0 0,0 0 0 0 0,1 0 0 0 0,-1 0 0 0 0,0 0-1 0 0,0 0 1 0 0,0-1 0 0 0,0 1 0 0 0,0 0 0 0 0,0 0 0 0 0,0 0 0 0 0,0 0-1 0 0,0 0 1 0 0,0 0 0 0 0,0 0 0 0 0,0 0 0 0 0,0-1 0 0 0,1 1-1 0 0,-1 0 1 0 0,0 0 0 0 0,0 0 0 0 0,0 0 0 0 0,0 0 0 0 0,0 0-1 0 0,0 0 1 0 0,0 0 0 0 0,1 0 0 0 0,-1 0 0 0 0,0 0 0 0 0,0 0 0 0 0,0 0-1 0 0,0 0 1 0 0,0 0 0 0 0,0 0 0 0 0,1 0 0 0 0,-1 0 0 0 0,0 0-1 0 0,0 0 1 0 0,0 0 0 0 0,0 0 0 0 0,0 0 0 0 0,0 0 0 0 0,1 0 0 0 0,-1 0-1 0 0,0 0 1 0 0,0 0 0 0 0,0 0 0 0 0,0 0 0 0 0,0 0 0 0 0,0 1-1 0 0,0-1 1 0 0,0 0 0 0 0,1 0 0 0 0,-1 0 0 0 0,0 0 0 0 0,0 0 0 0 0,0 0-1 0 0,0 0-31 0 0,7 4 681 0 0,-2 3-528 0 0,1 0-1 0 0,-2 1 0 0 0,1-1 1 0 0,-1 1-1 0 0,0 0 0 0 0,-1 0 0 0 0,1 0 1 0 0,0 7-153 0 0,4 14-99 0 0,4 27 99 0 0,2 37 0 0 0,0 44 0 0 0,-13-81 0 0 0,-1-35 0 0 0,1 1 0 0 0,3 20 0 0 0,-2-32 0 0 0,-4-16 0 0 0,-1-14 0 0 0,3 8-205 0 0,0-21-1602 0 0,-1-1 0 0 0,-4-15 1807 0 0,-1 6-864 0 0,2-1 1 0 0,1 1 0 0 0,3-1 0 0 0,1 1 0 0 0,5-19 863 0 0,-5 55 107 0 0,0 0 1 0 0,0 0-1 0 0,1 1 0 0 0,1-1 1 0 0,-1 1-1 0 0,1 0 1 0 0,0 0-1 0 0,0 0 1 0 0,1 0-1 0 0,-1 0 1 0 0,1 1-1 0 0,1-1 0 0 0,-1 1 1 0 0,1 0-1 0 0,0 0 1 0 0,0 1-1 0 0,4-3-107 0 0,-1 1 179 0 0,0 1-1 0 0,1 0 0 0 0,0 0 1 0 0,0 1-1 0 0,1 0 0 0 0,-1 0 1 0 0,1 1-1 0 0,0 1 1 0 0,4-1-179 0 0,-6 2 118 0 0,0 0 0 0 0,0 1 1 0 0,0 0-1 0 0,0 1 0 0 0,0 0 1 0 0,0 0-1 0 0,0 0 0 0 0,0 1 1 0 0,0 0-1 0 0,0 1 0 0 0,-1 0 1 0 0,1 0-1 0 0,1 2-118 0 0,-6-4 87 0 0,0 1 1 0 0,0 0-1 0 0,0 1 0 0 0,0-1 0 0 0,-1 0 1 0 0,1 1-1 0 0,0 0 0 0 0,-1-1 0 0 0,0 1 0 0 0,0 0 1 0 0,0 0-1 0 0,0 1 0 0 0,0-1 0 0 0,-1 0 1 0 0,1 2-88 0 0,-1-2 76 0 0,-1-1 1 0 0,1 1 0 0 0,-1-1 0 0 0,0 1 0 0 0,0 0 0 0 0,0-1 0 0 0,-1 1 0 0 0,1-1 0 0 0,0 1-1 0 0,-1-1 1 0 0,0 1 0 0 0,1-1 0 0 0,-1 0 0 0 0,0 1 0 0 0,-1-1 0 0 0,1 0 0 0 0,0 1 0 0 0,0-1-1 0 0,-1 0 1 0 0,0 0 0 0 0,1 0 0 0 0,-2 1-77 0 0,-5 6 14 0 0,0-1 0 0 0,-1 0-1 0 0,0-1 1 0 0,0 0 0 0 0,-1 0 0 0 0,0-1 0 0 0,0 0-1 0 0,0 0 1 0 0,-1-1 0 0 0,0-1 0 0 0,0 0-1 0 0,0 0-13 0 0,-11 2 0 0 0,-18 9 0 0 0,22-8 0 0 0,-1 0 0 0 0,-17 3 0 0 0,34-9 0 0 0,-2 0 0 0 0,0 0 0 0 0,0 0 0 0 0,0 0 0 0 0,1-1 0 0 0,-1 1 0 0 0,0-1 0 0 0,0 0 0 0 0,0 0 0 0 0,0 0 0 0 0,0-1 0 0 0,0 1 0 0 0,1-1 0 0 0,-1 0 0 0 0,0 0 0 0 0,0-1 0 0 0,1 1 0 0 0,-1-1 0 0 0,0 1 0 0 0,-3-3 49 0 0,6 4-129 0 0,0-1 1 0 0,0 1-1 0 0,-1-1 1 0 0,1 1-1 0 0,0-1 0 0 0,0 1 1 0 0,0-1-1 0 0,-1 0 1 0 0,1 0-1 0 0,0 1 1 0 0,0-1-1 0 0,0 0 0 0 0,0 0 1 0 0,1 0-1 0 0,-1 0 1 0 0,0 0-1 0 0,0-1 1 0 0,0 1-1 0 0,1 0 0 0 0,-1 0 1 0 0,1 0-1 0 0,-1-1 1 0 0,1 1-1 0 0,-1 0 1 0 0,1 0-1 0 0,0-1 0 0 0,0 1 80 0 0,4-6-2879 0 0,-1 5 2233 0 0,14-14-1386 0 0,1-2-14 0 0</inkml:trace>
  <inkml:trace contextRef="#ctx0" brushRef="#br1" timeOffset="-307287.586">5472 100 11976 0 0,'0'0'266'0'0,"-4"4"369"0"0,-5 4-502 0 0,0 1 1 0 0,0 0-1 0 0,1 0 0 0 0,0 1 1 0 0,1 0-1 0 0,0 1 0 0 0,0-1 1 0 0,1 1-1 0 0,1 1 0 0 0,-3 7-133 0 0,7-15 167 0 0,-1 0-1 0 0,1 1 1 0 0,0-1 0 0 0,0 1-1 0 0,1-1 1 0 0,0 1-1 0 0,-1 0 1 0 0,1-1 0 0 0,1 1-1 0 0,-1-1 1 0 0,1 1-1 0 0,0-1 1 0 0,0 1 0 0 0,0-1-1 0 0,0 1 1 0 0,1-1-1 0 0,0 0 1 0 0,0 0-1 0 0,2 3-166 0 0,-3-6 0 0 0,0 0 0 0 0,0-1 0 0 0,1 1 0 0 0,-1 0 0 0 0,1-1 0 0 0,-1 1 0 0 0,1-1 0 0 0,-1 1 0 0 0,0-1 0 0 0,1 0 0 0 0,0 0 0 0 0,6 2 0 0 0,-6-1 22 0 0,0-1 0 0 0,0 1 0 0 0,0-1 0 0 0,0 0-1 0 0,1 1 1 0 0,-1-1 0 0 0,0 0 0 0 0,0 0-1 0 0,0-1 1 0 0,0 1 0 0 0,0 0 0 0 0,0-1 0 0 0,0 1-1 0 0,0-1 1 0 0,0 0 0 0 0,0 0 0 0 0,0 0 0 0 0,1 0-22 0 0,5-4 546 0 0,0 0 1 0 0,0 0-1 0 0,3-3-546 0 0,-6 4 2 0 0,-1-1-1 0 0,1 1 0 0 0,-1-1 1 0 0,-1-1-1 0 0,1 1 0 0 0,-1 0 1 0 0,0-1-1 0 0,0 0 0 0 0,0 1 1 0 0,-1-1-1 0 0,0 0 0 0 0,0-3-1 0 0,2 0 0 0 0,-2 7 0 0 0,-2 2 0 0 0,0 0 0 0 0,0-1 0 0 0,0 1 0 0 0,0 0 0 0 0,0 0 0 0 0,0 0 0 0 0,0 0 0 0 0,0 0 0 0 0,1 0 0 0 0,-1 0 0 0 0,0 0 0 0 0,0-1 0 0 0,0 1 0 0 0,0 0 0 0 0,0 0 0 0 0,0 0 0 0 0,0 0 0 0 0,1 0 0 0 0,-1 0 0 0 0,0 0 0 0 0,0 0 0 0 0,0 0 0 0 0,0 0 0 0 0,0 0 0 0 0,0 0 0 0 0,1 0 0 0 0,-1 0 0 0 0,0 0 0 0 0,0 0 0 0 0,0 0 0 0 0,0 0 0 0 0,0 0 0 0 0,0 0 0 0 0,1 0 0 0 0,-1 0 0 0 0,0 0 0 0 0,0 0 0 0 0,0 0 0 0 0,0 0 0 0 0,0 0 0 0 0,0 0 0 0 0,1 0 0 0 0,-1 0 0 0 0,0 1 0 0 0,0-1 0 0 0,0 0 0 0 0,0 0 0 0 0,0 0 0 0 0,0 0 0 0 0,8 9 0 0 0,6 14 0 0 0,-13-20 0 0 0,1 0 0 0 0,-1 0 0 0 0,1 0 0 0 0,0 0 0 0 0,0 0 0 0 0,0-1 0 0 0,1 1 0 0 0,-1-1 0 0 0,1 0 0 0 0,-1 1 0 0 0,3 0 0 0 0,-2 0 45 0 0,0-1-1 0 0,0 0 0 0 0,-1 1 1 0 0,1-1-1 0 0,0-1 0 0 0,1 1 1 0 0,-1 0-1 0 0,0-1 0 0 0,0 0 1 0 0,1 0-1 0 0,-1 0 0 0 0,1 0 1 0 0,-1 0-1 0 0,1-1 0 0 0,-1 1 0 0 0,1-1 1 0 0,0 0-1 0 0,-1 0 0 0 0,1 0 1 0 0,-1-1-1 0 0,2 1-44 0 0,5-3 745 0 0,4-1-355 0 0,8-12-408 0 0,-19 13 18 0 0,0 0 0 0 0,0 0 0 0 0,-1 0 0 0 0,0 0 0 0 0,1 0 0 0 0,-1-1 0 0 0,0 1 0 0 0,0 0 0 0 0,-1-1 0 0 0,1 0 0 0 0,0-2 0 0 0,7-11-159 0 0,-7 14 6 0 0,0 0 0 0 0,0 0 0 0 0,-1 0 0 0 0,0 1 0 0 0,1-2 0 0 0,-1 1-1 0 0,0 0 1 0 0,0-1 153 0 0,-1 2-136 0 0,1 0 0 0 0,0 0 0 0 0,0-1 0 0 0,-1 1 0 0 0,1 0 1 0 0,1 0-1 0 0,-1 0 0 0 0,0 0 0 0 0,0 0 0 0 0,1 0 136 0 0,8-13-3051 0 0,-6 6-2746 0 0</inkml:trace>
  <inkml:trace contextRef="#ctx0" brushRef="#br1" timeOffset="-306576.641">5880 36 11976 0 0,'0'4'116'0'0,"0"0"-1"0"0,-1 0 1 0 0,1 0 0 0 0,1 0 0 0 0,-1 1 0 0 0,0-1 0 0 0,1-1 0 0 0,0 1 0 0 0,0 0 0 0 0,0 0-1 0 0,1 0-115 0 0,2 16 38 0 0,-4-19-36 0 0,5 23 815 0 0,-2 0 0 0 0,-1 1 0 0 0,0 0 0 0 0,-2 0 0 0 0,-2 2-817 0 0,3-14-5 0 0,-5-2 82 0 0,-3-38 1899 0 0,7 15-2328 0 0,1 1 1 0 0,1-1-1 0 0,-1 0 0 0 0,2 0 0 0 0,1-2 352 0 0,-2 7-26 0 0,0 1 0 0 0,0-1 0 0 0,1 0 1 0 0,0 0-1 0 0,1 1 0 0 0,0 0 0 0 0,0 0 0 0 0,0 0 0 0 0,1-1 26 0 0,-3 5 0 0 0,0 1 0 0 0,0-1 0 0 0,0 0 0 0 0,0 1 0 0 0,1-1 0 0 0,-1 1 0 0 0,1 0 0 0 0,-1 0 0 0 0,1 0 0 0 0,-1 0 0 0 0,2 0 0 0 0,-2 1 0 0 0,1 1 0 0 0,-1 0 0 0 0,0 0 0 0 0,0 0 0 0 0,1 0 0 0 0,-1 0 0 0 0,0 0 0 0 0,0 0 0 0 0,0 1 0 0 0,0-1 0 0 0,0 1 0 0 0,0-1 0 0 0,-1 1 0 0 0,1 0 0 0 0,0 0 0 0 0,-1 0 0 0 0,0 0 0 0 0,1 0 0 0 0,-1 0 0 0 0,5 8 0 0 0,-1 0 0 0 0,-1 1 0 0 0,3 7 0 0 0,0-1 0 0 0,-3-9 0 0 0,-2-4 0 0 0,-1-1 0 0 0,1 0 0 0 0,-1 1 0 0 0,1-1 0 0 0,-1 1 0 0 0,0-1 0 0 0,0 1 0 0 0,-1 0 0 0 0,1-1 0 0 0,-1 1 0 0 0,0 0 0 0 0,0 0 0 0 0,0 2 0 0 0,-2-2 64 0 0,1-3 274 0 0,1 0 94 0 0,-1 5 393 0 0,1-6-820 0 0,0 0 1 0 0,0 1-1 0 0,0-1 0 0 0,0 0 0 0 0,0 0 0 0 0,0 0 1 0 0,0 0-1 0 0,0 0 0 0 0,0 0 0 0 0,0 0 0 0 0,0 0 1 0 0,-1 0-1 0 0,1 0 0 0 0,0 0 0 0 0,0 0 0 0 0,0 0 1 0 0,0 0-1 0 0,0 0 0 0 0,0 0 0 0 0,0 0 0 0 0,0 0 1 0 0,-1 0-1 0 0,1 0 0 0 0,0 0 0 0 0,0 0 1 0 0,0 0-1 0 0,0 0 0 0 0,0 0 0 0 0,0 0 0 0 0,0 0 1 0 0,0 0-1 0 0,-1 0 0 0 0,1 0 0 0 0,0 0 0 0 0,0 0 1 0 0,0 0-1 0 0,0 0 0 0 0,0 0 0 0 0,0 0 0 0 0,0 0 1 0 0,0-1-1 0 0,0 1 0 0 0,0 0 0 0 0,0 0 0 0 0,-1 0 1 0 0,1 0-1 0 0,0 0 0 0 0,0 0 0 0 0,0 0 0 0 0,0 0 1 0 0,0 0-1 0 0,0-1 0 0 0,0 1 0 0 0,0 0 1 0 0,0 0-1 0 0,0 0 0 0 0,0 0 0 0 0,0 0 0 0 0,0 0 1 0 0,0 0-1 0 0,0-1 0 0 0,0 1 0 0 0,0 0 0 0 0,0 0-5 0 0,-1-2 0 0 0,0-1 0 0 0,0 0 0 0 0,0 1 0 0 0,0-1 0 0 0,1 0 0 0 0,-1 0 0 0 0,1 0 0 0 0,0 1 0 0 0,0-1 0 0 0,0 0 0 0 0,0 0 0 0 0,0 0 0 0 0,0 0 0 0 0,1 0 0 0 0,0 1 0 0 0,0-3 0 0 0,2-7 0 0 0,1 0 0 0 0,1 1 0 0 0,1-3 0 0 0,-4 10 0 0 0,0 0 0 0 0,1 0 0 0 0,0 0 0 0 0,0 0 0 0 0,2-2 0 0 0,4-2 0 0 0,-5 8 0 0 0,-2 0 0 0 0,0-1 0 0 0,-1 1 0 0 0,1-1 0 0 0,-1 1 0 0 0,0 0 0 0 0,1 0 0 0 0,-1-1 0 0 0,1 1 0 0 0,-1 0 0 0 0,1 0 0 0 0,-1 1 0 0 0,1-1 0 0 0,-1 0 0 0 0,1 0 0 0 0,-1 1 0 0 0,0-1 0 0 0,1 1 0 0 0,-1-1 0 0 0,1 1 0 0 0,-1-1 0 0 0,0 1 0 0 0,0 0 0 0 0,1 0 0 0 0,-1 0 0 0 0,0 0 0 0 0,0 0 0 0 0,0 0 0 0 0,0 0 0 0 0,0 0 0 0 0,0 0 0 0 0,0 0 0 0 0,0 1 0 0 0,7 6 0 0 0,9 11-6 0 0,-14-16 19 0 0,-1 0 0 0 0,0 0 0 0 0,1 0 0 0 0,0 0 0 0 0,-1-1 0 0 0,2 1-13 0 0,-1 0 228 0 0,1 0 0 0 0,0 0 0 0 0,-1 1 0 0 0,0-1 0 0 0,1 1 0 0 0,0 3-228 0 0,-2-5 74 0 0,-1-1 0 0 0,1 1-1 0 0,0-1 1 0 0,0 1-1 0 0,-1-1 1 0 0,1 1-1 0 0,0-1 1 0 0,1 0-74 0 0,-1 0 2 0 0,-1 1 0 0 0,1-1 1 0 0,0 0-1 0 0,0 1 0 0 0,-1-1 0 0 0,1 1 0 0 0,-1-1 0 0 0,1 1 0 0 0,0 0-2 0 0,-2-1 2 0 0,1 0 0 0 0,0 0-1 0 0,0 0 1 0 0,0 0-1 0 0,0 0 1 0 0,0 0 0 0 0,0-1-1 0 0,1 1 1 0 0,-1 0-1 0 0,0-1 1 0 0,0 1 0 0 0,0-1-1 0 0,1 1 1 0 0,-1-1 0 0 0,0 1-1 0 0,1-1 1 0 0,-1 0-1 0 0,0 0 1 0 0,1 0 0 0 0,-1 0-2 0 0,2 1-530 0 0,0-1 1 0 0,0-1 0 0 0,0 1-1 0 0,0 0 1 0 0,0-1 0 0 0,0 1-1 0 0,0-1 1 0 0,1-1 529 0 0,3 0-1533 0 0</inkml:trace>
  <inkml:trace contextRef="#ctx0" brushRef="#br1" timeOffset="-306211.733">6371 1 13824 0 0,'0'0'314'0'0,"0"0"46"0"0,0 0 22 0 0,0 8 62 0 0,7 75-432 0 0,1-39 668 0 0,-2-13 71 0 0,0 2-393 0 0,-1-5 69 0 0,-1-1-1 0 0,-1 2 1 0 0,-1-1-1 0 0,-2 0 1 0 0,-1 10-427 0 0,0-12 41 0 0,0-1 1 0 0,2 1-1 0 0,1-1 0 0 0,1 2-41 0 0,2-6 0 0 0,-6-25-440 0 0,-5-9-1177 0 0,2 0 1 0 0,-3-11 1616 0 0,0-25-3984 0 0,1 21 1938 0 0</inkml:trace>
  <inkml:trace contextRef="#ctx0" brushRef="#br1" timeOffset="-305927.966">6405 100 8288 0 0,'1'-5'82'0'0,"1"1"1"0"0,-1 0-1 0 0,1 0 1 0 0,0 0-1 0 0,0 0 1 0 0,0 0-1 0 0,0 0 1 0 0,1 1-1 0 0,0-1 1 0 0,-1 1-1 0 0,1 0 1 0 0,1-1-1 0 0,-1 1 1 0 0,0 1-1 0 0,1-1-82 0 0,3-2 303 0 0,1 0 1 0 0,-1 0-1 0 0,1 1 0 0 0,0 0 0 0 0,0 0 0 0 0,1 1 1 0 0,0 0-304 0 0,-4 2 208 0 0,0 0 0 0 0,0 0 0 0 0,1 0 0 0 0,-1 1 0 0 0,0-1 0 0 0,0 1 1 0 0,1 1-1 0 0,-1-1 0 0 0,0 1 0 0 0,1 0 0 0 0,-1 0 0 0 0,0 0 0 0 0,0 1 0 0 0,0-1 1 0 0,0 1-1 0 0,2 2-208 0 0,5 2 476 0 0,0 1 0 0 0,-1 1 1 0 0,1 0-1 0 0,-1 0 0 0 0,6 7-476 0 0,-15-12 52 0 0,1-1-1 0 0,-1 0 0 0 0,-1 1 0 0 0,1 0 0 0 0,0-1 0 0 0,0 1 0 0 0,-1 0 1 0 0,0 0-1 0 0,1 0 0 0 0,-1 0 0 0 0,0 0 0 0 0,-1 0 0 0 0,1 0 1 0 0,0 0-1 0 0,-1 0 0 0 0,0 0 0 0 0,0 0 0 0 0,0 0 0 0 0,0 1 0 0 0,0-1 1 0 0,-1 1-52 0 0,1-1 135 0 0,-1 1 0 0 0,0-1 0 0 0,1 1 0 0 0,-1-1 0 0 0,-1 1-1 0 0,1-1 1 0 0,-1 0 0 0 0,1 0 0 0 0,-1 0 0 0 0,0 1 0 0 0,0-2 0 0 0,0 1 0 0 0,0 0 0 0 0,-1 0 0 0 0,1-1 0 0 0,-1 1 0 0 0,0-1 0 0 0,-1 1-135 0 0,-3 2 68 0 0,0 0-1 0 0,0-1 1 0 0,-1 1 0 0 0,0-2-1 0 0,0 1 1 0 0,0-1-1 0 0,0 0 1 0 0,0-1-1 0 0,-7 2-67 0 0,-9 0-379 0 0,-40 6 758 0 0,22-6-6285 0 0,20-3-779 0 0</inkml:trace>
  <inkml:trace contextRef="#ctx0" brushRef="#br2" timeOffset="-298623.718">3918 4179 2304 0 0,'-3'2'35'0'0,"-6"5"282"0"0,8-7 344 0 0,1 0 218 0 0,0 0 38 0 0,0 0-60 0 0,0 0-290 0 0,0 0-130 0 0,0 0-21 0 0,-2 0 30 0 0,2 0-414 0 0,-1 0 0 0 0,1 0 1 0 0,0 0-1 0 0,0 0 0 0 0,-1 0 0 0 0,1-1 0 0 0,0 1 0 0 0,-1 0 0 0 0,1 0 0 0 0,0 0 0 0 0,-1 0 0 0 0,1 0 1 0 0,0 0-1 0 0,0 1 0 0 0,-1-1 0 0 0,1 0 0 0 0,0 0 0 0 0,-1 0 0 0 0,1 0 0 0 0,0 0 0 0 0,0 0 1 0 0,-1 0-1 0 0,1 1 0 0 0,0-1 0 0 0,0 0 0 0 0,-1 0 0 0 0,1 0 0 0 0,0 1 0 0 0,0-1 0 0 0,0 0 1 0 0,-1 0-1 0 0,1 0 0 0 0,0 1-32 0 0,-3 1 858 0 0,1-1-28 0 0,6 3-438 0 0,-5-4-248 0 0,1-1 1 0 0,-1 0 0 0 0,0 1 0 0 0,0-1-1 0 0,0 1 1 0 0,0 0 0 0 0,0-1-1 0 0,0 1 1 0 0,0 0 0 0 0,0-1 0 0 0,0 1-1 0 0,0 0 1 0 0,-1 0-145 0 0,1 0 295 0 0,1 0 1 0 0,0 0-23 0 0,0 0-94 0 0,0 0-41 0 0,0 0-8 0 0,0 0-10 0 0,0 0-35 0 0,-1 1-107 0 0,1 0 0 0 0,-1 1-1 0 0,1-1 1 0 0,-1 0 0 0 0,0 0 0 0 0,1 0 0 0 0,-1 0 0 0 0,0 0-1 0 0,0 0 1 0 0,0 0 0 0 0,0 0 0 0 0,0 0 0 0 0,0 0 0 0 0,0 0-1 0 0,0 0 1 0 0,0-1 0 0 0,0 1 0 0 0,-1 0 22 0 0,-8 6-1440 0 0,8-5 1100 0 0,0 1-1 0 0,-1-1 0 0 0,0 0 0 0 0,1-1 1 0 0,-1 1-1 0 0,0 0 0 0 0,-1 0 341 0 0,-4-1-957 0 0</inkml:trace>
  <inkml:trace contextRef="#ctx0" brushRef="#br2" timeOffset="-297910.461">3722 4268 6504 0 0,'13'-3'1488'0'0,"-1"0"0"0"0,1 1 0 0 0,11-1-1488 0 0,-24 3 344 0 0,-10 3 690 0 0,7-2-247 0 0,5-1-188 0 0,14-1-267 0 0,-15 1-156 0 0,25 0 730 0 0,-14 1-568 0 0,-10-1-309 0 0,0 1 0 0 0,-1-1 0 0 0,1 0 0 0 0,0 0 0 0 0,0 0 0 0 0,0 0 0 0 0,0 0 0 0 0,0 0 0 0 0,0-1 0 0 0,-1 1 1 0 0,2-1-30 0 0,2-1 30 0 0,1 0 0 0 0,-1 1 0 0 0,0 0 1 0 0,0 0-1 0 0,0 0 0 0 0,1 1 0 0 0,-1-1 1 0 0,0 1-1 0 0,1 0 0 0 0,3 1-30 0 0,-2 0 55 0 0,-1-1 1 0 0,1 0-1 0 0,0 0 1 0 0,2-1-56 0 0,157-24 618 0 0,-130 22-562 0 0,-27 2-40 0 0,0 1-1 0 0,-1-1 0 0 0,1 0 0 0 0,2-2-15 0 0,-2 2 15 0 0,0-1 0 0 0,0 1 0 0 0,9 0-15 0 0,-11 1 3 0 0,1 0 1 0 0,0-1-1 0 0,-1 0 0 0 0,1-1 0 0 0,-1 0 0 0 0,2 0-3 0 0,-5 0-4 0 0,1 1-1 0 0,-1 0 0 0 0,1 0 1 0 0,-1 0-1 0 0,1 1 0 0 0,0 0 1 0 0,-1 0-1 0 0,1 0 0 0 0,0 0 1 0 0,0 0-1 0 0,-1 1 0 0 0,4 1 5 0 0,-6-2 20 0 0,-1 1 0 0 0,1-1-1 0 0,0 0 1 0 0,-1 0-1 0 0,1 0 1 0 0,0 0 0 0 0,0 0-1 0 0,-1 0 1 0 0,1 0-1 0 0,1-1-19 0 0,13 1 76 0 0,-3-1-76 0 0,-12 1 0 0 0,0-1 0 0 0,0 1 0 0 0,0 0 0 0 0,0 0 0 0 0,0 0 0 0 0,0 0 0 0 0,0 0 0 0 0,0 0 0 0 0,0 0 0 0 0,0 0 0 0 0,0 0 0 0 0,0 1 0 0 0,0-1 0 0 0,0 0 0 0 0,0 1 0 0 0,1 0 0 0 0,-1-1 1 0 0,1 1-1 0 0,0 0 0 0 0,0-1 0 0 0,-1 1 0 0 0,1-1 0 0 0,0 0 0 0 0,0 0 0 0 0,0 0 0 0 0,0 0 0 0 0,-1 0 0 0 0,1 0 0 0 0,0 0 0 0 0,0 0 0 0 0,0-1 0 0 0,6 0 10 0 0,-7 1 1 0 0,5 0 1 0 0,-1 0 0 0 0,1 0 0 0 0,0 0 0 0 0,-1 1-1 0 0,1-1 1 0 0,-1 1 0 0 0,1 1 0 0 0,-1-1 0 0 0,1 1 0 0 0,-1 0-1 0 0,2 1-11 0 0,-7-3 9 0 0,0 0 0 0 0,1 1 0 0 0,-1-1-1 0 0,0 0 1 0 0,1 0 0 0 0,-1 0 0 0 0,0 0-1 0 0,1 1 1 0 0,-1-1 0 0 0,1 0 0 0 0,-1 0-1 0 0,0 0 1 0 0,1 0 0 0 0,-1 0 0 0 0,1 0-1 0 0,-1 0 1 0 0,0 0 0 0 0,1 0 0 0 0,-1 0-1 0 0,1 0 1 0 0,-1 0 0 0 0,0 0 0 0 0,1 0-1 0 0,-1 0 1 0 0,1-1 0 0 0,-1 1 0 0 0,0 0-9 0 0,1 0-7 0 0,0-1 0 0 0,0 1 1 0 0,0 0-1 0 0,-1 0 1 0 0,1 0-1 0 0,0 0 0 0 0,0 0 1 0 0,0 0-1 0 0,0 0 0 0 0,-1 0 1 0 0,1 0-1 0 0,0 0 1 0 0,0 0-1 0 0,0 0 0 0 0,-1 1 1 0 0,1-1-1 0 0,0 0 0 0 0,0 1 1 0 0,-1-1-1 0 0,1 0 1 0 0,0 1-1 0 0,-1-1 0 0 0,1 1 1 0 0,0-1-1 0 0,-1 1 0 0 0,1 0 7 0 0,4 3 11 0 0,6 4 172 0 0,-8-6-7763 0 0,-3-2 6415 0 0</inkml:trace>
  <inkml:trace contextRef="#ctx0" brushRef="#br2" timeOffset="-296966.402">4545 4263 2304 0 0,'-4'2'273'0'0,"3"-1"310"0"0,1-1 138 0 0,0 0 23 0 0,0 0-49 0 0,0 0-235 0 0,0 0-107 0 0,0 0-22 0 0,0 0-10 0 0,0 0-26 0 0,0 0-9 0 0,0 0-4 0 0,0 0-9 0 0,0 0-28 0 0,0 0-11 0 0,0 0-2 0 0,0 0 20 0 0,0 0 85 0 0,0 0 42 0 0,0 0 5 0 0,0 0-6 0 0,0 0-20 0 0,0 0-6 0 0,0 0 0 0 0,7-1 304 0 0,0 0 0 0 0,1 0 0 0 0,-1-1 0 0 0,6-1-656 0 0,-10 1 64 0 0,1 1 0 0 0,-1-1 1 0 0,0 0-1 0 0,0 0 0 0 0,-1 0 1 0 0,1 0-1 0 0,0 0 0 0 0,1-2-64 0 0,-3 3 29 0 0,0 0 1 0 0,0 0-1 0 0,0 1 0 0 0,0-1 1 0 0,0 1-1 0 0,0-1 0 0 0,1 1 0 0 0,-1-1 1 0 0,0 1-1 0 0,0-1 0 0 0,1 1-29 0 0,12-7 381 0 0,33-33 308 0 0,-46 40-635 0 0,-1 0 10 0 0,0 0 0 0 0,16-21 417 0 0,-14 18-252 0 0,-1-1 0 0 0,1 1 0 0 0,0-1 0 0 0,-1 0 0 0 0,0 1 0 0 0,0-1 0 0 0,0 0 0 0 0,0 0 0 0 0,-1 0 0 0 0,1-3-229 0 0,4-23-868 0 0,-4 28 887 0 0,-1 0 0 0 0,1 0 0 0 0,-1 0 0 0 0,0 0 0 0 0,0-1 0 0 0,0 1 0 0 0,0 0 0 0 0,0 0 0 0 0,-1 0 0 0 0,1-1-19 0 0,-1-14 185 0 0,-1-11 38 0 0,2 24-188 0 0,0-1 0 0 0,0 1 1 0 0,0 0-1 0 0,0-1 1 0 0,0 1-1 0 0,-1 0 0 0 0,0 0 1 0 0,0-1-1 0 0,0 1 0 0 0,-1 0 1 0 0,1 0-1 0 0,-1-1-35 0 0,-9-28 64 0 0,1-16-2 0 0,6 31-41 0 0,0 1 0 0 0,1-1 0 0 0,1 0 0 0 0,0-9-21 0 0,2-6 75 0 0,-4-24-75 0 0,-7-89 677 0 0,10 134-690 0 0,-13-121 258 0 0,4-62-245 0 0,1 84 0 0 0,8 86 1 0 0,-2 0-1 0 0,-2-11 0 0 0,-3-34 82 0 0,2 29-28 0 0,4 30-54 0 0,0-1-1 0 0,1 1 1 0 0,0-5 0 0 0,-2-49 70 0 0,-3-13-70 0 0,1 19-6 0 0,3-17 6 0 0,2 49 0 0 0,-1-1 0 0 0,-4-22 0 0 0,2-5 18 0 0,1 16 39 0 0,1-3-1 0 0,1 30-57 0 0,0 1 0 0 0,0-1 0 0 0,-3-10 1 0 0,2 11 0 0 0,0 0 0 0 0,0-1 0 0 0,2-9 0 0 0,-1 0 0 0 0,1-9 0 0 0,0 18 0 0 0,0 0 0 0 0,-2 0 0 0 0,0-4 0 0 0,-1 2-7 0 0,1 12 3 0 0,0 0 0 0 0,0-1 0 0 0,1 1 0 0 0,0 0 0 0 0,-1 0 0 0 0,1-1 0 0 0,0 1 0 0 0,0 0 0 0 0,0-1 0 0 0,0 1 0 0 0,1 0 0 0 0,-1 0-1 0 0,0-1 1 0 0,1 1 0 0 0,0 0 0 0 0,0-2 4 0 0,6-14-78 0 0,-6 16 73 0 0,-1-1 0 0 0,1 1 0 0 0,0 0 0 0 0,0-1 0 0 0,0 1 0 0 0,0 0 0 0 0,0 0 0 0 0,0 0 0 0 0,1 0 0 0 0,0-1 5 0 0,-1 1-188 0 0,0 0 0 0 0,0 0 0 0 0,1 0 0 0 0,-1 1 0 0 0,1-1 0 0 0,-1 0 0 0 0,1 1 0 0 0,0 0 0 0 0,-1-1-1 0 0,1 1 1 0 0,1-1 188 0 0,3-1-1463 0 0,-3-2 444 0 0</inkml:trace>
  <inkml:trace contextRef="#ctx0" brushRef="#br2" timeOffset="-294408.485">4573 1917 2760 0 0,'0'0'125'0'0,"-1"-1"-3"0"0,-3-1 96 0 0,3 1 784 0 0,1 1 337 0 0,0 0 63 0 0,0 0-124 0 0,0 0-543 0 0,0 0-242 0 0,0 0-49 0 0,0 0-41 0 0,0 0-131 0 0,0 0-59 0 0,0 0-11 0 0,11 2 452 0 0,-10-2-623 0 0,0 1-1 0 0,-1-1 0 0 0,1 0 1 0 0,0 0-1 0 0,0 0 0 0 0,-1 0 1 0 0,1 0-1 0 0,0 0 0 0 0,0 0 0 0 0,0 0 1 0 0,0 0-1 0 0,-1 0 0 0 0,1 0 1 0 0,0 0-1 0 0,0-1 0 0 0,-1 1 1 0 0,1 0-1 0 0,0 0 0 0 0,0-1-30 0 0,16 7 590 0 0,-11-4-444 0 0,18 4 58 0 0,-1-2 1 0 0,1-1-1 0 0,0-1 0 0 0,0-1 0 0 0,0-1 1 0 0,18-2-205 0 0,-20-1 466 0 0,19-5-466 0 0,-24 4 175 0 0,0 1 0 0 0,0 1 1 0 0,14-1-176 0 0,204-1 792 0 0,-183 3-748 0 0,-8 0-24 0 0,10 2-20 0 0,-26 0 7 0 0,0-2 1 0 0,1-1-1 0 0,4-2-7 0 0,30-3 95 0 0,30-6 44 0 0,-46 8-140 0 0,-32 3 1 0 0,1 0 0 0 0,-1 2 1 0 0,1 0-1 0 0,-1 0 0 0 0,8 2 0 0 0,31 5 4 0 0,-22-3 55 0 0,16 4-59 0 0,-21-7 139 0 0,-19-3-40 0 0,-7 2-126 0 0,-3 1-281 0 0,-16-3-4098 0 0,17 2 4286 0 0,1 0 40 0 0,0 0 0 0 0,-1-1 13 0 0,-2 0 82 0 0,2 0 125 0 0,1 1 28 0 0,0 0 0 0 0,0 0 12 0 0,0 0 50 0 0,0 0 24 0 0,0 0 2 0 0,0 0 6 0 0,0 0 30 0 0,0 0 18 0 0,0 0 2 0 0,0 0-15 0 0,0 0-60 0 0,0 0-21 0 0,0 0-6 0 0,0 0 0 0 0,-3 14 460 0 0,3 14-329 0 0,0-24-299 0 0,0 0 1 0 0,0 1-1 0 0,0-1 1 0 0,1 0-1 0 0,0 0 1 0 0,-1 0-1 0 0,2 0 0 0 0,-1 0 1 0 0,1 1-43 0 0,3 16 115 0 0,-4-18-122 0 0,2 18 620 0 0,0 0 1 0 0,-1 21-614 0 0,-1-14 105 0 0,-1 23 35 0 0,-1-34 24 0 0,1 0 0 0 0,2 15-164 0 0,0 11 275 0 0,-2 262 866 0 0,0-191-1233 0 0,0-89 45 0 0,2 18 47 0 0,1 14 109 0 0,-2-17 79 0 0,5 36-188 0 0,-4-49 97 0 0,-1 0 1 0 0,-2 23-98 0 0,-1 1 143 0 0,2 35 49 0 0,0 0-192 0 0,5 28 54 0 0,-2-78 10 0 0,-3 9-64 0 0,-1-28 11 0 0,-1 9-1 0 0,6 28 48 0 0,-4-35-60 0 0,1-1-1 0 0,1 3 3 0 0,4 7-6 0 0,-4-21 15 0 0,0 0 0 0 0,-1 1 0 0 0,0-1-1 0 0,0 0 1 0 0,0 1 0 0 0,-1-1 0 0 0,0 0-1 0 0,-1 1-8 0 0,0 4 22 0 0,0 1 0 0 0,1 0 0 0 0,1 4-22 0 0,-1 8-2 0 0,4 44 66 0 0,5 15-10 0 0,-5-29-44 0 0,-3-45 6 0 0,0 0 1 0 0,1 0-1 0 0,0-1 0 0 0,1 1 0 0 0,0 0 0 0 0,0-1-16 0 0,9 31 31 0 0,-12-36-31 0 0,1-1 0 0 0,-1 1 0 0 0,0 0 0 0 0,0 0 0 0 0,0-1 0 0 0,-1 1 0 0 0,1 0 0 0 0,-1 0 0 0 0,0-1 0 0 0,0 1 0 0 0,0-1 0 0 0,-1 1 0 0 0,1-1 0 0 0,-1 1 0 0 0,1-1 5 0 0,1 0 0 0 0,0 0 0 0 0,0 0 0 0 0,0 1 0 0 0,0-1 0 0 0,0 0 0 0 0,1 0 0 0 0,-1 0 0 0 0,1 0 0 0 0,0 0 0 0 0,0 0-1 0 0,0 0 1 0 0,1 2-5 0 0,3 9 0 0 0,-3-2 0 0 0,4 4 0 0 0,-4-11 11 0 0,-1-4 9 0 0,-1-1-117 0 0,0 0-11 0 0,0 0 37 0 0,0 0 115 0 0,0 0 55 0 0,0 0 11 0 0,0 0-38 0 0,0 0-156 0 0,0 0-22 0 0,1 1 24 0 0,2 4 95 0 0,-6-1 53 0 0,2 13 231 0 0,0-11-331 0 0,0-4 1 0 0,1 0-1 0 0,-1-1 0 0 0,1 1 1 0 0,0 0-1 0 0,-1 0 0 0 0,1-1 1 0 0,0 1-1 0 0,0 0 0 0 0,0 0 1 0 0,0 1 33 0 0,0-2 102 0 0,0-1 5 0 0,0 0-47 0 0,0 0-147 0 0,0 0-19 0 0,0 0 46 0 0,4 5 360 0 0,-3-4 389 0 0,3 1-685 0 0,-3-2 65 0 0,-1 0-1 0 0,0 0-29 0 0,0 0-98 0 0,0 0-9 0 0,12 0 110 0 0,-7 0 34 0 0,2 0-66 0 0,-5 1-10 0 0,-1-1 0 0 0,1 0 0 0 0,-1 1 0 0 0,1-1 0 0 0,-1 0 0 0 0,1 0 0 0 0,-1 0 0 0 0,1-1 0 0 0,-1 1 0 0 0,1 0 0 0 0,-1 0 0 0 0,1-1 0 0 0,19-1 0 0 0,-10 0 0 0 0,16 0 0 0 0,-20 2 0 0 0,21 0 0 0 0,0 1 0 0 0,22 4 0 0 0,-20-1 110 0 0,0-2-1 0 0,0-1 0 0 0,0-1 0 0 0,0-2 1 0 0,16-3-110 0 0,-2-1-1704 0 0,30-10 1704 0 0,1-6-5382 0 0,-50 13-1406 0 0</inkml:trace>
  <inkml:trace contextRef="#ctx0" brushRef="#br2" timeOffset="-292918.508">6727 1875 6448 0 0,'-1'-5'189'0'0,"1"-1"0"0"0,1 0 0 0 0,-1 0 1 0 0,1 1-1 0 0,0-1 0 0 0,0 0 0 0 0,0 1 0 0 0,1-1 1 0 0,0 1-1 0 0,1-3-189 0 0,19-33 6790 0 0,-22 40-6704 0 0,1 1-1 0 0,-1 0 0 0 0,1-1 0 0 0,-1 1 1 0 0,1 0-1 0 0,-1 0 0 0 0,1-1 1 0 0,0 1-1 0 0,-1 0 0 0 0,1 0 1 0 0,-1 0-1 0 0,1 0 0 0 0,0-1 1 0 0,-1 1-1 0 0,1 0 0 0 0,-1 0 1 0 0,1 0-1 0 0,0 0 0 0 0,-1 1 1 0 0,1-1-1 0 0,-1 0 0 0 0,1 0 1 0 0,0 0-1 0 0,-1 0 0 0 0,1 1 1 0 0,-1-1-1 0 0,1 0 0 0 0,-1 0 0 0 0,1 1-85 0 0,16 8 576 0 0,-17-9-577 0 0,3 3 23 0 0,0-1 0 0 0,0 0-1 0 0,-1 1 1 0 0,1-1-1 0 0,-1 1 1 0 0,0 0 0 0 0,0 0-1 0 0,0 0 1 0 0,0 0-1 0 0,0 0 1 0 0,-1 1 0 0 0,0-1-1 0 0,1 0-21 0 0,3 13 165 0 0,-1-1 1 0 0,2 7-166 0 0,0 2 78 0 0,-1 0 49 0 0,0 1-1 0 0,0 21-126 0 0,-1-11 173 0 0,5 51-357 0 0,-7-64 470 0 0,-1 0 0 0 0,-1 0 0 0 0,-1 11-286 0 0,-1 15 22 0 0,3-46-21 0 0,-1-1 0 0 0,0 0-1 0 0,0-1 1 0 0,0 1-1 0 0,0-1 1 0 0,0 1 0 0 0,0 0-1 0 0,0-1 1 0 0,0 1-1 0 0,0-1 1 0 0,0 1-1 0 0,0 0 1 0 0,-1-1 0 0 0,1 1-1 0 0,0-1 1 0 0,0 1-1 0 0,0-1 1 0 0,-1 1-1 0 0,1-1 1 0 0,0 1 0 0 0,-1-1-1 0 0,1 1 1 0 0,-1-1-1 0 0,1 1 12 0 0,0-1-1 0 0,-1 0 1 0 0,1 1 0 0 0,0-1 0 0 0,-1 0 0 0 0,1 1 0 0 0,0-1 0 0 0,-1 0 0 0 0,1 0 0 0 0,0 1-1 0 0,-1-1 1 0 0,1 0 0 0 0,-1 0 0 0 0,1 0 0 0 0,0 0 0 0 0,-1 0 0 0 0,1 1 0 0 0,-1-1-1 0 0,1 0 1 0 0,-1 0 0 0 0,1 0 0 0 0,-1 0 0 0 0,1 0 0 0 0,-1 0 0 0 0,1 0 0 0 0,0-1 0 0 0,-1 1-1 0 0,1 0 1 0 0,-1 0 0 0 0,1 0 0 0 0,-1 0 0 0 0,1-1 0 0 0,0 1 0 0 0,-1 0 0 0 0,1 0-1 0 0,0 0 1 0 0,-1-1 0 0 0,1 1 0 0 0,-1-1-12 0 0,-11-10 203 0 0,-28-75 117 0 0,35 78-292 0 0,0 1-1 0 0,0-1 0 0 0,-1 1 1 0 0,0 0-1 0 0,-4-4-27 0 0,7 9-7 0 0,1-1 0 0 0,-1 1 0 0 0,0 0 1 0 0,1 0-1 0 0,-1 0 0 0 0,0 0 0 0 0,-1 1 0 0 0,1-1 0 0 0,0 1 0 0 0,0 0 0 0 0,-1 0 1 0 0,1 0-1 0 0,0 0 0 0 0,-1 1 0 0 0,1-1 0 0 0,-2 1 7 0 0,3 0-7 0 0,0 1 0 0 0,0-1 0 0 0,0 1-1 0 0,0 0 1 0 0,0 0 0 0 0,0 0 0 0 0,1 0 0 0 0,-1 0 0 0 0,0 0 0 0 0,1 0-1 0 0,-1 1 1 0 0,1-1 0 0 0,-1 0 0 0 0,1 1 0 0 0,0 0 0 0 0,-1-1 0 0 0,1 1-1 0 0,0 0 1 0 0,-1 1 7 0 0,0 0-8 0 0,0 0 0 0 0,1 0-1 0 0,-1 1 1 0 0,0-1 0 0 0,1 1 0 0 0,0-1-1 0 0,0 1 1 0 0,0-1 0 0 0,0 1-1 0 0,0 1 9 0 0,2 6 0 0 0,-1 8 12 0 0,-1-17-7 0 0,1 0 0 0 0,0 0-1 0 0,0 0 1 0 0,0 1 0 0 0,0-1-1 0 0,0 0 1 0 0,0 0 0 0 0,0 0-1 0 0,1 0 1 0 0,0 1 0 0 0,-1-1 0 0 0,1 0-1 0 0,0 0-4 0 0,3 13-15 0 0,-2-10 14 0 0,-1 0 0 0 0,2 0 0 0 0,-1 0 0 0 0,1 0 0 0 0,-1 0 0 0 0,1 0 0 0 0,1-1 0 0 0,-1 1 0 0 0,0-1 0 0 0,1 0 1 0 0,2 2 17 0 0,1-1 0 0 0,-1 1 0 0 0,1-1 0 0 0,0-1 0 0 0,0 1 0 0 0,1-1 0 0 0,-1-1 0 0 0,7 3-17 0 0,-8-3 8 0 0,0-1 0 0 0,0 0 0 0 0,0-1 0 0 0,0 0 0 0 0,0 0 0 0 0,0 0 0 0 0,0-1 0 0 0,0 1 0 0 0,0-1 0 0 0,0-1 0 0 0,0 1 0 0 0,3-2-8 0 0,-5 1-108 0 0,2 0-530 0 0,-1 0 0 0 0,0-1 0 0 0,0 0 0 0 0,5-2 638 0 0,-1-1-6675 0 0</inkml:trace>
  <inkml:trace contextRef="#ctx0" brushRef="#br2" timeOffset="-292495.042">7035 2128 9760 0 0,'0'0'446'0'0,"0"0"-10"0"0,10 19 1890 0 0,-9-18-2162 0 0,0 0 0 0 0,0 0 1 0 0,0 0-1 0 0,0 0 0 0 0,0 0 1 0 0,0 0-1 0 0,0 0 1 0 0,0 0-1 0 0,1-1 0 0 0,-1 1 1 0 0,0 0-1 0 0,0-1 0 0 0,1 0 1 0 0,-1 1-1 0 0,0-1 1 0 0,1 1-1 0 0,-1-1 0 0 0,0 0 1 0 0,1 0-1 0 0,-1 0 0 0 0,1 0-163 0 0,-1 0 297 0 0,-1 0-283 0 0,0 0-1 0 0,0 0 1 0 0,0 1 0 0 0,0-1-1 0 0,0 0 1 0 0,0 0-1 0 0,0 0 1 0 0,0 0-1 0 0,0 0 1 0 0,0 0 0 0 0,0 0-1 0 0,0 0 1 0 0,0 1-1 0 0,0-1 1 0 0,0 0 0 0 0,0 0-1 0 0,1 0 1 0 0,-1 0-1 0 0,0 0 1 0 0,0 0 0 0 0,0 0-1 0 0,0 0 1 0 0,0 0-1 0 0,0 0 1 0 0,0 0 0 0 0,0 0-1 0 0,0 0 1 0 0,1 0-1 0 0,-1 0 1 0 0,0 0-1 0 0,0 0 1 0 0,0 0 0 0 0,0 0-1 0 0,0 0 1 0 0,0 0-1 0 0,0 0 1 0 0,1 0 0 0 0,-1 0-1 0 0,0 0 1 0 0,0 0-1 0 0,0 0 1 0 0,0 0 0 0 0,0 0-1 0 0,0 0 1 0 0,0 0-15 0 0,9-3 324 0 0,4-6 111 0 0,-11 5-401 0 0,0 0-1 0 0,0-1 1 0 0,0 1 0 0 0,0 0-1 0 0,-1-1 1 0 0,0 0 0 0 0,0 1-1 0 0,0-1 1 0 0,-1 0 0 0 0,1 1-1 0 0,-1-1 1 0 0,0 0-1 0 0,-1 0 1 0 0,1 1 0 0 0,-1-1-1 0 0,0 0 1 0 0,0 1 0 0 0,0-1-1 0 0,-1 1 1 0 0,1-1 0 0 0,-1 1-1 0 0,0 0 1 0 0,-1-1 0 0 0,1 1-1 0 0,-1 0 1 0 0,1 1-1 0 0,-1-1 1 0 0,0 0 0 0 0,-1 1-1 0 0,0-2-33 0 0,2 4-1 0 0,1 0 0 0 0,0 1 0 0 0,-1-1 0 0 0,1 0 0 0 0,0 0 0 0 0,-1 1 0 0 0,1-1 0 0 0,-1 1 0 0 0,1-1 0 0 0,-1 1 0 0 0,1-1 0 0 0,-1 1 0 0 0,1 0 0 0 0,-1 0 0 0 0,0 0-1 0 0,1 0 1 0 0,-1 0 0 0 0,1 0 0 0 0,-1 0 0 0 0,1 1 0 0 0,-1-1 0 0 0,1 1 0 0 0,-1-1 0 0 0,1 1 0 0 0,-1-1 0 0 0,1 1 0 0 0,0 0 0 0 0,-1-1 0 0 0,1 1 0 0 0,0 0 0 0 0,-1 1 1 0 0,-2 0 26 0 0,1 1 1 0 0,0 0-1 0 0,0 0 1 0 0,0 0-1 0 0,0 0 0 0 0,1 0 1 0 0,-1 1-1 0 0,1-1 1 0 0,0 1-1 0 0,-2 3-26 0 0,-1 7 2 0 0,1 0-1 0 0,0 0 1 0 0,0 1-1 0 0,2 0 1 0 0,0-1-1 0 0,1 1 1 0 0,0 0-1 0 0,1 0 0 0 0,1 0 1 0 0,0 0-1 0 0,1 1-1 0 0,-1-10 30 0 0,0-1-1 0 0,0 0 1 0 0,1 1-1 0 0,-1-1 1 0 0,1 0-1 0 0,1 0 1 0 0,-1 0-1 0 0,0 0 1 0 0,1-1-1 0 0,0 1 1 0 0,0-1-1 0 0,1 1 1 0 0,-1-1-1 0 0,1 0 1 0 0,0-1-1 0 0,1 2-29 0 0,-1-2 48 0 0,-2-1-41 0 0,1 1-1 0 0,0-1 0 0 0,0 0 0 0 0,0 0 1 0 0,1 0-1 0 0,-1 0 0 0 0,0-1 0 0 0,1 1 1 0 0,-1-1-1 0 0,1 0 0 0 0,0 0 0 0 0,-1 0 1 0 0,1 0-1 0 0,0-1 0 0 0,-1 1 0 0 0,2-1-6 0 0,-3 0-18 0 0,0-1-1 0 0,1 1 0 0 0,-1 0 0 0 0,0-1 1 0 0,1 1-1 0 0,-1-1 0 0 0,0 0 1 0 0,0 0-1 0 0,0 0 0 0 0,0 0 0 0 0,0 0 1 0 0,0 0-1 0 0,0-1 0 0 0,0 1 0 0 0,0-1 1 0 0,0 1-1 0 0,0-1 19 0 0,3-4-1036 0 0,0 0 1 0 0,0 0-1 0 0,-1-1 0 0 0,2-1 1036 0 0,-3 3-1941 0 0,9-12-3916 0 0</inkml:trace>
  <inkml:trace contextRef="#ctx0" brushRef="#br2" timeOffset="-292206.648">7281 1850 12696 0 0,'0'0'580'0'0,"0"0"-11"0"0,0 1-332 0 0,-2 8-44 0 0,1 0-1 0 0,1 0 1 0 0,-1 0 0 0 0,1 0-1 0 0,1 0 1 0 0,0 0-1 0 0,0 0 1 0 0,1 0-1 0 0,0 0 1 0 0,1 5-193 0 0,1 2 712 0 0,0 1-1 0 0,-1 9-711 0 0,9 24 798 0 0,-8-10-540 0 0,3 31 258 0 0,-7-61-464 0 0,-1 0 0 0 0,1 0 1 0 0,-1-1-1 0 0,-1 1 0 0 0,0-1 1 0 0,-1 4-53 0 0,-12 21 17 0 0,15-33-174 0 0,0 0 0 0 0,-1 1 0 0 0,1-1 0 0 0,-1 0-1 0 0,1 0 1 0 0,-1 0 0 0 0,0 0 0 0 0,0 0 0 0 0,1 0 0 0 0,-1 0 0 0 0,0 0-1 0 0,0 0 1 0 0,0 0 0 0 0,0 0 0 0 0,0-1 0 0 0,0 1 0 0 0,0 0 0 0 0,0-1-1 0 0,0 1 1 0 0,0 0 0 0 0,-1-1 157 0 0,-5 5-5906 0 0</inkml:trace>
  <inkml:trace contextRef="#ctx0" brushRef="#br2" timeOffset="-291906.23">7288 2094 9072 0 0,'0'0'413'0'0,"2"0"-10"0"0,45 2 9 0 0,-15-1 1313 0 0,0-1 0 0 0,14-3-1725 0 0,-16-2 1182 0 0,0-1-1 0 0,26-8-1181 0 0,-49 12 134 0 0,0-1 0 0 0,-1 1 1 0 0,1-1-1 0 0,1-1-134 0 0,-6 3 21 0 0,-1 0-1 0 0,1 0 1 0 0,-1 0 0 0 0,1 0 0 0 0,-1 0-1 0 0,1-1 1 0 0,-1 1 0 0 0,0 0 0 0 0,1-1-1 0 0,-1 1 1 0 0,0-1 0 0 0,0 1 0 0 0,0-1-1 0 0,0 1 1 0 0,0-1 0 0 0,0 0 0 0 0,-1 0-1 0 0,1 0-20 0 0,-1 1 18 0 0,1 0 0 0 0,-1 0-1 0 0,0 0 1 0 0,0 0 0 0 0,0 0-1 0 0,0 0 1 0 0,0 0 0 0 0,0 0-1 0 0,0 0 1 0 0,-1 0 0 0 0,1 0-1 0 0,0 0 1 0 0,0 0-1 0 0,-1 0 1 0 0,1 0 0 0 0,-1 0-1 0 0,1 0 1 0 0,-1 1 0 0 0,1-1-1 0 0,-1 0 1 0 0,1 0 0 0 0,-1 0-1 0 0,0 1 1 0 0,1-1-1 0 0,-1 0 1 0 0,0 1 0 0 0,0-1-1 0 0,1 1 1 0 0,-1-1 0 0 0,0 1-1 0 0,0-1 1 0 0,0 1 0 0 0,0-1-1 0 0,0 1 1 0 0,0 0 0 0 0,0 0-1 0 0,0-1-17 0 0,-1 1 43 0 0,-1-1 1 0 0,1 1-1 0 0,0 0 0 0 0,-1 0 0 0 0,1 0 0 0 0,-1 0 1 0 0,1 0-1 0 0,0 1 0 0 0,-1-1 0 0 0,1 1 0 0 0,0-1 1 0 0,0 1-1 0 0,-1 0 0 0 0,1 0 0 0 0,0 0 0 0 0,-1 1-43 0 0,-2 1 39 0 0,-1 1-1 0 0,2 1 0 0 0,-1-1 0 0 0,1 1 1 0 0,-1 0-1 0 0,1 0 0 0 0,0 0 0 0 0,1 0 0 0 0,0 1 1 0 0,-2 2-39 0 0,1 1-13 0 0,-1 0 0 0 0,1 1 0 0 0,1 0-1 0 0,0 0 1 0 0,0 0 0 0 0,1 1 13 0 0,-6 6 45 0 0,7-15-40 0 0,0 0-1 0 0,0 0 0 0 0,0 0 0 0 0,0 0 1 0 0,0 1-1 0 0,1-1 0 0 0,-1 3-4 0 0,0-3 6 0 0,1 1 1 0 0,-1 0-1 0 0,1 0 1 0 0,0-1-1 0 0,0 1 0 0 0,1 0 1 0 0,-1 0-1 0 0,0-1 0 0 0,1 1 1 0 0,0 0-1 0 0,-1 0 0 0 0,1-1 1 0 0,0 1-1 0 0,0-1 0 0 0,1 1 1 0 0,-1-1-1 0 0,0 1 0 0 0,1-1 1 0 0,0 0-1 0 0,-1 0 1 0 0,1 0-1 0 0,0 0 0 0 0,0 0 1 0 0,0 0-1 0 0,1 0 0 0 0,-1 0 1 0 0,0-1-1 0 0,1 1 0 0 0,-1-1 1 0 0,1 0-1 0 0,-1 0 0 0 0,1 0 1 0 0,-1 0-1 0 0,1 0 1 0 0,0-1-1 0 0,0 1 0 0 0,-1-1 1 0 0,1 1-1 0 0,0-1 0 0 0,0 0 1 0 0,-1 0-1 0 0,1 0 0 0 0,0-1 1 0 0,0 1-1 0 0,-1-1 0 0 0,1 1 1 0 0,1-2-7 0 0,20-5-197 0 0,30-12-263 0 0,-19 2-4963 0 0,-16 6-158 0 0</inkml:trace>
  <inkml:trace contextRef="#ctx0" brushRef="#br2" timeOffset="-291583.885">7843 1980 10592 0 0,'0'0'818'0'0,"-6"4"-500"0"0,-3-1-22 0 0,1 1 0 0 0,0 0 0 0 0,0 1 0 0 0,1 0 0 0 0,0 0 0 0 0,0 1 0 0 0,0 0 0 0 0,0 0 0 0 0,1 0 0 0 0,0 1 0 0 0,0 0 0 0 0,1 0 0 0 0,0 1 0 0 0,0-1 0 0 0,0 1 0 0 0,1 0-1 0 0,1 0 1 0 0,-1 1 0 0 0,-1 7-296 0 0,4-13 60 0 0,0 1 0 0 0,1 0-1 0 0,-1 0 1 0 0,1-1-1 0 0,0 1 1 0 0,0 0 0 0 0,0-1-1 0 0,1 1 1 0 0,-1 0-1 0 0,1-1 1 0 0,0 1-1 0 0,0 0 1 0 0,0-1 0 0 0,0 1-1 0 0,1-1 1 0 0,-1 1-1 0 0,1-1 1 0 0,0 0 0 0 0,0 0-1 0 0,0 0 1 0 0,1 0-1 0 0,-1 0 1 0 0,1 0-1 0 0,-1-1 1 0 0,1 1 0 0 0,0-1-1 0 0,0 0 1 0 0,0 0-1 0 0,2 1-59 0 0,6 4 111 0 0,-9-5-70 0 0,0-1 0 0 0,0 0 0 0 0,0 0 0 0 0,0 0 0 0 0,0 0 0 0 0,0 0 0 0 0,0 0 0 0 0,0-1 0 0 0,0 1-41 0 0,18 4 330 0 0,-16-4-321 0 0,-1 0 0 0 0,1 0 0 0 0,-1 0 1 0 0,1-1-1 0 0,0 1 0 0 0,-1-1 0 0 0,1 0 0 0 0,0 0 0 0 0,-1 0 0 0 0,1 0 0 0 0,0-1 0 0 0,-1 0 0 0 0,1 0-9 0 0,10-4-398 0 0,-1 0 0 0 0,0-1 0 0 0,0-1 0 0 0,0-1-1 0 0,-1 1 1 0 0,7-8 398 0 0,-9 5-6378 0 0</inkml:trace>
  <inkml:trace contextRef="#ctx0" brushRef="#br2" timeOffset="-291294.015">8024 1858 11720 0 0,'0'0'264'0'0,"-2"9"354"0"0,3-4-551 0 0,0 0-1 0 0,0 0 0 0 0,0-1 1 0 0,0 1-1 0 0,1 0 1 0 0,0 0-67 0 0,4 13-1 0 0,1 33 898 0 0,-6-37-348 0 0,1 0 0 0 0,0-1 0 0 0,2 4-549 0 0,9 30 1427 0 0,-3 1 1 0 0,0 14-1428 0 0,-12-48-1674 0 0,2-14 61 0 0</inkml:trace>
  <inkml:trace contextRef="#ctx0" brushRef="#br2" timeOffset="-291029.229">8137 1966 6448 0 0,'7'1'496'0'0,"0"0"0"0"0,0 0 0 0 0,0 1 0 0 0,4 1-496 0 0,-6-2 749 0 0,16 9 2191 0 0,-20-10-2869 0 0,0 0 1 0 0,0 1-1 0 0,0-1 1 0 0,0 1-1 0 0,-1-1 1 0 0,1 1-1 0 0,0 0 1 0 0,0-1-1 0 0,0 1 1 0 0,-1 0-1 0 0,1 0 1 0 0,0-1-1 0 0,-1 1 1 0 0,1 0-1 0 0,0 0 1 0 0,-1 0-1 0 0,1 0 1 0 0,-1 0-1 0 0,0 0-71 0 0,7 22 1193 0 0,-3-10-337 0 0,0 2-60 0 0,0-1 1 0 0,0 1 0 0 0,-1 9-797 0 0,-2-15 290 0 0,0 0 0 0 0,-1 0 0 0 0,0 1 0 0 0,-2 8-290 0 0,0 1 182 0 0,1 1 0 0 0,1 9-182 0 0,0-15 220 0 0,0-13-99 0 0,2 6-177 0 0,0 3 85 0 0,-2-10-48 0 0,0 0 0 0 0,0 0 0 0 0,0 1 1 0 0,1-1-1 0 0,-1 0 0 0 0,0 0 0 0 0,0 0 1 0 0,1 0-1 0 0,-1 0 0 0 0,0 0 0 0 0,1 0 1 0 0,-1 0-1 0 0,0 1 0 0 0,0-1 0 0 0,1 0 1 0 0,-1 0-1 0 0,0 0 0 0 0,0 0 0 0 0,1 0 1 0 0,-1-1-1 0 0,0 1 0 0 0,1 0 0 0 0,-1 0 1 0 0,0 0-1 0 0,0 0 0 0 0,1 0 0 0 0,-1 0 1 0 0,0 0-1 0 0,0 0 0 0 0,1-1 0 0 0,-1 1 1 0 0,0 0-1 0 0,0 0 0 0 0,1 0 19 0 0,-1-1-111 0 0,1 0 0 0 0,0 1 0 0 0,0-1 0 0 0,-1 1 1 0 0,1-1-1 0 0,-1 0 0 0 0,1 0 0 0 0,0 1 0 0 0,-1-1 0 0 0,0 0 0 0 0,1 0 0 0 0,-1 0 0 0 0,1 0 0 0 0,-1 0 0 0 0,0 1 1 0 0,0-1-1 0 0,1-1 111 0 0,-1 0-203 0 0,4-9-883 0 0</inkml:trace>
  <inkml:trace contextRef="#ctx0" brushRef="#br2" timeOffset="-290717.501">8289 1900 11976 0 0,'0'-5'256'0'0,"0"5"64"0"0,0 0 0 0 0,0 0 32 0 0,0 0-288 0 0,0 0-64 0 0,0 0 0 0 0,0 0 0 0 0,0 0-144 0 0,0 0-48 0 0,4 5 0 0 0,-1 6-8 0 0,-1-5 320 0 0,5 0 64 0 0,-3 2 8 0 0,1-3-5400 0 0</inkml:trace>
  <inkml:trace contextRef="#ctx0" brushRef="#br2" timeOffset="-290369.458">8510 1936 5528 0 0,'1'1'38'0'0,"-1"-1"-9"0"0,1 0 0 0 0,0 0 0 0 0,-1 0 0 0 0,1 0 0 0 0,0 0 0 0 0,-1 0 0 0 0,1 0 0 0 0,0 1 0 0 0,-1-1 0 0 0,1 0 0 0 0,-1 0 0 0 0,1 1 0 0 0,-1-1 0 0 0,1 0 0 0 0,0 1 0 0 0,-1-1 0 0 0,1 1 0 0 0,-1-1 0 0 0,1 1-29 0 0,-6 10 1327 0 0,-1-1 0 0 0,0 1 0 0 0,0-1-1 0 0,-1 0 1 0 0,0-1 0 0 0,-3 3-1327 0 0,1-1 833 0 0,0 1 0 0 0,-4 8-833 0 0,-6 6 986 0 0,16-23-936 0 0,-1 1 0 0 0,1-1-1 0 0,0 1 1 0 0,1 0-1 0 0,-1 0 1 0 0,1 1 0 0 0,-1-1-1 0 0,1 0 1 0 0,1 1 0 0 0,-1-1-1 0 0,1 1 1 0 0,-1-1-1 0 0,1 5-49 0 0,1-8 0 0 0,0 0 0 0 0,0 1 0 0 0,0-1 0 0 0,0 1 0 0 0,0-1 0 0 0,0 1 0 0 0,1-1 0 0 0,-1 1 0 0 0,1-1 0 0 0,-1 1 0 0 0,1-1 0 0 0,-1 1 0 0 0,1-1 0 0 0,0 0 0 0 0,0 1 0 0 0,0-1 0 0 0,0 0 0 0 0,0 0 0 0 0,0 1 0 0 0,0-1 0 0 0,0 0 0 0 0,0 0 0 0 0,0-1 31 0 0,0 1-1 0 0,0-1 1 0 0,-1 1-1 0 0,1-1 1 0 0,0 1-1 0 0,0-1 1 0 0,-1 0-1 0 0,1 1 1 0 0,0-1-1 0 0,0 0 1 0 0,0 0-1 0 0,-1 0 1 0 0,1 0-1 0 0,0 1 1 0 0,0-1-1 0 0,0 0 1 0 0,0 0-1 0 0,0-1 1 0 0,-1 1-1 0 0,1 0 1 0 0,0 0-1 0 0,0 0 1 0 0,0-1-1 0 0,0 1 1 0 0,-1 0-1 0 0,1-1 1 0 0,0 1-1 0 0,0 0 1 0 0,-1-1-1 0 0,2 0-30 0 0,18-17 686 0 0,-18 14-632 0 0,10-9 106 0 0,-1-1 0 0 0,5-10-160 0 0,-10 14 6 0 0,1 0-1 0 0,0 1 1 0 0,0 0-1 0 0,1 0 1 0 0,0 0-1 0 0,9-6-5 0 0,-12 11 1 0 0,1 0 0 0 0,0 0-1 0 0,0 1 1 0 0,0-1 0 0 0,6-1-1 0 0,-9 4-6 0 0,0 0 0 0 0,1 1 0 0 0,-1-1 1 0 0,1 0-1 0 0,-1 1 0 0 0,0 0 0 0 0,1 0 0 0 0,-1 0 1 0 0,1 0-1 0 0,-1 1 0 0 0,0-1 0 0 0,1 1 0 0 0,-1 0 6 0 0,2 1 4 0 0,0 0 0 0 0,0 0 0 0 0,0 1-1 0 0,0-1 1 0 0,-1 1 0 0 0,1 0-1 0 0,-1 1 1 0 0,0-1 0 0 0,1 1-4 0 0,5 7-73 0 0,1-1 0 0 0,5 9 73 0 0,4 2 163 0 0,-17-18-157 0 0,0-1 0 0 0,0 1-1 0 0,0 0 1 0 0,-1 0 0 0 0,1 0 0 0 0,-1 0-1 0 0,0 0 1 0 0,0 0 0 0 0,0 1 0 0 0,0-1 0 0 0,-1 1-1 0 0,1 0-5 0 0,0 3 375 0 0,0 1 0 0 0,0-1 0 0 0,0 1 0 0 0,-1 0 0 0 0,0 2-375 0 0,-1-9-1 0 0,0-1 1 0 0,0 0-1 0 0,0 0 0 0 0,0 1 0 0 0,0-1 1 0 0,0 0-1 0 0,0 0 0 0 0,0 1 0 0 0,0-1 1 0 0,0 0-1 0 0,0 0 0 0 0,0 1 0 0 0,0-1 0 0 0,0 0 1 0 0,0 0-1 0 0,0 0 0 0 0,-1 1 0 0 0,1-1 1 0 0,0 0-1 0 0,0 0 0 0 0,0 0 0 0 0,0 1 1 0 0,0-1-1 0 0,-1 0 0 0 0,1 0 0 0 0,0 0 1 0 0,0 0-1 0 0,0 0 0 0 0,-1 1 0 0 0,1-1 1 0 0,0 0-1 0 0,0 0 0 0 0,-1 0 0 0 0,1 0 1 0 0,0 0-1 0 0,0 0 0 0 0,0 0 0 0 0,-1 0 1 0 0,1 0-1 0 0,0 0 0 0 0,0 0 0 0 0,-1 0 1 0 0,1 0-1 0 0,0 0 0 0 0,0 0 0 0 0,-1 0 1 0 0,1 0-1 0 0,0 0 0 0 0,0 0 0 0 0,0 0 1 0 0,-1 0-1 0 0,1 0 0 0 0,0-1 0 0 0,0 1 1 0 0,0 0-1 0 0,-1 0 0 0 0,1 0 0 0 0,0 0 1 0 0,0 0-1 0 0,0-1 0 0 0,-1 1 0 0 0,1 0 1 0 0,0 0-1 0 0,0 0 0 0 0,0-1 0 0 0,0 1 1 0 0,0 0 0 0 0,-12-13 37 0 0,11 10-25 0 0,0-1 1 0 0,0 1-1 0 0,0-1 0 0 0,1 1 1 0 0,-1-1-1 0 0,1 0 1 0 0,0 1-1 0 0,0-1 0 0 0,1 1 1 0 0,-1-1-1 0 0,1 0 1 0 0,0-2-13 0 0,1-11 5 0 0,0 12-5 0 0,0 0 0 0 0,-1 0 0 0 0,2 0 0 0 0,-1 1 0 0 0,0-1 0 0 0,1 1 0 0 0,0-1 0 0 0,0 1 0 0 0,0 0 0 0 0,1 0 0 0 0,-1 0 0 0 0,1 1 0 0 0,0-1 0 0 0,3-2 0 0 0,-4 5 0 0 0,-1 0 0 0 0,1-1 0 0 0,-1 1 0 0 0,1 0 0 0 0,0 0 0 0 0,0 1 0 0 0,-1-1 0 0 0,1 1 0 0 0,0-1 0 0 0,0 1 0 0 0,-1 0 0 0 0,1 0 0 0 0,0 0 0 0 0,0 0 0 0 0,0 0 0 0 0,-1 1 0 0 0,1 0 0 0 0,0-1 0 0 0,0 1 0 0 0,-1 0 0 0 0,1 0 0 0 0,-1 0 0 0 0,1 1 0 0 0,-1-1 0 0 0,1 1 0 0 0,7 4 0 0 0,0 1 0 0 0,0 1 0 0 0,-1 0 0 0 0,0 0 0 0 0,0 2 0 0 0,-5-7 0 0 0,1 3-62 0 0,0 0-1 0 0,1 1 1 0 0,-2-1-1 0 0,1 1 1 0 0,-1 0-1 0 0,0 0 1 0 0,-1 0-1 0 0,1 1 1 0 0,-1-1-1 0 0,-1 1 1 0 0,0 0-1 0 0,0 0 1 0 0,0 0-1 0 0,-1 0 1 0 0,0 0-1 0 0,0 7 63 0 0,-1-1-1160 0 0</inkml:trace>
  <inkml:trace contextRef="#ctx0" brushRef="#br2" timeOffset="-289317.248">7366 2621 12728 0 0,'2'-4'146'0'0,"0"-1"1"0"0,0 1 0 0 0,0-1 0 0 0,0 0 0 0 0,0 0-1 0 0,-1 0 1 0 0,0 0 0 0 0,0 0 0 0 0,-1 0 0 0 0,1-1-147 0 0,-1 5 393 0 0,-13-11 2145 0 0,11 12-2443 0 0,0-1 0 0 0,1 1-1 0 0,-1 0 1 0 0,0-1-1 0 0,1 1 1 0 0,-1 0-1 0 0,0 0 1 0 0,0 0-1 0 0,1 0 1 0 0,-1 0-1 0 0,0 0 1 0 0,0 0-1 0 0,1 1 1 0 0,-1-1-1 0 0,0 1 1 0 0,1-1-1 0 0,-1 1 1 0 0,1 0-1 0 0,-1-1 1 0 0,1 1-1 0 0,-1 0 1 0 0,1 0 0 0 0,-1 0-1 0 0,0 1-94 0 0,-5 4 223 0 0,0 0 1 0 0,1 1-1 0 0,-1-1 1 0 0,0 2-224 0 0,5-5 53 0 0,-11 12 45 0 0,0 0 0 0 0,1 1 0 0 0,1 1 0 0 0,1 0 0 0 0,0 0 0 0 0,1 1 0 0 0,1 0 0 0 0,-5 16-98 0 0,5 8 260 0 0,7-34-253 0 0,0-7-5 0 0,1 1 0 0 0,0-1 1 0 0,0 1-1 0 0,0-1 0 0 0,0 1 0 0 0,0-1 0 0 0,0 0 0 0 0,0 1 1 0 0,0-1-1 0 0,1 1 0 0 0,-1-1 0 0 0,0 1 0 0 0,1-1 0 0 0,-1 0 1 0 0,1 1-1 0 0,0-1 0 0 0,-1 0 0 0 0,1 0 0 0 0,0 0 0 0 0,0 1 1 0 0,0-1-1 0 0,0 0 0 0 0,0 0 0 0 0,0 0 0 0 0,0 0 1 0 0,0 0-1 0 0,0-1-2 0 0,1 0 30 0 0,-1 0 1 0 0,0-1 0 0 0,0 1 0 0 0,0-1 0 0 0,1 0-1 0 0,-1 1 1 0 0,0-1 0 0 0,0 0 0 0 0,0 0-1 0 0,0 0 1 0 0,0 0 0 0 0,0 0 0 0 0,0 0-1 0 0,0 0 1 0 0,-1 0 0 0 0,2-1-31 0 0,-1 1 38 0 0,22-24 312 0 0,16-25-350 0 0,-27 32 10 0 0,-10 14-10 0 0,0 1 0 0 0,0-1 0 0 0,1 0 0 0 0,0 1 0 0 0,-1 0 0 0 0,1 0 0 0 0,1 0 0 0 0,-1 0 0 0 0,0 0 0 0 0,1 0 0 0 0,-1 1 0 0 0,2-1 0 0 0,-1 1 0 0 0,-1 0 0 0 0,1 1 0 0 0,1-1 0 0 0,-1 1 0 0 0,0 0 0 0 0,3 0 0 0 0,-5 1-8 0 0,0 0 0 0 0,0 1 0 0 0,-1-1 0 0 0,1 1 0 0 0,0-1 0 0 0,0 1 0 0 0,0 0 1 0 0,-1 0-1 0 0,1 0 0 0 0,0 0 0 0 0,-1 0 0 0 0,1 0 0 0 0,-1 0 0 0 0,1 1 0 0 0,-1-1 0 0 0,0 1 0 0 0,1-1 0 0 0,-1 1 8 0 0,22 32-83 0 0,-21-31 93 0 0,6 13-10 0 0,0 1 0 0 0,0 0 0 0 0,-2 1 0 0 0,0 0 0 0 0,2 11 0 0 0,4 27 0 0 0,-2 11 0 0 0,-4-28 0 0 0,-3-14-2 0 0,-2 1-1 0 0,0 0 0 0 0,-2-1 1 0 0,0 3 2 0 0,-1-18-14 0 0,0-1 1 0 0,0 1 0 0 0,0-1 0 0 0,-4 7 13 0 0,0 2-1 0 0,4-13 41 0 0,0 0 0 0 0,-1-1 0 0 0,0 1 0 0 0,0-1 0 0 0,0 1 0 0 0,-1-1 0 0 0,1 0 0 0 0,-1 0 0 0 0,-3 2-40 0 0,6-5 29 0 0,-1 0-1 0 0,0-1 0 0 0,1 1 0 0 0,-1 0 0 0 0,0-1 1 0 0,0 1-1 0 0,0-1 0 0 0,0 1 0 0 0,0-1 1 0 0,0 0-1 0 0,1 0 0 0 0,-1 0 0 0 0,0 0 1 0 0,0 0-1 0 0,0-1 0 0 0,-1 1-28 0 0,-34-7 320 0 0,29 5-258 0 0,-1-1-4 0 0,0 0 0 0 0,-1-1 1 0 0,1 0-1 0 0,0 0 1 0 0,1-1-1 0 0,-1 0 1 0 0,1-1-1 0 0,0 0 0 0 0,0 0 1 0 0,-2-3-59 0 0,0-1 72 0 0,0 0-1 0 0,1 0 1 0 0,0 0 0 0 0,1-1 0 0 0,1-1-1 0 0,-1 1 1 0 0,0-4-72 0 0,5 8-171 0 0,0 0-1 0 0,0 1 1 0 0,1-1 0 0 0,-1 0-1 0 0,2 0 1 0 0,-1 0-1 0 0,1 0 1 0 0,0 0 0 0 0,0-1-1 0 0,1 1 1 0 0,0 0-1 0 0,1 0 1 0 0,-1 0 0 0 0,1-1-1 0 0,1 1 1 0 0,-1 0 0 0 0,1 0-1 0 0,0 0 1 0 0,1 1-1 0 0,0-1 1 0 0,0 0 0 0 0,0 1-1 0 0,1 0 1 0 0,0 0-1 0 0,0 0 1 0 0,1 0 0 0 0,-1 1-1 0 0,1-1 1 0 0,0 1 171 0 0,10-9-1984 0 0,1 1 0 0 0,15-11 1984 0 0,10-2-2037 0 0</inkml:trace>
  <inkml:trace contextRef="#ctx0" brushRef="#br2" timeOffset="-288528.572">7781 2566 11376 0 0,'0'0'521'0'0,"1"-1"-12"0"0,3-1-214 0 0,-2 2 312 0 0,-2 0 175 0 0,0 0 33 0 0,-8 3 420 0 0,-2 3-960 0 0,1 0 0 0 0,0 1 0 0 0,0 0 0 0 0,0 1 1 0 0,1 0-1 0 0,-3 4-275 0 0,-13 11 335 0 0,17-16-201 0 0,1 0-1 0 0,-1 1 0 0 0,1 0 1 0 0,-4 7-134 0 0,-4 7 65 0 0,10-17-48 0 0,2 0 0 0 0,-1 1 1 0 0,0-1-1 0 0,1 1 0 0 0,0 0 1 0 0,0 0-1 0 0,1-1 0 0 0,-1 6-17 0 0,1-4 11 0 0,1-6-5 0 0,0-1 0 0 0,0 1 1 0 0,0-1-1 0 0,0 1 0 0 0,0-1 0 0 0,0 1 1 0 0,1-1-1 0 0,-1 1 0 0 0,0-1 0 0 0,0 0 0 0 0,0 1 1 0 0,0-1-1 0 0,1 1 0 0 0,-1-1 0 0 0,0 1 0 0 0,0-1 1 0 0,1 0-1 0 0,-1 1 0 0 0,0-1 0 0 0,1 0 0 0 0,-1 1 1 0 0,1-1-1 0 0,-1 0 0 0 0,0 1 0 0 0,1-1 0 0 0,-1 0 1 0 0,1 0-1 0 0,-1 1 0 0 0,1-1 0 0 0,-1 0 0 0 0,0 0 1 0 0,1 0-1 0 0,-1 0 0 0 0,1 0 0 0 0,-1 0 0 0 0,1 0 1 0 0,-1 0-1 0 0,1 0 0 0 0,-1 0 0 0 0,1 0 0 0 0,-1 0 1 0 0,1 0-1 0 0,-1 0 0 0 0,1 0 0 0 0,-1 0 0 0 0,1 0 1 0 0,-1-1-1 0 0,1 1 0 0 0,-1 0 0 0 0,0 0 0 0 0,1-1-6 0 0,2 0 40 0 0,0 0 0 0 0,-1 0 0 0 0,1 0 0 0 0,0-1 0 0 0,-1 1 0 0 0,1-1 0 0 0,0-1-40 0 0,31-29 649 0 0,13-19-649 0 0,-46 50 10 0 0,0 0-1 0 0,0 0 0 0 0,0 0 0 0 0,0 0 1 0 0,0 0-1 0 0,1 0 0 0 0,-1 0 0 0 0,0 0 1 0 0,1 0-1 0 0,-1 1 0 0 0,0-1 1 0 0,1 0-1 0 0,-1 1 0 0 0,1-1 0 0 0,-1 1 1 0 0,1 0-1 0 0,-1 0 0 0 0,1-1 0 0 0,1 1-9 0 0,-2 1 15 0 0,0-1-1 0 0,0 0 0 0 0,0 1 0 0 0,0-1 1 0 0,0 1-1 0 0,0 0 0 0 0,0-1 0 0 0,0 1 1 0 0,0 0-1 0 0,0 0 0 0 0,0-1 1 0 0,0 1-1 0 0,0 0 0 0 0,-1 0 0 0 0,1 0 1 0 0,0 0-1 0 0,-1 0 0 0 0,1 0 0 0 0,-1 0 1 0 0,1 1-15 0 0,10 23 210 0 0,23 111 790 0 0,-33-132-919 0 0,1 5 36 0 0,0 1 0 0 0,1-1 0 0 0,1 3-117 0 0,0-6 64 0 0,0-2-61 0 0,-3-3-38 0 0,-1-1 111 0 0,11-10 194 0 0,-3-7-147 0 0,0-1 0 0 0,-1 1 1 0 0,-1-1-1 0 0,0-1 1 0 0,-1-1-124 0 0,4-13 49 0 0,5-16-70 0 0,2-9-338 0 0,20-45 359 0 0,-33 97 0 0 0,2 2-10 0 0,5 22-44 0 0,-7-10 54 0 0,0 0 1 0 0,-1-1-1 0 0,0 2 0 0 0,0-1 0 0 0,-1 0 0 0 0,0 0 0 0 0,0 0 0 0 0,-1 1 0 0 0,0-1 1 0 0,-1 2-1 0 0,2 24 58 0 0,3 7 61 0 0,1 0 0 0 0,3 0-1 0 0,3 7-118 0 0,-9-40 5 0 0,-2-6-1 0 0,0 0 0 0 0,1 0 1 0 0,-1 0-1 0 0,1 0 0 0 0,0 0 0 0 0,0 0 1 0 0,-1 0-1 0 0,1 0 0 0 0,1-1 0 0 0,-1 1 1 0 0,0 0-1 0 0,0 0 0 0 0,1-1 0 0 0,0 1-4 0 0,15 21-19 0 0,-14-19 4 0 0,0 0 0 0 0,1 1-1 0 0,-1-1 1 0 0,4 3 15 0 0,-6-6-28 0 0,-1-1 184 0 0,1 0-103 0 0,0 1 0 0 0,1 0 0 0 0,-1 0 0 0 0,0 0 0 0 0,1-1 0 0 0,-1 1-1 0 0,0-1 1 0 0,1 1 0 0 0,-1-1 0 0 0,1 0 0 0 0,-1 1 0 0 0,1-1 0 0 0,-1 0-1 0 0,1 0-52 0 0,-2 0 4 0 0,1 0-13 0 0,-1 0-1 0 0,1 0 1 0 0,-1 1 0 0 0,0-1-1 0 0,1 0 1 0 0,-1 0 0 0 0,1 0-1 0 0,-1 0 1 0 0,0 0-1 0 0,1-1 1 0 0,-1 1 0 0 0,0 0-1 0 0,1 0 1 0 0,-1 0-1 0 0,1 0 1 0 0,-1 0 0 0 0,0 0-1 0 0,1-1 1 0 0,-1 1-1 0 0,0 0 1 0 0,1 0 0 0 0,-1 0-1 0 0,0-1 1 0 0,0 1 0 0 0,1 0-1 0 0,-1-1 1 0 0,0 1-1 0 0,1 0 1 0 0,-1-1 0 0 0,0 1-1 0 0,0 0 1 0 0,0-1-1 0 0,0 1 1 0 0,1 0 0 0 0,-1-1-1 0 0,0 1 1 0 0,0 0-1 0 0,0-1 1 0 0,0 1 0 0 0,0-1-1 0 0,0 1 1 0 0,0 0-1 0 0,0-1 1 0 0,0 1 0 0 0,0-1-1 0 0,0 1 1 0 0,0 0 9 0 0,-9-25-1231 0 0,8 23 927 0 0,1-1 0 0 0,-1 1 0 0 0,0 0 0 0 0,0 0 0 0 0,0 0-1 0 0,0 0 1 0 0,0 0 0 0 0,-1-1 304 0 0,-4-5-1831 0 0</inkml:trace>
  <inkml:trace contextRef="#ctx0" brushRef="#br2" timeOffset="-288239.694">7903 2665 12528 0 0,'0'0'572'0'0,"15"-5"208"0"0,29-14 844 0 0,-21 10-377 0 0,12-2 8 0 0,-8 7-915 0 0,-5 0-1318 0 0,-9 1-3606 0 0,-11 3-912 0 0</inkml:trace>
  <inkml:trace contextRef="#ctx0" brushRef="#br2" timeOffset="-287916.162">8276 2752 13328 0 0,'0'0'298'0'0,"0"0"46"0"0,0 0 24 0 0,2 0-38 0 0,-2 0-279 0 0,1 1-48 0 0,-1-1-1 0 0,1 0 1 0 0,-1 1-1 0 0,0-1 0 0 0,1 0 1 0 0,-1 0-1 0 0,1 0 1 0 0,-1 1-1 0 0,1-1 0 0 0,-1 0 1 0 0,1 0-1 0 0,-1 0 1 0 0,1 0-1 0 0,-1 0 1 0 0,1 0-1 0 0,-1 0 0 0 0,1 0 1 0 0,-1 0-1 0 0,1 0 1 0 0,-1 0-1 0 0,1 0 0 0 0,-1 0 1 0 0,1 0-1 0 0,-1 0 1 0 0,1-1-1 0 0,-1 1 0 0 0,1 0 1 0 0,-1 0-1 0 0,1-1 1 0 0,-1 1-3 0 0,5-2 187 0 0,0 0 0 0 0,-1-1 0 0 0,1 0 0 0 0,-1 0 1 0 0,0 0-1 0 0,0 0 0 0 0,0 0 0 0 0,0-1 0 0 0,-1 0 1 0 0,1 0-1 0 0,-1 0 0 0 0,1-1-187 0 0,30-36 1457 0 0,-21 20-1148 0 0,-9 16-245 0 0,0 0 1 0 0,-1-1-1 0 0,0 1 1 0 0,0-1-1 0 0,-1 1 1 0 0,1-1-1 0 0,-1-2-64 0 0,-1 4 76 0 0,0 0 0 0 0,0-1 0 0 0,0 1-1 0 0,-1 0 1 0 0,0 0 0 0 0,1 0 0 0 0,-2-1-76 0 0,1 4-3 0 0,0 0 1 0 0,0 0 0 0 0,0 0-1 0 0,-1 0 1 0 0,1-1-1 0 0,0 1 1 0 0,-1 0 0 0 0,1 0-1 0 0,-1 0 1 0 0,1 0 0 0 0,-1 0-1 0 0,0 0 1 0 0,1 0 0 0 0,-1 0-1 0 0,0 0 1 0 0,0 0-1 0 0,1 1 1 0 0,-1-1 0 0 0,0 0-1 0 0,0 0 1 0 0,0 1 0 0 0,0-1-1 0 0,0 1 1 0 0,0-1-1 0 0,0 1 1 0 0,-1-1 0 0 0,1 1-1 0 0,0 0 3 0 0,-1-1 7 0 0,0 1 0 0 0,0 0 1 0 0,0 0-1 0 0,0 0 0 0 0,0 0 0 0 0,0 1 0 0 0,0-1 0 0 0,0 1 0 0 0,1-1 0 0 0,-1 1 0 0 0,0-1 0 0 0,0 1 0 0 0,0 0 0 0 0,1 0 0 0 0,-1 0 0 0 0,0 0 0 0 0,1 0 0 0 0,-2 1-7 0 0,-1 1 55 0 0,0 1-1 0 0,-1 0 1 0 0,2-1 0 0 0,-1 1-1 0 0,0 0 1 0 0,0 2-55 0 0,-3 3 12 0 0,3-4-12 0 0,1 0 1 0 0,-1 1 0 0 0,1-1 0 0 0,0 1-1 0 0,0 0 1 0 0,0 0 0 0 0,1 0-1 0 0,-1 4 0 0 0,-2 8 20 0 0,3-11-12 0 0,0-1 1 0 0,1 1 0 0 0,0-1 0 0 0,0 1 0 0 0,0 3-9 0 0,1 8-5 0 0,-1-13 33 0 0,1-1 0 0 0,0 1 1 0 0,0 0-1 0 0,0 0 0 0 0,1 0 0 0 0,-1 0 0 0 0,1-1 0 0 0,1 1 0 0 0,-1 0 0 0 0,0-1 0 0 0,1 1-28 0 0,0-1 19 0 0,0-1 0 0 0,-1 0 0 0 0,1 0-1 0 0,0 1 1 0 0,1-1 0 0 0,-1-1 0 0 0,0 1 0 0 0,1 0-1 0 0,0-1 1 0 0,0 1 0 0 0,0-1 0 0 0,0 0-1 0 0,0 1 1 0 0,0-2 0 0 0,0 1 0 0 0,0 0 0 0 0,1-1-1 0 0,-1 1 1 0 0,1-1 0 0 0,0 0 0 0 0,-1 0-1 0 0,1 0 1 0 0,0-1 0 0 0,2 1-19 0 0,3 0 21 0 0,4 1 109 0 0,0 0 0 0 0,1-1 0 0 0,-1 0 0 0 0,1-1 0 0 0,-1 0 0 0 0,4-2-130 0 0,20-1-1860 0 0,-21 1-5315 0 0</inkml:trace>
  <inkml:trace contextRef="#ctx0" brushRef="#br2" timeOffset="-281803.252">5282 4643 3680 0 0,'4'-3'368'0'0,"-1"0"0"0"0,0-1 0 0 0,0 1 0 0 0,0-1 0 0 0,0 1 0 0 0,0-1 0 0 0,-1 0 0 0 0,0 0 0 0 0,1 0 0 0 0,-1 0 0 0 0,1-4-368 0 0,0-3 1883 0 0,-3 9-1722 0 0,1 1-1 0 0,-1-1 1 0 0,1 1-1 0 0,-1-1 0 0 0,1 1 1 0 0,-1 0-1 0 0,1 0 1 0 0,0-1-1 0 0,-1 1 1 0 0,1 0-1 0 0,0 0 1 0 0,0 0-1 0 0,0-1 0 0 0,0 1 1 0 0,0 0-1 0 0,0 0-160 0 0,4-2 648 0 0,-5 2-474 0 0,1 0 0 0 0,0 0-1 0 0,0 0 1 0 0,0 0-1 0 0,0 0 1 0 0,0 0 0 0 0,0 1-1 0 0,1-1 1 0 0,-1 0-1 0 0,0 1 1 0 0,0-1 0 0 0,0 1-1 0 0,1 0 1 0 0,0-1-174 0 0,-1 1 423 0 0,-1 0-9 0 0,0 0-30 0 0,0 0-108 0 0,0 0-48 0 0,0 0-11 0 0,0 0 1 0 0,-4 20 452 0 0,0 6-272 0 0,4-21-324 0 0,0 0 0 0 0,-1 0 1 0 0,0 0-1 0 0,0-1 0 0 0,-1 1 1 0 0,1 0-1 0 0,-1-1 0 0 0,-1 4-74 0 0,-5 8 323 0 0,1 0-1 0 0,-1 6-322 0 0,2-5 258 0 0,-1-1-1 0 0,-4 8-257 0 0,-23 39 392 0 0,0-2-165 0 0,30-53-214 0 0,1-2-2 0 0,-2-1 42 0 0,4-4 11 0 0,1-1 0 0 0,1 0-60 0 0,0-1-1 0 0,0 0 0 0 0,0 1 0 0 0,0-1 1 0 0,0 0-1 0 0,0 1 0 0 0,0-1 0 0 0,0 0 1 0 0,-1 0-1 0 0,1 0 0 0 0,0 0 0 0 0,0 0 0 0 0,-1 0 1 0 0,1 0-1 0 0,-1 0 0 0 0,1 0 0 0 0,-1 0 1 0 0,1 0-1 0 0,-1 0-3 0 0,4-7 2 0 0,4-4-29 0 0,-1-1 0 0 0,0 0 0 0 0,-1 0 0 0 0,-1 0-1 0 0,0-1 1 0 0,-1 0 0 0 0,0 0 27 0 0,0 1-39 0 0,6-10-36 0 0,-8 19 67 0 0,0 1-1 0 0,0-1 1 0 0,-1 0-1 0 0,1 0 0 0 0,-1 0 1 0 0,0 0-1 0 0,0-1 9 0 0,-1 3 11 0 0,1-1-1 0 0,-1 1 0 0 0,1 0 1 0 0,0 0-1 0 0,0 0 1 0 0,0 0-1 0 0,0 0 0 0 0,1 0 1 0 0,-1 0-1 0 0,0 0 0 0 0,1 1 1 0 0,-1-1-1 0 0,2-1-10 0 0,11-16-187 0 0,-14 19 174 0 0,0-1 11 0 0,0 1 0 0 0,0-1 0 0 0,1 1 0 0 0,-1 0 0 0 0,0-1 0 0 0,0 1 1 0 0,0-1-1 0 0,0 1 0 0 0,0 0 0 0 0,0-1 0 0 0,1 1 0 0 0,-1-1 0 0 0,0 1 0 0 0,0 0 0 0 0,1-1 0 0 0,-1 1 0 0 0,0 0 0 0 0,1-1 0 0 0,-1 1 0 0 0,0 0 0 0 0,1 0 0 0 0,-1-1 0 0 0,0 1 1 0 0,1 0-1 0 0,-1 0 0 0 0,0 0 0 0 0,1-1 0 0 0,-1 1 0 0 0,1 0 0 0 0,-1 0 0 0 0,1 0 0 0 0,-1 0 0 0 0,1 0 2 0 0,0-1-12 0 0,1 0 1 0 0,0 1-1 0 0,0-1 0 0 0,0 1 1 0 0,-1-1-1 0 0,1 1 1 0 0,0 0-1 0 0,0 0 0 0 0,0 0 1 0 0,0 0-1 0 0,0 0 0 0 0,0 0 1 0 0,-1 0 11 0 0,0 0-7 0 0,0 1 1 0 0,0-1 0 0 0,0 0-1 0 0,-1 0 1 0 0,1 1-1 0 0,0-1 1 0 0,0 0-1 0 0,-1 1 1 0 0,1-1 0 0 0,0 1-1 0 0,-1-1 1 0 0,1 1-1 0 0,0-1 1 0 0,-1 1 0 0 0,1-1-1 0 0,-1 1 1 0 0,1 0-1 0 0,-1-1 1 0 0,1 1 0 0 0,-1 0-1 0 0,1 0 1 0 0,-1-1-1 0 0,0 1 1 0 0,1 0 0 0 0,-1 0-1 0 0,0-1 1 0 0,0 1-1 0 0,0 0 7 0 0,2 4-6 0 0,-1-1 0 0 0,1 0 1 0 0,0 0-1 0 0,0 0 0 0 0,1 0 0 0 0,-1 0 0 0 0,1 0 0 0 0,0-1 0 0 0,0 1 0 0 0,0-1 0 0 0,1 0 6 0 0,13 18 1 0 0,8 13-1 0 0,-23-33 0 0 0,7 10 0 0 0,10 17 0 0 0,-14-21 0 0 0,3-1 0 0 0,-2 2 0 0 0,-2-2 0 0 0,-4-5 5 0 0,1-1-1 0 0,-1 1 1 0 0,1-1-1 0 0,-1 1 1 0 0,0-1-1 0 0,1 1 1 0 0,-1-1-1 0 0,0 1 0 0 0,1 0 1 0 0,-1-1-1 0 0,0 1 1 0 0,0 0-1 0 0,1-1 1 0 0,-1 1-1 0 0,0 0 1 0 0,0-1-1 0 0,0 1 1 0 0,0 0-1 0 0,0-1 0 0 0,0 1 1 0 0,0 0-1 0 0,0-1 1 0 0,0 1-1 0 0,-1 0 1 0 0,1-1-1 0 0,0 1 1 0 0,0 0-1 0 0,-1-1 1 0 0,1 1-1 0 0,0-1 0 0 0,-1 1 1 0 0,1 0-5 0 0,-2 2 40 0 0,1 1 16 0 0,0 0 0 0 0,-1 1-1 0 0,1-2 1 0 0,-1 1 0 0 0,0 0 0 0 0,0 0 0 0 0,0 0 0 0 0,-1-1-1 0 0,1 1 1 0 0,-1-1 0 0 0,0 0 0 0 0,0 0 0 0 0,0 0-1 0 0,0 0 1 0 0,-1 0 0 0 0,1-1 0 0 0,-1 0 0 0 0,1 1-1 0 0,-5 0-55 0 0,-3 3 91 0 0,-2-1 0 0 0,1-1-1 0 0,0 0 1 0 0,-1 0-1 0 0,-12 1-90 0 0,10-3-52 0 0,11 0 88 0 0,-1-1-1 0 0,0 0 1 0 0,0 0 0 0 0,0-1-1 0 0,0 1 1 0 0,1-1 0 0 0,-1-1-1 0 0,0 1 1 0 0,0 0-1 0 0,-4-2-35 0 0,-12-1-77 0 0,17 2 89 0 0,0 1-1 0 0,0-1 1 0 0,0 1 0 0 0,1-1 0 0 0,-1 0-1 0 0,0-1 1 0 0,1 1 0 0 0,-1 0 0 0 0,0-1-1 0 0,-1-1-11 0 0,4 2 38 0 0,1 1-113 0 0,-1 0-39 0 0,1 0 0 0 0,0-1 0 0 0,-1 1 0 0 0,1 0 0 0 0,0 0 0 0 0,-1-1 0 0 0,1 1 0 0 0,0 0 0 0 0,0-1 0 0 0,-1 1 0 0 0,1 0 0 0 0,0-1 0 0 0,0 1 0 0 0,0 0 0 0 0,-1-1 0 0 0,1 1 0 0 0,0 0 0 0 0,0-1 0 0 0,0 1 0 0 0,0-1 0 0 0,0 1 0 0 0,0 0 114 0 0,3-4-4865 0 0,-5-1-1532 0 0</inkml:trace>
  <inkml:trace contextRef="#ctx0" brushRef="#br2" timeOffset="-281449.289">5753 4501 8288 0 0,'-3'0'243'0'0,"1"0"0"0"0,0 1-1 0 0,0-1 1 0 0,0 1 0 0 0,0 0 0 0 0,0 0 0 0 0,0 0 0 0 0,0 0 0 0 0,1 0 0 0 0,-1 0 0 0 0,0 0-1 0 0,0 0 1 0 0,1 1 0 0 0,-1-1 0 0 0,1 1 0 0 0,-1-1 0 0 0,1 1-243 0 0,0-1 321 0 0,1 1 1 0 0,-1 0-1 0 0,1-1 0 0 0,0 1 0 0 0,0-1 1 0 0,-1 1-1 0 0,1-1 0 0 0,0 1 1 0 0,0 0-1 0 0,0-1 0 0 0,1 1 0 0 0,-1-1 1 0 0,0 1-322 0 0,1 8 333 0 0,-3-3-177 0 0,1 0 0 0 0,-1 0 0 0 0,0-1 0 0 0,0 1 0 0 0,-1-1 0 0 0,0 0 0 0 0,0 1 0 0 0,0-1 0 0 0,-1 0 0 0 0,-1 1-156 0 0,2-2 91 0 0,1-1 0 0 0,0 1 0 0 0,0 0-1 0 0,0 0 1 0 0,0 0 0 0 0,1 0 0 0 0,0 0-1 0 0,0 1 1 0 0,0-1 0 0 0,1 0 0 0 0,0 4-91 0 0,-4 23 396 0 0,-6 15 545 0 0,-4 43-941 0 0,12-75 68 0 0,1-6-26 0 0,0-1 0 0 0,0 1-1 0 0,1-1 1 0 0,1 7-42 0 0,0 6 100 0 0,-1-18-81 0 0,0 1 1 0 0,1-1 0 0 0,-1 0-1 0 0,0 1 1 0 0,1-1 0 0 0,0 1 0 0 0,0-1-1 0 0,0 0 1 0 0,0 0 0 0 0,0 0-1 0 0,1 1 1 0 0,1 1-20 0 0,-2-4 21 0 0,1 1 0 0 0,-1-1 0 0 0,1 0 0 0 0,0 0 0 0 0,-1 0 0 0 0,1 0 1 0 0,0 0-1 0 0,0 0 0 0 0,0 0 0 0 0,0 0 0 0 0,0-1 0 0 0,0 1 0 0 0,0-1 0 0 0,0 1 0 0 0,0-1 0 0 0,0 0 0 0 0,0 0 0 0 0,0 0 0 0 0,1 0-21 0 0,2 0 29 0 0,-1 0-1 0 0,0-1 0 0 0,1 1 0 0 0,-1-1 0 0 0,0 0 0 0 0,0 0 0 0 0,0 0 0 0 0,0 0 0 0 0,0-1-28 0 0,28-18-381 0 0,-31 19 239 0 0,1-1 0 0 0,0 1 0 0 0,0-1 1 0 0,-1 0-1 0 0,1 1 0 0 0,-1-1 0 0 0,0 0 0 0 0,1 0 0 0 0,-1 0 1 0 0,0-1-1 0 0,0 1 0 0 0,0 0 0 0 0,0-1 142 0 0,2-8-1431 0 0</inkml:trace>
  <inkml:trace contextRef="#ctx0" brushRef="#br2" timeOffset="-281120.986">5591 4800 14600 0 0,'0'0'330'0'0,"0"0"45"0"0,15 0 505 0 0,-1 1-828 0 0,0-2-1 0 0,1 0 1 0 0,-2-1 0 0 0,10-2-52 0 0,19-5 86 0 0,-19 5-33 0 0,0-1-1 0 0,18-8-52 0 0,4-1-1049 0 0,-24 5-4485 0 0</inkml:trace>
  <inkml:trace contextRef="#ctx0" brushRef="#br2" timeOffset="-280359.341">4536 4640 6504 0 0,'-2'1'99'0'0,"2"-1"-73"0"0,-1 0 1 0 0,1 0 0 0 0,-1 0 0 0 0,0 0-1 0 0,1 0 1 0 0,-1 0 0 0 0,1 0 0 0 0,-1 0 0 0 0,1 0-1 0 0,-1 0 1 0 0,1 0 0 0 0,-1 0 0 0 0,1 0-1 0 0,-1 0 1 0 0,1 0 0 0 0,-1 0 0 0 0,1-1-1 0 0,-1 1 1 0 0,1 0 0 0 0,-1 0 0 0 0,1-1-1 0 0,-1 1 1 0 0,1 0 0 0 0,0-1 0 0 0,-1 1-1 0 0,1-1-26 0 0,-1 1 470 0 0,1 0-418 0 0,0-1 1 0 0,-1 1-1 0 0,1 0 1 0 0,0-1 0 0 0,0 1-1 0 0,0 0 1 0 0,-1 0-1 0 0,1-1 1 0 0,0 1-1 0 0,0 0 1 0 0,0-1-1 0 0,0 1 1 0 0,0 0-1 0 0,0-1 1 0 0,0 1 0 0 0,0 0-1 0 0,0-1 1 0 0,0 1-1 0 0,0 0 1 0 0,0-1-1 0 0,0 1 1 0 0,0 0-1 0 0,0-1 1 0 0,0 1 0 0 0,0 0-1 0 0,0-1 1 0 0,0 1-1 0 0,1 0 1 0 0,-1-1-1 0 0,0 1 1 0 0,0 0-1 0 0,0-1-52 0 0,4-10 753 0 0,-2 9-549 0 0,0-1 0 0 0,0 1-1 0 0,0-1 1 0 0,0 1 0 0 0,1 0-1 0 0,-1 0 1 0 0,0 0 0 0 0,2-1-204 0 0,13-12 1056 0 0,7-17 1409 0 0,-23 31-2042 0 0,-1 1 1 0 0,0 0-364 0 0,0 0 0 0 0,0 0 0 0 0,0 0 0 0 0,0 0 0 0 0,0 0 0 0 0,0 0 0 0 0,0 0 0 0 0,0 0 1 0 0,1 0-1 0 0,-1 0 0 0 0,0 1 0 0 0,0-1 0 0 0,0 0 0 0 0,0 0 0 0 0,0 0 0 0 0,0 0 1 0 0,0 0-1 0 0,1 0 0 0 0,-1 0 0 0 0,0 0 0 0 0,0 0 0 0 0,0 0 0 0 0,0 0 0 0 0,0 0 1 0 0,0 0-1 0 0,1 0 0 0 0,-1 0 0 0 0,0 0 0 0 0,0-1 0 0 0,0 1 0 0 0,0 0 0 0 0,0 0 1 0 0,0 0-1 0 0,0 0 0 0 0,0 0 0 0 0,1 0 0 0 0,-1 0 0 0 0,0 0 0 0 0,0 0 0 0 0,0 0 1 0 0,0 0-1 0 0,0 0 0 0 0,0-1 0 0 0,0 1 0 0 0,0 0 0 0 0,0 0 0 0 0,0 0 0 0 0,0 0 1 0 0,0 0-1 0 0,0 0 0 0 0,0 0 0 0 0,0-1 0 0 0,0 1 0 0 0,0 0 0 0 0,0 0 0 0 0,0 0 1 0 0,0 0-1 0 0,0 0 0 0 0,0 0 0 0 0,0 0 0 0 0,0-1 0 0 0,0 1-60 0 0,5 11 1088 0 0,-6 2-1018 0 0,-1 0-1 0 0,-1 1 0 0 0,0-2 0 0 0,-1 1 0 0 0,0 0 0 0 0,-1-1 1 0 0,-1 2-70 0 0,-4 12 213 0 0,10-25-200 0 0,-14 35 97 0 0,2 0 0 0 0,2 2-1 0 0,-5 34-109 0 0,14-67 14 0 0,0 1 1 0 0,1-1-1 0 0,0 0 0 0 0,1 0 0 0 0,-1 0 0 0 0,1 0 0 0 0,0 1 1 0 0,0-1-1 0 0,1 2-14 0 0,-1-5 8 0 0,0 1 1 0 0,0-1-1 0 0,0 1 1 0 0,0-1-1 0 0,1 0 0 0 0,-1 0 1 0 0,1 0-1 0 0,-1 0 1 0 0,1 0-1 0 0,0 0 1 0 0,0 0-1 0 0,0 0 1 0 0,0-1-1 0 0,0 1 1 0 0,0-1-1 0 0,1 1 0 0 0,-1-1 1 0 0,0 0-1 0 0,2 1-8 0 0,-1-1 11 0 0,0 0 0 0 0,1 0-1 0 0,-1 0 1 0 0,0 0 0 0 0,1 0-1 0 0,-1 0 1 0 0,1-1 0 0 0,-1 0-1 0 0,0 0 1 0 0,1 0 0 0 0,-1 0-1 0 0,1 0 1 0 0,-1-1 0 0 0,1 0-1 0 0,-1 1 1 0 0,0-1 0 0 0,1 0-1 0 0,-1-1 1 0 0,0 1 0 0 0,0-1-1 0 0,1 0-10 0 0,13-11 64 0 0,-16 12-96 0 0,1 1 1 0 0,-1-1-1 0 0,1 0 0 0 0,-1-1 0 0 0,0 1 0 0 0,0 0 0 0 0,1 0 1 0 0,-1-1-1 0 0,0 1 0 0 0,0 0 0 0 0,0-1 0 0 0,0 1 0 0 0,-1-1 1 0 0,1 0 31 0 0,2-3-388 0 0,-2 4 246 0 0,0-1 0 0 0,0 0 0 0 0,-1 1 1 0 0,1-1-1 0 0,-1 0 0 0 0,1 1 0 0 0,-1-1 0 0 0,1 0 0 0 0,-1 0 0 0 0,0 0 1 0 0,0 0 141 0 0,1-2-760 0 0,-1-8-831 0 0</inkml:trace>
  <inkml:trace contextRef="#ctx0" brushRef="#br2" timeOffset="-280109.348">4249 4726 13328 0 0,'0'0'612'0'0,"1"0"-15"0"0,-1 1-557 0 0,1-1 0 0 0,0 1 1 0 0,-1-1-1 0 0,1 0 0 0 0,0 1 0 0 0,0-1 0 0 0,0 0 1 0 0,-1 1-1 0 0,1-1 0 0 0,0 0 0 0 0,0 0 0 0 0,0 0 1 0 0,0 0-1 0 0,-1 0 0 0 0,1 0 0 0 0,0 0 0 0 0,0 0 1 0 0,0 0-1 0 0,0 0 0 0 0,0 0 0 0 0,0-1-40 0 0,3 1 220 0 0,109-7 2820 0 0,-45 2-2230 0 0,-41 2-622 0 0,0-2-1 0 0,0 0 1 0 0,14-6-188 0 0,16-4 17 0 0,-11 5-1355 0 0,-16 4-5355 0 0</inkml:trace>
  <inkml:trace contextRef="#ctx0" brushRef="#br2" timeOffset="-269661.077">7459 5084 10136 0 0,'2'-4'174'0'0,"1"-1"-65"0"0,-1 0 0 0 0,1 1 0 0 0,-1-1 0 0 0,-1 0 0 0 0,1-1 0 0 0,-1 1 0 0 0,1 0-1 0 0,-2 0 1 0 0,2-5-109 0 0,7-50 2291 0 0,-9 58-2161 0 0,0-1 0 0 0,1 1 0 0 0,-1-1 0 0 0,1 1 0 0 0,-1-1 0 0 0,1 1 0 0 0,0-2-130 0 0,4-15 1334 0 0,-2 6 2131 0 0,-3 12-2952 0 0,0 1-29 0 0,0 0-4 0 0,0 0-58 0 0,1 2-245 0 0,1 7-127 0 0,-1-3-47 0 0,1 0 1 0 0,-1 0-1 0 0,-1 0 1 0 0,1 1-1 0 0,-1-1 1 0 0,0 0-1 0 0,0 0 1 0 0,-1 0-1 0 0,0 1-3 0 0,-21 96 1871 0 0,7-44-2650 0 0,-6 47 779 0 0,19-86 64 0 0,0-1-1 0 0,1 8-63 0 0,1-21 23 0 0,0 0 0 0 0,1 0 0 0 0,-1-1 0 0 0,1 1 0 0 0,1 0 1 0 0,-1 0-1 0 0,1-1 0 0 0,0 1 0 0 0,2 3-23 0 0,-3-7 9 0 0,0-1 0 0 0,0 1 0 0 0,0-1 0 0 0,1 0 0 0 0,-1 0 0 0 0,1 1 0 0 0,-1-1 0 0 0,0 0 0 0 0,1 0 0 0 0,0 0 0 0 0,-1-1 0 0 0,1 1 0 0 0,0 0 0 0 0,-1-1 0 0 0,1 1 0 0 0,0-1 0 0 0,-1 1 1 0 0,1-1-1 0 0,0 0 0 0 0,0 0 0 0 0,0 0 0 0 0,-1 0 0 0 0,2 0-9 0 0,4 0 44 0 0,0 0 0 0 0,0-1 0 0 0,0 0 0 0 0,0-1 0 0 0,2 0-44 0 0,10-4 85 0 0,0-2 1 0 0,0 0-1 0 0,-1-2 1 0 0,0 0 0 0 0,2-2-86 0 0,1 0 55 0 0,-13 7-306 0 0,0-1 1 0 0,0 1-1 0 0,-1-1 1 0 0,0-1-1 0 0,0 1 1 0 0,0-1-1 0 0,-1-1 1 0 0,3-3 250 0 0,-4-1-1622 0 0</inkml:trace>
  <inkml:trace contextRef="#ctx0" brushRef="#br2" timeOffset="-269405.879">7288 5183 11520 0 0,'0'0'528'0'0,"7"-5"170"0"0,0 1-527 0 0,1 0 1 0 0,0 1-1 0 0,0 0 0 0 0,0 0 0 0 0,0 1 0 0 0,7-2-171 0 0,7-1 828 0 0,30-8-470 0 0,2 3 0 0 0,19 0-358 0 0,-43 7 67 0 0,-9 0-146 0 0,22-3-1320 0 0,5 2 1399 0 0,-23 3-5002 0 0</inkml:trace>
  <inkml:trace contextRef="#ctx0" brushRef="#br2" timeOffset="-269110.81">8320 4873 11520 0 0,'0'0'886'0'0,"0"0"-422"0"0,0 0 394 0 0,-3 11 2380 0 0,-2-4-2933 0 0,0-1 1 0 0,0 0-1 0 0,-1-1 0 0 0,-2 3-305 0 0,-16 16 435 0 0,7-6-202 0 0,-2-1 1 0 0,0 0-1 0 0,-5 2-233 0 0,1-1 207 0 0,1 2-1 0 0,-6 6-206 0 0,-1 6 111 0 0,0 0 0 0 0,3 2-1 0 0,-11 17-110 0 0,35-46 36 0 0,-1-1 0 0 0,1 0-1 0 0,0 1 1 0 0,0-1 0 0 0,0 1-1 0 0,0-1 1 0 0,1 1 0 0 0,0 0 0 0 0,0 0-1 0 0,0 2-35 0 0,1-5 33 0 0,0 0 0 0 0,0 0 0 0 0,0-1 0 0 0,1 1 0 0 0,-1 0-1 0 0,1 0 1 0 0,-1 0 0 0 0,1 0 0 0 0,-1 0 0 0 0,1-1 0 0 0,0 1-1 0 0,0 0 1 0 0,0 0 0 0 0,0-1 0 0 0,0 1 0 0 0,0-1 0 0 0,1 1 0 0 0,-1-1-1 0 0,0 0 1 0 0,1 1 0 0 0,-1-1 0 0 0,1 0 0 0 0,0 0 0 0 0,-1 0 0 0 0,1 0-1 0 0,0 0 1 0 0,0 0-33 0 0,19 8 373 0 0,1-1-1 0 0,0 0 1 0 0,1-2 0 0 0,-1-1-1 0 0,3 0-372 0 0,-23-5 7 0 0,25 7 118 0 0,-15-3-72 0 0,0-2-1 0 0,0 1 0 0 0,2-1-52 0 0,-6-1 13 0 0,1 0 0 0 0,-1 1 0 0 0,0 1-1 0 0,0 0 1 0 0,8 3-13 0 0,-15-5-12 0 0,1 0-1 0 0,0 0 1 0 0,-1 0-1 0 0,1-1 1 0 0,0 1-1 0 0,0 0 1 0 0,0-1-1 0 0,-1 1 1 0 0,1-1-1 0 0,0 0 1 0 0,1 1 12 0 0,1-2-37 0 0,-3 1-233 0 0,-1 0-819 0 0,0 0-355 0 0,0 0-75 0 0</inkml:trace>
  <inkml:trace contextRef="#ctx0" brushRef="#br2" timeOffset="-268330.711">8691 5073 6448 0 0,'1'-4'84'0'0,"-1"0"0"0"0,1 0 0 0 0,-1 0 0 0 0,1 0 0 0 0,0 1 0 0 0,1-1 0 0 0,-1 0 0 0 0,0 1 0 0 0,1-1 0 0 0,0 1 0 0 0,0 0 0 0 0,0-1 0 0 0,1 0-84 0 0,14-25 2197 0 0,-6 9-926 0 0,-9 17-970 0 0,1-1-1 0 0,-1 0 1 0 0,0 1 0 0 0,0-1 0 0 0,0-2-301 0 0,-1 3 152 0 0,1 0 0 0 0,-1 1 1 0 0,0-1-1 0 0,1 1 1 0 0,0-1-1 0 0,0 1 1 0 0,-1-1-1 0 0,2 0-152 0 0,10-14 5476 0 0,-11 22-5350 0 0,-1 1 0 0 0,1 1 0 0 0,-2-1 0 0 0,1 0 0 0 0,0 0 0 0 0,-1 0 0 0 0,0 0 0 0 0,-1 0 0 0 0,0 1 0 0 0,0 2-126 0 0,0 1 396 0 0,-5 47 110 0 0,1-5-565 0 0,0 27 59 0 0,6-59 115 0 0,0 0 0 0 0,1 0 0 0 0,1 0 0 0 0,1 0-1 0 0,0 0 1 0 0,7 15-115 0 0,-10-31-19 0 0,1-1 0 0 0,-1 0 1 0 0,1 1-1 0 0,0-1 0 0 0,0 0 0 0 0,0 0 0 0 0,0 0 0 0 0,0-1 0 0 0,1 1 0 0 0,-1 0 0 0 0,1-1 0 0 0,0 0 0 0 0,0 0 0 0 0,0 1 1 0 0,0-2-1 0 0,2 2 19 0 0,0-1 78 0 0,0 0 1 0 0,-1 0 0 0 0,1-1 0 0 0,0 0 0 0 0,1 0 0 0 0,-1 0-1 0 0,0 0 1 0 0,0-1 0 0 0,0 0 0 0 0,5-1-79 0 0,6-1 168 0 0,1-1 1 0 0,-1 0-1 0 0,0-1 1 0 0,0-1-1 0 0,-1-1 0 0 0,13-6-168 0 0,-18 7 74 0 0,1 0-1 0 0,-1 0 0 0 0,9-8-73 0 0,2-6-1466 0 0,-18 16 213 0 0,0-1 0 0 0,-1 0 1 0 0,1 0-1 0 0,-1 0 0 0 0,1-2 1253 0 0,3-8-6881 0 0</inkml:trace>
  <inkml:trace contextRef="#ctx0" brushRef="#br2" timeOffset="-268112.881">8592 5128 11976 0 0,'0'0'922'0'0,"0"0"-456"0"0,0 0 311 0 0,2 1 198 0 0,1 0-718 0 0,0 1 1 0 0,0-1 0 0 0,0 0 0 0 0,0 0 0 0 0,0-1 0 0 0,1 1 0 0 0,-1-1 0 0 0,0 1 0 0 0,3-1-258 0 0,35 0-131 0 0,-22-1 634 0 0,47-2-96 0 0,0-3 1 0 0,59-14-408 0 0,-115 18-141 0 0,39-10-2086 0 0,-21 5 1075 0 0</inkml:trace>
  <inkml:trace contextRef="#ctx0" brushRef="#br2" timeOffset="-267551.88">9244 5161 5984 0 0,'-2'11'400'0'0,"1"0"0"0"0,0 0 0 0 0,0 1 0 0 0,1-1 0 0 0,2 10-400 0 0,4 33 5584 0 0,-5-49-5152 0 0,0 0 1 0 0,-1 0 0 0 0,0 0-1 0 0,0 0 1 0 0,-1 5-433 0 0,0 8 1147 0 0,0-8 531 0 0,1-10-1654 0 0,-1 0-1 0 0,1 1 1 0 0,0-1 0 0 0,0 0 0 0 0,0 0 0 0 0,0 0 0 0 0,0 0 0 0 0,0 0 0 0 0,0 0 0 0 0,0 0 0 0 0,0 0 0 0 0,0 0 0 0 0,0 0-1 0 0,-1 0 1 0 0,1 0 0 0 0,0 0 0 0 0,0 0 0 0 0,0 0 0 0 0,0 0 0 0 0,0 0 0 0 0,0 0 0 0 0,0 0 0 0 0,0 0 0 0 0,0 0 0 0 0,0 0-1 0 0,0 0 1 0 0,0 0 0 0 0,-1 0 0 0 0,1 0 0 0 0,0 0 0 0 0,0-1 0 0 0,0 1 0 0 0,0 0 0 0 0,0 0 0 0 0,0 0 0 0 0,0 0 0 0 0,0 0 0 0 0,0 0-1 0 0,0 0 1 0 0,0 0 0 0 0,0 0 0 0 0,0 0 0 0 0,0 0 0 0 0,0 0 0 0 0,0 0 0 0 0,0-1 0 0 0,0 1 0 0 0,0 0 0 0 0,0 0 0 0 0,0 0-1 0 0,0 0 1 0 0,0 0 0 0 0,0 0 0 0 0,0 0 0 0 0,0 0 0 0 0,0 0-24 0 0,-1-2 52 0 0,1 1-1 0 0,0 0 1 0 0,-1-1 0 0 0,1 1-1 0 0,0-1 1 0 0,0 1 0 0 0,0-1-1 0 0,0 1 1 0 0,1 0 0 0 0,-1-1-1 0 0,0 1 1 0 0,1-1 0 0 0,-1 1-1 0 0,0 0 1 0 0,2-2-52 0 0,19-57 77 0 0,-15 47-186 0 0,0 0-1 0 0,1 0 0 0 0,6-6 110 0 0,-10 14-30 0 0,1 1-1 0 0,0-1 1 0 0,0 1-1 0 0,0 0 1 0 0,0 0 0 0 0,1 1-1 0 0,0-1 1 0 0,-1 1-1 0 0,1 0 1 0 0,1 0 30 0 0,-4 2-75 0 0,-2 1-47 0 0,0 1 106 0 0,1-1-1 0 0,0 0 1 0 0,0 0 0 0 0,0 1 0 0 0,0-1 0 0 0,0 0-1 0 0,0 1 1 0 0,-1-1 0 0 0,1 1 0 0 0,0-1 0 0 0,0 1-1 0 0,-1 0 1 0 0,1-1 0 0 0,0 1 0 0 0,-1 0 0 0 0,1-1-1 0 0,0 1 1 0 0,-1 0 0 0 0,1 0 0 0 0,-1-1 0 0 0,1 1 16 0 0,7 17 99 0 0,-7-16-81 0 0,9 16 95 0 0,-8-16-96 0 0,0 1 0 0 0,-1-1-1 0 0,0 1 1 0 0,1-1 0 0 0,-1 1-1 0 0,0-1 1 0 0,0 1-1 0 0,0 0 1 0 0,-1 0 0 0 0,1-1-1 0 0,0 1 1 0 0,-1 0-1 0 0,0 0-16 0 0,1 26 273 0 0,0-18 85 0 0,-1 1-1 0 0,0 0 1 0 0,-1 3-358 0 0,-1 4 107 0 0,2-15-107 0 0,0-1 0 0 0,0 1 1 0 0,-1 0-1 0 0,1 0 1 0 0,-1 0-1 0 0,0 0 1 0 0,0-1-1 0 0,-1 1 0 0 0,0 1 0 0 0,1-3 3 0 0,0-1 0 0 0,1-1 1 0 0,0 0-1 0 0,0 1 0 0 0,-1-1 0 0 0,1 1 1 0 0,0-1-1 0 0,0 0 0 0 0,0 1 0 0 0,0-1 0 0 0,-1 1 1 0 0,1-1-1 0 0,0 1 0 0 0,0-1 0 0 0,0 1 1 0 0,0-1-1 0 0,0 1 0 0 0,0-1 0 0 0,0 0 1 0 0,0 1-1 0 0,0-1 0 0 0,0 1-3 0 0,0 0 365 0 0,0-1 122 0 0,15-14 496 0 0,-11 10-945 0 0,5-7-44 0 0,0 0-1 0 0,-1 0 0 0 0,0-1 1 0 0,1-4 6 0 0,2-6 54 0 0,-10 18-48 0 0,0 1 1 0 0,1 0-1 0 0,0 0 0 0 0,-1-1 1 0 0,1 1-1 0 0,0 0 0 0 0,0 1 1 0 0,0-1-1 0 0,1 0 1 0 0,-1 0-1 0 0,1 1 0 0 0,2-2-6 0 0,4-3 0 0 0,-7 5 0 0 0,1 0 0 0 0,0 0 0 0 0,0 0 0 0 0,0 0 0 0 0,0 0 0 0 0,0 1 0 0 0,1-1 0 0 0,-1 1 0 0 0,-2 0 0 0 0,0 1 0 0 0,0 0 0 0 0,0 0 0 0 0,0-1 0 0 0,0 1 0 0 0,0 0 0 0 0,0 0 0 0 0,0 0 0 0 0,0 0 0 0 0,0 0 0 0 0,0 0 0 0 0,0 0 0 0 0,0 0 0 0 0,0 0 0 0 0,0 1 0 0 0,0-1 0 0 0,0 0 0 0 0,0 1 0 0 0,0-1 0 0 0,0 1 0 0 0,0-1 0 0 0,0 1 0 0 0,0-1 0 0 0,0 1 0 0 0,2 1 0 0 0,0 1 0 0 0,0-1 0 0 0,-1 1 0 0 0,1-1 0 0 0,-1 1 0 0 0,1 0 0 0 0,-1 0 0 0 0,0 0 0 0 0,0 0 0 0 0,0 1 0 0 0,0-1 0 0 0,-1 0 0 0 0,0 1 0 0 0,1 0 0 0 0,-1 0 0 0 0,0 0 0 0 0,1 0 0 0 0,-1-1 0 0 0,1 1 0 0 0,0 0 0 0 0,1 0 0 0 0,1 1 0 0 0,8 18 0 0 0,-10-20 0 0 0,1 0 0 0 0,0 0 0 0 0,0 1 0 0 0,0-1 0 0 0,0-1 0 0 0,0 1 0 0 0,0 0 0 0 0,1-1 0 0 0,-1 0 0 0 0,9 7 0 0 0,-2-2-1513 0 0,-1-2-3448 0 0,4 1-2356 0 0</inkml:trace>
  <inkml:trace contextRef="#ctx0" brushRef="#br0" timeOffset="70149.325">2717 4437 3744 0 0,'-18'0'1031'0'0,"17"0"-926"0"0,1 0-1 0 0,0 0-4 0 0,0 0-17 0 0,0 0-10 0 0,10-14 608 0 0,-10 13-674 0 0,1 0 57 0 0,0 0 0 0 0,0 0 1 0 0,-1 0-1 0 0,1 0 0 0 0,0-1 0 0 0,-1 1 1 0 0,1 0-1 0 0,0 0 0 0 0,-1-1 1 0 0,0 1-1 0 0,1 0 0 0 0,-1-1 1 0 0,0 1-1 0 0,0-1 0 0 0,0 1 1 0 0,0 0-1 0 0,0-1 0 0 0,0 1 1 0 0,0-1-1 0 0,0 1 0 0 0,-1 0 0 0 0,1-2-64 0 0,-1 2 103 0 0,2 0-85 0 0,0 1-1 0 0,0-1 1 0 0,-1 0 0 0 0,1 0-1 0 0,-1 0 1 0 0,1 0-1 0 0,-1 0 1 0 0,1 1 0 0 0,-1-1-1 0 0,0 0 1 0 0,1 0 0 0 0,-1 0-1 0 0,0 0 1 0 0,1-1-18 0 0,-6-3 77 0 0,5 5-72 0 0,0 0 0 0 0,-1 0 0 0 0,1 0 0 0 0,0-1 0 0 0,0 1 0 0 0,-1 0 1 0 0,1 0-1 0 0,0 0 0 0 0,0 0 0 0 0,0-1 0 0 0,-1 1 0 0 0,1 0 1 0 0,0 0-1 0 0,0-1 0 0 0,0 1 0 0 0,0 0 0 0 0,0 0 0 0 0,0-1 0 0 0,0 1 1 0 0,0 0-1 0 0,-1 0 0 0 0,1-1 0 0 0,0 1 0 0 0,0 0 0 0 0,0-1 0 0 0,0 1 1 0 0,0 0-1 0 0,0 0 0 0 0,0-1 0 0 0,1 1 0 0 0,-1 0 0 0 0,0 0 1 0 0,0-1-1 0 0,0 1 0 0 0,0 0 0 0 0,0-1 0 0 0,0 1 0 0 0,0 0 0 0 0,1 0 1 0 0,-1 0-1 0 0,0-1 0 0 0,0 1 0 0 0,0 0 0 0 0,0 0 0 0 0,1 0 0 0 0,-1-1 1 0 0,0 1-1 0 0,0 0-5 0 0,10-20 212 0 0,-9 18-188 0 0,0 0-1 0 0,0-1 0 0 0,0 1 1 0 0,0 0-1 0 0,0 0 0 0 0,0 0 1 0 0,2-2-24 0 0,5-12 60 0 0,-2 3 24 0 0,8-22 252 0 0,-13 33-300 0 0,1 0 1 0 0,-1-1-1 0 0,0 0 1 0 0,0 1-1 0 0,0-1 1 0 0,-1 0-1 0 0,1 1 1 0 0,0-4-37 0 0,-1 4 17 0 0,0 0 0 0 0,1-1 0 0 0,-1 1 1 0 0,1-1-1 0 0,-1 1 0 0 0,1 0 0 0 0,0 0 1 0 0,0 0-1 0 0,0-1 0 0 0,1 1 0 0 0,-1 0 1 0 0,0 0-1 0 0,1 0 0 0 0,-1 0-17 0 0,3-1 6 0 0,-3 3-3 0 0,0-1 0 0 0,0 0 0 0 0,-1 1 0 0 0,1-1 0 0 0,0 0 0 0 0,0 0 0 0 0,-1 1 0 0 0,1-1 0 0 0,0 0 0 0 0,-1 0 0 0 0,1 0 0 0 0,-1 0 1 0 0,1 0-1 0 0,-1 0 0 0 0,0 0 0 0 0,1 0 0 0 0,-1 0 0 0 0,0 0 0 0 0,1 0 0 0 0,-1 0 0 0 0,0 0 0 0 0,0 0 0 0 0,0 0 0 0 0,0 0 0 0 0,0 0 0 0 0,-1-1-3 0 0,1 0 11 0 0,0 1 0 0 0,0-1 0 0 0,1 0 0 0 0,-1 1 0 0 0,0-1 0 0 0,0 0 0 0 0,1 1 0 0 0,-1-1 0 0 0,1-1-11 0 0,3-14 131 0 0,-4 14-104 0 0,0 0 0 0 0,1 0 0 0 0,-1 0 0 0 0,1 1 0 0 0,0-1 0 0 0,0 0 0 0 0,1-1-27 0 0,-1 2 13 0 0,-1 0 0 0 0,1 1 0 0 0,0-1-1 0 0,-1 0 1 0 0,1 0 0 0 0,-1 0 0 0 0,0 0-1 0 0,1 1 1 0 0,-1-1 0 0 0,0 0 0 0 0,0 0-1 0 0,0 0 1 0 0,0 0 0 0 0,-1-1-13 0 0,1 2 8 0 0,0-1 1 0 0,0 1 0 0 0,0 0-1 0 0,0 0 1 0 0,0-1 0 0 0,0 1-1 0 0,0 0 1 0 0,0 0 0 0 0,1-1 0 0 0,-1 1-1 0 0,0 0 1 0 0,1 0 0 0 0,-1 0-1 0 0,1 0 1 0 0,0-1 0 0 0,-1 1-1 0 0,1 0 1 0 0,0 0 0 0 0,0 0-9 0 0,0 0 9 0 0,0 0 0 0 0,-1-1 0 0 0,1 1 0 0 0,0 0 0 0 0,0 0 0 0 0,-1-1 0 0 0,1 1 0 0 0,-1 0 0 0 0,1-1 0 0 0,-1 1 0 0 0,0-1 0 0 0,0 1 0 0 0,1-1 0 0 0,-1 1 0 0 0,0 0 0 0 0,0-1-9 0 0,-1-1 6 0 0,1 0 1 0 0,-1 1-1 0 0,1-1 1 0 0,0 0-1 0 0,0 0 1 0 0,1 1-1 0 0,-1-1 0 0 0,0 0 1 0 0,1 1-1 0 0,0-1 1 0 0,0 0-7 0 0,-1 2 3 0 0,0 0-1 0 0,0 0 1 0 0,0 0 0 0 0,0 0 0 0 0,0 0 0 0 0,0 0 0 0 0,0 0-1 0 0,-1 0 1 0 0,1 0 0 0 0,0 0 0 0 0,-1 0 0 0 0,1 0 0 0 0,-1-1-3 0 0,1 1 2 0 0,0 1 1 0 0,-1-1-1 0 0,1 0 1 0 0,0 0 0 0 0,0 0-1 0 0,-1 0 1 0 0,1 0 0 0 0,0 0-1 0 0,0 0 1 0 0,0 0-1 0 0,0 0 1 0 0,0 1 0 0 0,0-1-1 0 0,0 0 1 0 0,0 0-1 0 0,1 0 1 0 0,-1 0 0 0 0,0 0-1 0 0,1 0-2 0 0,7-11 38 0 0,-6 9-36 0 0,-1 1 1 0 0,1 0 0 0 0,0 0-1 0 0,-1-1 1 0 0,0 1 0 0 0,0 0-1 0 0,0-1 1 0 0,0 0 0 0 0,0 1-1 0 0,0-2-2 0 0,1-7 34 0 0,-1 6-21 0 0,0 0 0 0 0,0 0 0 0 0,0 0 0 0 0,1 0 0 0 0,0 0 0 0 0,0 0 0 0 0,0 1 0 0 0,2-4-13 0 0,-3 6 10 0 0,0 1 0 0 0,0-1 1 0 0,0 0-1 0 0,0 0 0 0 0,-1 0 1 0 0,1 0-1 0 0,-1 0 0 0 0,0 0 1 0 0,1 0-1 0 0,-1 0-10 0 0,0 0 10 0 0,0-1 0 0 0,1 1 1 0 0,-1 0-1 0 0,1 0 0 0 0,-1 0 0 0 0,1 0 1 0 0,0 0-1 0 0,0-1-10 0 0,4-5 9 0 0,-3 6-8 0 0,-1 0-1 0 0,0 0 0 0 0,1-1 0 0 0,-1 1 0 0 0,0 0 0 0 0,0 0 0 0 0,-1-1 0 0 0,1 1 0 0 0,0 0 0 0 0,-1-1 0 0 0,1 1 1 0 0,-1-1-1 0 0,0-1 0 0 0,4-24 23 0 0,-3 23-18 0 0,0 1 0 0 0,-1-1 0 0 0,1 1 0 0 0,-1-1 1 0 0,0 1-1 0 0,0-1 0 0 0,0 1 0 0 0,-1-1-5 0 0,1 0 9 0 0,-1 0 0 0 0,1 0 0 0 0,0 0 0 0 0,1 0 0 0 0,-1 1 1 0 0,1-1-1 0 0,1-5-9 0 0,2-21 53 0 0,-4 27-46 0 0,1 0 0 0 0,-1 0-1 0 0,1 0 1 0 0,0 1 0 0 0,0-1 0 0 0,1-1-7 0 0,-1 1 4 0 0,0 1-1 0 0,0 0 1 0 0,0 0 0 0 0,0 0 0 0 0,-1-1-1 0 0,1 1 1 0 0,-1 0 0 0 0,0 0 0 0 0,0-3-4 0 0,0 1 0 0 0,0 1 0 0 0,0-1 0 0 0,0 1 0 0 0,1-1 0 0 0,0 1 0 0 0,0-1 0 0 0,0 1 0 0 0,0 0 0 0 0,1-1 0 0 0,0 1 0 0 0,1-2 0 0 0,-1 0 0 0 0,1 0 0 0 0,-1 0 0 0 0,0 0 0 0 0,-1-1 0 0 0,1-5 0 0 0,2-11-13 0 0,-2 18 23 0 0,-1 0 0 0 0,0 0-1 0 0,-1 0 1 0 0,1 0 0 0 0,-1 0-1 0 0,0 0 1 0 0,0 0 0 0 0,-1 0-1 0 0,0-5-9 0 0,0 8 87 0 0,0 0 0 0 0,1 0 0 0 0,-1-1 0 0 0,1 1-1 0 0,-1-1 1 0 0,1 1 0 0 0,0 0 0 0 0,0-1 0 0 0,0 1 0 0 0,0-1-1 0 0,0 1 1 0 0,1 0 0 0 0,-1-1 0 0 0,1 1 0 0 0,-1 0 0 0 0,2-3-87 0 0,-1-1 91 0 0,0 0 1 0 0,0 0 0 0 0,0 0 0 0 0,-1 0 0 0 0,0-6-92 0 0,2-25 149 0 0,6 5-149 0 0,-3 9 0 0 0,0-1 0 0 0,-1-3 0 0 0,-3 18 0 0 0,5-32 0 0 0,-3 28 0 0 0,-1-1 0 0 0,1-9 0 0 0,4-23 0 0 0,-1 10-18 0 0,1-7 108 0 0,0 16 515 0 0,-5 16-266 0 0,1-1-1 0 0,1 1 1 0 0,0 0 0 0 0,1-1-339 0 0,-4 9 3 0 0,0 0 0 0 0,0-1 1 0 0,0 1-1 0 0,-1-1 0 0 0,1 1 1 0 0,-1-1-4 0 0,5-20-4 0 0,-2 19 4 0 0,-1 0 0 0 0,-1 0 0 0 0,1 0 0 0 0,-1 0 0 0 0,0 0 0 0 0,0 0 0 0 0,-1-1 0 0 0,1 1 0 0 0,-1 0 0 0 0,0-2 0 0 0,-1-1 0 0 0,2 0 0 0 0,-1 1 0 0 0,1-1 0 0 0,0 1 0 0 0,2-6 0 0 0,-2 6 0 0 0,1-1 0 0 0,-1 1 0 0 0,0 0 0 0 0,-1-1 0 0 0,0-4 0 0 0,0 6 0 0 0,0 1 0 0 0,0-1 0 0 0,1 1 0 0 0,0-5 0 0 0,2-17 0 0 0,-2 22 0 0 0,-1 0 0 0 0,1 0 0 0 0,0 0 0 0 0,1 1 0 0 0,-1-1 0 0 0,2-2 0 0 0,4-17 0 0 0,-5 15 0 0 0,0 1 0 0 0,0 0 0 0 0,1 0 0 0 0,0 0 0 0 0,0 1 0 0 0,3-4 0 0 0,-5 7 0 0 0,0 1 0 0 0,1-1 0 0 0,-2 1 0 0 0,1-1 0 0 0,0 1 0 0 0,-1-1 0 0 0,1-2 0 0 0,-1 1 0 0 0,1 1 0 0 0,-1 0 0 0 0,1-1 0 0 0,0 1 0 0 0,1 0 0 0 0,-1 0 0 0 0,2-6 0 0 0,0 0 0 0 0,-1 0 0 0 0,0 0 0 0 0,-1 0 0 0 0,1-10 0 0 0,0-4 0 0 0,-2 1 0 0 0,0 20 0 0 0,-1 0 0 0 0,1 0 0 0 0,0 1 0 0 0,0-1 0 0 0,0 0 0 0 0,1 0 0 0 0,-1 1 0 0 0,1-1 0 0 0,0-2 0 0 0,4-8 0 0 0,-2 5 0 0 0,0 0 0 0 0,-1 0 0 0 0,0 0 0 0 0,1-7 0 0 0,4-13 0 0 0,-5 24 0 0 0,-1-1 0 0 0,0 1 0 0 0,0-1 0 0 0,0 1 0 0 0,0-1 0 0 0,-1-1 0 0 0,1-5 0 0 0,0 1 0 0 0,1-1 0 0 0,0 1 0 0 0,1-1 0 0 0,3-6 0 0 0,-3 8 0 0 0,0 0 0 0 0,-1 0 0 0 0,0 0 0 0 0,-1 0 0 0 0,1 0 0 0 0,-2 0 0 0 0,1-1 0 0 0,-1-1 0 0 0,-1 8 0 0 0,1-1 0 0 0,-1 0 0 0 0,1 0 0 0 0,0 0 0 0 0,1 0 0 0 0,-1 0 0 0 0,1 0 0 0 0,-1 1 0 0 0,1-1 0 0 0,0 0 0 0 0,1 0 0 0 0,-1 1 0 0 0,19-64 0 0 0,-17 59 0 0 0,-1 0 0 0 0,0-1 0 0 0,0-5 0 0 0,-2 9 0 0 0,1-1 0 0 0,0 0 0 0 0,0 0 0 0 0,1 1 0 0 0,0-1 0 0 0,0 0 0 0 0,3-4 0 0 0,-3 7 0 0 0,0 0 0 0 0,0 0 0 0 0,-1-1 0 0 0,1 1 0 0 0,-1-1 0 0 0,0 1 0 0 0,1-1 0 0 0,-2 0 0 0 0,1 1 0 0 0,0-1 0 0 0,-1 0 0 0 0,1 1 0 0 0,-1-4 0 0 0,0 5 0 0 0,0 0 0 0 0,0 1 0 0 0,0-1 0 0 0,1 1 0 0 0,-1-1 0 0 0,1 1 0 0 0,-1-1 0 0 0,1 1 0 0 0,0 0 0 0 0,0-1 0 0 0,-1 1 0 0 0,1 0 0 0 0,0-1 0 0 0,0 1 0 0 0,0 0 0 0 0,1-1 0 0 0,-1 1 0 0 0,1-1 0 0 0,-1 1 0 0 0,0-1 0 0 0,0 0 0 0 0,0 0 0 0 0,0 0 0 0 0,0 0 0 0 0,0 0 0 0 0,0 0 0 0 0,0 0 0 0 0,1-12 0 0 0,-2 11 0 0 0,1 0 0 0 0,-1 0 0 0 0,1 0 0 0 0,-1 0 0 0 0,1 1 0 0 0,0-1 0 0 0,0 0 0 0 0,0 1 0 0 0,1-2 0 0 0,0 1 0 0 0,-1 1 0 0 0,1-1 0 0 0,-1 1 0 0 0,0-1 0 0 0,0 0 0 0 0,0 0 0 0 0,0 0 0 0 0,-1 1 0 0 0,1-1 0 0 0,-1 0 0 0 0,1 0 0 0 0,-1 0 0 0 0,0 0 0 0 0,0 0 0 0 0,-1 0 0 0 0,1 0 0 0 0,-1 1 0 0 0,1-1 0 0 0,0-6 0 0 0,0 1 0 0 0,1 0 0 0 0,-1 0 0 0 0,2 0 0 0 0,-1 0 0 0 0,1 0 0 0 0,1 0 0 0 0,0-2 0 0 0,6-8 0 0 0,0-4 0 0 0,-7 16 0 0 0,1 0 0 0 0,-1-1 0 0 0,1 1 0 0 0,3-5 0 0 0,-3 5 0 0 0,0 1 0 0 0,0-1 0 0 0,0 0 0 0 0,1-6 0 0 0,-3 9 0 0 0,0-1 0 0 0,0 1 0 0 0,0 1 0 0 0,1-1 0 0 0,-1 0 0 0 0,1 0 0 0 0,0 0 0 0 0,1 0 0 0 0,-1 1 0 0 0,-1-1 0 0 0,1 1 0 0 0,0-1 0 0 0,-1 0 0 0 0,1 0 0 0 0,-1 0 0 0 0,0 1 0 0 0,0-3 0 0 0,22-67 0 0 0,-21 66 0 0 0,0 0 0 0 0,0 1 0 0 0,1-1 0 0 0,0 1 0 0 0,0 0 0 0 0,1 0 0 0 0,2-4 0 0 0,4-5 0 0 0,14-23 0 0 0,-18 28 0 0 0,0 0 0 0 0,1 1 0 0 0,-1 0 0 0 0,7-6 0 0 0,11-13 0 0 0,-24 26 0 0 0,1 0 0 0 0,0 0 0 0 0,-1 0 0 0 0,1-1 0 0 0,-1 1 0 0 0,0 0 0 0 0,1 0 0 0 0,-1 0 0 0 0,0-1 0 0 0,0 1 0 0 0,1 0 0 0 0,-1 0 0 0 0,0 0 0 0 0,0 0 0 0 0,0 0 0 0 0,0-1 0 0 0,1 1 0 0 0,-1 0 0 0 0,1 0 0 0 0,-1 0 0 0 0,1 0 0 0 0,-1 0 0 0 0,1 0 0 0 0,-1 0 0 0 0,1 1 0 0 0,0-2 0 0 0,13-14 0 0 0,-10 10 0 0 0,1 1 0 0 0,-1 0 0 0 0,2 0 0 0 0,0-1 0 0 0,15-15 0 0 0,-18 17 0 0 0,1 0 0 0 0,-1 0 0 0 0,1 1 0 0 0,0-1 0 0 0,4-2 0 0 0,7-5 0 0 0,6-3 0 0 0,-18 13 0 0 0,1-1 0 0 0,-1 0 0 0 0,0 0 0 0 0,0-1 0 0 0,0 1 0 0 0,-1 0 0 0 0,1-1 0 0 0,17-12 0 0 0,-17 13 0 0 0,0 0 0 0 0,6-8 0 0 0,-5 7 0 0 0,1-1 0 0 0,0 1 0 0 0,0 0 0 0 0,1 0 0 0 0,-1 0 0 0 0,0 1 0 0 0,1-1 0 0 0,0 1 0 0 0,0 1 0 0 0,11-6 0 0 0,26-5 0 0 0,-35 10 0 0 0,1 0 0 0 0,-1 0 0 0 0,0-1 0 0 0,0 0 0 0 0,0 0 0 0 0,4-3 0 0 0,-1 0 0 0 0,0 1 0 0 0,0 0 0 0 0,1 1 0 0 0,0 0 0 0 0,-1 1 0 0 0,12-2 0 0 0,6-2 0 0 0,25-8 493 0 0,62-14 1061 0 0,-36 12-1554 0 0,-43 9 0 0 0,-29 6 0 0 0,0 0 0 0 0,0 0 0 0 0,0 1 0 0 0,0 0 0 0 0,3 1 0 0 0,111-4 0 0 0,-92 2 0 0 0,11 0 0 0 0,-15 3 0 0 0,-18-2 0 0 0,-1 1 0 0 0,0 1 0 0 0,0 0 0 0 0,7 1 0 0 0,-2 0 0 0 0,-1 0 0 0 0,1-1 0 0 0,0-1 0 0 0,10 0 0 0 0,25 1 0 0 0,24 3 0 0 0,-48-3 0 0 0,0 0 0 0 0,0 1 0 0 0,14 4 0 0 0,-13-2 0 0 0,9 3 0 0 0,-30-7 0 0 0,0 1 0 0 0,0 0 0 0 0,0-1 0 0 0,0 0 0 0 0,0 0 0 0 0,0 0 0 0 0,0 0 0 0 0,1 0 0 0 0,21 1 0 0 0,4 1-11 0 0,-5-2 465 0 0,97 14 1151 0 0,26-6-1605 0 0,-92-5 0 0 0,-34-2 0 0 0,-1 0 0 0 0,15 3 0 0 0,13 4 0 0 0,34 2 0 0 0,-72-9 0 0 0,-1 0 0 0 0,1 1 0 0 0,3 2 0 0 0,22 3 0 0 0,-8-3 0 0 0,-13-3 0 0 0,-1 0 0 0 0,1 2 0 0 0,-1-1 0 0 0,1 2 0 0 0,3 1 0 0 0,-7-2 0 0 0,0 0 0 0 0,1 0 0 0 0,2 0 0 0 0,21 4 0 0 0,38 10 0 0 0,-14-5 0 0 0,-10-2 0 0 0,20 1 0 0 0,-47-8 0 0 0,1 0 0 0 0,-1 1 0 0 0,14 5 0 0 0,-5 0 0 0 0,9 3 0 0 0,73 32 0 0 0,17 8 0 0 0,-68-25 0 0 0,-16-7 0 0 0,23 13 0 0 0,8 5 0 0 0,-46-24 0 0 0,-1 1 0 0 0,14 10 0 0 0,-28-17 0 0 0,0 0 0 0 0,0-1 0 0 0,1 0 0 0 0,8 1 0 0 0,16 7 0 0 0,200 79 0 0 0,-72-30 0 0 0,172 58 0 0 0,-260-102 0 0 0,-22-7 0 0 0,5 1 0 0 0,52 3 0 0 0,22 5 0 0 0,-22 5 0 0 0,20 12 0 0 0,-73-25 0 0 0,-42-10 0 0 0,0 0 0 0 0,-1 1 0 0 0,6 3 0 0 0,39 17 0 0 0,83 31 0 0 0,-106-43 0 0 0,1-1 0 0 0,25 3 0 0 0,-29-7 0 0 0,23 9 0 0 0,-15-4 0 0 0,-4 0 0 0 0,9 6 0 0 0,-1-1 0 0 0,132 56 0 0 0,-52-20 0 0 0,-82-32 0 0 0,0 2 0 0 0,-2 2 0 0 0,19 15 0 0 0,6 4 0 0 0,-45-32 147 0 0,-1-1-1 0 0,21 7-146 0 0,-3-2 331 0 0,144 71-272 0 0,-15-15 114 0 0,-153-65-254 0 0,51 19-70 0 0,34 8 151 0 0,-64-22 0 0 0,15 8 0 0 0,30 10 0 0 0,53 14 0 0 0,-38-9 0 0 0,-70-26 0 0 0,0 2 0 0 0,2 2 0 0 0,29 12 0 0 0,18 7 0 0 0,-37-15 0 0 0,12 3 0 0 0,109 39 2 0 0,-119-43 7 0 0,58 24 118 0 0,-22-7-137 0 0,36 7 10 0 0,-18-8 0 0 0,15 11 0 0 0,-111-43 0 0 0,105 48 0 0 0,-54-23 0 0 0,33 10 0 0 0,83 30 0 0 0,-11 1 0 0 0,-104-46 21 0 0,1-2 0 0 0,39 7-21 0 0,16 4 22 0 0,-22-6-20 0 0,14 4 60 0 0,160 48-62 0 0,-214-62-3 0 0,1-1 3 0 0,-11-5 29 0 0,-1 3-1 0 0,17 7-28 0 0,4 2 5 0 0,1-2 1 0 0,9-1-6 0 0,76 23-1 0 0,-83-22 1 0 0,18 0 0 0 0,10 4 0 0 0,54 11 0 0 0,28 14 118 0 0,6 1 186 0 0,83 9-304 0 0,-107-26 114 0 0,90 14 126 0 0,-134-28-222 0 0,-61-11-20 0 0,36 10 2 0 0,67 15 54 0 0,-56-12 68 0 0,-75-15-216 0 0,228 44-1440 0 0,-210-42-5533 0 0</inkml:trace>
  <inkml:trace contextRef="#ctx0" brushRef="#br0" timeOffset="89560.391">723 4465 4608 0 0,'0'0'101'0'0,"-3"-3"150"0"0,-16-8-123 0 0,4 1 1754 0 0,14 8-1738 0 0,6 2-106 0 0,11 3 169 0 0,-13-2 12 0 0,17 4 199 0 0,-10-3-121 0 0,0 1 0 0 0,0-2 0 0 0,0 1 0 0 0,7-1-297 0 0,29 2 670 0 0,-29-2-60 0 0,1 0 0 0 0,10-1-610 0 0,117-6 603 0 0,60-5 192 0 0,-8-5-276 0 0,14-1 56 0 0,186-16 273 0 0,32 6-753 0 0,-319 19-1 0 0,55-2 67 0 0,-27 7 60 0 0,109-1 66 0 0,57 6-287 0 0,-152-9 0 0 0,-32 0 0 0 0,55 1 65 0 0,96-2 7 0 0,45 20 423 0 0,-246-10-792 0 0,21-3 297 0 0,26 0-31 0 0,123 6 31 0 0,-161-5 0 0 0,8-3 0 0 0,-33 0 0 0 0,362-7 0 0 0,-164 13 351 0 0,-173-1-374 0 0,177 4-92 0 0,-216-5 214 0 0,328 6-102 0 0,-237-6 13 0 0,116-2-81 0 0,-57 0 71 0 0,58-4 0 0 0,-35-2 39 0 0,48-3-14 0 0,334-28 20 0 0,-203 24 70 0 0,-176 10-64 0 0,24-1 50 0 0,148-10-101 0 0,-254 12 0 0 0,110 3 0 0 0,8 0 0 0 0,74 2 0 0 0,-112 1 0 0 0,-93-2 0 0 0,187-4 0 0 0,-122 0 0 0 0,38-3 0 0 0,-30-3 19 0 0,7-2 36 0 0,366-19 63 0 0,-416 24-54 0 0,44 0-1 0 0,-99 3-63 0 0,63-2 1 0 0,123 0 150 0 0,-250 5-130 0 0,229 2 76 0 0,28-3 412 0 0,-102-3 654 0 0,-137 4-1763 0 0,205 6 238 0 0,-147-3 1726 0 0,-28-1-1857 0 0,29-3-503 0 0,-34-1 965 0 0,352 10 663 0 0,-320-10-632 0 0,-30 0 0 0 0,-33 1 0 0 0,-14 0-25 0 0,21 3 25 0 0,-16-1-147 0 0,1-1-1 0 0,8-2 148 0 0,25-1 216 0 0,47 0-91 0 0,-48 0-363 0 0,68 7 238 0 0,19 1 201 0 0,-122-4-201 0 0,-1-2 0 0 0,9-3 0 0 0,44 0 0 0 0,98 9 0 0 0,-40 1 224 0 0,157 8-166 0 0,-128-2 36 0 0,-39-4-94 0 0,-29 0 0 0 0,75 3 286 0 0,-153-9-277 0 0,-4 0-9 0 0,1-1 1 0 0,-1-1-1 0 0,14-3 0 0 0,-16 2 0 0 0,-1 0 0 0 0,4 1 0 0 0,-4 0 0 0 0,0-1 0 0 0,4-1 0 0 0,2 3 56 0 0,-21-1-43 0 0,0 0 0 0 0,0 1 0 0 0,1-1 0 0 0,-1 0 1 0 0,0-1-1 0 0,0 1 0 0 0,0-1 0 0 0,0 0 0 0 0,0 0 0 0 0,0 0 0 0 0,3-2-13 0 0,11-4-561 0 0,-16 6 196 0 0,-2 1-567 0 0,-3-6-1475 0 0,2 1 1169 0 0</inkml:trace>
  <inkml:trace contextRef="#ctx0" brushRef="#br0" timeOffset="89892.818">17752 3839 9384 0 0,'0'0'430'0'0,"3"-5"140"0"0,-2 4-546 0 0,-1 0 1 0 0,1 1 0 0 0,-1-1-1 0 0,1 0 1 0 0,0 1-1 0 0,0-1 1 0 0,-1 1 0 0 0,1-1-1 0 0,0 1 1 0 0,0-1 0 0 0,-1 1-1 0 0,1 0 1 0 0,0-1-1 0 0,0 1 1 0 0,0 0 0 0 0,0 0-1 0 0,0 0 1 0 0,-1 0-1 0 0,1-1 1 0 0,0 1 0 0 0,0 0-1 0 0,1 1-24 0 0,2-2 293 0 0,-1 1-171 0 0,0 0 0 0 0,0 0 0 0 0,0 0-1 0 0,0 1 1 0 0,0-1 0 0 0,0 1 0 0 0,0 0 0 0 0,0-1-1 0 0,0 1 1 0 0,1 1-122 0 0,32 15 201 0 0,-16-7-166 0 0,18 12-36 0 0,-29-17 5 0 0,0 1 0 0 0,1-1 1 0 0,8 3-5 0 0,-4-2 15 0 0,1 0 1 0 0,-2 1 0 0 0,1 0 0 0 0,-1 1 0 0 0,2 2-16 0 0,-8-6 90 0 0,-1 2 0 0 0,1-1 1 0 0,-1 1-1 0 0,0 0 0 0 0,0 0 0 0 0,-1 0 0 0 0,0 1 1 0 0,0 0-1 0 0,-1 0 0 0 0,0 1-90 0 0,-4-7 44 0 0,0 1 0 0 0,0-1 0 0 0,0 1 0 0 0,0-1 0 0 0,-1 1 0 0 0,1 0 0 0 0,0-1 0 0 0,-1 0-1 0 0,0 1 1 0 0,1-1 0 0 0,-1 1 0 0 0,0-1 0 0 0,0 0 0 0 0,0 1 0 0 0,0-1 0 0 0,0 0 0 0 0,0 1-44 0 0,-1 0 137 0 0,-9 13 254 0 0,-1 0-1 0 0,-1-1 1 0 0,0-1 0 0 0,-1 0-1 0 0,-1 0 1 0 0,-10 6-391 0 0,-7 3 284 0 0,-1-2 0 0 0,-29 14-284 0 0,21-16 90 0 0,27-12 66 0 0,-1 0 0 0 0,1 2-1 0 0,0 0 1 0 0,-5 4-156 0 0,9-3 824 0 0,5-4-5894 0 0,0 0-890 0 0</inkml:trace>
  <inkml:trace contextRef="#ctx0" brushRef="#br0" timeOffset="90474.181">18616 3853 8288 0 0,'-3'-67'864'0'0,"3"63"-516"0"0,0 0 1 0 0,0 0-1 0 0,1-1 1 0 0,-1 1 0 0 0,1 0-1 0 0,0 0 1 0 0,0 0-1 0 0,1-1 1 0 0,-1 1-1 0 0,1 0 1 0 0,0 1-1 0 0,0-1 1 0 0,0 0 0 0 0,2-2-349 0 0,-4 5 432 0 0,0 1-46 0 0,0 0-191 0 0,0 0-88 0 0,0 0-13 0 0,0 0 52 0 0,6 15 1248 0 0,-2-7-986 0 0,-3-2-424 0 0,0-1 0 0 0,0 1 0 0 0,0 0 1 0 0,-1 0-1 0 0,0 0 0 0 0,0 0 0 0 0,-1 0 0 0 0,1 1 16 0 0,-10 48 114 0 0,8-46-32 0 0,1-3-72 0 0,-14 65-51 0 0,2 11 41 0 0,11-60 24 0 0,0 0 0 0 0,2 1 0 0 0,0-1 0 0 0,2 0-1 0 0,3 21-23 0 0,-3-33 0 0 0,1-1 0 0 0,0 0 0 0 0,1 0 0 0 0,0 0 0 0 0,0 0 0 0 0,2 2 0 0 0,-1-2 0 0 0,-3-6 9 0 0,1 0-1 0 0,-1 0 0 0 0,0 0 0 0 0,1 0 0 0 0,0 0 0 0 0,0-1 0 0 0,0 1 0 0 0,0-1 0 0 0,0 0 0 0 0,0 0 0 0 0,0 0 0 0 0,1 0 1 0 0,-1 0-1 0 0,1-1 0 0 0,0 0 0 0 0,-1 0 0 0 0,1 0 0 0 0,0 0 0 0 0,0 0 0 0 0,-1-1 0 0 0,3 1-8 0 0,10 0 316 0 0,0-1-1 0 0,0 0 1 0 0,0-1-1 0 0,7-1-315 0 0,-9 0 176 0 0,0 0-1 0 0,0-1 0 0 0,8-3-175 0 0,-16 4-186 0 0,0 0 1 0 0,0-1 0 0 0,-1 0-1 0 0,1 0 1 0 0,-1 0 0 0 0,0 0-1 0 0,1-1 1 0 0,-1 0 0 0 0,0-1 185 0 0,8-5-1010 0 0</inkml:trace>
  <inkml:trace contextRef="#ctx0" brushRef="#br0" timeOffset="90758.962">18510 4016 14712 0 0,'0'0'332'0'0,"0"0"50"0"0,0 0 25 0 0,0 0-48 0 0,2 0-237 0 0,66-3 373 0 0,142 13 1858 0 0,0 0-2108 0 0,-35-3-1269 0 0,-138-6 128 0 0</inkml:trace>
  <inkml:trace contextRef="#ctx0" brushRef="#br0" timeOffset="91796.736">8701 4313 6448 0 0,'0'-15'482'0'0,"-3"-51"654"0"0,-1 47-516 0 0,4 17-574 0 0,-1 1-1 0 0,0-1 0 0 0,1 0 0 0 0,0 0 0 0 0,-1 0 1 0 0,1 1-1 0 0,0-1 0 0 0,0 0 0 0 0,0 0 1 0 0,0 0-1 0 0,0 0-45 0 0,1-12 483 0 0,0 10-288 0 0,-1 0 1 0 0,0 0-1 0 0,1 1 1 0 0,0-1 0 0 0,0 0-1 0 0,0 1 1 0 0,0-1 0 0 0,2-2-196 0 0,3-7 637 0 0,-3 9-230 0 0,-1 0 0 0 0,-1-1 1 0 0,1 1-1 0 0,0 0 0 0 0,-1 0 0 0 0,0-1 1 0 0,0-1-408 0 0,0 3 442 0 0,-1 3-438 0 0,0 0-1 0 0,0 0 0 0 0,0 0 1 0 0,0-1-1 0 0,0 1 0 0 0,1 0 1 0 0,-1 0-1 0 0,0 0 1 0 0,0-1-1 0 0,0 1 0 0 0,1 0 1 0 0,-1 0-1 0 0,0 0 0 0 0,0 0 1 0 0,1-1-1 0 0,-1 1 1 0 0,0 0-1 0 0,0 0 0 0 0,1 0 1 0 0,-1 0-1 0 0,0 0 0 0 0,0 0 1 0 0,1 0-1 0 0,-1 0 1 0 0,0 0-1 0 0,0 0 0 0 0,1 0 1 0 0,-1 0-1 0 0,0 0 0 0 0,0 0 1 0 0,1 0-1 0 0,-1 0 1 0 0,0 0-1 0 0,0 0 0 0 0,1 0 1 0 0,-1 0-1 0 0,0 0 0 0 0,0 1 1 0 0,1-1-1 0 0,-1 0 1 0 0,0 0-1 0 0,0 0 0 0 0,1 0 1 0 0,-1 1-1 0 0,0-1 0 0 0,0 0 1 0 0,0 0-4 0 0,7 8 7 0 0,-3-2-7 0 0,-1 0 0 0 0,0 0 0 0 0,-1 1 0 0 0,0-1 0 0 0,0 1 0 0 0,0-1 0 0 0,0 1 0 0 0,-1 1 0 0 0,0-1 0 0 0,7 59 0 0 0,-4-33 0 0 0,3 11 0 0 0,-1-12-12 0 0,-4-18 33 0 0,1 0 0 0 0,0-1 0 0 0,1 1 0 0 0,3 6-21 0 0,4 13 1450 0 0,-4-9-1058 0 0,9 18-392 0 0,-15-41-696 0 0,-1-1-257 0 0,2 2-58 0 0,5 8-11 0 0</inkml:trace>
  <inkml:trace contextRef="#ctx0" brushRef="#br0" timeOffset="93194.931">9220 4504 10136 0 0,'0'-2'72'0'0,"1"0"1"0"0,1 1-1 0 0,-1-1 1 0 0,0 0-1 0 0,0 1 0 0 0,1-1 1 0 0,-1 1-1 0 0,1-1 1 0 0,-1 1-1 0 0,1 0 1 0 0,0-1-1 0 0,1 0-72 0 0,5-4 187 0 0,2-2 136 0 0,1 0 0 0 0,-1 1 0 0 0,5-1-323 0 0,-14 7 511 0 0,-1 1-69 0 0,0 0-220 0 0,0 0 164 0 0,0 0 102 0 0,0 0 22 0 0,0 0-68 0 0,1 1-292 0 0,0 4-148 0 0,1-1 0 0 0,-1 1 0 0 0,0 0 1 0 0,0 0-1 0 0,-1-1 0 0 0,1 1 0 0 0,-1 0 1 0 0,0 0-1 0 0,-1 4-2 0 0,0 6 68 0 0,1-9 46 0 0,0 25 1731 0 0,3 15-1845 0 0,-2-31 5 0 0,1-1-1 0 0,1 0 1 0 0,0 1-1 0 0,3 5-4 0 0,-5-15 0 0 0,1 0 0 0 0,0-1 0 0 0,1 1-1 0 0,-1-1 1 0 0,1 1 0 0 0,0-1 0 0 0,0 0 0 0 0,0 0 0 0 0,1 0 0 0 0,-1 0 0 0 0,1-1 0 0 0,0 0 0 0 0,0 1-1 0 0,4 1 1 0 0,-1-1 0 0 0,1 0 0 0 0,1 0 0 0 0,-1-1 0 0 0,0 0 0 0 0,1 0 0 0 0,0-1 0 0 0,-1 0 0 0 0,1-1 0 0 0,4 1 0 0 0,4-1 0 0 0,0 0 0 0 0,0-2 0 0 0,0 0 0 0 0,9-2 0 0 0,-17 2-399 0 0,-1-1 0 0 0,1 0 0 0 0,-1-1 0 0 0,1 0 0 0 0,-1 0 0 0 0,0-1 0 0 0,5-3 399 0 0,-3-1-1022 0 0</inkml:trace>
  <inkml:trace contextRef="#ctx0" brushRef="#br0" timeOffset="93444.265">9244 4643 13824 0 0,'7'-9'608'0'0,"-7"9"128"0"0,0 0-584 0 0,0 0-152 0 0,2-5 0 0 0,8-1 0 0 0,-4 4 0 0 0,3-4 0 0 0,4 6 0 0 0,0-6 0 0 0,2 6 0 0 0,1-2 0 0 0,2 2 0 0 0,4 0 0 0 0,0-4-384 0 0,0 4-96 0 0,-4-2-32 0 0,8 2 0 0 0</inkml:trace>
  <inkml:trace contextRef="#ctx0" brushRef="#br0" timeOffset="93932.229">9737 4664 11976 0 0,'-6'7'576'0'0,"3"-2"-475"0"0,0 1 1 0 0,0 0 0 0 0,0 1 0 0 0,1-1-1 0 0,0 0 1 0 0,1 1 0 0 0,-1-1 0 0 0,1 3-102 0 0,-3 10 1796 0 0,6-27-1768 0 0,1 1 0 0 0,0 0 0 0 0,0 0 0 0 0,1 0 0 0 0,0 0 0 0 0,2-2-28 0 0,5-9-2 0 0,-6 12 2 0 0,-1-1 0 0 0,1 1 0 0 0,0 0 0 0 0,1 0 0 0 0,-1 1 0 0 0,1-1 0 0 0,1 1 0 0 0,-1 0 0 0 0,0 1 0 0 0,1 0 0 0 0,0 0 0 0 0,0 0 0 0 0,1 1 0 0 0,4-2 0 0 0,-9 4 0 0 0,0 1 0 0 0,1-1 0 0 0,-1 1 0 0 0,0 0 0 0 0,0 0 0 0 0,0 0 0 0 0,0 0 0 0 0,0 1 0 0 0,0-1 0 0 0,0 1 0 0 0,1 0 0 0 0,-1 0 0 0 0,-1 0 0 0 0,1 0 0 0 0,0 0 0 0 0,0 0 0 0 0,0 1 0 0 0,-1 0 0 0 0,1 0 0 0 0,-1-1 0 0 0,1 1 0 0 0,-1 1 0 0 0,0-1 0 0 0,1 0 0 0 0,-1 0 0 0 0,0 1 0 0 0,-1-1 0 0 0,1 1 0 0 0,0 0 0 0 0,3 5 0 0 0,-1 0 0 0 0,0 0 0 0 0,0 1 0 0 0,0 0 0 0 0,-1 0 0 0 0,-1-1 0 0 0,1 2 0 0 0,-1-1 0 0 0,-1 1 0 0 0,0-5 0 0 0,-1 0 0 0 0,0 0 0 0 0,0-1 0 0 0,0 1 0 0 0,-1 0 0 0 0,1 0 0 0 0,-2 3 0 0 0,0-2 0 0 0,2-6 0 0 0,0 0 0 0 0,0 1 0 0 0,0-1 0 0 0,0 0 0 0 0,0 1 0 0 0,-1-1 0 0 0,1 0 0 0 0,0 1 0 0 0,0-1 0 0 0,0 0 0 0 0,-1 0 0 0 0,1 1 0 0 0,0-1 0 0 0,0 0 0 0 0,-1 0 0 0 0,1 1 0 0 0,0-1 0 0 0,-1 0 0 0 0,1 0 0 0 0,0 0 0 0 0,0 0 0 0 0,-1 1 0 0 0,1-1 0 0 0,0 0 0 0 0,-1 0 0 0 0,1 0 0 0 0,0 0 0 0 0,-1 0 0 0 0,1 0 0 0 0,-1 0 0 0 0,1 0 0 0 0,0 0 0 0 0,-1 0 0 0 0,1 0 0 0 0,-2-3 0 0 0,1 2 39 0 0,0 1 0 0 0,1-1 1 0 0,-1 0-1 0 0,1 0 0 0 0,0 0 1 0 0,-1 0-1 0 0,1 0 0 0 0,-1 0 1 0 0,1 0-1 0 0,0 0 0 0 0,0 0 1 0 0,0 0-1 0 0,0 0 0 0 0,0 0 1 0 0,0 0-1 0 0,0 0 0 0 0,0 0 1 0 0,0 0-1 0 0,0 1 0 0 0,0-1 0 0 0,0 0 1 0 0,1-1-40 0 0,-1-1 127 0 0,1 1 0 0 0,0-1 0 0 0,0 1 0 0 0,0 0 1 0 0,0-1-1 0 0,0 1 0 0 0,0 0 0 0 0,2-2-127 0 0,25-29 165 0 0,-26 31-165 0 0,0-1 0 0 0,0 1 0 0 0,0-1 0 0 0,1 1 0 0 0,-1 0 0 0 0,1-1 0 0 0,-1 1 0 0 0,1 1 0 0 0,0-1 0 0 0,0 0 0 0 0,2 0 0 0 0,36-14 0 0 0,-27 12 0 0 0,-12 3 0 0 0,0 1 0 0 0,0 0 0 0 0,0 0 0 0 0,0 0 0 0 0,0 0 0 0 0,0 0 0 0 0,0 0 0 0 0,0 0 0 0 0,0 1 0 0 0,0-1 0 0 0,0 1 0 0 0,0 0 0 0 0,0-1 0 0 0,0 1 0 0 0,0 0 0 0 0,-1 0 0 0 0,1 0 0 0 0,1 1 0 0 0,28 22 0 0 0,-14-9 512 0 0,-1 0 0 0 0,0 1 0 0 0,-1 1 0 0 0,2 3-512 0 0,-2-3 0 0 0,-8-11 0 0 0,1-4-133 0 0,-7-2-27 0 0,0 0-1 0 0,0 0 0 0 0,0 0 1 0 0,0 0-1 0 0,0 0 1 0 0,0-1-1 0 0,0 1 1 0 0,-1 0-1 0 0,1 0 1 0 0,0-1-1 0 0,0 1 1 0 0,0-1-1 0 0,0 1 0 0 0,0-1 161 0 0,1 0-412 0 0,5-2-610 0 0</inkml:trace>
  <inkml:trace contextRef="#ctx0" brushRef="#br0" timeOffset="94536.198">3704 4182 6448 0 0,'-35'-5'576'0'0,"6"-3"-464"0"0,-11-4-112 0 0,5 4 0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48:03.8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435 1041 2760 0 0,'0'0'125'0'0,"0"0"171"0"0,0 0 632 0 0,7-1 2697 0 0,-2-2-4414 0 0,-2-1 7394 0 0,-8-2-2857 0 0,4 5-3735 0 0,0 0 0 0 0,0 0-1 0 0,0 1 1 0 0,0-1 0 0 0,0 0-1 0 0,-1 1 1 0 0,1-1 0 0 0,0 1 0 0 0,0 0-1 0 0,0-1 1 0 0,-1 1 0 0 0,1 0-1 0 0,0 0 1 0 0,0-1 0 0 0,-1 1 0 0 0,1 0-1 0 0,0 0 1 0 0,-1 1 0 0 0,1-1-13 0 0,-30 7 250 0 0,1-1-209 0 0,25-6-24 0 0,0 1-1 0 0,0 0 0 0 0,0 0 1 0 0,1 0-1 0 0,-1 0 1 0 0,-1 1-17 0 0,-21 5 83 0 0,5 1-33 0 0,10-2 6 0 0,9-5-41 0 0,0 0 0 0 0,0 0 0 0 0,0 0 0 0 0,0 0 0 0 0,1 1 0 0 0,-1-1 0 0 0,1 1 0 0 0,-1 0 0 0 0,0 0-15 0 0,0 1 9 0 0,0-1 18 0 0,0 1-1 0 0,0-1 0 0 0,1 1 0 0 0,-1 0 1 0 0,1 0-1 0 0,-1 0 0 0 0,1 0 0 0 0,0 0 1 0 0,0 1-1 0 0,0-1 0 0 0,0 4-26 0 0,-5 6 69 0 0,5-8-46 0 0,-1 1-1 0 0,1-1 1 0 0,0 1 0 0 0,1-1 0 0 0,-1 1-1 0 0,1 0 1 0 0,0 0 0 0 0,1 0 0 0 0,-1 0 0 0 0,1 0-1 0 0,0-1 1 0 0,1 2-23 0 0,-1 3 4 0 0,0-8 21 0 0,0 1 1 0 0,1-1-1 0 0,-1 1 1 0 0,1-1-1 0 0,-1 1 0 0 0,1-1 1 0 0,0 1-1 0 0,0-1 1 0 0,0 0-1 0 0,1 0 0 0 0,-1 1 1 0 0,0-1-1 0 0,1 0 0 0 0,1 1-25 0 0,7 12 152 0 0,-7-10-88 0 0,1 0 1 0 0,-1 0 0 0 0,1 0-1 0 0,1 0 1 0 0,-1 0-1 0 0,1-1 1 0 0,-1 0 0 0 0,1 0-1 0 0,1-1 1 0 0,-1 1 0 0 0,0-1-1 0 0,1 0 1 0 0,0 0-1 0 0,-1-1 1 0 0,1 0 0 0 0,0 0-1 0 0,4 1-64 0 0,35 11 358 0 0,-40-14-343 0 0,18 5 140 0 0,25 4 203 0 0,-47-9-333 0 0,0 1-1 0 0,1-1 1 0 0,-1 0 0 0 0,1 1 0 0 0,-1-1 0 0 0,1 0 0 0 0,-1 0 0 0 0,1 0 0 0 0,-1 0 0 0 0,0 0 0 0 0,1-1 0 0 0,-1 1-1 0 0,1 0 1 0 0,0-1-25 0 0,1 0 38 0 0,-1 1 66 0 0,-2 0-6 0 0,2 0-38 0 0,5 0-60 0 0,12-7-368 0 0,-18 7 40 0 0,-1-1 1 0 0,0 1-1 0 0,1-1 1 0 0,-1 1-1 0 0,1 0 1 0 0,-1-1-1 0 0,0 1 1 0 0,0-1-1 0 0,1 1 1 0 0,-1-1-1 0 0,0 1 1 0 0,0-1-1 0 0,0 1 1 0 0,1-1-1 0 0,-1 1 1 0 0,0-1-1 0 0,0 0 328 0 0,0 0-989 0 0,0-4-5523 0 0</inkml:trace>
  <inkml:trace contextRef="#ctx0" brushRef="#br0" timeOffset="2046.248">101 1607 7856 0 0,'0'0'362'0'0,"0"0"-11"0"0,0 0-148 0 0,0 0 198 0 0,14 6 1879 0 0,29 3-374 0 0,0-1 0 0 0,1-3 0 0 0,9-1-1906 0 0,134 0 2118 0 0,78-12-689 0 0,83-9-218 0 0,-322 15-1202 0 0,108-1 131 0 0,-107 3-99 0 0,5 2-15 0 0,-31-2-230 0 0,-1 0-84 0 0,0 0-924 0 0,0 1-3795 0 0,-3 4-1627 0 0</inkml:trace>
  <inkml:trace contextRef="#ctx0" brushRef="#br0" timeOffset="1107.713">819 1005 2760 0 0,'2'-4'45'0'0,"-1"-1"1"0"0,0 1-1 0 0,0-1 1 0 0,-1 1-1 0 0,1-1 1 0 0,-1 0-1 0 0,0 1 1 0 0,0-2-46 0 0,0 5 23 0 0,6-74 7363 0 0,-6 73-7044 0 0,1 0-1 0 0,-1 0 1 0 0,1 1-1 0 0,-1-1 1 0 0,1 0-1 0 0,0 1 1 0 0,0-1-1 0 0,0 1 1 0 0,0-1-1 0 0,0 1 1 0 0,0-1 0 0 0,1 0-342 0 0,-1 13 285 0 0,0 1 0 0 0,0-1 0 0 0,-1 0 0 0 0,-1 0 0 0 0,-1 11-285 0 0,2-15 45 0 0,-8 47 1279 0 0,-4 17-1324 0 0,1-16 965 0 0,3 9-965 0 0,2-32 343 0 0,5-24-298 0 0,-1-1 1 0 0,1 1-1 0 0,1-1 0 0 0,-1 1 1 0 0,1-1-1 0 0,0 1 0 0 0,1 1-45 0 0,1 3 85 0 0,-1-6-3 0 0,0 0 1 0 0,0 0-1 0 0,0 0 1 0 0,1 0-1 0 0,1 4-82 0 0,-2-9 33 0 0,0 1-1 0 0,0 0 0 0 0,0 0 0 0 0,0 0 0 0 0,1-1 0 0 0,-1 1 1 0 0,1-1-1 0 0,-1 1 0 0 0,1-1 0 0 0,-1 1 0 0 0,1-1 0 0 0,0 0 1 0 0,0 0-1 0 0,-1 0 0 0 0,1 0 0 0 0,0 0 0 0 0,0 0 0 0 0,1 0-32 0 0,4 2 111 0 0,-1 0 0 0 0,2-1-1 0 0,-1 0 1 0 0,0 0 0 0 0,0-1-1 0 0,0 0 1 0 0,1 0 0 0 0,-1 0-1 0 0,0-1 1 0 0,1 0 0 0 0,-1-1-1 0 0,5 0-110 0 0,-2-1 139 0 0,13-3 99 0 0,1 0 0 0 0,12-6-238 0 0,-29 8 8 0 0,0 0 0 0 0,0 0 0 0 0,0-1 0 0 0,-1 1 1 0 0,1-1-1 0 0,-1-1 0 0 0,0 0 0 0 0,0 0 0 0 0,0 0 0 0 0,0-1-8 0 0,-5 5-22 0 0,0 1 0 0 0,-1-1-1 0 0,1 0 1 0 0,0 0 0 0 0,-1 0-1 0 0,1 0 1 0 0,-1 0 0 0 0,1 0 0 0 0,-1 0-1 0 0,0 0 1 0 0,1 0 0 0 0,-1 0-1 0 0,0-1 23 0 0,-1-9-5836 0 0,-2 5-1053 0 0</inkml:trace>
  <inkml:trace contextRef="#ctx0" brushRef="#br0" timeOffset="1311.584">719 1110 6448 0 0,'0'0'297'0'0,"6"-5"91"0"0,-2 2-22 0 0,1 0 0 0 0,-1 0 0 0 0,1 1 1 0 0,0 0-1 0 0,0-1 0 0 0,0 2 0 0 0,0-1 0 0 0,0 0 0 0 0,0 1 0 0 0,0 0 0 0 0,5 0-366 0 0,10-1 2136 0 0,-1 2-1 0 0,14 0-2135 0 0,-3 1-426 0 0,51 0 307 0 0,0 4 1 0 0,22 6 118 0 0,-68-6-5280 0 0</inkml:trace>
  <inkml:trace contextRef="#ctx0" brushRef="#br0" timeOffset="100405.153">1297 714 3224 0 0,'-12'-12'143'0'0,"12"11"-133"0"0,-1 0 1 0 0,1 1-1 0 0,-1-1 1 0 0,0 0 0 0 0,0 1-1 0 0,1-1 1 0 0,-1 1-1 0 0,0-1 1 0 0,0 1 0 0 0,1-1-1 0 0,-1 1 1 0 0,0 0-1 0 0,0-1 1 0 0,0 1 0 0 0,0 0-1 0 0,-1-1-10 0 0,-4-1 76 0 0,-51-39 2728 0 0,43 33-1883 0 0,-1 1 1 0 0,-6-2-922 0 0,-16-8 1279 0 0,22 10-955 0 0,0 1 0 0 0,0 1-1 0 0,-1 1 1 0 0,-2-1-324 0 0,-6-1 253 0 0,9 3-162 0 0,-1 0-1 0 0,0 2 1 0 0,1-1-1 0 0,-1 2 1 0 0,-12 1-91 0 0,-38-2 181 0 0,33 1-176 0 0,0 1 0 0 0,1 1 1 0 0,-28 6-6 0 0,25-2 264 0 0,0 1 1 0 0,0 2 0 0 0,0 1-1 0 0,-16 8-264 0 0,43-15 51 0 0,-31 12 114 0 0,2 2 1 0 0,-1 2-1 0 0,-1 3-165 0 0,8-2 186 0 0,-4 7-186 0 0,-21 14 97 0 0,48-34-58 0 0,0-1 0 0 0,0 2 0 0 0,-5 4-39 0 0,-13 13 59 0 0,17-17-8 0 0,0 0 1 0 0,0 1 0 0 0,1 0-1 0 0,1 1 1 0 0,0-1 0 0 0,0 1-1 0 0,0 1 1 0 0,1 1-52 0 0,-6 8 121 0 0,8-14-26 0 0,1 0 0 0 0,-1 1 0 0 0,1-1 0 0 0,-2 6-95 0 0,-8 23 235 0 0,10-27-206 0 0,0 0 1 0 0,0-1-1 0 0,1 1 0 0 0,0 0 1 0 0,0 0-1 0 0,1 0 0 0 0,-1 8-29 0 0,1-4 35 0 0,0-1 1 0 0,-1 1-1 0 0,0-1 0 0 0,-2 5-35 0 0,2-8 21 0 0,0-1 0 0 0,0 1 0 0 0,1-1 0 0 0,0 1 1 0 0,0 0-1 0 0,1 0 0 0 0,0-1 0 0 0,0 1 0 0 0,1 0 0 0 0,0-1 1 0 0,0 3-22 0 0,1-2-6 0 0,-1-5 29 0 0,0 1-1 0 0,0 0 1 0 0,1-1 0 0 0,-1 1-1 0 0,1-1 1 0 0,0 0 0 0 0,0 1 0 0 0,0-1-23 0 0,7 16 96 0 0,9 11 101 0 0,-14-23-184 0 0,-4-5-8 0 0,1 0-1 0 0,0 0 1 0 0,0 0-1 0 0,0-1 0 0 0,0 1 1 0 0,0 0-1 0 0,1-1 0 0 0,-1 1 1 0 0,0-1-1 0 0,1 1 0 0 0,-1-1 1 0 0,1 0-1 0 0,0 0 0 0 0,0 1-3 0 0,33 21 147 0 0,-23-16-73 0 0,-1 1 0 0 0,0 0 0 0 0,4 4-75 0 0,-9-7 15 0 0,-1-1 0 0 0,1 0 0 0 0,1-1 0 0 0,-1 1 0 0 0,4 1-15 0 0,16 9-1 0 0,11 7 65 0 0,-15-9-64 0 0,16 13 0 0 0,-27-18 15 0 0,0-1 0 0 0,1 0 0 0 0,0 0 0 0 0,1-2 0 0 0,-1 1 0 0 0,8 0-15 0 0,20 8 38 0 0,-33-10-21 0 0,1-1 0 0 0,0 0 0 0 0,0-1 0 0 0,5 0-17 0 0,8 2-4 0 0,6 0 47 0 0,-1-2-1 0 0,1 0 1 0 0,-1-2-1 0 0,19-3-42 0 0,44-2 140 0 0,-68 7-76 0 0,1-2 0 0 0,-1 0 0 0 0,1-1 0 0 0,-1-2 0 0 0,10-2-64 0 0,24-8 140 0 0,-22 6 19 0 0,-2-1-1 0 0,10-5-158 0 0,-8 1 91 0 0,9-2 25 0 0,0-3-1 0 0,-2-1 1 0 0,0-2-1 0 0,1-3-115 0 0,12-7 158 0 0,-39 23-128 0 0,1 0-1 0 0,-1-1 1 0 0,-1-1-1 0 0,10-7-29 0 0,-7 1 122 0 0,0 0-1 0 0,-1-1 1 0 0,5-9-122 0 0,-14 18 80 0 0,0 0 1 0 0,-1-1 0 0 0,0 0 0 0 0,-1 0 0 0 0,0-1 0 0 0,0 1 0 0 0,-1-1 0 0 0,2-8-81 0 0,-3 6 88 0 0,-1 0 0 0 0,0-1-1 0 0,0 1 1 0 0,-1-1-1 0 0,-1 1 1 0 0,0 0-1 0 0,-1-1 1 0 0,0 1 0 0 0,-1 0-1 0 0,-1 0 1 0 0,0 0-1 0 0,0 0 1 0 0,-1 1-1 0 0,-3-6-87 0 0,-3-3 160 0 0,-1 1-1 0 0,0 1 0 0 0,-2 0 1 0 0,0 0-1 0 0,0 2 0 0 0,-2 0 1 0 0,-11-10-160 0 0,-10-3 28 0 0,-1 0-28 0 0,-24-18-2 0 0,-26-22-2458 0 0,53 44-305 0 0,26 11 1343 0 0</inkml:trace>
  <inkml:trace contextRef="#ctx0" brushRef="#br0" timeOffset="101066.933">1546 74 7832 0 0,'10'-20'850'0'0,"-9"17"-717"0"0,1 0 0 0 0,-1 0 0 0 0,1 0 0 0 0,-1 0 0 0 0,1 0-1 0 0,0 1 1 0 0,0-1 0 0 0,2-2-133 0 0,3-2 758 0 0,-6 6-605 0 0,1-1 0 0 0,-1 1 0 0 0,0-1 1 0 0,1 1-1 0 0,-1 0 0 0 0,1-1 0 0 0,0 1 1 0 0,-1 0-1 0 0,1 0 0 0 0,0 0 0 0 0,-1 0 0 0 0,1 0 1 0 0,0 1-1 0 0,0-1 0 0 0,0 1 0 0 0,0-1-153 0 0,-1 1 69 0 0,-1 0 0 0 0,0 0-1 0 0,1 0 1 0 0,-1 0-1 0 0,1 0 1 0 0,-1 0 0 0 0,1 0-1 0 0,-1 0 1 0 0,1 0 0 0 0,-1 0-1 0 0,1 0 1 0 0,-1 1-1 0 0,1-1 1 0 0,-1 0 0 0 0,0 0-1 0 0,1 0 1 0 0,-1 1 0 0 0,1-1-1 0 0,-1 0 1 0 0,0 0 0 0 0,1 1-1 0 0,-1-1 1 0 0,0 0-1 0 0,1 1 1 0 0,-1-1 0 0 0,0 1-1 0 0,0-1 1 0 0,1 0 0 0 0,-1 1-1 0 0,0-1 1 0 0,0 1-1 0 0,0-1 1 0 0,1 1 0 0 0,-1-1-1 0 0,0 1 1 0 0,0-1 0 0 0,0 0-1 0 0,0 1 1 0 0,0-1 0 0 0,0 1-1 0 0,0-1 1 0 0,0 1-1 0 0,0-1 1 0 0,0 1 0 0 0,0 0-69 0 0,0 2-190 0 0,3 12 282 0 0,-2-11-60 0 0,0 1 0 0 0,0 0-1 0 0,-1-1 1 0 0,0 1 0 0 0,0 0 0 0 0,0 4-32 0 0,0-6 16 0 0,0 0 1 0 0,0 1 0 0 0,0-1 0 0 0,1 0-1 0 0,-1 0 1 0 0,1 0 0 0 0,0 1-17 0 0,2 17 75 0 0,-7 82 244 0 0,2-87-164 0 0,-1 0 0 0 0,0 0-1 0 0,-2-1 1 0 0,0 1-155 0 0,-1 5 1708 0 0,-4 18-1708 0 0,0 4 783 0 0,7-34-1010 0 0,1 1 0 0 0,-1-1 0 0 0,2 1 0 0 0,-1-1 0 0 0,1 1 0 0 0,1 0 0 0 0,0 0 0 0 0,1 8 227 0 0,-1-15 61 0 0,1-1 0 0 0,0 0 0 0 0,0 1 0 0 0,0-1 0 0 0,0 0 0 0 0,0 0 0 0 0,1 0 0 0 0,-1 0 0 0 0,0 0 0 0 0,1 0 0 0 0,0 0 0 0 0,-1-1 0 0 0,1 1 0 0 0,0 0 0 0 0,0-1 0 0 0,0 1 0 0 0,0-1 0 0 0,0 0 0 0 0,0 0 0 0 0,0 0 0 0 0,1 0 0 0 0,-1 0 0 0 0,0 0 0 0 0,1-1 0 0 0,-1 1 0 0 0,0-1 0 0 0,1 1 0 0 0,1-1-61 0 0,5 1 227 0 0,1 0 1 0 0,-1-1-1 0 0,1 0 1 0 0,-1-1 0 0 0,1 0-1 0 0,6-1-227 0 0,4-1 329 0 0,0 1 0 0 0,0 1 1 0 0,9 2-330 0 0,37-3 307 0 0,3-1 87 0 0,-62 3-412 0 0,-1 0 0 0 0,1 0 0 0 0,0 0-1 0 0,0 1 1 0 0,0 0 0 0 0,-1 0 0 0 0,1 1 0 0 0,-1-1-1 0 0,6 3 19 0 0,-8-3 199 0 0,-1-1-951 0 0,0 1-3251 0 0,2 1-2660 0 0</inkml:trace>
  <inkml:trace contextRef="#ctx0" brushRef="#br0" timeOffset="102411.734">2019 556 4144 0 0,'0'0'319'0'0,"0"0"46"0"0,0 0 976 0 0,0 0 451 0 0,2 0 89 0 0,1 0-1637 0 0,1-1 0 0 0,-1 1 0 0 0,1 0-1 0 0,-1-1 1 0 0,1 0 0 0 0,-1 0-1 0 0,0 0 1 0 0,1 0 0 0 0,-1 0 0 0 0,0-1-1 0 0,0 1 1 0 0,0-1 0 0 0,0 0 0 0 0,0 0-1 0 0,0 0-243 0 0,3-3 482 0 0,0 1 0 0 0,0 0 0 0 0,0 0-1 0 0,0 0 1 0 0,1 1-482 0 0,0-1 169 0 0,0 0 0 0 0,0 0-1 0 0,0 0 1 0 0,1-2-169 0 0,41-38 321 0 0,-49 44-299 0 0,1-1-1 0 0,-1 1 0 0 0,1-1 1 0 0,-1 0-1 0 0,1 1 0 0 0,-1-1 0 0 0,0 0 1 0 0,1 1-1 0 0,-1-1 0 0 0,0 0 0 0 0,0 1 1 0 0,1-1-1 0 0,-1 0 0 0 0,0 0 0 0 0,0 1 1 0 0,0-1-1 0 0,0 0 0 0 0,0 0 1 0 0,0 0-1 0 0,0 1 0 0 0,0-1 0 0 0,0 0 1 0 0,0 0-1 0 0,0 1 0 0 0,0-1 0 0 0,-1 0 1 0 0,1 1-1 0 0,0-1 0 0 0,-1 0 0 0 0,1 0 1 0 0,0 1-1 0 0,-1-1 0 0 0,1 1 1 0 0,-1-1-1 0 0,1 0 0 0 0,-1 1 0 0 0,1-1 1 0 0,-1 1-1 0 0,1-1 0 0 0,-1 1 0 0 0,0-1-21 0 0,0 1 176 0 0,0-1-130 0 0,0 1 0 0 0,0-1-1 0 0,-1 1 1 0 0,1 0 0 0 0,0-1-1 0 0,-1 1 1 0 0,1 0 0 0 0,0 0-1 0 0,0 0 1 0 0,-1 0 0 0 0,1 0-46 0 0,1 0 15 0 0,-5 0 7 0 0,0 0 0 0 0,0 1 1 0 0,1-1-1 0 0,-1 1 0 0 0,0 0 1 0 0,0 0-1 0 0,1 1 0 0 0,-1 0 1 0 0,1-1-1 0 0,0 1 0 0 0,-1 1 1 0 0,1-1-1 0 0,0 1 0 0 0,0-1 1 0 0,0 1-1 0 0,1 0 0 0 0,-1 1 1 0 0,1-1-1 0 0,-1 1 0 0 0,1-1 1 0 0,0 1-1 0 0,1 0 0 0 0,-1 0 1 0 0,0 2-23 0 0,2-4 8 0 0,0-1 1 0 0,0 1 0 0 0,0 0-1 0 0,0 0 1 0 0,0 0 0 0 0,1 0-1 0 0,-1 0 1 0 0,1 0 0 0 0,0 0-1 0 0,-1 0 1 0 0,1 0-1 0 0,0 0 1 0 0,0 0 0 0 0,0 1-1 0 0,1-1 1 0 0,-1 1-9 0 0,1 4 32 0 0,-1-4-18 0 0,1-1 1 0 0,-1 0-1 0 0,1 0 0 0 0,-1 0 0 0 0,1 0 0 0 0,0 0 0 0 0,0 1 0 0 0,0-2 0 0 0,0 1 0 0 0,0 0 0 0 0,0 0 0 0 0,0 0 0 0 0,1 0 0 0 0,-1-1 1 0 0,1 1-1 0 0,-1 0 0 0 0,1-1 0 0 0,-1 0 0 0 0,1 1 0 0 0,0-1 0 0 0,0 0 0 0 0,0 0 0 0 0,0 0 0 0 0,1 1-14 0 0,5 1 92 0 0,-1 0 0 0 0,1 0 0 0 0,0 0 0 0 0,0-1 0 0 0,5 0-92 0 0,-1 0 41 0 0,1-1-1 0 0,-1-1 1 0 0,0 0 0 0 0,0-1 0 0 0,0 0 0 0 0,0-1 0 0 0,0 0 0 0 0,0-1 0 0 0,0 0 0 0 0,0-1-1 0 0,-1 0 1 0 0,6-4-41 0 0,-8 2-93 0 0,0 0 0 0 0,0-1 0 0 0,-1 0 0 0 0,-1 0 0 0 0,1-1 0 0 0,-1 0 0 0 0,4-5 93 0 0,-5 6-198 0 0,3-5-99 0 0,0 0-1 0 0,0 0 1 0 0,-1 0 0 0 0,5-12 297 0 0,-10 19-46 0 0,0-1 0 0 0,-1 0 0 0 0,0 1 0 0 0,0-1 1 0 0,-1 0-1 0 0,0 0 0 0 0,0 0 0 0 0,0 0 0 0 0,0-1 0 0 0,-1 1 0 0 0,0 0 1 0 0,-1 0-1 0 0,1-1 46 0 0,-1 6 15 0 0,1-1-1 0 0,-1 1 1 0 0,1 0 0 0 0,-1 0-1 0 0,1-1 1 0 0,-1 1 0 0 0,0 0 0 0 0,0 0-1 0 0,1 0 1 0 0,-1 0 0 0 0,0 0-1 0 0,0 0 1 0 0,0 0 0 0 0,0 0 0 0 0,0 0-1 0 0,-1 0 1 0 0,1 1 0 0 0,-1-1-15 0 0,-24-11 427 0 0,26 12-405 0 0,-2-1-3 0 0,1 1 0 0 0,-1 0 0 0 0,1 0 0 0 0,-1 0 0 0 0,1 0 0 0 0,0 0 0 0 0,-1 1 0 0 0,1-1 0 0 0,-1 0 0 0 0,1 1 0 0 0,0-1 0 0 0,-1 0 0 0 0,1 1 0 0 0,0 0 0 0 0,0-1 0 0 0,-1 1 0 0 0,1 0 0 0 0,0 0 0 0 0,0 0-1 0 0,0-1 1 0 0,0 2-19 0 0,-23 21 149 0 0,16-10-142 0 0,0 0 1 0 0,1 0-1 0 0,0 1 0 0 0,1 0 0 0 0,1 0 1 0 0,0 1-1 0 0,0 1-7 0 0,-10 28 2 0 0,5-17 97 0 0,1 1-1 0 0,1 0 0 0 0,1 1 0 0 0,2-1 0 0 0,0 6-98 0 0,4-20 101 0 0,-1-4-29 0 0,2 0 0 0 0,-1-1 0 0 0,1 1 0 0 0,1 1-72 0 0,-2 15 0 0 0,1-22 1 0 0,-1 0 1 0 0,1 0 0 0 0,0 0-1 0 0,1 0 1 0 0,-1 0-1 0 0,0 0 1 0 0,1 0-2 0 0,4 22 103 0 0,-5-20-87 0 0,1 1-1 0 0,0-1 1 0 0,1 0 0 0 0,0 0-1 0 0,0 1-15 0 0,2 18-12 0 0,-4-24 13 0 0,1 0-1 0 0,-1 1 1 0 0,1-1-1 0 0,-1 0 1 0 0,1 0-1 0 0,0 1 1 0 0,-1-1-1 0 0,1 0 0 0 0,0 0 1 0 0,0 0-1 0 0,0 0 1 0 0,0 0-1 0 0,0 0 1 0 0,0 0-1 0 0,0 0 1 0 0,0 0-1 0 0,0-1 1 0 0,0 1-1 0 0,1 0 0 0 0,26 11 280 0 0,-12-6-5 0 0,-14-6-215 0 0,4-3-32 0 0,-5 3-14 0 0,0 0-1 0 0,0-1 0 0 0,-1 1 0 0 0,1-1 0 0 0,-1 1 1 0 0,1-1-1 0 0,0 0 0 0 0,-1 1 0 0 0,1-1 1 0 0,-1 0-1 0 0,1 1 0 0 0,-1-1 0 0 0,0 0 0 0 0,1 0 1 0 0,-1 0-14 0 0,2-2 33 0 0,-1 1-27 0 0,0 1 0 0 0,0-1 0 0 0,0 1 0 0 0,0-1-1 0 0,-1 0 1 0 0,1 0 0 0 0,-1 1 0 0 0,1-1 0 0 0,-1 0 0 0 0,1 0-1 0 0,-1 0 1 0 0,0 1 0 0 0,0-1 0 0 0,0 0 0 0 0,0 0-1 0 0,0 0-5 0 0,-7-34 120 0 0,2 12-31 0 0,4 20-88 0 0,0-1 0 0 0,-1 1 1 0 0,1-1-1 0 0,-1 1 0 0 0,0-1 1 0 0,-1 1-1 0 0,1 0 0 0 0,-3-3-1 0 0,-7-15 0 0 0,-6-13 0 0 0,11 26 1 0 0,-4-3-14 0 0,11 11-45 0 0,0 1-8 0 0,1 0 13 0 0,5 0 17 0 0,0 0 0 0 0,0-1-1 0 0,1 0 1 0 0,4-2 36 0 0,17-1-122 0 0,-18 3 54 0 0,0 0 0 0 0,0 0 0 0 0,0-1 0 0 0,0 0 0 0 0,-1-1 0 0 0,1 0 0 0 0,-1-1 0 0 0,0 0 0 0 0,0 0 0 0 0,0-1 0 0 0,0 0 0 0 0,-1-1 0 0 0,0 0 0 0 0,3-2 68 0 0,16-11-212 0 0,-21 16 177 0 0,-1-1 0 0 0,1 0 0 0 0,-1 0 0 0 0,0 0 0 0 0,0 0 0 0 0,0-1 0 0 0,0 0-1 0 0,-1 0 1 0 0,3-5 35 0 0,4-10 9 0 0,0 0 0 0 0,-2-1 0 0 0,-1 0 0 0 0,0-1 0 0 0,-2 1-1 0 0,0-2 1 0 0,-1 1 0 0 0,-1-10-9 0 0,-4 25 134 0 0,0 6-116 0 0,0 0 1 0 0,-1 0-1 0 0,1 0 1 0 0,0 0 0 0 0,0 0-1 0 0,0 0 1 0 0,0 0-1 0 0,0 0 1 0 0,1 0-1 0 0,-1 0 1 0 0,0 0 0 0 0,1 0-1 0 0,-1 0 1 0 0,0 0-1 0 0,1 0 1 0 0,-1 0-1 0 0,1 0 1 0 0,0-1-19 0 0,-1 1 53 0 0,-10 10 104 0 0,5-5-154 0 0,-6 14-3 0 0,0 0 0 0 0,1 1 0 0 0,0 0 0 0 0,2 1 0 0 0,0 0 0 0 0,-2 13 0 0 0,-3 4 11 0 0,-6 11-11 0 0,0 0 35 0 0,2 1 0 0 0,2 1 0 0 0,1 4-35 0 0,9-34-52 0 0,5-17 59 0 0,-3 8-11 0 0,0-1 0 0 0,1 2 0 0 0,0 7 4 0 0,2-16 25 0 0,0-1-1 0 0,0 1 1 0 0,0 0-1 0 0,0 0 1 0 0,0-1-1 0 0,1 1 1 0 0,-1 0-1 0 0,1-1 1 0 0,0 1-1 0 0,0-1 1 0 0,0 1-1 0 0,0 0 1 0 0,0-1-1 0 0,0 0 1 0 0,1 1-1 0 0,-1-1 1 0 0,1 0-1 0 0,0 1-24 0 0,-1-2 17 0 0,0-1 0 0 0,0 1 0 0 0,0 0 0 0 0,0-1-1 0 0,0 1 1 0 0,0-1 0 0 0,0 1 0 0 0,0-1 0 0 0,0 1-1 0 0,0-1 1 0 0,1 0 0 0 0,-1 0 0 0 0,0 1-1 0 0,0-1 1 0 0,0 0 0 0 0,0 0 0 0 0,0 0 0 0 0,2 0-17 0 0,0-1 64 0 0,1 0 0 0 0,0 1 0 0 0,0-1 0 0 0,-1 0 0 0 0,1-1 0 0 0,1 0-64 0 0,5-3 183 0 0,0 0 0 0 0,0-1 0 0 0,8-6-183 0 0,-15 10 31 0 0,0-1-1 0 0,0 0 0 0 0,0 0 1 0 0,0 0-1 0 0,0-1 0 0 0,-1 1 1 0 0,1 0-1 0 0,-1-1 0 0 0,0 0 1 0 0,0 1-1 0 0,1-4-30 0 0,1-5 60 0 0,0 0 0 0 0,-1 0 1 0 0,0-3-61 0 0,2-8 83 0 0,-4 19-67 0 0,-1 0 1 0 0,0 1 0 0 0,0-1-1 0 0,0 0 1 0 0,0 1 0 0 0,0-1-1 0 0,-1 0 1 0 0,0 1 0 0 0,1-1-1 0 0,-1 0 1 0 0,-1 1 0 0 0,1 0-1 0 0,0-1 1 0 0,-1 1 0 0 0,0 0-1 0 0,0-1 1 0 0,0 1 0 0 0,0 0-1 0 0,0 1 1 0 0,-1-1 0 0 0,1 0-1 0 0,-1 0 1 0 0,0 1 0 0 0,0 0-1 0 0,0 0 1 0 0,0 0 0 0 0,0 0-1 0 0,-2-1-16 0 0,-3-2-703 0 0,6 4 79 0 0,1 0 1 0 0,-1 1-1 0 0,1-1 1 0 0,-1 0-1 0 0,0 0 0 0 0,1 1 1 0 0,-1-1-1 0 0,1 1 0 0 0,-2-1 624 0 0,-9 1-7163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41:23.586"/>
    </inkml:context>
    <inkml:brush xml:id="br0">
      <inkml:brushProperty name="width" value="0.05" units="cm"/>
      <inkml:brushProperty name="height" value="0.05" units="cm"/>
      <inkml:brushProperty name="color" value="#008000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</inkml:brush>
    <inkml:brush xml:id="br3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4937 343 4176 0 0,'0'0'191'0'0,"0"0"79"0"0,0 0 232 0 0,0 0 96 0 0,0 0 18 0 0,0 0-21 0 0,0 0-117 0 0,0 0-50 0 0,0 0-10 0 0,0 0-18 0 0,0 0-70 0 0,0 0-36 0 0,0 0-6 0 0,0 0-19 0 0,0 0-78 0 0,0 0-37 0 0,0 0-8 0 0,0 0 2 0 0,0 0 17 0 0,0 0 10 0 0,7 6 302 0 0,23 3-6 0 0,-20-5-374 0 0,0-1 1 0 0,0-1-1 0 0,0 1 0 0 0,1-2-97 0 0,11 2 106 0 0,40 2 315 0 0,-22-5-281 0 0,34 0 800 0 0,30 5-940 0 0,-74-4-24 0 0,-1-1 0 0 0,0-1 0 0 0,11-3 24 0 0,0 0 74 0 0,2-1-16 0 0,-19 2-38 0 0,21 0-20 0 0,64-2 65 0 0,-62 3-13 0 0,52-5 243 0 0,-77 6-343 0 0,0-1 0 0 0,0-1 1 0 0,5-2 47 0 0,-2 1-11 0 0,0 1 1 0 0,3 0 10 0 0,253-15 0 0 0,-173 2 64 0 0,95 3-64 0 0,-133 12 0 0 0,-36 1 0 0 0,24-3 0 0 0,-1 0 0 0 0,-30 2 0 0 0,17-3 0 0 0,1-1 0 0 0,0 3 0 0 0,19 1 0 0 0,-58 1 0 0 0,-1 0-4 0 0,59 0 72 0 0,35-6-68 0 0,-82 6 0 0 0,-1-1 0 0 0,1 2 0 0 0,2 0 0 0 0,23 1 0 0 0,47-7 0 0 0,-69 5 0 0 0,40-1 0 0 0,-5-1 0 0 0,-46 1 0 0 0,1 0 0 0 0,-1 1 0 0 0,1 1 0 0 0,1-1 0 0 0,0 1 0 0 0,-1 0 0 0 0,1-1 0 0 0,4-1 0 0 0,1 0 0 0 0,1 0 0 0 0,-1 2 0 0 0,0 0 0 0 0,1 1 0 0 0,34 1 0 0 0,-29-2 0 0 0,-16-1 0 0 0,1 1 0 0 0,-1-1 0 0 0,1 0 0 0 0,-1-1 0 0 0,3 0 0 0 0,-2 1-1 0 0,-1-1 1 0 0,1 1 0 0 0,-1 0 0 0 0,1 0 0 0 0,-1 1 0 0 0,1-1 0 0 0,1 2 0 0 0,39 2 11 0 0,-10-3 120 0 0,-7-2-84 0 0,-28 1 22 0 0,-1 0-69 0 0,1 1 1 0 0,0-1 0 0 0,-1 1-1 0 0,1-1 1 0 0,0 1-1 0 0,-1-1 1 0 0,1 1 0 0 0,-1-1-1 0 0,1 1 1 0 0,-1 0-1 0 0,0-1 1 0 0,1 1 0 0 0,-1-1-1 0 0,0 1 1 0 0,1 0-1 0 0,-1 0 1 0 0,0-1-1 0 0,1 1 1 0 0,-1 0 0 0 0,0 0-1 0 0,0-1 1 0 0,0 1-1 0 0,0 0 1 0 0,0 0-1 0 0,2 5 1 0 0,4 24-1 0 0,-10 1 0 0 0,3-26 0 0 0,0 0 0 0 0,0 1 0 0 0,1-1 0 0 0,0 1 0 0 0,0-1 0 0 0,0 5 0 0 0,1 32 0 0 0,-1-33 0 0 0,0-1 0 0 0,0 1 0 0 0,1-1 0 0 0,0 0 0 0 0,0 1 0 0 0,1-1 0 0 0,1 5 0 0 0,5 22 0 0 0,-7-28 0 0 0,0-1 0 0 0,0 0 0 0 0,1 0 0 0 0,0 0 0 0 0,0 1 0 0 0,1 0 0 0 0,0 1 0 0 0,0 0 0 0 0,-1 0 0 0 0,0 0 0 0 0,1 7 0 0 0,-1-4 0 0 0,8 75 0 0 0,-9-63 0 0 0,-1-19 0 0 0,-1 0 0 0 0,2-1 0 0 0,-1 1 0 0 0,0 0 0 0 0,1 0 0 0 0,0 0 0 0 0,12 71 53 0 0,-8-29 118 0 0,-4-41-172 0 0,0 1 0 0 0,-1-1 0 0 0,0 1 0 0 0,0-1 0 0 0,0 1 0 0 0,-1-1 0 0 0,0 1 0 0 0,0-1 0 0 0,0 0 0 0 0,-2 5 1 0 0,-3 6 13 0 0,-1 1 77 0 0,7-15-81 0 0,-1-1-1 0 0,0 1 1 0 0,1-1 0 0 0,-1 1 0 0 0,1 0-1 0 0,0-1 1 0 0,-1 1 0 0 0,1 0-1 0 0,0-1 1 0 0,0 1 0 0 0,0-1 0 0 0,0 1-1 0 0,0 0-8 0 0,0 2 46 0 0,0-3 22 0 0,0-1-4 0 0,0 1-59 0 0,-1-1 0 0 0,1 1 0 0 0,-1-1 0 0 0,1 0 0 0 0,-1 1 1 0 0,1-1-1 0 0,-1 1 0 0 0,1-1 0 0 0,-1 1 0 0 0,1-1 0 0 0,0 1 0 0 0,-1 0 1 0 0,1-1-1 0 0,0 1 0 0 0,0 0 0 0 0,-1-1 0 0 0,1 1 0 0 0,0-1 1 0 0,0 2-6 0 0,0-2 14 0 0,0 1-1 0 0,-1 0 1 0 0,1-1 0 0 0,0 1 0 0 0,0 0 0 0 0,-1-1 0 0 0,1 1 0 0 0,-1 0-1 0 0,1-1 1 0 0,0 1 0 0 0,-1-1 0 0 0,1 1 0 0 0,-1-1 0 0 0,1 1 0 0 0,-1-1 0 0 0,0 1-14 0 0,0-1 104 0 0,-8 6 352 0 0,-16 0-64 0 0,19-4-327 0 0,0 0 1 0 0,0-1 0 0 0,0 1 0 0 0,-1-1 0 0 0,1 0 0 0 0,0-1 0 0 0,0 0 0 0 0,-1 0 0 0 0,0 0-66 0 0,-31 2 166 0 0,-9 6-65 0 0,9-1 6 0 0,-26 1-107 0 0,-41-3 158 0 0,-144 20 163 0 0,163-14-24 0 0,68-10-237 0 0,-1-1-1 0 0,-3 0-59 0 0,3-1-3 0 0,0 2-1 0 0,-5 0 4 0 0,-90 6-181 0 0,60-4 154 0 0,-25 4 27 0 0,-5 1 177 0 0,-48-2-177 0 0,58-3-166 0 0,-66 8 371 0 0,92-5-205 0 0,-41 2 0 0 0,-146 9 0 0 0,138-10 0 0 0,17-1 0 0 0,-2-3 0 0 0,-56 3-109 0 0,89-3 138 0 0,-204 20-45 0 0,188-17 23 0 0,-9 4-7 0 0,-23 3-80 0 0,1 2 67 0 0,76-11 11 0 0,1 0 2 0 0,-43 5 0 0 0,15-5 0 0 0,42-4 10 0 0,0 0 0 0 0,0-1 0 0 0,0 1 0 0 0,0-1 0 0 0,0 0-1 0 0,1 0 1 0 0,-1-1 0 0 0,-3-1-10 0 0,-8-1 103 0 0,15 3-98 0 0,0 1 0 0 0,0 0 0 0 0,0-1 0 0 0,0 1 0 0 0,0-1 0 0 0,0 1 0 0 0,0-1 0 0 0,0 0 0 0 0,0 1 0 0 0,0-1 0 0 0,0 0 0 0 0,0 0 0 0 0,0 1 0 0 0,1-1 0 0 0,-1 0 0 0 0,0 0 0 0 0,1 0 1 0 0,-1 0-1 0 0,1 0 0 0 0,-1 0 0 0 0,1 0 0 0 0,-1 0 0 0 0,1 0 0 0 0,-1-2-5 0 0,1-1 49 0 0,-1-1 0 0 0,0 1-1 0 0,1-1 1 0 0,0 1 0 0 0,0-3-49 0 0,0 0 85 0 0,1-4-9 0 0,1 0-1 0 0,-1 0 0 0 0,2 0 0 0 0,1-7-75 0 0,0 5 106 0 0,-1-1-1 0 0,1-12-105 0 0,-1-2 68 0 0,2 1 0 0 0,5-15-68 0 0,0-6 195 0 0,5-52 329 0 0,-7 55-441 0 0,-5 32-52 0 0,0-1 0 0 0,-1 0 0 0 0,0-3-31 0 0,-1 1 45 0 0,1 1-1 0 0,2-8-44 0 0,4-25 186 0 0,-1 0 79 0 0,-4 34-146 0 0,-1 0 0 0 0,0-1 0 0 0,-1-5-119 0 0,4-39 190 0 0,-3 44-193 0 0,-1 0-1 0 0,0 0 1 0 0,-1 0 0 0 0,-1-1 0 0 0,0-2 3 0 0,3-1 55 0 0,-2 18-105 0 0,1 0 1 0 0,-1 0-1 0 0,0 0 1 0 0,1 0-1 0 0,-1-1 1 0 0,0 1 0 0 0,0 0-1 0 0,0 0 1 0 0,0 0-1 0 0,0 0 1 0 0,0-1-1 0 0,-1 1 1 0 0,1 0 49 0 0,0 0-694 0 0,0 1-790 0 0,1 0-3161 0 0,3-2-1349 0 0</inkml:trace>
  <inkml:trace contextRef="#ctx0" brushRef="#br0" timeOffset="660.947">5804 645 11432 0 0,'0'0'521'0'0,"0"0"-10"0"0,-3 7-291 0 0,0 0-192 0 0,0 0 0 0 0,1 0 0 0 0,0 0 0 0 0,0 0 0 0 0,1 0 0 0 0,0 1 0 0 0,0-1 0 0 0,0 0 0 0 0,1 3-28 0 0,-5 162 185 0 0,-1-134 141 0 0,5-33 453 0 0,1-7 964 0 0,4-13-1138 0 0,5-26-212 0 0,-8 34-368 0 0,1-1 0 0 0,0 1-1 0 0,1 0 1 0 0,0-3-25 0 0,7-19 40 0 0,-5 7-12 0 0,0-7-23 0 0,2 0 0 0 0,1 0 0 0 0,2 1 0 0 0,0 0 0 0 0,8-12-5 0 0,3 9 0 0 0,-20 30-2 0 0,-1 0 0 0 0,1 0 0 0 0,0 0 0 0 0,-1 0 0 0 0,1 0 0 0 0,0 0 0 0 0,0 0 0 0 0,-1 0-1 0 0,1 0 1 0 0,0 1 0 0 0,0-1 0 0 0,0 0 0 0 0,0 0 0 0 0,0 1 0 0 0,0-1 0 0 0,0 1-1 0 0,0-1 1 0 0,0 1 0 0 0,0 0 0 0 0,0-1 0 0 0,1 1 0 0 0,-1 0 0 0 0,0 0 0 0 0,0 0 0 0 0,0-1-1 0 0,0 1 1 0 0,1 0 0 0 0,-1 1 0 0 0,0-1 0 0 0,0 0 2 0 0,2 1-10 0 0,-1-1 0 0 0,1 1-1 0 0,0 0 1 0 0,-1 0 0 0 0,0 1 0 0 0,1-1 0 0 0,-1 0-1 0 0,0 1 1 0 0,0-1 0 0 0,1 1 0 0 0,-1 0 0 0 0,-1 0-1 0 0,2 0 11 0 0,3 5-29 0 0,0 1 0 0 0,-1 0 0 0 0,1 0 0 0 0,-2 0 0 0 0,1 0 0 0 0,-1 1 0 0 0,1 2 29 0 0,6 20-27 0 0,4 16 27 0 0,2 7-13 0 0,-6-15 12 0 0,-9-29 1 0 0,1 1 0 0 0,0-1 0 0 0,1 0 0 0 0,4 8 0 0 0,2 11-1 0 0,-9-24 12 0 0,1 1 0 0 0,0-1 0 0 0,0 0 0 0 0,0 0 0 0 0,1 0-11 0 0,12 34 152 0 0,-14-38-80 0 0,-2 2 181 0 0,1-2-176 0 0,0-1-1 0 0,0 0 0 0 0,0 1 0 0 0,0-1 0 0 0,0 0 1 0 0,0 0-1 0 0,0 1 0 0 0,-1-1 0 0 0,1 0 0 0 0,0 1 1 0 0,0-1-1 0 0,0 0 0 0 0,0 1 0 0 0,0-1 0 0 0,0 0 0 0 0,-1 0 1 0 0,1 1-1 0 0,0-1 0 0 0,0 0 0 0 0,0 0 0 0 0,-1 1 1 0 0,1-1-1 0 0,0 0 0 0 0,0 0 0 0 0,-1 0 0 0 0,1 1-76 0 0,-2-1-179 0 0,0 1 0 0 0,0-1-1 0 0,-1 1 1 0 0,1-1 0 0 0,0 0 0 0 0,0 0-1 0 0,-1 0 1 0 0,1 0 0 0 0,0 0-1 0 0,-1 0 180 0 0,-14-5-4984 0 0,4-1-390 0 0</inkml:trace>
  <inkml:trace contextRef="#ctx0" brushRef="#br0" timeOffset="1111.005">5795 845 4608 0 0,'-3'-2'793'0'0,"-11"-5"-1024"0"0,10 5 3707 0 0,4 1 3510 0 0,11-2-6648 0 0,0 1 0 0 0,0 0 0 0 0,0 1 1 0 0,6 0-339 0 0,25-3 100 0 0,13-5-752 0 0,0-2 0 0 0,-1-2 0 0 0,0-3 0 0 0,4-4 652 0 0,17-6-3197 0 0,-74 26 3176 0 0,1-1 1 0 0,-1 1-1 0 0,0-1 0 0 0,0 1 1 0 0,0 0-1 0 0,1 0 1 0 0,-1-1-1 0 0,0 1 1 0 0,1 0-1 0 0,-1 0 0 0 0,0 0 1 0 0,0 1-1 0 0,1-1 1 0 0,-1 0-1 0 0,0 0 1 0 0,0 1-1 0 0,1-1 0 0 0,-1 1 1 0 0,0-1-1 0 0,0 1 1 0 0,1 0 20 0 0,0 1 60 0 0,-1 0 1 0 0,0 0-1 0 0,0 1 0 0 0,1-1 1 0 0,-2 1-1 0 0,1-1 1 0 0,0 1-1 0 0,0-1 0 0 0,-1 1 1 0 0,1-1-1 0 0,-1 1 1 0 0,0-1-1 0 0,0 2-60 0 0,-2 37 969 0 0,0-13-395 0 0,1-18-334 0 0,0-1 1 0 0,0 1 0 0 0,-3 6-241 0 0,2-7 250 0 0,1 0 1 0 0,-1 0 0 0 0,1 6-251 0 0,1-13 206 0 0,0-2 2 0 0,0 0 6 0 0,0 0 29 0 0,0 0 12 0 0,0 0 1 0 0,0 0 29 0 0,0 0 124 0 0,0-1-305 0 0,0 0 0 0 0,1 0 1 0 0,-1 0-1 0 0,0 0 0 0 0,0 0 0 0 0,1 0 0 0 0,-1 0 0 0 0,1 0 0 0 0,-1 0 1 0 0,1 0-1 0 0,-1 0 0 0 0,2 0-104 0 0,-2-1 130 0 0,7-13 232 0 0,-2-1-1 0 0,3-11-361 0 0,1-1 154 0 0,-3 8-62 0 0,3-7-58 0 0,0 0 0 0 0,4-3-34 0 0,-10 23 0 0 0,3-7 0 0 0,1 1 1 0 0,1-1 0 0 0,4-5-1 0 0,-8 14-2 0 0,0 0 1 0 0,0 1-1 0 0,0 0 1 0 0,0 0 0 0 0,0 0-1 0 0,1 1 1 0 0,0-1-1 0 0,0 1 1 0 0,0 0-1 0 0,0 0 1 0 0,1 1 1 0 0,5-4-392 0 0,18-7 542 0 0,-13 10-5449 0 0,-7 5-537 0 0</inkml:trace>
  <inkml:trace contextRef="#ctx0" brushRef="#br0" timeOffset="3855.798">6831 462 8288 0 0,'0'0'190'0'0,"0"0"28"0"0,0 0 7 0 0,1-1-33 0 0,3-3-77 0 0,-3 3 273 0 0,-1 1 109 0 0,0 0 14 0 0,0 0 1 0 0,0 0 0 0 0,0 0 0 0 0,0 0 0 0 0,0 0 0 0 0,0 0 0 0 0,0 0 0 0 0,0 0 0 0 0,0 2-467 0 0,0-1 0 0 0,0 1 0 0 0,0-1 0 0 0,0 1 0 0 0,0-1 1 0 0,0 1-1 0 0,0-1 0 0 0,1 1 0 0 0,-1-1 0 0 0,1 1 0 0 0,-1-1 1 0 0,1 2-47 0 0,1 4 68 0 0,0 24 981 0 0,-1 1 0 0 0,-2 12-1048 0 0,0 7 879 0 0,0-23-41 0 0,1 1-1685 0 0,1 0 0 0 0,2 5 847 0 0,-3 21-16 0 0,1-50 83 0 0,-1 1 0 0 0,1 0 0 0 0,-1 0 0 0 0,0-1 0 0 0,0 1 0 0 0,-1 4-67 0 0,1-8 61 0 0,0 0 0 0 0,0 1 0 0 0,1-1 1 0 0,-1 0-1 0 0,1 0 0 0 0,0 0 0 0 0,-1 0 0 0 0,1 0 0 0 0,0 0 1 0 0,0 0-1 0 0,0 0 0 0 0,1 0 0 0 0,-1 0 0 0 0,0 0 0 0 0,1 0 1 0 0,-1-1-1 0 0,1 1 0 0 0,0-1 0 0 0,-1 1 0 0 0,1-1 1 0 0,0 0-1 0 0,0 1 0 0 0,0-1 0 0 0,0 0 0 0 0,0 0 0 0 0,1 0-61 0 0,1-1 1 0 0,0 0 0 0 0,-1 0 0 0 0,1 0 0 0 0,0-1 0 0 0,0 1-1 0 0,-1-1 1 0 0,1 0 0 0 0,0 0 0 0 0,-1 0 0 0 0,4-2-1 0 0,33-19-885 0 0,-34 18 503 0 0,0 0-1 0 0,-1-1 1 0 0,1 0-1 0 0,-1 0 1 0 0,0 0-1 0 0,0-1 1 0 0,1-3 382 0 0,27-44-2690 0 0,-25 39 2221 0 0,1 0 0 0 0,0 0 1 0 0,1 1-1 0 0,1-2 469 0 0,18-22-17 0 0,-28 36 17 0 0,0 0 0 0 0,0-1 0 0 0,0 1 0 0 0,0 0 0 0 0,0-1 0 0 0,0 1 0 0 0,0-1 0 0 0,0 0 0 0 0,-1 1 0 0 0,1-1 0 0 0,-1 1 0 0 0,1-1 0 0 0,-1 0 0 0 0,0 0 0 0 0,1-2 0 0 0,5-3 1861 0 0,-5 7-539 0 0,-5 5-631 0 0,-5 6-522 0 0,1 1 0 0 0,-3 7-169 0 0,-5 5 758 0 0,14-19-620 0 0,0-1-1 0 0,0 1 0 0 0,0-1 1 0 0,0 1-1 0 0,1 0 0 0 0,0-1 1 0 0,0 1-1 0 0,0 5-137 0 0,-6 18 18 0 0,4-2-18 0 0,1-3 0 0 0,2-22 0 0 0,0 0 0 0 0,0 0 0 0 0,0 0 0 0 0,0 0 0 0 0,0 0 0 0 0,0-1 0 0 0,0 1 0 0 0,0 0 0 0 0,1 0 0 0 0,-1 0 0 0 0,0 0 0 0 0,1 0 0 0 0,-1 0 0 0 0,1 0 0 0 0,-1-1 0 0 0,1 1 0 0 0,-1 0 0 0 0,1 0 0 0 0,-1-1 0 0 0,1 1 0 0 0,0 0 0 0 0,0 0 0 0 0,0 0 0 0 0,0 0 0 0 0,0 0 0 0 0,0 0 0 0 0,0 0 0 0 0,1 0 0 0 0,-1 0 0 0 0,0-1 0 0 0,0 1 0 0 0,1 0 0 0 0,-1-1 0 0 0,1 1 0 0 0,1-2 0 0 0,0 0 0 0 0,0-1 0 0 0,0 1 0 0 0,0-1 0 0 0,-1 0 0 0 0,1 0 0 0 0,-1 0 0 0 0,1 0 0 0 0,1-2 0 0 0,5-5 0 0 0,0-1 0 0 0,-1 0 0 0 0,0 0 0 0 0,-1-1 0 0 0,0 0 0 0 0,0-1 0 0 0,0-3 0 0 0,5-6 0 0 0,1-1 0 0 0,-10 15 0 0 0,-2 7 0 0 0,-1-1 0 0 0,0 1 0 0 0,0 0 0 0 0,0 0 0 0 0,0 0 0 0 0,0 0 0 0 0,0-1 0 0 0,1 1 0 0 0,-1 0 0 0 0,0 0 0 0 0,0 0 0 0 0,0 0 0 0 0,0 0 0 0 0,1 0 0 0 0,-1 0 0 0 0,0 0 0 0 0,0-1 0 0 0,0 1 0 0 0,1 0 0 0 0,-1 0 0 0 0,0 0 0 0 0,0 0 0 0 0,0 0 0 0 0,1 0 0 0 0,-1 0 0 0 0,0 0 0 0 0,0 0 0 0 0,0 0 0 0 0,1 0 0 0 0,-1 0 0 0 0,0 0 0 0 0,0 0 0 0 0,0 1 0 0 0,1-1 0 0 0,-1 0 0 0 0,0 0 0 0 0,0 0 0 0 0,0 0 0 0 0,0 0 0 0 0,1 0 0 0 0,-1 0 0 0 0,0 1 0 0 0,0-1 0 0 0,0 0 0 0 0,0 0 0 0 0,0 0 0 0 0,1 0 0 0 0,-1 0 0 0 0,0 1 0 0 0,0-1 0 0 0,0 0 0 0 0,0 0 0 0 0,0 0 0 0 0,0 1 0 0 0,0-1 0 0 0,0 0 0 0 0,0 0 0 0 0,0 0 0 0 0,0 1 0 0 0,0-1 0 0 0,0 0 0 0 0,0 0 0 0 0,0 0 0 0 0,0 1 0 0 0,0-1 0 0 0,0 0 0 0 0,0 0 0 0 0,0 0 0 0 0,2 11 0 0 0,0 0 0 0 0,-1 0 0 0 0,0 0 0 0 0,-1 1 0 0 0,0-1 0 0 0,-1 5 0 0 0,-1 18 0 0 0,2-29 0 0 0,0-1 0 0 0,0-1 0 0 0,0 1 0 0 0,0 0 0 0 0,1 0 0 0 0,-1-1 0 0 0,1 1 0 0 0,1 2 0 0 0,-2-5 9 0 0,1 0-1 0 0,-1 0 1 0 0,1 0-1 0 0,-1 0 1 0 0,1-1-1 0 0,0 1 1 0 0,-1 0-1 0 0,1 0 1 0 0,0 0-1 0 0,0-1 1 0 0,0 1-1 0 0,-1 0 1 0 0,1-1-1 0 0,0 1 1 0 0,0-1-1 0 0,0 1 1 0 0,0-1-1 0 0,0 0 1 0 0,0 1-1 0 0,0-1 1 0 0,0 0-1 0 0,0 0 0 0 0,0 1 1 0 0,0-1-1 0 0,0 0 1 0 0,0 0-1 0 0,0 0 1 0 0,0 0-1 0 0,0 0 1 0 0,1-1-1 0 0,-1 1 1 0 0,0 0-1 0 0,0 0 1 0 0,0-1-9 0 0,1 1 154 0 0,24-7 960 0 0,-22 5-1626 0 0,0 0 0 0 0,-1 0 0 0 0,1-1 0 0 0,0 0 0 0 0,-1 1 0 0 0,1-1 0 0 0,-1-1 0 0 0,0 1 0 0 0,0 0 0 0 0,2-4 512 0 0,11-12-2044 0 0</inkml:trace>
  <inkml:trace contextRef="#ctx0" brushRef="#br0" timeOffset="4659.989">7417 634 11976 0 0,'0'0'266'0'0,"0"0"44"0"0,0 0 15 0 0,0 0-26 0 0,-1 0-198 0 0,-1 4-90 0 0,0 0-11 0 0,0 0 0 0 0,0 0 0 0 0,0 1 0 0 0,1-1 0 0 0,-1 0 0 0 0,1 1 0 0 0,0-1 0 0 0,0 1 0 0 0,1-1 0 0 0,0 1 0 0 0,-1-1 0 0 0,1 1 0 0 0,1 0 0 0 0,-1-1 0 0 0,1 1 0 0 0,0 3 0 0 0,6 29-53 0 0,-4-28 695 0 0,-1 1 1 0 0,-1 0-1 0 0,1 9-642 0 0,-3-16 150 0 0,1-2-149 0 0,0 1 1 0 0,-1 0 0 0 0,1-1 0 0 0,-1 1 0 0 0,0-1 0 0 0,1 1 0 0 0,-1-1 0 0 0,0 1 0 0 0,0-1 0 0 0,-1 2-2 0 0,-2 2-3 0 0,4-4 3 0 0,-1 1 0 0 0,0-1 0 0 0,1 0 0 0 0,-1 0 0 0 0,0 0 0 0 0,0 0 0 0 0,0 1 0 0 0,0-1 0 0 0,0 0 0 0 0,0-1 0 0 0,0 1 0 0 0,0 0 0 0 0,0 0 0 0 0,-1 0 0 0 0,1-1 0 0 0,0 1 0 0 0,-1 0 0 0 0,1-1 0 0 0,-1 1 0 0 0,-2 0 0 0 0,0 0 0 0 0,-1 0 0 0 0,1-1 0 0 0,-1 0 0 0 0,1 1 0 0 0,-2-1 0 0 0,6-1 0 0 0,0 1 0 0 0,-1 0 0 0 0,1 0 0 0 0,0 0 0 0 0,-1 0 0 0 0,1-1 0 0 0,0 1 0 0 0,-1 0 0 0 0,1 0 0 0 0,0-1 0 0 0,0 1 0 0 0,-1 0 0 0 0,1-1 0 0 0,0 1 0 0 0,0 0 0 0 0,-1-1 0 0 0,1 1 0 0 0,0 0 0 0 0,0-1 0 0 0,0 1 0 0 0,0 0 0 0 0,0-1 0 0 0,0 1 0 0 0,-1-1 0 0 0,1 1 0 0 0,0 0 0 0 0,0-1 0 0 0,0 1 0 0 0,0-2-103 0 0,0 1 0 0 0,0 0 1 0 0,1-1-1 0 0,-1 1 1 0 0,0-1-1 0 0,0 1 0 0 0,1 0 1 0 0,-1-1-1 0 0,1 1 1 0 0,-1 0-1 0 0,1-1 0 0 0,0 1 1 0 0,-1 0-1 0 0,1 0 1 0 0,0-1 102 0 0,18-13-2175 0 0,-17 13 2073 0 0,6-4-1071 0 0,0 1 0 0 0,1 0 0 0 0,-1 0 0 0 0,6-1 1173 0 0,-9 4-106 0 0,1 0-1 0 0,0 0 1 0 0,0 1 0 0 0,0-1 0 0 0,0 1-1 0 0,0 1 1 0 0,0-1 0 0 0,0 1 0 0 0,0 0 0 0 0,0 0-1 0 0,0 1 1 0 0,1 0 106 0 0,-2 0 463 0 0,-1 0 0 0 0,0 1 0 0 0,1 0 0 0 0,-1 0 0 0 0,0 0 0 0 0,0 0 0 0 0,0 0 0 0 0,0 1-463 0 0,-1-1 185 0 0,0 0-1 0 0,0 0 1 0 0,0 0 0 0 0,0 0 0 0 0,1-1 0 0 0,-1 0 0 0 0,1 1 0 0 0,-1-1 0 0 0,1-1-1 0 0,-1 1 1 0 0,3 0-185 0 0,12 1 1513 0 0,-16-1-1356 0 0,0-1 0 0 0,0 0 0 0 0,0 0 0 0 0,1 1 0 0 0,-1-1 0 0 0,0 0 0 0 0,0-1 0 0 0,0 1 0 0 0,3-1-157 0 0,1 0 86 0 0,0-1 0 0 0,0-1 0 0 0,0 1 0 0 0,0-1 0 0 0,0 0 0 0 0,0-1 0 0 0,-1 1 0 0 0,3-3-86 0 0,-4 3 33 0 0,-1 0 0 0 0,0 0 0 0 0,0 0 0 0 0,0 0 1 0 0,0 0-1 0 0,-1-1 0 0 0,1 0 0 0 0,-1 1 1 0 0,0-1-1 0 0,0 0 0 0 0,0 0 0 0 0,0 0 1 0 0,0-2-34 0 0,0-3-5 0 0,0 6 10 0 0,-1 0 0 0 0,0 0 0 0 0,-1 0 0 0 0,1 0 0 0 0,0 0 0 0 0,-1-1 1 0 0,0 1-1 0 0,1 0 0 0 0,-1 0 0 0 0,0 0 0 0 0,-1 0 0 0 0,1-1 0 0 0,-1 1 0 0 0,1 0 1 0 0,-1-1-6 0 0,-1-3 379 0 0,2 7-303 0 0,0-1-1 0 0,0 0 1 0 0,0 0 0 0 0,0 0 0 0 0,0 0 0 0 0,-1 0 0 0 0,1 0 0 0 0,0 1-1 0 0,-1-1 1 0 0,1 0 0 0 0,0 0 0 0 0,-1 0 0 0 0,1 1 0 0 0,-1-1 0 0 0,1 0-1 0 0,-1 0 1 0 0,0 1 0 0 0,1-1 0 0 0,-1 1 0 0 0,0-1 0 0 0,1 1-1 0 0,-2-1-75 0 0,-3 2 859 0 0,2 1-890 0 0,1 0 0 0 0,-1 0 0 0 0,0 0 0 0 0,1 0 0 0 0,-1 1 0 0 0,1-1 0 0 0,0 1 0 0 0,0-1 0 0 0,0 1 0 0 0,0 0 0 0 0,0 0 0 0 0,1 0 0 0 0,-1 0 0 0 0,1 0 1 0 0,0 0-1 0 0,0 0 0 0 0,-1 2 31 0 0,-2 10-116 0 0,1 0 0 0 0,0 0-1 0 0,0 5 117 0 0,-6 27 0 0 0,9-44 0 0 0,0-1 0 0 0,0 1 0 0 0,0 0 0 0 0,0 0 0 0 0,0 0 0 0 0,1-1 0 0 0,-1 1 0 0 0,1 0 0 0 0,0 0 0 0 0,0-1 0 0 0,0 1 0 0 0,0 0 0 0 0,0-1 0 0 0,1 1 0 0 0,2 3 0 0 0,-2-5 45 0 0,-1 0-1 0 0,1 0 0 0 0,-1-1 0 0 0,0 1 0 0 0,1 0 0 0 0,0-1 1 0 0,-1 1-1 0 0,1-1 0 0 0,-1 1 0 0 0,1-1 0 0 0,0 0 1 0 0,-1 0-1 0 0,1 0 0 0 0,-1 0 0 0 0,1 0 0 0 0,0 0 0 0 0,-1 0 1 0 0,1 0-1 0 0,0-1 0 0 0,-1 1 0 0 0,1-1 0 0 0,-1 1 0 0 0,1-1 1 0 0,-1 0-1 0 0,1 0-44 0 0,3-1 279 0 0,3-1-120 0 0,-1-1-1 0 0,1 0 0 0 0,-1 0 1 0 0,4-3-159 0 0,17-10-26 0 0,-21 14 26 0 0,-1-1 0 0 0,1 1 0 0 0,0-1 0 0 0,-1-1 0 0 0,0 1 0 0 0,0-1 0 0 0,0 0 0 0 0,-1-1 0 0 0,0 1 0 0 0,0-1 0 0 0,0 0 0 0 0,2-4 0 0 0,-4 6 0 0 0,-2 3 0 0 0,-1 1 0 0 0,1-1 0 0 0,-1 1 0 0 0,1-1 0 0 0,-1 0 0 0 0,1 1 0 0 0,-1-1 0 0 0,0 0 0 0 0,1 1 0 0 0,-1-1 0 0 0,0 0 0 0 0,1 0 0 0 0,-1 1 0 0 0,0-1 0 0 0,0 0 0 0 0,0 0 0 0 0,0 1 0 0 0,0-1 0 0 0,0 0 0 0 0,0 0 0 0 0,0 0 0 0 0,1 1 0 0 0,-1-1 0 0 0,0 1 0 0 0,0-1 0 0 0,0 0 0 0 0,0 1 0 0 0,0-1 0 0 0,0 1 0 0 0,0-1 0 0 0,-1 0 0 0 0,1 1 0 0 0,0-1 0 0 0,0 1 0 0 0,0-1 0 0 0,-1 1 0 0 0,1-1 0 0 0,0 1 0 0 0,0-1 0 0 0,-1 0 0 0 0,0 0 0 0 0,-4-5 0 0 0,-1 6-64 0 0,-4-3-1489 0 0,4 2-3240 0 0,5 1-820 0 0</inkml:trace>
  <inkml:trace contextRef="#ctx0" brushRef="#br0" timeOffset="5609.02">8041 632 6448 0 0,'2'1'585'0'0,"-2"3"-485"0"0,10-2-89 0 0,56 5 2013 0 0,-31-2-1566 0 0,-26-5 98 0 0,19 1 494 0 0,29 0-608 0 0,-55-1 46 0 0,2 0 22 0 0,52 0 98 0 0,19-2-608 0 0,-7 2 0 0 0,-24-1 0 0 0,-10 0 0 0 0,11 3 0 0 0,27 1 0 0 0,1-3 0 0 0,4-3 0 0 0,-23 0 0 0 0,0 2 0 0 0,0 2 0 0 0,38 7 0 0 0,-32-4 0 0 0,0-2 0 0 0,30-3 0 0 0,-7-1 0 0 0,97 9 0 0 0,-87-3 0 0 0,-44-4-5 0 0,10-3 5 0 0,-9 1 23 0 0,12 1-23 0 0,197 3 202 0 0,50 3 26 0 0,-174-2-196 0 0,43-7-32 0 0,12-1 16 0 0,131 0 172 0 0,-239 4-171 0 0,-4 1-446 0 0,-26-3-3082 0 0,-21 0-802 0 0</inkml:trace>
  <inkml:trace contextRef="#ctx0" brushRef="#br0" timeOffset="8461.296">11420 152 4608 0 0,'-9'2'224'0'0,"9"-2"-96"0"0,0 0 51 0 0,0 0 212 0 0,0 0 97 0 0,0 0 22 0 0,0 0 2 0 0,0 0 0 0 0,0 0 0 0 0,0 0 0 0 0,0 0 0 0 0,0 0 0 0 0,0 0 0 0 0,0 0 0 0 0,0 0-70 0 0,7 4 166 0 0,-3-3-419 0 0,-1 1-1 0 0,1 0 1 0 0,-1-1-1 0 0,0 1 0 0 0,1 1 1 0 0,-1-1-1 0 0,0 0 1 0 0,0 1-1 0 0,2 1-188 0 0,24 30 1350 0 0,-10-11-1229 0 0,-2 1 1 0 0,-1 1-1 0 0,-1 1 1 0 0,-1 0 0 0 0,2 7-122 0 0,23 52 1882 0 0,-18-42-1705 0 0,-3-8-189 0 0,2 8 12 0 0,19 31 0 0 0,36 70 1440 0 0,-36-78-832 0 0,-25-43-608 0 0,-10-18 0 0 0,-1 0 0 0 0,0 0 0 0 0,0 0 0 0 0,-1 1 0 0 0,3 4 0 0 0,-3-4 0 0 0,1 0 0 0 0,0 0 0 0 0,1 0 0 0 0,-1 0 0 0 0,3 1 0 0 0,-2-1 0 0 0,0 1 0 0 0,0-1 0 0 0,0 1 0 0 0,1 5 0 0 0,11 26 0 0 0,13 22 0 0 0,-23-48 0 0 0,-1-3 0 0 0,-3-5 0 0 0,0-1 0 0 0,-1 0 0 0 0,1 0 0 0 0,-1 1 0 0 0,0-1 0 0 0,1 4 0 0 0,-1-4 0 0 0,0 0 0 0 0,0 0 0 0 0,0 0 0 0 0,1 0 0 0 0,-1 0 0 0 0,1-1 0 0 0,0 1 0 0 0,0 0 0 0 0,6 10 0 0 0,10 12 0 0 0,-11-17 5 0 0,-3-7 30 0 0,-3-2-3 0 0,0 2 339 0 0,-1-1 117 0 0,0 0 21 0 0,0 0-134 0 0,0 0-576 0 0,0 0-250 0 0,0 0-49 0 0,0 0-79 0 0,6-15-2297 0 0,-2 4 1853 0 0</inkml:trace>
  <inkml:trace contextRef="#ctx0" brushRef="#br0" timeOffset="8729.815">12265 736 10136 0 0,'14'-2'272'0'0,"-13"2"78"0"0,-9 1 36 0 0,5 0-342 0 0,0 0-1 0 0,0 0 1 0 0,0 1 0 0 0,0 0 0 0 0,0-1 0 0 0,0 1 0 0 0,0 0 0 0 0,1 1-1 0 0,-2 0-43 0 0,-6 5 623 0 0,-51 31 1936 0 0,31-22-2235 0 0,20-11-253 0 0,-1 0 0 0 0,1 0 0 0 0,0 1 0 0 0,-2 2-71 0 0,-4 3 62 0 0,0-1 0 0 0,0 0 0 0 0,-2-1 0 0 0,1-1 1 0 0,-2-1-63 0 0,0 2 131 0 0,16-9-28 0 0,0 0 0 0 0,1 0 0 0 0,-1 0 0 0 0,0-1-1 0 0,0 1 1 0 0,0-1 0 0 0,-2 1-103 0 0,4-2-1489 0 0,1 0-3968 0 0</inkml:trace>
  <inkml:trace contextRef="#ctx0" brushRef="#br0" timeOffset="8994.375">12197 476 13824 0 0,'-4'0'674'0'0,"-3"1"-585"0"0,0 1 0 0 0,1 0 0 0 0,-1 0 0 0 0,1 0 0 0 0,-1 1 0 0 0,1 0 0 0 0,0 0-1 0 0,0 1 1 0 0,-5 3-89 0 0,-9 5 38 0 0,-3 2 292 0 0,-20 15-330 0 0,27-18 423 0 0,0 0 1 0 0,0-1-1 0 0,-1-1 0 0 0,-11 4-423 0 0,0 3 22 0 0,22-11-36 0 0,0-2 0 0 0,0 1 0 0 0,-1-1 0 0 0,1 0 0 0 0,-7 2 14 0 0,12-5-337 0 0,1 0-138 0 0,1-1-1022 0 0,1-6-3961 0 0</inkml:trace>
  <inkml:trace contextRef="#ctx0" brushRef="#br0" timeOffset="9174.35">12097 343 13824 0 0,'-6'6'674'0'0,"-7"7"-436"0"0,-1-2 0 0 0,0 0 1 0 0,-1 0-1 0 0,0-2 0 0 0,-1 0 0 0 0,-6 3-238 0 0,-29 17 1283 0 0,-8 2-1124 0 0,44-24-153 0 0,12-5 2 0 0,-1 0 0 0 0,0-1 0 0 0,0 0 0 0 0,0 0 0 0 0,0 0 0 0 0,0-1 0 0 0,0 1 0 0 0,0-1 0 0 0,-3 0-8 0 0,5 0 371 0 0,1-1 598 0 0,1 1-965 0 0,-1 0 0 0 0,1 0 0 0 0,0 0 0 0 0,0 0 0 0 0,0 0-1 0 0,0 0 1 0 0,-1 0 0 0 0,1 0 0 0 0,0 0 0 0 0,0-1 0 0 0,0 1 0 0 0,0 0 0 0 0,0 0-1 0 0,-1 0 1 0 0,1 0 0 0 0,0 0 0 0 0,0-1 0 0 0,0 1 0 0 0,0 0 0 0 0,0 0 0 0 0,0 0-1 0 0,0 0 1 0 0,0-1 0 0 0,0 1 0 0 0,0 0 0 0 0,0 0 0 0 0,0 0 0 0 0,0 0 0 0 0,0-1-1 0 0,0 1 1 0 0,0 0 0 0 0,0 0 0 0 0,0 0 0 0 0,0-1 0 0 0,0 1 0 0 0,0 0 0 0 0,0 0-1 0 0,0 0 1 0 0,0 0 0 0 0,0-1 0 0 0,0 1 0 0 0,0 0 0 0 0,0 0 0 0 0,0 0 0 0 0,0 0-1 0 0,1-1 1 0 0,-1 1 0 0 0,0 0 0 0 0,0 0 0 0 0,0 0 0 0 0,0 0 0 0 0,0 0-4 0 0,4-8-648 0 0,0 0 0 0 0,0 1 1 0 0,0 0-1 0 0,1 0 0 0 0,2-3 648 0 0,18-21-3984 0 0,-13 15 1938 0 0</inkml:trace>
  <inkml:trace contextRef="#ctx0" brushRef="#br0" timeOffset="9514.486">12038 138 11976 0 0,'0'-2'81'0'0,"0"0"1"0"0,-1 0 0 0 0,1 0 0 0 0,0 0-1 0 0,-1 0 1 0 0,1 0 0 0 0,-1 0 0 0 0,0 0-1 0 0,0 0 1 0 0,0 1 0 0 0,0-1 0 0 0,0-1-82 0 0,0 3 20 0 0,-1-1 1 0 0,1 0 0 0 0,0 1 0 0 0,0-1-1 0 0,0 1 1 0 0,0 0 0 0 0,0-1 0 0 0,-1 1-1 0 0,1 0 1 0 0,0 0 0 0 0,0 0 0 0 0,-1 0-1 0 0,1 0 1 0 0,0 0 0 0 0,0 0 0 0 0,0 0-1 0 0,-1 0 1 0 0,1 1 0 0 0,0-1-1 0 0,0 0 1 0 0,0 1 0 0 0,-1-1-21 0 0,-86 26 4334 0 0,70-20-4048 0 0,0 1-1 0 0,0 1 0 0 0,1 1 0 0 0,0 0 1 0 0,1 1-1 0 0,-8 6-285 0 0,-5 4-36 0 0,-101 61-1348 0 0,120-73 872 0 0</inkml:trace>
  <inkml:trace contextRef="#ctx0" brushRef="#br0" timeOffset="10317.689">10134 476 8288 0 0,'0'0'190'0'0,"0"0"28"0"0,0 0 7 0 0,6-11 82 0 0,-5 9 63 0 0,2 5 485 0 0,5 15 1547 0 0,10 14 71 0 0,-13-24-2473 0 0,1 0 0 0 0,0 0 0 0 0,1-1 0 0 0,-1 1 0 0 0,2-1 0 0 0,3 2 0 0 0,11 9 0 0 0,-15-11 0 0 0,0-1 0 0 0,0-1 0 0 0,1 1 0 0 0,0-1 0 0 0,0 0 0 0 0,1-1 0 0 0,6 3 0 0 0,15 4 0 0 0,-1 1 0 0 0,0 2 0 0 0,-1 1 0 0 0,1 2 0 0 0,-25-15 0 0 0,0 1 0 0 0,0 0 0 0 0,-1 0 0 0 0,1 0 0 0 0,-1 0 0 0 0,0 1 0 0 0,0-1 0 0 0,0 1 0 0 0,1 3 0 0 0,-2-5 0 0 0,-1 0 0 0 0,0 0 0 0 0,0 0 0 0 0,0 1 0 0 0,-1-1 0 0 0,1 0 0 0 0,0 1 0 0 0,-1-1 0 0 0,1 1 0 0 0,-1-1 0 0 0,0 1 0 0 0,0-1 0 0 0,0 1 0 0 0,0-1 0 0 0,-1 1 0 0 0,1-1 0 0 0,0 1 0 0 0,-2 1 0 0 0,1 1 0 0 0,0 0 0 0 0,-1 0 0 0 0,0-1 0 0 0,0 1 0 0 0,0 0 0 0 0,-1-1 0 0 0,0 1 0 0 0,0-1 0 0 0,0 0 0 0 0,0 0 0 0 0,-1 0 0 0 0,-1 2 0 0 0,-32 25 544 0 0,0-2 0 0 0,-2-2 0 0 0,-19 10-544 0 0,51-33-19 0 0,-2 2-298 0 0,1 1 0 0 0,-1-1 0 0 0,-5 7 317 0 0,-2 2-510 0 0</inkml:trace>
  <inkml:trace contextRef="#ctx0" brushRef="#br0" timeOffset="11623.558">12369 1725 3224 0 0,'0'0'399'0'0,"0"0"465"0"0,0 0 205 0 0,7-1 713 0 0,-5 3 1636 0 0,-2 9-2738 0 0,1-7-508 0 0,-1-1 0 0 0,0 0 0 0 0,0 1 0 0 0,0-1 0 0 0,-1 0 0 0 0,1 1 0 0 0,-1-1 0 0 0,0 0 0 0 0,0 0 0 0 0,0 0 0 0 0,0 1 0 0 0,-1-1 0 0 0,0 2-172 0 0,1-4 46 0 0,-27 47 1383 0 0,-1-1-1 0 0,-26 29-1428 0 0,44-61 133 0 0,1 0 0 0 0,1 0-1 0 0,-2 5-132 0 0,-16 27 242 0 0,-4 4 9 0 0,17-27 122 0 0,-14 19-373 0 0,-130 170 1087 0 0,126-164-816 0 0,-25 50-271 0 0,55-93 10 0 0,-5 4-55 0 0,5-6-123 0 0,-1 0 0 0 0,1 0 0 0 0,0 0 0 0 0,0 0 0 0 0,0 0 0 0 0,1 0 0 0 0,-1 0 0 0 0,1 1 0 0 0,0-1 168 0 0,2-4-4340 0 0,5 0-1386 0 0</inkml:trace>
  <inkml:trace contextRef="#ctx0" brushRef="#br0" timeOffset="12063.116">12409 1907 2304 0 0,'0'-1'167'0'0,"0"-3"218"0"0,0 3 1438 0 0,0 1 614 0 0,0 0 115 0 0,0 0-264 0 0,9 0-688 0 0,-5 0-1447 0 0,-1 0 0 0 0,0 1 0 0 0,0 0 0 0 0,-1-1 0 0 0,1 1 0 0 0,0 0 1 0 0,0 0-1 0 0,0 0 0 0 0,0 1 0 0 0,-1-1 0 0 0,1 1 0 0 0,-1-1 0 0 0,1 1 1 0 0,-1 0-1 0 0,1 0 0 0 0,-1 0 0 0 0,0 0 0 0 0,1 2-153 0 0,5 6 150 0 0,0 0 1 0 0,-1 1-1 0 0,6 10-150 0 0,6 9 148 0 0,-15-24-137 0 0,-1-2-1 0 0,-1-1 0 0 0,1 1 0 0 0,-1-1 0 0 0,0 1 0 0 0,0 0 0 0 0,0 0-1 0 0,0 1-9 0 0,16 36 76 0 0,-14-32-191 0 0,0-1 1 0 0,0 1 0 0 0,-1 0 0 0 0,0 0-1 0 0,0 5 116 0 0,-2-6-225 0 0</inkml:trace>
  <inkml:trace contextRef="#ctx0" brushRef="#br0" timeOffset="12369.856">12175 2232 6912 0 0,'0'0'314'0'0,"2"0"-6"0"0,9 0 550 0 0,-1 1-1 0 0,1 1 1 0 0,-1-1-1 0 0,5 3-857 0 0,23 2 2978 0 0,-13-3-2437 0 0,0 1 0 0 0,0 1 0 0 0,21 8-541 0 0,-40-11 19 0 0,1 1-1 0 0,-1 1 1 0 0,1-1 0 0 0,-1 1-1 0 0,3 2-18 0 0,-4-2-60 0 0,-4-2-1041 0 0,-1 6-4092 0 0</inkml:trace>
  <inkml:trace contextRef="#ctx0" brushRef="#br0" timeOffset="12659.75">12038 2512 9216 0 0,'0'0'706'0'0,"15"6"-287"0"0,-11-4-21 0 0,-1 1-1 0 0,1-1 1 0 0,0 0-1 0 0,-1-1 1 0 0,1 1-1 0 0,0 0 1 0 0,0-1 0 0 0,1 0-398 0 0,1 1 412 0 0,0 0 1 0 0,-1 0-1 0 0,1 1 1 0 0,2 1-413 0 0,61 33 2267 0 0,-44-21-1647 0 0,0 2 0 0 0,-2 1 0 0 0,0 1 0 0 0,11 12-620 0 0,-15-10-1193 0 0,-18-21-44 0 0,-1-1-62 0 0,0 0-11 0 0</inkml:trace>
  <inkml:trace contextRef="#ctx0" brushRef="#br0" timeOffset="14650.321">11595 740 2760 0 0,'0'0'373'0'0,"0"0"527"0"0,0 0 232 0 0,0 0 48 0 0,0 0-59 0 0,0 0-289 0 0,0 0-126 0 0,0 0-30 0 0,0 0-36 0 0,0 0-136 0 0,0 0-66 0 0,11 11 597 0 0,-9-8-958 0 0,0 1 1 0 0,0 0-1 0 0,-1-1 1 0 0,1 1-1 0 0,-1 0 1 0 0,0 0-1 0 0,0 0 1 0 0,0 0-1 0 0,-1 3-77 0 0,2 38 558 0 0,-2-35-457 0 0,0 5 38 0 0,2-1-1 0 0,0 0 1 0 0,2 5-139 0 0,2 20 227 0 0,35 233 942 0 0,-7-15 437 0 0,-30-220-1367 0 0,-3-21-36 0 0,1-1 0 0 0,1 1 0 0 0,3 11-203 0 0,4 11 236 0 0,-2 0 0 0 0,-1 2-236 0 0,2 25 219 0 0,-2-16 394 0 0,8 29-613 0 0,-11-63 76 0 0,0-1 0 0 0,1 0 0 0 0,0 0 0 0 0,1-1-1 0 0,1 1 1 0 0,5 7-76 0 0,-9-15 34 0 0,0 0-1 0 0,0-1 1 0 0,-1 1 0 0 0,1 3-34 0 0,6 14 249 0 0,-7-19-204 0 0,-1-2-30 0 0,1 1 0 0 0,-1 0 0 0 0,0-1 0 0 0,0 1 0 0 0,0 0 0 0 0,0 0 0 0 0,0 0 0 0 0,-1 0 0 0 0,1 0 0 0 0,-1 0 0 0 0,0 0 0 0 0,0 1-15 0 0,3 32 0 0 0,0-25 0 0 0,-3-4 0 0 0,0 0 11 0 0,1-1 32 0 0,1 1-22 0 0,-1-5 22 0 0,1 3-33 0 0,4 5 2 0 0,-5-9 47 0 0,-1-1 8 0 0,0 0-23 0 0,14 2-1127 0 0,20-7-6071 0 0,-33 5 6282 0 0,-1 0 54 0 0,0 0 232 0 0,22 3-2710 0 0,-22-3 812 0 0</inkml:trace>
  <inkml:trace contextRef="#ctx0" brushRef="#br0" timeOffset="15411.671">11956 2198 3224 0 0,'0'0'143'0'0,"0"0"223"0"0,0 0 837 0 0,0 0 363 0 0,0 0 70 0 0,0 0-149 0 0,0 0-698 0 0,0 0-306 0 0,0 0-60 0 0,0 0-50 0 0,0 0-177 0 0,0 0-72 0 0,0 0-17 0 0,0 0 9 0 0,-3 7 432 0 0,-33 10 1350 0 0,33-16-1810 0 0,1 0 0 0 0,-1 0 0 0 0,0 0 0 0 0,0-1 0 0 0,0 1 0 0 0,0-1 0 0 0,0 0 0 0 0,-2 0-88 0 0,-2 1 99 0 0,-85 9 605 0 0,-62-2-704 0 0,-26-2 418 0 0,132-4-367 0 0,-65 5 247 0 0,-98 2 347 0 0,107-4-310 0 0,27 0-325 0 0,-249 11 315 0 0,-145 3 174 0 0,295-11-400 0 0,-68 0-27 0 0,-66-2 66 0 0,251-6-146 0 0,-3 1-208 0 0,-25-4 216 0 0,64 2-5275 0 0,8-2-561 0 0</inkml:trace>
  <inkml:trace contextRef="#ctx0" brushRef="#br0" timeOffset="16114.626">11857 1391 5984 0 0,'0'0'273'0'0,"0"0"-5"0"0,-4 3-161 0 0,-11 8 4429 0 0,15-11-4265 0 0,-1 1 0 0 0,1-1 0 0 0,0 1 0 0 0,-1-1 0 0 0,1 1 0 0 0,0 0 0 0 0,0-1 0 0 0,-1 1 0 0 0,1 0 0 0 0,0-1-1 0 0,0 1 1 0 0,0-1 0 0 0,0 1 0 0 0,0 0 0 0 0,0-1 0 0 0,0 1 0 0 0,0 0-271 0 0,0 0 138 0 0,-9 19 342 0 0,8-9-23 0 0,-1 0 1 0 0,0 0 0 0 0,0 0-1 0 0,-2 0 1 0 0,1 0 0 0 0,-1-1 0 0 0,-1 2-458 0 0,-7 20-806 0 0,9-24 734 0 0,-1-1 0 0 0,0 1 0 0 0,0-1 0 0 0,0 0 0 0 0,-3 2 72 0 0,-10 18 187 0 0,11-17-130 0 0,0-1 1 0 0,0 0 0 0 0,-5 4-58 0 0,-5 7 136 0 0,13-17-96 0 0,0 0 1 0 0,0 0-1 0 0,-1-1 0 0 0,1 1 0 0 0,-1-1 1 0 0,1 0-1 0 0,-1 0 0 0 0,0 0 1 0 0,-1 0-41 0 0,-4 2 224 0 0,6-3-183 0 0,1 0 0 0 0,0 0 1 0 0,-1 0-1 0 0,1-1 1 0 0,-1 1-1 0 0,1-1 0 0 0,-1 1 1 0 0,1-1-1 0 0,-1 0 1 0 0,1 0-1 0 0,-1 0 0 0 0,1 0 1 0 0,-1-1-1 0 0,1 1 0 0 0,-1-1 1 0 0,1 1-1 0 0,-1-1 1 0 0,1 0-1 0 0,0 0 0 0 0,-1 0 1 0 0,1 0-1 0 0,0-1 0 0 0,0 1 1 0 0,-2-2-42 0 0,-5-4 97 0 0,1 0 0 0 0,0-1 0 0 0,0 0 1 0 0,0 0-1 0 0,1-2-97 0 0,4 6 21 0 0,-3-4 22 0 0,0 0 0 0 0,1-1 1 0 0,1 1-1 0 0,-1-1 0 0 0,1 0 0 0 0,0-2-43 0 0,-15-32 82 0 0,10 19-25 0 0,8 21-337 0 0,0 0 0 0 0,0 0 0 0 0,0 0 1 0 0,0 0-1 0 0,-1 0 0 0 0,1 0 0 0 0,-1 0 1 0 0,-1-1 279 0 0,0 1-6917 0 0</inkml:trace>
  <inkml:trace contextRef="#ctx0" brushRef="#br0" timeOffset="17938.045">10650 2171 2304 0 0,'0'0'101'0'0,"0"0"261"0"0,0 0 1007 0 0,0 0 440 0 0,0 0 88 0 0,0 0-151 0 0,0 0-721 0 0,0 0-317 0 0,0 0-61 0 0,-10 2 965 0 0,8-2-1559 0 0,0 0-12 0 0,0 0 1 0 0,0 0 0 0 0,0 0-1 0 0,0 0 1 0 0,0 0 0 0 0,0 1-1 0 0,0-1 1 0 0,0 1 0 0 0,-2 0-42 0 0,3 0 80 0 0,-24 3 606 0 0,25-4-556 0 0,0 0-2 0 0,0 0 0 0 0,0 0-6 0 0,0 0-20 0 0,-7 4 155 0 0,4-4-361 0 0,3 0 132 0 0,0 0 1 0 0,0 0-1 0 0,0 0 0 0 0,0 0 1 0 0,0 0-1 0 0,0 0 0 0 0,-1 0 1 0 0,1-1-1 0 0,0 1 0 0 0,0 0 1 0 0,0 0-1 0 0,0 0 0 0 0,0 0 1 0 0,0 0-1 0 0,0 0 0 0 0,0 0 1 0 0,0 0-1 0 0,0-1 0 0 0,0 1 1 0 0,0 0-1 0 0,0 0 0 0 0,0 0 1 0 0,-1 0-1 0 0,1 0 0 0 0,0 0 1 0 0,0-1-1 0 0,0 1 0 0 0,0 0 1 0 0,0 0-1 0 0,0 0 0 0 0,1 0 1 0 0,-1 0-1 0 0,0 0 0 0 0,0 0 1 0 0,0-1-1 0 0,0 1 0 0 0,0 0 1 0 0,0 0-1 0 0,0 0 0 0 0,0 0 1 0 0,0 0-1 0 0,0 0 0 0 0,0 0 1 0 0,0-1-1 0 0,0 1 0 0 0,0 0 1 0 0,0 0-1 0 0,1 0 0 0 0,-1 0 1 0 0,0 0-1 0 0,0 0 0 0 0,0 0-28 0 0,1-1 77 0 0,-1 1 107 0 0,0 0 24 0 0,0 0 0 0 0,0 0-24 0 0,-2 1-175 0 0,0 0 0 0 0,1-1 0 0 0,-1 1 0 0 0,1 1 0 0 0,-1-1 0 0 0,1 0 0 0 0,0 0 0 0 0,0 0 0 0 0,-1 1 0 0 0,1-1 0 0 0,0 1-9 0 0,-4 3 43 0 0,-26 21 21 0 0,-1-2 0 0 0,-1-2 0 0 0,-7 2-64 0 0,20-11 29 0 0,-12 11-101 0 0,25-18 73 0 0,0-1 1 0 0,-1 1-1 0 0,1-1 0 0 0,-9 4-1 0 0,9-6 0 0 0,5 4 0 0 0,5 0 0 0 0,-2-6 8 0 0,1 1 0 0 0,0-1 0 0 0,-1 1 0 0 0,1-1 0 0 0,0 0 0 0 0,0 1-1 0 0,0-1 1 0 0,-1 0 0 0 0,1 0 0 0 0,1 0 0 0 0,-1-1 0 0 0,0 1-1 0 0,0 0 1 0 0,0-1 0 0 0,0 0 0 0 0,0 1 0 0 0,2-1-8 0 0,10 2 129 0 0,0 1 0 0 0,0 0 0 0 0,8 4-129 0 0,5 1 159 0 0,27 6 135 0 0,35 9-36 0 0,-86-22-400 0 0,1 0-1 0 0,-1 0 0 0 0,1 1 1 0 0,-1-1-1 0 0,0 1 0 0 0,0 0 1 0 0,0 0-1 0 0,0 0 0 0 0,0 0 1 0 0,0 0-1 0 0,2 3 143 0 0,2 5-839 0 0</inkml:trace>
  <inkml:trace contextRef="#ctx0" brushRef="#br0" timeOffset="20457.719">9714 1899 2304 0 0,'1'0'167'0'0,"2"0"25"0"0,-2 0 625 0 0,-1 0 260 0 0,0 0 47 0 0,0 0-56 0 0,0 0-277 0 0,0 0-119 0 0,0 0-28 0 0,1 1 2527 0 0,-5 4-1904 0 0,-12 7-1342 0 0,7-6 489 0 0,-18 15 593 0 0,13-10-673 0 0,-3 2-47 0 0,-17 7 178 0 0,25-14-379 0 0,8-5-73 0 0,0 0 0 0 0,0-1 0 0 0,0 1 0 0 0,-1 0 0 0 0,1 0 0 0 0,0-1 0 0 0,0 1 0 0 0,-1-1 0 0 0,1 1 0 0 0,-1-1-13 0 0,-1 1 20 0 0,1 0-1 0 0,-1 0 0 0 0,1 1 1 0 0,0-1-1 0 0,0 1 1 0 0,-1-1-1 0 0,1 1 0 0 0,0-1 1 0 0,0 1-1 0 0,1 0 1 0 0,-3 2-20 0 0,-19 25 118 0 0,22-28-118 0 0,-3 8 54 0 0,4-8-46 0 0,-1 0 0 0 0,1 0 0 0 0,-1 0 0 0 0,1 0 0 0 0,-1 0 0 0 0,1 0 0 0 0,-1-1 0 0 0,1 1 0 0 0,-1 0 0 0 0,0 0 0 0 0,1-1 0 0 0,-1 1 0 0 0,0 0 0 0 0,0-1 0 0 0,1 1-1 0 0,-1 0-7 0 0,-1 0 10 0 0,0 0-1 0 0,0 0 0 0 0,0 0 0 0 0,0 0 1 0 0,1 0-1 0 0,-1 1 0 0 0,0-1 0 0 0,1 1 1 0 0,-1-1-1 0 0,1 1 0 0 0,0 0 0 0 0,0-1 1 0 0,-1 1-1 0 0,1 0 0 0 0,0 1-9 0 0,0-1 7 0 0,-1 0 0 0 0,1 0 0 0 0,-1-1 0 0 0,1 1 0 0 0,-1 0 0 0 0,1 0 0 0 0,-1-1-1 0 0,0 1 1 0 0,0-1 0 0 0,0 0 0 0 0,0 0 0 0 0,0 1-7 0 0,-16 11 45 0 0,13-8 27 0 0,-1 0 1 0 0,0 0-1 0 0,0 0 0 0 0,0-1 1 0 0,0 0-1 0 0,-1 0 0 0 0,0-1 1 0 0,-2 1-73 0 0,8-3 60 0 0,0 0 1 0 0,-1 0 0 0 0,1-1-1 0 0,-1 1 1 0 0,1 1 0 0 0,0-1-1 0 0,0 0 1 0 0,0 0-1 0 0,0 0 1 0 0,-1 0 0 0 0,2 1-1 0 0,-1-1 1 0 0,-1 2-61 0 0,1-1 75 0 0,0-1 0 0 0,0 1 1 0 0,0 0-1 0 0,-1-1 0 0 0,1 1 0 0 0,-1-1 1 0 0,1 0-1 0 0,-1 1 0 0 0,-1 0-75 0 0,-8 5-36 0 0,7-5-108 0 0,0 0 0 0 0,0 1 0 0 0,0-1 0 0 0,1 1 1 0 0,-1 0-1 0 0,1 0 0 0 0,-1 0 0 0 0,1 1 0 0 0,0-1 0 0 0,-2 4 144 0 0,-15 18-229 0 0,15-18 263 0 0,0-1-1 0 0,0 1 0 0 0,0 0 0 0 0,0 1-33 0 0,3-5 64 0 0,0 0-1 0 0,0 0 1 0 0,0 0-1 0 0,-1 0 1 0 0,1 0-1 0 0,-1-1 1 0 0,-1 2-64 0 0,1-1 36 0 0,0 0 0 0 0,0 0 0 0 0,0 0 0 0 0,0 0 0 0 0,0 1-1 0 0,0 1-35 0 0,0-1 0 0 0,0 0 0 0 0,0 0 0 0 0,-1-1 0 0 0,0 1 0 0 0,1-1-1 0 0,-3 2 1 0 0,-18 17 12 0 0,16-12 13 0 0,-1 0-1 0 0,-1-1 1 0 0,0 0-25 0 0,3-2 29 0 0,-1 0 0 0 0,1 0 1 0 0,0 1-1 0 0,-4 6-29 0 0,-10 12 15 0 0,17-21-13 0 0,0-1-1 0 0,0 1 0 0 0,0-1 0 0 0,1 1 0 0 0,0 0 1 0 0,0 0-1 0 0,0 1 0 0 0,-1 3-1 0 0,2-4 14 0 0,1 1 0 0 0,-2-1 1 0 0,1 0-1 0 0,-1 0 0 0 0,1 0 0 0 0,-1-1 0 0 0,-1 1 0 0 0,0 1-14 0 0,3-4 6 0 0,0 0-1 0 0,0 0 1 0 0,0 0 0 0 0,0 1-1 0 0,0-1 1 0 0,0 0-1 0 0,1 1 1 0 0,-1-1-1 0 0,1 2-5 0 0,-1-1 4 0 0,1-1 0 0 0,-1 1-1 0 0,1-1 1 0 0,-1 1 0 0 0,0-1 0 0 0,0 1-1 0 0,-1 1-3 0 0,-8 9 1 0 0,9-11 0 0 0,-1 0-1 0 0,1 0 1 0 0,-1 0 0 0 0,1 0 0 0 0,0 0 0 0 0,0 0-1 0 0,0 0 1 0 0,0 1 0 0 0,0-1 0 0 0,0 1 0 0 0,1-1-1 0 0,-1 0 1 0 0,1 1-1 0 0,-1 1 4 0 0,0 0 0 0 0,0-1 0 0 0,0 1 1 0 0,-1 0-1 0 0,1-1 0 0 0,-1 1 0 0 0,0-1 0 0 0,0 1 0 0 0,0-1 0 0 0,0 0 0 0 0,-1 0 0 0 0,1 0 0 0 0,-4 2-4 0 0,6-4 0 0 0,-1-1 0 0 0,1 0 0 0 0,-1 1 0 0 0,1-1 0 0 0,0 1 0 0 0,-1-1 0 0 0,1 0 0 0 0,0 1 0 0 0,-1-1 0 0 0,1 1 0 0 0,0-1 0 0 0,-1 1 0 0 0,1-1 0 0 0,0 1 0 0 0,0 0 0 0 0,0-1 0 0 0,-1 1 0 0 0,1-1 0 0 0,0 1 0 0 0,0-1 0 0 0,0 1 0 0 0,0 0 0 0 0,0-1 0 0 0,0 1 0 0 0,0-1 0 0 0,0 1 0 0 0,0-1 0 0 0,1 1 0 0 0,-1 0 0 0 0,0-1 0 0 0,1 4 0 0 0,-1-4 0 0 0,0 1 0 0 0,0-1 0 0 0,0 1 0 0 0,0 0 0 0 0,0-1 0 0 0,-1 1 0 0 0,1-1 0 0 0,0 1 0 0 0,0 0 0 0 0,0-1 0 0 0,0 1 0 0 0,-1-1 0 0 0,1 1 0 0 0,0-1 0 0 0,-1 1 0 0 0,1-1 0 0 0,0 1 0 0 0,-1-1 0 0 0,1 1 0 0 0,-1-1 0 0 0,1 1 0 0 0,-1-1 0 0 0,1 0 0 0 0,-1 1 0 0 0,1-1 0 0 0,-1 0 0 0 0,1 1 0 0 0,-1-1 0 0 0,1 0 0 0 0,-1 0 0 0 0,1 1 0 0 0,-1-1 0 0 0,1 0 0 0 0,-1 1 0 0 0,1-1 0 0 0,-1 0 0 0 0,1 1 0 0 0,0-1 0 0 0,-1 1 0 0 0,1-1 0 0 0,0 1 0 0 0,-1-1 0 0 0,1 1 0 0 0,0-1 0 0 0,-1 1 0 0 0,1-1 0 0 0,0 1 0 0 0,0-1 0 0 0,0 1 0 0 0,0-1 0 0 0,0 1 0 0 0,-1 0 0 0 0,1-1 0 0 0,0 1 0 0 0,0-1 0 0 0,0 1 0 0 0,1-1 0 0 0,-1 1 0 0 0,0-1 0 0 0,0 1 0 0 0,0 0 0 0 0,0-1 0 0 0,0 1 0 0 0,1-1 0 0 0,-1 1 0 0 0,0-1 0 0 0,1 1 0 0 0,0 1 8 0 0,0 0 0 0 0,0-1 0 0 0,0 1 0 0 0,0 0 0 0 0,0-1 1 0 0,1 1-1 0 0,-1-1 0 0 0,0 0 0 0 0,1 1 0 0 0,0-1 0 0 0,-1 0 0 0 0,1 0 0 0 0,0 0 0 0 0,-1 0 0 0 0,1 0 0 0 0,2 0-8 0 0,0 1-17 0 0,0-1 0 0 0,1-1 0 0 0,-1 1 0 0 0,1-1 0 0 0,-1 1 0 0 0,4-1 17 0 0,35 0-2384 0 0,-39-1 1174 0 0,4-3-6 0 0</inkml:trace>
  <inkml:trace contextRef="#ctx0" brushRef="#br0" timeOffset="20986.434">9551 2029 8176 0 0,'-2'0'661'0'0,"0"0"0"0"0,0-1-1 0 0,0 1 1 0 0,0-1 0 0 0,0 1 0 0 0,1-1 0 0 0,-1 0 0 0 0,0 1 0 0 0,0-1 0 0 0,1 0 0 0 0,-1 0 0 0 0,0-1 0 0 0,0 1-661 0 0,-5-4-914 0 0,1-8 1634 0 0,0 8-623 0 0,6 5-74 0 0,-1 0-1 0 0,0-1 1 0 0,1 1-1 0 0,-1-1 1 0 0,0 1-1 0 0,1-1 1 0 0,-1 0-1 0 0,0 1 1 0 0,1-1-1 0 0,-1 1 1 0 0,1-1-1 0 0,-1 0 1 0 0,1 0 0 0 0,0 1-1 0 0,-1-1 1 0 0,1 0-1 0 0,-1 0-22 0 0,1 0 18 0 0,-1 0-1 0 0,1 0 1 0 0,-1 0-1 0 0,0 0 1 0 0,0 0-1 0 0,0 0 1 0 0,0 1-1 0 0,1-1 1 0 0,-1 0-1 0 0,0 0 1 0 0,0 1-1 0 0,-1-1 1 0 0,1 1-1 0 0,0-1 1 0 0,0 1-1 0 0,0-1-17 0 0,-1 0 25 0 0,0 0 0 0 0,0 0 0 0 0,0 0 0 0 0,1 0 0 0 0,-1 0 0 0 0,0 0 0 0 0,1-1 0 0 0,-1 1 0 0 0,0-2-25 0 0,0 1 24 0 0,0 0-1 0 0,0 0 0 0 0,0 0 0 0 0,0 0 0 0 0,0 0 1 0 0,0 1-1 0 0,0-1 0 0 0,-1 1 0 0 0,1-1 0 0 0,-1 1 1 0 0,0 0-24 0 0,-9-6 16 0 0,5-1-20 0 0,7 7 9 0 0,0 0 0 0 0,-1 1 0 0 0,1-1 0 0 0,0 1 0 0 0,-1-1-1 0 0,1 1 1 0 0,-1-1 0 0 0,1 1 0 0 0,-1-1 0 0 0,1 1 0 0 0,-1-1 0 0 0,1 1 0 0 0,-1-1 0 0 0,1 1 0 0 0,-1 0 0 0 0,0-1-5 0 0,-7-2 203 0 0,8 3-153 0 0,-1 0 0 0 0,1 0 0 0 0,-1 0 0 0 0,0 0 0 0 0,1 0 0 0 0,-1 0 0 0 0,1 0 0 0 0,-1-1 0 0 0,1 1 0 0 0,-1 0 0 0 0,1 0 0 0 0,-1-1 0 0 0,1 1 0 0 0,-1 0 0 0 0,1-1 0 0 0,-1 1 0 0 0,1 0 0 0 0,0-1 0 0 0,-1 1 0 0 0,1-1 0 0 0,0 1 0 0 0,-1-1 0 0 0,1 1 0 0 0,0-1 0 0 0,-1 1 0 0 0,1-1 0 0 0,0 1 0 0 0,0-1 0 0 0,0 1 0 0 0,0-1 0 0 0,-1 1-50 0 0,1-1-42 0 0,0 1 0 0 0,0 0 0 0 0,0 0-1 0 0,0-1 1 0 0,0 1 0 0 0,0 0 0 0 0,0 0 0 0 0,0 0-1 0 0,0-1 1 0 0,0 1 0 0 0,0 0 0 0 0,0 0-1 0 0,0-1 1 0 0,0 1 0 0 0,0 0 0 0 0,0 0-1 0 0,0-1 1 0 0,0 1 0 0 0,0 0 0 0 0,0 0 0 0 0,0 0-1 0 0,0-1 1 0 0,0 1 0 0 0,1 0 0 0 0,-1 0-1 0 0,0 0 1 0 0,0-1 0 0 0,0 1 0 0 0,0 0-1 0 0,0 0 1 0 0,1 0 0 0 0,-1-1 0 0 0,0 1-1 0 0,0 0 1 0 0,0 0 0 0 0,1 0 0 0 0,-1 0 0 0 0,0 0-1 0 0,0 0 1 0 0,0 0 0 0 0,1 0 0 0 0,-1-1-1 0 0,0 1 1 0 0,0 0 0 0 0,1 0 0 0 0,-1 0-1 0 0,0 0 1 0 0,0 0 0 0 0,1 0 0 0 0,-1 0 0 0 0,0 0-1 0 0,0 0 1 0 0,1 0 0 0 0,-1 1 0 0 0,0-1-1 0 0,0 0 1 0 0,0 0 0 0 0,1 0 0 0 0,-1 0-1 0 0,0 0 1 0 0,0 0 0 0 0,0 0 0 0 0,1 1 42 0 0,7 0-3353 0 0,-8-1 1931 0 0</inkml:trace>
  <inkml:trace contextRef="#ctx0" brushRef="#br0" timeOffset="21327.357">9251 2171 10856 0 0,'8'-8'257'0'0,"1"-4"346"0"0,-9 11-591 0 0,0 1-1 0 0,0-1 1 0 0,1 0 0 0 0,-1 1-1 0 0,-1-1 1 0 0,1 1 0 0 0,0-1-1 0 0,0 1 1 0 0,0-1 0 0 0,0 1-1 0 0,0-1 1 0 0,0 1 0 0 0,-1-1 0 0 0,1 1-1 0 0,0-1 1 0 0,0 1 0 0 0,-1-1-1 0 0,1 1 1 0 0,0-1 0 0 0,-1 1-1 0 0,1-1 1 0 0,0 1 0 0 0,-1 0 0 0 0,1-1-1 0 0,-1 1 1 0 0,1 0 0 0 0,-1-1-12 0 0,-3-2 345 0 0,0-1 0 0 0,0 0 0 0 0,0 1 0 0 0,0-1 0 0 0,1-1 0 0 0,-1 1 0 0 0,1 0 0 0 0,-2-5-345 0 0,4 7 69 0 0,0 1 1 0 0,0 0 0 0 0,0-1 0 0 0,0 1 0 0 0,-1 0 0 0 0,1 0 0 0 0,0 0-1 0 0,-1 0 1 0 0,1 0 0 0 0,-1 0 0 0 0,1 0 0 0 0,-1 0 0 0 0,1 1 0 0 0,-1-1-1 0 0,1 1 1 0 0,-2-1-70 0 0,-12-6 307 0 0,8 5-217 0 0,6 2-90 0 0,0 0 0 0 0,-1 0 0 0 0,1-1 1 0 0,-1 1-1 0 0,1-1 0 0 0,0 1 0 0 0,0-1 0 0 0,-1 1 0 0 0,1-1 0 0 0,-1-1 0 0 0,1 2-771 0 0,2 0-3003 0 0,4 3-1276 0 0</inkml:trace>
  <inkml:trace contextRef="#ctx0" brushRef="#br0" timeOffset="21617.933">9158 2362 9672 0 0,'-21'-4'603'0'0,"6"1"701"0"0,0 0 0 0 0,0 1 1 0 0,-6 0-1305 0 0,5-3 1205 0 0,7 1-942 0 0,-39-15 1067 0 0,23 11-314 0 0,23 7-443 0 0,2 1-78 0 0,0 0-551 0 0,0 0-1015 0 0,0 0-359 0 0,0 0-61 0 0,0 0-11 0 0</inkml:trace>
  <inkml:trace contextRef="#ctx0" brushRef="#br0" timeOffset="21919.522">8990 2645 10592 0 0,'-48'-3'1209'0'0,"19"0"150"0"0,-130 1 1497 0 0,149 1-2730 0 0,6 1-111 0 0,-1 0 1 0 0,1 0-1 0 0,-1 0 1 0 0,1 1 0 0 0,-1-1-1 0 0,1 1 1 0 0,-1 0 0 0 0,1 0-1 0 0,-2 1-15 0 0,-7 1-1273 0 0,12-3-4112 0 0</inkml:trace>
  <inkml:trace contextRef="#ctx0" brushRef="#br0" timeOffset="22489.689">9255 2487 3680 0 0,'-10'-1'-328'0'0,"-6"0"2081"0"0,31 0 2300 0 0,-4 1-2779 0 0,-11 0-902 0 0,0 0-152 0 0,0 0-70 0 0,0 0-12 0 0,-1 1-51 0 0,1-1 1 0 0,0 0 0 0 0,0 0-1 0 0,0 0 1 0 0,-1 1 0 0 0,1-1 0 0 0,0 0-1 0 0,0 0 1 0 0,0 0 0 0 0,0 1-1 0 0,-1-1 1 0 0,1 0 0 0 0,0 1 0 0 0,0-1-1 0 0,0 0 1 0 0,0 0 0 0 0,0 1-1 0 0,0-1 1 0 0,0 0 0 0 0,0 0 0 0 0,0 1-1 0 0,0-1 1 0 0,0 1-88 0 0,0-1 38 0 0,0 1 1 0 0,1-1-1 0 0,-1 1 1 0 0,0 0 0 0 0,1-1-1 0 0,-1 1 1 0 0,0-1-1 0 0,1 1 1 0 0,-1-1-1 0 0,1 1 1 0 0,-1-1-1 0 0,1 1 1 0 0,-1-1-1 0 0,1 1 1 0 0,-1-1-1 0 0,1 0 1 0 0,0 1-1 0 0,-1-1-38 0 0,2 1 228 0 0,-2-1-48 0 0,1 1-10 0 0,10 10 19 0 0,-9-10-172 0 0,-1 0 1 0 0,1 1 0 0 0,-1-1-1 0 0,1 0 1 0 0,-1 1 0 0 0,0-1 0 0 0,1 0-1 0 0,-1 1 1 0 0,0 0 0 0 0,0-1 0 0 0,0 1-18 0 0,6 8 51 0 0,13 8 26 0 0,-1 13-1 0 0,-17-28-71 0 0,0-1 0 0 0,-1 1 0 0 0,1 0 0 0 0,0-1 0 0 0,-1 1 0 0 0,0 0 0 0 0,0 0 0 0 0,0 0 0 0 0,0 0 0 0 0,0 0 0 0 0,0 0 0 0 0,0 3-5 0 0,-1-4 0 0 0,1 0 1 0 0,0 0 0 0 0,0-1-1 0 0,0 1 1 0 0,0 0 0 0 0,0 0-1 0 0,0 0 1 0 0,1-1 0 0 0,-1 1-1 0 0,0 0 1 0 0,1-1 0 0 0,0 0-1 0 0,-1 1 1 0 0,1-1 0 0 0,1 1-1 0 0,14 15 43 0 0,-7 0-31 0 0,-6-10-13 0 0,1 0 1 0 0,0 0 0 0 0,0 0 0 0 0,2 1 0 0 0,24 29 145 0 0,-2 2 0 0 0,-1 1 0 0 0,21 42-145 0 0,10 13 121 0 0,-25-43-113 0 0,3-2 1 0 0,14 13-9 0 0,108 104 269 0 0,-22-25-111 0 0,86 77 24 0 0,-17-19-84 0 0,-93-79-40 0 0,241 264 12 0 0,60 77 47 0 0,-294-330-12 0 0,67 69-1659 0 0,-132-146-3978 0 0</inkml:trace>
  <inkml:trace contextRef="#ctx0" brushRef="#br1" timeOffset="27677.704">10674 3682 1376 0 0,'0'0'196'0'0,"4"-3"759"0"0,6-6 598 0 0,-6 5-1431 0 0,-1 0 1 0 0,1 0 0 0 0,-1 0-1 0 0,0-1 1 0 0,0 1-1 0 0,2-6-122 0 0,-1 4 417 0 0,-1 0 1 0 0,1-1-1 0 0,1 2 0 0 0,0-2-417 0 0,-4 5 260 0 0,0 0 1 0 0,0 0-1 0 0,0 0 1 0 0,0-1 0 0 0,0 1-1 0 0,-1-1 1 0 0,1 1-1 0 0,-1-2-260 0 0,2-1 569 0 0,0-3 1158 0 0,-1 6-1587 0 0,-1 0 1 0 0,1 0 0 0 0,-1 1-1 0 0,1-1 1 0 0,-1 0-1 0 0,0 0 1 0 0,1 0 0 0 0,-1 0-1 0 0,0 0 1 0 0,0 1-1 0 0,0-1 1 0 0,-1 0 0 0 0,1 0-1 0 0,0 0 1 0 0,-1 0-141 0 0,1 1 459 0 0,0 1-3 0 0,0 0-14 0 0,0 0-56 0 0,0 0-30 0 0,0 0-4 0 0,0 0-6 0 0,0 0-20 0 0,0 0-8 0 0,0 0-5 0 0,5-2 786 0 0,-6 6-188 0 0,-1 0-1034 0 0,-7 35 763 0 0,-1 19-55 0 0,3-33-370 0 0,2 1-1 0 0,0 0 0 0 0,2 5-214 0 0,-1-1 147 0 0,-1 1-1 0 0,-3 1-146 0 0,-3 21 233 0 0,1 0-1 0 0,3 1-232 0 0,-8 47 431 0 0,10-75-306 0 0,-3 17 509 0 0,-2 33-634 0 0,5-27 368 0 0,-9 29-368 0 0,-26 101 305 0 0,31-139-233 0 0,1 0 0 0 0,3 3-72 0 0,3-33 8 0 0,1-8-2 0 0,1-1 1 0 0,0 1-1 0 0,0-1 0 0 0,-1 1 0 0 0,1-1 0 0 0,0 1 0 0 0,0-1 1 0 0,0 1-1 0 0,1-1 0 0 0,-1 1 0 0 0,0-1-6 0 0,-1 14 188 0 0,1-9 37 0 0,1-13-194 0 0,20-75-63 0 0,-11 43-68 0 0,-1 0 0 0 0,1-20 100 0 0,2-56-272 0 0,16-116-720 0 0,-25 207 867 0 0,29-149-495 0 0,-20 117 554 0 0,-8 30 22 0 0,2-1 0 0 0,1 1-1 0 0,4-6 45 0 0,-6 16-13 0 0,0 1 0 0 0,0-9 13 0 0,5-17-38 0 0,4-12-8 0 0,-11 36 28 0 0,-2 14 18 0 0,0 0 1 0 0,0 0-1 0 0,0 0 0 0 0,1 1 0 0 0,-1-1 0 0 0,1 0 0 0 0,0 1 0 0 0,0-1 0 0 0,-1 1-1 0 0,1-1-1 0 0,0 0 1 0 0,-1 1-1 0 0,1-1 1 0 0,-1 0 0 0 0,0 0-1 0 0,0 1 1 0 0,0-2 1 0 0,-1 3-5 0 0,0 0 2 0 0,0 0-1 0 0,1 0 1 0 0,-1 0 0 0 0,0 0 0 0 0,1 0-1 0 0,-1 0 1 0 0,1 0 0 0 0,-1 0-1 0 0,1 0 1 0 0,0 0 0 0 0,-1 0-1 0 0,1 0 1 0 0,0 0 0 0 0,0 0 0 0 0,-1 0-1 0 0,1 0 1 0 0,0 1 0 0 0,0-1 3 0 0,1 0-43 0 0,-2 1 41 0 0,1 1 1 0 0,-1-1-1 0 0,0 0 0 0 0,1 0 1 0 0,-1 0-1 0 0,1 0 1 0 0,-1 0-1 0 0,0 1 0 0 0,1-1 1 0 0,-1 0-1 0 0,0 0 0 0 0,0 0 1 0 0,1 1-1 0 0,-1-1 0 0 0,0 0 1 0 0,1 1-1 0 0,-1-1 1 0 0,0 0-1 0 0,0 1 0 0 0,0-1 1 0 0,1 0-1 0 0,-1 1 0 0 0,0-1 1 0 0,0 0-1 0 0,0 1 0 0 0,0-1 1 0 0,0 0-1 0 0,0 1 1 0 0,0-1-1 0 0,0 1 0 0 0,0-1 1 0 0,0 0-1 0 0,0 1 0 0 0,0-1 1 0 0,0 0-1 0 0,0 1 0 0 0,0-1 1 0 0,0 1 1 0 0,0-1-2 0 0,1 17 0 0 0,-2 0 0 0 0,0 1 1 0 0,-1-1-1 0 0,0 0 0 0 0,-2 0 0 0 0,-4 15 2 0 0,6-25 0 0 0,1-1 0 0 0,-1 1 0 0 0,1 0 0 0 0,0 6 0 0 0,-4 19 0 0 0,2-16 1 0 0,-2 2 4 0 0,1 1 0 0 0,-1 9-5 0 0,2-5 26 0 0,-2-1 0 0 0,-3 12-26 0 0,-8 34 67 0 0,5-9 420 0 0,-13 36-487 0 0,19-78 95 0 0,-6 25 125 0 0,2 0 0 0 0,-2 19-220 0 0,-11 50 224 0 0,-9 69-80 0 0,23-144-80 0 0,-2-1 0 0 0,-13 30-64 0 0,23-64 0 0 0,-4 11 17 0 0,0-3 18 0 0,1 1 1 0 0,0 0 0 0 0,-1 6-36 0 0,-2 2 24 0 0,6-17 36 0 0,0-1 14 0 0,6-6 58 0 0,-2-1-104 0 0,-1-1-1 0 0,0 1 1 0 0,0-1 0 0 0,0 0 0 0 0,-1 0 0 0 0,1-8-28 0 0,0 1 6 0 0,26-135 47 0 0,-1-17-236 0 0,0-3-488 0 0,-9 60 215 0 0,-4 20 110 0 0,20-101-123 0 0,-30 163 417 0 0,-2 14 47 0 0,0 0 0 0 0,0 1 0 0 0,2-2 5 0 0,1-7 0 0 0,-6 18 7 0 0,1 0 1 0 0,0 1-1 0 0,0-1 1 0 0,0 0-1 0 0,1 1 1 0 0,-1 0-1 0 0,1-1 1 0 0,0 1-1 0 0,0 0 1 0 0,0-1-8 0 0,1 2 53 0 0,-2 1 13 0 0,-1 1 6 0 0,0 0 6 0 0,0 0 2 0 0,3 25-8 0 0,-2-21-83 0 0,-1 0 1 0 0,1 0 0 0 0,-1 1 0 0 0,0-1 0 0 0,0 0 0 0 0,0 1-1 0 0,0-1 11 0 0,-3 12-24 0 0,1-1 0 0 0,1 1 0 0 0,1 2 24 0 0,-1-7 0 0 0,0 0 0 0 0,0 0 0 0 0,-2 0 0 0 0,-2 29 0 0 0,-5 55 0 0 0,-4 0 0 0 0,-8 13 0 0 0,14-65 0 0 0,-32 132 416 0 0,30-130-1137 0 0,-3 5 721 0 0,4-18-2525 0 0,6-20 1107 0 0</inkml:trace>
  <inkml:trace contextRef="#ctx0" brushRef="#br1" timeOffset="32852.454">11417 3000 11544 0 0,'2'-8'1046'0'0,"0"4"-858"0"0,0-1-89 0 0,-2 4 300 0 0,2-5 429 0 0,0 5 2931 0 0,11 8-3141 0 0,-11-7-454 0 0,-2 2-18 0 0,7 23-50 0 0,-2-1 0 0 0,-2 1 0 0 0,1 8-96 0 0,-2-18 31 0 0,-2 0 0 0 0,1 1 0 0 0,-2-1 0 0 0,-1 13-31 0 0,2 8 104 0 0,0-22-32 0 0,2 8 54 0 0,-2-21-163 0 0,0 0 1 0 0,0 0 0 0 0,0 0 0 0 0,0 0-1 0 0,0 1 1 0 0,0-1 0 0 0,0 0 0 0 0,0 0-1 0 0,0 0 1 0 0,-1 0 0 0 0,1 0 0 0 0,0 0-1 0 0,-1 0 1 0 0,1 0 0 0 0,0 0-1 0 0,-1-1 1 0 0,0 1 0 0 0,1 0 0 0 0,-1 0-1 0 0,1 0 1 0 0,-1 0 36 0 0,0 0-385 0 0,-6 1-1844 0 0,6-2 1818 0 0,-5 3-955 0 0</inkml:trace>
  <inkml:trace contextRef="#ctx0" brushRef="#br1" timeOffset="33185.353">11464 2933 9584 0 0,'13'-11'953'0'0,"-10"9"-840"0"0,-1 1 0 0 0,1-1 0 0 0,0 1 0 0 0,0-1 0 0 0,0 1 0 0 0,0 0 0 0 0,0 0 0 0 0,0 1 0 0 0,0-1 0 0 0,0 1 0 0 0,0-1 0 0 0,0 1 0 0 0,1 0 0 0 0,-1 0 0 0 0,0 0 0 0 0,0 1 0 0 0,0-1 0 0 0,0 1 0 0 0,0 0 0 0 0,0 0 0 0 0,0 0 0 0 0,0 0 0 0 0,0 0 0 0 0,0 1 0 0 0,0-1 0 0 0,-1 1 0 0 0,1 0 0 0 0,0-1 0 0 0,0 2-113 0 0,4 4 291 0 0,-1 0 0 0 0,0 0 0 0 0,-1 0 0 0 0,0 0 0 0 0,0 1 0 0 0,0 0 0 0 0,-1 0 0 0 0,1 3-291 0 0,3 7 367 0 0,-6-16-319 0 0,-1 0-1 0 0,0 1 0 0 0,0 0 1 0 0,0-1-1 0 0,0 1 0 0 0,0 0 1 0 0,0-1-1 0 0,-1 1 0 0 0,1 0 1 0 0,-1 0-1 0 0,0 0-47 0 0,0 13 168 0 0,1-6-40 0 0,-1 1 1 0 0,-1-1-1 0 0,0 1 0 0 0,-1 3-128 0 0,-1-3 95 0 0,1 0-1 0 0,-2 0 1 0 0,0 0-1 0 0,0 0 1 0 0,-1 1-95 0 0,2-7 28 0 0,0 0 0 0 0,0 0 0 0 0,0 0 0 0 0,-1-1 0 0 0,0 1 0 0 0,1-1 0 0 0,-2 0 0 0 0,1 0 1 0 0,0 0-1 0 0,-1 0 0 0 0,-1 0-28 0 0,-3 2 9 0 0,-8 5 53 0 0,0 0-1 0 0,0-1 1 0 0,-1-1 0 0 0,0-1 0 0 0,-1 0 0 0 0,-5 0-62 0 0,-7 1-1848 0 0,30-9 716 0 0,1 0-247 0 0,0 0-49 0 0,0 0-10 0 0</inkml:trace>
  <inkml:trace contextRef="#ctx0" brushRef="#br1" timeOffset="33782.556">11711 3083 10856 0 0,'0'0'496'0'0,"0"0"-12"0"0,0 0-270 0 0,0 0 4 0 0,-3 7 599 0 0,3-6-712 0 0,0 0-1 0 0,1 0 1 0 0,-1 1 0 0 0,0-1 0 0 0,0 0-1 0 0,0 1 1 0 0,0-1 0 0 0,0 1 0 0 0,0-1-1 0 0,-1 0 1 0 0,1 1 0 0 0,0-1 0 0 0,-1 0-1 0 0,1 0 1 0 0,0 1 0 0 0,-1-1-1 0 0,0 1-104 0 0,-3 12 705 0 0,-11 38 827 0 0,15-40-1357 0 0,1-11-157 0 0,-1 0 1 0 0,0 0 0 0 0,0 0 0 0 0,0 0 0 0 0,0-1 0 0 0,0 1 0 0 0,0 0 0 0 0,0 0-1 0 0,0 0 1 0 0,0 0 0 0 0,0 0 0 0 0,0 0 0 0 0,-1 0 0 0 0,1 0-19 0 0,0 0 17 0 0,0 0 0 0 0,0 0 0 0 0,0-1 0 0 0,0 1 0 0 0,0 0 0 0 0,0-1 0 0 0,0 1 0 0 0,1 0 0 0 0,-1 0 0 0 0,0-1 0 0 0,0 1 0 0 0,1 0 0 0 0,-1-1 0 0 0,1 1 0 0 0,-1-1 0 0 0,0 1 0 0 0,1 0 0 0 0,-1-1 0 0 0,1 1 0 0 0,-1-1 0 0 0,1 1 0 0 0,0-1 0 0 0,-1 0 0 0 0,1 1-17 0 0,11 9 165 0 0,-11-9-81 0 0,12-3 61 0 0,-10 1-125 0 0,0 0-1 0 0,0 0 0 0 0,0 0 0 0 0,0 0 1 0 0,0-1-1 0 0,-1 1 0 0 0,1-1 0 0 0,0 0 0 0 0,-1 0 1 0 0,1 0-1 0 0,-1 0 0 0 0,0 0 0 0 0,1 0 1 0 0,-1-1-1 0 0,1-1-19 0 0,17-15-1 0 0,-15 14-21 0 0,0 0-1 0 0,0 0 0 0 0,-1 0 1 0 0,2-4 22 0 0,5-4-164 0 0,-1-1 76 0 0,-5 8 26 0 0,-1 1 1 0 0,1-1 0 0 0,0 1-1 0 0,0-1 1 0 0,0 1 0 0 0,1 1-1 0 0,0-1 1 0 0,5-2 61 0 0,-9 6-171 0 0,-2 1 171 0 0,1 0 0 0 0,0 1 0 0 0,-1-1 0 0 0,1 0 0 0 0,0 1-1 0 0,-1-1 1 0 0,1 0 0 0 0,-1 1 0 0 0,1-1 0 0 0,-1 0 0 0 0,1 1-1 0 0,-1-1 1 0 0,1 1 0 0 0,-1-1 0 0 0,1 1 0 0 0,-1 0 0 0 0,0-1 0 0 0,1 1-1 0 0,-1-1 1 0 0,0 1 0 0 0,1 0 0 0 0,-1-1 0 0 0,0 1 0 0 0,6 17 133 0 0,-5-16-91 0 0,2 12 35 0 0,0 0 0 0 0,-1 0-1 0 0,-1 0 1 0 0,0 1-1 0 0,-1-1 1 0 0,0 0 0 0 0,-1 2-77 0 0,-5 33 954 0 0,-5 19-954 0 0,9-59 29 0 0,2-7-14 0 0,-3 17 241 0 0,-1 0 0 0 0,-3 3-256 0 0,6-16 38 0 0,-2-1 0 0 0,1 1 0 0 0,0-1-1 0 0,-1 0 1 0 0,0 1 0 0 0,-1-1 0 0 0,1 0-1 0 0,-1-1 1 0 0,0 1-38 0 0,-18 18 240 0 0,-12 9-240 0 0,25-24 49 0 0,0-2-1 0 0,0 1 1 0 0,-1-1-1 0 0,1 0 1 0 0,-11 4-49 0 0,10-6 37 0 0,7-2-18 0 0,-1-1 0 0 0,1 1 0 0 0,-1-1 0 0 0,1 1 1 0 0,-1-1-1 0 0,0 0 0 0 0,0-1 0 0 0,0 1 0 0 0,0-1 1 0 0,1 1-1 0 0,-1-1 0 0 0,0 0 0 0 0,-4-1-19 0 0,7 1 23 0 0,0-1-1 0 0,0 1 0 0 0,0-1 0 0 0,0 1 0 0 0,0-1 1 0 0,0 1-1 0 0,0-1 0 0 0,0 0 0 0 0,0 1 1 0 0,0-1-1 0 0,1 0 0 0 0,-1 0 0 0 0,0 0 0 0 0,0 0 1 0 0,1 1-1 0 0,-1-1 0 0 0,0 0 0 0 0,1 0 0 0 0,-1 0 1 0 0,1 0-1 0 0,0 0 0 0 0,-1-1 0 0 0,1 1 1 0 0,0 0-1 0 0,0 0 0 0 0,-1 0 0 0 0,1-1-22 0 0,-1-15-1151 0 0,3 3-4569 0 0,1 6-596 0 0</inkml:trace>
  <inkml:trace contextRef="#ctx0" brushRef="#br1" timeOffset="34192.72">11991 3166 4608 0 0,'0'0'353'0'0,"13"-2"2302"0"0,-4 0-1593 0 0,0 0 1 0 0,0 0-1 0 0,-1-1 1 0 0,1-1-1 0 0,-1 1-1062 0 0,7-4 760 0 0,-2 0 0 0 0,1-1 0 0 0,-1-1 0 0 0,3-3-760 0 0,-13 9 23 0 0,0 0 1 0 0,-1 0 0 0 0,1 0 0 0 0,-1 0 0 0 0,1-1 0 0 0,-1 1 0 0 0,0-1 0 0 0,-1 1 0 0 0,1-1 0 0 0,0-1-24 0 0,5-9-7 0 0,-7 13 9 0 0,0 0 1 0 0,1 0-1 0 0,-1 0 1 0 0,0 1-1 0 0,0-1 1 0 0,0 0-1 0 0,0 0 1 0 0,0 0-1 0 0,0 0 1 0 0,0 1-1 0 0,0-1 1 0 0,0 0-1 0 0,0 0 1 0 0,0 0 0 0 0,-1 0-1 0 0,1 1 1 0 0,-1-2-3 0 0,0-6 85 0 0,0 7-63 0 0,1 1 1 0 0,0 0 0 0 0,0-1-1 0 0,-1 1 1 0 0,1 0 0 0 0,0-1 0 0 0,-1 1-1 0 0,1 0 1 0 0,-1 0 0 0 0,1-1 0 0 0,0 1-1 0 0,-1 0 1 0 0,1 0 0 0 0,-1 0 0 0 0,1 0-1 0 0,-1 0 1 0 0,1-1 0 0 0,-1 1 0 0 0,1 0-1 0 0,-1 0 1 0 0,1 0 0 0 0,0 0 0 0 0,-1 0-1 0 0,1 0 1 0 0,-1 0 0 0 0,1 1 0 0 0,-1-1-23 0 0,-13 1 281 0 0,11 0-237 0 0,0 1-1 0 0,0-1 1 0 0,0 1-1 0 0,0 0 0 0 0,1 0 1 0 0,-1 0-1 0 0,0 0 0 0 0,1 0 1 0 0,-1 1-1 0 0,1-1 0 0 0,0 1 1 0 0,0 0-44 0 0,-3 2 70 0 0,1 1 0 0 0,0 0 1 0 0,0 0-1 0 0,1 0 0 0 0,-2 3-70 0 0,5-7 11 0 0,-7 16 208 0 0,0 0 1 0 0,1 3-220 0 0,4-15 56 0 0,1 0-1 0 0,0 1 1 0 0,0-1 0 0 0,0 1 0 0 0,1-1 0 0 0,0 1 0 0 0,1-1-1 0 0,0 4-55 0 0,-1-8 16 0 0,1 1-1 0 0,-1 0 0 0 0,1 0 0 0 0,0 0 0 0 0,0-1 0 0 0,0 1 0 0 0,0-1 0 0 0,1 1 0 0 0,-1 0 0 0 0,1-1 0 0 0,-1 0 0 0 0,1 1 0 0 0,0-1 0 0 0,0 0 1 0 0,0 0-1 0 0,0 0 0 0 0,2 1-15 0 0,0-1 54 0 0,-1 0 1 0 0,1 0-1 0 0,0 0 1 0 0,0 0-1 0 0,0-1 1 0 0,0 0-1 0 0,0 0 1 0 0,0 0 0 0 0,0 0-1 0 0,0-1 1 0 0,2 1-55 0 0,11-1-167 0 0,-1-1 1 0 0,1-1 0 0 0,-1 0 0 0 0,0-1 0 0 0,11-3 166 0 0,16-6-2395 0 0,-18 4 1149 0 0</inkml:trace>
  <inkml:trace contextRef="#ctx0" brushRef="#br1" timeOffset="34773.366">12805 2961 9648 0 0,'0'0'438'0'0,"0"0"-8"0"0,3 10 391 0 0,4 58 1907 0 0,-7-57-2525 0 0,1 17 1597 0 0,-2 0 0 0 0,-1-1 1 0 0,-5 27-1801 0 0,4-42-207 0 0,0 5 153 0 0,-1 0 0 0 0,-1 0 1 0 0,0 0-1 0 0,-1-1 0 0 0,-1 0 0 0 0,-3 3 54 0 0,8-14 61 0 0,-3 4 69 0 0,-1 1-1 0 0,0-1 1 0 0,0 0-1 0 0,-1 0 1 0 0,0-1-1 0 0,0 1 1 0 0,-1-2 0 0 0,0 1-1 0 0,-1-1-129 0 0,6-5 21 0 0,1 0 23 0 0,-1 0-1 0 0,0 0 0 0 0,0 0 0 0 0,0 0 0 0 0,0 0 0 0 0,0-1 0 0 0,-1 0 0 0 0,1 0 0 0 0,-1 1-43 0 0,-11 2 162 0 0,13-3-147 0 0,-1 0 0 0 0,1 0 0 0 0,-1-1 0 0 0,1 1 0 0 0,-1-1 0 0 0,0 1 0 0 0,1-1-1 0 0,-1 0 1 0 0,-2 0-15 0 0,1 0 31 0 0,-1-1 1 0 0,1 0-1 0 0,0 1 0 0 0,0-2 0 0 0,0 1 0 0 0,0 0 0 0 0,1-1 0 0 0,-1 1 0 0 0,0-1 0 0 0,0 0 0 0 0,1-1 0 0 0,0 1 0 0 0,-1-1 0 0 0,1 1 0 0 0,0-1 0 0 0,0 0 1 0 0,0 0-32 0 0,0-2-64 0 0,0 1 0 0 0,0-1-1 0 0,0 1 1 0 0,0-1 0 0 0,1 0 0 0 0,0-1 0 0 0,0 1 0 0 0,0 0 0 0 0,1 0 0 0 0,0-1 0 0 0,0 1 0 0 0,0-4 64 0 0,0-7-1225 0 0,1-3-366 0 0</inkml:trace>
  <inkml:trace contextRef="#ctx0" brushRef="#br1" timeOffset="35100.031">12796 2759 12440 0 0,'0'0'957'0'0,"0"0"-522"0"0,10-10 2708 0 0,-8 10-3217 0 0,0 0 0 0 0,0-1 0 0 0,0 1 0 0 0,0 0 0 0 0,-1 0 0 0 0,1 0-1 0 0,0 0 1 0 0,0 1 0 0 0,0-1 0 0 0,-1 0 0 0 0,1 1 0 0 0,0 0 0 0 0,0-1-1 0 0,-1 1 1 0 0,1 0 0 0 0,0 0 0 0 0,-1 0 0 0 0,1 0 0 0 0,-1 0 0 0 0,1 0-1 0 0,-1 0 1 0 0,0 0 0 0 0,1 1 74 0 0,3 3-646 0 0</inkml:trace>
  <inkml:trace contextRef="#ctx0" brushRef="#br1" timeOffset="35368.558">12964 3039 12384 0 0,'0'0'281'0'0,"0"0"40"0"0,13-5 418 0 0,7-7-594 0 0,-16 10 180 0 0,1-1 0 0 0,-1 0 0 0 0,1 1 0 0 0,-1-1 1 0 0,0-1-326 0 0,49-41 2481 0 0,-35 22-2466 0 0,-5 5-16 0 0,-8 9-8 0 0,-5 8 22 0 0,0 0-1 0 0,1 0 0 0 0,-1 0 1 0 0,0 0-1 0 0,1 0 0 0 0,-1 0 1 0 0,1 0-1 0 0,0 0 1 0 0,-1 0-1 0 0,1 0 0 0 0,0 0 1 0 0,-1 0-1 0 0,1 0 0 0 0,1 0-12 0 0,-15 2 48 0 0,11 1-24 0 0,0 0-1 0 0,0 0 0 0 0,0 1 1 0 0,0-1-1 0 0,1 0 0 0 0,-1 1 1 0 0,0 0-24 0 0,-11 15 8 0 0,8-12 16 0 0,0 0-1 0 0,0 0 1 0 0,1 1-1 0 0,-1 0 1 0 0,0 3-24 0 0,-9 12 58 0 0,10-13 27 0 0,-1 0 0 0 0,1 0 0 0 0,0 1-1 0 0,1-1 1 0 0,0 1 0 0 0,0 0 0 0 0,0 7-85 0 0,3-15 9 0 0,-1-1 1 0 0,1 1 0 0 0,0 0-1 0 0,0 0 1 0 0,0-1 0 0 0,0 1-1 0 0,0 0 1 0 0,0 0 0 0 0,0 0-1 0 0,0-1 1 0 0,1 1 0 0 0,-1 0-1 0 0,1-1 1 0 0,-1 1 0 0 0,1 0-1 0 0,0-1 1 0 0,-1 1 0 0 0,1-1-1 0 0,0 1 1 0 0,0-1 0 0 0,0 1-1 0 0,0-1 1 0 0,1 1-1 0 0,-1-1 1 0 0,0 0 0 0 0,0 0-1 0 0,1 0 1 0 0,-1 0 0 0 0,1 0-1 0 0,-1 0 1 0 0,1 0 0 0 0,0 0-1 0 0,1 0-9 0 0,5 0-41 0 0,0-1-1 0 0,0 1 0 0 0,0-2 0 0 0,0 1 1 0 0,0-1-1 0 0,0 0 0 0 0,0-1 0 0 0,-1 0 1 0 0,3-1 41 0 0,18-3-1343 0 0,-7 0 317 0 0</inkml:trace>
  <inkml:trace contextRef="#ctx0" brushRef="#br1" timeOffset="35748.29">13569 2781 13104 0 0,'0'0'297'0'0,"0"0"39"0"0,0 0 19 0 0,-1 0-34 0 0,-3 0-198 0 0,3 0-51 0 0,-8 3 2455 0 0,6 0-2362 0 0,2-2-114 0 0,1-1 0 0 0,-1 1 1 0 0,0 0-1 0 0,0 0 1 0 0,0 0-1 0 0,0-1 0 0 0,0 1 1 0 0,0 0-1 0 0,0-1 1 0 0,0 1-1 0 0,0-1 1 0 0,0 1-1 0 0,0-1 0 0 0,0 0-51 0 0,0 1 60 0 0,1-1 16 0 0,0 0 16 0 0,0 0 2 0 0,0 0-12 0 0,-1-2 0 0 0,-1-7-73 0 0,3 4 11 0 0,0 0 0 0 0,0 0 0 0 0,0 0 1 0 0,0 0-1 0 0,1 0 0 0 0,0-1-20 0 0,5-16-4 0 0,-6 19 100 0 0,-1 4-34 0 0,-2 11-5 0 0,-4 17 78 0 0,2-19-48 0 0,1-1 1 0 0,0 1 0 0 0,0 0 0 0 0,1 1-88 0 0,-5 20 171 0 0,-6 20 216 0 0,2 1 0 0 0,0 19-387 0 0,10-64 28 0 0,0-1 0 0 0,0 1 0 0 0,0 0 0 0 0,1 0 0 0 0,0 0 0 0 0,1 0 0 0 0,0 0 1 0 0,0 0-1 0 0,0 0 0 0 0,1 0 0 0 0,0 0 0 0 0,0 0 0 0 0,3 5-28 0 0,-4-11-69 0 0,1 0 1 0 0,-1 0-1 0 0,1 0 1 0 0,0 0-1 0 0,-1 0 1 0 0,1 0-1 0 0,0 0 0 0 0,0 0 1 0 0,0-1-1 0 0,0 1 1 0 0,0-1-1 0 0,0 1 0 0 0,-1-1 1 0 0,1 0-1 0 0,0 1 1 0 0,0-1-1 0 0,0 0 0 0 0,2-1 69 0 0,2-2-6959 0 0</inkml:trace>
  <inkml:trace contextRef="#ctx0" brushRef="#br1" timeOffset="36085.914">13457 2869 15632 0 0,'2'0'356'0'0,"144"9"1537"0"0,7-9-263 0 0,-96 3-1185 0 0,-28-1-242 0 0,15-1-203 0 0,20-2-38 0 0,-34 1-100 0 0</inkml:trace>
  <inkml:trace contextRef="#ctx0" brushRef="#br1" timeOffset="39134.663">8531 3294 2760 0 0,'25'-3'207'0'0,"-21"0"-70"0"0,-5 3 355 0 0,1 0 147 0 0,0 0 22 0 0,0 0-48 0 0,0 0-212 0 0,5-3 489 0 0,-5 3-873 0 0,0 0 0 0 0,0 0 0 0 0,0 0-1 0 0,0 0 1 0 0,0 0 0 0 0,0 0 0 0 0,-1 0 0 0 0,1-1 0 0 0,0 1 0 0 0,0 0 0 0 0,0 0 0 0 0,0 0 0 0 0,0 0 0 0 0,0 0 0 0 0,0 0-1 0 0,0 0 1 0 0,0 0 0 0 0,0-1 0 0 0,0 1 0 0 0,0 0 0 0 0,0 0 0 0 0,0 0 0 0 0,0 0 0 0 0,0 0 0 0 0,0 0 0 0 0,0-1-1 0 0,0 1 1 0 0,0 0 0 0 0,0 0 0 0 0,0 0 0 0 0,0 0 0 0 0,0 0 0 0 0,0 0 0 0 0,0-1 0 0 0,0 1 0 0 0,0 0 0 0 0,0 0 0 0 0,0 0-1 0 0,0 0 1 0 0,0 0 0 0 0,0 0 0 0 0,1 0 0 0 0,-1 0 0 0 0,0-1 0 0 0,0 1 0 0 0,0 0 0 0 0,0 0 0 0 0,0 0 0 0 0,0 0 0 0 0,0 0-1 0 0,0 0 1 0 0,1 0 0 0 0,-1 0 0 0 0,0 0 0 0 0,0 0 0 0 0,0 0 0 0 0,0 0 0 0 0,0 0 0 0 0,0 0-17 0 0,13-6 1558 0 0,-3 2-284 0 0,-10 4-1264 0 0,0 0-1 0 0,0 0 1 0 0,0 0 0 0 0,0 0 0 0 0,0 0-1 0 0,0 0 1 0 0,0 0 0 0 0,0 0 0 0 0,0 0-1 0 0,1 0 1 0 0,-1 0 0 0 0,0 0 0 0 0,0 0-1 0 0,0 0 1 0 0,0 0 0 0 0,0 0-1 0 0,0 0 1 0 0,0 0 0 0 0,0 0 0 0 0,0-1-1 0 0,0 1 1 0 0,0 0 0 0 0,0 0 0 0 0,0 0-1 0 0,0 0 1 0 0,0 0 0 0 0,0 0 0 0 0,0 0-1 0 0,0 0 1 0 0,1 0 0 0 0,-1 0 0 0 0,0 0-1 0 0,0 0 1 0 0,0 0 0 0 0,0-1 0 0 0,0 1-1 0 0,0 0 1 0 0,0 0 0 0 0,0 0-1 0 0,0 0 1 0 0,0 0 0 0 0,0 0 0 0 0,0 0-1 0 0,0 0 1 0 0,0 0 0 0 0,-1 0 0 0 0,1 0-1 0 0,0-1 1 0 0,0 1 0 0 0,0 0 0 0 0,0 0-1 0 0,0 0 1 0 0,0 0 0 0 0,0 0 0 0 0,0 0-1 0 0,0 0 1 0 0,0 0 0 0 0,0 0 0 0 0,0 0-1 0 0,0 0 1 0 0,0 0 0 0 0,0 0-1 0 0,0 0 1 0 0,0 0 0 0 0,-1 0 0 0 0,1 0-1 0 0,0 0 1 0 0,0 0 0 0 0,0 0 0 0 0,0 0-10 0 0,-1-1 352 0 0,1 1-170 0 0,-18 6 517 0 0,16-5-510 0 0,-1 0 0 0 0,0 1 0 0 0,1-1 0 0 0,-1 1 0 0 0,1-1 0 0 0,-1 1-1 0 0,0 1-188 0 0,-4 2 253 0 0,6-5-132 0 0,1 0 6 0 0,-1 1-104 0 0,0 1 1 0 0,1-1 0 0 0,-1 0 0 0 0,0 0 0 0 0,0-1 0 0 0,0 1 0 0 0,0 0 0 0 0,0 0 0 0 0,0 0-1 0 0,-1-1 1 0 0,1 1 0 0 0,0 0 0 0 0,-1-1-24 0 0,-1 2 74 0 0,-9 9 146 0 0,11-9-188 0 0,0 0 0 0 0,-1-1 0 0 0,0 1 0 0 0,1-1 0 0 0,-1 1 1 0 0,0-1-1 0 0,0 0 0 0 0,0 0 0 0 0,0 1-32 0 0,-4 0 44 0 0,4-2-27 0 0,1 1 1 0 0,-1 0-1 0 0,1-1 0 0 0,-1 1 1 0 0,1 0-1 0 0,-1 0 0 0 0,1 0 1 0 0,0 0-1 0 0,-1 0 0 0 0,1 0 1 0 0,0 1-1 0 0,0-1 0 0 0,0 0 1 0 0,0 1-1 0 0,0-1 0 0 0,0 0 1 0 0,-1 2-18 0 0,1-2 15 0 0,0 1 1 0 0,0-1-1 0 0,0 1 1 0 0,0-1-1 0 0,-1 0 1 0 0,1 0-1 0 0,0 1 1 0 0,-1-1-1 0 0,1 0 1 0 0,-1 0-1 0 0,0 0 1 0 0,-1 0-16 0 0,1 0 12 0 0,1 0 1 0 0,-1 0-1 0 0,1 0 0 0 0,-1 0 1 0 0,0 0-1 0 0,1 0 0 0 0,0 0 1 0 0,-1 1-1 0 0,1-1 0 0 0,0 1 1 0 0,0-1-1 0 0,-1 1 0 0 0,1-1 1 0 0,0 1-1 0 0,1-1 1 0 0,-2 2-13 0 0,1 0 18 0 0,-1 0 1 0 0,0 0 0 0 0,0 0 0 0 0,-1 0 0 0 0,1 0 0 0 0,0 0 0 0 0,-1-1 0 0 0,0 1-1 0 0,0-1 1 0 0,-1 1-19 0 0,1 0 15 0 0,1-1-1 0 0,-1 0 1 0 0,0 1-1 0 0,1-1 1 0 0,-1 1-1 0 0,1 0 0 0 0,0 0 1 0 0,0 0-1 0 0,0 0 1 0 0,-1 3-15 0 0,0 4 11 0 0,3-8-5 0 0,-1 1 0 0 0,0-1 0 0 0,1 0 0 0 0,-1 0-1 0 0,0 0 1 0 0,0 0 0 0 0,0 0 0 0 0,0 0 0 0 0,-2 2-6 0 0,-10 12 19 0 0,8-10-5 0 0,0 0-1 0 0,0 0 0 0 0,0 1 0 0 0,1-1 0 0 0,0 1-13 0 0,-2 2 21 0 0,1 0 0 0 0,-1 0 0 0 0,-1-1 0 0 0,1 0 0 0 0,-8 6-21 0 0,-18 22 72 0 0,12-11-30 0 0,12-17-13 0 0,1 1 1 0 0,0 0-1 0 0,0 2-29 0 0,-6 8 35 0 0,8-12-14 0 0,1-1 0 0 0,0 1 1 0 0,0-1-1 0 0,0 1 0 0 0,1 1-21 0 0,-12 23 66 0 0,11-25-64 0 0,1 0 1 0 0,0 0-1 0 0,0 1 0 0 0,0-1 0 0 0,0 6-2 0 0,2-8 0 0 0,0 0 0 0 0,0 0 0 0 0,0 0 0 0 0,-1 0 0 0 0,1 0 0 0 0,-1 0 0 0 0,0-1 0 0 0,0 1 0 0 0,-1 1 0 0 0,-1 3 5 0 0,0 1 0 0 0,0 0 0 0 0,1 0-1 0 0,0 0 1 0 0,0 0 0 0 0,1 0-1 0 0,1 1 1 0 0,-1-1 0 0 0,1 7-5 0 0,-7 36 21 0 0,5-42-17 0 0,0 1-1 0 0,1 0 1 0 0,1 0-1 0 0,0 0 1 0 0,0 0-1 0 0,1 0 0 0 0,1 0 1 0 0,0 1-1 0 0,2 9-3 0 0,-2-16-448 0 0,0 1 1 0 0,-1 0-1 0 0,1 0 0 0 0,-1 3 448 0 0,0-8-17 0 0,0 8-5501 0 0</inkml:trace>
  <inkml:trace contextRef="#ctx0" brushRef="#br1" timeOffset="39498.977">8366 3169 3224 0 0,'-5'-4'441'0'0,"-1"0"347"0"0,4 3 243 0 0,2 1 38 0 0,-7-2 367 0 0,7 2 3297 0 0,2 1-4678 0 0,0-1 0 0 0,0 1 0 0 0,0 0 0 0 0,0 0 0 0 0,0 0 0 0 0,0 0 0 0 0,0 0 0 0 0,0 1 0 0 0,0-1 0 0 0,0 1 0 0 0,-1-1 0 0 0,1 1 0 0 0,-1-1 0 0 0,1 1 0 0 0,-1 0 0 0 0,0 0 0 0 0,0 0 0 0 0,1 0 0 0 0,-1 0 0 0 0,-1 0 0 0 0,1 0 0 0 0,0 0 0 0 0,0 0 0 0 0,-1 0 0 0 0,1 0 0 0 0,-1 2-55 0 0,0-3 8 0 0,0 0 1 0 0,0 0 0 0 0,0 1 0 0 0,1-1 0 0 0,-1 0 0 0 0,0 0 0 0 0,1 1 0 0 0,-1-1 0 0 0,0 0 0 0 0,1 0-1 0 0,-1 0 1 0 0,1 0 0 0 0,0 0 0 0 0,-1 0 0 0 0,1 0 0 0 0,0 0 0 0 0,0 0 0 0 0,0 0 0 0 0,0 0 0 0 0,-1 0-1 0 0,2 0-8 0 0,3 4 30 0 0,-5-5-27 0 0,1 1 1 0 0,-1 0 0 0 0,1 0 0 0 0,-1 0-1 0 0,1-1 1 0 0,-1 1 0 0 0,0 0 0 0 0,1 0 0 0 0,-1 0-1 0 0,0 0 1 0 0,0 0 0 0 0,0 0 0 0 0,1 0-1 0 0,-1 0 1 0 0,0 0 0 0 0,0 0 0 0 0,-1-1 0 0 0,1 1-1 0 0,0 1-3 0 0,2 12 1 0 0,11 22 63 0 0,-12-34-65 0 0,0 0 1 0 0,0 0 0 0 0,0 0 0 0 0,0 0-1 0 0,0-1 1 0 0,1 1 0 0 0,-1 0 0 0 0,1-1-1 0 0,-1 1 1 0 0,1-1 0 0 0,-1 0 0 0 0,1 0-1 0 0,0 1 1 0 0,0-1 0 0 0,0 0 0 0 0,-1 0-1 0 0,1-1 1 0 0,1 1 0 0 0,-1 0 5 0 0,0 0 0 0 0,0 0 0 0 0,0 0 0 0 0,0 0 0 0 0,0 1-1 0 0,0-1 1 0 0,0 0 0 0 0,-1 1 0 0 0,1-1 0 0 0,-1 1 0 0 0,1 0 0 0 0,-1 0 0 0 0,1-1 0 0 0,0 3-5 0 0,0 3 37 0 0,-2-6-34 0 0,1 0 0 0 0,-1-1 1 0 0,0 1-1 0 0,0 0 0 0 0,1 0 1 0 0,-1 0-1 0 0,1 0 0 0 0,-1-1 1 0 0,0 1-1 0 0,1 0 0 0 0,0-1 1 0 0,-1 1-1 0 0,1 0 0 0 0,-1-1 1 0 0,1 1-1 0 0,0 0 1 0 0,-1-1-1 0 0,1 1 0 0 0,0-1 1 0 0,0 1-4 0 0,6 2-59 0 0,-6-3 26 0 0,0 1 0 0 0,1-1 0 0 0,-1 0 1 0 0,0 1-1 0 0,0-1 0 0 0,0 1 1 0 0,0 0-1 0 0,0-1 0 0 0,0 1 0 0 0,0 0 1 0 0,0-1-1 0 0,0 1 0 0 0,0 0 1 0 0,0 0-1 0 0,-1 0 0 0 0,1 0 1 0 0,0 0-1 0 0,-1 0 0 0 0,1 0 0 0 0,0 0 1 0 0,-1 0-1 0 0,1 0 0 0 0,-1 0 1 0 0,0 1-1 0 0,1-1 0 0 0,-1 0 33 0 0,1 5-3352 0 0,5-1-1122 0 0</inkml:trace>
  <inkml:trace contextRef="#ctx0" brushRef="#br1" timeOffset="39781.374">8169 3255 9360 0 0,'0'0'429'0'0,"0"0"-13"0"0,0 0-248 0 0,0 8 83 0 0,2 5-56 0 0,-2-11-185 0 0,0 0 1 0 0,0 0-1 0 0,1 0 0 0 0,-1 0 0 0 0,0 0 1 0 0,1-1-1 0 0,0 1 0 0 0,-1 0 0 0 0,1 0 0 0 0,0-1 1 0 0,0 1-1 0 0,0 0 0 0 0,0-1 0 0 0,1 2-10 0 0,20 39 518 0 0,-9-28-336 0 0,-11-12-147 0 0,0 0 0 0 0,1 1 0 0 0,-1-1 0 0 0,0 1 0 0 0,-1-1 0 0 0,3 4-35 0 0,-3-4 21 0 0,1 1 1 0 0,0 0 0 0 0,0-1 0 0 0,0 1 0 0 0,1-1 0 0 0,-1 0 0 0 0,0 0-1 0 0,1 1 1 0 0,-1-2 0 0 0,3 3-22 0 0,14 11 59 0 0,-11-4-48 0 0,4 2-94 0 0,-12-12 69 0 0,1-1 0 0 0,0 1 0 0 0,-1-1 1 0 0,1 1-1 0 0,0 0 0 0 0,-1-1 0 0 0,1 1 0 0 0,-1 0 0 0 0,1-1 0 0 0,-1 1 0 0 0,1 0 1 0 0,-1-1-1 0 0,0 1 0 0 0,1 0 0 0 0,-1 0 0 0 0,0 0 0 0 0,0-1 0 0 0,0 1 1 0 0,1 0-1 0 0,-1 1 14 0 0,0-1-152 0 0</inkml:trace>
  <inkml:trace contextRef="#ctx0" brushRef="#br1" timeOffset="40092.515">7969 3496 10512 0 0,'-22'-3'1049'0'0,"22"3"-1046"0"0,0 1 0 0 0,0-1 0 0 0,0 0 0 0 0,0 0 0 0 0,0 0 0 0 0,0 0 0 0 0,-1 1 0 0 0,1-1 0 0 0,0 0-1 0 0,0 0 1 0 0,0 0 0 0 0,0 1 0 0 0,0-1 0 0 0,0 0 0 0 0,0 0 0 0 0,0 0 0 0 0,0 1 0 0 0,0-1 0 0 0,0 0 0 0 0,0 0 0 0 0,0 0 0 0 0,0 1 0 0 0,0-1 0 0 0,0 0 0 0 0,0 0 0 0 0,0 0 0 0 0,0 1 0 0 0,1-1 0 0 0,-1 0-1 0 0,0 0 1 0 0,0 0 0 0 0,0 1 0 0 0,0-1 0 0 0,0 0 0 0 0,0 0 0 0 0,1 0 0 0 0,-1 0 0 0 0,0 1-3 0 0,5 7-16 0 0,-5-7 23 0 0,3 4 69 0 0,0 0 0 0 0,0 0 0 0 0,0 0 0 0 0,0-1 0 0 0,1 1 0 0 0,0-1 0 0 0,0 0 0 0 0,4 3-76 0 0,21 18 431 0 0,-16-12-260 0 0,2-1 0 0 0,-1-1 0 0 0,2 0-171 0 0,0 2 123 0 0,6 2-13 0 0,-5-2 3 0 0,-15-11-37 0 0,7 5-84 0 0,-9-7-55 0 0,1 1 1 0 0,-1-1-1 0 0,1 0 0 0 0,-1 1 0 0 0,1-1 1 0 0,-1 0-1 0 0,1 1 0 0 0,-1-1 0 0 0,0 0 1 0 0,1 1-1 0 0,-1-1 0 0 0,0 1 0 0 0,1-1 1 0 0,-1 1-1 0 0,0-1 0 0 0,1 1 0 0 0,-1-1 0 0 0,0 1 1 0 0,0-1-1 0 0,0 1 0 0 0,0-1 0 0 0,0 1 1 0 0,1-1-1 0 0,-1 1 0 0 0,0-1 0 0 0,0 1 1 0 0,0-1-1 0 0,0 1 0 0 0,0 0 0 0 0,-1-1 1 0 0,1 1-1 0 0,0-1 0 0 0,0 1 0 0 0,0-1 0 0 0,0 1 1 0 0,-1-1-1 0 0,1 1 0 0 0,0-1 0 0 0,0 1 1 0 0,-1-1 62 0 0,-4 9-960 0 0</inkml:trace>
  <inkml:trace contextRef="#ctx0" brushRef="#br1" timeOffset="40283.704">7755 3757 10136 0 0,'0'0'464'0'0,"0"0"-10"0"0,6 14-276 0 0,11 4 338 0 0,1-1 1 0 0,7 3-517 0 0,3 4 407 0 0,60 55 651 0 0,-85-77-1044 0 0,-1 1 1 0 0,0 0-1 0 0,0 0 0 0 0,0 0 0 0 0,0 0 0 0 0,0 0 0 0 0,1 3-14 0 0,7 12 99 0 0,-9-18-98 0 0,-1 1 1 0 0,1-1-1 0 0,-1 1 1 0 0,1-1 0 0 0,-1 1-1 0 0,0 0 1 0 0,1-1-1 0 0,-1 1 1 0 0,0 0-1 0 0,1-1 1 0 0,-1 1 0 0 0,0 0-1 0 0,0-1 1 0 0,0 1-1 0 0,0 0 1 0 0,0 0-2 0 0,3 8-249 0 0,0-4 137 0 0</inkml:trace>
  <inkml:trace contextRef="#ctx0" brushRef="#br1" timeOffset="41404.763">12621 4348 2304 0 0,'0'0'355'0'0,"0"0"649"0"0,0 0 284 0 0,0 0 58 0 0,0 0-81 0 0,0 0-389 0 0,7-4 2460 0 0,-4 4-3244 0 0,-1 1-1 0 0,0-1 0 0 0,0 1 0 0 0,0 0 0 0 0,0 0 1 0 0,0-1-1 0 0,0 1 0 0 0,0 0 0 0 0,0 1 0 0 0,0-1 0 0 0,0 0 1 0 0,0 1-92 0 0,22 19 571 0 0,-13-11-279 0 0,-10-8-243 0 0,1-1 0 0 0,0 1 0 0 0,-1-1-1 0 0,1 1 1 0 0,-1-1 0 0 0,1 1 0 0 0,-1 0 0 0 0,0 0-1 0 0,0 0 1 0 0,0 0 0 0 0,0 0 0 0 0,0 0 0 0 0,0 0 0 0 0,0 0-49 0 0,2 9 241 0 0,2-1 1 0 0,-1 1 0 0 0,1-1-1 0 0,0 0 1 0 0,6 7-242 0 0,-5-9 213 0 0,-1 1 0 0 0,0 0 0 0 0,-1 0 0 0 0,0 0 0 0 0,0 0 0 0 0,-1 0 0 0 0,1 5-213 0 0,2 12 1176 0 0,-2-8-1260 0 0,-1-1 1 0 0,-1 1 0 0 0,0 0-1 0 0,-1-1 1 0 0,-1 10 83 0 0,-2-2 307 0 0,-1 0-1 0 0,-1-1 1 0 0,-1 1 0 0 0,-2 1-307 0 0,-5 43 364 0 0,-3-4-62 0 0,14-62-183 0 0,4 6-2500 0 0,-3-9 1092 0 0</inkml:trace>
  <inkml:trace contextRef="#ctx0" brushRef="#br1" timeOffset="41853.872">12870 4849 8952 0 0,'0'0'406'0'0,"0"0"-4"0"0,0 0-188 0 0,0 0 166 0 0,0 0 100 0 0,0 0 22 0 0,0 0 3 0 0,0 0 7 0 0,0 0 7 0 0,2 1 1 0 0,2 1-288 0 0,-1-1-4 0 0,-1 0 0 0 0,0-1 0 0 0,0 1 0 0 0,0 0 0 0 0,0-1 0 0 0,0 1 0 0 0,1-1 0 0 0,-1 0-228 0 0,51 6 1595 0 0,-42-6-1337 0 0,15 0 199 0 0,1 1 0 0 0,22 3-457 0 0,-42-3 154 0 0,-6-1-5434 0 0,-1 0-345 0 0</inkml:trace>
  <inkml:trace contextRef="#ctx0" brushRef="#br1" timeOffset="42189.317">12883 4636 3224 0 0,'0'0'143'0'0,"13"-8"26"0"0,-6 5 986 0 0,0 0 0 0 0,0 1 0 0 0,0 0 0 0 0,0 1 0 0 0,0 0 0 0 0,0 0 0 0 0,6 0-1155 0 0,78-2 2619 0 0,-43 3-2427 0 0,-46 0-779 0 0,-2 0-225 0 0,0 0-55 0 0,0 0-11 0 0</inkml:trace>
  <inkml:trace contextRef="#ctx0" brushRef="#br1" timeOffset="42483.73">12843 4453 10016 0 0,'9'-6'1070'0'0,"-5"3"-1010"0"0,0 1-1 0 0,0 0 1 0 0,0 1-1 0 0,0-1 0 0 0,0 1 1 0 0,1-1-1 0 0,-1 1 1 0 0,0 1-1 0 0,1-1 1 0 0,1 1-60 0 0,47-2 1053 0 0,-35 3-851 0 0,14-1 143 0 0,-11 1-194 0 0,0-1 1 0 0,2-1-152 0 0,0-1 45 0 0,1 0 1 0 0,-1 2 0 0 0,22 3-46 0 0,-36-2-73 0 0</inkml:trace>
  <inkml:trace contextRef="#ctx0" brushRef="#br1" timeOffset="42484.73">12855 4253 9216 0 0,'1'-3'112'0'0,"-1"0"1"0"0,0 0-1 0 0,1 0 1 0 0,-1 1-1 0 0,1-1 1 0 0,0 0-1 0 0,0 0 1 0 0,0 0-1 0 0,1 1 1 0 0,-1-1-1 0 0,0 1 1 0 0,1-1-1 0 0,0 1 1 0 0,0 0-1 0 0,-1-1 1 0 0,1 1-1 0 0,0 0 1 0 0,1 0-1 0 0,-1 0 1 0 0,0 0-1 0 0,1 1 1 0 0,-1-1-1 0 0,1 1 1 0 0,-1-1-1 0 0,1 1 1 0 0,0 0-113 0 0,9-4 364 0 0,1 1 0 0 0,0 1-1 0 0,0 0 1 0 0,0 0 0 0 0,0 1 0 0 0,0 1 0 0 0,3 0-364 0 0,38-5 52 0 0,-41 4-1389 0 0,1 0 0 0 0,0 1 0 0 0,0 1 1337 0 0,15 0-4609 0 0</inkml:trace>
  <inkml:trace contextRef="#ctx0" brushRef="#br1" timeOffset="44028.184">5592 4916 3680 0 0,'16'-8'360'0'0,"-16"8"-341"0"0,0 0 0 0 0,0 0 0 0 0,0 0 1 0 0,0 0-1 0 0,0 0 0 0 0,-1 0 0 0 0,1 0 0 0 0,0 0 1 0 0,0 0-1 0 0,0 0 0 0 0,0 0 0 0 0,0 0 0 0 0,0 0 0 0 0,-1-1 1 0 0,1 1-1 0 0,0 0 0 0 0,0 0 0 0 0,0 0 0 0 0,0 0 1 0 0,0 0-1 0 0,0 0 0 0 0,0 0 0 0 0,0 0 0 0 0,0 0 0 0 0,0 0 1 0 0,-1-1-1 0 0,1 1 0 0 0,0 0 0 0 0,0 0 0 0 0,0 0 1 0 0,0 0-1 0 0,0 0 0 0 0,0 0 0 0 0,0 0 0 0 0,0-1 0 0 0,0 1 1 0 0,0 0-1 0 0,0 0 0 0 0,0 0 0 0 0,0 0 0 0 0,0 0 1 0 0,0 0-1 0 0,0 0 0 0 0,0-1 0 0 0,0 1 0 0 0,0 0 0 0 0,0 0 1 0 0,0 0-1 0 0,0 0 0 0 0,0 0 0 0 0,1 0 0 0 0,-1 0 1 0 0,0-1-1 0 0,0 1 0 0 0,0 0 0 0 0,0 0 0 0 0,0 0 0 0 0,0 0 1 0 0,0 0-1 0 0,0 0 0 0 0,0 0 0 0 0,0 0 0 0 0,1 0 1 0 0,-1 0-1 0 0,0 0 0 0 0,0 0 0 0 0,0 0 0 0 0,0-1 0 0 0,0 1-19 0 0,-1-1 955 0 0,5-1-1414 0 0,1 0 4154 0 0,-4 2-3588 0 0,-1 0 1 0 0,0 0-1 0 0,0 0 1 0 0,0 0-1 0 0,0 1 1 0 0,0-1-1 0 0,0 0 1 0 0,1 0-1 0 0,-1 0 1 0 0,0 0-1 0 0,0 1 1 0 0,0-1-1 0 0,0 0 1 0 0,0 0-1 0 0,0 0 1 0 0,0 0-1 0 0,0 1 1 0 0,0-1-1 0 0,0 0 1 0 0,0 0-1 0 0,0 0 1 0 0,0 1-1 0 0,0-1 1 0 0,0 0-1 0 0,0 0 1 0 0,0 0-1 0 0,0 1 1 0 0,0-1-1 0 0,0 0 1 0 0,0 0-1 0 0,0 0 1 0 0,0 0-1 0 0,-1 1 1 0 0,1-1-1 0 0,0 0 1 0 0,0 0-1 0 0,0 0 1 0 0,0 0 0 0 0,0 0-1 0 0,0 1 1 0 0,-1-1-1 0 0,1 0 1 0 0,0 0-1 0 0,0 0 1 0 0,0 0-108 0 0,-4 16 521 0 0,4-14-490 0 0,-1-1 0 0 0,1 0 0 0 0,0 1 1 0 0,0-1-1 0 0,-1 0 0 0 0,1 1 0 0 0,-1-1 1 0 0,1 0-1 0 0,-1 0 0 0 0,1 1 0 0 0,-1-1 1 0 0,0 1-32 0 0,-10 13 265 0 0,2 1 0 0 0,0 1 0 0 0,0-1 0 0 0,2 1 1 0 0,0 1-1 0 0,1 1-265 0 0,-2 2 214 0 0,0 3-35 0 0,2-1-1 0 0,1 1 1 0 0,-2 21-179 0 0,-8 34 290 0 0,14-74-270 0 0,-4 11 93 0 0,2 0 1 0 0,0 1-1 0 0,1 3-113 0 0,1-10 60 0 0,0 4 77 0 0,0 1 1 0 0,2-1-1 0 0,0 5-137 0 0,0 1 114 0 0,0-11-91 0 0,-1 0-1 0 0,2 1 1 0 0,0 3-23 0 0,2 21 56 0 0,-3-28-27 0 0,-1 0 1 0 0,1 0-1 0 0,0 0 0 0 0,0 0 0 0 0,0 0 1 0 0,3 4-30 0 0,1 5 42 0 0,-2-10-3 0 0,-1 1 0 0 0,1 0 0 0 0,0 0 0 0 0,0-1 0 0 0,0 0 0 0 0,1 1-1 0 0,0-1-38 0 0,0 2 33 0 0,-3-6-108 0 0,-1 0 1 0 0,0-1-1 0 0,1 1 0 0 0,-1 0 0 0 0,0-1 0 0 0,1 1 1 0 0,-1 0-1 0 0,1-1 0 0 0,-1 1 0 0 0,1-1 1 0 0,0 1-1 0 0,-1-1 0 0 0,1 1 0 0 0,-1-1 1 0 0,1 1-1 0 0,0-1 0 0 0,-1 1 0 0 0,1-1 0 0 0,0 0 75 0 0,0 1-4429 0 0,-1-1-1449 0 0</inkml:trace>
  <inkml:trace contextRef="#ctx0" brushRef="#br1" timeOffset="44321.541">5526 5612 3224 0 0,'0'0'143'0'0,"-2"1"-3"0"0,-29 16 1599 0 0,19-9-240 0 0,-1-1 0 0 0,0-1 1 0 0,-1 0-1 0 0,1-1 0 0 0,-4 1-1499 0 0,-16 4 1206 0 0,-6 2-618 0 0,30-10-471 0 0,0 1 1 0 0,0 0 0 0 0,1 1 0 0 0,-4 2-118 0 0,3-2 33 0 0,4-2-47 0 0,4-1-50 0 0,1-1-656 0 0,0 0-2741 0 0,0 0-1176 0 0</inkml:trace>
  <inkml:trace contextRef="#ctx0" brushRef="#br1" timeOffset="44601.807">5524 5454 12528 0 0,'-8'-2'1133'0'0,"2"3"-1059"0"0,0 0 0 0 0,0 1 0 0 0,0 0 0 0 0,0 0 0 0 0,0 0 0 0 0,0 0 1 0 0,0 1-1 0 0,0 0 0 0 0,1 0 0 0 0,0 1 0 0 0,0 0 0 0 0,-3 2-74 0 0,-29 17 682 0 0,3-1-77 0 0,31-20-689 0 0,3-2-624 0 0,0 0-289 0 0</inkml:trace>
  <inkml:trace contextRef="#ctx0" brushRef="#br1" timeOffset="44843.311">5464 5338 10136 0 0,'-1'0'74'0'0,"-1"0"0"0"0,1-1 0 0 0,0 1 0 0 0,0 0 0 0 0,0 0 1 0 0,0 0-1 0 0,-1 0 0 0 0,1 1 0 0 0,0-1 0 0 0,0 0 0 0 0,0 0 0 0 0,0 1 1 0 0,0-1-1 0 0,0 1 0 0 0,0-1 0 0 0,0 1 0 0 0,0-1 0 0 0,-1 2-74 0 0,-20 11 1059 0 0,15-9-835 0 0,-1 0 0 0 0,1 0 0 0 0,-1-1-1 0 0,0 0 1 0 0,0-1 0 0 0,0 1 0 0 0,-1-2 0 0 0,1 1 0 0 0,0-1 0 0 0,-8 0-224 0 0,15-1-5 0 0,1 0 1 0 0,-1 1 0 0 0,1-1-1 0 0,-1 0 1 0 0,1 0 0 0 0,-1 0-1 0 0,1 0 1 0 0,-1 0 0 0 0,1 0-1 0 0,0 0 1 0 0,-1 0 0 0 0,1-1-1 0 0,-1 1 1 0 0,1 0 0 0 0,-1 0-1 0 0,1 0 1 0 0,-1 0 0 0 0,1-1-1 0 0,0 1 1 0 0,-1 0 0 0 0,1 0-1 0 0,0-1 1 0 0,-1 1 0 0 0,1 0-1 0 0,0-1 1 0 0,-1 1 0 0 0,1 0-1 0 0,0-1 1 0 0,-1 1 0 0 0,1 0-1 0 0,0-1 1 0 0,0 1 0 0 0,-1-1-1 0 0,1 1 1 0 0,0 0 0 0 0,0-1-1 0 0,0 1 1 0 0,0-1 0 0 0,0 1-1 0 0,0-1 1 0 0,0 1 0 0 0,0-1-1 0 0,0 1 1 0 0,0-1 0 0 0,0 1-1 0 0,0 0 1 0 0,0-1 0 0 0,0 1-1 0 0,0-1 1 0 0,0 1 0 0 0,0-1-1 0 0,0 1 1 0 0,1-1 0 0 0,-1 1-1 0 0,0 0 1 0 0,0-1 4 0 0,5-7-285 0 0</inkml:trace>
  <inkml:trace contextRef="#ctx0" brushRef="#br1" timeOffset="45040.542">5514 4999 13072 0 0,'-9'-6'1393'0'0,"6"5"-1300"0"0,0 0 0 0 0,1 0 0 0 0,-1 1-1 0 0,0-1 1 0 0,0 0 0 0 0,0 1 0 0 0,0 0 0 0 0,0 0 0 0 0,0 0 0 0 0,0 0 0 0 0,0 0 0 0 0,0 0 0 0 0,0 1-93 0 0,-6 1 605 0 0,0 1 0 0 0,0 0 1 0 0,-4 2-606 0 0,-12 4 197 0 0,8-3 238 0 0,0 0-1 0 0,-10 7-434 0 0,-16 7-855 0 0,12-10-3653 0 0,19-8-1164 0 0</inkml:trace>
  <inkml:trace contextRef="#ctx0" brushRef="#br1" timeOffset="48978.224">8287 3732 3224 0 0,'10'5'312'0'0,"-6"-4"-134"0"0,1 0 0 0 0,0 0 1 0 0,-1-1-1 0 0,1 0 0 0 0,0 0 0 0 0,1 0-178 0 0,-2 0 193 0 0,0 0 1 0 0,0 0-1 0 0,0 0 0 0 0,0 0 0 0 0,0 1 0 0 0,0 0 0 0 0,1 0-193 0 0,-3-1 74 0 0,0 1 0 0 0,0-1 0 0 0,0 1 0 0 0,0-1 0 0 0,0 0 0 0 0,0 0 0 0 0,0 0 0 0 0,0 0 0 0 0,0 0 0 0 0,0 0 0 0 0,0-1-74 0 0,6 0 125 0 0,164 7 1731 0 0,-78 3-1104 0 0,-30-2-264 0 0,31-1 10 0 0,54-1 828 0 0,-40 1-1158 0 0,-46 2-80 0 0,3 3-103 0 0,-10-4 33 0 0,-1 2 0 0 0,0 2 1 0 0,23 9-19 0 0,-25-4 35 0 0,-25-7 47 0 0,16 3-82 0 0,18 2 11 0 0,31 13-11 0 0,35 8 0 0 0,-75-23 0 0 0,95 37 72 0 0,-59-23-72 0 0,-20-9 0 0 0,-59-14 1 0 0,1-1 1 0 0,-1 0-1 0 0,6 0-1 0 0,17 3 49 0 0,-11-1-43 0 0,0-1 1 0 0,2 0-7 0 0,12 1-2 0 0,54 4 66 0 0,-67-5-64 0 0,21 0 0 0 0,-24-2 0 0 0,1 1 0 0 0,8 3 0 0 0,24 3 31 0 0,0-1 1 0 0,3-3-32 0 0,-43-3 1 0 0,46 7-1 0 0,-32-3 27 0 0,6 0 10 0 0,-21-4-37 0 0,1 0 0 0 0,0 1 0 0 0,0 1 0 0 0,-1 0 0 0 0,9 3 0 0 0,24 6 0 0 0,44 13-12 0 0,-29-14-346 0 0,17 0 358 0 0,-36-4-81 0 0,20 7 81 0 0,-31-7-5 0 0,-19-4 24 0 0,1 1 0 0 0,-1 0 1 0 0,7 5-20 0 0,15 4-82 0 0,22 12 68 0 0,32 8-287 0 0,-80-30 267 0 0,11 6-121 0 0,-4-3 136 0 0,-11-5 10 0 0,-1 0 0 0 0,1 0 1 0 0,-1 1-1 0 0,1-1 0 0 0,-1 1 0 0 0,0-1 1 0 0,2 2 8 0 0,-2-1-5 0 0,8 3-3 0 0,0-2-33 0 0,49 16 31 0 0,-38-11 0 0 0,0-1 0 0 0,10 1 10 0 0,26 10 308 0 0,40 15-786 0 0,-76-25 133 0 0,-1-1 0 0 0,20 4 345 0 0,10 6-280 0 0,14 5-32 0 0,-22-13-68 0 0,31 7-114 0 0,12 1 344 0 0,-60-15 136 0 0,-6-1-15 0 0,0 2 1 0 0,-1 0-1 0 0,1 1 1 0 0,11 4 28 0 0,7 1 0 0 0,-32-7 0 0 0,-1 0 0 0 0,1 0 0 0 0,0-1 0 0 0,0 0 0 0 0,0 1 0 0 0,2-1 0 0 0,6 1 0 0 0,5 2 0 0 0,5 0 0 0 0,30 10 0 0 0,-43-11 0 0 0,-1 0 0 0 0,-1 0 0 0 0,1-1 0 0 0,6 0 0 0 0,35 11 10 0 0,-20-6 32 0 0,-25-5-43 0 0,0 0 1 0 0,1-1-1 0 0,-1 0 0 0 0,0 0 0 0 0,1 0 1 0 0,-1 0 0 0 0,20 2 46 0 0,-14-1 137 0 0,-8-2-2310 0 0,-3 0-855 0 0</inkml:trace>
  <inkml:trace contextRef="#ctx0" brushRef="#br1" timeOffset="51024.708">12839 4672 6304 0 0,'0'0'289'0'0,"0"0"-8"0"0,0 0-127 0 0,0 0 139 0 0,-7 3 1360 0 0,-25-3 706 0 0,31 0-2255 0 0,-6 3 216 0 0,6-3-325 0 0,0 0 1 0 0,0 1-1 0 0,1-1 0 0 0,-1 0 0 0 0,0 0 1 0 0,0 1-1 0 0,0-1 0 0 0,0 0 0 0 0,0 0 1 0 0,0 0-1 0 0,0 0 0 0 0,0 0 1 0 0,0-1-1 0 0,0 1 0 0 0,1 0 0 0 0,-2-1 5 0 0,-3 0-1 0 0,1 1 38 0 0,1 0 1 0 0,-1 1 0 0 0,1-1 0 0 0,0 1 0 0 0,-1 0 0 0 0,1-1-1 0 0,0 1 1 0 0,-1 1-38 0 0,-29 4 17 0 0,18-4-4 0 0,-27 4 121 0 0,-5 0-3 0 0,-37 7 128 0 0,-13 9 154 0 0,39-13-268 0 0,36-6-52 0 0,1 1 0 0 0,0 0 0 0 0,-14 6-93 0 0,-68 21 493 0 0,32-11-255 0 0,2-2-148 0 0,0-2 1 0 0,-2-4-91 0 0,5-1 123 0 0,10-1 26 0 0,-34 6 139 0 0,34-5-95 0 0,-1-4 1 0 0,-21 0-194 0 0,-12 1-279 0 0,-57 4 522 0 0,32-4-231 0 0,-28 0 49 0 0,50-3-58 0 0,-2 4-3 0 0,-49 4 146 0 0,122-10 40 0 0,1-2-1 0 0,-5-1-185 0 0,-26 3 12 0 0,-285 24-421 0 0,93-7 409 0 0,179-14 8 0 0,10-1 408 0 0,-34 8-416 0 0,56-8-324 0 0,-19 0 324 0 0,11-1-12 0 0,-92 10 300 0 0,-32 3-392 0 0,-51 5 344 0 0,181-19-240 0 0,-14-1 0 0 0,-32 1 0 0 0,-12 4 7 0 0,-30 3-318 0 0,63-5 177 0 0,35-4 181 0 0,1 1 0 0 0,-1 1-47 0 0,-24 3 146 0 0,-1-3 0 0 0,-8-2-146 0 0,1 1 92 0 0,21-1-108 0 0,-153 11-152 0 0,-82 7 209 0 0,256-18-140 0 0,9 0 32 0 0,-51 1 201 0 0,-28-2-134 0 0,77 0-49 0 0,0 0 0 0 0,0 1 0 0 0,0 0 0 0 0,0 0 0 0 0,0 1 49 0 0,1 0-15 0 0,-1-1 0 0 0,1 0-1 0 0,-1 0 1 0 0,1-1 0 0 0,-7 0 15 0 0,-6-1 9 0 0,1 1 1 0 0,-1 1-1 0 0,-16 3-9 0 0,-15 1 146 0 0,31-3-15 0 0,1 1 0 0 0,-3 1-131 0 0,-18 3-134 0 0,-92 7-83 0 0,97-9 462 0 0,12-2-298 0 0,0-1 1 0 0,-4-1 52 0 0,-19 1 20 0 0,1 1 1 0 0,-1 3-1 0 0,-7 3-20 0 0,5-5-126 0 0,34-3 274 0 0,0 0 0 0 0,-14 3-148 0 0,19-2 0 0 0,-1-1 0 0 0,-1 0 0 0 0,1-1 0 0 0,0 0 0 0 0,0 0 0 0 0,0-1 0 0 0,-4-1 0 0 0,8 1 0 0 0,0 1 0 0 0,-1 1 0 0 0,1-1 0 0 0,0 1 1 0 0,-2 0-1 0 0,-20 2-12 0 0,-100 3-369 0 0,111-5 580 0 0,0 0 0 0 0,-10 4-199 0 0,15-4 2 0 0,-9 2-170 0 0,0-1 0 0 0,-18-1 168 0 0,13 1 4 0 0,21-1 41 0 0,0 0 0 0 0,0 0 1 0 0,-1-1-1 0 0,1 0 0 0 0,-1 0-45 0 0,-12-1-15 0 0,1 1 0 0 0,-18 2 15 0 0,-9 0-70 0 0,20-2 163 0 0,-14-1-4 0 0,-37 5-89 0 0,42-2-70 0 0,24-2 88 0 0,0 0 0 0 0,0 1 0 0 0,-6 1-18 0 0,10-1 0 0 0,0-1 0 0 0,0 1 0 0 0,1-1 0 0 0,-1 0 0 0 0,-1-1 0 0 0,-19 1 0 0 0,10 3-4 0 0,9-2-3 0 0,0 0 1 0 0,0 0 0 0 0,0-1 0 0 0,0 1 0 0 0,0-1 0 0 0,0-1-1 0 0,0 1 1 0 0,-1-1 6 0 0,4 1 1 0 0,1 0 0 0 0,-1 0 0 0 0,0 0 0 0 0,1 0 0 0 0,-1 0-1 0 0,0 1 1 0 0,1 0 0 0 0,-1-1-1 0 0,-16 3 47 0 0,-43 5-47 0 0,54-8 0 0 0,0 1 0 0 0,0 0 0 0 0,-6 1 0 0 0,3 0 0 0 0,-1 0 0 0 0,1-1 0 0 0,-1-1 0 0 0,-5 1 0 0 0,8-1-3 0 0,0 0 1 0 0,0 1-1 0 0,0 0 1 0 0,0 1 2 0 0,-9 1-44 0 0,12-2 42 0 0,-1 0 0 0 0,0 0 0 0 0,1-1 0 0 0,-1 1 0 0 0,0-2 2 0 0,-13 1-14 0 0,32-8-174 0 0,15 0-301 0 0,3 0-3928 0 0,-9 4-195 0 0</inkml:trace>
  <inkml:trace contextRef="#ctx0" brushRef="#br2" timeOffset="62145.198">8485 4843 4144 0 0,'7'1'119'0'0,"22"-4"243"0"0,-25 2-217 0 0,0 1 0 0 0,0-1 0 0 0,0 0 0 0 0,0-1 0 0 0,0 1 0 0 0,0-1 0 0 0,1 0-145 0 0,-3 1 382 0 0,-2 1 28 0 0,1-1-352 0 0,0 1-1 0 0,0 0 1 0 0,-1 0 0 0 0,1 0 0 0 0,0 0 0 0 0,0-1 0 0 0,0 1-1 0 0,-1 0 1 0 0,1-1 0 0 0,0 1 0 0 0,-1-1 0 0 0,1 1-1 0 0,0-1 1 0 0,-1 1 0 0 0,1-1 0 0 0,0 0-58 0 0,-1 1 26 0 0,1 0 0 0 0,-1-1 0 0 0,0 1 0 0 0,0 0 0 0 0,1 0 0 0 0,-1-1-1 0 0,0 1 1 0 0,0 0 0 0 0,1-1 0 0 0,-1 1 0 0 0,0-1 0 0 0,0 1 0 0 0,0 0 0 0 0,0-1 0 0 0,0 1 0 0 0,0 0 0 0 0,0-1 0 0 0,1 1 0 0 0,-1-1 0 0 0,0 1 0 0 0,0 0 0 0 0,0-1 0 0 0,-1 1-1 0 0,1-1 1 0 0,0 1 0 0 0,0 0 0 0 0,0-1 0 0 0,0 1 0 0 0,0 0 0 0 0,0-1 0 0 0,0 1-26 0 0,11-6 943 0 0,10-2 1899 0 0,-20 8-2708 0 0,0 0 1 0 0,0 0 0 0 0,-1 0-1 0 0,1 0 1 0 0,0 0 0 0 0,0 0 0 0 0,0 0-1 0 0,0 0 1 0 0,0 0 0 0 0,0 0-1 0 0,0 0 1 0 0,0 1 0 0 0,0-1-135 0 0,-36 13 4198 0 0,9-7-3864 0 0,-1-1 0 0 0,-13 1-334 0 0,25-4 196 0 0,0 0 0 0 0,-7 3-196 0 0,-3 1 106 0 0,-52 4 95 0 0,0-3 1 0 0,-27-2-202 0 0,-55 3 71 0 0,-70 12-7 0 0,189-17-64 0 0,-59 2 0 0 0,67-6 0 0 0,20 0 6 0 0,0 1-1 0 0,0 0 0 0 0,-10 2-5 0 0,11-1 61 0 0,-1 0 0 0 0,1-1 0 0 0,0-1 0 0 0,-1 0 0 0 0,-4-1-61 0 0,-31-2 23 0 0,31 3-35 0 0,0-1 0 0 0,0-1 0 0 0,0 0 0 0 0,0-2 0 0 0,1 1 0 0 0,-9-5 12 0 0,19 6 0 0 0,4 3 0 0 0,1-1 0 0 0,-1 1 0 0 0,0 0 0 0 0,1-1 0 0 0,-1 1 0 0 0,0 0 0 0 0,1-1 0 0 0,-1 1 0 0 0,0 0 0 0 0,1 0 0 0 0,-1-1 0 0 0,0 1 0 0 0,0 0 0 0 0,1 0 0 0 0,-1 0 0 0 0,0 0 0 0 0,1 0 0 0 0,-1 0 0 0 0,0 0 0 0 0,0 0 0 0 0,1 1 0 0 0,-1-1 0 0 0,0 0 0 0 0,1 0 0 0 0,-1 0 0 0 0,0 1 0 0 0,1-1 0 0 0,-1 0 0 0 0,0 1 0 0 0,1-1 0 0 0,-1 1 0 0 0,1-1 0 0 0,-1 1 0 0 0,0-1 0 0 0,1 1 0 0 0,0-1 0 0 0,-1 1 0 0 0,1-1 0 0 0,-1 1 0 0 0,1 0 0 0 0,0-1 0 0 0,-1 1 0 0 0,1 0 0 0 0,0-1 0 0 0,-1 1 0 0 0,1 0 0 0 0,-1 1 0 0 0,-1 5 0 0 0,-1-1 0 0 0,1 1 0 0 0,0 1 0 0 0,-1 3 0 0 0,-4 17 0 0 0,-5-2 0 0 0,9-21 0 0 0,0 1 0 0 0,1-1 0 0 0,0 0 0 0 0,0 1 0 0 0,0 0 0 0 0,0 1 0 0 0,0-1 0 0 0,1 0 0 0 0,-1 0 0 0 0,0-1 0 0 0,-1 1-1 0 0,-2 4 1 0 0,-7 21 12 0 0,-7 18 41 0 0,18-44-53 0 0,-1 0 0 0 0,0 0 0 0 0,0 0 0 0 0,0 0 0 0 0,-1 0 0 0 0,-7 18 0 0 0,7-18 10 0 0,1 0 0 0 0,0 0 0 0 0,-1 0 0 0 0,0 0-1 0 0,0-1 1 0 0,-3 3-10 0 0,2-2 1 0 0,1 0 1 0 0,-1 0-1 0 0,1 1 0 0 0,-3 4-1 0 0,-21 45 0 0 0,15-36 15 0 0,10-17-9 0 0,1 0 0 0 0,-1 1 0 0 0,0-1 1 0 0,1 0-1 0 0,0 1 0 0 0,-1 0 0 0 0,1-1 0 0 0,0 2-6 0 0,-1 1 0 0 0,1-1 0 0 0,-1 0 0 0 0,0 1 0 0 0,-1-1 0 0 0,1 0 0 0 0,-1 0 0 0 0,-10 21 0 0 0,-9 14 54 0 0,8-13-21 0 0,0-2 8 0 0,3-7-12 0 0,8-13-24 0 0,0-1 0 0 0,0 0 0 0 0,0 1 0 0 0,1 0 1 0 0,0 0-1 0 0,0-1 0 0 0,0 1 0 0 0,0 1 0 0 0,0 0-5 0 0,0 0 43 0 0,0-3-22 0 0,0 2 35 0 0,-3 4-69 0 0,4-7-30 0 0,2 4 32 0 0,4-1-2 0 0,-4-3-56 0 0,-1-1 2 0 0,1 1 94 0 0,4 3-17 0 0,2 0-10 0 0,0-2-10 0 0,4 1-46 0 0,-9-2 50 0 0,0-1 1 0 0,0 1 0 0 0,0-1 0 0 0,0 1 0 0 0,0-1 0 0 0,1 0 0 0 0,-1 0 0 0 0,0 0 0 0 0,0 0 0 0 0,2 0 5 0 0,18 0-40 0 0,0 0-17 0 0,1 0-1 0 0,10-3 58 0 0,-4 0 27 0 0,1 2 0 0 0,16 2-27 0 0,-8-1-154 0 0,17 3 114 0 0,-36-1 91 0 0,0-1 1 0 0,0-1-1 0 0,7-1-51 0 0,53-4-425 0 0,8 4 425 0 0,56-3-69 0 0,-77 2 74 0 0,5 2-5 0 0,57-1-58 0 0,49 0 48 0 0,-92 2 9 0 0,44 4 1 0 0,-75-6 0 0 0,-21-1 0 0 0,43 2 0 0 0,-42 1 0 0 0,-9-2 0 0 0,-2-4 0 0 0,-22 5 0 0 0,0 0 0 0 0,1 0 0 0 0,-1 0 0 0 0,0 0 0 0 0,0 0 0 0 0,0 0 0 0 0,0 0 0 0 0,0 0 0 0 0,0-1 0 0 0,0 1 0 0 0,0 0 0 0 0,0-1 0 0 0,1 1 0 0 0,-1 0 0 0 0,0-1 0 0 0,-1 1 0 0 0,1-1 0 0 0,0 0 0 0 0,0 1 0 0 0,0-1 0 0 0,0 0 0 0 0,0 0 0 0 0,-1 1 0 0 0,0-1 0 0 0,0 1 0 0 0,1 0 0 0 0,-1-1 0 0 0,0 1 0 0 0,0-1 0 0 0,0 1 0 0 0,0 0 0 0 0,0-1 0 0 0,0 1 0 0 0,0-1 0 0 0,0 1 0 0 0,-1 0 0 0 0,1-1 0 0 0,0 1 0 0 0,0-1 0 0 0,0 1 0 0 0,0 0 0 0 0,0-1 0 0 0,-1 1 0 0 0,1 0 0 0 0,0-1 0 0 0,0 1 0 0 0,-1 0 0 0 0,1-1 0 0 0,0 1 0 0 0,0 0 0 0 0,-1-1 0 0 0,1 1 3 0 0,-1 0-1 0 0,1-1 1 0 0,0 1-1 0 0,-1 0 1 0 0,1-1-1 0 0,0 1 1 0 0,-1 0-1 0 0,1-1 1 0 0,0 1-1 0 0,0-1 1 0 0,-1 1-1 0 0,1-1 1 0 0,0 1-1 0 0,0 0 1 0 0,0-1-1 0 0,0 1 1 0 0,-1-1-1 0 0,1 1 1 0 0,0-1-1 0 0,0 1 1 0 0,0-1-1 0 0,0 1 1 0 0,0-1-1 0 0,0 0-2 0 0,-1-5 4 0 0,-4 0-6 0 0,4 5 4 0 0,1 1 0 0 0,-1 0-1 0 0,1-1 1 0 0,-1 1 0 0 0,1-1-1 0 0,-1 1 1 0 0,1-1-1 0 0,0 1 1 0 0,-1-1 0 0 0,1 0-1 0 0,0 1 1 0 0,-1-1 0 0 0,1 1-1 0 0,0-1 1 0 0,0 0-1 0 0,0 1 1 0 0,-1-1 0 0 0,1 0-1 0 0,0 1 1 0 0,0-1 0 0 0,0 0-1 0 0,0 1 1 0 0,0-1-1 0 0,0 0 1 0 0,0 1 0 0 0,1-1-1 0 0,-1 0 1 0 0,0 1 0 0 0,0-1-1 0 0,0 0 1 0 0,1 1-1 0 0,-1-1 1 0 0,0 1 0 0 0,1-1-2 0 0,-1 0 0 0 0,0 0 1 0 0,1 0 0 0 0,-1 0 0 0 0,0 0-1 0 0,0 0 1 0 0,0 0 0 0 0,0 0-1 0 0,0 0 1 0 0,0 0 0 0 0,0 0-1 0 0,0 0 1 0 0,0 0 0 0 0,0 0 0 0 0,-1 0-1 0 0,1 0 1 0 0,0-1-1 0 0,-2-11-1 0 0,2 10 1 0 0,1 0 0 0 0,0 0 0 0 0,0 0 0 0 0,0 0 0 0 0,1 0 0 0 0,-1 0 0 0 0,1 1 0 0 0,1-4 0 0 0,-2 4 0 0 0,1 0 0 0 0,-1 0 0 0 0,0 0 0 0 0,0 0 0 0 0,0-1 0 0 0,0 1 0 0 0,0 0 0 0 0,0-1 0 0 0,-1 1 0 0 0,1-1 0 0 0,-1-1 0 0 0,-1-8 0 0 0,1 10 0 0 0,0 0 0 0 0,-1 0 0 0 0,1 0 0 0 0,0 0 0 0 0,0 0 0 0 0,1 0 0 0 0,-1 0 0 0 0,0 0 0 0 0,1 0 0 0 0,-1 0 0 0 0,5-13 0 0 0,-2 10 0 0 0,-1-1 0 0 0,0 0 0 0 0,0 0 0 0 0,-1-1 0 0 0,0 1 0 0 0,0-1 0 0 0,0-2 41 0 0,1 1 0 0 0,0-1 0 0 0,1 1 0 0 0,0-1 1 0 0,0 1-1 0 0,5-7-41 0 0,3-11 137 0 0,-10 22-129 0 0,0 0-1 0 0,0 1 0 0 0,-1-1 1 0 0,1 0-1 0 0,-1 0 1 0 0,0 0-1 0 0,0 1 0 0 0,0-1 1 0 0,0-1-8 0 0,-1 1-24 0 0,1 0 1 0 0,0 0-1 0 0,0-1 0 0 0,0 1 1 0 0,1 0-1 0 0,-1 0 1 0 0,2-2 23 0 0,25-64-286 0 0,-23 59 286 0 0,0 1 0 0 0,1-1 0 0 0,0 1 0 0 0,2-2 0 0 0,-1 2 0 0 0,-1 1 0 0 0,0-1 0 0 0,-1 0 0 0 0,2-8 0 0 0,-4 9 0 0 0,-1 6 0 0 0,0-1 0 0 0,0 1 0 0 0,0 0 0 0 0,0-1 0 0 0,0 1 0 0 0,1 0 0 0 0,-1 0 0 0 0,1 0 0 0 0,0 0 0 0 0,0 0 0 0 0,0 0 0 0 0,8-7 0 0 0,-7 7 0 0 0,0 0 0 0 0,0 0 0 0 0,0-1 0 0 0,0 1 0 0 0,-1-1 0 0 0,0 1 0 0 0,0-1 0 0 0,0 0 0 0 0,0 0 0 0 0,0 0 0 0 0,0-2 0 0 0,11-26 2 0 0,-10 26-13 0 0,0-1 0 0 0,-1 1 0 0 0,1-1 0 0 0,-1 0 0 0 0,-1 0 11 0 0,1-5-10 0 0,-2 9 10 0 0,0 1 0 0 0,1-1 0 0 0,-1 0 0 0 0,0 1 0 0 0,1-1 0 0 0,0 1 0 0 0,0 0 0 0 0,0-1-1 0 0,0 1 1 0 0,0 0 0 0 0,1-2 0 0 0,3-3 0 0 0,-4 7 0 0 0,-1-1 0 0 0,1 1 0 0 0,-1-1 0 0 0,1 1 0 0 0,-1-1 0 0 0,1 1 0 0 0,-1-1 0 0 0,1 0 0 0 0,-1 1 0 0 0,1-1 0 0 0,-1 0 0 0 0,0 1 0 0 0,0-1 0 0 0,1 0 0 0 0,-1 0 0 0 0,0 1 0 0 0,0-1 0 0 0,0 0 0 0 0,0 0 0 0 0,0 0 0 0 0,0 1 0 0 0,0-1 0 0 0,0 0 0 0 0,0 0 0 0 0,0 1 0 0 0,0-1 0 0 0,0 0 0 0 0,0 0 0 0 0,-1 1 0 0 0,1-1 0 0 0,0 0 0 0 0,-1 0 0 0 0,1 1 0 0 0,0-1 0 0 0,-1 0 0 0 0,1 1 0 0 0,-1-1 0 0 0,1 0 0 0 0,0 1 0 0 0,0-1 0 0 0,-1 0 0 0 0,1 1 0 0 0,0-1 0 0 0,0 0 0 0 0,0 1 0 0 0,0-1 0 0 0,0 0 0 0 0,0 0 0 0 0,0 1 0 0 0,0-1 0 0 0,0 0 0 0 0,1 1 0 0 0,-1-1 0 0 0,0 0 0 0 0,0 0 0 0 0,0 1 0 0 0,1-1 0 0 0,-1 1 0 0 0,0-1 0 0 0,1 0 0 0 0,-1 1 0 0 0,1-1 0 0 0,-1 0 0 0 0,1 1 0 0 0,-1 0 0 0 0,0-1 0 0 0,1 1 0 0 0,-1 0 0 0 0,0-1 0 0 0,0 1 0 0 0,0-1 0 0 0,1 1 0 0 0,-1 0 0 0 0,0-1 0 0 0,0 1 0 0 0,0-1 0 0 0,0 1 0 0 0,0-1 0 0 0,0 1 0 0 0,0 0 0 0 0,0-1 0 0 0,0 1 0 0 0,0-1 0 0 0,0 1 0 0 0,0-1 0 0 0,0 1 0 0 0,0-1 0 0 0,0 1 0 0 0,0 0 0 0 0,0-1 0 0 0,-1 1 0 0 0,1-1 0 0 0,0 1 0 0 0,0 0 0 0 0,0-1 0 0 0,-1 1 0 0 0,1-1 0 0 0,-1 1-4 0 0,-3-7 45 0 0,4 7-41 0 0,0-1 0 0 0,1 1 0 0 0,-1-1 0 0 0,0 1-1 0 0,1-1 1 0 0,-1 1 0 0 0,0 0 0 0 0,1-1 0 0 0,-1 1 0 0 0,0 0 0 0 0,1-1 0 0 0,-1 1 0 0 0,1 0 0 0 0,-1-1-1 0 0,1 1 1 0 0,-1 0 0 0 0,1 0 0 0 0,-1-1 0 0 0,1 1 0 0 0,-1 0 0 0 0,1 0 0 0 0,-1 0 0 0 0,1 0-1 0 0,-1 0 1 0 0,1 0 0 0 0,-1 0 0 0 0,1 0 0 0 0,0 0 0 0 0,-1 0 0 0 0,1 0 0 0 0,-1 0 0 0 0,6 0-63 0 0,-3-1-193 0 0,-8 2-1292 0 0,1 1-4794 0 0</inkml:trace>
  <inkml:trace contextRef="#ctx0" brushRef="#br2" timeOffset="64000.451">7336 5970 2304 0 0,'0'0'101'0'0,"9"-14"3311"0"0,-8 12-2607 0 0,0 1-1 0 0,0-1 0 0 0,0 0 1 0 0,0 1-1 0 0,-1-1 1 0 0,1 0-1 0 0,-1 0 0 0 0,1 0 1 0 0,-1 0-1 0 0,0 0-804 0 0,1 2 94 0 0,-1 0 0 0 0,-1-1 0 0 0,1 1 0 0 0,0 0 0 0 0,0-1-1 0 0,0 1 1 0 0,0 0 0 0 0,0-1 0 0 0,0 1 0 0 0,0 0 0 0 0,0-1-1 0 0,0 1 1 0 0,-1 0 0 0 0,1 0 0 0 0,0-1 0 0 0,0 1 0 0 0,0 0-1 0 0,-1 0 1 0 0,1-1 0 0 0,0 1 0 0 0,0 0 0 0 0,-1 0 0 0 0,1 0 0 0 0,0-1-94 0 0,-1 1 113 0 0,0 0 0 0 0,1 0 0 0 0,-1-1 0 0 0,0 1 0 0 0,0 0 1 0 0,0 0-1 0 0,0 0 0 0 0,1 0 0 0 0,-1 0 0 0 0,0 0 1 0 0,0 0-1 0 0,0 0 0 0 0,1 0 0 0 0,-2 1-113 0 0,-8 2 231 0 0,0 1-1 0 0,0 0 1 0 0,1 0 0 0 0,-1 1-1 0 0,1 1 1 0 0,0 0 0 0 0,0 0-1 0 0,-2 3-230 0 0,-5 4 245 0 0,0 2 0 0 0,1 0-1 0 0,1 1-244 0 0,-2 1-16 0 0,7-4 124 0 0,9-8-88 0 0,1-3-2 0 0,-3 9 26 0 0,1 0 0 0 0,0 0 1 0 0,1 4-45 0 0,0-12 0 0 0,0 0 1 0 0,0-1 0 0 0,1 1-1 0 0,-1 0 1 0 0,1-1 0 0 0,-1 1 0 0 0,1-1-1 0 0,0 1 1 0 0,0-1 0 0 0,0 0 0 0 0,0 1-1 0 0,1-1 1 0 0,-1 0 0 0 0,1 0 0 0 0,-1 0-1 0 0,2 2 0 0 0,20 19 9 0 0,-19-18 3 0 0,0 0 1 0 0,1 0 0 0 0,0-1 0 0 0,0 1 0 0 0,0-1 0 0 0,1 0-1 0 0,0-1 1 0 0,-1 1 0 0 0,1-1 0 0 0,0 0 0 0 0,6 2-13 0 0,1-2 62 0 0,0-1 0 0 0,0 0 0 0 0,1 0 1 0 0,-1-1-1 0 0,1-1 0 0 0,11-1-62 0 0,11-3 139 0 0,34-7-139 0 0,-11-5 88 0 0,-50 13-24 0 0,0 0 0 0 0,0 0 0 0 0,-1 0 1 0 0,1-1-1 0 0,-1-1 0 0 0,0 1 0 0 0,0-1 0 0 0,-1-1 1 0 0,1 0-1 0 0,-1 0 0 0 0,0 0 0 0 0,3-4-64 0 0,-4 3-1 0 0,-5 7 0 0 0,0-1 0 0 0,0 0 0 0 0,0 0 0 0 0,0 1 0 0 0,0-1 0 0 0,-1 0 0 0 0,1 0 0 0 0,0 0 0 0 0,0 0-1 0 0,-1 0 1 0 0,1-1 0 0 0,-1 1 0 0 0,1 0 0 0 0,-1 0 0 0 0,1 0 0 0 0,-1 0 0 0 0,0-1 0 0 0,0 1 0 0 0,1-1 1 0 0,1-9-202 0 0,-2 11 200 0 0,1-1-1 0 0,-1 1 1 0 0,0-1-1 0 0,0 1 1 0 0,1-1-1 0 0,-1 1 1 0 0,0-1-1 0 0,0 1 1 0 0,0-1-1 0 0,0 0 0 0 0,0 1 1 0 0,0-1-1 0 0,0 1 1 0 0,0-1-1 0 0,0 1 1 0 0,0-1-1 0 0,0 1 1 0 0,0-1-1 0 0,0 0 1 0 0,0 1-1 0 0,-1-1 1 0 0,1 1-1 0 0,0-1 1 0 0,0 1-1 0 0,-1-1 1 0 0,1 1-1 0 0,0 0 0 0 0,-1-1 1 0 0,1 1-1 0 0,0-1 1 0 0,-1 1-1 0 0,1-1 3 0 0,-3-1 14 0 0,1 0 0 0 0,-1 0-1 0 0,1 1 1 0 0,-1-1 0 0 0,0 0 0 0 0,1 1-1 0 0,-1 0 1 0 0,0 0 0 0 0,0-1-1 0 0,0 2 1 0 0,0-1 0 0 0,0 0-1 0 0,0 1 1 0 0,-1-1 0 0 0,1 1 0 0 0,0 0-1 0 0,0 0 1 0 0,0 0 0 0 0,-2 1-14 0 0,0-1-20 0 0,-1 1 1 0 0,0 0 0 0 0,1 1-1 0 0,-1 0 1 0 0,0 0 0 0 0,1 0 0 0 0,0 0-1 0 0,0 1 1 0 0,-1 0 19 0 0,-6 4-261 0 0,10-7 272 0 0,1 0 0 0 0,0 1 0 0 0,0-1 0 0 0,0 1 0 0 0,-1-1 1 0 0,1 1-1 0 0,0 0 0 0 0,0-1 0 0 0,0 1 0 0 0,0 0 0 0 0,0 0 0 0 0,0 0 0 0 0,0 0 0 0 0,0 0 0 0 0,1 0 0 0 0,-1 0 0 0 0,0 0 0 0 0,0 0 0 0 0,1 0 0 0 0,-1 0 0 0 0,1 1 1 0 0,-1-1-1 0 0,1 0 0 0 0,0 0 0 0 0,-1 1 0 0 0,1-1 0 0 0,0 0 0 0 0,0 0 0 0 0,0 1-11 0 0,-7 27-411 0 0,4-17 387 0 0,2-9 19 0 0,1-1 0 0 0,-1 1 0 0 0,1-1 0 0 0,-1 1 0 0 0,1 0 0 0 0,0-1 0 0 0,0 1 0 0 0,0 0 5 0 0,1 10-3 0 0,-1-8 31 0 0,1 0 0 0 0,-1 0 0 0 0,1-1 0 0 0,1 1-1 0 0,0 3-27 0 0,-2-6 6 0 0,1 0-1 0 0,0 0 1 0 0,-1 1 0 0 0,1-1-1 0 0,0 0 1 0 0,0 0-1 0 0,0 0 1 0 0,1 0-1 0 0,-1 0 1 0 0,1 0 0 0 0,-1 0-1 0 0,1 0 1 0 0,-1-1-1 0 0,1 1 1 0 0,0 0-1 0 0,0-1 1 0 0,0 0 0 0 0,0 1-1 0 0,0-1 1 0 0,0 0-1 0 0,0 0 1 0 0,0 0-1 0 0,1 0-5 0 0,9 4 38 0 0,-10-4-29 0 0,0 0-1 0 0,0 0 1 0 0,0 0 0 0 0,0-1 0 0 0,0 1 0 0 0,0-1-1 0 0,-1 1 1 0 0,1-1 0 0 0,1 0 0 0 0,0 1-9 0 0,5-1 32 0 0,-1 0 0 0 0,1 0 0 0 0,0 0 0 0 0,-1-1 1 0 0,1 0-1 0 0,0-1 0 0 0,-1 0 0 0 0,1 0 1 0 0,-1-1-1 0 0,0 1 0 0 0,0-1 0 0 0,0-1 0 0 0,4-2-32 0 0,-6 2 35 0 0,0 0-1 0 0,0 0 0 0 0,0-1 1 0 0,0 1-1 0 0,-1-1 0 0 0,1 0 1 0 0,-1-1-1 0 0,0 1 1 0 0,-1-1-1 0 0,2-3-34 0 0,6-13 80 0 0,-1-1 0 0 0,1-7-80 0 0,-7 21 11 0 0,11-52 42 0 0,-14 58-53 0 0,5-15 0 0 0,-1 0 0 0 0,2-12 0 0 0,-7-1 0 0 0,0 31 0 0 0,0 0 0 0 0,1-1-1 0 0,-1 1 1 0 0,0-1-1 0 0,0 1 1 0 0,0-1 0 0 0,0 1-1 0 0,0-1 1 0 0,0 1 0 0 0,0-1-1 0 0,0 1 1 0 0,0-1 0 0 0,0 1-1 0 0,-1 0 1 0 0,1-1-1 0 0,0 1 1 0 0,0-1 0 0 0,0 1-1 0 0,0-1 1 0 0,-1 1 0 0 0,1 0-1 0 0,0-1 1 0 0,-1 1 0 0 0,1-1-1 0 0,0 1 1 0 0,-1 0-1 0 0,1-1 1 0 0,0 1 0 0 0,-1 0-1 0 0,1 0 1 0 0,0-1 0 0 0,-1 1-1 0 0,0 0 1 0 0,1-1-60 0 0,0 1-12 0 0,-1 1 59 0 0,1 1 0 0 0,-1-1 0 0 0,1 0-1 0 0,-1 1 1 0 0,1-1 0 0 0,0 0 0 0 0,-1 1-1 0 0,1-1 1 0 0,0 0 0 0 0,0 1-1 0 0,0-1 1 0 0,0 1 13 0 0,0 0-11 0 0,-2 8-27 0 0,1-1 1 0 0,-2 1 0 0 0,1-1-1 0 0,-4 5 38 0 0,4-6-17 0 0,-1 0 0 0 0,1 0-1 0 0,0 0 1 0 0,0 0 0 0 0,1 0-1 0 0,0 5 18 0 0,0 12 0 0 0,0-16 0 0 0,1-1 0 0 0,0 0 0 0 0,0 1 0 0 0,1-1 0 0 0,0 13 0 0 0,-1-17 0 0 0,1 1 0 0 0,-1 0 0 0 0,1-1 0 0 0,-1 1 0 0 0,1-1 0 0 0,1 3 0 0 0,3 11 0 0 0,-4-15 0 0 0,0 1 0 0 0,0-1 0 0 0,0 0 0 0 0,0 1 0 0 0,1-1 0 0 0,-1 0 0 0 0,1 0 0 0 0,0 1 0 0 0,0-1 0 0 0,-1-2 0 0 0,0 1 0 0 0,0 0 0 0 0,0-1 0 0 0,0 1 0 0 0,0-1 0 0 0,0 1 0 0 0,1-1 0 0 0,-1 0 0 0 0,0 1 0 0 0,1-1 0 0 0,-1 0 0 0 0,1 0 0 0 0,0 0 0 0 0,-1 0 0 0 0,1 0 0 0 0,0 0 0 0 0,-1-1 0 0 0,1 1 0 0 0,0 0 0 0 0,0-1 0 0 0,1 1 0 0 0,0-1 6 0 0,1 1-1 0 0,-1-1 0 0 0,1 0 1 0 0,-1 0-1 0 0,1 0 0 0 0,0 0 1 0 0,-1-1-1 0 0,1 1 1 0 0,-1-1-1 0 0,1 0 0 0 0,-1 0 1 0 0,1 0-1 0 0,-1-1 0 0 0,0 1 1 0 0,0-1-1 0 0,1 0-5 0 0,6-5 38 0 0,1 0 0 0 0,-1-1-1 0 0,-1 0 1 0 0,1 0-38 0 0,1-2-9 0 0,-8 7 17 0 0,0-1-1 0 0,0 0 0 0 0,0 1 0 0 0,0-1 1 0 0,0 0-1 0 0,-1 0-7 0 0,13-18 16 0 0,3-2-79 0 0,-1 0-1 0 0,-1-1 0 0 0,-1-1 1 0 0,6-16 63 0 0,-9 13-299 0 0,-1-1-1 0 0,-1 1 1 0 0,3-21 299 0 0,-9 22-287 0 0,-4 24 266 0 0,1-1 1 0 0,-1 1 0 0 0,1-1 0 0 0,0 1 0 0 0,0-1 0 0 0,1 0 20 0 0,-1 4-2 0 0,-1 0-1 0 0,0 0 0 0 0,1 0 0 0 0,-1 0-1 0 0,0 0 1 0 0,1 0 0 0 0,-1 0 0 0 0,0 0 0 0 0,0 0 0 0 0,0 0 0 0 0,0 0 0 0 0,0 0 0 0 0,0 0 0 0 0,0 0-1 0 0,0 0 1 0 0,0 0 0 0 0,-1 0 0 0 0,1 0 0 0 0,0 0 0 0 0,-1 1 0 0 0,1-1 0 0 0,-1 0 0 0 0,1 0 0 0 0,-1 0-1 0 0,1 0 1 0 0,-1 0 3 0 0,0-1 14 0 0,1 1 50 0 0,-7 16 77 0 0,2-2-47 0 0,0 1-1 0 0,1 0 1 0 0,0 2-94 0 0,-1 6 28 0 0,0 1 77 0 0,1-1 0 0 0,0 6-105 0 0,-6 32 430 0 0,10-55-426 0 0,-1 0-1 0 0,1-1 1 0 0,0 1-1 0 0,0 0 0 0 0,1 0 1 0 0,0 0-1 0 0,-1 0 1 0 0,2 0-4 0 0,1 23 60 0 0,-2-19-33 0 0,0 0-1 0 0,0-1 1 0 0,1 1-1 0 0,0-1 1 0 0,0 0-1 0 0,1 1 1 0 0,0-1-1 0 0,1 2-26 0 0,22 26 159 0 0,-14-18-81 0 0,-9-15-132 0 0,0 1-1 0 0,0 0 0 0 0,-1 0 0 0 0,1 0 0 0 0,-1 0 0 0 0,0 2 55 0 0,3 2-490 0 0,6 1-28 0 0</inkml:trace>
  <inkml:trace contextRef="#ctx0" brushRef="#br1" timeOffset="71383.279">5586 5418 1840 0 0,'24'0'964'0'0,"-23"0"-76"0"0,-1 0 37 0 0,0 0-83 0 0,0 0-393 0 0,0 0-176 0 0,0 0-32 0 0,0 0 13 0 0,0 0 80 0 0,0 0 33 0 0,0 0 8 0 0,0 0 3 0 0,0 0 13 0 0,8-7 1865 0 0,-3 6-529 0 0,-10 3-1041 0 0,-14 3-324 0 0,18-4-186 0 0,-7 2 176 0 0,2-1-140 0 0,0-1 0 0 0,-1 1 1 0 0,1-1-1 0 0,-3 0-212 0 0,-16 3 541 0 0,15-2-353 0 0,-10 3 134 0 0,0 0 0 0 0,-1-2 0 0 0,1-1 0 0 0,-10 0-322 0 0,-63 4 1500 0 0,-17 2-1307 0 0,88-7-72 0 0,1 1-1 0 0,-18 5-120 0 0,13-3 87 0 0,-96 12 215 0 0,44-7-238 0 0,59-7-62 0 0,0-1 1 0 0,-1 0 0 0 0,-5-2-3 0 0,4 1 33 0 0,1 0 0 0 0,-15 3-33 0 0,0 0-3 0 0,-20-1 3 0 0,26-1 60 0 0,0 1 1 0 0,-17 3-61 0 0,27-2 43 0 0,-1-1 1 0 0,1-2 0 0 0,-6 0-44 0 0,4 0 145 0 0,-1 1 0 0 0,-10 2-145 0 0,-19 2 253 0 0,-1-1-253 0 0,-3 0 56 0 0,-71 10 80 0 0,83-11-56 0 0,-171 8 326 0 0,89-8-113 0 0,82-1-215 0 0,26-1-42 0 0,-1 0-1 0 0,-3-2-35 0 0,-46 2 6 0 0,43 0 28 0 0,1-1 1 0 0,-10-2-35 0 0,16 2 50 0 0,12 0-50 0 0,0 0 1 0 0,0 0 0 0 0,1-1 0 0 0,-1 0-1 0 0,-1 0 0 0 0,0 0 49 0 0,-4 0-400 0 0,7 0-5897 0 0,3 1-161 0 0</inkml:trace>
  <inkml:trace contextRef="#ctx0" brushRef="#br1" timeOffset="72482.187">6422 5277 3224 0 0,'18'-11'1485'0'0,"-18"10"-164"0"0,0 1 58 0 0,0 0-94 0 0,0 0-441 0 0,4-4 2191 0 0,-8 8 592 0 0,1-1-3521 0 0,0-1 0 0 0,-1 1 1 0 0,0-1-1 0 0,1 0 1 0 0,-1-1-1 0 0,0 1 1 0 0,0-1-1 0 0,-3 1-106 0 0,-18 8 422 0 0,17-6-298 0 0,-1-1 0 0 0,1 0 0 0 0,0 0 0 0 0,-3-1-124 0 0,-27 11-84 0 0,19-6 73 0 0,-9 5 88 0 0,18-7-23 0 0,0-1 0 0 0,0 0 0 0 0,0 0 0 0 0,-11 1-54 0 0,20-5 55 0 0,2 2-90 0 0,5 5 92 0 0,1-1-1 0 0,-1 1 0 0 0,1-1 0 0 0,1 0 1 0 0,-1-1-1 0 0,1 0 0 0 0,0 0 0 0 0,3 1-56 0 0,13 8 210 0 0,-9-6-133 0 0,0 0 0 0 0,1-1-1 0 0,0-1 1 0 0,1 0-1 0 0,0-1-76 0 0,40 15 169 0 0,-47-15-169 0 0</inkml:trace>
  <inkml:trace contextRef="#ctx0" brushRef="#br1" timeOffset="88702.516">9320 22 6448 0 0,'-2'-1'311'0'0,"2"0"-152"0"0,10-2-55 0 0,22-2 940 0 0,-15 1-22 0 0,21-2 2 0 0,-36 6-512 0 0,9-1 512 0 0,-140 18 2656 0 0,75-8-3680 0 0,-45 0 0 0 0,1-1 0 0 0,-95-15 0 0 0,184 6 243 0 0,1 0 1 0 0,-1-1 0 0 0,1 0 0 0 0,-1-1-244 0 0,-5-1 464 0 0,-14-8 144 0 0,18 9-536 0 0,9 2 299 0 0,-12-5 1069 0 0,7 5-1334 0 0,-4 0-49 0 0,-3 3-55 0 0,3 1-2 0 0,10-3 0 0 0,0 0 0 0 0,0 0 0 0 0,0 0 0 0 0,0 0 0 0 0,-1 0 0 0 0,1 0 0 0 0,0 0 0 0 0,0 1 0 0 0,0-1 0 0 0,0 0 0 0 0,0 0 0 0 0,-1 0 0 0 0,1 0 0 0 0,0 0 0 0 0,0 0 0 0 0,0 1 0 0 0,0-1 0 0 0,0 0 0 0 0,0 0 0 0 0,0 0 0 0 0,0 0 0 0 0,0 0 0 0 0,0 1 0 0 0,-1-1 0 0 0,1 0 0 0 0,0 0 0 0 0,0 0 0 0 0,0 0 0 0 0,0 1 0 0 0,0-1 0 0 0,0 0 0 0 0,0 0 0 0 0,0 0 0 0 0,0 0 0 0 0,0 1 0 0 0,0-1 0 0 0,1 0 0 0 0,16 20 0 0 0,-16-19 0 0 0,0 1 0 0 0,0-1 0 0 0,0 0 0 0 0,0 0 0 0 0,0 1 0 0 0,0-1 0 0 0,1 0 0 0 0,-1 0 0 0 0,0 0 0 0 0,2 1 0 0 0,-2-2 0 0 0,0 0 0 0 0,-1 1 0 0 0,1-1 0 0 0,0 0 0 0 0,0 1 0 0 0,-1-1 0 0 0,1 1 0 0 0,-1-1 0 0 0,1 1 0 0 0,0 0 0 0 0,-1-1 0 0 0,1 1 0 0 0,-1 0 0 0 0,0-1 0 0 0,1 1 0 0 0,-1 0 0 0 0,1-1 0 0 0,-1 1 0 0 0,0 0 0 0 0,0 0 0 0 0,1 0 0 0 0,-1-1 0 0 0,0 1 0 0 0,0 0 0 0 0,0 0 0 0 0,0 0 0 0 0,0-1 0 0 0,0 1 0 0 0,0 0 0 0 0,0 0 0 0 0,0 1 0 0 0,0 0 0 0 0,0 0 0 0 0,0 0 0 0 0,1 0 0 0 0,-1-1 0 0 0,1 1 0 0 0,-1 0 0 0 0,1 0 0 0 0,0-1 0 0 0,-1 1 0 0 0,1 0 0 0 0,1 1 0 0 0,-1-1 0 0 0,1 0 0 0 0,-1 0 0 0 0,0 0 0 0 0,0 0 0 0 0,0 1 0 0 0,-1-1 0 0 0,1 0 0 0 0,-1 1 0 0 0,1-1 0 0 0,-1 1 0 0 0,0-1 0 0 0,0 1 0 0 0,-2 15 0 0 0,1-13 0 0 0,0 1 0 0 0,1 0 0 0 0,-1-1 0 0 0,1 1 0 0 0,1 3 0 0 0,1 0 0 0 0,-2-7 0 0 0,1 0 0 0 0,-1 0 0 0 0,1 0 0 0 0,-1 0 0 0 0,0 0 0 0 0,0 0 0 0 0,0 0 0 0 0,0 0 0 0 0,0 0 0 0 0,0 0 0 0 0,-1 0 0 0 0,1 2 0 0 0,-3 2 0 0 0,2-3 0 0 0,0 0 0 0 0,0-1 0 0 0,0 1 0 0 0,0 0 0 0 0,1 0 0 0 0,-1-1 0 0 0,1 1 0 0 0,0 0 0 0 0,0 0 0 0 0,0 0 0 0 0,0 0 0 0 0,0-1 0 0 0,0 1 0 0 0,1 0 0 0 0,-1 0 0 0 0,1 0 0 0 0,0-1 0 0 0,0 2 0 0 0,2 2 1 0 0,-2 1 0 0 0,1 0 0 0 0,-1 0 0 0 0,1 6-1 0 0,-2-8-8 0 0,1 1 1 0 0,0-1-1 0 0,0 1 1 0 0,0-1-1 0 0,1 0 1 0 0,-1 1-1 0 0,1-1 1 0 0,1 0-1 0 0,0 2 8 0 0,0-4-110 0 0,-1 1 0 0 0,0 0 0 0 0,0 0 0 0 0,0 0 0 0 0,-1 0 0 0 0,1 0 0 0 0,-1 0 0 0 0,0 0 0 0 0,0 0 0 0 0,0 0 0 0 0,-1 1 0 0 0,1 2 110 0 0,-1-5-42 0 0,1 1 0 0 0,-1-1-1 0 0,1 0 1 0 0,0 0 0 0 0,-1 0-1 0 0,1 0 1 0 0,0 0-1 0 0,0 0 1 0 0,1 0 0 0 0,-1 0-1 0 0,0 0 1 0 0,1 0-1 0 0,-1 0 43 0 0,1 0-5 0 0,0 0-1 0 0,-1 0 0 0 0,1 0 1 0 0,-1 0-1 0 0,0 0 0 0 0,0 1 1 0 0,0-1-1 0 0,0 1 0 0 0,0-1 0 0 0,0 2 6 0 0,1 57 402 0 0,0-54-276 0 0,-1-2 19 0 0,0 1-1 0 0,-1-1 0 0 0,1 1 1 0 0,-1-1-1 0 0,0 1 0 0 0,0-1 0 0 0,-1 1 1 0 0,1 0-1 0 0,-1-1-144 0 0,-3 6 103 0 0,3-8-96 0 0,0 1 0 0 0,0-1 0 0 0,0 1 0 0 0,0-1 0 0 0,1 1-1 0 0,0-1 1 0 0,-1 1 0 0 0,1-1 0 0 0,0 1-7 0 0,3 7 0 0 0,-3-9 0 0 0,1 0 0 0 0,-1 1 0 0 0,0-1 0 0 0,1 0 0 0 0,-1 0 0 0 0,0 0 0 0 0,0 0 0 0 0,0 0 0 0 0,0 0 0 0 0,-1 0 0 0 0,1 0 0 0 0,-1 2 0 0 0,0 0 0 0 0,-1-1 0 0 0,1 1 0 0 0,0 0 0 0 0,0 0 0 0 0,1-1 0 0 0,-1 1 0 0 0,1 0 0 0 0,0 0 0 0 0,0 0 0 0 0,0 0 0 0 0,1 0 0 0 0,-1 0 0 0 0,1-1 0 0 0,0 1 0 0 0,0 0 0 0 0,0 0 0 0 0,0 0 0 0 0,0 0 0 0 0,0 0 0 0 0,0 0 0 0 0,-1 0 0 0 0,1 1 0 0 0,-1-1 0 0 0,0 0 0 0 0,-1 0 0 0 0,0 3 0 0 0,1-2 0 0 0,0 0 0 0 0,-1 0 0 0 0,2 0 0 0 0,-1 0 0 0 0,1 5 0 0 0,0-8 0 0 0,0 0 0 0 0,0 1 0 0 0,0-1 0 0 0,0 0 0 0 0,0 0 0 0 0,0 0 0 0 0,1 0 0 0 0,-1 0 0 0 0,2 1 0 0 0,-2-2 0 0 0,0 1 0 0 0,0-1 0 0 0,0 1 0 0 0,0-1 0 0 0,0 1 0 0 0,0-1 0 0 0,0 1 0 0 0,0-1 0 0 0,-1 1 0 0 0,1 0 0 0 0,0-1 0 0 0,-1 1 0 0 0,0 0 0 0 0,1-1 0 0 0,-1 1 0 0 0,0 0 0 0 0,-4 12 0 0 0,3-13 0 0 0,1 0 0 0 0,-1 1 0 0 0,1-1 0 0 0,-1 1 0 0 0,1-1 0 0 0,0 1 0 0 0,-1 0 0 0 0,1-1 0 0 0,0 1 0 0 0,0-1 0 0 0,0 1 0 0 0,0 0 0 0 0,4 12 0 0 0,-4-12 0 0 0,1-1 0 0 0,-1 0 0 0 0,1 0 0 0 0,-1 1 0 0 0,0-1 0 0 0,0 0 0 0 0,1 1 0 0 0,-1-1 0 0 0,0 0 0 0 0,0 0 0 0 0,0 1 0 0 0,-1-1 0 0 0,1 0 0 0 0,0 1 0 0 0,0-1 0 0 0,-1 0 0 0 0,1 0 0 0 0,-1 1 0 0 0,1-1 0 0 0,-1 0 0 0 0,1 0 0 0 0,-1 0 0 0 0,0 0 0 0 0,0 0 0 0 0,0 1 0 0 0,0 1 0 0 0,-1-1 0 0 0,1 1 0 0 0,0 0 0 0 0,-1 0 0 0 0,2 0 0 0 0,-1 0 0 0 0,0 0 0 0 0,0 0 0 0 0,1 0 0 0 0,0 0 0 0 0,0 0 0 0 0,0 1 0 0 0,0-1 0 0 0,-1 1 0 0 0,1-1 0 0 0,0 0 0 0 0,-1 0 0 0 0,0 0 0 0 0,1 1 0 0 0,-1-1 0 0 0,0 0 0 0 0,-1 0 0 0 0,0 1 0 0 0,-3 5 0 0 0,3-8 0 0 0,1 1 0 0 0,0 0 0 0 0,-1 0 0 0 0,1 1 0 0 0,0-1 0 0 0,0 0 0 0 0,0 0 0 0 0,1 0 0 0 0,-1 1 0 0 0,0-1 0 0 0,1 0 0 0 0,0 1 0 0 0,0-1 0 0 0,-1 3 0 0 0,1-4 0 0 0,0 0 0 0 0,0 1 0 0 0,-1-1 0 0 0,1 0 0 0 0,0 1 0 0 0,-1-1 0 0 0,1 0 0 0 0,-1 1 0 0 0,0-1 0 0 0,1 0 0 0 0,-1 0 0 0 0,0 0 0 0 0,0 0 0 0 0,0 0 0 0 0,0 0 0 0 0,0 0 0 0 0,0 0 0 0 0,0 0 0 0 0,0 0 0 0 0,0-1 0 0 0,0 1 0 0 0,1 0 0 0 0,-1-1 0 0 0,0 1 0 0 0,1-1 0 0 0,-1 1 0 0 0,1 0 0 0 0,-1 0 0 0 0,1-1 0 0 0,-1 1 0 0 0,1 0 0 0 0,-1 0 0 0 0,1 0 0 0 0,0-1 0 0 0,-1 1 0 0 0,1 0 0 0 0,0 0 0 0 0,0 0 0 0 0,-1 0 0 0 0,1 0 0 0 0,0 0 0 0 0,0 0 0 0 0,0-1 0 0 0,0 1 0 0 0,0 0 0 0 0,1 0 0 0 0,-1 0 0 0 0,0 0 0 0 0,0 0 0 0 0,1 0 0 0 0,-1 0 0 0 0,3 4 0 0 0,-3-4 0 0 0,1 0 0 0 0,0 0 0 0 0,-1 0 0 0 0,1 0 0 0 0,-1 0 0 0 0,1 0 0 0 0,-1 0 0 0 0,0 1 0 0 0,1-1 0 0 0,-1 0 0 0 0,0 0 0 0 0,0 0 0 0 0,0 1 0 0 0,0-1 0 0 0,0 0 0 0 0,0 0 0 0 0,0 0 0 0 0,0 1 0 0 0,0-1 0 0 0,0 0 0 0 0,-1 0 0 0 0,1 0 0 0 0,-1 0 0 0 0,1-1 0 0 0,0 1 0 0 0,-1-1 0 0 0,1 1 0 0 0,0-1 0 0 0,0 1 0 0 0,-1 0 0 0 0,1-1 0 0 0,0 1 0 0 0,0-1 0 0 0,0 1 0 0 0,0-1 0 0 0,0 1 0 0 0,0 0 0 0 0,0-1 0 0 0,0 1 0 0 0,0-1 0 0 0,0 1 0 0 0,0-1 0 0 0,0 1 0 0 0,0 0 0 0 0,0-1 0 0 0,1 1 0 0 0,-1-1 0 0 0,0 1 0 0 0,0-1 0 0 0,1 1 0 0 0,-1-1 0 0 0,0 1 0 0 0,1-1 0 0 0,-1 1 0 0 0,0-1 0 0 0,1 1 0 0 0,-1-1 0 0 0,1 0 0 0 0,-1 1 0 0 0,0-1 0 0 0,1 0 0 0 0,-1 1 0 0 0,1-1 0 0 0,0 0 0 0 0,2 3 0 0 0,-3-3 0 0 0,0 1 0 0 0,1-1 0 0 0,-1 0 0 0 0,0 0 0 0 0,0 0 0 0 0,0 0 0 0 0,1 0 0 0 0,-1 1 0 0 0,0-1 0 0 0,0 0 0 0 0,0 0 0 0 0,0 0 0 0 0,0 0 0 0 0,0 1 0 0 0,1-1 0 0 0,-1 0 0 0 0,0 0 0 0 0,0 0 0 0 0,0 1 0 0 0,0-1 0 0 0,0 0 0 0 0,0 0 0 0 0,0 1 0 0 0,0-1 0 0 0,0 0 0 0 0,0 0 0 0 0,0 1 0 0 0,0-1 0 0 0,0 0 0 0 0,0 0 0 0 0,0 0 0 0 0,0 1 0 0 0,0-1 0 0 0,0 0 0 0 0,0 0 0 0 0,-1 0 0 0 0,1 1 0 0 0,0-1 0 0 0,0 0 0 0 0,0 0 0 0 0,0 0 0 0 0,0 1 0 0 0,-1-1 0 0 0,1 0 0 0 0,0 0 0 0 0,0 0 0 0 0,0 0 0 0 0,-1 1 0 0 0,1-1 0 0 0,-1 1 0 0 0,1 0 0 0 0,0-1 0 0 0,-1 1 0 0 0,1 0 0 0 0,-1-1 0 0 0,1 1 0 0 0,0 0 0 0 0,0 0 0 0 0,0-1 0 0 0,-1 1 0 0 0,1 0 0 0 0,0 0 0 0 0,0-1 0 0 0,0 1 0 0 0,0 0 0 0 0,0 0 0 0 0,0-1 0 0 0,0 1 0 0 0,0 0 0 0 0,1 0 0 0 0,-1 0 0 0 0,-1-1 0 0 0,1 1 0 0 0,0 0 0 0 0,0-1 0 0 0,0 1 0 0 0,-1-1 0 0 0,1 1 0 0 0,0 0 0 0 0,-1-1 0 0 0,1 1 0 0 0,0-1 0 0 0,-1 1 0 0 0,1-1 0 0 0,-1 1 0 0 0,1-1 0 0 0,-1 1 0 0 0,1-1 0 0 0,-1 0 0 0 0,1 1 0 0 0,-1-1 0 0 0,0 1 0 0 0,-7 6 0 0 0,11-5 0 0 0,-2 0 0 0 0,-5 1 0 0 0,-10 2 0 0 0,14-5 0 0 0,0-1 0 0 0,-1 1 0 0 0,1 0 0 0 0,0 0 0 0 0,0 0 0 0 0,0 0 0 0 0,0 0 0 0 0,0 0 0 0 0,-1 0 0 0 0,1 0 0 0 0,0 0 0 0 0,0 0 0 0 0,0 0 0 0 0,0 0 0 0 0,0 0 0 0 0,0 0 0 0 0,-1 0 0 0 0,1 1 0 0 0,0-1 0 0 0,0 0 0 0 0,0 0 0 0 0,0 0 0 0 0,0 0 0 0 0,0 0 0 0 0,-1 0 0 0 0,1 0 0 0 0,0 0 0 0 0,0 0 0 0 0,0 0 0 0 0,0 0 0 0 0,0 1 0 0 0,0-1 0 0 0,0 0 0 0 0,0 0 0 0 0,0 0 0 0 0,0 0 0 0 0,0 0 0 0 0,-1 0 0 0 0,1 1 0 0 0,0-1 0 0 0,0 0 0 0 0,0 0 0 0 0,0 0 0 0 0,0 0 0 0 0,0 0 0 0 0,0 0 0 0 0,0 1 0 0 0,0-1 0 0 0,0 0 0 0 0,0 0 0 0 0,8 4 0 0 0,-2 0 0 0 0,-1-1 0 0 0,-12-1 0 0 0,8-2 0 0 0,-1 0 0 0 0,0 0 0 0 0,0 0 0 0 0,0 0 0 0 0,0 1 0 0 0,0-1 0 0 0,0 0 0 0 0,0 0 0 0 0,0 0 0 0 0,0 0 0 0 0,0 0 0 0 0,0 0 0 0 0,0 0 0 0 0,0 0 0 0 0,1 0 0 0 0,-1 0 0 0 0,0 0 0 0 0,0 0 0 0 0,0 0 0 0 0,0 0 0 0 0,0 0 0 0 0,0 1 0 0 0,0-1 0 0 0,0 0 0 0 0,0 0 0 0 0,0 0 0 0 0,0 0 0 0 0,0 0 0 0 0,0 0 0 0 0,0 0 0 0 0,0 0 0 0 0,0 0 0 0 0,0 0 0 0 0,0 0 0 0 0,0 1 0 0 0,0-1 0 0 0,0 0 0 0 0,0 0 0 0 0,0 0 0 0 0,0 0 0 0 0,0 0 0 0 0,0 0 0 0 0,0 0 0 0 0,-1 0 0 0 0,1 0 0 0 0,0 0 0 0 0,0 0 0 0 0,0 0 0 0 0,0 0 0 0 0,0 1 0 0 0,0-1 0 0 0,0 0 0 0 0,0 0 0 0 0,0 0 0 0 0,0 0 0 0 0,0 0 0 0 0,0 0 0 0 0,0 0 0 0 0,-1 0 0 0 0,1 0 0 0 0,8 2 0 0 0,-8-2 0 0 0,6 2 0 0 0,19 2 0 0 0,-1 0 0 0 0,-15-4 0 0 0,19-4 0 0 0,-3 3 0 0 0,7 2 0 0 0,6-2 0 0 0,-16 0 0 0 0,-1 1 0 0 0,1 1 0 0 0,0 1 0 0 0,7 2 0 0 0,21 8 0 0 0,-20-5 0 0 0,1-1 0 0 0,2 0 0 0 0,-27-6 0 0 0,22 5 0 0 0,-20-2 0 0 0,15 2 0 0 0,-13-2 0 0 0,-6 1 0 0 0,-1-3 0 0 0,14-1 0 0 0,-15 0 0 0 0,46-2 0 0 0,-31 0 0 0 0,-13 1 0 0 0,-3 1 0 0 0,0 0 0 0 0,-1 0 0 0 0,1 0 0 0 0,0 0 0 0 0,0 0 0 0 0,-1-1 0 0 0,1 1 0 0 0,0 0 0 0 0,-1 0 0 0 0,1-1 0 0 0,0 1 0 0 0,-1 0 0 0 0,1-1 0 0 0,0 1 0 0 0,-1 0 0 0 0,1-1 0 0 0,-1 1 0 0 0,1-1 0 0 0,-1 1 0 0 0,1-1 0 0 0,-1 0 0 0 0,1 1 0 0 0,-1-1 0 0 0,1 1 0 0 0,-1-1 0 0 0,0 0 0 0 0,1 1 0 0 0,-1-1 0 0 0,0 0 0 0 0,1 0 0 0 0,0-2 0 0 0,-1 3 0 0 0,0-1 0 0 0,1 1 0 0 0,-1 0 0 0 0,0-1 0 0 0,0 1 0 0 0,1 0 0 0 0,-1-1 0 0 0,0 1 0 0 0,0-1 0 0 0,0 1 0 0 0,1 0 0 0 0,-1-1 0 0 0,0 1 0 0 0,0-1 0 0 0,0 1 0 0 0,0-1 0 0 0,0 1 0 0 0,0 0 0 0 0,0-1 0 0 0,0 1 0 0 0,0-1 0 0 0,0 1 0 0 0,0-1 0 0 0,0 1 0 0 0,0 0 0 0 0,0-1 0 0 0,-1 1 0 0 0,1-1 0 0 0,0 1 0 0 0,0 0 0 0 0,0-1 0 0 0,-1 1 0 0 0,1-1 0 0 0,0 1 0 0 0,0 0 0 0 0,-1-1 0 0 0,1 1 0 0 0,0 0 0 0 0,-1 0 0 0 0,1-1 0 0 0,0 1 0 0 0,-1 0 0 0 0,1-1 0 0 0,-4-2 0 0 0,3 2 0 0 0,1 1 0 0 0,0 0 0 0 0,0 0 0 0 0,0 0 0 0 0,-1-1 0 0 0,1 1 0 0 0,0 0 0 0 0,0 0 0 0 0,0-1 0 0 0,0 1 0 0 0,0 0 0 0 0,-1-1 0 0 0,1 1 0 0 0,0 0 0 0 0,0 0 0 0 0,0-1 0 0 0,0 1 0 0 0,0 0 0 0 0,0-1 0 0 0,0 1 0 0 0,0 0 0 0 0,0-1 0 0 0,0 1 0 0 0,0 0 0 0 0,0 0 0 0 0,0-1 0 0 0,0 1 0 0 0,1 0 0 0 0,-1-1 0 0 0,0 1 0 0 0,0 0 0 0 0,0 0 0 0 0,0-1 0 0 0,0 1 0 0 0,1 0 0 0 0,-1 0 0 0 0,0-1 0 0 0,0 1 0 0 0,0 0 0 0 0,1 0 0 0 0,-1 0 0 0 0,0-1 0 0 0,0 1 0 0 0,1 0 0 0 0,-1 0 0 0 0,0 0 0 0 0,1 0 0 0 0,-1-1 0 0 0,0 1 0 0 0,1 0 0 0 0,-1 0 0 0 0,1-1 0 0 0,-1 1 0 0 0,0 0 0 0 0,0 0 0 0 0,1-1 0 0 0,-1 1 0 0 0,0 0 0 0 0,1-1 0 0 0,-1 1 0 0 0,0-1 0 0 0,0 1 0 0 0,0 0 0 0 0,0-1 0 0 0,1 1 0 0 0,-1-1 0 0 0,0 1 0 0 0,0 0 0 0 0,0-1 0 0 0,0 1 0 0 0,0-1 0 0 0,0 1 0 0 0,0 0 0 0 0,0-1 0 0 0,-3-8 0 0 0,3 9 0 0 0,-1-1 0 0 0,1 1 0 0 0,0-1 0 0 0,0 1 0 0 0,-1-1 0 0 0,1 0 0 0 0,0 1 0 0 0,0-1 0 0 0,0 1 0 0 0,0-1 0 0 0,0 1 0 0 0,0-1 0 0 0,0 0 0 0 0,0 1 0 0 0,0-1 0 0 0,0 1 0 0 0,0-1 0 0 0,0 1 0 0 0,0-1 0 0 0,1 0 0 0 0,-1 1 0 0 0,0-1 0 0 0,0 1 0 0 0,1-1 0 0 0,-1 1 0 0 0,0-1 0 0 0,1 1 0 0 0,-1-1 0 0 0,0 1 0 0 0,1 0 0 0 0,-1-1 0 0 0,1 1 0 0 0,-1-1 0 0 0,1 1 0 0 0,-1 0 0 0 0,1-1 0 0 0,0 0 0 0 0,14-16 0 0 0,-14 16 0 0 0,0 0 0 0 0,-1 0 0 0 0,1 0 0 0 0,-1 0 0 0 0,1 0 0 0 0,-1 0 0 0 0,1-1 0 0 0,-1 1 0 0 0,0 0 0 0 0,1 0 0 0 0,-1 0 0 0 0,0 0 0 0 0,0-1 0 0 0,0 1 0 0 0,0 0 0 0 0,0 0 0 0 0,0-1 0 0 0,-3-5 0 0 0,3 6 0 0 0,0 1 0 0 0,-1-1 0 0 0,1 0 0 0 0,0 0 0 0 0,-1 0 0 0 0,1 1 0 0 0,0-1 0 0 0,0 0 0 0 0,0 0 0 0 0,0 0 0 0 0,0 1 0 0 0,0-1 0 0 0,0 0 0 0 0,0 0 0 0 0,0 0 0 0 0,0 0 0 0 0,0 1 0 0 0,1-1 0 0 0,-1 0 0 0 0,0 0 0 0 0,0 0 0 0 0,1 1 0 0 0,-1-1 0 0 0,1 0 0 0 0,-1 1 0 0 0,3-5 0 0 0,-2 4 0 0 0,1-1 0 0 0,-1 1 0 0 0,-1 0 0 0 0,1-1 0 0 0,0 1 0 0 0,0-1 0 0 0,0 1 0 0 0,-1-1 0 0 0,1 1 0 0 0,-1-1 0 0 0,1 1 0 0 0,-1-1 0 0 0,0 0 0 0 0,0 1 0 0 0,1-1 0 0 0,-1 0 0 0 0,0 1 0 0 0,0-1 0 0 0,-1 0 0 0 0,1 1 0 0 0,0-1 0 0 0,0 1 0 0 0,-1-1 0 0 0,0 0 0 0 0,1-1 0 0 0,-1 0 0 0 0,1 1 0 0 0,0-1 0 0 0,0 1 0 0 0,0-1 0 0 0,0 0 0 0 0,0 1 0 0 0,1-1 0 0 0,-1 1 0 0 0,1-1 0 0 0,0 0 0 0 0,0-1 0 0 0,0 2 0 0 0,0-1 0 0 0,0 1 0 0 0,-1-1 0 0 0,1 0 0 0 0,-1 1 0 0 0,0-1 0 0 0,1 0 0 0 0,-1 1 0 0 0,0-1 0 0 0,-1 0 0 0 0,1 1 0 0 0,0-1 0 0 0,-1 0 0 0 0,0-1 0 0 0,0-1 0 0 0,1 0 0 0 0,0 1 0 0 0,0-1 0 0 0,0 0 0 0 0,0 1 0 0 0,1-1 0 0 0,-1 0 0 0 0,1 2 0 0 0,0-1 0 0 0,-1 1 0 0 0,0 0 0 0 0,0-1 0 0 0,0 1 0 0 0,0-1 0 0 0,0 1 0 0 0,-1 0 0 0 0,1-1 0 0 0,-1 1 0 0 0,0-1 0 0 0,0 1 0 0 0,-1-2 0 0 0,-1-1 0 0 0,1 4 0 0 0,1 0 0 0 0,-1 0 0 0 0,1 0 0 0 0,0 0 0 0 0,0 0 0 0 0,0 0 0 0 0,0-1 0 0 0,0 1 0 0 0,1 0 0 0 0,-1-1 0 0 0,1 1 0 0 0,-1 0 0 0 0,1-1 0 0 0,0 1 0 0 0,0-1 0 0 0,0 1 0 0 0,0-1 0 0 0,1 1 0 0 0,-1 0 0 0 0,1-1 0 0 0,-1 1 0 0 0,1-1 0 0 0,0 0 0 0 0,0-2 0 0 0,0 0 0 0 0,0 0 0 0 0,-1 0 0 0 0,1 0 0 0 0,-1 0 0 0 0,0 0 0 0 0,-1 0 0 0 0,0-5 0 0 0,0 4 0 0 0,0-1 0 0 0,1 0 0 0 0,0 0 0 0 0,0 1 0 0 0,1-5 0 0 0,7-16 0 0 0,-6 23 0 0 0,0-1 0 0 0,-1 0 0 0 0,0 0 0 0 0,0 0 0 0 0,0 0 0 0 0,0 0 0 0 0,-1 0 0 0 0,0-1 0 0 0,-1-7 2 0 0,0 10 5 0 0,1-1 0 0 0,0 1 0 0 0,-1 0 0 0 0,1-1 0 0 0,0 1 0 0 0,1 0 0 0 0,-1 0 0 0 0,1-1 0 0 0,-1 1 0 0 0,1 0-7 0 0,1-3 56 0 0,0 3 13 0 0,-1 0 1 0 0,0 0-1 0 0,0 0 0 0 0,0 0 0 0 0,0 0 0 0 0,-1 0 0 0 0,1-1 0 0 0,-1 1 0 0 0,0 0 0 0 0,1 0 0 0 0,-2-1 0 0 0,1 1 0 0 0,0 0 0 0 0,-1 0 0 0 0,1-1 0 0 0,-1 1 0 0 0,0 0 0 0 0,0 0 0 0 0,0 0-69 0 0,-2-5 123 0 0,1 1 0 0 0,0-1 0 0 0,1 1 0 0 0,-1-1 0 0 0,1-6-123 0 0,1 7-1 0 0,-1 0 0 0 0,0 1 0 0 0,0-1 0 0 0,-1 0 1 0 0,0 1-1 0 0,0 0 0 0 0,0-1 0 0 0,-1 0 1 0 0,0 3 0 0 0,2 1 0 0 0,-1 0 0 0 0,0 0 0 0 0,1 0 0 0 0,0 0 0 0 0,0 0 0 0 0,0-1 0 0 0,0 1 0 0 0,0 0 0 0 0,1 0 0 0 0,-1-4 0 0 0,1 4 0 0 0,0 0 0 0 0,0 0 0 0 0,0 0 0 0 0,0 0 0 0 0,-1 0 0 0 0,1 1 0 0 0,-1-1 0 0 0,0 0 0 0 0,0 0 0 0 0,0 0 0 0 0,0 1 0 0 0,0-1 0 0 0,-1 0 0 0 0,1 1 0 0 0,-1-1 0 0 0,1 1 0 0 0,-1 0 0 0 0,0-1 0 0 0,0 1 0 0 0,0 0 0 0 0,-1 0 0 0 0,-1-1 0 0 0,2 0 0 0 0,-1 0 0 0 0,1-1 0 0 0,0 1 0 0 0,-1-1 0 0 0,2 0 0 0 0,-1 1 0 0 0,0-1 0 0 0,1 0 0 0 0,0 0 0 0 0,0 0 0 0 0,0 0 0 0 0,0 0 0 0 0,0-2 0 0 0,-8-28 0 0 0,8 33 0 0 0,1-1 0 0 0,-1 1 0 0 0,1 0 0 0 0,-1-1 0 0 0,1 1 0 0 0,0-1 0 0 0,0 1 0 0 0,0-1 0 0 0,-1 1 0 0 0,1-1 0 0 0,1 1 0 0 0,-1-1 0 0 0,0 1 0 0 0,0-1 0 0 0,0 1 0 0 0,1-1 0 0 0,-1 1 0 0 0,1-1 0 0 0,-1 1 0 0 0,1-1 0 0 0,0 1 0 0 0,2-9 0 0 0,-2 9 0 0 0,-1 0 0 0 0,0 0 0 0 0,0 0 0 0 0,0 0 0 0 0,0 0 0 0 0,0 0 0 0 0,0 0 0 0 0,0 0 0 0 0,0 0 0 0 0,0 0 0 0 0,0 0 0 0 0,-1 0 0 0 0,1 0 0 0 0,0 0 0 0 0,-1 0 0 0 0,1 0 0 0 0,-1 0 0 0 0,1 0 0 0 0,-1 1 0 0 0,1-1 0 0 0,-1 0 0 0 0,0 0 0 0 0,1 0 0 0 0,-1 0 0 0 0,0 0 0 0 0,1 0 0 0 0,-1 0 0 0 0,1 0 0 0 0,0 0 0 0 0,-1 1 0 0 0,1-1 0 0 0,0 0 0 0 0,0 0 0 0 0,-1 0 0 0 0,1-1 0 0 0,0 1 0 0 0,0 0 0 0 0,0 0 0 0 0,0 0 0 0 0,0 0 0 0 0,0 0 0 0 0,1 0 0 0 0,-1 0 0 0 0,0 0 0 0 0,6-10 0 0 0,-6 10 0 0 0,1 1 0 0 0,-1-1 0 0 0,1 0 0 0 0,-1 1 0 0 0,1-1 0 0 0,-1 1 0 0 0,0-1 0 0 0,1 0 0 0 0,-1 1 0 0 0,0-1 0 0 0,0 0 0 0 0,1 0 0 0 0,-1 1 0 0 0,0-1 0 0 0,0 0 0 0 0,0 1 0 0 0,0-1 0 0 0,0 0 0 0 0,0 0 0 0 0,0 1 0 0 0,0-1 0 0 0,0 0 0 0 0,-1 0 0 0 0,1 1 0 0 0,0-1 0 0 0,0 0 0 0 0,-1 1 0 0 0,1-1 0 0 0,0 0 0 0 0,-1 1 0 0 0,1-1 0 0 0,0 0 0 0 0,-1 1 0 0 0,1-1 0 0 0,-1 1 0 0 0,1-1 0 0 0,-1 1 0 0 0,1-1 0 0 0,-1 1 0 0 0,0-1 0 0 0,1 1 0 0 0,-1 0 0 0 0,-3-3 0 0 0,3 2 0 0 0,0 0 0 0 0,-1 0 0 0 0,1 0 0 0 0,0 0 0 0 0,0 0 0 0 0,0 0 0 0 0,0 0 0 0 0,0 0 0 0 0,0 0 0 0 0,0-1 0 0 0,0 1 0 0 0,0-1 0 0 0,0 1 0 0 0,1 0 0 0 0,-1-1 0 0 0,1 1 0 0 0,-1-1 0 0 0,0 0 0 0 0,1 0-15 0 0,0 0-1 0 0,-1 0 0 0 0,0 0 1 0 0,1 0-1 0 0,-1 0 1 0 0,0 0-1 0 0,0 0 0 0 0,0 0 1 0 0,0 1-1 0 0,0-1 0 0 0,0 0 1 0 0,-1 1-1 0 0,1-1 1 0 0,-1 1-1 0 0,1-1 0 0 0,-1 1 1 0 0,1 0-1 0 0,-1 0 0 0 0,0 0 1 0 0,-1-1 15 0 0,-1-1-89 0 0,4 3 54 0 0,0 0 0 0 0,-1 0-1 0 0,1 0 1 0 0,0 0 0 0 0,-1-1 0 0 0,1 1-1 0 0,0 0 1 0 0,-1 0 0 0 0,1-1 0 0 0,0 1 0 0 0,-1 0-1 0 0,1-1 1 0 0,0 1 0 0 0,0 0 0 0 0,-1-1-1 0 0,1 1 1 0 0,0 0 0 0 0,0-1 0 0 0,0 1 0 0 0,0 0-1 0 0,-1-1 1 0 0,1 1 0 0 0,0-1 0 0 0,0 1-1 0 0,0 0 1 0 0,0-1 0 0 0,0 1 0 0 0,0-1 0 0 0,0 1-1 0 0,0-1 1 0 0,0 1 0 0 0,0 0 0 0 0,0-1-1 0 0,0 1 1 0 0,0-1 0 0 0,1 1 0 0 0,-1 0 0 0 0,0-1-1 0 0,0 1 1 0 0,0 0 0 0 0,1-1 0 0 0,-1 1-1 0 0,0-1 36 0 0,1-1-730 0 0,3-9-6095 0 0</inkml:trace>
  <inkml:trace contextRef="#ctx0" brushRef="#br3" timeOffset="119209.968">4937 4997 3680 0 0,'0'0'167'0'0,"1"-1"-7"0"0,15-2 593 0 0,-15 3 33 0 0,-1 0 29 0 0,11 0 701 0 0,14-1 2803 0 0,-24 1-2627 0 0,-2-1-287 0 0,-15 1-524 0 0,-38 2-229 0 0,31 0-562 0 0,0-2 0 0 0,0 0-1 0 0,-4-2-89 0 0,-16-8 1650 0 0,25 5-960 0 0,6 2-850 0 0,0 1 0 0 0,0 0-1 0 0,0 1 1 0 0,-6 0 160 0 0,17 1-500 0 0,1 0 128 0 0,-2 0 581 0 0,-51 2 1411 0 0,51-2-1918 0 0,-14 1-1022 0 0,-30 6 1592 0 0,18-14-59 0 0,13 6-156 0 0,12 1-49 0 0,0 0-1 0 0,0-1 1 0 0,0 1-1 0 0,0 0 1 0 0,1-1-1 0 0,-1 0 1 0 0,0 0-1 0 0,0 0-7 0 0,0 1 0 0 0,1-1 0 0 0,0 0 0 0 0,0 1-1 0 0,-1 0 1 0 0,1 0 0 0 0,0 0 0 0 0,-1 0-1 0 0,1 0 1 0 0,0 0 0 0 0,-2 1 0 0 0,-10 0 56 0 0,-17-1-46 0 0,20-2-3 0 0,-1 0 0 0 0,0-1 0 0 0,-4-2-7 0 0,9 3 43 0 0,2 2-44 0 0,0-1-1 0 0,0 1 1 0 0,0 0-1 0 0,0 1 1 0 0,0-1-1 0 0,0 1 1 0 0,-3 1 1 0 0,6-2-43 0 0,-3 0 22 0 0,4 0-35 0 0,0 1-19 0 0,0-1 72 0 0,1 1 0 0 0,-1-1 0 0 0,0 1-1 0 0,1-1 1 0 0,-1 1 0 0 0,0-1 0 0 0,1 1 0 0 0,-1 0 0 0 0,1-1-1 0 0,-1 1 1 0 0,1 0 0 0 0,-1-1 0 0 0,1 1 0 0 0,0 0 0 0 0,-1 0-1 0 0,1-1 1 0 0,0 1 0 0 0,0 0 0 0 0,-1 0 0 0 0,1 0 3 0 0,-1 2-4 0 0,1-2 4 0 0,0 0 0 0 0,-1 0 0 0 0,1-1 0 0 0,0 1 0 0 0,-1 0 0 0 0,1 0 0 0 0,0-1 0 0 0,0 1 0 0 0,0 0 0 0 0,0 0 0 0 0,0 0 0 0 0,0 0 0 0 0,0-1 0 0 0,0 1 0 0 0,0 0 0 0 0,0 0 0 0 0,0 0 0 0 0,0 0 0 0 0,1-1 0 0 0,-1 1 0 0 0,1 6 0 0 0,-5 50 124 0 0,1-30-18 0 0,0 0-1 0 0,2 22-105 0 0,-3 26 12 0 0,0 36 113 0 0,4-11-50 0 0,-9 14 50 0 0,6-73 129 0 0,2 0-1 0 0,2 0 0 0 0,5 30-253 0 0,-7-41 0 0 0,0-24 0 0 0,1-1 0 0 0,0 1 0 0 0,0-1 0 0 0,0 1 0 0 0,1-1 0 0 0,0 2 0 0 0,6 52-52 0 0,-5-31-78 0 0,-3 9 7 0 0,1-29 176 0 0,-1-1 1 0 0,1 1-1 0 0,1-1 0 0 0,0 4-53 0 0,2 45 84 0 0,-3-18-84 0 0,1-17-6 0 0,-1-2 180 0 0,-1-12-174 0 0,-1 0 0 0 0,2 0 0 0 0,2 0 0 0 0,-1 0 0 0 0,1-2 11 0 0,-1-3 32 0 0,5 0-33 0 0,0 0-10 0 0,0 1-1 0 0,0-1 1 0 0,0-1 0 0 0,0 1-1 0 0,0-1 1 0 0,0 0-1 0 0,1 0 1 0 0,-1-1-1 0 0,0 0 1 0 0,1 0-1 0 0,-1 0 1 0 0,1-1 0 0 0,27 0-67 0 0,117 1-71 0 0,-67 2 84 0 0,3 5 54 0 0,-73-5-28 0 0,0 1-1 0 0,0 0 1 0 0,0 1-1 0 0,3 2 29 0 0,29 8-119 0 0,-27-10 34 0 0,64 18-241 0 0,-36-12 266 0 0,-42-10 71 0 0,-4 0 42 0 0,-1-8-6 0 0,1 0 0 0 0,0 1 0 0 0,0-1 0 0 0,1-3-47 0 0,3-28 58 0 0,-6 35-40 0 0,1-1 1 0 0,-1 1-1 0 0,0-1 0 0 0,0 1 1 0 0,0-1-1 0 0,-2-3-18 0 0,1 4 44 0 0,0-1-1 0 0,1 1 0 0 0,0-1 1 0 0,0 1-1 0 0,0-1 0 0 0,1-4-43 0 0,-1-4 119 0 0,0-1 0 0 0,-1 1-1 0 0,-1-1-118 0 0,-3-27 180 0 0,1-7-15 0 0,1 11 62 0 0,1-22-227 0 0,-1 2 117 0 0,-1 12 22 0 0,-7-72 229 0 0,2 16-229 0 0,-3 31-86 0 0,-5-19 235 0 0,14 53-284 0 0,1 14-553 0 0,1-20 549 0 0,1 28-607 0 0,1-5-989 0 0,1 8 528 0 0</inkml:trace>
  <inkml:trace contextRef="#ctx0" brushRef="#br3" timeOffset="119963.974">4534 4461 10592 0 0,'0'0'488'0'0,"0"0"-12"0"0,-10 11-214 0 0,7-8-115 0 0,0-1 0 0 0,1 1 1 0 0,-1 0-1 0 0,0 0 0 0 0,1 1 0 0 0,0-1 0 0 0,0 0 0 0 0,0 1 0 0 0,0-1 0 0 0,1 1 0 0 0,-1 0 0 0 0,1-1 0 0 0,-1 5-147 0 0,-7 37 254 0 0,7-29 105 0 0,2-15-315 0 0,0 0 0 0 0,0 1 0 0 0,0-1-1 0 0,0 0 1 0 0,-1 0 0 0 0,1 1-1 0 0,0-1 1 0 0,0 0 0 0 0,-1 0-1 0 0,1 0 1 0 0,-1 1 0 0 0,1-1 0 0 0,-1 0-44 0 0,1-1 17 0 0,0 0 1 0 0,0 0-1 0 0,0 0 0 0 0,0 0 1 0 0,0 1-1 0 0,0-1 1 0 0,0 0-1 0 0,0 0 1 0 0,0 0-1 0 0,0 0 1 0 0,0 0-1 0 0,0 0 1 0 0,0 0-1 0 0,0 0 1 0 0,0 0-1 0 0,0 0 1 0 0,0 0-1 0 0,0 0 1 0 0,0 0-1 0 0,0 0 1 0 0,0 0-1 0 0,0 1 1 0 0,0-1-1 0 0,0 0 1 0 0,0 0-1 0 0,-1 0 1 0 0,1 0-1 0 0,0 0 1 0 0,0 0-1 0 0,0 0 1 0 0,0 0-1 0 0,0 0 1 0 0,0 0-1 0 0,0 0 1 0 0,0 0-1 0 0,0 0 0 0 0,0 0 1 0 0,0 0-1 0 0,0 0 1 0 0,0 0-1 0 0,0 0 1 0 0,-1 0-1 0 0,1 0 1 0 0,0 0-1 0 0,0 0 1 0 0,0 0-1 0 0,0 0 1 0 0,0 0-1 0 0,0 0 1 0 0,0 0-1 0 0,0 0 1 0 0,0 0-1 0 0,0 0 1 0 0,0 0-1 0 0,0 0 1 0 0,0 0-1 0 0,0 0 1 0 0,0 0-1 0 0,-1 0 1 0 0,1-1-1 0 0,0 1 1 0 0,0 0-1 0 0,0 0 1 0 0,0 0-1 0 0,0 0 1 0 0,0 0-1 0 0,0 0 1 0 0,0 0-1 0 0,0 0-17 0 0,-1-8 349 0 0,5-13-37 0 0,20-65 2087 0 0,-17 59-2585 0 0,2-19 186 0 0,0 0-827 0 0,-3 21 237 0 0,1-8 118 0 0,2 0 1 0 0,3-4 471 0 0,-3 2-73 0 0,-8 28 75 0 0,1 1 0 0 0,-1-1 0 0 0,1 1-1 0 0,0 0 1 0 0,1 0 0 0 0,0 0-1 0 0,3-6 0 0 0,22-29 268 0 0,-20 34 432 0 0,-7 6-618 0 0,-1 1 0 0 0,1 0 0 0 0,-1-1 0 0 0,1 1 0 0 0,-1-1 0 0 0,1 1 0 0 0,-1-1 0 0 0,1 1 0 0 0,-1-1 0 0 0,1 1 0 0 0,-1-1 0 0 0,1 0 0 0 0,-1 1 0 0 0,0-1 0 0 0,1 0 0 0 0,-1 1 0 0 0,0-1-83 0 0,0 1 7 0 0,0-1 1 0 0,1 1 0 0 0,-1-1 0 0 0,0 1-1 0 0,0 0 1 0 0,1-1 0 0 0,-1 1 0 0 0,0 0-1 0 0,1-1 1 0 0,-1 1 0 0 0,0 0 0 0 0,1-1-1 0 0,-1 1 1 0 0,1 0 0 0 0,-1 0 0 0 0,0 0-1 0 0,1-1 1 0 0,-1 1 0 0 0,1 0-1 0 0,-1 0 1 0 0,0 0 0 0 0,1 0 0 0 0,-1 0-1 0 0,1 0 1 0 0,-1 0 0 0 0,1 0 0 0 0,-1 0-1 0 0,1 0 1 0 0,-1 0 0 0 0,1 0 0 0 0,-1 0-1 0 0,0 0 1 0 0,1 0 0 0 0,-1 0 0 0 0,1 0-1 0 0,-1 1 1 0 0,0-1 0 0 0,1 0-1 0 0,-1 0 1 0 0,1 0 0 0 0,-1 1 0 0 0,0-1-1 0 0,1 0 1 0 0,-1 1 0 0 0,0-1-8 0 0,2 1-79 0 0,0 0 0 0 0,0 1-1 0 0,0-1 1 0 0,0 0 0 0 0,-1 1 0 0 0,1-1 0 0 0,0 1-1 0 0,0 1 80 0 0,8 15 76 0 0,-2 1 0 0 0,0 0-1 0 0,-1 0 1 0 0,0 1-1 0 0,-1 4-75 0 0,8 38 260 0 0,-3 3-260 0 0,-4-21 41 0 0,-1-12 21 0 0,-2-11 132 0 0,0 0 1 0 0,-2-1-1 0 0,0 14-194 0 0,-2-11 0 0 0,0 23 0 0 0,0-45-127 0 0,0 1-1 0 0,0-1 0 0 0,-1 1 0 0 0,1-1 1 0 0,0 0-1 0 0,0 1 0 0 0,-1-1 0 0 0,1 0 1 0 0,-1 1-1 0 0,1-1 0 0 0,-1 0 0 0 0,0 1 1 0 0,1-1-1 0 0,-1 0 0 0 0,0 0 1 0 0,0 0-1 0 0,0 0 0 0 0,0 0 0 0 0,0 0 1 0 0,0 0-1 0 0,0 0 128 0 0,-1 0-4337 0 0,2-1-1259 0 0</inkml:trace>
  <inkml:trace contextRef="#ctx0" brushRef="#br3" timeOffset="120259.843">4534 4447 6448 0 0,'-2'-2'301'0'0,"0"0"1"0"0,0-1 0 0 0,0 1-1 0 0,0 0 1 0 0,0-1-1 0 0,0 1 1 0 0,0-1 0 0 0,1 0-1 0 0,0 0 1 0 0,-1 1 0 0 0,1-1-1 0 0,0 0 1 0 0,0-3-302 0 0,0 5 179 0 0,1 0 1 0 0,0 0-1 0 0,0-1 1 0 0,-1 1-1 0 0,1 0 0 0 0,0 0 1 0 0,0-1-1 0 0,0 1 1 0 0,1 0-1 0 0,-1-1 1 0 0,0 1-1 0 0,0 0 0 0 0,1 0 1 0 0,-1 0-1 0 0,1-1 1 0 0,-1 1-1 0 0,1 0 1 0 0,-1 0-1 0 0,1 0 0 0 0,0 0 1 0 0,-1 0-1 0 0,1 0 1 0 0,0 0-1 0 0,0 0 1 0 0,0 0-1 0 0,0 0 1 0 0,0 0-1 0 0,0 1 0 0 0,0-1 1 0 0,0 0-1 0 0,0 1 1 0 0,0-1-1 0 0,1 0-179 0 0,41-16 1683 0 0,-29 12-1565 0 0,-11 4-105 0 0,0 0 0 0 0,0 0 0 0 0,1 0 0 0 0,-1 0 0 0 0,0 0 0 0 0,0 1 0 0 0,0 0 0 0 0,1-1 0 0 0,-1 1 0 0 0,0 0 0 0 0,0 1 0 0 0,3-1-13 0 0,2 1-13 0 0,-1-1 0 0 0,1 0 0 0 0,0-1-1 0 0,0 1 1 0 0,0-2 0 0 0,-1 1 0 0 0,1-1-1 0 0,2-1 14 0 0,17-3-784 0 0,-6 2-3397 0 0,-2-2-1475 0 0</inkml:trace>
  <inkml:trace contextRef="#ctx0" brushRef="#br3" timeOffset="120539.425">4940 4170 16783 0 0,'-4'7'818'0'0,"-8"17"-609"0"0,1 2-1 0 0,0 0 1 0 0,2 0 0 0 0,1 0 0 0 0,-2 19-209 0 0,9-40 19 0 0,0 0-1 0 0,1 0 1 0 0,0 0 0 0 0,0 1 0 0 0,0-1-1 0 0,0 0 1 0 0,1 0 0 0 0,0 0 0 0 0,0 0 0 0 0,0 0-1 0 0,1 0 1 0 0,-1 0 0 0 0,1 0 0 0 0,1-1-1 0 0,-1 1 1 0 0,0-1 0 0 0,1 1 0 0 0,0-1 0 0 0,0 0-1 0 0,1 0 1 0 0,-1 0 0 0 0,1 0 0 0 0,0-1-1 0 0,0 1-18 0 0,-2-3 18 0 0,1 0 0 0 0,-1 0 0 0 0,0 0-1 0 0,1 0 1 0 0,-1 0 0 0 0,1 0 0 0 0,-1-1-1 0 0,1 1 1 0 0,-1-1 0 0 0,1 0-1 0 0,-1 0 1 0 0,1 0 0 0 0,0 0 0 0 0,-1 0-1 0 0,1-1 1 0 0,-1 1 0 0 0,1-1-18 0 0,3 0 39 0 0,1-1 0 0 0,-1 1 0 0 0,0-2 0 0 0,0 1 0 0 0,0-1 0 0 0,0 0-39 0 0,-1 0 36 0 0,0-1 0 0 0,0 0 0 0 0,0 0 0 0 0,-1 0 0 0 0,0-1-1 0 0,1 0 1 0 0,0-1-36 0 0,14-15 141 0 0,-14 15-119 0 0,-1 1 0 0 0,0 0 0 0 0,0-1-1 0 0,0 0 1 0 0,-1 0 0 0 0,0 0 0 0 0,0-1-1 0 0,2-6-21 0 0,0-2 21 0 0,0 0 0 0 0,-2 0-1 0 0,2-8-20 0 0,-4 12 25 0 0,0 1 0 0 0,0-1 0 0 0,-1 0-1 0 0,-1 0 1 0 0,0-6-25 0 0,0 11 3 0 0,0 0 0 0 0,0 1 0 0 0,-1-1 0 0 0,1 1 0 0 0,-1-1 0 0 0,-1 1 0 0 0,1 0 0 0 0,-1-1 0 0 0,0 1-1 0 0,0 1 1 0 0,-1-2-3 0 0,1 1-72 0 0,-1 1 0 0 0,0 0 0 0 0,0 0 0 0 0,0 0 0 0 0,0 1 0 0 0,0-1 0 0 0,-1 1-1 0 0,0 0 1 0 0,1 1 0 0 0,-1-1 0 0 0,-1 1 72 0 0,5 1-1163 0 0,0 2-3378 0 0,-7 0-1449 0 0</inkml:trace>
  <inkml:trace contextRef="#ctx0" brushRef="#br3" timeOffset="121054.65">5258 4172 11488 0 0,'-2'7'1040'0'0,"-2"20"-768"0"0,1 0 0 0 0,1 19-272 0 0,-2 26 1032 0 0,3-63-608 0 0,0 0 0 0 0,1 1 0 0 0,1-1 0 0 0,-1 1 0 0 0,2-1-1 0 0,-1 1-423 0 0,-1-10 38 0 0,0 0-1 0 0,0 0 0 0 0,0 0 0 0 0,0 0 0 0 0,0 0 0 0 0,0 0 0 0 0,0-1 1 0 0,0 1-1 0 0,0 0 0 0 0,0 0 0 0 0,1 0 0 0 0,-1 0 0 0 0,0 0 0 0 0,0 0 0 0 0,0 0 1 0 0,0 0-1 0 0,0 0 0 0 0,0 0 0 0 0,0 0 0 0 0,0-1 0 0 0,0 1 0 0 0,0 0 0 0 0,0 0 1 0 0,0 0-1 0 0,0 0 0 0 0,1 0 0 0 0,-1 0 0 0 0,0 0 0 0 0,0 0 0 0 0,0 0 1 0 0,0 0-1 0 0,0 0 0 0 0,0 0 0 0 0,0 0 0 0 0,0 0 0 0 0,0 0 0 0 0,1 0 0 0 0,-1 0 1 0 0,0 0-1 0 0,0 0 0 0 0,0 0 0 0 0,0 0 0 0 0,0 0 0 0 0,0 0 0 0 0,0 0 0 0 0,0 0 1 0 0,0 0-1 0 0,1 0 0 0 0,-1 0 0 0 0,0 0 0 0 0,0 1 0 0 0,0-1 0 0 0,0 0 0 0 0,0 0 1 0 0,0 0-1 0 0,0 0 0 0 0,0 0 0 0 0,0 0 0 0 0,0 0 0 0 0,0 0 0 0 0,0 0 1 0 0,0 0-1 0 0,0 0 0 0 0,0 1 0 0 0,0-1 0 0 0,0 0 0 0 0,1 0 0 0 0,-1 0 0 0 0,0 0 1 0 0,0 0-38 0 0,6-13 721 0 0,6-19-587 0 0,4-25 5 0 0,1-1-628 0 0,1 1 0 0 0,18-34 489 0 0,-32 82-67 0 0,0 1 0 0 0,0 0-1 0 0,1 0 1 0 0,0 0 0 0 0,1 1-1 0 0,-1 0 1 0 0,2 0 0 0 0,-1 0 67 0 0,-6 7 65 0 0,2 1 8 0 0,1 3-40 0 0,0 0 0 0 0,0 0-1 0 0,-1 1 1 0 0,1-1-1 0 0,-1 1 1 0 0,0-1-1 0 0,0 1 1 0 0,0 0 0 0 0,-1 0-1 0 0,1 0 1 0 0,-1 0-1 0 0,0 0 1 0 0,-1 0-1 0 0,1 1-32 0 0,3 19 131 0 0,0 6 34 0 0,-1 27 438 0 0,7 40-603 0 0,-8-81-19 0 0,-2-9 34 0 0,0-8-6 0 0,0 0-1 0 0,0 0 1 0 0,0 0-1 0 0,0 0 1 0 0,0 1 0 0 0,0-1-1 0 0,0 0 1 0 0,0 0-1 0 0,0 0 1 0 0,0 0 0 0 0,0 0-1 0 0,0 1 1 0 0,0-1 0 0 0,0 0-1 0 0,0 0 1 0 0,0 0-1 0 0,1 0 1 0 0,-1 1 0 0 0,0-1-1 0 0,0 0 1 0 0,0 0-1 0 0,0 0 1 0 0,0 0 0 0 0,0 0-1 0 0,0 0 1 0 0,0 1-1 0 0,0-1 1 0 0,1 0 0 0 0,-1 0-1 0 0,0 0 1 0 0,0 0-1 0 0,0 0 1 0 0,0 0 0 0 0,0 0-1 0 0,1 0 1 0 0,-1 0-1 0 0,0 0 1 0 0,0 1 0 0 0,0-1-1 0 0,0 0 1 0 0,1 0-9 0 0,5-5 129 0 0,6-9 22 0 0,2-29 163 0 0,-11 32-274 0 0,0 0-1 0 0,1 0 1 0 0,0 1-1 0 0,3-5-39 0 0,-3 7 10 0 0,1-1-1 0 0,-2 1 0 0 0,1 0 0 0 0,-1-1 0 0 0,0 0 0 0 0,-1 0 0 0 0,0-2-9 0 0,-1 8 0 0 0,0 0-1 0 0,1 0 0 0 0,-1 0 0 0 0,1 0 0 0 0,-1 0 1 0 0,1 0-1 0 0,0 0 0 0 0,0 1 0 0 0,0-1 1 0 0,2-1 0 0 0,1-2-34 0 0,1 1 0 0 0,0-1 0 0 0,5-3 34 0 0,-8 7-32 0 0,-2 1 27 0 0,0 1-1 0 0,-1-1 1 0 0,1 1 0 0 0,0-1 0 0 0,0 1-1 0 0,0 0 1 0 0,0-1 0 0 0,-1 1 0 0 0,1 0-1 0 0,0-1 1 0 0,0 1 0 0 0,0 0 0 0 0,0 0-1 0 0,0 0 1 0 0,0 0 0 0 0,0 0 0 0 0,0 0-1 0 0,0 0 1 0 0,0 0 5 0 0,0 1 0 0 0,1 0 0 0 0,-1-1 0 0 0,0 1 0 0 0,0 0-1 0 0,0-1 1 0 0,0 1 0 0 0,-1 0 0 0 0,1 0 0 0 0,0 0 0 0 0,0 0 0 0 0,0 0 0 0 0,-1 0-1 0 0,1 0 1 0 0,0 0 0 0 0,-1 0 0 0 0,1 0 0 0 0,-1 0 0 0 0,1 1 0 0 0,0 0 25 0 0,3 8 124 0 0,0-1 1 0 0,-1 1 0 0 0,0 0-1 0 0,0 0 1 0 0,-1 0 0 0 0,-1 1-1 0 0,1 3-149 0 0,1 11 91 0 0,-1-14-81 0 0,-2 1 0 0 0,1-1 0 0 0,-1 1 0 0 0,-1 0 0 0 0,0-1 0 0 0,-3 9-10 0 0,4-11-4 0 0,-1 1 0 0 0,1 0-1 0 0,1-1 1 0 0,-1 1 0 0 0,2 0-1 0 0,1 6 5 0 0,1 14-707 0 0,-1-5-236 0 0</inkml:trace>
  <inkml:trace contextRef="#ctx0" brushRef="#br2" timeOffset="143528.585">3387 4781 2760 0 0,'0'0'125'0'0,"0"0"143"0"0,0 0 515 0 0,0 0 222 0 0,0 0 47 0 0,4 3 1863 0 0,-3-2-2809 0 0,1-1-1 0 0,-1 1 1 0 0,0 0 0 0 0,0 0 0 0 0,0 0 0 0 0,0 0-1 0 0,-1 0 1 0 0,1 0 0 0 0,0 0 0 0 0,0 0-1 0 0,0 0 1 0 0,-1 0 0 0 0,1 0 0 0 0,-1 0 0 0 0,1 0-1 0 0,-1 1 1 0 0,1-1 0 0 0,-1 0 0 0 0,0 0 0 0 0,1 1-1 0 0,-1 0-105 0 0,0 4 144 0 0,0-1-1 0 0,0 1 0 0 0,-1-1 0 0 0,0 6-143 0 0,-2 12 594 0 0,0 12 78 0 0,2-24-414 0 0,0-1 0 0 0,1 0 0 0 0,0 7-258 0 0,1-4 79 0 0,-2-1 0 0 0,1 1 0 0 0,-2 5-79 0 0,0-4 51 0 0,2-1 0 0 0,-1 1 0 0 0,1 0-51 0 0,1 5 149 0 0,-2 0 1 0 0,-2 12-150 0 0,1 0 197 0 0,-7 80 671 0 0,-4-5-76 0 0,4-35-241 0 0,-8 87 583 0 0,13-120-980 0 0,2-25-92 0 0,0-1 0 0 0,1 0 0 0 0,1 0 0 0 0,0 1-62 0 0,0-4 69 0 0,0 0-1 0 0,-1 0 1 0 0,0 0-1 0 0,-1 7-68 0 0,0-7 57 0 0,1 0 1 0 0,0-1-1 0 0,0 1 0 0 0,1 7-57 0 0,0 15 192 0 0,-1 0 1 0 0,-2 0-1 0 0,-4 24-192 0 0,0-7 175 0 0,3-28-75 0 0,0 0 0 0 0,-1 0-1 0 0,-2 1-99 0 0,0 1 155 0 0,1 0-1 0 0,1 3-154 0 0,-11 41-40 0 0,4-18 25 0 0,12-47 16 0 0,-3 18 28 0 0,-2 0 0 0 0,0-1 0 0 0,-1 1 1 0 0,-6 10-30 0 0,-3 15 149 0 0,14-33-666 0 0,7-22-5283 0 0,-3-2-285 0 0</inkml:trace>
  <inkml:trace contextRef="#ctx0" brushRef="#br2" timeOffset="145778.179">3477 4836 6248 0 0,'0'0'282'0'0,"0"0"-2"0"0,0 0-126 0 0,0 0 139 0 0,0 0 82 0 0,0 0 10 0 0,0 0-16 0 0,0 0-87 0 0,0 0-40 0 0,0 0-8 0 0,0 0-12 0 0,0 0-39 0 0,-16 1 460 0 0,-3 2-339 0 0,1-1 0 0 0,-1 0 0 0 0,1-2 0 0 0,-4 0-304 0 0,7 4 306 0 0,8-2-227 0 0,-21 2 387 0 0,-1-1-1 0 0,-6-2-465 0 0,-17 2 380 0 0,-78 3 473 0 0,-44-7-853 0 0,42-1 239 0 0,-51-6 207 0 0,41 0-184 0 0,126 8-234 0 0,-140-1 248 0 0,32 0-85 0 0,77-1-94 0 0,1 0 6 0 0,-11 0 154 0 0,-20 4-257 0 0,-186 6 290 0 0,185-5-226 0 0,-71 6 43 0 0,-185 12 87 0 0,184-12 2680 0 0,-106-1-4676 0 0,84-3 3644 0 0,-137 1-4604 0 0,269-9 3016 0 0,28 1-19 0 0,1 1 0 0 0,-1 1 1 0 0,1 0-1 0 0,-6 1-235 0 0,13 0-192 0 0,0 0-1 0 0,0 0 1 0 0,0 0-1 0 0,0 1 1 0 0,0-1-1 0 0,-2 2 193 0 0,5-2 70 0 0,1-1 611 0 0,0 0 278 0 0,0 0 53 0 0,-1 2-1356 0 0,0 0 0 0 0,1-1 1 0 0,-1 1-1 0 0,1 0 0 0 0,-1 0 1 0 0,1 0-1 0 0,-1 0 0 0 0,1 2 344 0 0,21 95-100 0 0,-15-75 100 0 0,-1 0 0 0 0,0 18 0 0 0,14 190 0 0 0,-13-74 0 0 0,-1 40 0 0 0,-3-158 82 0 0,2 5-82 0 0,1 21 54 0 0,0 0-54 0 0,-2-32 27 0 0,-2 1 0 0 0,-2 19-27 0 0,-2 129 85 0 0,4-122-84 0 0,-1-24 54 0 0,0 4-20 0 0,-1 0-1 0 0,-4 23-34 0 0,-2 17 11 0 0,-17 52 1021 0 0,14-80 69 0 0,2-10-1083 0 0,6-34-18 0 0,1 0-1 0 0,-1 0 1 0 0,0 0 0 0 0,-1 0-1 0 0,-4 8 1 0 0,5-11 0 0 0,-1 1 0 0 0,1 0 0 0 0,0-1 0 0 0,1 2 0 0 0,-8 23 0 0 0,-4 4-703 0 0,2 1-1 0 0,-6 36 704 0 0,15-64-15 0 0,-10 32 2605 0 0,11-35-2766 0 0,0 0-1 0 0,1 0 0 0 0,-1 1 0 0 0,1-1 0 0 0,1 0 0 0 0,0 5 177 0 0,8 34-1236 0 0,-9-43 1111 0 0,1 1 1 0 0,-1-1-1 0 0,0 1 0 0 0,0-1 0 0 0,1 1 1 0 0,-1-1-1 0 0,0 1 0 0 0,0-1 1 0 0,-1 1-1 0 0,1-1 125 0 0,-1 17-80 0 0,2-15 62 0 0,0 0 0 0 0,0 0-1 0 0,0 0 1 0 0,0 0-1 0 0,1 0 1 0 0,-1 0 0 0 0,1 0-1 0 0,-1 0 1 0 0,1-1-1 0 0,1 2 19 0 0,5 3-140 0 0,-4-8 108 0 0,-4 1 10 0 0,14 1-152 0 0,3 0 95 0 0,16-5 11 0 0,-9 0 72 0 0,-5-1-4 0 0,0 1 0 0 0,3 0 0 0 0,8-2 0 0 0,17-2 0 0 0,-34 5-16 0 0,1 1 1 0 0,0 1-1 0 0,-1 0 1 0 0,4 1 15 0 0,24-3-2 0 0,263-18 2 0 0,-292 21 0 0 0,115-14 0 0 0,101 3 0 0 0,-138 11 0 0 0,154-4 0 0 0,-179 2 0 0 0,6 3 0 0 0,-5 0 0 0 0,1-3 0 0 0,41 0 0 0 0,-20 1 0 0 0,92 0 0 0 0,11 0 0 0 0,-125 0 55 0 0,55 8-55 0 0,22 0 178 0 0,-132-7-196 0 0,28 0-66 0 0,1 2-1 0 0,4 1 85 0 0,-24-1 58 0 0,-1-1-1 0 0,1-1 1 0 0,4-1-58 0 0,28-1 28 0 0,-18 3-29 0 0,111 7-85 0 0,14 3 159 0 0,-133-10-82 0 0,118 10-247 0 0,-69-9 258 0 0,-60-2 6 0 0,-5-8 120 0 0,10-8 4 0 0,-19 15-106 0 0,0 0 0 0 0,0 0 0 0 0,0-1 1 0 0,0 1-1 0 0,0 0 0 0 0,0 0 0 0 0,0-1 0 0 0,-1 1 0 0 0,1 0 0 0 0,-1-1 0 0 0,1 1 0 0 0,-1-1 0 0 0,1 1 0 0 0,-1-1 0 0 0,0 1 0 0 0,0-1-26 0 0,4-7 165 0 0,-4 9-161 0 0,1 0 0 0 0,-1-1-1 0 0,0 1 1 0 0,0 0 0 0 0,1-1-1 0 0,-1 1 1 0 0,0 0 0 0 0,0-1-1 0 0,0 1 1 0 0,0-1 0 0 0,1 1-1 0 0,-1 0 1 0 0,0-1 0 0 0,0 1-1 0 0,0-1 1 0 0,0 1 0 0 0,0 0-1 0 0,0-1 1 0 0,0 1 0 0 0,0-1-1 0 0,0 1 1 0 0,0-1 0 0 0,0 1-1 0 0,0 0 1 0 0,-1-1 0 0 0,1 1-1 0 0,0-1-3 0 0,-1-3 118 0 0,-1-1 0 0 0,1 1 0 0 0,0-1 0 0 0,0 0 0 0 0,1-1-118 0 0,-1 2 265 0 0,1-1 0 0 0,-1 0 0 0 0,0 1 0 0 0,0 0 0 0 0,-1-1 0 0 0,-1-2-265 0 0,1 0 67 0 0,-1 0 0 0 0,1 0-1 0 0,0 0 1 0 0,1 0 0 0 0,-1-7-67 0 0,-4-15-288 0 0,4 18-69 0 0,0 0 1 0 0,1 0 0 0 0,0-11 356 0 0,1 11 21 0 0,-1 0 0 0 0,0 0 0 0 0,-1 0-1 0 0,-1-4-20 0 0,-2-16 191 0 0,4 24-139 0 0,0 0-1 0 0,0 1 1 0 0,-1-1 0 0 0,1 0 0 0 0,-2 0-52 0 0,-1-4 120 0 0,1 0 1 0 0,-1 0-1 0 0,2-1 1 0 0,0 1-1 0 0,-1-11-120 0 0,1 10 184 0 0,-1 0 0 0 0,0 0 0 0 0,-1-2-184 0 0,0 2 163 0 0,1 0 0 0 0,0-1-1 0 0,1-2-162 0 0,-16-91 554 0 0,8 48-456 0 0,-4 6-1043 0 0,12 47 294 0 0,-4-15-6240 0 0</inkml:trace>
  <inkml:trace contextRef="#ctx0" brushRef="#br2" timeOffset="147241.73">582 5310 5064 0 0,'0'0'389'0'0,"3"-6"542"0"0,4-3 6329 0 0,-5 15-7236 0 0,-1 1 1 0 0,0-1-1 0 0,0 0 1 0 0,-1 0-1 0 0,0 1 1 0 0,0-1 0 0 0,0 4-25 0 0,1 24 320 0 0,-1 23 272 0 0,0-47-468 0 0,0 0 1 0 0,0-1 0 0 0,-1 9-125 0 0,-1 14 298 0 0,0-15 286 0 0,3-18 78 0 0,0-7-110 0 0,25-84 1489 0 0,-21 75-2041 0 0,1 0 0 0 0,1 1 0 0 0,3-5 0 0 0,-6 12 0 0 0,9-8 1 0 0,-5 9-14 0 0,-2 4-35 0 0,2 8-44 0 0,-4 1 78 0 0,1 1-1 0 0,-1-1 1 0 0,1 1-1 0 0,-2 0 1 0 0,1 0-1 0 0,-1 0 1 0 0,0 1-1 0 0,0-1 0 0 0,0 1 1 0 0,-1 0-1 0 0,0-1 1 0 0,-1 1-1 0 0,1 3 15 0 0,0 1-109 0 0,-1 1 0 0 0,0-1 0 0 0,0 1 0 0 0,-2-1 0 0 0,1 1 0 0 0,-1-1 0 0 0,-3 10 109 0 0,2-14 18 0 0,1-5 202 0 0,3-4-83 0 0,5-11-10 0 0,0 0-5 0 0,1 1-60 0 0,-1 0-1 0 0,-1-1 0 0 0,0 0 1 0 0,1-6-62 0 0,15-28 25 0 0,-12 60 48 0 0,-7-6-73 0 0,-1 0 0 0 0,0 0 0 0 0,-1 0 0 0 0,1 2 0 0 0,3 18 0 0 0,-2-5-1 0 0,-3-18 4 0 0,0 0 0 0 0,1 0 0 0 0,-1-1 0 0 0,1 1 0 0 0,0 0-1 0 0,1 1-2 0 0,0 1 71 0 0,0 0-1 0 0,0 0 0 0 0,-1 0 1 0 0,1 6-71 0 0,4 4 240 0 0,-1-6-18 0 0,-5-9-118 0 0,2-1-234 0 0,6 1-189 0 0,1-1 1 0 0,0-1 0 0 0,-1 0-1 0 0,1 0 1 0 0,-1-1 0 0 0,1 0-1 0 0,-1 0 1 0 0,7-3 318 0 0,-4 0-945 0 0,0-1-1 0 0,-1 0 1 0 0,0 0-1 0 0,0-1 1 0 0,0 0-1 0 0,-1-1 1 0 0,0 0-1 0 0,-1 0 1 0 0,0-1-1 0 0,0 0 1 0 0,-1-1-1 0 0,3-3 946 0 0,-5 4-388 0 0,0 0-1 0 0,0 0 0 0 0,-1-1 1 0 0,0 1-1 0 0,1-7 389 0 0,-4 15 138 0 0,-1 0-1 0 0,1 0 0 0 0,-1 0 1 0 0,0 0-1 0 0,0 0 0 0 0,1 0 1 0 0,-1 0-1 0 0,0 0 0 0 0,0 0 1 0 0,0 0-1 0 0,0 0 0 0 0,0 0 0 0 0,0 0 1 0 0,0 0-1 0 0,-1 0 0 0 0,1 0 1 0 0,0 0-1 0 0,-1 0 0 0 0,1-1-137 0 0,-1 1 1590 0 0,-11-5 4088 0 0,11 6-5538 0 0,0 1-1 0 0,0-1 1 0 0,0 0-1 0 0,0 0 1 0 0,0 1-1 0 0,0-1 1 0 0,1 0-1 0 0,-1 1 1 0 0,0-1-1 0 0,0 1 1 0 0,0-1-1 0 0,1 1 1 0 0,-1 0-1 0 0,0-1 1 0 0,1 1-1 0 0,-1 0 0 0 0,0-1 1 0 0,1 1-1 0 0,-1 0 1 0 0,1 0-1 0 0,-1 0 1 0 0,1-1-1 0 0,-1 1-139 0 0,-9 25 973 0 0,7-18-667 0 0,-3 8-52 0 0,1-1 1 0 0,0 1 0 0 0,1 0-1 0 0,0 11-254 0 0,3-23 42 0 0,1 0-1 0 0,0 1 1 0 0,0-1-1 0 0,0 0 1 0 0,1 1-1 0 0,0-1 1 0 0,0 0-1 0 0,0 1 0 0 0,0-1 1 0 0,0 0-1 0 0,3 4-41 0 0,-3-7 11 0 0,-1 0-1 0 0,1 0 0 0 0,0 0 0 0 0,0-1 0 0 0,0 1 0 0 0,0 0 0 0 0,0 0 0 0 0,1-1 1 0 0,-1 1-1 0 0,0 0 0 0 0,0-1 0 0 0,0 1 0 0 0,1-1 0 0 0,-1 1 0 0 0,0-1 1 0 0,0 0-1 0 0,1 0 0 0 0,-1 0 0 0 0,0 1 0 0 0,1-1 0 0 0,-1 0 0 0 0,0-1 1 0 0,1 1-1 0 0,-1 0 0 0 0,0 0 0 0 0,0 0 0 0 0,1-1 0 0 0,-1 1 0 0 0,0-1 0 0 0,0 1 1 0 0,1-1-1 0 0,-1 1 0 0 0,0-1 0 0 0,0 0 0 0 0,0 0 0 0 0,0 0-10 0 0,5-1 75 0 0,-1-1-49 0 0,-1 1 1 0 0,1-1-1 0 0,-1 0 0 0 0,1 0 0 0 0,-1-1 0 0 0,0 1 0 0 0,0-1 0 0 0,-1 0 0 0 0,1 0 0 0 0,-1 0 0 0 0,0 0 0 0 0,0-1 0 0 0,0 1 1 0 0,0-1-1 0 0,-1 0 0 0 0,0 0 0 0 0,0 0 0 0 0,0 0 0 0 0,-1 0-26 0 0,1-2-4 0 0,0 0 0 0 0,-1 0 0 0 0,0 0 0 0 0,0 0 1 0 0,-1 0-1 0 0,0 0 0 0 0,0 0 0 0 0,0 0 0 0 0,-1 1 0 0 0,0-1 0 0 0,-1 0 0 0 0,0 0 1 0 0,0 0-1 0 0,-1-1 4 0 0,3 7-57 0 0,-1 0-1 0 0,1 0 1 0 0,-1 0 0 0 0,1 0 0 0 0,-1 0 0 0 0,0 0-1 0 0,1 0 1 0 0,-1 0 0 0 0,0 0 0 0 0,0 0 0 0 0,0 0-1 0 0,1 1 1 0 0,-1-1 0 0 0,0 0 0 0 0,0 1 0 0 0,0-1 0 0 0,0 1-1 0 0,-1-1 1 0 0,1 1 0 0 0,0-1 0 0 0,0 1 0 0 0,0 0-1 0 0,0-1 1 0 0,-1 1 57 0 0,0 0-771 0 0,0 0-1 0 0,0 0 1 0 0,0 0-1 0 0,1 0 1 0 0,-1 1-1 0 0,0-1 1 0 0,1 0-1 0 0,-1 1 1 0 0,0-1-1 0 0,0 1 772 0 0,1-1-5025 0 0</inkml:trace>
  <inkml:trace contextRef="#ctx0" brushRef="#br2" timeOffset="147656.473">1175 5316 4144 0 0,'13'-2'122'0'0,"-7"1"699"0"0,0 0 0 0 0,0 0 0 0 0,0 1 0 0 0,0-1 0 0 0,0 1 1 0 0,1 1-822 0 0,-5-1 224 0 0,0 1 0 0 0,0-1 0 0 0,0 1 1 0 0,0-1-1 0 0,-1 1 0 0 0,1 0 1 0 0,0 0-1 0 0,0 0 0 0 0,-1 0 0 0 0,1 0 1 0 0,0 0-1 0 0,-1 1 0 0 0,1-1 1 0 0,-1 0-1 0 0,0 1 0 0 0,1-1 0 0 0,-1 1 1 0 0,0-1-1 0 0,0 1 0 0 0,1 1-224 0 0,6 11 559 0 0,-1-1 1 0 0,0 1-1 0 0,-1 0 0 0 0,0 0 0 0 0,-2 0 0 0 0,1 1 1 0 0,-2 0-1 0 0,0 0 0 0 0,-1 0 0 0 0,1 12-559 0 0,-3-25 53 0 0,0 1 0 0 0,0-1 0 0 0,-1 0 1 0 0,1 1-1 0 0,-1-1 0 0 0,1 1 0 0 0,-1-1 0 0 0,0 0 0 0 0,0 0 0 0 0,0 1 0 0 0,0-1 0 0 0,-1 2-53 0 0,2-4 68 0 0,0 0-4 0 0,0 0 0 0 0,-4-1 62 0 0,3 1-120 0 0,1 0-1 0 0,0 0 1 0 0,-1 0-1 0 0,1 0 1 0 0,0 0-1 0 0,0 0 1 0 0,-1 0-1 0 0,1 0 1 0 0,0 0-1 0 0,-1 0 1 0 0,1 0-1 0 0,0 0 1 0 0,0 0-1 0 0,-1 0 1 0 0,1 0-1 0 0,0-1 1 0 0,-1 1-1 0 0,1 0 1 0 0,0 0-1 0 0,0 0 1 0 0,0 0-1 0 0,-1-1 0 0 0,1 1 1 0 0,0 0-1 0 0,0 0 1 0 0,0-1-1 0 0,-1 1 1 0 0,1 0-1 0 0,0 0 1 0 0,0-1-1 0 0,0 1-5 0 0,0-6 41 0 0,0-1 0 0 0,1 1 0 0 0,0 0 0 0 0,0-1 0 0 0,0 1-1 0 0,1 0 1 0 0,0 0 0 0 0,2-5-41 0 0,1-1-188 0 0,18-37-823 0 0,-22 48 980 0 0,0 0 0 0 0,0 0-1 0 0,0-1 1 0 0,0 1 0 0 0,0 0-1 0 0,0 0 1 0 0,1 0 0 0 0,-1 0-1 0 0,0 0 1 0 0,1 1 31 0 0,9-10-199 0 0,-9 10 192 0 0,-1 0 0 0 0,1 0 0 0 0,-1 1 0 0 0,1-1 0 0 0,-1 0 0 0 0,0 0 0 0 0,1 1 0 0 0,-1-1 0 0 0,1 1 0 0 0,-1 0 0 0 0,0-1 0 0 0,1 1 0 0 0,-1 0 0 0 0,1 0 7 0 0,-2 0-4 0 0,4 1-16 0 0,-1 1 0 0 0,0 1 0 0 0,0-1 0 0 0,0 0 0 0 0,0 1-1 0 0,0 0 1 0 0,-1-1 0 0 0,1 1 0 0 0,-1 0 0 0 0,0 0 0 0 0,-1 0 0 0 0,1 2 20 0 0,9 15 75 0 0,-1-4-8 0 0,-5-11-28 0 0,-1 1 0 0 0,0 0 0 0 0,0 0 1 0 0,-1 0-1 0 0,0 0 0 0 0,0 1-39 0 0,-3-7-86 0 0,0 0 1 0 0,1 0 0 0 0,-1 0-1 0 0,1 0 1 0 0,-1 0 0 0 0,1 0-1 0 0,-1 0 1 0 0,1 0 0 0 0,0 0-1 0 0,-1-1 1 0 0,1 1 0 0 0,0 0-1 0 0,0 0 1 0 0,-1-1 0 0 0,1 1-1 0 0,0 0 1 0 0,0-1 0 0 0,1 1 85 0 0,4 2-6281 0 0</inkml:trace>
  <inkml:trace contextRef="#ctx0" brushRef="#br2" timeOffset="148128.078">1637 5377 9584 0 0,'0'0'438'0'0,"0"0"-8"0"0,-13 8 1603 0 0,6-1-816 0 0,0 0 0 0 0,0 0 0 0 0,1 1 0 0 0,0 0 0 0 0,0 1-1217 0 0,3-4 17 0 0,0 0 0 0 0,0 0 1 0 0,1 0-1 0 0,0 0 1 0 0,0 1-1 0 0,0-1 0 0 0,1 1 1 0 0,-1-1-1 0 0,1 5-17 0 0,-2 6 173 0 0,2-15-152 0 0,1 1 0 0 0,-1 0 1 0 0,1 0-1 0 0,0 0 0 0 0,0-1 0 0 0,0 1 1 0 0,0 0-1 0 0,0 0 0 0 0,0 0 1 0 0,0 0-1 0 0,0-1 0 0 0,1 1 1 0 0,-1 0-1 0 0,1 0 0 0 0,-1-1 0 0 0,1 2-21 0 0,-1-2 29 0 0,1 0 0 0 0,0 1 0 0 0,0-1-1 0 0,-1 0 1 0 0,1 0 0 0 0,0 1-1 0 0,0-1 1 0 0,0 0 0 0 0,0 0 0 0 0,0 0-1 0 0,0 0 1 0 0,0 0 0 0 0,1 0-1 0 0,-1 0 1 0 0,0-1 0 0 0,0 1-1 0 0,1 0 1 0 0,-1-1 0 0 0,1 1 0 0 0,-1-1-1 0 0,0 1 1 0 0,1-1 0 0 0,-1 0-1 0 0,1 1 1 0 0,-1-1 0 0 0,1 0 0 0 0,-1 0-1 0 0,1 0 1 0 0,-1 0 0 0 0,1-1-29 0 0,4 0 21 0 0,0-1 1 0 0,1 1-1 0 0,-1-2 0 0 0,0 1 1 0 0,-1-1-1 0 0,1 0 1 0 0,0 0-1 0 0,-1 0 0 0 0,0-1 1 0 0,2-1-22 0 0,9-6 44 0 0,-13 8-35 0 0,0 1 0 0 0,-1-1-1 0 0,0 0 1 0 0,0 0-1 0 0,1 0 1 0 0,-2 0 0 0 0,1 0-1 0 0,0 0 1 0 0,-1-1-1 0 0,1 1 1 0 0,-1-1-1 0 0,0 1 1 0 0,0-3-9 0 0,4-8 27 0 0,-4 11-29 0 0,0-1 1 0 0,0 1-1 0 0,-1-1 1 0 0,1 1-1 0 0,-1-1 1 0 0,0 1-1 0 0,0-1 1 0 0,0 1-1 0 0,0-1 0 0 0,-1 1 1 0 0,0-1-1 0 0,0-2 2 0 0,-2-17-6771 0 0,3 22 871 0 0</inkml:trace>
  <inkml:trace contextRef="#ctx0" brushRef="#br2" timeOffset="148720.567">1958 5448 9672 0 0,'0'0'748'0'0,"0"0"-364"0"0,0 0 302 0 0,13-2 2474 0 0,22-2-1159 0 0,-27 3-1860 0 0,0 0 0 0 0,0 0 0 0 0,-1 0 0 0 0,9 1-141 0 0,48 0-986 0 0,-45 0-4787 0 0</inkml:trace>
  <inkml:trace contextRef="#ctx0" brushRef="#br2" timeOffset="149408.997">654 6023 5984 0 0,'0'0'464'0'0,"-8"-5"5424"0"0,-2 8-5350 0 0,7-3-354 0 0,0 1-1 0 0,-1-1 0 0 0,1 1 0 0 0,0 0 0 0 0,0 0 1 0 0,-1 0-1 0 0,1 1 0 0 0,0-1 0 0 0,0 1 0 0 0,1 0 1 0 0,-1 0-1 0 0,0 0 0 0 0,0 0 0 0 0,1 0 0 0 0,-1 0 1 0 0,1 1-1 0 0,-2 1-183 0 0,-4 8 148 0 0,2-4 58 0 0,1 1 0 0 0,-1 0 0 0 0,1 0 0 0 0,0 4-206 0 0,3-10 143 0 0,1 0-1 0 0,0 0 0 0 0,0 0 0 0 0,1 1 0 0 0,-1-1 1 0 0,1 0-1 0 0,0 1 0 0 0,0-1 0 0 0,0 0 0 0 0,0 0 0 0 0,0 1 1 0 0,1-1-1 0 0,-1 0 0 0 0,1 0 0 0 0,1 3-142 0 0,-1-2 4 0 0,1-1 0 0 0,0 1 0 0 0,0-1 0 0 0,0 0 0 0 0,0 0-1 0 0,0 0 1 0 0,0 0 0 0 0,1 0 0 0 0,0 0 0 0 0,-1-1 0 0 0,1 0 0 0 0,0 1 0 0 0,0-1 0 0 0,0 0 0 0 0,1 0-1 0 0,-1 0 1 0 0,0-1 0 0 0,1 1 0 0 0,-1-1 0 0 0,1 0 0 0 0,0 0 0 0 0,-1 0 0 0 0,3 0-4 0 0,4 0-82 0 0,-1 0 1 0 0,1 0 0 0 0,-1-1-1 0 0,0 0 1 0 0,1-1 0 0 0,-1 0-1 0 0,1-1 1 0 0,7-1 81 0 0,-10 1 55 0 0,1-1 0 0 0,-1 0-1 0 0,0 0 1 0 0,4-2-55 0 0,5-4-4731 0 0,-3 0-1282 0 0</inkml:trace>
  <inkml:trace contextRef="#ctx0" brushRef="#br2" timeOffset="149898.275">842 5890 7832 0 0,'0'0'602'0'0,"0"0"-211"0"0,0 0 584 0 0,-3 14 2797 0 0,4-5-3319 0 0,-1-7-433 0 0,0-1 0 0 0,0 1 0 0 0,0 0-1 0 0,0 0 1 0 0,0-1 0 0 0,0 1 0 0 0,0 0 0 0 0,-1 0 0 0 0,1-1 0 0 0,-1 1-20 0 0,0 4 127 0 0,0-1 1 0 0,1 0 0 0 0,0 0 0 0 0,-1 0-1 0 0,2 0 1 0 0,-1 0 0 0 0,1 0 0 0 0,-1 0-1 0 0,1 0-127 0 0,3 27 1116 0 0,1 51 1277 0 0,-1-8-2948 0 0,1-58 315 0 0,-4-15 239 0 0,0 0 0 0 0,-1-1-1 0 0,1 1 1 0 0,-1 0 0 0 0,1-1 0 0 0,-1 1 0 0 0,1 0-1 0 0,-1-1 1 0 0,0 1 0 0 0,0 0 0 0 0,0 0 0 0 0,0-1-1 0 0,0 1 2 0 0,-1 6 18 0 0,1-7 63 0 0,-7 1 130 0 0,8-7-169 0 0,-1 1 0 0 0,1-1 0 0 0,0 1 0 0 0,0-1 0 0 0,1 1 1 0 0,-1 0-1 0 0,1 0 0 0 0,0 0 0 0 0,2-4-42 0 0,3-3-45 0 0,1 0 0 0 0,6-9 45 0 0,9-11-210 0 0,-19 23 160 0 0,1 1-1 0 0,0 0 1 0 0,1 0-1 0 0,-1 1 0 0 0,1-1 1 0 0,1 1-1 0 0,4-3 51 0 0,-9 7 114 0 0,0 1 0 0 0,1-1 1 0 0,-1 1-1 0 0,1-1 0 0 0,-1 1 0 0 0,1 0 0 0 0,0 0 1 0 0,0 0-1 0 0,-1 0 0 0 0,2 1-114 0 0,-2-1-40 0 0,-1 1-1 0 0,1 0 1 0 0,0 1 0 0 0,-1-1-1 0 0,1 0 1 0 0,-1 0 0 0 0,1 1 0 0 0,-1-1-1 0 0,1 0 1 0 0,-1 1 0 0 0,0 0-1 0 0,1-1 1 0 0,-1 1 0 0 0,0 0 0 0 0,1 0-1 0 0,-1 0 1 0 0,0-1 0 0 0,0 2-1 0 0,1-1 1 0 0,-1 0 40 0 0,6 6 8 0 0,-1 0 0 0 0,0 0-1 0 0,0 1 1 0 0,-1-1 0 0 0,0 1 0 0 0,-1 0 0 0 0,1 0-1 0 0,-1 1 1 0 0,-1 0 0 0 0,0-1 0 0 0,0 1-1 0 0,-1 0-7 0 0,4 11 128 0 0,-5-16-92 0 0,1 1 0 0 0,-1-1-1 0 0,0 1 1 0 0,0-1-1 0 0,-1 1 1 0 0,1 5-36 0 0,0 1 37 0 0,-1-9-18 0 0,0 0-1 0 0,1 0 0 0 0,-1 0 0 0 0,0 1 0 0 0,0-1 0 0 0,0 0 0 0 0,-1 0 0 0 0,1 0 0 0 0,-1 0-18 0 0,1 3-1086 0 0,0-4-675 0 0,0-1 627 0 0</inkml:trace>
  <inkml:trace contextRef="#ctx0" brushRef="#br2" timeOffset="150217.962">1187 6048 8144 0 0,'9'8'873'0'0,"-3"0"-520"0"0,0-1-1 0 0,-1 1 1 0 0,0 1 0 0 0,0-1-1 0 0,-1 1 1 0 0,0 1-353 0 0,3 3 856 0 0,-6-12-755 0 0,0 1 0 0 0,0-1 1 0 0,0 1-1 0 0,0 0 0 0 0,-1-1 0 0 0,1 1 1 0 0,0 0-1 0 0,-1 0 0 0 0,0-1 0 0 0,1 1 0 0 0,-1 0 1 0 0,0 1-102 0 0,1 1 288 0 0,-1 1 0 0 0,1 0 0 0 0,0-1 0 0 0,0 1 0 0 0,2 4-288 0 0,3 11 820 0 0,-2-11 99 0 0,-3-10 90 0 0,-3-4-623 0 0,2 1-352 0 0,-1 1-1 0 0,1-1 1 0 0,0 0-1 0 0,0 1 1 0 0,0-1 0 0 0,1 0-1 0 0,-1 1 1 0 0,1-1-1 0 0,0 0 1 0 0,0 1 0 0 0,0-1-1 0 0,1 0-33 0 0,2-10 26 0 0,0-2-212 0 0,2 0-1 0 0,0 0 0 0 0,0 0 1 0 0,3-3 186 0 0,31-39-1976 0 0,-38 54 1717 0 0,0 0 1 0 0,1 1-1 0 0,0-1 1 0 0,0 0-1 0 0,0 1 1 0 0,0 0-1 0 0,0 0 0 0 0,0 0 1 0 0,1 0-1 0 0,0 0 1 0 0,0 1-1 0 0,3-2 259 0 0,6-3-926 0 0</inkml:trace>
  <inkml:trace contextRef="#ctx0" brushRef="#br2" timeOffset="150513.533">1515 6028 7920 0 0,'-9'13'626'0'0,"1"1"1"0"0,1 0-1 0 0,0 0 1 0 0,1 0-1 0 0,1 0 1 0 0,0 1-1 0 0,1 0 1 0 0,-1 7-627 0 0,5-20 77 0 0,-1-1 0 0 0,1 1 0 0 0,0-1 0 0 0,0 0 0 0 0,0 1 0 0 0,0-1 0 0 0,0 1 0 0 0,0-1 0 0 0,0 0 0 0 0,0 1 0 0 0,0-1 0 0 0,1 0 0 0 0,-1 1 0 0 0,1-1 0 0 0,-1 0 0 0 0,1 1 0 0 0,-1-1 0 0 0,1 0 0 0 0,0 0 0 0 0,0 1 0 0 0,-1-1 0 0 0,1 0 0 0 0,0 0 0 0 0,0 0 0 0 0,0 0 0 0 0,0 0 0 0 0,0-1 0 0 0,1 1 0 0 0,-1 0 0 0 0,0 0 0 0 0,0-1 0 0 0,0 1 0 0 0,1 0 0 0 0,-1-1 0 0 0,0 1 0 0 0,1-1 0 0 0,-1 0 0 0 0,0 0 0 0 0,1 1 0 0 0,1-1-77 0 0,0 0 196 0 0,0 0-1 0 0,1 0 1 0 0,-1 0 0 0 0,1 0 0 0 0,-1-1 0 0 0,0 0-1 0 0,1 1 1 0 0,-1-1 0 0 0,0-1 0 0 0,0 1 0 0 0,0 0 0 0 0,0-1-1 0 0,0 1 1 0 0,0-1 0 0 0,0 0 0 0 0,0 0 0 0 0,1-1-196 0 0,1-2-87 0 0,0-1 0 0 0,0 1 0 0 0,0-1 0 0 0,1-3 87 0 0,-4 7-92 0 0,0-1-1 0 0,-1 1 0 0 0,0-1 1 0 0,1 0-1 0 0,-1 0 1 0 0,0 0-1 0 0,0 0 1 0 0,0 1-1 0 0,-1-1 0 0 0,1 0 1 0 0,-1-1-1 0 0,0 1 93 0 0,3-18 0 0 0,-2 19 5 0 0,-1-1 1 0 0,0 1-1 0 0,1-1 0 0 0,-1 1 1 0 0,0-1-1 0 0,0 1 0 0 0,0-1 1 0 0,0 1-1 0 0,-1-1 0 0 0,1 1-5 0 0,-3-11-167 0 0,2 8 250 0 0,0-1 0 0 0,0 1 0 0 0,-1 0 0 0 0,1 0 0 0 0,-1 0 0 0 0,0-1 0 0 0,-1 2 0 0 0,1-1 0 0 0,-1 0 1 0 0,0 0-1 0 0,0 1 0 0 0,-4-4-83 0 0,2 2-1273 0 0,-3-1-3975 0 0,2 4-44 0 0</inkml:trace>
  <inkml:trace contextRef="#ctx0" brushRef="#br2" timeOffset="151095.42">1674 5959 10224 0 0,'9'3'920'0'0,"-1"2"-749"0"0,-1 0 0 0 0,1 1 1 0 0,-1 0-1 0 0,6 6-171 0 0,-10-9 253 0 0,0 1 0 0 0,0 1-1 0 0,-1-1 1 0 0,0 0 0 0 0,0 1 0 0 0,0-1-1 0 0,1 4-252 0 0,2 5 520 0 0,-3-8-260 0 0,0 1-1 0 0,-1 0 0 0 0,0 0 1 0 0,0 0-1 0 0,-1 0 0 0 0,0 0 1 0 0,0 0-1 0 0,0 0 0 0 0,-1 3-259 0 0,0 12 587 0 0,0-13-398 0 0,0 0 0 0 0,-1 0 0 0 0,0 0 0 0 0,0 0 0 0 0,0 0 0 0 0,-1-1 0 0 0,-1 1 0 0 0,-1 3-189 0 0,5-10 20 0 0,-1-1-1 0 0,1 1 0 0 0,0-1 0 0 0,0 1 1 0 0,0-1-1 0 0,-1 1 0 0 0,1-1 0 0 0,0 0 1 0 0,0 1-1 0 0,-1-1 0 0 0,1 0 0 0 0,0 1 1 0 0,-1-1-1 0 0,1 0 0 0 0,0 1 0 0 0,-1-1 1 0 0,1 0-1 0 0,-1 1 0 0 0,1-1 0 0 0,-1 0 1 0 0,1 0-1 0 0,0 0 0 0 0,-1 0 0 0 0,1 1 1 0 0,-1-1-1 0 0,1 0-19 0 0,-1-1 29 0 0,1 1 1 0 0,-1 0-1 0 0,1 0 0 0 0,-1-1 1 0 0,1 1-1 0 0,0 0 0 0 0,-1-1 1 0 0,1 1-1 0 0,0 0 0 0 0,-1-1 1 0 0,1 1-1 0 0,0-1 0 0 0,0 1 1 0 0,-1-1-1 0 0,1 1 1 0 0,0 0-1 0 0,0-1 0 0 0,0 1 1 0 0,0-1-1 0 0,0 0-29 0 0,-5-27-42 0 0,6 19-249 0 0,-1 1 0 0 0,2-1-1 0 0,-1 0 1 0 0,1 1 0 0 0,0-1 0 0 0,1 1 0 0 0,0 0 0 0 0,0 0 0 0 0,1-2 291 0 0,-3 8-99 0 0,2-5-371 0 0,1-1 0 0 0,-1 1 0 0 0,1 0 1 0 0,1 0-1 0 0,-1 1 0 0 0,1-1 0 0 0,5-5 470 0 0,-1 2-530 0 0,-8 9 467 0 0,0-1-1 0 0,1 0 1 0 0,-1 1-1 0 0,1-1 0 0 0,-1 1 1 0 0,1 0-1 0 0,-1-1 0 0 0,1 1 1 0 0,0 0-1 0 0,0 0 0 0 0,-1 0 1 0 0,1 0-1 0 0,0 1 1 0 0,0-1-1 0 0,0 0 0 0 0,0 1 1 0 0,0-1-1 0 0,0 1 0 0 0,1 0 64 0 0,-1-1 18 0 0,-1 1-1 0 0,0 0 1 0 0,0 0-1 0 0,0 0 1 0 0,0-1-1 0 0,0 1 1 0 0,0 1-1 0 0,0-1 1 0 0,0 0-1 0 0,1 0 1 0 0,-1 0-1 0 0,0 0 1 0 0,0 1-1 0 0,0-1 1 0 0,0 1-1 0 0,0-1 0 0 0,0 0 1 0 0,0 1-1 0 0,0 0 1 0 0,0-1-1 0 0,-1 1 1 0 0,2 0-18 0 0,0 2 172 0 0,0-1-1 0 0,0 1 1 0 0,0-1 0 0 0,-1 1 0 0 0,1 0 0 0 0,1 3-172 0 0,4 8 510 0 0,-3-6-88 0 0,0 0 1 0 0,-1 0-1 0 0,0 0 1 0 0,-1 0-1 0 0,0 1 1 0 0,0-1-1 0 0,-1 1 1 0 0,1 5-423 0 0,1 11 1439 0 0,3 8-1956 0 0,-4-30 496 0 0,-1-3 102 0 0,-1 0-2 0 0,6-5 220 0 0,-5 5-287 0 0,0 0 0 0 0,-1-1 0 0 0,1 1-1 0 0,0-1 1 0 0,-1 1 0 0 0,1-1-1 0 0,-1 1 1 0 0,1-1 0 0 0,-1 0 0 0 0,1 1-1 0 0,-1-1 1 0 0,1 0 0 0 0,-1 1 0 0 0,1-1-1 0 0,-1 0 1 0 0,0 1 0 0 0,1-1-1 0 0,-1 0-11 0 0,5-10 22 0 0,0 0 0 0 0,1 0-1 0 0,0 1 1 0 0,1-1 0 0 0,3-3-22 0 0,6-10-87 0 0,-11 18 51 0 0,-5 4 35 0 0,1 0 0 0 0,1 0 0 0 0,-1 0 0 0 0,0 0 0 0 0,0 0 0 0 0,1 0 0 0 0,-1 1 0 0 0,1-1 0 0 0,-1 1 1 0 0,1-1-1 0 0,0 1 0 0 0,-1 0 0 0 0,1-1 0 0 0,0 1 0 0 0,0 0 0 0 0,0 0 0 0 0,0 0 0 0 0,0 1 0 0 0,2-1 1 0 0,-3 0-5 0 0,0 1-1 0 0,0 0 1 0 0,0 0-1 0 0,0 0 1 0 0,1-1-1 0 0,-1 2 1 0 0,0-1-1 0 0,0 0 0 0 0,0 0 1 0 0,1 0-1 0 0,-1 0 1 0 0,0 1-1 0 0,0-1 1 0 0,0 0-1 0 0,0 1 0 0 0,0-1 1 0 0,0 1-1 0 0,0 0 1 0 0,0-1-1 0 0,0 1 1 0 0,0 0-1 0 0,1 0 6 0 0,1 2-4 0 0,0 0 0 0 0,-1 0 0 0 0,1 1 0 0 0,-1-1 0 0 0,2 3 4 0 0,9 12 142 0 0,22 31 66 0 0,-35-48-200 0 0,1 0 0 0 0,0 0-1 0 0,0 0 1 0 0,-1 0-1 0 0,1 0 1 0 0,0 0-1 0 0,0 0 1 0 0,0 0 0 0 0,0-1-1 0 0,0 1 1 0 0,0 0-1 0 0,0-1 1 0 0,0 1-1 0 0,0-1 1 0 0,1 1-1 0 0,-1-1 1 0 0,0 1 0 0 0,0-1-1 0 0,0 0 1 0 0,1 0-1 0 0,-1 1 1 0 0,0-1-8 0 0,4 0-9 0 0,-2 1-231 0 0,0 0 0 0 0,1-1 0 0 0,0 1 1 0 0,-1-1-1 0 0,1 0 0 0 0,-1 0 0 0 0,1 0 1 0 0,-1 0-1 0 0,1-1 0 0 0,-1 1 0 0 0,1-1 1 0 0,1-1 239 0 0,10-3-1456 0 0</inkml:trace>
  <inkml:trace contextRef="#ctx0" brushRef="#br2" timeOffset="151426.289">2323 5962 4608 0 0,'0'0'208'0'0,"-6"3"32"0"0,-1-1 335 0 0,0 1 1 0 0,1 1-1 0 0,-1-1 0 0 0,1 1 1 0 0,0 0-1 0 0,0 0 0 0 0,1 1 1 0 0,-1 0-1 0 0,1 0 1 0 0,0 0-1 0 0,0 0 0 0 0,1 1 1 0 0,-1 0-1 0 0,1 0 0 0 0,1 0 1 0 0,-1 1-1 0 0,1-1 1 0 0,0 1-1 0 0,0 0 0 0 0,1-1 1 0 0,0 1-1 0 0,0 2-575 0 0,0 2 91 0 0,0 0 0 0 0,1 0 0 0 0,0 0 0 0 0,0 8-91 0 0,1-18 69 0 0,1-1-56 0 0,-1 1-1 0 0,0-1 0 0 0,1 0 0 0 0,-1 1 0 0 0,1-1 1 0 0,-1 1-1 0 0,1-1 0 0 0,-1 0 0 0 0,1 1 0 0 0,-1-1 1 0 0,1 0-1 0 0,-1 0 0 0 0,1 1 0 0 0,-1-1 0 0 0,1 0 1 0 0,0 0-1 0 0,-1 0 0 0 0,1 0 0 0 0,-1 0 0 0 0,1 0 1 0 0,0 0-1 0 0,-1 0 0 0 0,1 0 0 0 0,-1 0 0 0 0,1 0 1 0 0,0 0-1 0 0,-1 0 0 0 0,1 0 0 0 0,-1 0 0 0 0,1-1 0 0 0,-1 1 1 0 0,1 0-1 0 0,-1 0 0 0 0,1-1 0 0 0,-1 1 0 0 0,1 0 1 0 0,-1-1-1 0 0,1 1 0 0 0,-1-1-12 0 0,25-17 223 0 0,-21 14-142 0 0,-2 2-70 0 0,1 0 1 0 0,-1-1-1 0 0,0 1 0 0 0,0-1 0 0 0,-1 0 0 0 0,2-1-11 0 0,-1 1-26 0 0,0 0 1 0 0,0 0-1 0 0,0 0 1 0 0,0 0-1 0 0,1 1 1 0 0,1-3 25 0 0,10-12-193 0 0,-13 15 159 0 0,0 0 0 0 0,0 0 0 0 0,1 0 0 0 0,-1 0 0 0 0,1 0 0 0 0,-1 1 0 0 0,1-1 0 0 0,0 0 0 0 0,0 1 0 0 0,0 0 0 0 0,1-2 34 0 0,15-4-92 0 0,-17 6 12 0 0,-1 1 85 0 0,0 0 327 0 0,6 5 1218 0 0,-5 2-1698 0 0,0-1 0 0 0,1 1 0 0 0,-1-1 0 0 0,2 0 0 0 0,-1 0 0 0 0,0 1 0 0 0,1-2 0 0 0,0 1 0 0 0,1 0 0 0 0,1 2 148 0 0,3 6 150 0 0,-7-12-125 0 0,0 0-1 0 0,0-1 0 0 0,0 1 0 0 0,0 0 0 0 0,0 0 0 0 0,0-1 0 0 0,1 1 0 0 0,-1-1 0 0 0,0 1 1 0 0,1-1-1 0 0,-1 0 0 0 0,2 2-24 0 0,11 9 123 0 0,-12-11-99 0 0,-1 1-1 0 0,1-1 1 0 0,-1 1-1 0 0,1-1 1 0 0,0 1-1 0 0,0-1 1 0 0,-1 0-1 0 0,1 0 1 0 0,1 0-24 0 0,-2 0 0 0 0,0-1 1 0 0,0 0 0 0 0,-1 0 0 0 0,1 0 0 0 0,0 0 0 0 0,0 0 0 0 0,0 0 0 0 0,0 0-1 0 0,0 0 1 0 0,0-1 0 0 0,0 1 0 0 0,0 0 0 0 0,0 0 0 0 0,-1-1 0 0 0,1 1-1 0 0,0-1 1 0 0,0 1 0 0 0,0-1 0 0 0,-1 1 0 0 0,1-1 0 0 0,0 1 0 0 0,-1-1 0 0 0,1 1-1 0 0,0-1 1 0 0,-1 0 0 0 0,1 0-1 0 0,17-11-243 0 0,-8 5 115 0 0</inkml:trace>
  <inkml:trace contextRef="#ctx0" brushRef="#br2" timeOffset="151710.684">2551 5837 2304 0 0,'0'0'620'0'0,"0"2"1763"0"0,0 10 1871 0 0,0 16 1946 0 0,0 11-5601 0 0,3-19-74 0 0,-2 1 1 0 0,0-1 0 0 0,-1 1 0 0 0,-1-1 0 0 0,-3 16-526 0 0,2-27 129 0 0,0 0 0 0 0,-1 1 0 0 0,0-1 0 0 0,-1 0-1 0 0,1 0-128 0 0,-1 0 98 0 0,3-8-410 0 0,1-1-28 0 0,0 0-198 0 0,0 0-820 0 0,0-9-2789 0 0,0 0-865 0 0</inkml:trace>
  <inkml:trace contextRef="#ctx0" brushRef="#br2" timeOffset="152311.763">2604 5953 2760 0 0,'2'-1'207'0'0,"10"-3"-509"0"0,20 1 10441 0 0,-30 3-9758 0 0,0 0 600 0 0,13 8 1344 0 0,25 12-289 0 0,-38-20-1837 0 0,-2 1-156 0 0,1 0 0 0 0,0 0 1 0 0,0 0-1 0 0,1 0 0 0 0,-1-1 0 0 0,0 1 0 0 0,0 0 0 0 0,0-1 0 0 0,0 1 0 0 0,1 0 1 0 0,-1-1-1 0 0,0 0 0 0 0,1 1 0 0 0,-1-1 0 0 0,0 0 0 0 0,1 1-43 0 0,3 0 270 0 0,-1 0-183 0 0,0 0 1 0 0,-1 0-1 0 0,1 0 0 0 0,0-1 1 0 0,0 1-1 0 0,0-1 0 0 0,0 0 1 0 0,0 0-1 0 0,1 0-87 0 0,24-1 506 0 0,-28 1-453 0 0,-1 0 11 0 0,0 0 0 0 0,0 0 6 0 0,0 0 20 0 0,-19 12-67 0 0,4 0-52 0 0,0 1 1 0 0,1 0-1 0 0,1 1 1 0 0,0 0-1 0 0,-7 11 29 0 0,14-16-19 0 0,1 0-1 0 0,0 1 1 0 0,-2 4 19 0 0,6-11-6 0 0,1-3 6 0 0,-1 3 0 0 0,0 0 0 0 0,1 0 0 0 0,-1 0 0 0 0,1 0 0 0 0,0 0 0 0 0,0 0 0 0 0,0 1 0 0 0,0-4 1 0 0,0 0-1 0 0,0 1 0 0 0,0-1 0 0 0,0 0 1 0 0,0 0-1 0 0,0 1 0 0 0,0-1 1 0 0,1 0-1 0 0,-1 0 0 0 0,0 0 0 0 0,0 1 1 0 0,0-1-1 0 0,1 0 0 0 0,-1 0 0 0 0,0 0 1 0 0,0 0-1 0 0,0 0 0 0 0,1 1 1 0 0,-1-1-1 0 0,0 0 0 0 0,0 0 0 0 0,1 0 1 0 0,-1 0-1 0 0,0 0 0 0 0,0 0 0 0 0,1 0 1 0 0,-1 0-1 0 0,0 0 0 0 0,0 0 1 0 0,1 0-1 0 0,-1 0 0 0 0,0 0 0 0 0,0 0 1 0 0,1 0-1 0 0,-1 0 0 0 0,0 0 0 0 0,0 0 1 0 0,1 0-1 0 0,-1 0 0 0 0,0-1 1 0 0,0 1-1 0 0,0 0 0 0 0,1 0 0 0 0,-1 0 0 0 0,4-1 19 0 0,0 0-1 0 0,0-1 1 0 0,0 1-1 0 0,0-1 1 0 0,-1 0-1 0 0,1 0 0 0 0,0 0 1 0 0,-1-1-1 0 0,0 1 1 0 0,3-3-19 0 0,13-8 49 0 0,-14 9-36 0 0,0 1 1 0 0,-1-1-1 0 0,1 0 1 0 0,-1 0-1 0 0,3-3-13 0 0,17-15 23 0 0,43-33 273 0 0,-58 48-487 0 0,-7 5 172 0 0,0 0 0 0 0,0 0 0 0 0,0 1 0 0 0,1-1 1 0 0,-1 1-1 0 0,0 0 0 0 0,3-2 19 0 0,-4 3-9 0 0,0 0 0 0 0,-1 0 0 0 0,1 0 0 0 0,0 0 0 0 0,0 0 0 0 0,0 0 0 0 0,0 0 0 0 0,0 0 0 0 0,0 0 0 0 0,0 0 0 0 0,0 0 0 0 0,-1 0 1 0 0,1 1-1 0 0,0-1 0 0 0,0 0 0 0 0,0 1 0 0 0,0-1 0 0 0,-1 1 0 0 0,1-1 0 0 0,0 1 0 0 0,0-1 0 0 0,-1 1 0 0 0,1-1 0 0 0,0 1 0 0 0,-1 0 0 0 0,1 0 9 0 0,5 4-12 0 0,-6-5 11 0 0,1 1-1 0 0,-1-1 0 0 0,0 0 1 0 0,1 1-1 0 0,-1-1 1 0 0,0 1-1 0 0,1-1 0 0 0,-1 0 1 0 0,0 1-1 0 0,1-1 0 0 0,-1 1 1 0 0,0-1-1 0 0,0 1 0 0 0,0 0 1 0 0,1-1-1 0 0,-1 1 0 0 0,0-1 1 0 0,0 1-1 0 0,0-1 1 0 0,0 1-1 0 0,0-1 0 0 0,0 1 1 0 0,0 0-1 0 0,0-1 0 0 0,0 1 1 0 0,0-1-1 0 0,-1 1 2 0 0,1 1-9 0 0,1 9-17 0 0,1 14-116 0 0,-4-1 131 0 0,1-18 11 0 0,1 0 0 0 0,-1 0 0 0 0,0-1 0 0 0,0 1 0 0 0,0 0 0 0 0,-2 2 0 0 0,-4 16-1 0 0,5-18 18 0 0,0 1-1 0 0,0 0 0 0 0,-1 0 0 0 0,-3 4-16 0 0,6-10 64 0 0,-5 4 148 0 0,4-5 269 0 0,5-5-223 0 0,-4 4-258 0 0,24-33 148 0 0,-21 29-133 0 0,0 0-1 0 0,1 0 1 0 0,-1 0-1 0 0,1 1 1 0 0,2-2-15 0 0,9-12 16 0 0,14-22 44 0 0,19-17-60 0 0,-38 49-63 0 0,0-1-1 0 0,0 1 0 0 0,1 1 1 0 0,0 0-1 0 0,0 0 0 0 0,1 1 0 0 0,0 1 1 0 0,5-2 63 0 0,-6 3-420 0 0,-1 0-611 0 0</inkml:trace>
  <inkml:trace contextRef="#ctx0" brushRef="#br2" timeOffset="391700.289">11939 6425 4144 0 0,'-8'-1'1976'0'0,"12"-2"1506"0"0,7 0-765 0 0,-6 2-3748 0 0,13 0 1436 0 0,0-1 0 0 0,0 0 0 0 0,0-2 0 0 0,0 0 0 0 0,-1-1 0 0 0,0-1 0 0 0,0-1 0 0 0,8-4-405 0 0,65-35 1269 0 0,-85 43-1222 0 0,-1 1-16 0 0,0 0 1 0 0,0-1-1 0 0,-1 1 0 0 0,1-1 1 0 0,-1 0-1 0 0,0 0 1 0 0,2-2-32 0 0,8-7 83 0 0,-10 9-100 0 0,0 1 0 0 0,1-2 0 0 0,-1 1 0 0 0,-1 0 0 0 0,3-3 17 0 0,-4 4 7 0 0,0 1 1 0 0,-1-1 0 0 0,1 0 0 0 0,0 1 0 0 0,-1-1 0 0 0,0 0 0 0 0,1 1 0 0 0,-1-1 0 0 0,0 0 0 0 0,1 0 0 0 0,-1 1 0 0 0,0-1 0 0 0,0 0 0 0 0,-1 0 0 0 0,1 1 0 0 0,-1-3-8 0 0,1 3 1 0 0,0 1 0 0 0,0-1-1 0 0,-1 0 1 0 0,1 0 0 0 0,0 0 0 0 0,-1 0 0 0 0,1 0 0 0 0,-1 0 0 0 0,0 1-1 0 0,1-1 1 0 0,-1 0 0 0 0,1 0 0 0 0,-1 1 0 0 0,0-1 0 0 0,0 1 0 0 0,1-1-1 0 0,-1 0 1 0 0,0 1 0 0 0,0-1 0 0 0,0 1-1 0 0,-2-1 24 0 0,1 0 0 0 0,-1 0 0 0 0,0 0-1 0 0,1 0 1 0 0,-1 1 0 0 0,0-1 0 0 0,-1 1-24 0 0,-6-1 238 0 0,0 1 0 0 0,0 1 0 0 0,-9 0-238 0 0,15 0 76 0 0,0 0-1 0 0,1 0 0 0 0,-1 0 0 0 0,0 1 0 0 0,1-1 1 0 0,-1 1-1 0 0,1 0 0 0 0,-1 0 0 0 0,1 0 0 0 0,0 0 1 0 0,0 0-1 0 0,0 1 0 0 0,-1 1-75 0 0,-1 1 41 0 0,1 0-1 0 0,-1 0 1 0 0,1 1-1 0 0,0-1 1 0 0,0 1 0 0 0,-2 6-41 0 0,4-9 13 0 0,0 1 0 0 0,1 0 1 0 0,0 0-1 0 0,0 0 0 0 0,0 0 1 0 0,0 0-1 0 0,0 0 0 0 0,1 1 1 0 0,0-1-1 0 0,0 0 0 0 0,0 3-13 0 0,0-7 6 0 0,0 1-1 0 0,-1-1 1 0 0,1 1-1 0 0,0-1 0 0 0,0 1 1 0 0,0 0-1 0 0,0-1 1 0 0,0 1-1 0 0,0-1 0 0 0,0 1 1 0 0,1 0-1 0 0,-1-1 1 0 0,0 1-1 0 0,0-1 0 0 0,0 1 1 0 0,0-1-1 0 0,1 1 1 0 0,-1 0-1 0 0,0-1 0 0 0,1 1 1 0 0,-1-1-1 0 0,0 1 1 0 0,1-1-1 0 0,-1 0 0 0 0,1 1 1 0 0,0 0-6 0 0,1 0 19 0 0,-1 3-7 0 0,9 11 56 0 0,-7-11-48 0 0,0-1 0 0 0,0 0 0 0 0,1 0-1 0 0,-1 0 1 0 0,1-1 0 0 0,-1 1 0 0 0,1-1-1 0 0,0 0 1 0 0,0 0 0 0 0,0 0-1 0 0,0 0 1 0 0,0-1 0 0 0,0 1 0 0 0,0-1-1 0 0,2 0-19 0 0,0-2 46 0 0,0 0 0 0 0,0 0 0 0 0,0 0 0 0 0,0-1 0 0 0,0 0 0 0 0,0 0 0 0 0,-1-1 0 0 0,3-1-46 0 0,-5 3 16 0 0,-1-1 0 0 0,1 0 0 0 0,-1 1-1 0 0,0-1 1 0 0,0 0 0 0 0,1-1 0 0 0,-1 1-16 0 0,11-10 120 0 0,-7 6-75 0 0,0 1-1 0 0,-1-1 1 0 0,0 0-1 0 0,1 0-44 0 0,19-21 15 0 0,-14 18-16 0 0,-2 1-4 0 0,0 1 0 0 0,1 0 0 0 0,5-3 5 0 0,-15 10-7 0 0,1 0-1 0 0,0 0 0 0 0,-1 0 0 0 0,1 0 0 0 0,-1 0 0 0 0,1 0 1 0 0,0 0-1 0 0,-1 0 0 0 0,1 0 0 0 0,-1 0 0 0 0,1 0 0 0 0,0 0 1 0 0,-1 0-1 0 0,1 1 0 0 0,-1-1 0 0 0,1 0 0 0 0,0 0 0 0 0,-1 1 1 0 0,1-1-1 0 0,-1 0 0 0 0,1 1 8 0 0,9 7-69 0 0,-7-6 61 0 0,-1 1 0 0 0,0-1 0 0 0,0 1 0 0 0,0 0 1 0 0,0 0-1 0 0,-1 0 0 0 0,1 0 0 0 0,-1 0 0 0 0,0 0 0 0 0,0 0 0 0 0,0 0 0 0 0,0 0 0 0 0,0 1 0 0 0,0 2 8 0 0,-1-4 12 0 0,1 0 0 0 0,-1 0 0 0 0,1 0-1 0 0,0 0 1 0 0,0 0 0 0 0,0 0 0 0 0,0 0 0 0 0,0 0-12 0 0,0 0 29 0 0,0-1 1 0 0,0 1-1 0 0,0-1 1 0 0,0 1-1 0 0,0 0 1 0 0,-1 0 0 0 0,1-1-1 0 0,-1 1 1 0 0,1 0-1 0 0,-1 0 1 0 0,0-1-1 0 0,0 1 1 0 0,0 0-30 0 0,1 6 30 0 0,0-5-23 0 0,-1-1 0 0 0,0 1 0 0 0,0-1 0 0 0,0 1 0 0 0,0-1 0 0 0,0 1 0 0 0,-1-1 0 0 0,1 1 0 0 0,-1-1 0 0 0,1 0-7 0 0,-3 5 57 0 0,7-14-13 0 0,0 0 0 0 0,1 0 0 0 0,0 0 0 0 0,5-5-44 0 0,14-21-28 0 0,-10 10-61 0 0,2 1 0 0 0,8-10 89 0 0,-22 29-36 0 0,-2 2 26 0 0,1 0 0 0 0,0 0 0 0 0,0 0 0 0 0,0 1 0 0 0,0-1 0 0 0,0 0 0 0 0,0 1 0 0 0,0-1 0 0 0,0 0 1 0 0,0 1-1 0 0,0-1 0 0 0,0 1 0 0 0,0-1 0 0 0,0 1 0 0 0,0 0 0 0 0,1-1 10 0 0,6 1 4 0 0,-4 2 31 0 0,-1 0 0 0 0,0 0 0 0 0,0 0 0 0 0,1 1 0 0 0,-2-1 0 0 0,1 1 0 0 0,0-1 0 0 0,0 1 0 0 0,-1 0 0 0 0,1 0 0 0 0,-1 1 0 0 0,1 0-35 0 0,-1 1 33 0 0,0-1 0 0 0,0 0 0 0 0,-1 1-1 0 0,1-1 1 0 0,-1 1 0 0 0,0 1-33 0 0,0-2 16 0 0,0 0-1 0 0,0 0 0 0 0,0 0 1 0 0,0 0-1 0 0,1 0 1 0 0,0 0-1 0 0,0 0-15 0 0,1 2 59 0 0,-2-5-106 0 0,-1 0 0 0 0,1 0 0 0 0,-1 0 0 0 0,1-1 0 0 0,0 1 0 0 0,-1 0 0 0 0,1-1 0 0 0,0 1 1 0 0,0-1-1 0 0,-1 1 0 0 0,1-1 0 0 0,0 1 0 0 0,0-1 0 0 0,0 0 0 0 0,-1 1 0 0 0,1-1 0 0 0,0 0 0 0 0,0 1 0 0 0,0-1 0 0 0,0 0 0 0 0,0 0 0 0 0,0 0 0 0 0,0 0 0 0 0,0 0 0 0 0,-1 0 0 0 0,1 0 0 0 0,0 0 1 0 0,0 0-1 0 0,0-1 0 0 0,0 1 0 0 0,0 0 0 0 0,0 0 0 0 0,0-1 47 0 0,5-4-978 0 0</inkml:trace>
  <inkml:trace contextRef="#ctx0" brushRef="#br2" timeOffset="392217.382">12878 5896 13824 0 0,'0'0'1061'0'0,"-2"5"2"0"0,-9 34 1242 0 0,10-33-2263 0 0,0 1-1 0 0,1-1 1 0 0,0 1 0 0 0,0-1-1 0 0,1 6-41 0 0,0 7 186 0 0,2 11 117 0 0,-2-23-182 0 0,0-1-1 0 0,0 0 1 0 0,-1 1 0 0 0,0 4-121 0 0,0 2 133 0 0,0 0 1 0 0,1 0-1 0 0,0-1 1 0 0,2 7-134 0 0,3 19-20 0 0,-1 0-40 0 0,-2-26 91 0 0,-2 0 0 0 0,1 1-1 0 0,-1 4-30 0 0,2 64 188 0 0,-1-58-110 0 0,-2-22-12 0 0,0-1 17 0 0,-5 3 128 0 0,5-6-88 0 0,0 0-140 0 0,-3-18-59 0 0,2 19 42 0 0,1 0 0 0 0,-1 0 0 0 0,1 0 0 0 0,0 0 0 0 0,-1 0 0 0 0,1 0 0 0 0,0 0-1 0 0,0 0 1 0 0,0 0 0 0 0,1 0 0 0 0,-1 0 0 0 0,0 0 0 0 0,1 0 0 0 0,0 0 0 0 0,-1 0 0 0 0,1 0-1 0 0,0-1 35 0 0,10-24-455 0 0,-9 23 397 0 0,-1 0 0 0 0,0 0 0 0 0,1 0-1 0 0,0 0 1 0 0,0 0 0 0 0,0 0 0 0 0,0 1 0 0 0,1-1 0 0 0,1-1 58 0 0,14-14 297 0 0,-17 19-277 0 0,0-1-1 0 0,0 1 0 0 0,0 0 1 0 0,-1-1-1 0 0,1 1 1 0 0,0 0-1 0 0,0 0 1 0 0,0-1-1 0 0,0 1 1 0 0,0 0-1 0 0,0 0 1 0 0,0 0-1 0 0,-1 0 1 0 0,1 0-1 0 0,0 0 1 0 0,0 0-1 0 0,0 0 1 0 0,0 1-1 0 0,0-1 1 0 0,0 0-1 0 0,-1 0 1 0 0,1 1-1 0 0,0-1 0 0 0,0 1 1 0 0,0-1-1 0 0,-1 1 1 0 0,1-1-1 0 0,0 1 1 0 0,0-1-1 0 0,-1 1 1 0 0,1-1-1 0 0,0 1 1 0 0,-1 0-1 0 0,1 0 1 0 0,-1-1-1 0 0,1 2-19 0 0,1-1-60 0 0,2 5 104 0 0,0-1 0 0 0,0 1-1 0 0,-1 0 1 0 0,1-1-1 0 0,-1 2 1 0 0,0-1-1 0 0,-1 0 1 0 0,1 1-1 0 0,-1-1 1 0 0,-1 1-1 0 0,1-1 1 0 0,-1 1 0 0 0,0 0-1 0 0,-1 0 1 0 0,0 6-44 0 0,0-5 58 0 0,1 0 1 0 0,-1 0 0 0 0,1 0-1 0 0,0-1 1 0 0,1 1 0 0 0,0 0-1 0 0,0-1 1 0 0,4 8-59 0 0,-6-13-160 0 0,13-3-1135 0 0,-3-2-615 0 0,2 1-4591 0 0</inkml:trace>
  <inkml:trace contextRef="#ctx0" brushRef="#br2" timeOffset="392878.165">13243 6204 13792 0 0,'0'0'629'0'0,"-7"3"212"0"0,0 1-635 0 0,1 1 0 0 0,-1 0 0 0 0,2 0 1 0 0,-1 0-1 0 0,0 1 0 0 0,1 0 0 0 0,0 0 0 0 0,0 1 0 0 0,1-1 0 0 0,-4 8-206 0 0,-9 11 628 0 0,12-17-525 0 0,-1 1 0 0 0,1-1-1 0 0,0 1 1 0 0,1 0-1 0 0,0 0 1 0 0,1 1-1 0 0,0-1 1 0 0,0 1-1 0 0,1 0 1 0 0,0 0-1 0 0,1 0-102 0 0,1-9 64 0 0,0-1 0 0 0,0 0-25 0 0,0 0-98 0 0,16 4 178 0 0,-14-4-68 0 0,-1 0 0 0 0,1-1 0 0 0,-1 1 0 0 0,1 0 0 0 0,-1-1 0 0 0,0 1 0 0 0,1-1 0 0 0,-1 0-1 0 0,1 1 1 0 0,-1-1 0 0 0,0 0 0 0 0,0 0 0 0 0,1 0 0 0 0,-1 0 0 0 0,0 0 0 0 0,0 0 0 0 0,0 0-51 0 0,18-24 154 0 0,-7 9-169 0 0,-6 9 14 0 0,-1-1-1 0 0,1 0 0 0 0,-2 0 0 0 0,1 0 0 0 0,-1-1 2 0 0,2-2-76 0 0,0 1 0 0 0,6-10 76 0 0,-5 8-62 0 0,-5 9 52 0 0,-1 0-1 0 0,1 1 1 0 0,-1-1 0 0 0,1 1-1 0 0,0-1 1 0 0,0 1-1 0 0,0 0 1 0 0,1-1 10 0 0,-3 2-120 0 0,0 1-22 0 0,0 0-2 0 0,13 11-18 0 0,-7-2 220 0 0,0 1 1 0 0,0-1-1 0 0,-1 1 0 0 0,-1 0 1 0 0,3 6-59 0 0,-7-14 34 0 0,0-1 0 0 0,1 1 0 0 0,-1-1 0 0 0,0 1 0 0 0,0-1 0 0 0,0 1 0 0 0,0-1 0 0 0,0 1 0 0 0,-1-1 0 0 0,1 2-34 0 0,0-2 9 0 0,-1 0 0 0 0,1 0 0 0 0,0 0 0 0 0,0 1 0 0 0,0-1 0 0 0,0 0 0 0 0,0 0 0 0 0,0 0 0 0 0,0 0 0 0 0,1 1 0 0 0,-1-1 0 0 0,0 0 0 0 0,0 0 0 0 0,1 0 0 0 0,-1 0 0 0 0,1 0 0 0 0,-1 0 0 0 0,1 1-9 0 0,7 12 75 0 0,-6-10-56 0 0,0 0 0 0 0,0-1 0 0 0,1 1 0 0 0,-1-1 0 0 0,1 1 0 0 0,0-1 0 0 0,0 0-19 0 0,-2-2 11 0 0,0-1-1 0 0,0 1 1 0 0,0-1-1 0 0,1 0 1 0 0,-1 0-1 0 0,0 0 0 0 0,0 0 1 0 0,0 0-1 0 0,1 0 1 0 0,-1 0-1 0 0,0 0 1 0 0,0 0-1 0 0,1 0 1 0 0,-1-1-1 0 0,0 1 1 0 0,0 0-1 0 0,0-1 0 0 0,0 1 1 0 0,0-1-1 0 0,0 1 1 0 0,0-1-1 0 0,1 0 1 0 0,-2 1-1 0 0,2-1-10 0 0,2-3 70 0 0,-1 1 0 0 0,1-1 0 0 0,0 1 1 0 0,-1-1-1 0 0,0 0 0 0 0,0 0 0 0 0,0 0 0 0 0,0-1 0 0 0,-1 1 0 0 0,0-1-70 0 0,8-13 10 0 0,2-6 44 0 0,-11 20-56 0 0,1 0 0 0 0,0 1-1 0 0,0-1 1 0 0,0 0 0 0 0,0 1 0 0 0,1-1-1 0 0,-1 1 1 0 0,1 0 0 0 0,0 0-1 0 0,0 0 1 0 0,3-3 2 0 0,2-2-44 0 0,-7 7-47 0 0,-1 1-5 0 0,2 2 93 0 0,0 0-1 0 0,0 0 0 0 0,-1-1 0 0 0,1 1 0 0 0,-1 0 0 0 0,1 1 0 0 0,-1-1 1 0 0,0 0-1 0 0,0 1 4 0 0,4 4-76 0 0,-3-2 72 0 0,0 0 0 0 0,0-1 0 0 0,-1 1 0 0 0,1 0-1 0 0,-1 0 1 0 0,0 0 0 0 0,0 3 4 0 0,7 23 459 0 0,-7-28-335 0 0,-1 4-46 0 0,0-7-73 0 0,0 1 1 0 0,0-1 0 0 0,0 1-1 0 0,0-1 1 0 0,1 1 0 0 0,-1-1 0 0 0,0 1-1 0 0,0 0 1 0 0,0-1 0 0 0,0 1-1 0 0,1-1 1 0 0,-1 1 0 0 0,0-1 0 0 0,0 1-1 0 0,1-1 1 0 0,-1 1 0 0 0,0-1-1 0 0,1 0 1 0 0,-1 1 0 0 0,1-1-1 0 0,-1 1 1 0 0,1-1 0 0 0,-1 0 0 0 0,1 1-6 0 0,0-1 25 0 0,0 2 50 0 0,-1-2-10 0 0,0 0-1 0 0,0 0 0 0 0,0 0 0 0 0,0 0 0 0 0,9-11 192 0 0,-6 7-217 0 0,0 1-1 0 0,-1-1 1 0 0,0 0-1 0 0,0 0 1 0 0,0 0-1 0 0,0 0 1 0 0,0 0-39 0 0,-1 0 16 0 0,1 0 1 0 0,0-1 0 0 0,0 1 0 0 0,0 1 0 0 0,1-1-1 0 0,-1 0 1 0 0,1 0 0 0 0,0 1 0 0 0,0 0 0 0 0,1-1-17 0 0,2 0 10 0 0,-6 3-12 0 0,1 1-1 0 0,0-1 1 0 0,0 1 0 0 0,-1-1-1 0 0,1 1 1 0 0,0 0-1 0 0,0 0 1 0 0,-1-1-1 0 0,1 1 1 0 0,0 0-1 0 0,0 0 1 0 0,0 0 0 0 0,0 0-1 0 0,-1 0 1 0 0,1 0-1 0 0,0 0 1 0 0,0 0-1 0 0,0 0 1 0 0,-1 0-1 0 0,1 0 1 0 0,0 1 0 0 0,0-1-1 0 0,0 0 1 0 0,-1 1-1 0 0,1-1 1 0 0,0 0-1 0 0,0 1 1 0 0,-1-1 0 0 0,1 1-1 0 0,0-1 1 0 0,-1 1-1 0 0,1 0 1 0 0,-1-1-1 0 0,1 1 1 0 0,0 0 2 0 0,0 0-7 0 0,10 11-58 0 0,0 1-1 0 0,8 12 66 0 0,-13-16 2 0 0,1 0 0 0 0,0-1 0 0 0,0 0-1 0 0,6 4-1 0 0,-10-9-38 0 0,0-1-1 0 0,0 0 1 0 0,0 0 0 0 0,0 0-1 0 0,0-1 1 0 0,0 1-1 0 0,1-1 1 0 0,-1 0-1 0 0,1 0 1 0 0,-1 0 0 0 0,1 0-1 0 0,1 0 39 0 0,29 0-3248 0 0,-18-2-3746 0 0</inkml:trace>
  <inkml:trace contextRef="#ctx0" brushRef="#br2" timeOffset="394959.621">14085 6078 3224 0 0,'-12'-2'740'0'0,"10"3"61"0"0,0 0 1 0 0,0 0-1 0 0,1 1 0 0 0,-1-1 0 0 0,0 0 1 0 0,1 1-1 0 0,-1-1 0 0 0,1 1 1 0 0,-1 0-1 0 0,1-1 0 0 0,0 1 1 0 0,0 0-1 0 0,0 0 0 0 0,0 0-801 0 0,-12 14 2249 0 0,-7 3-1501 0 0,1 1 0 0 0,1 0-1 0 0,-15 23-747 0 0,19-22 447 0 0,-9 19-447 0 0,20-34 66 0 0,1 0 1 0 0,0-1-1 0 0,0 1 1 0 0,1 0-1 0 0,-1 0 1 0 0,2 0-1 0 0,-1 2-66 0 0,-2 10 141 0 0,3-15-127 0 0,0 0 0 0 0,0 0 0 0 0,0 1 0 0 0,0-1 0 0 0,1 0 0 0 0,0 0 0 0 0,-1 0 0 0 0,1 0 0 0 0,0 0 0 0 0,0 0 0 0 0,2 2-14 0 0,16 30 129 0 0,-17-33-105 0 0,0 0 1 0 0,0 0-1 0 0,0 0 0 0 0,1-1 0 0 0,-1 1 0 0 0,0-1 1 0 0,0 1-1 0 0,1-1 0 0 0,-1 0 0 0 0,1 0 1 0 0,-1 0-1 0 0,1 0 0 0 0,0 0 0 0 0,-1 0 1 0 0,1-1-1 0 0,0 0 0 0 0,0 1 0 0 0,-1-1 1 0 0,1 0-1 0 0,2 0-24 0 0,4 0 112 0 0,1-1 0 0 0,-1 0 0 0 0,0 0 0 0 0,1-1 0 0 0,3-1-112 0 0,1-1 13 0 0,1-1-1 0 0,-1 0 0 0 0,1-1 1 0 0,-2-1-1 0 0,1 0 0 0 0,-1-1 1 0 0,0 0-1 0 0,-1-1 1 0 0,1 0-1 0 0,-2-1 0 0 0,3-4-12 0 0,9-7-150 0 0,-13 12-20 0 0,-1 1-1 0 0,0-1 1 0 0,-1-1-1 0 0,0 1 1 0 0,-1-1-1 0 0,4-8 171 0 0,-1 2-127 0 0,-7 12 99 0 0,0 0 0 0 0,-1 0 0 0 0,0 0 0 0 0,0-1 0 0 0,0 1 0 0 0,0-1 0 0 0,0-4 28 0 0,-2 9 0 0 0,0-1 0 0 0,1 1 0 0 0,-1-1 0 0 0,0 1 0 0 0,0-1 0 0 0,0 0 0 0 0,0 1 0 0 0,0-1 0 0 0,0 1 0 0 0,0-1 0 0 0,0 1 0 0 0,0-1 0 0 0,0 1 0 0 0,-1-1 0 0 0,1 1 0 0 0,0-1 0 0 0,0 1 0 0 0,0-1 0 0 0,-1 1 0 0 0,1-1 0 0 0,0 1 0 0 0,0-1 0 0 0,-1 1 0 0 0,1 0 0 0 0,0-1 0 0 0,-1 1 0 0 0,1-1 0 0 0,-1 1 0 0 0,1 0 0 0 0,0-1 0 0 0,-1 1 0 0 0,1 0 0 0 0,-1 0 0 0 0,1-1 0 0 0,-1 1 0 0 0,1 0 0 0 0,-1 0 0 0 0,1 0 0 0 0,-1 0 0 0 0,1-1 0 0 0,-1 1 0 0 0,-20 1 0 0 0,18-1 0 0 0,-4 2 6 0 0,0 0 0 0 0,0 0 0 0 0,0 0 0 0 0,0 1 0 0 0,0 0 0 0 0,1 1 0 0 0,-1-1 0 0 0,1 1 0 0 0,-2 1-6 0 0,2 1 62 0 0,-1 0 0 0 0,1 0 0 0 0,0 1 0 0 0,0 0 1 0 0,1 0-1 0 0,0 0 0 0 0,-3 6-62 0 0,7-12-1 0 0,-1 3 1 0 0,0 1 0 0 0,0-1 0 0 0,0 0 0 0 0,0 0 0 0 0,1 1 0 0 0,0-1 0 0 0,0 1 0 0 0,0-1 0 0 0,0 1 0 0 0,1-1 0 0 0,0 5 0 0 0,3 1 0 0 0,0 3 0 0 0,0-8 0 0 0,3 0 0 0 0,-4-4 10 0 0,-1 0-1 0 0,0 0 0 0 0,1 0 1 0 0,-1-1-1 0 0,1 1 0 0 0,0 0 1 0 0,-1-1-1 0 0,1 1 1 0 0,0-1-1 0 0,-1 1 0 0 0,1-1 1 0 0,0 0-1 0 0,0 0 0 0 0,-1 0 1 0 0,1 0-1 0 0,0 0 0 0 0,-1 0 1 0 0,1 0-1 0 0,0-1 0 0 0,0 1 1 0 0,-1 0-1 0 0,1-1 0 0 0,-1 0 1 0 0,1 1-1 0 0,0-1 1 0 0,-1 0-1 0 0,1 0 0 0 0,-1 0-9 0 0,5-2 20 0 0,0-1 0 0 0,0 0 0 0 0,0 0 0 0 0,-1-1 0 0 0,0 0 0 0 0,2-2-20 0 0,38-33-952 0 0,-6 5-762 0 0,-25 20 874 0 0,-7 8 129 0 0,-1 0 0 0 0,1 1-1 0 0,0-1 1 0 0,7-3 711 0 0,-13 10-42 0 0,1-2-87 0 0,-1 1 0 0 0,1 0 1 0 0,0 0-1 0 0,0 0 1 0 0,0 0-1 0 0,0 0 0 0 0,0 0 1 0 0,0 1-1 0 0,0-1 0 0 0,0 0 1 0 0,0 1-1 0 0,0 0 1 0 0,0-1-1 0 0,0 1 0 0 0,2 0 129 0 0,-3 0-98 0 0,5 22 352 0 0,-5 13 1338 0 0,0-23-962 0 0,0 0 0 0 0,-1 0 1 0 0,-1-1-1 0 0,-1 7-630 0 0,2-15 148 0 0,0 0 0 0 0,0 1 0 0 0,0-1 0 0 0,1 0 0 0 0,-1 0 0 0 0,1 0 0 0 0,0 0 0 0 0,0 1 0 0 0,0-1 0 0 0,0 1-148 0 0,0-4 192 0 0,-1 0-5 0 0,0 0-22 0 0,0 0-5 0 0,0 0 0 0 0,0 0-12 0 0,0 0-52 0 0,0 0-28 0 0,6-10 156 0 0,1-15 6 0 0,-4 16-218 0 0,-1 0 1 0 0,1 0 0 0 0,0 0-1 0 0,1 1 1 0 0,0-1-1 0 0,0 1 1 0 0,1 0 0 0 0,0 0-1 0 0,1 1 1 0 0,-1 0-1 0 0,5-4-12 0 0,-9 10-80 0 0,1 1 60 0 0,0 0-1 0 0,0 1 1 0 0,1-1-1 0 0,-1 1 0 0 0,0 0 1 0 0,0-1-1 0 0,0 1 1 0 0,0 0-1 0 0,0 0 21 0 0,1 1-22 0 0,-1 0-1 0 0,0 0 1 0 0,0 0 0 0 0,0 0-1 0 0,0 0 1 0 0,-1 1 0 0 0,1-1-1 0 0,0 0 1 0 0,-1 1 0 0 0,0-1-1 0 0,1 1 1 0 0,-1 1 22 0 0,8 33-19 0 0,-3-20 16 0 0,-6-16 12 0 0,1 1-1 0 0,0 0 1 0 0,-1 0-1 0 0,1 0 0 0 0,-1 0 1 0 0,1 0-1 0 0,-1 0 0 0 0,0 1-8 0 0,0-2 20 0 0,0-1 0 0 0,0 0 0 0 0,0 1 0 0 0,0-1 0 0 0,0 0 0 0 0,0 0 0 0 0,0 1 0 0 0,0-1 0 0 0,0 0 0 0 0,0 1 0 0 0,0-1 0 0 0,0 0 0 0 0,0 1 0 0 0,1-1 0 0 0,-1 0 0 0 0,0 1 0 0 0,0-1 0 0 0,0 0 0 0 0,0 0 0 0 0,1 1 0 0 0,-1-1 0 0 0,0 0 0 0 0,0 0 0 0 0,1 0 0 0 0,-1 1 0 0 0,0-1 0 0 0,0 0 0 0 0,1 0 0 0 0,-1 0 0 0 0,0 1 0 0 0,0-1-1 0 0,1 0 1 0 0,-1 0 0 0 0,0 0 0 0 0,1 0 0 0 0,-1 0 0 0 0,0 0-20 0 0,15-4 313 0 0,10-14-197 0 0,-7-1-34 0 0,-15 16-56 0 0,-1 0-1 0 0,1 0 1 0 0,0 0 0 0 0,0 1 0 0 0,0-1 0 0 0,0 1-1 0 0,0-1 1 0 0,1 1 0 0 0,-1 0 0 0 0,1 0 0 0 0,1 0-26 0 0,-3 1-20 0 0,1 1-1 0 0,0-1 1 0 0,0 1 0 0 0,0-1 0 0 0,0 1 0 0 0,-1 0 0 0 0,1 0-1 0 0,0 0 1 0 0,0 1 0 0 0,0-1 0 0 0,0 0 0 0 0,-1 1 0 0 0,1 0 0 0 0,0 0-1 0 0,0 0 1 0 0,1 1 20 0 0,6 3-31 0 0,1 0-1 0 0,-1 2 0 0 0,5 3 32 0 0,15 9-148 0 0,-7-6 147 0 0,-13-7-9 0 0,1 0-1 0 0,0-1 1 0 0,1 0-1 0 0,-1 0 1 0 0,2-1 10 0 0,-10-4 31 0 0,0 0 0 0 0,0 0 0 0 0,1 0 0 0 0,-1 0 0 0 0,0 0 0 0 0,1-1 0 0 0,-1 0 0 0 0,1 0-31 0 0,12-1 160 0 0,-8 0-111 0 0,0-1 0 0 0,-1 1 0 0 0,1-1 0 0 0,0 0 0 0 0,-1-1 0 0 0,1 0 0 0 0,-1 0 1 0 0,0-1-1 0 0,0 0 0 0 0,1-2-49 0 0,-2 2 32 0 0,0 0 1 0 0,-1-1-1 0 0,1 0 1 0 0,-1 0-1 0 0,-1-1 1 0 0,1 1-1 0 0,-1-1 1 0 0,2-5-33 0 0,0 2-1 0 0,0 0 1 0 0,1 1-1 0 0,2-4 1 0 0,-7 10 0 0 0,0 0 0 0 0,0-1 0 0 0,0 1 0 0 0,-1-1 0 0 0,1 1 0 0 0,-1-1 0 0 0,0 0 0 0 0,0 1 0 0 0,0-1 0 0 0,-1 0 0 0 0,1 0 0 0 0,-1 0 0 0 0,0 0 0 0 0,0 1 0 0 0,0-2 0 0 0,0 4 0 0 0,-1 1 0 0 0,1-1 0 0 0,0 0 0 0 0,0 0 0 0 0,0 1 0 0 0,-1-1 0 0 0,1 0 0 0 0,0 0 0 0 0,-1 1 0 0 0,1-1 0 0 0,-1 0 0 0 0,1 1 0 0 0,-1-1 0 0 0,0 0 0 0 0,1 0 0 0 0,-1 1 0 0 0,1-1 0 0 0,-1 1 0 0 0,1-1 0 0 0,0 0 0 0 0,-1 0 0 0 0,1 1 0 0 0,0-1 0 0 0,-1 0 0 0 0,1 1 0 0 0,0-1 0 0 0,0 0 0 0 0,-1 0 0 0 0,1 0 0 0 0,0 0-6 0 0,0 0 0 0 0,0 0 0 0 0,-1 0 0 0 0,1 0-1 0 0,0 0 1 0 0,-1 0 0 0 0,1 0 0 0 0,-1 0 0 0 0,1 0 0 0 0,-1 0-1 0 0,1 1 1 0 0,-1-1 0 0 0,0 0 0 0 0,1 0 0 0 0,-1 0-1 0 0,0 1 1 0 0,0-1 0 0 0,1 1 0 0 0,-1-1 0 0 0,0 0 0 0 0,0 1-1 0 0,0-1 1 0 0,0 1 0 0 0,0 0 0 0 0,0-1 0 0 0,0 1-1 0 0,0 0 1 0 0,0 0 0 0 0,0-1 0 0 0,0 1 0 0 0,0 0 0 0 0,0 0-1 0 0,0 0 7 0 0,-38 41-225 0 0,24-33 214 0 0,10-5 11 0 0,1 4 0 0 0,-10 3 0 0 0,9-4 0 0 0,4-4 0 0 0,0-1 0 0 0,-1 1 0 0 0,1 0 0 0 0,-1-1 0 0 0,1 0 0 0 0,-1 1 0 0 0,0-1 0 0 0,1 0 0 0 0,-1 0 0 0 0,-1 1 0 0 0,-9 11 0 0 0,12-13 0 0 0,-1 1 0 0 0,0 0 0 0 0,1 0 0 0 0,-1-1 0 0 0,0 1 0 0 0,1 0 0 0 0,-1 0 0 0 0,1 0 0 0 0,-1 0 0 0 0,1-1 0 0 0,-1 1 0 0 0,1 0 0 0 0,0 0 0 0 0,0 0 0 0 0,-1 0 0 0 0,1 0 0 0 0,0 0 0 0 0,0 0 0 0 0,0 0 0 0 0,0 0 0 0 0,0 0 0 0 0,-1 6 0 0 0,-1-1-10 0 0,-1-1-1 0 0,1 1 0 0 0,1 0 1 0 0,-1 0-1 0 0,1 0 0 0 0,0 0 1 0 0,0 1-1 0 0,1-1 0 0 0,0 0 1 0 0,0 0-1 0 0,0 0 0 0 0,2 5 11 0 0,-2-7 0 0 0,8 19 0 0 0,-7-21 12 0 0,0-1 0 0 0,0 1-1 0 0,1-1 1 0 0,-1 1 0 0 0,0 0 0 0 0,0-1-1 0 0,1 0 1 0 0,-1 1 0 0 0,1-1-1 0 0,-1 0 1 0 0,1 0 0 0 0,-1 0-1 0 0,1 0 1 0 0,0 0 0 0 0,0 0 0 0 0,-1 0-1 0 0,1-1 1 0 0,0 1 0 0 0,0-1-1 0 0,0 1 1 0 0,0-1 0 0 0,0 0-1 0 0,0 1 1 0 0,0-1 0 0 0,1 0-12 0 0,5 0 55 0 0,0-1 0 0 0,0 1 0 0 0,0-1 0 0 0,0-1 0 0 0,3 0-55 0 0,-8 1 0 0 0,0-1 0 0 0,-1 1 0 0 0,1-1 0 0 0,0 1 0 0 0,-1-1 0 0 0,1 0 0 0 0,-1 0 0 0 0,0 0 0 0 0,0-1 0 0 0,1 0 0 0 0,9-8 11 0 0,-8 8 1 0 0,-1-1 1 0 0,0 1-1 0 0,0-1 0 0 0,0 0 0 0 0,0 0 1 0 0,0 0-1 0 0,-1 0 0 0 0,0 0 1 0 0,1-4-13 0 0,0 3 1 0 0,0-1 0 0 0,0 1 1 0 0,0 0-1 0 0,0 0 0 0 0,2-2-1 0 0,-3 5 0 0 0,-1 0 0 0 0,1 1 0 0 0,-1-1 0 0 0,0 0 0 0 0,0 0 0 0 0,0-1 0 0 0,0 1 0 0 0,0 0 0 0 0,-1 0 0 0 0,1 0 0 0 0,0 0 0 0 0,0 0 0 0 0,0 0 0 0 0,0 0 0 0 0,0 0 0 0 0,0 1 0 0 0,2-2 0 0 0,34-41 0 0 0,-35 42 0 0 0,-1 1 0 0 0,1 0 0 0 0,-1 0 0 0 0,1-1 0 0 0,0 1 0 0 0,0 1 0 0 0,-1-1 0 0 0,1 0 0 0 0,0 0 0 0 0,0 1 0 0 0,0-1 0 0 0,1 0 0 0 0,22-6 0 0 0,-23 6 0 0 0,0 1 0 0 0,0-1-1 0 0,0 1 1 0 0,0-1 0 0 0,0 1-1 0 0,0 0 1 0 0,0 0 0 0 0,0 0 0 0 0,2 0 0 0 0,2 0-14 0 0,1 12-66 0 0,-7-12 78 0 0,1 1 0 0 0,-1-1 0 0 0,1 1 0 0 0,0 0 0 0 0,-1-1-1 0 0,1 1 1 0 0,-1 0 0 0 0,0 0 0 0 0,1-1 0 0 0,-1 1 0 0 0,1 0 0 0 0,-1 0-1 0 0,0-1 1 0 0,0 1 0 0 0,0 0 0 0 0,1 0 0 0 0,-1 0 0 0 0,0 0-1 0 0,0-1 1 0 0,0 1 0 0 0,0 0 0 0 0,0 0 0 0 0,0 0 0 0 0,-1 0 0 0 0,1-1-1 0 0,0 1 1 0 0,0 0 0 0 0,-1 0 0 0 0,1 0 0 0 0,0-1 0 0 0,-1 2 2 0 0,1-2-4 0 0,0 1 1 0 0,0 0 0 0 0,0-1 0 0 0,0 1 0 0 0,0 0-1 0 0,0-1 1 0 0,0 1 0 0 0,0 0 0 0 0,0 0 0 0 0,0-1 0 0 0,0 1-1 0 0,0-1 1 0 0,1 1 0 0 0,-1 0 0 0 0,0-1 0 0 0,1 1-1 0 0,-1 0 1 0 0,0-1 0 0 0,1 1 0 0 0,-1-1 0 0 0,1 1-1 0 0,-1-1 1 0 0,1 1 3 0 0,-1-1-6 0 0,1 1-1 0 0,-1 0 1 0 0,1-1-1 0 0,-1 1 1 0 0,1 0 0 0 0,-1 0-1 0 0,0 0 1 0 0,1-1-1 0 0,-1 1 1 0 0,0 0 0 0 0,1 0-1 0 0,-1 0 1 0 0,0 0-1 0 0,0-1 1 0 0,0 1-1 0 0,0 0 1 0 0,0 1 6 0 0,-3 10-72 0 0,2-11 61 0 0,1 1 0 0 0,-1-1 0 0 0,1 1 0 0 0,-1 0 0 0 0,1-1 0 0 0,0 1 0 0 0,0 0 0 0 0,0-1 0 0 0,0 1 0 0 0,0-1 0 0 0,0 1 0 0 0,0 0 0 0 0,1 0 11 0 0,13 43 80 0 0,-14-44-76 0 0,0 0 0 0 0,1 0-1 0 0,-1 0 1 0 0,1 1-1 0 0,0-1 1 0 0,-1 0-1 0 0,1 0 1 0 0,0 0 0 0 0,-1 0-1 0 0,1 0 1 0 0,0-1-1 0 0,0 1 1 0 0,0 0 0 0 0,0 0-1 0 0,0 0 1 0 0,0-1-1 0 0,0 1 1 0 0,1 0-4 0 0,4 3-1 0 0,-4-2 1 0 0,9 4-14 0 0,-13-4 102 0 0,6-3-67 0 0,-1 0 1 0 0,1-1 0 0 0,0 0-1 0 0,-1 0 1 0 0,1 0-1 0 0,-1 0 1 0 0,0-1 0 0 0,1 1-1 0 0,-1-1 1 0 0,-1 0 0 0 0,1 0-1 0 0,0 0 1 0 0,-1 0-1 0 0,1 0 1 0 0,0-2-22 0 0,16-17 93 0 0,25-14-16 0 0,-37 30-66 0 0,1 0 0 0 0,0 1-1 0 0,0 1 1 0 0,0-1 0 0 0,1 1-1 0 0,8-2-10 0 0,-15 4 2 0 0,13 0-14 0 0,-14 2 5 0 0,0 1 0 0 0,1-1 0 0 0,-1 0 0 0 0,1 1 0 0 0,-1-1 0 0 0,0 1 0 0 0,1-1 0 0 0,-1 1 0 0 0,0-1 0 0 0,0 1 0 0 0,0 0 0 0 0,1 0 0 0 0,-1 0 0 0 0,0 0 0 0 0,1 0 7 0 0,14 19-131 0 0,-8-11 111 0 0,45 53-34 0 0,-50-58 74 0 0,1 0-1 0 0,1-1 1 0 0,-1 1-1 0 0,0-1 0 0 0,1 0 1 0 0,0 0-1 0 0,3 2-19 0 0,-6-4 64 0 0,-2-1 6 0 0,2 0-41 0 0,-1 1 0 0 0,0 0 0 0 0,1-1 0 0 0,-1 1 0 0 0,0-1 0 0 0,1 1 0 0 0,-1-1 0 0 0,0 0 0 0 0,1 0 0 0 0,-1 0 0 0 0,1 1 0 0 0,-1-1 0 0 0,1-1-29 0 0,-1 0 12 0 0,0 0 0 0 0,-1 0 0 0 0,1 0-1 0 0,0 0 1 0 0,0 0 0 0 0,0 0 0 0 0,0 0 0 0 0,0 1 0 0 0,0-1 0 0 0,0 0-1 0 0,0 0 1 0 0,0 1 0 0 0,0-1 0 0 0,1 1 0 0 0,-1-1 0 0 0,0 1 0 0 0,0-1 0 0 0,0 1-1 0 0,1 0 1 0 0,-1 0-12 0 0,1-1 15 0 0,0 0-1 0 0,0 1 0 0 0,0-1 1 0 0,0 0-1 0 0,0 0 1 0 0,0 0-1 0 0,0 0 0 0 0,0 0 1 0 0,0-1-15 0 0,18-17 730 0 0,16-20-730 0 0,-34 36 0 0 0,0 0 0 0 0,0-1 0 0 0,0 1 0 0 0,0-1 0 0 0,-1 1 0 0 0,0-1 0 0 0,1-1 0 0 0,8-19 0 0 0,-7 20 0 0 0,-1 0 0 0 0,0 0 0 0 0,0 0 0 0 0,0 0 0 0 0,0-1 0 0 0,-1 1 0 0 0,0-1 0 0 0,0 1 0 0 0,0-1 0 0 0,0 1 0 0 0,-1-1 0 0 0,1 0 0 0 0,-1-4 0 0 0,0 0-100 0 0,1 1 0 0 0,0-1 0 0 0,2-6 100 0 0,-1 7-213 0 0,-1 1-1 0 0,0 0 1 0 0,0-1-1 0 0,0 0 0 0 0,-1-4 214 0 0,-1 1-273 0 0,0 7 165 0 0,0 0 0 0 0,1 0-1 0 0,0 0 1 0 0,0 0 0 0 0,0 0-1 0 0,0 0 1 0 0,1 0 0 0 0,0-1-1 0 0,1-2 109 0 0,-2 6-34 0 0,1 0-1 0 0,-1-1 0 0 0,0 1 0 0 0,1 0 0 0 0,-1 0 1 0 0,0 0-1 0 0,0 0 0 0 0,0-1 0 0 0,0 1 0 0 0,0 0 0 0 0,0 0 1 0 0,0 0-1 0 0,0 0 0 0 0,0-1 0 0 0,-1 1 0 0 0,1 0 1 0 0,0 0-1 0 0,-1 0 0 0 0,1 0 0 0 0,-1 0 0 0 0,1 0 1 0 0,-1 0-1 0 0,0 0 0 0 0,1 0 35 0 0,-6-10-82 0 0,6 11 79 0 0,0-1 1 0 0,0 1-1 0 0,-1 0 0 0 0,1 0 0 0 0,0 0 1 0 0,0 0-1 0 0,0 0 0 0 0,0 0 0 0 0,0 0 1 0 0,0 0-1 0 0,0-1 0 0 0,0 1 0 0 0,0 0 1 0 0,0 0-1 0 0,0 0 0 0 0,0 0 0 0 0,-1 0 1 0 0,1 0-1 0 0,0-1 0 0 0,0 1 0 0 0,0 0 1 0 0,0 0-1 0 0,0 0 0 0 0,0 0 0 0 0,0 0 1 0 0,0 0-1 0 0,0-1 0 0 0,0 1 0 0 0,0 0 1 0 0,1 0-1 0 0,-1 0 0 0 0,0 0 0 0 0,0 0 1 0 0,0-1-1 0 0,0 1 0 0 0,0 0 0 0 0,0 0 1 0 0,0 0-1 0 0,0 0 0 0 0,0 0 0 0 0,0 0 1 0 0,0 0-1 0 0,1 0 0 0 0,-1-1 0 0 0,0 1 1 0 0,0 0 2 0 0,3 5-21 0 0,-3-4 21 0 0,0 0 0 0 0,0 1 0 0 0,0-1 0 0 0,0 0 0 0 0,0 0 0 0 0,0 0 0 0 0,0 0 0 0 0,-1 0 0 0 0,1 0 0 0 0,0 0 0 0 0,-1-1 0 0 0,1 1 0 0 0,-1 1 0 0 0,0-1 0 0 0,1 0 0 0 0,-1-1 0 0 0,1 1 0 0 0,0 0 0 0 0,-1 0 0 0 0,1 0 0 0 0,0 0 0 0 0,0 0 0 0 0,-1 0 0 0 0,1 0 0 0 0,0 0 0 0 0,0 0 0 0 0,0 0 0 0 0,0 0 0 0 0,0 0 0 0 0,1 0 0 0 0,-1 0 0 0 0,0 0 0 0 0,2 6 0 0 0,-1-6 0 0 0,0 1 0 0 0,0 0 0 0 0,-1 0 0 0 0,1 1 0 0 0,-1-1 0 0 0,1 0 0 0 0,-1 0 0 0 0,0 0 0 0 0,0 0 0 0 0,0 0 0 0 0,0 0 0 0 0,0 0 0 0 0,0 1 0 0 0,-1-1 0 0 0,1 0 0 0 0,-1 0 0 0 0,1 0 0 0 0,-1 0 0 0 0,0 0 0 0 0,0 2 9 0 0,0 0 0 0 0,1 0 0 0 0,-1 0-1 0 0,1 0 1 0 0,0 0 0 0 0,0 1-1 0 0,0-1 1 0 0,1 0 0 0 0,-1 0 0 0 0,1 0-1 0 0,1 2-8 0 0,-1-2 19 0 0,0 1 0 0 0,-1 0-1 0 0,1 0 1 0 0,-1 0 0 0 0,0 0-1 0 0,0 0 1 0 0,0 0 0 0 0,-1 2-19 0 0,-2 3 9 0 0,2-8-9 0 0,1 0 0 0 0,-1 0 0 0 0,1 0 0 0 0,-1 0 0 0 0,1 0 0 0 0,-1 0 0 0 0,1 0 1 0 0,0 0-1 0 0,0 0 0 0 0,0 0 0 0 0,0 1 0 0 0,1-1 0 0 0,-1 0 0 0 0,1 0 0 0 0,5 14 5 0 0,-5-13 3 0 0,1 1 0 0 0,-1-1 0 0 0,0 1 0 0 0,0-1 0 0 0,0 1 0 0 0,0 0 0 0 0,-1 0-1 0 0,1-1 1 0 0,-1 2-8 0 0,0-2 12 0 0,1 0 0 0 0,-1 1 0 0 0,1-1-1 0 0,0 0 1 0 0,0 1 0 0 0,1-1 0 0 0,-1 0-1 0 0,1 0 1 0 0,-1 0 0 0 0,1 0 0 0 0,0 0 0 0 0,2 2-12 0 0,8 16 78 0 0,-11-19-68 0 0,0 0-1 0 0,0 0 1 0 0,0 0-1 0 0,1-1 0 0 0,-1 1 1 0 0,0 0-1 0 0,1-1 1 0 0,-1 1-1 0 0,1-1 1 0 0,0 1-1 0 0,0-1 1 0 0,-1 0-1 0 0,1 0 0 0 0,1 1-9 0 0,-1-1-60 0 0</inkml:trace>
  <inkml:trace contextRef="#ctx0" brushRef="#br2" timeOffset="395232.724">15736 6062 13824 0 0,'5'-7'1061'0'0,"-4"6"-588"0"0,1 0 102 0 0,28-4 123 0 0,1 1 1 0 0,0 1-1 0 0,0 1 1 0 0,19 3-699 0 0,-34-1 192 0 0,207 5-613 0 0,-188-4-433 0 0,1-1 0 0 0,15-4 854 0 0,12-2-894 0 0</inkml:trace>
  <inkml:trace contextRef="#ctx0" brushRef="#br2" timeOffset="395619.533">17040 5704 6448 0 0,'6'-14'-1342'0'0,"-5"11"2027"0"0,-1 0-1 0 0,1 0 0 0 0,-1 0 1 0 0,0 0-1 0 0,0-1 0 0 0,0 1 1 0 0,0-2-685 0 0,0 4 278 0 0,0-1 0 0 0,0 1 0 0 0,0 0 1 0 0,-1 0-1 0 0,1 0 0 0 0,0 0 0 0 0,-1-1 1 0 0,1 1-1 0 0,0 0 0 0 0,-1 0 0 0 0,0 0 1 0 0,1 0-1 0 0,-1 0 0 0 0,0 0 0 0 0,1 0 1 0 0,-1 0-1 0 0,0 0 0 0 0,0 1 0 0 0,0-1 1 0 0,1 0-1 0 0,-1 0 0 0 0,0 1 0 0 0,0-1 1 0 0,0 0-1 0 0,-1 1 0 0 0,1-1 0 0 0,0 1 1 0 0,0 0-1 0 0,0-1 0 0 0,0 1 0 0 0,0 0 1 0 0,0-1-1 0 0,-1 1 0 0 0,1 0 0 0 0,0 0-278 0 0,-1 0 74 0 0,0 0-1 0 0,0 0 0 0 0,0 0 0 0 0,0 0 1 0 0,-1 0-1 0 0,1 1 0 0 0,0-1 0 0 0,0 1 1 0 0,0-1-1 0 0,1 1 0 0 0,-1 0 0 0 0,0-1 1 0 0,0 1-1 0 0,0 0 0 0 0,0 0 0 0 0,1 1 1 0 0,-1-1-74 0 0,-13 9 447 0 0,11-8-355 0 0,0 1-1 0 0,0 0 1 0 0,0 0 0 0 0,0 0-1 0 0,1 0 1 0 0,-2 2-92 0 0,-20 19 199 0 0,19-19-199 0 0,1 0 0 0 0,0 0 1 0 0,0 1-1 0 0,0 0 0 0 0,-3 4 0 0 0,-2 7 85 0 0,0 0 0 0 0,1 1 0 0 0,0 4-85 0 0,-4 8 13 0 0,7-15-1 0 0,0 0 1 0 0,1 0-1 0 0,0 0 0 0 0,1 1 0 0 0,-1 9-12 0 0,2 8 183 0 0,0 0 1 0 0,2 0-1 0 0,2 12-183 0 0,5 32 165 0 0,3-1 0 0 0,4 8-165 0 0,-11-76 101 0 0,-1 0 0 0 0,-1 1 1 0 0,1-1-1 0 0,-1 2-101 0 0,0-10 23 0 0,-1 1-55 0 0,0-1 0 0 0,0 0 0 0 0,0 0-1 0 0,1 0 1 0 0,-1 1 0 0 0,0-1 0 0 0,0 0-1 0 0,0 0 1 0 0,0 0 0 0 0,1 0 0 0 0,-1 0-1 0 0,0-1 1 0 0,0 1 0 0 0,0 0 0 0 0,0 0-1 0 0,0-1 33 0 0,-2 0-305 0 0,1 0-1 0 0,-1 0 0 0 0,1-1 1 0 0,0 1-1 0 0,-1-1 1 0 0,1 0-1 0 0,-1 0 306 0 0,-3-3-997 0 0,-6-3-619 0 0</inkml:trace>
  <inkml:trace contextRef="#ctx0" brushRef="#br2" timeOffset="396166.196">16606 6032 5984 0 0,'14'-5'268'0'0,"1"2"0"0"0,-1-1 1 0 0,0 2-1 0 0,1 0 0 0 0,4 0-268 0 0,183-4 4729 0 0,-137 1-3133 0 0,12-6-1596 0 0,-23 3 526 0 0,24-9 258 0 0,-69 14-619 0 0,-6 3 508 0 0,-8 3-151 0 0,-4 2-35 0 0,-1-1 0 0 0,1 1 0 0 0,-6 0-487 0 0,6-2 169 0 0,1 0-1 0 0,0 1 1 0 0,-1 0-1 0 0,2 0 0 0 0,-2 1-168 0 0,-7 7 259 0 0,1 0 0 0 0,-6 6-259 0 0,16-13 34 0 0,0 0 0 0 0,0 0-1 0 0,1 1 1 0 0,0-1-1 0 0,0 1 1 0 0,0 0-1 0 0,1 0 1 0 0,-2 5-34 0 0,4-8 26 0 0,0-2-10 0 0,1 1 1 0 0,-1-1 0 0 0,1 1 0 0 0,0 0 0 0 0,-1-1 0 0 0,1 1 0 0 0,0 0 0 0 0,0 0 0 0 0,0-1 0 0 0,0 1 0 0 0,1 0-17 0 0,-1-2 9 0 0,0 1 0 0 0,0-1 0 0 0,1 1 1 0 0,-1-1-1 0 0,1 1 0 0 0,-1-1 0 0 0,0 1 0 0 0,1-1 0 0 0,-1 1 0 0 0,1-1 0 0 0,-1 0 1 0 0,1 1-1 0 0,-1-1 0 0 0,1 0 0 0 0,0 1 0 0 0,-1-1 0 0 0,1 0 0 0 0,-1 0 0 0 0,1 0 1 0 0,0 0-1 0 0,-1 1 0 0 0,1-1 0 0 0,-1 0 0 0 0,1 0-9 0 0,16 2 168 0 0,-11-4-94 0 0,0 1 0 0 0,1-1 1 0 0,-1 0-1 0 0,0 0 1 0 0,0-1-1 0 0,0 0 0 0 0,3-2-74 0 0,40-28 265 0 0,-1 1-140 0 0,-26 18-30 0 0,-16 10-85 0 0,-1 0 0 0 0,1 0 0 0 0,0 1 0 0 0,1 0 1 0 0,-1 0-1 0 0,0 1 0 0 0,1 0 0 0 0,0 0-10 0 0,-5 1-6 0 0,0 1-1 0 0,0 0 0 0 0,1 0 1 0 0,-1 0-1 0 0,0 0 0 0 0,1 1 0 0 0,-1-1 1 0 0,0 0-1 0 0,0 1 0 0 0,0 0 1 0 0,1-1-1 0 0,-1 1 0 0 0,0 0 1 0 0,0 0-1 0 0,0 0 0 0 0,0 1 1 0 0,0-1-1 0 0,-1 0 0 0 0,1 1 0 0 0,0-1 1 0 0,-1 1-1 0 0,1 0 0 0 0,-1-1 1 0 0,1 1-1 0 0,-1 0 0 0 0,1 1 7 0 0,4 7 5 0 0,0 0 0 0 0,-1 0 0 0 0,-1 0 0 0 0,4 11-5 0 0,-3-8-22 0 0,-2-8 6 0 0,-1 0 0 0 0,1 0 0 0 0,0 0 0 0 0,0-1 0 0 0,3 4 16 0 0,5 6 40 0 0,-10-13-136 0 0,-1 0-1 0 0,1 0 0 0 0,0 0 1 0 0,0 0-1 0 0,0 0 0 0 0,0-1 0 0 0,0 1 1 0 0,0 0-1 0 0,0-1 0 0 0,0 1 1 0 0,0 0-1 0 0,1-1 0 0 0,-1 0 1 0 0,0 1-1 0 0,0-1 0 0 0,0 0 0 0 0,1 1 97 0 0,5-1-6899 0 0</inkml:trace>
  <inkml:trace contextRef="#ctx0" brushRef="#br2" timeOffset="396381.068">17539 5910 9672 0 0,'0'0'440'0'0,"0"0"-6"0"0,-4 5 1292 0 0,-5 2-86 0 0,1 1 0 0 0,0 0 0 0 0,1 0 0 0 0,-1 2-1640 0 0,2-2 170 0 0,0 1 1 0 0,0 0-1 0 0,1 1 0 0 0,0-1 0 0 0,1 1 0 0 0,0 0 0 0 0,1 0 0 0 0,0 0 0 0 0,0 0 0 0 0,1 1 0 0 0,0 2-170 0 0,2-9 20 0 0,0-1-1 0 0,0 0 0 0 0,1 0 0 0 0,-1 0 1 0 0,1 0-1 0 0,0 1 0 0 0,0-1 0 0 0,0 0 1 0 0,0 0-1 0 0,0 0 0 0 0,1 0 0 0 0,-1-1 1 0 0,1 1-1 0 0,0 0 0 0 0,0-1 0 0 0,0 1 1 0 0,0-1-1 0 0,0 1 0 0 0,1-1 0 0 0,-1 0 1 0 0,1 0-1 0 0,-1 0 0 0 0,1 0 0 0 0,0-1 1 0 0,-1 1-1 0 0,1-1 0 0 0,0 0 0 0 0,0 1 1 0 0,0-1-1 0 0,0-1 0 0 0,1 1 0 0 0,0 0-19 0 0,18 1 112 0 0,6 1 80 0 0,1-1 0 0 0,18-2-192 0 0,-41 0-223 0 0,61-5 529 0 0,-24-4-6996 0 0,-27 4 146 0 0</inkml:trace>
  <inkml:trace contextRef="#ctx0" brushRef="#br2" timeOffset="396699.642">17892 5742 10136 0 0,'0'0'464'0'0,"0"0"-10"0"0,0 2-294 0 0,1 8 667 0 0,0-1-1 0 0,0 1 0 0 0,1-1 0 0 0,1 1-826 0 0,4 27 1692 0 0,0 4 1152 0 0,7 25-2844 0 0,-10-49 336 0 0,21 74 579 0 0,-24-77-738 0 0,-2-9-5859 0 0,-2 0-671 0 0</inkml:trace>
  <inkml:trace contextRef="#ctx0" brushRef="#br2" timeOffset="398067.435">17973 5900 12320 0 0,'0'0'281'0'0,"1"2"40"0"0,2 2-231 0 0,1 0 0 0 0,-1 0 0 0 0,1-1 0 0 0,0 1 0 0 0,1-1 0 0 0,-1 0-1 0 0,0 0 1 0 0,1-1 0 0 0,0 1-90 0 0,48 19 1268 0 0,-27-12 524 0 0,20 5 639 0 0,-32-12-2433 0 0,0 0 0 0 0,-1-2 0 0 0,1 1 0 0 0,0-2 0 0 0,0 0-1 0 0,0-1 1 0 0,3 0 2 0 0,-8 0 85 0 0,0-1 0 0 0,0 1 0 0 0,0-2 0 0 0,0 1 0 0 0,0-1 0 0 0,0-1 0 0 0,-1 1 0 0 0,1-2-85 0 0,-8 5 78 0 0,-1 0-136 0 0,-17-5-71 0 0,14 5 152 0 0,0 1-1 0 0,0-1 1 0 0,0 1-1 0 0,0 0 1 0 0,0 0-1 0 0,0 0 1 0 0,0 0 0 0 0,0 0-1 0 0,1 1 1 0 0,-1-1-1 0 0,0 1 1 0 0,0 0-23 0 0,-30 25-263 0 0,21-17 139 0 0,11-9 239 0 0,1-1 11 0 0,0 0-39 0 0,2 2-114 0 0,-1 0 1 0 0,0 0-1 0 0,1 0 1 0 0,-1 0-1 0 0,1-1 1 0 0,0 1-1 0 0,0-1 1 0 0,0 1-1 0 0,-1-1 0 0 0,1 0 1 0 0,1 1-1 0 0,-1-1 1 0 0,1 0 26 0 0,1 1 29 0 0,0-1 1 0 0,0 1 0 0 0,1-1-1 0 0,-1 0 1 0 0,1 0 0 0 0,-1-1-1 0 0,1 1 1 0 0,-1-1 0 0 0,1 0 0 0 0,-1 0-1 0 0,1-1 1 0 0,-1 1 0 0 0,1-1-1 0 0,-1 0 1 0 0,1 0 0 0 0,-1-1-1 0 0,1 0-29 0 0,10-5 29 0 0,0-1 0 0 0,-1 0 0 0 0,0-1 0 0 0,8-7-29 0 0,-14 10 1 0 0,0 1 43 0 0,-4 3-34 0 0,-1-1 1 0 0,1 1-1 0 0,-1-1 1 0 0,0 1-1 0 0,0-1 1 0 0,0 0-1 0 0,1-2-10 0 0,-4 5 0 0 0,1-1 0 0 0,-1 1 0 0 0,1-1 0 0 0,-1 1 0 0 0,0-1 0 0 0,1 0 0 0 0,-1 1 0 0 0,0-1 0 0 0,1 1 0 0 0,-1-1 0 0 0,0 0 0 0 0,0 1 0 0 0,0-1 0 0 0,0 0 0 0 0,0 1 0 0 0,0-1 0 0 0,0 0 0 0 0,0 1 0 0 0,0-1 0 0 0,0 0 0 0 0,0 1 0 0 0,0-1 0 0 0,0 1 0 0 0,0-1 0 0 0,0 0 0 0 0,-1 1 0 0 0,1-1 0 0 0,0 0 0 0 0,0 1 0 0 0,-1-1 0 0 0,1 1 0 0 0,-1-1 0 0 0,1 1 0 0 0,0-1 0 0 0,-1 1 0 0 0,0-1 0 0 0,-21-18 0 0 0,19 17 0 0 0,2 1 0 0 0,-2-1 0 0 0,0 0 0 0 0,0 0 0 0 0,0 0 0 0 0,-1 0 0 0 0,1 1 0 0 0,-1-1 0 0 0,1 1 0 0 0,-1 0 0 0 0,0 0 0 0 0,-1 0 0 0 0,-17-4 0 0 0,-10 2 0 0 0,23 3 0 0 0,6 1 0 0 0,-6 4 0 0 0,6-4 0 0 0,1 0 0 0 0,-1 0 0 0 0,0-1 0 0 0,1 1 0 0 0,-1-1 0 0 0,0 0 0 0 0,0 1 0 0 0,-2-1 0 0 0,1 1 0 0 0,-1-1 0 0 0,1 1 0 0 0,0 0 0 0 0,0 0 0 0 0,-1 1 0 0 0,1 0 0 0 0,0-1 0 0 0,0 1 0 0 0,0 1 0 0 0,-2 1 0 0 0,1 1 0 0 0,0 0 0 0 0,0-1 0 0 0,5-4 0 0 0,-1 1 0 0 0,0 0 0 0 0,0-1 0 0 0,1 1 0 0 0,-1 0 0 0 0,1-1 0 0 0,-1 1 0 0 0,1 0 0 0 0,-1 0 0 0 0,1 0 0 0 0,-1-1 0 0 0,1 1 0 0 0,-1 0 0 0 0,1 0 0 0 0,0 0 0 0 0,0 1 0 0 0,-5 11 0 0 0,3-8 0 0 0,1 0 0 0 0,-1 1 0 0 0,1-1 0 0 0,0 1 0 0 0,0-1 0 0 0,0 2 0 0 0,1 0 0 0 0,0 7 0 0 0,0-14 0 0 0,0 1 0 0 0,0-1 0 0 0,0 0 0 0 0,0 1 0 0 0,0-1 0 0 0,0 0 0 0 0,0 0 0 0 0,0 1 0 0 0,0-1 0 0 0,0 0 0 0 0,0 1 0 0 0,1-1 0 0 0,-1 0 0 0 0,0 0 0 0 0,0 1 0 0 0,0-1 0 0 0,0 0 0 0 0,0 0 0 0 0,0 1 0 0 0,1-1 0 0 0,-1 0 0 0 0,0 0 0 0 0,0 0 0 0 0,0 1 0 0 0,1-1 0 0 0,-1 0 0 0 0,0 0 0 0 0,0 0 0 0 0,1 0 0 0 0,-1 1 0 0 0,0-1 0 0 0,0 0 0 0 0,1 0 0 0 0,-1 0 0 0 0,0 0 0 0 0,0 0 0 0 0,1 0 0 0 0,-1 0 0 0 0,1 0 0 0 0,2 2 92 0 0,-1-1-77 0 0,0 0 0 0 0,0 1 0 0 0,0-1-1 0 0,0 0 1 0 0,0 0 0 0 0,1 0 0 0 0,-1 0 0 0 0,0-1-1 0 0,0 1 1 0 0,1-1 0 0 0,-1 1 0 0 0,0-1 0 0 0,1 0-1 0 0,0 0-14 0 0,40 0 63 0 0,-24-1 31 0 0,-16 1-83 0 0,0-1-1 0 0,1 1 1 0 0,-1-1 0 0 0,0 0-1 0 0,0 0 1 0 0,1-1-1 0 0,-1 1 1 0 0,0-1-1 0 0,0 1 1 0 0,0-1 0 0 0,-1 0-1 0 0,1 0 1 0 0,1-1-11 0 0,-1-3 35 0 0,0 1 0 0 0,0 0 1 0 0,-1-1-1 0 0,0 1 1 0 0,0-1-1 0 0,-1 0 0 0 0,1 0 1 0 0,-1 1-1 0 0,0-1 0 0 0,-1 0 1 0 0,0-2-36 0 0,2-8 49 0 0,-1 14-49 0 0,-1-2 0 0 0,0 0 0 0 0,1 0 0 0 0,0 0 0 0 0,0 1 0 0 0,0-1 0 0 0,0 0 0 0 0,0 0 0 0 0,1 1 0 0 0,1-3 0 0 0,3 1 0 0 0,-4 3-11 0 0,0 0 0 0 0,0 0 0 0 0,0 1 0 0 0,0-1 0 0 0,0 1 0 0 0,1-1 0 0 0,-1 1 0 0 0,1 0 0 0 0,-1 0 0 0 0,1 0 0 0 0,-1 0 0 0 0,1 1 0 0 0,-1-1 0 0 0,1 1 0 0 0,0-1 0 0 0,-1 1 0 0 0,1 0 0 0 0,0 0 0 0 0,0 0 11 0 0,10 0-49 0 0,-6-1 47 0 0,0 1 1 0 0,0-1 0 0 0,0 2-1 0 0,0-1 1 0 0,1 1-1 0 0,-1 0 1 0 0,-1 1 0 0 0,1-1-1 0 0,3 2 2 0 0,11 3-1 0 0,-10-3 1 0 0,-1 0 0 0 0,1 1 0 0 0,-1 0 0 0 0,0 1 0 0 0,0 0 0 0 0,0 0 0 0 0,0 1 0 0 0,-1 1 0 0 0,0-1 0 0 0,-1 2 0 0 0,1-1 0 0 0,3 5 0 0 0,12 12 0 0 0,-18-20 0 0 0,-1 1 0 0 0,0 0 0 0 0,0 0 0 0 0,0 0 0 0 0,-1 0 0 0 0,0 1 0 0 0,0 0 0 0 0,0 0 0 0 0,1 3 0 0 0,-4-7 55 0 0,0-1-1 0 0,-1 1 0 0 0,1 0 1 0 0,0 0-1 0 0,-1-1 0 0 0,1 1 1 0 0,0 0-1 0 0,-1 0 0 0 0,0 0 1 0 0,0 0-1 0 0,1 1-54 0 0,-12-13 898 0 0,5 3-1032 0 0,2 2 167 0 0,0 0-1 0 0,1 0 1 0 0,-1-1 0 0 0,1 1 0 0 0,0-1 0 0 0,0 0 0 0 0,1 0 0 0 0,0 0 0 0 0,0 0 0 0 0,0 0 0 0 0,1-1 0 0 0,0 1 0 0 0,0-1-1 0 0,0 1 1 0 0,1 0 0 0 0,0-5-33 0 0,0 7 9 0 0,1 0 0 0 0,-1 1 0 0 0,1-1 0 0 0,0 1 0 0 0,0-1 0 0 0,2-2-9 0 0,2-11 48 0 0,-4 10-22 0 0,1-1 1 0 0,1 1 0 0 0,-1 0-1 0 0,1 0 1 0 0,0 0-1 0 0,1 0 1 0 0,0 1 0 0 0,0-1-1 0 0,0 1 1 0 0,1 0 0 0 0,1-2-27 0 0,-2 4-35 0 0,0 0-1 0 0,0 0 1 0 0,0 0 0 0 0,0 1 0 0 0,1 0 0 0 0,0 0 0 0 0,-1 0 0 0 0,1 0 0 0 0,0 1 0 0 0,0-1 0 0 0,1 1 0 0 0,-1 1-1 0 0,0-1 1 0 0,1 1 0 0 0,4-1 35 0 0,14 4-1941 0 0,-11-2-5593 0 0</inkml:trace>
  <inkml:trace contextRef="#ctx0" brushRef="#br2" timeOffset="479561.095">10831 7100 2304 0 0,'0'0'101'0'0,"2"0"-87"0"0,-1 0 0 0 0,1 1-1 0 0,-1-1 1 0 0,1 0-1 0 0,0 0 1 0 0,-1 0 0 0 0,1 0-1 0 0,-1 0 1 0 0,1 0-14 0 0,2-1 343 0 0,-1 0 0 0 0,0 0-1 0 0,1 0 1 0 0,-1 0 0 0 0,1 1 0 0 0,-1-1 0 0 0,1 1 0 0 0,-1 0 0 0 0,1 0 0 0 0,-1 0-1 0 0,1 1-342 0 0,-2-1 84 0 0,0 0-1 0 0,0 0 1 0 0,1 0-1 0 0,-1 0 0 0 0,0 0 1 0 0,0 0-1 0 0,0 0 0 0 0,1-1-83 0 0,4-1 367 0 0,1 0 0 0 0,-1 1-1 0 0,1 0 1 0 0,5 0-367 0 0,-12 1 295 0 0,19 0 879 0 0,-1 7-211 0 0,-17-6-772 0 0,-2-1 1 0 0,0 0 4 0 0,0 0 17 0 0,0 0 10 0 0,0 0 1 0 0,-3 0 16 0 0,-3 1-63 0 0,0-1 1 0 0,1 1 0 0 0,-1 1 0 0 0,0-1 0 0 0,-2 2-178 0 0,0 0 152 0 0,1-1 1 0 0,0 0-1 0 0,-1-1 0 0 0,-3 1-152 0 0,-12 0 211 0 0,0 2-1 0 0,-18 5-210 0 0,14-3 1 0 0,-19 2-1 0 0,1-5 343 0 0,-40-2-343 0 0,44-1 99 0 0,-91 5 99 0 0,-111 14-86 0 0,202-16-100 0 0,8 0 14 0 0,0-2 0 0 0,-3-2-26 0 0,29 1 0 0 0,0 0 0 0 0,0 1 0 0 0,0 0 0 0 0,-1 0 0 0 0,1 0 0 0 0,0 0 0 0 0,1 0 0 0 0,-1-1 0 0 0,-4 0 0 0 0,-59-6 64 0 0,21 0-64 0 0,8-2 64 0 0,40 8-64 0 0,-1 0 0 0 0,1-1 0 0 0,-1 1 0 0 0,1 0 0 0 0,0 0 0 0 0,-1 0 0 0 0,1 0 0 0 0,-1 0 0 0 0,1 1 0 0 0,0-1 0 0 0,-1 0 0 0 0,1 1 0 0 0,-1-1 0 0 0,1 1 0 0 0,0-1 0 0 0,0 1 0 0 0,-1 0 0 0 0,1-1 0 0 0,0 1 0 0 0,0 0 0 0 0,0 0 0 0 0,0 0 0 0 0,0 0 0 0 0,0 0 0 0 0,0 0 0 0 0,0 0 0 0 0,0 0 0 0 0,0 0 0 0 0,-1 2 0 0 0,-1 2 0 0 0,-2 4 0 0 0,-1 0 0 0 0,1 0 0 0 0,-2 1 0 0 0,-10 17 0 0 0,-17 29 50 0 0,18-32-36 0 0,-6 16-14 0 0,-19 34 0 0 0,-9 14 0 0 0,44-77 18 0 0,-7 14-3 0 0,-2 0 0 0 0,0-1 1 0 0,-9 9-16 0 0,22-30 4 0 0,0 0 0 0 0,0 0 0 0 0,0 0 0 0 0,1 0 0 0 0,-1 0 0 0 0,1 1 0 0 0,0-1 0 0 0,0 0 0 0 0,0 1-4 0 0,0 1 5 0 0,0-1 1 0 0,-1 0-1 0 0,1 0 1 0 0,-1 0 0 0 0,-2 4-6 0 0,1-4 7 0 0,0 1 0 0 0,0-1 0 0 0,1 1 0 0 0,-1 0 0 0 0,1 0 0 0 0,1 0 0 0 0,-1 0 0 0 0,0 0 1 0 0,1 1-8 0 0,1-4 4 0 0,-1 0 0 0 0,0 1 0 0 0,0-1 0 0 0,1 0 0 0 0,-2 1 0 0 0,1-1 0 0 0,0 0 0 0 0,0 0 0 0 0,-1 1-4 0 0,-7 15 28 0 0,8-16-28 0 0,0-1 0 0 0,1 1 0 0 0,-1 0 0 0 0,0 0 0 0 0,-1 0 0 0 0,1 0 0 0 0,0-1 0 0 0,0 1 0 0 0,-1-1 0 0 0,1 1 0 0 0,-2 0 0 0 0,-10 14 0 0 0,11-12 15 0 0,-1 1 0 0 0,0-1 1 0 0,0 0-1 0 0,0 0 0 0 0,-1 1-15 0 0,0-1 13 0 0,0 0 0 0 0,1 1 0 0 0,0-1 0 0 0,-2 5-13 0 0,-2 2 10 0 0,7-10 44 0 0,1-2-1 0 0,7-1-60 0 0,0 1 0 0 0,0 0 0 0 0,0 0 0 0 0,0 1 1 0 0,0-1-1 0 0,3 2 7 0 0,0-1 17 0 0,0 0 1 0 0,0-1 0 0 0,9-1-18 0 0,-13 1-11 0 0,1 0 1 0 0,0 1-1 0 0,-1 0 1 0 0,4 0 10 0 0,26-1-162 0 0,-1-2 136 0 0,1 1 0 0 0,-1 1 1 0 0,29 4 25 0 0,-34-4 0 0 0,-25 0 0 0 0,1 1 0 0 0,0 0 0 0 0,-1 0 0 0 0,3 0 0 0 0,38 6 127 0 0,0-3 0 0 0,0-2 0 0 0,18-3-127 0 0,69 2 19 0 0,-104-1-83 0 0,22 3 64 0 0,3 0-232 0 0,-21-2 142 0 0,-1-1 84 0 0,34 5 6 0 0,23-1 0 0 0,-54-4 2 0 0,-26 1 64 0 0,-1-1 0 0 0,1 1 0 0 0,3 1-66 0 0,-5 0 48 0 0,0-1 1 0 0,0 0 0 0 0,0-1-1 0 0,1 0-48 0 0,19-1-2 0 0,-23 3 2 0 0,12-5 0 0 0,-14 4-9 0 0,-1-1 0 0 0,1 0 0 0 0,-1 0 0 0 0,0 0 0 0 0,1 0 0 0 0,-1 0 0 0 0,0 0 0 0 0,0-1 0 0 0,0 1 0 0 0,0-1 0 0 0,0 0 1 0 0,0 0-1 0 0,0 1 0 0 0,0-1 0 0 0,-1 0 0 0 0,1 0 0 0 0,-1-1 0 0 0,1 1 0 0 0,-1 0 0 0 0,0 0 0 0 0,0-1 0 0 0,0 1 1 0 0,0-2 7 0 0,5-10 9 0 0,0 0 8 0 0,0 0 1 0 0,-1-1-1 0 0,-1 0 0 0 0,-1 1 0 0 0,1-9-16 0 0,9-35 50 0 0,34-96 177 0 0,-26 96-203 0 0,-5 13 88 0 0,29-69 202 0 0,-44 112-308 0 0,10-35 105 0 0,-9 30-79 0 0,0 0 0 0 0,1-1 0 0 0,-1 1 0 0 0,1 0 0 0 0,1 0 0 0 0,1-2-32 0 0,13-25 92 0 0,-14 25-65 0 0,1 0-1 0 0,-1 1 0 0 0,2-1 1 0 0,4-5-27 0 0,2-2 8 0 0,-10 12 1 0 0,1 0-1 0 0,0 0 0 0 0,0 1 0 0 0,0-1 1 0 0,0 1-1 0 0,1 0 0 0 0,-1 0 0 0 0,1 0-8 0 0,2-3 0 0 0,-5 5 2 0 0,0-1 0 0 0,1 1 0 0 0,-1 0 0 0 0,0 0 0 0 0,0-1 0 0 0,1 1-1 0 0,-1 0 1 0 0,1 0 0 0 0,-1 0 0 0 0,2 0-2 0 0,0 1-810 0 0,0 1 514 0 0</inkml:trace>
  <inkml:trace contextRef="#ctx0" brushRef="#br2" timeOffset="480554.027">8909 7354 2304 0 0,'0'0'237'0'0,"0"0"158"0"0,0 0 70 0 0,0 0 14 0 0,0 0-56 0 0,0 0-241 0 0,1 0-100 0 0,6 0-16 0 0,-3 2 6 0 0,-4-2-70 0 0,1 0 1 0 0,-1 0 0 0 0,0 0-1 0 0,0 1 1 0 0,1-1 0 0 0,-1 0-1 0 0,0 0 1 0 0,1 0 0 0 0,-1 0-1 0 0,0 0 1 0 0,0 0-1 0 0,1 0 1 0 0,-1 0 0 0 0,0 0-1 0 0,1 0 1 0 0,-1 0 0 0 0,0 0-1 0 0,0 0 1 0 0,1 0 0 0 0,-1 0-1 0 0,0 0 1 0 0,1-1-1 0 0,-1 1 1 0 0,0 0 0 0 0,0 0-1 0 0,1 0 1 0 0,-1 0 0 0 0,0-1-1 0 0,0 1 1 0 0,1 0 0 0 0,-1 0-3 0 0,2 0 42 0 0,5 1-244 0 0,-6 0-912 0 0,-1-1-399 0 0</inkml:trace>
  <inkml:trace contextRef="#ctx0" brushRef="#br2" timeOffset="483053.8">8922 7370 5528 0 0,'24'14'1464'0'0,"-23"-14"-1370"0"0,1 0 30 0 0,39 1 531 0 0,16-1 262 0 0,-47-1-763 0 0,1 1 0 0 0,-1 0-1 0 0,0 0 1 0 0,0 1-1 0 0,4 1-153 0 0,6 0 225 0 0,0-1 0 0 0,0-1 0 0 0,8-1-225 0 0,12 0 191 0 0,179 3 105 0 0,-122 4-296 0 0,-61-4 22 0 0,-19-1-1 0 0,1-1 0 0 0,5 0-21 0 0,12-1 13 0 0,1 1 0 0 0,28 6-13 0 0,-16-2 34 0 0,5-2-34 0 0,11-2 35 0 0,218 5 558 0 0,-268-5-593 0 0,1 0 0 0 0,12-2 0 0 0,17-1 0 0 0,85-3 16 0 0,2 0 42 0 0,-72 6-41 0 0,192-3 60 0 0,-92-2-77 0 0,-2 13 64 0 0,-128-7-96 0 0,17 4 32 0 0,-17-2-32 0 0,17 0 32 0 0,51 5 216 0 0,-86-7-216 0 0,0 0 0 0 0,0 1 0 0 0,0 1 0 0 0,9 2 0 0 0,-4 0 0 0 0,18 8 4 0 0,-15-4-82 0 0,-17-9 96 0 0,-1 1 0 0 0,1 0-1 0 0,-1 0 1 0 0,1 0 0 0 0,-1 0 0 0 0,0 0-1 0 0,1 0 1 0 0,-1 0 0 0 0,0 1 0 0 0,0-1-1 0 0,0 0 1 0 0,0 1 0 0 0,0-1-1 0 0,0 1 1 0 0,0-1 0 0 0,0 2-18 0 0,4 6 14 0 0,-5-9 11 0 0,1 1 0 0 0,-1-1 1 0 0,0 1-1 0 0,1 0 0 0 0,-1-1 0 0 0,0 1 1 0 0,0 0-1 0 0,0-1 0 0 0,1 1 1 0 0,-1 0-1 0 0,0 0 0 0 0,0-1 1 0 0,0 1-1 0 0,0 0 0 0 0,0-1 0 0 0,0 1 1 0 0,0 0-1 0 0,-1 0 0 0 0,1-1 1 0 0,0 1-1 0 0,0 0 0 0 0,0-1 1 0 0,-1 1-1 0 0,1 0 0 0 0,0-1 0 0 0,-1 1 1 0 0,1-1-1 0 0,-1 1 0 0 0,1 0 1 0 0,0-1-1 0 0,-1 1 0 0 0,1-1 1 0 0,-1 1-1 0 0,0-1 0 0 0,1 1-25 0 0,-2 1-37 0 0,-1 0 91 0 0,1 0-1 0 0,-1 0 1 0 0,1 0 0 0 0,-1 0 0 0 0,0 0 0 0 0,0-1 0 0 0,0 1 0 0 0,0-1 0 0 0,0 0 0 0 0,0 0 0 0 0,0 0 0 0 0,0 0 0 0 0,-3 0-54 0 0,-11 4 211 0 0,13-4-174 0 0,-3 2 2 0 0,0 0 1 0 0,-1-1-1 0 0,1 0 0 0 0,0 0 0 0 0,-1-1 0 0 0,1 0 1 0 0,-4 0-40 0 0,-92 3-58 0 0,47-1 36 0 0,-93 4 126 0 0,-58 0-112 0 0,90 6 8 0 0,83-12 0 0 0,1 1 0 0 0,1-1 0 0 0,-16-3 0 0 0,-99-4 0 0 0,105 4 13 0 0,1 2 1 0 0,-1 2 0 0 0,-9 2-14 0 0,-69 3 23 0 0,-32-12-23 0 0,137 5 0 0 0,1 0 0 0 0,-1 1 0 0 0,1 0 0 0 0,-29 2 0 0 0,-116 4-352 0 0,115-4 103 0 0,-9-1-54 0 0,-40-7-41 0 0,63 3 290 0 0,0 1 1 0 0,-20 2 53 0 0,1 0-21 0 0,-7 0 21 0 0,-1 3 0 0 0,-24 5 0 0 0,47-8 0 0 0,28-1 0 0 0,0 0 0 0 0,0 0 0 0 0,0 1 0 0 0,0-1 0 0 0,0 1 0 0 0,-5 2 0 0 0,0 0 0 0 0,0-1 0 0 0,1-1 0 0 0,-1 0 0 0 0,-9 0 0 0 0,5 0 0 0 0,0 0 0 0 0,-8 2 0 0 0,-102 14-64 0 0,63 1 53 0 0,31-11-47 0 0,19-5 55 0 0,1 0 0 0 0,-10 5 3 0 0,13-5-24 0 0,1 1 1 0 0,-1-1 0 0 0,0-1-1 0 0,0 1 1 0 0,-2-1 23 0 0,4-1 0 0 0,3 0-11 0 0,2 1-32 0 0,1 0 42 0 0,0 0-1 0 0,1-1 1 0 0,-1 1-1 0 0,0-1 1 0 0,0 1-1 0 0,1 0 1 0 0,-1-1-1 0 0,0 1 1 0 0,1-1-1 0 0,-1 1 1 0 0,0-1-1 0 0,1 1 0 0 0,-1-1 1 0 0,1 1-1 0 0,-1-1 1 0 0,1 0-1 0 0,-1 1 1 0 0,1-1-1 0 0,-1 1 1 0 0,1-1-1 0 0,-1 0 1 0 0,1 0-1 0 0,0 1 1 0 0,-1-1-1 0 0,1 0 1 0 0,-1 0-1 0 0,1 0 1 0 0,0 0-1 0 0,-1 1 1 0 0,1-1-1 0 0,0 0 1 0 0,-1 0-1 0 0,1 0 0 0 0,0-1 1 0 0,0 1 1 0 0,0 0-11 0 0,11 2 2 0 0,41 3 8 0 0,6-3-9 0 0,-29-1 10 0 0,0-1-1 0 0,1-1 1 0 0,-11 1-10 0 0,0 0 1 0 0,4 1 9 0 0,18 1-120 0 0,57 0 104 0 0,-5-1-2 0 0,55-7 18 0 0,-89 3 52 0 0,34 3-52 0 0,-34 1 12 0 0,183-7-108 0 0,-155 6 96 0 0,-51 0 0 0 0,34-3 0 0 0,96-8-5 0 0,-25 3 2 0 0,-68 4 3 0 0,1 4 0 0 0,13 4 0 0 0,-78-4 0 0 0,38 4 0 0 0,1 2 0 0 0,-47-6 0 0 0,45 6 160 0 0,10-2-160 0 0,48 2 200 0 0,58 1 313 0 0,108-7 1012 0 0,-237-2-1437 0 0,-26 1-78 0 0,0 0 0 0 0,0 0 0 0 0,0 1 0 0 0,0 1 0 0 0,6 0-10 0 0,5 2-102 0 0,14 3 122 0 0,-11-3-3898 0 0,-9-1-770 0 0</inkml:trace>
  <inkml:trace contextRef="#ctx0" brushRef="#br2" timeOffset="531589.985">13598 7230 2304 0 0,'0'0'449'0'0,"0"0"1049"0"0,0 0 460 0 0,0 0 91 0 0,0 0-221 0 0,0 0-1010 0 0,0 0-444 0 0,0 0-87 0 0,1-7 2274 0 0,0 4-2229 0 0,1 0 1 0 0,-1 0-1 0 0,0 1 0 0 0,0-1 0 0 0,0-1 1 0 0,0-1-333 0 0,10-4 567 0 0,-5-4-285 0 0,-4 10-228 0 0,0 0 0 0 0,0-1 0 0 0,0 1 0 0 0,-1-1 1 0 0,1 1-1 0 0,-1-1 0 0 0,0 0 0 0 0,0 0 0 0 0,0 1 0 0 0,0-5-54 0 0,-1 3 28 0 0,1 0-1 0 0,0 0 1 0 0,1 0 0 0 0,-1 0-1 0 0,1 0 1 0 0,0 0 0 0 0,0 1 0 0 0,0-1-1 0 0,1 1 1 0 0,0-1-28 0 0,11-25 52 0 0,-5 1 343 0 0,-10 64-259 0 0,-3 9-136 0 0,0-3 181 0 0,-8 7-26 0 0,6-4 358 0 0,-11 41-513 0 0,0 2 596 0 0,17-85-566 0 0,-1 0-1 0 0,2 0 1 0 0,-1 0-1 0 0,0 0 1 0 0,0-1-1 0 0,1 1 1 0 0,-1 0-1 0 0,1 0 1 0 0,0 1-30 0 0,2 12 278 0 0,-3-14-182 0 0,14 16 296 0 0,-11-15-347 0 0,0-1 0 0 0,0 1 0 0 0,1-1 0 0 0,-1 0 0 0 0,0 0 0 0 0,0 0 0 0 0,1 0 0 0 0,-1-1 0 0 0,1 0 0 0 0,-1 1 0 0 0,0-1 0 0 0,1 0 1 0 0,2-1-47 0 0,7 0 173 0 0,0-2 0 0 0,-1 1 0 0 0,2-2-172 0 0,13-3 91 0 0,-13 5-161 0 0,-1-1 0 0 0,0-1 1 0 0,-1 0-1 0 0,1-1 0 0 0,-1 0 0 0 0,1-1 0 0 0,-1 0 0 0 0,-1-1 0 0 0,0 0 0 0 0,0-1 0 0 0,1-1 70 0 0,-11 8-370 0 0,1-1 1 0 0,-1 0-1 0 0,0 1 0 0 0,0-1 1 0 0,0 0-1 0 0,0 0 1 0 0,0 0-1 0 0,0 0 0 0 0,-1 0 1 0 0,1 0-1 0 0,-1 0 0 0 0,1 0 1 0 0,-1 0-1 0 0,0 0 0 0 0,1 0 1 0 0,-1 0-1 0 0,-1-2 370 0 0,-1-4-5722 0 0</inkml:trace>
  <inkml:trace contextRef="#ctx0" brushRef="#br2" timeOffset="531909.905">13561 7293 4144 0 0,'-37'-17'2453'0'0,"32"15"-1445"0"0,5 2-770 0 0,0 0 0 0 0,-1 0-1 0 0,1 0 1 0 0,-1 0 0 0 0,1 0 0 0 0,0 0 0 0 0,-1-1 0 0 0,1 1 0 0 0,0 0 0 0 0,-1 0-1 0 0,1 0 1 0 0,0-1 0 0 0,0 1 0 0 0,-1 0 0 0 0,1 0 0 0 0,0-1 0 0 0,-1 1-1 0 0,1 0 1 0 0,0 0 0 0 0,0-1 0 0 0,0 1 0 0 0,-1 0 0 0 0,1-1 0 0 0,0 1 0 0 0,0-1-1 0 0,0 1 1 0 0,0 0 0 0 0,0-1 0 0 0,0 1 0 0 0,0-1-238 0 0,0 1 899 0 0,2-1-608 0 0,0 1 1 0 0,1-1-1 0 0,-1 0 1 0 0,0 1 0 0 0,1-1-1 0 0,-1 0 1 0 0,0 0-1 0 0,0 0 1 0 0,1-1-292 0 0,15-6 655 0 0,11 2-114 0 0,1 1-1 0 0,5 1-540 0 0,-10 2 126 0 0,16-4-111 0 0,119-10-546 0 0,-113 13-192 0 0</inkml:trace>
  <inkml:trace contextRef="#ctx0" brushRef="#br2" timeOffset="534480.719">14394 7204 5528 0 0,'4'-2'183'0'0,"0"-2"-93"0"0,0-1 3106 0 0,-4 5-2933 0 0,16-11 1953 0 0,15-7-409 0 0,-25 14-1594 0 0,-1 1 1 0 0,1 0 0 0 0,0-1 0 0 0,0 2 0 0 0,0-1 0 0 0,0 1 0 0 0,0 0-214 0 0,7-2 252 0 0,-7 2-88 0 0,1 0 0 0 0,-1 1 0 0 0,1 0 0 0 0,0 0 0 0 0,0 0 0 0 0,-1 1 0 0 0,1 0 0 0 0,5 0-164 0 0,-9-1 33 0 0,0 0-12 0 0,10 4 198 0 0,-10-1-194 0 0,0-1 0 0 0,-1 0 1 0 0,1 1-1 0 0,0 0 0 0 0,0-1 1 0 0,-1 1-1 0 0,1 0 0 0 0,-1 1 1 0 0,0-1-1 0 0,1 0 0 0 0,-1 1 1 0 0,0-1-1 0 0,1 3-25 0 0,4 5 899 0 0,-1 1-1 0 0,4 11-898 0 0,-9-21 112 0 0,2 4-160 0 0,0-1-1 0 0,1 1 0 0 0,0-1 0 0 0,0 1 0 0 0,0-1 0 0 0,0 0 0 0 0,1-1 0 0 0,-1 1 0 0 0,1-1 0 0 0,0 0 0 0 0,0 0 0 0 0,0 0 0 0 0,2 0 49 0 0,-3-2 41 0 0,-1 0 0 0 0,1 0 0 0 0,0-1 0 0 0,-1 1-1 0 0,1-1 1 0 0,-1 0 0 0 0,1 0 0 0 0,0 0 0 0 0,-1-1-1 0 0,1 1 1 0 0,0-1 0 0 0,2 0-41 0 0,7-4 163 0 0,1 1 0 0 0,9-6-163 0 0,7-2 110 0 0,29-13-552 0 0,-52 21-803 0 0,2-3-405 0 0</inkml:trace>
  <inkml:trace contextRef="#ctx0" brushRef="#br2" timeOffset="534790.274">14491 7354 5064 0 0,'-18'0'686'0'0,"17"0"53"0"0,1 0 249 0 0,0 0 48 0 0,0 0-15 0 0,0 0-103 0 0,0 0-44 0 0,0 0-8 0 0,0 0-54 0 0,16 0 758 0 0,46-11 647 0 0,-40 7-1562 0 0,-1 2-1 0 0,18 0-654 0 0,-8 0 51 0 0,-7 0-39 0 0,1 1 0 0 0,0 1-1 0 0,4 2-11 0 0,-19-2-389 0 0,-1 0-1 0 0,1 0 1 0 0,0-1 0 0 0,3-1 389 0 0,7 0-5973 0 0</inkml:trace>
  <inkml:trace contextRef="#ctx0" brushRef="#br2" timeOffset="535369.266">15405 6944 7224 0 0,'-1'0'65'0'0,"-5"5"-2"0"0,6-5-52 0 0,0 0 1 0 0,0 0-1 0 0,0 0 1 0 0,0 0 0 0 0,0 0-1 0 0,0 0 1 0 0,0 0-1 0 0,1 0 1 0 0,-1 0 0 0 0,0 0-1 0 0,0 0 1 0 0,0 0-1 0 0,0 0 1 0 0,0 0 0 0 0,0 0-1 0 0,0 0 1 0 0,0 0-1 0 0,0 0 1 0 0,0 0 0 0 0,1 0-1 0 0,-1 0 1 0 0,0 0-1 0 0,0 0 1 0 0,0 0 0 0 0,0 0-1 0 0,0 0 1 0 0,0 0-1 0 0,0 0 1 0 0,0 0 0 0 0,0 0-1 0 0,0 1 1 0 0,0-1 0 0 0,0 0-1 0 0,0 0 1 0 0,0 0-1 0 0,0 0 1 0 0,0 0 0 0 0,0 0-1 0 0,0 0 1 0 0,0 0-1 0 0,0 0 1 0 0,0 0 0 0 0,0 1-1 0 0,0-1 1 0 0,0 0-1 0 0,0 0 1 0 0,0 0 0 0 0,0 0-1 0 0,0 0 1 0 0,0 0-1 0 0,0 0 1 0 0,0 0 0 0 0,0 0-1 0 0,0 0 1 0 0,0 1-1 0 0,0-1 1 0 0,0 0 0 0 0,0 0-1 0 0,0 0 1 0 0,0 0-12 0 0,1 0 289 0 0,-1 0 79 0 0,0 0 15 0 0,1-1-294 0 0,-1 1 0 0 0,0 0 0 0 0,0-1 0 0 0,1 1 0 0 0,-1-1 0 0 0,0 1 0 0 0,1-1 0 0 0,-1 1 0 0 0,0 0 0 0 0,1-1 0 0 0,-1 1 0 0 0,0 0 0 0 0,1-1 0 0 0,-1 1 0 0 0,1 0 0 0 0,-1 0 0 0 0,1 0 0 0 0,-1-1 0 0 0,1 1 0 0 0,-1 0 0 0 0,1 0 0 0 0,-1 0 0 0 0,1 0 0 0 0,-1 0-89 0 0,2-1 662 0 0,-6 1-227 0 0,3 0 164 0 0,1 0 1 0 0,0 0-18 0 0,0 0-71 0 0,0 0-30 0 0,7-3 450 0 0,3 2-534 0 0,-8 1-21 0 0,-2 0-7 0 0,2 0-27 0 0,6 0-113 0 0,-6 0-49 0 0,-2 0-11 0 0,0 0-5 0 0,1 1-142 0 0,-1-1 0 0 0,0 0 0 0 0,0 0 0 0 0,0 0 0 0 0,1 1 0 0 0,-1-1 0 0 0,0 0 0 0 0,0 0 0 0 0,0 1 0 0 0,0-1 0 0 0,0 0 0 0 0,1 0 0 0 0,-1 1 0 0 0,0-1 0 0 0,0 0 0 0 0,0 0 0 0 0,0 1 0 0 0,0-1 0 0 0,0 0 0 0 0,0 1 0 0 0,0-1 0 0 0,0 0 0 0 0,0 0 0 0 0,0 1 0 0 0,0-1-22 0 0,0 0 3 0 0,-1 0 1 0 0,1 0-1 0 0,0 0 1 0 0,0 0 0 0 0,0 1-1 0 0,0-1 1 0 0,-1 0-1 0 0,1 0 1 0 0,0 0-1 0 0,0 0 1 0 0,0 0 0 0 0,0 0-1 0 0,0 0 1 0 0,-1 1-1 0 0,1-1 1 0 0,0 0-1 0 0,0 0 1 0 0,0 0 0 0 0,0 0-1 0 0,0 0 1 0 0,0 1-1 0 0,0-1 1 0 0,0 0-1 0 0,0 0 1 0 0,0 0-1 0 0,0 1 1 0 0,0-1 0 0 0,0 0-1 0 0,-1 0 1 0 0,1 0-1 0 0,1 0 1 0 0,-1 1-1 0 0,0-1 1 0 0,0 0 0 0 0,0 0-1 0 0,0 0 1 0 0,0 1-1 0 0,0-1 1 0 0,0 0-1 0 0,0 0 1 0 0,0 0 0 0 0,0 0-1 0 0,0 1 1 0 0,0-1-1 0 0,0 0 1 0 0,1 0-1 0 0,-1 0 1 0 0,0 0 0 0 0,0 0-1 0 0,0 0 1 0 0,0 1-1 0 0,0-1 1 0 0,0 0-1 0 0,1 0 1 0 0,-1 0-1 0 0,0 0 1 0 0,0 0 0 0 0,0 0-1 0 0,1 0-3 0 0,-1 1 5 0 0,0-1-1 0 0,1 0 0 0 0,-1 0 1 0 0,0 1-1 0 0,1-1 1 0 0,-1 0-1 0 0,0 0 0 0 0,1 1 1 0 0,-1-1-1 0 0,0 0 1 0 0,1 1-1 0 0,-1-1 0 0 0,0 1 1 0 0,0-1-1 0 0,0 0 1 0 0,1 1-1 0 0,-1-1 0 0 0,0 1 1 0 0,0-1-1 0 0,0 1 1 0 0,0-1-1 0 0,0 0 0 0 0,0 1 1 0 0,0-1-1 0 0,0 1 1 0 0,0-1-1 0 0,0 1-4 0 0,-1 4 13 0 0,1-4-7 0 0,0 0 1 0 0,0 0 0 0 0,-1 0-1 0 0,1 0 1 0 0,0 0 0 0 0,0 0 0 0 0,0 0-1 0 0,0 0 1 0 0,0 0 0 0 0,1 0-1 0 0,-1 0 1 0 0,0 0 0 0 0,0 0-1 0 0,1 0 1 0 0,-1 0 0 0 0,1 0 0 0 0,-1 0-1 0 0,1 0 1 0 0,-1 0 0 0 0,1 0-1 0 0,-1 0 1 0 0,1 0-7 0 0,0 0 3 0 0,0 0 0 0 0,-1 1 0 0 0,1-1 0 0 0,-1 0 0 0 0,0 0 0 0 0,1 1 0 0 0,-1-1 1 0 0,0 1-1 0 0,0-1 0 0 0,0 0 0 0 0,0 1 0 0 0,0-1 0 0 0,0 0 0 0 0,0 2-3 0 0,-1-2 17 0 0,1 1-1 0 0,0 0 1 0 0,0-1 0 0 0,0 1 0 0 0,0-1-1 0 0,1 1 1 0 0,-1 0 0 0 0,0-1 0 0 0,1 1 0 0 0,-1-1-1 0 0,1 1 1 0 0,-1 0-17 0 0,1 0 32 0 0,-1 0 0 0 0,1 1 0 0 0,-1-1 0 0 0,0 0 0 0 0,0 0 0 0 0,0 1 0 0 0,-1-1 0 0 0,1 0 0 0 0,-1 0 0 0 0,1 1 0 0 0,-1-1 0 0 0,1 0 0 0 0,-2 2-32 0 0,-3 20 41 0 0,1 2 18 0 0,3-22-33 0 0,0-1 0 0 0,1 1 0 0 0,-1-1 0 0 0,1 1 0 0 0,0 0 0 0 0,0-1-1 0 0,0 2-25 0 0,0-4 5 0 0,0 0 0 0 0,0 0-1 0 0,0 0 1 0 0,0 1-1 0 0,0-1 1 0 0,0 0-1 0 0,0 0 1 0 0,-1 0 0 0 0,1 0-1 0 0,0 0 1 0 0,-1 1-1 0 0,1-1 1 0 0,-1 0-1 0 0,0 0 1 0 0,1 0 0 0 0,-1 0-1 0 0,0 1-4 0 0,0-2 3 0 0,0 1 0 0 0,1 0-1 0 0,-1 0 1 0 0,0 0 0 0 0,1 0 0 0 0,-1 0-1 0 0,1 0 1 0 0,0 0 0 0 0,-1 0 0 0 0,1 0 0 0 0,0 0-1 0 0,-1 0 1 0 0,1 0 0 0 0,0 0 0 0 0,0 0-1 0 0,0 0 1 0 0,0 1 0 0 0,0-1 0 0 0,0 0 0 0 0,0 0-1 0 0,1 0 1 0 0,-1 0-3 0 0,3 8 37 0 0,-2-5-31 0 0,1 0-1 0 0,-1 1 0 0 0,0-1 1 0 0,0 1-1 0 0,-1 3-5 0 0,4 7 82 0 0,-4-14-75 0 0,1 0 0 0 0,-1 1 0 0 0,1-1 0 0 0,-1 0 0 0 0,1 1 0 0 0,-1-1 0 0 0,0 0 0 0 0,0 1 0 0 0,0-1-1 0 0,0 0 1 0 0,0 1 0 0 0,0 0-7 0 0,0-1 5 0 0,0-1-1 0 0,0 1 0 0 0,0 0 1 0 0,0-1-1 0 0,0 1 0 0 0,0 0 1 0 0,0-1-1 0 0,0 1 0 0 0,0 0 0 0 0,0 0 1 0 0,0-1-1 0 0,1 1 0 0 0,-1-1 1 0 0,0 1-1 0 0,1 0 0 0 0,-1-1 1 0 0,0 1-1 0 0,1-1 0 0 0,-1 1-4 0 0,1 0 0 0 0,-1-1 0 0 0,1 1 0 0 0,-1 0 0 0 0,0-1 0 0 0,1 1 0 0 0,-1 0 0 0 0,0-1 0 0 0,1 1 0 0 0,-1 0-1 0 0,0-1 1 0 0,0 1 0 0 0,0 0 0 0 0,0-1 0 0 0,0 1 0 0 0,0 0 0 0 0,0 0 0 0 0,0-1 0 0 0,0 1 0 0 0,0 0 0 0 0,0-1 0 0 0,0 1 0 0 0,0 0-1 0 0,-1 0 1 0 0,1 0 0 0 0,-1 11 39 0 0,1-11-36 0 0,0-1-1 0 0,1 1 1 0 0,-1-1 0 0 0,0 1 0 0 0,0-1 0 0 0,0 1-1 0 0,0 0 1 0 0,0-1 0 0 0,0 1 0 0 0,-1-1-1 0 0,1 1 1 0 0,0-1 0 0 0,0 1 0 0 0,0-1-1 0 0,0 1 1 0 0,-1 0 0 0 0,1-1 0 0 0,0 1 0 0 0,0-1-1 0 0,-1 0 1 0 0,1 1 0 0 0,0-1 0 0 0,-1 1-1 0 0,1-1 1 0 0,-1 1 0 0 0,1-1 0 0 0,-1 0-3 0 0,0 1-70 0 0,1-1 2 0 0,0 0-73 0 0,0 0-324 0 0,17 0-6022 0 0,-8 0 645 0 0</inkml:trace>
  <inkml:trace contextRef="#ctx0" brushRef="#br2" timeOffset="535697.963">15635 7088 6448 0 0,'-9'5'478'0'0,"18"-10"1456"0"0,-9 5-985 0 0,3 0-36 0 0,-3-1-866 0 0,0 1-1 0 0,1 0 0 0 0,-1 0 1 0 0,0 0-1 0 0,1 0 0 0 0,-1 0 1 0 0,0 0-1 0 0,1 0 1 0 0,-1 0-1 0 0,0 0 0 0 0,1 0 1 0 0,-1 0-1 0 0,0 0 0 0 0,1 0 1 0 0,-1 0-1 0 0,0 0 0 0 0,1 1 1 0 0,-1-1-1 0 0,0 0 0 0 0,0 0 1 0 0,1 0-1 0 0,-1 0 0 0 0,0 1 1 0 0,1-1-1 0 0,-1 0 0 0 0,0 0 1 0 0,0 1-1 0 0,1-1-46 0 0,2 12 1584 0 0,-2-4-1231 0 0,-1-5-301 0 0,0-1 0 0 0,0 0 0 0 0,0 0 1 0 0,0 1-1 0 0,0-1 0 0 0,-1 0 0 0 0,1 0 0 0 0,-1 0 0 0 0,0 1 0 0 0,0-1 1 0 0,0 1-53 0 0,0-1 44 0 0,0 1 1 0 0,0-1 0 0 0,0 0 0 0 0,1 1 0 0 0,-1-1 0 0 0,1 1 0 0 0,0-1-1 0 0,0 0 1 0 0,-1 2-45 0 0,3 4 129 0 0,-1-7-108 0 0,-1 0 0 0 0,0 0 0 0 0,1 1-1 0 0,-1-1 1 0 0,0 0 0 0 0,0 0 0 0 0,0 0 0 0 0,0 1 0 0 0,0-1 0 0 0,0 0 0 0 0,0 0 0 0 0,0 0 0 0 0,0 1 0 0 0,-1-1-21 0 0,0 2 26 0 0,0-1-7 0 0,1 0 1 0 0,-1-1-1 0 0,0 1 0 0 0,1 0 1 0 0,-1 0-1 0 0,1 0 0 0 0,0 0 0 0 0,0-1 1 0 0,-1 1-1 0 0,1 0 0 0 0,0 0 0 0 0,1 0 1 0 0,-1 0-1 0 0,0 0 0 0 0,1 0 0 0 0,-1 0 1 0 0,1-1-1 0 0,-1 1 0 0 0,1 0 1 0 0,0 1-20 0 0,9 22 128 0 0,-6-16-128 0 0,-1-6 44 0 0,1 1 1 0 0,-1-1-1 0 0,1 0 1 0 0,-1-1-1 0 0,1 1 1 0 0,0 0 0 0 0,0-1-1 0 0,0 0 1 0 0,0 0-1 0 0,0 0 1 0 0,1-1-1 0 0,-1 1 1 0 0,0-1-1 0 0,1 0 1 0 0,-1 0 0 0 0,1-1-1 0 0,0 1 1 0 0,-1-1-1 0 0,1 0 1 0 0,-1 0-1 0 0,5-1-44 0 0,-7 0 68 0 0,1 1 0 0 0,-1-1 0 0 0,1 0 0 0 0,-1 0-1 0 0,1 0 1 0 0,-1-1 0 0 0,0 1 0 0 0,0 0-1 0 0,0-1 1 0 0,0 1 0 0 0,0-1 0 0 0,0 0-1 0 0,0 0 1 0 0,0 0 0 0 0,-1 0 0 0 0,1 0-1 0 0,-1 0 1 0 0,1 0 0 0 0,-1 0 0 0 0,0-1-1 0 0,0 1 1 0 0,1-2-68 0 0,-2 2 18 0 0,1 0 0 0 0,0 0-1 0 0,0 1 1 0 0,0-1 0 0 0,0 0 0 0 0,0 0 0 0 0,0 1-1 0 0,1-1 1 0 0,-1 1 0 0 0,1-1-18 0 0,-1 1 7 0 0,1 0 0 0 0,-1-1 0 0 0,0 1-1 0 0,0 0 1 0 0,0 0 0 0 0,-1 0 0 0 0,1-1 0 0 0,0 1 0 0 0,0-1 0 0 0,-1 1-1 0 0,1 0 1 0 0,-1-1 0 0 0,1 1 0 0 0,-1-1 0 0 0,0 1 0 0 0,1-1 0 0 0,-1 1-1 0 0,0-2-6 0 0,4-34 12 0 0,-3 30 26 0 0,0-1-1 0 0,0 0 1 0 0,-1 0 0 0 0,0 1-1 0 0,-1-5-37 0 0,1-11 65 0 0,1 20-65 0 0,-1 0 0 0 0,0-1 0 0 0,0 1 0 0 0,0-1 0 0 0,-1 1 0 0 0,1 0-1 0 0,-1-1 1 0 0,0-1 0 0 0,-3-8 0 0 0,4 11 0 0 0,0-1 0 0 0,-1 1 0 0 0,1-1 0 0 0,-1 1 0 0 0,0 0 0 0 0,1-1 0 0 0,-1 1 0 0 0,-1 0 0 0 0,1-1 0 0 0,0 1 0 0 0,0 0 0 0 0,-1 0 0 0 0,1 0 0 0 0,-1 0 0 0 0,0 0 0 0 0,-1-1 0 0 0,1 2 0 0 0,-15-10-238 0 0,5 6-122 0 0,1 0-630 0 0,10 4 298 0 0</inkml:trace>
  <inkml:trace contextRef="#ctx0" brushRef="#br2" timeOffset="536042.592">15792 6830 6448 0 0,'32'-12'7284'0'0,"-20"7"-6898"0"0,0 1 0 0 0,0 0 0 0 0,0 1 0 0 0,1 0 0 0 0,0 1-386 0 0,62-6 498 0 0,-53 7-493 0 0,28-1-137 0 0,-37 2-517 0 0,1 0-191 0 0</inkml:trace>
  <inkml:trace contextRef="#ctx0" brushRef="#br2" timeOffset="536590.54">16416 6796 4144 0 0,'0'0'191'0'0,"0"0"178"0"0,0 0 645 0 0,0 0 282 0 0,0 0 59 0 0,0 0-82 0 0,0 0-389 0 0,0 0-168 0 0,0 0-38 0 0,-2 1-37 0 0,0 0-500 0 0,0 0 1 0 0,0 0-1 0 0,0-1 0 0 0,0 1 1 0 0,-1-1-1 0 0,1 1 0 0 0,0-1 1 0 0,-1 0-1 0 0,1 0 0 0 0,0 0-141 0 0,0 0 395 0 0,-11 3-79 0 0,-6 0-79 0 0,-1-2 1 0 0,0 0-1 0 0,0-1 0 0 0,1-2 1 0 0,-12-1-238 0 0,27 3-2 0 0,3 0-2 0 0,0 0 0 0 0,0 0 0 0 0,0 0 1 0 0,-1 0-1 0 0,1 0 0 0 0,0 0 0 0 0,0-1 0 0 0,0 1 0 0 0,0 0 0 0 0,0-1 0 0 0,0 1 0 0 0,0-1 0 0 0,0 1 0 0 0,0-1 0 0 0,0 0 1 0 0,0 1 3 0 0,0-22 12 0 0,2 21-8 0 0,-1 0 1 0 0,1-1-1 0 0,0 1 1 0 0,-1 0-1 0 0,1 1 1 0 0,0-1-1 0 0,-1 0 1 0 0,1 0 0 0 0,0 0-1 0 0,0 0 1 0 0,0 1-1 0 0,0-1 1 0 0,0 0-1 0 0,0 1 1 0 0,0-1 0 0 0,0 0-5 0 0,8-6 40 0 0,-8 2-16 0 0,-1 5-22 0 0,0 0 0 0 0,0-1 0 0 0,0 1 0 0 0,0-1 0 0 0,0 1 0 0 0,1 0-1 0 0,-1-1 1 0 0,0 1 0 0 0,0 0 0 0 0,0-1 0 0 0,1 1 0 0 0,-1 0 0 0 0,0-1 0 0 0,0 1 0 0 0,1 0-1 0 0,-1-1 1 0 0,0 1 0 0 0,1 0 0 0 0,-1 0 0 0 0,0 0 0 0 0,1-1-2 0 0,5-3 8 0 0,-4 3-8 0 0,0-1 0 0 0,0 1 0 0 0,0-1 0 0 0,0 1 0 0 0,-1-1 1 0 0,1 0-1 0 0,0 1 0 0 0,-1-1 0 0 0,1 0 0 0 0,-1 0 1 0 0,1 0-1 0 0,-1-1 0 0 0,0 1 0 0 0,0 0 0 0 0,0 0 1 0 0,0-2-1 0 0,0 2 0 0 0,-1 0 0 0 0,1 0 0 0 0,0 0 0 0 0,0 0 0 0 0,0 0 0 0 0,0 0 0 0 0,0 0 0 0 0,1 0 0 0 0,-1 0 0 0 0,1 0 0 0 0,0-1 0 0 0,11-15 0 0 0,-13 17 0 0 0,0 1 0 0 0,1-1 0 0 0,-1 1 0 0 0,0-1 0 0 0,0 0 0 0 0,1 1 0 0 0,-1-1 0 0 0,0 1 0 0 0,1-1 0 0 0,-1 1 0 0 0,1-1 0 0 0,-1 1 0 0 0,1 0 0 0 0,-1-1 0 0 0,1 1 0 0 0,-1-1 0 0 0,1 1 0 0 0,-1 0 0 0 0,1-1 0 0 0,0 1 0 0 0,14-10 0 0 0,-10 4 0 0 0,-4 6 0 0 0,0-1 0 0 0,0 0 0 0 0,-1 0 0 0 0,1 1 0 0 0,0-1 0 0 0,0 0 0 0 0,0 1 0 0 0,0-1 0 0 0,0 1 0 0 0,0-1 0 0 0,0 1 0 0 0,0 0 0 0 0,1-1 0 0 0,-1 1 0 0 0,0 0 0 0 0,0 0 0 0 0,0 0 0 0 0,0 0 0 0 0,0 0 0 0 0,0 0 0 0 0,1 0 0 0 0,6-2 10 0 0,-7 2 44 0 0,-1 0 10 0 0,3 5 0 0 0,-12 31 10 0 0,9-34-67 0 0,-3 13 16 0 0,1 1 1 0 0,1 13-24 0 0,-2-6 32 0 0,2-19-21 0 0,0 0-1 0 0,0-1 1 0 0,1 1 0 0 0,0 0-1 0 0,0 0 1 0 0,0-1-1 0 0,0 1 1 0 0,1 0-11 0 0,-1-2 3 0 0,1 2-2 0 0,0-1-1 0 0,-1 0 1 0 0,1 0 0 0 0,-1 0 0 0 0,0 1-1 0 0,0-1 1 0 0,0 0 0 0 0,0 0 0 0 0,-1 0-1 0 0,0 3 0 0 0,-4 43 1 0 0,3-23 16 0 0,2-22-3 0 0,0 0 0 0 0,0-1 1 0 0,0 1-1 0 0,0 0 0 0 0,-1 0 1 0 0,0-1-1 0 0,-1 4-14 0 0,1-4-18 0 0,-1 1 1 0 0,1-1 0 0 0,0 1-1 0 0,0-1 1 0 0,0 1-1 0 0,0 0 1 0 0,1 0 17 0 0,1 11-4433 0 0,2-7-729 0 0</inkml:trace>
  <inkml:trace contextRef="#ctx0" brushRef="#br2" timeOffset="537221.549">16643 7127 7368 0 0,'31'-66'800'0'0,"-30"65"-683"0"0,-1 1 0 0 0,0 0 1 0 0,0 0-1 0 0,0 0 1 0 0,0-1-1 0 0,0 1 0 0 0,1 0 1 0 0,-1-1-1 0 0,0 1 0 0 0,0 0 1 0 0,0 0-1 0 0,0-1 0 0 0,0 1 1 0 0,0 0-1 0 0,0-1 0 0 0,0 1 1 0 0,0 0-1 0 0,0 0 1 0 0,0-1-1 0 0,0 1 0 0 0,0 0 1 0 0,0 0-1 0 0,0-1 0 0 0,-1 1 1 0 0,1 0-1 0 0,0-1 0 0 0,0 1 1 0 0,0 0-1 0 0,0 0 1 0 0,0 0-1 0 0,-1-1 0 0 0,1 1 1 0 0,0 0-1 0 0,0 0 0 0 0,0-1 1 0 0,-1 1-1 0 0,1 0 0 0 0,0 0 1 0 0,0 0-1 0 0,-1 0 0 0 0,1 0 1 0 0,0-1-1 0 0,0 1 1 0 0,-1 0-1 0 0,1 0 0 0 0,0 0-117 0 0,-2 2 235 0 0,0 0 0 0 0,0-1 0 0 0,-1 1 0 0 0,1-1 0 0 0,0 0 0 0 0,-1 0 0 0 0,1 0 0 0 0,-2 1-235 0 0,-13 6 432 0 0,-10 7 332 0 0,20-11-605 0 0,-1 0-1 0 0,1 0 1 0 0,0 1 0 0 0,0 0-1 0 0,1 0 1 0 0,0 1 0 0 0,0 0-1 0 0,-4 4-158 0 0,8-8 18 0 0,0 1 0 0 0,0-1 0 0 0,1 0 0 0 0,-1 1-1 0 0,1-1 1 0 0,0 1 0 0 0,0-1 0 0 0,-1 2-18 0 0,2-2 0 0 0,0 0 0 0 0,-1-1 0 0 0,1 1 0 0 0,0 0 0 0 0,0-1 0 0 0,1 1 1 0 0,-1 0-1 0 0,0 0 0 0 0,1-1 0 0 0,-1 1 0 0 0,1-1 0 0 0,-1 1 0 0 0,1 0 0 0 0,0-1 0 0 0,0 1 0 0 0,2 4 0 0 0,0-1 0 0 0,1 0 0 0 0,0 0 0 0 0,0 0 0 0 0,1 0-1 0 0,2 2 1 0 0,15 18 13 0 0,-14-16 18 0 0,0 0 0 0 0,0 0-1 0 0,4 2-30 0 0,11 12 32 0 0,-20-21-32 0 0,6 9 90 0 0,-9-11-77 0 0,0 1 1 0 0,1 0-1 0 0,-1-1 0 0 0,0 1 1 0 0,0 0-1 0 0,0-1 1 0 0,0 1-1 0 0,0 0 0 0 0,0-1 1 0 0,0 1-1 0 0,0-1 1 0 0,0 1-1 0 0,0 0 0 0 0,0-1 1 0 0,0 1-1 0 0,0 0 1 0 0,0-1-1 0 0,-1 1 0 0 0,1 0 1 0 0,0-1-1 0 0,0 1 1 0 0,-1-1-1 0 0,1 1 1 0 0,0-1-1 0 0,-1 1 0 0 0,1-1 1 0 0,-1 1-1 0 0,1-1 1 0 0,-1 1-1 0 0,1-1 0 0 0,-1 1 1 0 0,1-1-1 0 0,-1 0-13 0 0,-17 13 367 0 0,7-8-126 0 0,0 0 0 0 0,-1-1 1 0 0,1-1-1 0 0,-1 0 0 0 0,0-1 0 0 0,-7 1-241 0 0,-21 2-1898 0 0,14-2-2077 0 0,-7 0-2321 0 0</inkml:trace>
  <inkml:trace contextRef="#ctx0" brushRef="#br2" timeOffset="546053.062">14075 7939 5064 0 0,'5'-22'231'0'0,"-1"2"1953"0"0,1 0-1 0 0,4-9-2183 0 0,-5 14 531 0 0,-3 12-277 0 0,-1 1 0 0 0,1-1 0 0 0,0 0 1 0 0,0 1-1 0 0,0-1 0 0 0,0 0 0 0 0,1 1 0 0 0,-1 0 0 0 0,1-1 0 0 0,1-1-254 0 0,2-7 703 0 0,-1-1 1636 0 0,-3 12-2304 0 0,-1 0-1 0 0,0 0 0 0 0,1-1 0 0 0,-1 1 1 0 0,1 0-1 0 0,-1 0 0 0 0,0 0 0 0 0,1 0 0 0 0,-1 0 1 0 0,1 0-1 0 0,-1 0 0 0 0,0-1 0 0 0,1 1 1 0 0,-1 0-1 0 0,1 0 0 0 0,-1 0 0 0 0,0 1 0 0 0,1-1 1 0 0,-1 0-1 0 0,1 0 0 0 0,-1 0 0 0 0,0 0 1 0 0,1 0-1 0 0,-1 0 0 0 0,0 1 0 0 0,1-1 0 0 0,-1 0 1 0 0,0 0-1 0 0,1 0 0 0 0,-1 1 0 0 0,0-1 1 0 0,1 0-35 0 0,1 2 18 0 0,-1-1 0 0 0,1 0 1 0 0,-1 1-1 0 0,1-1 1 0 0,-1 1-1 0 0,0-1 1 0 0,1 1-1 0 0,-1 0 1 0 0,0-1-1 0 0,0 1 1 0 0,0 0-1 0 0,0 0 1 0 0,-1 0-1 0 0,1 0 1 0 0,0 0-1 0 0,-1 0 0 0 0,1 0-18 0 0,0 6 210 0 0,0 1 0 0 0,0-1-1 0 0,-1 7-209 0 0,2 8 49 0 0,-1 4 88 0 0,0 0 0 0 0,-2 0 0 0 0,-1 0-1 0 0,-4 16-136 0 0,3-18 87 0 0,-4 21 621 0 0,-4 9-708 0 0,3-16 418 0 0,7-37-393 0 0,1-1 0 0 0,0 1 0 0 0,0 0 0 0 0,0-1 0 0 0,0 1 0 0 0,0-1 0 0 0,0 1 0 0 0,1-1 0 0 0,-1 1 0 0 0,0-1-1 0 0,1 1 1 0 0,-1-1 0 0 0,1 1 0 0 0,0-1 0 0 0,-1 0 0 0 0,1 1 0 0 0,0-1 0 0 0,0 0 0 0 0,0 1 0 0 0,0-1 0 0 0,0 0 0 0 0,0 0-1 0 0,0 0 1 0 0,0 0 0 0 0,1 0 0 0 0,-1 0 0 0 0,0 0 0 0 0,0 0 0 0 0,1-1 0 0 0,-1 1 0 0 0,1 0 0 0 0,-1-1 0 0 0,2 1-25 0 0,4 1 56 0 0,-1 0 0 0 0,1 0 0 0 0,0-1 1 0 0,-1 0-1 0 0,1 0 0 0 0,0-1 0 0 0,2 0-56 0 0,25 0 145 0 0,14 1 318 0 0,23-5-463 0 0,1 2 111 0 0,-46 2-94 0 0,0-1-1 0 0,4-2-16 0 0,-5 6-1405 0 0,-13-3-182 0 0</inkml:trace>
  <inkml:trace contextRef="#ctx0" brushRef="#br2" timeOffset="547450.057">14550 8219 11600 0 0,'0'0'530'0'0,"0"0"-7"0"0,0 0-322 0 0,13-7 314 0 0,-8 4-78 0 0,0 1-1 0 0,-1 0 1 0 0,1 0 0 0 0,1 0 0 0 0,3 0-437 0 0,19-8 974 0 0,-6-2-553 0 0,-1-1 0 0 0,8-8-421 0 0,-26 20 89 0 0,38-26 1535 0 0,-39 26-1907 0 0,-2 1 289 0 0,0 0 0 0 0,0 0 0 0 0,0 0 0 0 0,0 0 0 0 0,1 0-1 0 0,-1 0 1 0 0,0 0 0 0 0,0 0 0 0 0,0 0 0 0 0,0 0 0 0 0,0 0-1 0 0,0 0 1 0 0,0 0 0 0 0,0 0 0 0 0,0 0 0 0 0,0 0 0 0 0,1 0-1 0 0,-1 0 1 0 0,0 0 0 0 0,0 0 0 0 0,0 0 0 0 0,0 0 0 0 0,0 0-1 0 0,0 0 1 0 0,0 0 0 0 0,0 0 0 0 0,0 0 0 0 0,0-1 0 0 0,0 1-1 0 0,0 0 1 0 0,0 0 0 0 0,0 0 0 0 0,0 0 0 0 0,1 0 0 0 0,-1 0-1 0 0,0 0 1 0 0,0 0 0 0 0,0 0 0 0 0,0 0 0 0 0,0 0 0 0 0,0-1-1 0 0,0 1 1 0 0,0 0 0 0 0,0 0 0 0 0,0 0 0 0 0,0 0 0 0 0,0 0-1 0 0,0 0 1 0 0,0 0 0 0 0,0 0 0 0 0,0 0 0 0 0,0 0 0 0 0,0-1-1 0 0,-1 1 1 0 0,1 0 0 0 0,0 0 0 0 0,0 0 0 0 0,0 0 0 0 0,0 0-1 0 0,0 0 1 0 0,0 0 0 0 0,0 0 0 0 0,0 0 0 0 0,0 0 0 0 0,0 0-1 0 0,0 0 1 0 0,0 0-6 0 0,-5-5 309 0 0,1 3-545 0 0,0 1-1 0 0,0 0 0 0 0,-1-1 0 0 0,1 1 1 0 0,-4 0 236 0 0,-14-4 187 0 0,20 5-167 0 0,0 0-1 0 0,1 0 1 0 0,-1 1-1 0 0,1-1 1 0 0,-1 1-1 0 0,0-1 1 0 0,1 1-1 0 0,-1-1 1 0 0,1 1-1 0 0,0 0 1 0 0,-1 0-1 0 0,1 0 0 0 0,0 0 1 0 0,-1 0-1 0 0,1 1-19 0 0,-10 13 292 0 0,10-14-220 0 0,-2 7 60 0 0,-6 17-26 0 0,9-24-101 0 0,-1 0 1 0 0,1-1 0 0 0,0 1-1 0 0,0 0 1 0 0,0-1-1 0 0,0 1 1 0 0,0 0 0 0 0,0 0-1 0 0,0-1 1 0 0,0 1 0 0 0,0 0-1 0 0,0 0 1 0 0,0-1-1 0 0,0 1 1 0 0,0 0 0 0 0,0 0-1 0 0,1-1 1 0 0,-1 1-1 0 0,0 0 1 0 0,1-1 0 0 0,-1 1-1 0 0,0 0 1 0 0,1-1 0 0 0,-1 1-1 0 0,1 0-5 0 0,2 3 20 0 0,-1 10 116 0 0,-1-12-114 0 0,-1 1 0 0 0,0-1 0 0 0,1 1 0 0 0,0-1-1 0 0,-1 0 1 0 0,1 0 0 0 0,0 1 0 0 0,0-1 0 0 0,0 0-1 0 0,1 1-21 0 0,0-1 32 0 0,1 4 35 0 0,1-1 0 0 0,0 0 1 0 0,0 0-1 0 0,4 3-67 0 0,-7-6 10 0 0,1-1 1 0 0,-1 0-1 0 0,1 0 0 0 0,0 1 1 0 0,0-1-1 0 0,0 0 1 0 0,0 0-1 0 0,0-1 0 0 0,0 1 1 0 0,0 0-1 0 0,0-1 0 0 0,0 1 1 0 0,0-1-1 0 0,0 0 1 0 0,0 0-1 0 0,2 1-10 0 0,19 0 63 0 0,-17 0-40 0 0,0-1 0 0 0,0 0-1 0 0,-1 0 1 0 0,1 0-1 0 0,0 0 1 0 0,0-1 0 0 0,-1 0-1 0 0,1 0 1 0 0,1-1-23 0 0,13-5 67 0 0,-13 5-34 0 0,1-1 0 0 0,-1 0 0 0 0,0 0 1 0 0,0 0-1 0 0,0-1 0 0 0,0 0 1 0 0,-1-1-1 0 0,2 0-33 0 0,6-7 39 0 0,-1 0 1 0 0,0 0-1 0 0,-1-1 1 0 0,0-1-1 0 0,9-14-39 0 0,22-41 0 0 0,-42 67 0 0 0,0 0 0 0 0,-1 0 0 0 0,1 0 0 0 0,-1 0 0 0 0,0 0 0 0 0,1 0 0 0 0,-1 0 0 0 0,0 0 0 0 0,0 0 0 0 0,0 0 0 0 0,-1 0 0 0 0,1 0 0 0 0,0 0 0 0 0,-1 0 0 0 0,1 0 0 0 0,-1 1 0 0 0,0-1 0 0 0,-2-14 0 0 0,-6-16 0 0 0,9 29 6 0 0,0 2-9 0 0,0 1-1 0 0,-1-1 1 0 0,1 1 0 0 0,0 0 0 0 0,0-1 0 0 0,-1 1 0 0 0,1 0 0 0 0,0-1 0 0 0,0 1 0 0 0,-1 0-1 0 0,1-1 1 0 0,0 1 0 0 0,-1 0 0 0 0,1 0 0 0 0,0-1 0 0 0,-1 1 0 0 0,1 0 0 0 0,0 0 0 0 0,-1-1-1 0 0,1 1 1 0 0,-1 0 3 0 0,-3-1-26 0 0,-1 14-145 0 0,-8 15 49 0 0,10-21 98 0 0,-1 0-1 0 0,1 0 1 0 0,0 1 0 0 0,1-1 0 0 0,-1 1 0 0 0,2 0 0 0 0,-1 1 24 0 0,-13 80-12 0 0,9-50 12 0 0,4-24 0 0 0,0 0 0 0 0,0 12 0 0 0,-3 26 106 0 0,1-20-41 0 0,1-8-7 0 0,2-20-49 0 0,0 0 0 0 0,0 1 0 0 0,1-1-1 0 0,0 1 1 0 0,0-1 0 0 0,0 0-1 0 0,1 1 1 0 0,0 2-9 0 0,0 8 67 0 0,-1-13-52 0 0,0-1 0 0 0,0 1 0 0 0,1 0 0 0 0,-1 0 0 0 0,1 0 0 0 0,-1-1 0 0 0,1 1 0 0 0,0 0 0 0 0,0-1 0 0 0,0 1 0 0 0,0 0 0 0 0,0-1 0 0 0,1 1 0 0 0,0 0-15 0 0,-1-1 15 0 0,1-1 0 0 0,-1 1 0 0 0,0-1-1 0 0,1 1 1 0 0,-1-1 0 0 0,1 0 0 0 0,0 0-1 0 0,-1 1 1 0 0,1-1 0 0 0,0 0-1 0 0,0-1 1 0 0,-1 1 0 0 0,1 0 0 0 0,0 0-1 0 0,0-1 1 0 0,0 1 0 0 0,0-1 0 0 0,0 0-1 0 0,0 1 1 0 0,0-1 0 0 0,0 0 0 0 0,0 0-1 0 0,0-1 1 0 0,0 1 0 0 0,0 0 0 0 0,0 0-1 0 0,0-1 1 0 0,0 0 0 0 0,0 1-1 0 0,0-1 1 0 0,0 0 0 0 0,0 0 0 0 0,-1 0-1 0 0,1 0 1 0 0,0 0 0 0 0,-1 0 0 0 0,1-1-15 0 0,5-4 49 0 0,-5 5-36 0 0,-1 0 0 0 0,0 0 0 0 0,1 0 0 0 0,-1 0 0 0 0,0 0 0 0 0,0 0 0 0 0,0 0 0 0 0,0 0 0 0 0,0-1 0 0 0,0 1 0 0 0,0 0 0 0 0,-1-1 0 0 0,1 1 0 0 0,0-1 0 0 0,-1 1 0 0 0,1-1 0 0 0,-1 1 0 0 0,0-1-1 0 0,1 0 1 0 0,-1 1 0 0 0,0-1 0 0 0,0 0-13 0 0,0-2 19 0 0,0 0 0 0 0,0 1-1 0 0,-1-1 1 0 0,1 0-1 0 0,-1 1 1 0 0,0-1 0 0 0,0 0-1 0 0,-1 1 1 0 0,1-1-1 0 0,-1 1 1 0 0,1 0 0 0 0,-1-1-1 0 0,-1 0-18 0 0,-3-3 22 0 0,0 0-1 0 0,0 0 1 0 0,0 1 0 0 0,-6-4-22 0 0,-2-2 39 0 0,12 10-39 0 0,1 1 0 0 0,-1 0 0 0 0,0 0 0 0 0,0 0 0 0 0,1 0 0 0 0,-1 0 0 0 0,0 0 0 0 0,0 1 0 0 0,0-1 0 0 0,0 1 0 0 0,-1-1 0 0 0,-15-5 0 0 0,11 3 0 0 0,0 0 0 0 0,0 0 0 0 0,-7-1 0 0 0,14 4 0 0 0,-1 0 0 0 0,1-1 0 0 0,0 1 0 0 0,-1 0 1 0 0,1 0-1 0 0,-1-1 0 0 0,1 1 0 0 0,0 0 0 0 0,-1 0 0 0 0,1 0 0 0 0,-1 0 0 0 0,1 0 0 0 0,-1 0 0 0 0,1 0 0 0 0,0 0 0 0 0,-1 0 0 0 0,1 0 0 0 0,-1 0 0 0 0,1 0 0 0 0,-1 0 0 0 0,1 0 0 0 0,0 0 0 0 0,-1 0 0 0 0,1 0 0 0 0,-1 1 0 0 0,1-1 0 0 0,-1 0 0 0 0,-7-3-11 0 0,28-5-43 0 0,11 5 16 0 0,0-2 0 0 0,0-1-1 0 0,-1-2 1 0 0,0-1-1 0 0,2-2 39 0 0,-22 7 0 0 0,0 0 0 0 0,0 0 0 0 0,-1-1 0 0 0,1-1 0 0 0,-1 1 0 0 0,0-2 0 0 0,-1 1 0 0 0,0-1 0 0 0,6-6 0 0 0,-3 1 26 0 0,0 1 0 0 0,0 1 0 0 0,1 0-26 0 0,4-4 6 0 0,-13 11-26 0 0,0 0-1 0 0,0-1 0 0 0,-1 0 0 0 0,0 1 1 0 0,1-1-1 0 0,-1 0 0 0 0,-1 0 1 0 0,1-1-1 0 0,-1 1 0 0 0,1 0 0 0 0,-1-1 21 0 0,12-27-189 0 0,-7 15 81 0 0,-6 8 35 0 0,-8-3-17 0 0,5 11 26 0 0,-18-3-132 0 0,19 3 92 0 0,0 2 18 0 0,0 0 84 0 0,1-1 0 0 0,-1 1 0 0 0,1 0 1 0 0,-1-1-1 0 0,0 1 0 0 0,1 0 0 0 0,-1 0 1 0 0,1 0-1 0 0,0 0 0 0 0,-1 1 0 0 0,1-1 1 0 0,0 0-1 0 0,0 1 0 0 0,0-1 0 0 0,0 0 1 0 0,0 1-1 0 0,0 0 0 0 0,0-1 0 0 0,-1 2 2 0 0,-2 5-41 0 0,3-5 28 0 0,-1 0-1 0 0,1 0 1 0 0,-1 0 0 0 0,1 0-1 0 0,0 0 1 0 0,0 1 0 0 0,0-1-1 0 0,0 0 1 0 0,1 1 0 0 0,0-1-1 0 0,-1 1 14 0 0,1-1-7 0 0,0 0 0 0 0,-1-1 0 0 0,0 1-1 0 0,1 0 1 0 0,-1 0 0 0 0,0-1-1 0 0,-1 1 1 0 0,1 0 0 0 0,0-1 0 0 0,-1 2 7 0 0,-7 15-41 0 0,6 13-8 0 0,3-28 41 0 0,0 0 0 0 0,-1 0 0 0 0,1 0 0 0 0,-1 0 0 0 0,1 0 1 0 0,-1 0-1 0 0,0 0 0 0 0,-1-1 0 0 0,1 1 0 0 0,-1 0 8 0 0,2-4-1 0 0,-2 4 1 0 0,0 0-1 0 0,0-1 0 0 0,0 1 0 0 0,1 0 1 0 0,-1 0-1 0 0,1 0 0 0 0,0 0 0 0 0,0 0 0 0 0,1 0 1 0 0,-1 0-1 0 0,1 0 0 0 0,0 0 0 0 0,0 1 1 0 0,0-2 0 0 0,0 0 0 0 0,-1 1 0 0 0,1-1 0 0 0,-1 0 0 0 0,1 1 0 0 0,-1-1 0 0 0,0 0 0 0 0,0 1 0 0 0,-1 0 0 0 0,1-1 0 0 0,0 0 0 0 0,1 1 0 0 0,-1-1 0 0 0,0 1 0 0 0,1 0 0 0 0,0-1 0 0 0,0 3 0 0 0,4 13 0 0 0,-3-17 1 0 0,0 1 1 0 0,0 0-1 0 0,-1 0 0 0 0,1 0 1 0 0,-1 0-1 0 0,0-1 1 0 0,0 1-1 0 0,0 3-1 0 0,0-1 30 0 0,-1 1 0 0 0,1 0-1 0 0,0-1 1 0 0,0 1 0 0 0,0 0 0 0 0,2 3-30 0 0,-2 16 217 0 0,-1-22-163 0 0,1 0 0 0 0,0 0 0 0 0,0 1 1 0 0,0-1-1 0 0,0 0 0 0 0,1 3-54 0 0,0 16 437 0 0,-1-21-424 0 0,0 1 1 0 0,0 0-1 0 0,0 0 1 0 0,0 0 0 0 0,0-1-1 0 0,0 1 1 0 0,0 0 0 0 0,1 0-1 0 0,-1-1 1 0 0,1 1 0 0 0,-1 0-1 0 0,1-1 1 0 0,0 1-1 0 0,-1 0 1 0 0,1-1 0 0 0,0 1-1 0 0,1 0-13 0 0,2 4 23 0 0,-3-6-21 0 0,-1 1 0 0 0,0-1 0 0 0,0 0 0 0 0,1 1 0 0 0,-1-1-1 0 0,0 0 1 0 0,1 1 0 0 0,-1-1 0 0 0,0 0 0 0 0,1 1 0 0 0,-1-1-1 0 0,0 0 1 0 0,1 0 0 0 0,-1 1 0 0 0,1-1 0 0 0,-1 0 0 0 0,1 0-1 0 0,-1 0 1 0 0,0 1 0 0 0,1-1 0 0 0,-1 0 0 0 0,1 0 0 0 0,-1 0-1 0 0,1 0 1 0 0,-1 0 0 0 0,1 0 0 0 0,-1 0 0 0 0,1 0 0 0 0,-1 0-1 0 0,0 0 1 0 0,1-1-2 0 0,1 1 78 0 0,-1 0 3 0 0,3 0-49 0 0,0 0 1 0 0,0-1-1 0 0,1 1 0 0 0,-1-1 1 0 0,0 0-1 0 0,0-1 1 0 0,-1 1-1 0 0,1-1 0 0 0,3-1-32 0 0,32-22 260 0 0,-39 25-260 0 0,3-2 20 0 0,0-1 1 0 0,0 0-1 0 0,0 0 1 0 0,-1 0-1 0 0,0 0 0 0 0,1-1 1 0 0,-1 1-1 0 0,1-3-20 0 0,14-30 295 0 0,-17 34-288 0 0,0 1-1 0 0,1-1 1 0 0,-1 1 0 0 0,0-1-1 0 0,0 1 1 0 0,0-1-1 0 0,0 1 1 0 0,0-1 0 0 0,0 1-1 0 0,0-1 1 0 0,-1 1-1 0 0,1-1 1 0 0,-1 1-1 0 0,1-1 1 0 0,-1 0-7 0 0,0 1 0 0 0,1-1-1 0 0,-1 0 1 0 0,1 0 0 0 0,-1 0-1 0 0,1 0 1 0 0,0 0 0 0 0,0 0 0 0 0,0 0-1 0 0,0-1 1 0 0,1-5 1 0 0,0 7-1 0 0,-1 0 1 0 0,0 0-1 0 0,1 0 0 0 0,-1-1 1 0 0,0 1-1 0 0,0 0 0 0 0,0 0 1 0 0,1 0-1 0 0,-1 0 0 0 0,-1 0 0 0 0,1 0 1 0 0,0-1-1 0 0,0 1 0 0 0,0 0 1 0 0,0 0-1 0 0,-1 0 0 0 0,1 0 1 0 0,-1 0-1 0 0,1 0 0 0 0,-1 0 0 0 0,1 0 1 0 0,-1 0-1 0 0,1 0 0 0 0,-1 0 1 0 0,0 0-1 0 0,0 0 0 0 0,1 1 0 0 0,-1-1 1 0 0,0 0-1 0 0,0 0 0 0 0,0 1 1 0 0,0-1-1 0 0,0 1 0 0 0,-22-15 55 0 0,15 11-56 0 0,1 0 1 0 0,0 0 0 0 0,0-1-1 0 0,0-1 1 0 0,1 2-95 0 0,1 1 0 0 0,0 0 0 0 0,-1 1 0 0 0,0-1 0 0 0,0 1 0 0 0,1 0 0 0 0,-1 1 0 0 0,-1-1 0 0 0,1 1 0 0 0,-5 0 95 0 0,-4-1-1300 0 0,12 0-146 0 0,3 2-66 0 0</inkml:trace>
  <inkml:trace contextRef="#ctx0" brushRef="#br2" timeOffset="547932.65">15677 8069 10944 0 0,'0'0'497'0'0,"-2"0"-8"0"0,-6 0-311 0 0,10-2-93 0 0,5 0 364 0 0,0 0 0 0 0,1 0 0 0 0,-1 0 0 0 0,1 1-449 0 0,26-7 1251 0 0,-23 5-958 0 0,0 1 0 0 0,-1-1 1 0 0,1 2-1 0 0,0 0 0 0 0,10 0-293 0 0,58 4 1118 0 0,-17 0-899 0 0,-23-3-89 0 0,26 5-130 0 0,-32-4-824 0 0,-19-1-149 0 0</inkml:trace>
  <inkml:trace contextRef="#ctx0" brushRef="#br2" timeOffset="548219.517">15783 8156 12440 0 0,'-6'-3'210'0'0,"5"3"-149"0"0,0-1 0 0 0,-1 1 0 0 0,1-1 0 0 0,0 1 0 0 0,0 0 0 0 0,0-1 0 0 0,0 1 0 0 0,-1 0 0 0 0,1 0 0 0 0,0 0 0 0 0,0 0 0 0 0,0 0 0 0 0,-1 0 0 0 0,1 0 0 0 0,-1 0-61 0 0,-12 5 144 0 0,14-5-133 0 0,0 0-1 0 0,0 0 1 0 0,0 0-1 0 0,0 0 0 0 0,0 0 1 0 0,0 1-1 0 0,0-1 1 0 0,0 0-1 0 0,0 0 0 0 0,0 0 1 0 0,0 0-1 0 0,-1 0 1 0 0,1 0-1 0 0,0 0 0 0 0,0 0 1 0 0,0 0-1 0 0,0 0 1 0 0,0 0-1 0 0,0 0 0 0 0,0 1 1 0 0,0-1-1 0 0,0 0 1 0 0,0 0-1 0 0,0 0 0 0 0,0 0 1 0 0,0 0-1 0 0,0 0 1 0 0,0 0-1 0 0,0 0 0 0 0,0 0 1 0 0,0 0-1 0 0,0 1 1 0 0,0-1-1 0 0,0 0 0 0 0,0 0 1 0 0,0 0-1 0 0,0 0 0 0 0,0 0 1 0 0,1 0-1 0 0,-1 0 1 0 0,0 0-1 0 0,0 0 0 0 0,0 0 1 0 0,0 0-1 0 0,0 0 1 0 0,0 1-1 0 0,0-1 0 0 0,0 0 1 0 0,0 0-1 0 0,0 0 1 0 0,0 0-1 0 0,0 0 0 0 0,0 0 1 0 0,1 0-1 0 0,-1 0 1 0 0,0 0-1 0 0,0 0-10 0 0,17 4 1548 0 0,-13-3-1221 0 0,27 4 514 0 0,0-1 0 0 0,0-1 0 0 0,1-2 1 0 0,24-2-842 0 0,7 0 335 0 0,-1 4-278 0 0,-37 0-2568 0 0,-14-1 1551 0 0</inkml:trace>
  <inkml:trace contextRef="#ctx0" brushRef="#br2" timeOffset="549850.104">16356 7850 4144 0 0,'13'-5'440'0'0,"-1"-2"686"0"0,-1 1-1 0 0,2 1 1 0 0,-1 0 0 0 0,1 0-1 0 0,-1 1 1 0 0,2 1-1126 0 0,23-5 2566 0 0,19-2-2566 0 0,-38 8 313 0 0,0 0 1 0 0,-1 1 0 0 0,1 1 0 0 0,0 0-1 0 0,0 1 1 0 0,0 2 0 0 0,-1-1 0 0 0,1 2-1 0 0,8 3-313 0 0,-19-4 264 0 0,1 0-1 0 0,-1 0 1 0 0,0 1-1 0 0,0 0 0 0 0,0 0 1 0 0,-1 1-264 0 0,-3-4-11 0 0,-1 1 1 0 0,0-1 0 0 0,0 1 0 0 0,0 0 0 0 0,0-1 0 0 0,-1 1 0 0 0,1 0 0 0 0,0 0 0 0 0,-1 1-1 0 0,0-1 1 0 0,1 0 0 0 0,-1 0 0 0 0,0 1 0 0 0,0-1 0 0 0,0 1 0 0 0,0-1 0 0 0,-1 1 0 0 0,1-1-1 0 0,0 3 11 0 0,-2-3-8 0 0,1 0 0 0 0,0 0 0 0 0,0 0-1 0 0,-1 0 1 0 0,1-1 0 0 0,-1 1 0 0 0,0 0 0 0 0,0 0-1 0 0,0 0 1 0 0,1-1 0 0 0,-1 1 0 0 0,-1-1-1 0 0,1 1 1 0 0,0 0 0 0 0,0-1 0 0 0,-1 0-1 0 0,1 1 1 0 0,-2 0 8 0 0,-3 3 68 0 0,-1 0 0 0 0,0-1 0 0 0,-6 4-68 0 0,0-1 60 0 0,5-3-38 0 0,0 1 0 0 0,-1-2 0 0 0,0 1-1 0 0,0-2 1 0 0,-7 3-22 0 0,-20 6 13 0 0,25-7-76 0 0,0-1 0 0 0,0 0 1 0 0,0-1-1 0 0,0 0 0 0 0,-3 0 63 0 0,13-2-22 0 0,-1-1-1 0 0,0 1 1 0 0,0 0-1 0 0,0-1 0 0 0,1 1 1 0 0,-1-1-1 0 0,0 0 1 0 0,0 1-1 0 0,1-1 0 0 0,-1 0 1 0 0,1 0-1 0 0,-1 0 0 0 0,1 0 1 0 0,-1-1-1 0 0,1 1 1 0 0,-1 0-1 0 0,1 0 0 0 0,0-1 1 0 0,0 1-1 0 0,0-1 1 0 0,0 1-1 0 0,0-1 0 0 0,0 0 1 0 0,0 1-1 0 0,0-1 0 0 0,0 0 23 0 0,2 1-6 0 0,-1 1 0 0 0,0-1-1 0 0,0 1 1 0 0,1 0 0 0 0,-1-1-1 0 0,0 1 1 0 0,0 0 0 0 0,1-1-1 0 0,-1 1 1 0 0,0 0 0 0 0,1-1-1 0 0,-1 1 1 0 0,0 0 0 0 0,1 0-1 0 0,-1-1 1 0 0,1 1 0 0 0,-1 0-1 0 0,0 0 1 0 0,1 0 0 0 0,-1 0-1 0 0,1-1 1 0 0,-1 1 0 0 0,1 0-1 0 0,-1 0 1 0 0,0 0 0 0 0,1 0 6 0 0,14-1-64 0 0,-12 0 40 0 0,30 2-150 0 0,-13 0 127 0 0,-17 0 45 0 0,1-1 0 0 0,-1 1-1 0 0,0 0 1 0 0,1-1 0 0 0,-1 2 0 0 0,0-1 0 0 0,0 0-1 0 0,0 0 1 0 0,0 1 0 0 0,0 0 0 0 0,0 0-1 0 0,0 0 1 0 0,0 0 0 0 0,-1 0 0 0 0,2 2 2 0 0,1 0 94 0 0,0-1 0 0 0,-1 1 0 0 0,1-1 0 0 0,1 0 0 0 0,0 0-94 0 0,-5-2 41 0 0,1 0 0 0 0,0 0 0 0 0,-1 0 0 0 0,0 0 0 0 0,1 0 0 0 0,-1 1 0 0 0,0-1 0 0 0,1 0 0 0 0,-1 1 0 0 0,0-1 0 0 0,0 1 0 0 0,0 0 0 0 0,0-1 0 0 0,-1 1 0 0 0,1-1 0 0 0,0 1 0 0 0,-1 0 0 0 0,1 0 0 0 0,-1 0 0 0 0,1-1 0 0 0,-1 1-1 0 0,0 0 1 0 0,0 0 0 0 0,0 0 0 0 0,0-1 0 0 0,0 1 0 0 0,0 0 0 0 0,0 0 0 0 0,-1 0 0 0 0,1 0 0 0 0,-1-1 0 0 0,1 1 0 0 0,-1 0 0 0 0,0-1 0 0 0,0 1 0 0 0,0 0 0 0 0,0-1 0 0 0,0 1 0 0 0,0-1 0 0 0,0 1 0 0 0,0-1 0 0 0,0 0 0 0 0,-1 1 0 0 0,1-1-1 0 0,-1 0 1 0 0,0 1-41 0 0,-17 11 129 0 0,-1-1 0 0 0,0 0 0 0 0,-1-1 0 0 0,0-2-1 0 0,-17 6-128 0 0,32-13-58 0 0,0-1-1 0 0,0 0 1 0 0,0 0-1 0 0,0-1 0 0 0,0 0 1 0 0,-4 0 58 0 0,3 0-401 0 0,6 0-64 0 0,4-5-2116 0 0,-3 0 1084 0 0</inkml:trace>
  <inkml:trace contextRef="#ctx0" brushRef="#br2" timeOffset="550170.152">16806 7931 5984 0 0,'0'-1'14'0'0,"0"1"0"0"0,0 0 0 0 0,0-1 0 0 0,0 1 0 0 0,0 0 0 0 0,0-1 0 0 0,0 1 0 0 0,0 0 0 0 0,1-1 0 0 0,-1 1 0 0 0,0 0 0 0 0,0-1 0 0 0,0 1 0 0 0,1 0 0 0 0,-1 0-1 0 0,0-1 1 0 0,0 1 0 0 0,1 0 0 0 0,-1 0 0 0 0,0-1 0 0 0,0 1 0 0 0,1 0 0 0 0,-1 0 0 0 0,0 0 0 0 0,1-1 0 0 0,-1 1 0 0 0,0 0 0 0 0,1 0 0 0 0,-1 0 0 0 0,0 0 0 0 0,1 0 0 0 0,-1 0 0 0 0,0 0 0 0 0,1 0 0 0 0,-1 0 0 0 0,1 0-14 0 0,12 7 1519 0 0,-7-3 372 0 0,-4-2-1385 0 0,1 0 0 0 0,0 1-1 0 0,0-1 1 0 0,-1 1 0 0 0,0 0 0 0 0,1 0-1 0 0,-1 0 1 0 0,0 0 0 0 0,-1 0 0 0 0,1 1-1 0 0,0-1 1 0 0,-1 0 0 0 0,0 1-506 0 0,5 13 1137 0 0,-1-1 0 0 0,0 7-1137 0 0,0-3-35 0 0,-4-16 30 0 0,1 1-1 0 0,-1-1 0 0 0,1 1 1 0 0,0-1-1 0 0,0 0 0 0 0,1 1 0 0 0,-1-1 1 0 0,1 0-1 0 0,0 0 0 0 0,0-1 0 0 0,2 3 6 0 0,-3-4 25 0 0,1 0 0 0 0,-1 0 0 0 0,0-1 0 0 0,1 1-1 0 0,0-1 1 0 0,-1 1 0 0 0,1-1 0 0 0,0 0 0 0 0,0 0-1 0 0,0 0 1 0 0,-1 0 0 0 0,1 0 0 0 0,0-1-1 0 0,0 1 1 0 0,0-1 0 0 0,0 0 0 0 0,0 0 0 0 0,0 0-1 0 0,1 0-24 0 0,6-2 113 0 0,0 0 1 0 0,-1 0-1 0 0,1-1 0 0 0,-1 0 0 0 0,0 0 0 0 0,0-1 0 0 0,0-1 0 0 0,0 1 0 0 0,-1-2 0 0 0,0 1 0 0 0,0-1 0 0 0,0 0 0 0 0,-1 0 0 0 0,3-4-113 0 0,-8 8 24 0 0,1-1 0 0 0,-1 0 0 0 0,0 0 0 0 0,0 0 0 0 0,0 0 0 0 0,-1 0 0 0 0,1 0 0 0 0,-1-1 0 0 0,0 1 0 0 0,0 0 0 0 0,0-1 0 0 0,0 1 0 0 0,0-1 0 0 0,-1 1 0 0 0,0-1 0 0 0,1 1 0 0 0,-1-1 0 0 0,-1 1 0 0 0,1-1 0 0 0,0 1 0 0 0,-1-1 0 0 0,0 1 0 0 0,0-1 0 0 0,0 1 0 0 0,0 0 0 0 0,0-1 0 0 0,-1 1 0 0 0,1 0 0 0 0,-1 0 0 0 0,0 0 0 0 0,-1-2-24 0 0,-3-2 28 0 0,-1 0 0 0 0,1 0 1 0 0,-1 0-1 0 0,-1 1 0 0 0,1 0 0 0 0,-1 0 0 0 0,0 1 0 0 0,-7-4-28 0 0,9 6-12 0 0,0 0-1 0 0,0 0 0 0 0,0 1 0 0 0,-1 0 0 0 0,-5-1 13 0 0,-28-3-573 0 0,39 6 169 0 0,1 0-92 0 0,0 0-813 0 0,0 0-3355 0 0,0 0-1433 0 0</inkml:trace>
  <inkml:trace contextRef="#ctx0" brushRef="#br2" timeOffset="550506.818">17508 7626 10592 0 0,'0'0'818'0'0,"7"0"57"0"0,-4 1 2422 0 0,0 2-3177 0 0,0 0 0 0 0,-1 0 1 0 0,1 0-1 0 0,-1 0 0 0 0,0 1 0 0 0,0-1 0 0 0,0 1 0 0 0,0-1 1 0 0,-1 1-1 0 0,0 0 0 0 0,1-1 0 0 0,-1 1 0 0 0,0 1-120 0 0,5 15 671 0 0,-4-13-440 0 0,0 1 0 0 0,0 0 0 0 0,-1 0 0 0 0,0 0 0 0 0,-1 7-231 0 0,1 5 349 0 0,0-1 9 0 0,-1 0-1 0 0,-1 2-357 0 0,0-3 209 0 0,1 1-1 0 0,1 2-208 0 0,-1-14 28 0 0,0 0-1 0 0,0 1 1 0 0,-1-1-1 0 0,-1 0 1 0 0,1 0-1 0 0,-1 0 0 0 0,-1 2-27 0 0,-3 17 16 0 0,-10 33 204 0 0,9-48 75 0 0,4-7-410 0 0,5-9-1195 0 0,8-20-4663 0 0,-2 7 29 0 0</inkml:trace>
  <inkml:trace contextRef="#ctx0" brushRef="#br2" timeOffset="550800.933">17738 7731 4608 0 0,'0'0'353'0'0,"1"0"-231"0"0,1-2 195 0 0,-1 2 1260 0 0,-1 0 546 0 0,0 0 106 0 0,0 4 992 0 0,-1 14-1237 0 0,0-15-1779 0 0,0 0 0 0 0,0 0 1 0 0,-1 0-1 0 0,1 0 0 0 0,-1 0 0 0 0,0-1 0 0 0,0 1 0 0 0,0 0 0 0 0,0-1 0 0 0,-2 2-205 0 0,-27 23 468 0 0,25-22-363 0 0,-7 4 25 0 0,-1 0-1 0 0,0 0 1 0 0,-12 4-130 0 0,16-9 23 0 0,0 1 0 0 0,1 1 0 0 0,-1-1 0 0 0,1 1 0 0 0,0 1 0 0 0,1 0 0 0 0,0 0 0 0 0,0 1 0 0 0,-4 4-23 0 0,12-11 4 0 0,-1-1-1 0 0,1 1 1 0 0,-1 0-1 0 0,1-1 1 0 0,-1 1-1 0 0,1 0 1 0 0,-1-1 0 0 0,0 1-1 0 0,1-1 1 0 0,-1 1-1 0 0,0-1 1 0 0,1 1-1 0 0,-1-1 1 0 0,0 0-1 0 0,0 1-3 0 0,-1 2 1 0 0,6-1 10 0 0,7 0 31 0 0,140 8 356 0 0,-81-7-394 0 0,-65-3-5 0 0,5 0-1 0 0,0 0 0 0 0,0 1 0 0 0,0 1 0 0 0,0-1 1 0 0,0 1-1 0 0,0 1 0 0 0,-1 0 0 0 0,1 0 0 0 0,-1 1 2 0 0,-7-3-64 0 0,-1 0-5 0 0,0 0 0 0 0,0-1 0 0 0,0 1 1 0 0,0 0-1 0 0,0-1 0 0 0,0 1 0 0 0,0-1 0 0 0,0 1 1 0 0,1-1-1 0 0,-1 0 0 0 0,0 0 0 0 0,0 1 0 0 0,0-1 1 0 0,1 0-1 0 0,-1 0 0 0 0,0 0 0 0 0,0 0 0 0 0,0 0 1 0 0,1 0-1 0 0,-1-1 0 0 0,0 1 0 0 0,0 0 0 0 0,0-1 1 0 0,1 1-1 0 0,-1-1 69 0 0,8-4-1822 0 0</inkml:trace>
  <inkml:trace contextRef="#ctx0" brushRef="#br2" timeOffset="551318.212">17932 7854 11056 0 0,'0'0'505'0'0,"0"0"-9"0"0,0 0-273 0 0,1 1 22 0 0,2 8 178 0 0,-1-1-1 0 0,0 1 1 0 0,0 0 0 0 0,-1 0 0 0 0,1 4-423 0 0,3 23 1431 0 0,-4-32-1230 0 0,-1-1-1 0 0,1 1 1 0 0,-1-1 0 0 0,0 1-1 0 0,0-1 1 0 0,-1 3-201 0 0,1 1 269 0 0,0-5 51 0 0,0 7 247 0 0,0-6-308 0 0,0-2 221 0 0,0-4-353 0 0,0 1 0 0 0,0-1 0 0 0,1 0-1 0 0,-1 1 1 0 0,1-1 0 0 0,0-2-127 0 0,2 1 9 0 0,-1 0 0 0 0,0 0-1 0 0,-1 0 1 0 0,1 0 0 0 0,-1-1 0 0 0,1 0-9 0 0,3-13-109 0 0,2 0-43 0 0,-5 10-19 0 0,1 1 0 0 0,-1 0 0 0 0,2 0 0 0 0,-1 0 0 0 0,1 1-1 0 0,3-6 172 0 0,-4 9-66 0 0,-1 0-1 0 0,1 1 0 0 0,-1-1 0 0 0,1 0 0 0 0,0 1 1 0 0,0-1-1 0 0,0 1 0 0 0,0 0 0 0 0,2 0 67 0 0,-3 1-1 0 0,-1 0 1 0 0,1 0-1 0 0,0 0 0 0 0,1 1 0 0 0,-1-1 1 0 0,0 1-1 0 0,0 0 0 0 0,0-1 0 0 0,0 1 1 0 0,0 0-1 0 0,0 0 0 0 0,0 0 0 0 0,1 1 1 0 0,-1-1-1 0 0,0 0 0 0 0,0 1 1 0 0,0 0-1 0 0,0-1 1 0 0,2 2 80 0 0,0 0 0 0 0,0 0 0 0 0,0 1 1 0 0,0-1-1 0 0,0 1 0 0 0,-1-1 0 0 0,1 1 1 0 0,-1 0-1 0 0,0 1 0 0 0,2 2-80 0 0,1 1-217 0 0,-1 1 0 0 0,0-1-1 0 0,0 1 1 0 0,3 7 217 0 0,4 11 463 0 0,-10-22-378 0 0,-1-1-1 0 0,0 1 1 0 0,0-1 0 0 0,0 1-1 0 0,-1 0 1 0 0,1-1 0 0 0,-1 1 0 0 0,0 0-1 0 0,0 3-84 0 0,0-6 134 0 0,0 3 231 0 0,0-8-192 0 0,19-49 137 0 0,-16 46-325 0 0,1 0 0 0 0,0 0 0 0 0,1 0 0 0 0,0 1 1 0 0,-1 0-1 0 0,2 0 0 0 0,-1 0 0 0 0,1 0 0 0 0,0 1 0 0 0,0 0 1 0 0,1 0-1 0 0,-1 1 0 0 0,1 0 0 0 0,0 0 0 0 0,0 0 0 0 0,1 1 15 0 0,-4 3 0 0 0,-1 0 0 0 0,1 1 0 0 0,0-1 0 0 0,0 1 0 0 0,0 0 0 0 0,0 0 0 0 0,-1 1 0 0 0,2 0 0 0 0,2 2 62 0 0,-1 0 0 0 0,1 1-1 0 0,-1 0 1 0 0,0 0-1 0 0,0 1 1 0 0,0-1 0 0 0,-1 1-1 0 0,1 1 1 0 0,-2-1-1 0 0,1 1-61 0 0,-1-1 188 0 0,-2-1 0 0 0,1 1 0 0 0,-1 0 0 0 0,0 0 0 0 0,0 0-1 0 0,0 0 1 0 0,-1 0 0 0 0,0 0-188 0 0,0 6 104 0 0,0 0-1 0 0,-1 0 1 0 0,-1 11-104 0 0,-2 1-6151 0 0,2-14-831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2:36.4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88 14336 0 0,'34'-17'1625'0'0,"-17"9"-1244"0"0,-1-1 1 0 0,-1 0 0 0 0,13-9-382 0 0,-24 15 190 0 0,0 0 0 0 0,1 0 0 0 0,0 0 0 0 0,-1 1 0 0 0,1-1 1 0 0,0 1-1 0 0,0 1 0 0 0,0-1 0 0 0,1 1 0 0 0,-1 0 0 0 0,0 0 0 0 0,0 0 0 0 0,1 0 0 0 0,-1 1 0 0 0,0 0 0 0 0,1 1 0 0 0,-1-1 0 0 0,1 1-190 0 0,-5-1 21 0 0,1 1-1 0 0,0 0 0 0 0,-1 0 1 0 0,0 0-1 0 0,1 0 0 0 0,-1 0 1 0 0,1 0-1 0 0,-1 0 0 0 0,0 0 1 0 0,0 0-1 0 0,0 1 0 0 0,0-1 1 0 0,0 1-1 0 0,0-1 0 0 0,0 0 1 0 0,0 1-1 0 0,0-1 0 0 0,-1 1 0 0 0,1 0 1 0 0,-1-1-1 0 0,1 1 0 0 0,-1 0 1 0 0,0-1-1 0 0,1 1 0 0 0,-1 0 1 0 0,0-1-1 0 0,0 1 0 0 0,0 0 1 0 0,0-1-1 0 0,-1 3-20 0 0,1 1 37 0 0,-1 0-1 0 0,1 1 1 0 0,-2-1-1 0 0,1 0 1 0 0,0 0-1 0 0,-1 0 1 0 0,0 0-1 0 0,0 0 1 0 0,-2 2-37 0 0,-24 37 602 0 0,-9 8-602 0 0,9-13-13 0 0,-15 14-142 0 0,28-36 170 0 0,2 0-1 0 0,0 1 0 0 0,-3 6-14 0 0,15-22-7 0 0,0 0 0 0 0,1 0 1 0 0,-1 1-1 0 0,1-1 0 0 0,-1 0 0 0 0,1 1 0 0 0,0-1 0 0 0,0 1 0 0 0,0-1 0 0 0,0 0 0 0 0,0 1 7 0 0,0 3 72 0 0,0-5 4 0 0,7 5-4 0 0,-2-4-80 0 0,-1 0-1 0 0,1-1 0 0 0,-1 1 1 0 0,1-1-1 0 0,0 0 1 0 0,-1 0-1 0 0,1 0 0 0 0,3-1 9 0 0,42 1-98 0 0,-30-1 189 0 0,-15-1-74 0 0,1 1 1 0 0,-1-1-1 0 0,1 0 0 0 0,-1-1 0 0 0,1 1-17 0 0,-1-1-17 0 0,1 1 1 0 0,-1 0-1 0 0,0 0 1 0 0,1 0-1 0 0,0 1 17 0 0,-4 0-5 0 0,1 0 0 0 0,0-1-1 0 0,0 1 1 0 0,0-1 0 0 0,-1 1 0 0 0,1-1-1 0 0,0 0 6 0 0,6-2-1443 0 0,3 2-5883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2:37.0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10 9672 0 0,'0'0'748'0'0,"10"-4"857"0"0,-6 3 2808 0 0,-3 1-4215 0 0,1 1 0 0 0,-1 0 0 0 0,0-1 0 0 0,0 1 0 0 0,1 0-1 0 0,-1 0 1 0 0,0 0 0 0 0,0 0 0 0 0,0 0 0 0 0,0 0 0 0 0,0 0 0 0 0,0 0-1 0 0,0 0 1 0 0,-1 1 0 0 0,1-1 0 0 0,0 0 0 0 0,-1 1 0 0 0,1-1 0 0 0,-1 0 0 0 0,1 1-1 0 0,-1 0-197 0 0,2 4 221 0 0,-2 0-1 0 0,1 0 0 0 0,-1 1 1 0 0,0 4-221 0 0,0-6 18 0 0,0 1 0 0 0,1 0 0 0 0,-1-1 0 0 0,1 1 0 0 0,1 2-18 0 0,1 4-10 0 0,-2-9 33 0 0,-1-1 0 0 0,1 1 0 0 0,0 0 0 0 0,0-1 0 0 0,0 1 0 0 0,0-1-1 0 0,0 1 1 0 0,0-1 0 0 0,1 0 0 0 0,-1 1 0 0 0,1-1 0 0 0,0 0 0 0 0,0 0 0 0 0,0 0 0 0 0,0 0 0 0 0,0 0-1 0 0,0-1 1 0 0,1 2-23 0 0,9 4 90 0 0,20 15-68 0 0,-30-20-22 0 0,0-1 0 0 0,0 0 0 0 0,1 1 0 0 0,-1-1 0 0 0,0-1 0 0 0,0 1 0 0 0,1 0 0 0 0,-1 0 0 0 0,1-1 0 0 0,-1 1 0 0 0,0-1 0 0 0,1 0 0 0 0,-1 0 0 0 0,1 0 0 0 0,0 0 0 0 0,22 3 0 0 0,-18-1 0 0 0,0-1-1 0 0,1 0 0 0 0,-1-1 0 0 0,0 0 1 0 0,0 0-1 0 0,1 0 0 0 0,1-1 1 0 0,53-11 52 0 0,-54 10-25 0 0,6-1-248 0 0,0 0-1 0 0,-1-2 1 0 0,1 1 0 0 0,-1-2 0 0 0,0 0 0 0 0,-1-1 0 0 0,1 0 221 0 0,-3-1-1734 0 0</inkml:trace>
  <inkml:trace contextRef="#ctx0" brushRef="#br0" timeOffset="196.671">324 1 13448 0 0,'0'0'298'0'0,"0"0"46"0"0,0 0 24 0 0,0 0-37 0 0,1 9-200 0 0,8 21 658 0 0,-7-25-500 0 0,0-1 1 0 0,0 1-1 0 0,-1-1 1 0 0,0 1-1 0 0,0 0 0 0 0,0-1 1 0 0,-1 1-1 0 0,1 0 1 0 0,-1 0-1 0 0,0-1 1 0 0,-1 1-1 0 0,1 0-289 0 0,-3 13 1130 0 0,1 0-1 0 0,1 0 1 0 0,1 4-1130 0 0,0-5 291 0 0,-1 0 1 0 0,-1 0 0 0 0,-2 14-292 0 0,-3 0 158 0 0,2 0 1 0 0,1 0-1 0 0,0 14-158 0 0,4-27-1212 0 0,0-1 1 0 0,2 7 1211 0 0,0-16-2263 0 0,2-2-4820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2:36.7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44 15232 0 0,'1'0'1314'0'0,"12"1"-220"0"0,0 1 0 0 0,12 3-1094 0 0,-24-5-25 0 0,-1 0 1 0 0,1 1-1 0 0,0-1 1 0 0,-1 0-1 0 0,1 1 0 0 0,-1-1 1 0 0,1 0-1 0 0,0 0 0 0 0,0 0 1 0 0,-1 0-1 0 0,1 1 0 0 0,0-1 1 0 0,-1 0-1 0 0,1 0 1 0 0,0 0-1 0 0,-1-1 0 0 0,1 1 1 0 0,0 0-1 0 0,0 0 0 0 0,-1 0 1 0 0,1 0-1 0 0,0-1 0 0 0,-1 1 1 0 0,1 0-1 0 0,0-1 25 0 0,1 0-621 0 0,8-6-5652 0 0</inkml:trace>
  <inkml:trace contextRef="#ctx0" brushRef="#br0" timeOffset="2208.169">79 66 7832 0 0,'0'0'602'0'0,"-6"-1"3168"0"0,3 3-3338 0 0,0 0 1 0 0,-1-1-1 0 0,1 1 1 0 0,0-1-1 0 0,-1 0 1 0 0,1 0 0 0 0,-4 0-433 0 0,6-1 337 0 0,1 0-61 0 0,0 0-27 0 0,0 0-7 0 0,0 0-3 0 0,0 0 1 0 0,0 0 0 0 0,0 0 0 0 0,0-4 180 0 0,0 4-379 0 0,0-1 0 0 0,0 0 0 0 0,0 1 0 0 0,0-1 0 0 0,0 0 0 0 0,0 0 0 0 0,0 1 0 0 0,0-1 0 0 0,0 0 0 0 0,1 1 0 0 0,-1-1 0 0 0,0 0 0 0 0,0 1 0 0 0,1-1 0 0 0,-1 1 0 0 0,0-1 0 0 0,1 0 0 0 0,-1 0-41 0 0,23-22 103 0 0,-6 5-100 0 0,-15 16-3 0 0,-1 1 0 0 0,1-1 0 0 0,0 0 0 0 0,-1 0 0 0 0,1 1 0 0 0,0-1 0 0 0,0 1 0 0 0,0 0 0 0 0,1-1 0 0 0,-3 2 0 0 0,1 0 0 0 0,-1-1 0 0 0,0 1 0 0 0,1 0 0 0 0,-1 0 0 0 0,0 0 0 0 0,1 0 0 0 0,-1 0 0 0 0,1 0 0 0 0,-1 0 0 0 0,0 0 0 0 0,1-1 0 0 0,-1 1 0 0 0,1 1 0 0 0,-1-1 0 0 0,0 0 0 0 0,1 0 0 0 0,-1 0 0 0 0,1 0 0 0 0,-1 0 0 0 0,0 0 0 0 0,1 0 0 0 0,-1 0 0 0 0,0 1 0 0 0,1-1 0 0 0,-1 0 0 0 0,0 0 0 0 0,1 0 0 0 0,-1 1 0 0 0,0-1 0 0 0,0 0 0 0 0,1 1 0 0 0,-1-1 0 0 0,0 0 0 0 0,1 1 0 0 0,8 4 0 0 0,-8-5 0 0 0,-1 1 0 0 0,1-1 0 0 0,0 1 0 0 0,-1-1 0 0 0,1 1 0 0 0,0-1 0 0 0,-1 1 0 0 0,1 0 0 0 0,0-1 0 0 0,-1 1 0 0 0,1 0 0 0 0,-1-1 0 0 0,1 1 0 0 0,-1 0 0 0 0,1 0 0 0 0,-1-1 0 0 0,0 1 0 0 0,1 0 0 0 0,-1 0 0 0 0,0 0 0 0 0,0 0 0 0 0,0-1 0 0 0,0 1 0 0 0,1 1 0 0 0,-1 2 0 0 0,1-3 4 0 0,-1 1 0 0 0,1-1-1 0 0,-1 0 1 0 0,0 1 0 0 0,0-1-1 0 0,1 1 1 0 0,-1-1 0 0 0,0 1-1 0 0,0-1 1 0 0,0 1 0 0 0,-1-1-1 0 0,1 1 1 0 0,0-1 0 0 0,-1 0 0 0 0,1 1-1 0 0,0-1 1 0 0,-1 1 0 0 0,0-1-1 0 0,1 0 1 0 0,-1 0 0 0 0,0 2-4 0 0,-1-1 0 0 0,1 0 1 0 0,-1 0 0 0 0,1 0 0 0 0,-1-1 0 0 0,0 1 0 0 0,0 0 0 0 0,0 0 0 0 0,0-1 0 0 0,-1 1-1 0 0,-21 15 119 0 0,21-14-115 0 0,0 0 0 0 0,-1 0 0 0 0,1-1 0 0 0,-1 1 0 0 0,1-1 0 0 0,-1 0 0 0 0,0 0-1 0 0,0 0 1 0 0,-3 0-4 0 0,-4 1-826 0 0,1-6 308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2:35.8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57 51 7368 0 0,'1'-1'57'0'0,"0"0"0"0"0,-1 1 0 0 0,1-1 0 0 0,0 0 0 0 0,-1 0 0 0 0,1 1 0 0 0,-1-1 0 0 0,1 0 0 0 0,-1 0 0 0 0,0 0 0 0 0,1 0 0 0 0,-1 0 0 0 0,0 1 0 0 0,1-2-57 0 0,3-8 120 0 0,8-10 3094 0 0,-8 13-173 0 0,-3 7-2850 0 0,1 1 0 0 0,-1 0 0 0 0,0-1-1 0 0,0 1 1 0 0,0 0 0 0 0,1-1 0 0 0,-1 1 0 0 0,0 0 0 0 0,0 0 0 0 0,0 0 0 0 0,0 0-1 0 0,0 1-190 0 0,1 4 195 0 0,0 0 0 0 0,0 0 0 0 0,-1 0 0 0 0,0 1 0 0 0,0-1 0 0 0,-1 0 0 0 0,0 1-1 0 0,0-1 1 0 0,0 1 0 0 0,-1 2-195 0 0,1 29 1057 0 0,1-6-880 0 0,-2 0 0 0 0,0 1 1 0 0,-2-1-1 0 0,-2-1 0 0 0,0 1 1 0 0,-3-1-1 0 0,-2 7-177 0 0,-11 22 401 0 0,-2 8 63 0 0,21-65-446 0 0,1 1 0 0 0,-1-1 0 0 0,0 1 0 0 0,0-1 0 0 0,0 0 0 0 0,-2 2-18 0 0,2-3-56 0 0,0 1 0 0 0,1-1-1 0 0,-1 0 1 0 0,1 1-1 0 0,-1-1 1 0 0,1 1-1 0 0,0 0 1 0 0,0-1-1 0 0,0 1 1 0 0,0 0-1 0 0,1-1 1 0 0,-1 3 56 0 0,1-4-409 0 0,0-1-21 0 0,1-1-214 0 0,3-3-407 0 0,-1 3 560 0 0,-1-1 0 0 0,0 0 1 0 0,0 0-1 0 0,0 0 0 0 0,0 0 1 0 0,0-1-1 0 0,-1 1 0 0 0,1 0 1 0 0,0-2 490 0 0,7-17-2016 0 0</inkml:trace>
  <inkml:trace contextRef="#ctx0" brushRef="#br0" timeOffset="311.65">189 262 5528 0 0,'1'0'422'0'0,"24"2"1694"0"0,-23-1-1723 0 0,-1-1 0 0 0,1 1 0 0 0,-1 0 0 0 0,0-1-1 0 0,1 1 1 0 0,-1 0 0 0 0,0 0 0 0 0,1 0 0 0 0,-1 0-1 0 0,1 1-392 0 0,-2-1 74 0 0,0-1 1 0 0,0 0-1 0 0,1 0 0 0 0,-1 0 0 0 0,0 1 0 0 0,1-1 1 0 0,-1 0-1 0 0,0 0 0 0 0,1 0 0 0 0,-1 0 0 0 0,0 0 0 0 0,1 0 1 0 0,-1 0-1 0 0,1 0 0 0 0,-1 0 0 0 0,0 0 0 0 0,1 0 1 0 0,-1 0-1 0 0,0 0 0 0 0,1 0 0 0 0,-1 0 0 0 0,0 0 0 0 0,1 0 1 0 0,-1 0-1 0 0,1-1-74 0 0,-1 1 52 0 0,0 0 1 0 0,1 0-1 0 0,-1 0 0 0 0,0 0 1 0 0,1 0-1 0 0,-1 0 0 0 0,0 0 1 0 0,1-1-1 0 0,-1 1 1 0 0,0 0-1 0 0,1 0 0 0 0,-1 1 1 0 0,1-1-1 0 0,-1 0 0 0 0,0 0 1 0 0,1 0-1 0 0,-1 0 1 0 0,0 0-1 0 0,1 0 0 0 0,-1 0 1 0 0,0 0-1 0 0,1 1 0 0 0,-1-1 1 0 0,0 0-1 0 0,1 0-52 0 0,3 6 491 0 0,0 0-1 0 0,0-1 1 0 0,0 1-1 0 0,0 1 1 0 0,1 5-491 0 0,-3-8 210 0 0,10 15 651 0 0,-12-17-853 0 0,1-1 1 0 0,-1 0-1 0 0,1 1 0 0 0,-1-1 1 0 0,1 0-1 0 0,0 1 0 0 0,-1-1 1 0 0,1 0-1 0 0,0 0 0 0 0,0 1 1 0 0,0-1-1 0 0,0 0 0 0 0,0 0 1 0 0,0 0-1 0 0,0 0-8 0 0,6 5-145 0 0,-4-1 26 0 0</inkml:trace>
  <inkml:trace contextRef="#ctx0" brushRef="#br0" timeOffset="2491.217">310 398 7256 0 0,'0'0'330'0'0,"0"-1"-7"0"0,3-3-124 0 0,-3 3 235 0 0,-2-1 262 0 0,1 2-593 0 0,1 0-1 0 0,0 0 0 0 0,0 0 1 0 0,0 0-1 0 0,0 0 0 0 0,0 0 1 0 0,-1 0-1 0 0,1 0 1 0 0,0 0-1 0 0,0 0 0 0 0,0 0 1 0 0,0 0-1 0 0,-1 0 0 0 0,1 0 1 0 0,0 0-1 0 0,0 0 1 0 0,0 0-1 0 0,0 0 0 0 0,0-1 1 0 0,0 1-1 0 0,-1 0 0 0 0,1 0 1 0 0,0 0-1 0 0,0 0 1 0 0,0 0-1 0 0,0 0 0 0 0,0-1 1 0 0,0 1-1 0 0,0 0 0 0 0,0 0 1 0 0,0 0-1 0 0,0 0 1 0 0,0 0-1 0 0,-1-1 0 0 0,1 1 1 0 0,0 0-103 0 0,0-5 261 0 0,0-1 0 0 0,1 1 0 0 0,-1 0 0 0 0,1-1 0 0 0,0 1 0 0 0,0 0 1 0 0,2-5-262 0 0,4 5 565 0 0,-1-5-418 0 0,-5 9-133 0 0,0 0 0 0 0,-1 0-1 0 0,1-1 1 0 0,0 1 0 0 0,-1 0 0 0 0,1 0 0 0 0,0 0 0 0 0,0 0 0 0 0,0 0 0 0 0,0 0 0 0 0,0 0 0 0 0,0 0 0 0 0,0 0 0 0 0,1 1 0 0 0,-1-1 0 0 0,0 0 0 0 0,0 1 0 0 0,1-1 0 0 0,-1 1 0 0 0,0-1 0 0 0,1 1 0 0 0,-1 0 0 0 0,0 0 0 0 0,1-1 0 0 0,-1 1 0 0 0,0 0 0 0 0,2 0-14 0 0,-1 3 69 0 0,-1 1-41 0 0,0 0-5 0 0,0 0 1 0 0,-1 0-1 0 0,1 1 1 0 0,-1-1-1 0 0,0 0 1 0 0,0 0-1 0 0,-1 2-23 0 0,2 8 159 0 0,-1-13-140 0 0,0 0-1 0 0,0 1 1 0 0,0-1-1 0 0,0 0 1 0 0,0 0 0 0 0,0 0-1 0 0,0 0 1 0 0,0 1-1 0 0,0-1 1 0 0,-1 0 0 0 0,1 0-1 0 0,0 0 1 0 0,-1 0-1 0 0,1 0 1 0 0,-1 0 0 0 0,1 0-1 0 0,-1 0 1 0 0,1 0-1 0 0,-1 0 1 0 0,0 0 0 0 0,0 1-19 0 0,-6 5 176 0 0,1 0 47 0 0,-2 1 0 0 0,1-1-1 0 0,-1 0 1 0 0,-3 1-223 0 0,9-6 20 0 0,0 0 0 0 0,0-1 0 0 0,-1 1 0 0 0,1-1 0 0 0,-1 1 0 0 0,1-1-1 0 0,-1 0 1 0 0,0 0 0 0 0,1 0 0 0 0,-1 0 0 0 0,0-1 0 0 0,0 1 0 0 0,1-1-1 0 0,-1 0 1 0 0,0 0 0 0 0,0 0 0 0 0,0 0 0 0 0,0 0 0 0 0,1 0-1 0 0,-1-1 1 0 0,0 1 0 0 0,0-1 0 0 0,0 0 0 0 0,1 0 0 0 0,-1 0 0 0 0,1 0-1 0 0,-1-1-19 0 0,2 2 3 0 0,0-1 0 0 0,1 0 0 0 0,-1 0 0 0 0,1 0 0 0 0,-1 0 0 0 0,0 0 0 0 0,1-1 0 0 0,0 1 0 0 0,-1 0 0 0 0,1 0 0 0 0,0 0 0 0 0,0 0 0 0 0,-1 0 0 0 0,1-1 0 0 0,0 1 0 0 0,0-1-3 0 0,1-19 16 0 0,-1 19-16 0 0,0 1 0 0 0,1 0 0 0 0,-1 0 0 0 0,1-1 0 0 0,-1 1 0 0 0,1 0 0 0 0,-1 0 0 0 0,1 0 0 0 0,0-1 0 0 0,0 1 0 0 0,0 0 0 0 0,6-11 0 0 0,-2 2 86 0 0,-3 5-388 0 0,0-1 1 0 0,0 1-1 0 0,1 0 1 0 0,0 0-1 0 0,0 1 1 0 0,0-1 0 0 0,0 1-1 0 0,1-1 1 0 0,0 1-1 0 0,1-1 302 0 0,7-6-1054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2:48.4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217 1 11976 0 0,'0'0'546'0'0,"0"0"-10"0"0,-1 1-344 0 0,0 2-220 0 0,-2 5 391 0 0,1 0 1 0 0,0 1-1 0 0,0-1 0 0 0,1 0 1 0 0,0 1-1 0 0,0-1 0 0 0,1 1 1 0 0,0 3-364 0 0,0-4 348 0 0,0-1 0 0 0,0 1-1 0 0,-1-1 1 0 0,0 0 0 0 0,-1 3-348 0 0,-2 29 851 0 0,3-14-342 0 0,1 3 449 0 0,1 1-1 0 0,3 21-957 0 0,-3-43 86 0 0,-1 0-1 0 0,1 0 1 0 0,-2 0 0 0 0,0 3-86 0 0,1-4 34 0 0,-1 1 0 0 0,1-1 1 0 0,1 1-1 0 0,-1 2-34 0 0,1-3-91 0 0,-1 0 0 0 0,0 0-1 0 0,0 0 1 0 0,-1 0-1 0 0,1 0 1 0 0,-2 1 0 0 0,1-1-1 0 0,0-1 1 0 0,-1 1-1 0 0,0 0 1 0 0,-1 0 0 0 0,1-1-1 0 0,-1 1 1 0 0,0-1-1 0 0,-1 0 1 0 0,1 0 0 0 0,-1 0-1 0 0,0 0 1 0 0,0-1-1 0 0,-3 3 92 0 0,0-1-7091 0 0</inkml:trace>
  <inkml:trace contextRef="#ctx0" brushRef="#br0" timeOffset="607.291">1 314 6912 0 0,'4'1'194'0'0,"14"0"326"0"0,5 0 68 0 0,19-1 3051 0 0,-15-3-2024 0 0,-13 3-886 0 0,1-2-1 0 0,0 0 1 0 0,0-1-1 0 0,-1 0 1 0 0,1-2-1 0 0,4-1-728 0 0,29-10 1329 0 0,-13 6-2043 0 0,-10 1 506 0 0,0 1 0 0 0,14-2 208 0 0,-38 10-25 0 0,-1-1 1 0 0,0 1-1 0 0,1 0 1 0 0,-1 0-1 0 0,1 0 0 0 0,-1 0 1 0 0,1 0-1 0 0,-1 0 0 0 0,1 1 1 0 0,-1-1-1 0 0,0 0 0 0 0,1 0 1 0 0,-1 0-1 0 0,1 0 0 0 0,-1 0 1 0 0,1 1-1 0 0,-1-1 0 0 0,0 0 1 0 0,1 0-1 0 0,-1 1 0 0 0,0-1 1 0 0,1 0-1 0 0,-1 1 0 0 0,0-1 1 0 0,1 0-1 0 0,-1 1 25 0 0,6 13 365 0 0,-4 19 1040 0 0,-2-29-1335 0 0,2 42 385 0 0,-1-41-391 0 0,-1 0 0 0 0,1-1 0 0 0,1 1 0 0 0,-1 0 0 0 0,0-1-1 0 0,1 0 1 0 0,0 1 0 0 0,2 2-64 0 0,17 12 172 0 0,-21-18-164 0 0,1-1 0 0 0,-1 1 0 0 0,1-1 0 0 0,0 1 0 0 0,-1-1-1 0 0,1 0 1 0 0,-1 1 0 0 0,1-1 0 0 0,0 0 0 0 0,-1 1 0 0 0,1-1-1 0 0,0 0 1 0 0,-1 0 0 0 0,1 0 0 0 0,0 0 0 0 0,-1 0 0 0 0,1 0-1 0 0,0 0 1 0 0,-1 0 0 0 0,1 0 0 0 0,0 0 0 0 0,-1 0 0 0 0,1 0-1 0 0,0 0-7 0 0,18-6 275 0 0,-13 3-183 0 0,-2 2-40 0 0,-1-1 0 0 0,1 0 0 0 0,-1 0 0 0 0,1 0 0 0 0,-1 0-1 0 0,0 0 1 0 0,0-1 0 0 0,0 0 0 0 0,0 1 0 0 0,2-4-52 0 0,16-13-168 0 0,-17 15 184 0 0,1-1 1 0 0,-1 1-1 0 0,0-1 1 0 0,0 0-1 0 0,0 0 1 0 0,-1 0-1 0 0,3-5-16 0 0,-3 4-18 0 0,1 0 0 0 0,0 0-1 0 0,1 1 1 0 0,-1-1 0 0 0,5-3 18 0 0,-5 5-32 0 0,-2 2 29 0 0,0 0 0 0 0,0 0 0 0 0,0 1-1 0 0,0-1 1 0 0,1 1 0 0 0,-1-1 0 0 0,0 1-1 0 0,1 0 1 0 0,-1 0 0 0 0,1 0 0 0 0,-1 0 0 0 0,1 0-1 0 0,-1 0 4 0 0,-1 1 10 0 0,0 0-1 0 0,0 0 1 0 0,0 0-1 0 0,-1 0 0 0 0,1 0 1 0 0,0 0-1 0 0,0 0 1 0 0,-1 0-1 0 0,1 0 0 0 0,0 0 1 0 0,0 0-1 0 0,-1 1 1 0 0,1-1-1 0 0,0 0 1 0 0,0 0-1 0 0,-1 1 0 0 0,1-1 1 0 0,0 1-1 0 0,-1-1 1 0 0,1 0-1 0 0,-1 1 0 0 0,1 0-9 0 0,1 0 8 0 0,-1 1 0 0 0,1 0-1 0 0,-1-1 1 0 0,0 1 0 0 0,0 0-1 0 0,0 0 1 0 0,0 0 0 0 0,0 0-1 0 0,0 0-7 0 0,2 8-31 0 0,0 0 1 0 0,-1 0-1 0 0,1 7 31 0 0,-2-7-44 0 0,4 28 95 0 0,-1 0-1 0 0,-3 0 0 0 0,-1 18-50 0 0,0-21-43 0 0,0-12 9 0 0,0 82 866 0 0,6 14-832 0 0,-3-89 313 0 0,-2 1 1 0 0,-1-1 0 0 0,-2 1 0 0 0,-1-1-1 0 0,-1 0 1 0 0,-3 7-314 0 0,6-33 83 0 0,-1 1 0 0 0,1-1 0 0 0,-1-1-1 0 0,1 1 1 0 0,-1 0 0 0 0,-1 0 0 0 0,1-1 0 0 0,0 1-1 0 0,-2 1-82 0 0,2-3 50 0 0,1-1-1 0 0,0 0 1 0 0,-1 1-1 0 0,1-1 0 0 0,0 0 1 0 0,-1 0-1 0 0,1 0 1 0 0,-1 0-1 0 0,0 0 0 0 0,1 0 1 0 0,-1-1-1 0 0,0 1 1 0 0,0 0-1 0 0,1-1 0 0 0,-1 1 1 0 0,0-1-1 0 0,0 0 1 0 0,0 0-1 0 0,0 1 0 0 0,1-1 1 0 0,-1 0-1 0 0,-2-1-49 0 0,-10-2 143 0 0,-1-1 0 0 0,1 0 0 0 0,0-2 0 0 0,0 1 0 0 0,-4-4-143 0 0,-27-10 197 0 0,3 6-197 0 0,28 9 0 0 0,0 0 0 0 0,0-1 0 0 0,-4-3 0 0 0,12 6-307 0 0,1-2 0 0 0,-1 1-1 0 0,1 0 1 0 0,-2-3 307 0 0,6 5-83 0 0,0 1 0 0 0,0-1 0 0 0,0 0 0 0 0,0 0 0 0 0,0 1 0 0 0,1-1 0 0 0,-1 0 0 0 0,0 0 0 0 0,1 0 0 0 0,-1 0 0 0 0,0 0 0 0 0,1 0 0 0 0,-1 0 0 0 0,1 0 0 0 0,0 0 0 0 0,-1 0 0 0 0,1 0 0 0 0,0-1 0 0 0,0 1-1 0 0,0 0 1 0 0,-1 0 0 0 0,1 0 0 0 0,0 0 0 0 0,1 0 0 0 0,-1-1 0 0 0,0 0 83 0 0,2-7-1948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3:12.5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14976 0 0,'0'0'686'0'0,"0"0"-15"0"0,0 0-378 0 0,0 0 7 0 0,18 1 3417 0 0,-17 4-3519 0 0,0-5-195 0 0,-1 1 0 0 0,0-1 0 0 0,0 1 0 0 0,0-1 0 0 0,0 0 0 0 0,0 1 1 0 0,0-1-1 0 0,0 0 0 0 0,0 1 0 0 0,0-1 0 0 0,0 0 0 0 0,0 1 0 0 0,0-1 1 0 0,0 0-1 0 0,0 1 0 0 0,0-1 0 0 0,0 0 0 0 0,0 1 0 0 0,-1-1 0 0 0,1 0 0 0 0,0 1 1 0 0,0-1-1 0 0,0 0-3 0 0,-1 6-1823 0 0,1-6-5035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2:46.1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277 158 4144 0 0,'2'0'26'0'0,"-1"0"0"0"0,1 0 0 0 0,-1 0 0 0 0,1 0-1 0 0,-1-1 1 0 0,1 1 0 0 0,-1-1 0 0 0,1 1 0 0 0,-1-1 0 0 0,0 1 0 0 0,1-1 0 0 0,-1 0 0 0 0,0 0 0 0 0,1 0 0 0 0,-1 0 0 0 0,1 0-26 0 0,15-20 342 0 0,-2 1 1706 0 0,-13 18-1630 0 0,0-1 0 0 0,0 1 0 0 0,0-1-1 0 0,-1 0 1 0 0,1 0 0 0 0,-1 0 0 0 0,1 0 0 0 0,0-2-418 0 0,0 2 179 0 0,0 0 1 0 0,0 1-1 0 0,1-1 1 0 0,-1 1 0 0 0,1-1-1 0 0,0 1 1 0 0,0 0-1 0 0,0 0 1 0 0,0 0-1 0 0,0 1 1 0 0,2-2-180 0 0,16-10 2021 0 0,-19 11-1844 0 0,-1 1 1 0 0,1-1 0 0 0,-1 1 0 0 0,0-1 0 0 0,1 0 0 0 0,-1 1 0 0 0,0-1 0 0 0,0 0 0 0 0,0 0 0 0 0,0 0 0 0 0,-1 1 0 0 0,1-2-178 0 0,5-10 2006 0 0,-5 12-1429 0 0,-14-1 823 0 0,7 2-1313 0 0,1 0 0 0 0,-1 1 0 0 0,0 0 0 0 0,1 0 0 0 0,-1 1 0 0 0,1-1 0 0 0,-1 1 0 0 0,1 0 0 0 0,0 1 0 0 0,-1 0-87 0 0,-8 2 139 0 0,3-1-43 0 0,0 1 0 0 0,0 0 0 0 0,0 0 0 0 0,1 1 0 0 0,0 1 0 0 0,0-1 0 0 0,0 2 0 0 0,-8 7-96 0 0,-43 44 194 0 0,27-28 28 0 0,-11 16-222 0 0,8 1 182 0 0,18-21-44 0 0,14-19-86 0 0,0 1-1 0 0,0-1 1 0 0,1 1-1 0 0,0 0 1 0 0,1 0 0 0 0,-2 8-52 0 0,-2 3 74 0 0,6-16-69 0 0,0 0 0 0 0,1 0 1 0 0,-1 0-1 0 0,1 1 0 0 0,0-1 0 0 0,0 0 0 0 0,0 1 0 0 0,1-1 0 0 0,0 0 0 0 0,-1 0 0 0 0,1 0 0 0 0,1 0 0 0 0,-1 0 1 0 0,1 0-1 0 0,-1 0 0 0 0,2 1-5 0 0,5 10 33 0 0,0 1 0 0 0,1-2 1 0 0,5 5-34 0 0,-10-14 9 0 0,-1 0 0 0 0,2 0-1 0 0,-1 0 1 0 0,0-1 0 0 0,1 0 0 0 0,0 0 0 0 0,0 0 0 0 0,0-1 0 0 0,0 0 0 0 0,1 0 0 0 0,-1 0 0 0 0,1 0 0 0 0,0-1 0 0 0,0 0 0 0 0,0 0 0 0 0,4 0-9 0 0,-1 0 16 0 0,0-1 0 0 0,0-1 0 0 0,0 1 0 0 0,0-2 0 0 0,0 1 0 0 0,0-1 0 0 0,0 0 0 0 0,0-1 0 0 0,0 0 1 0 0,0-1-1 0 0,1 0-16 0 0,32-10 72 0 0,-20 7-92 0 0,0-1 1 0 0,4-3 19 0 0,-12 5-195 0 0,-1 1 0 0 0,1 0-1 0 0,7 0 196 0 0,-5 0-595 0 0,-1 1-1 0 0,13-6 596 0 0,39-13-3036 0 0,-46 16 1058 0 0</inkml:trace>
  <inkml:trace contextRef="#ctx0" brushRef="#br0" timeOffset="965.497">939 295 11000 0 0,'-8'-1'27'0'0,"-3"-1"666"0"0,11 2-676 0 0,0 0-1 0 0,0-1 0 0 0,0 1 0 0 0,1 0 0 0 0,-1-1 0 0 0,0 1 0 0 0,0 0 0 0 0,1 0 0 0 0,-1-1 1 0 0,0 1-1 0 0,0 0 0 0 0,1 0 0 0 0,-1-1 0 0 0,0 1 0 0 0,0 0 0 0 0,1 0 0 0 0,-1 0 0 0 0,0-1 1 0 0,1 1-1 0 0,-1 0 0 0 0,0 0 0 0 0,1 0 0 0 0,-1 0 0 0 0,0 0 0 0 0,1 0 0 0 0,-1 0 1 0 0,1 0-1 0 0,-1 0-16 0 0,1 0 14 0 0,3-2-20 0 0,-4 1 11 0 0,0 1-1 0 0,0 0 0 0 0,-1-1 0 0 0,1 1 0 0 0,0 0 0 0 0,0-1 0 0 0,0 1 0 0 0,-1 0 1 0 0,1-1-1 0 0,0 1 0 0 0,0 0 0 0 0,-1-1 0 0 0,1 1 0 0 0,0 0 0 0 0,-1 0 0 0 0,1-1 1 0 0,0 1-1 0 0,-1 0 0 0 0,1 0 0 0 0,0 0 0 0 0,-1 0 0 0 0,1 0 0 0 0,-1-1 0 0 0,1 1 0 0 0,0 0 1 0 0,-1 0-5 0 0,-1-1 494 0 0,2 1 158 0 0,-2-1-388 0 0,0 0 0 0 0,0 0 0 0 0,-1 0 0 0 0,1 0 0 0 0,0 1 0 0 0,0-1 0 0 0,0 0 0 0 0,-3 1-264 0 0,0-1 510 0 0,-1 1 0 0 0,1 0 1 0 0,-1 0-1 0 0,1 1 0 0 0,-5 0-510 0 0,-4 1 329 0 0,8-1-9 0 0,0 0 1 0 0,0 1-1 0 0,0-1 0 0 0,0 2 1 0 0,1-1-1 0 0,-1 0 1 0 0,-5 4-321 0 0,-1 0-14 0 0,9-5 55 0 0,1 0 0 0 0,-1 0 0 0 0,1 1 0 0 0,-1-1 0 0 0,1 0 0 0 0,0 1 0 0 0,0 0 0 0 0,0 0 0 0 0,0-1 0 0 0,0 1 0 0 0,0 0 0 0 0,0 1 0 0 0,1-1 0 0 0,-1 0 0 0 0,1 0 0 0 0,-1 2-41 0 0,0-2 51 0 0,0 1-1 0 0,0 0 0 0 0,-1-1 0 0 0,1 0 1 0 0,0 0-1 0 0,-1 1 0 0 0,0-1 0 0 0,-1 1-50 0 0,-15 13 221 0 0,13-8-169 0 0,1-1-40 0 0,-1-1 0 0 0,0 1 0 0 0,0-1 0 0 0,-7 5-12 0 0,2-1 87 0 0,1 0 0 0 0,-10 12-87 0 0,11-12 100 0 0,-1 0-1 0 0,-9 8-99 0 0,18-17 4 0 0,0-1 0 0 0,1 1 0 0 0,-1-1 0 0 0,1 1 0 0 0,-1-1 1 0 0,1 1-1 0 0,-1 0 0 0 0,1-1 0 0 0,-1 1 0 0 0,1-1 0 0 0,0 1 0 0 0,-1 0 0 0 0,1-1 0 0 0,0 1 0 0 0,0 0 0 0 0,-1 0 0 0 0,1-1 0 0 0,0 1 0 0 0,0 0 0 0 0,0 0 0 0 0,0-1 0 0 0,0 1 0 0 0,0 0 0 0 0,0 0 0 0 0,0-1 0 0 0,0 1 0 0 0,0 0 0 0 0,0 0 0 0 0,1-1 0 0 0,-1 1-4 0 0,1 14 61 0 0,-2-11-56 0 0,0-1 2 0 0,1 0 1 0 0,-1-1-1 0 0,1 1 1 0 0,-1 0-1 0 0,1 0 1 0 0,0 0-1 0 0,1 1-7 0 0,-1-3 4 0 0,0 0-1 0 0,0 0 0 0 0,1 0 1 0 0,-1 0-1 0 0,1 0 0 0 0,-1 0 1 0 0,1 0-1 0 0,-1 0 0 0 0,1 0 1 0 0,0 0-1 0 0,-1 0 0 0 0,1 0 1 0 0,0 0-1 0 0,0 0 0 0 0,0-1 1 0 0,-1 1-1 0 0,1 0 1 0 0,0-1-1 0 0,0 1 0 0 0,0 0 1 0 0,1-1-4 0 0,3 3 8 0 0,-3-2-8 0 0,-1-1 1 0 0,1 1-1 0 0,-1 0 0 0 0,0-1 0 0 0,1 1 0 0 0,-1 0 0 0 0,0 0 1 0 0,0 0-1 0 0,0 0 0 0 0,0 0 0 0 0,1 0 0 0 0,-1 1 0 0 0,-1-1 2 0 0,1 0 0 0 0,0 0 1 0 0,0 0-1 0 0,0 0 0 0 0,0 0 0 0 0,0 0 0 0 0,0 0 0 0 0,0-1 0 0 0,0 1 0 0 0,0 0 0 0 0,0 0 0 0 0,1-1 0 0 0,-1 1 0 0 0,0-1 0 0 0,0 1 1 0 0,1-1-1 0 0,-1 0 0 0 0,1 1-2 0 0,24 1 128 0 0,-22-2-103 0 0,-3 0-19 0 0,-1 0-1 0 0,1 0 1 0 0,-1-1 0 0 0,1 1-1 0 0,-1 0 1 0 0,1 0 0 0 0,0 0 0 0 0,-1 0-1 0 0,1-1 1 0 0,-1 1 0 0 0,1 0-1 0 0,-1 0 1 0 0,0-1 0 0 0,1 1-1 0 0,-1 0 1 0 0,1-1 0 0 0,-1 1 0 0 0,1 0-1 0 0,-1-1 1 0 0,0 1 0 0 0,1-1-1 0 0,-1 1 1 0 0,0-1-6 0 0,2-1 17 0 0,16-13-3 0 0,-14 13-14 0 0,0-1 0 0 0,0 0 0 0 0,0 0 0 0 0,-1-1 0 0 0,0 1 0 0 0,0-1 0 0 0,0 1 0 0 0,0-1-1 0 0,0 0 1 0 0,-1 0 0 0 0,1-1 0 0 0,-2 3 0 0 0,0 0 0 0 0,0 1 0 0 0,1-1 0 0 0,-1 0 0 0 0,0 1 0 0 0,1-1 0 0 0,-1 1 0 0 0,1 0 0 0 0,0-1 0 0 0,-1 1 0 0 0,1 0 0 0 0,0 0 0 0 0,0 0 0 0 0,-1 0 0 0 0,1 1 0 0 0,-1-1 0 0 0,1 0 0 0 0,-1 0 0 0 0,0 0 0 0 0,1 0 0 0 0,-1 0 0 0 0,0-1 0 0 0,0 1 0 0 0,0 0 0 0 0,0-1 0 0 0,0 1 0 0 0,0 0 0 0 0,0-1 0 0 0,0 0 0 0 0,1-8 3 0 0,-3 9-4 0 0,1 0 1 0 0,0 0-1 0 0,1 0 0 0 0,-1 0 0 0 0,0 0 0 0 0,0 1 0 0 0,0-1 1 0 0,0 0-1 0 0,1 0 0 0 0,-1 0 0 0 0,0 0 0 0 0,1 1 0 0 0,-1-1 1 0 0,1 0-1 0 0,-1 0 0 0 0,1 1 0 0 0,-1-1 0 0 0,1 0 0 0 0,-1 1 0 0 0,1-1 1 0 0,0 0 0 0 0,11-8-44 0 0,-9 7 37 0 0,0 1 0 0 0,-1-1 0 0 0,0 0 0 0 0,1 0 0 0 0,-1 0 0 0 0,0-1 0 0 0,0 1 1 0 0,0 0-1 0 0,0-1 0 0 0,-1 0 0 0 0,1 1 0 0 0,0-2 7 0 0,-1 0-5 0 0,1 1-1 0 0,-1 0 1 0 0,1-1 0 0 0,0 1-1 0 0,0 0 1 0 0,0 0 0 0 0,0 0-1 0 0,0 0 1 0 0,1 1 0 0 0,0-1-1 0 0,-1 1 1 0 0,1-1 0 0 0,0 1-1 0 0,1-1 6 0 0,-4 3 0 0 0,1 0 0 0 0,-1 0 0 0 0,1 0 0 0 0,-1-1 0 0 0,0 1 0 0 0,1 0 0 0 0,-1 0 0 0 0,1-1 0 0 0,-1 1 0 0 0,1 0 0 0 0,-1-1 0 0 0,0 1 0 0 0,1 0 0 0 0,-1-1 0 0 0,0 1 0 0 0,1-1 0 0 0,-1 1 0 0 0,0-1 0 0 0,0 1 0 0 0,0-1 0 0 0,1 1 0 0 0,-1-1 0 0 0,0 1 0 0 0,0-1 0 0 0,0 1 0 0 0,0-1 0 0 0,0 1 0 0 0,0-1 0 0 0,0 1 0 0 0,0-1 0 0 0,0 1 0 0 0,0-1 0 0 0,0 1 0 0 0,0 0 0 0 0,0-1 0 0 0,0 1 0 0 0,0 0 0 0 0,0 0 0 0 0,0 0 0 0 0,0 0 0 0 0,1-1 0 0 0,-1 1 0 0 0,0 0 0 0 0,0 0 0 0 0,0 0 0 0 0,0 0 0 0 0,0-1 0 0 0,0 1 0 0 0,0 0 0 0 0,1 0 0 0 0,-1 0 0 0 0,0 0 0 0 0,0 0 0 0 0,0 0 0 0 0,0 0 0 0 0,0-1 0 0 0,1 1 0 0 0,-1 0 0 0 0,0 0 0 0 0,0 0 0 0 0,0 0 0 0 0,0 0 0 0 0,1 0 0 0 0,-1 0 0 0 0,0 0 0 0 0,0 0 0 0 0,0 0 0 0 0,1 0 0 0 0,23-3-10 0 0,-22 3-46 0 0,6 17-102 0 0,-8-16 156 0 0,0-1-1 0 0,0 1 0 0 0,0 0 1 0 0,0-1-1 0 0,0 1 1 0 0,0 0-1 0 0,0 0 0 0 0,0-1 1 0 0,-1 1-1 0 0,1 0 1 0 0,0-1-1 0 0,0 1 0 0 0,-1 0 1 0 0,1-1-1 0 0,0 1 0 0 0,-1 0 1 0 0,1-1-1 0 0,-1 1 1 0 0,1-1-1 0 0,-1 1 0 0 0,1-1 1 0 0,-1 1-1 0 0,0-1 3 0 0,1 1-2 0 0,-1-1 0 0 0,1 1-1 0 0,-1-1 1 0 0,1 1 0 0 0,-1-1-1 0 0,1 1 1 0 0,-1-1 0 0 0,1 1 0 0 0,0-1-1 0 0,-1 1 1 0 0,1-1 0 0 0,0 1-1 0 0,-1 0 1 0 0,1-1 0 0 0,0 1 0 0 0,0 0-1 0 0,0-1 1 0 0,0 1 0 0 0,0 0-1 0 0,-1-1 1 0 0,1 1 0 0 0,0 0 0 0 0,1-1-1 0 0,-1 1 1 0 0,0 0 2 0 0,4 11-43 0 0,-4-11 42 0 0,1 0 0 0 0,-1 0 0 0 0,0 0 0 0 0,1 0 0 0 0,-1 0 0 0 0,0 0 0 0 0,0 0 0 0 0,1 0 0 0 0,-1 0 0 0 0,0 0 0 0 0,0 0 0 0 0,0 0 1 0 0,0 0-1 0 0,-1 0 0 0 0,1 0 0 0 0,0 0 0 0 0,0 0 0 0 0,-1 0 0 0 0,1 0 0 0 0,0 0 0 0 0,-1 0 0 0 0,1 0 0 0 0,-1 0 0 0 0,1 0 0 0 0,-1 0 1 0 0,0 0 0 0 0,1 0 0 0 0,-1 0 0 0 0,1 0 0 0 0,-1 1 0 0 0,1-1 0 0 0,0 0 0 0 0,-1 0 0 0 0,1 0 0 0 0,0 1 0 0 0,0-1 0 0 0,0 0 0 0 0,0 0 0 0 0,0 0 0 0 0,0 1 0 0 0,0-1 0 0 0,0 0 0 0 0,1 0 0 0 0,-1 1 0 0 0,0-1 0 0 0,1 1 0 0 0,13 20 0 0 0,-1-1 0 0 0,-12-18 7 0 0,0-1-1 0 0,0 1 0 0 0,0-1 0 0 0,0 1 0 0 0,0-1 1 0 0,1 0-1 0 0,-1 1 0 0 0,1-1 0 0 0,0 0 1 0 0,-1 0-1 0 0,1 0 0 0 0,0 0 0 0 0,0 0 0 0 0,0-1 1 0 0,2 2-7 0 0,-4-3 2 0 0,1 1 0 0 0,-1-1 1 0 0,1 0-1 0 0,-1 1 1 0 0,1-1-1 0 0,-1 1 0 0 0,1-1 1 0 0,-1 1-1 0 0,0-1 0 0 0,1 1 1 0 0,-1-1-1 0 0,0 1 1 0 0,1 0-1 0 0,-1-1 0 0 0,0 1 1 0 0,0-1-1 0 0,1 1 0 0 0,-1 0 1 0 0,0-1-1 0 0,0 1 1 0 0,0 0-1 0 0,0-1 0 0 0,0 1 1 0 0,0 0-1 0 0,0-1 0 0 0,0 1 1 0 0,0 0-1 0 0,0-1 1 0 0,0 1-3 0 0,-1 0 3 0 0,1-1 0 0 0,0 1 0 0 0,0 0 0 0 0,0-1 0 0 0,0 1 0 0 0,0-1 0 0 0,0 1 0 0 0,0 0 0 0 0,0-1 0 0 0,0 1 0 0 0,0 0 0 0 0,0-1 0 0 0,1 1 1 0 0,-1-1-1 0 0,0 1 0 0 0,0-1 0 0 0,1 1 0 0 0,-1 0 0 0 0,0-1 0 0 0,1 1 0 0 0,-1-1-3 0 0,5 4 9 0 0,-5-4-3 0 0,1 0 0 0 0,-1 0 0 0 0,0 0 0 0 0,1 0 0 0 0,-1 1 0 0 0,1-1 0 0 0,-1 0 0 0 0,0 0 0 0 0,1 1 0 0 0,-1-1 0 0 0,0 0 0 0 0,1 0 0 0 0,-1 1 0 0 0,0-1 0 0 0,1 0 0 0 0,-1 1 0 0 0,0-1 0 0 0,0 1 0 0 0,1-1 0 0 0,-1 0 0 0 0,0 1 0 0 0,0-1 0 0 0,0 1 0 0 0,1-1 0 0 0,-1 0 0 0 0,0 1 0 0 0,0-1 0 0 0,0 1 0 0 0,0-1 0 0 0,0 1 0 0 0,0-1 0 0 0,0 1 0 0 0,0-1 0 0 0,0 0 0 0 0,0 1-6 0 0,1-2 4 0 0,0 0 1 0 0,0 0 0 0 0,0 0 0 0 0,0 0 0 0 0,0 0 0 0 0,0 0 0 0 0,0-1-1 0 0,-1 1 1 0 0,1 0 0 0 0,0-1 0 0 0,-1 1 0 0 0,1-1 0 0 0,-1 1 0 0 0,1 0-1 0 0,-1-1 1 0 0,0 1 0 0 0,0-1 0 0 0,0 1 0 0 0,1-1 0 0 0,-1 1-1 0 0,-1-1 1 0 0,1-1-5 0 0,0 2 2 0 0,1 0-1 0 0,-1 0 1 0 0,1-1-1 0 0,-1 1 1 0 0,1 0-1 0 0,-1 0 1 0 0,1 0-1 0 0,0 0 1 0 0,-1-1-1 0 0,1 1 1 0 0,0 0-1 0 0,0 0 1 0 0,0 0-1 0 0,0 0 1 0 0,0 1-1 0 0,0-1 1 0 0,0 0-1 0 0,0 0 1 0 0,0 1-1 0 0,1-1-1 0 0,-1 0 5 0 0,1 0 0 0 0,-1 0 1 0 0,1 0-1 0 0,-1-1 0 0 0,1 1 0 0 0,-1 0 1 0 0,0 0-1 0 0,0-1 0 0 0,0 1 0 0 0,0-1 0 0 0,0 1 1 0 0,0-1-1 0 0,0 0 0 0 0,0 1 0 0 0,0-2-5 0 0,0-1 19 0 0,0 1 0 0 0,0 0-1 0 0,1 0 1 0 0,-1 0-1 0 0,1 0 1 0 0,0 0 0 0 0,-1 0-1 0 0,1 0 1 0 0,1 0 0 0 0,-1 0-1 0 0,0 1 1 0 0,1 0-1 0 0,0-1-18 0 0,0-1-22 0 0,1 1-1 0 0,-1-1 1 0 0,0 1-1 0 0,0-1 1 0 0,0-2 22 0 0,-1 4-13 0 0,-1-1 0 0 0,0 1 1 0 0,1 0-1 0 0,-1 0 1 0 0,1 0-1 0 0,-1 0 0 0 0,1 1 1 0 0,0-1-1 0 0,0 0 0 0 0,0 1 1 0 0,0-1-1 0 0,0 1 1 0 0,0 0-1 0 0,1 0 0 0 0,1-1 13 0 0,-3 2 1 0 0,-1-1-1 0 0,1 1 1 0 0,-1 0-1 0 0,1 0 0 0 0,-1-1 1 0 0,1 1-1 0 0,0 0 1 0 0,-1 0-1 0 0,1-1 1 0 0,-1 1-1 0 0,0-1 0 0 0,1 1 1 0 0,-1 0-1 0 0,1-1 1 0 0,-1 1-1 0 0,0-1 1 0 0,1 1-1 0 0,-1-1 0 0 0,0 1 1 0 0,1-1-1 0 0,-1 1 1 0 0,0-1-1 0 0,0 0 1 0 0,1 1-1 0 0,-1-1 0 0 0,1 0 10 0 0,0 1-1 0 0,1-1 1 0 0,-1 1 0 0 0,0-1 0 0 0,1 1-1 0 0,-1 0 1 0 0,1 0 0 0 0,-1-1 0 0 0,0 1-1 0 0,1 0 1 0 0,-1 0 0 0 0,1 0 0 0 0,0 1-10 0 0,17 4 86 0 0,-19-5-88 0 0,1 0 0 0 0,0 0 0 0 0,-1 0 0 0 0,1 1 1 0 0,0-1-1 0 0,-1 1 0 0 0,1-1 0 0 0,0 0 0 0 0,-1 1 0 0 0,1-1 0 0 0,-1 1 0 0 0,1-1 0 0 0,-1 1 0 0 0,1-1 0 0 0,-1 1 0 0 0,0 0 0 0 0,1-1 0 0 0,-1 1 0 0 0,0-1 0 0 0,1 1 0 0 0,-1 0 0 0 0,0 0 0 0 0,0-1 0 0 0,1 1 0 0 0,-1 0 2 0 0,0 2-4 0 0,0-1 1 0 0,0-1 0 0 0,0 0 0 0 0,0 1 0 0 0,0-1-1 0 0,0 1 1 0 0,0-1 0 0 0,0 1 0 0 0,1-1-1 0 0,-1 0 1 0 0,0 1 0 0 0,1-1 0 0 0,0 0-1 0 0,-1 1 1 0 0,1-1 0 0 0,0 0 0 0 0,-1 0-1 0 0,1 1 1 0 0,0-1 0 0 0,0 0 0 0 0,0 0 0 0 0,0 0-1 0 0,1 0 4 0 0,18 16-13 0 0,-15-13 13 0 0,0 0 1 0 0,0 0-1 0 0,-1 0 0 0 0,0 0 0 0 0,0 0 0 0 0,0 1 0 0 0,-1-2 0 0 0,0 0 0 0 0,-1 0 0 0 0,1 0 0 0 0,1-1 0 0 0,-1 0 0 0 0,0 1 0 0 0,0-1 0 0 0,1 0 0 0 0,-1-1 0 0 0,-1 1 0 0 0,1-1 0 0 0,-1 1 0 0 0,1-1 0 0 0,-1 1 0 0 0,0 0 0 0 0,0 0 0 0 0,0 0 0 0 0,0 0 0 0 0,0 1 0 0 0,0-1 0 0 0,0 1 0 0 0,-1-1 0 0 0,0 1 0 0 0,1 1 0 0 0,-1-3 5 0 0,0 1 0 0 0,0-1-1 0 0,0 0 1 0 0,-1 1 0 0 0,1-1-1 0 0,1 0 1 0 0,-1 0 0 0 0,0 1-1 0 0,0-1 1 0 0,0 0 0 0 0,1 0 0 0 0,-1 0-1 0 0,0-1 1 0 0,1 1-5 0 0,-1 0 33 0 0,1 0 1 0 0,-1 1 0 0 0,1-1-1 0 0,-1 0 1 0 0,1 0-1 0 0,-1 1 1 0 0,0-1 0 0 0,0 1-1 0 0,1-1-33 0 0,-2-1 15 0 0,0 1 0 0 0,1-1 0 0 0,-1 0 0 0 0,0 0 0 0 0,1 1 0 0 0,-1-1 0 0 0,1 0 0 0 0,-1 0 0 0 0,0 0 0 0 0,1 0 0 0 0,-1 0 0 0 0,1 0 0 0 0,-1 0 0 0 0,1 0 0 0 0,-1 0 0 0 0,0 0 0 0 0,1 0 0 0 0,-1 0 0 0 0,1 0 0 0 0,-1 0 0 0 0,0 0 0 0 0,1 0 0 0 0,-1 0 0 0 0,1 0 0 0 0,-1-1 0 0 0,0 1 0 0 0,1 0 0 0 0,-1 0-15 0 0,10-5 112 0 0,-10 5-100 0 0,-4-9 260 0 0,4 8-261 0 0,0 0 1 0 0,0 0-1 0 0,0 0 0 0 0,0 0 0 0 0,1 0 1 0 0,-1 1-1 0 0,0-1 0 0 0,1 0 0 0 0,-1 0 0 0 0,0 0 1 0 0,1 0-1 0 0,-1 1 0 0 0,1-1 0 0 0,-1 0 1 0 0,1 1-1 0 0,0-1 0 0 0,-1 0 0 0 0,1 1 0 0 0,0-1 1 0 0,-1 1-1 0 0,1-1 0 0 0,0 1 0 0 0,0-1-11 0 0,0 0 14 0 0,0 0 1 0 0,0 1-1 0 0,0-1 0 0 0,0 0 0 0 0,0 0 0 0 0,-1 0 0 0 0,1 0 1 0 0,0 0-1 0 0,-1 0 0 0 0,1 0 0 0 0,0 0 0 0 0,-1-1-14 0 0,2-11 145 0 0,-2 11-129 0 0,1 1-1 0 0,-1-1 1 0 0,0 0 0 0 0,0 1-1 0 0,1-1 1 0 0,-1 0-1 0 0,1 1 1 0 0,0-1 0 0 0,-1 0-1 0 0,1 1 1 0 0,0-1 0 0 0,0 1-1 0 0,0-1-15 0 0,4-4 63 0 0,-4 4-50 0 0,0 1 1 0 0,1-1-1 0 0,-1 0 1 0 0,0 0 0 0 0,0 1-1 0 0,0-1 1 0 0,0 0-1 0 0,0 0 1 0 0,0 0 0 0 0,0 0-1 0 0,-1 0 1 0 0,1 0-1 0 0,-1-1 1 0 0,0 1 0 0 0,1 0-1 0 0,-1-2-13 0 0,-1 2 7 0 0,1 1 0 0 0,0-1-1 0 0,-1 0 1 0 0,1 0 0 0 0,0 0-1 0 0,0 0 1 0 0,0 0 0 0 0,0 0-1 0 0,1 0 1 0 0,-1 0 0 0 0,0 0-1 0 0,1 0 1 0 0,0 1 0 0 0,-1-1-1 0 0,1 0 1 0 0,0 0 0 0 0,0 0-1 0 0,0 1 1 0 0,0-1 0 0 0,0 1-1 0 0,0-1 1 0 0,0 1 0 0 0,1-1-1 0 0,0 0-6 0 0,-1 0 0 0 0,1-1 0 0 0,-1 0-1 0 0,0 1 1 0 0,0-1 0 0 0,0 1 0 0 0,0-1-1 0 0,0 0 1 0 0,0 0 0 0 0,-1 0 0 0 0,0 1-1 0 0,1-1 1 0 0,-1 0 0 0 0,0 0 0 0 0,0 0-1 0 0,-1 0 1 0 0,1 0 0 0 0,-1-5 13 0 0,0 0 0 0 0,-1 1 0 0 0,0-1-1 0 0,0 1 1 0 0,-2-4-13 0 0,-3-2 34 0 0,6 12-18 0 0,0 0 0 0 0,0-1 0 0 0,0 1 0 0 0,0-1 0 0 0,0 1 1 0 0,1 0-1 0 0,-1-1 0 0 0,0 0 0 0 0,1 1 0 0 0,-1-1 0 0 0,1 1 1 0 0,0-1-1 0 0,-1 0 0 0 0,1 1 0 0 0,0-1 0 0 0,0-1-16 0 0,2-5 72 0 0,-1 8-70 0 0,-1-1 0 0 0,0 1 1 0 0,1-1-1 0 0,-1 0 1 0 0,0 1-1 0 0,0-1 1 0 0,1 0-1 0 0,-1 1 1 0 0,0-1-1 0 0,0 0 0 0 0,0 1 1 0 0,0-1-1 0 0,0 0 1 0 0,0 1-1 0 0,0-1 1 0 0,0 0-1 0 0,0 1 1 0 0,0-1-1 0 0,-1 0 1 0 0,1 1-1 0 0,0-1 0 0 0,0 0 1 0 0,-1 1-1 0 0,1-1 1 0 0,0 1-1 0 0,-1-1 1 0 0,1 1-1 0 0,0-1 1 0 0,-1 0-1 0 0,1 1 1 0 0,-1-1-1 0 0,1 1 0 0 0,-1 0 1 0 0,1-1-1 0 0,-1 1 1 0 0,1-1-1 0 0,-1 1 1 0 0,0 0-1 0 0,1-1 1 0 0,-1 1-3 0 0,1 0-10 0 0,0-1 1 0 0,-1 1 0 0 0,1 0 0 0 0,0-1 0 0 0,0 1 0 0 0,0 0 0 0 0,0-1 0 0 0,0 1 0 0 0,0-1 0 0 0,0 1 0 0 0,0 0 0 0 0,0-1 0 0 0,1 1-1 0 0,-1 0 1 0 0,0-1 0 0 0,0 1 0 0 0,0 0 0 0 0,0-1 0 0 0,0 1 0 0 0,1 0 0 0 0,-1 0 0 0 0,0-1 0 0 0,0 1 0 0 0,0 0 0 0 0,1 0 0 0 0,-1-1-1 0 0,0 1 1 0 0,0 0 0 0 0,1 0 0 0 0,-1-1 0 0 0,1 1 9 0 0,-1-1-9 0 0,1 1 0 0 0,-1-1-1 0 0,1 0 1 0 0,-1 0 0 0 0,1 1-1 0 0,0-1 1 0 0,0 1 0 0 0,-1-1-1 0 0,1 0 1 0 0,0 1 0 0 0,0 0 0 0 0,0-1-1 0 0,-1 1 1 0 0,1-1 0 0 0,0 1-1 0 0,0 0 1 0 0,0 0 0 0 0,0-1-1 0 0,0 1 1 0 0,0 0 0 0 0,0 0 9 0 0,2 0-74 0 0,25-2-1470 0 0,-26 2 1346 0 0,0 0 0 0 0,-1 0 0 0 0,1 0 0 0 0,0 0 0 0 0,-1 0 0 0 0,1 1 0 0 0,0-1 0 0 0,-1 0 0 0 0,1 1 0 0 0,-1-1 0 0 0,1 1 1 0 0,0 0-1 0 0,-1-1 0 0 0,1 1 0 0 0,0 1 198 0 0,-2-1-550 0 0,1-1 422 0 0,-1 1-1 0 0,0-1 1 0 0,0 1-1 0 0,0-1 1 0 0,1 0-1 0 0,-1 1 1 0 0,0-1-1 0 0,1 1 1 0 0,-1-1-1 0 0,0 0 1 0 0,1 1-1 0 0,-1-1 1 0 0,0 0-1 0 0,1 0 1 0 0,-1 1-1 0 0,1-1 1 0 0,-1 0-1 0 0,1 0 1 0 0,-1 0-1 0 0,0 1 1 0 0,1-1 128 0 0,22 8-4137 0 0,-20-8 2025 0 0</inkml:trace>
  <inkml:trace contextRef="#ctx0" brushRef="#br0" timeOffset="1255.416">1603 259 13304 0 0,'20'0'642'0'0,"-18"0"-275"0"0,-3 0-43 0 0,-2 3-213 0 0,3-3-81 0 0,0 1 1 0 0,0-1-1 0 0,0 1 0 0 0,0 0 1 0 0,0-1-1 0 0,0 1 1 0 0,0-1-1 0 0,-1 1 1 0 0,1-1-1 0 0,0 1 1 0 0,0-1-1 0 0,-1 1 1 0 0,1 0-1 0 0,0-1 1 0 0,-1 0-1 0 0,1 1 1 0 0,0-1-1 0 0,-1 1 1 0 0,1-1-1 0 0,-1 1 1 0 0,1-1-1 0 0,0 0 0 0 0,-1 1 1 0 0,1-1-1 0 0,-1 0 1 0 0,1 1-1 0 0,-1-1 1 0 0,0 0-1 0 0,1 0 1 0 0,-1 0-31 0 0,-3 4 591 0 0,8 4 93 0 0,-3-7-570 0 0,0 0 0 0 0,0 1 1 0 0,-1-1-1 0 0,1 1 0 0 0,-1-1 0 0 0,1 1 1 0 0,-1-1-1 0 0,1 1 0 0 0,-1-1 0 0 0,0 1 1 0 0,0-1-1 0 0,0 1 0 0 0,0-1 0 0 0,0 1-114 0 0,3 17 783 0 0,10 1-63 0 0,-11-19-633 0 0,-1 1 1 0 0,1-1-1 0 0,-1 1 1 0 0,0 0 0 0 0,0-1-1 0 0,0 1 1 0 0,0 0-1 0 0,0 0 1 0 0,0 0-1 0 0,0 0 1 0 0,-1 0-1 0 0,1 0 1 0 0,-1 0-1 0 0,1 0 1 0 0,-1 0-1 0 0,0 1-87 0 0,0-1 59 0 0,0 0 0 0 0,1-1 0 0 0,-1 1-1 0 0,1-1 1 0 0,-1 1 0 0 0,1-1 0 0 0,-1 1 0 0 0,1-1-1 0 0,0 0 1 0 0,0 1 0 0 0,0-1-59 0 0,-1 0 32 0 0,1 1 0 0 0,0-1 0 0 0,0 0 0 0 0,-1 1 0 0 0,1-1 1 0 0,-1 0-1 0 0,1 1 0 0 0,-1-1 0 0 0,1 0 0 0 0,-1 1 0 0 0,0-1 0 0 0,0 1 0 0 0,0-1 0 0 0,0 1-32 0 0,-4 14 298 0 0,3-14-248 0 0,0 0 0 0 0,1-1 0 0 0,-1 1 0 0 0,1 0 1 0 0,-1 0-1 0 0,1 0 0 0 0,0 0 0 0 0,0 0 0 0 0,0 0 1 0 0,0 0-1 0 0,0 0 0 0 0,0 0 0 0 0,0 0 0 0 0,1 0-50 0 0,-1-1 21 0 0,0-1 0 0 0,0 1-1 0 0,1 0 1 0 0,-1 0 0 0 0,0-1-1 0 0,0 1 1 0 0,0 0 0 0 0,0-1-1 0 0,0 1 1 0 0,0 0-1 0 0,0 0 1 0 0,0-1 0 0 0,0 1-1 0 0,0 0 1 0 0,0-1 0 0 0,0 1-1 0 0,0 0 1 0 0,-1 0-21 0 0,-14 11 203 0 0,13-11-202 0 0,-2 0 21 0 0,4 0 14 0 0,4 5 102 0 0,-4-6-144 0 0,0-1 0 0 0,0 1-1 0 0,-1 0 1 0 0,1 0 0 0 0,0 0 0 0 0,0-1-1 0 0,0 1 1 0 0,0 0 0 0 0,0 0-1 0 0,-1 0 1 0 0,1-1 0 0 0,0 1-1 0 0,0 0 1 0 0,0 0 0 0 0,0-1 0 0 0,0 1-1 0 0,0 0 1 0 0,0 0 0 0 0,0-1-1 0 0,0 1 1 0 0,0 0 0 0 0,0 0 0 0 0,0-1-1 0 0,0 1 1 0 0,0 0 0 0 0,0 0-1 0 0,0-1 1 0 0,1 1 0 0 0,-1 0 0 0 0,0 0-1 0 0,0-1 1 0 0,0 1 0 0 0,0 0-1 0 0,0 0 1 0 0,1 0 0 0 0,-1-1 0 0 0,0 1-1 0 0,0 0 1 0 0,0 0 6 0 0,11-3-634 0 0,-10 3 552 0 0,-1 0 0 0 0,1 0-1 0 0,0 0 1 0 0,-1 0 0 0 0,1 0 0 0 0,-1 0 0 0 0,1 0 0 0 0,-1 0 0 0 0,1 0 0 0 0,-1 0 0 0 0,1-1 0 0 0,-1 1 0 0 0,1 0 0 0 0,-1 0-1 0 0,1 0 1 0 0,-1-1 0 0 0,1 1 0 0 0,-1 0 0 0 0,1-1 0 0 0,-1 1 0 0 0,1 0 0 0 0,-1-1 0 0 0,0 1 0 0 0,1-1 0 0 0,-1 1 0 0 0,0 0 0 0 0,1-1-1 0 0,-1 1 1 0 0,0-1 82 0 0,-4-7-1738 0 0,6 0-20 0 0</inkml:trace>
  <inkml:trace contextRef="#ctx0" brushRef="#br0" timeOffset="1549.278">1647 198 11520 0 0,'5'-1'328'0'0,"11"-4"641"0"0,-15 5-386 0 0,-1 0 138 0 0,0 0 23 0 0,-2 0-91 0 0,-1 0-403 0 0,3 0-250 0 0,0 0 0 0 0,0 0 0 0 0,1 0 0 0 0,-1 0 0 0 0,0 0 0 0 0,0 0 0 0 0,0 0 0 0 0,1 0 1 0 0,-1 0-1 0 0,0 0 0 0 0,0 0 0 0 0,0 0 0 0 0,1 0 0 0 0,-1 0 0 0 0,0 0 0 0 0,0 0 0 0 0,0 1 1 0 0,1-1-1 0 0,-1 0 0 0 0,0 0 0 0 0,0 0 0 0 0,0 0 0 0 0,0 0 0 0 0,1 0 0 0 0,-1 1 1 0 0,0-1-1 0 0,0 0 0 0 0,0 0 0 0 0,0 0 0 0 0,0 0 0 0 0,0 1 0 0 0,0-1 0 0 0,1 0 0 0 0,-1 0 1 0 0,0 0-1 0 0,0 1 0 0 0,0-1 0 0 0,0 0 0 0 0,0 0 0 0 0,0 0 0 0 0,0 1 0 0 0,0-1 0 0 0,0 0 1 0 0,0 0-1 0 0,0 0 0 0 0,0 1 0 0 0,0-1 0 0 0,0 0 0 0 0,0 0 0 0 0,0 0 0 0 0,0 1 1 0 0,0-1-1 0 0,-1 0 0 0 0,1 0 0 0 0,0 0 0 0 0,0 0 0 0 0,0 1 0 0 0,0-1 0 0 0,0 0 0 0 0,0 0 1 0 0,-1 0-1 0 0,1 1-6 0 0,0-1 1 0 0,0 0 0 0 0,-1 0 0 0 0,1 1 0 0 0,0-1 0 0 0,0 0-1 0 0,0 1 1 0 0,0-1 0 0 0,0 0 0 0 0,-1 1 0 0 0,1-1-1 0 0,0 0 1 0 0,0 1 0 0 0,0-1 0 0 0,0 0 0 0 0,0 1 0 0 0,0-1-1 0 0,0 0 1 0 0,0 1 0 0 0,0-1 0 0 0,0 0 0 0 0,0 1 0 0 0,0-1 5 0 0,1 2-18 0 0,0-1 0 0 0,1 0 0 0 0,-1 1 0 0 0,0-1 0 0 0,0 0 0 0 0,0 0 0 0 0,1 0 0 0 0,-1 0 0 0 0,1 0 0 0 0,-1 0 0 0 0,1 0 0 0 0,-1 0 0 0 0,1-1 0 0 0,-1 1 0 0 0,1-1 0 0 0,0 1 0 0 0,-1-1 0 0 0,2 1 18 0 0,-1-1-22 0 0,1 1 1 0 0,-1 0-1 0 0,0 0 1 0 0,0 0-1 0 0,1 0 1 0 0,-1 0-1 0 0,0 1 1 0 0,0-1 21 0 0,2 5-112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2:56.7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422 14 17423 0 0,'-66'-13'1922'0'0,"62"12"-1837"0"0,0 1 1 0 0,0 0-1 0 0,-1 1 1 0 0,1-1-1 0 0,0 1 0 0 0,0-1 1 0 0,0 1-1 0 0,0 1 1 0 0,0-1-1 0 0,0 0 1 0 0,0 1-1 0 0,0 0 1 0 0,-3 2-86 0 0,-7 4 223 0 0,-1 2 1 0 0,-8 7-224 0 0,16-12 56 0 0,1-1-1 0 0,0 2 1 0 0,1-1-1 0 0,-1 1 1 0 0,1 0 0 0 0,0 0-1 0 0,1 0 1 0 0,-2 2-56 0 0,4-4 7 0 0,1-1 1 0 0,-1 1 0 0 0,0 0 0 0 0,1 0-1 0 0,0 0 1 0 0,0 0 0 0 0,0 0-1 0 0,1 1 1 0 0,-1-1 0 0 0,1 0 0 0 0,0 0-1 0 0,0 0 1 0 0,0 1 0 0 0,1-1 0 0 0,-1 0-1 0 0,1 1-7 0 0,2 10-22 0 0,-1-6 88 0 0,0 0 0 0 0,1 0 0 0 0,2 8-66 0 0,-3-13 26 0 0,0-1-1 0 0,0 1 1 0 0,0-1 0 0 0,0 0 0 0 0,0 0 0 0 0,1 0 0 0 0,-1 0 0 0 0,1 0 0 0 0,0 0-1 0 0,0-1 1 0 0,1 1-26 0 0,17 12 21 0 0,-14-10-21 0 0,0 0 0 0 0,0 0 0 0 0,-1 1-1 0 0,5 4 1 0 0,2 3 11 0 0,-6-6-71 0 0,0 0 0 0 0,0 1 1 0 0,-1 0-1 0 0,0 0 0 0 0,1 4 60 0 0,-5-10-18 0 0,0 1 0 0 0,0-1 0 0 0,0 1 0 0 0,0-1-1 0 0,0 0 1 0 0,0 0 0 0 0,2 2 18 0 0,-2-3 0 0 0,-1 0 0 0 0,0-1 0 0 0,0 1 0 0 0,0 0 0 0 0,0 0 0 0 0,0 0 0 0 0,0 0 0 0 0,0 0 0 0 0,0 1 0 0 0,-1-1 0 0 0,1 0 0 0 0,0 0 0 0 0,-1 0 0 0 0,1 1 0 0 0,0-1 0 0 0,-1 0 0 0 0,0 1 0 0 0,1-1 0 0 0,-1 1 0 0 0,0-1-1 0 0,0 0 1 0 0,0 1 0 0 0,0-1 0 0 0,0 1 0 0 0,0-1 0 0 0,0 1 0 0 0,0-1 12 0 0,0 0-1 0 0,0 0 0 0 0,0 1 1 0 0,0-1-1 0 0,1 0 0 0 0,-1 0 1 0 0,0 1-1 0 0,1-1 0 0 0,-1 0 1 0 0,1 0-1 0 0,-1 0 0 0 0,1 0 1 0 0,-1 0-1 0 0,1 0 0 0 0,0 1-11 0 0,-1-2 27 0 0,1 1 0 0 0,-1 0 0 0 0,1-1 0 0 0,-1 1 0 0 0,1 0 0 0 0,-1-1 0 0 0,0 1 0 0 0,1 0 0 0 0,-1 0 0 0 0,0 0 0 0 0,0-1 0 0 0,1 1 0 0 0,-1 0 0 0 0,0 0 0 0 0,0 0 0 0 0,0 0 0 0 0,0-1 0 0 0,0 1 0 0 0,0 0 1 0 0,0 0-1 0 0,0 0 0 0 0,-1-1 0 0 0,1 1 0 0 0,0 0 0 0 0,0 0 0 0 0,-1 0 0 0 0,1-1 0 0 0,-1 1 0 0 0,1 0-27 0 0,-4 3 126 0 0,1 1 0 0 0,-1-2 1 0 0,-1 1-1 0 0,1 0 0 0 0,0-1 1 0 0,-1 0-1 0 0,1 0 1 0 0,-1 0-1 0 0,0 0 0 0 0,0-1 1 0 0,0 0-1 0 0,0 0 0 0 0,-3 0-126 0 0,-10 4 425 0 0,-1-2-1 0 0,0 0 1 0 0,-4 0-425 0 0,2-2-115 0 0,0 0 1 0 0,0-2 0 0 0,0 0 0 0 0,1-1-1 0 0,-1-2 1 0 0,-18-3 114 0 0,31 4-262 0 0,-1 0-1 0 0,1-1 1 0 0,0 1 0 0 0,0-2-1 0 0,0 1 1 0 0,-4-4 262 0 0,11 6-197 0 0,0 0 0 0 0,0 0-1 0 0,0 0 1 0 0,0 0 0 0 0,0-1 0 0 0,0 1 0 0 0,0 0 0 0 0,0-1 0 0 0,1 1 0 0 0,-1 0 0 0 0,0-1 0 0 0,1 1 0 0 0,0-1 0 0 0,-1 1 0 0 0,1-1 0 0 0,0 0 0 0 0,-1 1 0 0 0,1-1 0 0 0,0 1 0 0 0,0-1 0 0 0,1 1 0 0 0,-1-1 0 0 0,0 0-1 0 0,0 1 198 0 0,2-8-1736 0 0</inkml:trace>
  <inkml:trace contextRef="#ctx0" brushRef="#br0" timeOffset="612.412">447 341 9904 0 0,'10'0'126'0'0,"-6"0"-43"0"0,0 0-1 0 0,1-1 0 0 0,-1 1 1 0 0,0-1-1 0 0,0 0 0 0 0,1 0 0 0 0,-1 0 1 0 0,0-1-1 0 0,0 1 0 0 0,0-1 1 0 0,2-1-83 0 0,6-15 1656 0 0,-12 18-1608 0 0,1-1 1 0 0,-1 1 0 0 0,0 0 0 0 0,0-1 0 0 0,0 1 0 0 0,0-1 0 0 0,0 1 0 0 0,0 0-1 0 0,0-1 1 0 0,0 1 0 0 0,0 0 0 0 0,0-1 0 0 0,0 1 0 0 0,0-1 0 0 0,0 1-1 0 0,-1 0 1 0 0,1-1 0 0 0,0 1 0 0 0,0 0 0 0 0,0-1 0 0 0,0 1 0 0 0,-1 0 0 0 0,1-1-1 0 0,0 1 1 0 0,0 0 0 0 0,-1 0 0 0 0,1-1 0 0 0,0 1 0 0 0,0 0 0 0 0,-1 0-1 0 0,1-1 1 0 0,0 1 0 0 0,-1 0 0 0 0,1 0 0 0 0,0 0 0 0 0,-1 0 0 0 0,1 0-1 0 0,0-1 1 0 0,-1 1 0 0 0,1 0-49 0 0,-5-3 1142 0 0,21-3 727 0 0,-16 6-1855 0 0,0 0 0 0 0,0 0-1 0 0,0 0 1 0 0,0 0 0 0 0,0 0 0 0 0,0 0 0 0 0,0-1 0 0 0,1 1 0 0 0,-1 0 0 0 0,0 0 0 0 0,0 0-1 0 0,0 0 1 0 0,0 0 0 0 0,0 0 0 0 0,0 0 0 0 0,0 0 0 0 0,0 0 0 0 0,0 0 0 0 0,0 0 0 0 0,0 0-1 0 0,0-1 1 0 0,0 1 0 0 0,0 0 0 0 0,0 0 0 0 0,0 0 0 0 0,0 0 0 0 0,0 0 0 0 0,0 0 0 0 0,0 0-1 0 0,0 0 1 0 0,0 0 0 0 0,0 0 0 0 0,0 0 0 0 0,0-1 0 0 0,0 1 0 0 0,0 0 0 0 0,0 0-1 0 0,0 0 1 0 0,-1 0 0 0 0,1 0 0 0 0,0 0 0 0 0,0 0 0 0 0,0 0 0 0 0,0 0 0 0 0,0 0 0 0 0,0 0-1 0 0,0 0 1 0 0,0 0 0 0 0,0 0 0 0 0,0 0 0 0 0,0 0 0 0 0,0 0 0 0 0,0 0 0 0 0,0 0 0 0 0,-1 0-1 0 0,1 0 1 0 0,0 0 0 0 0,0 0 0 0 0,0 0 0 0 0,0 0 0 0 0,0 0 0 0 0,0 0 0 0 0,0 0 0 0 0,0 0-1 0 0,0 0-13 0 0,0-1 21 0 0,0 1 0 0 0,1 0 0 0 0,-1 0 0 0 0,1 0-1 0 0,-1 0 1 0 0,0-1 0 0 0,1 1 0 0 0,-1 0 0 0 0,0 0 0 0 0,1-1-1 0 0,-1 1 1 0 0,0 0 0 0 0,1-1 0 0 0,-1 1 0 0 0,0 0-1 0 0,0-1 1 0 0,1 1 0 0 0,-1 0 0 0 0,0-1 0 0 0,0 1-1 0 0,0-1 1 0 0,1 1 0 0 0,-1 0 0 0 0,0-1 0 0 0,0 1-1 0 0,0-1 1 0 0,0 1 0 0 0,0-1 0 0 0,0 1 0 0 0,0 0-1 0 0,0-1 1 0 0,0 1-21 0 0,0-1 27 0 0,-1 1 0 0 0,1-1 0 0 0,0 1 0 0 0,-1 0-1 0 0,1 0 1 0 0,0-1 0 0 0,-1 1 0 0 0,1 0 0 0 0,-1 0 0 0 0,1-1-1 0 0,-1 1 1 0 0,1 0 0 0 0,0 0 0 0 0,-1 0 0 0 0,1 0 0 0 0,-1 0-1 0 0,1 0 1 0 0,-1 0 0 0 0,1-1 0 0 0,-1 1 0 0 0,1 0-1 0 0,-1 1 1 0 0,1-1 0 0 0,-1 0 0 0 0,1 0 0 0 0,0 0 0 0 0,-1 0-1 0 0,1 0 1 0 0,-1 0 0 0 0,0 1-27 0 0,8-2 235 0 0,5-1 22 0 0,-12 2-226 0 0,0 0 0 0 0,0 0 1 0 0,0 0-1 0 0,0 0 1 0 0,0 0-1 0 0,1 0 1 0 0,-1 0-1 0 0,0 0 1 0 0,0 0-1 0 0,0 0 1 0 0,0 0-1 0 0,0 0 1 0 0,0 0-1 0 0,0 0 1 0 0,1 0-1 0 0,-1 0 1 0 0,0 0-1 0 0,0-1 1 0 0,0 1-1 0 0,0 0 1 0 0,0 0-1 0 0,0 0 1 0 0,0 0-1 0 0,0 0 1 0 0,0 0-1 0 0,0 0 1 0 0,0-1-1 0 0,0 1 1 0 0,0 0-1 0 0,0 0 0 0 0,1 0 1 0 0,-1 0-1 0 0,0 0 1 0 0,0-1-1 0 0,0 1 1 0 0,0 0-1 0 0,0 0 1 0 0,0 0-1 0 0,-1 0 1 0 0,1 0-1 0 0,0 0 1 0 0,0-1-1 0 0,0 1 1 0 0,0 0-1 0 0,0 0 1 0 0,0 0-1 0 0,0 0 1 0 0,0 0-1 0 0,0 0 1 0 0,0 0-1 0 0,0-1 1 0 0,0 1-1 0 0,0 0 1 0 0,0 0-1 0 0,-1 0 1 0 0,1 0-1 0 0,0 0 1 0 0,0 0-1 0 0,0 0 1 0 0,0 0-1 0 0,0 0-31 0 0,1 0 100 0 0,4 0 215 0 0,-4-1-171 0 0,-3-1-38 0 0,2 2-99 0 0,0 0 0 0 0,0 0 0 0 0,0 0 0 0 0,0 0-1 0 0,0 0 1 0 0,0-1 0 0 0,1 1 0 0 0,-1 0 0 0 0,0 0-1 0 0,0 0 1 0 0,0 0 0 0 0,0 0 0 0 0,0 0 0 0 0,0 0 0 0 0,0 0-1 0 0,0 0 1 0 0,0-1 0 0 0,1 1 0 0 0,-1 0 0 0 0,0 0 0 0 0,0 0-1 0 0,0 0 1 0 0,0 0 0 0 0,0 0 0 0 0,0-1 0 0 0,0 1-1 0 0,0 0 1 0 0,0 0 0 0 0,0 0 0 0 0,0 0 0 0 0,0 0 0 0 0,0-1-1 0 0,0 1 1 0 0,0 0 0 0 0,0 0 0 0 0,0 0 0 0 0,0 0-1 0 0,0 0 1 0 0,0 0 0 0 0,0-1 0 0 0,0 1 0 0 0,0 0 0 0 0,0 0-1 0 0,-1 0 1 0 0,1 0 0 0 0,0 0 0 0 0,0 0 0 0 0,0 0-1 0 0,0-1 1 0 0,0 1 0 0 0,0 0 0 0 0,0 0 0 0 0,0 0 0 0 0,-1 0-1 0 0,1 0 1 0 0,0 0 0 0 0,0 0-7 0 0,3 0 102 0 0,-10 3-139 0 0,6-2 33 0 0,1-1 4 0 0,0 0-1 0 0,0 0 1 0 0,0 0-1 0 0,0 0 1 0 0,0 0-1 0 0,0 0 0 0 0,0 0 1 0 0,0 0-1 0 0,0 0 1 0 0,0 0-1 0 0,0 0 1 0 0,0 0-1 0 0,0 0 1 0 0,0 0-1 0 0,0 0 1 0 0,0 0-1 0 0,0 0 1 0 0,0 0-1 0 0,0 1 1 0 0,0-1-1 0 0,0 0 1 0 0,0 0-1 0 0,0 0 1 0 0,16 3 16 0 0,-15-3 37 0 0,-2-1-53 0 0,0 0 1 0 0,0 1 0 0 0,0-1-1 0 0,0 1 1 0 0,0-1-1 0 0,0 1 1 0 0,0 0-1 0 0,0-1 1 0 0,0 1-1 0 0,0 0 1 0 0,0 0-1 0 0,0 0 1 0 0,0 0-1 0 0,19 0-74 0 0,-26 0 114 0 0,7 0-12 0 0,7 0-16 0 0,0 1-12 0 0,-6 1-13 0 0,5 4-40 0 0,0-2 50 0 0,0 1 0 0 0,0 0 1 0 0,-1 0-1 0 0,0 0 0 0 0,3 4 3 0 0,-7-8 0 0 0,0 0 0 0 0,0 0 0 0 0,0 0 0 0 0,0 0 0 0 0,0 0 0 0 0,0 0 0 0 0,0 0 0 0 0,0 0 0 0 0,0 0 0 0 0,-1 0 0 0 0,1 0 0 0 0,0 0 0 0 0,-1 0 0 0 0,1 0 0 0 0,-1-1 0 0 0,1 1 0 0 0,-1 0 0 0 0,1 0 0 0 0,-1 0 0 0 0,1-1 0 0 0,-1 1 0 0 0,0 0 0 0 0,0 0 0 0 0,0 0 0 0 0,1 0 0 0 0,-1-1 0 0 0,0 1 0 0 0,0 0 0 0 0,1 0 0 0 0,-1 0 0 0 0,1 0 0 0 0,-1 0 0 0 0,1 0 0 0 0,-1 0 0 0 0,1 0 0 0 0,0 0 0 0 0,-1 0 0 0 0,1 0 0 0 0,0 0 0 0 0,0 0 0 0 0,0 0 0 0 0,0 1 0 0 0,0-1 0 0 0,17 35 0 0 0,-11-15 15 0 0,-2 1 0 0 0,0 0 0 0 0,-1 7-15 0 0,6 38 171 0 0,-4-32 82 0 0,-1-1 0 0 0,-1 21-253 0 0,1 14 84 0 0,-2-22-73 0 0,-2-28-4 0 0,1 1 1 0 0,2 8-8 0 0,0-9 182 0 0,-1 0-1 0 0,-1 11-181 0 0,-1-28 21 0 0,0-2-206 0 0,0 0-87 0 0,0 0-16 0 0,-1-2-53 0 0,-5-5-718 0 0,-1-1 0 0 0,2 0 0 0 0,-1-1 0 0 0,2 1 0 0 0,-1-1 0 0 0,1 0 0 0 0,-1-4 1059 0 0,-8-15-5563 0 0,4 12 938 0 0</inkml:trace>
  <inkml:trace contextRef="#ctx0" brushRef="#br0" timeOffset="866.736">568 474 10224 0 0,'-4'-6'920'0'0,"4"5"-912"0"0,-1 0 0 0 0,1 0 0 0 0,-1 0 1 0 0,1 0-1 0 0,-1 1 0 0 0,1-1 0 0 0,-1 0 0 0 0,1 0 1 0 0,0 0-1 0 0,0 0 0 0 0,-1 0 0 0 0,1 0 0 0 0,0 0 1 0 0,0 0-1 0 0,0 0 0 0 0,0 0 0 0 0,0 0 0 0 0,0 0 1 0 0,0 0-1 0 0,1 0 0 0 0,-1 0 0 0 0,0 0 1 0 0,0 0-1 0 0,1 0 0 0 0,-1 0-8 0 0,2-1 59 0 0,0 0 1 0 0,-1 1-1 0 0,1-1 1 0 0,0 1-1 0 0,0 0 0 0 0,0 0 1 0 0,-1-1-1 0 0,1 1 1 0 0,1 0-1 0 0,-1 1 0 0 0,0-1-59 0 0,19-9 1770 0 0,1 1-1 0 0,18-4-1769 0 0,-32 11 252 0 0,0 0-1 0 0,0 1 0 0 0,0 0 1 0 0,1 1-1 0 0,-1 0 0 0 0,0 0 1 0 0,0 0-1 0 0,1 1 0 0 0,5 2-251 0 0,-9-1 135 0 0,1 0 0 0 0,-1 0 0 0 0,0 1 0 0 0,0 0 0 0 0,0 0 0 0 0,0 0 0 0 0,-1 0 0 0 0,1 1 0 0 0,-1 0 0 0 0,0 0 0 0 0,0 0 0 0 0,2 3-135 0 0,-4-2 170 0 0,0-1-1 0 0,0 1 0 0 0,-1-1 1 0 0,1 1-1 0 0,-1-1 0 0 0,0 1 1 0 0,0 0-1 0 0,-1 0 0 0 0,0-1 1 0 0,0 1-1 0 0,0 0 0 0 0,0 2-169 0 0,-1-5 15 0 0,0 0 0 0 0,1 0-1 0 0,-1 0 1 0 0,0 0 0 0 0,0-1-1 0 0,0 1 1 0 0,0 0-1 0 0,0 0 1 0 0,0-1 0 0 0,-1 1-1 0 0,1-1 1 0 0,0 0 0 0 0,-1 1-1 0 0,0-1 1 0 0,1 0 0 0 0,-1 0-1 0 0,1 0 1 0 0,-1 0 0 0 0,-1 1-15 0 0,-5 2 301 0 0,0 0 0 0 0,-1 0 1 0 0,-5 1-302 0 0,-5 2 158 0 0,14-5-130 0 0,-1 0-1 0 0,1 0 1 0 0,-1 0 0 0 0,0-1 0 0 0,1 1 0 0 0,-1-1 0 0 0,0-1 0 0 0,0 1 0 0 0,-3-1-28 0 0,-28 3 66 0 0,6-1-1132 0 0,20-2-434 0 0,20-2-1490 0 0,6-2-1554 0 0,-3-1-1069 0 0</inkml:trace>
  <inkml:trace contextRef="#ctx0" brushRef="#br0" timeOffset="1230.122">886 508 11256 0 0,'2'0'256'0'0,"5"1"-141"0"0,0 0 1 0 0,1 0 0 0 0,-1-1-1 0 0,0 0 1 0 0,0-1-1 0 0,0 1 1 0 0,1-1 0 0 0,-1-1-1 0 0,0 1 1 0 0,1-2-116 0 0,36-4 2397 0 0,-18 2-1064 0 0,0 0 0 0 0,10-4-1333 0 0,3-1 1084 0 0,-27 7-875 0 0,0 0 0 0 0,-1-1 0 0 0,8-3-209 0 0,-15 5 20 0 0,0 0-1 0 0,-1 0 0 0 0,1 0 0 0 0,-1 0 1 0 0,0-1-1 0 0,0 1 0 0 0,0-1 0 0 0,0 0 1 0 0,0 0-1 0 0,0 0 0 0 0,-1 0 0 0 0,1 0 1 0 0,-1-1-20 0 0,-2 3 51 0 0,1 0-1 0 0,0 0 1 0 0,-1 0 0 0 0,1 0 0 0 0,-1 0 0 0 0,0 0 0 0 0,1 0 0 0 0,-1-1-1 0 0,0 1 1 0 0,0 0 0 0 0,1 0 0 0 0,-1 0 0 0 0,0 0 0 0 0,0-1 0 0 0,0 1-1 0 0,-1 0 1 0 0,1 0 0 0 0,0 0 0 0 0,0 0 0 0 0,-1 0 0 0 0,1-1-1 0 0,0 1 1 0 0,-1 0 0 0 0,1 0 0 0 0,-1 0 0 0 0,0 0 0 0 0,1 0 0 0 0,-1 0-1 0 0,0 0 1 0 0,1 1 0 0 0,-1-1 0 0 0,0 0 0 0 0,0 0 0 0 0,0 0 0 0 0,0 1-1 0 0,0-1 1 0 0,0 0 0 0 0,0 1 0 0 0,0-1 0 0 0,0 1 0 0 0,0 0 0 0 0,0-1-1 0 0,-1 1-50 0 0,-1-1 93 0 0,-1 0-1 0 0,1 0 0 0 0,-1 1 0 0 0,0-1 0 0 0,1 1 0 0 0,-1 0 1 0 0,0 0-1 0 0,1 0 0 0 0,-1 1 0 0 0,0-1 0 0 0,1 1 0 0 0,-1 0 1 0 0,1 0-1 0 0,-1 0 0 0 0,1 0 0 0 0,-3 2-92 0 0,-2 1 16 0 0,-1 0 1 0 0,1 1-1 0 0,0 0 0 0 0,1 1 0 0 0,-1 0 0 0 0,1 1-16 0 0,-50 37-312 0 0,49-38 333 0 0,3-1 21 0 0,-1-1 1 0 0,1 1 0 0 0,-1 0 0 0 0,1 1 0 0 0,-3 4-43 0 0,7-9 4 0 0,0 0 1 0 0,0 0-1 0 0,1 0 0 0 0,-1 0 0 0 0,1 0 1 0 0,-1 1-1 0 0,1-1 0 0 0,-1 0 0 0 0,1 0 1 0 0,0 0-1 0 0,-1 1 0 0 0,1-1 0 0 0,0 0 1 0 0,0 0-1 0 0,0 1 0 0 0,0-1 0 0 0,0 0 1 0 0,0 0-1 0 0,0 1 0 0 0,0-1 0 0 0,1 0 1 0 0,-1 0-1 0 0,0 0 0 0 0,1 1 0 0 0,-1-1 1 0 0,1 0-1 0 0,0 0 0 0 0,-1 0 0 0 0,1 0 1 0 0,0 0-1 0 0,-1 0 0 0 0,1 0 1 0 0,0 0-1 0 0,0 0 0 0 0,0 0 0 0 0,0 0-4 0 0,5 3 0 0 0,0 0 0 0 0,0 0 0 0 0,0-1 0 0 0,0 0 0 0 0,1 0 0 0 0,4 2 0 0 0,21 9 0 0 0,-26-12-39 0 0,1 1-1 0 0,-1-1 1 0 0,1 0-1 0 0,-1 0 1 0 0,1-1-1 0 0,0 0 1 0 0,0 0-1 0 0,2-1 40 0 0,5 1-153 0 0,1-1 0 0 0,-1-1-1 0 0,9-1 154 0 0,61-12-2249 0 0,-69 11 1151 0 0,0-1 0 0 0,0 0-1 0 0,0-1 1 0 0,7-4 1098 0 0,14-5-1551 0 0,9 1-295 0 0</inkml:trace>
  <inkml:trace contextRef="#ctx0" brushRef="#br0" timeOffset="1538.971">1657 411 12784 0 0,'-11'-4'1361'0'0,"3"3"-774"0"0,-1 1 1 0 0,0 0 0 0 0,1 1-1 0 0,-1 0 1 0 0,1 1-1 0 0,-1-1 1 0 0,1 1 0 0 0,-3 2-588 0 0,-11 1 513 0 0,10-2-125 0 0,0 0 0 0 0,0 1-1 0 0,0 0 1 0 0,0 1-1 0 0,0 0 1 0 0,1 1-1 0 0,0 1 1 0 0,0-1-1 0 0,1 2-387 0 0,6-5 90 0 0,0 1 1 0 0,1 0-1 0 0,-1 0 0 0 0,1 0 0 0 0,0 1 0 0 0,0-1 0 0 0,0 1 0 0 0,-1 4-90 0 0,2-6-9 0 0,1 1 0 0 0,-1-1-1 0 0,1 1 1 0 0,0-1 0 0 0,0 1-1 0 0,0-1 1 0 0,1 1 0 0 0,-1 0 0 0 0,1 0-1 0 0,0-1 1 0 0,0 1 0 0 0,0 0-1 0 0,1 0 10 0 0,-1-2 2 0 0,1 0 0 0 0,0 0-1 0 0,0 0 1 0 0,0 0-1 0 0,1 0 1 0 0,-1 0 0 0 0,0-1-1 0 0,1 1 1 0 0,-1 0 0 0 0,1-1-1 0 0,-1 1 1 0 0,1-1-1 0 0,0 0 1 0 0,0 0 0 0 0,-1 1-1 0 0,1-1 1 0 0,0 0 0 0 0,0 0-1 0 0,0-1 1 0 0,0 1 0 0 0,0 0-1 0 0,1-1-1 0 0,6 3 7 0 0,0-1 0 0 0,1 0 0 0 0,-1 0 0 0 0,9-1-7 0 0,6-1-131 0 0,0-1 0 0 0,0-2-1 0 0,17-3 132 0 0,-13 1-475 0 0,-2 0-1104 0 0,-2-3-3499 0 0,-1-1-1803 0 0</inkml:trace>
  <inkml:trace contextRef="#ctx0" brushRef="#br0" timeOffset="2361.868">1925 117 2760 0 0,'-5'1'37'0'0,"-2"1"-12"0"0,6-2-21 0 0,1 0 1 0 0,0 0 0 0 0,0 0-1 0 0,0 0 1 0 0,0 0-1 0 0,0 0 1 0 0,0 0-1 0 0,0 1 1 0 0,0-1-1 0 0,-1 0 1 0 0,1 0 0 0 0,0 0-1 0 0,0 0 1 0 0,0 0-1 0 0,0 0 1 0 0,0 1-1 0 0,0-1 1 0 0,0 0 0 0 0,0 0-1 0 0,0 0 1 0 0,0 0-1 0 0,0 0 1 0 0,0 1-1 0 0,0-1 1 0 0,0 0 0 0 0,0 0-1 0 0,0 0 1 0 0,0 0-1 0 0,0 0 1 0 0,0 1-1 0 0,0-1 1 0 0,1 0 0 0 0,-1 0-1 0 0,0 0 1 0 0,0 0-1 0 0,0 0 1 0 0,0 0-1 0 0,0 1 1 0 0,0-1 0 0 0,0 0-1 0 0,0 0 1 0 0,0 0-1 0 0,1 0 1 0 0,-1 0-1 0 0,0 0 1 0 0,0 0-5 0 0,-1 5 456 0 0,14 18 8442 0 0,-8-1-4409 0 0,-4-17-4290 0 0,0-1-1 0 0,0 1 1 0 0,0 0 0 0 0,0 0 0 0 0,2 1-199 0 0,5 12 417 0 0,-1-6-24 0 0,-1 1-1 0 0,-1 0 1 0 0,-1 0 0 0 0,3 8-393 0 0,-6-15 103 0 0,2 1-1 0 0,-1 0 1 0 0,1-1 0 0 0,0 0 0 0 0,0 0 0 0 0,1 0 0 0 0,0 0 0 0 0,0 0 0 0 0,0-1-1 0 0,3 3-102 0 0,-1-1 82 0 0,0 2-43 0 0,0-1-1 0 0,-1 1 0 0 0,0-1 1 0 0,0 1-1 0 0,-1 1 1 0 0,0-1-1 0 0,-1 1 0 0 0,0-1 1 0 0,0 1-1 0 0,-1 0 0 0 0,0 0 1 0 0,-1 0-1 0 0,0 0 1 0 0,-1 0-1 0 0,0 1 0 0 0,0-1 1 0 0,-1 0-1 0 0,-1 2-38 0 0,0 0 90 0 0,1-9-69 0 0,1 0 0 0 0,-1 0 0 0 0,1 0 0 0 0,-1 0 0 0 0,0 0 0 0 0,0 0 0 0 0,0 0 0 0 0,0-1 0 0 0,-1 1 0 0 0,1 0 0 0 0,-1-1 0 0 0,0 1 0 0 0,0 0-21 0 0,1-2-13 0 0,0 1-24 0 0,0-1 0 0 0,0 0 1 0 0,0 1-1 0 0,-1-1 1 0 0,1 0-1 0 0,0 0 0 0 0,0 0 1 0 0,-1 0-1 0 0,1 0 0 0 0,0 0 1 0 0,-1 0-1 0 0,1 0 1 0 0,-1 0-1 0 0,0-1 0 0 0,1 1 1 0 0,-1-1-1 0 0,1 1 0 0 0,-1-1 1 0 0,0 1-1 0 0,1-1 1 0 0,-1 0-1 0 0,0 0 0 0 0,0 0 1 0 0,-1 0 36 0 0,-19-2-549 0 0,15 1 97 0 0,0 1 1 0 0,0-1-1 0 0,1 0 0 0 0,-1 0 0 0 0,0-1 0 0 0,0 0 1 0 0,1 0-1 0 0,-1 0 0 0 0,1-1 0 0 0,0 0 0 0 0,-3-2 452 0 0,6 2-452 0 0,-1 0 0 0 0,1 0 0 0 0,0-1 0 0 0,1 1 0 0 0,-1-1 0 0 0,0 0 452 0 0,-4-5-778 0 0,6 7 629 0 0,-1 0 1 0 0,1-1 0 0 0,0 1-1 0 0,0 0 1 0 0,0-1-1 0 0,0 1 1 0 0,0-1 0 0 0,1 1-1 0 0,-1-1 1 0 0,1 1 0 0 0,-1-1-1 0 0,1 0 1 0 0,0 1 0 0 0,0-1-1 0 0,1-1 149 0 0,-1-2-108 0 0,1 0-1 0 0,-1 1 1 0 0,2-1 0 0 0,-1 1-1 0 0,1-1 1 0 0,1-2 108 0 0,1-3 62 0 0,1 0 1 0 0,1 1-1 0 0,5-8-62 0 0,-8 14 140 0 0,-1 1-1 0 0,1-1 1 0 0,0 1-1 0 0,0 0 1 0 0,0 0-1 0 0,0 0 1 0 0,1 0-1 0 0,-1 1 1 0 0,1 0-1 0 0,-1-1 1 0 0,1 1-1 0 0,0 0-139 0 0,13-5 704 0 0,0 2 0 0 0,0-1 0 0 0,0 2 0 0 0,1 0 0 0 0,3 1-704 0 0,-11 2 280 0 0,0 0 0 0 0,0 1 0 0 0,0 1 0 0 0,1-1-1 0 0,-1 2 1 0 0,0-1 0 0 0,0 1 0 0 0,0 1-1 0 0,8 3-279 0 0,-8-2 289 0 0,0 1 0 0 0,0 0 0 0 0,0 0-1 0 0,-1 1 1 0 0,0 0 0 0 0,-1 1 0 0 0,1 0-1 0 0,-1 0 1 0 0,1 2-289 0 0,-6-4 163 0 0,0-1 0 0 0,0 0 0 0 0,0 1-1 0 0,0 0 1 0 0,-1-1 0 0 0,1 4-163 0 0,9 14 548 0 0,-7-12-268 0 0,1 1-1 0 0,-1-1 0 0 0,0 1 1 0 0,-1 0-1 0 0,-1 0 0 0 0,1 1-279 0 0,-4-12 12 0 0,0 1 0 0 0,0 0 0 0 0,0-1 0 0 0,0 1 0 0 0,0-1 0 0 0,0 1 0 0 0,0 0 0 0 0,0-1 0 0 0,0 1 0 0 0,0 0 0 0 0,0-1 0 0 0,0 1 0 0 0,0-1 0 0 0,0 1 0 0 0,0 0 0 0 0,-1-1 0 0 0,1 1 0 0 0,0-1 0 0 0,0 1 0 0 0,-1 0 0 0 0,1-1 0 0 0,0 1 0 0 0,-1-1 0 0 0,1 1 0 0 0,-1-1 0 0 0,1 1 0 0 0,-1-1 0 0 0,1 0 0 0 0,-1 1 0 0 0,1-1 0 0 0,-1 0 0 0 0,1 1 0 0 0,-1-1 0 0 0,0 0-12 0 0,0 0 11 0 0,1-1-1 0 0,-1 0 1 0 0,0 0-1 0 0,0 1 1 0 0,1-1-1 0 0,-1 0 1 0 0,0 0-1 0 0,1 0 1 0 0,-1 0-1 0 0,1 0 1 0 0,-1 0-1 0 0,1 0 1 0 0,0 0-1 0 0,-1 0 1 0 0,1 0-1 0 0,0 0-10 0 0,-1-30 664 0 0,0 18-453 0 0,-2-7-284 0 0,2 18 61 0 0,1 1 1 0 0,-1 0-1 0 0,1-1 1 0 0,0 1 0 0 0,-1 0-1 0 0,1-1 1 0 0,0 1 0 0 0,0-1-1 0 0,0 1 1 0 0,0-1-1 0 0,0 1 1 0 0,0 0 0 0 0,1-1-1 0 0,-1 1 1 0 0,0-1-1 0 0,1 1 1 0 0,-1 0 0 0 0,1-1-1 0 0,-1 1 1 0 0,1 0 0 0 0,0-1 11 0 0,2-3-54 0 0,1 0 0 0 0,0 1 0 0 0,0 0 0 0 0,4-4 54 0 0,6-7-139 0 0,-5 5-44 0 0,1 0 0 0 0,1 1-1 0 0,0 0 1 0 0,0 1 0 0 0,1 0-1 0 0,-1 1 1 0 0,2 0 0 0 0,-1 1-1 0 0,1 1 1 0 0,0 0 0 0 0,0 0-1 0 0,9-1 184 0 0,2-1-2 0 0,-18 5-7 0 0,-1 1 1 0 0,1-1-1 0 0,0 1 0 0 0,0 0 1 0 0,0 0-1 0 0,0 1 0 0 0,0 0 0 0 0,1 0 9 0 0,-2 0-68 0 0,-1 1 0 0 0,0-1 0 0 0,1 1 0 0 0,-1 0 0 0 0,0 0 0 0 0,0 1-1 0 0,0-1 1 0 0,0 1 0 0 0,0 0 0 0 0,0 0 0 0 0,0 1 0 0 0,-1-1 0 0 0,1 1-1 0 0,-1-1 1 0 0,1 1 0 0 0,-1 0 0 0 0,0 0 0 0 0,0 1 0 0 0,0-1 0 0 0,-1 1-1 0 0,1-1 1 0 0,-1 1 0 0 0,0 0 0 0 0,0 0 0 0 0,0 0 0 0 0,-1 0 0 0 0,1 0 0 0 0,-1 0-1 0 0,0 1 69 0 0,-1-2 40 0 0,0-1-1 0 0,0 1 1 0 0,0-1-1 0 0,-1 1 1 0 0,1-1-1 0 0,-1 1 1 0 0,1-1-1 0 0,-1 0 1 0 0,0 1-1 0 0,0-1 0 0 0,0 0 1 0 0,0 1-1 0 0,0-1-39 0 0,-21 31 874 0 0,14-22-699 0 0,0 1-53 0 0,4-6-49 0 0,1-1-1 0 0,-1 0 0 0 0,1 1 1 0 0,0 0-1 0 0,0 2-72 0 0,2-5 15 0 0,0-1 1 0 0,1 0-1 0 0,-1 0 0 0 0,1 0 1 0 0,0 1-1 0 0,0-1 0 0 0,0 0 1 0 0,0 0-1 0 0,0 1 0 0 0,1-1 1 0 0,-1 0-1 0 0,0 0 1 0 0,1 0-1 0 0,0 1 0 0 0,-1-1 1 0 0,1 0-1 0 0,1 1-15 0 0,-2-3 1 0 0,0 1 0 0 0,1 0-1 0 0,-1 0 1 0 0,0 0 0 0 0,0 0 0 0 0,0 0-1 0 0,0 0 1 0 0,1-1 0 0 0,-1 1 0 0 0,-1 0-1 0 0,1 0 1 0 0,0 0 0 0 0,0 0 0 0 0,0 0-1 0 0,0 0 1 0 0,-1-1 0 0 0,1 1 0 0 0,0 0-1 0 0,-1 0 1 0 0,1 0 0 0 0,0 0 0 0 0,-1-1-1 0 0,1 1 1 0 0,-1 0 0 0 0,0-1 0 0 0,1 1-1 0 0,-1 0 1 0 0,1-1 0 0 0,-1 1 0 0 0,0-1-1 0 0,0 1 0 0 0,0 0-6 0 0,0 0 0 0 0,0 0 0 0 0,1 0 0 0 0,-1-1-1 0 0,0 1 1 0 0,0 0 0 0 0,1 0 0 0 0,-1 0-1 0 0,0 1 1 0 0,1-1 0 0 0,-1 0 0 0 0,1 0-1 0 0,0 0 1 0 0,-1 0 0 0 0,1 0 0 0 0,0 0-1 0 0,0 1 7 0 0,0-1-6 0 0,0 0 0 0 0,0 0 0 0 0,0 0-1 0 0,0 0 1 0 0,1 0 0 0 0,-1 0 0 0 0,0 0-1 0 0,1 0 1 0 0,-1 0 0 0 0,1 0 0 0 0,-1 0-1 0 0,1 0 1 0 0,-1-1 0 0 0,1 1 0 0 0,-1 0-1 0 0,1 0 1 0 0,0 0 0 0 0,0-1 0 0 0,-1 1-1 0 0,1 0 1 0 0,0-1 0 0 0,0 1 0 0 0,0-1-1 0 0,0 1 1 0 0,0-1 0 0 0,0 1 0 0 0,0-1-1 0 0,0 0 1 0 0,0 1 0 0 0,0-1 0 0 0,0 0-1 0 0,1 0 7 0 0,1 1 2 0 0,0-1 0 0 0,1 0 0 0 0,-1 0-1 0 0,1 0 1 0 0,-1 0 0 0 0,0 0 0 0 0,1-1 0 0 0,-1 1-1 0 0,2-1-1 0 0,14-5 202 0 0,1-1 0 0 0,-1 0-1 0 0,0-2 1 0 0,0 0-1 0 0,6-5-201 0 0,-19 10-57 0 0,3-1 205 0 0,-1 0-1 0 0,0-1 1 0 0,0 0-1 0 0,5-6-147 0 0,-11 10 15 0 0,-1 1 1 0 0,0 0-1 0 0,1-1 0 0 0,-1 1 0 0 0,0-1 1 0 0,0 1-1 0 0,0-1 0 0 0,0 0 0 0 0,0 1 1 0 0,0-1-1 0 0,-1 0 0 0 0,1 1 0 0 0,-1-1 1 0 0,1 0-1 0 0,-1 0 0 0 0,1 0 0 0 0,-1 0 1 0 0,0 0-1 0 0,0 0 0 0 0,0 1 0 0 0,0-1 1 0 0,0 0-1 0 0,-1 0 0 0 0,1 0 1 0 0,0 0-1 0 0,-1 0 0 0 0,0 1 0 0 0,1-2-15 0 0,-2 0 10 0 0,0-1-1 0 0,0 1 1 0 0,0 0-1 0 0,-1 0 1 0 0,1 0-1 0 0,-1 0 1 0 0,1 0-1 0 0,-1 0 1 0 0,0 0-1 0 0,0 1 1 0 0,0 0-1 0 0,-1-1 1 0 0,1 1-1 0 0,-2 0-9 0 0,-5-3-370 0 0,-1 1 0 0 0,0 0 0 0 0,0 1 0 0 0,-2-1 370 0 0,5 2-653 0 0,5 2 641 0 0,1 0-4322 0 0,1 0-454 0 0,1 0-573 0 0</inkml:trace>
  <inkml:trace contextRef="#ctx0" brushRef="#br0" timeOffset="2688.413">3143 314 15664 0 0,'0'-1'40'0'0,"0"1"0"0"0,0 0 0 0 0,0-1 0 0 0,0 1 0 0 0,0-1 0 0 0,-1 1 0 0 0,1 0 0 0 0,0-1 0 0 0,0 1 0 0 0,0 0 0 0 0,0-1 0 0 0,-1 1 0 0 0,1 0 0 0 0,0-1 0 0 0,0 1 0 0 0,-1 0 0 0 0,1-1 0 0 0,0 1 0 0 0,-1 0 0 0 0,1 0 0 0 0,0-1 0 0 0,-1 1 0 0 0,1 0 0 0 0,0 0 0 0 0,-1 0 0 0 0,1-1 0 0 0,0 1 0 0 0,-1 0 0 0 0,1 0 0 0 0,0 0 0 0 0,-1 0 0 0 0,0 0-40 0 0,-11 6 591 0 0,7-3-767 0 0,-6 3 176 0 0,-9 7 0 0 0,2 1 341 0 0,15-12-220 0 0,0 0 1 0 0,0-1-1 0 0,1 1 0 0 0,-1 1 0 0 0,1-1 1 0 0,-1 0-1 0 0,1 1 0 0 0,0-1 0 0 0,0 1-121 0 0,-5 6 259 0 0,0 2-105 0 0,1-1 0 0 0,-1 1-1 0 0,-1 7-153 0 0,6-15 66 0 0,1 1-1 0 0,0-1 0 0 0,0 1 0 0 0,0 0 0 0 0,0-1 0 0 0,0 1 0 0 0,1 0 0 0 0,0 0 1 0 0,0 0-1 0 0,0-1 0 0 0,0 1 0 0 0,1 0 0 0 0,0 3-65 0 0,1 4 104 0 0,-2-9-93 0 0,1 0 0 0 0,-1 0 1 0 0,0 1-1 0 0,1-1 1 0 0,0 0-1 0 0,-1 0 0 0 0,1 0 1 0 0,0 0-1 0 0,0 0 1 0 0,0 0-1 0 0,0 0 0 0 0,1 0 1 0 0,-1 0-1 0 0,0 0 1 0 0,1-1-1 0 0,0 1 0 0 0,-1 0-11 0 0,5 2 60 0 0,-4-3-22 0 0,0 0-1 0 0,0 1 0 0 0,0-1 1 0 0,0 1-1 0 0,0 0 1 0 0,-1 0-1 0 0,1-1 1 0 0,0 1-1 0 0,-1 1 1 0 0,1-1-1 0 0,-1 0 0 0 0,0 0 1 0 0,0 0-1 0 0,1 2-37 0 0,-1 0 45 0 0,1 0 0 0 0,-1 0-1 0 0,1 0 1 0 0,0-1 0 0 0,2 3-45 0 0,15 30-16 0 0,-18-35 15 0 0,-1 1-1 0 0,1-1 0 0 0,0 1 0 0 0,-1-1 0 0 0,1 1 1 0 0,-1-1-1 0 0,0 1 0 0 0,1 0 0 0 0,-1-1 0 0 0,0 1 0 0 0,0 0 1 0 0,0-1-1 0 0,0 1 0 0 0,0-1 0 0 0,-1 1 0 0 0,1 0 1 0 0,0-1-1 0 0,-1 1 0 0 0,1-1 0 0 0,-1 1 0 0 0,0-1 1 0 0,1 1-1 0 0,-1-1 0 0 0,0 0 0 0 0,0 1 0 0 0,0-1 1 0 0,0 0-1 0 0,0 1 0 0 0,0-1 0 0 0,0 0 0 0 0,0 0 1 0 0,-1 0-1 0 0,1 0 0 0 0,-1 0 2 0 0,-8 4 11 0 0,2-2 241 0 0,0 1 1 0 0,0-1-1 0 0,0 0 0 0 0,-1-1 1 0 0,1 0-1 0 0,-8 1-252 0 0,-105 5 475 0 0,114-8-1009 0 0,-30 0 183 0 0,9-2-7241 0 0,18 2 1155 0 0</inkml:trace>
  <inkml:trace contextRef="#ctx0" brushRef="#br0" timeOffset="4314.125">3601 361 3224 0 0,'-15'2'747'0'0,"-20"13"10865"0"0,3-2-9138 0 0,-28 12-904 0 0,39-17-1219 0 0,1 0-1 0 0,1 1 1 0 0,-1 1 0 0 0,-1 3-351 0 0,-13 15 417 0 0,32-26-347 0 0,0 0 0 0 0,1 0-1 0 0,-1 0 1 0 0,1 0 0 0 0,-1 1 0 0 0,1-1-1 0 0,0 0 1 0 0,0 1 0 0 0,0-1-1 0 0,0 1 1 0 0,0-1 0 0 0,1 1 0 0 0,-1-1-1 0 0,1 1 1 0 0,0 0 0 0 0,0-1-1 0 0,0 1 1 0 0,0 0 0 0 0,0-1 0 0 0,0 1-1 0 0,1 1-69 0 0,0-2-4 0 0,0 1 0 0 0,0 0 0 0 0,1 0 0 0 0,-1 0 0 0 0,1-1 0 0 0,-1 1 0 0 0,1-1 0 0 0,0 1 0 0 0,0-1 0 0 0,0 0 0 0 0,1 0-1 0 0,-1 0 1 0 0,0 0 0 0 0,1 0 0 0 0,-1 0 0 0 0,1-1 0 0 0,0 1 0 0 0,0-1 0 0 0,-1 0 0 0 0,1 1 0 0 0,1-1 4 0 0,8 2-15 0 0,-1 0 1 0 0,1-1-1 0 0,1 0 1 0 0,9 0 14 0 0,8 1 198 0 0,-18-2-130 0 0,0 0 0 0 0,0-1 0 0 0,1 0 0 0 0,-1-1 1 0 0,0-1-1 0 0,0 1 0 0 0,1-2-68 0 0,24-6 16 0 0,22-10-16 0 0,-48 15-56 0 0,12-4-9 0 0,16-9 65 0 0,7-13 165 0 0,-45 30-293 0 0,-1 0-56 0 0,0 0-9 0 0,0 0 48 0 0,-1-1 169 0 0,0 0 0 0 0,0 1 1 0 0,0-1-1 0 0,0 1 0 0 0,0 0 1 0 0,0-1-1 0 0,0 1 0 0 0,0 0 1 0 0,0-1-1 0 0,0 1 0 0 0,-1 0 1 0 0,1 0-1 0 0,0 0 0 0 0,0 0 1 0 0,0 0-1 0 0,0 0 0 0 0,0 1 1 0 0,0-1-1 0 0,0 0 0 0 0,-1 0 1 0 0,1 1-1 0 0,0-1 1 0 0,0 1-1 0 0,0-1 0 0 0,0 1 1 0 0,0-1-1 0 0,1 1 0 0 0,-1 0 1 0 0,-1 0-25 0 0,-28 22-499 0 0,27-21 418 0 0,-3 4 74 0 0,0 0 0 0 0,1 0 0 0 0,-1 0 0 0 0,1 1 0 0 0,0-1 0 0 0,1 1 0 0 0,0 0 0 0 0,0 1 0 0 0,0-1 0 0 0,1 1 0 0 0,0-1 0 0 0,1 1 0 0 0,-1 0 0 0 0,2 0 0 0 0,-1 0 0 0 0,1 0 0 0 0,0 1 0 0 0,1 2 7 0 0,0-10 77 0 0,1 0 98 0 0,0 2-161 0 0,1 0 0 0 0,0-1-1 0 0,0 0 1 0 0,0 1 0 0 0,0-1 0 0 0,1 0 0 0 0,-1 0 0 0 0,1 0 0 0 0,-1 0 0 0 0,1-1 0 0 0,-1 1 0 0 0,1-1 0 0 0,0 1 0 0 0,0-1 0 0 0,0 0 0 0 0,0 0 0 0 0,0 0 0 0 0,0-1 0 0 0,0 1 0 0 0,0-1 0 0 0,0 1 0 0 0,0-1 0 0 0,0 0-1 0 0,1 0 1 0 0,-1-1 0 0 0,0 1 0 0 0,0-1 0 0 0,1 0-14 0 0,33-3 0 0 0,-32 4 0 0 0,0 0 0 0 0,0-1 0 0 0,0 1 0 0 0,0-1 0 0 0,-1 0 0 0 0,1 0 0 0 0,0-1 0 0 0,0 0 0 0 0,-1 1 0 0 0,1-2 0 0 0,-1 1 0 0 0,3-2 0 0 0,10-10 0 0 0,0-1 0 0 0,-1 0 0 0 0,2-4 0 0 0,-15 16 0 0 0,-1 0 0 0 0,1 0 0 0 0,-1-1 0 0 0,0 1 0 0 0,0 0 0 0 0,0-1 0 0 0,-1 0 0 0 0,1 1 0 0 0,-1-1 0 0 0,1 0 0 0 0,-1 0 0 0 0,-1 1 0 0 0,1-1 0 0 0,0 0 0 0 0,-1-2 0 0 0,0 5 0 0 0,0 0 0 0 0,-1 0 0 0 0,1 0 0 0 0,0 0 0 0 0,-1 1 0 0 0,1-1 0 0 0,-1 0 0 0 0,1 0 0 0 0,-1 0 0 0 0,0 1 0 0 0,1-1 0 0 0,-1 0 0 0 0,0 0 0 0 0,1 1 0 0 0,-1-1 0 0 0,0 1 0 0 0,0-1 0 0 0,1 1 0 0 0,-1-1 0 0 0,0 1 0 0 0,0-1 0 0 0,0 1 0 0 0,0 0 0 0 0,0-1 0 0 0,0 1 0 0 0,0 0 0 0 0,0 0 0 0 0,1 0 0 0 0,-1 0 0 0 0,0 0 0 0 0,-1 0 0 0 0,-35-2 0 0 0,32 2 0 0 0,-45 3-176 0 0,43-1 144 0 0,51 0 160 0 0,-30-3-516 0 0,0-1 0 0 0,0-1 0 0 0,0 0-1 0 0,-1-1 1 0 0,1 0 0 0 0,-1-1 0 0 0,0-1 0 0 0,10-6 388 0 0,-4 2-603 0 0,-2-2-1 0 0,1 0 1 0 0,-2-1 0 0 0,1-1 0 0 0,7-9 603 0 0,-22 21-12 0 0,0 0 1 0 0,0 0-1 0 0,1 0 0 0 0,-1 1 1 0 0,1-1-1 0 0,0 1 0 0 0,-1-1 1 0 0,1 1-1 0 0,0 0 0 0 0,0 0 1 0 0,3 0 11 0 0,-6 0-3 0 0,1 1 21 0 0,-1 0 0 0 0,1 0 0 0 0,0 0-1 0 0,-1 0 1 0 0,1 1 0 0 0,-1-1 0 0 0,1 0-1 0 0,0 0 1 0 0,-1 0 0 0 0,1 0 0 0 0,-1 1-1 0 0,1-1 1 0 0,0 0 0 0 0,-1 1 0 0 0,1-1-1 0 0,-1 0 1 0 0,1 1 0 0 0,-1-1 0 0 0,1 1-1 0 0,-1-1 1 0 0,0 0 0 0 0,1 1 0 0 0,-1-1-1 0 0,0 1 1 0 0,1 0-18 0 0,7 12 699 0 0,-4 1-397 0 0,-1-1 1 0 0,-1 0-1 0 0,0 0 0 0 0,-1 8-302 0 0,1-3 92 0 0,3 28-118 0 0,2 25 346 0 0,-3-14 583 0 0,1 16-252 0 0,-3-23-23 0 0,1 0-1 0 0,9 39-627 0 0,27 96 809 0 0,-38-180-804 0 0,-1-3-2 0 0,1 0 0 0 0,-1 0 0 0 0,0 0 0 0 0,0 0 0 0 0,0 0 0 0 0,0 0 0 0 0,0 0 0 0 0,0 0 0 0 0,0 1 1 0 0,-1-1-1 0 0,1 0 0 0 0,-1 0 0 0 0,0-1 0 0 0,1 1 0 0 0,-2 1-3 0 0,-10-21 949 0 0,5 6-871 0 0,0-1 0 0 0,1 0-1 0 0,0 0 1 0 0,1-1 0 0 0,0 0 0 0 0,2 0-1 0 0,-2-7-77 0 0,0-5-312 0 0,2-1 0 0 0,1 1 0 0 0,1-1 0 0 0,1 0 0 0 0,1 0 0 0 0,2 1 0 0 0,1-1 0 0 0,0 1 0 0 0,2 0 0 0 0,1 0 0 0 0,2 1 0 0 0,5-13 312 0 0,-10 28-78 0 0,0 1 0 0 0,1 0 0 0 0,0 0-1 0 0,1 0 1 0 0,0 0 0 0 0,0 1 0 0 0,1 0-1 0 0,0 0 1 0 0,0 1 0 0 0,1-1 0 0 0,0 2-1 0 0,0-1 1 0 0,0 1 0 0 0,1 1-1 0 0,0-1 1 0 0,0 1 0 0 0,1 1 0 0 0,-1 0-1 0 0,1 0 1 0 0,0 1 0 0 0,0 0 0 0 0,0 1-1 0 0,6-1 79 0 0,-13 3 6 0 0,0 0-1 0 0,1 0 1 0 0,-1 0-1 0 0,1 0 1 0 0,-1 0-1 0 0,1 1 0 0 0,-1-1 1 0 0,0 1-1 0 0,1 0 1 0 0,-1 0-1 0 0,0 0 0 0 0,0 1 1 0 0,0-1-1 0 0,0 1 1 0 0,0 0-1 0 0,0 0 1 0 0,0 0-6 0 0,-2-1 51 0 0,0 0 0 0 0,0 0 0 0 0,0 0 1 0 0,0 0-1 0 0,0 0 0 0 0,0 0 0 0 0,0 1 0 0 0,0-1 1 0 0,0 0-1 0 0,-1 1 0 0 0,1-1 0 0 0,0 0 1 0 0,-1 1-1 0 0,1-1 0 0 0,-1 1 0 0 0,0-1 1 0 0,1 1-1 0 0,-1-1 0 0 0,0 1 0 0 0,0 0 1 0 0,0-1-1 0 0,0 1 0 0 0,0-1 0 0 0,-1 1 1 0 0,1-1-1 0 0,0 1 0 0 0,-1-1 0 0 0,1 1 0 0 0,-1-1 1 0 0,1 1-1 0 0,-1-1 0 0 0,0 0 0 0 0,1 1 1 0 0,-1-1-1 0 0,0 0 0 0 0,0 0 0 0 0,-1 1-51 0 0,-30 29 148 0 0,25-25-143 0 0,0 0 0 0 0,0-1 0 0 0,0 0-1 0 0,-1 0 1 0 0,0-1 0 0 0,0 0 0 0 0,0 0-1 0 0,-1-1 1 0 0,-4 1-5 0 0,-22 11 713 0 0,-19 4 395 0 0,54-19-1108 0 0,-1 0 0 0 0,1 0 0 0 0,0 0 0 0 0,0 1 0 0 0,-1-1 0 0 0,1 0 0 0 0,0 0 0 0 0,0 0 0 0 0,-1 0 0 0 0,1 0 0 0 0,0 0 0 0 0,0 1 0 0 0,-1-1 0 0 0,1 0 0 0 0,0 0 0 0 0,0 0 0 0 0,0 1 0 0 0,-1-1 0 0 0,1 0 0 0 0,0 0 0 0 0,0 1 0 0 0,0-1 0 0 0,0 0 0 0 0,0 0 0 0 0,0 1 0 0 0,0-1 0 0 0,-1 0 0 0 0,1 1 0 0 0,0-1 0 0 0,0 0 0 0 0,0 0 0 0 0,0 1 0 0 0,0-1 0 0 0,0 0 0 0 0,0 1 0 0 0,0-1 0 0 0,1 0 0 0 0,-1 0 0 0 0,0 1 0 0 0,0-1 0 0 0,0 0 0 0 0,0 1 0 0 0,0-1 0 0 0,0 0 0 0 0,0 0 0 0 0,1 0 0 0 0,-1 1 0 0 0,0-1 0 0 0,0 0 0 0 0,0 0 0 0 0,1 1 0 0 0,-1 0 0 0 0,8 11 0 0 0,-7-11 0 0 0,-1-1 0 0 0,1 0 0 0 0,-1 0 0 0 0,1 0 0 0 0,-1 0 0 0 0,1 0 0 0 0,-1 0 0 0 0,1 1 0 0 0,-1-1 0 0 0,1-1 0 0 0,-1 1 0 0 0,1 0 0 0 0,-1 0 0 0 0,1 0 0 0 0,-1 0 0 0 0,1 0 0 0 0,-1 0 0 0 0,1 0 0 0 0,-1-1 0 0 0,1 1 0 0 0,-1 0 0 0 0,1 0 0 0 0,-1-1 0 0 0,0 1 0 0 0,1 0 0 0 0,-1-1 0 0 0,1 1 0 0 0,-1-1 0 0 0,4-1 0 0 0,0 1 0 0 0,0-1 0 0 0,0 1 0 0 0,-1-1 0 0 0,2 1 0 0 0,-1 0 0 0 0,0 1 0 0 0,0-1 0 0 0,0 1 0 0 0,0 0 0 0 0,0 0 0 0 0,1 0 0 0 0,1 0 0 0 0,15 0 0 0 0,-9 0-25 0 0,0-1-1 0 0,0 0 0 0 0,0-1 0 0 0,0-1 1 0 0,0 0-1 0 0,-1 0 0 0 0,1-1 1 0 0,-1-1-1 0 0,0 0 0 0 0,0 0 1 0 0,5-5 25 0 0,-12 7 15 0 0,25-17 159 0 0,23-22-174 0 0,-38 31-142 0 0,0 0 0 0 0,6-3 142 0 0,15-11-180 0 0,-5 6 63 0 0,-23 15 70 0 0,0-1-1 0 0,-1 1 1 0 0,1-1-1 0 0,2-3 48 0 0,-8 7-101 0 0,-1 1-107 0 0,0 0-44 0 0,-4 14-101 0 0,-15 16 1099 0 0,14-23-554 0 0,0 0 0 0 0,1 0-1 0 0,0 1 1 0 0,0-1 0 0 0,1 2-192 0 0,0-1-13 0 0,0 1 1 0 0,1-1-1 0 0,0 1 0 0 0,1-1 1 0 0,0 1-1 0 0,0 8 13 0 0,1-14 5 0 0,0-1-1 0 0,0 1 1 0 0,0-1 0 0 0,0 1-1 0 0,1 0 1 0 0,-1-1-1 0 0,1 1 1 0 0,0-1 0 0 0,-1 1-1 0 0,1-1 1 0 0,0 1-1 0 0,1-1 1 0 0,-1 0 0 0 0,0 1-1 0 0,1-1 1 0 0,-1 0-1 0 0,1 0 1 0 0,0 0 0 0 0,-1 0-1 0 0,1 0 1 0 0,0-1-1 0 0,0 1 1 0 0,0 0 0 0 0,3 0-5 0 0,-3-1 11 0 0,0 0 0 0 0,1 0 0 0 0,-1-1 1 0 0,1 0-1 0 0,-1 1 0 0 0,0-1 0 0 0,1 0 0 0 0,-1 0 1 0 0,1 0-1 0 0,-1 0 0 0 0,1-1 0 0 0,-1 1 1 0 0,2-1-12 0 0,33-10 11 0 0,-21 6-22 0 0,-8 3 53 0 0,-1-1-1 0 0,0 0 0 0 0,-1 0 0 0 0,1 0 1 0 0,0-1-1 0 0,-1 0 0 0 0,0-1 1 0 0,0 1-1 0 0,0-2-41 0 0,12-10 6 0 0,-1-1 1 0 0,2-4-7 0 0,6-7-390 0 0,60-62 359 0 0,-82 87 31 0 0,-2 1 0 0 0,1 1 0 0 0,-1-1 0 0 0,1 1 0 0 0,-1-1 0 0 0,1 1 0 0 0,0 0 0 0 0,0 0 0 0 0,0 0 0 0 0,-1 0 0 0 0,1 0 0 0 0,1 0 0 0 0,-2 1 0 0 0,-1 0 0 0 0,1 0 0 0 0,-1-1 0 0 0,1 1 0 0 0,-1 0 0 0 0,1 0 0 0 0,-1 0 0 0 0,1 0 0 0 0,-1 0 0 0 0,1 0 0 0 0,-1 0 0 0 0,1 1 0 0 0,-1-1 0 0 0,1 0 0 0 0,-1 0 0 0 0,1 0 0 0 0,-1 0 0 0 0,1 1 0 0 0,-1-1 0 0 0,1 0 0 0 0,-1 0 0 0 0,1 1 0 0 0,-1-1 0 0 0,1 0 0 0 0,-1 1 0 0 0,0-1 0 0 0,1 1 0 0 0,-1-1 0 0 0,0 1 0 0 0,1-1 0 0 0,-1 0 0 0 0,0 1 0 0 0,1-1 0 0 0,0 3 0 0 0,1 0 0 0 0,0-1 0 0 0,-1 1 0 0 0,1 0 0 0 0,-1 0 0 0 0,0 0 0 0 0,0 0 0 0 0,0 0 0 0 0,0 0 0 0 0,0 0 0 0 0,-1 1 0 0 0,4 39-56 0 0,-3-22 14 0 0,15 291 172 0 0,-15-272 421 0 0,6 25-551 0 0,-4-40 223 0 0,0 1-1 0 0,-2 0 1 0 0,-1 0 0 0 0,-1-1-1 0 0,-1 5-222 0 0,1-27 12 0 0,0 0-1 0 0,0-1 0 0 0,0 1 0 0 0,0-1 1 0 0,0 0-1 0 0,0 1 0 0 0,-1-1 1 0 0,1 0-1 0 0,-1 0 0 0 0,1 0 0 0 0,-1 0 1 0 0,0 0-1 0 0,0 0 0 0 0,0 0 1 0 0,0 0-1 0 0,0-1 0 0 0,0 1 0 0 0,-1-1 1 0 0,1 0-1 0 0,0 0 0 0 0,-1 0 1 0 0,1 0-1 0 0,-1 0 0 0 0,1 0 0 0 0,-1 0 1 0 0,-2-1-12 0 0,-7 3 1 0 0,-1-1 0 0 0,0-1 1 0 0,1 0-1 0 0,-11-1-1 0 0,-25-2-476 0 0,0-2 1 0 0,0-2-1 0 0,-23-7 476 0 0,27 5-1176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2:54.4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51 71 7832 0 0,'0'0'602'0'0,"0"0"-235"0"0,0 0 484 0 0,11 1 3726 0 0,-7 0-4328 0 0,0 1 0 0 0,0-1 1 0 0,0 1-1 0 0,0 0 0 0 0,-1 0 1 0 0,1 1-1 0 0,-1-1 0 0 0,1 1 0 0 0,-1 0 1 0 0,0 0-1 0 0,0 0 0 0 0,0 0 0 0 0,0 0 1 0 0,-1 1-1 0 0,0-1 0 0 0,1 1 0 0 0,-1-1 1 0 0,0 1-1 0 0,-1 0 0 0 0,1 0 1 0 0,-1 0-1 0 0,1 0 0 0 0,-1 3-249 0 0,19 44 1093 0 0,-10-18-685 0 0,-6-22-404 0 0,0-1 0 0 0,-2 1 0 0 0,1 0 0 0 0,0 9-4 0 0,1 22-5 0 0,0-5 524 0 0,-2 11-519 0 0,0-18 411 0 0,-1-23-364 0 0,-1 0-1 0 0,0 1 1 0 0,0-1 0 0 0,0 0 0 0 0,-1 1 0 0 0,-1 4-47 0 0,1-9 1 0 0,1 0 0 0 0,-1 1 1 0 0,1-1-1 0 0,-1 0 1 0 0,1 0-1 0 0,0 1 0 0 0,1-1-1 0 0,-1 16-36 0 0,3-12 423 0 0,-1-5-2056 0 0,-1-1-3893 0 0,-1-1-1244 0 0</inkml:trace>
  <inkml:trace contextRef="#ctx0" brushRef="#br0" timeOffset="485.344">1 77 6448 0 0,'6'-13'688'0'0,"-4"-5"1735"0"0,2-3 4699 0 0,-4 20-6892 0 0,0 1-7 0 0,19-13 452 0 0,-4 10 372 0 0,-5 0-966 0 0,0 2 0 0 0,0-1 0 0 0,0 1 0 0 0,0 0 0 0 0,0 1 0 0 0,0 0 0 0 0,9 2-81 0 0,-12-1 95 0 0,37 9 1249 0 0,6 3-1344 0 0,-35-8 105 0 0,0 1 0 0 0,0 0-1 0 0,0 1 1 0 0,-1 0 0 0 0,1 2-105 0 0,-6-3 8 0 0,0 0 1 0 0,0 1-1 0 0,-1 0 0 0 0,0 0 0 0 0,0 1 1 0 0,-1 0-1 0 0,1 2-8 0 0,-4-5 0 0 0,0 0-1 0 0,0 1 1 0 0,-1-1-1 0 0,0 1 1 0 0,-1 0 0 0 0,1 0-1 0 0,-1 0 1 0 0,0 0 0 0 0,0 0-1 0 0,-1 1 1 0 0,0-1-1 0 0,1 6 1 0 0,-2 3 91 0 0,0 1-1 0 0,0-1 0 0 0,-1 0 0 0 0,-1 0 0 0 0,-1 0 0 0 0,0 1-90 0 0,1-9 66 0 0,0-1 1 0 0,0 1-1 0 0,-1 0 0 0 0,0 0 0 0 0,-1-1 0 0 0,1 0 0 0 0,-1 1 0 0 0,0-2 0 0 0,-1 1 0 0 0,1 0 0 0 0,-1-1 0 0 0,0 0 0 0 0,-5 4-66 0 0,-4 2 73 0 0,1-1 0 0 0,-2-1 0 0 0,1 0 0 0 0,-1-1 0 0 0,0-1 0 0 0,-1 0 0 0 0,0-1-1 0 0,0-1 1 0 0,-9 2-73 0 0,-3 0-120 0 0,1-2 0 0 0,-1-1 0 0 0,1 0 0 0 0,-10-2 120 0 0,36-2-95 0 0,-1 0 1 0 0,1 0-1 0 0,0 0 0 0 0,0 0 0 0 0,0 0 0 0 0,-1 0 0 0 0,1 0 0 0 0,0 0 1 0 0,0-1-1 0 0,0 1 0 0 0,0 0 0 0 0,0-1 0 0 0,-1 1 0 0 0,1-1 0 0 0,0 0 1 0 0,0 1-1 0 0,0-1 0 0 0,0 0 0 0 0,0 1 0 0 0,0-1 0 0 0,1 0 1 0 0,-1 0-1 0 0,0 0 0 0 0,0 0 0 0 0,1 0 0 0 0,-1 0 0 0 0,0 0 0 0 0,0-1 95 0 0,1 2-54 0 0,0 0-1 0 0,0 0 0 0 0,0-1 0 0 0,0 1 0 0 0,1 0 0 0 0,-1-1 0 0 0,0 1 0 0 0,0 0 1 0 0,0 0-1 0 0,0-1 0 0 0,0 1 0 0 0,0 0 0 0 0,1 0 0 0 0,-1 0 0 0 0,0-1 1 0 0,0 1-1 0 0,0 0 0 0 0,1 0 0 0 0,-1 0 0 0 0,0-1 0 0 0,0 1 0 0 0,1 0 1 0 0,-1 0-1 0 0,0 0 0 0 0,0 0 0 0 0,1 0 0 0 0,-1 0 0 0 0,0 0 0 0 0,0-1 0 0 0,1 1 1 0 0,-1 0-1 0 0,0 0 55 0 0,2-1-545 0 0,8-4-1138 0 0</inkml:trace>
  <inkml:trace contextRef="#ctx0" brushRef="#br0" timeOffset="824.132">569 354 13536 0 0,'0'0'620'0'0,"0"0"-16"0"0,-1 1-388 0 0,-6 7-197 0 0,5-6 46 0 0,-1 0 1 0 0,1 0-1 0 0,0 1 0 0 0,0-1 0 0 0,0 1 1 0 0,0-1-1 0 0,1 1 0 0 0,-1 0 0 0 0,1-1 1 0 0,0 1-1 0 0,-2 3-65 0 0,2-2 144 0 0,0-1 1 0 0,0 1-1 0 0,-1-1 1 0 0,0 1-1 0 0,0-1 1 0 0,0 0-1 0 0,0 0 0 0 0,0 1 1 0 0,-1-2-1 0 0,1 1 1 0 0,-2 1-145 0 0,0 0 209 0 0,1 0 0 0 0,-1 0 0 0 0,1 1 0 0 0,0-1-1 0 0,1 1 1 0 0,-2 1-209 0 0,2-1 120 0 0,1-3-76 0 0,0 0 0 0 0,1 0 1 0 0,-1 0-1 0 0,0 0 0 0 0,1 0 1 0 0,-1 1-1 0 0,1-1 0 0 0,-1 0 0 0 0,1 0 1 0 0,0 1-1 0 0,0-1 0 0 0,0 0 1 0 0,1 0-1 0 0,-1 1 0 0 0,0-1 0 0 0,1 2-44 0 0,0-2 81 0 0,0-1-1 0 0,0 1 0 0 0,0 0 0 0 0,0-1 1 0 0,0 1-1 0 0,0-1 0 0 0,0 1 0 0 0,0-1 1 0 0,1 1-1 0 0,-1-1 0 0 0,0 0 0 0 0,1 0 1 0 0,-1 0-1 0 0,1 0 0 0 0,-1 0 0 0 0,1 0 0 0 0,0 0 1 0 0,0 0-1 0 0,-1 0 0 0 0,1-1 0 0 0,0 1 1 0 0,1-1-81 0 0,0 1 8 0 0,1 0 0 0 0,-1 0 0 0 0,0-1 0 0 0,0 1 0 0 0,0-1 0 0 0,1 0 0 0 0,-1 0 1 0 0,0 0-1 0 0,0 0 0 0 0,0-1 0 0 0,1 1 0 0 0,1-2-8 0 0,13-3 112 0 0,-15 5-103 0 0,-1-1 0 0 0,1 1 0 0 0,-1-1 0 0 0,0 0 0 0 0,0 1 0 0 0,1-1 0 0 0,-1 0 0 0 0,0 0-1 0 0,0-1 1 0 0,1 1-9 0 0,17-11 1 0 0,-17 10 20 0 0,-1 1 0 0 0,1 0 0 0 0,0 0 0 0 0,-1-1 0 0 0,0 0 1 0 0,1 1-1 0 0,-1-1 0 0 0,0 0 0 0 0,0 0 0 0 0,0 0 0 0 0,0 0 0 0 0,-1-1 0 0 0,1 1 0 0 0,1-2-21 0 0,5-11 80 0 0,-7 13-93 0 0,0 1 1 0 0,0 0 0 0 0,0 0 0 0 0,0-1 0 0 0,0 1 0 0 0,-1-1 0 0 0,1 1 0 0 0,-1 0-1 0 0,1-1 1 0 0,-1 1 0 0 0,1-1 0 0 0,-1 0 0 0 0,0 1 0 0 0,0-1 0 0 0,0 1-1 0 0,0-1 1 0 0,0 1 0 0 0,0-1 0 0 0,0 1 0 0 0,0-1 0 0 0,-1 1 0 0 0,1-1 0 0 0,-1 1-1 0 0,1-1 1 0 0,-1 0 12 0 0,-2-3 0 0 0,0 1 0 0 0,0-1 0 0 0,-1 1 0 0 0,1 0 0 0 0,-1 0 0 0 0,0 0 0 0 0,0 0 0 0 0,0 1 0 0 0,-1 0 0 0 0,1 0 0 0 0,-1 0 0 0 0,0 0 0 0 0,0 0 0 0 0,-5-2-36 0 0,-1 0 0 0 0,0 0 0 0 0,0 1 0 0 0,-1 0 0 0 0,1 1 0 0 0,-9-1 36 0 0,-8 5-215 0 0,17 0-888 0 0,16 0-3277 0 0,16-1-765 0 0,-11 0 621 0 0</inkml:trace>
  <inkml:trace contextRef="#ctx0" brushRef="#br0" timeOffset="1283.87">812 320 9584 0 0,'-13'1'512'0'0,"19"1"-236"0"0,-3-1-153 0 0,-1 0 0 0 0,1 0 1 0 0,0 0-1 0 0,-1 0 0 0 0,1 0 0 0 0,-1 1 0 0 0,1-1 0 0 0,-1 1 0 0 0,1-1 1 0 0,1 3-124 0 0,-2-1 378 0 0,-1-3-270 0 0,0 1 0 0 0,-1-1 0 0 0,1 1 0 0 0,-1-1 0 0 0,1 1 0 0 0,-1 0 0 0 0,1-1 0 0 0,-1 1 0 0 0,0-1 0 0 0,1 1 0 0 0,-1 0 0 0 0,0-1 0 0 0,1 1 0 0 0,-1 0 0 0 0,0-1 0 0 0,0 1 1 0 0,0 0-1 0 0,0 0 0 0 0,0-1 0 0 0,1 1 0 0 0,-1 0 0 0 0,0 0 0 0 0,-1-1 0 0 0,1 1 0 0 0,0 0 0 0 0,0-1 0 0 0,0 1 0 0 0,0 0 0 0 0,-1 0 0 0 0,1-1 0 0 0,0 1 0 0 0,0 0 0 0 0,-1-1 0 0 0,1 1 1 0 0,-1 0-109 0 0,1 0 68 0 0,0-1 0 0 0,0 1 1 0 0,0 0-1 0 0,0 0 1 0 0,0-1-1 0 0,0 1 0 0 0,0 0 1 0 0,0 0-1 0 0,0-1 1 0 0,0 1-1 0 0,0 0 1 0 0,0-1-1 0 0,1 1 0 0 0,-1 0 1 0 0,0 0-1 0 0,1-1 1 0 0,-1 1-1 0 0,0 0 1 0 0,1 0-69 0 0,3 11 745 0 0,-4-4-389 0 0,1 0 0 0 0,-1 0 0 0 0,1-1 0 0 0,0 1 0 0 0,1 0 0 0 0,1 3-356 0 0,1 7 369 0 0,-3-15-294 0 0,-1 1 1 0 0,1-1-1 0 0,0 1 0 0 0,1-1 0 0 0,-1 1 0 0 0,1 0-75 0 0,-1-2 138 0 0,-1-2-2 0 0,6 6 86 0 0,-6-6-214 0 0,0 1 1 0 0,1 0 0 0 0,-1-1 0 0 0,1 1 0 0 0,-1-1-1 0 0,1 0 1 0 0,0 1 0 0 0,-1-1 0 0 0,1 1-1 0 0,-1-1 1 0 0,1 0 0 0 0,0 0 0 0 0,-1 1-1 0 0,1-1 1 0 0,0 0 0 0 0,-1 0 0 0 0,1 0-1 0 0,0 1 1 0 0,-1-1 0 0 0,1 0 0 0 0,0 0-1 0 0,-1 0 1 0 0,1 0 0 0 0,0 0 0 0 0,-1-1 0 0 0,1 1-1 0 0,0 0-8 0 0,18-10-32 0 0,-9 3 46 0 0,-7 6-14 0 0,-1-1 0 0 0,0 0 0 0 0,0 0 0 0 0,0 0 0 0 0,0 0 0 0 0,0 0 0 0 0,-1 0 0 0 0,1-1 0 0 0,12-13 0 0 0,-5 10 0 0 0,-8 5 0 0 0,1 0 0 0 0,-1 1 0 0 0,0-1 0 0 0,0 0 0 0 0,0 0 0 0 0,0 0 0 0 0,1 0 0 0 0,-1 0 0 0 0,0 0 0 0 0,-1 0 0 0 0,1 0 0 0 0,0 0 0 0 0,0-1 0 0 0,0 1 0 0 0,-1 0 0 0 0,1 0 0 0 0,0-1 0 0 0,-1 1 0 0 0,0-1 0 0 0,1 1 0 0 0,-1 0 0 0 0,0-1 0 0 0,1 1 0 0 0,-1-1 0 0 0,0 1 0 0 0,0 1 0 0 0,0-1 0 0 0,0 1 0 0 0,-1 0 0 0 0,1 0 0 0 0,0-1 0 0 0,0 1 0 0 0,0 0 0 0 0,0 0 0 0 0,0-1 0 0 0,0 1 0 0 0,0 0 0 0 0,0 0 0 0 0,0 0 0 0 0,0-1 0 0 0,0 1 0 0 0,1 0 0 0 0,-1 0 0 0 0,0-1 0 0 0,0 1 0 0 0,0 0 0 0 0,0 0 0 0 0,0 0 0 0 0,0-1 0 0 0,0 1 0 0 0,1 0 0 0 0,-1 0 0 0 0,0 0 0 0 0,0-1 0 0 0,0 1 0 0 0,0 0 0 0 0,1 0 0 0 0,-1 0 0 0 0,0 0 0 0 0,0 0 0 0 0,0 0 0 0 0,1-1 0 0 0,-1 1 0 0 0,0 0 0 0 0,0 0 0 0 0,1 0 0 0 0,-1 0 0 0 0,0 0 0 0 0,0 0 0 0 0,1 0 0 0 0,-1 0 0 0 0,0 0 0 0 0,19-7 0 0 0,-10 1 0 0 0,-2 5 0 0 0,-5 2 0 0 0,0-1 0 0 0,-1 1 0 0 0,1 0 0 0 0,0 0 0 0 0,0 0 0 0 0,0 0 0 0 0,0 0 0 0 0,-1 0 0 0 0,1 0 0 0 0,0 0 0 0 0,-1 1 0 0 0,1-1 0 0 0,-1 1 0 0 0,0-1 0 0 0,1 1 0 0 0,-1 0 0 0 0,0-1 0 0 0,0 1 0 0 0,0 0 0 0 0,0 0 0 0 0,0 0 0 0 0,-1 0 0 0 0,1 0 0 0 0,1 2 0 0 0,0 0 0 0 0,0-1 0 0 0,1 1 0 0 0,-1 0 0 0 0,3 2 0 0 0,14 11 0 0 0,-15-13 0 0 0,0-1 0 0 0,0 1 0 0 0,0 0 0 0 0,0 0 0 0 0,-1 0 0 0 0,1 1 0 0 0,-1-1 0 0 0,0 1 0 0 0,0 1 0 0 0,-2-4 47 0 0,0 0 0 0 0,1 0 0 0 0,-1-1 0 0 0,0 1 0 0 0,0 0 0 0 0,1-1 0 0 0,-1 1 0 0 0,1-1 0 0 0,0 1 0 0 0,-1-1 0 0 0,1 0 0 0 0,0 0 0 0 0,0 0 0 0 0,0 0 0 0 0,0 0 0 0 0,0 0 0 0 0,0 0 0 0 0,1 0-47 0 0,2 0 168 0 0,0 0 0 0 0,0 0 1 0 0,0 0-1 0 0,0-1 1 0 0,-1 1-1 0 0,1-1 0 0 0,4-1-168 0 0,-9 1 1 0 0,1 0 0 0 0,-1 0 0 0 0,1 0-1 0 0,-1 1 1 0 0,0-1 0 0 0,1 0 0 0 0,-1-1 0 0 0,1 1-1 0 0,-1 0 1 0 0,0 0 0 0 0,1 0 0 0 0,-1 0 0 0 0,0 0-1 0 0,1 0 1 0 0,-1 0 0 0 0,1-1 0 0 0,-1 1 0 0 0,0 0 0 0 0,1 0-1 0 0,-1 0 1 0 0,0-1 0 0 0,0 1 0 0 0,1 0 0 0 0,-1 0-1 0 0,0-1 1 0 0,1 1 0 0 0,-1 0 0 0 0,0-1 0 0 0,0 1-1 0 0,0 0 1 0 0,1-1 0 0 0,-1 1 0 0 0,0 0 0 0 0,0-1-2 0 0,-3-6 40 0 0,3 7-29 0 0,0-1-2 0 0,0 0-1 0 0,0 0 0 0 0,1 0 0 0 0,-1 0 1 0 0,0 0-1 0 0,1 0 0 0 0,-1 0 1 0 0,0 1-1 0 0,1-1 0 0 0,0 0 1 0 0,-1 0-1 0 0,1 0 0 0 0,-1 1 0 0 0,1-1 1 0 0,0 0-1 0 0,0 1 0 0 0,-1-1 1 0 0,1 0-1 0 0,0 1 0 0 0,0-1-7 0 0,0 1 12 0 0,0-1 0 0 0,0 0 1 0 0,0 0-1 0 0,0 1 0 0 0,-1-1 0 0 0,1 0 0 0 0,0 0 0 0 0,0 0 0 0 0,-1 0 0 0 0,1 0 1 0 0,-1 0-1 0 0,1 0 0 0 0,-1 0 0 0 0,1 0 0 0 0,-1 0 0 0 0,1-1-12 0 0,-1-7-37 0 0,1 0-1 0 0,-1 0 1 0 0,-1 0-1 0 0,0-1 1 0 0,0 1-1 0 0,-1 0 1 0 0,0 0-1 0 0,-1 1 0 0 0,1-1 1 0 0,-2 0-1 0 0,1 1 1 0 0,-1 0-1 0 0,-2-2 38 0 0,0-4-592 0 0,0 0-1 0 0,0-1 1 0 0,0-6 592 0 0,5 9-2216 0 0,-1 8 289 0 0</inkml:trace>
  <inkml:trace contextRef="#ctx0" brushRef="#br0" timeOffset="1694.757">1339 273 13824 0 0,'29'5'314'0'0,"-29"-5"-301"0"0,0 0-1 0 0,0 0 0 0 0,0 0 1 0 0,0 0-1 0 0,1 0 0 0 0,-1 0 1 0 0,0 0-1 0 0,0 0 0 0 0,0 0 1 0 0,0 0-1 0 0,0 0 0 0 0,0 0 0 0 0,0 1 1 0 0,0-1-1 0 0,0 0 0 0 0,0 0 1 0 0,0 0-1 0 0,0 0 0 0 0,1 0 1 0 0,-1 0-1 0 0,0 0 0 0 0,0 0 1 0 0,0 0-1 0 0,0 0 0 0 0,0 0 1 0 0,0 0-1 0 0,0 1 0 0 0,0-1 1 0 0,0 0-1 0 0,0 0 0 0 0,0 0 1 0 0,0 0-1 0 0,0 0 0 0 0,0 0 1 0 0,0 0-1 0 0,0 0 0 0 0,0 0 1 0 0,0 1-1 0 0,0-1 0 0 0,0 0 1 0 0,0 0-1 0 0,0 0 0 0 0,0 0 1 0 0,0 0-1 0 0,0 0 0 0 0,-1 0 1 0 0,1 0-1 0 0,0 0 0 0 0,0 0 1 0 0,0 0-1 0 0,0 1 0 0 0,0-1 1 0 0,0 0-1 0 0,0 0 0 0 0,0 0 1 0 0,0 0-1 0 0,0 0 0 0 0,0 0 1 0 0,0 0-1 0 0,0 0 0 0 0,-1 0-12 0 0,-6 7 315 0 0,2-2-196 0 0,5-3-108 0 0,0-1 0 0 0,-1 1-1 0 0,1 0 1 0 0,0 0 0 0 0,0 0 0 0 0,0 0 0 0 0,0 0 0 0 0,0-1 0 0 0,1 1 0 0 0,-1 0 0 0 0,0 0 0 0 0,1 0 0 0 0,0-1 0 0 0,-1 1 0 0 0,1 0 0 0 0,0 0 0 0 0,0-1 0 0 0,0 2-11 0 0,4 5 301 0 0,1-1 0 0 0,0 1 0 0 0,3 2-301 0 0,9 12 858 0 0,-13-13-511 0 0,-4-8-221 0 0,1 1 1 0 0,-1 0 0 0 0,0 0 0 0 0,1 0-1 0 0,-1 0 1 0 0,0 0 0 0 0,0 0 0 0 0,-1 0-1 0 0,1 0 1 0 0,0 1 0 0 0,-1-1 0 0 0,1 0-1 0 0,-1 0 1 0 0,0 1 0 0 0,0-1 0 0 0,0 0-1 0 0,0 1 1 0 0,0 1-127 0 0,0-4 49 0 0,0 1 0 0 0,0 0 1 0 0,0 0-1 0 0,0-1 0 0 0,0 1 0 0 0,0 0 0 0 0,0 0 1 0 0,0-1-1 0 0,0 1 0 0 0,1 0 0 0 0,-1 0 0 0 0,0-1 1 0 0,0 1-1 0 0,1 0 0 0 0,-1-1 0 0 0,1 1-49 0 0,2 11 613 0 0,-1-3-474 0 0,-2-3-119 0 0,-2-8-18 0 0,1-1 84 0 0,0 0-1 0 0,1-1 0 0 0,-1 1 1 0 0,1 0-1 0 0,-1-1 0 0 0,1 1 1 0 0,0 0-1 0 0,0-1 0 0 0,1 1 1 0 0,-1 0-1 0 0,1-1 0 0 0,-1 1 1 0 0,1 0-1 0 0,0-1 0 0 0,0 1 1 0 0,1 0-1 0 0,-1 0 0 0 0,1 0 1 0 0,-1 0-1 0 0,1 0 0 0 0,0 1 1 0 0,0-1-1 0 0,1 0 0 0 0,-1 0-85 0 0,12-16-200 0 0,1-3-476 0 0,-3 10 136 0 0,0 1-1 0 0,11-7 541 0 0,-17 14-5 0 0,-1 1 1 0 0,1-1 0 0 0,-1 1 0 0 0,1 0-1 0 0,0 1 1 0 0,0-1 0 0 0,1 1-1 0 0,2 0 5 0 0,0 0-103 0 0,-5 1 203 0 0,1 0 0 0 0,0 0 0 0 0,-1 1 1 0 0,1-1-1 0 0,2 1-100 0 0,-5 1 89 0 0,0-1 1 0 0,0 0-1 0 0,0 1 0 0 0,-1-1 0 0 0,1 1 1 0 0,0-1-1 0 0,0 1 0 0 0,-1 0 1 0 0,1 0-1 0 0,-1 0 0 0 0,1 0 1 0 0,-1 0-1 0 0,1 0 0 0 0,-1 0 1 0 0,1 0-1 0 0,0 2-89 0 0,9 11 25 0 0,0 1 1 0 0,-2 0-1 0 0,1 1 0 0 0,-2 0 1 0 0,0 0-1 0 0,3 12-25 0 0,3 3 13 0 0,-10-21 117 0 0,-1 1-1 0 0,0-1 0 0 0,0 1 1 0 0,-1 0-1 0 0,0 0 0 0 0,-1 0 1 0 0,-1 0-1 0 0,1 5-129 0 0,-7-1-309 0 0,5-12-6632 0 0,1-3 6927 0 0,0 0-7420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2:52.2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51 75 16847 0 0,'0'-8'1898'0'0,"0"8"-1620"0"0,0 0 77 0 0,0 0 18 0 0,0 0-22 0 0,0 0-106 0 0,0 0-42 0 0,9 17 454 0 0,-6-10-571 0 0,-1 1-1 0 0,0-1 1 0 0,-1 1 0 0 0,0 0-1 0 0,0 0 1 0 0,-1 0-1 0 0,0 0 1 0 0,0 0-1 0 0,0 0-85 0 0,-1 7 81 0 0,8 124 164 0 0,-4-95-245 0 0,1-9 7 0 0,1 14 62 0 0,-4-28-19 0 0,0-15-36 0 0,-1 0 0 0 0,0 0 0 0 0,0 0 0 0 0,-1 0 0 0 0,0 6-14 0 0,-2 17-2142 0 0,3-27 1328 0 0,0-2-978 0 0</inkml:trace>
  <inkml:trace contextRef="#ctx0" brushRef="#br0" timeOffset="535.887">42 86 13072 0 0,'-7'0'62'0'0,"6"0"-7"0"0,0 0 0 0 0,-1-1 1 0 0,1 1-1 0 0,-1 0 0 0 0,1 0 1 0 0,-1-1-1 0 0,1 1 0 0 0,0-1 0 0 0,-1 1 1 0 0,1-1-1 0 0,0 0 0 0 0,-1 1 1 0 0,1-1-1 0 0,0 0 0 0 0,0 0 1 0 0,0 0-1 0 0,0 0 0 0 0,0 0 0 0 0,0 0 1 0 0,0 0-1 0 0,0 0 0 0 0,0 0 1 0 0,0-1-1 0 0,1 1 0 0 0,-1 0 1 0 0,0-2-56 0 0,0 2 64 0 0,1 1 0 0 0,0-1 0 0 0,-1 0 0 0 0,1 0 0 0 0,0 0 0 0 0,-1 0 0 0 0,1 1 0 0 0,0-1 0 0 0,0 0 0 0 0,0 0 0 0 0,0 0 0 0 0,0 0 0 0 0,0 0 0 0 0,0 0 0 0 0,0 1 0 0 0,0-1 0 0 0,0 0 0 0 0,0 0 0 0 0,0 0 0 0 0,1 0 0 0 0,-1 0 0 0 0,0 1 0 0 0,1-1 0 0 0,-1 0 0 0 0,1 0 0 0 0,-1 0 0 0 0,1 1 0 0 0,-1-1 0 0 0,1 0 0 0 0,-1 1 0 0 0,1-1 0 0 0,0 1 0 0 0,-1-1 1 0 0,1 0-1 0 0,0 1 0 0 0,0-1 0 0 0,-1 1 0 0 0,1 0 0 0 0,0-1-64 0 0,4-1 116 0 0,-1 0 1 0 0,1 0-1 0 0,0 0 1 0 0,0 0-1 0 0,0 1 0 0 0,0 0-116 0 0,0 0 50 0 0,18-5 171 0 0,1 1 0 0 0,0 1 0 0 0,0 1 0 0 0,0 1 0 0 0,0 1 0 0 0,1 1-221 0 0,11 3 92 0 0,-1 1 0 0 0,1 1 0 0 0,4 3-92 0 0,-30-5 17 0 0,0-1 0 0 0,-1 1 0 0 0,1 1 1 0 0,-1 0-1 0 0,0 0 0 0 0,0 1 1 0 0,0 0-1 0 0,-1 0 0 0 0,0 1 1 0 0,0 0-1 0 0,0 1 0 0 0,-1 0 0 0 0,5 4-17 0 0,-9-5 54 0 0,1-1-1 0 0,-1 0 0 0 0,-1 1 0 0 0,1-1 1 0 0,-1 1-1 0 0,1 0 0 0 0,-2 0 0 0 0,1 0 1 0 0,-1 0-1 0 0,0 0 0 0 0,0 0 0 0 0,0 0 1 0 0,-1 0-1 0 0,0 1 0 0 0,0-1 1 0 0,-1 0-1 0 0,0 0 0 0 0,0 0 0 0 0,0 0 1 0 0,-1 0-1 0 0,-2 6-53 0 0,1-4 30 0 0,0 0 0 0 0,0 0 0 0 0,-1 0 1 0 0,0-1-1 0 0,0 1 0 0 0,-1-1 0 0 0,0 0 1 0 0,0-1-1 0 0,-1 1 0 0 0,0-1 0 0 0,0 0 1 0 0,-1 0-1 0 0,1-1 0 0 0,-1 0 0 0 0,-5 3-30 0 0,-17 5 145 0 0,-1 0-1 0 0,0-2 0 0 0,-14 2-144 0 0,25-7 59 0 0,18-5-54 0 0,-40 8 222 0 0,39-8-222 0 0,1-1 0 0 0,-1 0-1 0 0,1 1 1 0 0,-1-1 0 0 0,1 0 0 0 0,-1 0 0 0 0,1 0 0 0 0,-1 0 0 0 0,0-1-1 0 0,1 1 1 0 0,-1 0 0 0 0,1-1 0 0 0,-1 1 0 0 0,1-1 0 0 0,0 1-1 0 0,-1-1 1 0 0,1 0 0 0 0,-1 0 0 0 0,1 1 0 0 0,0-1 0 0 0,0 0 0 0 0,-1 0-1 0 0,1 0 1 0 0,0-1-5 0 0,1 2 0 0 0,0 0 0 0 0,0-1 0 0 0,0 1 0 0 0,0 0 0 0 0,0-1 0 0 0,0 1 0 0 0,0-1 0 0 0,0 1 0 0 0,0 0 0 0 0,0-1 0 0 0,0 1 0 0 0,0 0 0 0 0,0-1 0 0 0,1 1 0 0 0,-1-1 0 0 0,0 1 0 0 0,0 0 0 0 0,0-1 0 0 0,1 1 0 0 0,-1 0 0 0 0,0 0 0 0 0,0-1 0 0 0,1 1 0 0 0,-1 0 0 0 0,0-1 0 0 0,1 1 0 0 0,-1 0 0 0 0,0 0 0 0 0,1-1 0 0 0,9-5 0 0 0,-10 5 0 0 0,4-1-19 0 0,-1 0-1 0 0,1 1 0 0 0,0-1 1 0 0,0 1-1 0 0,0-1 1 0 0,-1 1-1 0 0,1 0 0 0 0,0 1 1 0 0,0-1-1 0 0,0 1 0 0 0,0 0 1 0 0,0-1-1 0 0,1 2 0 0 0,-1-1 1 0 0,0 0-1 0 0,3 2 20 0 0,5-1 21 0 0,0 1 10 0 0,-1 0 1 0 0,1 1-1 0 0,-1 1 1 0 0,1 0-1 0 0,-1 0 1 0 0,0 1-1 0 0,-1 1 1 0 0,3 1-32 0 0,-10-5-5 0 0,3 1 32 0 0,0 1 0 0 0,0 1 0 0 0,0-1 0 0 0,0 1 1 0 0,-1 0-1 0 0,5 5-27 0 0,28 38 509 0 0,-12-15-112 0 0,37 45 820 0 0,-63-77-1205 0 0,1 0 0 0 0,0 0 0 0 0,0 0 0 0 0,0 0 0 0 0,0 0-1 0 0,0 0 1 0 0,0 0 0 0 0,0 0 0 0 0,0 0 0 0 0,0-1 0 0 0,1 1-1 0 0,-1-1 1 0 0,0 1 0 0 0,0-1 0 0 0,1 1 0 0 0,-1-1 0 0 0,0 1 0 0 0,0-1-1 0 0,1 0 1 0 0,-1 0 0 0 0,0 0 0 0 0,1 0 0 0 0,0 0-12 0 0,0 0-6 0 0,0-1 1 0 0,0 0 0 0 0,0 0-1 0 0,0 0 1 0 0,0 1-1 0 0,0-2 1 0 0,0 1 0 0 0,0 0-1 0 0,-1 0 1 0 0,1-1-1 0 0,-1 1 1 0 0,1 0 0 0 0,1-3 5 0 0,3-4-551 0 0,0 0 1 0 0,0 0 0 0 0,-1-1-1 0 0,0 0 1 0 0,2-6 550 0 0,5-14-6837 0 0,-8 14 400 0 0</inkml:trace>
  <inkml:trace contextRef="#ctx0" brushRef="#br0" timeOffset="758.546">718 372 4608 0 0,'0'0'262'0'0,"0"0"1"0"0,0 0-1 0 0,-1 0 0 0 0,1 0 1 0 0,0 0-1 0 0,-1 0 0 0 0,1 0 1 0 0,0 0-1 0 0,0 1 1 0 0,-1-1-1 0 0,1 0 0 0 0,0 0 1 0 0,-1 0-1 0 0,1 0 0 0 0,0 0 1 0 0,0 0-1 0 0,-1 1 1 0 0,1-1-1 0 0,0 0 0 0 0,0 0 1 0 0,0 0-1 0 0,-1 1 0 0 0,1-1 1 0 0,0 0-1 0 0,0 0 1 0 0,0 1-1 0 0,0-1 0 0 0,0 0-262 0 0,-1 10 3669 0 0,9 15-1651 0 0,-5-17-1212 0 0,3 11 325 0 0,2 0-1 0 0,0 0 0 0 0,4 4-1130 0 0,-2-10 754 0 0,-9-11-673 0 0,1 0-1 0 0,-1 0 1 0 0,1 0 0 0 0,-1 0-1 0 0,1 0 1 0 0,-1 0 0 0 0,0 0-1 0 0,0 1 1 0 0,0-1 0 0 0,0 0-1 0 0,0 2-80 0 0,-1-2 98 0 0,0-2-24 0 0,1 0-4 0 0,7 10-22 0 0,-8-9-5908 0 0,0-1 3815 0 0</inkml:trace>
  <inkml:trace contextRef="#ctx0" brushRef="#br0" timeOffset="1520.722">819 297 10592 0 0,'0'0'818'0'0,"9"11"270"0"0,6 6 1107 0 0,-10-11-1985 0 0,0-1 0 0 0,0 1 0 0 0,0 0 0 0 0,-1 1 0 0 0,0-1 0 0 0,0 1 0 0 0,-1 0 0 0 0,0 1-210 0 0,0-1 219 0 0,1 0 0 0 0,-1 0 1 0 0,1 0-1 0 0,0-1-219 0 0,0 1 47 0 0,0-1 1 0 0,-1 0-1 0 0,0 1 0 0 0,2 5-47 0 0,22 64 1396 0 0,-26-73-1323 0 0,0-1-1 0 0,0 0 0 0 0,0 1 1 0 0,0-1-1 0 0,0 0 0 0 0,1 0 1 0 0,-1 1-1 0 0,1-1-72 0 0,0-3 14 0 0,0-1-1 0 0,-1 1 1 0 0,1 0 0 0 0,0-1-1 0 0,-1 0 1 0 0,1 1 0 0 0,-1-1-1 0 0,1 0-13 0 0,0-4 190 0 0,1 1 0 0 0,0-1 0 0 0,-1 0-1 0 0,0 0 1 0 0,-1 0 0 0 0,2-5-190 0 0,6-21 577 0 0,-9 29-602 0 0,1 0-1 0 0,0 1 0 0 0,0-1 0 0 0,1 0 0 0 0,-1 1 1 0 0,1-1-1 0 0,-1 0 0 0 0,1 1 0 0 0,0 0 1 0 0,0-1-1 0 0,0 1 0 0 0,0 0 0 0 0,0 0 0 0 0,0 0 1 0 0,1 1-1 0 0,-1-1 0 0 0,1 0 0 0 0,1 0 26 0 0,5-2 108 0 0,-7 2-111 0 0,-1 1 1 0 0,1 0-1 0 0,0 0 0 0 0,0 0 0 0 0,0 0 1 0 0,0 0-1 0 0,0 1 0 0 0,1-1 1 0 0,-1 1-1 0 0,0-1 0 0 0,0 1 0 0 0,0 0 1 0 0,1 0-1 0 0,-1 0 0 0 0,0 0 1 0 0,0 0-1 0 0,0 0 0 0 0,1 0 1 0 0,-1 1-1 0 0,0-1 0 0 0,0 1 0 0 0,0 0 1 0 0,0 0-1 0 0,0 0 0 0 0,1 0 3 0 0,32 13-271 0 0,-26-12 275 0 0,-1 1 1 0 0,0 1 0 0 0,0-1 0 0 0,0 2-1 0 0,1 0-4 0 0,0 0 0 0 0,1 0 0 0 0,-1 0 0 0 0,7 1 0 0 0,12 6 0 0 0,-19-9 0 0 0,0 0 0 0 0,1 0 0 0 0,0-1 0 0 0,-1 0 0 0 0,1-1 0 0 0,0 0 0 0 0,0 0 0 0 0,0-1 0 0 0,0-1 0 0 0,0 0 0 0 0,0 0 0 0 0,3-1 0 0 0,-8 0-15 0 0,0 1-1 0 0,1-1 0 0 0,-2 0 0 0 0,1 0 0 0 0,0-1 0 0 0,0 1 1 0 0,-1-1-1 0 0,1 0 0 0 0,-1 0 0 0 0,0-1 0 0 0,0 1 1 0 0,0-1-1 0 0,0 0 0 0 0,-1 0 0 0 0,0 0 0 0 0,0-1 0 0 0,0 1 1 0 0,0-1-1 0 0,0 0 0 0 0,-1 1 0 0 0,0-1 0 0 0,0-2 16 0 0,-1 2-69 0 0,1-1-1 0 0,-2 1 0 0 0,1-1 0 0 0,-1 0 1 0 0,0 1-1 0 0,0-1 0 0 0,0 1 0 0 0,-1-1 1 0 0,0 0-1 0 0,-1-2 70 0 0,1 5 0 0 0,1 1 1 0 0,-1 0-1 0 0,0-1 1 0 0,0 1-1 0 0,-1 0 1 0 0,1 0-1 0 0,0 0 1 0 0,-1 0-1 0 0,1 0 1 0 0,-1 0-1 0 0,0 1 1 0 0,0-1-1 0 0,1 0 1 0 0,-1 1-1 0 0,0 0 1 0 0,0-1-1 0 0,-1 1 1 0 0,1 0-1 0 0,0 0 1 0 0,0 0-1 0 0,-1 0 1 0 0,1 0-1 0 0,0 1 1 0 0,-1-1-1 0 0,-1 0 0 0 0,2 1 42 0 0,0 0 0 0 0,0 0 0 0 0,0-1 0 0 0,0 1-1 0 0,-1 0 1 0 0,1 1 0 0 0,0-1 0 0 0,0 0 0 0 0,0 1 0 0 0,0-1 0 0 0,0 1 0 0 0,0-1-1 0 0,0 1 1 0 0,0 0 0 0 0,0 0 0 0 0,0 0 0 0 0,0 0 0 0 0,1 0 0 0 0,-2 1-42 0 0,1 0 67 0 0,-1 1 0 0 0,1-1-1 0 0,0 1 1 0 0,0 0 0 0 0,0 0 0 0 0,0 0 0 0 0,0 0 0 0 0,0 0 0 0 0,1 0 0 0 0,0 0 0 0 0,-1 2-67 0 0,0 1 42 0 0,0 0 0 0 0,1 1-1 0 0,-1-1 1 0 0,1 0 0 0 0,1 1 0 0 0,-1-1-1 0 0,1 1 1 0 0,0-1 0 0 0,1 1 0 0 0,0-1 0 0 0,0 0-1 0 0,1 6-41 0 0,0-9 60 0 0,0 1 0 0 0,-1 0 0 0 0,1-1 1 0 0,1 1-1 0 0,-1-1 0 0 0,1 1 0 0 0,-1-1 0 0 0,1 0 0 0 0,0 0 0 0 0,0 0 0 0 0,0-1 0 0 0,0 1 0 0 0,1-1 0 0 0,-1 1 0 0 0,1-1 0 0 0,-1 0 0 0 0,1-1 0 0 0,0 1 0 0 0,0-1 0 0 0,0 1 0 0 0,0-1 0 0 0,0 0 0 0 0,0 0 0 0 0,0-1 1 0 0,0 0-1 0 0,0 1 0 0 0,1-1-60 0 0,0 0-35 0 0,1-1 1 0 0,0 0 0 0 0,-1 0-1 0 0,1 0 1 0 0,0 0 0 0 0,-1-1-1 0 0,0 0 1 0 0,1 0 0 0 0,-1-1 34 0 0,11-5 97 0 0,0-1 0 0 0,3-3-97 0 0,-9 4 62 0 0,1 2-1 0 0,0-1 0 0 0,0 2 0 0 0,1-1 1 0 0,4 0-62 0 0,-15 6 2 0 0,1-1 0 0 0,-1 1 0 0 0,1-1 0 0 0,-1 1 0 0 0,1 0 0 0 0,-1 0 0 0 0,1 0 0 0 0,-1 0 0 0 0,1 0 0 0 0,-1 0 0 0 0,1 0 0 0 0,-1 1 0 0 0,1-1 0 0 0,-1 0 0 0 0,1 1 0 0 0,-1-1 0 0 0,0 1 0 0 0,1 0 0 0 0,-1-1 0 0 0,0 1 0 0 0,1 0 1 0 0,-1 0-1 0 0,0 0 0 0 0,0 0 0 0 0,0 0 0 0 0,0 0 0 0 0,0 0 0 0 0,0 0 0 0 0,0 0 0 0 0,0 1 0 0 0,0-1 0 0 0,0 0 0 0 0,-1 1 0 0 0,1-1 0 0 0,0 1-2 0 0,2 7 14 0 0,0-1 0 0 0,0 1 0 0 0,-1 1 0 0 0,0-1 1 0 0,0 5-15 0 0,1 0 4 0 0,0 13-19 0 0,0 0-1 0 0,-2 1 0 0 0,-1-1 0 0 0,-2 9 16 0 0,0 25-17 0 0,-1 124 393 0 0,2-177-175 0 0,1-1 0 0 0,-1 1 1 0 0,-1 0-1 0 0,1-1 0 0 0,-1 1 0 0 0,-3 6-201 0 0,4-12 65 0 0,0-1 180 0 0,1 1-32 0 0,-4-5-277 0 0,2 0-188 0 0,0 0 1 0 0,0-1-1 0 0,0 1 1 0 0,0 0 0 0 0,1 0-1 0 0,0-1 1 0 0,-1 1 0 0 0,1-1-1 0 0,0 1 1 0 0,1-1 0 0 0,-1 1-1 0 0,1-1 1 0 0,0 0-1 0 0,-1 1 1 0 0,2-1 0 0 0,-1 0-1 0 0,0 0 252 0 0,0-14-1408 0 0</inkml:trace>
  <inkml:trace contextRef="#ctx0" brushRef="#br0" timeOffset="1854.382">1779 497 9672 0 0,'0'0'440'0'0,"0"0"-6"0"0,6 3-260 0 0,3 3 910 0 0,0-1 1 0 0,0 1 0 0 0,0-2 0 0 0,1 1 0 0 0,-1-1-1 0 0,1 0 1 0 0,0-1 0 0 0,6 1-1085 0 0,3 0 499 0 0,-8-2-178 0 0,-1 0 0 0 0,1 0 0 0 0,-1-1 0 0 0,1-1-321 0 0,32-1 408 0 0,0-1 0 0 0,2-3-408 0 0,5 0 149 0 0,-15 1-1773 0 0,30-7 1624 0 0,-34 3-955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3:02.4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107 397 2304 0 0,'-10'-16'189'0'0,"5"8"291"0"0,0 0 0 0 0,0-1 0 0 0,0 1 0 0 0,-2-10-480 0 0,7 17 191 0 0,0 1 0 0 0,0-1 0 0 0,0 0 0 0 0,0 1 0 0 0,0-1 0 0 0,0 0 0 0 0,0 0 0 0 0,0 1-1 0 0,1-1 1 0 0,-1 0 0 0 0,0 1 0 0 0,0-1 0 0 0,1 0 0 0 0,-1 1 0 0 0,0-1 0 0 0,1 0 0 0 0,-1 1 0 0 0,1-1 0 0 0,-1 1 0 0 0,1-1-1 0 0,-1 1 1 0 0,1-1 0 0 0,-1 1 0 0 0,1-1 0 0 0,-1 1 0 0 0,1 0 0 0 0,0-1 0 0 0,-1 1 0 0 0,1 0 0 0 0,0-1 0 0 0,-1 1-1 0 0,1 0-190 0 0,0-1 280 0 0,1 0 708 0 0,3 1-3 0 0,5 0-589 0 0,-6 3 5694 0 0,-5 0-5845 0 0,1 0 0 0 0,-1 0 1 0 0,0 1-1 0 0,0-1 0 0 0,0 0 1 0 0,0 0-1 0 0,-1 1-245 0 0,-3 11 299 0 0,-33 91 967 0 0,26-67-996 0 0,0-1 102 0 0,1 0 0 0 0,0 13-372 0 0,8-30 38 0 0,1-1 0 0 0,0 1 0 0 0,2 0 1 0 0,0 0-1 0 0,2-1 0 0 0,2 13-38 0 0,-4-28 8 0 0,1 0-1 0 0,-1 0 1 0 0,1 1 0 0 0,1-1-1 0 0,-1 0 1 0 0,1 0 0 0 0,0 0 0 0 0,0 0-1 0 0,0 0 1 0 0,1 0 0 0 0,-1-1-1 0 0,1 1 1 0 0,0-1 0 0 0,1 0-1 0 0,-1 0 1 0 0,1 0 0 0 0,0 0 0 0 0,0-1-8 0 0,13 11-35 0 0,0 0 1 0 0,1-2 0 0 0,0 0 0 0 0,1-1 0 0 0,0-1 0 0 0,1-1 0 0 0,0-1 0 0 0,1 0-1 0 0,0-2 1 0 0,2 0 34 0 0,-3-1-609 0 0,0-1 0 0 0,0-2-1 0 0,0 0 1 0 0,1-1 0 0 0,-1 0-1 0 0,0-2 1 0 0,7-1 609 0 0,5-4-1535 0 0</inkml:trace>
  <inkml:trace contextRef="#ctx0" brushRef="#br0" timeOffset="973.029">899 326 8288 0 0,'8'-4'190'0'0,"-7"4"28"0"0,-1 0 7 0 0,0-6 6 0 0,-2 1-87 0 0,1 4 597 0 0,1 1 235 0 0,0 0 43 0 0,0 0-19 0 0,-21 4 1555 0 0,6 0-1698 0 0,13-4-746 0 0,1 1 0 0 0,-1-1 1 0 0,0 1-1 0 0,1 0 1 0 0,-1 0-1 0 0,1-1 1 0 0,-1 1-1 0 0,1 0 1 0 0,-1 0-1 0 0,1 0 1 0 0,0 1-1 0 0,0-1 1 0 0,-1 0-1 0 0,1 0 1 0 0,-1 2-112 0 0,-11 9 497 0 0,-2-1-195 0 0,5-5-80 0 0,0 1 1 0 0,0 0 0 0 0,0 1-1 0 0,1 0 1 0 0,0 1-1 0 0,1 0 1 0 0,0 0-1 0 0,-4 6-222 0 0,-10 24 1480 0 0,-17 39-1480 0 0,31-60 302 0 0,2 0 0 0 0,0 1 0 0 0,1-1 0 0 0,0 1 0 0 0,0 16-302 0 0,4-26 48 0 0,0-1 1 0 0,1 1 0 0 0,0 0-1 0 0,2 7-48 0 0,-1-12 8 0 0,-1-1-1 0 0,1 1 1 0 0,0-1-1 0 0,0 1 1 0 0,0-1-1 0 0,1 0 1 0 0,-1 0-1 0 0,1 1 1 0 0,0-1-1 0 0,0 0 1 0 0,0-1-1 0 0,0 1 1 0 0,1 1-8 0 0,5 5 464 0 0,-6-8-391 0 0,-1 1 0 0 0,1 0 0 0 0,-1-1-1 0 0,1 1 1 0 0,0-1 0 0 0,0 1 0 0 0,0-1 0 0 0,-1 0 0 0 0,1 1-1 0 0,0-1 1 0 0,1 0 0 0 0,-1-1 0 0 0,0 1 0 0 0,1 0-73 0 0,8 3-29 0 0,1-1 1 0 0,-1-1 0 0 0,1 0-1 0 0,-1-1 1 0 0,7 0 28 0 0,-4 0 21 0 0,9-1 25 0 0,0 0 0 0 0,0-1 0 0 0,-1-1 0 0 0,1-1-1 0 0,-1-1 1 0 0,17-6-46 0 0,-22 4-91 0 0,0-1 0 0 0,0-1 0 0 0,-1 0 0 0 0,9-7 91 0 0,-24 14 154 0 0,0 1-584 0 0,0 0 0 0 0,0-1-1 0 0,-1 1 1 0 0,1-1 0 0 0,0 1 0 0 0,0-1 0 0 0,-1 0 0 0 0,1 1-1 0 0,0-1 1 0 0,-1 0 0 0 0,1 1 0 0 0,-1-1 0 0 0,1 0 0 0 0,-1 0 0 0 0,1 0-1 0 0,-1 1 1 0 0,1-1 0 0 0,-1-1 430 0 0,2-4-1846 0 0</inkml:trace>
  <inkml:trace contextRef="#ctx0" brushRef="#br0" timeOffset="2512.329">1264 296 9472 0 0,'-11'0'189'0'0,"-9"-3"480"0"0,15 1-389 0 0,13 0 1731 0 0,2-1-30 0 0,-7 3 3080 0 0,2 8-4415 0 0,-5-8-388 0 0,2 1-16 0 0,-1 0-209 0 0,1 0 0 0 0,-1 0 0 0 0,0 0 1 0 0,0 0-1 0 0,0 0 0 0 0,1 1 0 0 0,-1-1 1 0 0,0 0-1 0 0,-1 1 0 0 0,1-1 0 0 0,0 0 1 0 0,0 1-1 0 0,-1-1 0 0 0,1 1 0 0 0,0 1-33 0 0,7 29 165 0 0,-5-21-206 0 0,-1-2 209 0 0,0 1-1 0 0,-1-1 1 0 0,1 0 0 0 0,-2 1-1 0 0,0-1 1 0 0,0 1-1 0 0,0-1 1 0 0,-1 1-1 0 0,-1 2-167 0 0,0-1 140 0 0,1 1 0 0 0,1 0 0 0 0,0 5-140 0 0,-1 15 144 0 0,3 27-144 0 0,-1-40 0 0 0,0 0 0 0 0,-2 8 0 0 0,1-22 66 0 0,0 0-1 0 0,0-1 1 0 0,1 1-1 0 0,0 0 0 0 0,0 0 1 0 0,1 3-66 0 0,-1-2 116 0 0,0-1 0 0 0,0 1-1 0 0,0 0 1 0 0,0 4-116 0 0,-1 1 115 0 0,0-5-66 0 0,0 0 0 0 0,0 0 0 0 0,-1 0 0 0 0,1 0 0 0 0,-3 6-49 0 0,0 16 408 0 0,3-27-200 0 0,0-1-54 0 0,0 0-230 0 0,-1-2-35 0 0,0 0 1 0 0,1-1-1 0 0,-1 1 1 0 0,1-1-1 0 0,-1 0 1 0 0,1 1-1 0 0,0-1 111 0 0,0 2-84 0 0,0-1 25 0 0,-1-1 0 0 0,1 1 0 0 0,-1 0-1 0 0,0 0 1 0 0,1 1 0 0 0,-1-1 0 0 0,0 0-1 0 0,0 0 1 0 0,-1 0 0 0 0,1 0 59 0 0,-1-1-177 0 0,1 1 0 0 0,-1 0 0 0 0,1-1 0 0 0,0 1 0 0 0,0-1 1 0 0,0 1-1 0 0,0-2 177 0 0,-1-1-506 0 0,0-1 1 0 0,0 0-1 0 0,-1 1 0 0 0,-1-4 506 0 0,1 4-343 0 0,1 0-1 0 0,-1-1 1 0 0,1 1-1 0 0,0-1 1 0 0,0-2 343 0 0,-9-40-1703 0 0,4 22 601 0 0,2 0 0 0 0,-1-13 1102 0 0,5 29-88 0 0,1 1 0 0 0,0 0 0 0 0,0-1-1 0 0,1 1 1 0 0,0 0 0 0 0,1 0 0 0 0,0 0 0 0 0,1 0 0 0 0,0-1 88 0 0,2-9 190 0 0,-3 13 11 0 0,-1 1 1 0 0,1-1 0 0 0,0 1-1 0 0,2-4-201 0 0,-3 8 103 0 0,0-1 1 0 0,0 0-1 0 0,0 1 0 0 0,1 0 0 0 0,-1-1 0 0 0,0 1 0 0 0,0 0 0 0 0,1 0 1 0 0,-1-1-1 0 0,1 1 0 0 0,-1 0 0 0 0,1 0 0 0 0,0 1 0 0 0,-1-1 0 0 0,1 0 0 0 0,1 0-103 0 0,11-2 212 0 0,0 0 0 0 0,1 0 0 0 0,0 2 0 0 0,0-1 0 0 0,-1 2-1 0 0,1 0 1 0 0,0 1 0 0 0,5 1-212 0 0,17-2 450 0 0,-32-1-323 0 0,-1 1 1 0 0,1-1 0 0 0,0 1-1 0 0,0 0 1 0 0,0 0 0 0 0,0 1-1 0 0,-1 0 1 0 0,1 0 0 0 0,0 0 0 0 0,-1 0-1 0 0,1 1 1 0 0,-1-1 0 0 0,1 1-1 0 0,1 1-127 0 0,8 6 441 0 0,-6-4-169 0 0,0-1-1 0 0,0 2 1 0 0,-1-1-1 0 0,1 1 1 0 0,-1 0 0 0 0,-1 0-1 0 0,1 1 1 0 0,4 6-272 0 0,-6-6-6 0 0,-1 0 1 0 0,0-1 0 0 0,0 1-1 0 0,0 1 1 0 0,-1-1 0 0 0,2 5 5 0 0,-4-9 2 0 0,0 1 0 0 0,-1-1 1 0 0,1 0-1 0 0,-1 0 1 0 0,0 0-1 0 0,0 1 0 0 0,0-1 1 0 0,0 0-1 0 0,-1 0 0 0 0,1 0 1 0 0,-1 0-1 0 0,0 1 0 0 0,1-1 1 0 0,-2 0-1 0 0,1 0 1 0 0,0 0-1 0 0,0-1 0 0 0,-2 2-2 0 0,-2 4 86 0 0,0 0 0 0 0,0-1 0 0 0,-1 0-1 0 0,0 0 1 0 0,-1-1 0 0 0,0 0 0 0 0,0 0-1 0 0,-3 2-85 0 0,-13 8 688 0 0,-1-2-1 0 0,-3 1-687 0 0,1-1-326 0 0,15-9 315 0 0,0 0 1 0 0,0-1-1 0 0,0-1 0 0 0,-1 0 1 0 0,1 0-1 0 0,-11 0 11 0 0,6 0 1 0 0,16-3-1 0 0,0 0 0 0 0,0 0 0 0 0,-1 0 0 0 0,1 0 0 0 0,0 0 0 0 0,0 0 0 0 0,0 0 0 0 0,0 0 0 0 0,0 0 0 0 0,0 0 0 0 0,0 0 0 0 0,0 0 0 0 0,0 0 0 0 0,0 0 0 0 0,0 0 0 0 0,0 0 0 0 0,0 0 0 0 0,-1 0 0 0 0,1 0 0 0 0,0 0 0 0 0,0 0 0 0 0,0 0 0 0 0,0 0 0 0 0,0 1 0 0 0,0-1 0 0 0,0 0 0 0 0,0 0 0 0 0,0 0 0 0 0,0 0 0 0 0,0 0 0 0 0,0 0 0 0 0,0 0 0 0 0,0 0 0 0 0,0 0 0 0 0,0 0 0 0 0,0 0 0 0 0,0 1 0 0 0,0-1 0 0 0,0 0 0 0 0,0 0 0 0 0,0 0 0 0 0,0 0 0 0 0,0 0 0 0 0,0 0 0 0 0,0 0 0 0 0,0 0 0 0 0,0 0 0 0 0,0 0 0 0 0,0 0 0 0 0,0 0 0 0 0,0 1 0 0 0,0-1 0 0 0,0 0 0 0 0,0 0 0 0 0,0 0 0 0 0,1 0 0 0 0,-1 0 0 0 0,0 0 0 0 0,0 0 0 0 0,0 0 0 0 0,0 0 0 0 0,0 0 0 0 0,0 0 0 0 0,0 0 0 0 0,0 0 0 0 0,0 0 0 0 0,0 0 0 0 0,0 0 0 0 0,5 4 0 0 0,-4-4 0 0 0,22 8 99 0 0,0 0-1 0 0,1-2 0 0 0,0-1 1 0 0,8 1-99 0 0,141 25-1974 0 0,-164-28 1971 0 0,-1-1 0 0 0,0 1 0 0 0,0 0 0 0 0,-1 1 0 0 0,2 0 3 0 0,28 12-433 0 0,-25-13-636 0 0,-1-1 0 0 0,1 0 0 0 0,4 0 1069 0 0,-3 0-3939 0 0,6 1-2942 0 0</inkml:trace>
  <inkml:trace contextRef="#ctx0" brushRef="#br0" timeOffset="2826.712">2013 285 13824 0 0,'0'0'629'0'0,"0"0"-12"0"0,0 1-319 0 0,1 19 643 0 0,2 0 0 0 0,0 0 0 0 0,1 0 0 0 0,7 18-941 0 0,5 27 358 0 0,-8-29 1375 0 0,7 15-1733 0 0,3 8 248 0 0,-10-32-247 0 0,-5-17 9 0 0,0 1 1 0 0,-1-1-1 0 0,0 1 1 0 0,0 0-11 0 0,5 25 992 0 0,-7-35-1105 0 0,0-1-141 0 0,0 0-30 0 0,-2-1-250 0 0,-1-1-1 0 0,1 0 1 0 0,0 0-1 0 0,0 0 1 0 0,0 0-1 0 0,0 0 1 0 0,0 0-1 0 0,0-1 1 0 0,1 1-1 0 0,-1-1 1 0 0,0 0 534 0 0,1 1-243 0 0,-9-15-1850 0 0</inkml:trace>
  <inkml:trace contextRef="#ctx0" brushRef="#br0" timeOffset="3076.292">2026 299 12176 0 0,'0'0'273'0'0,"6"-3"376"0"0,4 0-480 0 0,-1 1 1 0 0,1 0-1 0 0,0 0 0 0 0,8 0-169 0 0,-14 2 134 0 0,1 0 0 0 0,0 0 0 0 0,0 0 0 0 0,-1 1-1 0 0,1 0 1 0 0,-1 0 0 0 0,1 0 0 0 0,0 0 0 0 0,-1 1 0 0 0,0 0 0 0 0,1 0-134 0 0,-3-1 83 0 0,29 15 2242 0 0,18 12-2325 0 0,-39-22 276 0 0,-1 1 0 0 0,0 1 1 0 0,0-1-1 0 0,-1 1 0 0 0,0 1 0 0 0,6 6-276 0 0,2 7 599 0 0,-2 0 1 0 0,0 0 0 0 0,-1 2-1 0 0,5 12-599 0 0,-16-31 77 0 0,0 0 0 0 0,-1 0 0 0 0,1 0 0 0 0,-1 0 0 0 0,0 0 0 0 0,0 0-1 0 0,-1 1 1 0 0,1-1 0 0 0,-1 0 0 0 0,-1 0 0 0 0,1 1 0 0 0,-1-1 0 0 0,1 0-1 0 0,-1 0 1 0 0,-1 1 0 0 0,1-1 0 0 0,-1 0 0 0 0,0 0 0 0 0,0-1 0 0 0,-1 1 0 0 0,1 0-1 0 0,-1-1 1 0 0,0 1-77 0 0,-4 3 0 0 0,0 0 0 0 0,0 0 0 0 0,-1-1 0 0 0,0 0 0 0 0,0 0 0 0 0,-1-1 0 0 0,1 0 0 0 0,-1-1 0 0 0,-1 1 0 0 0,1-2 0 0 0,-1 0 0 0 0,0 0 0 0 0,0 0 0 0 0,-10 1 0 0 0,-3-1-9 0 0,6 0-65 0 0,0-1-1 0 0,-1-1 1 0 0,1-1-1 0 0,0 0 1 0 0,-11-2 74 0 0,3-2-950 0 0,6 1-5228 0 0,10 2-696 0 0</inkml:trace>
  <inkml:trace contextRef="#ctx0" brushRef="#br0" timeOffset="3673.017">2880 266 16328 0 0,'-10'-1'309'0'0,"-1"-1"0"0"0,1 1 1 0 0,0 1-1 0 0,-1 0 1 0 0,1 0-1 0 0,-1 1 1 0 0,1 0-1 0 0,-5 2-309 0 0,-3 0 678 0 0,7-2-419 0 0,1 1 0 0 0,0 1 0 0 0,1-1 0 0 0,-1 2 0 0 0,0-1 0 0 0,1 1 0 0 0,-1 1-259 0 0,4-2 192 0 0,1 1 0 0 0,-1-1 1 0 0,1 1-1 0 0,0 0 0 0 0,0 0 0 0 0,0 0 0 0 0,0 1 0 0 0,1 0 0 0 0,0 0 0 0 0,0 0 0 0 0,-2 4-192 0 0,5-6-4 0 0,-1 0-1 0 0,1 0 1 0 0,0 0 0 0 0,-1 1-1 0 0,2-1 1 0 0,-1 0-1 0 0,0 1 1 0 0,1-1-1 0 0,-1 0 1 0 0,1 1-1 0 0,0-1 1 0 0,0 1 0 0 0,0-1-1 0 0,1 1 1 0 0,-1-1-1 0 0,1 0 1 0 0,0 1-1 0 0,0-1 1 0 0,1 2 4 0 0,3 7-61 0 0,0-1 0 0 0,1 1 1 0 0,1-1-1 0 0,3 6 61 0 0,-1-4-17 0 0,1 1 42 0 0,0-1-1 0 0,0-1 1 0 0,1 0 0 0 0,1-1-1 0 0,7 6-24 0 0,-3-3 65 0 0,-1 1 1 0 0,11 14-66 0 0,-22-24 65 0 0,0 1 0 0 0,-1 0 0 0 0,0 0 0 0 0,2 5-65 0 0,2 4 14 0 0,-7-15-1 0 0,0 1-1 0 0,0-1 0 0 0,0 1 1 0 0,0-1-1 0 0,0 1 0 0 0,0-1 1 0 0,0 1-1 0 0,0 0 0 0 0,0-1 1 0 0,0 1-1 0 0,0-1 0 0 0,0 1 1 0 0,0-1-1 0 0,0 1 0 0 0,-1-1 1 0 0,1 1-1 0 0,0-1 0 0 0,0 1 1 0 0,-1-1-1 0 0,1 1 0 0 0,0-1 1 0 0,-1 0-1 0 0,1 1 0 0 0,0-1 1 0 0,-1 1-1 0 0,1-1 0 0 0,-1 0 1 0 0,1 1-1 0 0,0-1 0 0 0,-1 0 1 0 0,1 0-1 0 0,-1 1 0 0 0,1-1 1 0 0,-1 0-1 0 0,1 0 0 0 0,-1 0 1 0 0,1 0-1 0 0,-1 1 0 0 0,1-1 1 0 0,-1 0-1 0 0,1 0 0 0 0,-1 0 1 0 0,0 0-13 0 0,0 0 64 0 0,-7 2 67 0 0,-1 0 1 0 0,0-1-1 0 0,1 0 1 0 0,-1 0-1 0 0,0-1 0 0 0,0 0 1 0 0,-7-2-132 0 0,-27 1 121 0 0,13 2-167 0 0,-1 0-1 0 0,-14-4 47 0 0,40 2-298 0 0,0 0-1 0 0,0-1 1 0 0,0 1-1 0 0,0-1 1 0 0,0 0 0 0 0,0-1-1 0 0,0 1 1 0 0,-2-3 298 0 0,1 2-978 0 0,-3-2-936 0 0</inkml:trace>
  <inkml:trace contextRef="#ctx0" brushRef="#br0" timeOffset="3942.21">3017 8 15664 0 0,'8'-7'718'0'0,"-7"6"-19"0"0,1 1-449 0 0,1 1-193 0 0,1-1-1 0 0,-1 1 1 0 0,0 0-1 0 0,1 0 1 0 0,-1 0-1 0 0,0 1 0 0 0,0-1 1 0 0,0 1-1 0 0,0-1 1 0 0,0 1-1 0 0,0 0 1 0 0,0 1-1 0 0,-1-1 0 0 0,1 0 1 0 0,-1 1-1 0 0,1 0-56 0 0,7 7 470 0 0,-2 1-1 0 0,1 0 0 0 0,3 6-469 0 0,31 45 829 0 0,-18-28-93 0 0,3 9-736 0 0,-26-40 22 0 0,21 35 1063 0 0,-2 0 0 0 0,10 27-1085 0 0,-24-45 320 0 0,-1 0 0 0 0,-1 1 0 0 0,0-1 0 0 0,0 13-320 0 0,4 84 816 0 0,-8-104-758 0 0,0-1-53 0 0,-1-1 1 0 0,-1 0-1 0 0,0 1 0 0 0,0-1 1 0 0,-1 0-1 0 0,-1 0 1 0 0,0 3-6 0 0,0-8-1 0 0,1 1 1 0 0,-1 0-1 0 0,0-1 0 0 0,0 1 1 0 0,-1-1-1 0 0,0 0 0 0 0,0 0 1 0 0,0-1-1 0 0,-1 1 0 0 0,0-1 1 0 0,0 0-1 0 0,0 0 1 0 0,-10 7 104 0 0,-1-1-1 0 0,0-1 0 0 0,0 0 1 0 0,-1-2-1 0 0,0 1 0 0 0,-2-2-103 0 0,-27 10 652 0 0,-38 9-652 0 0,60-20 3 0 0,-1-1-1 0 0,0-2 1 0 0,-1 0 0 0 0,1-2-1 0 0,-17 0-2 0 0,-23-5-3937 0 0,-40-8 3937 0 0,63 6-8347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3:58.2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4 8288 0 0,'0'0'190'0'0,"0"0"28"0"0,0 0 7 0 0,9-1 6 0 0,-4-1-97 0 0,-4 1 560 0 0,-1 1 216 0 0,0 0 33 0 0,0 0-42 0 0,0 0-205 0 0,7 8 2633 0 0,-6-5-3260 0 0,0 1-1 0 0,0 0 1 0 0,-1 0-1 0 0,1 0 1 0 0,-1 0-1 0 0,0 0 1 0 0,0 0-1 0 0,-1 0 0 0 0,1 0-68 0 0,0-2 32 0 0,0 0 0 0 0,0 0-1 0 0,0 0 1 0 0,0 0 0 0 0,0 0-1 0 0,1 0 1 0 0,-1 0-1 0 0,1 0 1 0 0,-1 0 0 0 0,1 1-32 0 0,0-2 62 0 0,0 1 0 0 0,-1 0 1 0 0,1 0-1 0 0,-1 0 0 0 0,1 0 1 0 0,-1 0-1 0 0,0 0 0 0 0,0-1 0 0 0,0 1 1 0 0,0 0-1 0 0,0 0 0 0 0,-1 2-62 0 0,-4 13 372 0 0,3-11-274 0 0,1-1 1 0 0,-1 1-1 0 0,1-1 1 0 0,0 1-1 0 0,1 3-98 0 0,-4 16 226 0 0,3-22-190 0 0,0 1 0 0 0,1-1-1 0 0,-1 0 1 0 0,1 1 0 0 0,0-1 0 0 0,0 1 0 0 0,0-1-1 0 0,0 1-35 0 0,0 49 368 0 0,1-37-247 0 0,-1-14-93 0 0,0 1 0 0 0,0-1 0 0 0,0 1 0 0 0,0-1 0 0 0,0 1 0 0 0,1-1 0 0 0,-1 0 0 0 0,1 1 0 0 0,0-1 0 0 0,-1 1 1 0 0,1-1-1 0 0,0 0 0 0 0,1 0 0 0 0,-1 0 0 0 0,0 0 0 0 0,0 0 0 0 0,1 1-28 0 0,6 4 243 0 0,-5-4-183 0 0,-1-1 1 0 0,0 0-1 0 0,1 0 1 0 0,-1 0-1 0 0,1 0 1 0 0,0 0-1 0 0,2 0-60 0 0,5 1 28 0 0,0 0-1 0 0,0-1 0 0 0,0-1 0 0 0,0 1 0 0 0,0-2 1 0 0,0 0-1 0 0,1 0 0 0 0,-1 0 0 0 0,0-1 0 0 0,9-3-27 0 0,-10 3 12 0 0,-1-1 0 0 0,1 0 0 0 0,0-1 0 0 0,0 0 0 0 0,-1 0 0 0 0,0-1 0 0 0,1 0 0 0 0,-2-1 0 0 0,1 0 0 0 0,2-2-12 0 0,-3-1-338 0 0,-6-3-28 0 0</inkml:trace>
  <inkml:trace contextRef="#ctx0" brushRef="#br0" timeOffset="310.863">0 148 8288 0 0,'0'0'190'0'0,"2"-1"28"0"0,4 0-130 0 0,1 0 0 0 0,0 0 1 0 0,-1 0-1 0 0,1 1 0 0 0,5 0-88 0 0,14 0 479 0 0,140-8 3201 0 0,-162 7-3673 0 0,1 1 0 0 0,-1 1 1 0 0,0-1-1 0 0,0 1 1 0 0,0-1-1 0 0,1 2-7 0 0,11 0 20 0 0,-4 0-20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4:01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424 35 7856 0 0,'0'-19'908'0'0,"0"19"-438"0"0,0-10 2448 0 0,0 10-2734 0 0,0 0 0 0 0,0 0 0 0 0,0-1 0 0 0,0 1 0 0 0,0 0 0 0 0,0 0 0 0 0,0 0 0 0 0,0-1 0 0 0,0 1 0 0 0,0 0 1 0 0,0 0-1 0 0,0 0 0 0 0,0-1 0 0 0,0 1 0 0 0,1 0 0 0 0,-1 0 0 0 0,0 0 0 0 0,0 0 0 0 0,0-1 0 0 0,0 1 0 0 0,0 0 0 0 0,0 0 0 0 0,0 0 1 0 0,0 0-1 0 0,1 0 0 0 0,-1-1 0 0 0,0 1 0 0 0,0 0 0 0 0,0 0 0 0 0,0 0 0 0 0,1 0 0 0 0,-1 0 0 0 0,0 0 0 0 0,0 0 0 0 0,0 0 0 0 0,0 0 1 0 0,1 0-185 0 0,7 3 1070 0 0,-7-2-1145 0 0,1 0 1 0 0,-1 1-1 0 0,0-1 0 0 0,0 0 0 0 0,0 1 0 0 0,0-1 0 0 0,0 0 0 0 0,0 1 0 0 0,0-1 0 0 0,0 1 0 0 0,0 1 75 0 0,4 19 322 0 0,-2-1 0 0 0,0 1 0 0 0,-1 14-322 0 0,0 4 223 0 0,-3 10-83 0 0,-1-14-55 0 0,-4 92-5 0 0,-2 41 83 0 0,0 2-722 0 0,12-130-3408 0 0,-1-32-2085 0 0</inkml:trace>
  <inkml:trace contextRef="#ctx0" brushRef="#br0" timeOffset="1385.063">371 435 2304 0 0,'9'0'12529'0'0,"-17"1"-9633"0"0,-24 1-2703 0 0,4 1 181 0 0,0-1-1 0 0,0-1 1 0 0,-10-1-374 0 0,7-1-428 0 0,10 1 360 0 0,0-1 0 0 0,-3-2 68 0 0,21 2 16 0 0,-1 0-1 0 0,1 0 0 0 0,0 0 1 0 0,-1-1-1 0 0,1 1 0 0 0,0-1 0 0 0,0 0 1 0 0,-2-1-16 0 0,-19-9 77 0 0,18 10-77 0 0,0 0-1 0 0,1 1 1 0 0,-1-1-1 0 0,0 1 1 0 0,0 1-1 0 0,0-1 0 0 0,0 1 1 0 0,-5-3 490 0 0,7 1-1680 0 0,0 1-4601 0 0,4 1 535 0 0</inkml:trace>
  <inkml:trace contextRef="#ctx0" brushRef="#br0" timeOffset="1851.265">349 301 3680 0 0,'16'8'10562'0'0,"7"2"-8563"0"0,32 15-2808 0 0,-44-17 885 0 0,6 3-36 0 0,-15-9-46 0 0,1-1 0 0 0,0 1 0 0 0,-1-1 0 0 0,1 1 0 0 0,-1 0 0 0 0,0 0 0 0 0,0 0 0 0 0,1 1 0 0 0,-1-1 0 0 0,-1 0 0 0 0,1 1 0 0 0,0-1 0 0 0,-1 1 0 0 0,1 0 0 0 0,-1 0 0 0 0,1 1 6 0 0,13 21 212 0 0,-14-24-176 0 0,0 1-1 0 0,1 0 1 0 0,-1-1 0 0 0,0 1 0 0 0,0 0 0 0 0,0 0 0 0 0,0 0 0 0 0,0 0 0 0 0,-1 0 0 0 0,1 0 0 0 0,-1 0 0 0 0,1 0 0 0 0,-1 0 0 0 0,0 1 0 0 0,1-1 0 0 0,-1 0 0 0 0,0 0 0 0 0,0 0 0 0 0,-1 0 0 0 0,1 0 0 0 0,0 1 0 0 0,-1-1 0 0 0,0 1-36 0 0,-1 0 97 0 0,1 1 0 0 0,-1-1 0 0 0,-1 0 0 0 0,1 0 0 0 0,0 0 0 0 0,-1 0 0 0 0,1 0 0 0 0,-1 0 0 0 0,0-1 0 0 0,0 1 0 0 0,0-1 0 0 0,-3 2-97 0 0,-21 13 164 0 0,0-1-1 0 0,-1-1 0 0 0,0-1 0 0 0,-1-2 0 0 0,-26 8-163 0 0,43-16-46 0 0,-8 2-377 0 0,1 0 0 0 0,-15 1 423 0 0,23-5-792 0 0,1 1-35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4:38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 13824 0 0,'0'0'314'0'0,"0"0"46"0"0,0 0 22 0 0,0 0-50 0 0,0 0-150 0 0,0 0 196 0 0,6 4 617 0 0,-2-2-771 0 0,0 0 0 0 0,0 0-1 0 0,0 0 1 0 0,0-1 0 0 0,0 0-1 0 0,0 0 1 0 0,0 0 0 0 0,0 0-1 0 0,1-1 1 0 0,-1 0 0 0 0,0 0-1 0 0,4 0-223 0 0,20 2 900 0 0,-4 1-601 0 0,0-1-1 0 0,1-1 1 0 0,-1-1 0 0 0,4-1-299 0 0,98-13-64 0 0,-34 3 917 0 0,-69 9-716 0 0,35-3-693 0 0,0 1-1 0 0,31 4 557 0 0,-34 8-5186 0 0,-51-8 3253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4:38.3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410 1 8752 0 0,'-2'0'673'0'0,"-23"1"634"0"0,1 2 1 0 0,-1 0-1 0 0,1 2 0 0 0,0 1 1 0 0,0 1-1 0 0,-18 7-1307 0 0,14-1 839 0 0,1 2 0 0 0,0 0 0 0 0,1 2 1 0 0,1 1-1 0 0,-13 12-839 0 0,33-25 1 0 0,0-1 1 0 0,0 1-1 0 0,1 1 1 0 0,0-1-1 0 0,0 1 0 0 0,0-1 1 0 0,1 1-1 0 0,0 0 1 0 0,0 0-1 0 0,-1 5-1 0 0,3-10 20 0 0,0 1 0 0 0,1-1 0 0 0,-1 1 0 0 0,1 0-1 0 0,-1 0 1 0 0,1-1 0 0 0,0 1 0 0 0,0 0 0 0 0,-1 0 0 0 0,1-1-1 0 0,1 1 1 0 0,-1 0 0 0 0,0 0 0 0 0,0-1 0 0 0,1 1-1 0 0,-1 0 1 0 0,1-1 0 0 0,-1 1 0 0 0,2 1-20 0 0,-1 0 46 0 0,1-1 1 0 0,-1 0-1 0 0,1 1 0 0 0,0-1 1 0 0,0 0-1 0 0,0 0 0 0 0,0 0 1 0 0,0-1-1 0 0,1 1 0 0 0,-1 0 0 0 0,3 0-46 0 0,2 2 52 0 0,0-1 0 0 0,0 0 0 0 0,0 0 0 0 0,1-1 0 0 0,-1 0 0 0 0,1 0 0 0 0,0-1 0 0 0,7 1-52 0 0,22-1 94 0 0,0-1 0 0 0,0-2 0 0 0,29-5-94 0 0,-5-3-199 0 0,41-6-348 0 0,-35 3-5858 0 0,-28 5-451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4:02.2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 8288 0 0,'7'-5'398'0'0,"0"0"4288"0"0,-7 5-4627 0 0,0 0 0 0 0,0 0 0 0 0,1 0 0 0 0,-1 0 0 0 0,0 0 0 0 0,0 0 0 0 0,0 0 0 0 0,1 0 0 0 0,-1 0 0 0 0,0 0 0 0 0,0 0 0 0 0,1 0 0 0 0,-1 0 0 0 0,0 1 0 0 0,0-1 0 0 0,0 0 0 0 0,0 0 0 0 0,1 0 0 0 0,-1 0 0 0 0,0 0 0 0 0,0 1 1 0 0,0-1-1 0 0,0 0 0 0 0,0 0 0 0 0,1 0 0 0 0,-1 1 0 0 0,0-1 0 0 0,0 0 0 0 0,0 0 0 0 0,0 0 0 0 0,0 1 0 0 0,0-1 0 0 0,0 0 0 0 0,0 0 0 0 0,0 0 0 0 0,0 1 0 0 0,0-1 0 0 0,0 0 0 0 0,0 0-59 0 0,4 18 636 0 0,-1-1-1 0 0,-1 0 1 0 0,-1 1-1 0 0,0 0 1 0 0,-1 4-636 0 0,1 27 578 0 0,-1 32-238 0 0,0-4-631 0 0,0 67 806 0 0,-2-59-256 0 0,-1 12-2549 0 0,3-85 543 0 0</inkml:trace>
  <inkml:trace contextRef="#ctx0" brushRef="#br0" timeOffset="1907.306">54 339 3680 0 0,'0'0'284'0'0,"0"0"-13"0"0,0 0 638 0 0,0 0 297 0 0,20 6 4060 0 0,62-10-2662 0 0,-58 3-1833 0 0,-1 1 1 0 0,21 3-772 0 0,-17-1 1167 0 0,0-2 0 0 0,1 0-1167 0 0,75 0-410 0 0,-84 0 465 0 0,-1 1 0 0 0,1 0 0 0 0,13 4-55 0 0,-10-2 75 0 0,1-1 0 0 0,5 0-75 0 0,-20-2 23 0 0,-1 1 0 0 0,1 0-1 0 0,-1 0 1 0 0,1 1-23 0 0,0 0 7 0 0,0-1-1 0 0,0 1 1 0 0,0-1-1 0 0,1-1-6 0 0,25 4 64 0 0,-28-4-25 0 0,-4 0-42 0 0,-1 0-1 0 0,0 0 1 0 0,1 0-1 0 0,-1 0 1 0 0,0 0-1 0 0,1 0 1 0 0,-1 0 0 0 0,0 0-1 0 0,1 1 1 0 0,-1-1-1 0 0,0 1 1 0 0,1-1 0 0 0,-1 1-1 0 0,0 0 4 0 0,1-1-371 0 0,-2 0-90 0 0,0 0-1064 0 0,0 0-4220 0 0</inkml:trace>
  <inkml:trace contextRef="#ctx0" brushRef="#br0" timeOffset="2507.694">328 244 4144 0 0,'0'0'319'0'0,"-4"-2"-330"0"0,2 2 3488 0 0,0 1 3762 0 0,-22 12-7033 0 0,17-8 68 0 0,0 0-1 0 0,0-1 1 0 0,0 0 0 0 0,-1 0-1 0 0,-2 1-273 0 0,7-4 23 0 0,-4 3 26 0 0,-1-1-1 0 0,0 0 0 0 0,0 0 0 0 0,0-1 1 0 0,0 0-1 0 0,0 0 0 0 0,-1-1 0 0 0,-6 0-48 0 0,7 0 45 0 0,1-1 0 0 0,-1 1 0 0 0,1 1 0 0 0,-1-1-1 0 0,-6 3-44 0 0,9-2 72 0 0,4-1 299 0 0,1-1 117 0 0,0 0 21 0 0,0 0-127 0 0,-3 0-467 0 0,3 0 42 0 0,0 0 1 0 0,-1 0-1 0 0,1 0 0 0 0,0 0 0 0 0,0 0 0 0 0,-1 0 0 0 0,1 0 0 0 0,0 0 0 0 0,-1 0 0 0 0,1 0 0 0 0,0 0 0 0 0,-1 0 0 0 0,1 0 0 0 0,0 0 1 0 0,0 0-1 0 0,-1 0 0 0 0,1 0 0 0 0,0 0 0 0 0,0 0 0 0 0,-1 1 0 0 0,1-1 0 0 0,0 0 0 0 0,0 0 0 0 0,-1 0 0 0 0,1 0 0 0 0,0 1 43 0 0,0 0-47 0 0,1 0-1 0 0,-1 0 0 0 0,1 1 0 0 0,-1-1 1 0 0,1 0-1 0 0,0 0 0 0 0,-1 0 0 0 0,1 0 1 0 0,0 0-1 0 0,0 0 0 0 0,0 0 0 0 0,1 1 48 0 0,6 8 357 0 0,0 0-1 0 0,-1 1 1 0 0,6 10-357 0 0,-7-9 120 0 0,2-1 1 0 0,-1 0-1 0 0,5 4-120 0 0,6 1-221 0 0,-15-14 222 0 0,0 1 0 0 0,0-1 0 0 0,0 1 0 0 0,0 0 0 0 0,0 0 0 0 0,1 2-1 0 0,-2-2-135 0 0,0 0 0 0 0,0 0 0 0 0,1 0-1 0 0,-1 0 1 0 0,1 0 0 0 0,0-1 0 0 0,0 1 0 0 0,0-1-1 0 0,0 0 1 0 0,0 0 0 0 0,0 0 0 0 0,1 0-1 0 0,-1 0 1 0 0,1-1 135 0 0,3 2-6058 0 0</inkml:trace>
  <inkml:trace contextRef="#ctx0" brushRef="#br0" timeOffset="3280.19">778 339 3680 0 0,'0'0'167'0'0,"1"0"-7"0"0,5 2 73 0 0,-4-2 800 0 0,-2 0 340 0 0,16-1 5757 0 0,-14 15-5373 0 0,-2-12-1621 0 0,1 0-1 0 0,-1 1 1 0 0,0-1-1 0 0,0 1 1 0 0,0-1 0 0 0,0 1-1 0 0,0-1 1 0 0,0 1-1 0 0,-1-1 1 0 0,1 0-136 0 0,-10 26 956 0 0,4-11-428 0 0,0 0-1 0 0,2 0 0 0 0,0 1 0 0 0,-2 15-527 0 0,4-20 55 0 0,0 0 0 0 0,-1 0 1 0 0,-1 0-1 0 0,0-1 0 0 0,0 1 0 0 0,-2 0-55 0 0,-13 28-48 0 0,-4 3 48 0 0,19-37-15 0 0,-11 22-1441 0 0,-3 14 1456 0 0,6-16-6726 0 0</inkml:trace>
  <inkml:trace contextRef="#ctx0" brushRef="#br0" timeOffset="35078.228">968 907 9672 0 0,'3'-3'294'0'0,"1"0"-200"0"0,0-1 0 0 0,0 1 0 0 0,-1-1 0 0 0,0 0 0 0 0,1-1-94 0 0,-3 4 92 0 0,0 0 1 0 0,-1 0-1 0 0,1 0 0 0 0,-1 0 1 0 0,1 0-1 0 0,-1 0 0 0 0,1-1 1 0 0,-1 1-1 0 0,0 0 0 0 0,0 0 1 0 0,0 0-1 0 0,1-1 0 0 0,-1 1 1 0 0,0 0-1 0 0,0 0 0 0 0,0 0 0 0 0,-1-1 1 0 0,1 1-1 0 0,0 0 0 0 0,0 0 1 0 0,-1 0-1 0 0,1-1 0 0 0,-1 1 1 0 0,1 0-93 0 0,-1 0 97 0 0,1 1 0 0 0,0-1 0 0 0,0 1 1 0 0,0-1-1 0 0,0 1 0 0 0,0-1 1 0 0,0 1-1 0 0,0-1 0 0 0,0 1 0 0 0,0-1 1 0 0,0 0-1 0 0,0 1 0 0 0,0-1 1 0 0,0 1-1 0 0,0-1 0 0 0,0 1 0 0 0,1-1 1 0 0,-1 1-1 0 0,0-1 0 0 0,0 1 1 0 0,1-1-1 0 0,-1 1 0 0 0,0-1 0 0 0,1 1 1 0 0,-1-1-98 0 0,12-11 503 0 0,-4 5-186 0 0,-3 3-48 0 0,0 0 0 0 0,1 0 0 0 0,-1 0 1 0 0,1 1-1 0 0,0 0 0 0 0,1 0 0 0 0,-1 0 1 0 0,0 1-1 0 0,7-2-269 0 0,3-1 336 0 0,-12 4-241 0 0,0-1-1 0 0,0 1 1 0 0,0 0-1 0 0,1 1 1 0 0,-1-1-1 0 0,0 1 1 0 0,1 0-1 0 0,-1 0 1 0 0,0 0-1 0 0,1 1 1 0 0,-1-1-1 0 0,0 1 0 0 0,1 0 1 0 0,-1 0-1 0 0,0 1 1 0 0,0-1-1 0 0,0 1 1 0 0,0 0-1 0 0,0 0 1 0 0,2 2-95 0 0,-4-2 91 0 0,1 0 0 0 0,-1 0 0 0 0,0 1 0 0 0,0-1 0 0 0,0 1 0 0 0,0-1 0 0 0,1 2-91 0 0,-3-3 33 0 0,1 0-28 0 0,-1-1-1 0 0,1 1 0 0 0,-1 0 1 0 0,1-1-1 0 0,-1 1 0 0 0,0-1 1 0 0,1 1-1 0 0,-1 0 0 0 0,0-1 1 0 0,0 1-1 0 0,1 0 0 0 0,-1-1 1 0 0,0 1-1 0 0,0 0 0 0 0,0 0 0 0 0,0-1 1 0 0,0 1-1 0 0,0 0 0 0 0,0-1 1 0 0,0 1-1 0 0,0 0 0 0 0,0 0 1 0 0,0-1-1 0 0,0 1 0 0 0,-1 0 1 0 0,1 0-5 0 0,-1 1-13 0 0,-1 6 16 0 0,0-1 0 0 0,-1 1 0 0 0,1-1 0 0 0,-2 0 0 0 0,1 0 0 0 0,-1 0 0 0 0,0 0 0 0 0,0-1 1 0 0,-1 0-1 0 0,0 0 0 0 0,0 0 0 0 0,-1 0 0 0 0,1-1 0 0 0,-2 1-3 0 0,-17 14 133 0 0,-1-2 0 0 0,-26 16-133 0 0,45-31 7 0 0,-58 32 157 0 0,32-18-184 0 0,30-16-30 0 0,-3 2 84 0 0,5-2-30 0 0,0 0 1 0 0,0 0-1 0 0,1 0 0 0 0,-1 0 0 0 0,0-1 1 0 0,0 1-1 0 0,1 0 0 0 0,-1 0 1 0 0,0 0-1 0 0,1 0 0 0 0,-1-1 0 0 0,1 1 1 0 0,-1 0-1 0 0,1-1 0 0 0,0 1-4 0 0,1 3 4 0 0,0-1-1 0 0,1 0 0 0 0,0-1 0 0 0,0 1 1 0 0,0 0-1 0 0,0-1 0 0 0,0 1 0 0 0,0-1 1 0 0,1 0-1 0 0,-1 0 0 0 0,1 0-3 0 0,9 3 78 0 0,0 0 1 0 0,8 2-79 0 0,-10-4 29 0 0,0 1 0 0 0,0 0 0 0 0,0 1-29 0 0,-5-2 30 0 0,-1-1-1 0 0,1 1 1 0 0,-1-2-1 0 0,1 1 1 0 0,0 0-1 0 0,4 0-29 0 0,-8-2-164 0 0,1 0-1 0 0,0 0 1 0 0,-1 0 0 0 0,1 0 0 0 0,-1 0-1 0 0,1 0 1 0 0,-1-1 0 0 0,1 1 0 0 0,1-1 164 0 0,-3 0-548 0 0,0 1 0 0 0,1-1 1 0 0,-1 0-1 0 0,0 1 1 0 0,0-1-1 0 0,1 0 1 0 0,-1 0-1 0 0,0 0 1 0 0,0 0-1 0 0,1-1 548 0 0,2-3-6598 0 0</inkml:trace>
  <inkml:trace contextRef="#ctx0" brushRef="#br0" timeOffset="35528.27">1352 802 12176 0 0,'0'-1'-123'0'0,"0"0"179"0"0,0 1 1 0 0,1-1 0 0 0,-1 1 0 0 0,0 0 0 0 0,0-1 0 0 0,0 1 0 0 0,0-1 0 0 0,0 1 0 0 0,1 0-1 0 0,-1-1 1 0 0,0 1 0 0 0,0-1 0 0 0,1 1 0 0 0,-1 0 0 0 0,0 0 0 0 0,1-1 0 0 0,-1 1 0 0 0,0 0 0 0 0,1-1-1 0 0,-1 1 1 0 0,0 0 0 0 0,1 0 0 0 0,-1 0 0 0 0,1-1-57 0 0,4-2 158 0 0,-5 3 171 0 0,1-1 105 0 0,0-1 1 0 0,0 2-1 0 0,0-1 1 0 0,0 0-1 0 0,1 0 0 0 0,-1 0 1 0 0,0 0-1 0 0,0 1 1 0 0,0-1-1 0 0,1 0 0 0 0,-1 1 1 0 0,0-1-1 0 0,1 1 1 0 0,-1 0-1 0 0,0-1 0 0 0,2 1-434 0 0,-3 0 452 0 0,0 0-253 0 0,0 0-115 0 0,0 0-43 0 0,1 11 1051 0 0,-1-9-1055 0 0,0 1 1 0 0,0-1-1 0 0,0 0 1 0 0,0 1 0 0 0,0-1-1 0 0,-1 0 1 0 0,1 1 0 0 0,-1-1-1 0 0,1 0 1 0 0,-1 0-1 0 0,0 1 1 0 0,0-1 0 0 0,0 0-1 0 0,0 0 1 0 0,0 0 0 0 0,0 0-38 0 0,-13 26-584 0 0,10-20 573 0 0,-1-1 1 0 0,1 1-1 0 0,1 0 1 0 0,-1 2 10 0 0,1-4 2 0 0,0 0 0 0 0,0 1 0 0 0,0-1 1 0 0,0 0-1 0 0,-1-1 0 0 0,0 1 0 0 0,-3 3-2 0 0,2-3 66 0 0,1-1 0 0 0,-1 1-1 0 0,2-1 1 0 0,-1 1 0 0 0,1 1 0 0 0,0-1-1 0 0,0 0 1 0 0,0 1 0 0 0,1-1 0 0 0,0 1 0 0 0,0 0-1 0 0,1 0-65 0 0,1-6-11 0 0,-1 0 0 0 0,1 0 1 0 0,0 0-1 0 0,-1 0 0 0 0,1 0 0 0 0,0 1 0 0 0,0-1 0 0 0,0 0 0 0 0,0 0 0 0 0,0 0 0 0 0,0 0 1 0 0,1 0-1 0 0,-1 0 0 0 0,0 0 0 0 0,0 0 0 0 0,1 0 0 0 0,-1 0 0 0 0,1 0 0 0 0,-1 0 0 0 0,1 0 0 0 0,-1 0 1 0 0,1 0-1 0 0,0 0 0 0 0,-1 0 0 0 0,1 0 0 0 0,0 0 0 0 0,0-1 0 0 0,0 1 0 0 0,-1 0 0 0 0,1-1 11 0 0,2 3-49 0 0,-1-2 56 0 0,-1 0 0 0 0,1 1 0 0 0,0-1 0 0 0,0 0 0 0 0,0 0 0 0 0,0-1 0 0 0,0 1 0 0 0,0 0 0 0 0,0-1-1 0 0,0 1 1 0 0,0-1 0 0 0,0 1 0 0 0,1-1 0 0 0,-1 0 0 0 0,0 0 0 0 0,0 0 0 0 0,0 0 0 0 0,0 0 0 0 0,0-1 0 0 0,2 1-7 0 0,6-1 45 0 0,133-8 383 0 0,-81 6 234 0 0,-37 1-951 0 0,1 1 0 0 0,17 2 289 0 0,-30 1-107 0 0,8 1-2515 0 0,-21-3 1159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0:10.1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95 225 8288 0 0,'16'-7'381'0'0,"-26"-15"1147"0"0,9 22-1373 0 0,1-1 0 0 0,0 1 0 0 0,-1-1 0 0 0,1 1 0 0 0,0-1-1 0 0,-1 1 1 0 0,1 0 0 0 0,-1-1 0 0 0,1 1 0 0 0,-1-1 0 0 0,1 1 0 0 0,-1 0 0 0 0,1-1 0 0 0,-1 1 0 0 0,1 0 0 0 0,-1 0-1 0 0,1 0 1 0 0,-1-1 0 0 0,1 1 0 0 0,-1 0 0 0 0,1 0 0 0 0,-1 0 0 0 0,0 0 0 0 0,1 0 0 0 0,-1 0 0 0 0,1 0-1 0 0,-1 0-154 0 0,-1 0 110 0 0,1 1 0 0 0,-1-1 0 0 0,1 1-1 0 0,-1-1 1 0 0,1 1 0 0 0,-1 0 0 0 0,1-1-1 0 0,0 1 1 0 0,-1 0 0 0 0,0 1-110 0 0,-2 1 36 0 0,-1 1 1 0 0,2 0-1 0 0,-1 0 1 0 0,0 0-1 0 0,1 1 1 0 0,-1-1-37 0 0,-18 43 438 0 0,18-38-312 0 0,0 1-1 0 0,1-1 1 0 0,1 1 0 0 0,-1-1-1 0 0,2 1 1 0 0,-1 0 0 0 0,1 0-1 0 0,1 0 1 0 0,0 9-126 0 0,1-7-125 0 0,0 0 0 0 0,2 0 1 0 0,-1 0-1 0 0,1-1 0 0 0,3 7 125 0 0,-2-3 432 0 0,-3-15-419 0 0,-1 1 0 0 0,0 0 1 0 0,0 0-1 0 0,1 0 0 0 0,-1-1 1 0 0,0 1-1 0 0,1 0 0 0 0,-1 0 1 0 0,1-1-1 0 0,-1 1 0 0 0,1 0 1 0 0,-1-1-1 0 0,1 1 0 0 0,-1 0 1 0 0,1-1-1 0 0,0 1 0 0 0,-1-1 1 0 0,1 1-1 0 0,0-1-13 0 0,16 14 9 0 0,-14-11-9 0 0,0-1 0 0 0,0 0 0 0 0,0-1 0 0 0,1 1 0 0 0,-1-1 0 0 0,1 1 0 0 0,-1-1 0 0 0,1 0 0 0 0,0 0 0 0 0,0 0 0 0 0,-1-1 0 0 0,1 0 0 0 0,0 1 0 0 0,0-1 0 0 0,-1 0 0 0 0,1-1 0 0 0,1 1 0 0 0,1-1 0 0 0,0 0 0 0 0,-1 0 0 0 0,1 0 0 0 0,0-1 0 0 0,0 1 0 0 0,-1-1 0 0 0,1-1 0 0 0,-1 1 0 0 0,0-1 0 0 0,0 0 0 0 0,1 0 0 0 0,39-33 290 0 0,-43 35-234 0 0,0-1 0 0 0,0 1 0 0 0,0-1 1 0 0,0 1-1 0 0,-1-1 0 0 0,1 0 0 0 0,-1 0 0 0 0,1 0 0 0 0,-1 0 1 0 0,0 0-1 0 0,0 0 0 0 0,0-1 0 0 0,1 0-56 0 0,8-33 390 0 0,-4 11-281 0 0,-5 23-101 0 0,-1 0 0 0 0,1 0 0 0 0,-1 0 0 0 0,0 0-1 0 0,1 0 1 0 0,-1 0 0 0 0,0 0 0 0 0,0 0 0 0 0,0 0 0 0 0,-1 0 0 0 0,1 0 0 0 0,0 0-1 0 0,-1 0 1 0 0,1 0 0 0 0,-1 0 0 0 0,0 0 0 0 0,0 0-8 0 0,-2-3 20 0 0,0 0 1 0 0,0 0-1 0 0,0 1 0 0 0,-1-1 1 0 0,-1 0-21 0 0,-12-16 49 0 0,15 17-37 0 0,-1 1 0 0 0,0 0 0 0 0,0 0 0 0 0,0 0 0 0 0,-1 0 0 0 0,1 1-1 0 0,-1-1 1 0 0,-2-1-12 0 0,-13-10 56 0 0,16 11-145 0 0,-4-2 357 0 0,-13-1-998 0 0,11 4 108 0 0,7 2-5831 0 0</inkml:trace>
  <inkml:trace contextRef="#ctx0" brushRef="#br0" timeOffset="290.065">538 236 17135 0 0,'-3'0'144'0'0,"-1"-1"0"0"0,1 1 0 0 0,-1-1 0 0 0,0 1 0 0 0,1 0 0 0 0,-1 1 0 0 0,1-1 0 0 0,-1 0 0 0 0,1 1 0 0 0,-1 0 0 0 0,1 0 0 0 0,-1 0 0 0 0,-2 1-144 0 0,2 0-3 0 0,2-2 0 0 0,1 0 0 0 0,-1 0 0 0 0,1 1 0 0 0,-1-1 0 0 0,1 1 0 0 0,-1-1 0 0 0,1 1 0 0 0,0 0 0 0 0,-1 0 0 0 0,1 0 0 0 0,0-1 0 0 0,0 1 1 0 0,-1 0-1 0 0,1 0 0 0 0,0 1 0 0 0,0-1 3 0 0,-1 2-99 0 0,-1 1 1 0 0,1-1-1 0 0,-1 0 1 0 0,0 0 0 0 0,0 0-1 0 0,0 0 1 0 0,0-1-1 0 0,-1 1 1 0 0,1-1-1 0 0,-1 0 1 0 0,0 0-1 0 0,1 0 1 0 0,-1 0 98 0 0,0-1-21 0 0,0 1 0 0 0,0 0 0 0 0,1 0-1 0 0,-1 1 1 0 0,1-1 0 0 0,0 1 0 0 0,-1-1 0 0 0,1 1 0 0 0,0 0 0 0 0,1 0 0 0 0,-1 1-1 0 0,-1 2 22 0 0,3-5 0 0 0,1 0 0 0 0,-1 0 0 0 0,1 0 0 0 0,0 0 0 0 0,0 1 0 0 0,-1-1 0 0 0,1 0 0 0 0,0 0 0 0 0,0 1 0 0 0,0-1 0 0 0,0 0 0 0 0,0 0 0 0 0,1 1 0 0 0,-1-1 0 0 0,0 0 0 0 0,1 0 0 0 0,-1 0 0 0 0,0 1 0 0 0,1-1 0 0 0,-1 0 0 0 0,1 0 0 0 0,0 0 0 0 0,-1 0 0 0 0,1 0 0 0 0,0 0 0 0 0,0 1 0 0 0,4 5 0 0 0,-5-6 1 0 0,0 0-1 0 0,0-1 0 0 0,0 1 0 0 0,0 0 0 0 0,0 0 0 0 0,0 0 0 0 0,-1-1 0 0 0,1 1 0 0 0,0 0 0 0 0,0 0 0 0 0,-1-1 0 0 0,1 1 0 0 0,0 0 0 0 0,-1 0 0 0 0,1-1 0 0 0,-1 1 1 0 0,1 0-1 0 0,-1-1 0 0 0,1 1 0 0 0,-1-1 0 0 0,1 1 0 0 0,-1-1 0 0 0,0 1 0 0 0,1-1 0 0 0,-1 1 0 0 0,0-1 0 0 0,1 1 0 0 0,-2-1 0 0 0,-8 11-2 0 0,10-11 1 0 0,0 0 0 0 0,0 0 1 0 0,0 1-1 0 0,-1-1 1 0 0,1 0-1 0 0,0 1 0 0 0,0-1 1 0 0,0 0-1 0 0,0 1 0 0 0,0-1 1 0 0,0 0-1 0 0,0 1 1 0 0,0-1-1 0 0,0 0 0 0 0,0 1 1 0 0,0-1-1 0 0,0 0 0 0 0,0 0 1 0 0,0 1-1 0 0,0-1 1 0 0,1 0-1 0 0,-1 1 0 0 0,0-1 1 0 0,0 0-1 0 0,0 0 0 0 0,0 1 1 0 0,0-1-1 0 0,1 0 1 0 0,-1 1-1 0 0,0-1 0 0 0,0 0 1 0 0,1 0-1 0 0,-1 0 0 0 0,0 1 1 0 0,0-1-1 0 0,1 0 0 0 0,-1 0 1 0 0,6 4-136 0 0,0-1 0 0 0,0 1 0 0 0,1-1 0 0 0,5 2 136 0 0,21 10 104 0 0,-29-13-81 0 0,-1 0 0 0 0,0-1 0 0 0,1 0 0 0 0,-1 0 0 0 0,1 0-1 0 0,-1 0 1 0 0,1-1 0 0 0,-1 1 0 0 0,1-1 0 0 0,2 0-23 0 0,38-1 140 0 0,-39 0-127 0 0,11 0 43 0 0,0-1 1 0 0,-1 0-1 0 0,7-3-56 0 0,-16 4 5 0 0,-1-1-1 0 0,1 0 1 0 0,-1-1-1 0 0,0 1 1 0 0,0-1-1 0 0,0 0 1 0 0,0 0-1 0 0,-1 0 0 0 0,1-1 1 0 0,-1 0-1 0 0,1 0-4 0 0,3-4-17 0 0,25-23-5091 0 0,-13 14-246 0 0</inkml:trace>
  <inkml:trace contextRef="#ctx0" brushRef="#br0" timeOffset="577.868">904 20 12408 0 0,'-43'-14'602'0'0,"42"14"-259"0"0,-10-3 91 0 0,11 3-421 0 0,-1-1-1 0 0,1 1 1 0 0,-1 0 0 0 0,1 0-1 0 0,-1-1 1 0 0,1 1-1 0 0,-1 0 1 0 0,0 0 0 0 0,1 0-1 0 0,-1 0 1 0 0,1 0 0 0 0,-1 0-1 0 0,0 0 1 0 0,1 0-1 0 0,-1 0 1 0 0,1 0 0 0 0,-1 0-1 0 0,0 0 1 0 0,1 0-1 0 0,-1 0 1 0 0,1 1 0 0 0,-1-1-1 0 0,1 0 1 0 0,-1 0 0 0 0,1 1-1 0 0,-1-1 1 0 0,1 0-1 0 0,-1 1 1 0 0,1-1 0 0 0,-1 0-1 0 0,1 1 1 0 0,-1-1 0 0 0,1 1-13 0 0,-6 4 612 0 0,5-3-555 0 0,-1-1 0 0 0,0 1 0 0 0,1 0 0 0 0,-1-1 0 0 0,1 1 0 0 0,-1 0 0 0 0,1 0 0 0 0,0 0-1 0 0,0 0 1 0 0,0 0 0 0 0,0 0 0 0 0,0 0 0 0 0,0 0 0 0 0,1 1-57 0 0,-10 44 294 0 0,2 0-1 0 0,2 1 1 0 0,3 0 0 0 0,1 0 0 0 0,3 0-1 0 0,2 8-293 0 0,2 3-214 0 0,-1-17 74 0 0,-4-42-74 0 0</inkml:trace>
  <inkml:trace contextRef="#ctx0" brushRef="#br0" timeOffset="855.618">688 274 15032 0 0,'0'0'686'0'0,"1"0"-15"0"0,2-2-431 0 0,-2 2-232 0 0,-1-1-1 0 0,1 1 1 0 0,-1-1 0 0 0,1 1-1 0 0,-1 0 1 0 0,1-1 0 0 0,0 1 0 0 0,-1 0-1 0 0,1-1 1 0 0,-1 1 0 0 0,1 0-1 0 0,0 0 1 0 0,-1 0 0 0 0,1 0-1 0 0,0-1 1 0 0,-1 1 0 0 0,1 0 0 0 0,-1 0-1 0 0,1 0 1 0 0,0 0 0 0 0,-1 1-1 0 0,1-1 1 0 0,0 0 0 0 0,0 0-8 0 0,-1 0 16 0 0,1 0 0 0 0,0 1 0 0 0,0-1 0 0 0,-1 0 0 0 0,1 0 0 0 0,0 0 0 0 0,0 0 0 0 0,0 0 1 0 0,-1-1-1 0 0,1 1 0 0 0,0 0 0 0 0,0 0 0 0 0,-1 0 0 0 0,1-1 0 0 0,0 1 0 0 0,0 0 0 0 0,-1-1 0 0 0,1 1 0 0 0,0 0 0 0 0,-1-1 0 0 0,1 1 0 0 0,-1-1 0 0 0,1 1-16 0 0,0-1 13 0 0,0 0 0 0 0,0 0 0 0 0,0 0-1 0 0,0 0 1 0 0,0 0 0 0 0,0 1 0 0 0,0-1-1 0 0,0 0 1 0 0,1 1 0 0 0,-1-1 0 0 0,0 1-1 0 0,0-1 1 0 0,0 1 0 0 0,1 0 0 0 0,0-1-13 0 0,22-1-28 0 0,-12 1 40 0 0,10-2-538 0 0,36-4 442 0 0,-15 6-4793 0 0,-11 1-227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3:13.0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19 114 12032 0 0,'-15'-2'553'0'0,"12"2"-16"0"0,3 0-267 0 0,0 0 148 0 0,0 0 102 0 0,9-2 2970 0 0,-8 2-3416 0 0,-1 0-1 0 0,1-1 1 0 0,0 1-1 0 0,-1 0 1 0 0,1 0-1 0 0,0 0 1 0 0,-1 0-1 0 0,1 0 1 0 0,0 0-1 0 0,-1 0 1 0 0,1 0-1 0 0,0 0 1 0 0,0 0-1 0 0,-1 0 1 0 0,1 0-1 0 0,0 0 1 0 0,-1 0-1 0 0,1 1 1 0 0,0-1-1 0 0,-1 0 1 0 0,1 1-1 0 0,0-1 1 0 0,-1 0-1 0 0,1 1 1 0 0,-1-1-1 0 0,1 1 1 0 0,-1-1-1 0 0,1 1 1 0 0,-1-1-1 0 0,1 1 1 0 0,-1-1-1 0 0,1 1 1 0 0,-1-1-1 0 0,1 1-73 0 0,2 5 97 0 0,-1-1-1 0 0,1 1 1 0 0,-1 0-1 0 0,0-1 1 0 0,0 1-1 0 0,0 0 1 0 0,-1 0-1 0 0,0 1 1 0 0,-1-1-1 0 0,1 3-96 0 0,0 2 120 0 0,1 0 0 0 0,0 0 1 0 0,0 0-1 0 0,1 0 0 0 0,3 5-120 0 0,-6-14 16 0 0,1-1 1 0 0,0 1-1 0 0,0 0 0 0 0,0-1 1 0 0,0 1-1 0 0,0 0 1 0 0,0-1-1 0 0,1 1 1 0 0,-1-1-1 0 0,1 0 0 0 0,-1 1 1 0 0,1-1-17 0 0,3 2 36 0 0,-1 0-1 0 0,1-1 1 0 0,-1 0-1 0 0,1 0 1 0 0,0 0-1 0 0,1 0-35 0 0,-3-1 1 0 0,13 0 12 0 0,-14-1 3 0 0,8 0 25 0 0,0 0 1 0 0,1-1 0 0 0,3 0-42 0 0,4-5 53 0 0,-13 5-117 0 0,-1-1 0 0 0,0 1 0 0 0,0-1 0 0 0,0 0 0 0 0,0 0 0 0 0,0 0 0 0 0,0-1 0 0 0,0 0 0 0 0,-1 1 0 0 0,1-1 0 0 0,-1 0 0 0 0,1-2 64 0 0,-1 2-863 0 0,0-1 0 0 0,0 0 0 0 0,0 0 0 0 0,0-1 0 0 0,-1 1 0 0 0,2-5 863 0 0,-1-2-1781 0 0</inkml:trace>
  <inkml:trace contextRef="#ctx0" brushRef="#br0" timeOffset="307.31">350 0 7832 0 0,'0'0'602'0'0,"-5"2"9175"0"0,1 0-10275 0 0,4-1 614 0 0,-1 0 0 0 0,0 0 1 0 0,1 0-1 0 0,-1 0 0 0 0,1 0 0 0 0,-1 0 0 0 0,1 1 1 0 0,-1-1-1 0 0,1 0 0 0 0,0 0 0 0 0,0 1 1 0 0,0-1-1 0 0,-1 0 0 0 0,1 0 0 0 0,0 0 1 0 0,1 1-1 0 0,-1-1 0 0 0,0 0 0 0 0,0 0 1 0 0,0 1-1 0 0,1 0-116 0 0,0 15 597 0 0,-11 39 595 0 0,-3-2 0 0 0,-11 27-1192 0 0,6-12 80 0 0,9-35-16 0 0,-7 18-64 0 0,4-14 78 0 0,-5 26-78 0 0,2-3 53 0 0,3-5-66 0 0,8-29-1521 0 0,4-26 538 0 0,0-1-1206 0 0,0 0-4671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4:59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199 287 15176 0 0,'-1'1'340'0'0,"-12"7"275"0"0,12-8-580 0 0,0 0 1 0 0,0 1-1 0 0,0-1 0 0 0,0 1 0 0 0,0-1 0 0 0,0 1 0 0 0,0-1 1 0 0,0 1-1 0 0,0 0 0 0 0,0 0 0 0 0,0-1 0 0 0,0 1 1 0 0,1 0-1 0 0,-1 0 0 0 0,0 0 0 0 0,1 0-35 0 0,-2 1 16 0 0,0 1 0 0 0,1-1 0 0 0,-1 0 0 0 0,0 0 0 0 0,0 1 0 0 0,0-1 0 0 0,0-1-1 0 0,-1 1 1 0 0,1 0 0 0 0,-3 1-16 0 0,3-1-1 0 0,-1-1 0 0 0,1 1 0 0 0,0 0 0 0 0,-1 0-1 0 0,1 0 1 0 0,0 0 0 0 0,0 0 0 0 0,1 0 0 0 0,-1 1 0 0 0,0-1 0 0 0,1 0-1 0 0,-2 3 2 0 0,0 0 0 0 0,0 1 0 0 0,-1-1 0 0 0,0 0 0 0 0,0-1 0 0 0,0 1 0 0 0,-1-1 0 0 0,1 0 0 0 0,-1 0 0 0 0,-2 1 0 0 0,-8 8 0 0 0,14-12 0 0 0,-1 0 0 0 0,1 1 0 0 0,0-1 0 0 0,0 1 0 0 0,0-1 0 0 0,0 1 0 0 0,0 0 0 0 0,0-1 0 0 0,0 1 0 0 0,1 0 0 0 0,-1 0 0 0 0,0 0 0 0 0,1 0 0 0 0,-1 0 0 0 0,0 0 0 0 0,1 0 0 0 0,-1 0 0 0 0,0 0 0 0 0,0-1 0 0 0,-1 1 0 0 0,1 0 0 0 0,0-1 0 0 0,-1 2 0 0 0,-8 6 1 0 0,8-8 0 0 0,0 0-1 0 0,1 1 1 0 0,-1-1-1 0 0,0 0 0 0 0,1 1 1 0 0,0-1-1 0 0,-1 1 0 0 0,1-1 1 0 0,0 1-1 0 0,0 0 1 0 0,-1 0-1 0 0,1 0 0 0 0,1-1 1 0 0,-1 1-1 0 0,0 0 1 0 0,0 0-1 0 0,1 0 0 0 0,-1 0 1 0 0,1 0-1 0 0,0 0 1 0 0,-1 1-1 0 0,1-1 0 0 0,0 0 1 0 0,0 0-1 0 0,1 0 0 0 0,-2 11 63 0 0,1-12-55 0 0,-1 0-1 0 0,1 0 0 0 0,0 0 1 0 0,0 0-1 0 0,0 0 0 0 0,0 0 1 0 0,0 0-1 0 0,0 0 0 0 0,0 0 1 0 0,0 0-1 0 0,0 0 0 0 0,0 0 1 0 0,0 0-1 0 0,1 1 0 0 0,-1-1 1 0 0,0-1-1 0 0,1 1 0 0 0,-1 0 1 0 0,1 0-1 0 0,-1 0 0 0 0,1 0 1 0 0,-1 0-1 0 0,1 0 0 0 0,0 0 1 0 0,0 0-8 0 0,5 1 32 0 0,-4-2-24 0 0,-1 1 1 0 0,1-1-1 0 0,-1 1 1 0 0,0-1-1 0 0,1 1 1 0 0,-1-1-1 0 0,0 1 1 0 0,0 0-1 0 0,0 0 1 0 0,1-1-1 0 0,-1 1 1 0 0,0 0-1 0 0,0 1-8 0 0,0 1 50 0 0,-1-3-48 0 0,0 1 0 0 0,1-1 1 0 0,-1 0-1 0 0,0 0 1 0 0,0 1-1 0 0,0-1 0 0 0,0 0 1 0 0,0 0-1 0 0,1 1 0 0 0,-1-1 1 0 0,0 0-1 0 0,0 0 0 0 0,0 0 1 0 0,1 1-1 0 0,-1-1 1 0 0,0 0-1 0 0,0 0 0 0 0,1 0 1 0 0,-1 0-1 0 0,0 0 0 0 0,0 1 1 0 0,1-1-1 0 0,-1 0 0 0 0,0 0 1 0 0,0 0-1 0 0,1 0 1 0 0,-1 0-1 0 0,0 0 0 0 0,1 0 1 0 0,-1 0-1 0 0,0 0 0 0 0,0 0 1 0 0,1 0-1 0 0,-1 0 0 0 0,1 0-2 0 0,15 2 12 0 0,4 1-9 0 0,-17-4 18 0 0,0-1 26 0 0,0 2 23 0 0,2-1 87 0 0,-1 0 0 0 0,1-1 0 0 0,0 1 0 0 0,0-1 0 0 0,-1 0 0 0 0,1 0 0 0 0,-1 0 0 0 0,1-1 0 0 0,-1 1 0 0 0,0-1-1 0 0,0 0 1 0 0,2-3-157 0 0,10-8 18 0 0,-14 13-18 0 0,0-1-1 0 0,0 1 1 0 0,-1-1 0 0 0,1 1 0 0 0,0-1 0 0 0,-1 0 0 0 0,1 0 0 0 0,-1 0 0 0 0,0 0 0 0 0,0 0 0 0 0,1 0 0 0 0,-1 0-1 0 0,0 0 1 0 0,0-1 0 0 0,1-2 0 0 0,1-1 0 0 0,-1 0 0 0 0,2 1 0 0 0,-1 0 0 0 0,4-5 0 0 0,-4 6 0 0 0,0-1 0 0 0,0 1 0 0 0,0-1 0 0 0,0 0 0 0 0,-1 0 0 0 0,0 0 0 0 0,0 0 0 0 0,1-3 0 0 0,4-20 443 0 0,7-17-443 0 0,-12 39 133 0 0,-1 0 1 0 0,0 0-1 0 0,0 0 1 0 0,0 0-1 0 0,-1-1 0 0 0,0-4-133 0 0,0 3 208 0 0,0-1 0 0 0,1 0 0 0 0,1-6-208 0 0,2-7-77 0 0,-1 0 1 0 0,-2-1-1 0 0,0 1 0 0 0,-1-10 77 0 0,1-8-27 0 0,0 29 47 0 0,-1 0-1 0 0,0 0 1 0 0,-1 0 0 0 0,-1-10-20 0 0,2 20 15 0 0,-1 0-1 0 0,1 0 1 0 0,0 0-1 0 0,0-1 1 0 0,0 1 0 0 0,0 0-1 0 0,0 0 1 0 0,0 0-1 0 0,0 0 1 0 0,0 0-1 0 0,0 0 1 0 0,0-1-1 0 0,1 1 1 0 0,-1 0-1 0 0,0 0 1 0 0,1 0-1 0 0,-1 0 1 0 0,1 0-1 0 0,-1 0-14 0 0,3-7 127 0 0,-4 3-102 0 0,6 6-25 0 0,-4 0 0 0 0,0 1 0 0 0,1-1 0 0 0,-1 1 0 0 0,0-1 0 0 0,0 1 0 0 0,-1 0 0 0 0,1-1 0 0 0,0 1 0 0 0,0 0 0 0 0,-1 0 0 0 0,1-1 0 0 0,-1 1 0 0 0,0 0 0 0 0,1 1 0 0 0,-2 29 0 0 0,0-11 0 0 0,0 11 0 0 0,-2 0 0 0 0,-5 29 0 0 0,6-48 0 0 0,1 0 0 0 0,1 1 0 0 0,0 9 0 0 0,1-8 0 0 0,-2 0 0 0 0,-1 14 0 0 0,-24 171 54 0 0,24-187-50 0 0,1 0-1 0 0,0-1 1 0 0,2 6-4 0 0,-1-6 0 0 0,0 0 0 0 0,-1-1-1 0 0,-1 10 1 0 0,1-15 16 0 0,1-1 0 0 0,-1 1 0 0 0,1-1 0 0 0,1 1 0 0 0,0 4-16 0 0,0-5-149 0 0,-1 0 1 0 0,1 0-1 0 0,-1 0 1 0 0,0 0-1 0 0,-1 0 1 0 0,1 0-1 0 0,-1 0 149 0 0,1 6-4986 0 0,1 0-1707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4:59.6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6 10136 0 0,'0'0'464'0'0,"0"0"-10"0"0,0 1-294 0 0,-1 5 212 0 0,0 0 0 0 0,0 0 0 0 0,0 0 0 0 0,1 1-1 0 0,0-1 1 0 0,1 0 0 0 0,-1 3-372 0 0,15 101 3587 0 0,4 27-1568 0 0,-12-102-1614 0 0,1 13 380 0 0,2 30-785 0 0,-8-54 30 0 0,-2-7 26 0 0,2 0 0 0 0,0 0 0 0 0,2 2-56 0 0,2 23 184 0 0,-5-38-156 0 0,-1 0-1 0 0,0 1 1 0 0,0-1 0 0 0,0 0 0 0 0,0 0 0 0 0,-1 1 0 0 0,1-1 0 0 0,-2 2-28 0 0,2-5 0 0 0,0-1-296 0 0,-1-1 133 0 0,1 0 1 0 0,-1-1-1 0 0,0 1 0 0 0,1 0 1 0 0,-1 0-1 0 0,0 0 0 0 0,0-1 1 0 0,0 1-1 0 0,0 0 0 0 0,0 0 163 0 0,-6-9-1482 0 0,-9-34-3137 0 0,6 11-495 0 0</inkml:trace>
  <inkml:trace contextRef="#ctx0" brushRef="#br0" timeOffset="224.675">21 123 5984 0 0,'2'-3'262'0'0,"1"1"0"0"0,-1-1 0 0 0,1 0 0 0 0,0 1 0 0 0,0 0 0 0 0,0-1 1 0 0,0 1-1 0 0,1 1 0 0 0,-1-1 0 0 0,0 0 0 0 0,1 1 0 0 0,-1 0 0 0 0,1-1 0 0 0,0 2 0 0 0,-1-1 0 0 0,4 0-262 0 0,1-1 635 0 0,0 2 0 0 0,0-1 0 0 0,-1 1 0 0 0,1 0-1 0 0,0 0 1 0 0,0 1 0 0 0,7 2-635 0 0,1 1 466 0 0,0 1 0 0 0,-1 0-1 0 0,0 1 1 0 0,0 1 0 0 0,10 7-466 0 0,-22-11 127 0 0,1 0-1 0 0,-1 0 1 0 0,0 0-1 0 0,-1 1 0 0 0,1 0 1 0 0,-1-1-1 0 0,1 1 1 0 0,-1 0-1 0 0,0 0 1 0 0,0 1-1 0 0,-1-1 1 0 0,1 0-1 0 0,-1 2-126 0 0,1-1 221 0 0,-2-3-188 0 0,1 0-1 0 0,-1 1 0 0 0,0-1 0 0 0,1 1 1 0 0,-1-1-1 0 0,-1 0 0 0 0,1 1 0 0 0,0-1 0 0 0,-1 0 1 0 0,1 1-1 0 0,-1-1 0 0 0,1 0 0 0 0,-1 1 1 0 0,0-1-1 0 0,0 0 0 0 0,0 0 0 0 0,0 0 0 0 0,-1 0 1 0 0,1 0-1 0 0,-2 1-32 0 0,0 2 112 0 0,-1-1-1 0 0,1 1 1 0 0,-1-1 0 0 0,-1 0 0 0 0,1 0 0 0 0,0-1-1 0 0,-1 1 1 0 0,-1 0-112 0 0,-10 3 29 0 0,1 1 0 0 0,-1-2-1 0 0,0 0 1 0 0,-1-1 0 0 0,0-1 0 0 0,1 0 0 0 0,-1-2-1 0 0,0 0 1 0 0,0 0 0 0 0,-15-2-29 0 0,30 0-280 0 0,0 0 1 0 0,0 0-1 0 0,1-1 0 0 0,-1 1 1 0 0,0-1-1 0 0,0 1 0 0 0,0-1 1 0 0,0 0-1 0 0,0 0 0 0 0,0 0 280 0 0,1 0-259 0 0,-8-3-6223 0 0</inkml:trace>
  <inkml:trace contextRef="#ctx0" brushRef="#br0" timeOffset="1544.109">482 139 5984 0 0,'-1'4'541'0'0,"-1"-2"-530"0"0,0 1-1 0 0,0-1 0 0 0,0 1 1 0 0,0-1-1 0 0,0 0 1 0 0,-1 0-1 0 0,1 0 1 0 0,-1 0-11 0 0,-17 16 1772 0 0,-10 17 3497 0 0,20-25-4260 0 0,1 1 1 0 0,-7 10-1010 0 0,13-17 80 0 0,-3 5 46 0 0,1-1 1 0 0,-1 1 0 0 0,2 0 0 0 0,-4 8-127 0 0,7-15 41 0 0,1 0 0 0 0,-1 0 1 0 0,1 0-1 0 0,-1 0 0 0 0,1 0 0 0 0,-1 0 0 0 0,1 0 1 0 0,0 0-1 0 0,0 0 0 0 0,0 0 0 0 0,0 0 1 0 0,1 0-1 0 0,-1 0 0 0 0,0 0 0 0 0,1 0 0 0 0,-1 0 1 0 0,1 0-1 0 0,0 0 0 0 0,0 0 0 0 0,-1-1 0 0 0,1 1 1 0 0,1 0-1 0 0,-1 0 0 0 0,0-1 0 0 0,0 1 0 0 0,1 0-41 0 0,-1-2 56 0 0,0 1 0 0 0,1 0 0 0 0,-1 0 0 0 0,0 0 0 0 0,1-1 0 0 0,-1 1 0 0 0,1-1 0 0 0,-1 1 0 0 0,1-1-1 0 0,-1 1 1 0 0,1-1 0 0 0,-1 0 0 0 0,1 0 0 0 0,-1 0 0 0 0,1 0-56 0 0,24-1 463 0 0,-24 1-383 0 0,2-1-42 0 0,1 1 1 0 0,-1-1-1 0 0,0 0 1 0 0,1 0-1 0 0,-1-1 1 0 0,0 1-1 0 0,0-1 0 0 0,0 0 1 0 0,0 0-1 0 0,0-1 1 0 0,0 1-1 0 0,-1-1 1 0 0,1 0-1 0 0,-1 1 1 0 0,0-2-1 0 0,0 1 1 0 0,0 0-1 0 0,0-1 1 0 0,0 1-1 0 0,-1-1 0 0 0,1 0 1 0 0,1-4-39 0 0,-1 1-5 0 0,0-1 1 0 0,-1 1 0 0 0,1-1-1 0 0,-1 0 1 0 0,-1 0-1 0 0,0 0 1 0 0,0 0 0 0 0,0 0-1 0 0,-1-1 1 0 0,0 1-1 0 0,-1 0 1 0 0,0-1 4 0 0,0 3 42 0 0,1 0-1 0 0,-2 0 1 0 0,1 1 0 0 0,-1-1-1 0 0,0 1 1 0 0,0 0 0 0 0,0-1-1 0 0,-1 1 1 0 0,1 0-1 0 0,-1 0 1 0 0,-1 0 0 0 0,1 1-1 0 0,-4-4-41 0 0,6 7-13 0 0,0 0 0 0 0,0 0 1 0 0,-1 0-1 0 0,1 0 0 0 0,0 1 0 0 0,0-1 0 0 0,-1 0 0 0 0,1 1 0 0 0,-1-1 0 0 0,1 1 0 0 0,0 0 0 0 0,-1-1 0 0 0,1 1 0 0 0,-1 0 0 0 0,1 0 0 0 0,-1 0 0 0 0,1 0 0 0 0,-2 0 13 0 0,2 0-67 0 0,1 0-17 0 0,0 0-9 0 0,19 3-44 0 0,4-3 87 0 0,-4 0 53 0 0,0 0 0 0 0,0-1 0 0 0,0 0 0 0 0,0-2 0 0 0,-1 0 0 0 0,8-3-3 0 0,83-21 138 0 0,-106 26-128 0 0,0 1-1 0 0,-1 0 0 0 0,1-1 0 0 0,0 1 0 0 0,-1 0 0 0 0,1 1 0 0 0,0-1 1 0 0,-1 0-1 0 0,1 1 0 0 0,-1-1 0 0 0,1 1 0 0 0,-1 0 0 0 0,1 0 0 0 0,1 1-9 0 0,-3-2 2 0 0,-1 0 0 0 0,0 0-1 0 0,1 1 1 0 0,-1-1 0 0 0,0 0 0 0 0,1 1-1 0 0,-1-1 1 0 0,1 0 0 0 0,-1 1-1 0 0,0-1 1 0 0,0 0 0 0 0,1 1-1 0 0,-1-1 1 0 0,0 1 0 0 0,0-1-1 0 0,0 1 1 0 0,1-1 0 0 0,-1 0-1 0 0,0 1 1 0 0,0-1 0 0 0,0 1-1 0 0,0-1 1 0 0,0 1 0 0 0,0-1-1 0 0,0 1 1 0 0,0-1 0 0 0,0 1 0 0 0,0-1-1 0 0,0 1 1 0 0,0-1 0 0 0,0 1-1 0 0,0-1 1 0 0,-1 1 0 0 0,1-1-1 0 0,0 0 1 0 0,0 1 0 0 0,0-1-1 0 0,-1 1 1 0 0,1-1 0 0 0,0 1-1 0 0,-1-1-1 0 0,1 1 6 0 0,-3 8-32 0 0,0-1 1 0 0,1 1-1 0 0,1 0 0 0 0,-1 0 0 0 0,2 0 0 0 0,-1 3 26 0 0,1-8 44 0 0,-1 0 0 0 0,0 1 0 0 0,1-1 0 0 0,-2 1 0 0 0,1-1 0 0 0,0 0 0 0 0,-1 0 0 0 0,0 0 0 0 0,0 1-44 0 0,0-1-49 0 0,0 1 0 0 0,0-1 0 0 0,0 0 1 0 0,1 1-1 0 0,0 0 0 0 0,0-1 0 0 0,0 1 0 0 0,0 0 0 0 0,1 1 49 0 0,0-5-1 0 0,0-1 0 0 0,0 1 0 0 0,1 0 0 0 0,-1-1 0 0 0,0 1 0 0 0,1-1 0 0 0,-1 1 0 0 0,0-1 0 0 0,1 1 0 0 0,-1-1 0 0 0,1 1 0 0 0,-1-1 0 0 0,1 1 0 0 0,-1-1 0 0 0,1 1 0 0 0,0-1 0 0 0,-1 0-1 0 0,1 1 1 0 0,-1-1 0 0 0,1 0 0 0 0,0 1 0 0 0,-1-1 0 0 0,1 0 0 0 0,0 0 0 0 0,-1 0 0 0 0,1 0 0 0 0,0 0 0 0 0,0 1 0 0 0,-1-1 0 0 0,1-1 0 0 0,0 1 0 0 0,-1 0 0 0 0,1 0 1 0 0,-1 0-2 0 0,6-1 102 0 0,0 0-1 0 0,-1-1 1 0 0,1 0-1 0 0,-1 0 1 0 0,1 0-1 0 0,-1-1 0 0 0,0 0 1 0 0,0 0-1 0 0,0 0 1 0 0,0-1-1 0 0,-1 1 1 0 0,1-1-1 0 0,-1 0 0 0 0,2-3-99 0 0,8-12 56 0 0,-10 13-53 0 0,0-1 0 0 0,0 2 1 0 0,1-1-1 0 0,0 0 0 0 0,4-2-3 0 0,-5 5-12 0 0,0 0-1 0 0,0 0 0 0 0,0 0 1 0 0,1 0-1 0 0,-1 1 1 0 0,1-1-1 0 0,0 1 0 0 0,2-1 13 0 0,-6 3-9 0 0,1 0-1 0 0,-1-1 0 0 0,1 1 1 0 0,-1 0-1 0 0,0 0 0 0 0,1 0 1 0 0,-1 0-1 0 0,1 0 0 0 0,-1 0 1 0 0,0 0-1 0 0,1 0 0 0 0,-1 0 1 0 0,1 1-1 0 0,-1-1 1 0 0,0 1-1 0 0,1-1 0 0 0,-1 1 1 0 0,0-1-1 0 0,0 1 0 0 0,1 0 1 0 0,-1-1-1 0 0,0 1 0 0 0,0 0 1 0 0,0 0-1 0 0,0 0 0 0 0,0 0 1 0 0,0 0-1 0 0,0 0 0 0 0,0 1 1 0 0,0-1-1 0 0,-1 0 0 0 0,1 0 1 0 0,0 0-1 0 0,-1 1 10 0 0,5 5-22 0 0,1 0 1 0 0,-1 0-1 0 0,1-1 1 0 0,0 1-1 0 0,1-2 0 0 0,-1 1 1 0 0,1-1-1 0 0,3 2 22 0 0,-1 0-6 0 0,0 0-12 0 0,4 4 67 0 0,2-1 0 0 0,-1 0 0 0 0,2-1 0 0 0,3 2-49 0 0,-15-9 35 0 0,-1 0 1 0 0,1-1 0 0 0,0 1 0 0 0,-1-1-1 0 0,1 0 1 0 0,0 0 0 0 0,0 0 0 0 0,0-1-1 0 0,0 1 1 0 0,0-1 0 0 0,0 0 0 0 0,0 0-1 0 0,0-1 1 0 0,0 1 0 0 0,0-1 0 0 0,0 1-1 0 0,0-1 1 0 0,0-1 0 0 0,0 1 0 0 0,0 0-1 0 0,1-2-35 0 0,-3 1 32 0 0,1 1-1 0 0,-1-1 1 0 0,0 0-1 0 0,0 0 0 0 0,0-1 1 0 0,0 1-1 0 0,-1 0 1 0 0,1-1-1 0 0,0 1 1 0 0,-1-1-1 0 0,0 1 0 0 0,0-1 1 0 0,1-2-32 0 0,11-38 288 0 0,-13 41-281 0 0,4-20 56 0 0,5-18 5 0 0,-9 38-67 0 0,1-1-1 0 0,0 1 0 0 0,0 0 1 0 0,0 0-1 0 0,1 0 0 0 0,-1 0 1 0 0,0 0-1 0 0,1 0 1 0 0,-1 0-1 0 0,1 0 0 0 0,0 1 1 0 0,-1-1-1 0 0,1 0 0 0 0,2 0 0 0 0,-4 1-7 0 0,1 1 1 0 0,0 0-1 0 0,-1-1 0 0 0,1 1 0 0 0,0-1 0 0 0,0 1 0 0 0,0 0 1 0 0,-1 0-1 0 0,1-1 0 0 0,0 1 0 0 0,0 0 0 0 0,0 0 0 0 0,0 0 0 0 0,-1 0 1 0 0,1 0-1 0 0,0 0 0 0 0,0 0 0 0 0,0 0 0 0 0,0 0 0 0 0,0 0 1 0 0,-1 1-1 0 0,1-1 7 0 0,2 1-67 0 0,10 2-37 0 0,0 0 1 0 0,0 1-1 0 0,0 1 0 0 0,3 1 104 0 0,-3 0 11 0 0,1-1 0 0 0,0 0-1 0 0,15 2-10 0 0,-24-6 0 0 0,17 3 0 0 0,-1 0 0 0 0,1-2 0 0 0,0 0 0 0 0,0-2 0 0 0,0 0 0 0 0,9-2 0 0 0,-17 0 2 0 0,-1-1 0 0 0,1 0 0 0 0,-1 0 0 0 0,1-2 0 0 0,1 0-2 0 0,-11 3 27 0 0,0 0 0 0 0,0 0 1 0 0,-1 0-1 0 0,1 0 0 0 0,0 0 0 0 0,-1-1 1 0 0,0 1-1 0 0,0-1 0 0 0,0 0 1 0 0,0 0-1 0 0,0 0 0 0 0,0-1 1 0 0,-1 1-1 0 0,0-1 0 0 0,1 1 0 0 0,-2-1 1 0 0,1 0-1 0 0,0 0 0 0 0,0-2-27 0 0,-1 4-12 0 0,-1 0 0 0 0,0 0 0 0 0,1 0 0 0 0,-1 0 0 0 0,0 0 0 0 0,0-1 0 0 0,0 1 0 0 0,0 0-1 0 0,-1 0 1 0 0,1 0 0 0 0,-1 0 0 0 0,1-1 0 0 0,-1 1 0 0 0,0 0 0 0 0,0 0 0 0 0,0 0 0 0 0,0 0 0 0 0,0 1 0 0 0,0-1-1 0 0,0 0 1 0 0,-1 0 0 0 0,1 1 0 0 0,-1-2 12 0 0,-1 1-14 0 0,1 0 1 0 0,0 0-1 0 0,-1 0 0 0 0,1 0 0 0 0,-1 1 1 0 0,1-1-1 0 0,-1 1 0 0 0,0-1 0 0 0,0 1 1 0 0,0 0-1 0 0,0 0 0 0 0,0 1 0 0 0,0-1 1 0 0,0 0-1 0 0,0 1 0 0 0,0 0 0 0 0,0 0 14 0 0,-6 0 0 0 0,-1 1 0 0 0,1 1-1 0 0,0-1 1 0 0,0 2 0 0 0,0-1 0 0 0,0 1-1 0 0,0 0 1 0 0,0 1 0 0 0,1 0-1 0 0,-3 2 1 0 0,0 0-56 0 0,1 1 0 0 0,-1 0 0 0 0,1 1 1 0 0,0 0-1 0 0,1 1 0 0 0,0-1 0 0 0,-3 6 56 0 0,9-10-6 0 0,1 0 1 0 0,0 0 0 0 0,0 0 0 0 0,0 0-1 0 0,1 0 1 0 0,-1 1 0 0 0,1-1-1 0 0,0 0 1 0 0,0 1 0 0 0,1-1 0 0 0,-1 1-1 0 0,1 0 1 0 0,0-1 0 0 0,0 1 0 0 0,1-1-1 0 0,-1 1 1 0 0,1-1 0 0 0,0 1-1 0 0,0-1 1 0 0,1 0 0 0 0,-1 1 0 0 0,1-1-1 0 0,0 0 1 0 0,1 3 5 0 0,0-3 61 0 0,-1 0 0 0 0,1 1 0 0 0,0-1-1 0 0,0 0 1 0 0,0-1 0 0 0,1 1 0 0 0,1 1-61 0 0,-3-3 1 0 0,0-1 0 0 0,-1 0-1 0 0,1 0 1 0 0,0-1 0 0 0,0 1 0 0 0,0 0 0 0 0,0 0-1 0 0,0-1 1 0 0,0 1 0 0 0,0-1 0 0 0,0 0 0 0 0,0 0-1 0 0,0 0 1 0 0,0 0 0 0 0,0 0 0 0 0,0 0 0 0 0,0 0 0 0 0,0 0-1 0 0,2-1 0 0 0,14-4 22 0 0,0 0 0 0 0,-1-1 0 0 0,0 0-1 0 0,0-2 1 0 0,0 0 0 0 0,6-5-22 0 0,10-7 51 0 0,-1-3-1 0 0,16-15-50 0 0,-37 31-27 0 0,0-1-1 0 0,0 2 1 0 0,1-1 0 0 0,-1 2-1 0 0,1-1 1 0 0,1 2-1 0 0,8-3 28 0 0,-16 6-18 0 0,0 0-1 0 0,-1 0 1 0 0,1 1-1 0 0,0 0 0 0 0,0 0 1 0 0,0 0-1 0 0,-1 0 1 0 0,1 1-1 0 0,0 0 1 0 0,-1 0-1 0 0,1 0 0 0 0,0 0 1 0 0,-1 1-1 0 0,1 0 1 0 0,-1 0-1 0 0,0 0 1 0 0,0 0-1 0 0,1 1 0 0 0,-2-1 1 0 0,1 1-1 0 0,0 0 1 0 0,0 1-1 0 0,-1-1 1 0 0,0 0-1 0 0,0 1 0 0 0,0 0 1 0 0,0 0-1 0 0,1 1 19 0 0,-1 2-9 0 0,2 0 8 0 0,-1 0-1 0 0,-1 0 1 0 0,1 0 0 0 0,-1 1-1 0 0,0 2 2 0 0,9 12 2 0 0,-11-20 10 0 0,1 1 0 0 0,-1-1 0 0 0,1 1-1 0 0,-1-1 1 0 0,0 1 0 0 0,0-1 0 0 0,0 1 0 0 0,0 0 0 0 0,-1-1 0 0 0,1 1-1 0 0,-1 0 1 0 0,1 1-12 0 0,-1 28 432 0 0,0-31-430 0 0,0-1-1 0 0,0 1 1 0 0,0 0 0 0 0,0-1-1 0 0,0 1 1 0 0,0 0-1 0 0,1-1 1 0 0,-1 1-1 0 0,0 0 1 0 0,0-1-1 0 0,1 1 1 0 0,-1-1-1 0 0,0 1 1 0 0,1-1-1 0 0,-1 1 1 0 0,1-1 0 0 0,-1 1-1 0 0,1-1 1 0 0,-1 1-1 0 0,1-1 1 0 0,-1 1-1 0 0,1-1 1 0 0,-1 0-1 0 0,1 1 1 0 0,-1-1-1 0 0,1 0 1 0 0,0 1 0 0 0,-1-1-1 0 0,1 0-1 0 0,0 0-5 0 0,-1 1 57 0 0,1-1 0 0 0,0 0-1 0 0,-1 0 1 0 0,1 0-1 0 0,-1 0 1 0 0,1 0 0 0 0,-1 0-1 0 0,1 1 1 0 0,-1-1-1 0 0,1-1 1 0 0,0 1 0 0 0,-1 0-1 0 0,1 0 1 0 0,-1 0-1 0 0,1 0 1 0 0,-1 0 0 0 0,1 0-1 0 0,-1-1 1 0 0,1 1-1 0 0,-1 0 1 0 0,1 0 0 0 0,-1-1-1 0 0,1 1 1 0 0,-1 0-1 0 0,1-1 1 0 0,-1 1 0 0 0,0-1-1 0 0,1 1 1 0 0,-1 0-1 0 0,1-1 1 0 0,-1 1 0 0 0,0-1-1 0 0,0 1 1 0 0,1-1-1 0 0,-1 1 1 0 0,0-1 0 0 0,0 0-52 0 0,13-22-9 0 0,-12 21 44 0 0,13-27-17 0 0,0 1 0 0 0,2 1 0 0 0,1 0 0 0 0,19-23-18 0 0,-21 33-6 0 0,-10 9-1 0 0,1 1 0 0 0,0 0 0 0 0,1 0 1 0 0,-1 1-1 0 0,1 0 0 0 0,1 0 0 0 0,-1 1 0 0 0,1 0 0 0 0,0 0 1 0 0,3-1 6 0 0,18-5-1001 0 0,-9 8-5530 0 0,-7 3-350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4:54.9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80 10880 0 0,'25'-35'3608'0'0,"-25"34"-2862"0"0,0 1 20 0 0,0 0-36 0 0,0 0-154 0 0,0 0-61 0 0,0 0-17 0 0,2 2-316 0 0,0 0-1 0 0,0-1 0 0 0,-1 1 1 0 0,1 0-1 0 0,-1 0 0 0 0,0 0 1 0 0,1 0-1 0 0,-1 0 0 0 0,1 2-181 0 0,0 1 89 0 0,0 0-1 0 0,0 1 0 0 0,0-1 1 0 0,0 1-1 0 0,-1-1 0 0 0,0 1 1 0 0,0 0-1 0 0,-1 2-88 0 0,0 48 193 0 0,0-4-26 0 0,2 76 72 0 0,-1-91 447 0 0,-4 29-686 0 0,2-46-109 0 0,-9 56 100 0 0,9-70 31 0 0,0 0 1 0 0,0 0 0 0 0,-1-1-1 0 0,0 1 1 0 0,-1 0 0 0 0,-1 3-23 0 0,1-2-162 0 0,2-5-96 0 0,1-2-616 0 0,0 0-264 0 0,0-6-5239 0 0,-3-2 681 0 0</inkml:trace>
  <inkml:trace contextRef="#ctx0" brushRef="#br0" timeOffset="327.95">31 167 12608 0 0,'-2'-1'578'0'0,"-27"-15"212"0"0,88 26 5009 0 0,-43-8-5733 0 0,1-1-1 0 0,0 0 0 0 0,0-2 1 0 0,2 0-66 0 0,20 0 48 0 0,17-2 107 0 0,0-3 0 0 0,0-1 0 0 0,15-7-155 0 0,57-8-983 0 0,-110 18-598 0 0,-1 0-1 0 0,5-2 1582 0 0,6-2-2215 0 0,-7 5 434 0 0</inkml:trace>
  <inkml:trace contextRef="#ctx0" brushRef="#br0" timeOffset="1411.728">489 346 4144 0 0,'0'0'191'0'0,"0"0"193"0"0,0 0 707 0 0,0 0 313 0 0,1 1 62 0 0,4 2-1024 0 0,-1 0 1 0 0,0 0 0 0 0,-1 0-1 0 0,1 0 1 0 0,-1 0 0 0 0,1 1-1 0 0,-1 0 1 0 0,0-1 0 0 0,0 1-1 0 0,0 0 1 0 0,-1 1 0 0 0,0-1-1 0 0,1 0 1 0 0,0 4-443 0 0,2 5 335 0 0,-1 1 1 0 0,0-1-1 0 0,0 1 0 0 0,-2 0 1 0 0,0 0-1 0 0,0 0 1 0 0,-1 0-1 0 0,-1 0 0 0 0,-1 12-335 0 0,0-17 109 0 0,1-1-11 0 0,-1 0 0 0 0,0 0 0 0 0,0 0 0 0 0,-1 0-1 0 0,0 1-97 0 0,1-7 29 0 0,0 0-1 0 0,0 0 0 0 0,0 0 1 0 0,0 0-1 0 0,0 0 0 0 0,0 0 0 0 0,0-1 1 0 0,-1 1-1 0 0,1 0 0 0 0,0-1 1 0 0,-1 1-1 0 0,0-1 0 0 0,1 1 0 0 0,-1-1 1 0 0,0 0-1 0 0,0 0 0 0 0,0 0 1 0 0,0 0-1 0 0,0 0 0 0 0,0 0 0 0 0,0 0-28 0 0,1-1 120 0 0,-14-14 336 0 0,14 11-417 0 0,0 0-1 0 0,-1-1 0 0 0,1 1 0 0 0,1-1 0 0 0,-1 1 0 0 0,0-1 0 0 0,1 1 1 0 0,0-1-1 0 0,-1 1 0 0 0,1-1 0 0 0,1 0 0 0 0,-1 1 0 0 0,1-1-38 0 0,1-5-1 0 0,0 0-1 0 0,1 1 1 0 0,0-1 0 0 0,0 1-1 0 0,1 0 1 0 0,0 0-1 0 0,1 0 1 0 0,0 1-1 0 0,0-1 1 0 0,0 1-1 0 0,7-6 2 0 0,-6 8-13 0 0,0 0 0 0 0,0 1 0 0 0,1-1 0 0 0,0 1 0 0 0,3-1 13 0 0,10-6-252 0 0,0 0 51 0 0,1 1 1 0 0,0 1-1 0 0,0 1 1 0 0,1 1-1 0 0,0 0 1 0 0,0 2-1 0 0,1 1 0 0 0,-1 1 1 0 0,8 0 200 0 0,-23 2-12 0 0,1 1 0 0 0,0 0 0 0 0,-1 0 0 0 0,1 1 1 0 0,0 0-1 0 0,-1 0 0 0 0,1 1 0 0 0,-1 0 0 0 0,6 2 12 0 0,-13-3 2 0 0,0 0 0 0 0,0-1 0 0 0,1 1 0 0 0,-1 0 0 0 0,0-1 0 0 0,0 1-1 0 0,0-1 1 0 0,0 1 0 0 0,0 0 0 0 0,0-1 0 0 0,-1 1 0 0 0,1 0 0 0 0,0-1 0 0 0,0 1 0 0 0,0 0 0 0 0,-1-1-1 0 0,1 1 1 0 0,0-1 0 0 0,-1 1 0 0 0,1 0 0 0 0,0-1-2 0 0,0 0 0 0 0,-2 2-22 0 0,1 0-1 0 0,-1 0 1 0 0,1 0 0 0 0,-1 0-1 0 0,0 0 1 0 0,0 0-1 0 0,0 0 1 0 0,-1 0 22 0 0,-9 8-32 0 0,8-6 32 0 0,0 0 0 0 0,0-1 0 0 0,-1 0 0 0 0,1 0 0 0 0,-1 0 0 0 0,-4 2 0 0 0,-16 9 0 0 0,11-4 21 0 0,0 0-1 0 0,0 1 0 0 0,1 1 1 0 0,0 0-1 0 0,1 1 0 0 0,1 0 1 0 0,0 0-1 0 0,-5 10-20 0 0,14-19 19 0 0,0-3-22 0 0,1 1 1 0 0,0 0-1 0 0,0 0 0 0 0,1 0 1 0 0,-1-1-1 0 0,0 1 0 0 0,0 0 1 0 0,1 0-1 0 0,0 0 0 0 0,-1 0 0 0 0,1 0 1 0 0,0 1 2 0 0,0-3 4 0 0,-1 1 1 0 0,1-1-1 0 0,0 0 1 0 0,0 1-1 0 0,0-1 1 0 0,0 1 0 0 0,0-1-1 0 0,0 1 1 0 0,0-1-1 0 0,0 0 1 0 0,0 1-1 0 0,0-1 1 0 0,0 1-1 0 0,1-1 1 0 0,-1 0-1 0 0,0 1 1 0 0,0-1-1 0 0,0 1 1 0 0,0-1-1 0 0,1 0 1 0 0,-1 1 0 0 0,0-1-1 0 0,0 0 1 0 0,1 1-1 0 0,-1-1 1 0 0,0 0-1 0 0,0 1 1 0 0,1-1-1 0 0,-1 0 1 0 0,0 0-1 0 0,1 1 1 0 0,-1-1-1 0 0,1 0 1 0 0,-1 0-1 0 0,0 0-4 0 0,1 1 75 0 0,1-1-62 0 0,0 1 0 0 0,0-1 0 0 0,0 1 0 0 0,0-1 0 0 0,0 0 0 0 0,0 0-1 0 0,0 0 1 0 0,0 0 0 0 0,0 0 0 0 0,0 0 0 0 0,0 0 0 0 0,0-1 0 0 0,0 1 0 0 0,0-1 0 0 0,0 1 0 0 0,0-1-13 0 0,8-2 48 0 0,-1 1 20 0 0,1-1 0 0 0,-1-1 0 0 0,0 1 0 0 0,0-1 0 0 0,0-1 0 0 0,-1 0 0 0 0,1 0 0 0 0,-1-1 0 0 0,-1 0 0 0 0,1 0 0 0 0,4-5-68 0 0,6-12 14 0 0,-18 23-14 0 0,5-4 9 0 0,0 0-1 0 0,0-1 1 0 0,0 0-1 0 0,-1 1 1 0 0,0-1-1 0 0,0-1 1 0 0,0 1-1 0 0,-1 0 0 0 0,1-1-8 0 0,-2 2 13 0 0,0 0-1 0 0,1 0 0 0 0,-1 0 1 0 0,1 0-1 0 0,1-1-12 0 0,11-15-2 0 0,0-1-63 0 0,-14 20 107 0 0,0 0 0 0 0,0 0-1 0 0,0 0 1 0 0,0 0 0 0 0,0 0 0 0 0,0 0 0 0 0,0 1 0 0 0,0-1 0 0 0,1 0 0 0 0,-1 1 0 0 0,0-1 0 0 0,1 1-1 0 0,-1-1 1 0 0,0 1 0 0 0,1 0 0 0 0,-1-1 0 0 0,2 1-42 0 0,-1 2 11 0 0,0 0 1 0 0,0 0-1 0 0,0 0 1 0 0,0 0-1 0 0,0 1 0 0 0,0-1 1 0 0,-1 1-1 0 0,1 0-11 0 0,-1-2 6 0 0,3 6-6 0 0,0 1 0 0 0,-1 0 0 0 0,2 6 0 0 0,2 2 0 0 0,33 67-64 0 0,-40-82 75 0 0,0-1 0 0 0,0 0 0 0 0,0 1 0 0 0,0-1-1 0 0,1 1 1 0 0,-1-1 0 0 0,0 0 0 0 0,0 0 0 0 0,0 1 0 0 0,1-1-1 0 0,-1 0 1 0 0,0 1 0 0 0,1-1 0 0 0,-1 0 0 0 0,0 0 0 0 0,1 0-1 0 0,-1 1 1 0 0,0-1 0 0 0,1 0 0 0 0,-1 0 0 0 0,0 0-1 0 0,1 0 1 0 0,-1 0 0 0 0,0 1 0 0 0,1-1 0 0 0,-1 0 0 0 0,1 0-1 0 0,-1 0 1 0 0,0 0 0 0 0,1 0 0 0 0,-1 0 0 0 0,1 0-1 0 0,-1-1 1 0 0,0 1 0 0 0,1 0 0 0 0,-1 0 0 0 0,0 0 0 0 0,1 0-1 0 0,-1 0 1 0 0,0-1 0 0 0,1 1 0 0 0,-1 0 0 0 0,0 0-1 0 0,1 0 1 0 0,-1-1 0 0 0,0 1 0 0 0,1 0 0 0 0,-1-1 0 0 0,0 1-1 0 0,0 0 1 0 0,0 0 0 0 0,1-1 0 0 0,-1 1 0 0 0,0 0-1 0 0,0-1 1 0 0,0 1 0 0 0,1-1-11 0 0,14-25 282 0 0,-12 21-181 0 0,2-4-44 0 0,1 1-1 0 0,0 0 1 0 0,4-4-57 0 0,6-9 54 0 0,-10 13-55 0 0,-5 5 0 0 0,1 1 0 0 0,-1-1 0 0 0,1 1 0 0 0,0 0 0 0 0,0-1-1 0 0,0 1 1 0 0,0 0 0 0 0,1 0 0 0 0,-1 0 0 0 0,0 0 0 0 0,1 1-1 0 0,-1-1 1 0 0,3 0 1 0 0,-5 2-4 0 0,0 0 0 0 0,1-1 0 0 0,-1 1 0 0 0,1 0-1 0 0,-1 0 1 0 0,0 0 0 0 0,1 0 0 0 0,-1 0 0 0 0,0 0-1 0 0,1 0 1 0 0,-1 0 0 0 0,1 0 0 0 0,-1 0 0 0 0,0 0-1 0 0,1 0 1 0 0,-1 0 0 0 0,1 0 0 0 0,-1 0 0 0 0,0 0 0 0 0,1 0-1 0 0,-1 0 1 0 0,0 0 0 0 0,1 0 0 0 0,-1 1 0 0 0,0-1-1 0 0,1 0 1 0 0,-1 0 0 0 0,0 0 0 0 0,1 1 0 0 0,-1-1-1 0 0,0 0 1 0 0,0 1 0 0 0,1-1 0 0 0,-1 0 0 0 0,0 1 4 0 0,4 1-20 0 0,0 1-1 0 0,0 0 1 0 0,-1 0 0 0 0,1 0 0 0 0,-1 1 0 0 0,0-1 0 0 0,0 1-1 0 0,0 0 1 0 0,-1 0 0 0 0,1 0 0 0 0,-1 0 0 0 0,0 0 0 0 0,0 0-1 0 0,0 1 1 0 0,-1-1 0 0 0,1 1 20 0 0,20 67-61 0 0,-19-61 105 0 0,-1-5 25 0 0,-1 0-1 0 0,1 0 0 0 0,-1 0 1 0 0,-1 0-1 0 0,1 0 0 0 0,-1 6-68 0 0,0-11 72 0 0,0-1 12 0 0,0 0 4 0 0,0 0 0 0 0,6-22 592 0 0,8-41-472 0 0,-10 53-208 0 0,3-13 0 0 0,9-15 0 0 0,-15 35-5 0 0,0 1 0 0 0,0-1 0 0 0,0 1 0 0 0,1 0 0 0 0,-1 0 0 0 0,1 0 0 0 0,0 0 0 0 0,0 0 0 0 0,0 0 0 0 0,0 0 0 0 0,0 1 0 0 0,0-1 0 0 0,0 1 0 0 0,0-1 0 0 0,1 1 0 0 0,-1 0 0 0 0,0 0 0 0 0,1 0 0 0 0,-1 0 0 0 0,1 0 0 0 0,-1 0 0 0 0,1 1 0 0 0,0 0 0 0 0,-1-1 0 0 0,1 1 0 0 0,-1 0 0 0 0,1 0 5 0 0,1 0-3 0 0,1 1 0 0 0,-1 0 0 0 0,0 0 0 0 0,0 0 0 0 0,0 0 0 0 0,0 0 0 0 0,0 1 0 0 0,0 0 0 0 0,-1 0 0 0 0,1 0 0 0 0,0 0 0 0 0,-1 0-1 0 0,1 1 1 0 0,-1 0 0 0 0,0 0 0 0 0,2 1 3 0 0,5 8-35 0 0,1 1 0 0 0,-1 0-1 0 0,-1 0 1 0 0,4 8 35 0 0,-11-17-48 0 0,0-1 0 0 0,1 0 0 0 0,-1 0 0 0 0,1 0 0 0 0,0 0 0 0 0,0 0 0 0 0,0-1 0 0 0,0 1 0 0 0,0-1 0 0 0,1 1 48 0 0,-3-2-143 0 0,1-1 0 0 0,-1 1 0 0 0,0 0 0 0 0,1 0 1 0 0,-1-1-1 0 0,1 1 0 0 0,-1-1 0 0 0,1 1 0 0 0,-1-1 0 0 0,1 1 0 0 0,-1-1 1 0 0,1 0-1 0 0,-1 0 0 0 0,1 0 0 0 0,-1 0 0 0 0,1 0 0 0 0,-1 0 0 0 0,1 0 0 0 0,-1-1 1 0 0,1 1-1 0 0,-1 0 0 0 0,1-1 0 0 0,-1 1 0 0 0,1-1 0 0 0,-1 0 0 0 0,2 0 143 0 0,4-5-1617 0 0,5 0-13 0 0</inkml:trace>
  <inkml:trace contextRef="#ctx0" brushRef="#br0" timeOffset="1677.427">1716 338 14312 0 0,'-14'1'1526'0'0,"4"3"-1614"0"0,-7 3 1167 0 0,1 0 0 0 0,-13 7-1079 0 0,25-12 134 0 0,-1 1 0 0 0,0 1-1 0 0,1-1 1 0 0,0 1-1 0 0,-1-1 1 0 0,1 1 0 0 0,1 0-1 0 0,-1 1 1 0 0,1-1-1 0 0,-1 1 1 0 0,1 0-134 0 0,2-4 9 0 0,1 1 0 0 0,-1-1 0 0 0,0 1 0 0 0,1-1 0 0 0,-1 1 0 0 0,1 0 0 0 0,-1-1 0 0 0,1 1 0 0 0,0 0 0 0 0,0-1 0 0 0,0 1 0 0 0,0 0 0 0 0,0-1 0 0 0,0 1 0 0 0,0 0 0 0 0,1-1 0 0 0,-1 1 0 0 0,0 0 0 0 0,1-1 0 0 0,0 1 0 0 0,0 1-9 0 0,1 1 53 0 0,0 0 0 0 0,1-1 0 0 0,-1 1 0 0 0,1 0 0 0 0,0-1 0 0 0,0 0 0 0 0,1 1-53 0 0,2 1 4 0 0,-1 0-1 0 0,1 0 1 0 0,1-1 0 0 0,-1 0 0 0 0,1 0-1 0 0,0 0 1 0 0,0-1 0 0 0,0 0-1 0 0,3 1-3 0 0,15 3 24 0 0,-1-1-1 0 0,7 0-23 0 0,33 9 5 0 0,-64-15-5 0 0,1 0 0 0 0,-1 0 0 0 0,0 0 0 0 0,1 0 0 0 0,-1 0 0 0 0,0 0 0 0 0,1 0 0 0 0,-1 0 0 0 0,0 0 0 0 0,0 0 0 0 0,1 0 0 0 0,-1 0 0 0 0,0 1 0 0 0,1-1 0 0 0,-1 0 0 0 0,0 0 0 0 0,0 0 0 0 0,1 0 0 0 0,-1 1 0 0 0,0-1 0 0 0,0 0 0 0 0,1 0 0 0 0,-1 1 0 0 0,0-1 0 0 0,0 0 0 0 0,0 0 0 0 0,0 1 0 0 0,1-1 0 0 0,-1 0 0 0 0,0 1 0 0 0,0-1 0 0 0,0 0 0 0 0,0 1 0 0 0,0-1 0 0 0,0 0 0 0 0,0 1 0 0 0,0-1 0 0 0,0 0 0 0 0,0 1 0 0 0,0-1 0 0 0,0 0 0 0 0,0 0 0 0 0,0 1 0 0 0,0-1 0 0 0,0 0 0 0 0,0 1 0 0 0,0-1 0 0 0,-1 0 0 0 0,1 1 0 0 0,-8 7 0 0 0,8-8 0 0 0,-6 4-36 0 0,0 0 0 0 0,-1-1 0 0 0,1 0 0 0 0,-1 0 0 0 0,0 0 0 0 0,1-1 0 0 0,-1 0 1 0 0,0-1-1 0 0,-1 1 0 0 0,1-1 36 0 0,-20 5-489 0 0,-34 4-4136 0 0,46-4 3091 0 0</inkml:trace>
  <inkml:trace contextRef="#ctx0" brushRef="#br0" timeOffset="2320.829">2056 350 7832 0 0,'0'0'356'0'0,"0"0"-7"0"0,-4 14-12 0 0,3 14 3733 0 0,1-15-2707 0 0,0 0 0 0 0,1 11-1363 0 0,-4 36 1249 0 0,5-43-825 0 0,-1-1 0 0 0,-1 1 0 0 0,-1-1 0 0 0,-2 15-424 0 0,4-31 18 0 0,-1 0-1 0 0,0 1 0 0 0,0-1 0 0 0,0 1 1 0 0,-1-1-1 0 0,1 1 0 0 0,0-1 0 0 0,0 0 1 0 0,0 1-1 0 0,0-1 0 0 0,0 1 0 0 0,0-1 0 0 0,-1 0 1 0 0,1 1-1 0 0,0-1 0 0 0,0 0 0 0 0,0 1 1 0 0,-1-1-1 0 0,1 0 0 0 0,0 1 0 0 0,-1-1 1 0 0,1 0-1 0 0,0 0 0 0 0,-1 1 0 0 0,1-1-17 0 0,-6-6 529 0 0,5 4-483 0 0,0 0 0 0 0,1 1 0 0 0,-1-1 0 0 0,1 0 0 0 0,-1 0 0 0 0,1 0 0 0 0,0 1 0 0 0,0-1 0 0 0,-1 0 0 0 0,1 0 0 0 0,1 0 0 0 0,-1-1-46 0 0,6-24 103 0 0,-5 21-157 0 0,0 1 1 0 0,0-1-1 0 0,0 1 1 0 0,1 0-1 0 0,1-4 54 0 0,9-16-399 0 0,-5 10 158 0 0,0 1 1 0 0,0 0-1 0 0,2 0 241 0 0,-7 10-35 0 0,1 1 1 0 0,-1-1-1 0 0,1 1 1 0 0,0 0-1 0 0,0 0 0 0 0,1 0 1 0 0,-1 0-1 0 0,1 0 1 0 0,-1 1-1 0 0,1 0 1 0 0,0-1-1 0 0,0 1 0 0 0,0 0 35 0 0,-2 2 0 0 0,0-1-1 0 0,0 1 0 0 0,0 0 1 0 0,0 0-1 0 0,-1-1 0 0 0,1 1 1 0 0,0 0-1 0 0,0 1 1 0 0,0-1-1 0 0,0 0 0 0 0,0 1 1 0 0,0-1-1 0 0,0 1 0 0 0,-1-1 1 0 0,1 1-1 0 0,0 0 0 0 0,0 0 1 0 0,-1-1-1 0 0,1 1 0 0 0,0 1 1 0 0,1 0 0 0 0,4 4 77 0 0,0 0 1 0 0,0 1 0 0 0,0-1-1 0 0,0 2-77 0 0,3 2 103 0 0,-3-1 74 0 0,0-1 1 0 0,-1 1-1 0 0,0 0 0 0 0,0 0 0 0 0,2 6-177 0 0,-2-4 361 0 0,1 1-1 0 0,0-1 1 0 0,5 4-361 0 0,-5 2 327 0 0,-6-16-241 0 0,-1 1-1 0 0,1 0 0 0 0,-1 0 0 0 0,1 0 0 0 0,0-1 1 0 0,0 1-1 0 0,0 0 0 0 0,0-1 0 0 0,0 1 0 0 0,0 0 1 0 0,0-1-1 0 0,1 0 0 0 0,-1 1 0 0 0,1-1-85 0 0,-3-1 10 0 0,0 0-1 0 0,0 0 0 0 0,1-1 1 0 0,-1 1-1 0 0,0 0 1 0 0,1 0-1 0 0,-1-1 0 0 0,0 1 1 0 0,1-1-1 0 0,-1 1 0 0 0,1-1 1 0 0,-1 1-1 0 0,1-1 0 0 0,-1 1 1 0 0,1-1-1 0 0,-1 1 1 0 0,1-1-1 0 0,-1 1 0 0 0,1-1 1 0 0,0 0-1 0 0,-1 1 0 0 0,1-1 1 0 0,0 0-1 0 0,0 1 1 0 0,-1-1-1 0 0,1 0 0 0 0,0 0 1 0 0,0 1-1 0 0,0-1 0 0 0,0 0 1 0 0,0 1-1 0 0,0-1 0 0 0,0 0 1 0 0,0 0-1 0 0,0 1 1 0 0,0-1-1 0 0,1 0 0 0 0,-1 0-9 0 0,0-6 62 0 0,0 1-1 0 0,1-1 0 0 0,0 0 1 0 0,1 0-1 0 0,-1 1 0 0 0,3-6-61 0 0,0-8-59 0 0,-4 17 41 0 0,1 0 0 0 0,-1 0 0 0 0,1 0 0 0 0,-1 0-1 0 0,1 1 1 0 0,0-1 0 0 0,0 0 0 0 0,0 1 0 0 0,1-1 0 0 0,-1 1 0 0 0,2-3 18 0 0,8-10-135 0 0,-10 13 116 0 0,0 0 0 0 0,0 0 1 0 0,0 0-1 0 0,0 1 0 0 0,1-1 1 0 0,-1 0-1 0 0,1 0 0 0 0,0 1 1 0 0,-1-1-1 0 0,1 1 1 0 0,0 0-1 0 0,0-1 0 0 0,2 0 19 0 0,12 12-26 0 0,-10-5 16 0 0,-1 0 0 0 0,1 0 1 0 0,-1 0-1 0 0,0 1 0 0 0,0 0 0 0 0,0 0 1 0 0,-1 0-1 0 0,0 0 0 0 0,2 7 10 0 0,8 8 90 0 0,8 21-79 0 0,-4-7-70 0 0,-17-34-859 0 0,0-1-340 0 0,8-1-1122 0 0,3-2-4215 0 0</inkml:trace>
  <inkml:trace contextRef="#ctx0" brushRef="#br0" timeOffset="2641.707">2648 427 10136 0 0,'0'0'777'0'0,"0"0"-244"0"0,6 6 2654 0 0,-3-3-2464 0 0,0 0-1 0 0,-1 1 1 0 0,1-1 0 0 0,-1 1-1 0 0,0-1 1 0 0,0 1 0 0 0,0 0-1 0 0,-1 0 1 0 0,1 0 0 0 0,0 3-723 0 0,8 41 1351 0 0,-11-29-718 0 0,0-17-538 0 0,1 1 1 0 0,0-1-1 0 0,-1 1 1 0 0,1-1-1 0 0,0 1 1 0 0,1-1 0 0 0,-1 2-96 0 0,1 0 43 0 0,-1-3-15 0 0,1 1 1 0 0,-1 0 0 0 0,0 0 0 0 0,0 0 0 0 0,1-1 0 0 0,-1 1-1 0 0,0 0 1 0 0,0 0 0 0 0,-1 0 0 0 0,1 0 0 0 0,0 0 0 0 0,-1-1-1 0 0,1 1 1 0 0,-1 1-29 0 0,0-2 70 0 0,1-1 15 0 0,13-9-706 0 0,-12 7 458 0 0,0 1 1 0 0,0-1 0 0 0,0 1-1 0 0,0-1 1 0 0,0 0 0 0 0,0 0-1 0 0,-1 1 1 0 0,1-1 0 0 0,-1 0-1 0 0,1 0 1 0 0,-1 0 0 0 0,0 0-1 0 0,1 1 1 0 0,-1-1 162 0 0,0 0-195 0 0,3-11-1591 0 0</inkml:trace>
  <inkml:trace contextRef="#ctx0" brushRef="#br0" timeOffset="2941.175">2851 20 10136 0 0,'0'0'26'0'0,"1"0"0"0"0,-1 0 0 0 0,0 0 1 0 0,0 0-1 0 0,0-1 0 0 0,0 1 0 0 0,0 0 1 0 0,0 0-1 0 0,0 0 0 0 0,0 0 0 0 0,1-1 1 0 0,-1 1-1 0 0,0 0 0 0 0,0 0 0 0 0,0 0 1 0 0,0 0-1 0 0,0-1 0 0 0,0 1 0 0 0,0 0 1 0 0,0 0-1 0 0,0 0 0 0 0,0 0 0 0 0,0-1 1 0 0,0 1-1 0 0,0 0 0 0 0,0 0 0 0 0,-1 0 1 0 0,1-1-1 0 0,0 1 0 0 0,0 0 0 0 0,0 0 1 0 0,0 0-1 0 0,0 0 0 0 0,0 0 0 0 0,0-1-26 0 0,-3 0 150 0 0,3 0-149 0 0,-1 1 1 0 0,1 0-1 0 0,-1 0 0 0 0,1 0 0 0 0,-1-1 1 0 0,1 1-1 0 0,-1 0 0 0 0,1-1 0 0 0,-1 1 1 0 0,1 0-1 0 0,-1-1 0 0 0,1 1 0 0 0,-1-1 1 0 0,1 1-1 0 0,0-1 0 0 0,-1 1 0 0 0,1-1 1 0 0,0 1-1 0 0,-1-1 0 0 0,1 1 0 0 0,0-1 1 0 0,0 0-2 0 0,-1-1 779 0 0,7 7 668 0 0,5 9-1883 0 0,-13-9-5178 0 0</inkml:trace>
  <inkml:trace contextRef="#ctx0" brushRef="#br0" timeOffset="2942.175">2994 22 10136 0 0,'0'0'777'0'0,"-1"14"-332"0"0,1-12-312 0 0,-1-1-1 0 0,1 1 1 0 0,0-1-1 0 0,-1 1 1 0 0,1-1-1 0 0,0 1 1 0 0,0-1 0 0 0,0 1-1 0 0,0-1 1 0 0,0 1-1 0 0,0-1 1 0 0,1 1-1 0 0,-1-1 1 0 0,0 0-1 0 0,1 1 1 0 0,-1-1-1 0 0,1 1 1 0 0,-1-1-1 0 0,1 0 1 0 0,1 2-133 0 0,4 13 1025 0 0,-4-8-649 0 0,0 1 0 0 0,-1-1 0 0 0,0 1 0 0 0,-1 3-376 0 0,3 22 716 0 0,1-9-15 0 0,-1 1-1 0 0,-1 16-700 0 0,0-2 595 0 0,-2-14 163 0 0,-1 0 0 0 0,-3 24-758 0 0,-2 12 481 0 0,5-52-415 0 0,0 0-1 0 0,-1-1 1 0 0,-1 4-66 0 0,1-4 1 0 0,0 0 0 0 0,1 0-1 0 0,0 0 1 0 0,0 4-1 0 0,-8 46 648 0 0,17-66-868 0 0,-7 6 106 0 0,1-1 1 0 0,-1 0-1 0 0,0 0 0 0 0,-1 0 0 0 0,1 0 0 0 0,0 0 0 0 0,0 0 0 0 0,-1 0 0 0 0,1 0 0 0 0,-1 0 0 0 0,0 0 0 0 0,0 0 0 0 0,0-2 114 0 0,4-17-1623 0 0,-1 13 820 0 0,-1 1 0 0 0,0-1 0 0 0,-1 0-1 0 0,1 0 804 0 0,1-19-1646 0 0</inkml:trace>
  <inkml:trace contextRef="#ctx0" brushRef="#br0" timeOffset="3201.923">3117 92 5528 0 0,'0'-2'249'0'0,"1"1"-239"0"0,0 1 0 0 0,-1-1 0 0 0,1 0 0 0 0,0 0 0 0 0,0 1 0 0 0,0-1 0 0 0,-1 0 1 0 0,1 1-1 0 0,0-1 0 0 0,0 1 0 0 0,0-1 0 0 0,0 1 0 0 0,1-1-10 0 0,1 0 396 0 0,0 0 0 0 0,1 1 0 0 0,-1-1 0 0 0,0 1 0 0 0,1 0 0 0 0,1 0-396 0 0,-3 0 2442 0 0,-2 3 2227 0 0,0 11-3314 0 0,1-12-1246 0 0,0 0-1 0 0,-1 1 1 0 0,1-1-1 0 0,0 0 0 0 0,0 0 1 0 0,0 0-1 0 0,0 0 1 0 0,1 0-1 0 0,-1 0 1 0 0,1-1-1 0 0,0 2-108 0 0,0-1 122 0 0,0 1 0 0 0,-1-1 0 0 0,1 1 0 0 0,0 0 0 0 0,-1 0 0 0 0,1 0 0 0 0,-1 0-122 0 0,1 5 244 0 0,0 1 1 0 0,-1-1-1 0 0,-1 0 1 0 0,1 0-1 0 0,-1 8-244 0 0,1 21 652 0 0,2-17-360 0 0,8 62 730 0 0,-4-1 0 0 0,-3 2-1022 0 0,-7-38 245 0 0,2-41-234 0 0,1-1 1 0 0,-1 1-1 0 0,0 0 1 0 0,0-1-1 0 0,0 1 1 0 0,-1-1 0 0 0,1 1-1 0 0,-1-1 1 0 0,0 0-1 0 0,-2 3-11 0 0,4-6-82 0 0,-1 1 0 0 0,1-1 0 0 0,-1 0 0 0 0,1 1 0 0 0,-1-1 0 0 0,1 0 0 0 0,-1 0 0 0 0,1 0 0 0 0,-1 0 0 0 0,0 1 0 0 0,1-1 0 0 0,-1 0 0 0 0,1 0 0 0 0,-1 0 0 0 0,1 0 0 0 0,-1 0 0 0 0,0 0 0 0 0,1-1 0 0 0,-1 1 0 0 0,1 0 0 0 0,-1 0 0 0 0,1 0 0 0 0,-1 0 0 0 0,0-1 0 0 0,1 1 0 0 0,-1 0 0 0 0,1 0 0 0 0,-1-1 0 0 0,1 1 82 0 0,-6-3-1787 0 0,-6 1-5287 0 0</inkml:trace>
  <inkml:trace contextRef="#ctx0" brushRef="#br0" timeOffset="3382.101">2972 342 10136 0 0,'0'0'464'0'0,"1"-1"-439"0"0,-1 1 0 0 0,0-1 1 0 0,0 1-1 0 0,0-1 0 0 0,0 1 0 0 0,1 0 1 0 0,-1-1-1 0 0,0 1 0 0 0,0-1 0 0 0,1 1 1 0 0,-1 0-1 0 0,0-1 0 0 0,1 1 1 0 0,-1-1-1 0 0,0 1 0 0 0,1 0 0 0 0,-1 0 1 0 0,1-1-1 0 0,-1 1 0 0 0,0 0 1 0 0,1 0-1 0 0,-1-1 0 0 0,1 1 0 0 0,-1 0 1 0 0,1 0-26 0 0,33-6 1839 0 0,0 1 1 0 0,0 1 0 0 0,1 3 0 0 0,26 1-1840 0 0,-39 0 239 0 0,31 5-52 0 0,23 4-941 0 0,-61-7-3656 0 0,-7 1-1531 0 0</inkml:trace>
  <inkml:trace contextRef="#ctx0" brushRef="#br0" timeOffset="3644.682">3441 417 12640 0 0,'28'4'578'0'0,"-22"-4"-14"0"0,26 9-290 0 0,-22-7 27 0 0,1 0 0 0 0,-1-1 1 0 0,1-1-1 0 0,-1 0 0 0 0,1 0 1 0 0,0-1-1 0 0,-1-1 0 0 0,0 0 0 0 0,2 0-301 0 0,16-6 1114 0 0,-24 8-976 0 0,1-1 0 0 0,-1 0-1 0 0,1-1 1 0 0,-1 1 0 0 0,0-1-1 0 0,1 0 1 0 0,-1 0 0 0 0,0 0-1 0 0,0 0 1 0 0,1-2-138 0 0,0-2 145 0 0,-5 5-143 0 0,0 1-1 0 0,1-1 0 0 0,-1 0 1 0 0,1 0-1 0 0,-1 1 0 0 0,1-1 1 0 0,-1 1-1 0 0,1-1 0 0 0,-1 0 1 0 0,1 1-1 0 0,0-1 0 0 0,-1 1 1 0 0,1 0-1 0 0,0-1 0 0 0,0 1-1 0 0,6-3 0 0 0,-5 2 0 0 0,-1 1 0 0 0,0 0 0 0 0,0-1 0 0 0,1 1 0 0 0,-1-1 0 0 0,0 1 0 0 0,0-1 0 0 0,0 1 0 0 0,0-1 0 0 0,0 0 0 0 0,0 0 0 0 0,0 1 0 0 0,0-1 0 0 0,0 0 0 0 0,0 0 0 0 0,0 0 0 0 0,0 0 0 0 0,0 0 0 0 0,-1 0 0 0 0,1-1 0 0 0,0 1 0 0 0,-1 0 0 0 0,1 0 0 0 0,-1 0 0 0 0,0-1 0 0 0,1 1 0 0 0,-1 0 0 0 0,0-1 0 0 0,1 1 0 0 0,-1-1 0 0 0,1 1 0 0 0,-1 0 0 0 0,1-1 0 0 0,0 1 0 0 0,-1-1 0 0 0,1 1 0 0 0,0 0 0 0 0,0-1 0 0 0,0 1 0 0 0,0 0 0 0 0,0 0 0 0 0,0 0 0 0 0,0 0 0 0 0,1 0 0 0 0,-1 0 0 0 0,0 0 0 0 0,1 0 0 0 0,12-12 0 0 0,-14 13 0 0 0,1-1 0 0 0,-1 0 0 0 0,1 1 0 0 0,-1-1 0 0 0,0 0 0 0 0,1 1 0 0 0,-1-1 0 0 0,0 0 0 0 0,0 1 0 0 0,1-1 0 0 0,-1 0 0 0 0,0 1 0 0 0,0-1 0 0 0,0 0 0 0 0,0 0 0 0 0,0 1 0 0 0,0-1 0 0 0,0 0 0 0 0,0 1 0 0 0,0-1 0 0 0,-1 0 0 0 0,0-14 0 0 0,1 12 0 0 0,-7 0 0 0 0,-15-4 0 0 0,2 3 0 0 0,15 6 0 0 0,2 0 0 0 0,-11 0 0 0 0,11-2 0 0 0,1 0 0 0 0,-1 0 0 0 0,1 1 0 0 0,-1-1 0 0 0,1 1 0 0 0,-1 0 0 0 0,1-1 0 0 0,-1 1 0 0 0,1 0 0 0 0,-1 1 0 0 0,1-1 0 0 0,0 0 0 0 0,0 1 0 0 0,0-1 0 0 0,0 1 0 0 0,0 0 0 0 0,0 0 0 0 0,-14 10 0 0 0,15-12 0 0 0,-1 1 0 0 0,1 0 0 0 0,0 0 0 0 0,-1-1 0 0 0,1 1 0 0 0,0 0 0 0 0,0 0 0 0 0,0 0 0 0 0,0 0 0 0 0,-1 0 0 0 0,2 1 0 0 0,-1-1 0 0 0,0 0 0 0 0,0 0 0 0 0,0 1 0 0 0,0-1 0 0 0,1 0 0 0 0,-1 1 0 0 0,1-1 0 0 0,-1 1 0 0 0,1-1 0 0 0,0 1 0 0 0,-1-1 0 0 0,1 1 0 0 0,0 2 3 0 0,-1-1 0 0 0,1 1-1 0 0,-1-1 1 0 0,0 1 0 0 0,0-1-1 0 0,-1 1 1 0 0,0 2-3 0 0,0-4 6 0 0,1 0-1 0 0,0 1 1 0 0,0-1-1 0 0,0 0 1 0 0,1 1 0 0 0,-1-1-1 0 0,0 0 1 0 0,1 1-1 0 0,0-1 1 0 0,-1 1 0 0 0,1-1-1 0 0,0 1 1 0 0,0-1 0 0 0,1 1-1 0 0,-1-1 1 0 0,0 1-1 0 0,1-1 1 0 0,-1 0 0 0 0,2 2-6 0 0,3 5 9 0 0,-4-8-9 0 0,0 0 1 0 0,0 1-1 0 0,0-1 0 0 0,0 1 0 0 0,0-1 0 0 0,0 1 0 0 0,-1-1 0 0 0,1 1 0 0 0,-1 0 0 0 0,1-1 0 0 0,-1 1 0 0 0,0 0 0 0 0,1 0 0 0 0,-2 6 0 0 0,1-6-4 0 0,-1-1-1 0 0,1 0 1 0 0,0 0 0 0 0,0 1 0 0 0,0-1 0 0 0,0 0 0 0 0,0 1 0 0 0,0-1 0 0 0,1 0 0 0 0,-1 0 0 0 0,0 1 0 0 0,1-1 0 0 0,-1 0 0 0 0,0 0 0 0 0,1 0 0 0 0,0 1 0 0 0,-1-1 0 0 0,2 1 4 0 0,7 9-14 0 0,-6-7 14 0 0,0-1 0 0 0,0 1 0 0 0,0 0 0 0 0,-1-1 0 0 0,1 1-1 0 0,0 4 1 0 0,-1-5 0 0 0,-1-1 0 0 0,1 0 0 0 0,-1 0 0 0 0,1 0 0 0 0,0 0 0 0 0,0 0 0 0 0,0 0 0 0 0,0-1 0 0 0,0 1 0 0 0,0-1 0 0 0,0 1 0 0 0,1-1 0 0 0,-1 0 0 0 0,0 0 0 0 0,1 0 0 0 0,6 3 0 0 0,0 0 0 0 0,0-1 0 0 0,8 1 0 0 0,-5-3-162 0 0,0 0 0 0 0,1-1-1 0 0,-1-1 1 0 0,0 0 0 0 0,0 0-1 0 0,0-1 1 0 0,0 0 0 0 0,3-2 162 0 0,12-4-6493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5:04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278 1 15840 0 0,'0'0'726'0'0,"0"0"-21"0"0,-1 8-425 0 0,0-4-262 0 0,0-1 0 0 0,0 1-1 0 0,1 0 1 0 0,0 0 0 0 0,0 0-1 0 0,0-1 1 0 0,0 1 0 0 0,0 0-1 0 0,1 0 1 0 0,-1 0 0 0 0,1-1-1 0 0,1 2-17 0 0,2 23 206 0 0,-3 40 1125 0 0,-1-43-716 0 0,0-1 1 0 0,2 1-1 0 0,3 15-615 0 0,-3-26 134 0 0,0 0 0 0 0,-2 0 0 0 0,1 4-134 0 0,0 18 161 0 0,-1-29-135 0 0,1 1 0 0 0,-1-1 1 0 0,-1 1-1 0 0,1-1 0 0 0,-2 1 1 0 0,1-1-1 0 0,-1 1 0 0 0,0-1 0 0 0,0 0 1 0 0,-1 2-27 0 0,0-3-1565 0 0,-1 1 0 0 0,1 0 1 0 0,-1-1-1 0 0,-1 0 1565 0 0,0 3-6753 0 0</inkml:trace>
  <inkml:trace contextRef="#ctx0" brushRef="#br0" timeOffset="515.407">0 198 15344 0 0,'7'-2'178'0'0,"-1"1"1"0"0,1 0 0 0 0,-1 0 0 0 0,1 1 0 0 0,-1 0 0 0 0,1 0 0 0 0,0 0 0 0 0,-1 1 0 0 0,1 0 0 0 0,5 2-179 0 0,22 1 205 0 0,2-1-192 0 0,-18-1-13 0 0,-1 0 0 0 0,0-2 0 0 0,1 0 0 0 0,-1-1 0 0 0,5-2 0 0 0,15-3 373 0 0,10-2 211 0 0,3-3-584 0 0,-35 6-253 0 0,1 0 0 0 0,0-1 0 0 0,-1 0 0 0 0,0-1 0 0 0,0-2 253 0 0,-3 3-250 0 0,-4 2-231 0 0,0 0 0 0 0,-1-1 0 0 0,1 0 0 0 0,-1 0 0 0 0,0-1 0 0 0,-1 0 0 0 0,1 0 0 0 0,-1-1 0 0 0,0 0 481 0 0,28-39-3824 0 0,-33 45 4084 0 0,-1 1 336 0 0,0 0 68 0 0,0 0 64 0 0,0 0 234 0 0,0 0 102 0 0,-1 1-942 0 0,1 0 0 0 0,0-1 0 0 0,-1 1-1 0 0,1 0 1 0 0,0-1 0 0 0,0 1 0 0 0,0 0-1 0 0,0 0 1 0 0,-1-1 0 0 0,1 1 0 0 0,0 0 0 0 0,0 0-1 0 0,0-1 1 0 0,1 1 0 0 0,-1 0 0 0 0,0 0-1 0 0,0-1 1 0 0,0 1 0 0 0,0 0 0 0 0,1 0-122 0 0,-1 0 156 0 0,2 15 293 0 0,-1 0 1 0 0,0 1-1 0 0,-2 9-449 0 0,1 23 505 0 0,0-26-78 0 0,-1 0-1 0 0,-1 1 1 0 0,-2 8-427 0 0,-1 8 683 0 0,4-28-596 0 0,2-10-85 0 0,-1 1-1 0 0,-1-1 1 0 0,1 0 0 0 0,0 1 0 0 0,0-1 0 0 0,-1 0 0 0 0,1 0 0 0 0,-1 0 0 0 0,0 1 0 0 0,0-1-1 0 0,1 0 1 0 0,-1 0-2 0 0,-1 0 3 0 0,1-2-1 0 0,1 0 0 0 0,0 1 0 0 0,-1-1 0 0 0,1 1 1 0 0,0-1-1 0 0,-1 0 0 0 0,1 1 0 0 0,0-1 0 0 0,0 1 0 0 0,-1-1 0 0 0,1 1 0 0 0,0-1 0 0 0,0 1 0 0 0,0-1 0 0 0,0 1 0 0 0,0-1 1 0 0,0 1-1 0 0,0-1 0 0 0,0 1 0 0 0,0 0 0 0 0,0-1 0 0 0,0 1 0 0 0,0-1-2 0 0,0 1 261 0 0,-1-1-192 0 0,1 0 0 0 0,-1-1 0 0 0,1 1 0 0 0,-1 0 0 0 0,1-1 0 0 0,-1 1 0 0 0,1-1 0 0 0,0 1 0 0 0,-1-1 0 0 0,1 1 0 0 0,0-1 0 0 0,-1 1 0 0 0,1-1 0 0 0,0 1 0 0 0,-1-1 0 0 0,1 1 0 0 0,0-1 0 0 0,0 1-69 0 0,0-5 44 0 0,0 1 1 0 0,0-1 0 0 0,0 1-1 0 0,0-1 1 0 0,1 1 0 0 0,0-1-1 0 0,0 1 1 0 0,0 0 0 0 0,1-1-1 0 0,1-2-44 0 0,2-3 0 0 0,-4 7 0 0 0,0 1 0 0 0,0-1 0 0 0,1 1 0 0 0,-1 0 0 0 0,0 0 0 0 0,1-1 0 0 0,0 1 0 0 0,-1 0 0 0 0,1 0 0 0 0,0 1 0 0 0,0-1 0 0 0,1 0 0 0 0,0 0 0 0 0,0 1 0 0 0,0 0 0 0 0,1 0 0 0 0,-1 0 0 0 0,1 0 0 0 0,-1 1 0 0 0,1-1 0 0 0,-1 1 0 0 0,1 0 0 0 0,-1 0 0 0 0,1 0 0 0 0,-1 1 0 0 0,3 0 0 0 0,9 1-12 0 0,0 1 0 0 0,0 1-1 0 0,0 0 1 0 0,-1 1-1 0 0,5 3 13 0 0,-6-2 16 0 0,0-1 0 0 0,-1-1-1 0 0,2 0 1 0 0,-1-1 0 0 0,0 0 0 0 0,1-1-1 0 0,6 0-15 0 0,-14-2 1 0 0,-1 0 1 0 0,0 0-1 0 0,0 0 0 0 0,1 0 0 0 0,-1-1 1 0 0,0 0-1 0 0,0 0 0 0 0,1 0 0 0 0,-1-1 1 0 0,0 1-1 0 0,0-1 0 0 0,1-1-1 0 0,5-2 53 0 0,-7 3-4 0 0,0 0 0 0 0,0 0 0 0 0,0-1 0 0 0,0 1 0 0 0,3-4-49 0 0,-6 5-10 0 0,0 0-1 0 0,0-1 1 0 0,0 1 0 0 0,0 0 0 0 0,0-1 0 0 0,0 1 0 0 0,0-1-1 0 0,0 1 1 0 0,-1-1 0 0 0,1 1 0 0 0,0-1 0 0 0,-1 1 0 0 0,0-1-1 0 0,1 0 1 0 0,-1 1 0 0 0,0-1 0 0 0,0 0 0 0 0,0-1 10 0 0,0-1 148 0 0,0 0 1 0 0,-1 0 0 0 0,1 0 0 0 0,-1 0-1 0 0,0 0 1 0 0,0 0 0 0 0,0 0-1 0 0,-1 0 1 0 0,-1-3-149 0 0,2 5-11 0 0,0 0 0 0 0,0 0 0 0 0,0 1 1 0 0,-1-1-1 0 0,1 0 0 0 0,0 1 0 0 0,-1-1 0 0 0,1 1 0 0 0,-1-1 0 0 0,0 1 1 0 0,0 0-1 0 0,1-1 0 0 0,-1 1 0 0 0,0 0 0 0 0,0 0 0 0 0,0 1 0 0 0,0-1 1 0 0,0 0-1 0 0,-1 0 11 0 0,0 1-17 0 0,0-1 0 0 0,1 1 0 0 0,-1 0 1 0 0,0 0-1 0 0,0 0 0 0 0,1 0 0 0 0,-1 1 0 0 0,0-1 1 0 0,1 1-1 0 0,-1-1 0 0 0,0 1 0 0 0,1 0 1 0 0,-1 0-1 0 0,1 0 0 0 0,-1 0 0 0 0,1 1 0 0 0,-1-1 1 0 0,1 1-1 0 0,0-1 0 0 0,0 1 0 0 0,0 0 1 0 0,0 0-1 0 0,0 0 0 0 0,0 0 17 0 0,1 0-50 0 0,0-1 1 0 0,0 1-1 0 0,0 0 0 0 0,0 0 1 0 0,0 0-1 0 0,1 0 1 0 0,-1 0-1 0 0,1-1 0 0 0,-1 1 1 0 0,1 1 49 0 0,-2 4-115 0 0,2-5 105 0 0,-1 0-1 0 0,1 0 1 0 0,-1 0-1 0 0,1 0 0 0 0,0 0 1 0 0,0 0-1 0 0,0 0 1 0 0,0 0-1 0 0,0 0 0 0 0,0 0 1 0 0,1 0-1 0 0,-1 0 1 0 0,1 0-1 0 0,-1 0 0 0 0,2 2 11 0 0,14 28 155 0 0,-6-17-175 0 0,-8-11 21 0 0,1 0-1 0 0,0 0 1 0 0,0 0 0 0 0,1 0-1 0 0,-1 0 1 0 0,1-1-1 0 0,0 0 1 0 0,0 0-1 0 0,0 0 1 0 0,0 0 0 0 0,0 0-1 0 0,1-1 1 0 0,-1 0-1 0 0,1 0 1 0 0,1 0-1 0 0,7 3-305 0 0,0-1 0 0 0,0-1-1 0 0,0 0 1 0 0,1-1 0 0 0,1-1 305 0 0,13 0-859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5:03.4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85 277 13560 0 0,'-13'8'1448'0'0,"-1"5"-1380"0"0,12-11-54 0 0,0-1 1 0 0,0 1 0 0 0,0-1 0 0 0,0 1 0 0 0,1 0 0 0 0,-1-1 0 0 0,1 1 0 0 0,-1 0 0 0 0,1 0 0 0 0,0 0 0 0 0,-1 2-15 0 0,-9 18 185 0 0,6-12-66 0 0,1-1 1 0 0,-1 1-1 0 0,2 0 1 0 0,0 0-1 0 0,-2 5-119 0 0,5-12 4 0 0,-1 0-1 0 0,1 0 1 0 0,0-1-1 0 0,0 1 1 0 0,0 0-1 0 0,0 0 1 0 0,0-1-1 0 0,1 1 1 0 0,-1 0-1 0 0,1-1 1 0 0,0 1-1 0 0,0-1 0 0 0,0 1 1 0 0,0 0-1 0 0,0-1 1 0 0,0 0-1 0 0,1 1 1 0 0,-1-1-1 0 0,1 0 1 0 0,0 0-1 0 0,-1 0 1 0 0,1 0-1 0 0,1 1-3 0 0,-1-2 40 0 0,0 1-1 0 0,0-1 1 0 0,0 0-1 0 0,0 0 1 0 0,0 0-1 0 0,1-1 1 0 0,-1 1-1 0 0,0 0 1 0 0,0-1-1 0 0,0 0 1 0 0,1 1-1 0 0,-1-1 1 0 0,0 0-1 0 0,1 0 1 0 0,-1 0-1 0 0,0-1 1 0 0,0 1-1 0 0,1 0 1 0 0,-1-1-1 0 0,0 1 1 0 0,0-1-1 0 0,0 0 1 0 0,1 0-40 0 0,6-3 233 0 0,0 0 1 0 0,1 0-1 0 0,-2-1 1 0 0,6-3-234 0 0,-6 2 76 0 0,0 0 1 0 0,0 0-1 0 0,-1-1 1 0 0,0 0-1 0 0,0 0 1 0 0,-1 0-1 0 0,0-1 1 0 0,0 0-1 0 0,-1-1 1 0 0,0 1-1 0 0,3-6-76 0 0,-7 10 55 0 0,0 1 0 0 0,0 0 0 0 0,0 0 0 0 0,-1 0 0 0 0,1-1 0 0 0,-1 1 1 0 0,0 0-1 0 0,0-1 0 0 0,0 1 0 0 0,0 0 0 0 0,0-1 0 0 0,-1 1 0 0 0,0 0 0 0 0,0-3-55 0 0,0 3 38 0 0,0 1-1 0 0,0 0 1 0 0,0 0 0 0 0,0 0 0 0 0,0 0-1 0 0,-1 0 1 0 0,1 0 0 0 0,-1 0-1 0 0,1 0 1 0 0,-1 1 0 0 0,0-1 0 0 0,0 1-1 0 0,0-1 1 0 0,1 1 0 0 0,-1 0 0 0 0,-1-1-1 0 0,1 1 1 0 0,0 0 0 0 0,0 0-1 0 0,-2 0-37 0 0,0 0 35 0 0,1-1 19 0 0,0 1-1 0 0,-1 0 0 0 0,1 0 0 0 0,-1 1 1 0 0,1-1-1 0 0,-1 1 0 0 0,1 0 1 0 0,-2-1-54 0 0,4 2 7 0 0,-1-1 0 0 0,1 0 0 0 0,-1 0 0 0 0,1 1 1 0 0,-1-1-1 0 0,1 1 0 0 0,0 0 0 0 0,-1-1 0 0 0,1 1 1 0 0,0 0-1 0 0,0 0 0 0 0,-1-1 0 0 0,1 1 0 0 0,0 0 0 0 0,0 0 1 0 0,0 0-1 0 0,0 1 0 0 0,0-1 0 0 0,0 0 0 0 0,0 0 0 0 0,1 0 1 0 0,-1 1-1 0 0,0-1 0 0 0,1 0 0 0 0,-1 1 0 0 0,1-1-7 0 0,-2 6 0 0 0,1-6-2 0 0,1-1 0 0 0,0 1 0 0 0,0-1 0 0 0,0 1 0 0 0,0-1 0 0 0,0 1 0 0 0,0-1-1 0 0,0 1 1 0 0,0-1 0 0 0,0 1 0 0 0,0-1 0 0 0,1 1 0 0 0,-1-1 0 0 0,0 1 0 0 0,0-1-1 0 0,0 1 1 0 0,1-1 0 0 0,-1 1 0 0 0,0-1 0 0 0,0 1 0 0 0,1-1 0 0 0,-1 1 0 0 0,1-1-1 0 0,-1 0 1 0 0,0 1 0 0 0,1-1 0 0 0,-1 0 0 0 0,1 1 0 0 0,-1-1 0 0 0,1 0 0 0 0,-1 0-1 0 0,0 1 1 0 0,1-1 0 0 0,-1 0 0 0 0,1 0 0 0 0,0 0 0 0 0,-1 0 0 0 0,1 1 0 0 0,-1-1 0 0 0,1 0-1 0 0,-1 0 1 0 0,1 0 0 0 0,-1 0 0 0 0,1 0 0 0 0,0-1 2 0 0,0 1-1 0 0,11 1 41 0 0,0-1 0 0 0,0-1 0 0 0,-1 0 0 0 0,1 0 0 0 0,0-1 0 0 0,-1-1 0 0 0,1 0 0 0 0,-1-1 0 0 0,0 0 0 0 0,2-1-40 0 0,23-12-186 0 0,0-2 0 0 0,11-9 186 0 0,-37 22-160 0 0,11-8-139 0 0,-2-1 0 0 0,0-1 0 0 0,-1-1 0 0 0,16-18 299 0 0,-26 25-20 0 0,-1 0-1 0 0,0-1 1 0 0,0-1-1 0 0,-2 1 1 0 0,1-1-1 0 0,-1 0 0 0 0,0-4 21 0 0,-4 15 0 0 0,-1 0 0 0 0,0-1 0 0 0,0 1 0 0 0,1-1 0 0 0,-1 1 0 0 0,0 0 0 0 0,0-1 0 0 0,0 1 0 0 0,-1-1 0 0 0,1 1 0 0 0,0-1 0 0 0,0 2 0 0 0,0 0 0 0 0,0 0 0 0 0,0 0 0 0 0,0-1 0 0 0,0 1 0 0 0,0 0 0 0 0,0 0 0 0 0,0 0 0 0 0,-1-1 0 0 0,1 1 0 0 0,0 0 0 0 0,0 0 0 0 0,0 0 0 0 0,0 0 0 0 0,0-1 0 0 0,0 1 0 0 0,0 0 0 0 0,0 0 0 0 0,-1 0 0 0 0,1 0 0 0 0,0 0 0 0 0,0 0 0 0 0,0-1 0 0 0,0 1 0 0 0,0 0 0 0 0,-1 0 0 0 0,1 0 0 0 0,0 0 0 0 0,0 0 0 0 0,0 0 0 0 0,0 0 0 0 0,-1 0 0 0 0,1 0 0 0 0,0 0 0 0 0,0 0 0 0 0,0 0 0 0 0,-1 0 0 0 0,1 0 0 0 0,0 0 0 0 0,0 0 0 0 0,0 0 0 0 0,0 0 0 0 0,-1 0 0 0 0,1 0 0 0 0,0 0 0 0 0,0 0 0 0 0,0 0 0 0 0,0 0 0 0 0,-1 0 0 0 0,1 0 0 0 0,0 1 0 0 0,0-1 0 0 0,-5 4 0 0 0,0 3 0 0 0,0-1 0 0 0,1 1 0 0 0,0 0 0 0 0,0 0 0 0 0,1 0 0 0 0,0 1 0 0 0,0-1 0 0 0,1 1 0 0 0,-1 1 0 0 0,-2 17 0 0 0,0 1 0 0 0,2 3 0 0 0,-2 5 0 0 0,-2 31 0 0 0,2 20 0 0 0,2-11 0 0 0,-7 353 1000 0 0,10-402-665 0 0,-2 4-1450 0 0,-9-29-1857 0 0,9-1 1437 0 0</inkml:trace>
  <inkml:trace contextRef="#ctx0" brushRef="#br0" timeOffset="290.046">306 577 15664 0 0,'0'0'356'0'0,"0"0"49"0"0,0 0 21 0 0,0 0-42 0 0,13 8-236 0 0,16 1-148 0 0,-20-5 7 0 0,-1-1 0 0 0,1 0 0 0 0,0-1 0 0 0,0 0 0 0 0,2-1-7 0 0,17 0 331 0 0,-1-1 0 0 0,1-1 0 0 0,15-4-331 0 0,-11 2 42 0 0,21-5-1498 0 0,-1-2 0 0 0,32-12 1456 0 0,-78 21-61 0 0,47-14-1059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5:05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300 253 3224 0 0,'5'-3'257'0'0,"-1"0"0"0"0,0 0 1 0 0,1 0-1 0 0,-1-1 0 0 0,-1 1 0 0 0,1-1 0 0 0,0 0 1 0 0,-1 0-1 0 0,0 0 0 0 0,0-1 0 0 0,0 1 1 0 0,-1-1-1 0 0,1-1-257 0 0,15-26 6861 0 0,8-18-6861 0 0,-22 41 497 0 0,-2 7-369 0 0,-1 0 1 0 0,0-1-1 0 0,0 1 0 0 0,0 0 1 0 0,0 0-1 0 0,0-1 1 0 0,0 1-1 0 0,-1-1 1 0 0,1 1-1 0 0,-1 0 1 0 0,0-1-1 0 0,0 1 0 0 0,0-1 1 0 0,0 1-1 0 0,0-1 1 0 0,0 1-1 0 0,0-1 1 0 0,-1 1-1 0 0,0-1-128 0 0,-3-17 556 0 0,4 18-441 0 0,0 0-1 0 0,0 0 1 0 0,-1 0-1 0 0,1 0 1 0 0,0 1-1 0 0,-1-1 1 0 0,0 0-1 0 0,1 0 0 0 0,-1 0 1 0 0,0 0-1 0 0,0 0 1 0 0,0 1-1 0 0,0-1 1 0 0,0 0-1 0 0,0 1 1 0 0,-1-1-1 0 0,1 1 1 0 0,0 0-1 0 0,-1-1 1 0 0,1 1-1 0 0,-2-1-114 0 0,1 2 125 0 0,0-1 0 0 0,0 1-1 0 0,-1 0 1 0 0,1 0 0 0 0,0 0-1 0 0,0 0 1 0 0,0 1 0 0 0,-1-1 0 0 0,1 1-1 0 0,0-1 1 0 0,0 1 0 0 0,0 0 0 0 0,0-1-1 0 0,0 1-124 0 0,-1 1 205 0 0,0-1-194 0 0,0 0 0 0 0,1 0 0 0 0,0 1 0 0 0,-1-1 0 0 0,1 1 0 0 0,0 0 0 0 0,0 0 0 0 0,0 0 1 0 0,0 0-1 0 0,0 0 0 0 0,0 0 0 0 0,1 0 0 0 0,-1 0 0 0 0,1 1 0 0 0,-1 0-11 0 0,-10 13 4 0 0,6-7-4 0 0,0-1 0 0 0,0 1 0 0 0,1 1 0 0 0,0-1 0 0 0,1 1 0 0 0,0 0 0 0 0,-1 2 0 0 0,-5 20 0 0 0,-3 24 0 0 0,9-35 0 0 0,1 0 0 0 0,1 14 0 0 0,-2 12 0 0 0,4-37 0 0 0,0-1 0 0 0,0 1 0 0 0,1 0 0 0 0,0 3 0 0 0,2 26 0 0 0,-2-18 0 0 0,1 0 0 0 0,1 0 0 0 0,2 4 0 0 0,4 34 0 0 0,-2-13 0 0 0,-3-28 9 0 0,-2 1 0 0 0,1 17-9 0 0,-1-13 120 0 0,-1-21-131 0 0,0 1 0 0 0,-1-1 0 0 0,1 0 0 0 0,-1 1 0 0 0,0-1 1 0 0,0 1-1 0 0,0-1 0 0 0,0 1 0 0 0,0-1 0 0 0,-1 1 0 0 0,1-1 1 0 0,-1 1-1 0 0,1-1 0 0 0,-1 0 0 0 0,-1 3 11 0 0,2-4-223 0 0,0-1-283 0 0,-1-1-1188 0 0,-4-2-506 0 0</inkml:trace>
  <inkml:trace contextRef="#ctx0" brushRef="#br0" timeOffset="350.776">0 433 13560 0 0,'0'0'306'0'0,"0"0"46"0"0,10-10 466 0 0,-9 9-816 0 0,0 0 1 0 0,0 1 0 0 0,-1-1-1 0 0,1 0 1 0 0,0 1 0 0 0,1-1-1 0 0,-1 1 1 0 0,0-1 0 0 0,0 1-1 0 0,0-1 1 0 0,0 1 0 0 0,0 0-1 0 0,0 0 1 0 0,0 0 0 0 0,1-1-1 0 0,-1 1 1 0 0,0 0 0 0 0,0 0-1 0 0,0 1 1 0 0,0-1 0 0 0,1 0-3 0 0,2 1 28 0 0,123 6 1714 0 0,-45-1-1259 0 0,-64-5-469 0 0,12 1-10 0 0,0-2 0 0 0,29-3-4 0 0,-52 3-6 0 0,5-1-8 0 0,0-1 0 0 0,-1 0 0 0 0,1 0 0 0 0,0-1-1 0 0,-1-1 1 0 0,0 0 0 0 0,11-5 14 0 0,21-16-1120 0 0,-42 24 770 0 0,-1 1 46 0 0,0 0 261 0 0,0 0 339 0 0,1 1-212 0 0,0 0 1 0 0,0-1-1 0 0,0 1 1 0 0,0 0-1 0 0,0 0 0 0 0,-1 0 1 0 0,1 0-1 0 0,0 0 1 0 0,0 0-1 0 0,0 0 0 0 0,-1 0 1 0 0,1 0-1 0 0,-1 0 1 0 0,1 0-1 0 0,-1 0 1 0 0,1 0-1 0 0,-1 0 0 0 0,0 1 1 0 0,1-1-1 0 0,-1 0 1 0 0,0 0-1 0 0,0 1-84 0 0,0-1 46 0 0,-1 1 0 0 0,1 0 0 0 0,0-1 0 0 0,0 1 0 0 0,0-1 0 0 0,0 1 0 0 0,0 0 0 0 0,0-1 0 0 0,1 1 0 0 0,-1-1 0 0 0,0 1 0 0 0,1-1 0 0 0,-1 1 0 0 0,1 0-46 0 0,0 1 36 0 0,-1-2-7 0 0,0 1 0 0 0,0-1 0 0 0,1 0 0 0 0,-1 1 0 0 0,-1-1 0 0 0,1 0 1 0 0,0 1-1 0 0,0-1 0 0 0,0 0 0 0 0,-1 0 0 0 0,1 1 0 0 0,-1-1 0 0 0,1 0 0 0 0,-1 2-29 0 0,-4 14 320 0 0,3-1-68 0 0,1-14-232 0 0,0 0 0 0 0,1 1-1 0 0,0-1 1 0 0,0 0 0 0 0,-1 0 0 0 0,1 0 0 0 0,0 0-1 0 0,1 2-19 0 0,-1 13 0 0 0,0-17 0 0 0,0 0 0 0 0,0 1-1 0 0,0-1 1 0 0,0 0-1 0 0,0 1 1 0 0,0-1-1 0 0,0 0 1 0 0,0 1-1 0 0,0-1 1 0 0,0 0-1 0 0,1 1 1 0 0,-1-1 0 0 0,0 0-1 0 0,0 1 1 0 0,0-1-1 0 0,0 0 1 0 0,0 1-1 0 0,1-1 1 0 0,-1 0-1 0 0,0 1 1 0 0,0-1-1 0 0,0 0 1 0 0,1 0 0 0 0,-1 1 0 0 0,4-2-76 0 0,-4 0 30 0 0,11-3-644 0 0,-3 1-256 0 0</inkml:trace>
  <inkml:trace contextRef="#ctx0" brushRef="#br0" timeOffset="3853.758">381 168 11000 0 0,'0'0'498'0'0,"0"0"-3"0"0,0 0-228 0 0,1-1 206 0 0,19-7 1374 0 0,-19 7-1278 0 0,-1 1-22 0 0,7 0 2528 0 0,-7 0-4359 0 0</inkml:trace>
  <inkml:trace contextRef="#ctx0" brushRef="#br0" timeOffset="4324.865">675 134 13824 0 0,'0'0'314'0'0,"0"0"46"0"0,0 0 22 0 0,0 0-50 0 0,0 0-99 0 0,0 0 407 0 0,0 0 198 0 0,0 0 40 0 0,0 0-34 0 0,0 0-179 0 0,0 0-80 0 0,0 0-10 0 0,0 0-71 0 0,0 0-276 0 0,-20 8 1213 0 0,20-8-1506 0 0,0-1 0 0 0,-1 1-1 0 0,1 0 1 0 0,0-1 0 0 0,0 1 0 0 0,0 0-1 0 0,0-1 1 0 0,-1 1 0 0 0,1 0-1 0 0,0-1 1 0 0,0 1 0 0 0,0 0-1 0 0,0-1 1 0 0,0 1 0 0 0,0-1 0 0 0,0 1-1 0 0,0 0 1 0 0,0-1 0 0 0,0 1-1 0 0,0 0 1 0 0,1-1 0 0 0,-1 1-1 0 0,0 0 1 0 0,0-1 0 0 0,0 1-1 0 0,0 0 1 0 0,0-1 0 0 0,1 1 0 0 0,-1 0-1 0 0,0 0 1 0 0,0-1 0 0 0,0 1-1 0 0,1 0 1 0 0,-1-1 0 0 0,0 1-1 0 0,1 0 1 0 0,-1 0 0 0 0,0 0 0 0 0,0-1-1 0 0,1 1 1 0 0,-1 0 0 0 0,0 0-1 0 0,1 0 1 0 0,-1 0 65 0 0,9-4-1899 0 0</inkml:trace>
  <inkml:trace contextRef="#ctx0" brushRef="#br0" timeOffset="4678.771">803 308 8288 0 0,'-10'9'888'0'0,"-8"29"4293"0"0,14-30-4849 0 0,1 1 0 0 0,0-1 0 0 0,0 1 0 0 0,1-1 0 0 0,0 1 0 0 0,1 0 0 0 0,0 4-332 0 0,-3 9 390 0 0,2 2 58 0 0,0 0-1 0 0,2 19-447 0 0,0-35 409 0 0,2 2 104 0 0,2-13-51 0 0,6-16-192 0 0,-9 17-345 0 0,13-37-11 0 0,-11 29 173 0 0,0 1 0 0 0,1 0 1 0 0,0 0-1 0 0,0 0 0 0 0,2-2-87 0 0,4-10 174 0 0,-8 18-168 0 0,-1 0-1 0 0,0-1 1 0 0,1 1 0 0 0,0 0-1 0 0,0 0 1 0 0,0 1-1 0 0,0-1 1 0 0,0 0-1 0 0,3-2-5 0 0,4-3-42 0 0,9-6-194 0 0,-9 9 14 0 0,-7 4-5 0 0,0 0 0 0 0,0-1-1 0 0,0 1 1 0 0,1 0 0 0 0,-1 0 0 0 0,0 0 0 0 0,2 0 227 0 0,6 1-1414 0 0</inkml:trace>
  <inkml:trace contextRef="#ctx0" brushRef="#br0" timeOffset="4980.666">1174 308 11056 0 0,'-34'12'2743'0'0,"0"1"0"0"0,-10 8-2743 0 0,29-14 440 0 0,0 2 1 0 0,1 0-1 0 0,0 0 1 0 0,1 1-1 0 0,0 1 1 0 0,-2 3-441 0 0,12-11 8 0 0,1-1 0 0 0,0 1 0 0 0,0 1 0 0 0,1-1-1 0 0,-1 0 1 0 0,1 0 0 0 0,-1 1 0 0 0,1-1 0 0 0,0 1 0 0 0,0-1 0 0 0,0 1 0 0 0,1-1 0 0 0,-1 1 0 0 0,1-1 0 0 0,0 1 0 0 0,0 0 0 0 0,0-1 0 0 0,1 1 0 0 0,-1-1 0 0 0,1 1 0 0 0,0-1 0 0 0,0 1 0 0 0,0-1-1 0 0,0 1 1 0 0,2 2-8 0 0,2 3 11 0 0,2 1 0 0 0,-1-1-1 0 0,8 7-10 0 0,16 28 658 0 0,-29-42-627 0 0,0-1 0 0 0,0 0 1 0 0,0 1-1 0 0,0-1 0 0 0,0 1 1 0 0,0-1-1 0 0,0 1 0 0 0,-1 0 1 0 0,1-1-1 0 0,-1 1 0 0 0,1 0 1 0 0,-1 0-1 0 0,1-1 0 0 0,-1 1 1 0 0,0 0-1 0 0,0 0 0 0 0,0 0 0 0 0,0-1 1 0 0,0 1-1 0 0,0 0 0 0 0,-1 0-31 0 0,0 0 33 0 0,1 0-1 0 0,-1 0 0 0 0,0 0 1 0 0,0 0-1 0 0,-1-1 0 0 0,1 1 1 0 0,0 0-1 0 0,-1-1 0 0 0,1 1 0 0 0,-1-1 1 0 0,1 1-1 0 0,-1-1 0 0 0,0 0 1 0 0,0 1-1 0 0,1-1 0 0 0,-3 1-32 0 0,-3 1 24 0 0,0 1-1 0 0,0-1 0 0 0,0 0 1 0 0,-1-1-1 0 0,1 1 0 0 0,-1-2 1 0 0,-6 2-24 0 0,9-3-645 0 0,1 1 1 0 0,-1-1-1 0 0,0 0 1 0 0,1-1 0 0 0,-1 1-1 0 0,1-1 1 0 0,-1 0 0 0 0,-3-1 644 0 0,-1 0-6096 0 0</inkml:trace>
  <inkml:trace contextRef="#ctx0" brushRef="#br0" timeOffset="5221.169">1255 198 13824 0 0,'1'0'629'0'0,"3"1"-535"0"0,0-1 0 0 0,0 1 0 0 0,-1 1 0 0 0,1-1 0 0 0,-1 0 0 0 0,1 1 0 0 0,-1 0 0 0 0,1 0 0 0 0,-1 0 0 0 0,0 0 0 0 0,0 0 0 0 0,0 1 0 0 0,0-1 0 0 0,1 3-94 0 0,4 3 334 0 0,0 1 0 0 0,-1 0 0 0 0,0 1 0 0 0,-1 0 0 0 0,0 0 0 0 0,0 0 0 0 0,-1 1 0 0 0,0 0 0 0 0,-1 0 0 0 0,0 0 0 0 0,-1 0 0 0 0,0 0 0 0 0,-1 1 0 0 0,0 0 0 0 0,-1-1 0 0 0,0 1 0 0 0,-1 11-334 0 0,-1-17-12 0 0,1 4-11 0 0,-1 0-1 0 0,0-1 0 0 0,0 1 1 0 0,-1 0-1 0 0,-1-1 1 0 0,1 1-1 0 0,-2-1 1 0 0,1 1-1 0 0,-1-1 0 0 0,-5 8 24 0 0,5-12-613 0 0,0 0 0 0 0,0 1-1 0 0,-1-1 1 0 0,0-1 0 0 0,0 1-1 0 0,0-1 1 0 0,0 1 0 0 0,-4 0 613 0 0,-11 10-1877 0 0</inkml:trace>
  <inkml:trace contextRef="#ctx0" brushRef="#br0" timeOffset="5466.098">1220 397 12640 0 0,'0'0'578'0'0,"2"-1"-14"0"0,6-3-506 0 0,0 1 0 0 0,1 0 0 0 0,0 1 0 0 0,-1-1 0 0 0,1 2 0 0 0,4-1-58 0 0,12-3 254 0 0,20-4 165 0 0,0 3 0 0 0,14 0-419 0 0,36-4 98 0 0,-49 5-98 0 0,14 2 0 0 0,4-1 0 0 0,-31 2 0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5:14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15 136 15664 0 0,'-3'1'374'0'0,"2"-1"-338"0"0,1 0 0 0 0,0 0 0 0 0,-1 0 0 0 0,1 0 0 0 0,0 0 0 0 0,0 0 0 0 0,-1 0 0 0 0,1 0 0 0 0,0 0 0 0 0,0 0 0 0 0,-1-1 0 0 0,1 1 0 0 0,0 0 0 0 0,-1 0 0 0 0,1 0 0 0 0,0 0 0 0 0,0 0 0 0 0,-1 0 0 0 0,1-1 0 0 0,0 1 0 0 0,0 0 0 0 0,0 0 0 0 0,-1 0 0 0 0,1-1 0 0 0,0 1 0 0 0,0 0 0 0 0,0 0 0 0 0,0-1 0 0 0,-1 1 0 0 0,1 0 0 0 0,0 0 0 0 0,0-1 0 0 0,0 1 0 0 0,0 0 0 0 0,0 0 0 0 0,0-1 0 0 0,0 1 0 0 0,0 0-36 0 0,-4-5 497 0 0,5 5 956 0 0,9 5-204 0 0,-8-5-1227 0 0,-1 1-8 0 0,0-1 0 0 0,0 0 0 0 0,0 0 0 0 0,0 1-1 0 0,0-1 1 0 0,0 1 0 0 0,0-1 0 0 0,0 1 0 0 0,0-1 0 0 0,0 1 0 0 0,0 0 0 0 0,0 0-1 0 0,0-1 1 0 0,-1 1 0 0 0,1 0 0 0 0,0 0 0 0 0,-1 0 0 0 0,1 0 0 0 0,0 0-1 0 0,-1 0 1 0 0,1 0 0 0 0,-1 0 0 0 0,1 0 0 0 0,-1 0 0 0 0,0 0 0 0 0,1 0 0 0 0,-1 0-1 0 0,0 0-13 0 0,0 1 18 0 0,1-1 0 0 0,0 1 1 0 0,-1-1-1 0 0,1 1 0 0 0,0-1 0 0 0,-1 1 0 0 0,1-1 0 0 0,0 1 0 0 0,0-1 0 0 0,0 0 0 0 0,0 0 0 0 0,1 1 0 0 0,-1-1-18 0 0,0 0 17 0 0,0 0 1 0 0,1 0-1 0 0,-1 0 0 0 0,-1 1 1 0 0,1-1-1 0 0,0 0 0 0 0,0 0 1 0 0,0 1-1 0 0,-1-1 0 0 0,1 0 1 0 0,0 2-18 0 0,1 13 203 0 0,-1-13-138 0 0,-1 0 0 0 0,1 0 0 0 0,-1 0 0 0 0,1 0 0 0 0,0 0 0 0 0,0-1 1 0 0,1 1-1 0 0,0 2-65 0 0,-1-4 17 0 0,1 3 78 0 0,0 0 0 0 0,1 0 0 0 0,-1-1 0 0 0,-1 1 0 0 0,1 1 0 0 0,-1-1 0 0 0,1 0 0 0 0,-1 0 0 0 0,0 0 0 0 0,-1 1 1 0 0,1-1-1 0 0,-1 0 0 0 0,0 1 0 0 0,0 4-95 0 0,0-6 2 0 0,0 1 1 0 0,0 0 0 0 0,1-1-1 0 0,-1 1 1 0 0,1 0 0 0 0,0-1 0 0 0,0 1-1 0 0,0-1 1 0 0,1 3-3 0 0,0-2-23 0 0,0 0 0 0 0,-1 1 0 0 0,0-1 0 0 0,0 1-1 0 0,0-1 1 0 0,-1 1 0 0 0,1 0 23 0 0,-1 4-82 0 0,1-1 0 0 0,0 0-1 0 0,0 0 1 0 0,1-1 0 0 0,0 1 0 0 0,1 0-1 0 0,1 2 83 0 0,-4-8 0 0 0,1-1 1 0 0,-1 1-1 0 0,0-1 0 0 0,0 1 0 0 0,1 0 0 0 0,-1-1 0 0 0,0 1 0 0 0,0-1 0 0 0,-1 1 1 0 0,1 1-1 0 0,0-2 6 0 0,0 0 1 0 0,-1 0-1 0 0,1 1 1 0 0,0-1-1 0 0,0 0 1 0 0,0 0 0 0 0,1 1-1 0 0,-1-1 1 0 0,0 0-1 0 0,0 0 1 0 0,1 1-1 0 0,-1-1 1 0 0,1 1-7 0 0,4 5 44 0 0,-5-7-40 0 0,1 0 0 0 0,-1 0 0 0 0,1 1 0 0 0,-1-1 0 0 0,0 0 0 0 0,1 0 0 0 0,-1 1 0 0 0,0-1 0 0 0,1 0 0 0 0,-1 1 0 0 0,0-1 0 0 0,0 1 0 0 0,0-1 0 0 0,1 0 0 0 0,-1 1 0 0 0,0-1 0 0 0,0 1 0 0 0,0-1 0 0 0,0 0 0 0 0,1 1 1 0 0,-1-1-1 0 0,0 1 0 0 0,0-1 0 0 0,0 1 0 0 0,0-1 0 0 0,0 1 0 0 0,0-1 0 0 0,0 0 0 0 0,-1 1 0 0 0,1-1 0 0 0,0 1 0 0 0,0-1 0 0 0,0 1 0 0 0,0-1 0 0 0,0 0 0 0 0,-1 1 0 0 0,1-1 0 0 0,0 0 0 0 0,0 1 0 0 0,-1-1 0 0 0,1 1 0 0 0,0-1 0 0 0,-1 0 0 0 0,1 0 0 0 0,0 1 0 0 0,-1-1 0 0 0,1 0 0 0 0,0 1 0 0 0,-1-1-4 0 0,-1 1-21 0 0,1 0 0 0 0,-1 0 0 0 0,1 0 0 0 0,-1-1 0 0 0,0 1 0 0 0,1 0 0 0 0,-1-1 0 0 0,0 1 0 0 0,1-1-1 0 0,-1 1 1 0 0,0-1 0 0 0,0 0 0 0 0,0 0 0 0 0,1 0 0 0 0,-3 0 21 0 0,1 0-237 0 0,3-1 107 0 0,0 1 0 0 0,0-1 0 0 0,0 1-1 0 0,0-1 1 0 0,0 1 0 0 0,0-1 0 0 0,0 1 0 0 0,0-1 0 0 0,0 1 0 0 0,0-1 0 0 0,0 0 0 0 0,0 1-1 0 0,0-1 1 0 0,-1 1 0 0 0,1-1 0 0 0,0 1 0 0 0,0-1 0 0 0,-1 1 0 0 0,1 0 0 0 0,0-1-1 0 0,-1 1 1 0 0,1-1 0 0 0,0 1 0 0 0,-1 0 0 0 0,1-1 0 0 0,-1 1 0 0 0,1 0 130 0 0,-6-3-629 0 0,5 3 486 0 0,0-1-1 0 0,0 1 1 0 0,0 0-1 0 0,0-1 1 0 0,0 1-1 0 0,0-1 1 0 0,1 1 0 0 0,-1-1-1 0 0,0 0 1 0 0,0 1-1 0 0,0-1 1 0 0,0 0-1 0 0,1 1 1 0 0,-1-1-1 0 0,0 0 1 0 0,1 0-1 0 0,-1 0 1 0 0,1 0-1 0 0,-1 0 1 0 0,1 0 0 0 0,-1-1 143 0 0,4-11-1956 0 0</inkml:trace>
  <inkml:trace contextRef="#ctx0" brushRef="#br0" timeOffset="998.726">149 197 3224 0 0,'36'-7'240'0'0,"-35"6"-235"0"0,0 1 1 0 0,0 0-1 0 0,0 0 0 0 0,-1-1 1 0 0,1 1-1 0 0,0 0 0 0 0,0-1 1 0 0,0 1-1 0 0,0-1 0 0 0,-1 1 1 0 0,1-1-1 0 0,0 0 0 0 0,0 1 1 0 0,-1-1-1 0 0,1 0 1 0 0,0 1-1 0 0,-1-1 0 0 0,1 0 1 0 0,-1 0-1 0 0,1 0 0 0 0,-1 0 1 0 0,0 1-1 0 0,1-1 0 0 0,-1-1-5 0 0,7-8 1599 0 0,4 3 1039 0 0,-10 7-2466 0 0,0-1 0 0 0,-1 1-1 0 0,1 0 1 0 0,0 0 0 0 0,0-1 0 0 0,-1 1-1 0 0,1-1 1 0 0,0 1 0 0 0,-1-1-1 0 0,1 1 1 0 0,0-1 0 0 0,-1 1-1 0 0,1-1 1 0 0,-1 0 0 0 0,1 1 0 0 0,-1-1-1 0 0,1 0 1 0 0,-1 1 0 0 0,1-1-1 0 0,-1 0 1 0 0,0 0 0 0 0,1 1 0 0 0,-1-1-1 0 0,0 0-171 0 0,12-2 1576 0 0,-5 1-1098 0 0,-1 1 1 0 0,1 1-1 0 0,0-1 0 0 0,0 1 0 0 0,0 0 1 0 0,0 1-1 0 0,-1 0 0 0 0,1 0 0 0 0,5 2-478 0 0,-9-2 187 0 0,0 0 0 0 0,0 0 0 0 0,0 1 1 0 0,-1 0-1 0 0,1-1 0 0 0,2 3-187 0 0,-1-1 146 0 0,-3-2-105 0 0,0 0 0 0 0,0 0 0 0 0,0 0 0 0 0,0 0 0 0 0,-1 0 0 0 0,1 0 0 0 0,0 0 0 0 0,0 1 0 0 0,-1-1 0 0 0,1 0 0 0 0,-1 0 0 0 0,1 1 0 0 0,-1-1 0 0 0,0 0-1 0 0,1 1 1 0 0,-1-1 0 0 0,0 1 0 0 0,0 0-41 0 0,5 15 442 0 0,-5-15-408 0 0,0-1-1 0 0,1 1 1 0 0,-1 0 0 0 0,0 0-1 0 0,0 0 1 0 0,0-1-1 0 0,0 1 1 0 0,0 0 0 0 0,0 0-1 0 0,0 0 1 0 0,-1-1 0 0 0,1 1-1 0 0,-1 0 1 0 0,1 0-1 0 0,-1-1 1 0 0,0 1 0 0 0,0 0-1 0 0,0-1 1 0 0,1 1 0 0 0,-1-1-1 0 0,-1 1 1 0 0,1-1-1 0 0,0 0 1 0 0,-1 1-34 0 0,-2 4 71 0 0,-2-1 1 0 0,1 0-1 0 0,-1 0 1 0 0,1 0-1 0 0,-4 2-71 0 0,-22 12 735 0 0,-1 0-1 0 0,-17 6-734 0 0,45-23-86 0 0,1-1 0 0 0,-2 1-1 0 0,1-1 1 0 0,0 0-1 0 0,0 0 1 0 0,0-1 0 0 0,0 1-1 0 0,-1-1 1 0 0,-2 0 86 0 0,-6-3-580 0 0,11 2 724 0 0,2 1 69 0 0,0 0 13 0 0,-2-2-50 0 0,-4-4-366 0 0,6 6 179 0 0,0 0 1 0 0,0-1-1 0 0,0 1 1 0 0,0 0-1 0 0,0 0 1 0 0,-1 0-1 0 0,1 0 1 0 0,0-1-1 0 0,0 1 1 0 0,0 0-1 0 0,0 0 1 0 0,0 0-1 0 0,0 0 1 0 0,0-1-1 0 0,0 1 1 0 0,1 0-1 0 0,-1 0 1 0 0,0 0-1 0 0,0 0 1 0 0,0 0-1 0 0,0-1 1 0 0,0 1-1 0 0,0 0 1 0 0,0 0-1 0 0,0 0 1 0 0,0 0-1 0 0,0 0 1 0 0,0-1-1 0 0,1 1 1 0 0,-1 0-1 0 0,0 0 1 0 0,0 0-1 0 0,0 0 1 0 0,0 0-1 0 0,0 0 1 0 0,1 0-1 0 0,-1 0 1 0 0,0-1-1 0 0,0 1 1 0 0,0 0-1 0 0,0 0 1 0 0,0 0-1 0 0,1 0 1 0 0,-1 0-1 0 0,0 0 1 0 0,0 0-1 0 0,0 0 1 0 0,0 0-1 0 0,1 0 1 0 0,-1 0 10 0 0,4-1-5 0 0,1 1 1 0 0,0-1-1 0 0,0 1 0 0 0,0 0 1 0 0,-1 0-1 0 0,1 1 0 0 0,0-1 1 0 0,0 1-1 0 0,2 1 5 0 0,46 14 6 0 0,-23-6-9 0 0,6 0 3 0 0,36 5 0 0 0,-66-15 0 0 0,0 0 0 0 0,1-1 0 0 0,-1 1 0 0 0,0-1 0 0 0,0-1 0 0 0,0 1 0 0 0,0-1 0 0 0,1 0 0 0 0,-1 0 0 0 0,11-4 0 0 0,-1-1 0 0 0,-1-1 0 0 0,1 0 0 0 0,12-9 0 0 0,-14 8 0 0 0,-8 6 0 0 0,-1-1 0 0 0,0 0 0 0 0,0-1 0 0 0,1 0 0 0 0,15-14 0 0 0,-16 16 0 0 0,-1 1 0 0 0,-1-1 0 0 0,1 1 0 0 0,-1-1 0 0 0,0 0 0 0 0,0 1 0 0 0,0-2 0 0 0,0 1 0 0 0,-1 0 0 0 0,1 0 0 0 0,-1-1 0 0 0,0 1 0 0 0,1-2 0 0 0,11-19 0 0 0,-12 22 0 0 0,0-1 0 0 0,0 0 0 0 0,0 0 0 0 0,-1 0 0 0 0,1 0 0 0 0,-1 0 0 0 0,0 0 0 0 0,1 0 0 0 0,-2 0 0 0 0,1 0 0 0 0,0-1 0 0 0,0 0 0 0 0,5-30 0 0 0,-4 27 20 0 0,-1-1 0 0 0,1 1-1 0 0,-1 0 1 0 0,-1 0 0 0 0,1-1 0 0 0,-1 1 0 0 0,-1-7-20 0 0,-1-1 200 0 0,1 10-139 0 0,0 1-1 0 0,1-1 1 0 0,-1 1-1 0 0,-1-1 1 0 0,1 1-1 0 0,-1-1 1 0 0,-1-2-61 0 0,3 7 3 0 0,0 0 0 0 0,-1-1 0 0 0,1 1 0 0 0,0 0 0 0 0,0-1 0 0 0,0 1 0 0 0,0 0-1 0 0,-1-1 1 0 0,1 1 0 0 0,0 0 0 0 0,0-1 0 0 0,0 1 0 0 0,0-1 0 0 0,0 1 0 0 0,0 0 0 0 0,0-1 0 0 0,0 1 0 0 0,0 0 0 0 0,0-1 0 0 0,0 1 0 0 0,0-1 0 0 0,0 1-1 0 0,0 0 1 0 0,0-1 0 0 0,1 1 0 0 0,-1 0 0 0 0,0-1 0 0 0,0 1 0 0 0,0 0 0 0 0,0-1 0 0 0,1 1 0 0 0,-1 0 0 0 0,0 0 0 0 0,0-1 0 0 0,1 1 0 0 0,-1 0 0 0 0,0 0-1 0 0,1-1 1 0 0,-1 1 0 0 0,0 0-3 0 0,1-1 64 0 0,-1 1 0 0 0,-1 2 2 0 0,-2 1-63 0 0,1 1 0 0 0,-1-1 0 0 0,1 1 1 0 0,0 0-1 0 0,0 0 0 0 0,0 0 0 0 0,1 0 0 0 0,-1 0 1 0 0,0 4-4 0 0,-10 23-39 0 0,11-28 39 0 0,0-1 0 0 0,1 1 0 0 0,-1-1 0 0 0,0 1 0 0 0,1-1 0 0 0,0 1 0 0 0,-1-1 0 0 0,1 1 0 0 0,0 0 0 0 0,0-1 0 0 0,1 3 0 0 0,-1-2 0 0 0,0 0 0 0 0,0 0 0 0 0,0 1 0 0 0,0-1 0 0 0,-1 0 0 0 0,1 0 0 0 0,-2 3 0 0 0,2-6 1 0 0,-1 4 10 0 0,-1-1 0 0 0,1 1 0 0 0,0 0 0 0 0,0 0 1 0 0,0 0-1 0 0,0 0 0 0 0,1 0 0 0 0,-1 0 1 0 0,1 0-1 0 0,0 0 0 0 0,0 0 0 0 0,1 0 0 0 0,-1 0 1 0 0,2 3-12 0 0,3 17 336 0 0,-5-19-306 0 0,1 0-1 0 0,0 0 1 0 0,0 0-1 0 0,1 0 0 0 0,0-1 1 0 0,-1 1-1 0 0,2 0-29 0 0,4 18-412 0 0,-7-21 400 0 0,1 1 0 0 0,-1-1 0 0 0,1 1 0 0 0,0-1 0 0 0,0 1 0 0 0,0-1 0 0 0,0 0 0 0 0,0 0 0 0 0,0 0 0 0 0,1 1 0 0 0,0-1 12 0 0,3 5 193 0 0,-3-6-165 0 0,-1 1 1 0 0,0 0 0 0 0,0-1-1 0 0,1 1 1 0 0,0-1 0 0 0,-1 1-1 0 0,1-1 1 0 0,-1 0 0 0 0,1 1-1 0 0,0-1 1 0 0,0 0-1 0 0,0 0 1 0 0,0-1 0 0 0,0 1-1 0 0,0 0 1 0 0,0 0 0 0 0,0-1-1 0 0,2 1-28 0 0,3-3-26 0 0,3-5 31 0 0,-1 0 1 0 0,0 0 0 0 0,0-1 0 0 0,0 0-1 0 0,-1 0 1 0 0,-1-1 0 0 0,1 0 0 0 0,1-4-6 0 0,-3 6 12 0 0,5-9-12 0 0,-9 12 0 0 0,0 0 0 0 0,0 1 0 0 0,1 0 0 0 0,0-1 0 0 0,2-1 0 0 0,29-33-342 0 0,-33 37 346 0 0,-1 1 0 0 0,0 0-1 0 0,0-1 0 0 0,1 1 1 0 0,-1-1-1 0 0,0 1 1 0 0,0 0-1 0 0,1-1 0 0 0,-1 1 1 0 0,1 0-1 0 0,-1 0 0 0 0,0-1 1 0 0,1 1-1 0 0,-1 0 1 0 0,0 0-1 0 0,1 0 0 0 0,-1-1 1 0 0,1 1-1 0 0,-1 0 0 0 0,1 0 1 0 0,-1 0-1 0 0,0 0 1 0 0,1 0-1 0 0,-1 0 0 0 0,1 0 1 0 0,-1 0-1 0 0,1 0 0 0 0,-1 0 1 0 0,1 0-1 0 0,-1 0 1 0 0,1 0-1 0 0,-1 0-3 0 0,1 0-3 0 0,0 1 1 0 0,0-1 0 0 0,-1 0-1 0 0,1 1 1 0 0,0-1-1 0 0,0 1 1 0 0,0-1-1 0 0,-1 1 1 0 0,1-1-1 0 0,0 1 1 0 0,-1-1-1 0 0,1 1 1 0 0,0 0-1 0 0,-1-1 1 0 0,1 1-1 0 0,-1 0 1 0 0,1 0-1 0 0,-1-1 1 0 0,1 1-1 0 0,-1 0 3 0 0,7 18-495 0 0,-3-5 469 0 0,0 0 0 0 0,1-1 0 0 0,5 9 26 0 0,-7-14-528 0 0,0-4 690 0 0,0 0 0 0 0,0 0 0 0 0,0-1 0 0 0,1 1 0 0 0,-1-1 0 0 0,1 0 0 0 0,0 1 0 0 0,4 1-162 0 0,-3-1 72 0 0,-5-4-71 0 0,1 1-1 0 0,-1-1 1 0 0,1 1-1 0 0,-1-1 1 0 0,0 0-1 0 0,1 1 1 0 0,-1-1 0 0 0,1 0-1 0 0,-1 1 1 0 0,1-1-1 0 0,-1 0 1 0 0,1 0-1 0 0,-1 1 1 0 0,1-1-1 0 0,-1 0 1 0 0,1 0-1 0 0,-1 0 1 0 0,1 0-1 0 0,-1 0 1 0 0,1 0 0 0 0,-1 0-1 0 0,1 0 1 0 0,-1 0-1 0 0,1 0 1 0 0,0 0-1 0 0,-1 0 1 0 0,1 0-1 0 0,-1 0 0 0 0,2-1 1 0 0,-1 1-1 0 0,0 1 0 0 0,-1-1 0 0 0,1 0 0 0 0,0 0 0 0 0,-1 0 0 0 0,1 0 0 0 0,0 0 0 0 0,-1 0 0 0 0,1-1 0 0 0,0 1 0 0 0,-1 0 0 0 0,1 0 0 0 0,0 0 0 0 0,-1-1 0 0 0,1 1 0 0 0,0 0 0 0 0,-1-1 0 0 0,1 1 0 0 0,-1 0 0 0 0,1-1 0 0 0,-1 1 0 0 0,1-1 0 0 0,-1 1 0 0 0,1-1 0 0 0,-1 1 0 0 0,1-1 0 0 0,-1 1 0 0 0,1-1 0 0 0,-1 1 0 0 0,0-1 0 0 0,1 0 0 0 0,-1 1 0 0 0,0-1 0 0 0,0 0 0 0 0,9-7 0 0 0,-9 8 0 0 0,1 0 0 0 0,-1-1 0 0 0,1 1 0 0 0,-1 0 0 0 0,1-1 0 0 0,-1 1 0 0 0,1 0 0 0 0,-1-1 0 0 0,1 1 0 0 0,-1-1 0 0 0,1 1 0 0 0,-1-1 0 0 0,0 0 0 0 0,1 1 0 0 0,-1-1 0 0 0,0 1 0 0 0,1-1 0 0 0,-1 1 0 0 0,0-1 0 0 0,0 0 0 0 0,0 1 0 0 0,0-1 0 0 0,1 0 0 0 0,8-40 11 0 0,-9 34 1 0 0,1 0-1 0 0,1 0 1 0 0,-1 0 0 0 0,1 0 0 0 0,0 0-1 0 0,1 0 1 0 0,0 1 0 0 0,0-1 0 0 0,0 1-1 0 0,2-3-11 0 0,-4 8-8 0 0,0 1 0 0 0,0-1 0 0 0,-1 1 0 0 0,1 0 0 0 0,0-1 0 0 0,0 1 0 0 0,0 0 0 0 0,-1-1 0 0 0,1 1 0 0 0,0 0 0 0 0,0 0 0 0 0,0 0 0 0 0,0 0 0 0 0,0 0-1 0 0,0 0 1 0 0,-1 0 0 0 0,1 0 0 0 0,0 0 0 0 0,0 0 8 0 0,0 0-7 0 0,0 0-1 0 0,-1 0 1 0 0,1 0 0 0 0,0 0-1 0 0,-1 0 1 0 0,1 0-1 0 0,0 1 1 0 0,-1-1-1 0 0,1 0 1 0 0,-1 0-1 0 0,1 0 1 0 0,0 1 0 0 0,-1-1-1 0 0,1 0 1 0 0,-1 1-1 0 0,1-1 1 0 0,-1 1-1 0 0,1-1 1 0 0,-1 0 0 0 0,1 1-1 0 0,-1-1 1 0 0,1 1-1 0 0,-1 0 8 0 0,1 0-9 0 0,-1 1 0 0 0,0-1-1 0 0,1 1 1 0 0,0-1-1 0 0,-1 0 1 0 0,1 1 0 0 0,0-1-1 0 0,-1 0 1 0 0,1 1 0 0 0,0-1-1 0 0,0 0 1 0 0,0 0 0 0 0,1 1 9 0 0,9 14-83 0 0,-4-7 83 0 0,-1 0 0 0 0,1 0 0 0 0,4 3 0 0 0,-9-10 0 0 0,1 1 0 0 0,0 0 0 0 0,1 0 0 0 0,-1 0 0 0 0,1 0 0 0 0,0 0 0 0 0,0-1 0 0 0,0 1 0 0 0,0-1 0 0 0,0 0 0 0 0,1 0 0 0 0,-1-1 0 0 0,0 1 0 0 0,4 0 0 0 0,-6-2-34 0 0,0 0 0 0 0,0 1 0 0 0,0-1 0 0 0,0 0 0 0 0,0 0 0 0 0,-1 0 0 0 0,1 0 0 0 0,0 0 0 0 0,1-1 34 0 0,10 0-3418 0 0,-5 1-3697 0 0</inkml:trace>
  <inkml:trace contextRef="#ctx0" brushRef="#br0" timeOffset="1667.672">1410 75 13824 0 0,'0'0'629'0'0,"1"0"-12"0"0,1-2-393 0 0,-7 2-112 0 0,4 0 335 0 0,-12 6 1325 0 0,11-4-1717 0 0,0 0 1 0 0,0 1-1 0 0,1 0 1 0 0,-1-1-1 0 0,0 1 1 0 0,1 0-1 0 0,0 0 0 0 0,0 0 1 0 0,0 0-1 0 0,0 0 1 0 0,0 0-1 0 0,0 0 1 0 0,1 0-1 0 0,0 0 1 0 0,-1 0-1 0 0,1 0 1 0 0,0 0-1 0 0,1 1 0 0 0,-1-1 1 0 0,0 0-1 0 0,1 0 1 0 0,0 0-1 0 0,0 0 1 0 0,0 0-1 0 0,0 0 1 0 0,0 0-1 0 0,0 0 1 0 0,1-1-1 0 0,0 1 1 0 0,-1 0-1 0 0,1-1 0 0 0,2 2-55 0 0,9 15-4 0 0,-12-17 13 0 0,1 1 0 0 0,-1-1 0 0 0,1 1-1 0 0,0-1 1 0 0,0 0 0 0 0,0 0 0 0 0,0 0-1 0 0,0 0 1 0 0,1 0-9 0 0,29 26 1389 0 0,-15-17-879 0 0,-14-9-520 0 0,0-1-1 0 0,-1 1 1 0 0,1-1 0 0 0,-1 1 0 0 0,1 0 0 0 0,-1 0 0 0 0,0 0 0 0 0,0 0 0 0 0,1 2 10 0 0,8 8-59 0 0,-9-11 158 0 0,-1 0 1 0 0,1 1-1 0 0,0-1 0 0 0,-1 1 1 0 0,1 0-1 0 0,-1 0 0 0 0,0 0 0 0 0,0-1 1 0 0,1 1-1 0 0,-1 0 0 0 0,-1 0 1 0 0,1 1-1 0 0,0-1 0 0 0,0 0 1 0 0,-1 0-1 0 0,1 0 0 0 0,-1 1-99 0 0,3 7 489 0 0,-3-9-490 0 0,0-1 0 0 0,0 0 0 0 0,1 1 0 0 0,-1-1 0 0 0,0 1 0 0 0,0-1 0 0 0,0 1 0 0 0,0-1 0 0 0,0 1-1 0 0,0-1 1 0 0,1 1 0 0 0,-1-1 0 0 0,0 1 0 0 0,0-1 0 0 0,-1 1 0 0 0,1-1 0 0 0,0 1 0 0 0,0-1 0 0 0,0 1 0 0 0,0-1-1 0 0,0 1 1 0 0,0-1 0 0 0,-1 1 0 0 0,1-1 0 0 0,0 1 0 0 0,0-1 0 0 0,-1 1 0 0 0,1-1 0 0 0,0 0 0 0 0,-1 1 0 0 0,1-1-1 0 0,0 1 1 0 0,-1-1 0 0 0,1 0 0 0 0,-1 0 0 0 0,1 1 0 0 0,-1-1 0 0 0,1 0 0 0 0,0 0 0 0 0,-1 1 0 0 0,1-1 0 0 0,-1 0-1 0 0,1 0 1 0 0,-1 0 0 0 0,0 0 1 0 0,-9 5 0 0 0,1-1 44 0 0,0-1 0 0 0,0 0 0 0 0,0 0 0 0 0,-3 0-44 0 0,-28 3 0 0 0,36-5 0 0 0,0-1 0 0 0,0 0 0 0 0,0 0 0 0 0,0 0 0 0 0,0-1 0 0 0,0 1 0 0 0,0-1 0 0 0,0 0 0 0 0,-1-1 0 0 0,4 2 1 0 0,1 0-1 0 0,0 0 0 0 0,0 0 0 0 0,-1 0 1 0 0,1 0-1 0 0,0 0 0 0 0,0-1 0 0 0,-1 1 1 0 0,1 0-1 0 0,0 0 0 0 0,0 0 0 0 0,0-1 1 0 0,-1 1-1 0 0,1 0 0 0 0,0 0 0 0 0,0 0 1 0 0,0-1-1 0 0,0 1 0 0 0,-1 0 0 0 0,1 0 1 0 0,0-1-1 0 0,0 1 0 0 0,0 0 0 0 0,0-1 1 0 0,0 1-1 0 0,0 0 0 0 0,0 0 0 0 0,0-1 1 0 0,0 1-1 0 0,0 0 0 0 0,0-1 0 0 0,0 1 1 0 0,0 0-1 0 0,0 0 0 0 0,0-1 0 0 0,0 1 1 0 0,0 0-1 0 0,0-1 0 0 0,0 1 0 0 0,1 0 1 0 0,-1 0-1 0 0,0-1 0 0 0,0 1 0 0 0,0 0 1 0 0,0 0-1 0 0,0 0 0 0 0,1-1 0 0 0,-1 1 1 0 0,0 0-1 0 0,0 0 0 0 0,1-1 0 0 0,11-9 38 0 0,-11 9-25 0 0,17-13 83 0 0,-11 8-95 0 0,0 0-1 0 0,0 1 1 0 0,0 0 0 0 0,4-2-1 0 0,27-16-287 0 0,-25 15 133 0 0,1 0 0 0 0,7-3 154 0 0,42-18-421 0 0,-2-1 0 0 0,-1-4-1 0 0,47-35 422 0 0,-102 65 9 0 0,0 0 0 0 0,-1-1 0 0 0,0 0 0 0 0,0 0 0 0 0,0 0 0 0 0,1-2-9 0 0,-5 7 0 0 0,0 0 0 0 0,1 0 0 0 0,-1 0 0 0 0,0-1 1 0 0,0 1-1 0 0,0 0 0 0 0,1 0 0 0 0,-1-1 0 0 0,0 1 1 0 0,0 0-1 0 0,0 0 0 0 0,0-1 0 0 0,1 1 1 0 0,-1 0-1 0 0,0 0 0 0 0,0-1 0 0 0,0 1 0 0 0,0 0 1 0 0,0-1-1 0 0,0 1 0 0 0,0 0 0 0 0,0-1 0 0 0,0 1 1 0 0,0 0-1 0 0,0-1 0 0 0,0 1 0 0 0,0 0 0 0 0,0-1 1 0 0,0 1-1 0 0,0 0 0 0 0,0 0 0 0 0,0-1 0 0 0,0 1 1 0 0,-1 0-1 0 0,1-1 0 0 0,0 1 0 0 0,0 0 0 0 0,0 0 1 0 0,-1-1-1 0 0,1 1 0 0 0,0 0 0 0 0,0 0 0 0 0,0-1 1 0 0,-1 1-1 0 0,1 0 0 0 0,0 0 0 0 0,0 0 0 0 0,-1 0 1 0 0,1-1-1 0 0,0 1 0 0 0,-1 0 0 0 0,1 0 0 0 0,0 0 1 0 0,-1 0-1 0 0,-12 0 53 0 0,3 4-81 0 0,-1 1-1 0 0,1 0 1 0 0,0 1 0 0 0,0 0 0 0 0,1 0 0 0 0,-1 1 0 0 0,1 1 0 0 0,1-1 0 0 0,0 1 0 0 0,0 1 0 0 0,0-1 0 0 0,1 2 0 0 0,0-1-1 0 0,1 1 1 0 0,-2 3 28 0 0,6-8 0 0 0,0-1 0 0 0,1 0 0 0 0,0 1 0 0 0,0-1 0 0 0,0 1 0 0 0,0-1 0 0 0,1 1 0 0 0,0-1 0 0 0,0 1 0 0 0,0 3 0 0 0,0 14 0 0 0,0-19 0 0 0,0 1 0 0 0,0-1 0 0 0,0 1 0 0 0,1 0 0 0 0,0-1 0 0 0,0 0 0 0 0,0 1 0 0 0,0-1 0 0 0,0 1 0 0 0,1-1 0 0 0,-1 0 0 0 0,2 2 0 0 0,0 0 0 0 0,1 0 0 0 0,-1 0 0 0 0,1 0 0 0 0,0-1 0 0 0,0 1 0 0 0,0-1 0 0 0,1 0 0 0 0,0-1 62 0 0,-1 0-1 0 0,1 0 0 0 0,0 0 0 0 0,0-1 0 0 0,1 0 0 0 0,-1 0 1 0 0,5 1-62 0 0,42 9 1138 0 0,-34-9-894 0 0,19 3-466 0 0,1-2 0 0 0,2-1 222 0 0,51 6-695 0 0,-54-4-1030 0 0,1-1-5653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3:23.963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5 1256 4144 0 0,'0'0'206'0'0,"-1"0"0"0"0,1 0 1 0 0,0 0-1 0 0,0 0 0 0 0,0 0 1 0 0,0 0-1 0 0,-1 0 0 0 0,1 0 0 0 0,0 0 1 0 0,0 0-1 0 0,0 0 0 0 0,0 0 1 0 0,-1 0-1 0 0,1 0 0 0 0,0 1 0 0 0,0-1 1 0 0,0 0-1 0 0,0 0 0 0 0,0 0 1 0 0,-1 0-1 0 0,1 0 0 0 0,0 1 0 0 0,0-1 1 0 0,0 0-1 0 0,0 0 0 0 0,0 0 0 0 0,0 0 1 0 0,0 1-1 0 0,0-1 0 0 0,0 0 1 0 0,0 0-1 0 0,0 0 0 0 0,0 1 0 0 0,0-1 1 0 0,0 0-1 0 0,0 0 0 0 0,0 0 1 0 0,0 1-1 0 0,0-1-206 0 0,2 12 1534 0 0,-1-10-1536 0 0,0 0 0 0 0,0 0 0 0 0,0 0 0 0 0,0 0 0 0 0,1 0 0 0 0,-1 0 0 0 0,0 0 0 0 0,1-1 1 0 0,-1 1-1 0 0,1 0 2 0 0,1-1 66 0 0,-1 0 0 0 0,1 0 1 0 0,-1 0-1 0 0,1-1 0 0 0,-1 1 1 0 0,1-1-1 0 0,-1 1 1 0 0,1-1-1 0 0,-1 0 0 0 0,1 0 1 0 0,0 0-1 0 0,-1-1 0 0 0,1 1 1 0 0,-1-1-1 0 0,1 1 0 0 0,-1-1 1 0 0,1 0-1 0 0,-1 0 1 0 0,1 0-1 0 0,0 0-66 0 0,1-1 60 0 0,0 1 0 0 0,0 0 0 0 0,1-1 0 0 0,-1 2 0 0 0,1-1 1 0 0,0 1-61 0 0,31-2 319 0 0,0-1 1 0 0,4-3-320 0 0,48-3 297 0 0,-48 4-206 0 0,0-2 1 0 0,33-10-92 0 0,-65 15 8 0 0,12-2-8 0 0,0 1 0 0 0,-1 1 0 0 0,3 0 0 0 0,2 0 38 0 0,0-1-1 0 0,15-5-37 0 0,-25 6 53 0 0,-13 2-46 0 0,1 0 0 0 0,-1 0 0 0 0,0 0 0 0 0,0 0 0 0 0,0 0 0 0 0,0-1 0 0 0,0 1-1 0 0,1 0 1 0 0,-1-1 0 0 0,0 1 0 0 0,0-1 0 0 0,0 1 0 0 0,0-1 0 0 0,0 0 0 0 0,0 1 0 0 0,0-1-1 0 0,-1 0 1 0 0,1 0 0 0 0,0 0-7 0 0,5-5 91 0 0,-5 5-85 0 0,-1 1 0 0 0,0 0 0 0 0,0-1 0 0 0,1 1 0 0 0,-1-1-1 0 0,0 1 1 0 0,0-1 0 0 0,0 1 0 0 0,0-1 0 0 0,0 1 0 0 0,1-1 0 0 0,-1 1 0 0 0,0-1 0 0 0,0 1 0 0 0,0-1 0 0 0,0 1 0 0 0,-1-1 0 0 0,1 1 0 0 0,0-1 0 0 0,0 1 0 0 0,0-1-1 0 0,0 1 1 0 0,0-1 0 0 0,-1 1 0 0 0,1-1 0 0 0,0 1 0 0 0,0 0 0 0 0,-1-1 0 0 0,1 1 0 0 0,0-1 0 0 0,-1 1 0 0 0,1 0 0 0 0,-1-1-6 0 0,0-1 30 0 0,-21-46 777 0 0,-19-22 468 0 0,31 45-1448 0 0,0 0 1 0 0,2 0-1 0 0,1-1 1 0 0,1 0 0 0 0,1-1-1 0 0,-1-21 173 0 0,0-35 128 0 0,1 30-91 0 0,2 0-1 0 0,4-10-36 0 0,-2 27 0 0 0,0 25 4 0 0,1 0-1 0 0,0-1 1 0 0,2-7-4 0 0,15-125 117 0 0,-16 138-113 0 0,0-1 0 0 0,1 1-1 0 0,0 0 1 0 0,0-1-1 0 0,1 1 1 0 0,0 0-4 0 0,0-2 18 0 0,0 1-1 0 0,0-1 1 0 0,0-6-18 0 0,4-8 53 0 0,-7 22-53 0 0,0 0 0 0 0,0 0-1 0 0,0-1 1 0 0,0 1 0 0 0,0 0-1 0 0,0 0 1 0 0,0 0 0 0 0,0 0-1 0 0,1 0 1 0 0,-1 0 0 0 0,0 0 0 0 0,0 0-1 0 0,0 0 1 0 0,0 0 0 0 0,0 0-1 0 0,0 0 1 0 0,0 0 0 0 0,0 0-1 0 0,0-1 1 0 0,0 1 0 0 0,0 0-1 0 0,0 0 1 0 0,1 0 0 0 0,-1 0-1 0 0,0 0 1 0 0,0 0 0 0 0,0 0-1 0 0,0 0 1 0 0,0 0 0 0 0,0 0-1 0 0,0 0 1 0 0,0 0 0 0 0,0 0-1 0 0,1 0 1 0 0,-1 0 0 0 0,0 0-1 0 0,0 0 1 0 0,0 0 0 0 0,0 0-1 0 0,0 0 1 0 0,0 1 0 0 0,0-1-1 0 0,0 0 1 0 0,0 0 0 0 0,0 0-1 0 0,0 0 1 0 0,1 0 0 0 0,-1 0-1 0 0,0 0 1 0 0,6 6-44 0 0,-4-3 49 0 0,-1-1-1 0 0,1 1 1 0 0,-1-1 0 0 0,0 1-1 0 0,1 0 1 0 0,-1 0-1 0 0,-1-1 1 0 0,1 1 0 0 0,0 1-5 0 0,9 103-134 0 0,-9-105 134 0 0,-1 0 0 0 0,1-1 0 0 0,-1 1 0 0 0,1-1 0 0 0,0 1 0 0 0,-1 0 0 0 0,1-1 0 0 0,0 0 0 0 0,0 1 0 0 0,0-1 0 0 0,0 0 0 0 0,1 1 0 0 0,-1-1 0 0 0,0 1 0 0 0,0-1 0 0 0,0 0 0 0 0,0 1 0 0 0,0-1 0 0 0,0 1 0 0 0,0-1 0 0 0,0 1 0 0 0,-1-1 0 0 0,1 1 0 0 0,-1-1 0 0 0,1 1 0 0 0,-1 0 0 0 0,4 18 0 0 0,-3-16 0 0 0,0 1 0 0 0,0-1 0 0 0,0 1 0 0 0,-1-1 0 0 0,1 0 0 0 0,-1 1 0 0 0,-1 1 0 0 0,1 8 6 0 0,0 0-1 0 0,1 0 0 0 0,0 0 0 0 0,1 0 0 0 0,2 9-5 0 0,-1-10 38 0 0,3 8-40 0 0,-5-16 13 0 0,0-1-1 0 0,0 0 0 0 0,0 0 1 0 0,0 0-1 0 0,-1 1 0 0 0,1 1-10 0 0,4 11 16 0 0,-5-16-21 0 0,1 0 0 0 0,-1 1 0 0 0,1-1 0 0 0,-1 0 0 0 0,1 0 1 0 0,-1 1-1 0 0,0-1 0 0 0,1 0 0 0 0,-1 1 0 0 0,0-1 0 0 0,0 1 0 0 0,0-1 0 0 0,0 0 0 0 0,0 1 0 0 0,0-1 0 0 0,-1 0 0 0 0,1 1 5 0 0,-2 3-2 0 0,0 1 0 0 0,0 0 0 0 0,0-1-1 0 0,1 1 1 0 0,0 0 0 0 0,0 0-1 0 0,0 1 3 0 0,4 13 0 0 0,3 32 0 0 0,-5-32 0 0 0,-1-16 3 0 0,0 0-1 0 0,0 0 1 0 0,1 0 0 0 0,0 1 0 0 0,0 2-3 0 0,-1-6 6 0 0,1 0 0 0 0,-1 1 0 0 0,0-1 1 0 0,0 0-1 0 0,0 1 0 0 0,0-1 0 0 0,0 0 0 0 0,0 1 0 0 0,-1-1 1 0 0,1 0-1 0 0,0 0 0 0 0,-1 1-6 0 0,1-1 3 0 0,0 0 0 0 0,-1 0 0 0 0,1 0 1 0 0,0 1-1 0 0,0-1 0 0 0,0 0 0 0 0,0 0 0 0 0,0 0 0 0 0,0 0 0 0 0,0 1 1 0 0,0-1-1 0 0,0 0 0 0 0,0 0 0 0 0,1 0 0 0 0,-1 0 0 0 0,0 0 0 0 0,1 1 0 0 0,-1-1-3 0 0,2 3-7 0 0,0 0-1 0 0,-1 0 0 0 0,0 0 0 0 0,0 0 1 0 0,0 1-1 0 0,0-1 0 0 0,-1 0 0 0 0,1 4 8 0 0,2 17 38 0 0,3 0 37 0 0,0-3-11 0 0,1-2 0 0 0,-5-3-7 0 0,-2-15-57 0 0,0-1 0 0 0,0 1-1 0 0,0-1 1 0 0,1 1 0 0 0,-1-1 0 0 0,0 1 0 0 0,1-1-1 0 0,-1 1 1 0 0,1-1 0 0 0,-1 0 0 0 0,1 1 0 0 0,0-1 0 0 0,0 0-1 0 0,0 1 1 0 0,-1-1 0 0 0,1 0 0 0 0,0 0 0 0 0,0 0-1 0 0,1 0 1 0 0,14 24 0 0 0,-12-18 0 0 0,-3-6 0 0 0,-1-1 0 0 0,0 1 0 0 0,1-1 0 0 0,-1 0-1 0 0,1 1 1 0 0,-1-1 0 0 0,0 1 0 0 0,1-1-1 0 0,-1 1 1 0 0,0-1 0 0 0,0 1 0 0 0,1-1 0 0 0,-1 1-1 0 0,0-1 1 0 0,0 1 0 0 0,0-1 0 0 0,0 1-1 0 0,0-1 1 0 0,0 1 0 0 0,0 0 0 0 0,0-1 0 0 0,0 1-1 0 0,0-1 1 0 0,0 1 0 0 0,0 0 0 0 0,0-1 3 0 0,0 1-1 0 0,0-1 1 0 0,0 1 0 0 0,0-1-1 0 0,0 1 1 0 0,0-1 0 0 0,0 1-1 0 0,0 0 1 0 0,0-1 0 0 0,0 1-1 0 0,0-1 1 0 0,0 1 0 0 0,0-1-1 0 0,1 1 1 0 0,-1-1 0 0 0,0 1-1 0 0,0-1 1 0 0,1 0 0 0 0,-1 1-1 0 0,0-1 1 0 0,0 1 0 0 0,1-1-1 0 0,-1 0 1 0 0,1 1 0 0 0,-1-1-1 0 0,0 1-2 0 0,6 6 0 0 0,-4-5 8 0 0,1 1 0 0 0,-1-1 0 0 0,1 0 0 0 0,0 0 0 0 0,0 0 0 0 0,0 0 0 0 0,0 0 0 0 0,3 1-8 0 0,-3-1 24 0 0,0 0 0 0 0,0 0-1 0 0,0 0 1 0 0,1-1 0 0 0,-1 1 0 0 0,0-1-1 0 0,1 0 1 0 0,-1 0 0 0 0,1 0-1 0 0,0 0 1 0 0,-1-1 0 0 0,1 1-1 0 0,0-1 1 0 0,1 0-24 0 0,5 1 78 0 0,32 0 377 0 0,7-1-455 0 0,11 0 191 0 0,180-4 366 0 0,-112 0-412 0 0,56 1-1463 0 0,-82 3-5609 0 0</inkml:trace>
  <inkml:trace contextRef="#ctx0" brushRef="#br1" timeOffset="116817.445">1153 46 8496 0 0,'7'-3'188'0'0,"-4"2"-48"0"0,0 0 0 0 0,0 0 0 0 0,0 0 0 0 0,0 0 0 0 0,1 0 1 0 0,-1 1-1 0 0,0-1 0 0 0,0 1 0 0 0,2 0-140 0 0,-4 0 287 0 0,2 6 2393 0 0,7 37-2108 0 0,-9-28-385 0 0,-1-11-98 0 0,0 1-1 0 0,1 0 0 0 0,-1-1 1 0 0,1 1-1 0 0,1 1-88 0 0,-1 1 143 0 0,0 0 0 0 0,-1 0 0 0 0,0 0 0 0 0,0 0 0 0 0,0 0 0 0 0,-1 0 0 0 0,0 0 0 0 0,0 0 0 0 0,-1 0-143 0 0,-4 14 270 0 0,5-16-206 0 0,-1 0 0 0 0,1 1 1 0 0,0-1-1 0 0,0 0 0 0 0,1 1 0 0 0,-1-1 0 0 0,1 0 1 0 0,0 1-65 0 0,1 3 342 0 0,-1-1 1 0 0,0 1-1 0 0,-1 0 1 0 0,0-1 0 0 0,0 1-1 0 0,-2 6-342 0 0,-4 63-297 0 0,7-73 212 0 0,-1 0 1 0 0,1 0-1 0 0,0 0 0 0 0,0 1 1 0 0,0 3 84 0 0,1 22 108 0 0,-2-6-33 0 0,2-19-52 0 0,-1-1 0 0 0,0 0 0 0 0,-1 1 0 0 0,1-1-1 0 0,-1 0 1 0 0,0 0 0 0 0,0 1 0 0 0,-1-1-23 0 0,1-4 98 0 0,-1 6 85 0 0,0-1-58 0 0,1-12-158 0 0,-1-12-948 0 0,1-4-4283 0 0,4 8 83 0 0</inkml:trace>
  <inkml:trace contextRef="#ctx0" brushRef="#br1" timeOffset="117134.509">1175 58 7832 0 0,'20'-17'1209'0'0,"-18"14"-822"0"0,1 0-1 0 0,-1 1 1 0 0,1-1 0 0 0,0 1-1 0 0,0 0 1 0 0,1 0-387 0 0,9-6 1363 0 0,-11 6-1222 0 0,0 0 0 0 0,0 1-1 0 0,1 0 1 0 0,-1-1 0 0 0,1 1-1 0 0,-1 0 1 0 0,1 0 0 0 0,-1 1-1 0 0,1-1 1 0 0,-1 0 0 0 0,4 1-141 0 0,12-2 451 0 0,0 1 0 0 0,0 1 0 0 0,0 1 0 0 0,0 1 1 0 0,-1 0-1 0 0,1 1 0 0 0,15 5-451 0 0,-28-6 61 0 0,1 0 0 0 0,-1 1 1 0 0,1-1-1 0 0,-1 1 0 0 0,0 0 0 0 0,0 0 0 0 0,0 0 0 0 0,-1 1 0 0 0,1 0 0 0 0,-1 0 0 0 0,0 0 1 0 0,0 0-1 0 0,0 1 0 0 0,-1-1 0 0 0,1 1 0 0 0,-1 0 0 0 0,0 0 0 0 0,-1 0 0 0 0,3 6-61 0 0,-5-9 18 0 0,1 0-1 0 0,-1 0 1 0 0,0 1-1 0 0,0-1 1 0 0,0 0-1 0 0,0 1 1 0 0,0-1-1 0 0,0 0 1 0 0,-1 0-1 0 0,1 1 1 0 0,-1-1-1 0 0,1 0 1 0 0,-1 0-1 0 0,0 0 1 0 0,0 1-1 0 0,0-1 1 0 0,0 0-1 0 0,0 0 1 0 0,-1-1-1 0 0,0 2-17 0 0,-4 5 88 0 0,-1 0-1 0 0,0-1 0 0 0,0 0 1 0 0,-1 0-88 0 0,8-6 4 0 0,-11 7 97 0 0,0 0-1 0 0,-1-1 1 0 0,0 0 0 0 0,0-1-1 0 0,0 0 1 0 0,-1-1-1 0 0,-12 4-100 0 0,8-3 32 0 0,5-2-244 0 0,-1 0 0 0 0,0-1-1 0 0,0-1 1 0 0,0 0-1 0 0,0 0 1 0 0,0-1-1 0 0,0-1 1 0 0,-1-1-1 0 0,-5 0 213 0 0,5-1-3755 0 0,14 2 2295 0 0</inkml:trace>
  <inkml:trace contextRef="#ctx0" brushRef="#br1" timeOffset="117135.509">1396 460 5064 0 0,'0'0'232'0'0,"4"8"32"0"0,8 13 161 0 0,19 39 8941 0 0,-21-33-8036 0 0,-9-23-1181 0 0,1-1 1 0 0,0 0-1 0 0,0 1 0 0 0,0-1 1 0 0,0 0-1 0 0,0 0 1 0 0,1 0-1 0 0,-1-1 1 0 0,1 1-1 0 0,0-1 0 0 0,0 1 1 0 0,0-1-1 0 0,0 0 1 0 0,0 0-1 0 0,0 0 0 0 0,4 1-149 0 0,-4-2 74 0 0,-1 0-1 0 0,1 0 0 0 0,0-1 0 0 0,0 1 0 0 0,0-1 0 0 0,0 0 0 0 0,0 0 0 0 0,0 0 0 0 0,0 0 0 0 0,0 0 1 0 0,0-1-1 0 0,0 1 0 0 0,0-1 0 0 0,0 0 0 0 0,-1 0 0 0 0,1 0 0 0 0,0 0 0 0 0,0 0 0 0 0,-1-1 0 0 0,1 1 1 0 0,1-2-74 0 0,-1 1 70 0 0,-1 1 1 0 0,1-1 0 0 0,-1 0-1 0 0,1 0 1 0 0,-1 0 0 0 0,0 0 0 0 0,0-1-1 0 0,0 1 1 0 0,0 0 0 0 0,0-1-1 0 0,0 0 1 0 0,-1 1 0 0 0,1-1-1 0 0,-1 0 1 0 0,0 0 0 0 0,0 0 0 0 0,0 1-1 0 0,0-1 1 0 0,-1 0 0 0 0,1-1-1 0 0,-1 1-70 0 0,0 0 39 0 0,0 0 0 0 0,0 0-1 0 0,0 0 1 0 0,-1 0-1 0 0,1 0 1 0 0,-1 1 0 0 0,0-1-1 0 0,0 0 1 0 0,0 0 0 0 0,0 0-1 0 0,-2-2-38 0 0,0 0 53 0 0,-1 0-1 0 0,0 1 1 0 0,0-1 0 0 0,0 1-1 0 0,-3-2-52 0 0,5 5 6 0 0,0-1-1 0 0,0 1 1 0 0,0 0-1 0 0,0 0 1 0 0,0 0-1 0 0,0 0 1 0 0,0 0-1 0 0,-1 0 1 0 0,1 1-1 0 0,0-1 1 0 0,-1 1-1 0 0,1-1 1 0 0,0 1-1 0 0,-1 0 1 0 0,1 0-1 0 0,0 0 1 0 0,-1 0-1 0 0,1 1 1 0 0,-2-1-6 0 0,-3 2-351 0 0,1-1 0 0 0,0 1 0 0 0,-1 0 0 0 0,1 1 0 0 0,0-1 0 0 0,-3 3 351 0 0,-9 6-7474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5:32.9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1 216 6448 0 0,'0'0'141'0'0,"0"0"23"0"0,6-4 171 0 0,28-31-303 0 0,-31 32 62 0 0,-1 0 0 0 0,1 0 0 0 0,-1 0 0 0 0,1-1 0 0 0,-1 1 0 0 0,0-1 0 0 0,-1 1 0 0 0,1-1 0 0 0,-1 0 0 0 0,1 0 0 0 0,-1 0-94 0 0,5-12 422 0 0,0-3 520 0 0,-6 16-784 0 0,1 1 0 0 0,0-1 0 0 0,-1 1 0 0 0,1-1 0 0 0,0 0 0 0 0,0 1 0 0 0,2-2-158 0 0,-2 1 187 0 0,0 0 0 0 0,1 1 0 0 0,-1-1 0 0 0,0 0 1 0 0,-1 0-1 0 0,2-3-187 0 0,-2 4 110 0 0,0 0 1 0 0,1 0-1 0 0,-1 1 1 0 0,1-1-1 0 0,-1 0 1 0 0,1 0-1 0 0,0 0 1 0 0,0 1 0 0 0,0-1-1 0 0,0 0 1 0 0,0 1-1 0 0,0-1 1 0 0,1 0-111 0 0,1 0 161 0 0,-2 1-84 0 0,-1 1-1 0 0,1-1 0 0 0,0 1 1 0 0,-1-1-1 0 0,1 0 0 0 0,0 1 1 0 0,-1-1-1 0 0,1 0 1 0 0,-1 1-1 0 0,1-1 0 0 0,-1 0 1 0 0,1 0-1 0 0,-1 0 0 0 0,0 1 1 0 0,1-1-1 0 0,-1 0 0 0 0,0 0 1 0 0,0 0-77 0 0,1 0 70 0 0,0 0 0 0 0,-1 0 0 0 0,1 0 0 0 0,0 0 0 0 0,0 0 0 0 0,0 0 0 0 0,0 0 0 0 0,0 0 0 0 0,0 0 0 0 0,0 0 0 0 0,0 1 0 0 0,1-1 0 0 0,-1 0 0 0 0,0 1 0 0 0,1-1-70 0 0,-1 1 488 0 0,-1 0 21 0 0,0 0-66 0 0,0 1-431 0 0,0 0 0 0 0,0-1 0 0 0,0 1 0 0 0,0 0 0 0 0,-1 0 0 0 0,1 0 0 0 0,0-1 1 0 0,-1 1-1 0 0,1 0 0 0 0,-1-1 0 0 0,1 1 0 0 0,0 0 0 0 0,-1-1 0 0 0,0 1 0 0 0,1 0-12 0 0,-1-1-1 0 0,1 1 0 0 0,-1 0 0 0 0,1-1 0 0 0,-1 1 0 0 0,1 0 0 0 0,-1 0 0 0 0,1 0 0 0 0,-1-1 0 0 0,1 1 0 0 0,0 0 0 0 0,-1 0 0 0 0,1 0 0 0 0,0 0 0 0 0,0 0-1 0 0,0 0 2 0 0,6 54 0 0 0,-4-37 0 0 0,-1-8 0 0 0,-1 0 0 0 0,1-1 0 0 0,-2 1 0 0 0,0 8 0 0 0,-3 23 36 0 0,2 1 0 0 0,2 1-36 0 0,1-10 494 0 0,0-21-230 0 0,0 0-1 0 0,-1-1 0 0 0,-1 1 1 0 0,0 0-1 0 0,0 0-263 0 0,-17 116 165 0 0,17-117-165 0 0,0-1 0 0 0,0 0 0 0 0,2 1 0 0 0,0 7 0 0 0,-1 29 0 0 0,0-46 0 0 0,-1 6 0 0 0,1-1 0 0 0,-1 1 0 0 0,1-1 0 0 0,1 1 0 0 0,-1-1 0 0 0,1 2 0 0 0,5 61 0 0 0,-7-56 0 0 0,1-11 0 0 0,0 0 0 0 0,-1 0 0 0 0,1-1 0 0 0,0 1 0 0 0,0 0 0 0 0,1 0 0 0 0,-1 0 0 0 0,0 0 0 0 0,1 0 0 0 0,-1 0 0 0 0,1 1 0 0 0,1 2 72 0 0,-1-4 299 0 0,-1-1-337 0 0,0 0-1 0 0,0 0 0 0 0,0 0 1 0 0,0 0-1 0 0,0 0 1 0 0,0 0-1 0 0,0 1 1 0 0,0-1-1 0 0,1 0 1 0 0,-1 0-1 0 0,0 0 0 0 0,0 0 1 0 0,0 0-1 0 0,0 0 1 0 0,0 0-1 0 0,0 0 1 0 0,0 0-1 0 0,0 1 1 0 0,1-1-1 0 0,-1 0 0 0 0,0 0 1 0 0,0 0-1 0 0,0 0 1 0 0,0 0-1 0 0,0 0 1 0 0,1 0-1 0 0,-1 0 1 0 0,0 0-1 0 0,0 0 0 0 0,0 0 1 0 0,0 0-1 0 0,0 0 1 0 0,0 0-1 0 0,1 0 1 0 0,-1 0-1 0 0,0 0 1 0 0,0 0-1 0 0,0 0 0 0 0,0 0 1 0 0,0 0-1 0 0,1-1 1 0 0,-1 1-1 0 0,0 0 1 0 0,0 0-1 0 0,0 0 1 0 0,0 0-1 0 0,0 0 0 0 0,0 0-33 0 0,1-1 1 0 0,0 0-1 0 0,-1-1 0 0 0,1 1 1 0 0,-1 0-1 0 0,1 0 1 0 0,-1 0-1 0 0,0-1 0 0 0,1 1 1 0 0,-1 0-1 0 0,0 0 0 0 0,0-1 1 0 0,0 0-1 0 0,4-13-69 0 0,-2 9-158 0 0,0 0 1 0 0,0 0-1 0 0,0-1 0 0 0,0 1 0 0 0,-1 0 0 0 0,0-3 227 0 0,7-26-1827 0 0,-7 28 1228 0 0,1 0 0 0 0,0 0-1 0 0,-1 0 1 0 0,-1 0-1 0 0,1-2 600 0 0,2-17-1534 0 0</inkml:trace>
  <inkml:trace contextRef="#ctx0" brushRef="#br0" timeOffset="356.797">184 99 11976 0 0,'-8'-11'266'0'0,"7"8"44"0"0,0-2 314 0 0,-1 0-523 0 0,2 5-101 0 0,0-1 1 0 0,-1 1-1 0 0,1 0 1 0 0,0-1-1 0 0,0 1 1 0 0,0 0-1 0 0,0-1 0 0 0,0 1 1 0 0,0 0-1 0 0,0-1 1 0 0,0 1-1 0 0,0-1 1 0 0,0 1-1 0 0,1 0 0 0 0,-1-1 1 0 0,0 1-1 0 0,0 0 1 0 0,0 0-1 0 0,0-1 1 0 0,0 1-1 0 0,1 0 0 0 0,-1-1 1 0 0,0 1-1 0 0,0 0 1 0 0,0 0-1 0 0,1-1 1 0 0,-1 1-1 0 0,4-2-1 0 0,4-4 60 0 0,-6 3 31 0 0,0 1 0 0 0,1 0 0 0 0,0 0 0 0 0,-1 0 0 0 0,1 0 0 0 0,0 1 0 0 0,0-1 0 0 0,0 1 0 0 0,0 0 0 0 0,1-1 0 0 0,-1 1 0 0 0,0 1 0 0 0,0-1 0 0 0,1 0 0 0 0,-1 1 0 0 0,0 0 0 0 0,1 0 0 0 0,-1 0 0 0 0,0 0 0 0 0,1 0 1 0 0,-1 1-1 0 0,1-1-90 0 0,8 2 0 0 0,1 0 0 0 0,0 1 0 0 0,0 0 0 0 0,-1 1 0 0 0,0 0 0 0 0,1 1 0 0 0,5 4 0 0 0,-9-4 0 0 0,-1-1 0 0 0,0 1 0 0 0,0 1 0 0 0,0 0 0 0 0,-1 0 0 0 0,1 0 0 0 0,-2 1 0 0 0,1 0 0 0 0,-1 0 0 0 0,4 7 0 0 0,-8-12 38 0 0,-1 1 0 0 0,1-1 0 0 0,-1 1 0 0 0,0 0 0 0 0,0-1 0 0 0,0 1 0 0 0,0 0 0 0 0,-1 0 0 0 0,1 0 0 0 0,-1 0 0 0 0,1 0 0 0 0,-1 0 0 0 0,0 0 0 0 0,0 0 0 0 0,0-1 0 0 0,-1 2-38 0 0,0 1 147 0 0,0-1 0 0 0,0 0-1 0 0,-1 1 1 0 0,0-1 0 0 0,0 0-1 0 0,0 0 1 0 0,0 0 0 0 0,0 0-1 0 0,-3 3-146 0 0,-5 5 289 0 0,0-1 0 0 0,0-1-1 0 0,-1 0 1 0 0,-1 0 0 0 0,1-1 0 0 0,-2-1-289 0 0,2-1-57 0 0,-1 0 1 0 0,-1-1 0 0 0,1-1-1 0 0,-1 0 1 0 0,0-1 0 0 0,0 0-1 0 0,0-1 1 0 0,-5 1 56 0 0,17-4-62 0 0,-1 0 0 0 0,1 0 0 0 0,0 0 0 0 0,0 1 0 0 0,-1-2 0 0 0,1 1 0 0 0,0 0 0 0 0,0 0 0 0 0,-1 0 0 0 0,1-1 1 0 0,0 1-1 0 0,0 0 0 0 0,-1-1 62 0 0,-18-4-1079 0 0,13 3-2958 0 0,-1-2-1380 0 0</inkml:trace>
  <inkml:trace contextRef="#ctx0" brushRef="#br0" timeOffset="772.96">387 682 11976 0 0,'0'0'546'0'0,"0"0"-10"0"0,0 0-270 0 0,0 0 131 0 0,0 0 92 0 0,0 0 21 0 0,0 0 2 0 0,0 0 0 0 0,0 0 0 0 0,0 0-1 0 0,0 0 1 0 0,0 1 0 0 0,0 16 263 0 0,1-10-561 0 0,-1 1 1 0 0,0-1-1 0 0,0 0 0 0 0,-2 5-214 0 0,0 48 0 0 0,2-10 0 0 0,2-16 931 0 0,-4-13-115 0 0,0-7-715 0 0,0 0-1 0 0,0 0 0 0 0,-2-1-100 0 0,4-11-235 0 0,-1 0 288 0 0,1-1 0 0 0,-1 1 1 0 0,1 0-1 0 0,0 0 1 0 0,-1 0-1 0 0,1-1 0 0 0,0 1 1 0 0,0 0-1 0 0,0 1-53 0 0,1 22-7216 0 0,-1-25 972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5:36.3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 13824 0 0,'0'0'314'0'0,"0"0"46"0"0,0 0 22 0 0,0 0-50 0 0,13-7-208 0 0,-8 4 27 0 0,1 1 1 0 0,-1 0-1 0 0,0 1 1 0 0,1 0 0 0 0,0-1-1 0 0,-1 1 1 0 0,1 1 0 0 0,0-1-1 0 0,2 1-151 0 0,12-1 510 0 0,5-5-344 0 0,-17 4-166 0 0,0 1-1 0 0,-1 0 1 0 0,1 0 0 0 0,6 0 0 0 0,41-1 0 0 0,-20 1 0 0 0,29 2 0 0 0,-55 0-12 0 0,0 0-1 0 0,0 0 0 0 0,0 1 0 0 0,0 0 0 0 0,8 4 13 0 0,-16-6-337 0 0,4 14-5101 0 0,-7-8 470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3:11.3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1 197 10136 0 0,'10'10'69'0'0,"-9"-8"476"0"0,0-1-1 0 0,0 1 1 0 0,0-1-1 0 0,0 1 1 0 0,0 0-1 0 0,0-1 1 0 0,0 1-1 0 0,-1 0 1 0 0,1-1-1 0 0,-1 1 1 0 0,1 0-1 0 0,-1 0 1 0 0,0 0-1 0 0,1 0 1 0 0,-1 0-545 0 0,0-1 176 0 0,0 0-138 0 0,0 0 0 0 0,-1 0 0 0 0,1-1 0 0 0,0 1 0 0 0,1 0 0 0 0,-1 0 0 0 0,0-1 0 0 0,0 1 0 0 0,0 0 0 0 0,0 0-1 0 0,1-1 1 0 0,-1 1 0 0 0,0 0 0 0 0,0-1 0 0 0,1 1 0 0 0,-1 0 0 0 0,1-1 0 0 0,-1 1 0 0 0,1 0 0 0 0,-1-1 0 0 0,1 1 0 0 0,-1-1 0 0 0,1 1 0 0 0,-1-1-38 0 0,16 12 35 0 0,-2-9-3816 0 0,-12-3 2169 0 0,7-2-4458 0 0</inkml:trace>
  <inkml:trace contextRef="#ctx0" brushRef="#br0" timeOffset="375.134">316 53 2760 0 0,'0'0'624'0'0,"0"0"1580"0"0,0 0 694 0 0,0 0 140 0 0,3-4 862 0 0,9-12-2961 0 0,-10 13-774 0 0,0 0-1 0 0,1 1 0 0 0,-1-1 0 0 0,1 1 0 0 0,0 0 0 0 0,0-1 0 0 0,0 1 0 0 0,0 1 0 0 0,0-1 0 0 0,0 0 0 0 0,0 1 0 0 0,1-1 0 0 0,-1 1 0 0 0,1 0 0 0 0,-1 0 0 0 0,0 1 0 0 0,1-1 0 0 0,0 1 0 0 0,0-1-164 0 0,1 1 81 0 0,-1 0-1 0 0,1 0 1 0 0,-1 1-1 0 0,1-1 1 0 0,-1 1-1 0 0,1 0 1 0 0,-1 0-1 0 0,1 0 1 0 0,-1 1-1 0 0,0 0 1 0 0,0-1-1 0 0,0 2 0 0 0,0-1 1 0 0,0 0-1 0 0,0 1-80 0 0,0-1 30 0 0,-1 1-1 0 0,0 0 0 0 0,0 0 0 0 0,0 0 1 0 0,0 0-1 0 0,-1 1 0 0 0,1-1 0 0 0,-1 1 0 0 0,0 0 1 0 0,0-1-1 0 0,0 1 0 0 0,-1 0 0 0 0,1 0 1 0 0,-1 0-1 0 0,0 0 0 0 0,0 0 0 0 0,0 1 0 0 0,0-1 1 0 0,-1 0-1 0 0,0 4-29 0 0,0 1 86 0 0,-1 0 1 0 0,0 0-1 0 0,-1-1 0 0 0,0 1 0 0 0,0 0 1 0 0,-1-1-1 0 0,0 0 0 0 0,0 1 1 0 0,-4 4-87 0 0,-4 8 69 0 0,-1-1 1 0 0,-1-1-1 0 0,-1 0 1 0 0,-1 0-1 0 0,0-2 1 0 0,-1 0-1 0 0,-15 12-69 0 0,-28 24 124 0 0,49-42-101 0 0,27-5 30 0 0,-9-5-52 0 0,0 1-1 0 0,0-2 1 0 0,-1 1-1 0 0,1-1 1 0 0,5 0-1 0 0,25 1-13 0 0,14 3-41 0 0,32-3 54 0 0,-68-2 119 0 0,-7 0-1463 0 0,0 1-3705 0 0,0 0-2004 0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5:36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0 11976 0 0,'-13'3'1274'0'0,"12"-2"-1257"0"0,-7 1 61 0 0,8-2 298 0 0,0 0 113 0 0,0 0 21 0 0,1 1-340 0 0,1-1 1 0 0,-1 0 0 0 0,1 1-1 0 0,0-1 1 0 0,-1 0 0 0 0,1 0-1 0 0,-1 0 1 0 0,1 0 0 0 0,0 0-171 0 0,170-3 1228 0 0,64 0-1337 0 0,-88 4 109 0 0,-95-1 0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6:39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23 11056 0 0,'-24'-11'852'0'0,"28"4"-550"0"0,-4 7-273 0 0,0 0 0 0 0,0 0 0 0 0,0 0 1 0 0,0 0-1 0 0,0 0 0 0 0,-1 0 0 0 0,1 0 0 0 0,0 0 1 0 0,0 0-1 0 0,0 0 0 0 0,0 0 0 0 0,0 0 0 0 0,0 0 1 0 0,-1 0-1 0 0,1 0 0 0 0,0 0 0 0 0,0 0 0 0 0,0 0 0 0 0,0 0 1 0 0,0 0-1 0 0,0 0 0 0 0,-1 0 0 0 0,1 0 0 0 0,0 0 1 0 0,0 0-1 0 0,0 0 0 0 0,0 0 0 0 0,0 0 0 0 0,0 0 1 0 0,-1 0-1 0 0,1 0 0 0 0,0 0 0 0 0,0 0 0 0 0,0-1 1 0 0,0 1-1 0 0,0 0 0 0 0,0 0 0 0 0,0 0 0 0 0,0 0 0 0 0,0 0 1 0 0,0 0-1 0 0,0 0 0 0 0,0-1 0 0 0,-1 1 0 0 0,1 0 1 0 0,0 0-1 0 0,0 0 0 0 0,0 0 0 0 0,0 0 0 0 0,0 0 1 0 0,0-1-1 0 0,0 1 0 0 0,0 0 0 0 0,0 0 0 0 0,0 0 0 0 0,0 0 1 0 0,0 0-1 0 0,0-1 0 0 0,1 1 0 0 0,-1 0 0 0 0,0 0 1 0 0,0 0-30 0 0,2 0 164 0 0,-1 0 1 0 0,1 1 0 0 0,0-1 0 0 0,0 0-1 0 0,0 1 1 0 0,-1 0 0 0 0,1-1 0 0 0,0 1-1 0 0,-1 0 1 0 0,1 0 0 0 0,0 0 0 0 0,-1 0-1 0 0,1 0 1 0 0,0 1-165 0 0,1 0-26 0 0,0 0 0 0 0,0 1 0 0 0,0-1 0 0 0,0 1 0 0 0,-1 0 0 0 0,1-1 0 0 0,1 4 26 0 0,3 11 23 0 0,5 8 147 0 0,-9-20-121 0 0,-1 0 0 0 0,0 0 0 0 0,-1 0 0 0 0,1 0 0 0 0,-1 1 0 0 0,0-1 0 0 0,0 0 0 0 0,-1 1 0 0 0,1-1 0 0 0,-1 1-49 0 0,3 20 188 0 0,-3-21-147 0 0,1 0-1 0 0,-1 0 1 0 0,0 0-1 0 0,-1-1 1 0 0,1 1-1 0 0,-1 0 1 0 0,0 0-1 0 0,0-1 1 0 0,-1 1-1 0 0,1 0-40 0 0,-6 25 259 0 0,2-12-105 0 0,4-17-146 0 0,0 0 0 0 0,1 0 0 0 0,-1 0 0 0 0,1 0 0 0 0,-1 0 0 0 0,1 0 0 0 0,0 1 0 0 0,0-1-1 0 0,-1 0 1 0 0,1 0 0 0 0,0 0 0 0 0,0 1 0 0 0,0-1 0 0 0,0 0 0 0 0,0 0 0 0 0,0 0 0 0 0,1 0 0 0 0,-1 1 0 0 0,0-1 0 0 0,1 0 0 0 0,-1 0 0 0 0,1 0 0 0 0,-1 0-1 0 0,1 1-7 0 0,11 16 240 0 0,-7-18-54 0 0,-3 0-147 0 0,0 0-1 0 0,0-1 1 0 0,0 1 0 0 0,0-1 0 0 0,0 0-1 0 0,0 1 1 0 0,0-1 0 0 0,-1 0 0 0 0,1 0-1 0 0,0 0 1 0 0,0-1 0 0 0,-1 1 0 0 0,1 0-1 0 0,-1-1 1 0 0,1 1 0 0 0,-1-1 0 0 0,1 0-39 0 0,8-8 82 0 0,-8 8-54 0 0,0 0 0 0 0,0-1 0 0 0,0 1 0 0 0,-1-1 0 0 0,1 1 0 0 0,-1-1 0 0 0,0 0 0 0 0,1 0 0 0 0,-1 1 0 0 0,-1-1 0 0 0,1 0 0 0 0,0-3-28 0 0,0 2 18 0 0,0 0 0 0 0,0 0 0 0 0,1 0 0 0 0,-1 0-1 0 0,1 0 1 0 0,0 1 0 0 0,0-1 0 0 0,0 0-18 0 0,2-1 22 0 0,0 0 0 0 0,-1 0 0 0 0,0 0 0 0 0,0 0 1 0 0,0-1-1 0 0,-1 1 0 0 0,1-1 0 0 0,0-4-22 0 0,-2 6 17 0 0,1 1 0 0 0,-1-1 0 0 0,1 1 0 0 0,0 0 1 0 0,0-1-1 0 0,1 1 0 0 0,-1 0 0 0 0,1 0 0 0 0,2-2-17 0 0,10-13 18 0 0,-12 15-44 0 0,0 0-1 0 0,0 0 1 0 0,0 0 0 0 0,1 1 0 0 0,-1-1-1 0 0,1 1 1 0 0,0 0 0 0 0,-1 0-1 0 0,1 0 1 0 0,0 1 0 0 0,0-1-1 0 0,0 1 1 0 0,1 0 0 0 0,-1 0 0 0 0,0 0-1 0 0,0 1 1 0 0,1-1 0 0 0,-1 1-1 0 0,0 0 1 0 0,0 1 0 0 0,1-1-1 0 0,2 1 27 0 0,-6-1 0 0 0,0 0 0 0 0,0 0 0 0 0,0 1 0 0 0,0-1 0 0 0,0 0 0 0 0,0 0 0 0 0,0 1 0 0 0,0-1 0 0 0,0 0 0 0 0,0 1 0 0 0,0-1 0 0 0,0 1 0 0 0,-1-1 0 0 0,1 1 0 0 0,0 0 0 0 0,0-1 0 0 0,0 1 0 0 0,-1 0 0 0 0,1-1 0 0 0,0 1 0 0 0,-1 0 0 0 0,1 0 0 0 0,1 2 0 0 0,0-1 6 0 0,-1-1-1 0 0,1 1 0 0 0,0 0 0 0 0,-1-1 0 0 0,1 1 0 0 0,-1 0 0 0 0,0 0 0 0 0,0 0 1 0 0,0 0-1 0 0,0 1 0 0 0,0-1 0 0 0,0 0 0 0 0,0 0 0 0 0,0 1 0 0 0,-1-1 1 0 0,0 0-1 0 0,1 1 0 0 0,-1-1 0 0 0,0 0 0 0 0,0 3-5 0 0,3 10 164 0 0,-2-14-144 0 0,0 1 1 0 0,-1 0 0 0 0,1 0 0 0 0,-1-1 0 0 0,1 1 0 0 0,-1 0 0 0 0,0 0 0 0 0,0 0 0 0 0,0 0-1 0 0,0 0 1 0 0,0 0-21 0 0,-2 9 20 0 0,1-8-13 0 0,0 1-1 0 0,0-1 1 0 0,1 0-1 0 0,-1 0 0 0 0,1 1 1 0 0,0-1-1 0 0,0 0 0 0 0,0 0 1 0 0,1 4-7 0 0,2 11 18 0 0,-3-15-23 0 0,1 0 0 0 0,-1-1-1 0 0,0 1 1 0 0,1 0 0 0 0,-1-1-1 0 0,1 1 1 0 0,0 0 0 0 0,0-1-1 0 0,0 1 1 0 0,0-1 0 0 0,0 0-1 0 0,1 1 1 0 0,-1-1 0 0 0,1 0-1 0 0,0 0 1 0 0,-1 0 0 0 0,1 0-1 0 0,0 0 6 0 0,11 7 0 0 0,-1-1 0 0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6:37.3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142 251 11920 0 0,'-1'-1'75'0'0,"0"0"0"0"0,0 0 0 0 0,0 0 1 0 0,0 0-1 0 0,0 0 0 0 0,0 0 0 0 0,1 0 1 0 0,-1-1-1 0 0,0 1 0 0 0,1 0 1 0 0,-1 0-1 0 0,1-1 0 0 0,-1 1 0 0 0,1 0 1 0 0,-1-1-1 0 0,1 1-75 0 0,-1-4 92 0 0,1 4-67 0 0,-1 1 1 0 0,1-1 0 0 0,0 0-1 0 0,-1 1 1 0 0,1-1 0 0 0,-1 1-1 0 0,1-1 1 0 0,0 0 0 0 0,-1 1 0 0 0,1-1-1 0 0,-1 1 1 0 0,0 0 0 0 0,1-1-1 0 0,-1 1 1 0 0,1-1 0 0 0,-1 1-1 0 0,0 0 1 0 0,1-1 0 0 0,-1 1 0 0 0,0 0-1 0 0,1 0 1 0 0,-1 0 0 0 0,0-1-1 0 0,1 1 1 0 0,-1 0 0 0 0,0 0-1 0 0,1 0 1 0 0,-1 0 0 0 0,0 0 0 0 0,0 0-1 0 0,1 0 1 0 0,-1 1 0 0 0,0-1-1 0 0,0 0-25 0 0,-25 8 731 0 0,24-7-542 0 0,-3 1 44 0 0,1 0 0 0 0,0 1 0 0 0,1-1 0 0 0,-1 1 0 0 0,0-1 0 0 0,1 1 0 0 0,-1 0 0 0 0,1 0 0 0 0,0 1 0 0 0,0-1 0 0 0,0 1 0 0 0,0 0 0 0 0,1-1 0 0 0,0 1 0 0 0,0 0-1 0 0,0 1 1 0 0,0-1 0 0 0,0 0 0 0 0,1 1-233 0 0,-7 20-1121 0 0,5-14 931 0 0,0-1 0 0 0,0 2 1 0 0,1 2 189 0 0,1-10 23 0 0,1 1 1 0 0,0-1-1 0 0,0 0 1 0 0,0 0 0 0 0,1 1-1 0 0,0-1 1 0 0,-1 0 0 0 0,1 0-1 0 0,1 1 1 0 0,0 1-24 0 0,-2-5 13 0 0,1 0 0 0 0,-1 0 0 0 0,0-1-1 0 0,1 1 1 0 0,-1 0 0 0 0,1-1 0 0 0,-1 1 0 0 0,1 0 0 0 0,-1-1 0 0 0,1 1 0 0 0,-1 0 0 0 0,1-1 0 0 0,0 1-1 0 0,-1-1 1 0 0,1 0 0 0 0,0 1 0 0 0,-1-1 0 0 0,1 1 0 0 0,0-1 0 0 0,0 0 0 0 0,-1 0 0 0 0,1 1 0 0 0,0-1-13 0 0,1 0 22 0 0,0 0 1 0 0,-1 0 0 0 0,1 0 0 0 0,0 0-1 0 0,-1 0 1 0 0,1 0 0 0 0,0-1 0 0 0,-1 1-1 0 0,1-1 1 0 0,-1 1 0 0 0,2-1-23 0 0,2-2 72 0 0,0 0-1 0 0,1 0 1 0 0,-1 0 0 0 0,0 0-1 0 0,-1-1 1 0 0,2-1-72 0 0,-2 1 24 0 0,0-1-1 0 0,0 0 1 0 0,-1 0-1 0 0,1 0 1 0 0,-1 0 0 0 0,0-1-1 0 0,-1 1 1 0 0,1-1-1 0 0,-1 0 1 0 0,-1 0 0 0 0,1 0-1 0 0,-1 0 1 0 0,0 0-1 0 0,0 0 1 0 0,0 0-1 0 0,-1-2-23 0 0,5-9 12 0 0,-4 16-10 0 0,-1-1 1 0 0,1 1-1 0 0,0 0 1 0 0,-1-1-1 0 0,0 1 1 0 0,1-1-1 0 0,-1 1 1 0 0,0-1-1 0 0,0 1 1 0 0,0-1-1 0 0,0 1 1 0 0,0-1-3 0 0,0-5-34 0 0,1 6 21 0 0,6 10 15 0 0,6 15-107 0 0,-4 16 97 0 0,-8-33 59 0 0,1 0 0 0 0,-1 0 0 0 0,1 0 0 0 0,1 0 0 0 0,-1-1 0 0 0,1 1-1 0 0,2 4-50 0 0,-2-6 16 0 0,0 0 0 0 0,1 0 0 0 0,-1 0 0 0 0,1-1 0 0 0,0 1 0 0 0,0-1 0 0 0,0 0 0 0 0,0 0 0 0 0,1-1 0 0 0,3 3-16 0 0,-7-5 13 0 0,0-1-1 0 0,1 1 1 0 0,-1-1-1 0 0,0 0 0 0 0,0 0 1 0 0,1 1-1 0 0,-1-1 1 0 0,0 0-1 0 0,0 0 0 0 0,1 0 1 0 0,-1 0-1 0 0,0 0 1 0 0,0-1-1 0 0,1 1 0 0 0,-1 0 1 0 0,0 0-1 0 0,1-1-12 0 0,19-8 233 0 0,-20 8-213 0 0,6-3 16 0 0,0-1 0 0 0,0 0 0 0 0,0 0-1 0 0,0 0 1 0 0,-1-1 0 0 0,0 0-1 0 0,0 0 1 0 0,-1-1 0 0 0,0 0 0 0 0,3-5-36 0 0,6-11-317 0 0,-1-2 0 0 0,6-16 317 0 0,4-8-492 0 0,-16 36 390 0 0,0-1-1 0 0,-1-1 0 0 0,0 1 0 0 0,-2-1 0 0 0,1 0 0 0 0,1-13 103 0 0,-1-3-8 0 0,-3 26 29 0 0,0-1-1 0 0,-1 0 0 0 0,0 1 0 0 0,-1-1 0 0 0,1 0 0 0 0,-1 0 0 0 0,0 0 0 0 0,0 0 0 0 0,-1 0 0 0 0,0 1 0 0 0,0-1 0 0 0,-1-5-20 0 0,1 11 184 0 0,1 0 0 0 0,-7 20 160 0 0,3 3-260 0 0,-1 14-148 0 0,0 38 7 0 0,3-49 17 0 0,0 0 0 0 0,3 19 40 0 0,2 19-9 0 0,6 61 7 0 0,-6-102 2 0 0,1 0 0 0 0,0-1 0 0 0,2 1 0 0 0,4 7 0 0 0,-4-15 1 0 0,1 5-2 0 0,0-1 0 0 0,7 9 1 0 0,-11-22 2 0 0,1 0-1 0 0,-1-1 0 0 0,1 0 0 0 0,0 0 1 0 0,0 0-1 0 0,1 0 0 0 0,0-1 1 0 0,-1 0-1 0 0,1 1 0 0 0,1-1-1 0 0,3 1 52 0 0,-1 0-1 0 0,1 0 0 0 0,0-1 0 0 0,1 0 1 0 0,-1 0-1 0 0,1-1 0 0 0,4 1-51 0 0,-12-4 22 0 0,0 1-1 0 0,1-1 0 0 0,-1 0 1 0 0,0 0-1 0 0,0 0 1 0 0,0 0-1 0 0,0 0 1 0 0,0 0-1 0 0,0 0 1 0 0,0-1-1 0 0,0 1 1 0 0,0-1-1 0 0,0 1 1 0 0,0-1-1 0 0,0 0 0 0 0,0 0 1 0 0,0 0-1 0 0,-1 0 1 0 0,1 0-1 0 0,0 0 1 0 0,-1 0-1 0 0,1-1 1 0 0,0 1-1 0 0,-1-1 1 0 0,0 1-1 0 0,1-1 0 0 0,-1 0 1 0 0,0 1-1 0 0,0-1 1 0 0,0 0-1 0 0,0 0 1 0 0,0 0-1 0 0,0 0 1 0 0,-1 1-1 0 0,1-1 1 0 0,0 0-1 0 0,-1-1 1 0 0,0 1-1 0 0,1 0 0 0 0,-1 0 1 0 0,0 0-1 0 0,0 0-21 0 0,-1-3 63 0 0,1 1-39 0 0,0 0 0 0 0,-1 1-1 0 0,1-1 1 0 0,-1 1 0 0 0,0-1 0 0 0,0 1-1 0 0,0-1 1 0 0,0 1 0 0 0,-1 0 0 0 0,1 0-1 0 0,-1-1 1 0 0,0 1 0 0 0,0 0 0 0 0,0 1-1 0 0,0-1 1 0 0,-1 0-24 0 0,-8-8 17 0 0,0 1 1 0 0,-2 1-1 0 0,1 0 0 0 0,-13-7-17 0 0,8 7 2 0 0,-1 2-1 0 0,0 0 1 0 0,0 0-1 0 0,-1 2-1 0 0,-25-9-158 0 0,35 10 99 0 0,4 2 80 0 0,0 0 0 0 0,0 1 0 0 0,0-1 0 0 0,-1 1 0 0 0,1 0 0 0 0,-1 0 0 0 0,0 1-21 0 0,-4-4-20 0 0,10 4-581 0 0,0 0-206 0 0,0 0-37 0 0</inkml:trace>
  <inkml:trace contextRef="#ctx0" brushRef="#br0" timeOffset="429.079">632 162 12672 0 0,'2'-4'199'0'0,"-2"3"-152"0"0,1 0-1 0 0,-1 0 0 0 0,0 0 0 0 0,1 1 0 0 0,-1-1 0 0 0,1 0 0 0 0,0 0 0 0 0,-1 0 1 0 0,1 1-1 0 0,-1-1 0 0 0,1 0 0 0 0,0 1 0 0 0,0-1 0 0 0,-1 0 0 0 0,1 1 0 0 0,0-1 0 0 0,0 1 1 0 0,0-1-1 0 0,0 1 0 0 0,0 0 0 0 0,0-1 0 0 0,0 1 0 0 0,0 0 0 0 0,0 0 0 0 0,-1-1 1 0 0,1 1-1 0 0,0 0 0 0 0,0 0 0 0 0,1 0-46 0 0,1 7 524 0 0,0 0-1 0 0,0 0 1 0 0,-1 1 0 0 0,0-1-1 0 0,1 4-523 0 0,0 8 539 0 0,-1-7-324 0 0,0 0-1 0 0,-1 0 1 0 0,0 0 0 0 0,-1 0-1 0 0,0 1-214 0 0,1 30 483 0 0,1-14-118 0 0,-1-1 175 0 0,4 17-540 0 0,-2-18 244 0 0,-1 17-244 0 0,-2-38 64 0 0,1 0-1 0 0,-1-1 1 0 0,1 1-1 0 0,0 0 1 0 0,0 3-64 0 0,0-5 511 0 0,-1-3-3380 0 0,0 0-244 0 0,0-1-3293 0 0</inkml:trace>
  <inkml:trace contextRef="#ctx0" brushRef="#br0" timeOffset="1036.3">595 342 10592 0 0,'1'-1'93'0'0,"0"0"0"0"0,0 0 0 0 0,0 1 0 0 0,0-1 0 0 0,1 0 0 0 0,-1 1 0 0 0,0-1 1 0 0,0 1-1 0 0,0 0 0 0 0,1-1 0 0 0,-1 1 0 0 0,0 0 0 0 0,1 0 0 0 0,-1-1 0 0 0,0 1 0 0 0,0 0 1 0 0,1 0-1 0 0,0 1-93 0 0,45 20 1940 0 0,-33-16-1956 0 0,26 6 552 0 0,-25-8-325 0 0,-3-1 87 0 0,1 0-1 0 0,0-1 1 0 0,2 0-298 0 0,6-2 292 0 0,0-2 1 0 0,-1 0 0 0 0,1-1 0 0 0,-1-1-1 0 0,1-1 1 0 0,-1-1 0 0 0,13-6-293 0 0,-29 11 1 0 0,0 1 1 0 0,-1-1 0 0 0,1 1 0 0 0,-1-1-1 0 0,0 0 1 0 0,0 0 0 0 0,0-1-1 0 0,0 1 1 0 0,0-1 0 0 0,0 1-1 0 0,0-1 1 0 0,-1 0 0 0 0,0 0-1 0 0,1 0 1 0 0,-1 0 0 0 0,0 0-1 0 0,0-1 1 0 0,-1 1 0 0 0,1-1-1 0 0,-1 1 1 0 0,0-1 0 0 0,0 0-1 0 0,0 0-1 0 0,-1 3 1 0 0,0 0 0 0 0,0 0-1 0 0,0 0 1 0 0,0 0 0 0 0,0 0-1 0 0,-1 0 1 0 0,1 0 0 0 0,0 0-1 0 0,-1 0 1 0 0,1 0-1 0 0,-1 0 1 0 0,1 0 0 0 0,-1 1-1 0 0,1-1 1 0 0,-1 0 0 0 0,0 0-1 0 0,1 1 1 0 0,-1-1 0 0 0,0 0-1 0 0,1 1 1 0 0,-1-1-1 0 0,0 1 1 0 0,0-1 0 0 0,0 1-1 0 0,0-1 1 0 0,0 1 0 0 0,0-1-1 0 0,-2 0-24 0 0,1 0 1 0 0,-1-1 0 0 0,0 1 0 0 0,0 0-1 0 0,1 1 1 0 0,-1-1 0 0 0,0 0 0 0 0,0 1-1 0 0,0 0 24 0 0,-1 0-2 0 0,1 0 0 0 0,-1 1 0 0 0,0 0-1 0 0,1 0 1 0 0,-1 0 0 0 0,1 0 0 0 0,0 0-1 0 0,-1 1 1 0 0,1-1 0 0 0,0 1 0 0 0,0 0-1 0 0,0 0 1 0 0,0 0 0 0 0,0 0 0 0 0,0 1-1 0 0,1-1 1 0 0,-1 1 0 0 0,1 0 0 0 0,0 0-1 0 0,-1 0 1 0 0,0 2 2 0 0,-1 1 24 0 0,1-1-1 0 0,0 1 1 0 0,0 0-1 0 0,1 0 0 0 0,0 1 1 0 0,0-1-1 0 0,0 0 1 0 0,1 1-1 0 0,-1-1 1 0 0,2 1-1 0 0,-1 5-23 0 0,1-9-2 0 0,0 1 0 0 0,0-1 0 0 0,1 0 0 0 0,-1 0 0 0 0,1 0 0 0 0,0 0 0 0 0,0 0-1 0 0,0 0 1 0 0,0 0 0 0 0,0 0 0 0 0,1-1 0 0 0,-1 1 0 0 0,1 0 0 0 0,0 0 2 0 0,-1-2 9 0 0,1 1 0 0 0,0 0 0 0 0,-1-1 0 0 0,1 1 0 0 0,0-1-1 0 0,-1 0 1 0 0,1 0 0 0 0,0 1 0 0 0,0-1 0 0 0,0 0 0 0 0,0 0 0 0 0,0-1 0 0 0,0 1 0 0 0,1 0 0 0 0,-1-1 0 0 0,0 1 0 0 0,0-1 0 0 0,0 0 0 0 0,1 0-1 0 0,0 0-8 0 0,3 0 59 0 0,-1-1-1 0 0,1 0 0 0 0,0 0 0 0 0,-1 0 1 0 0,1-1-1 0 0,0 0 0 0 0,-1 0 0 0 0,0-1 1 0 0,1 1-1 0 0,1-3-58 0 0,8-4 123 0 0,-2 0 0 0 0,1-1 0 0 0,-1-1-123 0 0,23-23 226 0 0,-24 22-156 0 0,1 0 0 0 0,6-4-70 0 0,-14 13-21 0 0,0-1 0 0 0,1 1 0 0 0,-1 0 0 0 0,1 0 0 0 0,0 1 0 0 0,0-1 0 0 0,0 1 0 0 0,3 0 21 0 0,-7 2-19 0 0,0 0 0 0 0,-1 0 0 0 0,1 0 0 0 0,0 0 0 0 0,-1 1 0 0 0,1-1 0 0 0,-1 0 0 0 0,1 1 0 0 0,-1 0 0 0 0,1-1 0 0 0,-1 1 0 0 0,1 0 0 0 0,-1 0 0 0 0,1 0 0 0 0,-1 0 0 0 0,0 0 0 0 0,0 0 0 0 0,1 0 0 0 0,-1 0 0 0 0,0 0 0 0 0,0 1 0 0 0,0-1 0 0 0,0 1 19 0 0,2 1-44 0 0,0 1 1 0 0,0 0-1 0 0,-1 0 0 0 0,1 1 1 0 0,-1-1-1 0 0,0 1 0 0 0,0 0 44 0 0,7 37-48 0 0,-7-30 45 0 0,0-1 1 0 0,1 0-1 0 0,0 0 0 0 0,2 2 3 0 0,-1 2 144 0 0,2 3 244 0 0,-6-17-268 0 0,0-1 0 0 0,0 0 2 0 0,0 0 4 0 0,16-17 396 0 0,56-94 279 0 0,-62 94-770 0 0,2 1 0 0 0,0 0 0 0 0,6-4-31 0 0,-14 17-27 0 0,1-1 0 0 0,-1 1 0 0 0,1 0 0 0 0,0 0-1 0 0,0 1 1 0 0,0-1 0 0 0,0 1 0 0 0,0 0-1 0 0,0 1 1 0 0,1-1 0 0 0,-1 1 0 0 0,1 0 0 0 0,-1 0-1 0 0,1 1 1 0 0,-1-1 0 0 0,1 1 0 0 0,0 1 27 0 0,5-1-186 0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6:41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20 9272 0 0,'0'0'422'0'0,"-2"0"-7"0"0,-11 2 1100 0 0,29 4 371 0 0,-3-5-1641 0 0,-1 0-1 0 0,1-1 0 0 0,0 0 1 0 0,10-3-245 0 0,4-4 131 0 0,-22 5-106 0 0,0 0 0 0 0,0 1 0 0 0,0 0 0 0 0,-1 0 0 0 0,2 0-25 0 0,100-9-420 0 0,-88 8-224 0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6:43.1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0 127 3224 0 0,'6'-6'288'0'0,"2"-2"-38"0"0,-4 3 1435 0 0,1-1-1 0 0,0 2 0 0 0,0-1 1 0 0,0 1-1 0 0,1-1-1684 0 0,-5 4 456 0 0,1 0-1 0 0,0 0 1 0 0,0 0 0 0 0,0 0 0 0 0,0 0-1 0 0,0 1 1 0 0,0-1 0 0 0,1 1-1 0 0,1-1-455 0 0,13 2-624 0 0,-16 0 668 0 0,0 0 0 0 0,0 0 0 0 0,1 0 0 0 0,-1 0 0 0 0,0 0 0 0 0,0 0 1 0 0,0 0-1 0 0,0 0 0 0 0,0 0 0 0 0,-1 1 0 0 0,1-1 0 0 0,0 1-44 0 0,3 3 100 0 0,1 2 24 0 0,0 0 1 0 0,0 0-1 0 0,0 0 0 0 0,-1 1 0 0 0,0 0 0 0 0,0 0 0 0 0,0 3-124 0 0,5 15 880 0 0,4 19-880 0 0,1 7 584 0 0,-9-35-400 0 0,-1 1-1 0 0,-1 0 0 0 0,0 0 1 0 0,-2 0-1 0 0,0 1 0 0 0,-1-1 1 0 0,0 0-1 0 0,-2 6-183 0 0,1-22-28 0 0,1-1 0 0 0,0 1-1 0 0,-1-1 1 0 0,1 1 0 0 0,-1-1 0 0 0,0 1-1 0 0,1-1 1 0 0,-1 0 0 0 0,0 1 0 0 0,0-1-1 0 0,0 0 1 0 0,0 0 0 0 0,0 0 0 0 0,0 0-1 0 0,0 0 1 0 0,0 0 0 0 0,-1 0 0 0 0,1 0-1 0 0,0 0 1 0 0,-1 0 0 0 0,1 0 0 0 0,-1-1 28 0 0,-2 2-312 0 0,1 0 0 0 0,-1-1 0 0 0,0 0 0 0 0,0 0 1 0 0,0 0-1 0 0,0 0 0 0 0,-3 0 312 0 0,-14-1-1086 0 0</inkml:trace>
  <inkml:trace contextRef="#ctx0" brushRef="#br0" timeOffset="505.304">9 283 2760 0 0,'0'0'125'0'0,"10"-12"22"0"0,-5 8 749 0 0,0 0 0 0 0,0 1 1 0 0,0 0-1 0 0,1-1 0 0 0,-1 1 1 0 0,1 1-1 0 0,0-1 0 0 0,4 0-896 0 0,10-3 2267 0 0,0 2 0 0 0,0 0-2267 0 0,33-8 481 0 0,-17 3 249 0 0,0 2-1 0 0,1 2 1 0 0,25-1-730 0 0,-50 5 179 0 0,0 1-1 0 0,0 0 1 0 0,0 0 0 0 0,5 2-179 0 0,-11-1 67 0 0,-1 0 1 0 0,1 0-1 0 0,0 1 1 0 0,-1 0-1 0 0,1 0 1 0 0,-1 0-1 0 0,0 1 0 0 0,1 0 1 0 0,-1 0-1 0 0,0 1-67 0 0,1 0 39 0 0,-3-3-26 0 0,-1 1 0 0 0,0-1 0 0 0,0 1 0 0 0,0 0 0 0 0,0-1 0 0 0,0 1 0 0 0,0 0 0 0 0,0 0 0 0 0,-1 0 0 0 0,1 0 0 0 0,-1 0 1 0 0,1 1-1 0 0,-1-1 0 0 0,0 0 0 0 0,0 1 0 0 0,0-1 0 0 0,0 1 0 0 0,0 1-13 0 0,5 20 57 0 0,-3-15 40 0 0,-1-1-1 0 0,0 0 1 0 0,-1 1-1 0 0,0 0 1 0 0,0 4-97 0 0,-1 10 103 0 0,-1 0 1 0 0,-1 0 0 0 0,-1-1-1 0 0,-3 14-103 0 0,5-35 82 0 0,1-1 20 0 0,0 0 2 0 0,0 0-90 0 0,0 1 0 0 0,0-1-1 0 0,0 0 1 0 0,-1 0-1 0 0,1 0 1 0 0,0 0 0 0 0,0 0-1 0 0,0 0 1 0 0,-1 0-1 0 0,1 0 1 0 0,0 0 0 0 0,0 0-1 0 0,-1 0 1 0 0,1 1-1 0 0,0-1 1 0 0,0 0 0 0 0,-1 0-1 0 0,1-1 1 0 0,0 1-1 0 0,0 0 1 0 0,0 0 0 0 0,-1 0-1 0 0,1 0 1 0 0,0 0-1 0 0,0 0 1 0 0,-1 0 0 0 0,1 0-1 0 0,0 0 1 0 0,0 0-1 0 0,0-1 1 0 0,0 1 0 0 0,-1 0-1 0 0,1 0 1 0 0,0 0-1 0 0,0 0 1 0 0,0 0 0 0 0,0-1-1 0 0,-1 1 1 0 0,1 0-1 0 0,0 0 1 0 0,0 0 0 0 0,0-1-1 0 0,0 1 1 0 0,0 0-1 0 0,0 0 1 0 0,0-1 0 0 0,0 1-1 0 0,0 0 1 0 0,0 0-1 0 0,0-1-13 0 0,0-4 73 0 0,0 0 0 0 0,0 0 0 0 0,1 0 0 0 0,0 0 0 0 0,0 0-1 0 0,0 0 1 0 0,2-2-73 0 0,1-8 74 0 0,-3 11-63 0 0,1-1 0 0 0,0 0-1 0 0,0 1 1 0 0,0-1-1 0 0,0 1 1 0 0,3-3-11 0 0,5-10 11 0 0,-5 7 30 0 0,1 0-1 0 0,0 0 1 0 0,1 0 0 0 0,0 1-1 0 0,1 0 1 0 0,0 1 0 0 0,0 0-1 0 0,2-1-40 0 0,5-3-98 0 0,-11 8 60 0 0,1-1-1 0 0,0 2 1 0 0,1-1-1 0 0,-1 1 1 0 0,0-1-1 0 0,3 1 39 0 0,-3 1-16 0 0,-1 0 1 0 0,1 0-1 0 0,0 1 0 0 0,0 0 1 0 0,1 0-1 0 0,-1 0 0 0 0,0 0 1 0 0,0 1-1 0 0,5 0 16 0 0,-7 0 0 0 0,0 1 1 0 0,0-1-1 0 0,0 1 0 0 0,0 0 1 0 0,0 0-1 0 0,0 0 1 0 0,0 0-1 0 0,0 0 0 0 0,0 0 1 0 0,-1 1-1 0 0,1 0 0 0 0,0-1 1 0 0,-1 1-1 0 0,0 0 1 0 0,1 0-1 0 0,-1 0 0 0 0,2 3 0 0 0,0-1 32 0 0,0 1-1 0 0,-1 0 0 0 0,1 0 1 0 0,-1 1-1 0 0,0-1 0 0 0,0 1 1 0 0,-1 0-1 0 0,0-1 0 0 0,0 1 1 0 0,0 0-1 0 0,-1 0 0 0 0,1 3-31 0 0,8 48 191 0 0,-3-22-54 0 0,-5-27-74 0 0,-2-3-54 0 0,1-1 1 0 0,0 1-1 0 0,0-1 1 0 0,0 0-1 0 0,1 1 1 0 0,-1-1-1 0 0,1 0 1 0 0,2 4-10 0 0,-3-7 53 0 0,0 0 1 0 0,4 2-33 0 0,-4-2 10 0 0,-1-1-86 0 0,0 0-45 0 0,6-11-1524 0 0,-3 3 57 0 0</inkml:trace>
  <inkml:trace contextRef="#ctx0" brushRef="#br0" timeOffset="789.885">799 14 15264 0 0,'0'0'348'0'0,"0"0"49"0"0,0 0 19 0 0,0 0-50 0 0,0 0-154 0 0,4-12 3344 0 0,-2 12-3657 0 0,0-1 0 0 0,0 1-1 0 0,0 0 1 0 0,0-1-1 0 0,0 1 1 0 0,0 0-1 0 0,0 0 1 0 0,0 1-1 0 0,1-1 1 0 0,-1 0 0 0 0,0 1-1 0 0,0-1 1 0 0,1 1 101 0 0,4 4-6873 0 0</inkml:trace>
  <inkml:trace contextRef="#ctx0" brushRef="#br0" timeOffset="1223.178">1074 145 9672 0 0,'0'0'748'0'0,"0"6"-464"0"0,1 14 130 0 0,1-1 0 0 0,1 1 0 0 0,3 8-414 0 0,-2-4 547 0 0,0-1 0 0 0,-1 8-547 0 0,11 105 2200 0 0,-11-112-1385 0 0,14 105 2345 0 0,-8-44-3938 0 0,-4-21 1404 0 0,-5-63-613 0 0,0-1 0 0 0,0 0-1 0 0,0 1 1 0 0,0-1-1 0 0,0 0 1 0 0,0 1-1 0 0,0-1 1 0 0,0 0-1 0 0,0 0 1 0 0,0 1 0 0 0,0-1-1 0 0,0 0 1 0 0,0 1-1 0 0,0-1 1 0 0,0 0-1 0 0,-1 0 1 0 0,1 1 0 0 0,0-1-1 0 0,0 0 1 0 0,0 0-1 0 0,0 1 1 0 0,-1-1-1 0 0,1 0 1 0 0,0 0-1 0 0,0 0 1 0 0,-1 1 0 0 0,1-1-1 0 0,0 0 1 0 0,0 0-1 0 0,-1 0 1 0 0,1 0-1 0 0,0 0 1 0 0,0 0-1 0 0,-1 1 1 0 0,1-1 0 0 0,0 0-1 0 0,-1 0 1 0 0,1 0-1 0 0,0 0 1 0 0,0 0-1 0 0,-1 0 1 0 0,1 0 0 0 0,0 0-1 0 0,-1 0 1 0 0,1 0-1 0 0,0 0 1 0 0,-1 0-1 0 0,1-1 1 0 0,0 1-1 0 0,0 0 1 0 0,-1 0-13 0 0,-11-8 133 0 0,8 4-480 0 0,0-1 0 0 0,1 0 0 0 0,-1 0 1 0 0,1-1-1 0 0,0 1 0 0 0,1 0 0 0 0,-1-1 0 0 0,1 0 1 0 0,0 0-1 0 0,1 0 347 0 0,-6-19-1980 0 0,1 0 1 0 0,1 0 0 0 0,2-1-1 0 0,0 0 1 0 0,1-20 1979 0 0,4 16-694 0 0,1 1-1 0 0,1 0 1 0 0,2-4 694 0 0,-3 19 528 0 0,1-1 0 0 0,1 1 0 0 0,0 1 0 0 0,1-1 0 0 0,0 1 0 0 0,1 0 0 0 0,3-3-528 0 0,-8 13 223 0 0,0 0-1 0 0,0 0 1 0 0,0 0 0 0 0,1 1-1 0 0,-1-1 1 0 0,1 1 0 0 0,0 0-1 0 0,-1 0 1 0 0,1 0 0 0 0,0 0-1 0 0,0 0 1 0 0,1 1 0 0 0,-1-1-1 0 0,0 1 1 0 0,0 0 0 0 0,1 0-1 0 0,-1 0 1 0 0,1 0 0 0 0,-1 1-1 0 0,1-1 1 0 0,-1 1 0 0 0,1 0-1 0 0,-1 0 1 0 0,1 0 0 0 0,-1 1-1 0 0,1-1 1 0 0,-1 1 0 0 0,1 0-1 0 0,-1 0 1 0 0,1 0 0 0 0,-1 0-1 0 0,0 0 1 0 0,0 1 0 0 0,0 0-1 0 0,0-1 1 0 0,1 2-223 0 0,2 1 101 0 0,0 1 0 0 0,0 0 1 0 0,0 1-1 0 0,-1-1 0 0 0,0 1 0 0 0,0 0 1 0 0,-1 0-1 0 0,1 0 0 0 0,-1 1 0 0 0,-1 0 1 0 0,1 0-1 0 0,-1 0 0 0 0,0 0 0 0 0,-1 0 1 0 0,0 1-1 0 0,0-1 0 0 0,0 1 0 0 0,-1 3-101 0 0,-1-8 32 0 0,0 0 0 0 0,0-1 0 0 0,0 1 0 0 0,0-1-1 0 0,-1 1 1 0 0,0 0 0 0 0,1-1 0 0 0,-1 1-1 0 0,0-1 1 0 0,0 1 0 0 0,0-1 0 0 0,-1 0 0 0 0,1 1-1 0 0,0-1 1 0 0,-1 0 0 0 0,0 0 0 0 0,1 0-1 0 0,-1 0 1 0 0,0 0 0 0 0,0 0 0 0 0,0-1-1 0 0,0 1 1 0 0,-3 1-32 0 0,-3 2 90 0 0,0 0 0 0 0,0-1 0 0 0,-1 0 0 0 0,1 0 0 0 0,-1 0 0 0 0,-2-1-90 0 0,-9 3-76 0 0,-1-2 0 0 0,0 0 0 0 0,0-1-1 0 0,0-1 1 0 0,-1-2 0 0 0,1 0 0 0 0,-15-2 76 0 0,11-1-6653 0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6:42.2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1 217 10592 0 0,'0'0'488'0'0,"0"0"-12"0"0,0 8-218 0 0,1-1-167 0 0,0 0-1 0 0,1 0 1 0 0,-1 0 0 0 0,2-1-1 0 0,-1 1 1 0 0,1 0-1 0 0,0-1 1 0 0,0 0-1 0 0,2 1-90 0 0,2 7 305 0 0,3 6 319 0 0,-2-6-236 0 0,-2-1-1 0 0,0 1 1 0 0,0 0 0 0 0,2 10-388 0 0,-1 12 443 0 0,-3-22-220 0 0,-4-14-214 0 0,0 1 1 0 0,0-1 0 0 0,0 0-1 0 0,0 0 1 0 0,0 0-1 0 0,0 0 1 0 0,1 0-1 0 0,-1 0 1 0 0,0 0-1 0 0,0 0 1 0 0,0 1-1 0 0,0-1 1 0 0,0 0-1 0 0,0 0 1 0 0,0 0-1 0 0,0 0 1 0 0,1 0-1 0 0,-1 0 1 0 0,0 0-1 0 0,0 0 1 0 0,0 0-1 0 0,0 0 1 0 0,0 0 0 0 0,0 0-1 0 0,1 0 1 0 0,-1 0-1 0 0,0 0 1 0 0,0 0-1 0 0,0 0 1 0 0,0 0-1 0 0,0 0 1 0 0,1 0-1 0 0,-1 0 1 0 0,0 0-1 0 0,0 0 1 0 0,0 0-1 0 0,0 0 1 0 0,0 0-1 0 0,0 0 1 0 0,0 0-1 0 0,1-1 1 0 0,-1 1 0 0 0,0 0-1 0 0,0 0 1 0 0,0 0-10 0 0,11-20 881 0 0,-3 3-771 0 0,9-17 37 0 0,-14 26-125 0 0,1-1 1 0 0,0 1-1 0 0,0 1 0 0 0,1-1-22 0 0,3-3 83 0 0,0 1-1 0 0,1 0 1 0 0,0 1-1 0 0,0 0 1 0 0,1 0-1 0 0,0 1 1 0 0,1 0-1 0 0,10-6-82 0 0,-12 10-84 0 0,-1-1 0 0 0,0 2 0 0 0,1-1 0 0 0,-1 1 0 0 0,1 1 0 0 0,0-1 0 0 0,0 1 0 0 0,0 1 0 0 0,0 0 0 0 0,1 0 0 0 0,-1 1 0 0 0,0 0 0 0 0,3 1 84 0 0,-4 0-30 0 0,0 2 0 0 0,0-1-1 0 0,0 1 1 0 0,0 0-1 0 0,0 1 31 0 0,-6-3-3 0 0,-1 1-1 0 0,0-1 0 0 0,0 1 1 0 0,0-1-1 0 0,0 1 0 0 0,0 0 0 0 0,0 0 1 0 0,0-1-1 0 0,0 1 0 0 0,0 0 0 0 0,-1 0 1 0 0,1 0-1 0 0,-1 0 0 0 0,0 0 1 0 0,1 0-1 0 0,-1 0 0 0 0,0 0 0 0 0,0 0 1 0 0,0 0-1 0 0,-1 1 4 0 0,-1 3-7 0 0,1-1 0 0 0,-2 1 0 0 0,1 0 1 0 0,-1-1-1 0 0,0 0 0 0 0,0 0 0 0 0,0 0 0 0 0,-4 4 7 0 0,-12 21 1 0 0,14-21-2 0 0,0 1-9 0 0,0-1 0 0 0,1 1 1 0 0,0 0-1 0 0,0 6 10 0 0,3-13-5 0 0,0 0 0 0 0,1 0 1 0 0,-1-1-1 0 0,1 1 0 0 0,0 0 0 0 0,0 0 0 0 0,0 0 0 0 0,0 0 0 0 0,1 0 0 0 0,-1 0 1 0 0,1 0-1 0 0,0 0 0 0 0,0 0 0 0 0,0 0 0 0 0,0-1 0 0 0,0 1 0 0 0,1 0 1 0 0,0 1 3 0 0,0-3 13 0 0,-1 1 0 0 0,1 0-1 0 0,0-1 1 0 0,0 1 0 0 0,0-1-1 0 0,0 0 1 0 0,0 1 0 0 0,0-1-1 0 0,0 0 1 0 0,0 0 0 0 0,0-1 0 0 0,0 1-1 0 0,1 0 1 0 0,-1-1 0 0 0,0 1-1 0 0,1-1 1 0 0,-1 0 0 0 0,0 1-1 0 0,1-1 1 0 0,1-1-12 0 0,1 1 72 0 0,1 0-1 0 0,0-1 1 0 0,0 1-1 0 0,-1-1 1 0 0,1-1 0 0 0,-1 1-1 0 0,1-1 1 0 0,0 0-72 0 0,-2 0 29 0 0,-1 1 0 0 0,1-1-1 0 0,0 0 1 0 0,-1-1 0 0 0,0 1 0 0 0,1-1 0 0 0,-1 1-1 0 0,0-1 1 0 0,0 0 0 0 0,0 0 0 0 0,-1 0-1 0 0,1-1 1 0 0,-1 1 0 0 0,0 0 0 0 0,0-1 0 0 0,0 0-1 0 0,0 1 1 0 0,-1-1 0 0 0,1 0 0 0 0,-1 0-1 0 0,0 0 1 0 0,0 0 0 0 0,0 0 0 0 0,-1-1-29 0 0,1 3 11 0 0,-1-1 0 0 0,1 0 0 0 0,-1 0 0 0 0,0 0 0 0 0,0 0 0 0 0,0 0 0 0 0,0 0 0 0 0,-1 0 0 0 0,1 0 0 0 0,-1 0 0 0 0,0 0 0 0 0,0 0 0 0 0,0 1 0 0 0,0-1 0 0 0,0 0 0 0 0,-1 0 0 0 0,1 1 0 0 0,-1-1 0 0 0,0 1 0 0 0,1 0 0 0 0,-1-1 0 0 0,0 1 0 0 0,0 0 0 0 0,-1 0 0 0 0,1 0 0 0 0,-1 0-11 0 0,-4-3-36 0 0,0 0 0 0 0,0 0 0 0 0,0 1 0 0 0,-7-2 36 0 0,3-2-61 0 0,20 2 114 0 0,13-1-144 0 0,0 1-1 0 0,1 2 1 0 0,-1 0 0 0 0,8 0 91 0 0,-3 1 91 0 0,18-6-283 0 0,-35 6 438 0 0,1 0-1 0 0,-1 1 0 0 0,1 1 0 0 0,0-1 1 0 0,0 2-1 0 0,-1 0 0 0 0,1 0 0 0 0,3 1-245 0 0,-13-1-51 0 0,1 0 0 0 0,-1 1 0 0 0,1-1 0 0 0,-1 0 0 0 0,0 1 0 0 0,1-1 0 0 0,-1 1 0 0 0,0 0 0 0 0,1-1 0 0 0,-1 1 0 0 0,0 0 0 0 0,0 0 0 0 0,1 0 51 0 0,-2-1-56 0 0,1 1-1 0 0,-1 0 0 0 0,1 0 1 0 0,-1 0-1 0 0,0 0 0 0 0,1 0 1 0 0,-1-1-1 0 0,0 1 0 0 0,1 0 1 0 0,-1 0-1 0 0,0 0 1 0 0,0 0-1 0 0,0 0 0 0 0,0 0 1 0 0,0 0-1 0 0,0 0 0 0 0,0 0 1 0 0,0 0-1 0 0,-1 0 0 0 0,1 0 57 0 0,-2 13 843 0 0,1-7-989 0 0,0 1 0 0 0,-1-1 0 0 0,0 1 0 0 0,-3 7 146 0 0,3-8 63 0 0,0 1 1 0 0,0 0-1 0 0,1-1 0 0 0,-1 1 0 0 0,2 0 1 0 0,-1 0-1 0 0,1 0 0 0 0,1 3-63 0 0,-1-2 527 0 0,1-8-578 0 0,0 1-1 0 0,0-1 0 0 0,0 0 1 0 0,0 1-1 0 0,0-1 1 0 0,0 0-1 0 0,0 0 0 0 0,1 0 1 0 0,-1 0-1 0 0,0 0 0 0 0,1 0 1 0 0,0 0 51 0 0,0 1-190 0 0,0-1 178 0 0,-1-1 0 0 0,1 1 0 0 0,0 0 0 0 0,-1-1 0 0 0,1 1-1 0 0,0-1 1 0 0,0 1 0 0 0,-1-1 0 0 0,1 0 0 0 0,0 1 0 0 0,0-1 0 0 0,-1 0 0 0 0,1 0 0 0 0,0-1 0 0 0,0 1-1 0 0,0 0 1 0 0,-1-1 0 0 0,1 1 0 0 0,0-1 0 0 0,-1 1 0 0 0,1-1 0 0 0,0 0 0 0 0,-1 0 0 0 0,1 1 0 0 0,-1-1-1 0 0,1-1 13 0 0,5-3 83 0 0,0 0-1 0 0,-1 0 1 0 0,1 0-1 0 0,-1-1 0 0 0,1-1-82 0 0,72-84 112 0 0,-75 87-158 0 0,1 0 0 0 0,0 0 0 0 0,0 0 0 0 0,0 1-1 0 0,1-1 1 0 0,-1 1 0 0 0,1 1 0 0 0,-1-1-1 0 0,4 0 47 0 0,-9 3-5 0 0,1-1 0 0 0,-1 1 0 0 0,1 0 0 0 0,0 0 0 0 0,-1-1 0 0 0,1 1 0 0 0,-1 0 0 0 0,1 0 0 0 0,0 0 0 0 0,-1 0 0 0 0,1 0 0 0 0,0 0 0 0 0,-1 0 0 0 0,1 0 0 0 0,-1 0 0 0 0,1 0 0 0 0,0 0 0 0 0,-1 0 0 0 0,1 0 0 0 0,0 0 0 0 0,-1 0 0 0 0,1 1 0 0 0,-1-1 0 0 0,1 0 0 0 0,0 1 0 0 0,-1-1 0 0 0,1 0 0 0 0,-1 1 0 0 0,1-1 5 0 0,0 2-24 0 0,6 0-16 0 0,-1 2 0 0 0,1-1 0 0 0,-1 1 0 0 0,-1 0-1 0 0,1 0 1 0 0,0 0 0 0 0,-1 1 0 0 0,0 0 0 0 0,0 0 0 0 0,3 5 40 0 0,38 45 458 0 0,-44-54-362 0 0,-2-1 0 0 0,0 0 0 0 0,0 0 2 0 0,0 0 4 0 0,0 0 2 0 0,0 0 2 0 0,0 0 4 0 0,0 0 2 0 0,3-20 688 0 0,0 6-595 0 0,-3 13-206 0 0,0-1 1 0 0,0 1 0 0 0,0 0 0 0 0,1-1-1 0 0,-1 1 1 0 0,0-1 0 0 0,1 1-1 0 0,-1 0 1 0 0,1 0 0 0 0,0-1 0 0 0,-1 1-1 0 0,1 0 1 0 0,0 0 0 0 0,0-1 0 0 0,0 1-1 0 0,0 0 1 0 0,11-16 115 0 0,-11 16-121 0 0,0-1-1 0 0,0 0 1 0 0,0 0 0 0 0,1 0 0 0 0,-1 0 0 0 0,0 1 0 0 0,1-1-1 0 0,-1 0 1 0 0,1 1 0 0 0,0 0 0 0 0,-1-1 0 0 0,1 1 0 0 0,0 0-1 0 0,0 0 1 0 0,0 0 0 0 0,0 0 0 0 0,0 0 0 0 0,0 0-1 0 0,0 1 1 0 0,0-1 0 0 0,0 0 0 0 0,0 1 0 0 0,0 0 0 0 0,0 0-1 0 0,1-1 7 0 0,5 2-11 0 0,-1 0-1 0 0,1 0 1 0 0,-1 1-1 0 0,0 0 0 0 0,0 0 1 0 0,0 1-1 0 0,0 0 1 0 0,0 0-1 0 0,-1 0 0 0 0,1 1 1 0 0,2 2 11 0 0,3 1 96 0 0,0 0 0 0 0,0-2-1 0 0,2 1-95 0 0,51 24 144 0 0,-65-30-184 0 0,12 5 243 0 0,-1-1 0 0 0,1-1 0 0 0,1 1-203 0 0,11-2-861 0 0,1-7-4449 0 0,-12 0-999 0 0</inkml:trace>
  <inkml:trace contextRef="#ctx0" brushRef="#br0" timeOffset="429.09">1783 159 11520 0 0,'0'0'886'0'0,"-7"2"-548"0"0,-1 2 305 0 0,0 0 0 0 0,1 0 1 0 0,-1 0-1 0 0,1 1 1 0 0,0 0-1 0 0,0 1 1 0 0,0 0-644 0 0,-8 6 615 0 0,0-1-270 0 0,2 0-1 0 0,-1 1 0 0 0,0 3-344 0 0,10-11-28 0 0,0 1 1 0 0,0 0 0 0 0,0 0 0 0 0,1 0 0 0 0,0 0-1 0 0,0 1 1 0 0,1-1 0 0 0,-1 1 0 0 0,1 0-1 0 0,-1 4 28 0 0,2-6 21 0 0,0-1-1 0 0,-1 0 0 0 0,1 0 1 0 0,-1 1-1 0 0,1-1 0 0 0,-2 0-20 0 0,2-1 14 0 0,0 0 1 0 0,-1 0-1 0 0,1 1 1 0 0,0-1-1 0 0,0 0 0 0 0,0 0 1 0 0,1 1-1 0 0,-1-1 1 0 0,0 0-1 0 0,1 1 0 0 0,-1 1-14 0 0,1-3 80 0 0,0-1 18 0 0,2 0 6 0 0,0 1-77 0 0,0 0 0 0 0,1-1 1 0 0,-1 0-1 0 0,0 1 1 0 0,1-1-1 0 0,-1 0 0 0 0,0 0 1 0 0,1 0-1 0 0,-1-1 0 0 0,0 1 1 0 0,0 0-1 0 0,1-1 1 0 0,-1 0-1 0 0,0 1 0 0 0,0-1 1 0 0,0 0-1 0 0,0 0 0 0 0,1 0 1 0 0,-1 0-1 0 0,-1-1 0 0 0,1 1 1 0 0,0-1-1 0 0,0 1 1 0 0,0-1-28 0 0,7-6 93 0 0,-1-1 0 0 0,0 0 0 0 0,-1 0 0 0 0,3-4-93 0 0,1-1 39 0 0,-1 0-132 0 0,0-1 1 0 0,-1 0-1 0 0,-1-1 1 0 0,0 0-1 0 0,-1 0 1 0 0,1-6 92 0 0,7-25-429 0 0,5-30 429 0 0,-3 23-100 0 0,-16 47 357 0 0,-2 6 278 0 0,-2 11-309 0 0,11 98-654 0 0,7 25 439 0 0,-14-124 7 0 0,1 0 0 0 0,0 0 0 0 0,2 5-18 0 0,3 11-1 0 0,-3-8-130 0 0,2 0-1 0 0,0-1 1 0 0,1 1-1 0 0,0-1 1 0 0,2 0-1 0 0,7 11 132 0 0,-7-17-667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3:39.548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72 1798 5064 0 0,'-4'0'301'0'0,"-26"1"10"0"0,10 4 4485 0 0,10-3-4528 0 0,3 0 3463 0 0,15 2-1866 0 0,19 1-1614 0 0,1-1 0 0 0,19 0-251 0 0,-43-4 13 0 0,65 1 181 0 0,-23 0 96 0 0,0-2 1 0 0,31-6-291 0 0,-75 7 36 0 0,45-8 1193 0 0,-31 6-2033 0 0,0-1 0 0 0,13-5 804 0 0,-17 5 68 0 0,46-19 492 0 0,-55 21-557 0 0,0 0 0 0 0,0-1-1 0 0,-1 1 1 0 0,1 0 0 0 0,0-1-1 0 0,-1 0 1 0 0,1 1 0 0 0,-1-1-1 0 0,0 0 1 0 0,1 0 0 0 0,-1-1-1 0 0,0 1 1 0 0,0 0 0 0 0,0-1-1 0 0,-1 1 1 0 0,1-1 0 0 0,0 0-1 0 0,-1 1 1 0 0,0-1 0 0 0,0 0-1 0 0,0 0 1 0 0,1 0-3 0 0,0-9 79 0 0,1 0-1 0 0,-1 0 1 0 0,-1 0 0 0 0,0-1-1 0 0,-1-1-78 0 0,3-27 66 0 0,2-3 1 0 0,-4 24-33 0 0,2 0 0 0 0,0 0 0 0 0,1 0-1 0 0,2-1-33 0 0,16-63 74 0 0,-11 40-76 0 0,6-32 505 0 0,5-57-503 0 0,-17 96-175 0 0,6-12 469 0 0,-7 34-505 0 0,0 1-1 0 0,0-8 212 0 0,-1 0-147 0 0,2 0 1 0 0,0 1-1 0 0,6-12 147 0 0,-11 30 46 0 0,0 3-46 0 0,-1-1-1 0 0,1 1 1 0 0,0-1-1 0 0,0 1 1 0 0,0-1-1 0 0,0 1 1 0 0,0-1 0 0 0,0 1-1 0 0,0-1 1 0 0,1 1-1 0 0,-1-1 1 0 0,0 1 0 0 0,0 0-1 0 0,0-1 1 0 0,0 1-1 0 0,1-1 1 0 0,-1 1 0 0 0,0-1-1 0 0,0 1 1 0 0,1 0-1 0 0,-1-1 1 0 0,0 1 0 0 0,1 0-1 0 0,-1-1 1 0 0,1 0-95 0 0,-1 1-123 0 0,0 0-24 0 0,4 20-276 0 0,-3-18 522 0 0,0 0 0 0 0,0 1-1 0 0,-1-1 1 0 0,1 0 0 0 0,-1 0 0 0 0,0 0 0 0 0,0 1 0 0 0,1-1 0 0 0,-1 0-1 0 0,-1 1-3 0 0,-1 21 64 0 0,1 0 0 0 0,1 0-1 0 0,1-1 1 0 0,2 6-64 0 0,-1-3-279 0 0,-4 11 280 0 0,1-30 173 0 0,1-1-1 0 0,-1 1 1 0 0,1-1 0 0 0,0 1 0 0 0,2 6-174 0 0,0 4 601 0 0,0 0 1 0 0,-1 9-602 0 0,3 22-965 0 0,1 37-151 0 0,-1-57 1165 0 0,-3-13 196 0 0,2 0 0 0 0,-1 0 0 0 0,5 10-245 0 0,-1 25 0 0 0,1-36 0 0 0,-4-2 0 0 0,-1 1 0 0 0,-2-11 0 0 0,1 0 0 0 0,-1 0 0 0 0,0 0 0 0 0,0 0 0 0 0,0 0 0 0 0,0 0 0 0 0,-1 0 0 0 0,1 0 0 0 0,-1 1 0 0 0,1-1 0 0 0,-1-1 0 0 0,1 1 0 0 0,0 0 0 0 0,0-1 0 0 0,-1 1 0 0 0,1-1 0 0 0,0 1 0 0 0,0 0 0 0 0,1-1 0 0 0,-1 1 0 0 0,0 0 0 0 0,1-1 0 0 0,-1 1 0 0 0,1-1 0 0 0,0 2 0 0 0,-1-2 0 0 0,0 0 0 0 0,1 0 0 0 0,-1 0 0 0 0,0 0 0 0 0,0 0 0 0 0,0 0 0 0 0,0 1 0 0 0,1-1 0 0 0,-2 0 0 0 0,1 0 0 0 0,0 1 0 0 0,0-1 0 0 0,0 1 0 0 0,0-1 0 0 0,0 1 0 0 0,0-1 0 0 0,0 1 0 0 0,0-1 0 0 0,0 1 0 0 0,1-1 0 0 0,-1 1 0 0 0,1-1 0 0 0,0 14 0 0 0,-1-12 0 0 0,0 1 0 0 0,0-1 0 0 0,1 0 0 0 0,-1 0 0 0 0,1 0 0 0 0,-1 1 0 0 0,1-1 0 0 0,0 0 0 0 0,0 0 0 0 0,1 0 0 0 0,-1 0 0 0 0,2 2 0 0 0,0 0-1 0 0,-2-1 3 0 0,-2 4-15 0 0,0-2-35 0 0,-1-2 47 0 0,2-3 44 0 0,0 5-33 0 0,0 1-10 0 0,2-1 0 0 0,-2 2 0 0 0,-1-2 0 0 0,3 2 0 0 0,4 0 2 0 0,4 3-17 0 0,-9-10-38 0 0,4 2 39 0 0,-1 3 14 0 0,3-2 11 0 0,-4-3 32 0 0,0 3-43 0 0,0 0-51 0 0,-3-4 50 0 0,1 1-1 0 0,-1-1 0 0 0,1 0 1 0 0,0 1-1 0 0,-1-1 1 0 0,1 1-1 0 0,-1-1 1 0 0,1 0-1 0 0,0 1 1 0 0,-1-1-1 0 0,1 0 1 0 0,0 0-1 0 0,-1 0 0 0 0,1 1 1 0 0,0-1-1 0 0,-1 0 1 0 0,1 0-1 0 0,0 0 1 0 0,0 0 1 0 0,0 0-135 0 0,-1 0-33 0 0,0 0-7 0 0,3 1 37 0 0,-2 1 165 0 0,10 1 526 0 0,20 5-1117 0 0,-30-8 648 0 0,14 1 429 0 0,-4 3-766 0 0,-9-4 210 0 0,-1 1-1 0 0,1 0 1 0 0,-1-1 0 0 0,1 1 0 0 0,0-1-1 0 0,-1 1 1 0 0,1-1 0 0 0,-1 0-1 0 0,3 0 44 0 0,11 3 0 0 0,15-1 644 0 0,-22-2-616 0 0,-2 0-28 0 0,30 9-20 0 0,-17-4-667 0 0,13 0 1013 0 0,-30-4-137 0 0,3 1-29 0 0,5-1-128 0 0,8 1-382 0 0,0-1 0 0 0,19-1 350 0 0,-1-1 50 0 0,-22 1 250 0 0,-13 0-100 0 0,16 0 60 0 0,-9 0-250 0 0,1 0-10 0 0,21 0 0 0 0,-21-1 0 0 0,-2-3 12 0 0,-5 3 36 0 0,1 1-61 0 0,-1-1 0 0 0,0 1-1 0 0,0-1 1 0 0,0 0-1 0 0,1 0 1 0 0,-1 0 0 0 0,0 0-1 0 0,0 0 1 0 0,0 0-1 0 0,-1 0 1 0 0,1-1 0 0 0,0 1-1 0 0,0-1 1 0 0,-1 0-1 0 0,1 1 1 0 0,-1-1 0 0 0,1 0-1 0 0,-1 0 1 0 0,0 0-1 0 0,1-2 14 0 0,-1 3-442 0 0,-1 0 434 0 0,0 0 1 0 0,0 0 0 0 0,0 0-1 0 0,0 0 1 0 0,1 0 0 0 0,-1 0-1 0 0,0 1 1 0 0,1-1 0 0 0,-1 0-1 0 0,1 0 1 0 0,-1 0 0 0 0,1 1-1 0 0,-1-1 1 0 0,1 0 0 0 0,-1 1-1 0 0,1-1 1 0 0,0 0 0 0 0,-1 1-1 0 0,1-1 1 0 0,0 0 7 0 0,2-1 19 0 0,-1-2 156 0 0,0 0 0 0 0,0-1 0 0 0,0 0 0 0 0,-1 1 0 0 0,1-1 1 0 0,0-3-176 0 0,-1 4 35 0 0,0-1 0 0 0,0 1 0 0 0,1 0 1 0 0,-1 0-1 0 0,1-1 0 0 0,1-1-35 0 0,11-28 522 0 0,-10 25-625 0 0,0 0 0 0 0,0 1 0 0 0,-1-1 0 0 0,0-1 0 0 0,-1 1 0 0 0,1-1 103 0 0,4-19-13 0 0,-1 8-488 0 0,-2-1 1 0 0,2-14 500 0 0,-3 9-158 0 0,0-2 158 0 0,-2 20 0 0 0,0-1 0 0 0,0 1 0 0 0,3-9 0 0 0,0-11 21 0 0,-3 23 92 0 0,-1 1 0 0 0,1-1 0 0 0,0 0-1 0 0,1-3-112 0 0,7-43-106 0 0,-7 44-185 0 0,-2 6 346 0 0,1-1 0 0 0,-1 1 0 0 0,1 0-1 0 0,-1 0 1 0 0,1-1 0 0 0,0 1 0 0 0,0 0 0 0 0,0 0-1 0 0,1-1-54 0 0,-1 0-32 0 0,0 2 10 0 0,-1 1 0 0 0,0-1-1 0 0,0 0 1 0 0,1 1 0 0 0,-1-1-1 0 0,1 0 1 0 0,-1 1-1 0 0,0-1 1 0 0,1 1 0 0 0,-1-1-1 0 0,1 0 1 0 0,-1 1 0 0 0,1-1-1 0 0,0 1 1 0 0,-1 0 0 0 0,1-1-1 0 0,0 1 1 0 0,0-1 22 0 0,0 1-8 0 0,0 1 0 0 0,-1-1 0 0 0,1 0 1 0 0,0 1-1 0 0,0-1 0 0 0,0 1 0 0 0,0-1 0 0 0,-1 1 0 0 0,1-1 1 0 0,0 1-1 0 0,0 0 0 0 0,-1-1 0 0 0,1 1 0 0 0,0 0 1 0 0,-1-1-1 0 0,1 1 0 0 0,-1 0 0 0 0,1 0 0 0 0,-1 0 0 0 0,1 0 1 0 0,-1-1-1 0 0,0 1 0 0 0,1 1 8 0 0,3 13 14 0 0,-3-15-14 0 0,-1 1 0 0 0,1 0 0 0 0,-1 0 0 0 0,1 0 0 0 0,-1 0 0 0 0,1 0 0 0 0,-1 0 0 0 0,0 1 0 0 0,1-1 0 0 0,-1 0 0 0 0,0 0 0 0 0,0 0 0 0 0,0 0 0 0 0,0 0 0 0 0,0 0 0 0 0,0 0 0 0 0,0 1 0 0 0,0-1 0 0 0,-1 15 0 0 0,1 8 4 0 0,0-8 162 0 0,0 1 1 0 0,0 0-1 0 0,-3 9-166 0 0,2-21-28 0 0,0 1 0 0 0,1-1-1 0 0,-1 0 1 0 0,1 1 0 0 0,1-1-1 0 0,-1 0 1 0 0,1 1 0 0 0,0-1-1 0 0,0 1 29 0 0,2 18 280 0 0,-1-1-353 0 0,-1 1-1 0 0,-1 0 0 0 0,-1 2 74 0 0,0 18 1129 0 0,5-27-2030 0 0,-3-14 836 0 0,0-1 0 0 0,0 1 0 0 0,-1 0 1 0 0,1 0-1 0 0,-1 0 0 0 0,1 0 0 0 0,-1 0 0 0 0,0 1 65 0 0,1 2 0 0 0,2 5 0 0 0,-3-11 0 0 0,0 14 0 0 0,-1-4 0 0 0,1-9 0 0 0,9 16 0 0 0,-8-9 0 0 0,-1 0 0 0 0,3 0 0 0 0,-2 1 0 0 0,2-1 0 0 0,2-3 0 0 0,-2 0 19 0 0,-2-4 84 0 0,-1-1 58 0 0,0 1-161 0 0,1 0 0 0 0,-1 0-1 0 0,1 0 1 0 0,-1 0 0 0 0,1 0 0 0 0,0 0-1 0 0,-1-1 1 0 0,1 1 0 0 0,0 0 0 0 0,0 0-1 0 0,-1-1 1 0 0,1 1 0 0 0,0 0 0 0 0,1 0 0 0 0,6 7 160 0 0,-6-6-174 0 0,0 0-1 0 0,0 0 0 0 0,0 0 0 0 0,1-1 0 0 0,-1 1 0 0 0,0-1 1 0 0,1 1-1 0 0,-1-1 0 0 0,1 0 0 0 0,-1 0 0 0 0,1 0 0 0 0,0 0 1 0 0,-1 0-1 0 0,1-1 0 0 0,0 1 0 0 0,0-1 15 0 0,4 1 91 0 0,-1 0 0 0 0,1-1 0 0 0,-1 0 1 0 0,1 0-1 0 0,-1 0 0 0 0,6-2-91 0 0,16-2 871 0 0,-19 4-1276 0 0,-1-1 0 0 0,0 0 0 0 0,1-1-1 0 0,0-1 406 0 0,0 1 237 0 0,1 0-1 0 0,-1 1 0 0 0,0 0 0 0 0,0 0 0 0 0,1 1 0 0 0,1 0-236 0 0,32-2-826 0 0,44-1 219 0 0,-66 1 607 0 0,-6 0 0 0 0,0 0 0 0 0,0 2 0 0 0,1 0 0 0 0,2 0 0 0 0,47 4 0 0 0,-53-5-1 0 0,-11 1 14 0 0,0-1 1 0 0,0 1-1 0 0,1 0 0 0 0,-1 0 1 0 0,0 0-1 0 0,1 0 0 0 0,-1 0 1 0 0,0 0-1 0 0,0 0 0 0 0,1 0 1 0 0,-1 0-1 0 0,0 1 0 0 0,0-1 1 0 0,2 1-14 0 0,-1 0 94 0 0,0-1 1 0 0,1 1-1 0 0,-1-1 1 0 0,1 0 0 0 0,-1 0-1 0 0,1 0 1 0 0,-1 0-1 0 0,1 0 1 0 0,-1 0-1 0 0,0-1 1 0 0,1 1-1 0 0,0-1-94 0 0,1 0 37 0 0,-1 0 0 0 0,0 1 0 0 0,0-1 0 0 0,1 1 0 0 0,-1 0 0 0 0,0 0 0 0 0,1 0-37 0 0,85 8-195 0 0,-88-8 570 0 0,15 0-1527 0 0,24-1 1417 0 0,-39 1-265 0 0,-1 0 0 0 0,0 0 0 0 0,0 0 0 0 0,1 0 0 0 0,-1 0 0 0 0,0 0 0 0 0,0 0 0 0 0,1 0 0 0 0,-1 0 0 0 0,0 0 0 0 0,1 0 0 0 0,-1 0 0 0 0,0 0 0 0 0,0 0 0 0 0,1 0 0 0 0,-1 0-1 0 0,0-1 1 0 0,0 1 0 0 0,0 0 0 0 0,1 0 0 0 0,-1 0 0 0 0,0 0 0 0 0,0-1 0 0 0,0 1 0 0 0,1 0 0 0 0,-1 0 0 0 0,0 0 0 0 0,0-1 0 0 0,0 1 0 0 0,0 0 0 0 0,0 0 0 0 0,1-1 0 0 0,-1 1 0 0 0,3-4 55 0 0,-2 4-61 0 0,-1 0 1 0 0,1 0 0 0 0,0-1-1 0 0,-1 1 1 0 0,1-1-1 0 0,-1 1 1 0 0,1 0 0 0 0,-1-1-1 0 0,1 1 1 0 0,-1-1-1 0 0,1 1 1 0 0,-1-1 0 0 0,1 1-1 0 0,-1-1 1 0 0,1 0-1 0 0,-1 1 1 0 0,0-1 0 0 0,0 1-1 0 0,1-1 1 0 0,-1 0-1 0 0,0 1 1 0 0,0-1 0 0 0,0 0-1 0 0,1 1 1 0 0,-1-1-1 0 0,0 0 1 0 0,0 0 5 0 0,1-3-221 0 0,14-27 664 0 0,-14 30-496 0 0,-1-1 1 0 0,1 1-1 0 0,-1 0 0 0 0,1 0 1 0 0,-1 0-1 0 0,1-1 1 0 0,-1 1-1 0 0,0 0 0 0 0,0 0 1 0 0,0-1-1 0 0,0 1 53 0 0,3-10-293 0 0,16-22 1519 0 0,-12 22-1182 0 0,-1 1 0 0 0,0-1 0 0 0,-1-2-44 0 0,22-67 470 0 0,-4 43-1112 0 0,-23 36 638 0 0,1 0 0 0 0,0 0 0 0 0,-1 0-1 0 0,1 0 1 0 0,0 0 0 0 0,-1 0-1 0 0,1 1 1 0 0,0-1 0 0 0,0 0 0 0 0,0 0-1 0 0,0 1 1 0 0,0-1 0 0 0,0 0-1 0 0,1 0 5 0 0,6-5-10 0 0,-4 3-9 0 0,-3 1 88 0 0,4-5 508 0 0,-2 6-948 0 0,-2 5-1024 0 0,8 49 1895 0 0,-9-50-489 0 0,0-1 0 0 0,1 1-1 0 0,-1 0 1 0 0,1 0 0 0 0,0 0-1 0 0,0-1 1 0 0,1 4-11 0 0,-1-4 185 0 0,0 1 0 0 0,0 0 0 0 0,0 0 0 0 0,0 0 0 0 0,-1 0-1 0 0,1-1 1 0 0,-1 4-185 0 0,1 1-222 0 0,0-1 0 0 0,1 1 0 0 0,-1-1 0 0 0,1 0 0 0 0,0 1 0 0 0,3 4 222 0 0,6 20-612 0 0,-9-27 678 0 0,-1 0-1 0 0,1 0 0 0 0,0 0 0 0 0,0 0 0 0 0,0 0 0 0 0,0 0 0 0 0,1 0 0 0 0,-1-1 0 0 0,1 1 1 0 0,0-1-1 0 0,0 0 0 0 0,2 1-65 0 0,0 2-168 0 0,-2-3 196 0 0,-1 0 0 0 0,1 0 0 0 0,-1 0 1 0 0,0 0-1 0 0,0 0 0 0 0,0 0 0 0 0,1 4-28 0 0,5 14-81 0 0,-4-12-401 0 0,10 7 1172 0 0,-10-13-621 0 0,-3-2-4 0 0,-1-1-46 0 0,0 0-195 0 0,0 0-103 0 0,0 0-29 0 0,1 1 48 0 0,7 4 330 0 0,-7-4 31 0 0,0 0 0 0 0,0-1 0 0 0,0 1 1 0 0,1 0-1 0 0,-1 0 0 0 0,0-1 0 0 0,1 1 1 0 0,-1-1-1 0 0,0 1 0 0 0,1-1 0 0 0,-1 0 1 0 0,1 1-1 0 0,-1-1 0 0 0,0 0 1 0 0,1 0-1 0 0,-1 0 0 0 0,1 0 0 0 0,0 0-101 0 0,11-3 0 0 0,-11 2-1 0 0,15 4-20 0 0,-15-2-102 0 0,15-2-452 0 0,73-7 1023 0 0,-30 5-184 0 0,20-2-264 0 0,-75 4 0 0 0,1 0 0 0 0,0 1 0 0 0,0 0 0 0 0,6 0 0 0 0,3 0 0 0 0,-11-1 0 0 0,14 2 0 0 0,8 0 0 0 0,1-1 0 0 0,23-2 0 0 0,11-1 0 0 0,-15 1-274 0 0,-38 2 248 0 0,-1 0-1 0 0,0 0 1 0 0,0-1 0 0 0,1 0 0 0 0,-1 0-1 0 0,0-1 1 0 0,0 0 0 0 0,0 0 0 0 0,0 0 26 0 0,-6 1 153 0 0,-1 1 20 0 0,1-6-205 0 0,-1 6 25 0 0,0 0 0 0 0,0-1 0 0 0,0 1 0 0 0,0 0 1 0 0,0 0-1 0 0,0-1 0 0 0,0 1 0 0 0,0 0 0 0 0,0 0 0 0 0,0-1 0 0 0,0 1 0 0 0,-1 0 0 0 0,1 0 0 0 0,0 0 0 0 0,0-1 0 0 0,0 1 0 0 0,0 0 0 0 0,0 0 0 0 0,0-1 0 0 0,-1 1 1 0 0,1 0-1 0 0,0 0 0 0 0,0 0 0 0 0,0 0 0 0 0,0-1 0 0 0,-1 1 0 0 0,1 0 0 0 0,0 0 0 0 0,0 0 0 0 0,0 0 0 0 0,-1 0 0 0 0,1-1 0 0 0,0 1 7 0 0,-1-1 29 0 0,0 1-29 0 0,1 0 0 0 0,0-1 0 0 0,-1 1 0 0 0,1 0 0 0 0,0-1 0 0 0,-1 1 0 0 0,1 0 0 0 0,0-1 0 0 0,0 1 0 0 0,0 0 0 0 0,-1-1 0 0 0,1 1 0 0 0,0-1 0 0 0,0 1 0 0 0,0-1 0 0 0,0 1 0 0 0,0 0 0 0 0,0-1 0 0 0,0 1 0 0 0,0-1-1 0 0,0 1 1 0 0,0-1 0 0 0,0 1 0 0 0,0 0 0 0 0,0-1 0 0 0,0 1 0 0 0,0-1 0 0 0,1 1 0 0 0,-1 0 3 0 0,0-1 0 0 0,0 1 1 0 0,0 0-1 0 0,0-1 0 0 0,0 1 0 0 0,0 0 0 0 0,0-1 0 0 0,0 1 0 0 0,0 0 0 0 0,0-1 0 0 0,0 1 0 0 0,0 0 1 0 0,0-1-1 0 0,0 1 0 0 0,0 0 0 0 0,0 0 0 0 0,0-1 0 0 0,0 1 0 0 0,0 0 0 0 0,0-1 0 0 0,-1 1 1 0 0,1 0-1 0 0,0 0 0 0 0,0-1 0 0 0,0 1 0 0 0,-1 0 0 0 0,1 0 0 0 0,0-1 0 0 0,0 1 0 0 0,0 0 1 0 0,-1 0-1 0 0,1-1 0 0 0,0 1 0 0 0,-1 0 0 0 0,1 0 0 0 0,0 0-3 0 0,11-15 296 0 0,-8 12-341 0 0,0 0 0 0 0,0-1 0 0 0,-1 1-1 0 0,1-1 1 0 0,-1 0 0 0 0,1-1 45 0 0,3-7 107 0 0,-2 3 73 0 0,-4 8-181 0 0,0 0 1 0 0,0 1-1 0 0,1-1 1 0 0,-1 0 0 0 0,0 1-1 0 0,1-1 1 0 0,-1 0-1 0 0,0 1 1 0 0,1-1 0 0 0,-1 0-1 0 0,1 1 1 0 0,-1-1-1 0 0,1 1 1 0 0,-1-1-1 0 0,1 1 1 0 0,8-8-103 0 0,-3 2 60 0 0,0 1 0 0 0,0-1 0 0 0,3-5 43 0 0,-4 1 0 0 0,-4 10 0 0 0,-1-1 0 0 0,0 1 0 0 0,0-1 0 0 0,1 1 0 0 0,-1-1 0 0 0,0 1 0 0 0,1 0 0 0 0,-1-1 0 0 0,0 1 0 0 0,1 0 0 0 0,-1-1 0 0 0,1 1 0 0 0,-1 0 0 0 0,1-1 0 0 0,-1 1 0 0 0,1 0 0 0 0,-1 0 0 0 0,1-1 0 0 0,-1 1 0 0 0,1 0 0 0 0,-1 0 0 0 0,1 0 0 0 0,-1 0 0 0 0,1 0 0 0 0,0 0 0 0 0,11-8-10 0 0,-8 5-33 0 0,-3 2 30 0 0,13 0 37 0 0,-13 1-9 0 0,2 0 141 0 0,-3 1-153 0 0,-1-1-1 0 0,1 0 1 0 0,-1 1 0 0 0,1-1-1 0 0,-1 0 1 0 0,1 1 0 0 0,0-1 0 0 0,-1 0-1 0 0,1 1 1 0 0,0-1 0 0 0,-1 1-1 0 0,1-1 1 0 0,0 1 0 0 0,0-1 0 0 0,0 1-1 0 0,-1-1 1 0 0,1 1 0 0 0,0-1 0 0 0,0 1-1 0 0,0-1 1 0 0,0 1 0 0 0,0-1-1 0 0,0 1 1 0 0,0-1 0 0 0,0 1 0 0 0,0-1-1 0 0,0 1 1 0 0,0-1 0 0 0,0 1-1 0 0,0-1 1 0 0,0 1 0 0 0,1-1 0 0 0,-1 1-1 0 0,0-1 1 0 0,0 1 0 0 0,0-1-1 0 0,1 1 1 0 0,-1-1 0 0 0,0 1 0 0 0,1-1-1 0 0,-1 0 1 0 0,0 1 0 0 0,1-1-1 0 0,-1 0-2 0 0,21 19-224 0 0,-11-11 29 0 0,19 14 598 0 0,-29-22-403 0 0,1 0 0 0 0,0 1 0 0 0,-1-1 0 0 0,1 0 0 0 0,0 1 0 0 0,-1-1 0 0 0,1 1 0 0 0,-1-1 0 0 0,1 1 0 0 0,-1-1 0 0 0,1 1 0 0 0,-1-1 0 0 0,1 1 0 0 0,-1 0 0 0 0,0-1 0 0 0,1 1 0 0 0,-2 4 0 0 0,1-5 0 0 0,0 15 0 0 0,0-14 0 0 0,0 0 0 0 0,-1 0 0 0 0,1 0 0 0 0,0 1 0 0 0,0-1 0 0 0,0 0 0 0 0,0 0 0 0 0,0 0 0 0 0,0 0 0 0 0,0 0 0 0 0,1 0 0 0 0,-1 0 0 0 0,0 1 0 0 0,1-1 0 0 0,-1 0 0 0 0,1 0 0 0 0,-1 0 0 0 0,1 0 0 0 0,-1 0 0 0 0,1 0 0 0 0,0-1 0 0 0,-1 1 0 0 0,1 0 0 0 0,0 0 0 0 0,0 0 0 0 0,-1-1 0 0 0,1 1 0 0 0,1 0 0 0 0,5 6 0 0 0,-4 2 0 0 0,3 0 0 0 0,0-1 0 0 0,0 0 31 0 0,1 3-251 0 0,-9-5 13 0 0,2-6 207 0 0,0 0-1 0 0,0 0 1 0 0,0 0-1 0 0,0 0 0 0 0,0 0 0 0 0,0 0 1 0 0,0 1-1 0 0,0-1 0 0 0,0 0 0 0 0,-1 0 1 0 0,1 0-1 0 0,0 0 0 0 0,0 1 0 0 0,0-1 1 0 0,0 0-1 0 0,0 0 0 0 0,0 0 0 0 0,0 0 0 0 0,0 1 1 0 0,0-1-1 0 0,0 0 0 0 0,0 0 0 0 0,0 0 1 0 0,0 0-1 0 0,0 1 0 0 0,1-1 0 0 0,-1 0 1 0 0,0 0-1 0 0,0 0 0 0 0,0 0 0 0 0,0 0 1 0 0,0 1-1 0 0,0-1 0 0 0,0 0 0 0 0,0 0 1 0 0,2 1 8 0 0,-1-1 0 0 0,0 1 0 0 0,1-1 0 0 0,-1 0 0 0 0,1 1-1 0 0,-1-1 1 0 0,1 0 0 0 0,-1 0 0 0 0,1 0 0 0 0,-1 0-1 0 0,2 0-7 0 0,20-4 118 0 0,-7 0-76 0 0,-8 3-23 0 0,-1-1-1 0 0,1 0 1 0 0,0-1-1 0 0,3-1-18 0 0,-3 1 30 0 0,-1 0-1 0 0,1 1 1 0 0,0 0-1 0 0,6-1-29 0 0,3 0 0 0 0,-11 2 0 0 0,1 0 0 0 0,0 1 0 0 0,0-1 0 0 0,0 1 0 0 0,0 1 0 0 0,4 0 0 0 0,66 10 488 0 0,-27-4-75 0 0,4 2-58 0 0,47-6-172 0 0,0-3 0 0 0,3-6-183 0 0,-94 6-299 0 0,1 0 1 0 0,-1 1 0 0 0,3 1 298 0 0,-9-2-79 0 0,26 3-425 0 0</inkml:trace>
  <inkml:trace contextRef="#ctx0" brushRef="#br1" timeOffset="18183.665">4489 1642 4144 0 0,'0'0'191'0'0,"0"-2"-11"0"0,4-21 1294 0 0,-4 5 2603 0 0,-1 3 2928 0 0,2 19-6975 0 0,0 0-1 0 0,0 0 0 0 0,0-1 1 0 0,1 1-1 0 0,-1 0 0 0 0,1-1 1 0 0,0 1-1 0 0,0-1 0 0 0,2 2-29 0 0,-3-3 52 0 0,0 0-1 0 0,0 0 0 0 0,1 0 0 0 0,-1-1 1 0 0,1 1-1 0 0,-1-1 0 0 0,1 1 0 0 0,-1-1 1 0 0,1 1-1 0 0,0-1 0 0 0,0 1-51 0 0,4 2 406 0 0,41 20 712 0 0,-30-15-1274 0 0,-13-7-90 0 0,1 0 1 0 0,-1 1-1 0 0,1-1 1 0 0,-1 1-1 0 0,1 1 246 0 0,-3-2-54 0 0,0-1-1 0 0,1 1 1 0 0,-1-1-1 0 0,0 1 1 0 0,1-1-1 0 0,0 0 1 0 0,-1 0-1 0 0,3 0 55 0 0,-2 0 47 0 0,-1 0 0 0 0,1 0-1 0 0,-1 0 1 0 0,1 0 0 0 0,-1 0-1 0 0,0 0 1 0 0,1 1 0 0 0,-1-1-1 0 0,1 2-46 0 0,2 1 54 0 0,-1-1-1 0 0,1 0 0 0 0,-1 0 0 0 0,1 0 0 0 0,3 1-53 0 0,-3-2-55 0 0,-1 1-1 0 0,0-1 1 0 0,1 1-1 0 0,-1 0 1 0 0,0 0-1 0 0,0 0 1 0 0,1 2 55 0 0,16 12-446 0 0,-20-16 489 0 0,-1-1-1 0 0,1 1 0 0 0,-1-1 1 0 0,1 1-1 0 0,-1 0 0 0 0,1-1 1 0 0,-1 1-1 0 0,1-1 0 0 0,-1 1 1 0 0,0 0-1 0 0,1 0 0 0 0,-1-1 1 0 0,0 1-1 0 0,1 0 0 0 0,-1-1 1 0 0,0 1-1 0 0,0 0 0 0 0,0 0 1 0 0,0 0-1 0 0,0-1 0 0 0,0 1 1 0 0,0 0-1 0 0,0 0 0 0 0,0-1 1 0 0,0 1-1 0 0,0 0 0 0 0,0 0 1 0 0,-1-1-1 0 0,1 1 0 0 0,-1 1-42 0 0,-10 14 699 0 0,11-16-700 0 0,-4 5 160 0 0,0-1-1 0 0,0 1 1 0 0,0-1 0 0 0,-1 0-1 0 0,0 0 1 0 0,0-1-1 0 0,0 1 1 0 0,0-1-1 0 0,-1 0 1 0 0,1-1-159 0 0,-20 9 284 0 0,-16 4 142 0 0,23-9-263 0 0,0 0 0 0 0,-1 2-163 0 0,-13 5 26 0 0,30-12-25 0 0,-11 6-98 0 0,12-7-395 0 0,1 0-146 0 0,0 0-24 0 0,15-7-3119 0 0,4-2 2113 0 0,0 0-10 0 0</inkml:trace>
  <inkml:trace contextRef="#ctx0" brushRef="#br1" timeOffset="19430.962">4648 1823 3680 0 0,'0'0'167'0'0,"2"0"-7"0"0,5 0 50 0 0,-6 0 706 0 0,-1 0 300 0 0,0 0 52 0 0,0 0-92 0 0,0 0-429 0 0,0 0-189 0 0,0 0-40 0 0,0 0-6 0 0,0 0 0 0 0,0 0 0 0 0,0 0 0 0 0,-1 0-68 0 0,-4 2-290 0 0,0 0-64 0 0,4-1 280 0 0,-1-1 118 0 0,-159 5 2949 0 0,108 0-3468 0 0,9 0-82 0 0,-38 4 1441 0 0,43-4-953 0 0,-12-1-375 0 0,19-3-921 0 0,-1 1-3562 0 0,5-1-1455 0 0</inkml:trace>
  <inkml:trace contextRef="#ctx0" brushRef="#br1" timeOffset="21332.418">4446 1857 2304 0 0,'-4'-1'285'0'0,"-1"2"1"0"0,0-1-1 0 0,1 0 1 0 0,-1 1-1 0 0,1 0 1 0 0,-1 0-1 0 0,1 1 1 0 0,-3 0-286 0 0,6-1 1141 0 0,1-1-102 0 0,-17 2 231 0 0,-11 1-541 0 0,21-3-375 0 0,1 1 0 0 0,0-1-1 0 0,-1 1 1 0 0,1 0 0 0 0,-3 2-354 0 0,-36-1 672 0 0,18 2 179 0 0,-1-2 1 0 0,-4 0-852 0 0,-14 0 775 0 0,24-1-232 0 0,1-1-1 0 0,-14-2-542 0 0,-20-1 459 0 0,-83-3 134 0 0,-1 1 361 0 0,-66-6-521 0 0,140 8-255 0 0,-34 4-178 0 0,23 0 102 0 0,-34-3-1 0 0,-60-10-101 0 0,27 4 246 0 0,91 6-216 0 0,-122 1-227 0 0,92 2 1272 0 0,-342 1-389 0 0,243 2-686 0 0,52-5 0 0 0,67-1 0 0 0,-38 4 0 0 0,34 1 787 0 0,-24-5-787 0 0,-38 2 1253 0 0,-150 4-1253 0 0,276-4 0 0 0,-160 6 0 0 0,120-4 0 0 0,-15 3 0 0 0,16-1 0 0 0,-16-1 0 0 0,-6 0 0 0 0,38-1 0 0 0,0-1 0 0 0,-9-1 0 0 0,-40 1 0 0 0,26 0 0 0 0,13 0 0 0 0,14 0 0 0 0,1-1 0 0 0,-7-1 0 0 0,-41-2 1017 0 0,46 3-673 0 0,-1-1 0 0 0,0-1-1 0 0,-2-1-343 0 0,-41-4 0 0 0,14 3 0 0 0,43 2-64 0 0,8 1-273 0 0,-4-1-404 0 0,0 0-3742 0 0,-8-3 2451 0 0,10 4-14 0 0</inkml:trace>
  <inkml:trace contextRef="#ctx0" brushRef="#br1" timeOffset="251992.48">1073 272 10136 0 0,'-10'-13'464'0'0,"8"10"-10"0"0,2 2-294 0 0,0-5-84 0 0,0 5 224 0 0,0 1 88 0 0,0 0 18 0 0,0 0 24 0 0,0 0 97 0 0,0 0 45 0 0,0 0 11 0 0,0 0 57 0 0,0 0 234 0 0,0 2-605 0 0,0 0 0 0 0,0 0 0 0 0,0 0 0 0 0,0 1 0 0 0,1-1 0 0 0,-1 0 0 0 0,1 0 0 0 0,-1 0 1 0 0,1 0-1 0 0,0 0 0 0 0,0 1-269 0 0,3 7-188 0 0,-1 12 563 0 0,-1 0-1 0 0,-1 0 1 0 0,-1 2-375 0 0,0 3 411 0 0,3 20-411 0 0,-1-31 68 0 0,-1 0 1 0 0,-1 1-1 0 0,-1-1 1 0 0,0 1 0 0 0,-1-1-1 0 0,0 0 1 0 0,-4 10-69 0 0,3-18 64 0 0,2-3 3 0 0,-3 1-83 0 0,0-1 6 0 0,4-3-129 0 0,0-2-77 0 0,0 0-28 0 0,0 0-125 0 0,0 0-510 0 0,0-8-1370 0 0,0-1 1091 0 0</inkml:trace>
  <inkml:trace contextRef="#ctx0" brushRef="#br1" timeOffset="252285.846">1185 71 7832 0 0,'2'-4'256'0'0,"0"0"0"0"0,0 0 1 0 0,0 0-1 0 0,0 0 1 0 0,1 1-1 0 0,0 0 0 0 0,-1-1 1 0 0,1 1-1 0 0,0 0 0 0 0,1 0 1 0 0,-1 0-1 0 0,0 1 0 0 0,1-1 1 0 0,-1 1-1 0 0,1 0 0 0 0,0 0 1 0 0,0 0-1 0 0,0 0 1 0 0,0 1-1 0 0,0 0 0 0 0,0 0 1 0 0,2-1-257 0 0,8-2 369 0 0,-12 3-270 0 0,1 0-1 0 0,0 1 1 0 0,-1-1-1 0 0,1 0 1 0 0,0 1-1 0 0,0 0 1 0 0,0 0-1 0 0,0 0 1 0 0,2 0-99 0 0,11 2 358 0 0,0 1 0 0 0,0 1 1 0 0,0 1-1 0 0,6 2-358 0 0,-14-3 237 0 0,0-1-1 0 0,-1 1 1 0 0,1 1-1 0 0,-1-1 1 0 0,1 1-1 0 0,-1 0 1 0 0,-1 1 0 0 0,1 0-1 0 0,-1 0-236 0 0,-5-4 5 0 0,0-1 1 0 0,1 1-1 0 0,-2-1 1 0 0,1 1-1 0 0,0 0 0 0 0,0 0 1 0 0,0-1-1 0 0,-1 1 0 0 0,1 0 1 0 0,-1 0-1 0 0,0 0 1 0 0,1 0-1 0 0,-1 0 0 0 0,0 0 1 0 0,0 0-1 0 0,0 0 0 0 0,0 0 1 0 0,-1 0-1 0 0,1-1 0 0 0,0 1 1 0 0,-1 0-1 0 0,1 0 1 0 0,-1 0-1 0 0,0 0 0 0 0,0-1 1 0 0,-1 3-6 0 0,-1 3-21 0 0,-1 0 0 0 0,0 0 0 0 0,-1-1 0 0 0,0 1 1 0 0,0-1-1 0 0,-1 1 21 0 0,0-2 78 0 0,-1 1 0 0 0,1-1 0 0 0,-1 0 0 0 0,0-1 0 0 0,-1 1 0 0 0,1-1-78 0 0,-15 8 80 0 0,-9 7 77 0 0,0-2 0 0 0,-1-2 0 0 0,0-1 0 0 0,-1-1-1 0 0,-1-2 1 0 0,0-1 0 0 0,-3-1-157 0 0,32-8-125 0 0,-10 2-849 0 0,-1 0 1 0 0,1-1-1 0 0,-14 0 974 0 0,27-2-6137 0 0</inkml:trace>
  <inkml:trace contextRef="#ctx0" brushRef="#br1" timeOffset="252772.36">1338 461 6912 0 0,'0'0'314'0'0,"0"0"-6"0"0,0 0-30 0 0,0 0 604 0 0,0 0 286 0 0,0 0 59 0 0,0 0-43 0 0,0 0-228 0 0,0 0-100 0 0,2 7 764 0 0,-7 2-808 0 0,-2 3 413 0 0,6-3-911 0 0,0-6-156 0 0,1 0 1 0 0,-1 0 0 0 0,1 0 0 0 0,0 0 0 0 0,0 0 0 0 0,0 0-1 0 0,1 1-158 0 0,-1-2 86 0 0,0 0 0 0 0,0 1 1 0 0,0-1-1 0 0,0 0 0 0 0,-1 1 0 0 0,1-1 0 0 0,0 0 0 0 0,-1 0 0 0 0,0 2-86 0 0,-3 16 580 0 0,1-8-284 0 0,3-10-285 0 0,-1-1-1 0 0,1 0 1 0 0,0 0-1 0 0,-1 0 1 0 0,1 1-1 0 0,0-1 1 0 0,0 0-1 0 0,0 0 1 0 0,0 0-1 0 0,0 1 1 0 0,0-1-1 0 0,0 0 1 0 0,0 0-1 0 0,0 1 1 0 0,1-1-1 0 0,-1 0 1 0 0,0 0-1 0 0,1 1-10 0 0,-1 8 35 0 0,-1-6-34 0 0,0 0 0 0 0,1 1 1 0 0,0-1-1 0 0,0 0 1 0 0,0 0-1 0 0,1 0 0 0 0,-1 1-1 0 0,0 3 141 0 0,-2-1-3110 0 0,2-2 1545 0 0</inkml:trace>
  <inkml:trace contextRef="#ctx0" brushRef="#br1" timeOffset="254897.319">1641 1049 4608 0 0,'0'0'101'0'0,"0"0"22"0"0,0 0 5 0 0,0 0 51 0 0,0 0 212 0 0,0 0 97 0 0,0 0 22 0 0,0 0-68 0 0,10-10 3654 0 0,-8 6-3946 0 0,0 2 25 0 0,-1 0 0 0 0,0-1 0 0 0,0 1 1 0 0,-1-1-1 0 0,1 0 0 0 0,0 1 1 0 0,-1-1-1 0 0,0-1-175 0 0,3-8 662 0 0,-2 10-662 0 0,0-1 0 0 0,0 0 0 0 0,0 0 0 0 0,-1 0 0 0 0,1 0 0 0 0,-1 0 0 0 0,1 0 0 0 0,-1 0 0 0 0,0 0 0 0 0,0-1 0 0 0,-1 1 0 0 0,1 0 0 0 0,0 0 0 0 0,-1 0 0 0 0,0 0 0 0 0,0 0 0 0 0,1 1 0 0 0,-2-1 82 0 0,1 1 0 0 0,-1-1 1 0 0,1 0-1 0 0,-1 1 1 0 0,0-1-1 0 0,0 1 0 0 0,0 0 1 0 0,-1 0-1 0 0,1 0 1 0 0,0 0-1 0 0,-1 0 1 0 0,1 0-1 0 0,-2 0-82 0 0,-7-7 369 0 0,8 7-295 0 0,0 1 0 0 0,0-1 1 0 0,-1 0-1 0 0,1 1 1 0 0,-1-1-1 0 0,1 1 1 0 0,-1 0-1 0 0,-1 0-74 0 0,1 0 13 0 0,-3-1-13 0 0,5 1 0 0 0,-5-11 0 0 0,2 4 0 0 0,4 2 0 0 0,2-1 0 0 0,1 2-64 0 0,-2 4-274 0 0,0 1-136 0 0,0 0-34 0 0,0 0-140 0 0,0 0-572 0 0,0 0-254 0 0,0 0-50 0 0,0 0-10 0 0</inkml:trace>
  <inkml:trace contextRef="#ctx0" brushRef="#br1" timeOffset="255275.521">1500 849 6448 0 0,'-5'0'585'0'0,"1"4"-485"0"0,1 0-19 0 0,1 0 991 0 0,1-4-978 0 0,1 1 1 0 0,-1 0-1 0 0,1-1 0 0 0,-1 1 1 0 0,1 0-1 0 0,-1-1 0 0 0,1 1 0 0 0,0 0 1 0 0,0-1-1 0 0,-1 1 0 0 0,1 0 1 0 0,0 0-1 0 0,0 0 0 0 0,0-1 1 0 0,0 1-1 0 0,0 0 0 0 0,0 0 0 0 0,0-1 1 0 0,0 1-1 0 0,0 0 0 0 0,0 0 1 0 0,0 0-1 0 0,0-1 0 0 0,1 1 1 0 0,-1 0-1 0 0,0 0 0 0 0,0-1 0 0 0,1 1 1 0 0,-1 0-1 0 0,1-1 0 0 0,-1 1 1 0 0,1 0-95 0 0,-1 0 370 0 0,0-1 118 0 0,0 0 22 0 0,1 1-68 0 0,-1-1-438 0 0,0 0-1 0 0,0 0 1 0 0,0 0 0 0 0,1 0-1 0 0,-1 0 1 0 0,0 0 0 0 0,0 0-1 0 0,0 0 1 0 0,1 0-1 0 0,-1 0 1 0 0,0 0 0 0 0,0 1-1 0 0,0-1 1 0 0,1 0-1 0 0,-1-1 1 0 0,0 1 0 0 0,0 0-1 0 0,1 0 1 0 0,-1 0-1 0 0,0 0 1 0 0,0 0 0 0 0,0 0-1 0 0,1 0 1 0 0,-1 0-1 0 0,0 0 1 0 0,0 0 0 0 0,0 0-1 0 0,0-1 1 0 0,1 1-1 0 0,-1 0 1 0 0,0 0 0 0 0,0 0-1 0 0,0 0 1 0 0,0 0-1 0 0,1-1 1 0 0,-1 1 0 0 0,0 0-1 0 0,0 0 1 0 0,0 0 0 0 0,0-1-1 0 0,0 1 1 0 0,0 0-1 0 0,0 0 1 0 0,0-1-4 0 0,7-8 7 0 0,-4-10-7 0 0,-3 14 0 0 0,1 0 0 0 0,0 1 0 0 0,0-1 0 0 0,0 1 0 0 0,1-3 0 0 0,-1 6-1 0 0,-1 0 0 0 0,1 0 0 0 0,-1 1 0 0 0,0-1 0 0 0,1 0 0 0 0,-1 0 0 0 0,0 1 0 0 0,0-1 0 0 0,0 0 0 0 0,1 0 0 0 0,-1 0 0 0 0,0 0 0 0 0,0 1 0 0 0,0-1 0 0 0,-1 0 0 0 0,1 0 0 0 0,0 0 0 0 0,0 1 1 0 0,-3-37 90 0 0,3 36 280 0 0,0 1 118 0 0,0 0 22 0 0,2 0-68 0 0,-1 0-425 0 0,0-1-9 0 0,0 1-1 0 0,-1 0 1 0 0,1 0-1 0 0,0 0 1 0 0,-1 0-1 0 0,1 0 1 0 0,0 0-1 0 0,0 0 1 0 0,-1 0-1 0 0,1 0 1 0 0,0 0-1 0 0,-1 1 1 0 0,1-1-1 0 0,0 0 1 0 0,-1 0-1 0 0,1 1 1 0 0,0-1-1 0 0,-1 0 1 0 0,1 1-1 0 0,0 0-7 0 0,12 7-1 0 0,9 3 1 0 0,-18-6 0 0 0,1 0-1020 0 0,-4-4-4080 0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3:15.784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516 539 3224 0 0,'0'0'114'0'0,"1"0"-1"0"0,0 0 1 0 0,-1-1-1 0 0,1 1 1 0 0,0 0 0 0 0,-1 0-1 0 0,1 0 1 0 0,0 0 0 0 0,-1-1-1 0 0,1 1 1 0 0,-1 0 0 0 0,1-1-1 0 0,0 1 1 0 0,-1 0-1 0 0,1-1 1 0 0,-1 1 0 0 0,1-1-1 0 0,-1 1 1 0 0,1-1 0 0 0,-1 0-114 0 0,1 0 490 0 0,1-1 0 0 0,-2 0 0 0 0,1 0 0 0 0,0 0 0 0 0,0 0 0 0 0,-1 0 0 0 0,1 0 0 0 0,0-1-490 0 0,0-3 343 0 0,0 6 263 0 0,-1-1-504 0 0,0 1-1 0 0,0 0 0 0 0,0 0 1 0 0,0 0-1 0 0,0 0 0 0 0,0 0 1 0 0,0 0-1 0 0,0 0 1 0 0,0 0-1 0 0,0 0 0 0 0,-1-1 1 0 0,1 1-1 0 0,0 0 0 0 0,0 0 1 0 0,0 0-1 0 0,0 0 0 0 0,0 0 1 0 0,0 0-1 0 0,0 0 0 0 0,0 0 1 0 0,0 0-1 0 0,0 0 1 0 0,0 0-1 0 0,0 0 0 0 0,0 0 1 0 0,-1 0-1 0 0,1 0 0 0 0,0 0 1 0 0,0 0-1 0 0,0 0 0 0 0,0 0 1 0 0,0-1-1 0 0,0 1 0 0 0,0 0 1 0 0,0 0-1 0 0,0 0 0 0 0,0 0 1 0 0,-1 0-1 0 0,1 1 1 0 0,0-1-1 0 0,0 0 0 0 0,0 0 1 0 0,0 0-1 0 0,0 0 0 0 0,0 0 1 0 0,0 0-1 0 0,0 0 0 0 0,0 0 1 0 0,0 0-1 0 0,-1 0 0 0 0,1 0 1 0 0,0 0-1 0 0,0 0 0 0 0,0 0 1 0 0,0 0-1 0 0,0 0 1 0 0,0 0-1 0 0,0 0 0 0 0,0 0 1 0 0,0 1-1 0 0,0-1 0 0 0,0 0 1 0 0,0 0-1 0 0,0 0 0 0 0,0 0 1 0 0,0 0-1 0 0,0 0 0 0 0,0 0 1 0 0,0 0-1 0 0,0 0-101 0 0,-10 11 1339 0 0,-8 15-1858 0 0,-13 34 821 0 0,27-52-261 0 0,1 0-1 0 0,-1 0 0 0 0,1 0 0 0 0,1 0 0 0 0,0 1 0 0 0,0-1 1 0 0,0 4-41 0 0,-4 13 142 0 0,-3 27 162 0 0,7-39-157 0 0,0 1 0 0 0,-1-1-1 0 0,-4 10-146 0 0,-8 30 262 0 0,2-1-1 0 0,3 2 0 0 0,-4 51-261 0 0,10-75 80 0 0,0-4 5 0 0,2 1 0 0 0,0 0 0 0 0,2-1 0 0 0,1 9-85 0 0,2 20 79 0 0,-2-31-10 0 0,1 0 1 0 0,2 9-70 0 0,1 3 67 0 0,-4-24-52 0 0,1 0 0 0 0,0 0 1 0 0,1 0-1 0 0,0 1-15 0 0,2 5-71 0 0,0 0 0 0 0,-2 1 0 0 0,1 9 71 0 0,-2-5 120 0 0,2-1-1 0 0,2 3-119 0 0,1 23 115 0 0,-5-35-116 0 0,0 1-1 0 0,2 8 2 0 0,39 108 254 0 0,-26-80-188 0 0,17 25 10 0 0,4 17-16 0 0,-23-51 37 0 0,12 19-97 0 0,-23-50 21 0 0,0-2-5 0 0,0 1 1 0 0,1 0 0 0 0,0-1 0 0 0,0 0-1 0 0,1 0 1 0 0,0-1 0 0 0,0 0 0 0 0,1 0-1 0 0,4 5-16 0 0,4 3 36 0 0,-14-14-152 0 0,-1-1-6 0 0,7 0-417 0 0,-5 0-2472 0 0,-2 0-3728 0 0</inkml:trace>
  <inkml:trace contextRef="#ctx0" brushRef="#br0" timeOffset="343.616">488 2019 5064 0 0,'0'0'389'0'0,"0"0"-64"0"0,0 0 658 0 0,0 0 312 0 0,0 0 66 0 0,-2 1-68 0 0,-5 3-390 0 0,-10 6 123 0 0,-1-1 0 0 0,0 0 0 0 0,0-2 0 0 0,-2 0-1026 0 0,11-3 64 0 0,-1 0 0 0 0,1 0 0 0 0,0 1 0 0 0,0 0 1 0 0,0 1-1 0 0,0 0 0 0 0,-2 2-64 0 0,1 0 8 0 0,-1 0 1 0 0,-1-1-1 0 0,1 0 1 0 0,-1-1-9 0 0,0-1-123 0 0,1 0-244 0 0,1 0 0 0 0,-1-1-1 0 0,0-1 1 0 0,-9 3 367 0 0,10-3-1504 0 0</inkml:trace>
  <inkml:trace contextRef="#ctx0" brushRef="#br0" timeOffset="601.825">379 1750 11312 0 0,'0'0'521'0'0,"0"0"-12"0"0,-2 0-327 0 0,-8 1 221 0 0,0-1 0 0 0,0 1 0 0 0,1 1 0 0 0,-3 0-403 0 0,-31 8 864 0 0,1 3 0 0 0,-5 3-864 0 0,39-13-235 0 0,-1 0 1 0 0,1 0-1 0 0,-1 0 1 0 0,0-1-1 0 0,0 0 1 0 0,1-1-1 0 0,-1 0 1 0 0,-9-1 234 0 0,18 0-115 0 0,-1 0 1 0 0,0 0 0 0 0,0 0 0 0 0,0 0-1 0 0,1-1 1 0 0,-1 1 0 0 0,0 0 0 0 0,1-1-1 0 0,-1 1 1 0 0,0 0 0 0 0,1-1 0 0 0,-1 1-1 0 0,0-1 1 0 0,1 1 0 0 0,-1-1 0 0 0,0 0 114 0 0,-2-6-4448 0 0</inkml:trace>
  <inkml:trace contextRef="#ctx0" brushRef="#br0" timeOffset="800.962">404 1421 9152 0 0,'-10'-7'524'0'0,"10"6"-495"0"0,-1 1-1 0 0,1-1 1 0 0,-1 1-1 0 0,1 0 1 0 0,-1-1 0 0 0,1 1-1 0 0,-1 0 1 0 0,1-1-1 0 0,-1 1 1 0 0,1 0-1 0 0,-1 0 1 0 0,0-1 0 0 0,1 1-1 0 0,-1 0 1 0 0,1 0-1 0 0,-1 0 1 0 0,0 0 0 0 0,1 0-1 0 0,-1 0 1 0 0,1 0-1 0 0,-1 0 1 0 0,0 0-29 0 0,-9 1 617 0 0,1 0 0 0 0,0 1-1 0 0,0 0 1 0 0,-1 1 0 0 0,1 0 0 0 0,1 0-1 0 0,-1 1 1 0 0,0 0 0 0 0,-1 2-617 0 0,-32 12 392 0 0,2-2-253 0 0,20-8-106 0 0,0 0 0 0 0,0-1 0 0 0,-1-2 1 0 0,-19 4-34 0 0,32-8-64 0 0,3 0 73 0 0,0 0 0 0 0,0-1 1 0 0,0 1-1 0 0,0-1 0 0 0,-1 0 0 0 0,0-1-9 0 0,5 1-22 0 0,0 0-1 0 0,1 0 1 0 0,-1 0 0 0 0,1-1-1 0 0,-1 1 1 0 0,1 0 0 0 0,-1 0-1 0 0,1-1 1 0 0,-1 1 0 0 0,1 0-1 0 0,-1 0 1 0 0,1-1 0 0 0,-1 1-1 0 0,1-1 1 0 0,-1 1 0 0 0,1 0-1 0 0,-1-1 1 0 0,1 1 0 0 0,0-1-1 0 0,-1 1 1 0 0,1-1 0 0 0,0 1 22 0 0,0-1-80 0 0,-1 0 0 0 0,1-1 0 0 0,0 1 0 0 0,0 0 0 0 0,0 0 0 0 0,0 0 0 0 0,0 0 0 0 0,0 0 0 0 0,1 0 0 0 0,-1 0 0 0 0,0 0 1 0 0,0 0-1 0 0,1 0 0 0 0,-1 0 0 0 0,1 0 0 0 0,-1 1 0 0 0,1-2 80 0 0,23-34-2647 0 0,-15 21 1537 0 0</inkml:trace>
  <inkml:trace contextRef="#ctx0" brushRef="#br0" timeOffset="1138.923">266 1117 3224 0 0,'1'0'240'0'0,"0"0"-1849"0"0,6-2 5384 0 0,-3 1 923 0 0,-8 2-2582 0 0,-4 2-1720 0 0,0 1 1 0 0,1-1 0 0 0,-1 1 0 0 0,1 1 0 0 0,0-1-1 0 0,0 2 1 0 0,0-1 0 0 0,0 0-397 0 0,-32 23 254 0 0,17-14-254 0 0,12-8 0 0 0,-1 0 0 0 0,1-1 0 0 0,-1 0 0 0 0,-6 2 0 0 0,10-3-1 0 0,5-4-3 0 0,1 1 0 0 0,-1 0 0 0 0,1-1 0 0 0,-1 1 0 0 0,1-1 0 0 0,-1 1 0 0 0,1-1 0 0 0,-1 1 0 0 0,0-1 0 0 0,1 0 0 0 0,-1 0 1 0 0,0 0 3 0 0,0-5-378 0 0,1-5 228 0 0,2 5 53 0 0,-1 0 1 0 0,1 0 0 0 0,0 0 0 0 0,0 0-1 0 0,1 0 1 0 0,0 0 0 0 0,0 0 0 0 0,0 1-1 0 0,0-1 1 0 0,1 1 0 0 0,2-5 96 0 0,7-7-2493 0 0,0 0 0 0 0,6-5 2493 0 0,-17 20-119 0 0,15-18-3829 0 0</inkml:trace>
  <inkml:trace contextRef="#ctx0" brushRef="#br0" timeOffset="1369.187">478 665 3680 0 0,'0'0'284'0'0,"0"0"39"0"0,0-1 0 0 0,0 1 1 0 0,0-1-1 0 0,1 1 0 0 0,-1-1 0 0 0,0 1 0 0 0,0-1 1 0 0,0 1-1 0 0,0-1 0 0 0,0 1 0 0 0,0-1 0 0 0,0 1 1 0 0,0-1-1 0 0,-1 0 0 0 0,1 1 0 0 0,0-1 1 0 0,0 1-1 0 0,0-1 0 0 0,-1 1-323 0 0,0-2 278 0 0,-1 1 0 0 0,0 0 0 0 0,0 0 0 0 0,0-1 0 0 0,-1 1 0 0 0,1 0 0 0 0,0 1 0 0 0,0-1 0 0 0,0 0 0 0 0,-1 1 1 0 0,1-1-1 0 0,0 1 0 0 0,-1 0 0 0 0,1-1 0 0 0,-1 1 0 0 0,1 1 0 0 0,0-1 0 0 0,-1 0 0 0 0,-1 1-278 0 0,-6 0 454 0 0,-1 1-1 0 0,1 1 1 0 0,-8 2-454 0 0,-11 6 933 0 0,0 1 0 0 0,-11 8-933 0 0,10-5-1250 0 0,-30 10 1250 0 0,38-17-20 0 0,-1-1 1 0 0,-1-1 0 0 0,1-1-1 0 0,-1-1 1 0 0,0-1 0 0 0,-13 0 19 0 0,28-4-511 0 0,1 0-195 0 0</inkml:trace>
  <inkml:trace contextRef="#ctx0" brushRef="#br0" timeOffset="53596.89">2656 2926 12384 0 0,'0'0'564'0'0,"0"-6"186"0"0,1 3-707 0 0,0 0-1 0 0,-1 0 1 0 0,1 0-1 0 0,0 1 0 0 0,1-1 1 0 0,-1 0-1 0 0,0 0 1 0 0,1 1-1 0 0,0-1 1 0 0,-1 0-1 0 0,1 1 1 0 0,1-2-43 0 0,-2 4 16 0 0,-1 0 1 0 0,0 0-1 0 0,1 0 1 0 0,-1-1-1 0 0,0 1 1 0 0,1 0-1 0 0,-1 0 1 0 0,0-1-1 0 0,1 1 1 0 0,-1 0-1 0 0,0-1 1 0 0,0 1-1 0 0,0 0 1 0 0,1-1-1 0 0,-1 1 1 0 0,0 0-1 0 0,0-1 1 0 0,0 1-1 0 0,0-1 1 0 0,0 1-1 0 0,0 0 1 0 0,1-1 0 0 0,-1 1-1 0 0,0-1 1 0 0,0 1-1 0 0,0 0 1 0 0,0-1-1 0 0,-1 1 1 0 0,1-1-1 0 0,0 1 1 0 0,0 0-1 0 0,0-1 1 0 0,0 1-1 0 0,0-1 1 0 0,0 1-1 0 0,-1 0 1 0 0,1-1-1 0 0,0 1 1 0 0,0 0-1 0 0,0-1 1 0 0,-1 1-1 0 0,1 0 1 0 0,0 0-1 0 0,-1-1-16 0 0,0 0 67 0 0,1 0-51 0 0,0 1 0 0 0,0-1 0 0 0,0 0 1 0 0,0 1-1 0 0,0-1 0 0 0,1 1 0 0 0,-1-1 0 0 0,0 0 1 0 0,0 1-1 0 0,0-1 0 0 0,1 1 0 0 0,-1-1 0 0 0,0 1 1 0 0,0-1-1 0 0,1 1 0 0 0,-1-1 0 0 0,0 1 0 0 0,1-1 1 0 0,-1 1-1 0 0,1-1 0 0 0,-1 1 0 0 0,1 0 0 0 0,-1-1-16 0 0,15-13 1662 0 0,-14 13-1199 0 0,29-31 730 0 0,-29 31-1128 0 0,0 0 0 0 0,0 0-1 0 0,0 0 1 0 0,0 0-1 0 0,0 1 1 0 0,1-1-1 0 0,-1 0 1 0 0,0 0-1 0 0,1 1 1 0 0,-1-1-1 0 0,0 1 1 0 0,1 0 0 0 0,-1-1-1 0 0,1 1 1 0 0,-1 0-1 0 0,0 0 1 0 0,1-1-1 0 0,-1 1 1 0 0,1 0-1 0 0,-1 1 1 0 0,1-1-65 0 0,0 0 25 0 0,-1 1 1 0 0,1 0-1 0 0,-1 0 1 0 0,1 0-1 0 0,-1 0 1 0 0,1 0-1 0 0,-1 0 1 0 0,0 0-1 0 0,1 1 1 0 0,-1-1-1 0 0,0 0 1 0 0,0 1-1 0 0,0-1 1 0 0,0 1-1 0 0,0-1 1 0 0,0 1-1 0 0,0 0 1 0 0,-1-1-1 0 0,1 1 1 0 0,-1 0-26 0 0,2 4 52 0 0,0 0 1 0 0,0 0-1 0 0,-1 0 1 0 0,0 0-1 0 0,-1 0 0 0 0,1 0 1 0 0,-1 0-1 0 0,-1 0 1 0 0,1 1-1 0 0,-1-1 1 0 0,0 0-1 0 0,0 0 1 0 0,0 0-1 0 0,-1 0-52 0 0,0 0 10 0 0,-6 55 264 0 0,6-55-199 0 0,1 0 0 0 0,1 1-1 0 0,-1-1 1 0 0,1 6-75 0 0,-3 20 76 0 0,1-18-165 0 0,1 1-1 0 0,0 0 1 0 0,1 11 89 0 0,-1 14 255 0 0,2 9-116 0 0,0-17-144 0 0,-1-31 5 0 0,0 0 0 0 0,0 0 0 0 0,0 0 0 0 0,0 0 0 0 0,1 0 0 0 0,-1 0 0 0 0,0 0 0 0 0,1 0 0 0 0,-1 0 0 0 0,1 0 0 0 0,-1 0 0 0 0,1 1 0 0 0,4 9 0 0 0,-5-8 0 0 0,0-3 0 0 0,0 1 0 0 0,0-1 0 0 0,0 0 0 0 0,0 1 0 0 0,0-1 0 0 0,0 1 0 0 0,0-1 0 0 0,0 0 0 0 0,0 1 0 0 0,0-1 0 0 0,0 0 0 0 0,0 1 0 0 0,0-1 0 0 0,0 0 0 0 0,1 1 0 0 0,-1-1 0 0 0,0 1 0 0 0,0-1 0 0 0,0 0 0 0 0,0 0 0 0 0,1 1 0 0 0,-1-1 0 0 0,0 0 0 0 0,0 1 0 0 0,1-1 0 0 0,-1 0 0 0 0,0 0 0 0 0,1 1 0 0 0,-1-1 0 0 0,0 0 0 0 0,1 0 0 0 0,-1 0 0 0 0,0 0 0 0 0,1 1 0 0 0,-1-1 0 0 0,0 0 0 0 0,1 0 0 0 0,-1 0 0 0 0,12 5 0 0 0,-6-4 16 0 0,0 1-1 0 0,0-1 1 0 0,0 0 0 0 0,0 0-1 0 0,0-1 1 0 0,0 0-1 0 0,0 0 1 0 0,0 0-1 0 0,0-1 1 0 0,6-1-16 0 0,18-1 52 0 0,155 3-252 0 0,-119-6-4241 0 0,-45 4-2093 0 0</inkml:trace>
  <inkml:trace contextRef="#ctx0" brushRef="#br0" timeOffset="55219.53">2048 3262 9728 0 0,'0'0'446'0'0,"0"0"-10"0"0,1-14 3714 0 0,-4 12-3894 0 0,-1 0 1 0 0,-1 1-1 0 0,1 0 1 0 0,0 0-1 0 0,0 0 1 0 0,0 0-1 0 0,-1 1 1 0 0,1 0-1 0 0,0 0 1 0 0,-1 0-1 0 0,-3 1-256 0 0,-21-1 474 0 0,21-1-313 0 0,-1 1-1 0 0,1 0 0 0 0,-7 2-160 0 0,-23 0 375 0 0,18-2-73 0 0,0 1 0 0 0,0 1-1 0 0,-18 4-301 0 0,-13 1 307 0 0,-164 12 629 0 0,83-6-112 0 0,-51 1-660 0 0,96-10-164 0 0,8 0 0 0 0,-37-5 0 0 0,48 0 0 0 0,38 2 0 0 0,1-2 0 0 0,-22-4 0 0 0,48 5 0 0 0,2 1-4 0 0,0-1 0 0 0,0 0 0 0 0,1 0 1 0 0,-1 0-1 0 0,0 0 0 0 0,0 0 0 0 0,0 0 0 0 0,1-1 1 0 0,-1 1-1 0 0,0 0 0 0 0,0 0 0 0 0,1 0 0 0 0,-1-1 1 0 0,0 1-1 0 0,0 0 0 0 0,0-1 4 0 0,0 0-327 0 0,1 1-145 0 0,0 0-37 0 0,0 0-216 0 0,0 0-871 0 0,6-5-2436 0 0,0-1 1963 0 0</inkml:trace>
  <inkml:trace contextRef="#ctx0" brushRef="#br0" timeOffset="55618.108">1006 3134 10624 0 0,'0'0'241'0'0,"4"-4"157"0"0,-3 1 4049 0 0,-3 2-4341 0 0,0 0-1 0 0,1 1 1 0 0,-1-1-1 0 0,0 0 1 0 0,1 1-1 0 0,-1-1 1 0 0,0 1-1 0 0,0-1 1 0 0,0 1-1 0 0,1 0 1 0 0,-1 0-1 0 0,0 0 1 0 0,0 0-1 0 0,0 0 1 0 0,0 0-1 0 0,-1 1-105 0 0,-33 6 740 0 0,-20 13-653 0 0,0 2-1 0 0,-16 10-86 0 0,62-27 39 0 0,0 0 0 0 0,1 1-1 0 0,-1 0 1 0 0,-6 7-39 0 0,13-11 16 0 0,1 0-1 0 0,-1 0 0 0 0,1 1 1 0 0,0-1-1 0 0,0 1 1 0 0,0 0-1 0 0,0-1 1 0 0,1 1-1 0 0,-1 0 0 0 0,1 0 1 0 0,-1 0-1 0 0,1 0 1 0 0,0 0-1 0 0,0 0 1 0 0,1 0-1 0 0,-1 1 1 0 0,0-1-1 0 0,1 0 0 0 0,0 0-15 0 0,0 3 15 0 0,0 0 1 0 0,1 0-1 0 0,0 0 0 0 0,0-1 0 0 0,0 1 0 0 0,0-1 0 0 0,1 1 0 0 0,0-1 0 0 0,0 1 0 0 0,1-1 0 0 0,-1 0 0 0 0,1 0 0 0 0,0 0 0 0 0,1 0 0 0 0,-1-1 0 0 0,1 1 0 0 0,0-1-15 0 0,9 13 84 0 0,-9-12-22 0 0,0-1 0 0 0,-1 1-1 0 0,2-1 1 0 0,-1 1-1 0 0,2 0-61 0 0,-2-2 34 0 0,94 72 884 0 0,-21-18-174 0 0,-74-55-845 0 0,-1 0 0 0 0,1 1 0 0 0,-1-1 0 0 0,0 0-1 0 0,0 1 1 0 0,0-1 0 0 0,0 1 0 0 0,-1 0 0 0 0,1 0-1 0 0,-1 0 102 0 0,0-2-1100 0 0,-1-1-1080 0 0,3 4-4055 0 0</inkml:trace>
  <inkml:trace contextRef="#ctx0" brushRef="#br0" timeOffset="2307.785">5211 549 2304 0 0,'0'0'101'0'0,"2"0"1"0"0,2-3 602 0 0,-9 0-45 0 0,2 1 960 0 0,2 2 29 0 0,1 0-140 0 0,0 0-647 0 0,0 0-278 0 0,0 0-58 0 0,0 0-11 0 0,0 0-2 0 0,3 0 0 0 0,1 1-410 0 0,1 0 1 0 0,-1 0-1 0 0,1 0 1 0 0,-1 0-1 0 0,1 1 1 0 0,-1 0-1 0 0,0 0 1 0 0,0 0 0 0 0,0 0-1 0 0,0 0 1 0 0,2 3-103 0 0,5 3 276 0 0,0 1 1 0 0,-1 1-1 0 0,0-1 1 0 0,-1 2 0 0 0,0-1-1 0 0,-1 1 1 0 0,0 1-1 0 0,-1-1 1 0 0,0 1 0 0 0,-1 0-1 0 0,4 9-276 0 0,30 79 475 0 0,-17-20-161 0 0,-2-23 510 0 0,4 28-824 0 0,-19-57-46 0 0,-1 1 0 0 0,0 9 46 0 0,5 33-68 0 0,-4-26 203 0 0,-1 1-1 0 0,-2 0 0 0 0,-2 0 1 0 0,-4 28-135 0 0,-5 38 534 0 0,-6 9-534 0 0,8-82 118 0 0,-2-1 0 0 0,-2 1 0 0 0,-1-2 0 0 0,-9 20-118 0 0,-2-2 112 0 0,-16 36 112 0 0,24-57-96 0 0,9-20-74 0 0,-1 0-1 0 0,0-1 0 0 0,-7 9-53 0 0,-20 37 0 0 0,22-39 0 0 0,0-1 0 0 0,-1 0 0 0 0,-12 14 0 0 0,-15 15-42 0 0,38-47-169 0 0,1-1-32 0 0,0 0 3 0 0,-3 4-2793 0 0,3-4-2861 0 0</inkml:trace>
  <inkml:trace contextRef="#ctx0" brushRef="#br0" timeOffset="2617.098">5383 2033 6448 0 0,'0'0'498'0'0,"0"0"-112"0"0,0 0 746 0 0,0 0 362 0 0,0 0 70 0 0,12-2 730 0 0,13 0-1637 0 0,-20 1-459 0 0,1 1 1 0 0,-1-1-1 0 0,1 1 1 0 0,0 1-1 0 0,-1-1 1 0 0,1 1-1 0 0,2 0-198 0 0,7 2 348 0 0,0 0-1 0 0,8-1-347 0 0,18 4 458 0 0,-38-5-368 0 0,1-1-1 0 0,-1 0 1 0 0,0 1-1 0 0,1-1 0 0 0,-1 0 1 0 0,1-1-1 0 0,-1 1 0 0 0,1-1-89 0 0,-1 1 29 0 0,0-1-1 0 0,0 1 1 0 0,0 0-1 0 0,0 0 1 0 0,0 0 0 0 0,0 0-1 0 0,1 1-28 0 0,2-1 0 0 0,0 0-1 0 0,-1 0 1 0 0,1 0 0 0 0,0-1 0 0 0,2 0 0 0 0,5 0-180 0 0,-11 1 25 0 0,-1 0 60 0 0,-1 0 0 0 0,1 0 0 0 0,0 0 0 0 0,-1 0 0 0 0,1 0 0 0 0,-1 0 0 0 0,1-1 0 0 0,0 1 0 0 0,-1 0 0 0 0,1 0 0 0 0,-1 0 0 0 0,1 0 0 0 0,-1-1 0 0 0,1 1 0 0 0,0 0 0 0 0,-1-1 95 0 0,3-2-5802 0 0</inkml:trace>
  <inkml:trace contextRef="#ctx0" brushRef="#br0" timeOffset="2917.472">5421 1745 12496 0 0,'6'-12'1330'0'0,"-2"8"-1314"0"0,0 1 1 0 0,0-1-1 0 0,1 1 0 0 0,-1 0 1 0 0,1 0-1 0 0,0 0 0 0 0,2 0-16 0 0,-1 0 17 0 0,0 0 0 0 0,-1 0 0 0 0,1-1 0 0 0,4-4-17 0 0,-2 2 60 0 0,-1 0 0 0 0,1 1 0 0 0,0 0 1 0 0,1 0-1 0 0,-1 1 0 0 0,3-1-60 0 0,54-19 907 0 0,-64 24-903 0 0,16-5-31 0 0,-14 5-1 0 0,1-1 0 0 0,-1 0-1 0 0,1 0 1 0 0,-1 0 0 0 0,0-1 0 0 0,0 1 0 0 0,1-2 28 0 0,16-5-128 0 0,-9 2 64 0 0</inkml:trace>
  <inkml:trace contextRef="#ctx0" brushRef="#br0" timeOffset="3126.63">5549 1376 10592 0 0,'0'0'488'0'0,"0"0"-12"0"0,3-12-288 0 0,-1 10-83 0 0,0 0 1 0 0,0 1 0 0 0,1-1 0 0 0,-1 0-1 0 0,1 1 1 0 0,-1-1 0 0 0,1 1-1 0 0,-1 0 1 0 0,1 0-106 0 0,10-6 553 0 0,28-13-73 0 0,-30 15-490 0 0,-10 5 4 0 0,0-1 0 0 0,0 1-1 0 0,0-1 1 0 0,0 0 0 0 0,0 0-1 0 0,0 1 1 0 0,0-1 0 0 0,-1 0-1 0 0,1 0 1 0 0,0 0 0 0 0,-1 0-1 0 0,1 0 1 0 0,0 0 0 0 0,-1 0-1 0 0,1-1 7 0 0,-1 2-6 0 0,1-1-1 0 0,-1 0 0 0 0,1 0 0 0 0,-1 0 0 0 0,1 0 1 0 0,-1 0-1 0 0,1 1 0 0 0,0-1 0 0 0,-1 0 0 0 0,1 1 1 0 0,0-1-1 0 0,0 0 0 0 0,-1 1 0 0 0,1-1 1 0 0,0 1-1 0 0,0-1 0 0 0,0 1 0 0 0,0-1 0 0 0,0 1 1 0 0,0 0 6 0 0,20-7-160 0 0,18-8 160 0 0,-14 9-3684 0 0,-12 3-464 0 0</inkml:trace>
  <inkml:trace contextRef="#ctx0" brushRef="#br0" timeOffset="3354.915">5501 1038 9760 0 0,'8'-4'474'0'0,"13"-7"-252"0"0,2 0 0 0 0,4 0-222 0 0,10-4 98 0 0,-32 13-97 0 0,56-24 108 0 0,23-5-109 0 0,-60 25-134 0 0,-19 3 134 0 0,-7-3 0 0 0</inkml:trace>
  <inkml:trace contextRef="#ctx0" brushRef="#br0" timeOffset="3614.398">5486 890 4608 0 0,'-13'-8'488'0'0,"13"7"-410"0"0,-1 1-1 0 0,0-1 1 0 0,1 0 0 0 0,-1 0 0 0 0,1 0 0 0 0,-1 0-1 0 0,1 0 1 0 0,-1 0 0 0 0,1 0 0 0 0,0 0 0 0 0,-1 0 0 0 0,1 0-1 0 0,0 0 1 0 0,0 0 0 0 0,0 0 0 0 0,0 0 0 0 0,0 0-1 0 0,0 0 1 0 0,0-1 0 0 0,0 1 0 0 0,0 0 0 0 0,0 0-1 0 0,1 0 1 0 0,-1 0 0 0 0,0 0 0 0 0,1 0 0 0 0,-1 0-1 0 0,1 0 1 0 0,-1 0 0 0 0,1 0 0 0 0,-1 1 0 0 0,1-1-1 0 0,0 0 1 0 0,-1 0 0 0 0,2 0-78 0 0,3-6 968 0 0,2 0 1 0 0,-1 0-1 0 0,1 1 0 0 0,1-1-968 0 0,2-2 434 0 0,-4 5-346 0 0,-1-1-1 0 0,1 1 0 0 0,1 0 0 0 0,5-3-87 0 0,-6 4 108 0 0,0 0 0 0 0,0-1 1 0 0,0 0-1 0 0,0 0 0 0 0,2-3-108 0 0,4-4 16 0 0,0 1 1 0 0,0 0-1 0 0,1 1 1 0 0,0 0-1 0 0,10-4-16 0 0,-9 1-711 0 0,-8 5-2526 0 0,-5 7-705 0 0</inkml:trace>
  <inkml:trace contextRef="#ctx0" brushRef="#br0" timeOffset="3615.398">5392 627 6912 0 0,'-7'-3'714'0'0,"-12"-8"344"0"0,5-5 4670 0 0,26 1-4047 0 0,-9 11-1599 0 0,0 0 1 0 0,1 0-1 0 0,-1 0 0 0 0,1 1 1 0 0,0-1-1 0 0,0 1 1 0 0,0 0-1 0 0,0 0 1 0 0,1 0-1 0 0,2 0-82 0 0,11-7-196 0 0,1 2 0 0 0,1 0 196 0 0,-2 1-744 0 0,15-5-4909 0 0</inkml:trace>
  <inkml:trace contextRef="#ctx0" brushRef="#br0" timeOffset="54242.909">3473 2970 9584 0 0,'0'0'438'0'0,"0"0"-8"0"0,0 0-240 0 0,0 0 10 0 0,0 0 31 0 0,0 0 8 0 0,0 0 46 0 0,9 0 758 0 0,40 0 3288 0 0,29-5-4331 0 0,21-1 1679 0 0,37-5-1830 0 0,-51 6 907 0 0,-45 3-71 0 0,5 2-685 0 0,16 0 299 0 0,-23-2 89 0 0,68-2-208 0 0,35 6-180 0 0,99 18 0 0 0,-153-12 67 0 0,-31-5-55 0 0,-40-2 38 0 0,1 0 0 0 0,0-1 1 0 0,-1 0-1 0 0,9-2-50 0 0,-7 0 69 0 0,1 1 0 0 0,-1 1 0 0 0,18 3-69 0 0,16-1 153 0 0,-43-1-153 0 0,-6 0 0 0 0,0-1 0 0 0,1 0 0 0 0,-1 0 0 0 0,0 0 0 0 0,0 0 0 0 0,1-1 0 0 0,-1 1 0 0 0,0-1 0 0 0,2 1 16 0 0,-4 0 15 0 0,1 0 0 0 0,-1 0-1 0 0,0 0 1 0 0,1 0 0 0 0,-1-1-1 0 0,0 1 1 0 0,1 0 0 0 0,-1-1-1 0 0,0 1 1 0 0,1-1 0 0 0,-1 1-1 0 0,0-1 1 0 0,1 0-31 0 0,-1 1 48 0 0,-1 0-15 0 0,0 0-141 0 0,1-11-619 0 0,-1-2-1002 0 0,-7 6-3770 0 0,4 4-485 0 0</inkml:trace>
  <inkml:trace contextRef="#ctx0" brushRef="#br0" timeOffset="54557.628">4956 2818 7856 0 0,'0'0'362'0'0,"0"0"-11"0"0,1 0-223 0 0,7 0 648 0 0,0 1 0 0 0,0-1-1 0 0,0 1 1 0 0,1 1 0 0 0,6 2-776 0 0,-13-4 88 0 0,15 5 444 0 0,0 1 1 0 0,0 0 0 0 0,-1 2 0 0 0,0 0 0 0 0,0 1-533 0 0,31 24 1439 0 0,-37-27-1207 0 0,0 1 0 0 0,-1 1 0 0 0,8 6-232 0 0,-14-11 124 0 0,0 0 0 0 0,0 0-1 0 0,0 1 1 0 0,-1-1 0 0 0,0 1-1 0 0,1-1 1 0 0,-1 1 0 0 0,-1 0-1 0 0,1 0 1 0 0,0 0 0 0 0,-1 0-1 0 0,1 1-123 0 0,-2-3 35 0 0,0 0 0 0 0,0 0 0 0 0,0 0 0 0 0,0 0 0 0 0,0 0 0 0 0,0 0-1 0 0,-1 0 1 0 0,1 0 0 0 0,-1 0 0 0 0,1 0 0 0 0,-1-1 0 0 0,0 1 0 0 0,0 0 0 0 0,1 0-1 0 0,-1 0 1 0 0,-1-1 0 0 0,1 1 0 0 0,0-1 0 0 0,0 1 0 0 0,0-1 0 0 0,-1 1-1 0 0,1-1 1 0 0,-1 0 0 0 0,0 1-35 0 0,-6 4 287 0 0,0 0 0 0 0,0-1 0 0 0,-1 0 0 0 0,-3 2-287 0 0,7-5 113 0 0,-30 16-356 0 0,-1-1 0 0 0,0-2 0 0 0,-1-2 0 0 0,-9 2 243 0 0,12-6-7217 0 0</inkml:trace>
  <inkml:trace contextRef="#ctx0" brushRef="#br0" timeOffset="58921.297">5667 2443 14024 0 0,'5'0'553'0'0,"-10"0"296"0"0,5 0-651 0 0,0 0 215 0 0,0 0 119 0 0,0 0 20 0 0,0 0 6 0 0,0 0 2 0 0,0 0 0 0 0,0 8 507 0 0,-22 81-14 0 0,13-59-871 0 0,-2 15 268 0 0,0-7-156 0 0,9-32-256 0 0,0 1 0 0 0,0 0 1 0 0,0 0-1 0 0,1-1 0 0 0,-1 1 0 0 0,1 4-38 0 0,1-6 1 0 0,0 1 0 0 0,-1-1 1 0 0,0 0-1 0 0,0 0 0 0 0,-1 0 0 0 0,1 0 1 0 0,-1 0-1 0 0,0 0 0 0 0,0 0 0 0 0,-3 3-1 0 0,0 3 1 0 0,4-9-56 0 0,1 0-1 0 0,-1 1 1 0 0,1-1 0 0 0,0 0-1 0 0,0 1 1 0 0,-1-1-1 0 0,1 0 1 0 0,1 1-1 0 0,-1-1 1 0 0,0 1 55 0 0,0-2-30 0 0,0-1 0 0 0,0 0 0 0 0,0 0 0 0 0,0 0 0 0 0,0 0 0 0 0,0 0 0 0 0,0 1 0 0 0,0-1 0 0 0,0 0 1 0 0,0 0-1 0 0,0 0 0 0 0,0 0 0 0 0,0 0 0 0 0,0 0 0 0 0,0 1 0 0 0,0-1 0 0 0,0 0 0 0 0,0 0 0 0 0,0 0 0 0 0,0 0 0 0 0,1 0 0 0 0,-1 0 0 0 0,0 1 0 0 0,0-1 0 0 0,0 0 0 0 0,0 0 1 0 0,0 0-1 0 0,0 0 0 0 0,0 0 0 0 0,0 0 0 0 0,0 0 0 0 0,1 0 0 0 0,-1 0 0 0 0,0 0 0 0 0,0 1 0 0 0,0-1 0 0 0,0 0 0 0 0,0 0 0 0 0,0 0 0 0 0,1 0 0 0 0,-1 0 0 0 0,0 0 0 0 0,0 0 1 0 0,0 0-1 0 0,0 0 0 0 0,0 0 0 0 0,1 0 30 0 0,3-15-1332 0 0,-1 0 469 0 0,4-24-2338 0 0,-2 0 0 0 0,-1 0 0 0 0,-2-4 3201 0 0,0-5-997 0 0,1 1 0 0 0,2-2 997 0 0,-4 45 367 0 0,-1 0-1 0 0,1-1 1 0 0,0 1-1 0 0,1 0 1 0 0,-1 0-1 0 0,1-1 1 0 0,0 1-1 0 0,0 0 0 0 0,0 0 1 0 0,0 1-1 0 0,1-1 1 0 0,-1 0-1 0 0,1 1 1 0 0,0 0-1 0 0,2-3-366 0 0,-2 4 224 0 0,0 0-1 0 0,1-1 1 0 0,-1 1-1 0 0,1 1 1 0 0,-1-1-1 0 0,1 0 1 0 0,0 1 0 0 0,0 0-1 0 0,-1-1 1 0 0,1 2-1 0 0,0-1 1 0 0,0 0-1 0 0,0 1 1 0 0,0 0-1 0 0,0 0 1 0 0,0 0 0 0 0,1 0-224 0 0,19 2 952 0 0,0 0 0 0 0,17 5-952 0 0,-34-5 178 0 0,1 0 0 0 0,0 1 1 0 0,-1-1-1 0 0,0 1 0 0 0,1 1 0 0 0,-1 0 0 0 0,0 0 1 0 0,-1 0-1 0 0,1 0 0 0 0,0 2-178 0 0,5 3 293 0 0,-11-9-268 0 0,0 1 0 0 0,0-1 0 0 0,0 1 0 0 0,-1 0 0 0 0,1-1 0 0 0,0 1 1 0 0,0-1-1 0 0,0 1 0 0 0,-1 0 0 0 0,1 0 0 0 0,0-1 0 0 0,-1 1 0 0 0,1 0 0 0 0,-1 0 0 0 0,1 0 0 0 0,-1 0 0 0 0,1 0 0 0 0,-1 0 1 0 0,0 0-1 0 0,1 0 0 0 0,-1 0 0 0 0,0 0 0 0 0,0 0 0 0 0,0 0 0 0 0,0 0 0 0 0,0 0 0 0 0,0 0 0 0 0,0 0 0 0 0,0 0 0 0 0,0 0-25 0 0,2 13 232 0 0,-1-14-219 0 0,-1 1 0 0 0,0 0 0 0 0,1-1 0 0 0,-1 1 0 0 0,0 0 0 0 0,0 0 0 0 0,0-1 0 0 0,0 1 0 0 0,0 0 0 0 0,1-1 0 0 0,-1 1 0 0 0,-1 0 0 0 0,1 0 0 0 0,0-1 1 0 0,0 1-1 0 0,0 0 0 0 0,0 0 0 0 0,0-1 0 0 0,-1 1 0 0 0,1 0 0 0 0,0-1 0 0 0,-1 1 0 0 0,1 0 0 0 0,0-1 0 0 0,-1 1-13 0 0,-23 26 432 0 0,5-8-202 0 0,13-13-155 0 0,0 0-1 0 0,-1 0 1 0 0,0-1-1 0 0,0 0 1 0 0,-1 0 0 0 0,1-1-1 0 0,-3 1-74 0 0,3-1 36 0 0,-4 1-6 0 0,-1 0 0 0 0,1-1 0 0 0,-1 0 0 0 0,1-1 0 0 0,-3 0-30 0 0,-18 6-41 0 0,2-3-28 0 0,23-5 75 0 0,1 0 0 0 0,0 0-1 0 0,0 1 1 0 0,0 0 0 0 0,0 0-1 0 0,-5 2-5 0 0,10-2 7 0 0,-3 0 3 0 0,-8-3-27 0 0,21 4-22 0 0,0 0-1 0 0,-1 1 0 0 0,1 0 0 0 0,7 5 40 0 0,22 9 22 0 0,-15-8 25 0 0,-1 0 0 0 0,0 1 1 0 0,-1 1-1 0 0,0 2 0 0 0,2 2-47 0 0,4 0 67 0 0,-21-14-47 0 0,-1 1-1 0 0,0 0 0 0 0,0 0 0 0 0,0 1 0 0 0,4 3-19 0 0,-3-1 6 0 0,1-1 0 0 0,0-1-1 0 0,0 1 1 0 0,3 1-6 0 0,-2-2 22 0 0,0 0 1 0 0,-1 1-1 0 0,0 1 0 0 0,0-1-22 0 0,-2-1 10 0 0,0 0 1 0 0,0-1-1 0 0,1 0 1 0 0,-1 0-1 0 0,1 0 1 0 0,5 2-11 0 0,13 6-91 0 0,-13-3 1 0 0</inkml:trace>
  <inkml:trace contextRef="#ctx0" brushRef="#br0" timeOffset="57300.189">372 2493 14480 0 0,'0'0'1116'0'0,"0"0"-664"0"0,-3 18 1193 0 0,-5 21 281 0 0,0 6-1926 0 0,-1 11 620 0 0,2-11-81 0 0,2 5-539 0 0,-5 35 211 0 0,5-67-178 0 0,-1-12-744 0 0,5-5 257 0 0,0-1-730 0 0,1-1-1034 0 0,0-2-3909 0 0</inkml:trace>
  <inkml:trace contextRef="#ctx0" brushRef="#br0" timeOffset="57626.17">291 2507 10448 0 0,'5'-3'152'0'0,"0"0"1"0"0,-1-1 0 0 0,1 1-1 0 0,-1-1 1 0 0,0 0 0 0 0,0 0-1 0 0,0-1 1 0 0,2-3-153 0 0,-3 5 265 0 0,1 1 0 0 0,-1 0 1 0 0,1-1-1 0 0,-1 1 0 0 0,1 0 0 0 0,0 1 1 0 0,0-1-1 0 0,-1 1 0 0 0,1-1 0 0 0,0 1 0 0 0,4 0-265 0 0,-3-1 156 0 0,9 0 291 0 0,1 0 0 0 0,0 0 0 0 0,-1 1 0 0 0,1 1 0 0 0,0 1-1 0 0,12 1-446 0 0,-22-1 164 0 0,0 0-1 0 0,0 0 0 0 0,-1 0 0 0 0,1 0 0 0 0,0 1 0 0 0,0-1 0 0 0,2 3-163 0 0,-6-4 50 0 0,1 1 0 0 0,-1 0-1 0 0,0 0 1 0 0,1 0 0 0 0,-1-1 0 0 0,0 1-1 0 0,0 1 1 0 0,1-1 0 0 0,-1 0 0 0 0,0 0-1 0 0,0 0 1 0 0,0 1 0 0 0,-1-1 0 0 0,1 0 0 0 0,0 1-1 0 0,0-1 1 0 0,-1 1 0 0 0,1-1 0 0 0,-1 1-1 0 0,1-1 1 0 0,-1 1 0 0 0,1-1 0 0 0,-1 1-1 0 0,0 1-49 0 0,0-1 39 0 0,0 0 0 0 0,0 0 0 0 0,0 0 0 0 0,0-1 0 0 0,-1 1 0 0 0,1 0-1 0 0,-1 0 1 0 0,1 0 0 0 0,-1 0 0 0 0,1-1 0 0 0,-1 1 0 0 0,0 0 0 0 0,0-1-1 0 0,-1 2-38 0 0,-1 1 42 0 0,0-2-1 0 0,0 1 1 0 0,0 0-1 0 0,-1 0 1 0 0,1-1-1 0 0,-1 0-41 0 0,1 1 31 0 0,-7 4 69 0 0,0 1 0 0 0,1 0-1 0 0,-1 3-99 0 0,3-4 53 0 0,-1 0-1 0 0,0 0 0 0 0,0-1 0 0 0,0 0 0 0 0,-2 1-52 0 0,3-3 31 0 0,-12 7-1 0 0,0-1 0 0 0,-10 3-30 0 0,24-11 8 0 0,0 1-1 0 0,0 0 1 0 0,0 0-1 0 0,0 0 1 0 0,0 1 0 0 0,1 0-1 0 0,-2 2-7 0 0,-2 0 0 0 0,8-5-2 0 0,0-1 0 0 0,0 0 0 0 0,0 0-1 0 0,0 1 1 0 0,-1-1 0 0 0,1 0 0 0 0,0 0-1 0 0,0 1 1 0 0,0-1 0 0 0,0 0 0 0 0,0 0-1 0 0,0 1 1 0 0,0-1 0 0 0,-1 0 0 0 0,1 0-1 0 0,0 1 1 0 0,0-1 0 0 0,0 0-1 0 0,0 1 1 0 0,0-1 0 0 0,0 0 0 0 0,1 0-1 0 0,-1 1 1 0 0,0-1 0 0 0,0 0 0 0 0,0 0-1 0 0,0 1 1 0 0,0-1 0 0 0,0 0 0 0 0,0 0-1 0 0,0 1 1 0 0,1-1 0 0 0,-1 0 0 0 0,0 0-1 0 0,0 1 3 0 0,7 6-89 0 0,-6-7 61 0 0,2 3-12 0 0,0-1-1 0 0,0 0 0 0 0,1 0 1 0 0,-1 0-1 0 0,1-1 1 0 0,0 1 40 0 0,15 7-17 0 0,16 11 356 0 0,2-1 0 0 0,18 5-339 0 0,-15-7 378 0 0,-7-2-1202 0 0,0-2 0 0 0,30 7 824 0 0,-48-15-7239 0 0</inkml:trace>
  <inkml:trace contextRef="#ctx0" brushRef="#br0" timeOffset="218932.764">3757 768 2760 0 0,'32'-2'1561'0'0,"-32"2"-106"0"0,-15-3 3033 0 0,-9-2-3692 0 0,-111 10-603 0 0,52-1 86 0 0,-6-3-279 0 0,-146-7 121 0 0,137 7-270 0 0,-81-1-51 0 0,60 0 1152 0 0,-17 7-952 0 0,24-1 1024 0 0,-42-5-1024 0 0,119-1 0 0 0,-33 4 0 0 0,-13 0 0 0 0,54-2 24 0 0,0 0 0 0 0,1 1 0 0 0,-22 7-24 0 0,40-8 130 0 0,0 0 0 0 0,0 0 0 0 0,0 1 1 0 0,1 1-1 0 0,0-1 0 0 0,-1 1 0 0 0,1 0 1 0 0,-3 3-131 0 0,7-5 46 0 0,1 0 1 0 0,-1 0 0 0 0,0 1-1 0 0,1-1 1 0 0,-1 1 0 0 0,1 0-1 0 0,0 0 1 0 0,0-1 0 0 0,0 1 0 0 0,0 1-1 0 0,1-1 1 0 0,-1 0 0 0 0,1 0-1 0 0,0 1 1 0 0,0-1 0 0 0,0 1-1 0 0,0-1 1 0 0,0 1 0 0 0,1-1 0 0 0,0 4-47 0 0,-2 9 0 0 0,2-13 0 0 0,0 0 0 0 0,-1 0 0 0 0,1 0 0 0 0,0 0 0 0 0,0 0 0 0 0,1 0 0 0 0,-1 0 0 0 0,1 0 0 0 0,0 1 0 0 0,8 29 442 0 0,10 17-442 0 0,-10-22 824 0 0,-1 0-1 0 0,5 28-823 0 0,-12-48-42 0 0,5 20 42 0 0,-1 0 0 0 0,-2 1 0 0 0,-1 0 0 0 0,-1 0 0 0 0,-2 16 0 0 0,-6 80 0 0 0,6-110 0 0 0,-1 1 0 0 0,0-1 0 0 0,0 1 0 0 0,-2 2 0 0 0,-1-4-132 0 0,3-6 375 0 0,-1 0-1 0 0,1 0 0 0 0,0 0 0 0 0,1 0 0 0 0,0 1 1 0 0,0-1-1 0 0,1 0 0 0 0,0 1 0 0 0,1 5-242 0 0,1-8 0 0 0,2 0 0 0 0,-4-6 0 0 0,0 1 0 0 0,0-1 0 0 0,0 1 0 0 0,1-1 0 0 0,-1 1 0 0 0,0-1 0 0 0,1 1 0 0 0,-1-1 0 0 0,0 0 0 0 0,1 1 0 0 0,-1-1 0 0 0,0 1 0 0 0,1-1 0 0 0,-1 0 0 0 0,1 0 0 0 0,-1 1 0 0 0,1-1 0 0 0,-1 0 0 0 0,1 0 0 0 0,-1 1 0 0 0,1-1 0 0 0,-1 0 0 0 0,1 0 0 0 0,-1 0 0 0 0,1 0 0 0 0,1 1 0 0 0,3 0-29 0 0,0 1-1 0 0,1-1 0 0 0,-1 1 0 0 0,1-2 0 0 0,-1 1 0 0 0,0 0 0 0 0,1-1 0 0 0,-1 0 0 0 0,1-1 1 0 0,-1 1-1 0 0,5-2 30 0 0,3 1-548 0 0,52-5-475 0 0,-28 2 1346 0 0,0 2 0 0 0,1 0 0 0 0,-1 3-1 0 0,1 1-322 0 0,6 3-461 0 0,2-3 0 0 0,-1-1-1 0 0,1-2 462 0 0,115-5 0 0 0,50 6 502 0 0,-84 3 972 0 0,-16 1-1457 0 0,-41 0-18 0 0,-29-1 2 0 0,13 4-1 0 0,-9-1-21 0 0,0-2 9 0 0,0-1-1 0 0,43-5 13 0 0,-66 0-29 0 0,1-1-1 0 0,-1-1 1 0 0,-1-1 0 0 0,1-1-1 0 0,14-7 30 0 0,-35 13 8 0 0,0 0-1 0 0,-1 0 0 0 0,1-1 0 0 0,0 1 0 0 0,-1 0 0 0 0,1-1 0 0 0,0 1 0 0 0,-1 0 0 0 0,1-1 0 0 0,-1 1 0 0 0,1-1 0 0 0,0 1 1 0 0,-1-1-1 0 0,1 1 0 0 0,-1-1 0 0 0,0 0 0 0 0,1 0-7 0 0,-2-7-155 0 0,1 7 143 0 0,0 1 1 0 0,0-1-1 0 0,-1 0 1 0 0,1 1-1 0 0,0-1 1 0 0,0 0-1 0 0,0 1 1 0 0,0-1-1 0 0,0 0 1 0 0,0 1-1 0 0,0-1 0 0 0,0 0 1 0 0,0 1-1 0 0,0-1 1 0 0,0 0-1 0 0,0 1 1 0 0,1-1-1 0 0,-1 1 1 0 0,0-1-1 0 0,0 0 12 0 0,1 0-1 0 0,0 1 0 0 0,-1-1 0 0 0,1 0 0 0 0,-1 0 0 0 0,1 0 0 0 0,-1 0 0 0 0,1 0 1 0 0,-1 0-1 0 0,0 0 0 0 0,1 0 0 0 0,-1 0 0 0 0,0 0 0 0 0,0 0 0 0 0,0 0 0 0 0,0 0 0 0 0,0 0 0 0 0,0-1 0 0 0,0 1 0 0 0,0 0 0 0 0,0 0 0 0 0,0 0 0 0 0,-1 0 0 0 0,1 0 0 0 0,-1-1 1 0 0,1 1 3 0 0,0-1-1 0 0,1 0 1 0 0,-1 1-1 0 0,0-1 1 0 0,1 0-1 0 0,-1 1 0 0 0,1-1 1 0 0,-1 0-1 0 0,1 1 1 0 0,0-1-1 0 0,-1 1 0 0 0,1-1 1 0 0,0 1-1 0 0,0-1 1 0 0,0 1-1 0 0,0 0 0 0 0,2-2-2 0 0,7-14 42 0 0,-9 11-15 0 0,0 1 0 0 0,0 0 0 0 0,-1 0 0 0 0,1 0 1 0 0,-1-1-1 0 0,-1 1 0 0 0,1 0 0 0 0,-1-1-27 0 0,0-27 112 0 0,2 9-56 0 0,-1 1-1 0 0,-2-1 0 0 0,-2-14-55 0 0,-3-30 270 0 0,6 48-111 0 0,-2 0-1 0 0,-4-14-158 0 0,0-3 155 0 0,7 30-120 0 0,0 0 0 0 0,0-1 0 0 0,0 1 0 0 0,1 0 0 0 0,0 0 0 0 0,1 0 0 0 0,0 0 0 0 0,0 0 0 0 0,1-3-35 0 0,7-26 165 0 0,-8 17-32 0 0,-1 0-1 0 0,-1 0 1 0 0,-1 0-1 0 0,0 0 1 0 0,-1 0-1 0 0,-5-15-132 0 0,3 8 125 0 0,1-18 81 0 0,3 34-179 0 0,0-1 1 0 0,-1 1-1 0 0,-2-8-27 0 0,-5-31 96 0 0,7 27-6617 0 0,1 18-157 0 0</inkml:trace>
  <inkml:trace contextRef="#ctx0" brushRef="#br0" timeOffset="219409.988">3321 8 11976 0 0,'8'-6'266'0'0,"-7"4"44"0"0,-1 2 15 0 0,0 0-26 0 0,0 1-294 0 0,-1-1 1 0 0,0 1 0 0 0,1-1-1 0 0,-1 1 1 0 0,1-1 0 0 0,-1 1-1 0 0,1 0 1 0 0,-1-1 0 0 0,1 1-1 0 0,-1 0 1 0 0,1-1 0 0 0,0 1 0 0 0,0 0-1 0 0,-1-1 1 0 0,1 1 0 0 0,0 0-1 0 0,0 0 1 0 0,0 0 0 0 0,-1 0-6 0 0,-1 5 4 0 0,-7 15-4 0 0,7-14 0 0 0,-1-1 0 0 0,0 1 0 0 0,0-1 0 0 0,-2 2 0 0 0,-25 34-20 0 0,-1-1 1 0 0,-17 15 19 0 0,29-36 95 0 0,-2 0 0 0 0,0-1 0 0 0,-1-1 0 0 0,-1-1 0 0 0,-5 2-95 0 0,16-11 255 0 0,-1-1 1 0 0,0-1-1 0 0,-1 0 1 0 0,1-1 0 0 0,-1 0-1 0 0,-11 2-255 0 0,19-6 8 0 0,1 0 0 0 0,-1 0 0 0 0,0 0 0 0 0,1-1 0 0 0,-1 0 0 0 0,1 0 0 0 0,-1 0-1 0 0,0-1 1 0 0,1 0 0 0 0,-1 0 0 0 0,1 0 0 0 0,-1-1 0 0 0,1 0 0 0 0,0 0 0 0 0,0 0 0 0 0,0-1 0 0 0,0 1 0 0 0,-5-4-8 0 0,8 4 109 0 0,-1 0 1 0 0,1 0-1 0 0,0 0 1 0 0,0 0-1 0 0,0 0 1 0 0,0-1-1 0 0,0 1 1 0 0,0-1-1 0 0,1 1 1 0 0,-1-1 0 0 0,0-1-110 0 0,1-2 161 0 0,-1 0 0 0 0,1 0 1 0 0,-1 0-1 0 0,2 0 0 0 0,-1 0-161 0 0,1 2-36 0 0,-1 0 110 0 0,1 1 0 0 0,0-1 0 0 0,0 1 0 0 0,0-1 0 0 0,0 1-1 0 0,0-1 1 0 0,1 1 0 0 0,0 0 0 0 0,0-1 0 0 0,0 1-1 0 0,0 0 1 0 0,0-1 0 0 0,1 1 0 0 0,-1 0 0 0 0,1 0 0 0 0,0 0-1 0 0,0 0 1 0 0,0 1 0 0 0,0-1 0 0 0,1 0 0 0 0,-1 1-1 0 0,1-1 1 0 0,0 1-74 0 0,0 0 14 0 0,-1 0-1 0 0,1 1 1 0 0,0-1-1 0 0,0 1 1 0 0,-1 0-1 0 0,1 0 1 0 0,0 0-1 0 0,0 0 1 0 0,0 1-1 0 0,0-1 0 0 0,1 1 1 0 0,-1-1-1 0 0,0 1 1 0 0,0 0-1 0 0,0 0 1 0 0,0 1-1 0 0,0-1 1 0 0,0 1-1 0 0,0 0 1 0 0,0-1-1 0 0,0 1 1 0 0,0 0-1 0 0,0 1 1 0 0,0-1-1 0 0,0 0 0 0 0,0 2-13 0 0,9 4 0 0 0,-2 0 0 0 0,1 1 0 0 0,-1 0 0 0 0,-1 1 0 0 0,1 0 0 0 0,6 9 0 0 0,11 16 0 0 0,9 17 0 0 0,4 6 0 0 0,35 43 0 0 0,-54-73 0 0 0</inkml:trace>
  <inkml:trace contextRef="#ctx0" brushRef="#br1" timeOffset="335932.03">288 1013 4608 0 0,'0'0'208'0'0,"0"0"67"0"0,0 0 154 0 0,0 0 68 0 0,0 0 14 0 0,0 0 1 0 0,0 0 0 0 0,7 0 512 0 0,11 0-360 0 0,-1 0 210 0 0,-16 0-364 0 0,15-2 98 0 0,47 1-608 0 0,-39-2 0 0 0,0 1 0 0 0,0 1 0 0 0,5 1 0 0 0,-9 0 0 0 0,339-8 2048 0 0,-259 11-2048 0 0,62-3 0 0 0,-58 0 0 0 0,-1 0 0 0 0,25-1 0 0 0,6 0 0 0 0,30-5 0 0 0,-26 4 0 0 0,41-3 0 0 0,-158 3-6 0 0,141-7-204 0 0,128 7 80 0 0,-152 7 30 0 0,3 0 66 0 0,178-1 34 0 0,-184-10 0 0 0,-51 5 0 0 0,-28 0 0 0 0,4-2 0 0 0,-4 0 0 0 0,42 4 0 0 0,-24 0 0 0 0,22 5 20 0 0,9-5 416 0 0,-50-2-424 0 0,4 3-12 0 0,34-2-412 0 0,-73 0 409 0 0,-6 0-11 0 0,0 0 0 0 0,0 1 1 0 0,8 1 13 0 0,-9 0 66 0 0,-1-1 1 0 0,0-1 0 0 0,1 0-1 0 0,5-1-66 0 0,-2 0-111 0 0,-1 0 0 0 0,8 2 111 0 0,68 4 328 0 0,-77-4-414 0 0,1 0 1 0 0,9-1 85 0 0,26 1 51 0 0,-1-1-195 0 0,-36 0 104 0 0,1 0 0 0 0,-1 0 0 0 0,10 3 40 0 0,1 1 0 0 0,0-1 0 0 0,24 0 0 0 0,53 1 0 0 0,-62-1 0 0 0,-30-1 0 0 0,1-1 0 0 0,0-1 0 0 0,-1 0 0 0 0,10-1 0 0 0,4 0 0 0 0,0 0 0 0 0,0 1 0 0 0,14 2 0 0 0,26 1 0 0 0,-16-1 480 0 0,20 4-480 0 0,-28-5-171 0 0,-28-1 94 0 0,0 1 0 0 0,-1-1-1 0 0,1 2 1 0 0,2 0 77 0 0,32 5 22 0 0,-33-5-22 0 0,1 0 0 0 0,-1 0 0 0 0,12 5 0 0 0,-6-2-27 0 0,8 4 32 0 0,-20-6 86 0 0,0 0 1 0 0,0 1-1 0 0,0-1 0 0 0,-1 1 1 0 0,2 2-92 0 0,-6-5-71 0 0,-1-1-3 0 0,10 11 176 0 0,-9-9-104 0 0,0 0 0 0 0,0 0 0 0 0,0-1 0 0 0,0 1 0 0 0,0 0 0 0 0,0 0 0 0 0,0 0-1 0 0,-1 0 1 0 0,1 0 0 0 0,-1 0 0 0 0,1 1 0 0 0,-1-1 0 0 0,0 0 0 0 0,0 0 0 0 0,0 0 0 0 0,0 0-1 0 0,0 0 1 0 0,-1 0 0 0 0,1 1 2 0 0,-1-1 68 0 0,2-1-67 0 0,-1-1 0 0 0,0 1-1 0 0,0 0 1 0 0,0-1 0 0 0,0 1-1 0 0,0-1 1 0 0,0 1 0 0 0,0 0-1 0 0,0-1 1 0 0,0 1 0 0 0,0-1 0 0 0,0 1-1 0 0,0 0 1 0 0,-1-1 0 0 0,1 1-1 0 0,0-1 1 0 0,0 1 0 0 0,-1 0-1 0 0,1-1 1 0 0,0 1 0 0 0,-1-1-1 0 0,1 1 1 0 0,0-1 0 0 0,-1 1-1 0 0,0 0 0 0 0,0 0-1 0 0,0-1 1 0 0,0 1 0 0 0,1 0-1 0 0,-1 0 1 0 0,0 0 0 0 0,1 0 0 0 0,-1 1-1 0 0,0-1 1 0 0,1 0 0 0 0,-1 0 0 0 0,1 0 0 0 0,-9 21 37 0 0,9-20 150 0 0,0-2 37 0 0,-2 0 0 0 0,-9 2-47 0 0,0 0 0 0 0,-1-1 0 0 0,1-1 0 0 0,0 0 0 0 0,-1 0 0 0 0,0-1-177 0 0,-6-1 114 0 0,-1 1 1 0 0,0 1-1 0 0,-6 1-114 0 0,-47-7 372 0 0,33 9-490 0 0,27-2 349 0 0,1 0-1 0 0,-1-1 0 0 0,1 0 1 0 0,-3-1-231 0 0,4 0 463 0 0,0 1 0 0 0,0 0 1 0 0,-8 2-464 0 0,-28-1 151 0 0,2-3 830 0 0,-26 3-981 0 0,9 0 40 0 0,20 0-47 0 0,9 0 130 0 0,0-2-1 0 0,0-1 0 0 0,-11-2-122 0 0,29 2-319 0 0,0 1 0 0 0,0 1 0 0 0,0 0 0 0 0,-4 1 319 0 0,-36 0-724 0 0,19-2 1951 0 0,-18 2-1227 0 0,19 1 781 0 0,-15-3-781 0 0,-86-5 118 0 0,22-2-108 0 0,108 8-10 0 0,-1 0 0 0 0,1 0 0 0 0,-1 1 0 0 0,1-1 0 0 0,-1 2 0 0 0,-19 0 0 0 0,-34 0-31 0 0,27 0-2 0 0,-24-3 33 0 0,-64-2 0 0 0,-22-2 0 0 0,113 4 0 0 0,-1 1 0 0 0,-18 3 0 0 0,-23 0 0 0 0,-122 5 0 0 0,151-10-61 0 0,26 1-554 0 0,1 0 0 0 0,-1 1 0 0 0,-6 1 615 0 0,-45 6-166 0 0,51-5 228 0 0,0-1-1 0 0,-10-1-61 0 0,-18 2 943 0 0,-6 2-1476 0 0,0-3 0 0 0,-16-3 533 0 0,47 2 378 0 0,1 1-1 0 0,-9 1-377 0 0,-22 1 1221 0 0,-35 1-1204 0 0,37 0-18 0 0,27-2 1 0 0,-1-1 0 0 0,1 0 0 0 0,-19-2 0 0 0,-70-4 0 0 0,69 4 0 0 0,-38 3 0 0 0,2 1 0 0 0,-5 3 0 0 0,34-6 0 0 0,-7 1 0 0 0,1-3 0 0 0,-5-2 0 0 0,27 1 0 0 0,0 2 0 0 0,-19 3 0 0 0,-3-1 0 0 0,-127-1 0 0 0,155 1 0 0 0,15 0 0 0 0,1-1 0 0 0,-1 0 0 0 0,-3-1 0 0 0,-15-2 0 0 0,-19 3 0 0 0,-15-2 0 0 0,43 1 0 0 0,0 2 0 0 0,-10 1 0 0 0,-19 0 0 0 0,3 0 0 0 0,-32 5 0 0 0,31-7 0 0 0,23 2 0 0 0,1-1 0 0 0,-1 0 0 0 0,-20-3 0 0 0,-8 0 0 0 0,38 1-237 0 0,-6 2-910 0 0,17-1 1071 0 0,1 0-1 0 0,-1 0 1 0 0,0 0-1 0 0,0 0 1 0 0,0 0-1 0 0,0 0 1 0 0,1 0-1 0 0,-1-1 0 0 0,0 1 77 0 0,0-1 31 0 0,1 1-1 0 0,0 0 0 0 0,-1-1 0 0 0,1 1 0 0 0,-1 0 0 0 0,1 0 0 0 0,0 0 1 0 0,-1 0-1 0 0,1 0 0 0 0,0 1 0 0 0,-1-1 0 0 0,1 0 0 0 0,-1 1 0 0 0,1-1 1 0 0,0 0-1 0 0,-1 1-30 0 0,-1 0 138 0 0,0 0 1 0 0,0 0 0 0 0,0 0 0 0 0,-1-1-1 0 0,1 1 1 0 0,0-1 0 0 0,-3 0-139 0 0,-21 3-1139 0 0,16 0 1491 0 0,0 0-1 0 0,0-1 1 0 0,-1-1 0 0 0,1 0-1 0 0,-4 0-351 0 0,-8 4 0 0 0,-26 1-1992 0 0,33-4 1975 0 0,14-2 157 0 0,-1 0 0 0 0,1 1 0 0 0,0-1 0 0 0,-1 0 1 0 0,1 0-1 0 0,0 0 0 0 0,0-1 0 0 0,-1 1 0 0 0,1 0 0 0 0,-2-1-140 0 0,-22 6 608 0 0,3-4-1962 0 0,-13 0 2708 0 0,4 7-1354 0 0,28-8 0 0 0,3-1 0 0 0,1 1 0 0 0,-1 0 0 0 0,0 0 0 0 0,0 0 0 0 0,0 0 0 0 0,0 0 0 0 0,0 0 0 0 0,0 0 0 0 0,0 0 0 0 0,0 0 0 0 0,0 1 0 0 0,0-1 0 0 0,1 0 0 0 0,-1 0 0 0 0,0 1 0 0 0,-64 12-606 0 0,64-13 1047 0 0,-1 0-292 0 0,-4 0-197 0 0,4 0-289 0 0,-9 3-646 0 0,-20 11 777 0 0,30-13 680 0 0,-7 1 477 0 0,-14 3-850 0 0,20-4-438 0 0,2-1-138 0 0,0 0-33 0 0,0 0 134 0 0,0 0 575 0 0,-6 7 1340 0 0,4-5-1372 0 0,-5 24-2314 0 0,5-20 2145 0 0,4 2 0 0 0,-2-2 0 0 0,1 2 0 0 0,-1-7 54 0 0,0-1 0 0 0,1 1 0 0 0,-1 0-1 0 0,0 0 1 0 0,0 0 0 0 0,1 0-1 0 0,-1 0 1 0 0,1-1 0 0 0,-1 1 0 0 0,1 0-1 0 0,-1 0 1 0 0,1-1 0 0 0,-1 1-1 0 0,1 0 1 0 0,0-1 0 0 0,-1 1 0 0 0,1 0-1 0 0,0-1 1 0 0,-1 1 0 0 0,1-1-1 0 0,0 1 1 0 0,0-1 0 0 0,0 0 0 0 0,0 1-1 0 0,-1-1 1 0 0,2 0-54 0 0,4 3 161 0 0,2 0-306 0 0,0-1 1 0 0,-1 0-1 0 0,1 0 1 0 0,0-1-1 0 0,0 0 1 0 0,0-1-1 0 0,0 1 1 0 0,6-2 144 0 0,148 1-402 0 0,-52-3 1509 0 0,105 3-2214 0 0,-13 9 1983 0 0,-140-10-407 0 0,68 2-1814 0 0,209 9 2903 0 0,-37-6-2428 0 0,-228-4 925 0 0,160-3-388 0 0,-108 1 915 0 0,-17 1-688 0 0,132-4-764 0 0,-186 4 1736 0 0,10 3-866 0 0,16 0 225 0 0,182 2-1316 0 0,-120 2 1108 0 0,-73-2 828 0 0,108 0-607 0 0,-70 0-1354 0 0,-14 1 1116 0 0,-53-4 0 0 0,0 1 0 0 0,15 3 0 0 0,-32-3 0 0 0,-1-1 0 0 0,1-1 0 0 0,20-2 0 0 0,-44 2 0 0 0,43 1 0 0 0,-34 0 0 0 0,1 0 0 0 0,0-1 0 0 0,-1 0 0 0 0,1-1 0 0 0,24 2 0 0 0,-8 1 0 0 0,228 9 615 0 0,-145-3-774 0 0,79 1-281 0 0,-13-1 440 0 0,-91-6 0 0 0,9 4 0 0 0,54-4 419 0 0,-66 4 253 0 0,250-6-1747 0 0,-222 6 1075 0 0,-8 2 0 0 0,-69-7 652 0 0,31-3-652 0 0,-32 1 176 0 0,1 1-1 0 0,5 2-175 0 0,-20-2 28 0 0,-1 0-1 0 0,9-1-27 0 0,13 0-2 0 0,10-2 2 0 0,-24 2 0 0 0,21 1 0 0 0,68 1 893 0 0,-61-2-906 0 0,-20-2 13 0 0,-26 2 0 0 0,1 0 0 0 0,-1 1 0 0 0,1-1 0 0 0,0 1 0 0 0,3 1 0 0 0,-2 0-148 0 0,0-1 0 0 0,-1 0 0 0 0,1-1 0 0 0,4 0 148 0 0,16-1-2653 0 0,-18 2 1395 0 0</inkml:trace>
  <inkml:trace contextRef="#ctx0" brushRef="#br1" timeOffset="336427.045">6425 1453 8288 0 0,'0'0'381'0'0,"0"0"-6"0"0,10-5 602 0 0,-4 1 4314 0 0,-6 4-5290 0 0,0 0 0 0 0,0-1 0 0 0,0 1 0 0 0,0 0 0 0 0,0 0 0 0 0,0 0 0 0 0,0-1 0 0 0,0 1 0 0 0,0 0 0 0 0,0 0 0 0 0,0 0 0 0 0,0-1 0 0 0,0 1 0 0 0,0 0 1 0 0,0 0-1 0 0,0 0 0 0 0,0 0 0 0 0,1-1 0 0 0,-1 1 0 0 0,0 0 0 0 0,0 0 0 0 0,0 0 0 0 0,0 0 0 0 0,0 0 0 0 0,0-1 0 0 0,1 1 0 0 0,-1 0 0 0 0,0 0 0 0 0,0 0 1 0 0,0 0-1 0 0,0 0 0 0 0,1 0-1 0 0,1 0 115 0 0,-1 0 573 0 0,5 1 1180 0 0,28 7-566 0 0,-22-6-1765 0 0,-1 0 0 0 0,0 1-1 0 0,0 1 1 0 0,6 2 463 0 0,-6-1 2 0 0,-1 0 0 0 0,0 1-1 0 0,0 0 1 0 0,4 4-2 0 0,-10-7-2 0 0,-1 0 1 0 0,1 0-1 0 0,0 1 1 0 0,-1-1-1 0 0,1 1 0 0 0,-1 0 1 0 0,0 0-1 0 0,-1 0 1 0 0,1 0-1 0 0,-1 1 0 0 0,2 2 2 0 0,2 4 0 0 0,-6-10 0 0 0,1 0 0 0 0,0 0 0 0 0,-1 0 0 0 0,1 0 0 0 0,-1-1 0 0 0,1 1 0 0 0,-1 0 0 0 0,0 0 0 0 0,1 0 0 0 0,-1 0 0 0 0,0 0 0 0 0,0 0 0 0 0,0 0 0 0 0,0 0 0 0 0,0 0 0 0 0,0 0 0 0 0,0 0 0 0 0,0 0 0 0 0,0 0 0 0 0,0 0 0 0 0,0 0 0 0 0,-1 0 0 0 0,1 0 0 0 0,-1 1 0 0 0,0 1 60 0 0,-1 0 0 0 0,1 0-1 0 0,-1 0 1 0 0,0 0 0 0 0,0-1-1 0 0,-1 1 1 0 0,1-1 0 0 0,0 1-1 0 0,-1-1 1 0 0,1 0 0 0 0,-1 0-1 0 0,0 0 1 0 0,-3 2-60 0 0,-6 2 97 0 0,0 0 1 0 0,-1-1-1 0 0,0 0-97 0 0,-6 3-588 0 0,-6 1-3726 0 0,-3-2-1531 0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9:00:10.604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7504 97 7312 0 0,'0'0'332'0'0,"0"0"-4"0"0,0 0-163 0 0,0 0 88 0 0,0 0 61 0 0,10-6 414 0 0,-7 5 5038 0 0,-2 3-5726 0 0,0 0 1 0 0,-1 0-1 0 0,0 0 0 0 0,1 1 0 0 0,-1-1 0 0 0,0 0 0 0 0,0 0 0 0 0,0 0 1 0 0,0 0-1 0 0,-1 1 0 0 0,1-1 0 0 0,-1 1-40 0 0,0 11 249 0 0,-5 49 557 0 0,4-39-586 0 0,-3 50 240 0 0,5-70-427 0 0,0 11 191 0 0,0-1-1 0 0,-3 11-223 0 0,0 3 225 0 0,2 0 0 0 0,0 7-225 0 0,1-27 56 0 0,0 8 102 0 0,-1-9-98 0 0,1-2-102 0 0,0-4-246 0 0,0-1-115 0 0,0 0-734 0 0,0 0-3003 0 0,0 0-1285 0 0</inkml:trace>
  <inkml:trace contextRef="#ctx0" brushRef="#br0" timeOffset="323.087">7383 150 7512 0 0,'-4'-1'89'0'0,"-10"-8"606"0"0,12 5-625 0 0,2 3 292 0 0,2 0 176 0 0,0 0 0 0 0,0 0 0 0 0,0 0 0 0 0,-1 0 0 0 0,1 0 0 0 0,0 1 0 0 0,0-1 0 0 0,1 0-538 0 0,33 1 1396 0 0,-7-1-678 0 0,-1 1 0 0 0,21 4-718 0 0,14 4 308 0 0,-17-5-184 0 0,-41-4-124 0 0,13 3 0 0 0,20 8-48 0 0,-37-9-208 0 0,-1-1-115 0 0,0 0-26 0 0</inkml:trace>
  <inkml:trace contextRef="#ctx0" brushRef="#br0" timeOffset="706.988">7769 3 5528 0 0,'0'0'422'0'0,"1"0"-276"0"0,36-1 3257 0 0,-25 0-2689 0 0,1 1-1 0 0,-1 0 1 0 0,6 2-714 0 0,-16-2 105 0 0,1 0 0 0 0,-1 1 0 0 0,0-1 1 0 0,0 1-1 0 0,0-1 0 0 0,0 1 1 0 0,0 0-1 0 0,0 0 0 0 0,0 0 0 0 0,0 0 1 0 0,-1 0-1 0 0,1 0 0 0 0,0 1 0 0 0,0-1 1 0 0,-1 0-1 0 0,1 1 0 0 0,-1 0 1 0 0,1-1-1 0 0,-1 1 0 0 0,0 0 0 0 0,0-1 1 0 0,0 1-1 0 0,0 0 0 0 0,1 1-105 0 0,-2-1 30 0 0,1-1 0 0 0,-1 1-1 0 0,0 0 1 0 0,0-1-1 0 0,1 1 1 0 0,-1 0 0 0 0,0 0-1 0 0,-1 0 1 0 0,1-1 0 0 0,0 1-1 0 0,0 0 1 0 0,-1 0 0 0 0,1-1-1 0 0,-1 1 1 0 0,1 0 0 0 0,-1-1-1 0 0,0 1 1 0 0,0-1 0 0 0,0 1-1 0 0,0-1 1 0 0,0 1 0 0 0,0-1-1 0 0,0 1 1 0 0,0-1 0 0 0,-1 0-30 0 0,-10 13 162 0 0,9-9-126 0 0,-1 0 1 0 0,0-1-1 0 0,-1 0 0 0 0,1 0 0 0 0,-1 0 1 0 0,0 0-37 0 0,-59 37 229 0 0,64-41-229 0 0,0 0 0 0 0,0 0 0 0 0,0 0 1 0 0,0 0-1 0 0,0 0 0 0 0,0 0 0 0 0,0 0 0 0 0,0 0 0 0 0,0 0 1 0 0,0 0-1 0 0,-1 0 0 0 0,1 0 0 0 0,0 0 0 0 0,0 0 0 0 0,0 1 1 0 0,0-1-1 0 0,0 0 0 0 0,0 0 0 0 0,0 0 0 0 0,0 0 0 0 0,0 0 0 0 0,0 0 1 0 0,0 0-1 0 0,0 0 0 0 0,0 0 0 0 0,0 0 0 0 0,0 0 0 0 0,0 0 1 0 0,0 0-1 0 0,-1 0 0 0 0,1 0 0 0 0,0 1 0 0 0,0-1 0 0 0,0 0 1 0 0,0 0-1 0 0,0 0 0 0 0,0 0 0 0 0,0 0 0 0 0,0 0 0 0 0,0 0 1 0 0,0 0-1 0 0,0 0 0 0 0,0 0 0 0 0,0 0 0 0 0,0 1 0 0 0,0-1 1 0 0,1 0-1 0 0,-1 0 0 0 0,0 0 0 0 0,0 0 0 0 0,0 0 0 0 0,0 0 1 0 0,0 0-1 0 0,0 0 0 0 0,0 0 0 0 0,0 0 0 0 0,0 0 0 0 0,0 0 1 0 0,0 0-1 0 0,0 0 0 0 0,0 1 0 0 0,0-1 0 0 0,0 0 0 0 0,8 1 1 0 0,11 0 52 0 0,81-3-1124 0 0,-90 2 649 0 0</inkml:trace>
  <inkml:trace contextRef="#ctx0" brushRef="#br0" timeOffset="1209.805">8157 153 2304 0 0,'0'0'101'0'0,"0"0"193"0"0,0 0 723 0 0,0 0 322 0 0,0 0 62 0 0,0 0-128 0 0,0 0-566 0 0,0 0-253 0 0,0 0-50 0 0,0 0-1 0 0,0 0 36 0 0,0 0 10 0 0,0 0 6 0 0,0 0-7 0 0,0 0-35 0 0,0 0-18 0 0,0 0-3 0 0,0 0-18 0 0,0 0-74 0 0,0 0-38 0 0,6 14 594 0 0,-3 41 504 0 0,-4-31-1109 0 0,1 19 35 0 0,1-32-168 0 0,-1-1 0 0 0,0 1 0 0 0,-2 8-118 0 0,-1 15 156 0 0,1 24 84 0 0,1-31-101 0 0,0 1 0 0 0,3 12-139 0 0,-3 6 272 0 0,0-17-2181 0 0,0-30-2022 0 0,-2-4-1170 0 0</inkml:trace>
  <inkml:trace contextRef="#ctx0" brushRef="#br0" timeOffset="1546.372">8169 158 3680 0 0,'7'-4'464'0'0,"0"0"1"0"0,0 1-1 0 0,0-1 1 0 0,1 1-1 0 0,-1 1 0 0 0,1-1 1 0 0,-1 1-1 0 0,1 1 1 0 0,0-1-1 0 0,0 1 1 0 0,0 1-1 0 0,-1-1 0 0 0,1 1 1 0 0,0 1-1 0 0,5 0-464 0 0,-5 0 583 0 0,0 0 0 0 0,-1 1 0 0 0,1 0-1 0 0,3 1-582 0 0,-8-2 134 0 0,-1 0 0 0 0,1 1 0 0 0,-1-1 0 0 0,0 1 0 0 0,1-1 0 0 0,-1 1 0 0 0,0 0 0 0 0,0-1 0 0 0,0 1 1 0 0,0 0-1 0 0,0 1 0 0 0,-1-1 0 0 0,2 1-134 0 0,-3-2 59 0 0,1 0 0 0 0,-1 0 0 0 0,1 1 1 0 0,-1-1-1 0 0,0 0 0 0 0,1 0 1 0 0,-1 1-1 0 0,0-1 0 0 0,0 0 0 0 0,0 0 1 0 0,0 1-1 0 0,0-1 0 0 0,0 0 1 0 0,-1 0-1 0 0,1 1 0 0 0,0-1 0 0 0,0 0 1 0 0,-1 0-1 0 0,1 1 0 0 0,-1-1 1 0 0,1 0-1 0 0,-1 0 0 0 0,0 0 1 0 0,1 0-1 0 0,-1 0 0 0 0,0 0 0 0 0,0 0-59 0 0,-1 3 224 0 0,-1-1 1 0 0,0 0-1 0 0,0 0 0 0 0,0 0 0 0 0,0 0 0 0 0,-1 0 0 0 0,-1 0-224 0 0,-10 7 26 0 0,-1 0-1 0 0,0-1 1 0 0,0-1 0 0 0,-1 0 0 0 0,0-2-1 0 0,-13 4-25 0 0,-8 2 12 0 0,14-5-816 0 0,24-7-83 0 0,0 0-39 0 0,0 0-8 0 0</inkml:trace>
  <inkml:trace contextRef="#ctx0" brushRef="#br0" timeOffset="1817.949">8329 463 13680 0 0,'-2'1'306'0'0,"-14"14"119"0"0,0 0 0 0 0,2 0 0 0 0,-2 3-425 0 0,9-9 190 0 0,1 1 0 0 0,0-1-1 0 0,0 1 1 0 0,1 0 0 0 0,0 1-1 0 0,-3 10-189 0 0,8-21 26 0 0,0 1 0 0 0,0-1-1 0 0,0 0 1 0 0,0 0-1 0 0,0 1 1 0 0,0-1-1 0 0,-1 0 1 0 0,2 0 0 0 0,-1 1-1 0 0,0-1 1 0 0,0 0-1 0 0,0 0 1 0 0,0 1-1 0 0,0-1 1 0 0,0 0 0 0 0,0 1-1 0 0,0-1 1 0 0,0 0-1 0 0,0 0 1 0 0,0 0-1 0 0,1 1 1 0 0,-1-1 0 0 0,0 0-1 0 0,0 0 1 0 0,0 1-1 0 0,0-1 1 0 0,1 0-1 0 0,-1 0 1 0 0,0 0 0 0 0,0 0-1 0 0,1 1-25 0 0,10 2 438 0 0,16-3 109 0 0,-16-2-451 0 0,0-2 0 0 0,0 1 0 0 0,-1-2 0 0 0,1 1 0 0 0,-1-1 0 0 0,0-1 0 0 0,0 0 0 0 0,-1 0 0 0 0,9-8-96 0 0,-16 12 52 0 0,0 0 0 0 0,-1 0 1 0 0,1 0-1 0 0,0 0 0 0 0,-1 0 1 0 0,1 0-1 0 0,-1 0 0 0 0,0-1 1 0 0,0 1-1 0 0,0-1 0 0 0,1-1-52 0 0,-2 3-93 0 0,0 0 0 0 0,1 0 0 0 0,-1 0 0 0 0,0 0 0 0 0,0-1 0 0 0,0 1 0 0 0,0 0 0 0 0,0 0 0 0 0,0-1 0 0 0,0 1 0 0 0,0 0 0 0 0,-1 0 0 0 0,1 0 0 0 0,0-1 93 0 0,-1 1-314 0 0,1 1 1 0 0,0-1 0 0 0,-1 0-1 0 0,1 1 1 0 0,-1-1 0 0 0,1 0 0 0 0,-1 1-1 0 0,1-1 1 0 0,-1 1 0 0 0,0-1-1 0 0,1 1 1 0 0,-1-1 0 0 0,1 1 0 0 0,-2-1 313 0 0,-6-3-5976 0 0</inkml:trace>
  <inkml:trace contextRef="#ctx0" brushRef="#br1" timeOffset="-21733.138">3925 557 9672 0 0,'0'0'748'0'0,"8"4"1960"0"0,-1 6-2215 0 0,11 19 497 0 0,-2 0 0 0 0,11 24-990 0 0,57 166 2822 0 0,-60-143-2117 0 0,-3 1 0 0 0,0 21-705 0 0,-13-55 83 0 0,-3-1 0 0 0,-2 1 0 0 0,-1 0 0 0 0,-2-1-1 0 0,-3 5-82 0 0,1-32-212 0 0,0 0 0 0 0,-1-1 0 0 0,-1 1 0 0 0,0 0 0 0 0,-1-1 0 0 0,0 1 212 0 0,-10 20-6759 0 0</inkml:trace>
  <inkml:trace contextRef="#ctx0" brushRef="#br1" timeOffset="-20143.47">4141 798 9672 0 0,'0'0'748'0'0,"0"0"-338"0"0,0 0 418 0 0,0 0 238 0 0,0 0 43 0 0,0 0-118 0 0,2 1-535 0 0,35 5 590 0 0,-27-5-652 0 0,0 0 0 0 0,-1 1 0 0 0,1 0 0 0 0,5 3-394 0 0,-2-2 130 0 0,0 0 1 0 0,0 0-1 0 0,-1-1 0 0 0,1-1 0 0 0,0-1 1 0 0,3 1-131 0 0,10 0 43 0 0,8 1-1296 0 0,-18 1-5013 0 0</inkml:trace>
  <inkml:trace contextRef="#ctx0" brushRef="#br1" timeOffset="-19855.083">4250 1009 14112 0 0,'0'0'645'0'0,"0"0"-14"0"0,0 0-394 0 0,2 0-153 0 0,43-6 535 0 0,28-7 327 0 0,-71 13-1025 0 0,1 0 0 0 0,0 0 0 0 0,-1 0 0 0 0,1 0 0 0 0,0 0 0 0 0,0 0 0 0 0,-1 1 0 0 0,1-1 0 0 0,-1 1 0 0 0,1 0 0 0 0,0 0 79 0 0,5 4-1061 0 0</inkml:trace>
  <inkml:trace contextRef="#ctx0" brushRef="#br1" timeOffset="-19633.126">4250 1262 5064 0 0,'-1'1'389'0'0,"-24"23"32"0"0,4-5 5797 0 0,21-19-6189 0 0,0 1 1 0 0,0-1-1 0 0,0 1 0 0 0,0-1 1 0 0,1 1-1 0 0,-1 0 1 0 0,0-1-1 0 0,0 1 1 0 0,0-1-1 0 0,1 1 1 0 0,-1-1-1 0 0,0 1 0 0 0,1-1 1 0 0,-1 1-1 0 0,0-1 1 0 0,1 0-1 0 0,-1 1 1 0 0,0-1-1 0 0,1 1 1 0 0,-1-1-1 0 0,1 0 0 0 0,-1 1 1 0 0,1-1-1 0 0,-1 0 1 0 0,1 1-1 0 0,-1-1-29 0 0,15 10 260 0 0,-6-7-201 0 0,1 0-1 0 0,0-1 1 0 0,0 1-1 0 0,0-2 1 0 0,0 0 0 0 0,0 0-1 0 0,2 0-58 0 0,19 1-402 0 0,-3 2-1321 0 0,-16-2-2455 0 0</inkml:trace>
  <inkml:trace contextRef="#ctx0" brushRef="#br1" timeOffset="-19313.626">4294 1483 10080 0 0,'-75'65'2330'0'0,"73"-64"-2116"0"0,1 1-1 0 0,-1-1 1 0 0,0 1-1 0 0,1-1 1 0 0,-1 1-1 0 0,1 0 0 0 0,0 0 1 0 0,0 0-1 0 0,-1 0 1 0 0,1 0-1 0 0,0 0 1 0 0,1 0-1 0 0,-1 0 1 0 0,0 0-1 0 0,0 1-213 0 0,1-2 63 0 0,0 1 0 0 0,1-1 0 0 0,-1 0 0 0 0,0 0 0 0 0,0 1 0 0 0,1-1 0 0 0,-1 0 0 0 0,0 0 0 0 0,1 0 0 0 0,-1 0 0 0 0,1 1 0 0 0,0-1 0 0 0,-1 0 0 0 0,1 0 0 0 0,0 0 0 0 0,0 0 0 0 0,0 0 0 0 0,-1-1 0 0 0,1 1 0 0 0,0 0 0 0 0,0 0 0 0 0,0-1 0 0 0,0 1 0 0 0,0 0 0 0 0,1-1-1 0 0,-1 1 1 0 0,0-1 0 0 0,1 1-63 0 0,8 3 272 0 0,0 0-1 0 0,1-1 0 0 0,0 0 0 0 0,5 1-271 0 0,-8-3 28 0 0,1 1-1 0 0,-1 1 0 0 0,0-1 1 0 0,0 1-1 0 0,0 0 1 0 0,0 1-1 0 0,-1 0 0 0 0,5 3-27 0 0,14 8 4 0 0,-20-12 20 0 0,0 0 1 0 0,0 0-1 0 0,-1 1 1 0 0,5 3-25 0 0,-3-2 183 0 0,12 15-1212 0 0,-18-19 925 0 0,0 0 0 0 0,-1 0 0 0 0,1 0 0 0 0,-1 0 0 0 0,1 1 0 0 0,-1-1 0 0 0,1 0 0 0 0,-1 1 0 0 0,0-1 0 0 0,1 0 0 0 0,-1 1 0 0 0,0-1 0 0 0,0 0 0 0 0,0 1 0 0 0,0-1 0 0 0,0 1 0 0 0,-1-1 1 0 0,1 1 103 0 0,-3 9-1024 0 0</inkml:trace>
  <inkml:trace contextRef="#ctx0" brushRef="#br1" timeOffset="-22417.678">1299 530 6912 0 0,'-1'-1'36'0'0,"0"0"1"0"0,0 0-1 0 0,0 0 1 0 0,0 0-1 0 0,1 0 1 0 0,-1 0-1 0 0,0 0 1 0 0,1 0-1 0 0,-1-1 1 0 0,1 1-1 0 0,-1 0 1 0 0,1 0-1 0 0,0 0 1 0 0,-1-1-1 0 0,1 0-36 0 0,0 0 175 0 0,0 0 0 0 0,1 0-1 0 0,-1 0 1 0 0,1 1 0 0 0,0-1 0 0 0,-1 0-1 0 0,1 0 1 0 0,0 0 0 0 0,1 0-175 0 0,-1-6 2742 0 0,-1 7-2638 0 0,0 1 0 0 0,0 0 1 0 0,0-1-1 0 0,0 1 0 0 0,0-1 1 0 0,0 1-1 0 0,0 0 0 0 0,0-1 1 0 0,0 1-1 0 0,1-1 0 0 0,-1 1 1 0 0,0 0-1 0 0,0-1 0 0 0,0 1 1 0 0,0 0-1 0 0,1-1 0 0 0,-1 1 1 0 0,0 0-1 0 0,0-1 0 0 0,1 1 1 0 0,-1 0-1 0 0,0 0 0 0 0,1-1 1 0 0,-1 1-1 0 0,0 0 0 0 0,1 0-104 0 0,-1-1 491 0 0,0 1-62 0 0,0 0-25 0 0,0 0-57 0 0,0 0-26 0 0,0 0-8 0 0,0 0 1 0 0,0 0 4 0 0,2 6 324 0 0,-2-5-631 0 0,1-1 0 0 0,-1 0 0 0 0,0 1 0 0 0,0-1 0 0 0,0 0 0 0 0,0 1 1 0 0,0-1-1 0 0,1 0 0 0 0,-1 1 0 0 0,0-1 0 0 0,0 0 0 0 0,0 1 0 0 0,0-1 0 0 0,0 1 0 0 0,0-1 0 0 0,0 0 0 0 0,0 1 0 0 0,0-1 0 0 0,-1 0 0 0 0,1 1 0 0 0,0-1 0 0 0,0 0 0 0 0,0 1 0 0 0,0-1 0 0 0,0 0 0 0 0,-1 1 0 0 0,1-1-11 0 0,-3 10 224 0 0,-1-1-1 0 0,2 1 0 0 0,-1 0 0 0 0,0 6-223 0 0,-6 24 479 0 0,-16 52 177 0 0,12-46-215 0 0,-1 16-441 0 0,3-12 383 0 0,-5 6-383 0 0,9-33 73 0 0,-13 41 789 0 0,-11 59-862 0 0,21-78 171 0 0,5-25-81 0 0,1 0 0 0 0,1 1 0 0 0,0 4-90 0 0,3 27 244 0 0,1-1-1 0 0,4 12-243 0 0,-2-45 25 0 0,0 1-1 0 0,2 0 1 0 0,0-1-1 0 0,1 0 1 0 0,1 0 0 0 0,1-1-1 0 0,0 0 1 0 0,1 0-1 0 0,1-1 1 0 0,1 0 0 0 0,6 7-25 0 0,49 49 621 0 0,-51-55-995 0 0,1 0-1 0 0,0-1 1 0 0,1-1-1 0 0,1-1 1 0 0,0-1-1 0 0,9 5 375 0 0,3 0-1732 0 0</inkml:trace>
  <inkml:trace contextRef="#ctx0" brushRef="#br1" timeOffset="-21178.023">1346 1530 8288 0 0,'0'0'638'0'0,"-11"-8"1665"0"0,9 8-2117 0 0,1-1 0 0 0,-1 1-1 0 0,1 0 1 0 0,-1-1 0 0 0,0 1 0 0 0,1 0-1 0 0,-1 0 1 0 0,1 0 0 0 0,-1 0 0 0 0,0 0-1 0 0,1 1 1 0 0,-1-1 0 0 0,1 0 0 0 0,-1 1 0 0 0,1-1-1 0 0,-1 1 1 0 0,0 0-186 0 0,-9 1 523 0 0,-12 6 359 0 0,3 0-178 0 0,9-5-462 0 0,0 2 0 0 0,1-1 1 0 0,-1 1-1 0 0,1 1 0 0 0,0-1 1 0 0,1 2-1 0 0,-10 6-242 0 0,-24 16 141 0 0,27-18-186 0 0,0 0 0 0 0,0 2 1 0 0,1 0-1 0 0,0 0 0 0 0,-6 9 45 0 0,5-6-559 0 0,15-15 79 0 0,1-1-780 0 0,0 0-342 0 0,0 0-72 0 0,0 0-12 0 0</inkml:trace>
  <inkml:trace contextRef="#ctx0" brushRef="#br1" timeOffset="-20956.62">1198 1359 2304 0 0,'-9'-3'200'0'0,"5"2"187"0"0,-1 0 0 0 0,1 0-1 0 0,0 0 1 0 0,-1 1 0 0 0,1-1 0 0 0,-1 1 0 0 0,1 0 0 0 0,0 0-1 0 0,-1 1 1 0 0,1 0 0 0 0,-1-1 0 0 0,-3 3-387 0 0,-7 1 3781 0 0,-1 2 1 0 0,-13 7-3782 0 0,-5 2 1970 0 0,-10 0-1958 0 0,-18 7-160 0 0,61-22 40 0 0,0 0-1 0 0,0 1 1 0 0,-1-1-1 0 0,1 0 1 0 0,0 0-1 0 0,0 0 1 0 0,0 0-1 0 0,0 1 0 0 0,0-2 1 0 0,0 1-1 0 0,0 0 1 0 0,0 0-1 0 0,0 0 1 0 0,0 0 108 0 0,-5-1-5416 0 0</inkml:trace>
  <inkml:trace contextRef="#ctx0" brushRef="#br1" timeOffset="-20711.362">1252 1045 10136 0 0,'0'0'777'0'0,"-2"1"-505"0"0,-64 21 4883 0 0,-25 15-5155 0 0,-6 2 94 0 0,82-34-78 0 0,0-1 0 0 0,0-1 0 0 0,0-1 0 0 0,-9 1-16 0 0,13-3-591 0 0,0-2-3320 0 0,1 0-1237 0 0</inkml:trace>
  <inkml:trace contextRef="#ctx0" brushRef="#br1" timeOffset="-20710.362">1218 807 16208 0 0,'-8'-3'1233'0'0,"-3"2"-1157"0"0,1 2 1 0 0,-1-1-1 0 0,1 1 1 0 0,-1 1-1 0 0,1 0 1 0 0,0 1-1 0 0,-3 1-76 0 0,-24 4 15 0 0,17-3-28 0 0,0 1-1 0 0,0 1 0 0 0,1 0 0 0 0,0 1 0 0 0,-7 6 14 0 0,13-6-92 0 0,3 0-11 0 0</inkml:trace>
  <inkml:trace contextRef="#ctx0" brushRef="#br0" timeOffset="-9434.761">7 1017 5496 0 0,'0'0'249'0'0,"0"0"-1"0"0,0 0-95 0 0,0 0 175 0 0,0 0 96 0 0,0 0 22 0 0,0 0-12 0 0,0 0-55 0 0,0 0-24 0 0,0 0-3 0 0,0 0-14 0 0,0 0-55 0 0,0 0-26 0 0,0 0-7 0 0,0 0-16 0 0,0 0-54 0 0,0 0-20 0 0,0 0-6 0 0,-1 1-28 0 0,-3 1-87 0 0,3-1 25 0 0,1-1 3 0 0,0 0-3 0 0,0 0 0 0 0,0 0 0 0 0,0 0 0 0 0,0 0 0 0 0,0 0 0 0 0,13 11 192 0 0,-9-8-209 0 0,0-1 1 0 0,0 0-1 0 0,0 0 1 0 0,0 0 0 0 0,0 0-1 0 0,0-1 1 0 0,1 0-1 0 0,-1 1 1 0 0,1-1-1 0 0,3 0-47 0 0,8 1 93 0 0,0-1 0 0 0,7-1-93 0 0,93 0 248 0 0,-75 2-243 0 0,0 1 1 0 0,5 3-6 0 0,-31-2 0 0 0,11 0 0 0 0,5-4 32 0 0,-9 1 20 0 0,0-1 0 0 0,2-2-52 0 0,-2 1 42 0 0,0 0 1 0 0,18 2-43 0 0,29 1 43 0 0,-63-4-43 0 0,-5 2 0 0 0,0-1 0 0 0,1 1 0 0 0,-1 0 0 0 0,0 0 0 0 0,0 0 0 0 0,0-1 0 0 0,0 1 0 0 0,0 0 0 0 0,1 0 0 0 0,-1 0 0 0 0,0 1 0 0 0,0-1 0 0 0,0 0 0 0 0,0 0 0 0 0,0 1 0 0 0,4-1 3 0 0,12-1 21 0 0,-8-1 13 0 0,48 2 275 0 0,-29 2-312 0 0,-21-5 67 0 0,-6 3-49 0 0,0 0-1 0 0,-1-1 1 0 0,1 1 0 0 0,-1 0 0 0 0,1 0 0 0 0,0 0 0 0 0,-1 0 0 0 0,1-1 0 0 0,0 1-1 0 0,-1 0 1 0 0,1 0 0 0 0,0 0 0 0 0,-1 0 0 0 0,1 0 0 0 0,0 1 0 0 0,-1-1 0 0 0,1 0-1 0 0,0 0 1 0 0,-1 0 0 0 0,1 1 0 0 0,-1-1 0 0 0,1 0 0 0 0,0 0 0 0 0,-1 1-18 0 0,10 0 10 0 0,0 1 1 0 0,1-2 0 0 0,-1 1-1 0 0,0-1 1 0 0,0-1 0 0 0,0 0-11 0 0,-1-1 73 0 0,-2 2-58 0 0,37 0 121 0 0,34 2-136 0 0,-54-2 0 0 0,-17 0 3 0 0,-5 0 19 0 0,0 1 4 0 0,13 4-13 0 0,-1-5 26 0 0,-1 0 0 0 0,1 0 0 0 0,11-3-39 0 0,-2 3 0 0 0,-17-1 0 0 0,-1 1 3 0 0,0-1 1 0 0,1 1-1 0 0,-1 0 1 0 0,0 0 0 0 0,1 1-1 0 0,1 0-3 0 0,-2 2 0 0 0,20-1 54 0 0,-10 0-54 0 0,4-4 0 0 0,3 2 0 0 0,-5 0 0 0 0,-8 1 0 0 0,0 1 0 0 0,1-1 0 0 0,2 1 0 0 0,-2-2 0 0 0,5 1-7 0 0,-12-2 7 0 0,10-1 255 0 0,21-1-255 0 0,-29 5 16 0 0,-4-1 58 0 0,-1-1-4 0 0,0 0-6 0 0,2 0-11 0 0,5 0-42 0 0,8 4 86 0 0,10-4 38 0 0,36 0-61 0 0,-57 1-31 0 0,4 1-44 0 0,-5-1-61 0 0,-2-1-14 0 0,5 2 8 0 0,3-1 146 0 0,1 1-17 0 0,-19-1-164 0 0,9-1 109 0 0,0 0 0 0 0,0-1 1 0 0,0 1-1 0 0,0 0 0 0 0,0 0 0 0 0,0 0 0 0 0,0 0 0 0 0,0 0 0 0 0,0 0 0 0 0,0 0 0 0 0,0 0 0 0 0,0 0 0 0 0,0 0 1 0 0,0 0-1 0 0,0 0 0 0 0,0-1 0 0 0,0 1 0 0 0,0 0 0 0 0,0 0 0 0 0,0 0 0 0 0,0 0 0 0 0,0 0 0 0 0,0 0 1 0 0,0 0-1 0 0,0 0 0 0 0,0 0 0 0 0,-1 0 0 0 0,1 0 0 0 0,0 0 0 0 0,0 0 0 0 0,0 0 0 0 0,0-1 0 0 0,0 1 0 0 0,0 0 1 0 0,0 0-1 0 0,0 0 0 0 0,0 0 0 0 0,0 0 0 0 0,0 0 0 0 0,0 0 0 0 0,0 0-6 0 0,1 0 133 0 0,-5 2-36 0 0,3-1 61 0 0,10 1 146 0 0,3 0-219 0 0,-14-4 6 0 0,6-1 5 0 0,-5 3-73 0 0,0-1-6 0 0,0 0-1 0 0,0 0 1 0 0,0 1-1 0 0,0-1 1 0 0,0 0-1 0 0,-1 1 1 0 0,1-1-1 0 0,0 0 1 0 0,0 1-1 0 0,-1 0 1 0 0,1-1-1 0 0,0 1 1 0 0,-1 0-1 0 0,1 0 1 0 0,0-1-1 0 0,-1 1 1 0 0,-1 0-18 0 0,0 1 55 0 0,-3 1-33 0 0,5-1 34 0 0,1-1-53 0 0,0 0 1 0 0,0 0-1 0 0,0 0 1 0 0,0 0-1 0 0,0 0 0 0 0,0 0 1 0 0,0 0-1 0 0,0 0 1 0 0,0 0-1 0 0,0 0 0 0 0,0-1 1 0 0,0 1-1 0 0,0 0 1 0 0,0 0-1 0 0,0 0 1 0 0,-1 0-1 0 0,1 0 0 0 0,0 0 1 0 0,0 0-1 0 0,0 0 1 0 0,0 0-1 0 0,0 0 1 0 0,0 0-1 0 0,0 0 0 0 0,0 0 1 0 0,0 0-1 0 0,0 0 1 0 0,0 0-1 0 0,0 0 0 0 0,0 0 1 0 0,0 0-1 0 0,0 0 1 0 0,0 0-1 0 0,0 0 1 0 0,0 0-1 0 0,0 0 0 0 0,0 0 1 0 0,0 0-1 0 0,0 0 1 0 0,0 0-3 0 0,0 0 0 0 0,0 0 0 0 0,0 0 1 0 0,0 0-1 0 0,0 0 0 0 0,0 0 1 0 0,0 0-1 0 0,0 0 0 0 0,0 0 1 0 0,0 0-1 0 0,-1 0 0 0 0,1 0 1 0 0,0 0-1 0 0,0 0 0 0 0,0 0 1 0 0,0 0-1 0 0,0 0 0 0 0,0 0 1 0 0,0 0-1 0 0,0 0 0 0 0,0-1 1 0 0,0 1-1 0 0,0 0 0 0 0,0 0 1 0 0,0 0-1 0 0,0 0 0 0 0,0 0 1 0 0,0 0-1 0 0,0 0 0 0 0,0 0 1 0 0,0 0-1 0 0,0 0 0 0 0,0 0 1 0 0,0 0-1 0 0,0 0 0 0 0,0 0 1 0 0,0 0-1 0 0,0 0 0 0 0,-17 2 25 0 0,12 0-25 0 0,9-1 0 0 0,-10 1 11 0 0,2-1 32 0 0,0-1-33 0 0,10 0-10 0 0,-12 0 0 0 0,2 2 0 0 0,8-2 0 0 0,-6 0 11 0 0,-1 0 32 0 0,-1-2-22 0 0,2 2 22 0 0,-1 0-33 0 0,7 0-10 0 0,-8-1 0 0 0,6-1 0 0 0,-7 1 0 0 0,0 1 0 0 0,8-1 0 0 0,-5 2 0 0 0,-1-1 0 0 0,-15 0 0 0 0,13 0 0 0 0,3 0 0 0 0,-6-3 0 0 0,8 3 0 0 0,0 0 0 0 0,-1 0 0 0 0,1 0 0 0 0,0 0 0 0 0,-1 0 0 0 0,1 0 0 0 0,0 0 0 0 0,-1 0 0 0 0,1 0 0 0 0,0 0 0 0 0,0-1 0 0 0,-1 1 0 0 0,1 0 0 0 0,0 0 0 0 0,-1 0 0 0 0,1-1 0 0 0,0 1 0 0 0,0 0 0 0 0,-1 0 0 0 0,1-1 0 0 0,0 1 0 0 0,0 0 0 0 0,0 0 0 0 0,-1-1 0 0 0,1 1 0 0 0,0 0 0 0 0,0-1 0 0 0,-2 0 0 0 0,-7 2 0 0 0,5 0 0 0 0,8 0 0 0 0,-6-1 11 0 0,1 0 42 0 0,1 0-15 0 0,-4-1-109 0 0,3 1 71 0 0,1-1 0 0 0,0 1 0 0 0,-1 0 0 0 0,1-1 0 0 0,0 1 0 0 0,-1 0 0 0 0,1-1 1 0 0,-1 1-1 0 0,1 0 0 0 0,0 0 0 0 0,-1 0 0 0 0,1 0 0 0 0,-1-1 0 0 0,1 1 0 0 0,-1 0 0 0 0,1 0 0 0 0,-1 0 0 0 0,1 0 0 0 0,-1 0 0 0 0,1 0 0 0 0,-1 0 0 0 0,1 0 0 0 0,0 0 0 0 0,-1 0 0 0 0,1 1 0 0 0,-1-1 1 0 0,1 0-2 0 0,-4-1 1 0 0,9-1 12 0 0,0 3 8 0 0,-3-1-23 0 0,-1 1 1 0 0,1-1-1 0 0,-1 1 1 0 0,1-1 0 0 0,-1 0-1 0 0,1 0 1 0 0,0 0-1 0 0,-1 0 1 0 0,1 0 0 0 0,0 0-1 0 0,-1 0 1 0 0,1 0-1 0 0,0-1 3 0 0,5-1 0 0 0,-4 1 0 0 0,-1 1 0 0 0,1-1 0 0 0,-1 0 0 0 0,1 1 0 0 0,-1 0 0 0 0,1 0 0 0 0,0 0 0 0 0,-1 0 0 0 0,1 0 0 0 0,37 0 0 0 0,-32-2 0 0 0,-7 1 0 0 0,-1 1 0 0 0,1 0 0 0 0,0-1 0 0 0,-1 1 0 0 0,1 0 0 0 0,0 0 0 0 0,-1-1 0 0 0,1 1 0 0 0,0 0 0 0 0,0 0 0 0 0,-1 0 0 0 0,1 0 0 0 0,0 0 0 0 0,-1 0 0 0 0,1 0 0 0 0,0 0 0 0 0,0 0 0 0 0,-1 1 0 0 0,1-1 0 0 0,0 0 0 0 0,-1 0 0 0 0,1 1 0 0 0,0-1 0 0 0,3 1 9 0 0,-1-1-1 0 0,1 1 0 0 0,-1-1 0 0 0,1 0 0 0 0,-1 0 1 0 0,1 0-1 0 0,0-1 0 0 0,0 0-8 0 0,-3 1-2 0 0,12-1 2 0 0,-11 3 0 0 0,2-1 0 0 0,26-3 0 0 0,-26 2 0 0 0,0 0 0 0 0,-1 1 0 0 0,1-1 0 0 0,0 1 0 0 0,-1 0 0 0 0,1 0 0 0 0,0 1 0 0 0,-4-2 0 0 0,0 0 0 0 0,1 0 0 0 0,-1 1 0 0 0,0-1 0 0 0,1 0 0 0 0,-1 0 0 0 0,0 0 0 0 0,1 0 0 0 0,-1 1 0 0 0,0-1 0 0 0,0 0 0 0 0,1 0 0 0 0,-1 0 0 0 0,1 0 0 0 0,-1 0 0 0 0,0 0 0 0 0,1 0 0 0 0,-1 0 0 0 0,0 0 0 0 0,1 0 0 0 0,-1 0 0 0 0,0 0 0 0 0,1 0 0 0 0,-1 0 0 0 0,0 0 0 0 0,1 0 0 0 0,-1-1 0 0 0,0 1 0 0 0,3-1 0 0 0,31-5 0 0 0,-29 5 0 0 0,0 1 0 0 0,1 0 0 0 0,-1 0 0 0 0,0 0 0 0 0,5 1 0 0 0,27 1 0 0 0,7-4 0 0 0,-10 0 0 0 0,-28 0 0 0 0,-4 2 0 0 0,1 0 0 0 0,-1-1 0 0 0,0 1 0 0 0,0 0 0 0 0,0 0 0 0 0,1 1 0 0 0,-1-1 0 0 0,0 0 0 0 0,0 1 0 0 0,0-1 0 0 0,1 1 0 0 0,-1 0 0 0 0,0 0 0 0 0,5 1 0 0 0,0-1 0 0 0,0 0 0 0 0,0 0 0 0 0,0 0 0 0 0,0-1 0 0 0,0 0 0 0 0,1 0 0 0 0,22-1 0 0 0,13 1 0 0 0,44-2 1807 0 0,-43-1-1643 0 0,-14 3-1355 0 0,19 0 867 0 0,24-5 324 0 0,-64 5-34 0 0,1 0 0 0 0,-1 0 0 0 0,1 0 0 0 0,0 2 0 0 0,5 0 34 0 0,0-2 907 0 0,-6-1-634 0 0,38 6 349 0 0,-41-5-622 0 0,8-1 0 0 0,0-1 0 0 0,-13 2 0 0 0,0 0 0 0 0,0 0 0 0 0,1 0 0 0 0,-1 0 0 0 0,0 0 0 0 0,1 0 0 0 0,-1 0 0 0 0,0 0 0 0 0,0 0 0 0 0,1 1 0 0 0,-1-1 0 0 0,1 1 0 0 0,0 0 0 0 0,1-1 0 0 0,0 1 0 0 0,0-1 0 0 0,0 1 0 0 0,0-1 0 0 0,-1 0 0 0 0,1 0 0 0 0,0 0 0 0 0,0 0 0 0 0,0-1 0 0 0,2 0 0 0 0,16 0-986 0 0,1 1-1 0 0,20 2 987 0 0,6-1-75 0 0,-36-1 75 0 0,-7 0 0 0 0,0-1 0 0 0,0 2 0 0 0,0-1 0 0 0,0 1 0 0 0,0-1 0 0 0,3 2 0 0 0,42 1 0 0 0,-36-3 0 0 0,1 1 0 0 0,-1 0 0 0 0,9 3 0 0 0,-21-4 0 0 0,0 1 0 0 0,-1-1 0 0 0,1 1 0 0 0,-1-1 0 0 0,1 0 0 0 0,-1 1 0 0 0,1-1 0 0 0,-1 0 0 0 0,1 0 0 0 0,0 0 0 0 0,0-1 0 0 0,19 1 0 0 0,18 0 0 0 0,-35 0-1 0 0,-1 0-1 0 0,1 0 0 0 0,-1 1 0 0 0,1-1 0 0 0,-1 1 0 0 0,0 0 0 0 0,1 0 0 0 0,-1 0 0 0 0,1 1 2 0 0,-2-2-4 0 0,-1 1-1 0 0,1-1 1 0 0,-1 1 0 0 0,1-1 0 0 0,0 1 0 0 0,-1-1 0 0 0,1 0-1 0 0,-1 0 1 0 0,1 0 0 0 0,0 0 0 0 0,-1 0 0 0 0,1 0-1 0 0,0 0 5 0 0,12-1 15 0 0,1 1 0 0 0,-1 0 0 0 0,1 1-1 0 0,5 1-14 0 0,-8 0 5 0 0,28-2-5 0 0,10 0 0 0 0,-13-1 0 0 0,-30 1 0 0 0,0-1 0 0 0,0 1 0 0 0,0 1 0 0 0,-1-1 0 0 0,4 2 0 0 0,2-2 0 0 0,-10 0 0 0 0,-1 0 0 0 0,0 0 0 0 0,1 0 0 0 0,-1 0 0 0 0,0 0 0 0 0,1 0 0 0 0,-1 1 0 0 0,0-1 0 0 0,0 0 0 0 0,1 1 0 0 0,-1-1 0 0 0,16 4 0 0 0,0-1 0 0 0,0-1 0 0 0,5-1 0 0 0,11 0 0 0 0,58-4 0 0 0,-84 4 0 0 0,1 0 0 0 0,-1-1 0 0 0,0 0 0 0 0,2-1 0 0 0,-3 1 0 0 0,15-1 1219 0 0,-6 1-1596 0 0,-1 0 0 0 0,1 1 0 0 0,1 1 377 0 0,-15-2 0 0 0,-1 0-1 0 0,1 0 0 0 0,-1 0 1 0 0,1 1-1 0 0,0-1 0 0 0,-1 0 0 0 0,1 0 1 0 0,-1 0-1 0 0,1 0 0 0 0,0 0 0 0 0,-1 0 1 0 0,1 0-1 0 0,-1 0 0 0 0,1 0 1 0 0,0 0-1 0 0,-1 0 0 0 0,1-1 0 0 0,-1 1 1 0 0,1 0-1 0 0,-1 0 0 0 0,1 0 0 0 0,-1-1 1 0 0,1 1 0 0 0,3-1-12 0 0,15 1-101 0 0,-18 0 117 0 0,0 0-1 0 0,0 0 1 0 0,0 0-1 0 0,-1 0 1 0 0,1 0-1 0 0,0 0 0 0 0,0 0 1 0 0,0 1-1 0 0,-1-1 1 0 0,1 0-1 0 0,0 0 1 0 0,0 1-1 0 0,-1-1 1 0 0,1 0-1 0 0,0 1 1 0 0,0 0-4 0 0,5 0-3 0 0,43-1 3 0 0,-15 0 0 0 0,-34 0 0 0 0,4 0 0 0 0,-1 0 0 0 0,0-1 0 0 0,0 1 0 0 0,0 0 0 0 0,1 1 0 0 0,-1-1 0 0 0,0 1 0 0 0,0-1 0 0 0,3 2 0 0 0,3 0 0 0 0,0-4 0 0 0,1 2 0 0 0,-1 3 0 0 0,0-3 0 0 0,-2 0 0 0 0,2-2 0 0 0,0 4 0 0 0,1-2 0 0 0,-1 0 0 0 0,3 0 0 0 0,-2-2 0 0 0,20 4 0 0 0,-4-2 0 0 0,-22 0 6 0 0,-2 0 1 0 0,-1 0-1 0 0,1 0 0 0 0,0 0 0 0 0,-1 0 1 0 0,1 1-1 0 0,-1-1 0 0 0,1 1 0 0 0,-1-1 1 0 0,1 1-1 0 0,-1-1 0 0 0,1 1-6 0 0,1 0 57 0 0,0 0 0 0 0,-1-1 0 0 0,1 0 0 0 0,-1 0 0 0 0,1 0 0 0 0,0 0 0 0 0,-1 0 0 0 0,1 0 0 0 0,-1 0 1 0 0,1-1-1 0 0,0 1 0 0 0,1-2-57 0 0,-1 1 96 0 0,0 1 1 0 0,0-1 0 0 0,0 0-1 0 0,0 1 1 0 0,-1 0 0 0 0,1 0-1 0 0,0 0 1 0 0,0 0 0 0 0,2 1-97 0 0,-2-1-224 0 0,1 1 0 0 0,-1 0 1 0 0,0-1-1 0 0,1 0 0 0 0,-1 0 1 0 0,1 0-1 0 0,0 0 224 0 0,25-1 8 0 0,6 1-8 0 0,-14 3 0 0 0,-15-3 0 0 0,3 3 0 0 0,-9-3 0 0 0,1-1 0 0 0,16 0 0 0 0,-9 3 0 0 0,0-2 0 0 0,-1 1 0 0 0,2 0 0 0 0,-2 0 0 0 0,2-1 0 0 0,0 5 0 0 0,-2-3 0 0 0,2-3 0 0 0,-2 0 0 0 0,1 1 0 0 0,2 1 0 0 0,0 1 0 0 0,-5-1 0 0 0,0 0 0 0 0,0 1 0 0 0,0-2 0 0 0,0 1 0 0 0,0-1 0 0 0,4 0 0 0 0,-8 0 0 0 0,8 0 0 0 0,-2-2 0 0 0,2-2 0 0 0,-5 3 0 0 0,12 3 0 0 0,4 0 0 0 0,-19-1 0 0 0,0-1 0 0 0,0 0 0 0 0,0 1 0 0 0,0-1 0 0 0,0 0 0 0 0,0 0 0 0 0,0 0 0 0 0,0 0 0 0 0,0 0 0 0 0,0 0 0 0 0,0 0 0 0 0,0 0 0 0 0,0 0 0 0 0,0-1 0 0 0,0 1 0 0 0,0 0 0 0 0,-1-1 0 0 0,2 1 0 0 0,5-2 0 0 0,-1 1 0 0 0,21 4 0 0 0,-22-2 0 0 0,-1-1 0 0 0,1 0 0 0 0,-1 0 0 0 0,1-1 0 0 0,2 0 0 0 0,14 0 0 0 0,4 0 0 0 0,-15 0 0 0 0,-1 1 0 0 0,0 0 0 0 0,1 0 0 0 0,-1 1 0 0 0,1 0 0 0 0,4 2 0 0 0,-4-1 0 0 0,1-1 0 0 0,-1 0 0 0 0,0 0 0 0 0,1-1 0 0 0,-1 0 0 0 0,7-1 0 0 0,14-1 0 0 0,-19 2 0 0 0,-6 0 0 0 0,0 0 0 0 0,0 0 0 0 0,0 0 0 0 0,0 1 0 0 0,-1 0 0 0 0,1 0 0 0 0,3 2 0 0 0,-3-2 0 0 0,-1 0 0 0 0,1 0 0 0 0,0 0 0 0 0,-1 0 0 0 0,2-1 0 0 0,20 3 0 0 0,-15-1 0 0 0,0 0 0 0 0,-1-1 0 0 0,12-1 0 0 0,10 1 0 0 0,-23-1 1 0 0,0 0-1 0 0,1-1 0 0 0,3-1 0 0 0,-6 1-2 0 0,0 0 0 0 0,0 1 0 0 0,0 0 0 0 0,0 0 0 0 0,0 1-1 0 0,6 0 3 0 0,9 2-68 0 0,9 2 12 0 0,-23-3 70 0 0,1 0-1 0 0,-1-1 1 0 0,1-1-1 0 0,0 1 0 0 0,4-2-13 0 0,-5 1-3 0 0,6 0 3 0 0,-10 0 0 0 0,-1 0 0 0 0,1 0 0 0 0,0 0 0 0 0,0 0 0 0 0,0 1 0 0 0,2 1 0 0 0,48 2 0 0 0,-18 1 0 0 0,-10-2 0 0 0,-13-2 0 0 0,0 0 0 0 0,12-1 0 0 0,-13 0 0 0 0,0 0 0 0 0,-1 1 0 0 0,7 1 0 0 0,12-2 0 0 0,55 10 0 0 0,-53-9 0 0 0,11 2 0 0 0,-35-1 6 0 0,8 1 13 0 0,0 0 1 0 0,0-1-1 0 0,4-1-19 0 0,23-1 0 0 0,-10 4 0 0 0,-3-4 0 0 0,-28 1 0 0 0,3-3-12 0 0,11-4-61 0 0,-8 4-2164 0 0,-9 2-3152 0 0</inkml:trace>
  <inkml:trace contextRef="#ctx0" brushRef="#br0" timeOffset="-8957.564">5280 1048 4144 0 0,'0'0'319'0'0,"0"0"-21"0"0,0 0 695 0 0,0 0 325 0 0,0 0 67 0 0,0 0-140 0 0,15 6-67 0 0,31 7 1030 0 0,-43-12-2085 0 0,0 0 0 0 0,0-1 0 0 0,0 1 0 0 0,0-1 1 0 0,0 0-1 0 0,0 0 0 0 0,0 0 0 0 0,0 0-123 0 0,15 0 383 0 0,57 8 855 0 0,-47-5-777 0 0,-1 1-1 0 0,24 6-460 0 0,-37-4 174 0 0,-12-5-144 0 0,0 0 1 0 0,0-1-1 0 0,0 1 0 0 0,0 0 1 0 0,0-1-1 0 0,0 0 0 0 0,0 1 0 0 0,1-1-30 0 0,-1 0 104 0 0,-2 0 0 0 0,2 6 58 0 0,-2-5-154 0 0,0-1-1 0 0,0 1 1 0 0,0-1-1 0 0,1 1 1 0 0,-1-1-1 0 0,0 1 0 0 0,0-1 1 0 0,0 1-1 0 0,0-1 1 0 0,0 0-1 0 0,0 1 1 0 0,0-1-1 0 0,0 1 0 0 0,0-1 1 0 0,0 1-1 0 0,0-1 1 0 0,0 1-1 0 0,0-1 1 0 0,0 1-1 0 0,0-1 0 0 0,-1 1 1 0 0,1-1-8 0 0,-1 3 24 0 0,-1 0 0 0 0,1 0 0 0 0,-1 0 0 0 0,0 0 0 0 0,1 0 0 0 0,-2-1 0 0 0,1 1 1 0 0,0-1-1 0 0,0 1 0 0 0,-1-1 0 0 0,1 0 0 0 0,-1 0 0 0 0,0 0 0 0 0,0 0 0 0 0,-1 0-24 0 0,-8 4 93 0 0,0-1 0 0 0,0 0 0 0 0,-6 1-93 0 0,-5 2 124 0 0,-289 114-1271 0 0,267-108 580 0 0</inkml:trace>
  <inkml:trace contextRef="#ctx0" brushRef="#br0" timeOffset="-5836.274">6069 313 8752 0 0,'1'-6'909'0'0,"5"-15"-660"0"0,3-8 3758 0 0,-6 36 11 0 0,6 34-3974 0 0,-8-21 95 0 0,0-1-1 0 0,-2 0 0 0 0,0 0 0 0 0,-3 13-138 0 0,0 16 163 0 0,-4 36 29 0 0,6 12 139 0 0,2-94-368 0 0,0-2-369 0 0,0 0-155 0 0,1-1-1110 0 0,4-2-4352 0 0</inkml:trace>
  <inkml:trace contextRef="#ctx0" brushRef="#br0" timeOffset="-5500.558">6098 161 10224 0 0,'5'-11'1085'0'0,"5"-2"-1033"0"0,-9 11 47 0 0,0 0-1 0 0,0 1 1 0 0,0-1 0 0 0,0 0 0 0 0,0 1-1 0 0,1 0 1 0 0,-1-1 0 0 0,1 1 0 0 0,-1 0 0 0 0,1-1-1 0 0,0 1 1 0 0,-1 0 0 0 0,1 0 0 0 0,0 0-99 0 0,9-3 244 0 0,1 0 1 0 0,-1 0-1 0 0,1 1 0 0 0,-1 1 1 0 0,1 0-1 0 0,0 1 1 0 0,0 0-1 0 0,0 0 1 0 0,2 1-245 0 0,-6 1 105 0 0,0-1 0 0 0,0 1 0 0 0,-1 1 0 0 0,1-1 0 0 0,0 1 1 0 0,-1 0-1 0 0,0 1 0 0 0,1 0 0 0 0,-1 0 0 0 0,0 1 0 0 0,0 0 0 0 0,-1 0 0 0 0,1 0 1 0 0,3 4-106 0 0,-8-6 53 0 0,0 0 1 0 0,1 1-1 0 0,-1-1 1 0 0,0 1-1 0 0,0 0 1 0 0,0-1-1 0 0,0 1 1 0 0,-1 0-1 0 0,1 0 1 0 0,-1 0-1 0 0,0 0 1 0 0,0 0-1 0 0,0 1 1 0 0,0-1-1 0 0,0 0 1 0 0,-1 0-1 0 0,1 1 1 0 0,-1-1-1 0 0,0 0 1 0 0,0 3-54 0 0,-1-1 112 0 0,0-1 0 0 0,0 0 0 0 0,0 0 0 0 0,0 0 0 0 0,0-1 0 0 0,-1 1 0 0 0,0 0 0 0 0,0 0 0 0 0,0-1 0 0 0,0 1 0 0 0,0-1 0 0 0,-1 0 0 0 0,1 1 0 0 0,-1-1 0 0 0,0-1 0 0 0,-2 3-112 0 0,-13 9-49 0 0,0 0 0 0 0,0-1 0 0 0,-1-1-1 0 0,-1-1 1 0 0,0-1 0 0 0,0 0 0 0 0,-1-2 0 0 0,-18 5 49 0 0,26-10 24 0 0,-1 0 0 0 0,1-2 0 0 0,-1 1 0 0 0,1-2 0 0 0,-5 0-24 0 0,0-1 311 0 0,-1-1-4070 0 0,19 2-1982 0 0</inkml:trace>
  <inkml:trace contextRef="#ctx0" brushRef="#br0" timeOffset="-5255.035">6306 522 17247 0 0,'0'0'396'0'0,"0"0"52"0"0,0 15 588 0 0,-7 9-916 0 0,-4 20 736 0 0,2 46-161 0 0,4-38-1095 0 0,0-23-111 0 0</inkml:trace>
  <inkml:trace contextRef="#ctx0" brushRef="#br0" timeOffset="-725.944">6599 415 9072 0 0,'0'0'413'0'0,"0"0"-10"0"0,0 0-238 0 0,2 0-42 0 0,2-1-101 0 0,12-3 977 0 0,1 1 0 0 0,0 0 0 0 0,0 2 0 0 0,5 0-999 0 0,4-1 692 0 0,-1 0 0 0 0,8-2-692 0 0,-8 0 215 0 0,1 1 0 0 0,6 1-215 0 0,-10 2-15 0 0,-16-1-7 0 0,0 1 1 0 0,0 0 0 0 0,0 0-1 0 0,0 0 1 0 0,0 1-1 0 0,0-1 1 0 0,0 2-1 0 0,-1-1 1 0 0,1 0-1 0 0,0 1 1 0 0,-1 0 0 0 0,2 1 21 0 0,-7-2-114 0 0,0-1 1 0 0,0 0-1 0 0,1 1 1 0 0,-1-1-1 0 0,0 1 1 0 0,0-1-1 0 0,0 0 1 0 0,0 1-1 0 0,0-1 1 0 0,0 0 0 0 0,0 1-1 0 0,-1-1 1 0 0,1 1-1 0 0,0-1 1 0 0,0 0-1 0 0,0 1 1 0 0,0-1-1 0 0,0 0 1 0 0,0 1 0 0 0,-1-1-1 0 0,1 0 1 0 0,0 1-1 0 0,0-1 1 0 0,-1 0-1 0 0,1 0 1 0 0,0 1-1 0 0,0-1 1 0 0,-1 0-1 0 0,1 0 1 0 0,0 1 0 0 0,-1-1-1 0 0,1 0 1 0 0,0 0-1 0 0,-1 0 114 0 0,1 1-85 0 0,-9 6-4324 0 0</inkml:trace>
  <inkml:trace contextRef="#ctx0" brushRef="#br0" timeOffset="-406.266">6687 508 7656 0 0,'0'0'349'0'0,"0"0"-2"0"0,-1 0-225 0 0,0 2 8 0 0,0-2 470 0 0,1 0 200 0 0,0 0 37 0 0,0 0-30 0 0,0 0-169 0 0,0 0-78 0 0,0 0-14 0 0,2 1-45 0 0,10 1-176 0 0,0 0 0 0 0,1-1 0 0 0,-1 0-1 0 0,1 0 1 0 0,-1-2 0 0 0,12-1-325 0 0,163-11-272 0 0,-121 5-1212 0 0,-36 4 710 0 0</inkml:trace>
  <inkml:trace contextRef="#ctx0" brushRef="#br2" timeOffset="14907.272">4119 1309 3248 0 0,'0'0'149'0'0,"0"0"30"0"0,0 0 40 0 0,0 0 18 0 0,0 0 3 0 0,0 0-28 0 0,1 1-113 0 0,1 3-2 0 0,-2-3 130 0 0,0-1 42 0 0,0 0 3 0 0,0 0-24 0 0,0 0-100 0 0,0 0-42 0 0,0 0-8 0 0,0 0-4 0 0,0 0-6 0 0,0 0-2 0 0,0 0 15 0 0,0 0 10 0 0,0 0 1 0 0,0 0 2 0 0,0 0 13 0 0,0 0 8 0 0,0 0 1 0 0,0 0-7 0 0,0 0-26 0 0,0 0-9 0 0,0 0-4 0 0,0 0-6 0 0,0 0-11 0 0,0 0 12 0 0,0 0-15 0 0,0 0-1 0 0,0 0 16 0 0,0 0-15 0 0,0 0-1 0 0,0 0 16 0 0,0 0-15 0 0,0 0-1 0 0,0 0 16 0 0,0 0-14 0 0,0 0 0 0 0,0 0 1 0 0,0 0 0 0 0,0 0-2 0 0,0 0-4 0 0,0 0-2 0 0,1 1-11 0 0,1 4-32 0 0,0-3 22 0 0,5 0-22 0 0,-4-1 22 0 0,3 3-22 0 0,-5-3 33 0 0,0 0-1 0 0,3 3-56 0 0,-3-3-39 0 0,-1-1 83 0 0,0 0 30 0 0,0 0 13 0 0,0 0 50 0 0,0 0 24 0 0,0 0 2 0 0,0 0 4 0 0,0 0 17 0 0,0 0 10 0 0,0 0 1 0 0,0 0-6 0 0,0 0-20 0 0,-1 0-74 0 0,0 1-1 0 0,0 0 1 0 0,-1-1 0 0 0,1 1 0 0 0,0 0 0 0 0,0-1 0 0 0,-1 0 0 0 0,1 1 0 0 0,0-1 0 0 0,-1 0 0 0 0,1 0 0 0 0,-1 1 0 0 0,1-1-1 0 0,-2-1-91 0 0,2 1 31 0 0,0 0 0 0 0,0 0 0 0 0,-1 1 0 0 0,1-1 0 0 0,0 0 0 0 0,-1 0-1 0 0,1 0 1 0 0,0 1 0 0 0,0-1 0 0 0,0 1 0 0 0,-1-1 0 0 0,1 1-1 0 0,0 0 1 0 0,-1 0-31 0 0,1-1 21 0 0,0 0 0 0 0,0 1 0 0 0,0-1 0 0 0,0 0 0 0 0,0 0 1 0 0,-1 1-1 0 0,1-1 0 0 0,0 0 0 0 0,0 0 0 0 0,0 0 0 0 0,0-1 0 0 0,-1 1 0 0 0,1 0 0 0 0,0 0-21 0 0,-5-1 123 0 0,-99 6 1221 0 0,85-3-1228 0 0,16-2-95 0 0,1 1-1 0 0,0-1 0 0 0,-1 0 1 0 0,0 0-1 0 0,1 0 0 0 0,-1 0 1 0 0,1 0-1 0 0,0-1 0 0 0,-1 0 1 0 0,0 0-21 0 0,3 1 4 0 0,-1 0 0 0 0,0 0 0 0 0,0 0 0 0 0,1 0 0 0 0,-1 0 0 0 0,0 0 1 0 0,0 1-1 0 0,1-1 0 0 0,-1 1 0 0 0,0-1 0 0 0,0 1-4 0 0,-12 2 19 0 0,-35 5 205 0 0,33-10-295 0 0,13 1 68 0 0,1 1 1 0 0,-1 0-1 0 0,0-1 1 0 0,0 1-1 0 0,1 0 1 0 0,-1 1 0 0 0,-1-1 2 0 0,-39 0 53 0 0,34 1-23 0 0,-1 0 0 0 0,0-1 0 0 0,1 0 0 0 0,-1-1 1 0 0,0 0-31 0 0,-22-1 86 0 0,-12-1 349 0 0,-106 3-324 0 0,122 2 12 0 0,21-1-86 0 0,1 0-1 0 0,-1-1 0 0 0,0 0 1 0 0,0 0-1 0 0,-3-1-36 0 0,-18 2 111 0 0,22-1-88 0 0,1 0 0 0 0,0 0 0 0 0,0 0-1 0 0,-5-1-22 0 0,5 1 11 0 0,0 0 0 0 0,1 0 0 0 0,-1 0 0 0 0,0 1 0 0 0,0-1 0 0 0,0 1-11 0 0,-17 2 62 0 0,6-2-62 0 0,13-1 0 0 0,0 1 0 0 0,-1-1 0 0 0,1 0 1 0 0,-1 0-1 0 0,1-1 0 0 0,0 1 0 0 0,-2-1 0 0 0,-16 1 10 0 0,-13-2 43 0 0,-2-4 1 0 0,28 6-44 0 0,3 0-56 0 0,4 0-194 0 0,4-6-1005 0 0,-1 4-2489 0 0,-2 2-1128 0 0</inkml:trace>
  <inkml:trace contextRef="#ctx0" brushRef="#br2" timeOffset="15773.365">3676 1292 5528 0 0,'0'0'249'0'0,"0"0"-1"0"0,0 0-87 0 0,0 0 207 0 0,0 0 106 0 0,0 0 26 0 0,0 0-26 0 0,0 0-122 0 0,0 0-52 0 0,0 0-10 0 0,0 0-2 0 0,0 0 0 0 0,0 0 0 0 0,0 0 0 0 0,0 0-20 0 0,0 0-84 0 0,0 0-38 0 0,0 0-8 0 0,0 0 2 0 0,0 0 17 0 0,0 0 10 0 0,0 0 1 0 0,0 0-6 0 0,0 0-22 0 0,0 0-10 0 0,0 0-2 0 0,0 0-4 0 0,0 0-18 0 0,5 0 4 0 0,-4 1 2974 0 0,-2 1-3062 0 0,0 0 0 0 0,0 0 0 0 0,1 0 0 0 0,-1-1 1 0 0,0 1-1 0 0,-1 0 0 0 0,1-1 0 0 0,0 1 0 0 0,0-1 1 0 0,-1 1-1 0 0,1-1 0 0 0,-1 0 0 0 0,1 0 0 0 0,-1 1 1 0 0,0-1-1 0 0,1 0 0 0 0,-1 0 0 0 0,0-1 0 0 0,0 1 1 0 0,-1 0-23 0 0,-13 10 205 0 0,4-2-94 0 0,-21 5 114 0 0,-3 0-48 0 0,-7 2-33 0 0,17-3-37 0 0,9-7-22 0 0,40-2 120 0 0,46 11 1879 0 0,-55-12-2352 0 0,-1 1 0 0 0,1 1 0 0 0,-1 0 0 0 0,0 0-1 0 0,-1 1 1 0 0,5 4 268 0 0,-2-1 76 0 0,-6-5-215 0 0,-1 1 0 0 0,0 1 0 0 0,6 5 139 0 0,-5-2-806 0 0</inkml:trace>
  <inkml:trace contextRef="#ctx0" brushRef="#br2" timeOffset="21884.334">3258 1431 3224 0 0,'0'0'143'0'0,"0"0"63"0"0,0 0 165 0 0,0 0 69 0 0,0 0 9 0 0,0 0-33 0 0,0 0-163 0 0,0 0-77 0 0,0 0-14 0 0,0 0 3 0 0,0 0 23 0 0,0 0 11 0 0,0 0 1 0 0,0 0-22 0 0,0 0-83 0 0,0 0-19 0 0,0 0-8 0 0,0 0 1 0 0,0 0 6 0 0,0 0 37 0 0,0 0 15 0 0,0 0 1 0 0,0 0 17 0 0,0 0 74 0 0,0 0 34 0 0,0 0 10 0 0,0 0-6 0 0,0 0-26 0 0,0 0-9 0 0,0 0-4 0 0,0 0 4 0 0,0 0 28 0 0,0 0 7 0 0,0 0 6 0 0,-19-3 1319 0 0,-10 0-441 0 0,23 2-965 0 0,0 1-1 0 0,0-1 1 0 0,0 1-1 0 0,0 0 1 0 0,0 0-1 0 0,-1 1 1 0 0,-1 0-176 0 0,-7 2 222 0 0,0-1 0 0 0,1 0 0 0 0,-5-1-222 0 0,2 0 275 0 0,1 1 0 0 0,-8 1-275 0 0,15-1 98 0 0,0-2 0 0 0,0 1 0 0 0,0-1 0 0 0,-5-1-98 0 0,-25 2 257 0 0,9 3-39 0 0,1-2 0 0 0,-1-2 0 0 0,-15-1-218 0 0,15-1 157 0 0,15 0-117 0 0,1 1-1 0 0,-1 1 1 0 0,0 0-1 0 0,-9 2-39 0 0,10-2 40 0 0,-16-2 27 0 0,-136-3 2311 0 0,44 2-3044 0 0,-57-8 1500 0 0,149 8-834 0 0,4 1-13 0 0,17 3-802 0 0,-7 1 276 0 0,-15 1-38 0 0,-25-2 577 0 0,48-1 0 0 0,2 1 0 0 0,-1-1 0 0 0,0 0 0 0 0,1-1 0 0 0,-1 0 0 0 0,1 0 0 0 0,0 0 0 0 0,-2-1 0 0 0,8 2 0 0 0,-1-1 0 0 0,0 1 0 0 0,0-1 0 0 0,0 1 0 0 0,0 0 0 0 0,0-1 0 0 0,0 1 0 0 0,0 0 0 0 0,0 0 0 0 0,0 0 0 0 0,0 0 0 0 0,0 0 0 0 0,0 0 0 0 0,0 0 0 0 0,-14 0 0 0 0,-135 3 227 0 0,113 0-238 0 0,33-3 12 0 0,-19 1 52 0 0,-43 6-43 0 0,57-7-7 0 0,0 1-1 0 0,0-1 1 0 0,-5-1-3 0 0,8 0 8 0 0,0 1 0 0 0,-1 0 0 0 0,1 0 0 0 0,-1 0 0 0 0,1 1 0 0 0,-1 0 0 0 0,1 1-8 0 0,-11 4 0 0 0,16-6 3 0 0,0 1 0 0 0,0-1 0 0 0,0 0 0 0 0,0 1 0 0 0,-1-1 0 0 0,1 0 0 0 0,0 0 0 0 0,0 0 1 0 0,0 0-1 0 0,0 0 0 0 0,-1 0 0 0 0,0 0-3 0 0,-9 0 54 0 0,-18 1-87 0 0,-15 4 33 0 0,26-3-17 0 0,-34 3 16 0 0,42-4 1 0 0,0 0 0 0 0,0 1 0 0 0,0 0 0 0 0,-8 2 0 0 0,-18 4 0 0 0,-43 6 0 0 0,48-4 144 0 0,-15 9-242 0 0,43-18 18 0 0,3 1 68 0 0,-13 4-14 0 0,1 2 37 0 0,11-7 21 0 0,1 0-64 0 0,3 5 32 0 0,-2-4 43 0 0,1 2-22 0 0,-1-2 22 0 0,1 5-33 0 0,2 3-2 0 0,-1-9-27 0 0,-2-1 27 0 0,-1 0-1 0 0,1 1 0 0 0,-1-1 1 0 0,1 0-1 0 0,-1 0 0 0 0,1 1 0 0 0,0-1 1 0 0,-1 0-1 0 0,1 1 0 0 0,-1-1 1 0 0,1 0-1 0 0,-1 1 0 0 0,0-1 0 0 0,1 1 1 0 0,-1-1-1 0 0,1 1 0 0 0,-1-1 1 0 0,0 1-1 0 0,1-1 0 0 0,-1 1 0 0 0,0-1 1 0 0,1 1-8 0 0,1 1 56 0 0,6 1-35 0 0,24 11 150 0 0,-24-12-164 0 0,11 1 50 0 0,66 8 81 0 0,-70-9-134 0 0,1 0 1 0 0,-1-1-1 0 0,6-1-4 0 0,0 0 17 0 0,1 1 0 0 0,0 1 0 0 0,1 1-17 0 0,-17-1 11 0 0,-1-1 0 0 0,1-1 0 0 0,-1 1-1 0 0,1-1 1 0 0,-1 0 0 0 0,5 0-11 0 0,5-1-1 0 0,0 2 1 0 0,9 1 0 0 0,0-2 0 0 0,23-3 0 0 0,35 3 64 0 0,-59 0-64 0 0,-14 1 0 0 0,0 0 0 0 0,-1-1 0 0 0,1-1 0 0 0,3 0 0 0 0,-3 1 0 0 0,0 1 0 0 0,-1-1 0 0 0,1 1 0 0 0,0 1 0 0 0,-1 0 0 0 0,0 0 0 0 0,1 1 0 0 0,1-1 0 0 0,3 1 0 0 0,0-1 0 0 0,1-1 0 0 0,-1 0 0 0 0,12-1 0 0 0,-10-1 0 0 0,0 2 0 0 0,0 0 0 0 0,0 1 0 0 0,1 0 0 0 0,-12-1 0 0 0,4 1 11 0 0,0-1-1 0 0,0 0 1 0 0,0-1 0 0 0,0 1 0 0 0,0-2-1 0 0,2 1-10 0 0,28-1 0 0 0,-18 0 0 0 0,-1 1 0 0 0,0 1 0 0 0,0 0 0 0 0,1 2 0 0 0,26 3 0 0 0,1-1 0 0 0,1-3 0 0 0,39 4 0 0 0,-21-4 12 0 0,-44-2 14 0 0,-1 1 0 0 0,22 3-26 0 0,-25-2 0 0 0,1-1 0 0 0,0 0 0 0 0,0-2 0 0 0,25 2 0 0 0,-3-1 0 0 0,-25 0 0 0 0,-1 0 0 0 0,1 1 0 0 0,3 2 0 0 0,-1-2 38 0 0,0 0 0 0 0,0-1 0 0 0,0 0 0 0 0,14-3-38 0 0,1 0-72 0 0,6-4 72 0 0,-28 5 0 0 0,-1 0 0 0 0,0 1 0 0 0,10-1 0 0 0,110-8 0 0 0,3 2 134 0 0,-21 5-204 0 0,-78-2 70 0 0,-3 0 0 0 0,-7 3 0 0 0,-5 0 0 0 0,-1 1 0 0 0,10 1 0 0 0,15 1-7 0 0,35-4 7 0 0,5 0 87 0 0,-48 0-89 0 0,-27 2-11 0 0,0 0 0 0 0,0 1 0 0 0,0 0 0 0 0,0 0 0 0 0,-1 1 0 0 0,8 0 13 0 0,-10 0 0 0 0,0 0 0 0 0,1-1 0 0 0,-1 0 0 0 0,0 0 0 0 0,1 0 0 0 0,1-1 0 0 0,23 0 0 0 0,-19 2 0 0 0,1-1 0 0 0,0-1 0 0 0,4 0 0 0 0,16-1 0 0 0,19 0 53 0 0,-27 1-79 0 0,-1 0-1 0 0,10 3 27 0 0,24 0 0 0 0,-34-2 0 0 0,0 2 0 0 0,14 2 0 0 0,-25-1 0 0 0,0-1 0 0 0,0-1 0 0 0,1 0 0 0 0,-1 0 0 0 0,0-1 0 0 0,12-2 0 0 0,-5 0 0 0 0,0 1 0 0 0,11 1 0 0 0,25-2 0 0 0,-44 1 0 0 0,0 1 0 0 0,0 1 0 0 0,0 0 0 0 0,0 1 0 0 0,10 2 0 0 0,18 2 0 0 0,-32-5-7 0 0,22 2 28 0 0,16 0-21 0 0,-19 2-16 0 0,-2 0 32 0 0,38 3-23 0 0,-56-8-4 0 0,1 0 2 0 0,-1 0-1 0 0,1 0 0 0 0,-1 1 1 0 0,1-1-1 0 0,-1 2 0 0 0,0-1 1 0 0,1 1-1 0 0,1 0 10 0 0,0 1-11 0 0,-1-2-1 0 0,1 1 1 0 0,0-1-1 0 0,0 0 1 0 0,0 0-1 0 0,0-1 1 0 0,0 0-1 0 0,0-1 1 0 0,3 0 11 0 0,-3 0 9 0 0,1 1 1 0 0,-1 0 0 0 0,1 0-1 0 0,0 0 1 0 0,-1 1-1 0 0,1 1 1 0 0,7 1-10 0 0,54 13 67 0 0,-63-14-36 0 0,0-1 0 0 0,0 1 0 0 0,1-1 1 0 0,6 0-32 0 0,5 1 5 0 0,55 1-85 0 0,-57-2 80 0 0,-13-1 0 0 0,0 0 0 0 0,0 0 0 0 0,0 1 0 0 0,1-1 0 0 0,-1 1 0 0 0,2 1 0 0 0,1-1 0 0 0,-5-2 0 0 0,0 1 0 0 0,0 0 0 0 0,0 0 0 0 0,0 0 0 0 0,0 0 0 0 0,0 0 0 0 0,0 0 0 0 0,0 0 0 0 0,1 1 0 0 0,6 0 0 0 0,19 1 0 0 0,-26-2 0 0 0,2 0 0 0 0,-1 0 0 0 0,0 0 0 0 0,1 0 0 0 0,-1-1 0 0 0,0 1 0 0 0,1-1 0 0 0,-1 0 0 0 0,0 0 0 0 0,2-1 0 0 0,1 1-21 0 0,-5 1-80 0 0,-1 0-1 0 0,0 0-140 0 0,0 0-617 0 0,0 0-269 0 0,0 0-50 0 0,0 0-6 0 0</inkml:trace>
  <inkml:trace contextRef="#ctx0" brushRef="#br2" timeOffset="22438.874">4859 1526 7712 0 0,'0'0'174'0'0,"-4"-7"424"0"0,-8-9-141 0 0,5 9 1944 0 0,6 6-2162 0 0,1 0-1 0 0,-1 0 1 0 0,0 0 0 0 0,1 1 0 0 0,-1-1 0 0 0,0 0-1 0 0,0 1 1 0 0,1-1 0 0 0,-1 1 0 0 0,0-1 0 0 0,0 1 0 0 0,0-1-239 0 0,0 1 454 0 0,1 0-106 0 0,0 0-48 0 0,0 0-10 0 0,12 8 150 0 0,-1 0-328 0 0,1 0 0 0 0,0 0 0 0 0,0-2 0 0 0,1 1 0 0 0,0-1 0 0 0,4 1-112 0 0,14 6 111 0 0,13 10 1021 0 0,-42-22-1056 0 0,0 0-1 0 0,0 0 0 0 0,0 0 0 0 0,0 0 0 0 0,0 0 1 0 0,0 1-1 0 0,0-1 0 0 0,0 1 0 0 0,-1-1 0 0 0,1 1 1 0 0,0 0-1 0 0,-1-1 0 0 0,0 1 0 0 0,1 0 0 0 0,-1 0 1 0 0,0 0-1 0 0,0 0 0 0 0,0 0 0 0 0,0 1 0 0 0,0-1 1 0 0,0 1-76 0 0,-1-2-42 0 0,0 1 0 0 0,1 0 1 0 0,-1 0-1 0 0,0-1 1 0 0,0 1-1 0 0,0 0 1 0 0,0 0-1 0 0,-1-1 1 0 0,1 1-1 0 0,0 0 1 0 0,-1 0-1 0 0,1-1 0 0 0,-1 1 1 0 0,1 0-1 0 0,-1-1 1 0 0,0 1-1 0 0,0-1 1 0 0,0 1-1 0 0,0-1 1 0 0,0 1-1 0 0,0-1 0 0 0,0 0 1 0 0,-1 0-1 0 0,1 1 1 0 0,0-1-1 0 0,-1 0 1 0 0,0 0 41 0 0,-120 80 448 0 0,94-64-982 0 0</inkml:trace>
  <inkml:trace contextRef="#ctx0" brushRef="#br2" timeOffset="37352.696">3989 1092 4176 0 0,'-2'0'105'0'0,"1"0"1"0"0,0-1 0 0 0,-1 1-1 0 0,1 0 1 0 0,-1 0-1 0 0,1 0 1 0 0,0 0 0 0 0,-1 0-1 0 0,1 0 1 0 0,-1 1-1 0 0,1-1 1 0 0,0 0 0 0 0,-1 1-1 0 0,1-1 1 0 0,0 1-1 0 0,0-1 1 0 0,-1 1 0 0 0,1 0-1 0 0,0 0 1 0 0,-1 0-106 0 0,2-1 328 0 0,0 0 0 0 0,0 0-11 0 0,0 0-44 0 0,0 0-17 0 0,0 0-6 0 0,0 0-21 0 0,0 0-77 0 0,0 0-31 0 0,0 0-7 0 0,0 0 4 0 0,0 0 29 0 0,0 0 12 0 0,0 0 1 0 0,0 0-7 0 0,0 0-28 0 0,0 0-11 0 0,0 0-2 0 0,0 0 2 0 0,0 0 13 0 0,0 0 8 0 0,8 3 313 0 0,12-3 43 0 0,5 0-185 0 0,0 1-1 0 0,-1 0 1 0 0,5 3-306 0 0,-8 0 161 0 0,-9-1-24 0 0,1-1-1 0 0,-1 0 0 0 0,12 0-136 0 0,26 7 478 0 0,-49-9-458 0 0,0 0 31 0 0,1 0 0 0 0,-1 0 0 0 0,1 1 0 0 0,-1-1 0 0 0,1 0 0 0 0,-1 1-1 0 0,1-1 1 0 0,-1 0 0 0 0,0 1 0 0 0,1 0 0 0 0,-1-1 0 0 0,0 1 0 0 0,1 0 0 0 0,0 1-51 0 0,-1-2 84 0 0,-1 1-29 0 0,0-1-7 0 0,4 0-47 0 0,9 9 286 0 0,-9-9-183 0 0,-1-1-93 0 0,4 9 274 0 0,-7-7-279 0 0,1 0 0 0 0,0 0 0 0 0,-1 0 0 0 0,1 0 0 0 0,-1 0 0 0 0,1 0 0 0 0,-1 0 0 0 0,1 0 0 0 0,-1 0 0 0 0,0 1 0 0 0,0-1-6 0 0,4 15 136 0 0,-4-8-61 0 0,0-8-66 0 0,-1 1 0 0 0,1-1 0 0 0,0 1 0 0 0,0-1 0 0 0,0 1 0 0 0,0 0 0 0 0,0-1 0 0 0,0 1 0 0 0,0-1-1 0 0,0 1 1 0 0,1-1 0 0 0,-1 1 0 0 0,0-1 0 0 0,0 1 0 0 0,0 0 0 0 0,1-1 0 0 0,-1 1 0 0 0,0-1 0 0 0,0 1 0 0 0,1-1 0 0 0,-1 1 0 0 0,0-1 0 0 0,1 0 0 0 0,-1 1 0 0 0,1-1-9 0 0,-1 1 0 0 0,0-1 1 0 0,1 1-1 0 0,-1-1 0 0 0,0 1 0 0 0,0-1 1 0 0,1 1-1 0 0,-1-1 0 0 0,0 1 1 0 0,0-1-1 0 0,0 1 0 0 0,0-1 1 0 0,0 1-1 0 0,1 0 0 0 0,-1-1 1 0 0,0 1-1 0 0,-1-1 0 0 0,1 1 1 0 0,0-1-1 0 0,0 1 0 0 0,0-1 1 0 0,0 1-1 0 0,0 0 0 0 0,0-1 1 0 0,-1 1-1 0 0,1-1 0 0 0,0 1 0 0 0,-1-1 0 0 0,-3 18 56 0 0,2-8 19 0 0,-7 5 133 0 0,6-12-156 0 0,1 1 0 0 0,-1-1 1 0 0,1 0-1 0 0,-1 0 0 0 0,0 0 1 0 0,0 0-1 0 0,0 0 0 0 0,0-1 1 0 0,-1 1-1 0 0,1-1 0 0 0,-1 0 1 0 0,-2 1-53 0 0,-5 4 44 0 0,-23 11 387 0 0,31-17-388 0 0,1 0 0 0 0,-1 0 0 0 0,0 0-1 0 0,0-1 1 0 0,0 0 0 0 0,0 1 0 0 0,-2-1-43 0 0,3 0 4 0 0,-24 6 277 0 0,14-3 43 0 0,-1 0-1 0 0,-10 0-323 0 0,-3 1 148 0 0,0 1 0 0 0,-12 4-148 0 0,7-2 76 0 0,21-6-420 0 0,0 1 0 0 0,0 1 0 0 0,-7 3 344 0 0,4-1-596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58:00.675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6586 2570 4144 0 0,'1'-1'319'0'0,"0"-1"-109"0"0,0 1 1 0 0,0-1-1 0 0,-1 1 1 0 0,1-1-1 0 0,0 1 1 0 0,-1-1-1 0 0,1 0 1 0 0,-1 1-1 0 0,0-1 1 0 0,1 0-1 0 0,-1 1 1 0 0,0-2-211 0 0,1-5 2395 0 0,1 0-1453 0 0,-1 0 0 0 0,0 0 0 0 0,-1 0 1 0 0,1 0-1 0 0,-2-4-942 0 0,1 3 1389 0 0,0 8-796 0 0,1-2 376 0 0,0-3 2127 0 0,-1 6-3073 0 0,0 0-1 0 0,0 0 0 0 0,0 0 1 0 0,1 0-1 0 0,-1 0 1 0 0,0 0-1 0 0,0 0 0 0 0,0 0 1 0 0,0 0-1 0 0,0 0 0 0 0,1 0 1 0 0,-1 0-1 0 0,0 0 1 0 0,0 1-1 0 0,0-1 0 0 0,0 0 1 0 0,0 0-1 0 0,1 0 1 0 0,-1 0-1 0 0,0 0 0 0 0,0 0 1 0 0,0 0-1 0 0,0 0 1 0 0,0 0-1 0 0,0 1 0 0 0,0-1 1 0 0,0 0-1 0 0,1 0 1 0 0,-1 0-1 0 0,0 0 0 0 0,0 0 1 0 0,0 0-1 0 0,0 1 0 0 0,0-1 1 0 0,0 0-1 0 0,0 0 1 0 0,0 0-1 0 0,0 0 0 0 0,0 1 1 0 0,0-1-1 0 0,0 0 1 0 0,0 0-1 0 0,0 0 0 0 0,0 0-22 0 0,3 8 0 0 0,0 0 0 0 0,0 0 0 0 0,-1 0 0 0 0,0 0 0 0 0,0 0 0 0 0,-1 1 0 0 0,1 7 0 0 0,-1 14 69 0 0,-3 18-69 0 0,1-2 67 0 0,0-15-65 0 0,2 25 68 0 0,-1-24 10 0 0,-1 27-80 0 0,-1-1 192 0 0,-2 75 208 0 0,1-70-403 0 0,1-40 51 0 0,1 0 1 0 0,2 23-49 0 0,1-33 57 0 0,1 15 128 0 0,-3-27-94 0 0,0-1-22 0 0,0 0-5 0 0,0 0 0 0 0,-3-18-474 0 0,-9-62-4614 0 0,9 58-1365 0 0</inkml:trace>
  <inkml:trace contextRef="#ctx0" brushRef="#br0" timeOffset="351.258">6517 2560 9672 0 0,'0'-2'228'0'0,"-1"-1"0"0"0,1 1 0 0 0,-1-1 1 0 0,1 0-1 0 0,0 1 0 0 0,0-1 0 0 0,0 0 1 0 0,1 1-1 0 0,-1-1 0 0 0,0 1 1 0 0,1-1-1 0 0,0 0 0 0 0,0 1 0 0 0,-1-1 1 0 0,2 1-1 0 0,-1 0 0 0 0,0-1 0 0 0,1-1-228 0 0,1 1 216 0 0,-1 0 0 0 0,1 1 0 0 0,0-1 0 0 0,0 0 0 0 0,0 1 0 0 0,0 0 0 0 0,0-1 0 0 0,1 1-1 0 0,-1 1 1 0 0,0-1 0 0 0,4-1-216 0 0,8-2 317 0 0,-1 1 0 0 0,0 1-1 0 0,1 0 1 0 0,0 1 0 0 0,-1 1-1 0 0,6 0-316 0 0,8-1 196 0 0,0 2 0 0 0,0 2 0 0 0,0 0 0 0 0,0 2 0 0 0,0 0 0 0 0,8 5-196 0 0,-26-7 43 0 0,-1 1 0 0 0,1 1-1 0 0,-1-1 1 0 0,0 2-1 0 0,0-1 1 0 0,0 1-1 0 0,0 1 1 0 0,-1 0-1 0 0,0 0 1 0 0,0 0-1 0 0,0 2-42 0 0,-4-5 24 0 0,0 1-1 0 0,-1-1 0 0 0,0 1 0 0 0,1 0 0 0 0,-1 0 0 0 0,-1 0 1 0 0,1 1-1 0 0,-1-1 0 0 0,1 1 0 0 0,-1-1 0 0 0,0 3-23 0 0,-1-5 18 0 0,0 1 0 0 0,-1 0 1 0 0,1 0-1 0 0,-1 0 0 0 0,0 0 0 0 0,0 0 0 0 0,0 0 0 0 0,0 0 0 0 0,-1 0 0 0 0,1 0 0 0 0,-1 0 0 0 0,0 0 0 0 0,1 0 1 0 0,-2 0-1 0 0,1 0 0 0 0,0 0 0 0 0,0-1 0 0 0,-1 1 0 0 0,0 1-18 0 0,-2 1 39 0 0,1-1-1 0 0,-1 1 1 0 0,0-1 0 0 0,0 0-1 0 0,-1 0 1 0 0,1 0 0 0 0,-1-1-1 0 0,-2 2-38 0 0,-43 22 242 0 0,19-11-124 0 0,16-8-22 0 0,-1-1-1 0 0,-10 3-95 0 0,-22 10 156 0 0,38-16-103 0 0,-1 0-1 0 0,1 0 1 0 0,-1-2 0 0 0,-7 2-53 0 0,-27 8-478 0 0,32-9-1664 0 0,7 0 868 0 0</inkml:trace>
  <inkml:trace contextRef="#ctx0" brushRef="#br0" timeOffset="730.738">6857 3024 13128 0 0,'0'0'597'0'0,"0"0"-8"0"0,9 11-157 0 0,-6-6-95 0 0,0 0 0 0 0,0 0-1 0 0,-1 1 1 0 0,0-1 0 0 0,0 0-1 0 0,0 1 1 0 0,-1-1 0 0 0,1 1-1 0 0,-1 0 1 0 0,-1 0 0 0 0,1-1-1 0 0,-1 3-336 0 0,0-6 37 0 0,3 24 807 0 0,0 3-40 0 0,-1 0 0 0 0,-1 1 0 0 0,-2 6-804 0 0,-6 63 824 0 0,5-86-656 0 0,1-5 4 0 0,0-1 0 0 0,1 1 0 0 0,-1 0 0 0 0,2-1 0 0 0,-1 1 0 0 0,2 6-172 0 0,-2-13-89 0 0,0-1 0 0 0,0 1 0 0 0,0 0-1 0 0,0 0 1 0 0,0 0 0 0 0,1-1 0 0 0,-1 1-1 0 0,0 0 1 0 0,1-1 0 0 0,-1 1 0 0 0,1 0 0 0 0,-1-1-1 0 0,0 1 1 0 0,1 0 0 0 0,-1-1 0 0 0,1 1 89 0 0,0-1-334 0 0,-1 1 0 0 0,1-1 1 0 0,0 1-1 0 0,0-1 0 0 0,-1 0 0 0 0,1 1 1 0 0,0-1-1 0 0,0 0 0 0 0,0 0 1 0 0,-1 0-1 0 0,1 0 0 0 0,0 0 1 0 0,0 0-1 0 0,0 0 0 0 0,0 0 334 0 0,11-1-7590 0 0</inkml:trace>
  <inkml:trace contextRef="#ctx0" brushRef="#br0" timeOffset="-119157.62">658 705 10136 0 0,'-1'0'28'0'0,"0"-1"1"0"0,0 0-1 0 0,0 0 1 0 0,0 1-1 0 0,1-1 1 0 0,-1 0-1 0 0,0 0 1 0 0,1 0 0 0 0,-1 0-1 0 0,0 0 1 0 0,1 0-1 0 0,-1 0 1 0 0,1 0-1 0 0,-1 0 1 0 0,1 0-1 0 0,0 0 1 0 0,0 0-1 0 0,-1 0 1 0 0,1 0-1 0 0,0 0 1 0 0,0-1 0 0 0,0 1-1 0 0,0 0 1 0 0,0 0-1 0 0,0 0 1 0 0,0 0-1 0 0,1 0 1 0 0,-1 0-1 0 0,0 0 1 0 0,0-1-1 0 0,1 1 1 0 0,-1 0 0 0 0,1 0-1 0 0,-1 0 1 0 0,1 0-1 0 0,0 0 1 0 0,0 0-29 0 0,3-7 1829 0 0,1 1 2282 0 0,-5 7-4050 0 0,0 0 1 0 0,1 0 0 0 0,-1 0 0 0 0,0 0 0 0 0,0 0 0 0 0,1 0 0 0 0,-1 0 0 0 0,0 0 0 0 0,0 0 0 0 0,0 0 0 0 0,1 0 0 0 0,-1 0 0 0 0,0 0 0 0 0,0 0 0 0 0,0 0 0 0 0,1 1 0 0 0,-1-1 0 0 0,0 0-1 0 0,0 0 1 0 0,0 0 0 0 0,1 0 0 0 0,-1 0 0 0 0,0 0 0 0 0,0 1 0 0 0,0-1 0 0 0,0 0 0 0 0,1 0 0 0 0,-1 0 0 0 0,0 0 0 0 0,0 1 0 0 0,0-1 0 0 0,0 0 0 0 0,0 0 0 0 0,0 0 0 0 0,0 1-1 0 0,0-1 1 0 0,0 0-62 0 0,1 2 25 0 0,0-1 0 0 0,-1 1 0 0 0,1-1 0 0 0,-1 1 0 0 0,1-1-1 0 0,-1 1 1 0 0,0 0 0 0 0,1-1 0 0 0,-1 1 0 0 0,0-1 0 0 0,0 1 0 0 0,-1 0-1 0 0,1-1 1 0 0,0 1 0 0 0,0 0-25 0 0,-1 1 153 0 0,1-1-1 0 0,0 1 0 0 0,0-1 1 0 0,0 1-1 0 0,0 0 1 0 0,0-1-1 0 0,1 2-152 0 0,1 7 201 0 0,0 1 0 0 0,-1-1 0 0 0,-1 9-201 0 0,2 6 5 0 0,-1-3 442 0 0,-2 0 0 0 0,-1 10-447 0 0,0 20 1138 0 0,-4 34-1122 0 0,-1-45-16 0 0,6-33 64 0 0,-1 3-321 0 0,2 14-2802 0 0,4-32 62 0 0,2 0 1463 0 0</inkml:trace>
  <inkml:trace contextRef="#ctx0" brushRef="#br0" timeOffset="-118817.673">784 961 11976 0 0,'0'0'266'0'0,"0"0"44"0"0,0 0 15 0 0,0-1-26 0 0,3-1-284 0 0,-1 0 0 0 0,0 0 0 0 0,1 1 0 0 0,-1-1 0 0 0,1 0 0 0 0,-1 1 0 0 0,1-1 0 0 0,0 1 1 0 0,0 0-1 0 0,-1 0 0 0 0,1 0 0 0 0,0 1 0 0 0,0-1 0 0 0,0 1 0 0 0,0-1 0 0 0,0 1 0 0 0,0 0 0 0 0,0 0 1 0 0,0 0-1 0 0,0 0 0 0 0,0 1 0 0 0,0 0-15 0 0,22-1 1212 0 0,35-5 3491 0 0,49 2-4703 0 0,-91 1 0 0 0,-14 2 0 0 0,-1-1 0 0 0,0 1 0 0 0,1 0 0 0 0,-1 0 0 0 0,1 0 0 0 0,-1 1 0 0 0,0-1 0 0 0,2 1 0 0 0,1 1-448 0 0,1-1 0 0 0,0 0 0 0 0,0 0 0 0 0,0-1 0 0 0,-1 0 0 0 0,6 0 448 0 0,-4-3-1514 0 0,1-4-19 0 0</inkml:trace>
  <inkml:trace contextRef="#ctx0" brushRef="#br0" timeOffset="-118545.8">1385 628 13880 0 0,'0'0'314'0'0,"0"0"46"0"0,0 0 22 0 0,0 0-49 0 0,16 7 351 0 0,-12-4-492 0 0,-1 0 0 0 0,0 1 0 0 0,0 0 1 0 0,0-1-1 0 0,0 1 0 0 0,-1 0 0 0 0,0 1 0 0 0,1-1 0 0 0,-1 0 1 0 0,-1 1-1 0 0,1-1 0 0 0,-1 1 0 0 0,0-1 0 0 0,0 1 0 0 0,0 0 1 0 0,0-1-1 0 0,-1 2-192 0 0,2 14 688 0 0,-1-1 1 0 0,-1 1 0 0 0,-2 12-689 0 0,-14 107 1221 0 0,7-78-1092 0 0,4-30-51 0 0,1 0-1 0 0,0 26-77 0 0,5-50-1102 0 0,1-12-3014 0 0,-1-5 2599 0 0</inkml:trace>
  <inkml:trace contextRef="#ctx0" brushRef="#br0" timeOffset="-118197.29">1488 691 10136 0 0,'1'-1'56'0'0,"1"-1"1"0"0,-1 0-1 0 0,1 1 0 0 0,0-1 1 0 0,-1 1-1 0 0,1 0 1 0 0,0-1-1 0 0,0 1 1 0 0,0 0-1 0 0,0 0 0 0 0,0 0 1 0 0,1 0-57 0 0,17-11 379 0 0,-14 9-276 0 0,0 0-1 0 0,-1 0 1 0 0,1 1 0 0 0,0 0 0 0 0,0 0 0 0 0,0 0 0 0 0,0 1-1 0 0,1 0 1 0 0,2 0-103 0 0,-7 1 44 0 0,9-2 358 0 0,0 0 254 0 0,0 0 0 0 0,0 1-1 0 0,11 1-655 0 0,-19 0 168 0 0,1 0-1 0 0,-1 0 1 0 0,0 1-1 0 0,0 0 1 0 0,0-1-1 0 0,0 1 1 0 0,0 0-1 0 0,-1 0 1 0 0,1 1-1 0 0,0-1 1 0 0,0 1-1 0 0,-1-1 1 0 0,1 1-1 0 0,-1 0 1 0 0,1 0-1 0 0,0 1-167 0 0,-2-2 47 0 0,0 1-1 0 0,0-1 1 0 0,0 1 0 0 0,0-1-1 0 0,0 1 1 0 0,0 0-1 0 0,0 0 1 0 0,-1-1 0 0 0,1 1-1 0 0,-1 0 1 0 0,1 0-1 0 0,-1 0 1 0 0,0-1 0 0 0,1 1-1 0 0,-1 0 1 0 0,0 0-1 0 0,0 0 1 0 0,-1 0 0 0 0,1 0-1 0 0,0 0 1 0 0,-1-1 0 0 0,1 1-1 0 0,-1 0 1 0 0,1 0-1 0 0,-1 0 1 0 0,0-1 0 0 0,0 2-47 0 0,-1 1 95 0 0,0 0 1 0 0,-1 1-1 0 0,1-1 0 0 0,-1 0 1 0 0,0 0-1 0 0,0-1 1 0 0,-1 1-1 0 0,1-1 1 0 0,-1 1-1 0 0,1-1-95 0 0,-16 12 0 0 0,9-7 0 0 0,-1 0 0 0 0,0 0 0 0 0,0-1 0 0 0,-11 5 0 0 0,17-10 0 0 0,-1 1 0 0 0,-1 0 0 0 0,0 0 0 0 0,0-1 0 0 0,0 0 0 0 0,-1 0 0 0 0,-45 14 0 0 0,53-16 0 0 0,0 0 0 0 0,0 1 0 0 0,0-1 0 0 0,-1 0 0 0 0,1 0 0 0 0,0 0 0 0 0,0 0 0 0 0,0 0 0 0 0,0 0 0 0 0,0 0 0 0 0,-1 0 0 0 0,1 0 0 0 0,0 0 0 0 0,0 0 0 0 0,0 1 0 0 0,0-1 0 0 0,0 0 0 0 0,0 0 0 0 0,-1 0 0 0 0,1 0 0 0 0,0 0 0 0 0,0 1 0 0 0,0-1 0 0 0,0 0 0 0 0,0 0 0 0 0,0 0 0 0 0,0 0 0 0 0,0 0 0 0 0,0 1 0 0 0,0-1 0 0 0,0 0 0 0 0,0 0 0 0 0,0 0 0 0 0,0 0 0 0 0,0 1 0 0 0,0-1 0 0 0,0 0 0 0 0,0 0 0 0 0,0 0 0 0 0,0 0 0 0 0,0 1 0 0 0,0-1 0 0 0,0 0 0 0 0,0 0 0 0 0,0 0 0 0 0,0 0 0 0 0,0 1 0 0 0,1-1 0 0 0,-1 0 0 0 0,0 0 0 0 0,0 0 0 0 0,0 0 0 0 0,0 0 0 0 0,0 0 0 0 0,0 0 0 0 0,1 1 0 0 0,-1-1 0 0 0,0 0 0 0 0,0 0 0 0 0,0 0 0 0 0,0 0 0 0 0,0 0 0 0 0,1 0 0 0 0,-1 0 0 0 0,0 0 0 0 0,10 7 0 0 0,15 3 295 0 0,-15-6 234 0 0,1 0 1 0 0,-1 1-1 0 0,8 5-529 0 0,32 19 186 0 0,-32-20 317 0 0,-1 1 0 0 0,0 1 0 0 0,-1 1-1 0 0,4 3-502 0 0,20 16 132 0 0,-29-24 131 0 0,-1 0 0 0 0,0 1 1 0 0,-1 0-1 0 0,1 1 0 0 0,1 3-263 0 0,28 22 576 0 0,-33-29-576 0 0,-1-2-196 0 0,-4-3-832 0 0,-1 0-397 0 0,0 0-88 0 0,0 0-21 0 0</inkml:trace>
  <inkml:trace contextRef="#ctx0" brushRef="#br0" timeOffset="-107702.848">690 509 6448 0 0,'0'0'141'0'0,"0"0"23"0"0,0 0 13 0 0,0 0 55 0 0,0 0 182 0 0,0 0 76 0 0,0 0 20 0 0,-5 4 6497 0 0,3-2-7278 0 0,-10 23 646 0 0,-1 0 0 0 0,-1-1 1 0 0,-1-1-1 0 0,-1-1 0 0 0,-5 5-375 0 0,0 1 187 0 0,-6 12 173 0 0,2 0 0 0 0,2 2 0 0 0,2 0 0 0 0,-1 7-360 0 0,8-13 203 0 0,2 0 0 0 0,1 1-1 0 0,-5 34-202 0 0,13-56 0 0 0,1 1 0 0 0,1-1 0 0 0,0 0 0 0 0,1 1 0 0 0,1-1 0 0 0,0 1 0 0 0,1-1 0 0 0,1 0 0 0 0,0 0 0 0 0,1 0 0 0 0,3 6 0 0 0,-3-10-7 0 0,0-2 0 0 0,0 1 0 0 0,1 0 0 0 0,0-1 0 0 0,1 0 0 0 0,0 0 0 0 0,0 0 0 0 0,1-1 0 0 0,0 0 0 0 0,1 0 0 0 0,0-1 0 0 0,0 0 0 0 0,0 0 0 0 0,1-1 0 0 0,0 0 0 0 0,0 0 0 0 0,1-1 0 0 0,-1-1 0 0 0,1 1 7 0 0,83 27-2660 0 0,-62-23 1638 0 0</inkml:trace>
  <inkml:trace contextRef="#ctx0" brushRef="#br0" timeOffset="-107141.706">2084 600 8288 0 0,'0'0'52'0'0,"0"0"-38"0"0,-1 0 1 0 0,1 0 0 0 0,0 0 0 0 0,-1 0 0 0 0,1-1-1 0 0,0 1 1 0 0,0 0 0 0 0,-1 0 0 0 0,1 0 0 0 0,0 0-1 0 0,0-1 1 0 0,0 1 0 0 0,-1 0 0 0 0,1 0 0 0 0,0-1-1 0 0,0 1 1 0 0,0 0 0 0 0,0 0 0 0 0,-1-1 0 0 0,1 1-1 0 0,0 0 1 0 0,0 0 0 0 0,0-1 0 0 0,0 1 0 0 0,0 0-1 0 0,0-1 1 0 0,0 1 0 0 0,0 0 0 0 0,0-1 0 0 0,0 1-1 0 0,0 0 1 0 0,0 0 0 0 0,0-1 0 0 0,0 1 0 0 0,0 0-1 0 0,0-1 1 0 0,0 1 0 0 0,0 0 0 0 0,1 0 0 0 0,-1-1-1 0 0,0 1 1 0 0,0 0 0 0 0,0 0 0 0 0,0-1 0 0 0,0 1-1 0 0,1 0 1 0 0,-1 0 0 0 0,0-1 0 0 0,0 1 0 0 0,1 0-1 0 0,-1 0 1 0 0,0 0 0 0 0,0 0 0 0 0,1-1 0 0 0,-1 1-1 0 0,0 0 1 0 0,0 0 0 0 0,1 0 0 0 0,-1 0 0 0 0,0 0-15 0 0,18-14 2932 0 0,-17 14-2420 0 0,-1 0 0 0 0,12 5 512 0 0,-6-1-868 0 0,0 0 0 0 0,1 0 0 0 0,-2 0 0 0 0,1 1 0 0 0,0-1 0 0 0,-1 2 0 0 0,0-1 0 0 0,0 0 0 0 0,4 7-156 0 0,5 9 686 0 0,0 0-1 0 0,1 6-685 0 0,-12-22 227 0 0,3 9-130 0 0,1 0 0 0 0,-2 0 0 0 0,0 0 1 0 0,-1 1-1 0 0,0-1 0 0 0,-1 1 0 0 0,0 7-97 0 0,1 19 549 0 0,-1 0 1 0 0,-3 5-550 0 0,-1-28-76 0 0,0-1 0 0 0,-1 1-1 0 0,-1-1 1 0 0,-1 1 0 0 0,0-1 0 0 0,-1 0 0 0 0,-1-1 0 0 0,-5 9 76 0 0,-5 9 348 0 0,-2-2 0 0 0,-1 0-1 0 0,-12 15-347 0 0,9-19 57 0 0,-1-1-1 0 0,-22 20-56 0 0,-22 25-1365 0 0,20-22-1038 0 0,35-38 1856 0 0,-13 15-986 0 0</inkml:trace>
  <inkml:trace contextRef="#ctx0" brushRef="#br0" timeOffset="-97908.749">2459 79 10136 0 0,'0'0'464'0'0,"-4"-11"168"0"0,1 8-632 0 0,3 3 18 0 0,0-1 0 0 0,0 1 1 0 0,0 0-1 0 0,0-1 0 0 0,0 1 1 0 0,0 0-1 0 0,-1-1 0 0 0,1 1 0 0 0,0 0 1 0 0,0-1-1 0 0,0 1 0 0 0,0 0 1 0 0,0 0-1 0 0,0-1 0 0 0,0 1 1 0 0,0 0-1 0 0,0-1 0 0 0,0 1 1 0 0,1 0-1 0 0,-1-1 0 0 0,0 1 1 0 0,0 0-1 0 0,0-1 0 0 0,0 1 1 0 0,0 0-1 0 0,0 0 0 0 0,1-1 0 0 0,-1 1 1 0 0,0 0-1 0 0,0 0 0 0 0,0-1 1 0 0,1 1-1 0 0,-1 0-18 0 0,2-3 326 0 0,-2 2-145 0 0,1 0-1 0 0,-1-1 0 0 0,1 1 0 0 0,0-1 1 0 0,-1 1-1 0 0,1 0 0 0 0,0-1 1 0 0,0 1-1 0 0,0 0 0 0 0,0 0 0 0 0,0-1 1 0 0,0 1-1 0 0,0 0 0 0 0,0 0 1 0 0,1 0-1 0 0,-1 1 0 0 0,0-1 0 0 0,1 0 1 0 0,-1 0-1 0 0,0 1 0 0 0,1-1 0 0 0,-1 1 1 0 0,1-1-1 0 0,-1 1 0 0 0,1-1 1 0 0,-1 1-1 0 0,1 0 0 0 0,1 0-180 0 0,6-2-18 0 0,1 0 173 0 0,0 0 0 0 0,0 1 0 0 0,4 0-155 0 0,-10 2 194 0 0,-1-1 1 0 0,1 0-1 0 0,-1 1 1 0 0,1 0-1 0 0,0 0 1 0 0,-1 0-1 0 0,0 0 1 0 0,1 1-1 0 0,2 1-194 0 0,7 3 14 0 0,-10-5-14 0 0,0 0 0 0 0,0 1 1 0 0,1-1-1 0 0,-1 1 0 0 0,0 0 0 0 0,-1 0 0 0 0,1 0 0 0 0,0 0 1 0 0,0 1-1 0 0,-1-1 0 0 0,0 1 0 0 0,1 0 0 0 0,0 1 0 0 0,-2-2 0 0 0,0-1 0 0 0,0 1 0 0 0,-1-1 0 0 0,1 1 0 0 0,0-1 0 0 0,-1 1 0 0 0,1-1 0 0 0,-1 1 0 0 0,0 0 0 0 0,1-1 0 0 0,-1 1 0 0 0,0 0 0 0 0,0-1 0 0 0,0 1 0 0 0,0 0 0 0 0,-1-1 0 0 0,1 2 0 0 0,-1 0 0 0 0,0 1 0 0 0,0-1 0 0 0,0 0 0 0 0,-1 0 0 0 0,1 0 0 0 0,-1 0 0 0 0,0-1 0 0 0,1 1 0 0 0,-2 0 0 0 0,-4 5 0 0 0,0 0 0 0 0,0-1 0 0 0,-1 0 0 0 0,0 0 0 0 0,-7 4 0 0 0,-87 55 0 0 0,91-59 0 0 0,8-5 0 0 0,0-1 0 0 0,0 1 0 0 0,1 0 0 0 0,-1-1 0 0 0,1 1 0 0 0,-1 1 0 0 0,1-1 0 0 0,0 0 0 0 0,-1 1 0 0 0,1-1 0 0 0,1 1 0 0 0,-3 1 0 0 0,4-3 35 0 0,0-1-1 0 0,-1 1 1 0 0,1-1-1 0 0,0 1 1 0 0,0-1-1 0 0,-1 1 0 0 0,1-1 1 0 0,0 1-1 0 0,0 0 1 0 0,0-1-1 0 0,0 1 1 0 0,0-1-1 0 0,0 1 0 0 0,-1 0 1 0 0,1-1-1 0 0,1 1 1 0 0,-1-1-1 0 0,0 1 1 0 0,0-1-1 0 0,0 1 0 0 0,0 0 1 0 0,0-1-1 0 0,0 1 1 0 0,1-1-1 0 0,-1 1 1 0 0,0-1-1 0 0,0 1 1 0 0,1-1-1 0 0,-1 1 0 0 0,0-1 1 0 0,1 1-1 0 0,-1-1 1 0 0,1 1-1 0 0,-1-1 1 0 0,0 0-1 0 0,1 1 0 0 0,-1-1 1 0 0,1 0-1 0 0,-1 1 1 0 0,1-1-1 0 0,-1 0 1 0 0,1 0-1 0 0,0 1 0 0 0,-1-1 1 0 0,1 0-1 0 0,-1 0 1 0 0,1 0-1 0 0,-1 0 1 0 0,1 0-1 0 0,0 0 0 0 0,-1 0 1 0 0,1 0-1 0 0,0 0-34 0 0,2 1 58 0 0,11 3 3 0 0,0-1 0 0 0,0 0 0 0 0,0-1 0 0 0,1-1-1 0 0,3 0-60 0 0,74-4 1292 0 0,-23 0-2460 0 0,-49 3 160 0 0,4 0-15 0 0</inkml:trace>
  <inkml:trace contextRef="#ctx0" brushRef="#br0" timeOffset="-59199.697">3099 817 10624 0 0,'-43'-6'1188'0'0,"42"6"-1006"0"0,1 0 49 0 0,0 0 8 0 0,-5 2 354 0 0,2-1-127 0 0,6 2-61 0 0,-4-1 107 0 0,1-2-508 0 0,0 0 1 0 0,0 0-1 0 0,0 0 0 0 0,0 0 1 0 0,-1 0-1 0 0,1 0 0 0 0,0 0 0 0 0,0 0 1 0 0,0 0-1 0 0,0 0 0 0 0,0 0 1 0 0,0 0-1 0 0,0 1 0 0 0,0-1 1 0 0,0 0-1 0 0,0 0 0 0 0,0 0 1 0 0,-1 0-1 0 0,1 0 0 0 0,0 0 0 0 0,0 0 1 0 0,0 0-1 0 0,0 1 0 0 0,0-1 1 0 0,0 0-1 0 0,0 0 0 0 0,0 0 1 0 0,0 0-1 0 0,0 0 0 0 0,0 0 1 0 0,0 0-1 0 0,0 1 0 0 0,0-1 0 0 0,0 0 1 0 0,0 0-1 0 0,0 0 0 0 0,0 0 1 0 0,0 0-1 0 0,0 0 0 0 0,0 0 1 0 0,1 1-1 0 0,-1-1-4 0 0,10 4 93 0 0,-7-3-1 0 0,0 0 0 0 0,0 0 0 0 0,0 1 0 0 0,0-1-1 0 0,0 1 1 0 0,0 0 0 0 0,0 0 0 0 0,1 1-92 0 0,-3-2 77 0 0,1 1 0 0 0,0-1 0 0 0,0 0 0 0 0,-1 0 0 0 0,1 0 0 0 0,0 0 0 0 0,0 0 0 0 0,0 0 0 0 0,0 0 0 0 0,0 0 0 0 0,0-1 0 0 0,1 1-77 0 0,31 4 1515 0 0,-22-4-450 0 0,0 0-1217 0 0,0-1-1 0 0,0-1 1 0 0,0 1 0 0 0,0-2 0 0 0,0 0-1 0 0,7-2 153 0 0,0 0 114 0 0,22-6-496 0 0,-39 9 354 0 0,1 0-1 0 0,0 0 0 0 0,0 0 1 0 0,-1 0-1 0 0,1-1 0 0 0,-1 1 0 0 0,1-1 1 0 0,-1 0-1 0 0,0 0 0 0 0,1 0 0 0 0,1-2 29 0 0,-2 2 0 0 0,1-1 0 0 0,-1 1 0 0 0,1 0 0 0 0,0 0 0 0 0,0 0 0 0 0,0 0 0 0 0,0 0 0 0 0,1 0 0 0 0,0 0 0 0 0,-1 0 0 0 0,1 0 0 0 0,-1 0 0 0 0,0-1 0 0 0,0 1 0 0 0,1-2 0 0 0,-4 4 0 0 0,1 0 0 0 0,-1-1 0 0 0,1 1-1 0 0,-1-1 1 0 0,0 0 0 0 0,0 1 0 0 0,1-1-1 0 0,-1 1 1 0 0,0-1 0 0 0,0 1 0 0 0,0-1-1 0 0,1 0 1 0 0,-1 1 0 0 0,0-1 0 0 0,0 1-1 0 0,0-1 1 0 0,0 0 0 0 0,0 1 0 0 0,0-1-1 0 0,0 0 1 0 0,-1 1 0 0 0,1-1 4 0 0,0 0-1 0 0,0 1 1 0 0,0-1 0 0 0,0 0 0 0 0,0 1-1 0 0,0-1 1 0 0,0 0 0 0 0,0 1-1 0 0,0-1 1 0 0,1 0 0 0 0,-1 1 0 0 0,0-1-1 0 0,0 1 1 0 0,0-1 0 0 0,1 0-1 0 0,-1 1 1 0 0,0-1 0 0 0,1 0-4 0 0,0 0-6 0 0,0 0 61 0 0,-1 1-1 0 0,1-1 0 0 0,-1 1 0 0 0,1-1 1 0 0,-1 0-1 0 0,1 1 0 0 0,-1-1 0 0 0,1 0 0 0 0,-1 0 1 0 0,0 1-1 0 0,0-1 0 0 0,1 0 0 0 0,-1 0 1 0 0,0 0-1 0 0,0 1-54 0 0,0-1 49 0 0,-1 0 0 0 0,1 1 0 0 0,0-1 0 0 0,-1 0 0 0 0,1 1 1 0 0,-1-1-1 0 0,0 1 0 0 0,1-1 0 0 0,-1 1 0 0 0,1-1 0 0 0,-1 1 0 0 0,0 0 0 0 0,1-1 0 0 0,-1 1 1 0 0,0 0-1 0 0,0-1 0 0 0,1 1 0 0 0,-1 0 0 0 0,0 0-49 0 0,-5-3 11 0 0,1 1 0 0 0,-1 0 0 0 0,0 0 0 0 0,0 1 0 0 0,0-1 0 0 0,0 1 0 0 0,0 1 0 0 0,-1-1 0 0 0,1 1 0 0 0,0 0 0 0 0,0 0 0 0 0,0 1 0 0 0,0 0 0 0 0,0 0 0 0 0,-1 1-11 0 0,-18 5 12 0 0,17-6-46 0 0,0 1 0 0 0,1 1 0 0 0,-1 0 0 0 0,1 0 1 0 0,0 0-1 0 0,-1 1 0 0 0,-1 1 34 0 0,5-2 20 0 0,0-1-5 0 0,1 0 0 0 0,0 0-1 0 0,0 0 1 0 0,0 1 0 0 0,1-1 0 0 0,-1 1-1 0 0,1-1 1 0 0,-1 1 0 0 0,1 0 0 0 0,0 0 0 0 0,0 0-1 0 0,0 0 1 0 0,-1 2-15 0 0,-8 14 59 0 0,9-17-56 0 0,1-1 1 0 0,0 0-1 0 0,0 1 1 0 0,0-1-1 0 0,0 1 1 0 0,1-1-1 0 0,-1 1 1 0 0,0-1-1 0 0,1 1 0 0 0,-1-1 1 0 0,1 1-1 0 0,-1 0 1 0 0,1-1-1 0 0,0 1 1 0 0,0 0-1 0 0,0 0 1 0 0,0-1-1 0 0,0 1 1 0 0,0 0-1 0 0,0 0-3 0 0,0 0 5 0 0,0 1 1 0 0,0-1-1 0 0,0 0 0 0 0,0 0 1 0 0,-1 1-1 0 0,1-1 1 0 0,-1 0-1 0 0,0 0 0 0 0,1 0 1 0 0,-1 0-1 0 0,0 0 0 0 0,0 0 1 0 0,-1 1-6 0 0,0-1 4 0 0,1 1 1 0 0,0-1 0 0 0,0 1 0 0 0,0-1 0 0 0,0 1-1 0 0,0-1 1 0 0,1 1 0 0 0,-1 0 0 0 0,1-1-1 0 0,-1 3-4 0 0,1 1 10 0 0,0 0-1 0 0,-1 0 1 0 0,0 0-1 0 0,0-1 1 0 0,-1 1-1 0 0,0 0 1 0 0,0 0-1 0 0,-1 2-9 0 0,2-6 27 0 0,1 0-1 0 0,-1 1 0 0 0,1-1 0 0 0,0 1 1 0 0,-1-1-1 0 0,1 1 0 0 0,0-1 0 0 0,1 3-26 0 0,-2 13 186 0 0,1-17-177 0 0,0 0 0 0 0,0 0 0 0 0,0 0 0 0 0,0 0 0 0 0,0-1 0 0 0,1 1-1 0 0,-1 0 1 0 0,0 0 0 0 0,0 0 0 0 0,1 0 0 0 0,-1-1 0 0 0,1 1 0 0 0,-1 0 0 0 0,1 0-1 0 0,-1-1 1 0 0,1 1 0 0 0,-1 0 0 0 0,1-1 0 0 0,0 1-9 0 0,17 15 172 0 0,-5-4 39 0 0,-11-10-181 0 0,1 0 0 0 0,0 0-1 0 0,0 0 1 0 0,0 0-1 0 0,1 0 1 0 0,-1-1-1 0 0,0 1 1 0 0,1-1-1 0 0,-1 0 1 0 0,1 0 0 0 0,-1 0-1 0 0,1-1 1 0 0,-1 1-1 0 0,1-1 1 0 0,0 0-30 0 0,13 1 107 0 0,-1-1-1 0 0,11-2-106 0 0,-23 2 15 0 0,0-1 4 0 0,0 0-1 0 0,0 0 1 0 0,0 0-1 0 0,0 0 1 0 0,0-1-1 0 0,0 0 1 0 0,3-1-19 0 0,8-4-2 0 0,-11 5-90 0 0,-1 1-1 0 0,1-1 0 0 0,-1 0 1 0 0,0 0-1 0 0,0 0 0 0 0,0 0 1 0 0,0-1-1 0 0,2-1 93 0 0,16-13-1427 0 0,15-8 202 0 0,-8 1-14 0 0</inkml:trace>
  <inkml:trace contextRef="#ctx0" brushRef="#br0" timeOffset="-57734.277">4196 79 7712 0 0,'-15'-6'704'0'0,"27"-7"820"0"0,-10 11-1240 0 0,0 1 0 0 0,-1 0 0 0 0,1-1 0 0 0,0 1 0 0 0,0 0-1 0 0,0 0 1 0 0,1 0 0 0 0,1 0-284 0 0,-4 1 61 0 0,2-1 731 0 0,-2 1 0 0 0,0 0-31 0 0,0 0-128 0 0,0 0-51 0 0,0 0-8 0 0,0 0-41 0 0,0 0-153 0 0,0 0-69 0 0,8 20 649 0 0,-8-13-865 0 0,-1-1-1 0 0,1 0 1 0 0,-2 1 0 0 0,1-1-1 0 0,-1 0 1 0 0,0 0 0 0 0,0 0-1 0 0,0 0 1 0 0,-1 0 0 0 0,0 0-1 0 0,-1 1-94 0 0,-3 3 104 0 0,1-1 0 0 0,-1 0 0 0 0,-1 0-1 0 0,0 0 1 0 0,-8 6-104 0 0,1 0 82 0 0,10-10-58 0 0,-1 0 0 0 0,1 0 1 0 0,-1 0-1 0 0,0-1 1 0 0,0 0-1 0 0,0 0-24 0 0,-24 13 77 0 0,19-11-38 0 0,0 0 0 0 0,0 0 0 0 0,0-1 1 0 0,-1 0-1 0 0,1-1 0 0 0,-9 2-39 0 0,20-6 2 0 0,-6 1 17 0 0,-1 1 1 0 0,0-2-1 0 0,1 1 1 0 0,-1-1-1 0 0,1 0 1 0 0,-1 0-1 0 0,0-1 1 0 0,1 0-1 0 0,-3 0-19 0 0,2-1 7 0 0,5 2-3 0 0,1 0-1 0 0,0 0 0 0 0,0-1 0 0 0,-1 1 0 0 0,1 0 0 0 0,0-1 0 0 0,0 1 1 0 0,-1-1-1 0 0,1 1 0 0 0,0-1 0 0 0,0 0 0 0 0,0 1 0 0 0,0-1 0 0 0,0 0 0 0 0,0 0 1 0 0,0 0-1 0 0,0 0 0 0 0,0 0 0 0 0,0 0 0 0 0,1 0 0 0 0,-1 0 0 0 0,0 0-3 0 0,-8-9 1 0 0,8 10 2 0 0,0-1-1 0 0,1 1 1 0 0,-1-1-1 0 0,0 0 1 0 0,0 1-1 0 0,1-1 0 0 0,-1 0 1 0 0,0 1-1 0 0,1-1 1 0 0,-1 0-1 0 0,1 0 0 0 0,-1 0 1 0 0,1 1-1 0 0,-1-1 1 0 0,1 0-1 0 0,0 0 1 0 0,0 0-1 0 0,-1 0 0 0 0,1 0 1 0 0,0 0-1 0 0,0 0 1 0 0,0 0-1 0 0,0 0 1 0 0,0 0-1 0 0,0 0 0 0 0,0 0-2 0 0,3-39 11 0 0,-2 38-7 0 0,-1 1-1 0 0,0 0 1 0 0,0 0 0 0 0,1 0-1 0 0,-1 0 1 0 0,1 0 0 0 0,-1 0-1 0 0,1 0 1 0 0,-1 0 0 0 0,1 0-1 0 0,0 0 1 0 0,-1 0 0 0 0,1 0-1 0 0,0 0 1 0 0,0 0-4 0 0,9-13-2 0 0,-6 9 2 0 0,3-4 0 0 0,-9 7-6 0 0,2 2 2 0 0,-1-1-51 0 0,3 2-4 0 0,8 3 58 0 0,-1 1 0 0 0,-1 0-1 0 0,1 0 1 0 0,-1 1 0 0 0,0 0-1 0 0,0 0 1 0 0,-1 1 0 0 0,0 0-1 0 0,2 3 2 0 0,-6-7 21 0 0,0 0 0 0 0,0 0 0 0 0,0 0 0 0 0,0-1 0 0 0,3 2-21 0 0,14 14 287 0 0,-13-12-260 0 0,1 0-1 0 0,-1-1 1 0 0,1 1 0 0 0,0-1-1 0 0,4 1-26 0 0,10 6-119 0 0,-19-10 135 0 0,0 0 1 0 0,0 0-1 0 0,1-1 0 0 0,-1 0 1 0 0,1 1-1 0 0,-1-1 1 0 0,1-1-1 0 0,0 1 0 0 0,-1 0 1 0 0,1-1-1 0 0,0 0 1 0 0,1 0-17 0 0,19-2-1157 0 0,2-3-4757 0 0,-26 5 5889 0 0,11-2-6193 0 0</inkml:trace>
  <inkml:trace contextRef="#ctx0" brushRef="#br0" timeOffset="-57231.313">4337 54 3680 0 0,'0'0'284'0'0,"2"-1"-187"0"0,14-6 135 0 0,-15-10 5619 0 0,1 14-5051 0 0,1-4 1390 0 0,-3 7-2046 0 0,0 0 0 0 0,0-1 0 0 0,0 1-1 0 0,1 0 1 0 0,-1 0 0 0 0,0-1 0 0 0,0 1-1 0 0,0 0 1 0 0,0-1 0 0 0,0 1 0 0 0,1 0-1 0 0,-1 0 1 0 0,0-1 0 0 0,0 1 0 0 0,0 0-1 0 0,1 0 1 0 0,-1 0 0 0 0,0-1 0 0 0,0 1-1 0 0,1 0 1 0 0,-1 0 0 0 0,0 0 0 0 0,1 0-144 0 0,13-5 441 0 0,-8 3 82 0 0,-4 1-387 0 0,0 0 0 0 0,0 0 0 0 0,0 0 0 0 0,1 1 0 0 0,-1-1 1 0 0,0 0-1 0 0,1 1 0 0 0,-1 0 0 0 0,1-1 0 0 0,-1 1 0 0 0,0 0 0 0 0,1 0 0 0 0,-1 1-136 0 0,5-1 951 0 0,2 18-365 0 0,-1-9-445 0 0,-7-9-130 0 0,0 1 0 0 0,-1 0-1 0 0,1-1 1 0 0,0 1 0 0 0,-1-1-1 0 0,1 1 1 0 0,0 0 0 0 0,-1 0 0 0 0,1-1-1 0 0,-1 1 1 0 0,1 0 0 0 0,-1 0-1 0 0,0 0 1 0 0,1-1 0 0 0,-1 1-1 0 0,0 0 1 0 0,1 0 0 0 0,-1 0-1 0 0,0 0 1 0 0,0 0 0 0 0,0 0-1 0 0,0 0-10 0 0,1 2 26 0 0,-1-1-1 0 0,0 1 0 0 0,1 0 1 0 0,-1-1-1 0 0,1 1 0 0 0,0-1 1 0 0,0 0-1 0 0,0 2-25 0 0,0-3 7 0 0,0 0 0 0 0,-1 1-1 0 0,1-1 1 0 0,0 0 0 0 0,-1 1-1 0 0,0-1 1 0 0,1 1 0 0 0,-1-1 0 0 0,0 0-1 0 0,0 1 1 0 0,0-1 0 0 0,0 1-1 0 0,0-1 1 0 0,0 1 0 0 0,0-1 0 0 0,0 1-1 0 0,0-1 1 0 0,-1 0 0 0 0,1 1-1 0 0,-1-1 1 0 0,1 1 0 0 0,-1-1 0 0 0,1 0-1 0 0,-1 0 1 0 0,0 1-7 0 0,-2 2 11 0 0,1-1 0 0 0,0 1-1 0 0,0-1 1 0 0,0 1 0 0 0,0 0 0 0 0,1-1 0 0 0,0 1 0 0 0,-1 0-1 0 0,1 0 1 0 0,1 0 0 0 0,-1 0 0 0 0,1 0 0 0 0,-1 1 0 0 0,1-1-1 0 0,0 0 1 0 0,1 0 0 0 0,-1 0-11 0 0,0 1 11 0 0,0 0 0 0 0,0 0-1 0 0,0 0 1 0 0,-1 0 0 0 0,0-1 0 0 0,0 1 0 0 0,0 0 0 0 0,-1 1-11 0 0,-4 24 66 0 0,5-26-53 0 0,0 0 0 0 0,-1 0 0 0 0,1 0 0 0 0,-1-1 0 0 0,1 1 0 0 0,-1 0 0 0 0,0-1 0 0 0,-2 3-13 0 0,1-2-8 0 0,1 1 1 0 0,-1-1 0 0 0,1 1 0 0 0,0 0-1 0 0,-1 3 8 0 0,3-7-8 0 0,0 0 0 0 0,-1 0-1 0 0,1 1 1 0 0,0-1 0 0 0,0 0-1 0 0,0 0 1 0 0,0 1 0 0 0,0-1-1 0 0,0 0 1 0 0,1 0 0 0 0,-1 1-1 0 0,0-1 1 0 0,0 0-1 0 0,1 0 1 0 0,-1 0 0 0 0,1 0-1 0 0,-1 1 1 0 0,1-1 0 0 0,0 0-1 0 0,-1 0 1 0 0,1 0 0 0 0,0 0-1 0 0,0 0 1 0 0,0 0 8 0 0,0 0 164 0 0,-1-1 17 0 0,0 0-46 0 0,0 0-150 0 0,1 1 0 0 0,-1-1 0 0 0,0 1 0 0 0,1-1 0 0 0,-1 1 0 0 0,1-1 0 0 0,-1 1 0 0 0,1-1 0 0 0,-1 0 0 0 0,1 1 0 0 0,-1-1 0 0 0,1 0 0 0 0,-1 0 0 0 0,1 1 0 0 0,-1-1 0 0 0,1 0 0 0 0,-1 0 0 0 0,1 0 0 0 0,0 1 0 0 0,-1-1 0 0 0,1 0 0 0 0,-1 0 0 0 0,1 0 0 0 0,0 0 0 0 0,-1 0 0 0 0,1 0 0 0 0,-1 0 1 0 0,1-1-1 0 0,0 1 15 0 0,19-4 15 0 0,2 1 385 0 0,-18 3-281 0 0,0-1 0 0 0,0 1 1 0 0,1-1-1 0 0,-1 0 0 0 0,2-1-119 0 0,8-2 383 0 0,0 1 0 0 0,8-2-383 0 0,12-2 2 0 0,-19 4-70 0 0,0 1 0 0 0,1 0-1 0 0,-1 2 1 0 0,1-1 0 0 0,12 3 68 0 0,10-1 281 0 0,-31-1-536 0 0,-1 1 0 0 0,1-1 0 0 0,0 1 0 0 0,2 1 255 0 0,13 5-6389 0 0,-11-2-501 0 0</inkml:trace>
  <inkml:trace contextRef="#ctx0" brushRef="#br0" timeOffset="-53833.508">5001 686 6448 0 0,'0'0'141'0'0,"0"0"23"0"0,0 0 13 0 0,1-1-19 0 0,-1 1-138 0 0,1-1 0 0 0,0 1 1 0 0,0-1-1 0 0,-1 0 0 0 0,1 1 0 0 0,-1-1 1 0 0,1 0-1 0 0,0 1 0 0 0,-1-1 0 0 0,1 0 1 0 0,-1 0-1 0 0,0 1 0 0 0,1-1 1 0 0,-1 0-1 0 0,0 0 0 0 0,1 0 0 0 0,-1 0 1 0 0,0 1-1 0 0,0-1 0 0 0,0-1-20 0 0,2-5 573 0 0,-1 6-63 0 0,0-2-132 0 0,1 1 237 0 0,-1 0-1 0 0,0 0 1 0 0,0 0 0 0 0,0 0 0 0 0,-1-1-1 0 0,1 1 1 0 0,-1 0 0 0 0,1-2-615 0 0,-1 4 37 0 0,0-1 0 0 0,0 1 0 0 0,0 0 0 0 0,1 0 0 0 0,-1-1 0 0 0,0 1 0 0 0,0 0 0 0 0,0 0 0 0 0,0-1 0 0 0,1 1 0 0 0,-1 0 0 0 0,0 0 0 0 0,0 0 1 0 0,1-1-1 0 0,-1 1 0 0 0,0 0 0 0 0,0 0 0 0 0,1 0 0 0 0,-1 0 0 0 0,0 0 0 0 0,0-1 0 0 0,1 1 0 0 0,-1 0 0 0 0,0 0 0 0 0,1 0-37 0 0,0 0 3465 0 0,0 1-3434 0 0,-1 1 0 0 0,0-1 0 0 0,0 0 0 0 0,0 1 0 0 0,0-1 0 0 0,0 0-1 0 0,-1 1 1 0 0,1-1 0 0 0,0 0 0 0 0,-1 0 0 0 0,1 1 0 0 0,-1-1 0 0 0,1 0-1 0 0,-1 0 1 0 0,1 1 0 0 0,-1-1-31 0 0,0 1 22 0 0,0-1 0 0 0,0 1 0 0 0,0 0 0 0 0,1 0 0 0 0,-1 0 0 0 0,1 0 0 0 0,-1 0 0 0 0,1 0 0 0 0,0 2-22 0 0,-3 54 426 0 0,2-30-421 0 0,0 0 0 0 0,3 9-5 0 0,-2-30 0 0 0,0 1 0 0 0,-1-1 0 0 0,0 0 0 0 0,0 1 0 0 0,-2 4 0 0 0,-3 24 0 0 0,5-17 16 0 0,-2 7 230 0 0,2 0 1 0 0,1 1-1 0 0,1 0-246 0 0,1 12-518 0 0,-2-27 782 0 0,0 0-1 0 0,1-1 0 0 0,0 1 0 0 0,1 0 1 0 0,1-1-1 0 0,0 1 0 0 0,1 2-263 0 0,-4-14-6 0 0,1 2-5 0 0,-1-1-1 0 0,1 1 1 0 0,0 0-1 0 0,0-1 1 0 0,0 1-1 0 0,0-1 1 0 0,0 1-1 0 0,0-1 1 0 0,1 1 11 0 0,-2-1 4 0 0,1-1 0 0 0,-1 0 0 0 0,1 1-1 0 0,0-1 1 0 0,0 0 0 0 0,-1 0 0 0 0,1 0 0 0 0,0 1 0 0 0,-1-1 0 0 0,1 0 0 0 0,0 0 0 0 0,0 0-1 0 0,-1 0 1 0 0,1 0 0 0 0,0 0 0 0 0,0 0 0 0 0,-1-1 0 0 0,1 1 0 0 0,0 0 0 0 0,-1 0 0 0 0,1 0 0 0 0,0-1-1 0 0,-1 1 1 0 0,1-1-4 0 0,3 0-202 0 0,-1-1 1 0 0,1 0-1 0 0,-1 1 0 0 0,0-2 0 0 0,1 1 0 0 0,-1 0 0 0 0,1-2 202 0 0,-2 2-735 0 0,-1 1-1 0 0,1-1 1 0 0,-1 1 0 0 0,1-1-1 0 0,-1 0 1 0 0,0 0-1 0 0,0 0 1 0 0,0 0 0 0 0,0 0 735 0 0,3-11-5800 0 0</inkml:trace>
  <inkml:trace contextRef="#ctx0" brushRef="#br0" timeOffset="-53535.908">5039 648 6448 0 0,'0'0'498'0'0,"2"-17"3822"0"0,-1 14-4161 0 0,-1 1 1 0 0,1 0-1 0 0,0 0 0 0 0,0 0 0 0 0,0 0 0 0 0,0 0 0 0 0,1 0 0 0 0,-1 0 1 0 0,0 0-1 0 0,1 1 0 0 0,0-1 0 0 0,-1 0 0 0 0,1 1 0 0 0,0-1 0 0 0,-1 1 1 0 0,1 0-1 0 0,0-1 0 0 0,1 1-159 0 0,6-4 284 0 0,0 1 0 0 0,0 1 1 0 0,9-3-285 0 0,9-3 272 0 0,-15 5 91 0 0,0 1 0 0 0,1 0 0 0 0,0 1 1 0 0,-1 0-1 0 0,1 1 0 0 0,5 1-363 0 0,2-2 116 0 0,-13 2-73 0 0,1 0-1 0 0,0 0 1 0 0,-1 1-1 0 0,1 0 1 0 0,0 0-1 0 0,-1 0 1 0 0,1 1-1 0 0,-1 0 1 0 0,3 2-43 0 0,-7-3 43 0 0,0 0 1 0 0,1 1 0 0 0,-1 0 0 0 0,0-1 0 0 0,0 1 0 0 0,-1 0-1 0 0,1 0 1 0 0,0 1 0 0 0,-1-1 0 0 0,1 1 0 0 0,-1-1 0 0 0,0 1-1 0 0,0 0 1 0 0,0 0 0 0 0,0-1 0 0 0,0 1 0 0 0,-1 1 0 0 0,1-1-1 0 0,-1 0 1 0 0,0 0 0 0 0,1 2-44 0 0,-1-1 28 0 0,0 0-1 0 0,-1 0 1 0 0,1 0 0 0 0,-1 0-1 0 0,1 1 1 0 0,-1-1-1 0 0,-1 0 1 0 0,1 0 0 0 0,0 0-1 0 0,-1 0 1 0 0,0 0 0 0 0,0 0-1 0 0,0 0 1 0 0,-1 0 0 0 0,1-1-1 0 0,-1 1 1 0 0,0 0-1 0 0,0-1-27 0 0,-2 4 8 0 0,-1 0-1 0 0,0-1 1 0 0,0 0-1 0 0,-1 0 1 0 0,0 0-1 0 0,0-1 1 0 0,0 1-1 0 0,-1-2 1 0 0,1 1-1 0 0,-1-1 1 0 0,0 0-1 0 0,-1 0 1 0 0,1-1-1 0 0,-1 0 1 0 0,1 0-1 0 0,-8 1-7 0 0,-22 9-40 0 0,19-7-180 0 0,1 0 0 0 0,-2-1 0 0 0,1 0 0 0 0,0-2 0 0 0,-1 0 0 0 0,-11 0 220 0 0,3 0-3069 0 0,18-6 1667 0 0</inkml:trace>
  <inkml:trace contextRef="#ctx0" brushRef="#br0" timeOffset="-52916.291">5541 1066 9872 0 0,'0'0'222'0'0,"0"0"30"0"0,0 0 20 0 0,0 0 52 0 0,0 0 167 0 0,0 0 76 0 0,0 0 10 0 0,-9 14 2070 0 0,-16 8-513 0 0,24-21-2133 0 0,0 0 0 0 0,0 0-1 0 0,0 0 1 0 0,0 0 0 0 0,0 0-1 0 0,0 0 1 0 0,0 0 0 0 0,1 0-1 0 0,-1 0 1 0 0,0 0 0 0 0,1 0-1 0 0,-1 0 1 0 0,0 1 0 0 0,1-1 0 0 0,-1 0-1 0 0,1 0 1 0 0,0 1 0 0 0,0-1-1 0 0,-1 0 1 0 0,1 1 0 0 0,0-1-1 0 0,0 0 1 0 0,0 0 0 0 0,0 1-1 0 0,0 0 0 0 0,0-1-1 0 0,0 0-1 0 0,0 0 0 0 0,-1 0 1 0 0,1 0-1 0 0,0-1 1 0 0,-1 1-1 0 0,1 0 0 0 0,-1 0 1 0 0,1 0-1 0 0,-1 0 0 0 0,1-1 1 0 0,-1 1-1 0 0,0 0 0 0 0,1 0 1 0 0,-1-1-1 0 0,0 1 0 0 0,0-1 1 0 0,0 1 1 0 0,-9 12 472 0 0,0 14 1133 0 0,10-26-1605 0 0,0-1 0 0 0,-1 1 0 0 0,1 0 0 0 0,0 0 0 0 0,0-1 0 0 0,-1 1 0 0 0,1 0 0 0 0,0 0 0 0 0,0-1 0 0 0,0 1 0 0 0,0 0 0 0 0,0 0 0 0 0,0 0 0 0 0,0-1 0 0 0,0 1 0 0 0,0 0 0 0 0,1 0 0 0 0,-1-1 0 0 0,0 1 0 0 0,0 0 0 0 0,1 0 0 0 0,-1-1 0 0 0,1 1 0 0 0,-1 0 0 0 0,2 2 0 0 0,-2-2 0 0 0,0-1 0 0 0,0 1 0 0 0,0-1 0 0 0,0 1 0 0 0,0-1 0 0 0,0 1 0 0 0,1-1 0 0 0,-1 1 0 0 0,0-1 0 0 0,0 1 0 0 0,0-1 0 0 0,1 0 0 0 0,-1 1 0 0 0,0-1 0 0 0,1 1 0 0 0,-1-1 0 0 0,0 0 0 0 0,1 1 0 0 0,-1-1 0 0 0,0 0 0 0 0,1 1 0 0 0,-1-1 0 0 0,1 0 0 0 0,-1 1 0 0 0,1-1 0 0 0,-1 0 0 0 0,0 0 0 0 0,1 0 0 0 0,-1 0 0 0 0,1 1 0 0 0,-1-1 0 0 0,1 0 0 0 0,-1 0 0 0 0,1 0 0 0 0,0 0 0 0 0,3 1 69 0 0,-1 0-1 0 0,0 0 0 0 0,1 0 0 0 0,-1 0 0 0 0,1-1 1 0 0,-1 0-1 0 0,1 1 0 0 0,-1-1 0 0 0,1-1 0 0 0,-1 1 1 0 0,1 0-1 0 0,-1-1 0 0 0,1 0 0 0 0,-1 1 0 0 0,0-1 1 0 0,3-2-69 0 0,-2 2 87 0 0,1-1 0 0 0,-1 0-1 0 0,0-1 1 0 0,0 1 0 0 0,0-1 0 0 0,0 0 0 0 0,0 0 0 0 0,-1 0 0 0 0,1 0 0 0 0,-1-1 0 0 0,3-3-87 0 0,-5 6 0 0 0,0 0 0 0 0,0-1 0 0 0,-1 1 0 0 0,1-1 0 0 0,0 1 0 0 0,-1 0 0 0 0,1-1 0 0 0,-1 1 0 0 0,1-1 0 0 0,-1 1 0 0 0,0-1 0 0 0,1 0 0 0 0,-1 1 0 0 0,0-1 0 0 0,0 1 0 0 0,0-1 0 0 0,0 1 0 0 0,-1-1 0 0 0,1 0 0 0 0,-1-1 0 0 0,0 1 0 0 0,0 0 0 0 0,0-1 0 0 0,0 1 0 0 0,0-1 0 0 0,-1 1 0 0 0,1 0 0 0 0,-1 0 0 0 0,1 0 0 0 0,-1 0 0 0 0,0 0 0 0 0,-4-4 0 0 0,-1 0 0 0 0,0 1 0 0 0,0 0 0 0 0,0 0 0 0 0,0 1 0 0 0,-5-2 0 0 0,2 0 78 0 0,-1 1 1 0 0,0 1-1 0 0,-10-3-78 0 0,17 6-292 0 0,-1 0-1 0 0,0 0 1 0 0,-1 0 0 0 0,1 1 0 0 0,0 0-1 0 0,0 0 1 0 0,0 1 0 0 0,0-1 0 0 0,0 1-1 0 0,-3 1 293 0 0,-5 1-1514 0 0,0 3-19 0 0</inkml:trace>
  <inkml:trace contextRef="#ctx0" brushRef="#br0" timeOffset="-40107.266">3650 318 2304 0 0,'13'1'1823'0'0,"-21"1"203"0"0,2-1-2055 0 0,5-1 265 0 0,1 0 10 0 0,0 0 61 0 0,0 0 21 0 0,0 0 7 0 0,0 0-3 0 0,0 0-18 0 0,0 0-8 0 0,14 0 1512 0 0,-4 2-965 0 0,-9-1 775 0 0,-7 0 2444 0 0,10-1-3877 0 0,-6-1-69 0 0,-11 0-13 0 0,-2 0-63 0 0,-4 1 291 0 0,17 1-204 0 0,-1-1-1 0 0,1 0 0 0 0,0 0 1 0 0,-1 0-1 0 0,1 0 1 0 0,0 0-1 0 0,-1-1 0 0 0,0 1-136 0 0,-12-2 467 0 0,-16 3 50 0 0,8-1 323 0 0,21 0-438 0 0,2 0-130 0 0,-2 0-59 0 0,-7-1-12 0 0,7 0-18 0 0,0 1-72 0 0,-9 0 56 0 0,-1-1 0 0 0,1-1-1 0 0,0 1 1 0 0,0-2 0 0 0,-4-1-167 0 0,13 4 80 0 0,-14-6 288 0 0,9 2-324 0 0,-15-6-79 0 0,16 8-3 0 0,4 2-86 0 0,2 0-1015 0 0,0 0-4217 0 0,0 0-1803 0 0</inkml:trace>
  <inkml:trace contextRef="#ctx0" brushRef="#br0" timeOffset="-34299.041">6 2769 7832 0 0,'3'-8'271'0'0,"0"0"1"0"0,-1 1-1 0 0,0-2 1 0 0,-1 1-1 0 0,0-4-271 0 0,5-23 2259 0 0,-6 34-2164 0 0,0-1-1 0 0,0 1 1 0 0,0-1 0 0 0,0 1 0 0 0,0-1 0 0 0,0 1 0 0 0,-1-1 0 0 0,1 1 0 0 0,0-1-1 0 0,-1 0-94 0 0,-2-10 2285 0 0,3 12-1514 0 0,0 0 118 0 0,0 0 51 0 0,0 0 10 0 0,0 0-178 0 0,0 0-757 0 0,0 0-335 0 0,0 20-525 0 0,2 25 1026 0 0,7 40-181 0 0,-5-55 101 0 0,2 21 190 0 0,-3 39-291 0 0,0-51 76 0 0,-2-27-11 0 0,0-1-1 0 0,-1 0 0 0 0,-1 12-64 0 0,-17 147 604 0 0,11-126-312 0 0,6-39-276 0 0,1-4-825 0 0,0-2-3719 0 0,-2-6-1598 0 0</inkml:trace>
  <inkml:trace contextRef="#ctx0" brushRef="#br0" timeOffset="-34012.646">3 2771 6912 0 0,'-1'-5'278'0'0,"0"-1"0"0"0,1 1 1 0 0,-1-1-1 0 0,1 1 0 0 0,0-1 1 0 0,1 1-1 0 0,0-1 0 0 0,-1 1 1 0 0,2-3-279 0 0,-1 5 265 0 0,0 0 0 0 0,0 0 1 0 0,0-1-1 0 0,0 1 0 0 0,1 0 1 0 0,-1 0-1 0 0,1 1 1 0 0,0-1-1 0 0,0 0 0 0 0,0 1 1 0 0,0-1-1 0 0,0 1 0 0 0,1-1 1 0 0,-1 1-1 0 0,1 0 0 0 0,0-1-265 0 0,1 1 107 0 0,0 0 0 0 0,1 0 0 0 0,-1 0 0 0 0,0 1-1 0 0,1 0 1 0 0,-1 0 0 0 0,1 0 0 0 0,0 0 0 0 0,1 0-107 0 0,44 0 826 0 0,-31 2-580 0 0,-10-1-118 0 0,0 1 1 0 0,1 1-1 0 0,-1-1 1 0 0,0 1 0 0 0,0 1-1 0 0,0 0 1 0 0,0 0 0 0 0,0 1-1 0 0,-1 0 1 0 0,1 1-1 0 0,-1 0 1 0 0,0 0 0 0 0,-1 0-1 0 0,1 1 1 0 0,-1 0 0 0 0,0 1-1 0 0,-1 0 1 0 0,1 0-1 0 0,4 7-128 0 0,-9-11 30 0 0,0 0 0 0 0,-1 0 0 0 0,1 0 0 0 0,-1 0 0 0 0,0 0 0 0 0,0 0 0 0 0,0 0 0 0 0,0 0 0 0 0,-1 0 0 0 0,1 1 0 0 0,-1-1 0 0 0,0 0 0 0 0,0 1 0 0 0,0-1 0 0 0,0 0 0 0 0,0 0 0 0 0,-1 1 0 0 0,0-1 0 0 0,1 0 0 0 0,-1 0 0 0 0,0 0 0 0 0,-1 0 0 0 0,0 2-30 0 0,0-1 23 0 0,-1 0 0 0 0,0 1 0 0 0,0-1 0 0 0,0 0 0 0 0,0-1-1 0 0,-1 1 1 0 0,1-1 0 0 0,-1 1 0 0 0,0-1 0 0 0,0 0 0 0 0,0-1 0 0 0,-1 1 0 0 0,1-1 0 0 0,-4 2-23 0 0,-69 31 623 0 0,20-8-1749 0 0,-6-1 1126 0 0,48-19-4571 0 0,2 0-1481 0 0</inkml:trace>
  <inkml:trace contextRef="#ctx0" brushRef="#br0" timeOffset="-33443.698">197 3340 10592 0 0,'0'0'818'0'0,"0"0"-452"0"0,0 0 76 0 0,0 0 94 0 0,0 0 22 0 0,0 0-46 0 0,0 0-202 0 0,5 6 116 0 0,-1 3-197 0 0,1-1 0 0 0,-2 1 0 0 0,0 0 1 0 0,0 0-1 0 0,0 1 0 0 0,-1-1 1 0 0,-1 1-1 0 0,1 6-229 0 0,4 17 445 0 0,-4-22-207 0 0,0-1 0 0 0,-1 1-1 0 0,0 0 1 0 0,0 0-1 0 0,-2 0 1 0 0,1 0-1 0 0,-2 9-237 0 0,1-9 607 0 0,5-23 240 0 0,1-3-705 0 0,2-4-37 0 0,0-1 0 0 0,-2-2-105 0 0,0 6-28 0 0,0 0-1 0 0,0 0 0 0 0,5-8 29 0 0,-6 13-15 0 0,0 7 26 0 0,1 3 45 0 0,7 9-59 0 0,-10-5 3 0 0,1 0 0 0 0,-1 0 0 0 0,-1 0 0 0 0,1 0 0 0 0,0 0 0 0 0,-1 0 0 0 0,0 0 0 0 0,1 1 0 0 0,-1-1 0 0 0,-1 0 0 0 0,1 1 0 0 0,0-1 0 0 0,-1 1-1 0 0,0 1 1 0 0,1 10 2 0 0,-2-1-1 0 0,0 0 1 0 0,-1 2-2 0 0,-1 25 60 0 0,3-28 37 0 0,0-1-5737 0 0,0-12-704 0 0</inkml:trace>
  <inkml:trace contextRef="#ctx0" brushRef="#br0" timeOffset="-29156.444">939 3032 11664 0 0,'0'0'530'0'0,"0"0"-7"0"0,11-6-127 0 0,55 9 1123 0 0,0 2 0 0 0,-1 4 0 0 0,5 3-1519 0 0,-47-8-762 0 0,19 4 1095 0 0,-14-4-5478 0 0,-28-4-55 0 0</inkml:trace>
  <inkml:trace contextRef="#ctx0" brushRef="#br0" timeOffset="-28848.024">886 3227 12208 0 0,'-8'-5'493'0'0,"-7"-7"382"0"0,44 12 1125 0 0,90-6 606 0 0,-53 3-2532 0 0,-38 1-91 0 0,-1 2 0 0 0,1 0 0 0 0,13 3 17 0 0,27 5-1524 0 0,-13-5 585 0 0,-6-1-11 0 0</inkml:trace>
  <inkml:trace contextRef="#ctx0" brushRef="#br1" timeOffset="239867.404">2621 2672 13824 0 0,'2'-14'1056'0'0,"-2"14"-1035"0"0,0-1 0 0 0,0 0 0 0 0,0 1 1 0 0,-1-1-1 0 0,1 0 0 0 0,0 1 0 0 0,0-1 1 0 0,-1 1-1 0 0,1-1 0 0 0,0 0 0 0 0,-1 1 1 0 0,1-1-1 0 0,0 1 0 0 0,-1-1 0 0 0,1 1 1 0 0,-1-1-1 0 0,1 1 0 0 0,-1-1 0 0 0,0 1-21 0 0,1 0 2 0 0,0 0-1 0 0,0-1 1 0 0,-1 1-1 0 0,1 0 1 0 0,0 0-1 0 0,0-1 0 0 0,-1 1 1 0 0,1 0-1 0 0,0 0 1 0 0,0-1-1 0 0,0 1 1 0 0,-1 0-1 0 0,1 0 1 0 0,0-1-1 0 0,0 1 1 0 0,0 0-1 0 0,0-1 1 0 0,0 1-1 0 0,0 0 0 0 0,0-1 1 0 0,0 1-1 0 0,0 0 1 0 0,-1-1-1 0 0,2 1-1 0 0,-1-1 35 0 0,1 0 0 0 0,0 0 0 0 0,-1 0 0 0 0,1 0 0 0 0,0 0-1 0 0,0 0 1 0 0,0 0 0 0 0,0 0 0 0 0,0 1 0 0 0,0-1 0 0 0,0 0 0 0 0,0 1 0 0 0,1-1-35 0 0,-1 0 486 0 0,-1 1 23 0 0,9 14 1027 0 0,0 32-416 0 0,-7-35-986 0 0,0 0 0 0 0,0 0-1 0 0,-2 0 1 0 0,1 1 0 0 0,-2 4-134 0 0,2 22 771 0 0,-2 2-241 0 0,0-30-504 0 0,0 1 0 0 0,1 0 0 0 0,1 2-26 0 0,3 38 222 0 0,-3 0-1 0 0,-4 48-221 0 0,-2-62 792 0 0,3-26-593 0 0,0-1 1 0 0,1 1-1 0 0,1 0 0 0 0,0 2-199 0 0,-1 4 4 0 0,0-1 0 0 0,-1 0 0 0 0,-1 1 0 0 0,-5 14-4 0 0,-4 3 0 0 0,3-12 0 0 0,8-18-64 0 0,1-3-273 0 0,0-2 246 0 0,-1 0 1 0 0,1 0-1 0 0,0 0 1 0 0,-1 0-1 0 0,1 0 0 0 0,0 0 1 0 0,-1 0-1 0 0,1 0 1 0 0,0 0-1 0 0,0 0 0 0 0,0 0 1 0 0,0 0-1 0 0,0 0 1 0 0,0 0-1 0 0,1 0 1 0 0,-1 0-1 0 0,0 0 0 0 0,0 0 91 0 0,18-44-5138 0 0,-15 26-1003 0 0</inkml:trace>
  <inkml:trace contextRef="#ctx0" brushRef="#br1" timeOffset="240335.35">2653 2805 13824 0 0,'2'-17'750'0'0,"-2"15"-692"0"0,0 1 0 0 0,0-1 0 0 0,0 0 0 0 0,1 1 0 0 0,-1-1 0 0 0,0 1 0 0 0,1-1 0 0 0,-1 1 0 0 0,1-1 0 0 0,-1 1 0 0 0,1-1-58 0 0,1 0 36 0 0,0-2-21 0 0,-1 1-1 0 0,1 0 1 0 0,-1 0-1 0 0,1-1 1 0 0,-1 1 0 0 0,1-3-15 0 0,-2 4 89 0 0,1 0 0 0 0,0 1 0 0 0,0-1 1 0 0,0 0-1 0 0,1 1 0 0 0,-1-1 0 0 0,0 1 1 0 0,0 0-1 0 0,1-1 0 0 0,-1 1 1 0 0,1 0-1 0 0,-1 0 0 0 0,1-1 0 0 0,0 1 1 0 0,0 0-90 0 0,11-9 684 0 0,-11 9-645 0 0,0 0-1 0 0,0 0 0 0 0,0-1 0 0 0,1 1 0 0 0,-1 1 0 0 0,0-1 0 0 0,1 0 1 0 0,-1 1-1 0 0,1-1 0 0 0,-1 1 0 0 0,0-1 0 0 0,1 1 0 0 0,-1 0 0 0 0,1 0-38 0 0,39 2 1279 0 0,-34-2-1124 0 0,14 2 555 0 0,0 1-1 0 0,0 1 0 0 0,9 3-709 0 0,-28-7 2 0 0,0 1 0 0 0,1 0 0 0 0,-1 0 0 0 0,0 0 0 0 0,0 0 0 0 0,0 0 0 0 0,0 0 0 0 0,3 2-2 0 0,0 1 0 0 0,4-1 0 0 0,21 11 0 0 0,-22-5 72 0 0,-7-2 203 0 0,3 5 309 0 0,-5-11-551 0 0,1-1 1 0 0,-1 0-1 0 0,1 1 0 0 0,-1 0 1 0 0,1-1-1 0 0,-1 1 0 0 0,0-1 1 0 0,1 1-1 0 0,-1 0 0 0 0,0-1 1 0 0,1 1-1 0 0,-1 0 0 0 0,0-1 1 0 0,0 1-1 0 0,0 0 0 0 0,1-1 1 0 0,-1 1-1 0 0,0 0 0 0 0,0-1 1 0 0,0 1-1 0 0,0 0 0 0 0,0 0-33 0 0,-1 0 37 0 0,0 0 0 0 0,1 0-1 0 0,-1 0 1 0 0,0-1 0 0 0,0 1 0 0 0,0 0-1 0 0,0 0 1 0 0,0 0 0 0 0,0-1 0 0 0,0 1-1 0 0,-1 0-36 0 0,-2 2-36 0 0,4-3 37 0 0,-1 0-1 0 0,0 1 1 0 0,1-1-1 0 0,-1 0 1 0 0,1 1-1 0 0,0-1 1 0 0,-1 1 0 0 0,1-1-1 0 0,-1 1 1 0 0,1-1-1 0 0,0 1 1 0 0,-1-1-1 0 0,1 1 1 0 0,0-1-1 0 0,-1 1 1 0 0,1-1-1 0 0,0 1 1 0 0,0-1-1 0 0,0 1 1 0 0,-1 0 0 0 0,1-1-1 0 0,0 1 1 0 0,0-1-1 0 0,0 1 1 0 0,0 0-1 0 0,0-1 1 0 0,0 1-1 0 0,0 0 1 0 0,0-1-1 0 0,0 1 1 0 0,1-1-1 0 0,-1 1 0 0 0,0 0 0 0 0,0 0 0 0 0,1 0 0 0 0,-1-1 0 0 0,0 1 0 0 0,0 0 0 0 0,0 0 0 0 0,0-1 0 0 0,0 1 0 0 0,0 0 0 0 0,0 0 0 0 0,0 0 0 0 0,-1-1 0 0 0,1 1 0 0 0,0 0 0 0 0,0-1 0 0 0,-1 1 0 0 0,1 0 0 0 0,0 0-1 0 0,-1-1 1 0 0,1 1 0 0 0,0-1 0 0 0,-1 1 0 0 0,0 0 0 0 0,-9 9 0 0 0,-1 0 0 0 0,-10 6 0 0 0,4-3 0 0 0,-8 6 0 0 0,-1-1 0 0 0,-1-1 0 0 0,0-2 0 0 0,-7 3 0 0 0,-14 5 0 0 0,25-10 0 0 0,23-13 0 0 0,0 0 0 0 0,-1 0 0 0 0,1 0 0 0 0,0 0 0 0 0,-1 1 0 0 0,1-1 0 0 0,0 0 0 0 0,0 0 0 0 0,-1 0 0 0 0,1 0 0 0 0,0 0 0 0 0,0 1 0 0 0,0-1 0 0 0,-1 0 0 0 0,1 0 0 0 0,0 0 0 0 0,0 1 0 0 0,0-1 0 0 0,0 0 0 0 0,-1 0 0 0 0,1 1 0 0 0,0-1 0 0 0,0 0 0 0 0,0 0 0 0 0,0 1 0 0 0,0-1 0 0 0,0 0 0 0 0,0 1 0 0 0,0-1 0 0 0,0 0 0 0 0,0 0 0 0 0,9 11 0 0 0,3-2 0 0 0,1-1 0 0 0,0-1 0 0 0,1 0 0 0 0,0-1 0 0 0,0 0 0 0 0,0-1 0 0 0,13 3 0 0 0,27 11 0 0 0,-49-17 0 0 0,38 17 0 0 0,-43-18 0 0 0,1-1 0 0 0,0 1 0 0 0,0-1 0 0 0,-1 1 0 0 0,1 0 0 0 0,0-1 0 0 0,-1 1 0 0 0,1 0 0 0 0,-1-1 0 0 0,1 1 0 0 0,-1 0 0 0 0,1 0 0 0 0,-1-1 0 0 0,0 1 0 0 0,1 0 0 0 0,-1 0 0 0 0,1-1 0 0 0,-1 1 0 0 0,0 0 0 0 0,1 0 0 0 0,-1-1 0 0 0,1 1 0 0 0,-1-1 0 0 0,1 1 0 0 0,0-1 0 0 0,-1 1 0 0 0,1-1 0 0 0,0 1 0 0 0,-1-1 0 0 0,1 1 0 0 0,0-1 0 0 0,0 0 0 0 0,15 8 0 0 0,-14-7 0 0 0,0 0 0 0 0,0 0 0 0 0,0 0 0 0 0,1 0 0 0 0,-1 0 0 0 0,0 0 0 0 0,0 1 0 0 0,-1-1 0 0 0,1 1 0 0 0,0 0 0 0 0,1 1 0 0 0,4 2 0 0 0,3-1 0 0 0,-8-4 0 0 0,0 1 0 0 0,0 0 0 0 0,0-1 0 0 0,0 1 0 0 0,0 0 0 0 0,0 0 0 0 0,0 0 0 0 0,-1 1 0 0 0,1-1 0 0 0,0 0 0 0 0,-1 1 0 0 0,2 0 0 0 0,-1-1-53 0 0,0 1 0 0 0,0-1 0 0 0,0 0-1 0 0,0 0 1 0 0,0 0 0 0 0,0 0 0 0 0,0 0-1 0 0,3 0 54 0 0,15 8-2367 0 0,-16-6 1344 0 0</inkml:trace>
  <inkml:trace contextRef="#ctx0" brushRef="#br1" timeOffset="240874.832">3192 3018 15664 0 0,'0'0'718'0'0,"2"1"-19"0"0,23 6 526 0 0,-24-7-716 0 0,0 1-245 0 0,1 0 0 0 0,-1 1 0 0 0,1-2 0 0 0,-1 1 0 0 0,1 0 0 0 0,-1 0 0 0 0,1 0 0 0 0,0-1 0 0 0,-1 1 0 0 0,1-1-264 0 0,8-1 273 0 0,0 0-1 0 0,0-1 1 0 0,-1-1-1 0 0,1 1 1 0 0,-1-2-1 0 0,0 1 1 0 0,1-2-273 0 0,7-1 140 0 0,24-14-124 0 0,-32 17-16 0 0,-6 3 0 0 0,0-1 0 0 0,0 0 0 0 0,0 0 0 0 0,0 0 0 0 0,0 0 0 0 0,0 0 0 0 0,-1 0 0 0 0,1-1 0 0 0,-1 1 0 0 0,1-1 0 0 0,-1 0 0 0 0,1 0 0 0 0,-1 0 0 0 0,0 0 0 0 0,1-1 0 0 0,-2 1 0 0 0,1 0 0 0 0,0 0 0 0 0,0 1 0 0 0,0-1 0 0 0,0 0 0 0 0,0 0 0 0 0,0 1 0 0 0,0 0 0 0 0,1-1 0 0 0,-1 1 0 0 0,0 0 0 0 0,0 0 0 0 0,0 1 0 0 0,-1-1 0 0 0,1 0 0 0 0,-1-1 0 0 0,1 1 0 0 0,-1 0 0 0 0,1 0 0 0 0,-1 0 0 0 0,0-1 0 0 0,0 1 0 0 0,0-1 0 0 0,0 1 0 0 0,0-1 0 0 0,0 0 0 0 0,0 1 0 0 0,0-1 0 0 0,0 0 0 0 0,-1 1 0 0 0,1-1 0 0 0,-1 0 0 0 0,2-4 0 0 0,0 0 0 0 0,0 0 0 0 0,0 1 0 0 0,1-1 0 0 0,0 1 0 0 0,0 0 0 0 0,2-3 0 0 0,-3 5 0 0 0,-2 3 0 0 0,1-1 0 0 0,-1 1 0 0 0,0 0 0 0 0,0-1 0 0 0,1 1 0 0 0,-1-1 0 0 0,0 1 0 0 0,0 0 0 0 0,0-1 0 0 0,0 1 0 0 0,1-1 0 0 0,-1 1 0 0 0,0-1 0 0 0,0 1 0 0 0,0-1 0 0 0,0 1 0 0 0,0 0 0 0 0,0-1 0 0 0,0 1 0 0 0,0-1 0 0 0,0 1 0 0 0,-1-1 0 0 0,1 1 0 0 0,0 0 0 0 0,0-1 0 0 0,0 1 0 0 0,0-1 0 0 0,-1 1 0 0 0,1-1 0 0 0,0 1 0 0 0,0 0 0 0 0,-1-1 0 0 0,1 1 0 0 0,0 0 0 0 0,-1-1 0 0 0,1 1 0 0 0,0 0 0 0 0,-1 0 0 0 0,1-1 0 0 0,0 1 0 0 0,-1 0 0 0 0,1 0 0 0 0,-1-1 0 0 0,1 1 0 0 0,-1 0 0 0 0,1 0 0 0 0,0 0 0 0 0,-1-1 0 0 0,1 1 0 0 0,0 0 0 0 0,0 0 0 0 0,-1-1 0 0 0,1 1 0 0 0,0 0 0 0 0,0-1 0 0 0,-1 1 0 0 0,1 0 0 0 0,0-1 0 0 0,0 1 0 0 0,0 0 0 0 0,-1-1 0 0 0,1 1 0 0 0,0 0 0 0 0,0-1 0 0 0,0 1 0 0 0,0-1 0 0 0,0 1 0 0 0,0 0 0 0 0,0-1 0 0 0,0 1 0 0 0,0 0 0 0 0,0-1 0 0 0,0 1 0 0 0,0-1 0 0 0,0 1 0 0 0,0 0 0 0 0,0-1 0 0 0,0 1 0 0 0,1-1 0 0 0,1-1 0 0 0,-1 1 0 0 0,0 1 0 0 0,-1 0 0 0 0,1-1 0 0 0,-1 1 0 0 0,1-1 0 0 0,-1 1 0 0 0,1-1 0 0 0,-1 1 0 0 0,0-1 0 0 0,1 1 0 0 0,-1-1 0 0 0,0 0 0 0 0,1 1 0 0 0,-1-1 0 0 0,0 1 0 0 0,1-1 0 0 0,-1 0 0 0 0,0 1 0 0 0,0-1 0 0 0,0 0 0 0 0,0 1 0 0 0,0-1 0 0 0,0 0 0 0 0,0 1 0 0 0,0-1 0 0 0,0 0 0 0 0,0 1 0 0 0,0-1 0 0 0,0 0 0 0 0,0 1 0 0 0,-1-1 0 0 0,1 0 0 0 0,0 1 0 0 0,0-1 0 0 0,-1 1 0 0 0,1-1 0 0 0,-1 0 0 0 0,1-6 0 0 0,0 3 0 0 0,-9 0 0 0 0,5 4 0 0 0,-1 0 0 0 0,1 0 0 0 0,-1 0 0 0 0,1 1 0 0 0,0 0 0 0 0,-1 0 0 0 0,1 0 0 0 0,0 0 0 0 0,0 1 0 0 0,-2 0 0 0 0,4-1 0 0 0,-18 11 0 0 0,5-2 0 0 0,14-10 0 0 0,-2 1 0 0 0,0 0 0 0 0,1 1 0 0 0,-1-1 0 0 0,1 1 0 0 0,0-1 0 0 0,-1 1 0 0 0,1 0 0 0 0,0 0 0 0 0,0 0 0 0 0,0 0 0 0 0,0 0 0 0 0,0 0 0 0 0,1 1 0 0 0,-1-1 0 0 0,1 0 0 0 0,-1 3 0 0 0,0-3 0 0 0,0 0 0 0 0,1 0 0 0 0,-1 0 0 0 0,0 0 0 0 0,0 0 0 0 0,0-1 0 0 0,0 1 0 0 0,0 0 0 0 0,-1-1 0 0 0,1 0 0 0 0,0 0 0 0 0,1 0 0 0 0,-1 0 0 0 0,1 0 0 0 0,-1 0 0 0 0,1 0 0 0 0,-1 0 0 0 0,1 0 0 0 0,0 0 0 0 0,0 0 0 0 0,-1 1 0 0 0,1-1 0 0 0,0 0 0 0 0,0 1 0 0 0,0-1 0 0 0,1 1 0 0 0,-1-1 0 0 0,0 1 0 0 0,1-1 0 0 0,-1 1 0 0 0,0 0 0 0 0,1-1 0 0 0,0 1 0 0 0,-1 2 0 0 0,1 1 0 0 0,-1-1 0 0 0,0 0 0 0 0,0 0 0 0 0,0 0 0 0 0,-1-1 0 0 0,1 1 0 0 0,-1-1 0 0 0,1 0 0 0 0,0 0 0 0 0,0 0 0 0 0,0 0 0 0 0,0 1 0 0 0,1-1 0 0 0,0 0 0 0 0,-1 0 0 0 0,1 0 0 0 0,0 0 0 0 0,0 1 0 0 0,1 0 0 0 0,-1-1 0 0 0,1 0 0 0 0,0 0 0 0 0,-1 0 0 0 0,1 1 0 0 0,-1-1 0 0 0,0 0 0 0 0,0 0 0 0 0,-1 0 0 0 0,1 0 0 0 0,0 0 0 0 0,-1 0 0 0 0,0 2 0 0 0,0-3 0 0 0,1 0 0 0 0,0 1 0 0 0,0-1 0 0 0,0 0 0 0 0,1 0 0 0 0,-1 0 0 0 0,1 0 0 0 0,-1 0 0 0 0,1 0 0 0 0,-1 0 0 0 0,1 0 0 0 0,0 0 0 0 0,0 0 0 0 0,0 1 0 0 0,0 0 0 0 0,0-1 0 0 0,0 1 0 0 0,0 0 0 0 0,-1 0 0 0 0,1 0 0 0 0,-1 1 0 0 0,0-2 0 0 0,1 1-1 0 0,-1-1 1 0 0,1 0-1 0 0,-1 1 0 0 0,1-1 1 0 0,0 0-1 0 0,-1 1 1 0 0,1-1-1 0 0,1 0 0 0 0,-1 0 1 0 0,0 0-1 0 0,1 2 1 0 0,0-2 10 0 0,-1 0 0 0 0,1 1 0 0 0,-1-1 0 0 0,0 0 0 0 0,0 1 0 0 0,0-1-1 0 0,0 1 1 0 0,0 0-10 0 0,-1-1 98 0 0,1 0-1 0 0,0 1 0 0 0,0-1 1 0 0,1 0-1 0 0,-1 0 0 0 0,0 0 1 0 0,1 0-1 0 0,-1 0 1 0 0,1 0-1 0 0,0 0 0 0 0,0 0 1 0 0,-1 0-1 0 0,1-1 0 0 0,0 1 1 0 0,0-1-1 0 0,1 0 1 0 0,-1 1-1 0 0,0-1 0 0 0,1 0-97 0 0,5 3 32 0 0,1-1-1 0 0,-1 0 1 0 0,0 0-1 0 0,7 1-31 0 0,-2-2 0 0 0,0-1 0 0 0,0 0 0 0 0,0 0 0 0 0,0-1 0 0 0,0-1 0 0 0,5-1 0 0 0,-4 1 0 0 0,-6 0 0 0 0,-1 1 0 0 0,1-1 0 0 0,0 0 0 0 0,-1-1 0 0 0,1 0 0 0 0,-1 0 0 0 0,0-1 0 0 0,7-3 0 0 0,12-4-224 0 0,-21 8-450 0 0,1-1 0 0 0,-1 1 0 0 0,0-1 0 0 0,5-2 674 0 0,2-3-8191 0 0</inkml:trace>
  <inkml:trace contextRef="#ctx0" brushRef="#br1" timeOffset="241932.926">3485 2389 15664 0 0,'9'-1'131'0'0,"10"0"198"0"0,-14-1-35 0 0,-6-1 139 0 0,0 2-49 0 0,13-2-236 0 0,27-6 541 0 0,0 2-1 0 0,1 1 1 0 0,18 1-689 0 0,-20 2-26 0 0,32 0 26 0 0,-53 4 0 0 0,0 2 24 0 0,-13-2-193 0 0,0 0-1 0 0,0-1 0 0 0,0 1 0 0 0,0-1 1 0 0,0 1-1 0 0,1-1 0 0 0,-1 0 1 0 0,0-1-1 0 0,0 1 0 0 0,3-1 170 0 0,17-6-3215 0 0,-12 3 2493 0 0,17-3-1323 0 0</inkml:trace>
  <inkml:trace contextRef="#ctx0" brushRef="#br1" timeOffset="242351.474">4246 2181 11976 0 0,'0'0'546'0'0,"0"0"-10"0"0,9 3-322 0 0,-7-1-75 0 0,0-1 1 0 0,1 1 0 0 0,-1 0 0 0 0,0 0 0 0 0,0 0 0 0 0,0 0-1 0 0,-1 0 1 0 0,1 0 0 0 0,0 1 0 0 0,-1-1 0 0 0,0 1 0 0 0,1-1-1 0 0,-1 1 1 0 0,0 0 0 0 0,0-1 0 0 0,-1 1 0 0 0,1 0 0 0 0,0-1-1 0 0,-1 1 1 0 0,0 0 0 0 0,1 0 0 0 0,-1 0 0 0 0,0 0 0 0 0,-1-1-1 0 0,1 2-139 0 0,-5 15 573 0 0,5-15-569 0 0,-1-1 1 0 0,0 1-1 0 0,0-1 1 0 0,0 0-1 0 0,0 1 1 0 0,0-1-1 0 0,-1 0 0 0 0,-1 3-4 0 0,-38 53 1440 0 0,37-54-1355 0 0,0-1 1 0 0,0 1-1 0 0,-1-1 0 0 0,0 1 0 0 0,0-1 0 0 0,0-1 0 0 0,-6 4-85 0 0,-2 2 12 0 0,9-6-12 0 0,0 0 0 0 0,0 0 0 0 0,-1 0 0 0 0,1-1 0 0 0,-1 1 0 0 0,0-1 0 0 0,0 0 0 0 0,0 0 0 0 0,0-1 0 0 0,0 1 0 0 0,0-1 0 0 0,-1 0 0 0 0,1-1 0 0 0,-2 1 0 0 0,4-1 0 0 0,0 1 0 0 0,0-1 0 0 0,1 0 0 0 0,-1 0 0 0 0,0-1 0 0 0,0 1 0 0 0,-1-1 0 0 0,-3-3 0 0 0,-4-8 16 0 0,9 11-79 0 0,0-1-1 0 0,0 0 0 0 0,0 0 0 0 0,1 0 1 0 0,-1 0-1 0 0,1 0 0 0 0,-1 0 1 0 0,1-1-1 0 0,0 1 0 0 0,0 0 1 0 0,0-1-1 0 0,0 1 0 0 0,0 0 0 0 0,0-3 64 0 0,-6-15-837 0 0,6 19 820 0 0,0-1 1 0 0,0 1-1 0 0,1-1 1 0 0,-1 0 0 0 0,0 1-1 0 0,1-1 1 0 0,-1 0 0 0 0,1 0-1 0 0,0 1 1 0 0,-1-1 0 0 0,1 0-1 0 0,0 0 1 0 0,0 0 0 0 0,0 1-1 0 0,0-1 1 0 0,0 0-1 0 0,1-1 17 0 0,22-34-442 0 0,-23 37 432 0 0,1-3-84 0 0,0-1 0 0 0,1 1 1 0 0,-1 0-1 0 0,1 0 0 0 0,0 0 0 0 0,0 1 0 0 0,0-1 0 0 0,0 0 0 0 0,1 1 1 0 0,-1-1-1 0 0,1 1 0 0 0,-1 0 0 0 0,1-1 0 0 0,0 1 0 0 0,0 1 0 0 0,0-1 1 0 0,1 0 93 0 0,-2 0 81 0 0,1 1 1 0 0,-1 0-1 0 0,1 0 1 0 0,-1 0 0 0 0,1 0-1 0 0,-1 1 1 0 0,1-1-1 0 0,0 1 1 0 0,-1-1 0 0 0,1 1-1 0 0,0 0 1 0 0,-1 0 0 0 0,1 0-1 0 0,0 0 1 0 0,-1 1-1 0 0,1-1 1 0 0,0 1 0 0 0,-1 0-1 0 0,1-1 1 0 0,-1 1 0 0 0,1 0-1 0 0,-1 1 1 0 0,0-1-1 0 0,1 0 1 0 0,0 1-82 0 0,8 6 336 0 0,0 0-1 0 0,0 0 1 0 0,0 1 0 0 0,5 7-336 0 0,0-1 656 0 0,23 24-658 0 0,-27-25 27 0 0,1-1 0 0 0,1-1-1 0 0,10 8-24 0 0,-15-13 308 0 0,10 6 1166 0 0,-4-9-3928 0 0,-11-4-4369 0 0</inkml:trace>
  <inkml:trace contextRef="#ctx0" brushRef="#br1" timeOffset="242993.301">4580 2017 10136 0 0,'0'0'464'0'0,"0"0"-10"0"0,6 15-136 0 0,-5-13 172 0 0,0 0 1 0 0,0 1-1 0 0,-1 0 1 0 0,1-1-1 0 0,-1 1 0 0 0,0-1 1 0 0,0 2-491 0 0,-3 32 1006 0 0,0-5 558 0 0,2-14-1228 0 0,-1 0 0 0 0,0-1 0 0 0,-1 1-336 0 0,0-1 1024 0 0,1-8-1019 0 0,0-1-1 0 0,0 1 1 0 0,-1-1-1 0 0,-3 7-4 0 0,3-7 0 0 0,0-1-1 0 0,0 1 1 0 0,1 0 0 0 0,0 0-1 0 0,-1 6 1 0 0,1-3 0 0 0,2-7 0 0 0,-1 0 0 0 0,1 1 0 0 0,0-1 0 0 0,-1 0 0 0 0,2 1 0 0 0,-1-1 0 0 0,0 0 0 0 0,1 0 0 0 0,-1 1 0 0 0,1-3 74 0 0,-1 1-1 0 0,1-1 0 0 0,0 0 0 0 0,-1 1 0 0 0,1-1 1 0 0,0 0-1 0 0,0 0 0 0 0,0 0 0 0 0,0 0 0 0 0,-1 0 1 0 0,2 0-1 0 0,-1 0 0 0 0,0 0 0 0 0,0 0 0 0 0,0-1 1 0 0,1 2-74 0 0,1-1 146 0 0,0 1 0 0 0,1 0 0 0 0,-1-1 0 0 0,0 1 0 0 0,1-1 0 0 0,1 1-146 0 0,8 0 228 0 0,1 0-1 0 0,-1-1 1 0 0,0 0 0 0 0,1-1-1 0 0,-1-1 1 0 0,0 0-1 0 0,0 0 1 0 0,1-2-1 0 0,2 0-227 0 0,54-9 0 0 0,0 3 0 0 0,2 3 0 0 0,-46 6-229 0 0,-10 1-4641 0 0,-14 0 3501 0 0,11-1-5946 0 0</inkml:trace>
  <inkml:trace contextRef="#ctx0" brushRef="#br1" timeOffset="243798.597">2527 2220 10136 0 0,'0'0'230'0'0,"0"0"30"0"0,-4 2 258 0 0,0-1-481 0 0,2-1-32 0 0,1 0 0 0 0,-1 1-1 0 0,1-1 1 0 0,-1 0 0 0 0,1 1 0 0 0,-1-1 0 0 0,1 1 0 0 0,0-1-1 0 0,-1 1 1 0 0,1 0 0 0 0,0 0 0 0 0,-1-1 0 0 0,1 1-1 0 0,0 0 1 0 0,0 0 0 0 0,0 0 0 0 0,0 1 0 0 0,-1-1-5 0 0,-2 4 282 0 0,0-1 1 0 0,0 0 0 0 0,-1-1-1 0 0,1 1 1 0 0,-2 0-283 0 0,-17 14 984 0 0,0 9 702 0 0,1 1-1 0 0,-18 30-1685 0 0,22-32 322 0 0,3-1-98 0 0,1 1 0 0 0,1 0 0 0 0,0 4-224 0 0,-3 6 785 0 0,16-35-766 0 0,-20 41 497 0 0,3 0 0 0 0,-8 29-516 0 0,14-38 604 0 0,6-19-186 0 0,0 0 0 0 0,0 8-418 0 0,-4 24 171 0 0,0-7 266 0 0,-1 32-437 0 0,5-2 1658 0 0,2 27-1658 0 0,4-71-11 0 0,1 1 1 0 0,1 0-1 0 0,1-1 1 0 0,1 1-1 0 0,3 7 11 0 0,1-4 0 0 0,1-1 0 0 0,1-1 0 0 0,1 0 0 0 0,2 0 0 0 0,2 1 0 0 0,-8-14 0 0 0,1-1 0 0 0,1-1 0 0 0,0 0 0 0 0,1 0 0 0 0,0-1 0 0 0,1 0 0 0 0,0-1 0 0 0,1 0 0 0 0,0-1 0 0 0,6 3 0 0 0,-4-4-2 0 0,1-1 1 0 0,-1-1-1 0 0,1 0 0 0 0,1-1 0 0 0,11 2 2 0 0,28 3-1914 0 0,2-2 1914 0 0,-48-6-411 0 0,34 3-895 0 0,2-2-6 0 0</inkml:trace>
  <inkml:trace contextRef="#ctx0" brushRef="#br1" timeOffset="244453.77">5273 2039 11488 0 0,'0'0'528'0'0,"-1"0"-16"0"0,-4-2-276 0 0,4 2 38 0 0,1 0 57 0 0,0 0 12 0 0,1 8 286 0 0,2 2-271 0 0,1-1 1 0 0,0 0 0 0 0,0 0-1 0 0,1 0 1 0 0,4 7-359 0 0,5 8 592 0 0,4 11 132 0 0,-4-5 463 0 0,10 13-1187 0 0,-2-4 757 0 0,-2 1 0 0 0,10 28-757 0 0,-12-16 472 0 0,-2 2 0 0 0,-2-1-1 0 0,6 46-471 0 0,-19-90 49 0 0,2 11 32 0 0,-1 0 0 0 0,0 0 0 0 0,-2 0 0 0 0,0 0 0 0 0,-2 8-81 0 0,-3 11 63 0 0,-2 1 0 0 0,-3 7-63 0 0,3-21 72 0 0,-2 0 0 0 0,0-1 1 0 0,-2 0-1 0 0,0-1 0 0 0,-15 21-72 0 0,-7 7 174 0 0,-2-2 0 0 0,-4 1-174 0 0,-138 158-1526 0 0,155-187 20 0 0</inkml:trace>
  <inkml:trace contextRef="#ctx0" brushRef="#br1" timeOffset="275554.035">5532 1654 8288 0 0,'0'0'190'0'0,"0"0"28"0"0,0 0 7 0 0,0-1-33 0 0,1-1-72 0 0,1 0 0 0 0,-1 0 0 0 0,1 0 0 0 0,0 0 0 0 0,-1 0 0 0 0,1 1 0 0 0,0-1 0 0 0,0 0 0 0 0,0 1 0 0 0,0-1 0 0 0,1 1 0 0 0,-1 0 0 0 0,0 0 0 0 0,0 0 0 0 0,1 0 0 0 0,1 0-120 0 0,5-3 199 0 0,1 0 93 0 0,-1 1 1 0 0,0 0-1 0 0,0 0 1 0 0,1 1-1 0 0,0 0 1 0 0,-1 0 0 0 0,2 1-293 0 0,-6 1 128 0 0,-1 0 0 0 0,1 0 0 0 0,-1 0 0 0 0,1 1 0 0 0,-1-1 0 0 0,1 1 0 0 0,-1 0 0 0 0,1 1 0 0 0,-1-1 0 0 0,0 1 0 0 0,0-1 0 0 0,0 1 0 0 0,0 1 0 0 0,0-1 0 0 0,0 0 0 0 0,3 3-128 0 0,-6-3 0 0 0,0-1 0 0 0,0 0 0 0 0,0 1 0 0 0,0-1 0 0 0,0 0 0 0 0,0 1 0 0 0,0-1 0 0 0,0 1 0 0 0,0-1 0 0 0,-1 1 0 0 0,1 0 0 0 0,-1-1 0 0 0,1 1 0 0 0,-1 0 0 0 0,0-1 0 0 0,1 1 0 0 0,-1 0 0 0 0,0 0 0 0 0,0-1 0 0 0,0 1 0 0 0,-1 0 0 0 0,1-1 0 0 0,0 1 0 0 0,-1 0 0 0 0,1-1 0 0 0,-1 1 0 0 0,1 0 0 0 0,-1-1 0 0 0,0 2 0 0 0,-4 6 0 0 0,1-1 0 0 0,-1 0 0 0 0,-1 0 0 0 0,1 0 0 0 0,-1 0 0 0 0,-3 3 0 0 0,-2 3 0 0 0,-2 0 0 0 0,0 0 0 0 0,0-1 0 0 0,-14 9 0 0 0,1 0 0 0 0,-36 39 72 0 0,60-59 87 0 0,1-2-111 0 0,0 1 1 0 0,0-1 0 0 0,1 1-1 0 0,-1-1 1 0 0,0 1 0 0 0,1-1-1 0 0,-1 1 1 0 0,1 0 0 0 0,-1-1-1 0 0,1 1 1 0 0,-1 0 0 0 0,1-1-1 0 0,-1 1 1 0 0,1 0 0 0 0,-1 0-1 0 0,1 0 1 0 0,0 0 0 0 0,0-1-1 0 0,-1 1 1 0 0,1 0 0 0 0,0 0-1 0 0,0 0 1 0 0,0 0 0 0 0,0 0-1 0 0,0-1 1 0 0,0 1 0 0 0,0 0-1 0 0,0 0 1 0 0,0 0 0 0 0,1 0-1 0 0,-1 0 1 0 0,0-1 0 0 0,1 1-1 0 0,-1 0 1 0 0,0 0 0 0 0,1 0-1 0 0,-1-1-48 0 0,0 1 1 0 0,1-1-1 0 0,-1 1 1 0 0,0-1-1 0 0,0 1 1 0 0,0-1-1 0 0,1 1 1 0 0,-1-1-1 0 0,0 0 1 0 0,0 1-1 0 0,1-1 1 0 0,-1 1-1 0 0,0-1 1 0 0,1 0-1 0 0,-1 1 1 0 0,1-1-1 0 0,-1 0 1 0 0,0 0-1 0 0,1 1 1 0 0,-1-1-1 0 0,1 0 1 0 0,-1 0-1 0 0,1 1 1 0 0,-1-1-1 0 0,0 0 1 0 0,1 0-1 0 0,-1 0 1 0 0,1 0-1 0 0,-1 0 1 0 0,1 0-1 0 0,0 0 0 0 0,0 0 1 0 0,8 2 90 0 0,0 0-1 0 0,0-1 1 0 0,0 0-1 0 0,0-1 1 0 0,0 0-1 0 0,6-1-90 0 0,5 1 897 0 0,-12-1-738 0 0,0 1 0 0 0,0-2-1 0 0,0 1 1 0 0,3-2-159 0 0,19-2-27 0 0,-19 3-813 0 0,-1 0-1 0 0,0 0 1 0 0,0-1-1 0 0,0 0 1 0 0,7-4 840 0 0,-13 6-1533 0 0</inkml:trace>
  <inkml:trace contextRef="#ctx0" brushRef="#br1" timeOffset="276140.332">5990 1656 10136 0 0,'0'0'230'0'0,"0"0"30"0"0,0 0 19 0 0,6 1 8 0 0,-5-1-273 0 0,0 0 1 0 0,0 1-1 0 0,0-1 1 0 0,0 0-1 0 0,0 1 1 0 0,0-1-1 0 0,0 1 1 0 0,0-1-1 0 0,0 1 1 0 0,-1-1-1 0 0,1 1 1 0 0,0 0-1 0 0,0-1 1 0 0,-1 1 0 0 0,1 0-1 0 0,0 0 1 0 0,-1 0-1 0 0,1-1 1 0 0,-1 1-1 0 0,1 0 1 0 0,-1 0-1 0 0,1 0 1 0 0,-1 0-15 0 0,1 1 136 0 0,2 4 206 0 0,0 0-1 0 0,-1 1 0 0 0,0-1 1 0 0,0 1-1 0 0,0 0 0 0 0,-1-1 0 0 0,0 1 1 0 0,0 0-1 0 0,-1 0 0 0 0,0 2-341 0 0,0 16 791 0 0,-2 0 0 0 0,-2 4-791 0 0,3-20 553 0 0,1 0-400 0 0,0-6-152 0 0,0-1 1 0 0,0 1 0 0 0,-1-1 0 0 0,1 1 0 0 0,-1 0 0 0 0,1-1-1 0 0,-2 3-1 0 0,0-1 72 0 0,4-8 244 0 0,1 1 0 0 0,-1-1-1 0 0,0 1 1 0 0,0-1-1 0 0,0 0 1 0 0,0 1-316 0 0,8-17 82 0 0,-2 8-82 0 0,1 0 0 0 0,1 0 0 0 0,0 1 0 0 0,0 0 0 0 0,1 0 0 0 0,1 1 0 0 0,2-2 0 0 0,-12 9 0 0 0,1 0 0 0 0,0 1 0 0 0,0-1 0 0 0,0 1 0 0 0,1 0 0 0 0,-1 0 0 0 0,0 0 0 0 0,1 0 0 0 0,-1 0 0 0 0,1 1 0 0 0,0-1 0 0 0,0 1 0 0 0,-1 0 0 0 0,1 0 0 0 0,0 1 0 0 0,1-1 0 0 0,1 1-4 0 0,0 1 0 0 0,1-1-1 0 0,-1 1 1 0 0,0 0 0 0 0,0 0 0 0 0,0 1-1 0 0,0 0 1 0 0,-1 0 0 0 0,2 1 4 0 0,-4-2 32 0 0,0 1 0 0 0,1 0 0 0 0,-1 0 0 0 0,0 0 0 0 0,0 1 0 0 0,0-1 0 0 0,0 1 0 0 0,-1 0 0 0 0,1-1 1 0 0,-1 1-1 0 0,1 0 0 0 0,-1 1 0 0 0,0-1 0 0 0,0 0 0 0 0,0 1-32 0 0,6 11 884 0 0,1 1 0 0 0,6 6-884 0 0,15 29-1592 0 0,-21-38-5554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3:26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 7512 0 0,'0'0'328'0'0,"0"0"80"0"0,6 0-328 0 0,-6 0-80 0 0,0 0 0 0 0,6 0 0 0 0,1-4 336 0 0,-7 4 48 0 0,0 0 16 0 0,0 0 0 0 0,6 0-280 0 0,-6 0-56 0 0,0 0-64 0 0,3 0 88 0 0,-3 0-88 0 0,6 4-112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3:22.1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561 86 3680 0 0,'0'0'284'0'0,"0"0"-44"0"0,0 0 509 0 0,0 0 239 0 0,7-2 1723 0 0,-5 1-2488 0 0,0-1-1 0 0,0 1 1 0 0,-1 0 0 0 0,1 0 0 0 0,0-1 0 0 0,-1 1-1 0 0,1-1 1 0 0,-1 0 0 0 0,1 1 0 0 0,-1-1 0 0 0,0 0-1 0 0,0 0 1 0 0,0 0 0 0 0,0 1 0 0 0,0-2-223 0 0,1 0 498 0 0,0-1 1 0 0,-1 1-1 0 0,0-1 0 0 0,0 1 1 0 0,0-1-1 0 0,0 1 0 0 0,0-1 1 0 0,-1-2-499 0 0,0 5 133 0 0,0 0-1 0 0,-1 0 1 0 0,0 0 0 0 0,1 0 0 0 0,-1 0 0 0 0,1 0 0 0 0,-1 0-1 0 0,0 0 1 0 0,0 0 0 0 0,1 0 0 0 0,-1 1 0 0 0,0-1 0 0 0,0 0-1 0 0,0 1 1 0 0,0-1 0 0 0,0 1 0 0 0,0-1 0 0 0,0 1 0 0 0,0-1-1 0 0,0 1 1 0 0,0 0 0 0 0,-1-1 0 0 0,1 1-133 0 0,-26-6-321 0 0,-2 7 579 0 0,-1 1 0 0 0,1 1 0 0 0,0 2 0 0 0,0 0-1 0 0,1 3 1 0 0,-12 4-258 0 0,24-6 55 0 0,-1 1 0 0 0,2 0 0 0 0,-1 2 0 0 0,1 0-1 0 0,0 0 1 0 0,1 2 0 0 0,-9 7-55 0 0,-2 5 40 0 0,1 1-1 0 0,2 1 1 0 0,-11 16-40 0 0,20-25 7 0 0,1 1 1 0 0,1 1-1 0 0,0-1 1 0 0,2 2-1 0 0,0-1 1 0 0,1 2-1 0 0,0-1 0 0 0,2 1 1 0 0,0 0-1 0 0,-1 11-7 0 0,5-20 0 0 0,1 0 0 0 0,0 1 0 0 0,1-1 0 0 0,0 0 0 0 0,0 1 0 0 0,1-1 0 0 0,1 0 0 0 0,0 0 0 0 0,0 0 0 0 0,1 0 0 0 0,4 9 0 0 0,2 1 92 0 0,1 1 0 0 0,1-1 0 0 0,1 0 0 0 0,4 4-92 0 0,-6-9 86 0 0,-1-4 120 0 0,-1 1 0 0 0,7 5-206 0 0,-4-4 192 0 0,-8-10-162 0 0,1 1 1 0 0,-1-1-1 0 0,1 0 1 0 0,0-1-1 0 0,0 1 1 0 0,0-1-1 0 0,0 0 1 0 0,1 0-1 0 0,3 2-30 0 0,-6-4 29 0 0,4 3 32 0 0,-1-2-1 0 0,1 1 0 0 0,0 0 0 0 0,0-1 1 0 0,0 0-1 0 0,0-1 0 0 0,0 1 0 0 0,0-1 1 0 0,1 0-1 0 0,-1-1 0 0 0,3 1-60 0 0,11-2 111 0 0,0 0 1 0 0,-1-2-1 0 0,9-1-111 0 0,3-4-46 0 0,0 0 1 0 0,0-2 0 0 0,3-3 45 0 0,-27 10-99 0 0,32-13-4346 0 0,-27 10-2416 0 0</inkml:trace>
  <inkml:trace contextRef="#ctx0" brushRef="#br0" timeOffset="1298.334">978 536 10080 0 0,'0'0'462'0'0,"0"0"-12"0"0,-3-3-274 0 0,1 2-34 0 0,0-1 0 0 0,-1 1 1 0 0,1 0-1 0 0,-1 0 0 0 0,1 0 1 0 0,-1 0-1 0 0,1 0 0 0 0,-1 1 0 0 0,0-1 1 0 0,0 1-1 0 0,1 0 0 0 0,-1-1 1 0 0,0 1-1 0 0,1 1 0 0 0,-3-1-142 0 0,-7 1 1188 0 0,0 1-1 0 0,-11 2-1187 0 0,11 0 209 0 0,1 0 1 0 0,-1 1-1 0 0,1 0 1 0 0,0 1-1 0 0,0 0 0 0 0,1 1 1 0 0,-1 0-1 0 0,2 0 1 0 0,-1 1-1 0 0,1 1 0 0 0,0 0 1 0 0,1 0-1 0 0,0 0 1 0 0,0 1-1 0 0,0 2-209 0 0,4-4 17 0 0,-1 0 1 0 0,2 0-1 0 0,-1 1 0 0 0,1 0 1 0 0,1 0-1 0 0,-1 0 0 0 0,1 0 1 0 0,1 0-1 0 0,0 0 0 0 0,0 0 1 0 0,1 0-1 0 0,0 5-17 0 0,1-11 13 0 0,-1 1-1 0 0,1-1 1 0 0,0 0 0 0 0,0 1-1 0 0,1-1 1 0 0,-1 0-1 0 0,1 0 1 0 0,1 3-13 0 0,-1-2 27 0 0,-1-3-19 0 0,-1 1 0 0 0,1-1 0 0 0,0 0 0 0 0,0 0 0 0 0,0 0 0 0 0,0 0 0 0 0,0 0-1 0 0,0 0 1 0 0,0 0 0 0 0,0 0 0 0 0,1 0 0 0 0,-1-1 0 0 0,0 1 0 0 0,0 0 0 0 0,1-1 0 0 0,-1 1 0 0 0,0-1 0 0 0,1 0 0 0 0,-1 1 0 0 0,1-1-1 0 0,-1 0 1 0 0,1 0-8 0 0,4 1 90 0 0,0-1-1 0 0,0 0 0 0 0,0-1 1 0 0,4 0-90 0 0,-10 1 1 0 0,2-1 22 0 0,0 0 0 0 0,1 0 0 0 0,-1 0 0 0 0,-1 0 0 0 0,1 0-1 0 0,0-1 1 0 0,0 1 0 0 0,0-1 0 0 0,-1 1 0 0 0,1-1 0 0 0,0-1-23 0 0,10-7 84 0 0,1-1 4 0 0,-1 0-1 0 0,0-1 0 0 0,-1-1 1 0 0,0 0-1 0 0,2-4-87 0 0,8-9 78 0 0,-12 16-50 0 0,-1-1 0 0 0,-1 0-1 0 0,0 0 1 0 0,-1 0 0 0 0,1-4-28 0 0,7-4 0 0 0,-13 18-56 0 0,-1 1-22 0 0,9 26-76 0 0,-7-1 89 0 0,-1-12 50 0 0,1 0 0 0 0,0 0 0 0 0,0-1-1 0 0,2 3 16 0 0,-1 6 0 0 0,-3-18 0 0 0,1 1 0 0 0,-1 0 0 0 0,1-1 0 0 0,0 1 0 0 0,0 0 0 0 0,0-1 0 0 0,0 1 0 0 0,1-1 0 0 0,-1 1 0 0 0,1-1 0 0 0,0 1 0 0 0,4 4 0 0 0,-6-7 0 0 0,1 0 0 0 0,-1 0 0 0 0,1-1 0 0 0,0 1 0 0 0,-1 0 0 0 0,1-1 0 0 0,0 1 0 0 0,-1 0 0 0 0,1-1 0 0 0,0 1 0 0 0,-1-1 0 0 0,1 1 0 0 0,0-1 0 0 0,1 1 0 0 0,3-2 0 0 0,-4 0 0 0 0,2 1 24 0 0,0 0 0 0 0,0 0-1 0 0,0-1 1 0 0,0 1 0 0 0,0-1 0 0 0,0 0-1 0 0,-1 0 1 0 0,1 0 0 0 0,0 0-1 0 0,0-1 1 0 0,-1 1 0 0 0,1-1-1 0 0,-1 1 1 0 0,0-1 0 0 0,2-1-24 0 0,3-3 115 0 0,0-1 1 0 0,-1-1-1 0 0,6-7-115 0 0,3-3 82 0 0,-5 2 27 0 0,-9 14-105 0 0,0 0 1 0 0,0 0 0 0 0,0 0 0 0 0,0 1 0 0 0,0-1 0 0 0,1 0-1 0 0,-1 1 1 0 0,1-1 0 0 0,-1 1 0 0 0,1 0 0 0 0,-1-1 0 0 0,1 1 0 0 0,0 0-1 0 0,1-1-4 0 0,2-1 0 0 0,-3 2 0 0 0,0-1 0 0 0,-1 1 0 0 0,1 0 0 0 0,0 0 0 0 0,0 1 0 0 0,0-1 0 0 0,0 0 0 0 0,0 1 0 0 0,0-1 0 0 0,1 1 0 0 0,-1 0 0 0 0,1-1 0 0 0,-3 1 0 0 0,0 0 0 0 0,1 0 0 0 0,-1-1 0 0 0,1 1-1 0 0,-1 0 1 0 0,1 0 0 0 0,-1 0 0 0 0,1 0 0 0 0,-1 0-1 0 0,1 0 1 0 0,-1 0 0 0 0,1 0 0 0 0,-1 0 0 0 0,1 0-1 0 0,-1 0 1 0 0,1 0 0 0 0,-1 0 0 0 0,1 0 0 0 0,-1 0 0 0 0,1 0-1 0 0,-1 1 1 0 0,0-1 0 0 0,1 0 0 0 0,-1 0 0 0 0,1 1-1 0 0,-1-1 1 0 0,1 0 0 0 0,-1 1 0 0 0,1 0-7 0 0,1 0 3 0 0,-1 0 1 0 0,0 0-1 0 0,1 0 0 0 0,-1 0 0 0 0,0 1 0 0 0,0-1 0 0 0,0 0 0 0 0,0 1 1 0 0,0-1-1 0 0,0 1 0 0 0,0-1 0 0 0,-1 1 0 0 0,1-1 0 0 0,-1 1 0 0 0,1 0 1 0 0,-1 0 3 0 0,3 5 1 0 0,-2-6-1 0 0,-1 1 0 0 0,1-1 0 0 0,-1 1 0 0 0,1 0 0 0 0,-1-1 0 0 0,0 1 0 0 0,0 0 0 0 0,1-1 0 0 0,-1 1 0 0 0,0 0 0 0 0,2 13 0 0 0,14 17 12 0 0,-16-31 50 0 0,0-1 16 0 0,0 0 2 0 0,19-14 648 0 0,-15 10-596 0 0,-1-1-1 0 0,0 0 0 0 0,0 1 1 0 0,0-1-1 0 0,-1 0 0 0 0,1 0 1 0 0,0-5-132 0 0,3-3 175 0 0,3-7-16 0 0,-2-1 1 0 0,0 0-1 0 0,0-7-159 0 0,13-39 182 0 0,-12 40-166 0 0,6-10-19 0 0,-13 36-252 0 0,-1 0 0 0 0,0 0 0 0 0,1 0-1 0 0,-1 1 1 0 0,1-1 0 0 0,-1 0 0 0 0,1 0 0 0 0,-1 1-1 0 0,1-1 1 0 0,0 0 0 0 0,-1 1 0 0 0,1-1 0 0 0,0 0-1 0 0,0 1 1 0 0,-1-1 0 0 0,1 1 0 0 0,0-1 0 0 0,0 1-1 0 0,0 0 1 0 0,0-1 0 0 0,0 1 0 0 0,0 0 0 0 0,-1 0-1 0 0,1-1 1 0 0,0 1 0 0 0,0 0 0 0 0,0 0-1 0 0,0 0 1 0 0,0 0 0 0 0,0 0 0 0 0,0 0 0 0 0,0 1-1 0 0,0-1 1 0 0,0 0 255 0 0,7 2-6554 0 0</inkml:trace>
  <inkml:trace contextRef="#ctx0" brushRef="#br0" timeOffset="1667.028">1581 564 6912 0 0,'-13'0'528'0'0,"10"0"-127"0"0,3 0 734 0 0,-2-4 1264 0 0,2 3 6440 0 0,3 6-8684 0 0,-1 0 0 0 0,0 0 0 0 0,0 0 0 0 0,0 0 0 0 0,-1 0 0 0 0,1 0 0 0 0,-1 0 0 0 0,-1 0-1 0 0,1 1 1 0 0,-1-1 0 0 0,1 0 0 0 0,-2 1 0 0 0,1-1 0 0 0,-1 2-155 0 0,1 10 224 0 0,-9 48 392 0 0,8-51-616 0 0,1 12 0 0 0,1-3 146 0 0,-1-23-167 0 0,0 0 0 0 0,0-1 0 0 0,0 1 0 0 0,0 0 0 0 0,0 0 0 0 0,-1 0 0 0 0,1 0 0 0 0,0 0 0 0 0,0 0 0 0 0,0 0 0 0 0,0 0 0 0 0,0 0 0 0 0,0 0 0 0 0,0 0 0 0 0,0 0 0 0 0,0 0 0 0 0,0 0 1 0 0,0 0-1 0 0,0 0 0 0 0,0 0 0 0 0,-1 0 0 0 0,1 0 0 0 0,0 0 0 0 0,0 0 0 0 0,0 0 0 0 0,0 0 0 0 0,0 0 0 0 0,0 0 0 0 0,0 0 0 0 0,0 0 0 0 0,0 0 0 0 0,0 0 0 0 0,0 0 0 0 0,0 0 0 0 0,-1 0 0 0 0,1 0 0 0 0,0 0 1 0 0,0 0-1 0 0,0 0 0 0 0,0 0 0 0 0,0 0 0 0 0,0 0 0 0 0,0 0 0 0 0,0 0 0 0 0,0 1 0 0 0,0-1 0 0 0,0 0 0 0 0,0 0 0 0 0,0 0 0 0 0,0 0 0 0 0,0 0 0 0 0,0 0 0 0 0,0 0 0 0 0,0 0 0 0 0,0 0 0 0 0,0 0 0 0 0,0 0 0 0 0,0 0 1 0 0,0 0-1 0 0,0 1 0 0 0,0-1 0 0 0,0 0 0 0 0,0 0 0 0 0,0 0 0 0 0,0 0 0 0 0,0 0 0 0 0,0 0 0 0 0,0 0 0 0 0,0 0 0 0 0,0 0 21 0 0,-4-4-2267 0 0,2-1-4888 0 0</inkml:trace>
  <inkml:trace contextRef="#ctx0" brushRef="#br0" timeOffset="2427.13">1719 218 6912 0 0,'0'0'528'0'0,"0"-1"-342"0"0,2-1 21 0 0,-2 1 753 0 0,0 1 324 0 0,0 0 57 0 0,0 0-50 0 0,0 0-279 0 0,1-1-134 0 0,-3 1 744 0 0,-2 1 3535 0 0,15 5-6990 0 0,-10-6 759 0 0</inkml:trace>
  <inkml:trace contextRef="#ctx0" brushRef="#br0" timeOffset="2750.628">1884 253 13184 0 0,'-2'2'118'0'0,"1"0"1"0"0,0 0-1 0 0,0 0 1 0 0,1 0-1 0 0,-1 0 1 0 0,0 0-1 0 0,1 0 1 0 0,-1 0 0 0 0,1 0-1 0 0,-1 0 1 0 0,1 0-1 0 0,0 0 1 0 0,0 0-1 0 0,0 1 1 0 0,1 0-119 0 0,-3 15 550 0 0,-5 7 232 0 0,1 0 0 0 0,2 1 0 0 0,-1 12-782 0 0,-12 127 1873 0 0,13-112-1581 0 0,4 7-292 0 0,-10 10-177 0 0,9-67-4685 0 0,-3 2-1586 0 0</inkml:trace>
  <inkml:trace contextRef="#ctx0" brushRef="#br0" timeOffset="3525.693">1703 558 11976 0 0,'34'-22'1301'0'0,"-14"14"-1280"0"0,10-4 763 0 0,18 4 797 0 0,0 1 1 0 0,23 2-1582 0 0,-29 1 186 0 0,-34 4 16 0 0,2-1 185 0 0,-1 0 0 0 0,0 1 1 0 0,0 0-1 0 0,8 2-387 0 0,-9-2 87 0 0,-6 0-21 0 0,0 0-12 0 0,5 3-44 0 0,-5-3-10 0 0,-1 1 0 0 0,0-1 0 0 0,1 1 0 0 0,-1-1 0 0 0,0 1 0 0 0,0 0 0 0 0,0-1 0 0 0,1 1 0 0 0,-1 0 0 0 0,0 0 0 0 0,0 0 0 0 0,0 0 0 0 0,0 0 0 0 0,0 0 0 0 0,0 0 0 0 0,-1 0 0 0 0,1 0 0 0 0,0 0 0 0 0,-1 0 0 0 0,1 1 0 0 0,0-1 0 0 0,-1 0 0 0 0,3 6 0 0 0,-2-4 38 0 0,1 0-1 0 0,-1-1 0 0 0,0 2 0 0 0,0-1 1 0 0,0 0-1 0 0,0 0 0 0 0,-1 0 0 0 0,0 0 0 0 0,1 1 1 0 0,-1-1-1 0 0,0 0 0 0 0,0 0 0 0 0,-1 0 1 0 0,1 1-1 0 0,-1-1 0 0 0,0 0-37 0 0,1 1 128 0 0,-1-1-1 0 0,1 1 1 0 0,0-1-1 0 0,-1 1 1 0 0,2-1-1 0 0,-1 1 1 0 0,0-1-1 0 0,1 1 1 0 0,-1-1-1 0 0,1 1 1 0 0,0 0-128 0 0,0-3-40 0 0,-1 1-150 0 0,0-2 186 0 0,0 0-1 0 0,0 0 1 0 0,0 0 0 0 0,0 0 0 0 0,0 0-1 0 0,0 0 1 0 0,0 1 0 0 0,0-1 0 0 0,-1 0-1 0 0,1 0 1 0 0,0 0 0 0 0,0 0 0 0 0,0 0 0 0 0,0 1-1 0 0,0-1 1 0 0,1 0 0 0 0,-1 0 0 0 0,0 0-1 0 0,0 0 1 0 0,0 0 0 0 0,0 0 0 0 0,0 1-1 0 0,0-1 1 0 0,0 0 0 0 0,0 0 0 0 0,0 0-1 0 0,0 0 1 0 0,0 0 0 0 0,0 0 0 0 0,0 0-1 0 0,1 1 1 0 0,-1-1 0 0 0,0 0 0 0 0,0 0-1 0 0,0 0 1 0 0,0 0 0 0 0,0 0 0 0 0,0 0 0 0 0,0 0-1 0 0,1 0 1 0 0,-1 0 4 0 0,3 1 20 0 0,0 0 1 0 0,0-1-1 0 0,1 1 0 0 0,-1-1 0 0 0,0 0 1 0 0,1 0-1 0 0,-1 0 0 0 0,0 0 1 0 0,0-1-1 0 0,1 1 0 0 0,-1-1 0 0 0,0 0 1 0 0,1-1-21 0 0,3 0 34 0 0,-1-1 1 0 0,0 0 0 0 0,1 0 0 0 0,-2-1 0 0 0,1 0-1 0 0,2-2-34 0 0,10-9 106 0 0,-1-1 0 0 0,-1 0-1 0 0,7-11-105 0 0,-20 23 16 0 0,78-98 120 0 0,-77 96-146 0 0,-3 7 10 0 0,0-1 0 0 0,-1 1 0 0 0,1-1 0 0 0,0 1 0 0 0,-1-1 0 0 0,1 1 0 0 0,0-1 0 0 0,-1 1 0 0 0,1-1 0 0 0,-1 1 0 0 0,1 0 0 0 0,-1-1 0 0 0,1 1 0 0 0,2 6 4 0 0,0 0-1 0 0,-1 0 1 0 0,0 0 0 0 0,0 0 0 0 0,-1 0 0 0 0,1 1 0 0 0,-2-1-1 0 0,1 7-3 0 0,-1 13 181 0 0,-3 21-181 0 0,3-45 15 0 0,-5 70 232 0 0,-14 129 890 0 0,11-143-1322 0 0,-11 64-160 0 0,13-94 442 0 0,-1-1-1 0 0,-1 0 1 0 0,-4 7-97 0 0,8-27 23 0 0,-7 22 188 0 0,-2 0 0 0 0,-2 0 0 0 0,-1-1-211 0 0,11-20 89 0 0,0 0 0 0 0,-1 0 0 0 0,-1-1 0 0 0,1 0-1 0 0,-1 0 1 0 0,0-1 0 0 0,-1 1 0 0 0,-4 1-89 0 0,9-7 44 0 0,0 0 1 0 0,0 0-1 0 0,-1-1 1 0 0,1 1-1 0 0,0-1 1 0 0,-1 0-1 0 0,1 0 1 0 0,-1 0-1 0 0,0-1 1 0 0,1 1-1 0 0,-1-1 1 0 0,0 0-1 0 0,1 0 1 0 0,-1 0-1 0 0,1-1 1 0 0,-1 1-1 0 0,0-1 1 0 0,1 0-1 0 0,-1 0 1 0 0,1 0-1 0 0,-1 0 1 0 0,1 0-1 0 0,0-1 1 0 0,-1 0-1 0 0,1 1 1 0 0,0-1-1 0 0,0-1-44 0 0,0 0 18 0 0,0 0 0 0 0,1 0 0 0 0,-1-1 0 0 0,1 1 0 0 0,-1-1 0 0 0,1 1 0 0 0,1-1 0 0 0,-1 0 0 0 0,0 0 0 0 0,1 0 0 0 0,0 0 0 0 0,0 0 0 0 0,0 0 0 0 0,0 0 0 0 0,1 0 0 0 0,-1 0 0 0 0,1 0-18 0 0,0-1-136 0 0,0 0 1 0 0,0 0-1 0 0,0 1 1 0 0,1-1 0 0 0,0 0-1 0 0,0 1 1 0 0,0-1-1 0 0,0 1 1 0 0,1-1-1 0 0,0 1 1 0 0,0 0-1 0 0,0 0 1 0 0,0-1 0 0 0,3-2 135 0 0,7-7-1456 0 0,1-2-346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3:29.6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 10592 0 0,'0'0'818'0'0,"0"0"-407"0"0,0 0 266 0 0,0 0 174 0 0,2 1 40 0 0,20 2-219 0 0,1-1 1 0 0,0 0 0 0 0,0-2-673 0 0,9 1 929 0 0,27-1 163 0 0,66-9 108 0 0,-51-4-704 0 0,-43 7-3463 0 0,-19 3 107 0 0,4-2-3224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3:27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93 13792 0 0,'0'0'629'0'0,"1"-1"-12"0"0,5-1-330 0 0,-4 1 58 0 0,-2 1 67 0 0,5 33 780 0 0,0-11-1097 0 0,-4-6-5 0 0,-1-1 0 0 0,0 1 0 0 0,0 0 0 0 0,-2-1 0 0 0,-1 8-90 0 0,2-11 301 0 0,0 0-1 0 0,1-1 0 0 0,0 1 1 0 0,2 3-301 0 0,-1-4 80 0 0,0 0 1 0 0,-1 1-1 0 0,-1-1 1 0 0,1 0-1 0 0,-2 1-80 0 0,0 5 89 0 0,1-1-1 0 0,0 14-88 0 0,1-14 288 0 0,-1 0 0 0 0,-1 0-1 0 0,0 0-287 0 0,-3 26 482 0 0,4-29-400 0 0,-1-1 0 0 0,0 0 0 0 0,-3 9-82 0 0,2-9 65 0 0,2-8-22 0 0,-1 1-1 0 0,1-1 0 0 0,-1 1 0 0 0,0-1 0 0 0,0 1-42 0 0,-3 2-53 0 0,4-6-290 0 0,-2-7-680 0 0,2 5 977 0 0,1 1 0 0 0,-1-1 0 0 0,1 0 0 0 0,-1 1 0 0 0,1-1 0 0 0,-1 0 0 0 0,1 1 0 0 0,0-1 1 0 0,0 0-1 0 0,-1 0 0 0 0,1 1 0 0 0,0-1 0 0 0,0 0 0 0 0,0 0 46 0 0,1-13-1222 0 0,-1 11 812 0 0,1 0 1 0 0,-1 0-1 0 0,0 0 0 0 0,0 0 0 0 0,0 0 1 0 0,-1 0-1 0 0,1 1 0 0 0,-1-1 1 0 0,0-2 409 0 0,-3-13-1792 0 0</inkml:trace>
  <inkml:trace contextRef="#ctx0" brushRef="#br0" timeOffset="696.135">21 203 11312 0 0,'0'-8'178'0'0,"-1"0"0"0"0,-1-1 0 0 0,1 1 0 0 0,-2 0 0 0 0,0-4-178 0 0,1 6 88 0 0,0 1 0 0 0,0 0 1 0 0,1-1-1 0 0,0 0 0 0 0,0 1 0 0 0,0-1 0 0 0,1 0 0 0 0,0 0 0 0 0,0 1 0 0 0,0-1 0 0 0,1 0 1 0 0,0 0-89 0 0,2-4 1082 0 0,-3 7-965 0 0,0 1 1 0 0,1 0-1 0 0,-1 0 1 0 0,1-1-1 0 0,0 1 1 0 0,0 0-1 0 0,0 0 1 0 0,0 0-1 0 0,0 0 1 0 0,0 0-1 0 0,0 0 1 0 0,1 0-1 0 0,-1 1 1 0 0,1-1 0 0 0,-1 0-1 0 0,1 1 1 0 0,0-1-1 0 0,0 1 1 0 0,-1-1-1 0 0,1 1 1 0 0,0 0-1 0 0,0 0 1 0 0,2-1-118 0 0,5-2 461 0 0,0 1 1 0 0,0-1-1 0 0,1 2 0 0 0,-1-1 1 0 0,1 1-462 0 0,1 0-283 0 0,0 1 0 0 0,0 0 0 0 0,0 1 1 0 0,7 1 282 0 0,9 1 79 0 0,-1 1 0 0 0,1 2 1 0 0,-1 1-1 0 0,-1 0 0 0 0,1 2 0 0 0,-1 1 1 0 0,0 1-1 0 0,-1 1 0 0 0,3 4-79 0 0,-19-10 33 0 0,-1 0 0 0 0,0 0 1 0 0,0 1-1 0 0,-1 0 0 0 0,2 2-33 0 0,18 15 59 0 0,-22-19-40 0 0,-1-1 0 0 0,1 1-1 0 0,-1-1 1 0 0,1 1 0 0 0,-1 0-1 0 0,0 1 1 0 0,-1-1 0 0 0,1 0-1 0 0,-1 1 1 0 0,0-1 0 0 0,0 1-1 0 0,0 0 1 0 0,0 0 0 0 0,-1 0 0 0 0,0 2-19 0 0,0 0 43 0 0,0 0 0 0 0,0 1 0 0 0,-1-1 0 0 0,-1 1 0 0 0,1-1 1 0 0,-1 1-1 0 0,0-1 0 0 0,-1 0 0 0 0,0 0 0 0 0,-1 4-43 0 0,0-1 85 0 0,-1 1-1 0 0,-1-1 1 0 0,0 0-1 0 0,-1 0 1 0 0,0 1-85 0 0,4-7 27 0 0,-1-1-1 0 0,1 1 1 0 0,-1-1-1 0 0,0 0 1 0 0,0 0-1 0 0,0 0 1 0 0,0 0 0 0 0,0-1-1 0 0,-1 1 1 0 0,1-1-1 0 0,-1 0 1 0 0,1 0 0 0 0,-1 0-1 0 0,0 0 1 0 0,-2 0-27 0 0,-11 4 36 0 0,13-5-26 0 0,0 1-1 0 0,0-1 1 0 0,0 0-1 0 0,-1 0 1 0 0,1 0 0 0 0,0 0-1 0 0,-1-1 1 0 0,1 1-1 0 0,0-1 1 0 0,-1 0 0 0 0,1-1-1 0 0,0 1 1 0 0,0-1-1 0 0,-3 0-9 0 0,7 0-1 0 0,0 1 0 0 0,0 0 0 0 0,0 0 0 0 0,0 0-1 0 0,0 0 1 0 0,-1 0 0 0 0,1 0 0 0 0,0 0-1 0 0,0 0 1 0 0,0 0 0 0 0,0-1 0 0 0,0 1 0 0 0,0 0-1 0 0,0 0 1 0 0,-1 0 0 0 0,1 0 0 0 0,0 0 0 0 0,0 0-1 0 0,0 0 1 0 0,0 0 0 0 0,0 0 0 0 0,-1 0 0 0 0,1 0-1 0 0,0 0 1 0 0,0 0 0 0 0,0 0 0 0 0,0 0-1 0 0,0 0 1 0 0,0 0 0 0 0,-1 0 0 0 0,1 0 0 0 0,0 0-1 0 0,0 0 1 0 0,0 0 0 0 0,0 1 0 0 0,0-1 0 0 0,0 0-1 0 0,-1 0 1 0 0,1 0 0 0 0,0 0 0 0 0,0 0 0 0 0,0 0-1 0 0,0 0 1 0 0,0 0 0 0 0,0 0 0 0 0,0 1-1 0 0,0-1 1 0 0,0 0 0 0 0,0 0 0 0 0,0 0 0 0 0,-1 0-1 0 0,1 0 1 0 0,0 0 0 0 0,0 1 0 0 0,0-1 0 0 0,0 0-1 0 0,0 0 1 0 0,0 0 0 0 0,0 0 1 0 0,7 10-166 0 0,15 9-130 0 0,18 8 250 0 0,-20-13-50 0 0,0 0 1 0 0,8 9 95 0 0,-17-15-55 0 0,0 0 1 0 0,0-1-1 0 0,1 0 1 0 0,0-1 0 0 0,1 0-1 0 0,1 0 55 0 0,14 6-224 0 0,-22-9 298 0 0,1 0-1 0 0,-1 0 0 0 0,1-1 1 0 0,0 0-1 0 0,0 0 1 0 0,0-1-1 0 0,0 1 1 0 0,0-2-1 0 0,0 1 1 0 0,0-1-1 0 0,0 0 0 0 0,0 0 1 0 0,1-1-1 0 0,-1 0 1 0 0,0 0-1 0 0,0-1 1 0 0,-1 0-1 0 0,1 0 1 0 0,0-1-1 0 0,-1 1 0 0 0,1-2 1 0 0,-1 1-1 0 0,3-2-73 0 0,-5 2 14 0 0,0 1-7 0 0,-1 0 0 0 0,1 0 1 0 0,-1-1-1 0 0,1 0 0 0 0,-1 0 1 0 0,0 1-1 0 0,0-2 0 0 0,0 0-7 0 0,23-30-1464 0 0,-26 33 1409 0 0,2-2-55 0 0,9 2-47 0 0,-10 1 153 0 0,0 1 1 0 0,0-1 0 0 0,0 1 0 0 0,0-1-1 0 0,0 1 1 0 0,0 0 0 0 0,-1 0-1 0 0,1-1 1 0 0,0 1 0 0 0,0 0-1 0 0,-1 0 1 0 0,1 0 0 0 0,-1 0 0 0 0,1 0-1 0 0,-1 0 1 0 0,1 0 3 0 0,3 5-1 0 0,1 0-2 0 0,0-1-1 0 0,-1 1 0 0 0,0 0 0 0 0,0 0 1 0 0,2 6 3 0 0,6 9 374 0 0,3 5 1140 0 0,-14-25-1440 0 0,1 0-14 0 0,5 2-48 0 0,0-5-30 0 0,-6 1-79 0 0,1-1 1 0 0,-1 1 0 0 0,0 0 0 0 0,0-1 0 0 0,1 1 0 0 0,-1-1-1 0 0,0 0 1 0 0,-1 1 0 0 0,1-1 0 0 0,0 0 0 0 0,0 1 0 0 0,-1-1-1 0 0,1 0 1 0 0,-1 0 0 0 0,1 0 0 0 0,-1-1 96 0 0,2-31-3815 0 0,-2 29 3473 0 0,1-16-1623 0 0</inkml:trace>
  <inkml:trace contextRef="#ctx0" brushRef="#br0" timeOffset="954.097">879 300 13824 0 0,'-3'-8'674'0'0,"2"5"-612"0"0,0 0 0 0 0,0 1 0 0 0,0-1 0 0 0,0 0 0 0 0,-1 1-1 0 0,1-1 1 0 0,-1 1 0 0 0,1-1 0 0 0,-1 1 0 0 0,0 0 0 0 0,0 0 0 0 0,0 0-1 0 0,0 0 1 0 0,-1 0 0 0 0,0-1-62 0 0,2 3 470 0 0,1 0 157 0 0,0 0 33 0 0,0 0-56 0 0,0 0-252 0 0,0 0-109 0 0,0 0-19 0 0,1 1-211 0 0,0 0-1 0 0,0 0 1 0 0,0 0-1 0 0,0 0 1 0 0,0 0-1 0 0,1 0 1 0 0,-1 0 0 0 0,0 0-1 0 0,1-1 1 0 0,0 1-13 0 0,3 3-18 0 0,0 0-255 0 0,0 0 0 0 0,0 0 0 0 0,0 1 1 0 0,0 0-1 0 0,-1 0 0 0 0,0 1 273 0 0,3 6-845 0 0</inkml:trace>
  <inkml:trace contextRef="#ctx0" brushRef="#br0" timeOffset="1253.438">1073 547 10944 0 0,'0'0'497'0'0,"1"0"-8"0"0,0 0-384 0 0,0-1-1 0 0,0 1 1 0 0,0 0-1 0 0,0 0 1 0 0,0-1-1 0 0,0 1 0 0 0,0 0 1 0 0,-1-1-1 0 0,1 1 1 0 0,0-1-1 0 0,0 0 1 0 0,0 1-1 0 0,0-1 0 0 0,-1 0 1 0 0,1 1-1 0 0,0-1 1 0 0,-1 0-1 0 0,1 0 1 0 0,0 1-1 0 0,-1-1 1 0 0,1 0-1 0 0,-1 0 0 0 0,1 0 1 0 0,-1 0-1 0 0,0-1-104 0 0,1 1 155 0 0,0-1 0 0 0,0 0 0 0 0,-1 0 0 0 0,1 1 0 0 0,-1-1 0 0 0,0 0 0 0 0,1 0 0 0 0,-1 0 0 0 0,0 0 0 0 0,0 0 0 0 0,0 0-155 0 0,-1-2 207 0 0,1 0-1 0 0,-1-1 1 0 0,1 1 0 0 0,0-1-1 0 0,1 1 1 0 0,-1 0 0 0 0,1-1-1 0 0,0 1 1 0 0,0 0-1 0 0,0 0 1 0 0,0-1 0 0 0,3-2-207 0 0,-2 0 98 0 0,2 1 1 0 0,-1-1-1 0 0,1 1 1 0 0,0 0-1 0 0,0 0 1 0 0,0 1-1 0 0,4-4-98 0 0,-4 6 23 0 0,0 0-1 0 0,0 0 1 0 0,0 0-1 0 0,0 1 0 0 0,1 0 1 0 0,-1 0-1 0 0,1 0 1 0 0,-1 0-1 0 0,1 1 0 0 0,0-1 1 0 0,0 1-1 0 0,0 1 1 0 0,0-1-1 0 0,0 1 0 0 0,-1-1 1 0 0,1 1-1 0 0,0 1 1 0 0,0-1-1 0 0,0 1 0 0 0,2 0-22 0 0,-4 1-3 0 0,1-1-1 0 0,-1 1 0 0 0,1 0 0 0 0,-1 0 0 0 0,0 0 1 0 0,0 0-1 0 0,0 1 0 0 0,0-1 0 0 0,0 1 0 0 0,-1 0 0 0 0,1 0 1 0 0,-1 0-1 0 0,0 0 0 0 0,0 0 0 0 0,0 0 0 0 0,2 4 4 0 0,2 8 50 0 0,1 0 0 0 0,-2 0-1 0 0,2 8-49 0 0,0-1 44 0 0,2 17 28 0 0,-3-13-195 0 0,-5-22 124 0 0,-1-1-1 0 0,1 1 0 0 0,0-1 0 0 0,-1 1 1 0 0,2-1-1 0 0,-1 0 0 0 0,0 1 0 0 0,1-1 1 0 0,-1 0-1 0 0,1 0 0 0 0,0 0 0 0 0,2 2 0 0 0,-3-4-8 0 0,-1-1 0 0 0,1 0 0 0 0,0 1 0 0 0,-1-1-1 0 0,1 0 1 0 0,0 0 0 0 0,-1 1 0 0 0,1-1 0 0 0,0 0 0 0 0,0 0-1 0 0,-1 0 1 0 0,1 0 0 0 0,0 0 0 0 0,-1 0 0 0 0,1 0 0 0 0,0 0-1 0 0,0 0 1 0 0,-1-1 0 0 0,1 1 0 0 0,0 0 0 0 0,-1 0-1 0 0,1-1 9 0 0,12-4-1304 0 0,-3-1 128 0 0</inkml:trace>
  <inkml:trace contextRef="#ctx0" brushRef="#br0" timeOffset="1620.123">1731 292 13824 0 0,'0'0'629'0'0,"-1"1"-12"0"0,-17 11-189 0 0,2 0 0 0 0,0 1 0 0 0,0 1 0 0 0,1 0 0 0 0,-3 5-428 0 0,-6 8 170 0 0,13-15 23 0 0,0 0 0 0 0,1 1 0 0 0,0 0-1 0 0,-5 10-192 0 0,-11 17 873 0 0,20-31-792 0 0,-1 0 1 0 0,1 1-1 0 0,0 0 1 0 0,1 0-1 0 0,-1 5-81 0 0,2-8 0 0 0,2-4 38 0 0,1-2 154 0 0,20-16 710 0 0,15-20-456 0 0,-16 19-144 0 0,-15 13-329 0 0,0 0 0 0 0,0 0-1 0 0,1 0 1 0 0,-1 1 0 0 0,1-1-1 0 0,-1 1 1 0 0,1 0 0 0 0,0 0-1 0 0,0 0 1 0 0,0 0 0 0 0,0 0-1 0 0,0 1 1 0 0,1 0 0 0 0,-1 0-1 0 0,0 0 1 0 0,3 0 27 0 0,-3 1-68 0 0,0 1 0 0 0,0-1 0 0 0,0 0-1 0 0,0 1 1 0 0,0 0 0 0 0,0 0 0 0 0,-1 0 0 0 0,1 0 0 0 0,0 1 0 0 0,0-1 0 0 0,-1 1-1 0 0,1 0 1 0 0,-1 0 0 0 0,0 0 0 0 0,1 1 0 0 0,-1-1 0 0 0,0 1 0 0 0,0 0-1 0 0,2 3 69 0 0,4 4 20 0 0,0 0 0 0 0,-1 1 0 0 0,0 0 0 0 0,-1 1-1 0 0,-1 0 1 0 0,1 0 0 0 0,-2 0 0 0 0,0 1-1 0 0,0-1 1 0 0,-1 1 0 0 0,1 10-20 0 0,4 21 535 0 0,-3 1-1 0 0,1 36-534 0 0,-7-64 282 0 0,0 0 0 0 0,-3 16-282 0 0,0-9 233 0 0,2-17-152 0 0,0 0-1 0 0,0 0 0 0 0,-1 0 1 0 0,0 0-1 0 0,0 0 0 0 0,-1 0 1 0 0,0-1-1 0 0,0 1 1 0 0,0-1-1 0 0,-1 0 0 0 0,-1 2-80 0 0,3-6 51 0 0,0 0 0 0 0,1 1 0 0 0,-1-1 0 0 0,0 0 0 0 0,0 0 0 0 0,0 0 0 0 0,-1-1-1 0 0,1 1 1 0 0,0 0 0 0 0,-1-1 0 0 0,1 0 0 0 0,-1 1 0 0 0,1-1 0 0 0,-1 0 0 0 0,0 0 0 0 0,1 0 0 0 0,-1-1-1 0 0,0 1 1 0 0,0-1 0 0 0,1 1 0 0 0,-1-1 0 0 0,0 0 0 0 0,0 0 0 0 0,0 0 0 0 0,1-1 0 0 0,-1 1-1 0 0,0-1 1 0 0,0 1 0 0 0,-1-2-51 0 0,-7-1 101 0 0,-1-2 0 0 0,1 0 0 0 0,0 0 0 0 0,1-1 0 0 0,-1 0 0 0 0,1-1 0 0 0,0 0 0 0 0,1 0 0 0 0,-1-1 0 0 0,-2-4-101 0 0,9 8-141 0 0,1 0 0 0 0,-1 1 0 0 0,1-1 0 0 0,0 0 0 0 0,0 0 1 0 0,0 0-1 0 0,1 0 0 0 0,0 0 0 0 0,-1-1 0 0 0,1 1 0 0 0,1 0 1 0 0,-1-1-1 0 0,1 1 0 0 0,0-1 0 0 0,0 1 0 0 0,0 0 0 0 0,0-1 0 0 0,1 1 1 0 0,0-3 140 0 0,5-10-2030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3:29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17 15576 0 0,'0'0'712'0'0,"0"0"-15"0"0,0 2-447 0 0,1 46 140 0 0,3 4-390 0 0,-2 0 752 0 0,2 10-82 0 0,-1-22-70 0 0,-1-1 0 0 0,-3 1 0 0 0,-2 9-600 0 0,0 41 592 0 0,3-67-571 0 0,0 1-19 0 0,0 1-1 0 0,-3 8-1 0 0,2-10 0 0 0,1-16 0 0 0,-2-4-14 0 0,1-3-66 0 0,-8-16-1970 0 0,-5-22-1720 0 0,6 12 1821 0 0</inkml:trace>
  <inkml:trace contextRef="#ctx0" brushRef="#br0" timeOffset="378.535">0 25 13824 0 0,'0'0'314'0'0,"0"0"46"0"0,0 0 22 0 0,0 0-50 0 0,10-11-208 0 0,-8 9 42 0 0,0 1 1 0 0,0-1 0 0 0,0 1-1 0 0,1 0 1 0 0,-1 0 0 0 0,0 0-1 0 0,1 0 1 0 0,-1 0 0 0 0,1 0 0 0 0,-1 1-1 0 0,1-1 1 0 0,0 1 0 0 0,-1 0-1 0 0,1-1 1 0 0,-1 1 0 0 0,3 1-167 0 0,6 0 268 0 0,1 0 1 0 0,-1 1 0 0 0,4 1-269 0 0,-1 0 197 0 0,18 5-49 0 0,-2 0 1 0 0,1 2-1 0 0,24 12-148 0 0,-2 3-36 0 0,32 21 36 0 0,-72-38 77 0 0,0 0 0 0 0,-1 1 0 0 0,0 0 0 0 0,0 1 0 0 0,2 4-77 0 0,-8-8 147 0 0,0 1 0 0 0,0 0-1 0 0,-1 0 1 0 0,1 1-1 0 0,-2 0 1 0 0,1 0-1 0 0,-1 0 1 0 0,-1 0-1 0 0,1 3-146 0 0,6 14 192 0 0,-5-12-436 0 0,-1 0-1 0 0,3 12 245 0 0,-6-20-12 0 0,0 0-1 0 0,-1 1 1 0 0,1-1 0 0 0,-1 1-1 0 0,-1-1 1 0 0,1 1 0 0 0,-1-1 0 0 0,0 1-1 0 0,0 0 13 0 0,0 0 33 0 0,-1 1-1 0 0,1-1 0 0 0,-1 0 1 0 0,-1 1-1 0 0,1-1 0 0 0,-1 0 1 0 0,0 0-1 0 0,-1 0 1 0 0,1-1-1 0 0,-1 1 0 0 0,0-1 1 0 0,-1 0-1 0 0,1 0 0 0 0,-1-1 1 0 0,0 1-1 0 0,0-1 0 0 0,0 0 1 0 0,-1 0-1 0 0,-1 1-32 0 0,-13 5 82 0 0,0-1 0 0 0,-4 1-82 0 0,0 0 201 0 0,13-6-69 0 0,0-1-1 0 0,0 0 1 0 0,0-1 0 0 0,-7 1-132 0 0,-26 6 447 0 0,32-5-364 0 0,-2-2 0 0 0,1 0 0 0 0,0 0 0 0 0,0-1 0 0 0,-1-1 0 0 0,1 0 0 0 0,-6-2-83 0 0,-13-2-838 0 0,-1-1 1 0 0,-12-6 837 0 0,38 9-686 0 0,0 0-1 0 0,0 0 0 0 0,0-1 1 0 0,-2-1 686 0 0,2-2-6825 0 0</inkml:trace>
  <inkml:trace contextRef="#ctx0" brushRef="#br0" timeOffset="6189.681">983 344 10136 0 0,'0'0'464'0'0,"0"0"-10"0"0,-9-10-276 0 0,7 7 72 0 0,0 0 1 0 0,1 1 0 0 0,-1-1 0 0 0,0 1-1 0 0,-1-1 1 0 0,1 1 0 0 0,0 0 0 0 0,0 0-1 0 0,-1 0 1 0 0,0 0 0 0 0,1 0 0 0 0,-1 1-1 0 0,0-1 1 0 0,0 1 0 0 0,1 0 0 0 0,-1 0-1 0 0,0 0 1 0 0,-1 0 0 0 0,1 0 0 0 0,0 1-1 0 0,0-1 1 0 0,0 1 0 0 0,0 0 0 0 0,0 0 0 0 0,0 0-1 0 0,-1 0 1 0 0,1 1 0 0 0,0-1-251 0 0,-12 5 642 0 0,0 1 0 0 0,0 0 0 0 0,-11 7-642 0 0,20-10 50 0 0,0 1-1 0 0,-1 1 0 0 0,1-1 1 0 0,1 1-1 0 0,-1 0 0 0 0,1 0 1 0 0,0 0-1 0 0,0 1 0 0 0,-1 2-49 0 0,-2 2 37 0 0,4-5-27 0 0,0 0 1 0 0,1 1 0 0 0,0-1 0 0 0,-2 4-11 0 0,4-8 0 0 0,1 1 0 0 0,-1-1 0 0 0,1 1 0 0 0,-1-1 0 0 0,1 1 0 0 0,-1-1 0 0 0,1 1 0 0 0,0 0 0 0 0,0-1 0 0 0,0 1 0 0 0,0 0 0 0 0,0-1 0 0 0,0 1 0 0 0,1 0 0 0 0,-1-1 0 0 0,0 1 0 0 0,1 0 0 0 0,-1-1 0 0 0,1 2 0 0 0,1 1 0 0 0,0 0 0 0 0,-1 0 0 0 0,1 0 0 0 0,-1 0 0 0 0,0 3 0 0 0,0-5 0 0 0,0 0 0 0 0,0 0 1 0 0,0 0-1 0 0,0 0 0 0 0,0 0 0 0 0,0 0 0 0 0,1-1 0 0 0,-1 1 0 0 0,1 0 0 0 0,-1-1 0 0 0,1 1 0 0 0,0-1 0 0 0,-1 0 0 0 0,2 1 0 0 0,29 18 349 0 0,-25-17-131 0 0,-3-1-209 0 0,0 0 0 0 0,1-1 0 0 0,-1 1 0 0 0,0-1-1 0 0,1 0 1 0 0,-1-1 0 0 0,1 1 0 0 0,-1-1-1 0 0,1 0 1 0 0,-1 0 0 0 0,1 0 0 0 0,-1 0 0 0 0,3-1-9 0 0,6-2-55 0 0,-1 1 0 0 0,1-2 0 0 0,12-4 55 0 0,-22 7 11 0 0,0 0 1 0 0,0-1 0 0 0,0 1 0 0 0,0-1-1 0 0,0 0 1 0 0,0 0 0 0 0,-1 0 0 0 0,1 0-1 0 0,-1 0 1 0 0,1-1 0 0 0,-1 1 0 0 0,0-1-1 0 0,0 0 1 0 0,0 1 0 0 0,0-1 0 0 0,0 0-1 0 0,-1 0 1 0 0,0 0 0 0 0,1 0 0 0 0,-1-1-1 0 0,0 1 1 0 0,0 0 0 0 0,-1 0-1 0 0,1-1 1 0 0,-1 1 0 0 0,1 0 0 0 0,-1-1-1 0 0,0 1 1 0 0,-1-1 0 0 0,1 1 0 0 0,0 0-12 0 0,-1-2 5 0 0,-1 1 0 0 0,1 0 1 0 0,0 0-1 0 0,-1 0 1 0 0,0 0-1 0 0,0 0 1 0 0,0 0-1 0 0,-1 1 0 0 0,1-1 1 0 0,-1 1-1 0 0,0-1 1 0 0,0 1-1 0 0,0 0 0 0 0,0 0 1 0 0,-1 1-1 0 0,1-1 1 0 0,-1 0-1 0 0,1 1 0 0 0,-4-1-5 0 0,1-1-115 0 0,-19-10 65 0 0,21 12 276 0 0,1 0-1274 0 0,1 1-5622 0 0,2 1 624 0 0</inkml:trace>
  <inkml:trace contextRef="#ctx0" brushRef="#br0" timeOffset="6688.122">1127 330 11976 0 0,'0'0'266'0'0,"0"0"44"0"0,-6 15 415 0 0,5-12-689 0 0,1 0 1 0 0,-1 0-1 0 0,1 1 1 0 0,0-1-1 0 0,0 0 1 0 0,1 1-1 0 0,-1-1 1 0 0,0 0-1 0 0,1 0-36 0 0,0 2 255 0 0,0 0 1 0 0,-1 0-1 0 0,0 0 0 0 0,0 0 0 0 0,0 1-255 0 0,-2 4 85 0 0,1 0-1 0 0,1 0 1 0 0,0 0 0 0 0,0 0-1 0 0,1 2-84 0 0,-1-10 25 0 0,0 0-1 0 0,0 1 0 0 0,1-1 1 0 0,-1 0-1 0 0,1 0 0 0 0,0 0 1 0 0,-1 1-1 0 0,1-1 0 0 0,0 0 1 0 0,0 0-1 0 0,0 0 1 0 0,1 0-1 0 0,-1-1 0 0 0,0 1 1 0 0,1 0-1 0 0,-1 0 0 0 0,1-1 1 0 0,0 1-1 0 0,0-1 0 0 0,-1 1 1 0 0,1-1-1 0 0,0 0 0 0 0,0 0 1 0 0,1 1-25 0 0,0-2 84 0 0,0 0 1 0 0,0-1 0 0 0,0 1-1 0 0,0-1 1 0 0,0 1-1 0 0,-1-1 1 0 0,1 0-1 0 0,0 0 1 0 0,-1 0-1 0 0,1-1 1 0 0,0 1-1 0 0,0-1-84 0 0,17-18 304 0 0,-11 12-243 0 0,-1 0 0 0 0,1 0 0 0 0,5-8-61 0 0,20-19-7 0 0,-33 33 7 0 0,1 1 0 0 0,0-1 0 0 0,-1 0 0 0 0,0 0 0 0 0,0 0 0 0 0,1 0 0 0 0,-1 0 0 0 0,0 0 0 0 0,0 0 0 0 0,0-2 0 0 0,4-7 0 0 0,-2 8-20 0 0,-3 3 13 0 0,1 0 0 0 0,-1 0-1 0 0,0 0 1 0 0,1 0 0 0 0,-1 0 0 0 0,1 0-1 0 0,-1 0 1 0 0,0 0 0 0 0,1 0-1 0 0,-1 0 1 0 0,1 0 0 0 0,-1 1-1 0 0,0-1 1 0 0,1 0 0 0 0,-1 0-1 0 0,0 0 1 0 0,1 1 0 0 0,-1-1-1 0 0,0 0 1 0 0,1 1 0 0 0,-1-1-1 0 0,0 0 1 0 0,1 0 0 0 0,-1 1-1 0 0,0-1 1 0 0,0 1 7 0 0,7 7-62 0 0,28 75-148 0 0,-31-77 194 0 0,0 0-1 0 0,1-1 1 0 0,0 1 0 0 0,0-1-1 0 0,0 0 1 0 0,7 5 16 0 0,-11-9-9 0 0,1 1 7 0 0,0-1-9 0 0,12 5 81 0 0,-11-5 20 0 0,1 0-1 0 0,-1 1 1 0 0,1-1-1 0 0,-1-1 1 0 0,1 1-1 0 0,-1 0 0 0 0,1-1 1 0 0,0 0-1 0 0,-1 0 1 0 0,1 0-1 0 0,0 0 1 0 0,-1-1-1 0 0,1 1 0 0 0,0-1 1 0 0,-1 0-1 0 0,1 0 1 0 0,-1 0-1 0 0,1 0 1 0 0,-1-1-1 0 0,0 0 0 0 0,0 1 1 0 0,1-1-1 0 0,-1 0 1 0 0,0-1-1 0 0,-1 1 1 0 0,1 0-1 0 0,0-1 0 0 0,1-2-89 0 0,-1 2 117 0 0,0-1-1 0 0,-1 0 0 0 0,0 1 1 0 0,1-1-1 0 0,-1 0 0 0 0,-1 0 1 0 0,1 0-1 0 0,-1-1 0 0 0,1 1 1 0 0,-1 0-1 0 0,0-1 0 0 0,0-2-116 0 0,-1-1 77 0 0,0 0-1 0 0,-1-1 1 0 0,0 1-1 0 0,0 0 1 0 0,-1 0-1 0 0,-1-4-76 0 0,0 1 28 0 0,-1 0 0 0 0,0 0 0 0 0,-2-1-28 0 0,-8-21-65 0 0,2 9-549 0 0,11 23-548 0 0,1 0-3607 0 0,0-4-1547 0 0</inkml:trace>
  <inkml:trace contextRef="#ctx0" brushRef="#br0" timeOffset="7155.518">1672 308 10568 0 0,'1'8'505'0'0,"0"-3"-411"0"0,1 0 0 0 0,1 0 0 0 0,-1 0 0 0 0,1 0 0 0 0,0 0 0 0 0,0-1 0 0 0,2 3-94 0 0,7 12 50 0 0,-8-12 222 0 0,1 0 1 0 0,-2 1-1 0 0,1 0 0 0 0,-1 0 0 0 0,0 0 1 0 0,0 0-1 0 0,-1 0 0 0 0,-1 0 1 0 0,2 9-273 0 0,-2 7 720 0 0,0-20-571 0 0,0-1 0 0 0,-1 1 0 0 0,0-1 0 0 0,0 1 0 0 0,0 0 0 0 0,-1-1 0 0 0,1 1 0 0 0,-1 0 0 0 0,1-1 0 0 0,-1 1 0 0 0,-1 1-149 0 0,2-4 288 0 0,0-1-32 0 0,0 0-130 0 0,0 0 2 0 0,0 0 181 0 0,-2-1 219 0 0,2 1-517 0 0,0 0 1 0 0,0 0-1 0 0,0 0 0 0 0,0 0 1 0 0,0 0-1 0 0,0 0 0 0 0,0 0 0 0 0,0 0 1 0 0,0 0-1 0 0,-1 0 0 0 0,1 0 1 0 0,0-1-1 0 0,0 1 0 0 0,0 0 1 0 0,0 0-1 0 0,0 0 0 0 0,0 0 0 0 0,0 0 1 0 0,0 0-1 0 0,0 0 0 0 0,0 0 1 0 0,0 0-1 0 0,0 0 0 0 0,0 0 0 0 0,-1 0 1 0 0,1 0-1 0 0,0-1 0 0 0,0 1 1 0 0,0 0-1 0 0,0 0 0 0 0,0 0 0 0 0,0 0 1 0 0,0 0-1 0 0,0 0 0 0 0,0 0 1 0 0,0 0-1 0 0,0 0 0 0 0,0-1 0 0 0,0 1 1 0 0,0 0-1 0 0,0 0 0 0 0,0 0 1 0 0,0 0-1 0 0,0 0 0 0 0,0 0 1 0 0,0 0-1 0 0,0 0 0 0 0,1 0 0 0 0,-1-1-11 0 0,0-1 38 0 0,1 0-1 0 0,0-1 1 0 0,-1 1-1 0 0,1 0 1 0 0,-1-1-1 0 0,0 1 1 0 0,0-1-1 0 0,0 1 1 0 0,0-1-1 0 0,0 1 0 0 0,-1-1-37 0 0,1-2 30 0 0,-1-1-1 0 0,1 1 0 0 0,0-1 0 0 0,1 0 1 0 0,-1 1-1 0 0,1-1 0 0 0,0 1 0 0 0,1-2-29 0 0,1-11 38 0 0,-1 12-44 0 0,0 1-1 0 0,0 0 0 0 0,0 0 0 0 0,1 0 0 0 0,0 0 0 0 0,0 1 0 0 0,0-1 1 0 0,0 1-1 0 0,1 0 0 0 0,0 0 0 0 0,0 0 0 0 0,0 0 0 0 0,0 1 0 0 0,2-2 7 0 0,-3 3-20 0 0,1 0-1 0 0,-1 1 1 0 0,0-1 0 0 0,0 1-1 0 0,1-1 1 0 0,-1 1-1 0 0,1 1 1 0 0,-1-1-1 0 0,1 0 1 0 0,-1 1-1 0 0,1-1 1 0 0,-1 1-1 0 0,4 0 21 0 0,5 1-33 0 0,0 1 0 0 0,-1 0 0 0 0,6 2 33 0 0,-8-2 27 0 0,-4 0 31 0 0,1 0-1 0 0,-1 0 1 0 0,0 1 0 0 0,1-1 0 0 0,-1 1 0 0 0,-1 1 0 0 0,3 1-58 0 0,6 3-19 0 0,15 15-108 0 0,-13-8-83 0 0,-14-15 201 0 0,0 1 0 0 0,0 0 0 0 0,0 0 0 0 0,-1 0 0 0 0,1 0 0 0 0,0 0 0 0 0,-1 0 0 0 0,1 0 0 0 0,-1 0 0 0 0,1 0 0 0 0,-1 0 0 0 0,1 1 0 0 0,-1-1 0 0 0,0 0 0 0 0,1 0 9 0 0,-1 1 0 0 0,0-1 0 0 0,1 1 0 0 0,-1-1 0 0 0,1 0 0 0 0,-1 1 0 0 0,1-1 0 0 0,0 0 0 0 0,-1 1 0 0 0,1-1 0 0 0,0 0 0 0 0,0 1 0 0 0,7 5-19 0 0,-8-7 28 0 0,1 1-1 0 0,0-1 0 0 0,-1 1 1 0 0,1-1-1 0 0,-1 1 0 0 0,1 0 1 0 0,0-1-1 0 0,-1 1 1 0 0,1 0-1 0 0,-1-1 0 0 0,0 1 1 0 0,1 0-1 0 0,-1 0 1 0 0,0-1-1 0 0,1 1 0 0 0,-1 0 1 0 0,0 0-1 0 0,0 0 1 0 0,1 0-1 0 0,-1-1 0 0 0,0 1 1 0 0,0 0-1 0 0,0 0 0 0 0,0 0 1 0 0,0 0-1 0 0,-1-1 1 0 0,1 1-1 0 0,0 0 0 0 0,0 1-8 0 0,0-1-87 0 0,-1 0 0 0 0,1 0 0 0 0,0 0-1 0 0,-1 0 1 0 0,1 0 0 0 0,-1 0 0 0 0,1 0-1 0 0,-1-1 1 0 0,1 1 0 0 0,-1 0-1 0 0,0 0 1 0 0,1 0 0 0 0,-1 0 0 0 0,0-1-1 0 0,0 1 1 0 0,0 0 0 0 0,1-1 0 0 0,-1 1-1 0 0,0-1 1 0 0,0 1 0 0 0,0-1 0 0 0,0 1-1 0 0,0-1 1 0 0,0 1 0 0 0,0-1 0 0 0,-1 0 87 0 0,-4 3-317 0 0,-6 5-665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3:37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322 147 3224 0 0,'1'-1'143'0'0,"7"-4"-63"0"0,-7 5-75 0 0,0-1 0 0 0,0 1 1 0 0,0-1-1 0 0,-1 1 0 0 0,1-1 0 0 0,0 0 1 0 0,0 0-1 0 0,0 0 0 0 0,0 1 0 0 0,-1-1 0 0 0,1 0 1 0 0,0 0-1 0 0,-1 0 0 0 0,1 0 0 0 0,-1 0 1 0 0,1 0-1 0 0,0-1-5 0 0,0-1 336 0 0,0 1 0 0 0,0 0-1 0 0,0 0 1 0 0,1-1 0 0 0,-1 1 0 0 0,1 0 0 0 0,0 0-1 0 0,-1 0 1 0 0,1 0 0 0 0,0 1 0 0 0,0-1 0 0 0,1 0-336 0 0,-1 1 285 0 0,0 0 1 0 0,-1-1 0 0 0,1 1 0 0 0,-1 0 0 0 0,1-1 0 0 0,-1 1 0 0 0,0-1 0 0 0,1 1 0 0 0,-1-1-1 0 0,0 0 1 0 0,0 1 0 0 0,0-1 0 0 0,0 0 0 0 0,0 0 0 0 0,-1 0 0 0 0,1 0 0 0 0,-1 0 0 0 0,1 0-286 0 0,1-10 1468 0 0,-2 11-1367 0 0,0 1-1 0 0,1-1 1 0 0,-1 0 0 0 0,0 0 0 0 0,0 0 0 0 0,0 1-1 0 0,1-1 1 0 0,-1 0 0 0 0,0 0 0 0 0,0 0 0 0 0,0 0-1 0 0,0 0 1 0 0,-1 0 0 0 0,1 1 0 0 0,0-1 0 0 0,0 0-1 0 0,0 0 1 0 0,-1 0 0 0 0,1 1 0 0 0,0-1 0 0 0,-1 0-1 0 0,1 0 1 0 0,-1 0 0 0 0,1 1 0 0 0,-1-1 0 0 0,1 0-1 0 0,-1 1 1 0 0,1-1 0 0 0,-1 1 0 0 0,0-1 0 0 0,1 0-1 0 0,-1 1 1 0 0,0 0 0 0 0,0-1 0 0 0,1 1 0 0 0,-1-1-1 0 0,0 1 1 0 0,0-1-101 0 0,-6-1 183 0 0,0 0-1 0 0,0 0 1 0 0,-1 0-1 0 0,1 1 1 0 0,0 0-1 0 0,-1 1 1 0 0,1-1 0 0 0,0 2-1 0 0,-1-1 1 0 0,1 1-1 0 0,0 0 1 0 0,-2 0-183 0 0,-10 3 268 0 0,-1 1 1 0 0,1 1-1 0 0,-15 6-268 0 0,28-9 10 0 0,1 0 0 0 0,0 0 0 0 0,0 0-1 0 0,0 1 1 0 0,1-1 0 0 0,-4 5-10 0 0,3-3-16 0 0,-1-1-1 0 0,1 0 1 0 0,-1 0-1 0 0,-1 1 17 0 0,6-4 0 0 0,-1-1 0 0 0,0 1 0 0 0,0 0 0 0 0,1 0 0 0 0,-1 0 0 0 0,1 0 0 0 0,-1 0 0 0 0,1 0 0 0 0,-1 0 0 0 0,1 0 0 0 0,0 0 0 0 0,-1 1 0 0 0,1-1 0 0 0,0 1 0 0 0,0-1 0 0 0,0 1 0 0 0,0-1 0 0 0,0 1 0 0 0,0 0 0 0 0,1-1 0 0 0,-1 1 0 0 0,0 0 0 0 0,1 0 0 0 0,-8 12 25 0 0,7-14-16 0 0,0 1 0 0 0,1-1 0 0 0,-1 1 0 0 0,1 0 0 0 0,-1-1 0 0 0,1 1 0 0 0,-1 0 0 0 0,1 0 0 0 0,-1-1 0 0 0,1 1 0 0 0,0 0 0 0 0,-1 0 0 0 0,1 0-1 0 0,0-1 1 0 0,0 1 0 0 0,0 0 0 0 0,0 0 0 0 0,-1 0 0 0 0,1 0 0 0 0,0 0 0 0 0,0-1 0 0 0,1 1 0 0 0,-1 0 0 0 0,0 0 0 0 0,0 0 0 0 0,0 0 0 0 0,1-1 0 0 0,-1 1 0 0 0,0 0 0 0 0,1 0 0 0 0,-1 0 0 0 0,0-1 0 0 0,1 1 0 0 0,0 0-9 0 0,9 14 108 0 0,-7-9-113 0 0,1 0 0 0 0,0-1 1 0 0,0 1-1 0 0,0-1 0 0 0,1 0 1 0 0,0 0-1 0 0,0-1 0 0 0,4 4 5 0 0,151 94-1920 0 0,-140-89 1941 0 0,16 10 194 0 0,30 24-215 0 0,-31-16 838 0 0,-33-28-760 0 0,1 0 0 0 0,-1-1 0 0 0,0 1 1 0 0,0 0-1 0 0,0 0 0 0 0,0 0 1 0 0,-1 0-1 0 0,1 0 0 0 0,-1 0 1 0 0,0 1-1 0 0,1 1-78 0 0,-2-4 2 0 0,0 0-1 0 0,0 0 1 0 0,0 0 0 0 0,0 0-1 0 0,0 1 1 0 0,0-1 0 0 0,0 0 0 0 0,0 0-1 0 0,0 0 1 0 0,-1 0 0 0 0,1 0-1 0 0,0 0 1 0 0,-1 0 0 0 0,1 0-1 0 0,-1 0 1 0 0,1 0 0 0 0,-1 0-1 0 0,0 0 1 0 0,1-1 0 0 0,-2 2-2 0 0,1 0 0 0 0,-1-1 0 0 0,0 1-1 0 0,-1 0 1 0 0,1-1 0 0 0,0 1 0 0 0,0-1 0 0 0,-1 0 0 0 0,-1 1 0 0 0,-5 1 10 0 0,1 0 1 0 0,-1-1 0 0 0,0 0 0 0 0,-5 0-11 0 0,-19 1 489 0 0,0-2 0 0 0,1-1 0 0 0,-6-2-489 0 0,8 0 282 0 0,1 1-300 0 0,1-2 0 0 0,-1 0 0 0 0,1-2 0 0 0,0-2 0 0 0,-4-2 18 0 0,26 7-131 0 0,1-1 1 0 0,0 0-1 0 0,0 0 1 0 0,0 0-1 0 0,1 0 1 0 0,-1-1-1 0 0,0-1 131 0 0,-8-5-380 0 0,13 10 338 0 0,-1-1-1 0 0,1 1 0 0 0,0 0 0 0 0,-1-1 1 0 0,1 1-1 0 0,0 0 0 0 0,-1-1 0 0 0,1 1 1 0 0,0-1-1 0 0,0 1 0 0 0,-1 0 1 0 0,1-1-1 0 0,0 1 0 0 0,0-1 0 0 0,0 1 1 0 0,0 0-1 0 0,-1-1 0 0 0,1 1 0 0 0,0-1 1 0 0,0 1-1 0 0,0-1 0 0 0,0 1 1 0 0,0-1-1 0 0,0 1 0 0 0,0-1 0 0 0,0 1 1 0 0,1-1-1 0 0,-1 1 0 0 0,0 0 0 0 0,0-1 1 0 0,0 1-1 0 0,0-1 0 0 0,0 1 0 0 0,1-1 1 0 0,-1 1-1 0 0,0 0 0 0 0,1-1 1 0 0,-1 1-1 0 0,0 0 0 0 0,0-1 43 0 0,4-7-1571 0 0</inkml:trace>
  <inkml:trace contextRef="#ctx0" brushRef="#br0" timeOffset="320.253">638 230 10568 0 0,'0'0'233'0'0,"-4"15"683"0"0,3-12-898 0 0,1 0 0 0 0,-1 0 0 0 0,1 0-1 0 0,0 0 1 0 0,-1 0 0 0 0,2 1 0 0 0,-1-1 0 0 0,0 0 0 0 0,0 0-1 0 0,1 1-17 0 0,13 31 922 0 0,-13-31-778 0 0,1 0 1 0 0,-2 1-1 0 0,1-1 1 0 0,0 0-1 0 0,-1 0 1 0 0,1 1-1 0 0,-1-1 1 0 0,-1 0-1 0 0,1 0 1 0 0,-1 4-145 0 0,0-1 225 0 0,1-1 0 0 0,0 1 0 0 0,0-1 0 0 0,1 3-225 0 0,1 17 164 0 0,-2-19-151 0 0,0-1-1 0 0,1 0 0 0 0,-1 0 0 0 0,2 1 0 0 0,-1-1 1 0 0,2 5-13 0 0,0-3 295 0 0,0 1 0 0 0,-1-1 0 0 0,0 1 0 0 0,0 8-295 0 0,0-10 187 0 0,-2-2-93 0 0,2-1-1 0 0,-1 0 0 0 0,0 0 0 0 0,1 0 1 0 0,0 0-1 0 0,1 2-93 0 0,-1-3 8 0 0,0 1 0 0 0,-1 0 0 0 0,1 0 0 0 0,-1-1 0 0 0,0 1 0 0 0,1 3-8 0 0,0 22 2 0 0,-2-22 59 0 0,1 0 0 0 0,-1 0 0 0 0,1 0 0 0 0,1-1 0 0 0,-1 1 0 0 0,3 4-61 0 0,-1-2 78 0 0,0-2-5 0 0,-1 0 0 0 0,1 0 1 0 0,-1 0-1 0 0,-1 0 0 0 0,1 2-73 0 0,0 2 72 0 0,0 0 0 0 0,1 0-1 0 0,1 4-71 0 0,-3-13 84 0 0,2 9 65 0 0,3-3 42 0 0,-3-5-179 0 0,-9-4-211 0 0,4 1 75 0 0,1-1 0 0 0,0 1 0 0 0,0-1-1 0 0,0 0 1 0 0,0 1 0 0 0,0-1 0 0 0,0 0-1 0 0,0 0 1 0 0,0 0 0 0 0,0 1 0 0 0,0-1-1 0 0,0 0 1 0 0,0 0 0 0 0,0-1 124 0 0,-8-9-1148 0 0,-15-11-374 0 0,1-1-12 0 0</inkml:trace>
  <inkml:trace contextRef="#ctx0" brushRef="#br0" timeOffset="602.716">609 445 4144 0 0,'1'-1'21'0'0,"0"1"0"0"0,1-1 0 0 0,-1 0 0 0 0,0 0 1 0 0,0 1-1 0 0,0-1 0 0 0,0 0 0 0 0,-1 0 0 0 0,1 0 0 0 0,0 0 1 0 0,0 0-1 0 0,-1 0 0 0 0,1 0 0 0 0,0 0 0 0 0,-1-1 0 0 0,1 1 0 0 0,-1 0 1 0 0,1 0-1 0 0,-1 0 0 0 0,0-1 0 0 0,1 0-21 0 0,-1 0-4 0 0,1 1 96 0 0,-1-1 0 0 0,1 1 0 0 0,0 0 0 0 0,0 0 0 0 0,-1 0 1 0 0,1-1-1 0 0,0 1 0 0 0,0 0 0 0 0,0 0 0 0 0,0 0 0 0 0,0 0 0 0 0,0 0 0 0 0,1 0-92 0 0,9-11 2284 0 0,-10 10-1669 0 0,1-1 1 0 0,-1 0-1 0 0,1 1 0 0 0,-1-1 0 0 0,1 1 1 0 0,0 0-1 0 0,1-1-615 0 0,-1 1 98 0 0,-1 1 0 0 0,1-1 0 0 0,0 1 1 0 0,0 0-1 0 0,0 0 0 0 0,0 0 0 0 0,0 0 0 0 0,0 0 1 0 0,0 0-1 0 0,0 1 0 0 0,1-1 0 0 0,-1 1 0 0 0,0-1 1 0 0,0 1-1 0 0,1 0-98 0 0,8 0 257 0 0,0 0 1 0 0,0 1-1 0 0,0 0 0 0 0,1 0 1 0 0,-1 2-1 0 0,-1-1 1 0 0,1 1-1 0 0,0 1 0 0 0,1 1-257 0 0,-4-3 165 0 0,11 6 361 0 0,0 0-1 0 0,6 5-525 0 0,-5-3 430 0 0,-15-7-295 0 0,-1-1 0 0 0,0 1-1 0 0,0 0 1 0 0,0 1 0 0 0,0-1-1 0 0,-1 1 1 0 0,1 0 0 0 0,-1 0-1 0 0,0 0 1 0 0,0 0 0 0 0,0 0-1 0 0,0 2-134 0 0,-3-4 39 0 0,0 0 0 0 0,0-1 0 0 0,0 1 0 0 0,0 0 0 0 0,0 0 0 0 0,-1 0-1 0 0,1 0 1 0 0,-1 0 0 0 0,1 0 0 0 0,-1-1 0 0 0,1 1 0 0 0,-1 0-1 0 0,0 0 1 0 0,0-1 0 0 0,0 1 0 0 0,-1 0-39 0 0,-4 11 818 0 0,5-11-774 0 0,-1 1-1 0 0,1-1 0 0 0,-1 0 0 0 0,1 0 0 0 0,-1 0 0 0 0,0 0 0 0 0,0 0 0 0 0,0 0 1 0 0,0-1-1 0 0,0 1 0 0 0,0-1 0 0 0,-1 1 0 0 0,1-1 0 0 0,0 0 0 0 0,-2 1-43 0 0,-5 2-13 0 0,-1 0 0 0 0,1-1 0 0 0,-6 2 13 0 0,-69 10 0 0 0,75-13-101 0 0,0-1 0 0 0,0 0 0 0 0,0 0-1 0 0,0-1 1 0 0,0 0 0 0 0,0 0 0 0 0,-7-2 101 0 0,-17-5-6263 0 0,20 4 19 0 0</inkml:trace>
  <inkml:trace contextRef="#ctx0" brushRef="#br0" timeOffset="1011.956">975 459 4144 0 0,'46'7'318'0'0,"-31"-4"947"0"0,1 0 0 0 0,-1-1 0 0 0,4-1-1265 0 0,-5-1 1988 0 0,0 0-1021 0 0,0 0 0 0 0,0 0 0 0 0,0-2 0 0 0,0 1-1 0 0,0-2 1 0 0,7-2-967 0 0,-5 0 492 0 0,-9 4-404 0 0,-1-1 0 0 0,1 0 0 0 0,-1 0-1 0 0,0-1 1 0 0,0 0 0 0 0,0 0 0 0 0,0 0 0 0 0,-1-1 0 0 0,3-1-88 0 0,-2-1 94 0 0,0 1 1 0 0,-1-2-1 0 0,1 1 1 0 0,0-3-95 0 0,-3 6-14 0 0,-2-1 1 0 0,1 1 0 0 0,0-1 0 0 0,-1 0-1 0 0,1 1 1 0 0,-1-1 0 0 0,0 0 0 0 0,0 0-1 0 0,-1 0 1 0 0,1-1 13 0 0,-1 4-4 0 0,0-1 0 0 0,1 1 0 0 0,-1-1 0 0 0,1 1 0 0 0,-1 0 0 0 0,1 0 0 0 0,-1-1 0 0 0,1 1-1 0 0,0 0 1 0 0,-1 0 0 0 0,2-1 4 0 0,-2 2 14 0 0,1-1 0 0 0,-1 1 0 0 0,0-1 0 0 0,1 1 1 0 0,-1 0-1 0 0,0-1 0 0 0,1 0 0 0 0,-1 1 0 0 0,0-1 0 0 0,0 1 0 0 0,0-1 0 0 0,1 1 0 0 0,-1-1 0 0 0,0 1 0 0 0,0-1 0 0 0,0 0 0 0 0,0 1 0 0 0,0-1 0 0 0,0 1 0 0 0,0-1 0 0 0,0 0 1 0 0,0 1-1 0 0,0-1 0 0 0,0 1 0 0 0,-1-1 0 0 0,1 1 0 0 0,0-1 0 0 0,0 0 0 0 0,0 1 0 0 0,-1-1 0 0 0,1 1 0 0 0,0-1 0 0 0,-1 1 0 0 0,1-1 0 0 0,0 1 0 0 0,-1 0 0 0 0,1-1 0 0 0,-1 0-14 0 0,-6-11 271 0 0,6 11-265 0 0,1 0-1 0 0,0 0 1 0 0,-1 1-1 0 0,1-1 1 0 0,-1 0-1 0 0,1 0 1 0 0,-1 0-1 0 0,0 0 1 0 0,1 1 0 0 0,-1-1-1 0 0,0 0 1 0 0,1 1-1 0 0,-1-1 1 0 0,0 0-1 0 0,0 1 1 0 0,0-1-1 0 0,1 1 1 0 0,-1-1-1 0 0,0 1 1 0 0,0 0-1 0 0,-1-1-5 0 0,-3-1 36 0 0,0 1 0 0 0,0-1-1 0 0,-1 1 1 0 0,1 0 0 0 0,0 1 0 0 0,-1-1-1 0 0,1 1 1 0 0,-1 0 0 0 0,1 0 0 0 0,0 1-1 0 0,-1 0 1 0 0,1 0 0 0 0,0 0 0 0 0,-1 0-1 0 0,1 1 1 0 0,0 0 0 0 0,0 0 0 0 0,0 0-1 0 0,0 1 1 0 0,1 0 0 0 0,-1-1 0 0 0,1 2-1 0 0,-1-1 1 0 0,1 1 0 0 0,0-1 0 0 0,0 1-1 0 0,0 1-35 0 0,3-4 0 0 0,0 0 0 0 0,0 1 0 0 0,1-1 0 0 0,-1 0 0 0 0,1 0 0 0 0,-1 1 0 0 0,1-1 0 0 0,-1 0 0 0 0,1 1 0 0 0,0-1 0 0 0,-1 0 0 0 0,1 2 0 0 0,0-2 0 0 0,0 0 0 0 0,0 1 0 0 0,-1-1 0 0 0,1 0 0 0 0,0 0 0 0 0,-1 0 0 0 0,1 0 0 0 0,-1 1 0 0 0,1-1 0 0 0,-1 0 0 0 0,1 0 0 0 0,-1 0 0 0 0,0 0 0 0 0,0 0 0 0 0,0 0 0 0 0,-6 6 0 0 0,6-7 0 0 0,0 1 0 0 0,0-1 0 0 0,1 1 0 0 0,-1 0 0 0 0,0 0 0 0 0,0-1 0 0 0,0 1 0 0 0,1 0 0 0 0,-1 0 0 0 0,0 0 0 0 0,1 0 0 0 0,-1 0 0 0 0,1 0 0 0 0,-1 0 0 0 0,1 0 0 0 0,0 0 0 0 0,-1 0 0 0 0,1 0 0 0 0,0 0 0 0 0,0 0 0 0 0,-1 0 0 0 0,1 0 0 0 0,0 0 0 0 0,0 1 0 0 0,0-1 0 0 0,1 0 0 0 0,-1 0 0 0 0,0 0 0 0 0,0 0 0 0 0,1 0 0 0 0,-1 2 0 0 0,0 0 0 0 0,-1-1 0 0 0,1 1 0 0 0,0-1 0 0 0,-1 1 0 0 0,0-1 0 0 0,1 1 0 0 0,-1-1 0 0 0,0 0 0 0 0,0 1 0 0 0,0-1 0 0 0,-1 0 0 0 0,1 0 0 0 0,-7 16 0 0 0,7-14 0 0 0,1-1 0 0 0,-1 1 0 0 0,1-1 0 0 0,0 1 0 0 0,0-1 0 0 0,0 1 0 0 0,0 0 0 0 0,1-1 0 0 0,-1 1 0 0 0,1-1 0 0 0,-1-1 0 0 0,1-1 0 0 0,-1 1 0 0 0,0-1 0 0 0,1 1 0 0 0,-1-1 0 0 0,1 1 0 0 0,0-1 0 0 0,-1 0 0 0 0,1 1 0 0 0,0-1 0 0 0,0 0 0 0 0,0 0 0 0 0,0 1 0 0 0,0-1 0 0 0,0 0 0 0 0,0 0 0 0 0,1 0 0 0 0,-1 0 0 0 0,0-1 0 0 0,0 1 0 0 0,1 0 0 0 0,-1 0 0 0 0,2 0 0 0 0,27 9 0 0 0,-22-6 0 0 0,1-1 0 0 0,-1 0 0 0 0,0-1 0 0 0,3 0 0 0 0,9 0-36 0 0,0-2-1 0 0,0 0 0 0 0,0-1 1 0 0,-1-1-1 0 0,21-5 37 0 0,-20 4-286 0 0,-13 1 21 0 0,1 1-1 0 0,-1-2 1 0 0,0 1 0 0 0,8-4 265 0 0,-12 4-87 0 0,16-4-512 0 0</inkml:trace>
  <inkml:trace contextRef="#ctx0" brushRef="#br0" timeOffset="1300.243">1860 297 2760 0 0,'-9'1'1881'0'0,"-9"2"2431"0"0,-32 12 2887 0 0,19-7-6101 0 0,1 2-1 0 0,-24 12-1097 0 0,39-15 163 0 0,1 1-1 0 0,0 1 0 0 0,0 0 0 0 0,0 0 0 0 0,2 2 0 0 0,-1-1 0 0 0,-10 13-162 0 0,21-20 105 0 0,-1 0-1 0 0,1 0 1 0 0,-1 0 0 0 0,1 0 0 0 0,0 1-1 0 0,0-1 1 0 0,1 0 0 0 0,-1 1-1 0 0,1 0 1 0 0,-1-1 0 0 0,1 1-1 0 0,0 0 1 0 0,1 0 0 0 0,-1 0 0 0 0,1-1-1 0 0,-1 1 1 0 0,1 0 0 0 0,1 0-1 0 0,-1 3-104 0 0,1-5 0 0 0,-1-1-1 0 0,1 1 1 0 0,0-1-1 0 0,-1 1 0 0 0,1-1 1 0 0,0 0-1 0 0,0 1 1 0 0,0-1-1 0 0,0 0 1 0 0,1 1-1 0 0,-1-1 1 0 0,0 0-1 0 0,0 0 0 0 0,1 0 1 0 0,-1 0-1 0 0,0 0 1 0 0,1-1-1 0 0,-1 1 1 0 0,1 0-1 0 0,-1-1 0 0 0,1 1 1 0 0,0-1-1 0 0,-1 1 1 0 0,1-1-1 0 0,0 1 1 0 0,1-1-10 0 0,12 3 4 0 0,0-2 0 0 0,0 0-1 0 0,0 0 1 0 0,1-1 0 0 0,-1-1 0 0 0,13-3 6 0 0,11 1-281 0 0,-26 2-429 0 0,1-1 1 0 0,0 0 0 0 0,2-1 709 0 0,11-6-6873 0 0</inkml:trace>
  <inkml:trace contextRef="#ctx0" brushRef="#br0" timeOffset="6382.984">2295 1 9848 0 0,'0'0'222'0'0,"0"0"30"0"0,0 0 19 0 0,0 0 49 0 0,0 0 175 0 0,0 0 75 0 0,0 0 20 0 0,0 0-9 0 0,0 0-45 0 0,0 0-21 0 0,0 0-3 0 0,0 0 0 0 0,0 0 0 0 0,0 0 0 0 0,0 0-1 0 0,0 0-67 0 0,8 14-272 0 0,-4 28-172 0 0,-4-37 0 0 0,1 0 0 0 0,-1 0 0 0 0,0 0 0 0 0,0 0 0 0 0,0 1 0 0 0,-2 4 0 0 0,0 18 0 0 0,4 85 931 0 0,-3-70-206 0 0,5 34-725 0 0,-1-3 31 0 0,-4 6-31 0 0,0-11 285 0 0,0-65-611 0 0,-1 0 0 0 0,1 0 0 0 0,-1-1 0 0 0,0 1 0 0 0,0 0 0 0 0,-1 1 326 0 0,1-5-421 0 0,-1 1-1 0 0,1-1 0 0 0,0 0 1 0 0,0 1-1 0 0,-1-1 0 0 0,1 0 0 0 0,0-1 1 0 0,0 1-1 0 0,0 0 0 0 0,-3-1 422 0 0,-5-4-1534 0 0</inkml:trace>
  <inkml:trace contextRef="#ctx0" brushRef="#br0" timeOffset="7073.486">2076 380 5528 0 0,'-7'-1'94'0'0,"-8"-5"309"0"0,15 5-309 0 0,0 1-1 0 0,-1 0 1 0 0,1-1 0 0 0,0 1-1 0 0,-1 0 1 0 0,1-1 0 0 0,0 1-1 0 0,-1 0 1 0 0,1-1 0 0 0,0 1-1 0 0,0-1 1 0 0,0 1 0 0 0,-1 0-1 0 0,1-1 1 0 0,0 1 0 0 0,0-1-1 0 0,0 1 1 0 0,0-1 0 0 0,0 1-1 0 0,0-1 1 0 0,0 1 0 0 0,0-1-1 0 0,0 1 1 0 0,0 0 0 0 0,0-1-1 0 0,0 1 1 0 0,0-1 0 0 0,0 1-1 0 0,0-1 1 0 0,0 1 0 0 0,0-1-1 0 0,1 1 1 0 0,-1 0 0 0 0,0-1-1 0 0,0 1 1 0 0,1-1 0 0 0,-1 1-1 0 0,0 0 1 0 0,0-1 0 0 0,1 1-1 0 0,-1 0 1 0 0,0-1-1 0 0,1 1 1 0 0,-1 0-94 0 0,16-13 2263 0 0,-2 7-1958 0 0,-1 0-1 0 0,1 0 1 0 0,1 2 0 0 0,7-2-305 0 0,-3 0 276 0 0,2 1 178 0 0,0 1 1 0 0,10 0-455 0 0,-9 1 349 0 0,1-1 1 0 0,6-3-350 0 0,4-1 124 0 0,1 2 0 0 0,-1 1 1 0 0,7 2-125 0 0,-30 2 1 0 0,-1 0 1 0 0,1 1-1 0 0,0 0 1 0 0,0 1-1 0 0,-1 0 1 0 0,1 1-1 0 0,0 0 0 0 0,3 2-1 0 0,-10-3 0 0 0,0 0 0 0 0,0 0 0 0 0,0 0 0 0 0,0 1 0 0 0,0-1 0 0 0,0 1 0 0 0,0 0 0 0 0,-1 0 0 0 0,1 0 0 0 0,-1 0 0 0 0,1 1 0 0 0,-1-1 0 0 0,0 1 0 0 0,0-1 0 0 0,0 1 0 0 0,0 0 0 0 0,0-1 0 0 0,-1 1 0 0 0,1 0 0 0 0,-1 0 0 0 0,0 1 0 0 0,0-1 0 0 0,0 0 0 0 0,0 0 0 0 0,0 3 0 0 0,1 8 0 0 0,-1-9 0 0 0,0 0 0 0 0,0 1 0 0 0,-1-1 0 0 0,0 1 0 0 0,0-1 0 0 0,0 1 0 0 0,0-1 0 0 0,-1 0 0 0 0,0 1 0 0 0,0-1 0 0 0,-1 1 0 0 0,-3 20 4 0 0,5-23-23 0 0,0 0 0 0 0,-1 1 0 0 0,1-1 1 0 0,-1 0-1 0 0,0 0 0 0 0,0 0 0 0 0,0 0 0 0 0,0 0 1 0 0,0 0-1 0 0,-1 0 0 0 0,-1 2 19 0 0,-5 7-215 0 0,-15 17 770 0 0,22-28-446 0 0,1-1-21 0 0,0 0-6 0 0,1 0-59 0 0,0-1 0 0 0,0 0 0 0 0,0 0 0 0 0,-1 0 0 0 0,1 0 1 0 0,0 0-1 0 0,0 0 0 0 0,-1 0 0 0 0,1 0 0 0 0,0 0 0 0 0,-1 0 1 0 0,1 0-1 0 0,-1 0 0 0 0,1-1-23 0 0,7-13 146 0 0,76-77-5 0 0,-80 88-131 0 0,23-21-336 0 0,10-7 326 0 0,-27 24-169 0 0,-1 1 0 0 0,2 1 0 0 0,-1-1 0 0 0,1 2 0 0 0,0 0 0 0 0,2-1 169 0 0,7 0-225 0 0,0 0-1 0 0,0 1 1 0 0,10 0 225 0 0,-25 4-38 0 0,0 0 0 0 0,0 1 1 0 0,0-1-1 0 0,0 1 0 0 0,0 0 0 0 0,0 0 0 0 0,2 1 38 0 0,-6-1-35 0 0,0 0-1 0 0,0 1 0 0 0,0-1 0 0 0,0 0 0 0 0,0 1 1 0 0,0-1-1 0 0,0 1 0 0 0,0 0 0 0 0,0-1 0 0 0,0 1 1 0 0,0 0-1 0 0,0 0 0 0 0,0-1 0 0 0,-1 1 1 0 0,1 0-1 0 0,0 0 0 0 0,0 0 0 0 0,-1 0 0 0 0,1 0 1 0 0,-1 0-1 0 0,1 0 0 0 0,-1 0 0 0 0,1 0 0 0 0,-1 0 1 0 0,0 0-1 0 0,1 1 0 0 0,-1-1 0 0 0,0 0 1 0 0,0 0-1 0 0,0 0 0 0 0,0 0 0 0 0,0 0 0 0 0,0 1 1 0 0,0-1 35 0 0,0 2-4 0 0,-1 0 0 0 0,1 1 0 0 0,-1-1 1 0 0,0 0-1 0 0,0 0 0 0 0,0 0 0 0 0,0 0 1 0 0,0 0-1 0 0,0 0 0 0 0,-2 2 4 0 0,-20 28 321 0 0,7-10 13 0 0,-35 51-383 0 0,34-56-327 0 0,14-17 371 0 0,1 1 0 0 0,0 0 0 0 0,0 0-1 0 0,0 0 1 0 0,0 0 0 0 0,1 0-1 0 0,-1 1 1 0 0,1-1 0 0 0,-1 1 5 0 0,-3 7 348 0 0,4-9-276 0 0,0 1 1 0 0,0 0 0 0 0,0 0-1 0 0,0 0 1 0 0,0 0 0 0 0,1 0-1 0 0,-1 0 1 0 0,1 0 0 0 0,-1 0 0 0 0,1 0-1 0 0,0 0 1 0 0,0 1-73 0 0,13-1 239 0 0,2-1-172 0 0,-1-1 0 0 0,0 0 0 0 0,5-2-67 0 0,-15 2 69 0 0,0 0 1 0 0,0-1 0 0 0,0 0-1 0 0,0 0 1 0 0,0 0 0 0 0,-1 0-1 0 0,1-1 1 0 0,0 1-1 0 0,-1-1 1 0 0,1 0 0 0 0,-1 0-1 0 0,0 0 1 0 0,0-1 0 0 0,2-1-70 0 0,11-12 403 0 0,-12 12-371 0 0,0 1-1 0 0,0-1 1 0 0,-1 0 0 0 0,1 0-1 0 0,-1 0 1 0 0,0-1 0 0 0,0 1-1 0 0,-1-1 1 0 0,1 1-1 0 0,1-6-31 0 0,-3 5 26 0 0,1-1 0 0 0,-1 1 0 0 0,0-1 0 0 0,0 1 0 0 0,0-1 0 0 0,-1 0 0 0 0,0 1 0 0 0,0-1 0 0 0,0 0 0 0 0,-1 1 0 0 0,0-1 0 0 0,0 1 0 0 0,-1-2-26 0 0,1 4-26 0 0,0 0-1 0 0,-1-1 0 0 0,1 1 0 0 0,-1 0 0 0 0,1 0 0 0 0,-1 0 0 0 0,0 0 0 0 0,-1 1 0 0 0,1-1 1 0 0,0 0-1 0 0,-1 1 0 0 0,1 0 0 0 0,-1-1 0 0 0,0 1 0 0 0,0 0 0 0 0,0 1 0 0 0,0-1 0 0 0,0 0 1 0 0,0 1-1 0 0,0-1 0 0 0,-4 0 27 0 0,-31-10-2277 0 0,32 7 1941 0 0</inkml:trace>
  <inkml:trace contextRef="#ctx0" brushRef="#br0" timeOffset="7387.465">3367 175 11976 0 0,'-22'11'410'0'0,"15"-8"-260"0"0,0 0 0 0 0,1 0 1 0 0,-1 1-1 0 0,1-1 0 0 0,0 2 1 0 0,-1 0-151 0 0,-6 6 0 0 0,10-9 0 0 0,0 1 0 0 0,0-1 0 0 0,0 1 0 0 0,1-1 0 0 0,-1 1 0 0 0,1 0 0 0 0,0 0 0 0 0,0 0 0 0 0,0 0 0 0 0,0 0 0 0 0,0 1 0 0 0,1-1 0 0 0,-1 0 0 0 0,0 4 0 0 0,1-5 0 0 0,0 0 0 0 0,1 0 0 0 0,-1 1 0 0 0,-1-1 0 0 0,1 0 0 0 0,0 0 0 0 0,0 0 0 0 0,-2 2 0 0 0,2-3 0 0 0,0 0 0 0 0,0 0 0 0 0,0 0 0 0 0,0 0 0 0 0,1 0 0 0 0,-1 0 0 0 0,0 1 0 0 0,1-1 0 0 0,-1 0 0 0 0,1 1 0 0 0,-1-1 0 0 0,1 0 0 0 0,0 1 0 0 0,-1-1 0 0 0,1 0 0 0 0,0 1 0 0 0,0-1 0 0 0,0 1 0 0 0,0-1 0 0 0,0 0 0 0 0,1 1 0 0 0,-1-1 0 0 0,0 1 0 0 0,1-1 0 0 0,-1 1 0 0 0,2 9-16 0 0,-4-1-41 0 0,2-8 44 0 0,-1 0 0 0 0,1 0 0 0 0,-1 0 0 0 0,1 0 0 0 0,0 0 0 0 0,-1 0-1 0 0,1 0 1 0 0,0 0 0 0 0,0 0 0 0 0,1 0 0 0 0,-1 0 0 0 0,0-1 0 0 0,1 1 0 0 0,-1 0 0 0 0,1 0 0 0 0,-1 0-1 0 0,1 0 1 0 0,0 0 0 0 0,0 0 0 0 0,0-1 0 0 0,0 1 0 0 0,0 0 0 0 0,0-1 0 0 0,1 1 0 0 0,-1-1 13 0 0,1 1 21 0 0,0 0 0 0 0,0 0 1 0 0,0 0-1 0 0,0 0 0 0 0,0 0 1 0 0,0 0-1 0 0,-1 1 0 0 0,1-1 1 0 0,-1 1-1 0 0,0-1 0 0 0,0 1 1 0 0,0-1-1 0 0,0 1 0 0 0,0-1 1 0 0,0 1-1 0 0,-1 0 0 0 0,1 0 1 0 0,-1 2-22 0 0,0-3 0 0 0,1 1 0 0 0,-1 0 0 0 0,1-1 0 0 0,-1 1 0 0 0,1-1 0 0 0,0 1 0 0 0,0-1 0 0 0,0 1 0 0 0,0-1 0 0 0,1 1 0 0 0,-1-1 0 0 0,2 1 0 0 0,1 5 0 0 0,-3-7-1 0 0,-1-1 0 0 0,0 1 0 0 0,1 0 1 0 0,-1-1-1 0 0,0 1 0 0 0,0 0 1 0 0,0-1-1 0 0,1 1 0 0 0,-1 0 0 0 0,0 0 1 0 0,0-1-1 0 0,0 1 0 0 0,0 0 1 0 0,0-1-1 0 0,-1 1 0 0 0,1 0 0 0 0,0-1 1 0 0,0 1-1 0 0,0 0 0 0 0,-1-1 0 0 0,1 1 1 0 0,0 0-1 0 0,0-1 0 0 0,-1 1 1 0 0,0 0 7 0 0,1 0 0 0 0,0 0 0 0 0,-1 0 0 0 0,1 0 0 0 0,0 0 0 0 0,-1 0 0 0 0,1 0 0 0 0,0 0 0 0 0,0 0 0 0 0,0 0 0 0 0,0-1 0 0 0,0 1 0 0 0,0 1-7 0 0,0 0 54 0 0,1-1-17 0 0,-1 0 0 0 0,0 0-1 0 0,0-1 1 0 0,1 1 0 0 0,-1 0-1 0 0,0 0 1 0 0,0 0 0 0 0,0 0-1 0 0,0-1 1 0 0,0 1 0 0 0,0 0-1 0 0,0 0 1 0 0,0 0 0 0 0,0 0-1 0 0,-1-1 1 0 0,1 1 0 0 0,0 0 0 0 0,0 0-1 0 0,-1-1 1 0 0,1 1 0 0 0,-1 0-1 0 0,1 0 1 0 0,-1-1 0 0 0,1 1-1 0 0,-1 0 1 0 0,1-1 0 0 0,-1 1-1 0 0,1-1 1 0 0,-1 1 0 0 0,0 0-1 0 0,1-1 1 0 0,-1 0 0 0 0,0 1-1 0 0,1-1 1 0 0,-1 1 0 0 0,0-1-37 0 0,-9 10 389 0 0,9-8-369 0 0,0-1 0 0 0,0 0 0 0 0,0 0 0 0 0,0 0 0 0 0,0 0-1 0 0,0 1 1 0 0,0-2 0 0 0,0 1 0 0 0,-1 0 0 0 0,1 0 0 0 0,-2 1-20 0 0,-14 4 0 0 0,7-2 0 0 0,0 1 0 0 0,1-1 0 0 0,-2 2 0 0 0,5-3 0 0 0,0-1 0 0 0,-1 0 0 0 0,1 0 0 0 0,-1 0 0 0 0,1-1 0 0 0,-1 1 0 0 0,1-2 0 0 0,-1 1 0 0 0,-2-1 0 0 0,-13 2 0 0 0,16-1-243 0 0,1 0 1 0 0,0-1 0 0 0,-1 0-1 0 0,1 0 1 0 0,0 0 0 0 0,-1 0 0 0 0,-1-2 242 0 0,-6-1-4928 0 0</inkml:trace>
  <inkml:trace contextRef="#ctx0" brushRef="#br0" timeOffset="7975.359">3627 278 9672 0 0,'-13'3'748'0'0,"11"-3"-391"0"0,2 0 194 0 0,-10 8 850 0 0,8-5-1278 0 0,0 0 0 0 0,0 0 0 0 0,0 0 0 0 0,1 0 0 0 0,-1 0 0 0 0,1 0 0 0 0,0 0 1 0 0,-1 3-124 0 0,-8 17 98 0 0,5-17 0 0 0,0 0 0 0 0,0 0 0 0 0,0 0 1 0 0,-3 1-99 0 0,4-4 60 0 0,0 1 0 0 0,0-1 0 0 0,1 1 0 0 0,-1 0 0 0 0,1 0 0 0 0,0 1 0 0 0,0-1 0 0 0,1 1 0 0 0,-2 3-60 0 0,1-2 103 0 0,-1 0-1 0 0,1 0 1 0 0,-1 0 0 0 0,0 0 0 0 0,0-1 0 0 0,-1 0-1 0 0,-3 3-102 0 0,2-1 139 0 0,0 0-1 0 0,0 0 1 0 0,-3 7-139 0 0,4-5 102 0 0,3-7-60 0 0,0 0 0 0 0,1 1 0 0 0,-1-1 0 0 0,1 1 0 0 0,-1-1 0 0 0,1 1 1 0 0,0 0-1 0 0,0 0 0 0 0,0 0 0 0 0,1-1 0 0 0,-1 1 0 0 0,1 0 0 0 0,-1 0 1 0 0,1 0-1 0 0,0 0 0 0 0,0 0 0 0 0,1 0 0 0 0,-1 0 0 0 0,0 0-42 0 0,2-1 17 0 0,-1-1 0 0 0,0 1 0 0 0,0 0-1 0 0,1-1 1 0 0,-1 1 0 0 0,1-1 0 0 0,-1 0 0 0 0,1 1-1 0 0,0-1 1 0 0,-1 0 0 0 0,1 0 0 0 0,0 0 0 0 0,0 0-1 0 0,0 0 1 0 0,0-1 0 0 0,0 1 0 0 0,0 0-17 0 0,15 7 179 0 0,-15-7-151 0 0,1 1 1 0 0,0-1-1 0 0,-1 1 0 0 0,1-1 0 0 0,0 0 0 0 0,0 0 0 0 0,0-1 0 0 0,0 1 0 0 0,0-1 0 0 0,0 1 0 0 0,0-1 0 0 0,1 0-28 0 0,38-3 225 0 0,-16 0-108 0 0,-12 1-57 0 0,0 0 0 0 0,0-1 0 0 0,3-1-60 0 0,20-4 13 0 0,-20 4-107 0 0,1 0 0 0 0,12-6 94 0 0,12-3-292 0 0,-37 12 248 0 0,1 0 29 0 0,0 0 0 0 0,0-1 1 0 0,-1 0-1 0 0,1 0 0 0 0,0 0 0 0 0,-1 0 1 0 0,0-1-1 0 0,1 0 0 0 0,-1 0 0 0 0,1-2 15 0 0,3-1 0 0 0,14 5 0 0 0,-25 2-7 0 0,-1-1 1 0 0,1 1-1 0 0,0 1 0 0 0,-1-1 0 0 0,1 0 0 0 0,0 0 0 0 0,-2 2 7 0 0,-16 9-82 0 0,6-7 56 0 0,10-4 16 0 0,0 0-1 0 0,0 0 1 0 0,0 1 0 0 0,0-1 0 0 0,1 1-1 0 0,-1 0 1 0 0,1 0 0 0 0,-1 0 0 0 0,1 1-1 0 0,0-1 1 0 0,-2 3 10 0 0,-18 14-37 0 0,20-17 94 0 0,-1 0 0 0 0,1 1 0 0 0,0-1 0 0 0,0 1 0 0 0,0 0 0 0 0,1 0 0 0 0,-1 0 0 0 0,0 1-57 0 0,2-3 485 0 0,1-1 24 0 0,0 0-59 0 0,8 7-198 0 0,-3-5-344 0 0,-1 0 1 0 0,0 0 0 0 0,1-1 0 0 0,0 0-1 0 0,-1 0 1 0 0,1 0 0 0 0,0 0-1 0 0,-1-1 1 0 0,1 0 0 0 0,0 0-1 0 0,-1 0 1 0 0,4-1 91 0 0,-1 0 88 0 0,-1 0 0 0 0,1 0 0 0 0,-1 0 0 0 0,1-1 0 0 0,-1 0 0 0 0,0-1 0 0 0,0 1 0 0 0,0-1 0 0 0,1-1-88 0 0,91-54-1558 0 0,-98 58 1558 0 0,1 0 0 0 0,-1 0 0 0 0,0 0 0 0 0,1 0 0 0 0,-1-1 0 0 0,0 1 0 0 0,1 0 0 0 0,-1 0 0 0 0,0 0 0 0 0,1-1 0 0 0,-1 1 0 0 0,0 0 0 0 0,0-1 0 0 0,1 1 0 0 0,-1 0 0 0 0,0 0 0 0 0,0-1 0 0 0,0 1 0 0 0,1 0 0 0 0,-1-1 0 0 0,0 1 0 0 0,0 0 0 0 0,0-1 0 0 0,0 1 0 0 0,0 0 0 0 0,0-1 0 0 0,0 1 0 0 0,0-1 0 0 0,0 1 0 0 0,0 0 0 0 0,0-1 0 0 0,0 1 0 0 0,0 0 0 0 0,0-1 0 0 0,0 1 0 0 0,0 0 0 0 0,0-1 0 0 0,0 1 0 0 0,0 0 0 0 0,-1-1 0 0 0,1 1 0 0 0,0 0 0 0 0,0-1 0 0 0,-2-8 0 0 0,2 9 0 0 0,1-1 0 0 0,-1 1 0 0 0,0-1 0 0 0,0 0 0 0 0,0 1 0 0 0,0-1 0 0 0,0 1 0 0 0,0-1 0 0 0,0 0 0 0 0,0 1 0 0 0,0-1 0 0 0,0 0 0 0 0,0 1 0 0 0,0-1 0 0 0,0 1 0 0 0,0-1 0 0 0,-1 0 0 0 0,1 1 0 0 0,0-1 0 0 0,0 1 0 0 0,-1-1 0 0 0,1 1 0 0 0,0-1 0 0 0,-1 1 0 0 0,1-1 0 0 0,-1 1 0 0 0,1-1 0 0 0,0 1 0 0 0,-1 0 0 0 0,1-1 0 0 0,-1 1 0 0 0,1 0 0 0 0,-1-1 0 0 0,0 1 0 0 0,1 0 0 0 0,-1-1 0 0 0,1 1 0 0 0,-1 0 0 0 0,1 0 0 0 0,-1 0 0 0 0,0 0 0 0 0,-1-1 25 0 0,1 0 0 0 0,-1-1 0 0 0,1 1-1 0 0,-1 0 1 0 0,1 0 0 0 0,-1-1 0 0 0,1 1-1 0 0,-1-1 1 0 0,1 1 0 0 0,0-1-1 0 0,-1-1-24 0 0,-5-7 360 0 0,6 9-343 0 0,-1 0 0 0 0,1 0 0 0 0,-1 0-1 0 0,1 0 1 0 0,-1 0 0 0 0,1 0 0 0 0,-1 1-1 0 0,1-1 1 0 0,-1 0 0 0 0,0 1 0 0 0,1-1-1 0 0,-1 1 1 0 0,0 0 0 0 0,0 0-17 0 0,-6-2 5 0 0,-77-28-885 0 0,61 18-1847 0 0,22 10 1871 0 0</inkml:trace>
  <inkml:trace contextRef="#ctx0" brushRef="#br0" timeOffset="8512.123">4036 345 6792 0 0,'24'15'680'0'0,"-22"-14"-659"0"0,0 0-1 0 0,1 1 1 0 0,-1-1 0 0 0,0 0 0 0 0,0 1 0 0 0,0-1-1 0 0,0 1 1 0 0,0 0 0 0 0,0 0 0 0 0,0 0 0 0 0,0 0-1 0 0,-1 0 1 0 0,1 0 0 0 0,-1 0 0 0 0,0 0 0 0 0,1 1-1 0 0,-1-1 1 0 0,0 0 0 0 0,-1 1 0 0 0,2 0-21 0 0,-1 2 130 0 0,1-1 1 0 0,-1 1 0 0 0,1-1-1 0 0,1 0 1 0 0,-1 0 0 0 0,1 0-1 0 0,-1 0-130 0 0,1-1 120 0 0,-1 0-1 0 0,0 0 0 0 0,0 1 0 0 0,0-1 0 0 0,0 1 0 0 0,-1 0 0 0 0,0-1 0 0 0,0 1 0 0 0,0 0 0 0 0,0 0 0 0 0,0 1-119 0 0,-1 0 139 0 0,1 0 1 0 0,-1 0 0 0 0,1 0-1 0 0,0-1 1 0 0,0 1-1 0 0,0 0 1 0 0,1 0 0 0 0,-1-1-1 0 0,1 1 1 0 0,1-1 0 0 0,0 3-140 0 0,2 1 212 0 0,-1-1 0 0 0,0 1 0 0 0,-1 1 0 0 0,0-1 0 0 0,0 0 0 0 0,0 1 0 0 0,-1 0 0 0 0,-1-1 0 0 0,1 1 0 0 0,-1 0 0 0 0,-1 0 0 0 0,0 0-212 0 0,0 1 209 0 0,0-1 0 0 0,1 0 0 0 0,0 1 1 0 0,0-1-1 0 0,1 0 0 0 0,2 6-209 0 0,3 16 319 0 0,-6-23-235 0 0,-1 0-1 0 0,0-1 0 0 0,0 1 1 0 0,-1-1-1 0 0,0 1 0 0 0,0 0 1 0 0,-1-1-1 0 0,0 4-83 0 0,0-5 56 0 0,0 0 0 0 0,1 1 0 0 0,0-1 0 0 0,0 0-1 0 0,0 1 1 0 0,1 0 0 0 0,0-1 0 0 0,0 1 0 0 0,1-1 0 0 0,0 1-1 0 0,0 0-55 0 0,1-2 27 0 0,1 4 41 0 0,-1 0 0 0 0,0 0 0 0 0,1 4-68 0 0,-3-9 11 0 0,0 0-1 0 0,0-1 1 0 0,0 1-1 0 0,0 0 1 0 0,-1-1-1 0 0,1 1 1 0 0,-1-1-1 0 0,0 1 1 0 0,0-1-1 0 0,-1 3-10 0 0,-1 12 0 0 0,3-17 0 0 0,0 1 0 0 0,0-1 0 0 0,0 1 0 0 0,0-1 0 0 0,0 0 0 0 0,0 1 0 0 0,0-1 0 0 0,-1 1 0 0 0,1-1 0 0 0,-1 0 0 0 0,1 1 0 0 0,-1-1 0 0 0,1 0 0 0 0,-1 0 0 0 0,0 1 0 0 0,0-1 0 0 0,0 0 0 0 0,0 0 0 0 0,0 1 44 0 0,0-1-1 0 0,0 0 0 0 0,-1 0 0 0 0,1 0 0 0 0,0 0 0 0 0,-1 0 0 0 0,1 0 0 0 0,-1 0 0 0 0,1 0 0 0 0,-1 0 0 0 0,1-1 0 0 0,-1 1 0 0 0,0-1 0 0 0,1 1 0 0 0,-1-1 0 0 0,0 0 0 0 0,0 1 0 0 0,1-1 0 0 0,-1 0 0 0 0,0 0 0 0 0,1 0-43 0 0,-1-1 42 0 0,1 1-1 0 0,0 0 1 0 0,-1-1-1 0 0,1 1 1 0 0,0-1-1 0 0,0 1 1 0 0,0-1-1 0 0,-1 0 1 0 0,1 0-1 0 0,0 1 1 0 0,0-1-1 0 0,0 0 1 0 0,0 0-1 0 0,0 0 1 0 0,0 0-1 0 0,1 0 1 0 0,-1 0-1 0 0,0-1 1 0 0,0 1-1 0 0,1 0 1 0 0,-1 0-1 0 0,1 0 1 0 0,-1-1-1 0 0,1 1 1 0 0,-1 0-1 0 0,1-2-41 0 0,-7-17 36 0 0,5 17-42 0 0,1 0 0 0 0,0 0 0 0 0,0 0 1 0 0,0 0-1 0 0,0 0 0 0 0,0-1 0 0 0,1 1 0 0 0,0 0 1 0 0,-1 0-1 0 0,1 0 0 0 0,0-1 6 0 0,10-46-969 0 0,-8 42 693 0 0,0 0-1 0 0,0-1 0 0 0,0 1 1 0 0,-1-1-1 0 0,-1 1 1 0 0,1-1-1 0 0,-1 1 1 0 0,-1-1-1 0 0,0 1 1 0 0,0-2 276 0 0,-7-16-840 0 0,6 20 660 0 0,-1 0-1 0 0,1-1 1 0 0,1 1 0 0 0,-1-1-1 0 0,1 1 1 0 0,0-1 0 0 0,1 0-1 0 0,0 0 1 0 0,0 1 0 0 0,0-1-1 0 0,1 0 1 0 0,-1 1 0 0 0,3-7 180 0 0,4-5-549 0 0,0 1 1 0 0,5-7 548 0 0,-4 7-734 0 0,-1 1 1 0 0,5-15 733 0 0,-10 25-57 0 0,1 0 1 0 0,0 0-1 0 0,0 0 1 0 0,1 0-1 0 0,-1 1 0 0 0,5-5 57 0 0,13-22 493 0 0,-20 30-434 0 0,1-1 0 0 0,-1 0 1 0 0,1 1-1 0 0,0-1 0 0 0,0 1 0 0 0,0-1 0 0 0,0 1 1 0 0,1 0-1 0 0,-1 0 0 0 0,1 0 0 0 0,-1 0 0 0 0,3-1-59 0 0,2 0 131 0 0,0 0 0 0 0,0 0-1 0 0,0 1 1 0 0,3-1-131 0 0,16-5 387 0 0,-21 7-303 0 0,1 0 1 0 0,0-1-1 0 0,0 2 0 0 0,0-1 1 0 0,0 1-1 0 0,-1 0 0 0 0,1 0 1 0 0,0 0-1 0 0,0 1 0 0 0,0 0 1 0 0,0 0-1 0 0,0 1-84 0 0,8 2 354 0 0,-1 0-1 0 0,0 1 1 0 0,-1 0 0 0 0,9 5-354 0 0,-15-5 191 0 0,1 0 1 0 0,-1 0 0 0 0,1 1 0 0 0,-2 0 0 0 0,1 0 0 0 0,-1 0-1 0 0,0 0 1 0 0,0 1 0 0 0,0 1-192 0 0,3 3 399 0 0,-7-9-362 0 0,0-1 0 0 0,0 0 0 0 0,-1 0 0 0 0,1 1 1 0 0,0-1-1 0 0,-1 0 0 0 0,1 1 0 0 0,-1-1 0 0 0,0 1 0 0 0,1-1 0 0 0,-1 0 1 0 0,0 1-1 0 0,0-1 0 0 0,0 1 0 0 0,0-1 0 0 0,0 1 0 0 0,0-1 0 0 0,-1 2-37 0 0,0 0 103 0 0,1 0 0 0 0,-2 0 0 0 0,1 0-1 0 0,0-1 1 0 0,0 1 0 0 0,-1 0 0 0 0,0 0-1 0 0,-1 1-102 0 0,-3 3 241 0 0,0 0 0 0 0,0 0 0 0 0,-1-1 0 0 0,1 0-1 0 0,-7 4-240 0 0,4-5 99 0 0,1 0 0 0 0,-1-1 0 0 0,0 0 0 0 0,0 0 0 0 0,0-1 0 0 0,-1 0 0 0 0,1 0 0 0 0,-1-1 0 0 0,1 0 0 0 0,-10 0-99 0 0,1-1-172 0 0,1-1-1 0 0,-1 0 1 0 0,0-2 0 0 0,0 0-1 0 0,-9-2 173 0 0,5-2-1148 0 0</inkml:trace>
  <inkml:trace contextRef="#ctx0" brushRef="#br0" timeOffset="9352.751">4859 400 11376 0 0,'-1'0'88'0'0,"-1"0"-1"0"0,1-1 1 0 0,-1 1 0 0 0,1 0 0 0 0,-1 1 0 0 0,1-1 0 0 0,-1 0-1 0 0,1 0 1 0 0,-1 1 0 0 0,1-1 0 0 0,0 0 0 0 0,-1 1 0 0 0,1 0 0 0 0,0-1-1 0 0,-1 1 1 0 0,1 0 0 0 0,0 0 0 0 0,0-1 0 0 0,-1 1 0 0 0,1 0-1 0 0,0 0 1 0 0,0 0 0 0 0,0 1 0 0 0,0-1 0 0 0,0 0 0 0 0,1 0 0 0 0,-1 1-88 0 0,-7 7 604 0 0,7-8-516 0 0,-1 0-1 0 0,1 1 0 0 0,0-1 0 0 0,0 1 1 0 0,-1 0-1 0 0,1-1 0 0 0,1 1 0 0 0,-1 0 1 0 0,0-1-1 0 0,0 1 0 0 0,1 0 1 0 0,-1 1-88 0 0,0 0 95 0 0,0 1 1 0 0,0 0 0 0 0,0 0-1 0 0,0 0 1 0 0,-1-1 0 0 0,1 1-1 0 0,-1-1 1 0 0,0 1 0 0 0,0-1-1 0 0,0 0 1 0 0,-1 1 0 0 0,1-1-1 0 0,-1 0-95 0 0,1-2 25 0 0,1 1 0 0 0,0-1 0 0 0,0 1 0 0 0,0-1-1 0 0,1 1 1 0 0,-1-1 0 0 0,0 1 0 0 0,1 0-1 0 0,-1 0 1 0 0,1-1 0 0 0,-1 1 0 0 0,1 0-1 0 0,0 0 1 0 0,0 0-25 0 0,-1 1 37 0 0,1 0 0 0 0,-1 0 0 0 0,0 0 1 0 0,0-1-1 0 0,0 1 0 0 0,-1 2-37 0 0,-6 15 82 0 0,7-20-80 0 0,1 0 0 0 0,0 1 0 0 0,0-1 0 0 0,0 1 0 0 0,0-1 0 0 0,-1 1 0 0 0,1-1 0 0 0,0 1 0 0 0,0-1 0 0 0,0 1 0 0 0,0-1 0 0 0,0 1 0 0 0,0-1 0 0 0,0 1 0 0 0,0-1 0 0 0,1 0 0 0 0,-1 1 0 0 0,0-1 0 0 0,0 1 0 0 0,0-1 0 0 0,0 1 0 0 0,1-1 0 0 0,-1 1-1 0 0,0-1 1 0 0,0 0 0 0 0,1 1 0 0 0,-1-1 0 0 0,0 0 0 0 0,1 1 0 0 0,-1-1 0 0 0,0 0 0 0 0,1 1 0 0 0,-1-1 0 0 0,0 0 0 0 0,1 0 0 0 0,-1 1 0 0 0,1-1 0 0 0,-1 0-2 0 0,1 0 5 0 0,2 2 67 0 0,0 0-1 0 0,0-1 0 0 0,1 1 0 0 0,-1-1 0 0 0,0 0 0 0 0,1 0 0 0 0,-1 0 0 0 0,1 0 0 0 0,-1-1 1 0 0,1 0-1 0 0,0 1 0 0 0,-1-1 0 0 0,1 0 0 0 0,-1-1 0 0 0,1 1 0 0 0,-1-1 0 0 0,1 0 0 0 0,-1 1 1 0 0,1-1-1 0 0,-1-1 0 0 0,4 0-71 0 0,-7 1 19 0 0,1 1 0 0 0,0 0 1 0 0,-1-1-1 0 0,1 1 0 0 0,0-1 0 0 0,-1 1 1 0 0,1 0-1 0 0,0-1 0 0 0,-1 0 1 0 0,1 1-1 0 0,-1-1 0 0 0,1 1 0 0 0,-1-1 1 0 0,1 0-1 0 0,-1 1 0 0 0,1-1 0 0 0,-1 0 1 0 0,0 1-1 0 0,1-1 0 0 0,-1 0-19 0 0,7-10 237 0 0,-1 6-224 0 0,1 0-1 0 0,1 0 0 0 0,5-3-12 0 0,11-8 10 0 0,3-1 125 0 0,-21 13-79 0 0,1 0 0 0 0,-1-1 0 0 0,0 1 1 0 0,0-1-1 0 0,-1 0 0 0 0,1 0 0 0 0,1-4-56 0 0,-3 5 11 0 0,-1 0 0 0 0,1 0 1 0 0,0 0-1 0 0,1 1 0 0 0,-1 0-11 0 0,-1 1 4 0 0,-1 0 0 0 0,1 0 0 0 0,-1 0 0 0 0,0 0 0 0 0,1-1 0 0 0,-1 1 1 0 0,0 0-1 0 0,0-1 0 0 0,-1 0 0 0 0,1 1 0 0 0,0-1 0 0 0,-1 0 0 0 0,0 0 0 0 0,1 0 0 0 0,-1-2-4 0 0,0 4 0 0 0,-1 0 0 0 0,0 0 0 0 0,1 0 0 0 0,-1 1 0 0 0,1-1 0 0 0,-1 0 0 0 0,1 1 0 0 0,-1-1 0 0 0,1 1 0 0 0,-1-1 0 0 0,1 0 0 0 0,0 1 0 0 0,-1-1 0 0 0,1 1 0 0 0,0-1 0 0 0,-1 1 0 0 0,2-1 0 0 0,2-1 0 0 0,-4 1 1 0 0,1 1-1 0 0,-1-1 0 0 0,1 1 0 0 0,-1 0 0 0 0,1-1 0 0 0,0 1 0 0 0,-1 0 0 0 0,1-1 1 0 0,-1 1-1 0 0,1 0 0 0 0,0 0 0 0 0,-1 0 0 0 0,1 0 0 0 0,0-1 0 0 0,-1 1 0 0 0,1 0 1 0 0,0 0-1 0 0,-1 0-1 0 0,1 1 1 0 0,-1-1 0 0 0,0 0-1 0 0,1 0 1 0 0,-1 0 0 0 0,0 0-1 0 0,0 1 1 0 0,1-1 0 0 0,-1 0-1 0 0,0 0 1 0 0,0 0 0 0 0,0 1-1 0 0,1-1 1 0 0,-1 0 0 0 0,0 0-1 0 0,0 1 1 0 0,0-1 0 0 0,1 0-1 0 0,-1 0 1 0 0,0 1 0 0 0,0-1-1 0 0,0 0 1 0 0,0 1 0 0 0,1 15-70 0 0,-1-16 53 0 0,0 2 3 0 0,1 0 0 0 0,-1 0-1 0 0,0 0 1 0 0,1 0 0 0 0,-1 0-1 0 0,1 0 1 0 0,0 0 0 0 0,0 1 14 0 0,0-1-12 0 0,0 0 0 0 0,0 0 0 0 0,-1 0 0 0 0,1 0 1 0 0,-1 0-1 0 0,1 0 0 0 0,-1 0 0 0 0,1 2 12 0 0,-2 8-55 0 0,1-6 20 0 0,0 0 0 0 0,0-1 1 0 0,1 1-1 0 0,-1-1 0 0 0,1 1 0 0 0,0 0 0 0 0,1 0 35 0 0,0 1-9 0 0,-1-1 0 0 0,0 1-1 0 0,0 0 1 0 0,0 0-1 0 0,-1 0 1 0 0,0-1 0 0 0,0 1-1 0 0,-1 0 1 0 0,0 0-1 0 0,0 0 10 0 0,-1 7 4 0 0,1-2 19 0 0,1 0-1 0 0,0 0 1 0 0,1 0-23 0 0,0-2 0 0 0,-1 0-1 0 0,0 0 1 0 0,-1 0-1 0 0,0 7 1 0 0,-1-3 0 0 0,0 0 0 0 0,2 14 0 0 0,0-15 20 0 0,-1-1 0 0 0,0 1 0 0 0,-2 9-20 0 0,-2-2-26 0 0,2 0 0 0 0,0 0 0 0 0,0 20 26 0 0,2-31-11 0 0,-1 1 1 0 0,1-1 0 0 0,-2 0-1 0 0,1 0 1 0 0,-1 0 0 0 0,-1 0-1 0 0,0 0 1 0 0,0-1 0 0 0,-3 5 10 0 0,-14 32 907 0 0,20-43-825 0 0,0 0 0 0 0,0 1 0 0 0,0-1-1 0 0,-1 0 1 0 0,1 0 0 0 0,-1 0 0 0 0,1 0-1 0 0,-1 0 1 0 0,0 0 0 0 0,0 0 0 0 0,1-1-1 0 0,-1 1 1 0 0,0-1 0 0 0,-2 2-82 0 0,-3 0-21 0 0,0 1 1 0 0,0-1-1 0 0,0 0 0 0 0,-1 0 21 0 0,-10 3 54 0 0,14-4-57 0 0,0-1-1 0 0,-1 0 0 0 0,1 0 0 0 0,0-1 0 0 0,0 1 1 0 0,-2-1 3 0 0,-15 3 465 0 0,17-3-298 0 0,-1 0 1 0 0,0-1-1 0 0,1 1 0 0 0,-1-1 0 0 0,1 0 1 0 0,-1 0-1 0 0,1 0 0 0 0,-1-1 0 0 0,-1-1-167 0 0,0 2-22 0 0,-3-2-13 0 0,0-1 1 0 0,0 0 0 0 0,0 0-1 0 0,0-1 1 0 0,1 0-1 0 0,0 0 1 0 0,0-1 0 0 0,0 0-1 0 0,0 0 1 0 0,1-1 0 0 0,0 0-1 0 0,1 0 1 0 0,-1-2 34 0 0,-2-2-327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3:49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346 361 10136 0 0,'1'0'31'0'0,"0"0"0"0"0,0-1 0 0 0,0 1 0 0 0,0 0 0 0 0,0-1 0 0 0,0 1 0 0 0,0-1 0 0 0,0 1 0 0 0,0-1 0 0 0,0 1 0 0 0,0-1 0 0 0,0 0 0 0 0,-1 0 0 0 0,1 1 1 0 0,0-1-1 0 0,0 0 0 0 0,-1 0 0 0 0,1 0 0 0 0,0 0 0 0 0,-1 0 0 0 0,1 0 0 0 0,-1 0 0 0 0,1 0 0 0 0,-1 0 0 0 0,0 0 0 0 0,1 0 0 0 0,-1 0 0 0 0,0 0 0 0 0,0 0 0 0 0,1 0 0 0 0,-1 0 1 0 0,0-1-1 0 0,0 1 0 0 0,-1 0-31 0 0,0-29 0 0 0,1 3 0 0 0,1 9 0 0 0,-1-26 2088 0 0,-1 39-1587 0 0,-1-1 0 0 0,1 1 0 0 0,-1 0 0 0 0,0 0 1 0 0,-1 0-1 0 0,1 0 0 0 0,-1 1 0 0 0,0-1 0 0 0,0 1 0 0 0,-2-3-501 0 0,-1 3 189 0 0,1 0 0 0 0,-1 0-1 0 0,0 0 1 0 0,0 1 0 0 0,-1 0-1 0 0,-4-2-188 0 0,7 4 145 0 0,0 1 0 0 0,0 0 0 0 0,0 0-1 0 0,0 0 1 0 0,0 0 0 0 0,0 0 0 0 0,0 1 0 0 0,-3 0-146 0 0,0 0 283 0 0,0 1-199 0 0,0-1-1 0 0,1 1 0 0 0,-1 0 1 0 0,1 1-1 0 0,-1-1 0 0 0,1 1 1 0 0,0 1-1 0 0,-4 2-82 0 0,-9 6-51 0 0,-16 16 51 0 0,21-16 0 0 0,2 1 0 0 0,-1 0 0 0 0,1 1 0 0 0,1 0 0 0 0,1 1 0 0 0,0 0 0 0 0,1 1 0 0 0,0 0 0 0 0,2 1 0 0 0,0 0 0 0 0,0 1 0 0 0,4-7 0 0 0,1 1 0 0 0,0 0 0 0 0,0 0 0 0 0,2 0 0 0 0,-1 0 0 0 0,1-1 0 0 0,1 1 0 0 0,1 2 0 0 0,-1-1 0 0 0,-1-6 136 0 0,2 0-1 0 0,-1-1 1 0 0,1 0-1 0 0,0 1 1 0 0,0-1-1 0 0,0 0 1 0 0,1 0-1 0 0,0 0 1 0 0,1 0-1 0 0,-1 0 0 0 0,1-1 1 0 0,0 0-1 0 0,0 1 1 0 0,1-2-1 0 0,3 4-135 0 0,-2-2 2 0 0,0-2-1 0 0,0 1 1 0 0,1-1 0 0 0,0 0-1 0 0,-1 0 1 0 0,1-1-1 0 0,0 0 1 0 0,1 0 0 0 0,-1 0-1 0 0,7 0-1 0 0,-2 0 0 0 0,1-2 0 0 0,-1 0 0 0 0,1 0 0 0 0,-1-1 0 0 0,13-2 0 0 0,11-2 0 0 0,13-5 0 0 0,6-1 0 0 0,-48 8 0 0 0,0 0 0 0 0,0 0 0 0 0,0 0 0 0 0,0-1 0 0 0,-1 0 0 0 0,0 0 0 0 0,1 0 0 0 0,-1-1 0 0 0,0 0 0 0 0,-1 0 0 0 0,1-1 0 0 0,-1 0 0 0 0,2-1 0 0 0,-2 2 0 0 0,16-14-79 0 0,38-33-344 0 0,-21 8-3568 0 0,-12 8 1464 0 0,-5 4-28 0 0</inkml:trace>
  <inkml:trace contextRef="#ctx0" brushRef="#br0" timeOffset="296.315">755 50 13824 0 0,'0'0'629'0'0,"0"0"-12"0"0,1 0-393 0 0,-1 0-223 0 0,1 1 0 0 0,-1-1 0 0 0,0 0-1 0 0,1 0 1 0 0,-1 0 0 0 0,0 0 0 0 0,0 1 0 0 0,1-1-1 0 0,-1 0 1 0 0,0 0 0 0 0,1 1 0 0 0,-1-1 0 0 0,0 0-1 0 0,0 1 1 0 0,0-1 0 0 0,1 0 0 0 0,-1 1 0 0 0,0-1-1 0 0,0 0 1 0 0,0 1 0 0 0,0-1 0 0 0,1 0-1 0 0,-1 1 1 0 0,0-1 0 0 0,0 0 0 0 0,0 1 0 0 0,0-1-1 0 0,0 0 1 0 0,0 1 0 0 0,0-1-1 0 0,0 2 2 0 0,45 87 2037 0 0,-43-84-2036 0 0,0-1-1 0 0,-1 1 0 0 0,0-1 1 0 0,0 1-1 0 0,0 2-2 0 0,4 15 76 0 0,1-2 329 0 0,-1-1-1 0 0,-1 1 0 0 0,-1 0 1 0 0,-1-1-1 0 0,-1 1-404 0 0,0-12-46 0 0,-1 2 46 0 0,0 0 0 0 0,0 0 0 0 0,-1 1 0 0 0,-1 2 0 0 0,0-3 0 0 0,1 1 0 0 0,0-1 0 0 0,1 1 0 0 0,0 1 0 0 0,-3 70 0 0 0,5 4 931 0 0,-3-82-1952 0 0,-3-9 91 0 0,-2-11-727 0 0,6-2 133 0 0,-2 1-10 0 0</inkml:trace>
  <inkml:trace contextRef="#ctx0" brushRef="#br0" timeOffset="710.026">823 217 10136 0 0,'1'-3'16'0'0,"1"-1"46"0"0,0 1 1 0 0,0-1 0 0 0,-1 1 0 0 0,0-1 0 0 0,0 0-1 0 0,0 1 1 0 0,0-1 0 0 0,0 0 0 0 0,-1 0-1 0 0,0 0 1 0 0,0 1 0 0 0,0-3-63 0 0,0 1 49 0 0,0 0-1 0 0,0 0 1 0 0,0 0-1 0 0,1 0 1 0 0,0 0-1 0 0,0-2-48 0 0,1 2 24 0 0,-1 0-1 0 0,-1 0 1 0 0,1 0-1 0 0,-1 0 1 0 0,0 0-1 0 0,0-1-23 0 0,0 4 229 0 0,0 0 0 0 0,1 0-1 0 0,-1-1 1 0 0,0 1 0 0 0,1 0 0 0 0,0 0 0 0 0,-1-1-1 0 0,1 1 1 0 0,0 0 0 0 0,0 0 0 0 0,1 0 0 0 0,-1 0-1 0 0,0 0 1 0 0,1 0 0 0 0,-1 1 0 0 0,1-1-229 0 0,2-4 702 0 0,-2 5-587 0 0,0-1 1 0 0,1 1 0 0 0,-1 0-1 0 0,1 0 1 0 0,-1 0 0 0 0,1 0-1 0 0,-1 1 1 0 0,1-1 0 0 0,0 0-1 0 0,-1 1 1 0 0,1 0 0 0 0,-1 0-1 0 0,1 0-115 0 0,19-3 155 0 0,-15 2-154 0 0,-1 0 1 0 0,0 1 0 0 0,1-1 0 0 0,-1 1 0 0 0,0 0-1 0 0,1 1 1 0 0,-1 0 0 0 0,0 0 0 0 0,0 0-1 0 0,2 1-1 0 0,2 1 0 0 0,0 0 0 0 0,0-1 0 0 0,9 1 0 0 0,-12-2 0 0 0,-1 0 0 0 0,0 0 0 0 0,1 0 0 0 0,-1 1 0 0 0,0 0 0 0 0,0 0 0 0 0,0 0 0 0 0,-1 1 0 0 0,1 0 0 0 0,0 0 0 0 0,2 3 0 0 0,43 30 0 0 0,-50-36 12 0 0,-1 1-1 0 0,1 0 1 0 0,0-1-1 0 0,-1 1 0 0 0,1 0 1 0 0,0 0-1 0 0,-1 0 1 0 0,1-1-1 0 0,-1 1 1 0 0,1 0-1 0 0,-1 0 0 0 0,0 0 1 0 0,1 0-1 0 0,-1 0 1 0 0,0 0-1 0 0,0 0 0 0 0,0 0 1 0 0,1 0-1 0 0,-1 0 1 0 0,0 0-1 0 0,0 0 0 0 0,0 0 1 0 0,-1 0-1 0 0,1 0-11 0 0,0 0 41 0 0,0 0 0 0 0,0 0 0 0 0,0 1 0 0 0,0-1 0 0 0,0 0 1 0 0,0 0-1 0 0,0 0 0 0 0,1 0 0 0 0,-1 1 0 0 0,0-1 0 0 0,1 0 0 0 0,-1 0 0 0 0,1 0 0 0 0,-1 0 0 0 0,1 0 0 0 0,0 1-41 0 0,5 6 231 0 0,-5-8-209 0 0,0 1 0 0 0,-1 0 0 0 0,1-1-1 0 0,0 1 1 0 0,-1 0 0 0 0,1-1 0 0 0,-1 1-1 0 0,1 0 1 0 0,-1 0 0 0 0,1 0 0 0 0,-1-1-1 0 0,0 1 1 0 0,1 0 0 0 0,-1 0 0 0 0,0 0-1 0 0,1 0 1 0 0,-1 0 0 0 0,0 0 0 0 0,0 0-1 0 0,0-1 1 0 0,0 1 0 0 0,0 0 0 0 0,0 0-1 0 0,0 0 1 0 0,0 0 0 0 0,-1 0 0 0 0,1 0-1 0 0,0 0 1 0 0,0 0 0 0 0,-1-1 0 0 0,1 1-1 0 0,-1 0 1 0 0,1 0 0 0 0,0 0 0 0 0,-1 0-1 0 0,0-1 1 0 0,1 1 0 0 0,-1 0 0 0 0,1-1-1 0 0,-1 1-21 0 0,-2 4 4 0 0,0-1-1 0 0,0 0 1 0 0,1 1-1 0 0,0 0 1 0 0,-1 2-4 0 0,2-3 0 0 0,-1 0 0 0 0,1 0-1 0 0,-1 0 1 0 0,0-1 0 0 0,0 1 0 0 0,-1-1 0 0 0,1 1 0 0 0,-1-1-1 0 0,0 1 1 0 0,-9 4 0 0 0,0 0 0 0 0,0-1 0 0 0,0-1 0 0 0,-1 0 0 0 0,0 0 0 0 0,0-2 0 0 0,-1 1 0 0 0,3-2 8 0 0,1 0-1 0 0,-2-1 1 0 0,1 0-1 0 0,0-1 0 0 0,0 0 1 0 0,-2-1-8 0 0,-21 0 1491 0 0,-11-4-1491 0 0,33 3 496 0 0,-4 0-881 0 0,15 1-90 0 0,1 0-33 0 0,0 0 134 0 0,0 0 575 0 0,0 0 250 0 0,2 0 49 0 0,8 5-122 0 0,-4-2-571 0 0,-1-1 0 0 0,1 1 1 0 0,-1 1-1 0 0,0-1 0 0 0,0 1 0 0 0,0-1 193 0 0,23 19-622 0 0,-19-15 627 0 0,0 0 0 0 0,-1 1 0 0 0,4 3-5 0 0,-9-7 0 0 0,1 0 0 0 0,0-1 0 0 0,1 1 0 0 0,-1-1 0 0 0,1 0 0 0 0,-1 0 0 0 0,1 0 0 0 0,1 0 0 0 0,-3-2 0 0 0,-2 0 0 0 0,1 0 0 0 0,-1 0 0 0 0,1 0 0 0 0,-1 0 0 0 0,0 0 0 0 0,0 1 0 0 0,1-1 0 0 0,-1 0 0 0 0,0 1 0 0 0,0-1 0 0 0,0 0 0 0 0,0 1 0 0 0,0 1 0 0 0,0-1 0 0 0,0 0 0 0 0,0 0 0 0 0,0 0 0 0 0,1-1 0 0 0,-1 1 0 0 0,1 0 0 0 0,-1-1 0 0 0,2 2 0 0 0,13 8-7 0 0,-12-8 95 0 0,0-1 1 0 0,0 1-1 0 0,-1-1 0 0 0,1 1 1 0 0,-1 0-1 0 0,0 0 0 0 0,0 1 1 0 0,0-1-1 0 0,0 1 0 0 0,-1 0-88 0 0,0-2 90 0 0,0 1 0 0 0,1 0 0 0 0,-1-1 0 0 0,0 0 0 0 0,1 1 0 0 0,-1-1 0 0 0,1 0 0 0 0,0 0 0 0 0,0 0-1 0 0,0-1 1 0 0,0 1 0 0 0,3 1-90 0 0,3 1 21 0 0,-9-4-20 0 0,1 1 0 0 0,0-1-1 0 0,0 1 1 0 0,0-1 0 0 0,0 1-1 0 0,0 0 1 0 0,-1-1-1 0 0,1 1 1 0 0,0 0 0 0 0,0-1-1 0 0,-1 1 1 0 0,1 0 0 0 0,-1 0-1 0 0,1 0 1 0 0,-1 0 0 0 0,1-1-1 0 0,-1 1 1 0 0,1 0 0 0 0,-1 0-1 0 0,0 0 1 0 0,1 0-1 0 0,-1 0 1 0 0,0 0 0 0 0,0 0-1 0 0,0 1 0 0 0,0-1 0 0 0,1 0 0 0 0,-1-1 0 0 0,0 1 0 0 0,0 0 0 0 0,1 0 0 0 0,-1-1 0 0 0,1 1 0 0 0,-1 0 0 0 0,1-1 0 0 0,-1 1 0 0 0,1 0 0 0 0,-1-1 0 0 0,1 1 0 0 0,-1-1 0 0 0,1 1 0 0 0,0-1 0 0 0,-1 1 0 0 0,1-1 0 0 0,0 1 0 0 0,0-1 0 0 0,-1 1 0 0 0,1-1 0 0 0,0 0 0 0 0,0 1 0 0 0,0-1 0 0 0,0 0 0 0 0,0 1 0 0 0,0-1 0 0 0,0 1 0 0 0,0 0 0 0 0,0-1 0 0 0,0 1 0 0 0,-1 0 0 0 0,1-1 0 0 0,0 1 0 0 0,-1 0 0 0 0,1 0 0 0 0,0 0 0 0 0,-1 0 0 0 0,1-1 0 0 0,-1 1 0 0 0,1 1 0 0 0,0 0-83 0 0,0-1-1 0 0,0 1 1 0 0,0 0-1 0 0,0-1 1 0 0,0 0-1 0 0,0 1 0 0 0,0-1 1 0 0,1 0-1 0 0,-1 1 1 0 0,0-1-1 0 0,1 0 1 0 0,-1 0-1 0 0,1 0 1 0 0,0 0-1 0 0,-1 0 1 0 0,1-1-1 0 0,0 1 0 0 0,-1 0 1 0 0,1-1-1 0 0,1 1 84 0 0,8 3-1158 0 0,-10-4 1040 0 0,0 1 0 0 0,-1-1-1 0 0,1 0 1 0 0,0 0 0 0 0,0 1-1 0 0,0-1 1 0 0,0 0 0 0 0,0 0 0 0 0,0 0-1 0 0,0 0 1 0 0,0 0 0 0 0,0 0 0 0 0,0-1-1 0 0,0 1 1 0 0,0 0 0 0 0,-1 0 0 0 0,2-1 117 0 0,5-1-1022 0 0</inkml:trace>
  <inkml:trace contextRef="#ctx0" brushRef="#br0" timeOffset="1285.705">1550 45 10880 0 0,'0'0'19'0'0,"-1"0"1"0"0,1 0 0 0 0,-1 0 0 0 0,0 0 0 0 0,1 0-1 0 0,-1 0 1 0 0,1 0 0 0 0,-1 0 0 0 0,1 0-1 0 0,-1 0 1 0 0,0-1 0 0 0,1 1 0 0 0,-1 0-1 0 0,1 0 1 0 0,-1-1 0 0 0,1 1 0 0 0,-1 0 0 0 0,1-1-1 0 0,-1 1 1 0 0,1 0 0 0 0,-1-1 0 0 0,1 1-1 0 0,0-1 1 0 0,-1 1 0 0 0,1-1 0 0 0,-1 1-20 0 0,-1-17 582 0 0,1 9-489 0 0,1 8-81 0 0,0 0 1 0 0,0 0-1 0 0,0 0 0 0 0,0 0 0 0 0,0-1 1 0 0,0 1-1 0 0,-1 0 0 0 0,1 0 1 0 0,0 0-1 0 0,0-1 0 0 0,0 1 1 0 0,0 0-1 0 0,0 0 0 0 0,0 0 0 0 0,0-1 1 0 0,0 1-1 0 0,0 0 0 0 0,0 0 1 0 0,0-1-1 0 0,0 1 0 0 0,0 0 0 0 0,0 0 1 0 0,0 0-1 0 0,0-1 0 0 0,0 1 1 0 0,0 0-1 0 0,0 0 0 0 0,1 0 1 0 0,-1 0-1 0 0,0-1 0 0 0,0 1 0 0 0,0 0 1 0 0,0 0-1 0 0,0 0 0 0 0,0 0 1 0 0,1-1-1 0 0,-1 1 0 0 0,0 0 1 0 0,0 0-1 0 0,0 0 0 0 0,0 0 0 0 0,1 0 1 0 0,-1 0-1 0 0,0-1 0 0 0,0 1 1 0 0,0 0-1 0 0,1 0 0 0 0,-1 0 0 0 0,0 0 1 0 0,0 0-1 0 0,1 0 0 0 0,-1 0-12 0 0,2-1 544 0 0,-6-3-116 0 0,3 3 144 0 0,1 1-16 0 0,0 0-4 0 0,0 1-422 0 0,-1 0 1 0 0,1 0-1 0 0,-1 0 1 0 0,1 0-1 0 0,-1 0 1 0 0,1 1 0 0 0,0-1-1 0 0,0 0 1 0 0,-1 0-1 0 0,1 0 1 0 0,0 0 0 0 0,0 0-1 0 0,0 1 1 0 0,0-1-1 0 0,0 0 1 0 0,1 0-1 0 0,-1 0 1 0 0,0 0 0 0 0,0 0-1 0 0,1 1 1 0 0,-1-1-1 0 0,1 0 1 0 0,0 1-131 0 0,1 4 356 0 0,-1-5-309 0 0,-1 1 0 0 0,0-1 0 0 0,0 1 0 0 0,0-1-1 0 0,0 1 1 0 0,0 0 0 0 0,0-1 0 0 0,0 1 0 0 0,-1-1-1 0 0,1 1 1 0 0,-1-1 0 0 0,1 0 0 0 0,-1 1 0 0 0,1-1-1 0 0,-1 1 1 0 0,0-1-47 0 0,0 1-24 0 0,0 0 1 0 0,1 0-1 0 0,-1 0 0 0 0,0-1 1 0 0,1 1-1 0 0,0 0 0 0 0,-1 0 1 0 0,1 0-1 0 0,0 0 0 0 0,0 0 24 0 0,5 21-340 0 0,-4-19 335 0 0,1 0 0 0 0,-1 1 0 0 0,-1-1 1 0 0,1 0-1 0 0,-1 0 0 0 0,1 1 5 0 0,-2 0 55 0 0,1 0-1 0 0,1 0 1 0 0,-1 0 0 0 0,0 0-1 0 0,1 0 1 0 0,0-1 0 0 0,0 1-1 0 0,1 0 1 0 0,-1-1 0 0 0,1 1-1 0 0,0-1 1 0 0,2 4-55 0 0,-2-4 30 0 0,1-1 7 0 0,-1 0-1 0 0,0 0 1 0 0,0 0 0 0 0,0 0 0 0 0,-1 1 0 0 0,1-1 0 0 0,-1 1 0 0 0,0-1 0 0 0,0 1 0 0 0,0-1 0 0 0,0 1 0 0 0,-1 0 0 0 0,1-1 0 0 0,-1 1 0 0 0,0 0-1 0 0,0-1 1 0 0,-1 4-37 0 0,1-3 38 0 0,0 0-1 0 0,0 0 1 0 0,1 1-1 0 0,-1-1 1 0 0,1 0-1 0 0,0 0 1 0 0,0 0-1 0 0,1 2-37 0 0,0-2 36 0 0,-1 1 0 0 0,0 0-1 0 0,0 0 1 0 0,0 0 0 0 0,-1 3-36 0 0,0 17 131 0 0,0 20 43 0 0,1-35-144 0 0,0-5-20 0 0,0-1 1 0 0,0 1-1 0 0,-1-1 0 0 0,0 1 1 0 0,0-1-1 0 0,0 1 1 0 0,-1-1-1 0 0,1 1 1 0 0,-1-1-1 0 0,0 1 0 0 0,-1 0-10 0 0,1-2 1 0 0,0-1 0 0 0,0 0 0 0 0,0 1 0 0 0,0-1 0 0 0,1 1 0 0 0,-1-1 0 0 0,1 1-1 0 0,-1 0 1 0 0,1-1 0 0 0,0 1 0 0 0,0-1 0 0 0,0 1 0 0 0,1 0 0 0 0,-1-1 0 0 0,0 1 0 0 0,1-1-1 0 0,0 1 1 0 0,-1-1-1 0 0,1 0 7 0 0,-1-1 1 0 0,0 1-1 0 0,0-1 0 0 0,0 1 0 0 0,0-1 0 0 0,0 1 0 0 0,-1-1 0 0 0,1 1 0 0 0,0-1 0 0 0,-1 1 0 0 0,1-1 0 0 0,-1 1 0 0 0,1-1 1 0 0,-1 0-1 0 0,0 1 0 0 0,1-1 0 0 0,-1 0-7 0 0,0 0 16 0 0,1 0 0 0 0,-1-1 0 0 0,1 1 1 0 0,-1 0-1 0 0,1-1 0 0 0,-1 1 0 0 0,1 0 1 0 0,0-1-1 0 0,0 1 0 0 0,-1 0 0 0 0,1 0 1 0 0,0-1-1 0 0,0 1 0 0 0,0 0 0 0 0,0 0 1 0 0,0-1-1 0 0,0 1 0 0 0,0 0 0 0 0,0 0 0 0 0,0 0 1 0 0,0-1-1 0 0,0 1 0 0 0,0 0 0 0 0,1 0 1 0 0,-1-1-1 0 0,0 1 0 0 0,0 0 0 0 0,1-1 1 0 0,-1 1-1 0 0,1 0 0 0 0,-1-1 0 0 0,1 1-16 0 0,1 2 138 0 0,-2-3-142 0 0,0 0 0 0 0,0 1 0 0 0,0-1 0 0 0,1 0 0 0 0,-1 0 0 0 0,0 0 1 0 0,0 0-1 0 0,0 1 0 0 0,0-1 0 0 0,0 0 0 0 0,1 0 0 0 0,-1 0 0 0 0,0 0 0 0 0,0 1 0 0 0,0-1 0 0 0,0 0 0 0 0,1 0 1 0 0,-1 0-1 0 0,0 0 0 0 0,0 0 0 0 0,0 0 0 0 0,1 0 0 0 0,-1 0 0 0 0,0 0 0 0 0,0 0 0 0 0,1 0 0 0 0,-1 0 0 0 0,0 0 1 0 0,0 0-1 0 0,0 0 0 0 0,1 0 0 0 0,-1 0 0 0 0,0 0 0 0 0,0 0 0 0 0,1 0 0 0 0,-1 0 0 0 0,0 0 0 0 0,0 0 0 0 0,0 0 1 0 0,1 0-1 0 0,-1 0 0 0 0,0 0 0 0 0,0-1 0 0 0,0 1 0 0 0,0 0 0 0 0,1 0 0 0 0,-1 0 0 0 0,0 0 0 0 0,0-1 0 0 0,0 1 1 0 0,0 0-1 0 0,0 0 0 0 0,1 0 0 0 0,-1-1 0 0 0,0 1 0 0 0,0 0 4 0 0,0-1-31 0 0,1 1 0 0 0,-1-1 0 0 0,1 1 0 0 0,-1-1 0 0 0,0 1 0 0 0,1-1 0 0 0,-1 1 0 0 0,0-1 1 0 0,0 0-1 0 0,1 1 0 0 0,-1-1 0 0 0,0 0 0 0 0,0 1 0 0 0,0-1 0 0 0,0 0 0 0 0,0 1 0 0 0,0-1 0 0 0,0 0 0 0 0,0 1 0 0 0,0-1 0 0 0,0 0 0 0 0,0 1 0 0 0,0-1 31 0 0,0 0-45 0 0,-1 0 0 0 0,1 0 0 0 0,0 0-1 0 0,0 0 1 0 0,0 0 0 0 0,0 1-1 0 0,0-1 1 0 0,1 0 0 0 0,-1 0 0 0 0,0 0-1 0 0,0 0 1 0 0,0 0 0 0 0,1 1 0 0 0,-1-1-1 0 0,0 0 1 0 0,1 0 0 0 0,-1 0 45 0 0,4-3-355 0 0,-3 3 199 0 0,0 0 0 0 0,0 0 0 0 0,-1 0 0 0 0,1 0 0 0 0,0 0-1 0 0,0 0 1 0 0,-1-1 0 0 0,1 1 0 0 0,0 0 0 0 0,-1 0 0 0 0,1-1 0 0 0,-1 1 0 0 0,0 0 0 0 0,1-1 0 0 0,-1 1 0 0 0,0 0-1 0 0,0-1 1 0 0,0 1 0 0 0,0-1 0 0 0,0 1 0 0 0,0 0 0 0 0,0-1 0 0 0,0 1 0 0 0,-1 0 0 0 0,1-1 0 0 0,0 1 0 0 0,-1 0 0 0 0,0-1 156 0 0,-5-14-1728 0 0</inkml:trace>
  <inkml:trace contextRef="#ctx0" brushRef="#br0" timeOffset="1666.975">1547 45 13824 0 0,'4'-1'17'0'0,"2"-1"429"0"0,-6 2-437 0 0,0 0 1 0 0,0 0-1 0 0,0 0 0 0 0,0 0 0 0 0,0 0 0 0 0,0 0 0 0 0,0 0 0 0 0,0 0 0 0 0,0 0 0 0 0,0 0 1 0 0,0 0-1 0 0,0 0 0 0 0,0 0 0 0 0,0-1 0 0 0,0 1 0 0 0,0 0 0 0 0,0 0 0 0 0,0 0 0 0 0,0 0 1 0 0,0 0-1 0 0,0 0 0 0 0,0 0 0 0 0,0 0 0 0 0,0 0 0 0 0,0 0 0 0 0,0 0 0 0 0,0 0 0 0 0,0-1 1 0 0,0 1-1 0 0,0 0 0 0 0,0 0 0 0 0,0 0 0 0 0,0 0 0 0 0,0 0 0 0 0,0 0 0 0 0,0 0 0 0 0,0 0 1 0 0,0 0-1 0 0,0 0 0 0 0,0 0 0 0 0,0 0 0 0 0,-1 0 0 0 0,1 0 0 0 0,0 0 0 0 0,0 0 0 0 0,0 0 1 0 0,0 0-1 0 0,0 0 0 0 0,0 0 0 0 0,0 0 0 0 0,0 0 0 0 0,0 0 0 0 0,0 0 0 0 0,0 0 0 0 0,0 0 1 0 0,0 0-1 0 0,-1 0 0 0 0,1 0 0 0 0,0 0 0 0 0,0 0 0 0 0,0 0 0 0 0,0 0 0 0 0,0 0 0 0 0,0 0 1 0 0,0 0-10 0 0,0-1 332 0 0,3-2-220 0 0,-3 3-97 0 0,1-1 1 0 0,-1 1-1 0 0,1 0 1 0 0,0 0-1 0 0,-1-1 1 0 0,1 1-1 0 0,-1 0 1 0 0,1 0-1 0 0,0 0 1 0 0,-1 0 0 0 0,1-1-1 0 0,0 1 1 0 0,-1 0-1 0 0,1 0 1 0 0,-1 0-1 0 0,1 1 1 0 0,0-1-1 0 0,-1 0 1 0 0,1 0 0 0 0,0 0-1 0 0,-1 0 1 0 0,1 0-1 0 0,-1 1 1 0 0,1-1-1 0 0,-1 0 1 0 0,1 1-1 0 0,0-1-15 0 0,24 8 968 0 0,-22-7-912 0 0,8 4 101 0 0,-1 0 0 0 0,1 0 0 0 0,-1 1 0 0 0,5 4-157 0 0,27 14-20 0 0,-28-17 20 0 0,0 0 0 0 0,-1 1 0 0 0,0 0 0 0 0,8 7 0 0 0,-11-8 0 0 0,0 0 0 0 0,1-1 0 0 0,2 0 0 0 0,-3-1 0 0 0,-1 0 0 0 0,0 1 0 0 0,0 0 0 0 0,8 6 0 0 0,53 47 0 0 0,-69-57 17 0 0,0-1 0 0 0,1 1 0 0 0,-1-1-1 0 0,0 1 1 0 0,0 0 0 0 0,-1-1 0 0 0,1 1-1 0 0,0 0 1 0 0,0 0 0 0 0,-1-1 0 0 0,1 1-1 0 0,-1 0-16 0 0,0 0 61 0 0,1 0 0 0 0,-1 0 0 0 0,1-1 0 0 0,0 1-1 0 0,0 0 1 0 0,-1 0 0 0 0,1-1 0 0 0,0 1 0 0 0,0 0-1 0 0,1-1 1 0 0,-1 1 0 0 0,0-1-61 0 0,6 5 189 0 0,-6-5-151 0 0,0 0 0 0 0,1 0 0 0 0,-1 0 0 0 0,0 0 0 0 0,0 0 0 0 0,0 0 0 0 0,0 1 0 0 0,0-1 0 0 0,0 0 0 0 0,0 1 0 0 0,-1-1 0 0 0,1 0 0 0 0,0 1 0 0 0,-1-1 0 0 0,1 1 0 0 0,-1-1 0 0 0,1 1 0 0 0,-1-1 0 0 0,0 1 0 0 0,0-1 0 0 0,1 1 0 0 0,-1-1 0 0 0,0 1 0 0 0,-1 1-38 0 0,2 16 2 0 0,-1-17 46 0 0,0-1-1 0 0,0 1 0 0 0,1-1 0 0 0,-1 1 1 0 0,0-1-1 0 0,0 1 0 0 0,0 0 0 0 0,-1-1 1 0 0,1 1-1 0 0,0-1 0 0 0,-1 1 0 0 0,1-1 0 0 0,-1 0 1 0 0,1 1-1 0 0,-1-1 0 0 0,1 1 0 0 0,-1-1 1 0 0,0 0-1 0 0,0 0 0 0 0,-1 2-47 0 0,-5 6 369 0 0,3-5-262 0 0,0 1 0 0 0,0-1 0 0 0,0 0 0 0 0,-1 0 0 0 0,0 0-1 0 0,1 0 1 0 0,-6 2-107 0 0,-23 10 508 0 0,0-2 0 0 0,-1-1 0 0 0,-1-2 0 0 0,-30 6-508 0 0,33-10 18 0 0,-23 10-18 0 0,29-9-1 0 0,0-1 0 0 0,-15 2 1 0 0,3 0 57 0 0,30-6-345 0 0,1-1 0 0 0,-1 0 0 0 0,-1-1 0 0 0,1 0-1 0 0,-6 0 289 0 0,18-20-3341 0 0,-4 11 1817 0 0,-2 0-10 0 0</inkml:trace>
  <inkml:trace contextRef="#ctx0" brushRef="#br0" timeOffset="2031.083">2498 87 15664 0 0,'0'-1'89'0'0,"-1"0"1"0"0,1 0 0 0 0,0 0 0 0 0,-1 0-1 0 0,0 0 1 0 0,1 0 0 0 0,-1 0 0 0 0,1 0-1 0 0,-1 1 1 0 0,0-1 0 0 0,0 0 0 0 0,1 0-1 0 0,-1 1 1 0 0,0-1 0 0 0,0 1 0 0 0,-1-1-90 0 0,1 0 20 0 0,0 1 0 0 0,-1 0 0 0 0,1 0 0 0 0,0 0 0 0 0,0 0 0 0 0,-1 1 0 0 0,1-1 0 0 0,0 0 0 0 0,-1 0 0 0 0,1 1 0 0 0,0-1 0 0 0,0 1-1 0 0,-1 0-19 0 0,-95 38 2048 0 0,54-27-2031 0 0,29-9-17 0 0,1 0 0 0 0,0 1 0 0 0,-1 1 0 0 0,1 1-1 0 0,-9 5 1 0 0,-2 9 0 0 0,20-18 0 0 0,-14 10 0 0 0,17-12 0 0 0,1 1 0 0 0,-1-1 0 0 0,1 1 0 0 0,-1-1 0 0 0,1 1 0 0 0,-1-1 0 0 0,1 1 0 0 0,-1-1 0 0 0,1 1 0 0 0,0 0 0 0 0,-1-1 0 0 0,1 1 0 0 0,0-1 0 0 0,0 1 0 0 0,-1 0 0 0 0,1-1 0 0 0,0 1 0 0 0,0 0 0 0 0,0-1 0 0 0,0 1 0 0 0,0 0 0 0 0,0-1 0 0 0,0 1 0 0 0,0 0 0 0 0,0-1 0 0 0,0 1 0 0 0,0 0 0 0 0,1-1 0 0 0,-1 1 0 0 0,2 3 2 0 0,-1 1 0 0 0,1-1 0 0 0,-1-1 0 0 0,1 1-1 0 0,0 0 1 0 0,0 0 0 0 0,1-1 0 0 0,-1 1 0 0 0,1-1-1 0 0,0 1 1 0 0,0-1 0 0 0,0 0 0 0 0,0 0 0 0 0,3 1-2 0 0,102 56 484 0 0,-20-12-903 0 0,4 0 391 0 0,-50-27 429 0 0,-21-11 51 0 0,20 9 477 0 0,-38-17-908 0 0,-1-1 0 0 0,0 1 0 0 0,1 0 0 0 0,-1 0 0 0 0,0 0 0 0 0,0 0 1 0 0,0 0-1 0 0,0 0 0 0 0,0 1 0 0 0,0-1 0 0 0,0 1 0 0 0,-1-1 0 0 0,1 1-21 0 0,-2-2 46 0 0,0 0 0 0 0,0-1 0 0 0,1 1 1 0 0,-1 0-1 0 0,0-1 0 0 0,0 1 0 0 0,0 0 0 0 0,0-1 0 0 0,0 1 0 0 0,0 0 0 0 0,0 0 1 0 0,0-1-1 0 0,0 1 0 0 0,0 0 0 0 0,0-1 0 0 0,0 1 0 0 0,-1 0 0 0 0,1-1 1 0 0,0 1-1 0 0,0 0 0 0 0,-1-1 0 0 0,1 1 0 0 0,0-1 0 0 0,-1 2-46 0 0,0-1 63 0 0,-1 0 0 0 0,1 0 0 0 0,0 0-1 0 0,-1 0 1 0 0,1 0 0 0 0,-1 0 0 0 0,1 0-1 0 0,-1 0 1 0 0,1 0 0 0 0,-2 0-63 0 0,-6 1 66 0 0,1 1 0 0 0,-1-1 0 0 0,0-1 0 0 0,-1 1-66 0 0,5-2-46 0 0,-17 4 97 0 0,9-1 250 0 0,0-1 0 0 0,0-1 0 0 0,-5 0-301 0 0,-24-1 498 0 0,0-2 0 0 0,0-1 0 0 0,-1-3-498 0 0,-3-1 40 0 0,25 5-577 0 0,0-1-1 0 0,1-1 1 0 0,-20-7 537 0 0,14 3-5944 0 0,-4 4-1979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5:02.4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368 149 12728 0 0,'-1'0'90'0'0,"1"0"0"0"0,0 0 1 0 0,0 0-1 0 0,0 0 0 0 0,-1 0 1 0 0,1 0-1 0 0,0 0 0 0 0,0 0 0 0 0,0 0 1 0 0,-1 0-1 0 0,1 0 0 0 0,0 0 1 0 0,0 0-1 0 0,0 0 0 0 0,0 1 1 0 0,-1-1-1 0 0,1 0 0 0 0,0 0 1 0 0,0 0-1 0 0,0 0 0 0 0,0 0 1 0 0,0 1-1 0 0,0-1 0 0 0,-1 0 1 0 0,1 0-1 0 0,0 0 0 0 0,0 0 0 0 0,0 1 1 0 0,0-1-1 0 0,0 0 0 0 0,0 0 1 0 0,0 0-1 0 0,0 1 0 0 0,0-1 1 0 0,0 0-1 0 0,0 0 0 0 0,0 0 1 0 0,0 1-91 0 0,2 11 1634 0 0,11 19-874 0 0,-8-22-243 0 0,4 14-75 0 0,7 15-6 0 0,-2 3-265 0 0,-9-29-67 0 0,0 0-1 0 0,-2-1 1 0 0,1 2 0 0 0,-1-1 0 0 0,-1 4-104 0 0,3 9 211 0 0,-4-18-140 0 0,1-1 1 0 0,-1 1-1 0 0,0 0 0 0 0,-1 2-71 0 0,4 17 163 0 0,-3-22-142 0 0,0-1 0 0 0,0 0 0 0 0,-1 0 1 0 0,1 1-1 0 0,-1-1 0 0 0,0 0 0 0 0,0 1 0 0 0,0-1 0 0 0,0 0 0 0 0,-1 1 0 0 0,0 0-21 0 0,-1 1 56 0 0,1-4-27 0 0,1-1-203 0 0,0 0-112 0 0,0 0-30 0 0,6-6-1630 0 0,1 0 148 0 0</inkml:trace>
  <inkml:trace contextRef="#ctx0" brushRef="#br0" timeOffset="667.941">496 52 9528 0 0,'-5'-4'860'0'0,"-5"-1"-554"0"0,0 1 0 0 0,0 0 0 0 0,0 0 0 0 0,-1 1 0 0 0,1 0 1 0 0,-1 1-1 0 0,0 0 0 0 0,0 1 0 0 0,0 0 0 0 0,0 1 0 0 0,0 0 0 0 0,0 0 1 0 0,-3 2-307 0 0,-22 3 956 0 0,25-5-530 0 0,0 2 0 0 0,1 0-1 0 0,-1 0 1 0 0,-10 4-426 0 0,-3 3 1911 0 0,-23 12-1911 0 0,40-17-44 0 0,0 0-1 0 0,0 0 1 0 0,1 1 0 0 0,0 0-1 0 0,0 0 1 0 0,0 1 0 0 0,0-1-1 0 0,1 2 45 0 0,-4 3 118 0 0,3-4-3 0 0,1 1 0 0 0,0-1 1 0 0,0 1-1 0 0,1 0 0 0 0,-4 6-115 0 0,-35 81 482 0 0,38-80-464 0 0,1 1-1 0 0,0-1 0 0 0,1 1 1 0 0,1 0-1 0 0,0 0 1 0 0,1 0-18 0 0,0-3 7 0 0,-1 6 15 0 0,1-13-2 0 0,0-1 0 0 0,1 1 1 0 0,-1 0-1 0 0,1 0 1 0 0,0 0-1 0 0,1 0 0 0 0,0 5-20 0 0,12 64 212 0 0,-10-59-214 0 0,0 0 0 0 0,2-1 0 0 0,0 1-1 0 0,0-1 1 0 0,1-1 0 0 0,1 1-1 0 0,3 3 3 0 0,13 24 80 0 0,-15-26 7 0 0,0-1 0 0 0,1 0 1 0 0,4 5-88 0 0,-9-14 27 0 0,0-1 0 0 0,0 0 1 0 0,1 1-1 0 0,-1-1 1 0 0,1-1-1 0 0,0 1 0 0 0,0-1 1 0 0,0 0-1 0 0,0 0 1 0 0,1-1-1 0 0,3 2-27 0 0,13 3 93 0 0,0-1 0 0 0,1-2 0 0 0,-1 0 1 0 0,1-1-1 0 0,0-1 0 0 0,0-1 0 0 0,7-2-93 0 0,-7 1 78 0 0,-1-2 0 0 0,1 0-1 0 0,10-4-77 0 0,-14 2 60 0 0,0-1 0 0 0,0 0 0 0 0,0-2-1 0 0,-1-1 1 0 0,6-3-60 0 0,21-13 95 0 0,17-14-95 0 0,-50 31-17 0 0,-6 3 32 0 0,0 1-1 0 0,0-2 1 0 0,0 1 0 0 0,-1-1-15 0 0,8-5 19 0 0,0 1-1 0 0,0 0 0 0 0,2-1-18 0 0,-1 2 25 0 0,-1-1 0 0 0,1 0 0 0 0,2-5-25 0 0,9-7 18 0 0,-17 14 24 0 0,1 0 0 0 0,-1-1 0 0 0,0 0 0 0 0,7-9-42 0 0,6-8 118 0 0,-16 20-97 0 0,0-1 1 0 0,0 0 0 0 0,-1-1 0 0 0,1 1 0 0 0,-1-1-1 0 0,0-1-21 0 0,0-1 27 0 0,1-1 25 0 0,0-1 0 0 0,0 0-1 0 0,-1-1 1 0 0,-1 1 0 0 0,0-1 0 0 0,-1 1 0 0 0,1-4-52 0 0,-1-1 31 0 0,-1 11 0 0 0,0-1 1 0 0,-1 1-1 0 0,0 0 0 0 0,0-1 1 0 0,0 1-1 0 0,0-1 0 0 0,-1-2-31 0 0,-4-20 107 0 0,4 18-66 0 0,-1 1-1 0 0,0 0 1 0 0,0-1-1 0 0,-1 1 1 0 0,-1-3-41 0 0,-3-2 35 0 0,0 1 1 0 0,-1 0-1 0 0,0 0 1 0 0,-1 0-1 0 0,-1 1 1 0 0,1 1-1 0 0,-2 0 1 0 0,0 0 0 0 0,0 1-1 0 0,-1 0 1 0 0,0 1-1 0 0,-4-1-35 0 0,3 2-45 0 0,0 2 0 0 0,0 0 0 0 0,0 1-1 0 0,-1 0 1 0 0,0 1 0 0 0,0 0 0 0 0,0 1-1 0 0,-1 1 1 0 0,1 0 0 0 0,-1 1 0 0 0,1 1 0 0 0,-13 1 45 0 0,-30 4-1598 0 0,20 1 658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0:09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72 11976 0 0,'0'0'266'0'0,"0"0"44"0"0,0 0 15 0 0,0 0-26 0 0,-9-5-187 0 0,9 5-45 0 0,-1-1 1 0 0,0 1-1 0 0,1 0 1 0 0,-1-1-1 0 0,1 1 1 0 0,-1-1 0 0 0,1 1-1 0 0,-1-1 1 0 0,1 1-1 0 0,-1-1 1 0 0,1 1-1 0 0,-1-1 1 0 0,1 1 0 0 0,0-1-1 0 0,-1 1 1 0 0,1-1-1 0 0,0 0 1 0 0,0 1-1 0 0,-1-1 1 0 0,1 0 0 0 0,0 1-1 0 0,0-1 1 0 0,0 0-1 0 0,0 1 1 0 0,0-1-1 0 0,0 0 1 0 0,0 0 0 0 0,0 1-1 0 0,0-1 1 0 0,0 0-1 0 0,0 1 1 0 0,0-1-1 0 0,1 0 1 0 0,-1 1-68 0 0,1-3 65 0 0,0 1 0 0 0,1-1 0 0 0,-1 1 0 0 0,1 0 0 0 0,0 0 0 0 0,-1 0 0 0 0,2-1-65 0 0,2-2 727 0 0,-2 3-731 0 0,1-1-1 0 0,0 2 0 0 0,-1-1 0 0 0,1 0 0 0 0,0 1 1 0 0,0-1-1 0 0,0 1 0 0 0,1 0 0 0 0,-1 1 0 0 0,4-1 5 0 0,41-2-116 0 0,-34 1 117 0 0,1 1 0 0 0,-1 1 0 0 0,1 0 1 0 0,9 2-2 0 0,-23-1 0 0 0,1 0-1 0 0,-1 0 1 0 0,0 0 0 0 0,1 0 0 0 0,-1 0 0 0 0,0 1 0 0 0,0-1 0 0 0,0 1 0 0 0,0-1 0 0 0,0 1 0 0 0,0 0 0 0 0,0 0 0 0 0,-1 0 0 0 0,1 0 0 0 0,0 1 0 0 0,5 6 0 0 0,-6-8 8 0 0,0 1 0 0 0,0 0-1 0 0,0-1 1 0 0,0 1 0 0 0,0 0-1 0 0,-1 0 1 0 0,1-1-1 0 0,-1 1 1 0 0,0 0 0 0 0,1 0-1 0 0,-1 0 1 0 0,0 0-1 0 0,0-1 1 0 0,0 1 0 0 0,0 0-1 0 0,0 0 1 0 0,-1 0 0 0 0,1 0-1 0 0,-1 0 1 0 0,1-1-1 0 0,-1 1 1 0 0,1 0 0 0 0,-1 0-1 0 0,-1 1-7 0 0,-1 4 35 0 0,-1 0 0 0 0,1-1 0 0 0,-2 1 0 0 0,1-1 0 0 0,-3 3-35 0 0,-32 30 67 0 0,15-16-14 0 0,13-13-57 0 0,-1 2 22 0 0,0 0 0 0 0,1 1 0 0 0,0 0-1 0 0,1 1 1 0 0,-3 5-18 0 0,7-10 21 0 0,4-5-11 0 0,-1 0 1 0 0,1 0-1 0 0,0 0 0 0 0,0 0 0 0 0,0 0 0 0 0,0 4-10 0 0,2-6 2 0 0,-1-1 0 0 0,1 0 0 0 0,0 1 0 0 0,0-1-1 0 0,0 0 1 0 0,0 1 0 0 0,0-1 0 0 0,1 0 0 0 0,-1 1 0 0 0,0-1-1 0 0,0 0 1 0 0,1 1 0 0 0,-1-1 0 0 0,1 0 0 0 0,0 0 0 0 0,-1 0-1 0 0,1 1 1 0 0,0-1 0 0 0,-1 0 0 0 0,1 0 0 0 0,0 0 0 0 0,0 0-1 0 0,0 0 1 0 0,0 0 0 0 0,1 0-2 0 0,4 4 4 0 0,-1-1-1 0 0,2 0 1 0 0,-1 0-1 0 0,0-1 1 0 0,1 1-1 0 0,0-1 1 0 0,0-1 0 0 0,-1 1-1 0 0,2-1 1 0 0,-1-1-1 0 0,0 1 1 0 0,0-1-1 0 0,0 0 1 0 0,1-1-1 0 0,2 0-3 0 0,89-2 16 0 0,-95 2-12 0 0,-1 0-93 0 0,31-1 225 0 0,-12-2-4746 0 0,-8 0-886 0 0</inkml:trace>
  <inkml:trace contextRef="#ctx0" brushRef="#br0" timeOffset="468.422">381 167 11976 0 0,'-1'-4'250'0'0,"0"0"1"0"0,1-1 0 0 0,-1 1 0 0 0,1 0-1 0 0,0-1 1 0 0,0 1 0 0 0,0 0 0 0 0,0-1-1 0 0,1 1 1 0 0,0 0 0 0 0,0-2-251 0 0,0 3 53 0 0,0 1 1 0 0,0-1-1 0 0,0 1 1 0 0,1-1-1 0 0,-1 1 0 0 0,1 0 1 0 0,-1-1-1 0 0,1 1 1 0 0,0 0-1 0 0,0 0 1 0 0,-1 0-1 0 0,2 0 0 0 0,-1 1 1 0 0,0-1-1 0 0,0 0 1 0 0,0 1-1 0 0,1 0 1 0 0,0-1-54 0 0,56-28 280 0 0,-38 20-116 0 0,-14 7 219 0 0,0-1 0 0 0,0 2 1 0 0,1-1-1 0 0,-1 1 0 0 0,1 0 0 0 0,-1 0-383 0 0,6 0 458 0 0,-8 1-333 0 0,0 0 1 0 0,0 0-1 0 0,0 0 0 0 0,0 1 0 0 0,1 0-125 0 0,-4 0-67 0 0,-1 0-1 0 0,0 0 1 0 0,1 1-1 0 0,-1-1 1 0 0,0 0-1 0 0,0 1 1 0 0,1-1 0 0 0,-1 1-1 0 0,0-1 1 0 0,0 1-1 0 0,0 0 1 0 0,1-1-1 0 0,-1 1 1 0 0,0 0 0 0 0,0 0-1 0 0,0 0 1 0 0,0 0-1 0 0,0 0 1 0 0,-1 0-1 0 0,1 0 1 0 0,0 0-1 0 0,0 0 68 0 0,5 7-441 0 0,-6-8 454 0 0,1 1 0 0 0,-1-1 0 0 0,1 0 0 0 0,-1 1 0 0 0,0-1 0 0 0,1 1 0 0 0,-1 0 0 0 0,1-1 0 0 0,-1 1 0 0 0,0-1 0 0 0,1 1 0 0 0,-1-1-1 0 0,0 1 1 0 0,0 0 0 0 0,1-1 0 0 0,-1 1 0 0 0,0 0 0 0 0,0-1 0 0 0,0 1 0 0 0,0 0 0 0 0,0-1 0 0 0,0 1 0 0 0,0 0 0 0 0,0-1 0 0 0,0 1 0 0 0,0 0 0 0 0,-1-1 0 0 0,1 1 0 0 0,0 0 0 0 0,0-1 0 0 0,0 1 0 0 0,-1 0 0 0 0,1-1 0 0 0,0 1 0 0 0,-1-1 0 0 0,0 1-13 0 0,1 1 59 0 0,-1 0-1 0 0,0-1 1 0 0,0 1 0 0 0,1 0-1 0 0,-1 0 1 0 0,1 0 0 0 0,-1 0 0 0 0,1 0-1 0 0,0 0 1 0 0,0 1-59 0 0,-4 17 459 0 0,-4-3-410 0 0,0-1-1 0 0,0-1 1 0 0,-2 1 0 0 0,0-1-1 0 0,-1-1-48 0 0,8-8-57 0 0,-1-1 1 0 0,2 1-1 0 0,-1 0 1 0 0,1-1-1 0 0,0 1 0 0 0,0 0 1 0 0,-1 3 56 0 0,-2 9-47 0 0,3-10 70 0 0,1-1 0 0 0,0 1 0 0 0,0-1-1 0 0,0 1 1 0 0,1 0 0 0 0,0-1 0 0 0,1 1 0 0 0,-1 0-1 0 0,2-1 1 0 0,-1 1 0 0 0,1-1 0 0 0,0 1-1 0 0,2 4-22 0 0,-2-9 2 0 0,-1 0 0 0 0,1 0 0 0 0,0 0 0 0 0,0 0-1 0 0,0-1 1 0 0,0 1 0 0 0,0 0 0 0 0,1-1 0 0 0,-1 0-1 0 0,1 1 1 0 0,0-1 0 0 0,-1 0 0 0 0,1-1 0 0 0,0 1-1 0 0,0 0 1 0 0,0-1-2 0 0,0 1 7 0 0,0-1-1 0 0,-1 0 0 0 0,1-1 1 0 0,0 1-1 0 0,-1 0 1 0 0,1-1-1 0 0,0 1 0 0 0,0-1 1 0 0,0 0-1 0 0,-1 0 1 0 0,1 0-1 0 0,0 0 1 0 0,0 0-1 0 0,0-1 0 0 0,-1 0 1 0 0,1 1-1 0 0,0-1 1 0 0,-1 0-1 0 0,2-1-6 0 0,-3 2 40 0 0,0-1-1 0 0,1 0 1 0 0,-1-1-1 0 0,0 1 1 0 0,0 0-1 0 0,0 0 1 0 0,0 0 0 0 0,-1-1-1 0 0,1 1 1 0 0,0 0-1 0 0,0-1 1 0 0,-1 1-1 0 0,1-1 1 0 0,-1 1-1 0 0,1 0 1 0 0,-1-1-1 0 0,0 0 1 0 0,1 1 0 0 0,-1-1-1 0 0,0 1 1 0 0,0-1-1 0 0,0 1 1 0 0,0-1-1 0 0,0 1 1 0 0,-1-1-1 0 0,1 1 1 0 0,0-1 0 0 0,-1 1-1 0 0,1-1 1 0 0,-1 1-1 0 0,0-1 1 0 0,1 1-1 0 0,-1-1-39 0 0,-9-14 553 0 0,8 12-515 0 0,0 0 0 0 0,-1 0 1 0 0,0 1-1 0 0,1-1 0 0 0,-3-2-38 0 0,-4-3 38 0 0,1-2 0 0 0,-7-10-38 0 0,-9-10-4 0 0,18 22 4 0 0,-1 0 0 0 0,2 0 0 0 0,-1 0 0 0 0,1-1 0 0 0,-5-8 0 0 0,10 17-54 0 0,-19-35 334 0 0,18 34-524 0 0,0-1 1 0 0,0 1 0 0 0,0-1-1 0 0,0 0 1 0 0,1 1-1 0 0,-1-1 1 0 0,1 0-1 0 0,0 0 1 0 0,0 1-1 0 0,0-1 1 0 0,0 0-1 0 0,0-2 244 0 0,1-1-1512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5:05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29 6448 0 0,'15'-11'915'0'0,"-14"10"-805"0"0,-1 1 1 0 0,1 0 0 0 0,-1-1-1 0 0,0 1 1 0 0,0-1 0 0 0,1 1 0 0 0,-1 0-1 0 0,0-1 1 0 0,0 1 0 0 0,1-1 0 0 0,-1 1-1 0 0,0-1 1 0 0,0 1 0 0 0,0-1 0 0 0,0 1-1 0 0,0-1 1 0 0,0 1 0 0 0,0-1 0 0 0,1 1-1 0 0,-2-1 1 0 0,1 1 0 0 0,0-1 0 0 0,0 1-1 0 0,0-1 1 0 0,0 1 0 0 0,0-1 0 0 0,0 1-1 0 0,0-1 1 0 0,-1 1 0 0 0,1-1 0 0 0,0 1-1 0 0,0-1 1 0 0,-1 1-111 0 0,1-1 779 0 0,0 1-118 0 0,-22 0 1094 0 0,11 3-1482 0 0,0-1 1 0 0,0 2 0 0 0,1-1 0 0 0,-1 1 0 0 0,1 1 0 0 0,-4 2-274 0 0,-8 3 193 0 0,9-3-40 0 0,1 0 1 0 0,-11 7-154 0 0,7-3 109 0 0,6-4 1 0 0,2 0 1 0 0,-1 0 0 0 0,1 1 0 0 0,0 0 0 0 0,0 1-111 0 0,7-7 23 0 0,0 0 0 0 0,0 0 0 0 0,0 0 0 0 0,0 0-1 0 0,0 0 1 0 0,0 0 0 0 0,0 0 0 0 0,1 0 0 0 0,-1 0 0 0 0,1 0 0 0 0,0 0-1 0 0,0 0 1 0 0,-1 1 0 0 0,1-1-23 0 0,2 3 34 0 0,-1 0-1 0 0,1-1 1 0 0,0 1-1 0 0,0 0 1 0 0,0-1-1 0 0,0 0 1 0 0,1 1-1 0 0,0-1 1 0 0,0 0-1 0 0,0-1 1 0 0,0 1-1 0 0,1 0 1 0 0,0-1-1 0 0,3 3-33 0 0,6 9 128 0 0,3 2-120 0 0,18 5-8 0 0,-17-11-53 0 0,0 0 1 0 0,0 2 52 0 0,26 18 31 0 0,-27-22 165 0 0,-1 2 1 0 0,9 9-197 0 0,-7-5 111 0 0,-1-1 131 0 0,-1 0 0 0 0,6 9-242 0 0,-17-18 109 0 0,0-1 1 0 0,-1 2-1 0 0,0-1 0 0 0,1 0 1 0 0,-2 1-1 0 0,1-1 1 0 0,-1 1-1 0 0,0 0 1 0 0,0-1-1 0 0,1 4-109 0 0,-3-7 58 0 0,0 0-1 0 0,0 0 0 0 0,0 0 1 0 0,0 0-1 0 0,0-1 0 0 0,0 1 1 0 0,0 0-1 0 0,0 0 0 0 0,-1 0 1 0 0,1 0-1 0 0,-1 0 0 0 0,1-1 1 0 0,-1 1-1 0 0,0 0 0 0 0,0 0 1 0 0,0-1-1 0 0,0 1 0 0 0,0-1 1 0 0,0 1-1 0 0,0-1 0 0 0,0 1 1 0 0,-1-1-1 0 0,1 0 0 0 0,-1 1 1 0 0,1-1-1 0 0,-2 1-57 0 0,-2 1 145 0 0,0 0-1 0 0,0 0 1 0 0,-1-1-1 0 0,1 0 1 0 0,-1 1-1 0 0,1-2 0 0 0,-1 1 1 0 0,0-1-145 0 0,-1 1 84 0 0,1 0-13 0 0,0-1-1 0 0,0 0 1 0 0,0 0-1 0 0,0 0 1 0 0,0-1-1 0 0,0 0 1 0 0,0 0-1 0 0,0 0 1 0 0,0-1-1 0 0,-2 0-70 0 0,-5-2 86 0 0,1 0 0 0 0,-1-1-1 0 0,1 0 1 0 0,0-1 0 0 0,0 0 0 0 0,1-1-1 0 0,-3-2-85 0 0,3 3 33 0 0,10 4-29 0 0,0 1-1 0 0,0-1 1 0 0,0 1 0 0 0,-1-1-1 0 0,1 0 1 0 0,0 0 0 0 0,0 1-1 0 0,0-1 1 0 0,0 0 0 0 0,0 0-1 0 0,1 0 1 0 0,-1 0 0 0 0,0 0-1 0 0,0-1-3 0 0,-2 1-95 0 0,1-1-1 0 0,-1 1 0 0 0,1 0 1 0 0,-1 0-1 0 0,1 0 0 0 0,-1 0 1 0 0,0 0-1 0 0,-1 0 96 0 0,20-7-4962 0 0,-10 5 1175 0 0,3-1-2506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5:07.7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9216 0 0,'19'3'405'0'0,"-6"-2"1196"0"0,1 0 2549 0 0,-12-1-4011 0 0,0 0 0 0 0,0 1 1 0 0,0-1-1 0 0,0 0 0 0 0,0 1 1 0 0,0 0-1 0 0,0-1 0 0 0,0 2-139 0 0,8 1 281 0 0,32 4 565 0 0,1-3-1 0 0,0-1 0 0 0,10-2-845 0 0,-49 0-23 0 0,1-1 94 0 0,11-6-739 0 0,-11 4 366 0 0,0 1-1 0 0,0-1 0 0 0,1 1 0 0 0,-1 0 0 0 0,2 0 303 0 0,-4 1-154 0 0,2-1-709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5:09.5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120 289 11976 0 0,'0'0'546'0'0,"0"1"-10"0"0,3 3-269 0 0,-4-3-144 0 0,1 0 1 0 0,-1 0-1 0 0,1 1 1 0 0,-1-1-1 0 0,0 0 0 0 0,1 0 1 0 0,-1 0-1 0 0,0 1 1 0 0,0-1-1 0 0,0 0 1 0 0,0 0-124 0 0,1-1 77 0 0,-20 23 1259 0 0,1 0 0 0 0,2 1 1 0 0,-5 8-1337 0 0,17-23 245 0 0,0 1 1 0 0,1-1-1 0 0,0 0 1 0 0,0 1-1 0 0,1 0 1 0 0,0 0-1 0 0,1 0 0 0 0,0 0 1 0 0,1 1-1 0 0,0-1 1 0 0,0 3-246 0 0,1-12 0 0 0,0 1 1 0 0,0-1-1 0 0,0 0 1 0 0,0 0-1 0 0,0 0 1 0 0,0 0-1 0 0,0 1 0 0 0,0-1 1 0 0,0 0-1 0 0,0 0 1 0 0,1 0-1 0 0,-1 0 1 0 0,1 0-1 0 0,-1 0 1 0 0,1 1-1 0 0,-1-1 1 0 0,1 0-1 0 0,-1 0 1 0 0,1 0-1 0 0,0-1 1 0 0,0 2-1 0 0,2 2 0 0 0,-1-2 0 0 0,-1 0 0 0 0,0 0 0 0 0,1 0 0 0 0,-1 0 0 0 0,1 0 0 0 0,-1 0 0 0 0,1-1 0 0 0,0 1 0 0 0,0-1 0 0 0,0 1 0 0 0,0-1 0 0 0,0 1 0 0 0,0-1 0 0 0,0 0 0 0 0,1 0 0 0 0,-1 0 0 0 0,0 0 0 0 0,1-1 0 0 0,-1 1 0 0 0,0 0 0 0 0,1-1 0 0 0,-1 0 0 0 0,1 0 0 0 0,-1 1 0 0 0,1-1 0 0 0,-1-1 0 0 0,1 1 0 0 0,-1 0 0 0 0,1-1 0 0 0,10-3 53 0 0,1-1 0 0 0,-1-1-1 0 0,0 0 1 0 0,0-1-1 0 0,-1 0 1 0 0,8-6-53 0 0,-15 9 120 0 0,2-1 64 0 0,0-2-1 0 0,-1 1 1 0 0,0-1-1 0 0,0 0 1 0 0,-1 0-1 0 0,0 0 1 0 0,0-1-1 0 0,0 0 1 0 0,0-2-184 0 0,-1 2-48 0 0,3-7 48 0 0,0 0 0 0 0,-1-1 0 0 0,-1 1 0 0 0,3-13 0 0 0,2-8 0 0 0,-5 18-108 0 0,-1-1-1 0 0,0 0 0 0 0,-2-1 109 0 0,7-34-459 0 0,0 3 10 0 0,-6 31 208 0 0,1 0 0 0 0,0 0 0 0 0,7-15 241 0 0,-10 31 14 0 0,0 0 0 0 0,0 0-1 0 0,0 0 1 0 0,0 0 0 0 0,0 0 0 0 0,-1 0 0 0 0,0-2-14 0 0,0 5 6 0 0,1 0 1 0 0,-1 0 0 0 0,0 0 0 0 0,0 1 0 0 0,-1-1 0 0 0,1 0 0 0 0,0 0 0 0 0,0 1 0 0 0,0-1-1 0 0,0 0 1 0 0,-1 0 0 0 0,1 1 0 0 0,0-1 0 0 0,-1 0 0 0 0,1 0 0 0 0,0 1 0 0 0,-1-1 0 0 0,1 0-1 0 0,-1 1 1 0 0,1-1 0 0 0,-1 1 0 0 0,0-1 0 0 0,1 1 0 0 0,-1-1 0 0 0,1 1 0 0 0,-1-1 0 0 0,0 1 0 0 0,0-1-1 0 0,1 1 1 0 0,-1 0 0 0 0,0 0 0 0 0,1-1 0 0 0,-1 1 0 0 0,0 0 0 0 0,0 0 0 0 0,0 0 0 0 0,1 0-1 0 0,-1 0 1 0 0,0 0-7 0 0,0 0 476 0 0,-8 14 395 0 0,7-10-965 0 0,1-1-1 0 0,0 1 1 0 0,0 0-1 0 0,0-1 1 0 0,1 1 0 0 0,-1 2 94 0 0,-5 22-54 0 0,3-18 176 0 0,1 1 0 0 0,0 0 0 0 0,0 0 0 0 0,1 0 0 0 0,1 0 0 0 0,0 4-122 0 0,-3 26-295 0 0,2-21 127 0 0,1-1-1 0 0,1 12 169 0 0,0 29-171 0 0,-1-46 171 0 0,0-1 0 0 0,1 1 0 0 0,1-1 0 0 0,2 10 0 0 0,2 16 0 0 0,-6-36 15 0 0,0 0-1 0 0,1 0 0 0 0,-1 0 0 0 0,1 0 1 0 0,0 0-1 0 0,0-1 0 0 0,0 1 0 0 0,0 0 1 0 0,0 0-1 0 0,1-1 0 0 0,-1 1 0 0 0,1-1 1 0 0,0 0-1 0 0,0 1 0 0 0,0-1 0 0 0,0 0 1 0 0,0 0-1 0 0,0 0 0 0 0,0 0 1 0 0,1-1-1 0 0,-1 1 0 0 0,1-1 0 0 0,-1 1 1 0 0,1-1-1 0 0,0 0 0 0 0,0 0 0 0 0,-1 0 1 0 0,1 0-1 0 0,0 0 0 0 0,0-1 0 0 0,0 1 1 0 0,0-1-1 0 0,0 0 0 0 0,0 0 0 0 0,0 0 1 0 0,0 0-15 0 0,5-1 49 0 0,0 0 1 0 0,1 0 0 0 0,-1-1 0 0 0,0 0 0 0 0,0 0 0 0 0,0-1-1 0 0,0 0 1 0 0,6-4-50 0 0,2-1 2 0 0,-9 5 0 0 0,0 0 1 0 0,-1-1-1 0 0,1 1 1 0 0,-1-2-1 0 0,0 1 1 0 0,0-1-1 0 0,0 0 1 0 0,2-3-3 0 0,-1 0 66 0 0,0 0 1 0 0,-1-1-1 0 0,0 0 1 0 0,0 0-1 0 0,-1-1 0 0 0,0 0 1 0 0,2-6-67 0 0,3-6 75 0 0,-8 18-80 0 0,0 0 1 0 0,0 0-1 0 0,-1 0 0 0 0,1-1 1 0 0,-1 1-1 0 0,0 0 1 0 0,0-3 4 0 0,2-29-399 0 0,-3 35 470 0 0,0 1 79 0 0,0 0 12 0 0,0 0-40 0 0,0 0-184 0 0,-1 0 67 0 0,-1 0-1 0 0,1 0 1 0 0,0 0 0 0 0,-1 1 0 0 0,1-1 0 0 0,0 1 0 0 0,-1-1 0 0 0,1 1 0 0 0,0 0 0 0 0,0-1 0 0 0,-1 1 0 0 0,1 0 0 0 0,0 0 0 0 0,0 0-1 0 0,0-1 1 0 0,0 1 0 0 0,0 1 0 0 0,0-1 0 0 0,0 0 0 0 0,1 0 0 0 0,-1 0 0 0 0,0 0 0 0 0,0 1 0 0 0,1-1 0 0 0,-1 0 0 0 0,1 0-1 0 0,-1 1 1 0 0,1-1 0 0 0,0 2-5 0 0,-7 11 227 0 0,2-6-193 0 0,3-4-33 0 0,-1 0 0 0 0,1 0 0 0 0,0 0 0 0 0,0 0 0 0 0,1 0 0 0 0,-1 0 0 0 0,1 2-1 0 0,-1 3 22 0 0,0-1 0 0 0,0 1 0 0 0,1-1 0 0 0,1 1 0 0 0,-1 0 0 0 0,1 0 0 0 0,1 5-22 0 0,0 6-271 0 0,-1-17 220 0 0,0 1-1 0 0,0-1 1 0 0,1 0 0 0 0,-1 1 0 0 0,1-1 0 0 0,-1 0 0 0 0,1 1 0 0 0,0-1 0 0 0,0 0-1 0 0,1 0 1 0 0,0 2 51 0 0,3 3 156 0 0,-4-4-55 0 0,2 0-1 0 0,-1-1 1 0 0,0 1-1 0 0,1-1 1 0 0,0 1 0 0 0,0-1-1 0 0,3 3-100 0 0,-2-2-61 0 0,0-1 0 0 0,1 1 0 0 0,-1-1 0 0 0,1 0 0 0 0,0-1 0 0 0,0 1 0 0 0,0-1 0 0 0,0 1 0 0 0,0-2 0 0 0,0 1 0 0 0,1-1 0 0 0,2 1 61 0 0,-1 0 144 0 0,1-1 0 0 0,0 1 0 0 0,0-2 0 0 0,-1 1 0 0 0,1-1-1 0 0,0 0 1 0 0,0-1 0 0 0,0 0 0 0 0,3-1-144 0 0,14-3-735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5:10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11976 0 0,'0'0'135'0'0,"0"0"1"0"0,1 0 0 0 0,-1 0 0 0 0,1 0-1 0 0,-1 0 1 0 0,0 0 0 0 0,1 0 0 0 0,-1 0-1 0 0,0 0 1 0 0,1 0 0 0 0,-1 0-1 0 0,0 1 1 0 0,1-1 0 0 0,-1 0 0 0 0,0 0-1 0 0,1 0 1 0 0,-1 0 0 0 0,0 1 0 0 0,1-1-1 0 0,-1 0 1 0 0,0 0 0 0 0,0 1 0 0 0,1-1-1 0 0,-1 0 1 0 0,0 1 0 0 0,0-1 0 0 0,0 0-1 0 0,1 1 1 0 0,-1-1 0 0 0,0 0-1 0 0,0 1 1 0 0,0-1 0 0 0,0 0 0 0 0,0 1-1 0 0,0-1 1 0 0,0 0 0 0 0,0 1 0 0 0,0-1-1 0 0,0 1-135 0 0,4 22 731 0 0,-2-12-74 0 0,-1-4-524 0 0,-1 0 1 0 0,0 1-1 0 0,0-1 1 0 0,0 1-1 0 0,-2 2-133 0 0,0 20 531 0 0,-3 93 2067 0 0,1-80-2363 0 0,2-1-1 0 0,2 1 0 0 0,2 0 0 0 0,4 15-234 0 0,-2-31 77 0 0,7 37-53 0 0,-9-56-24 0 0,0-1-1 0 0,1 0 1 0 0,0 0-1 0 0,0 0 0 0 0,0 0 1 0 0,0-1-1 0 0,3 3 1 0 0,-5-7-11 0 0,1-1 1 0 0,-1 1-1 0 0,0-1 0 0 0,1 0 0 0 0,-1 1 0 0 0,1-1 0 0 0,-1 0 0 0 0,1 0 1 0 0,0 0-1 0 0,-1 0 0 0 0,1 0 0 0 0,0-1 0 0 0,0 1 0 0 0,-1-1 0 0 0,1 1 1 0 0,0-1-1 0 0,0 1 0 0 0,0-1 0 0 0,0 0 0 0 0,0 0 0 0 0,0 0 0 0 0,0 0 1 0 0,-1 0-1 0 0,1 0 0 0 0,0-1 0 0 0,0 1 0 0 0,0-1 0 0 0,0 1 0 0 0,0-1 1 0 0,-1 0-1 0 0,1 1 0 0 0,0-1 0 0 0,-1 0 0 0 0,1 0 0 0 0,1-1 11 0 0,-1 0-158 0 0,6-4-337 0 0,0 0 1 0 0,0-1 0 0 0,-1 1 0 0 0,0-1 0 0 0,2-4 494 0 0,88-107-9173 0 0,-94 114 8643 0 0,47-59-6223 0 0,-42 53 6796 0 0,1 2-1 0 0,0-1 1 0 0,1 1 0 0 0,-1 0 0 0 0,6-2-43 0 0,-14 10 102 0 0,-1-1 1 0 0,1 1 0 0 0,-1 0-1 0 0,1-1 1 0 0,-1 1-1 0 0,1 0 1 0 0,-1-1-1 0 0,1 1 1 0 0,-1-1-1 0 0,1 1 1 0 0,-1-1 0 0 0,0 1-1 0 0,1-1 1 0 0,-1 1-1 0 0,1-1 1 0 0,-1 1-1 0 0,0-1 1 0 0,0 0-1 0 0,1 1 1 0 0,-1-1-1 0 0,0 1 1 0 0,0-1 0 0 0,0 0-1 0 0,0 0-102 0 0,0 1 57 0 0,0 0 0 0 0,0 0 0 0 0,0 0 0 0 0,0 0-1 0 0,1 0 1 0 0,-1-1 0 0 0,0 1 0 0 0,0 0 0 0 0,0 0 0 0 0,0 0 0 0 0,0 0-1 0 0,0 0 1 0 0,0 0 0 0 0,0-1 0 0 0,0 1 0 0 0,1 0 0 0 0,-1 0-1 0 0,0 0 1 0 0,0 0 0 0 0,0 0 0 0 0,0 0 0 0 0,0 0 0 0 0,1 0 0 0 0,-1 0-1 0 0,0 0 1 0 0,0 0 0 0 0,0 0 0 0 0,0 0 0 0 0,1 0 0 0 0,-1 0 0 0 0,0 0-1 0 0,0 0 1 0 0,0 0 0 0 0,0 0 0 0 0,0 0 0 0 0,1 0-57 0 0,0 0 4217 0 0,-2 7-3578 0 0,0 0 0 0 0,-1 0 1 0 0,0-1-1 0 0,0 1 0 0 0,-1 0 1 0 0,1-1-1 0 0,-1 0 0 0 0,-1 1 0 0 0,-2 3-639 0 0,-3 6 605 0 0,-12 27 653 0 0,2 0 0 0 0,-8 31-1258 0 0,25-69 154 0 0,0 1-1 0 0,0 0 1 0 0,1 0 0 0 0,-1 0-1 0 0,2 0 1 0 0,-1 0-1 0 0,1 0 1 0 0,-1 0-1 0 0,2 0 1 0 0,-1 0 0 0 0,1 0-154 0 0,-1-6 0 0 0,0 1 0 0 0,0-1 1 0 0,0 1-1 0 0,0-1 0 0 0,0 0 1 0 0,0 1-1 0 0,1-1 0 0 0,-1 1 1 0 0,0-1-1 0 0,0 0 0 0 0,0 1 1 0 0,1-1-1 0 0,-1 0 0 0 0,0 1 0 0 0,1-1 1 0 0,-1 0-1 0 0,0 0 0 0 0,0 1 1 0 0,1-1-1 0 0,-1 0 0 0 0,1 0 1 0 0,-1 0-1 0 0,0 1 0 0 0,1-1 1 0 0,-1 0-1 0 0,0 0 0 0 0,1 0 1 0 0,-1 0-1 0 0,1 0 0 0 0,-1 0 1 0 0,0 0-1 0 0,1 0 0 0 0,1 0 0 0 0,-1 0 0 0 0,-1 0 0 0 0,1-1 0 0 0,0 1 0 0 0,0-1 1 0 0,0 1-1 0 0,0 0 0 0 0,0-1 0 0 0,0 0 0 0 0,0 1 0 0 0,0-1 0 0 0,21-22-1 0 0,-9 4 3 0 0,-2-1 1 0 0,1 0-1 0 0,-2-1 0 0 0,-1 0 0 0 0,-1 0 0 0 0,2-8-2 0 0,-3 8 47 0 0,-5 11 30 0 0,-2 8-36 0 0,0 0 0 0 0,0 0 1 0 0,1 0-1 0 0,-1 0 0 0 0,0 1 1 0 0,1-1-1 0 0,0 0 0 0 0,-1 0 0 0 0,1 1 1 0 0,0-1-1 0 0,0 0 0 0 0,0 0-41 0 0,9 23-312 0 0,-10 15 312 0 0,-1-17 15 0 0,1-16-18 0 0,-1 0 1 0 0,1 0-1 0 0,0 0 1 0 0,0 0-1 0 0,1 0 1 0 0,-1 0-1 0 0,1 0 1 0 0,-1 1 2 0 0,4 17-198 0 0,-3-18 192 0 0,-1 0 1 0 0,1 1-1 0 0,-1-1 0 0 0,1 0 1 0 0,0 0-1 0 0,0 0 0 0 0,0 0 1 0 0,1 0-1 0 0,-1 0 1 0 0,1 0-1 0 0,0 0 0 0 0,0-1 1 0 0,0 1-1 0 0,0 0 0 0 0,1 0 6 0 0,-1-1 3 0 0,0-1 0 0 0,0 0 0 0 0,-1 1 0 0 0,1-1 0 0 0,0 0 0 0 0,1 0 0 0 0,-1 0 0 0 0,0 0 0 0 0,0-1 0 0 0,0 1 0 0 0,1 0 0 0 0,-1-1 0 0 0,0 0 0 0 0,0 0 0 0 0,1 1 0 0 0,-1-1 0 0 0,0 0 0 0 0,1-1 1 0 0,-1 1-1 0 0,0 0 0 0 0,0-1 0 0 0,1 1 0 0 0,-1-1 0 0 0,0 0 0 0 0,1 0-3 0 0,9-3-234 0 0,-1-1 1 0 0,1 0-1 0 0,-1 0 1 0 0,1-1 233 0 0,10-10-3211 0 0,-10 7-3951 0 0</inkml:trace>
  <inkml:trace contextRef="#ctx0" brushRef="#br0" timeOffset="328.795">824 262 15664 0 0,'-9'14'1081'0'0,"1"1"0"0"0,-2 6-1081 0 0,-10 17 1471 0 0,14-26-1108 0 0,0 1 1 0 0,0-1-1 0 0,1 1 1 0 0,1 0-1 0 0,0 0 1 0 0,-2 13-364 0 0,6-23 70 0 0,-1 1 0 0 0,1-1 0 0 0,0 0-1 0 0,0 1 1 0 0,0-1 0 0 0,0 0 0 0 0,1 0 0 0 0,0 1 0 0 0,-1-1 0 0 0,1 0-1 0 0,0 0 1 0 0,0 0 0 0 0,1 0 0 0 0,-1 0 0 0 0,0 0 0 0 0,1 0-1 0 0,0 0 1 0 0,0 0 0 0 0,0-1 0 0 0,0 1 0 0 0,0-1 0 0 0,1 0 0 0 0,-1 1-1 0 0,1-1 1 0 0,0 0-70 0 0,6 4 7 0 0,1 0 0 0 0,-1-1 1 0 0,1 0-1 0 0,0-1 0 0 0,1 0 0 0 0,-1-1 0 0 0,2 0-7 0 0,7 3 127 0 0,0-2-1 0 0,6 1-126 0 0,-23-5 2 0 0,0 1 0 0 0,0-1 0 0 0,0 1-1 0 0,0 0 1 0 0,-1-1 0 0 0,1 1 0 0 0,0 0 0 0 0,0 0-1 0 0,-1 0 1 0 0,1 0 0 0 0,0 0 0 0 0,-1 1 0 0 0,2 0-2 0 0,-2-1 1 0 0,-1 0 1 0 0,1-1-1 0 0,-1 1 0 0 0,1-1 1 0 0,0 1-1 0 0,-1 0 1 0 0,0-1-1 0 0,1 1 1 0 0,-1 0-1 0 0,1 0 1 0 0,-1-1-1 0 0,0 1 0 0 0,0 0 1 0 0,1 0-1 0 0,-1 0 1 0 0,0-1-1 0 0,0 1 1 0 0,0 0-1 0 0,0 0 1 0 0,0 0-1 0 0,0 0 0 0 0,0-1 1 0 0,0 1-1 0 0,0 0 1 0 0,0 0-1 0 0,-1 0 1 0 0,1-1-1 0 0,0 1 1 0 0,0 0-1 0 0,-1 0-1 0 0,0 1 9 0 0,-1 0 0 0 0,1 0 0 0 0,-1 0 0 0 0,0 0 0 0 0,0 0 1 0 0,1-1-1 0 0,-1 1 0 0 0,0-1 0 0 0,0 1 0 0 0,0-1 0 0 0,-1 0 0 0 0,1 0 0 0 0,0 0 0 0 0,-2 1-9 0 0,-3 0 184 0 0,-1 0-1 0 0,0 0 0 0 0,-7 0-183 0 0,8-2-83 0 0,1 1 0 0 0,-1 1 0 0 0,0-1-1 0 0,1 1 1 0 0,-5 2 83 0 0,3 0-178 0 0,4-1 164 0 0,0-1-1 0 0,0 0 1 0 0,0-1 0 0 0,0 1 0 0 0,0-1-1 0 0,-1 0 1 0 0,1 0 0 0 0,0 0 0 0 0,-4 0 14 0 0,7-1-62 0 0,0 0 1 0 0,0 0 0 0 0,1 0-1 0 0,-1-1 1 0 0,0 1 0 0 0,1 0-1 0 0,-1-1 1 0 0,0 1 0 0 0,1 0 0 0 0,-1-1-1 0 0,0 1 1 0 0,1-1 0 0 0,-1 1-1 0 0,1-1 1 0 0,-1 1 0 0 0,1-1-1 0 0,-1 0 1 0 0,1 1 0 0 0,-1-1-1 0 0,1 1 1 0 0,0-1 0 0 0,-1 0-1 0 0,1 0 1 0 0,0 1 0 0 0,-1-1 0 0 0,1 0-1 0 0,0 1 1 0 0,0-2 61 0 0,-1 0-580 0 0,1 0 0 0 0,0 0-1 0 0,0 0 1 0 0,0 0 0 0 0,0 0 0 0 0,1 0 0 0 0,-1 0 0 0 0,0 0-1 0 0,1 0 1 0 0,0-1 580 0 0,2-6-2174 0 0</inkml:trace>
  <inkml:trace contextRef="#ctx0" brushRef="#br0" timeOffset="864.202">987 490 11720 0 0,'13'4'440'0'0,"0"-1"1"0"0,1 0 0 0 0,7 0-441 0 0,2 0-42 0 0,3 0 1408 0 0,1-1 0 0 0,-1-1-1 0 0,1-1 1 0 0,21-3-1366 0 0,-35 1 125 0 0,-1-1-1 0 0,0 0 0 0 0,0-1 0 0 0,-1 0 0 0 0,1 0 0 0 0,-1-1 0 0 0,0-1 0 0 0,0 0 1 0 0,-1-1-1 0 0,4-2-124 0 0,-11 6-20 0 0,0 0 1 0 0,0 0 0 0 0,-1-1-1 0 0,1 1 1 0 0,-1 0 0 0 0,0-1-1 0 0,0 0 1 0 0,0 1 0 0 0,0-1-1 0 0,0 0 1 0 0,-1 0 0 0 0,0 0-1 0 0,0 0 1 0 0,0 0 0 0 0,0-1-1 0 0,-1 1 1 0 0,1 0 0 0 0,-1 0-1 0 0,0 0 1 0 0,-1-1 0 0 0,1 1-1 0 0,-1 0 1 0 0,0 0 0 0 0,0-3 19 0 0,0 4-73 0 0,0 0 0 0 0,0 1 0 0 0,0-1 0 0 0,0 0 0 0 0,-1 1 0 0 0,1 0 0 0 0,-1-1 0 0 0,1 1 0 0 0,-1 0 0 0 0,0-1 0 0 0,0 1 0 0 0,0 0 0 0 0,0 1 0 0 0,0-1 0 0 0,0 0 0 0 0,0 0 0 0 0,-1 1 0 0 0,0-1 73 0 0,1 1-18 0 0,0 0 0 0 0,0 1-1 0 0,0-1 1 0 0,0 0 0 0 0,0 1 0 0 0,0-1-1 0 0,0 1 1 0 0,0 0 0 0 0,0 0-1 0 0,0 0 1 0 0,0 0 0 0 0,0 0-1 0 0,0 0 1 0 0,0 0 0 0 0,0 1-1 0 0,0-1 1 0 0,0 1 0 0 0,0 0-1 0 0,0-1 1 0 0,0 1 0 0 0,0 0-1 0 0,0 0 1 0 0,0 0 0 0 0,1 0-1 0 0,-1 0 1 0 0,0 1 0 0 0,1-1-1 0 0,-1 1 1 0 0,1-1 0 0 0,0 1-1 0 0,-1 0 19 0 0,-2 2 46 0 0,1-1 0 0 0,0 1 0 0 0,0 1 0 0 0,0-1 0 0 0,1 0 0 0 0,0 1 0 0 0,0-1 0 0 0,0 1 0 0 0,0 0 0 0 0,0 0 0 0 0,1-1 0 0 0,0 1 0 0 0,0 0 0 0 0,1 0 0 0 0,-1 0 0 0 0,1 1 0 0 0,0-1 0 0 0,0 0 0 0 0,1 0 0 0 0,-1 0 0 0 0,1 0 0 0 0,1 2-46 0 0,0-2 63 0 0,0 1-1 0 0,0-1 0 0 0,0 0 1 0 0,1 0-1 0 0,0 0 0 0 0,0-1 1 0 0,3 4-63 0 0,-4-5 32 0 0,1-1 0 0 0,-1 0 0 0 0,1 0 0 0 0,-1 0 0 0 0,1 0 0 0 0,0 0 0 0 0,-1-1 0 0 0,1 1 0 0 0,0-1 0 0 0,0 0 0 0 0,0 0-1 0 0,0 0 1 0 0,0 0 0 0 0,1 0-32 0 0,8 1 56 0 0,-1-1 0 0 0,1 0 0 0 0,-1-1 0 0 0,1-1 0 0 0,0 1 0 0 0,-1-2 0 0 0,1 0-1 0 0,-1 0 1 0 0,4-2-56 0 0,16-5 210 0 0,-1-1-1 0 0,21-11-209 0 0,-27 9 262 0 0,-8 4-251 0 0,0 1-1 0 0,9-2-10 0 0,-21 7-65 0 0,0 1-1 0 0,0 0 1 0 0,0 0 0 0 0,0 1 0 0 0,0-1-1 0 0,0 1 1 0 0,1 0 0 0 0,-1 0 0 0 0,0 0-1 0 0,0 1 1 0 0,0-1 0 0 0,3 2 65 0 0,-1 0 85 0 0,-1 0 0 0 0,0 0 1 0 0,0 1-1 0 0,0-1 0 0 0,-1 1 1 0 0,1 0-1 0 0,0 1 0 0 0,-1-1 1 0 0,0 1-1 0 0,0 0 0 0 0,0 0 1 0 0,-1 0-1 0 0,2 2-85 0 0,0 1 85 0 0,-1 0 1 0 0,1 0-1 0 0,-1 1 0 0 0,-1 0 1 0 0,1 0-1 0 0,-1 0 0 0 0,-1 0 1 0 0,1 1-86 0 0,-3 14 2032 0 0,-1-23-2029 0 0,1 0 0 0 0,0 0 0 0 0,0 0 0 0 0,-1 0 0 0 0,1 0 1 0 0,0-1-1 0 0,0 1 0 0 0,-1 0 0 0 0,1 0 0 0 0,0 0 0 0 0,0 0 0 0 0,-1 0 1 0 0,1-1-1 0 0,0 1 0 0 0,0 0 0 0 0,0 0 0 0 0,0 0 0 0 0,-1-1 1 0 0,1 1-1 0 0,0 0 0 0 0,0 0 0 0 0,0-1 0 0 0,0 1 0 0 0,0 0 0 0 0,-1 0 1 0 0,1-1-1 0 0,0 1 0 0 0,0 0 0 0 0,0 0 0 0 0,0-1 0 0 0,0 1 1 0 0,0 0-1 0 0,0 0 0 0 0,0-1-3 0 0,0-10 551 0 0,1 9-260 0 0,-1-4-202 0 0,1-1 1 0 0,0 1-1 0 0,0 0 1 0 0,1-1-1 0 0,0 1 1 0 0,0 0-1 0 0,1 0 1 0 0,-1 1-1 0 0,1-1 1 0 0,0 0-1 0 0,2-1-89 0 0,7-11-161 0 0,1 1-1 0 0,11-12 162 0 0,4 2-1248 0 0,0 1-1 0 0,1 2 1 0 0,20-12 1248 0 0,-21 15-465 0 0,28-23-1029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5:08.4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 6448 0 0,'0'0'498'0'0,"-1"0"-327"0"0,2 3 112 0 0,4 1 142 0 0,-5-4-294 0 0,1 0 0 0 0,0 1 0 0 0,-1-1-1 0 0,1 0 1 0 0,-1 1 0 0 0,1-1 0 0 0,-1 1 0 0 0,1-1 0 0 0,-1 0 0 0 0,1 1 0 0 0,-1 0 0 0 0,1-1 0 0 0,-1 1 0 0 0,1-1 0 0 0,-1 1 0 0 0,0-1 0 0 0,0 1 0 0 0,1 0-1 0 0,-1-1 1 0 0,0 1 0 0 0,0 0 0 0 0,1-1 0 0 0,-1 1 0 0 0,0 0 0 0 0,0-1 0 0 0,0 1 0 0 0,0 0 0 0 0,0-1 0 0 0,0 1 0 0 0,0 0 0 0 0,0-1 0 0 0,-1 1-1 0 0,1 0 1 0 0,0-1 0 0 0,0 1 0 0 0,0 0-131 0 0,-1 0 117 0 0,1 0 0 0 0,0 0 0 0 0,0 0 0 0 0,0 0 0 0 0,0 0-1 0 0,1 0 1 0 0,-1 0 0 0 0,0 0 0 0 0,0 0 0 0 0,1 0 0 0 0,-1 0 0 0 0,0 0-1 0 0,1 0 1 0 0,-1 0 0 0 0,1-1 0 0 0,-1 1 0 0 0,1 0 0 0 0,-1 0 0 0 0,1 0-1 0 0,0-1 1 0 0,-1 1 0 0 0,1 0 0 0 0,0 0-117 0 0,0 0 56 0 0,0 0 0 0 0,0 0 1 0 0,0 0-1 0 0,0 0 0 0 0,0 1 0 0 0,0-1 0 0 0,0 0 1 0 0,-1 1-1 0 0,1-1 0 0 0,-1 1 0 0 0,1-1 0 0 0,-1 1 0 0 0,1-1 1 0 0,-1 1-1 0 0,0 0-56 0 0,-5 35 1412 0 0,4-36-1356 0 0,1 1 0 0 0,0-1 0 0 0,0 1 0 0 0,-1-1 0 0 0,1 1 0 0 0,-1-1 0 0 0,1 1 0 0 0,-1-1 1 0 0,1 1-1 0 0,-1-1 0 0 0,0 0 0 0 0,0 1 0 0 0,0-1 0 0 0,0 0 0 0 0,0 0 0 0 0,0 1 0 0 0,0-1 0 0 0,0 0 0 0 0,0 0 1 0 0,-1 0-1 0 0,1-1-56 0 0,-6 7 116 0 0,6-7-104 0 0,1 1-1 0 0,0-1 0 0 0,-1 1 1 0 0,1-1-1 0 0,0 0 0 0 0,-1 1 1 0 0,1-1-1 0 0,0 1 0 0 0,-1 0 1 0 0,1-1-1 0 0,0 1 0 0 0,0-1 1 0 0,0 1-1 0 0,0-1 0 0 0,-1 1 1 0 0,1-1-1 0 0,0 1 0 0 0,0 0 1 0 0,0-1-1 0 0,0 1 0 0 0,0-1 1 0 0,0 1-1 0 0,0 0 0 0 0,1-1 0 0 0,-1 1 1 0 0,0-1-1 0 0,0 1 0 0 0,0-1 1 0 0,1 1-12 0 0,-1 0 13 0 0,0-1 1 0 0,0 1-1 0 0,1-1 1 0 0,-1 1-1 0 0,0-1 1 0 0,0 1-1 0 0,0-1 1 0 0,0 1-1 0 0,0-1 1 0 0,0 1-1 0 0,0-1 1 0 0,0 1-1 0 0,0 0 0 0 0,0-1 1 0 0,0 1-1 0 0,0-1 1 0 0,0 1-1 0 0,0-1 1 0 0,-1 1-1 0 0,1-1 1 0 0,0 1-1 0 0,0-1 1 0 0,-1 0-1 0 0,1 1 1 0 0,0 0-14 0 0,-5 2 205 0 0,3-2-95 0 0,1-1 1 0 0,-1 1 0 0 0,1 0-1 0 0,-1 0 1 0 0,1 0 0 0 0,0 1 0 0 0,-1-1-1 0 0,1 0 1 0 0,0 0 0 0 0,0 1-1 0 0,-1 0-110 0 0,2-1 27 0 0,0 0-1 0 0,0 0 1 0 0,0-1-1 0 0,0 1 1 0 0,0 0-1 0 0,0-1 0 0 0,-1 1 1 0 0,1 0-1 0 0,0 0 1 0 0,0-1-1 0 0,-1 1 1 0 0,1 0-1 0 0,0-1 0 0 0,-1 1 1 0 0,1-1-1 0 0,0 1 1 0 0,-1 0-1 0 0,1-1 1 0 0,-1 1-1 0 0,1-1 0 0 0,-1 1 1 0 0,0-1-1 0 0,1 1-26 0 0,-6 3 0 0 0,12 0 0 0 0,-6-4 0 0 0,0 1 0 0 0,1-1 0 0 0,-1 0 0 0 0,0 0 0 0 0,0 0 0 0 0,0 0 0 0 0,0 0 0 0 0,0 0 0 0 0,0 0 0 0 0,0 0 0 0 0,0 1 0 0 0,-1-1 0 0 0,1 0 0 0 0,0 0 0 0 0,0 0 0 0 0,0 0 0 0 0,0 0 0 0 0,0 0 0 0 0,0 0 0 0 0,0 0 0 0 0,0 0 0 0 0,0 1 0 0 0,0-1 0 0 0,0 0 0 0 0,0 0 0 0 0,0 0 0 0 0,0 0 0 0 0,0 0 0 0 0,0 0 0 0 0,-1 0 0 0 0,1 0 0 0 0,0 0 0 0 0,0 0 0 0 0,0 0 0 0 0,0 0 0 0 0,0 0 0 0 0,0 0 0 0 0,0 0 0 0 0,0 0 0 0 0,-1 0 0 0 0,1 0 0 0 0,0 0 0 0 0,0 0 0 0 0,-13-13 0 0 0,13 13 0 0 0,-1 0 0 0 0,1-1 0 0 0,0 1 0 0 0,-1 0 0 0 0,1-1 0 0 0,0 1 0 0 0,-1 0 0 0 0,1-1 0 0 0,0 1 0 0 0,0 0 0 0 0,0-1 0 0 0,-1 1 0 0 0,1-1 0 0 0,0 1 0 0 0,0 0 0 0 0,0-1 0 0 0,0 1 0 0 0,0-1 0 0 0,0 1 0 0 0,0 0 0 0 0,-1-1 0 0 0,2 1 0 0 0,-1-1 0 0 0,0 1 0 0 0,0-1 0 0 0,0 1 0 0 0,0 0 0 0 0,0-1 0 0 0,0 1 0 0 0,0-1 0 0 0,0 1 0 0 0,1 0 0 0 0,-1-1 0 0 0,0 1 0 0 0,0-1 0 0 0,0 1 0 0 0,1 0 0 0 0,-1-1 0 0 0,0 1 0 0 0,1 0 0 0 0,-1-1 0 0 0,0 1 0 0 0,1 0 0 0 0,-1-1 0 0 0,1 1 0 0 0,-1-1 0 0 0,1 1 0 0 0,-1-1 0 0 0,1 1 0 0 0,-1-1 0 0 0,0 0 0 0 0,1 1 0 0 0,-1-1 0 0 0,0 1 0 0 0,0-1 0 0 0,1 0 0 0 0,-1 1 0 0 0,0-1 0 0 0,0 0 0 0 0,0 1 0 0 0,0-1 0 0 0,0 0 0 0 0,0 1 0 0 0,0-1 0 0 0,0 0 0 0 0,0 1 0 0 0,0-1 0 0 0,0 0 0 0 0,0 1 0 0 0,-1-1 0 0 0,-1-4 0 0 0,1 5 0 0 0,1-1 0 0 0,-1 1 0 0 0,1-1 0 0 0,0 1 0 0 0,-1-1 0 0 0,1 1 0 0 0,0-1 0 0 0,0 0 0 0 0,-1 1 0 0 0,1-1 0 0 0,0 1 0 0 0,0-1 0 0 0,0 0 0 0 0,-1 1 0 0 0,1-1 0 0 0,0 0 0 0 0,0 1 0 0 0,0-1 0 0 0,0 0 0 0 0,0 1 0 0 0,1-1 0 0 0,-1 0 0 0 0,0 1 0 0 0,0-1 0 0 0,0 1 0 0 0,0-1 0 0 0,1 0 0 0 0,-1 0 0 0 0,33-39 0 0 0,-31 37 0 0 0,0-1 0 0 0,0 1 0 0 0,0 1 0 0 0,1-1 0 0 0,-1 0 0 0 0,1 1 0 0 0,2-3 0 0 0,32-16 0 0 0,-24 14 0 0 0,17-5 0 0 0,-6 5 0 0 0,-15 8 0 0 0,0 2 0 0 0,5 1 0 0 0,-14-1 0 0 0,-1-1 0 0 0,1-1 0 0 0,0 0 0 0 0,1 0 0 0 0,-1 0 0 0 0,0 0 0 0 0,1 0 0 0 0,-1 0 0 0 0,1 0 0 0 0,-1 0 0 0 0,1 0 0 0 0,-1 0 0 0 0,1 0 0 0 0,0 0-1 0 0,-1-1 1 0 0,1 1 0 0 0,0 0 0 0 0,0 0 0 0 0,-1-1 0 0 0,1 1 0 0 0,0-1 0 0 0,0 1 0 0 0,0 0 0 0 0,1-1 0 0 0,-1 1 1 0 0,0-1 0 0 0,0 1 0 0 0,0 0 0 0 0,0 0 0 0 0,0 0 0 0 0,0 0 0 0 0,0 0 0 0 0,0 0 0 0 0,0 0 0 0 0,0 0 0 0 0,0 0 0 0 0,-1 0 0 0 0,1 0 0 0 0,0 0 0 0 0,-1 0 0 0 0,1 1 0 0 0,0 0-1 0 0,-1 0 15 0 0,2 1 0 0 0,-1-1 0 0 0,0 0 0 0 0,0 0-1 0 0,1 0 1 0 0,-1 0 0 0 0,1 0 0 0 0,0 0 0 0 0,-1 0-1 0 0,1 0 1 0 0,0 0 0 0 0,0-1 0 0 0,0 1 0 0 0,1-1-15 0 0,12 13 139 0 0,-5 1 29 0 0,-9-12-130 0 0,0-1-1 0 0,1 1 1 0 0,-1-1 0 0 0,1 1 0 0 0,0-1-1 0 0,0 0 1 0 0,0 1-38 0 0,3 1 38 0 0,6 8 157 0 0,-11-12-182 0 0,0 1-1 0 0,0 0 0 0 0,0 0 0 0 0,0-1 0 0 0,1 1 1 0 0,-1 0-1 0 0,0-1 0 0 0,0 1 0 0 0,-1 0 0 0 0,1 0 1 0 0,0-1-1 0 0,0 1 0 0 0,0 0 0 0 0,0-1 0 0 0,-1 1 1 0 0,1 0-1 0 0,0-1 0 0 0,0 1 0 0 0,-1 0 0 0 0,0 0-12 0 0,1-1 4 0 0,0 0 0 0 0,0 1 0 0 0,0-1 0 0 0,0 0 1 0 0,0 1-1 0 0,-1-1 0 0 0,1 0 0 0 0,0 0 0 0 0,0 1 0 0 0,0-1 0 0 0,0 0 0 0 0,0 1 0 0 0,0-1 0 0 0,0 0 0 0 0,0 1 0 0 0,0-1 0 0 0,0 0 0 0 0,0 1 0 0 0,0-1 0 0 0,0 0 0 0 0,0 0 0 0 0,1 1 0 0 0,-1-1 0 0 0,0 0 0 0 0,0 1 0 0 0,0-1 0 0 0,0 0 0 0 0,0 0 0 0 0,1 1 1 0 0,-1-1-1 0 0,0 0 0 0 0,0 0 0 0 0,0 1 0 0 0,1-1 0 0 0,-1 0 0 0 0,0 0 0 0 0,0 0 0 0 0,1 1 0 0 0,-1-1-4 0 0,1 0 42 0 0,-1 0-1 0 0,0 0 1 0 0,1 1-1 0 0,-1-1 1 0 0,0 0 0 0 0,1 1-1 0 0,-1-1 1 0 0,0 0 0 0 0,0 1-1 0 0,1-1 1 0 0,-1 0 0 0 0,0 1-1 0 0,0-1 1 0 0,0 0-1 0 0,1 1 1 0 0,-1-1 0 0 0,0 1-1 0 0,0-1 1 0 0,0 0 0 0 0,0 1-1 0 0,0 0-41 0 0,-6-12 480 0 0,5 4-534 0 0,0 0-1 0 0,1 0 0 0 0,0 0 1 0 0,1 0-1 0 0,-1 0 0 0 0,1 0 1 0 0,0 1-1 0 0,1-1 0 0 0,0 0 1 0 0,0 0-1 0 0,0 1 0 0 0,2-4 55 0 0,-3 9 1 0 0,0 0 19 0 0,0-1 1 0 0,0 0 0 0 0,0 0-1 0 0,0 0 1 0 0,0 0 0 0 0,1 1-1 0 0,-1-1 1 0 0,0 1 0 0 0,1-1-1 0 0,-1 1 1 0 0,1-1-1 0 0,1 0-20 0 0,2-3 18 0 0,-3 3-30 0 0,0 1 1 0 0,1-1 0 0 0,-1 1 0 0 0,0-1 0 0 0,0 1 0 0 0,1 0-1 0 0,-1 0 1 0 0,0 0 0 0 0,1 0 0 0 0,-1 0 0 0 0,1 1 0 0 0,0-1 0 0 0,-1 1-1 0 0,1-1 1 0 0,-1 1 0 0 0,1 0 0 0 0,0 0 0 0 0,-1 0 0 0 0,3 1 11 0 0,3 1-10 0 0,1 0 0 0 0,-1 0 0 0 0,0 1 0 0 0,0 0 0 0 0,2 1 10 0 0,10 4 2 0 0,-16-6-6 0 0,1 1 1 0 0,-1-1-1 0 0,0 1 0 0 0,0 0 1 0 0,-1 0-1 0 0,1 0 1 0 0,-1 0-1 0 0,1 1 1 0 0,-1 0-1 0 0,0-1 0 0 0,0 1 1 0 0,0 0-1 0 0,-1 0 1 0 0,0 1-1 0 0,1 0 4 0 0,9 12 0 0 0,-10-15 0 0 0,0-1 0 0 0,-1 2 0 0 0,1-1 0 0 0,-1 0 0 0 0,1 0 0 0 0,-1 0 0 0 0,0 1 0 0 0,0-1 0 0 0,0 0 0 0 0,0 1 0 0 0,0 1 0 0 0,-1-2-129 0 0,1-1-1 0 0,0 1 1 0 0,-1 0-1 0 0,1 0 0 0 0,0 0 1 0 0,0-1-1 0 0,0 1 1 0 0,0 0-1 0 0,0-1 0 0 0,1 1 1 0 0,-1-1-1 0 0,0 1 1 0 0,1-1-1 0 0,-1 0 0 0 0,1 1 1 0 0,0-1-1 0 0,-1 0 1 0 0,2 0 129 0 0,1 2-532 0 0,0-1-1 0 0,1-1 1 0 0,-1 1 0 0 0,1 0 0 0 0,-1-1 0 0 0,5 1 532 0 0,-7-1-589 0 0,-1-1 469 0 0,-1 0 1 0 0,0 0 0 0 0,0 1-1 0 0,1-1 1 0 0,-1 0 0 0 0,0 0 0 0 0,1 0-1 0 0,-1 0 1 0 0,0 0 0 0 0,1 0-1 0 0,-1 0 1 0 0,0 0 0 0 0,1 1 0 0 0,-1-1-1 0 0,0 0 1 0 0,1 0 0 0 0,-1-1-1 0 0,0 1 1 0 0,1 0 0 0 0,-1 0-1 0 0,0 0 1 0 0,0 0 0 0 0,1 0 0 0 0,-1 0-1 0 0,1 0 120 0 0,17-5-1814 0 0</inkml:trace>
  <inkml:trace contextRef="#ctx0" brushRef="#br0" timeOffset="359.565">869 80 5528 0 0,'0'0'422'0'0,"0"0"33"0"0,0 0 1165 0 0,0 0 535 0 0,0 0 106 0 0,-1 2-174 0 0,-36 48 2583 0 0,31-40-4291 0 0,1 1 0 0 0,0 0 0 0 0,1 0 0 0 0,0 1-1 0 0,0-1 1 0 0,1 3-379 0 0,3-11 2 0 0,0-1 0 0 0,0 1 0 0 0,0 0-1 0 0,0-1 1 0 0,0 1 0 0 0,1 0-1 0 0,-1-1 1 0 0,1 1 0 0 0,0 0 0 0 0,-1-1-1 0 0,1 1 1 0 0,0-1 0 0 0,1 0 0 0 0,-1 1-1 0 0,0-1 1 0 0,1 0 0 0 0,-1 0-1 0 0,1 0 1 0 0,0 0 0 0 0,0 0 0 0 0,0 0-1 0 0,0 0 1 0 0,0 0 0 0 0,0-1 0 0 0,0 1-1 0 0,1-1 1 0 0,-1 0 0 0 0,0 1 0 0 0,1-1-1 0 0,-1 0 1 0 0,1-1 0 0 0,-1 1-1 0 0,1 0 1 0 0,0-1 0 0 0,-1 1 0 0 0,1-1-1 0 0,0 0-1 0 0,8-1 11 0 0,-1 0-1 0 0,0 0 1 0 0,0-1-1 0 0,0-1 0 0 0,0 1 1 0 0,0-2-1 0 0,0 1 1 0 0,-1-2-1 0 0,0 1 0 0 0,5-4-10 0 0,-9 5 53 0 0,0 0 1 0 0,-1-1-1 0 0,1 0 0 0 0,-1 0 0 0 0,1 0 0 0 0,-1 0 0 0 0,-1-1 0 0 0,1 0 0 0 0,-1 0 0 0 0,1-1-53 0 0,-2 3 21 0 0,-1 0 0 0 0,1 0 0 0 0,-1 0 0 0 0,0 0 0 0 0,0 0 0 0 0,0-1-1 0 0,0 1 1 0 0,-1 0 0 0 0,1-1 0 0 0,-1 1 0 0 0,0 0 0 0 0,0-1 0 0 0,0 1-1 0 0,0 0 1 0 0,-1-1 0 0 0,0 1 0 0 0,1 0 0 0 0,-2-2-21 0 0,0 1 5 0 0,0 1 0 0 0,-1-1 0 0 0,1 1 1 0 0,-1 0-1 0 0,0-1 0 0 0,0 1 0 0 0,0 1 0 0 0,0-1 0 0 0,-1 0 1 0 0,1 1-1 0 0,-1 0 0 0 0,1 0 0 0 0,-1 0 0 0 0,0 0 0 0 0,-3-1-5 0 0,1 2-230 0 0,1-1-1 0 0,-1 1 1 0 0,0 0-1 0 0,1 0 1 0 0,-1 1-1 0 0,0 0 1 0 0,0 0-1 0 0,0 0 0 0 0,1 1 1 0 0,-1-1-1 0 0,-3 2 231 0 0,3-1-330 0 0,6-1-3646 0 0,0 0 3969 0 0,0 0-1327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5:07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 11376 0 0,'0'0'521'0'0,"0"0"-12"0"0,0 6 186 0 0,3 53 1834 0 0,-1-34-1212 0 0,-2 0-1 0 0,-1 18-1316 0 0,3-5 859 0 0,-1-30-674 0 0,-1-1 1 0 0,0 1-1 0 0,0-1 0 0 0,0 5-185 0 0,-19 107 1392 0 0,17-98-1060 0 0,0 0 0 0 0,0 16-332 0 0,-1 28 304 0 0,6-29-229 0 0,-3-35-274 0 0,0-1-87 0 0,0 0-24 0 0,0 0-179 0 0,0-1-747 0 0,12-15-1961 0 0,-3 6 1552 0 0</inkml:trace>
  <inkml:trace contextRef="#ctx0" brushRef="#br0" timeOffset="332.561">115 375 3680 0 0,'0'0'284'0'0,"0"0"89"0"0,0 0 1070 0 0,2 1 483 0 0,10 7 2783 0 0,4 2-2260 0 0,-14-9-2033 0 0,-1 0-298 0 0,0-1 0 0 0,0 0 0 0 0,1 1 1 0 0,-1-1-1 0 0,1 0 0 0 0,-1 0 0 0 0,0 0 1 0 0,1 0-1 0 0,-1 0 0 0 0,2 0-118 0 0,1 0 133 0 0,0-1 0 0 0,0 0 0 0 0,1 0-1 0 0,-1 0 1 0 0,0 0 0 0 0,0-1 0 0 0,0 0 0 0 0,0 1-1 0 0,-1-1 1 0 0,1-1 0 0 0,0 1 0 0 0,-1-1 0 0 0,1 1 0 0 0,-1-1-1 0 0,0 0 1 0 0,0 0 0 0 0,0 0 0 0 0,2-4-133 0 0,-1 1 57 0 0,0 1 0 0 0,0-2 0 0 0,-1 1 0 0 0,0 0 0 0 0,0-1 0 0 0,0 0 1 0 0,-1 1-1 0 0,0-1 0 0 0,0 0 0 0 0,-1 0 0 0 0,1 0 0 0 0,-1-6-57 0 0,-1 12 53 0 0,0 1 22 0 0,0 0 45 0 0,-6 3 198 0 0,4-3-351 0 0,0 1-1 0 0,1 0 1 0 0,-1 0-1 0 0,0 0 1 0 0,1 0-1 0 0,-1 0 1 0 0,1 0-1 0 0,0 0 1 0 0,-1 1-1 0 0,1-1 1 0 0,0 0-1 0 0,0 1 34 0 0,-3 3 118 0 0,0 1 1 0 0,1-1-1 0 0,0 1 0 0 0,1 0 0 0 0,-1 0 1 0 0,1 0-1 0 0,0 0 0 0 0,0 1 1 0 0,1-1-1 0 0,-1 5-118 0 0,0 11 137 0 0,1 0 0 0 0,0 11-137 0 0,1-31 31 0 0,0 0 0 0 0,0 1-1 0 0,0-1 1 0 0,0 1 0 0 0,1-1-1 0 0,-1 1 1 0 0,1-1 0 0 0,-1 0 0 0 0,1 1-1 0 0,0-1 1 0 0,0 0 0 0 0,0 0-1 0 0,0 0 1 0 0,0 1 0 0 0,1-1-1 0 0,-1 0 1 0 0,1-1 0 0 0,-1 1-1 0 0,1 0 1 0 0,0 0 0 0 0,1 0-31 0 0,-1 0 15 0 0,1-1 0 0 0,-1 0 0 0 0,1 0 0 0 0,0 0 0 0 0,0 0 0 0 0,-1 0 1 0 0,1-1-1 0 0,0 1 0 0 0,0-1 0 0 0,0 1 0 0 0,0-1 0 0 0,0 0 0 0 0,0-1 0 0 0,0 1 0 0 0,0 0 1 0 0,-1-1-1 0 0,3 0-15 0 0,41-6-66 0 0,-30 6-91 0 0,0-2 1 0 0,12-2 156 0 0,30-12-563 0 0,-30 6 275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5:05.7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 12672 0 0,'0'0'578'0'0,"0"0"-14"0"0,0 0-274 0 0,0 0 179 0 0,0 0 119 0 0,0 1 20 0 0,4 36 2030 0 0,0-17-1572 0 0,-3-17-818 0 0,0 1 0 0 0,0-1 0 0 0,-1 0 0 0 0,1 1 0 0 0,-1-1 0 0 0,0 2-248 0 0,-1 52 1808 0 0,2-5-994 0 0,-1-51-558 0 0,1 8 0 0 0,1-2-240 0 0,-1-5 64 0 0,-1-1 16 0 0,0 6-76 0 0,0-5-320 0 0,0-2-144 0 0,0 0-32 0 0,0 0-198 0 0,0-14-4598 0 0,0 6 3331 0 0</inkml:trace>
  <inkml:trace contextRef="#ctx0" brushRef="#br0" timeOffset="319.231">70 5 7920 0 0,'0'0'168'0'0,"0"0"40"0"0,0 0 8 0 0,0 0 8 0 0,9 6-224 0 0,-2-3 0 0 0,-1 2 0 0 0,0-2 0 0 0,4 3 0 0 0,-1-4 0 0 0,0 1 0 0 0,1 3 0 0 0,-1-3 0 0 0,0 2 0 0 0,-2 4 0 0 0,-1-5 0 0 0,0 6 0 0 0,0-5-64 0 0</inkml:trace>
  <inkml:trace contextRef="#ctx0" brushRef="#br0" timeOffset="621.603">223 206 6448 0 0,'0'0'498'0'0,"0"0"-230"0"0,0 0 254 0 0,0 0 146 0 0,0 0 32 0 0,0 0 16 0 0,0 0 52 0 0,0 0 28 0 0,0 0 4 0 0,0-9 710 0 0,1-3-1009 0 0,1 0 0 0 0,0 1-1 0 0,0-1 1 0 0,1 1 0 0 0,0-1 0 0 0,1 1-1 0 0,4-8-500 0 0,-5 13 48 0 0,0 0-1 0 0,0-1 0 0 0,1 1 0 0 0,-1 1 0 0 0,1-1 0 0 0,1 1 0 0 0,-1-1 0 0 0,1 1 0 0 0,0 0 0 0 0,0 1 0 0 0,4-4-47 0 0,-6 7 6 0 0,-1-1 0 0 0,1 0-1 0 0,0 1 1 0 0,0-1-1 0 0,0 1 1 0 0,0 0-1 0 0,0 0 1 0 0,0 0-1 0 0,0 1 1 0 0,0-1-1 0 0,1 1 1 0 0,-1-1-1 0 0,0 1 1 0 0,0 0-1 0 0,0 0 1 0 0,1 1-1 0 0,-1-1 1 0 0,0 0-1 0 0,0 1 1 0 0,0 0-1 0 0,0 0 1 0 0,0 0-1 0 0,0 0 1 0 0,0 1-1 0 0,3 1-5 0 0,-3-2 39 0 0,-1 1-1 0 0,1 0 1 0 0,0 0-1 0 0,-1 0 0 0 0,1 0 1 0 0,-1 0-1 0 0,0 1 0 0 0,1-1 1 0 0,-1 1-1 0 0,0-1 1 0 0,-1 1-1 0 0,1 0 0 0 0,0 0 1 0 0,0 1-39 0 0,9 12 280 0 0,-9-13-189 0 0,0 0 0 0 0,1 0 0 0 0,-2 0 0 0 0,1 1 0 0 0,0-1 0 0 0,-1 0 0 0 0,1 1 0 0 0,-1 1-91 0 0,2 3 222 0 0,-1-1-72 0 0,-1-1 0 0 0,1 0 0 0 0,-1 1 0 0 0,0 5-150 0 0,-1-10 60 0 0,5 16 20 0 0,-1-10 16 0 0,-4-7-20 0 0,0-1-4 0 0,0 0-22 0 0,0 0-97 0 0,0 0 8 0 0,0 0 1 0 0,1 0-1 0 0,-1 1 0 0 0,0-1 1 0 0,0 0-1 0 0,0 0 0 0 0,0 0 1 0 0,1 0-1 0 0,-1 1 1 0 0,0-1-1 0 0,0 0 0 0 0,0 0 1 0 0,1 0-1 0 0,-1 0 0 0 0,0 0 1 0 0,0 0-1 0 0,1 0 0 0 0,-1 0 1 0 0,0 1-1 0 0,0-1 0 0 0,1 0 1 0 0,-1 0-1 0 0,0 0 0 0 0,0 0 1 0 0,1 0-1 0 0,-1 0 0 0 0,0 0 1 0 0,0 0-1 0 0,1-1 1 0 0,-1 1-1 0 0,0 0 0 0 0,0 0 1 0 0,0 0-1 0 0,1 0 0 0 0,-1 0 1 0 0,0 0-1 0 0,0 0 0 0 0,1-1 39 0 0,11-3-2805 0 0,-10 4 2345 0 0,10-5-5456 0 0</inkml:trace>
  <inkml:trace contextRef="#ctx0" brushRef="#br0" timeOffset="996.21">725 5 5984 0 0,'0'0'273'0'0,"6"-2"91"0"0,-3 0-45 0 0,-3 2 1279 0 0,0 0 556 0 0,0 0 107 0 0,0 0-186 0 0,-3 5-8 0 0,-69 92 2477 0 0,30-45-4168 0 0,38-46-364 0 0,0 1 0 0 0,0 0 0 0 0,1 0-1 0 0,0 0 1 0 0,0 1 0 0 0,1-1-1 0 0,0 1 1 0 0,0-1 0 0 0,1 1 0 0 0,-1 3-12 0 0,1-3 26 0 0,0-7 28 0 0,17 10-5 0 0,-14-11-45 0 0,0 1 1 0 0,0-1-1 0 0,0 0 1 0 0,0 0-1 0 0,-1 0 1 0 0,1-1-1 0 0,0 1 1 0 0,0 0-1 0 0,0-1 1 0 0,-1 1-1 0 0,1-1 1 0 0,0 0-1 0 0,0 0 1 0 0,-1 1-1 0 0,1-1 1 0 0,-1 0-1 0 0,1 0 1 0 0,-1-1-1 0 0,1 1 1 0 0,-1 0-1 0 0,1 0 1 0 0,0-2-5 0 0,6-5 18 0 0,0-1 0 0 0,-1-1 0 0 0,3-4-18 0 0,-2 3 8 0 0,4-7-4 0 0,-9 12-25 0 0,1 0 0 0 0,1 0 0 0 0,-1 0 0 0 0,1 0 0 0 0,2-1 21 0 0,20-14-71 0 0,-25 20 70 0 0,1 0 1 0 0,-1 0-1 0 0,1 0 0 0 0,-1 0 0 0 0,1 0 0 0 0,-1 1 0 0 0,1-1 0 0 0,0 1 1 0 0,-1 0-1 0 0,1 0 0 0 0,0 0 1 0 0,-2 0-77 0 0,0 2 29 0 0,0 0 1 0 0,0 0 0 0 0,0 0 0 0 0,0 0 0 0 0,0 0 0 0 0,0 0-1 0 0,0 0 1 0 0,2 1 47 0 0,2 5-70 0 0,10 37 414 0 0,-13-40-342 0 0,0 0 1 0 0,-1 0 0 0 0,0 0 0 0 0,0 0 0 0 0,0 0 0 0 0,-1 0-1 0 0,0 5-2 0 0,0-3 0 0 0,1-1 0 0 0,0 1 0 0 0,0-1-1 0 0,1 4 1 0 0,-2-6 0 0 0,1-1 0 0 0,-1 0 0 0 0,0 1 0 0 0,0-1 0 0 0,0 0 0 0 0,0 0 0 0 0,0 1 0 0 0,-1-1 0 0 0,0 0 0 0 0,0 4 0 0 0,-3 14 11 0 0,3-16-4 0 0,0 18 38 0 0,-2 0-1 0 0,0 0 1 0 0,-5 14-45 0 0,1-11-16 0 0,5-14 84 0 0,-1-1 1 0 0,0 0 0 0 0,-1 0-1 0 0,0 0 1 0 0,-1 0 0 0 0,0-1-1 0 0,-6 8-68 0 0,10-16 33 0 0,-1 0 0 0 0,0 0 0 0 0,0 0 0 0 0,0-1 0 0 0,0 1 0 0 0,-1 0 0 0 0,1-1 0 0 0,0 0 0 0 0,-1 1 0 0 0,1-1 0 0 0,-1 0 0 0 0,1 0 0 0 0,-1 0 0 0 0,1-1 0 0 0,-1 1 0 0 0,0-1 0 0 0,1 1 0 0 0,-1-1 0 0 0,0 0 0 0 0,1 0 0 0 0,-1 0 0 0 0,0 0 0 0 0,0-1 0 0 0,1 1 0 0 0,-1-1 0 0 0,-2 0-33 0 0,3 0 6 0 0,0-1 1 0 0,-1 1-1 0 0,1-1 1 0 0,0 1 0 0 0,0-1-1 0 0,0 1 1 0 0,0-1-1 0 0,1 0 1 0 0,-1 0-1 0 0,0 0 1 0 0,1 0 0 0 0,-1 0-1 0 0,1-1 1 0 0,0 1-1 0 0,0 0 1 0 0,0-1-1 0 0,0 1 1 0 0,0-1-7 0 0,-2-2-52 0 0,2 1-68 0 0,0 1 0 0 0,1 0 0 0 0,-1-1 0 0 0,1 1 0 0 0,-1-1 0 0 0,1 1 0 0 0,0-1 0 0 0,1 1 0 0 0,-1-1 0 0 0,0 1 0 0 0,1-1 0 0 0,0 1 0 0 0,0 0 0 0 0,0-1 0 0 0,0 1 120 0 0,2-4-376 0 0,7-14-5814 0 0,-1 7-391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4:13.383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4199 645 3224 0 0,'0'0'143'0'0,"0"0"165"0"0,0 0 589 0 0,0 0 256 0 0,0 0 51 0 0,0-1-1116 0 0,0 1 0 0 0,0 0 1 0 0,0 0-1 0 0,0 0 0 0 0,0-1 0 0 0,0 1 0 0 0,0 0 0 0 0,0 0 0 0 0,0-1 0 0 0,0 1 1 0 0,0 0-1 0 0,0 0 0 0 0,0 0 0 0 0,0-1 0 0 0,0 1 0 0 0,0 0 0 0 0,0 0 1 0 0,0-1-1 0 0,0 1 0 0 0,0 0 0 0 0,0 0 0 0 0,0 0 0 0 0,1-1 0 0 0,-1 1 0 0 0,0 0 1 0 0,0 0-1 0 0,0 0 0 0 0,0 0 0 0 0,0-1-88 0 0,25 0 3600 0 0,-23 1-3332 0 0,-2 0-127 0 0,0 0-21 0 0,2 0 32 0 0,9 3 363 0 0,-1 0-1 0 0,1 1 1 0 0,2 2-515 0 0,8 2 10 0 0,-20-8-10 0 0,0 1 0 0 0,0-1 0 0 0,0 0 0 0 0,0 0 0 0 0,0 1 0 0 0,0-1 0 0 0,0 0 0 0 0,0 1 0 0 0,0-1 0 0 0,-1 1 0 0 0,1-1 0 0 0,0 1 0 0 0,0-1 0 0 0,0 1 0 0 0,-1 0 0 0 0,1-1 0 0 0,0 1 0 0 0,-1 0 0 0 0,1 0 0 0 0,2 3 0 0 0,20 11 89 0 0,-17-12 96 0 0,0 1 1 0 0,-1 0-1 0 0,1 0 0 0 0,-1 1 1 0 0,0-1-1 0 0,0 1 0 0 0,0 0 0 0 0,0 1-185 0 0,6 8 466 0 0,1 0 0 0 0,10 8-466 0 0,-13-13 214 0 0,0 0 1 0 0,0 1 0 0 0,-1 0 0 0 0,0 0 0 0 0,-1 1-1 0 0,2 3-214 0 0,-4-4 157 0 0,0-3-134 0 0,-1 2 0 0 0,-1-1 0 0 0,1 0 0 0 0,-1 1 0 0 0,0 2-23 0 0,8 34 0 0 0,-4-14 0 0 0,0-1 0 0 0,-2 1 0 0 0,-1 1 0 0 0,-1 13 0 0 0,-2 19 0 0 0,1-33 0 0 0,-2 0 0 0 0,-1 0 0 0 0,-2 0 0 0 0,-2 7 0 0 0,2-23-109 0 0,-5 27 905 0 0,-4 9-796 0 0,8-38 121 0 0,-1 0 0 0 0,0 0 1 0 0,-1 0-1 0 0,0 0 1 0 0,-6 8-122 0 0,-1 5 74 0 0,12-22-71 0 0,-1-1 0 0 0,1 1-1 0 0,-1-1 1 0 0,0 1 0 0 0,1-1-1 0 0,-2 0 1 0 0,1 0 0 0 0,0 0-1 0 0,-1 0 1 0 0,1 0-3 0 0,1-2 4 0 0,0-1 1 0 0,1 1-1 0 0,-1 0 0 0 0,0 0 1 0 0,1-1-1 0 0,-1 1 0 0 0,1 0 1 0 0,-1 0-1 0 0,1 0 1 0 0,-1 0-1 0 0,1 0 0 0 0,0 0 1 0 0,-1 1-5 0 0,1-2 0 0 0,0 1 1 0 0,0 0-1 0 0,0-1 0 0 0,0 1 1 0 0,-1-1-1 0 0,1 1 1 0 0,0 0-1 0 0,-1-1 1 0 0,1 1-1 0 0,0-1 1 0 0,-1 1-1 0 0,1-1 1 0 0,-1 1-1 0 0,1-1 1 0 0,-1 1-1 0 0,1-1 0 0 0,-2 2 9 0 0,0-1 1 0 0,0 1-1 0 0,1 0 0 0 0,-1 0 1 0 0,1 0-1 0 0,-1 0 0 0 0,1 0 0 0 0,0 0 1 0 0,0 0-1 0 0,-1 1-9 0 0,-10 15 44 0 0,2-10 1 0 0,6-5-35 0 0,1-1 0 0 0,0 1 0 0 0,0 0-1 0 0,0 0 1 0 0,0 0 0 0 0,1 1 0 0 0,-1 0-10 0 0,-11 8 13 0 0,9-8-2016 0 0,3-1-4108 0 0,8-19 1095 0 0</inkml:trace>
  <inkml:trace contextRef="#ctx0" brushRef="#br0" timeOffset="330.921">4477 1626 6448 0 0,'-19'6'1642'0'0,"16"-5"923"0"0,13-5-1446 0 0,15-7-359 0 0,-1 0-1 0 0,1-3-759 0 0,-15 10 94 0 0,-1 0 0 0 0,1 0 0 0 0,7-1-94 0 0,21-9 297 0 0,12-5 15 0 0,-16 7-888 0 0,-17 8 434 0 0,-17 4 220 0 0</inkml:trace>
  <inkml:trace contextRef="#ctx0" brushRef="#br0" timeOffset="594.72">4583 1404 9216 0 0,'0'0'706'0'0,"14"-3"213"0"0,22-2 728 0 0,-31 5-1288 0 0,-1-1 1 0 0,1 0-1 0 0,-1 0 1 0 0,1 0-1 0 0,3-2-359 0 0,18-4 881 0 0,19-6-874 0 0,-44 12-131 0 0,2-4 11 0 0</inkml:trace>
  <inkml:trace contextRef="#ctx0" brushRef="#br0" timeOffset="817.346">4579 1144 10800 0 0,'0'0'496'0'0,"0"0"-14"0"0,17-8 44 0 0,0 7-88 0 0,-11 0-263 0 0,-1 1 1 0 0,0 0 0 0 0,0 0-1 0 0,0 0 1 0 0,1 1-176 0 0,-1-1 132 0 0,-1 0 1 0 0,1 0 0 0 0,-1 0-1 0 0,1-1 1 0 0,-1 0-1 0 0,0 0 1 0 0,3-1-133 0 0,10-2 364 0 0,12-2 84 0 0,-28 6-448 0 0,0 1 0 0 0,-1-1 0 0 0,1 0 0 0 0,-1 0 0 0 0,1-1 0 0 0,-1 1 0 0 0,1 0 0 0 0,0 0 0 0 0,-1 0 0 0 0,1 0 0 0 0,-1 0 0 0 0,1-1 0 0 0,-1 1 0 0 0,1 0 0 0 0,0 0 0 0 0,-1-1 0 0 0,0 1 0 0 0,1 0 0 0 0,-1-1 0 0 0,1 1 0 0 0,-1-1 0 0 0,1 1 0 0 0,-1-1 0 0 0,0 1 0 0 0,1 0 0 0 0,-1-1 0 0 0,0 0 0 0 0,1 1 0 0 0,-1-1 0 0 0,0 1 0 0 0,0-1 0 0 0,1 1 0 0 0,-1-1 0 0 0,1-1 0 0 0,3-1-1024 0 0,-3 3-4096 0 0</inkml:trace>
  <inkml:trace contextRef="#ctx0" brushRef="#br0" timeOffset="1016.968">4511 944 3224 0 0,'10'-13'1501'0'0,"-6"10"-1176"0"0,0 0 0 0 0,0 1-1 0 0,1-1 1 0 0,-1 1-1 0 0,1 0 1 0 0,-1 1 0 0 0,1-1-1 0 0,0 1 1 0 0,0 0 0 0 0,0 0-1 0 0,1 0-324 0 0,12-1 1468 0 0,0 1 0 0 0,8 0-1468 0 0,64 1-519 0 0,-74-3 567 0 0,-10 3-33 0 0</inkml:trace>
  <inkml:trace contextRef="#ctx0" brushRef="#br0" timeOffset="1344.364">4477 816 10136 0 0,'0'0'230'0'0,"6"-2"309"0"0,23-5-352 0 0,-23 6-170 0 0,-1 0-1 0 0,1-1 1 0 0,-1 1-1 0 0,1-1 1 0 0,-1 0 0 0 0,4-2-17 0 0,9-5 274 0 0,0 1 1 0 0,5-2-275 0 0,-8 4 115 0 0,29-5 179 0 0,-12 3-1174 0 0,-19 5-3126 0 0</inkml:trace>
  <inkml:trace contextRef="#ctx0" brushRef="#br0" timeOffset="-2375.12">508 688 2760 0 0,'0'0'337'0'0,"0"0"377"0"0,-2 2 2924 0 0,-3 4-362 0 0,5-5-3106 0 0,0 1-1 0 0,-1-1 1 0 0,1 1-1 0 0,-1 0 1 0 0,0-1 0 0 0,0 1-1 0 0,1-1 1 0 0,-1 1-1 0 0,0-1 1 0 0,0 0-1 0 0,0 1 1 0 0,-1-1 0 0 0,1 0-170 0 0,-10 17 870 0 0,-17 43 824 0 0,15-35-1274 0 0,10-21-317 0 0,0 0 1 0 0,1 1-1 0 0,-1-1 0 0 0,-1 6-103 0 0,-9 28 446 0 0,8-23-296 0 0,-1-1-1 0 0,2 1 1 0 0,0-1-1 0 0,1 1 1 0 0,1 1-1 0 0,0 6-149 0 0,1-12 56 0 0,0-1 0 0 0,0 1 0 0 0,-1 1-56 0 0,0-1 12 0 0,0 0 0 0 0,1 0 0 0 0,0 1-12 0 0,-1 16 109 0 0,1-21-56 0 0,0 1 1 0 0,0-1-1 0 0,1 7-53 0 0,3 94 551 0 0,5-59-343 0 0,0-10-7 0 0,-6-25-136 0 0,1-1 0 0 0,0 0 0 0 0,1-1 0 0 0,1 1 0 0 0,0-1 0 0 0,7 12-65 0 0,-7-9 67 0 0,-4-12-58 0 0,0 0 0 0 0,0-1 1 0 0,0 1-1 0 0,0-1 0 0 0,0 1 0 0 0,0-1 1 0 0,1 1-1 0 0,0 0-9 0 0,49 60 107 0 0,-45-56-93 0 0,-1-1 1 0 0,1 0-1 0 0,0 0 1 0 0,0-1-1 0 0,0 0 1 0 0,1 0-1 0 0,5 3-14 0 0,22 16 261 0 0,-29-21-221 0 0,19 5 102 0 0,19 12-205 0 0,11-1-37 0 0,-43-18 133 0 0,-11-1-138 0 0,0 0-43 0 0,0 0-11 0 0,0 0-78 0 0,0 0-326 0 0,0 0-143 0 0,0 0-1085 0 0,0 0-4231 0 0</inkml:trace>
  <inkml:trace contextRef="#ctx0" brushRef="#br0" timeOffset="-2041.682">618 1629 8288 0 0,'-19'0'756'0'0,"11"2"81"0"0,-3 0 1315 0 0,8-2-1885 0 0,0 0 0 0 0,0 0 0 0 0,0 0 0 0 0,0 0 0 0 0,0 0 0 0 0,0 1 0 0 0,0-1-1 0 0,0 1 1 0 0,-3 1-267 0 0,4-1 118 0 0,-1 0 0 0 0,0-1 0 0 0,0 1 0 0 0,0-1-1 0 0,0 0 1 0 0,0 1 0 0 0,1-1 0 0 0,-1 0 0 0 0,-2-1-118 0 0,2 1 77 0 0,-1 0 1 0 0,0-1 0 0 0,0 2-1 0 0,0-1 1 0 0,1 0 0 0 0,-1 1 0 0 0,0 0-78 0 0,0-1 24 0 0,0 1 0 0 0,0-1 1 0 0,0 1-1 0 0,0-1 1 0 0,0 0-1 0 0,0-1-24 0 0,0 1 28 0 0,1 0 1 0 0,-1 1-1 0 0,0-1 0 0 0,1 1 0 0 0,-1-1 0 0 0,0 1 0 0 0,0 0-28 0 0,-19 3 8 0 0,-8 2-22 0 0,29-6-106 0 0,2 0-211 0 0,-2-4-2438 0 0,2 4 1156 0 0</inkml:trace>
  <inkml:trace contextRef="#ctx0" brushRef="#br0" timeOffset="-1782.907">417 1513 6912 0 0,'0'0'528'0'0,"0"0"-198"0"0,0 0 436 0 0,0 0 223 0 0,-1 0 47 0 0,-2 0-778 0 0,-12-1 549 0 0,0 2 1 0 0,0 0-1 0 0,0 0 0 0 0,0 1 1 0 0,-11 4-808 0 0,15-3 222 0 0,0-1 1 0 0,0 0 0 0 0,-5 1-223 0 0,-14 1 174 0 0,14-1-168 0 0,0-2 0 0 0,-16 1-6 0 0,31-2-213 0 0,1 0-68 0 0,0 0-961 0 0,0 0-3812 0 0</inkml:trace>
  <inkml:trace contextRef="#ctx0" brushRef="#br0" timeOffset="-1566.732">340 1332 10736 0 0,'0'0'496'0'0,"0"0"-14"0"0,-2 0-311 0 0,-18 1 88 0 0,-1 1 0 0 0,0 2 0 0 0,1 0 0 0 0,-14 4-259 0 0,8-1-63 0 0,8-2 166 0 0,10-3-41 0 0,-1 0 0 0 0,0 0 0 0 0,1-1 0 0 0,-3 0-62 0 0,-24 4-69 0 0,34-5-12 0 0,0 0 1 0 0,0 0 0 0 0,0 0-1 0 0,0 0 1 0 0,0 0 0 0 0,0 0 0 0 0,0 0-1 0 0,0 0 1 0 0,0 0 0 0 0,0-1-1 0 0,0 1 1 0 0,1 0 0 0 0,-1-1 0 0 0,0 1-1 0 0,0-1 1 0 0,0 1 0 0 0,0-1-1 0 0,1 1 1 0 0,-1-1 80 0 0,0 0 16 0 0,-1 0-566 0 0</inkml:trace>
  <inkml:trace contextRef="#ctx0" brushRef="#br0" timeOffset="-1332.124">311 1065 11024 0 0,'-8'-3'505'0'0,"7"2"-9"0"0,-1 1-317 0 0,-1 0-140 0 0,0 1 0 0 0,0-1 0 0 0,0 1 1 0 0,0 0-1 0 0,0 0 0 0 0,0 0 1 0 0,1 0-1 0 0,-2 1-39 0 0,-21 6 618 0 0,-60 12 194 0 0,42-9-766 0 0,27-6-32 0 0,-12 3-24 0 0,27-8-46 0 0,0 1-1 0 0,0-1 1 0 0,1 0-1 0 0,-1 0 1 0 0,0 0-1 0 0,0 0 1 0 0,0 0-1 0 0,0 0 1 0 0,0 0-1 0 0,0 0 1 0 0,1 0 0 0 0,-1 0-1 0 0,0 0 1 0 0,0-1-1 0 0,0 1 1 0 0,0 0-1 0 0,1-1 1 0 0,-1 1-1 0 0,0-1 1 0 0,0 1 0 0 0,1 0-1 0 0,-1-1 1 0 0,0 0 56 0 0,0 0-1074 0 0,3-2-50 0 0,9-11-10 0 0</inkml:trace>
  <inkml:trace contextRef="#ctx0" brushRef="#br0" timeOffset="-1029.157">486 725 7368 0 0,'0'0'568'0'0,"3"-7"1594"0"0,-4 3 2869 0 0,-14 4-2948 0 0,-28 0-1601 0 0,0 1-1 0 0,-2 3-481 0 0,13 1-40 0 0,13-2-186 0 0,1 0 0 0 0,0-2 1 0 0,-1 0-1 0 0,1-1 0 0 0,-13-1 226 0 0,18 0-423 0 0</inkml:trace>
  <inkml:trace contextRef="#ctx0" brushRef="#br0" timeOffset="3475.724">2193 814 3680 0 0,'-8'-3'284'0'0,"7"3"-13"0"0,1 0 638 0 0,0 0 297 0 0,0 0 61 0 0,0 0-84 0 0,0 0-401 0 0,0 0-168 0 0,0 0-36 0 0,0 0-399 0 0,0 0-1 0 0,0-1 1 0 0,0 1-1 0 0,0 0 1 0 0,0 0-1 0 0,0 0 1 0 0,0 0-1 0 0,0 0 1 0 0,0 0-1 0 0,0 0 1 0 0,0 0-1 0 0,0 0 1 0 0,0 0-1 0 0,0 0 1 0 0,0 0-1 0 0,0 0 1 0 0,0 0-1 0 0,0 0 1 0 0,0 0-1 0 0,0 0-178 0 0,-12-2 980 0 0,-18-1-955 0 0,-37 10 400 0 0,-84 9-807 0 0,20 0 382 0 0,103-14 0 0 0,1-2 0 0 0,-23-2 0 0 0,-10 0 0 0 0,31 2 37 0 0,-148 4 1128 0 0,114-3-450 0 0,40-2-833 0 0,0 2 0 0 0,-10 1 118 0 0,29-1-36 0 0,-5 0 99 0 0,0 0 0 0 0,0 0 0 0 0,-1 0 0 0 0,1-2-1 0 0,-4 1-62 0 0,10-1-49 0 0,-1 1-1 0 0,0 0 0 0 0,0 0 1 0 0,0 1-1 0 0,1-1 0 0 0,-2 1 50 0 0,-13 1 122 0 0,5-3 13 0 0,5 1-138 0 0,-1 0-1 0 0,1 1 1 0 0,0 0 0 0 0,-2 0 3 0 0,-20 1-314 0 0,29-2 361 0 0,1 0 60 0 0,0 0 11 0 0,-2 0-18 0 0,-4 0-100 0 0,5 0-96 0 0,1 0-2 0 0,-2 0 23 0 0,0 0 62 0 0,1 0 10 0 0,1-1-1 0 0,-1 1 0 0 0,1 0 1 0 0,-1 0-1 0 0,0 0 0 0 0,1 0 0 0 0,-1 0 1 0 0,0 0-1 0 0,1 0 0 0 0,-1 1 0 0 0,0-1 1 0 0,1 0-1 0 0,-1 0 0 0 0,1 0 1 0 0,-1 1-1 0 0,1-1 0 0 0,-1 0 0 0 0,0 0 1 0 0,1 1-1 0 0,-1-1 0 0 0,1 1 0 0 0,-1-1 4 0 0,0 1-52 0 0,1-1 118 0 0,0 0 50 0 0,0 0 10 0 0,1 0-19 0 0,5 3-154 0 0,-6-3 46 0 0,0 0 1 0 0,0 0-1 0 0,0 0 0 0 0,0 1 1 0 0,0-1-1 0 0,0 0 0 0 0,0 0 1 0 0,1 0-1 0 0,-1 0 1 0 0,0 0-1 0 0,0 0 0 0 0,0 0 1 0 0,0 0-1 0 0,0 0 0 0 0,0 0 1 0 0,0 0-1 0 0,0 0 0 0 0,0 0 1 0 0,0 0-1 0 0,0 0 1 0 0,1 1-1 0 0,-1-1 0 0 0,0 0 1 0 0,0 0-1 0 0,0 0 0 0 0,0 0 1 0 0,0 0-1 0 0,0 0 1 0 0,0 0-1 0 0,0 0 0 0 0,0 1 1 0 0,0-1-1 0 0,0 0 0 0 0,0 0 1 0 0,0 0-1 0 0,0 0 0 0 0,0 0 1 0 0,0 0-1 0 0,0 0 1 0 0,0 0-1 0 0,0 1 0 0 0,0-1 1 0 0,0 0-1 0 0,0 0 0 0 0,0 0 1 0 0,0 0-1 0 0,-1 0 0 0 0,1 0 1 0 0,0 0-1 0 0,0 0 1 0 0,0 0-1 0 0,0 0 0 0 0,0 1 1 0 0,0-1-1 0 0,0 0 0 0 0,0 0 1 0 0,0 0-1 0 0,0 0 1 0 0,-2 3-40 0 0,2-3 23 0 0,-1 1 0 0 0,1 0 0 0 0,0-1 0 0 0,0 1 0 0 0,-1 0 0 0 0,1-1 0 0 0,0 1-1 0 0,0 0 1 0 0,0 0 0 0 0,0-1 0 0 0,-1 1 0 0 0,1 0 0 0 0,0 0 0 0 0,0-1 0 0 0,1 1 0 0 0,-1 0 0 0 0,0-1 0 0 0,0 1-1 0 0,0 0 1 0 0,0 0 0 0 0,1-1 0 0 0,-1 1 0 0 0,0 0 0 0 0,1-1 0 0 0,-1 1 0 0 0,0 0 0 0 0,1-1 0 0 0,-1 1 0 0 0,1-1-1 0 0,-1 1 1 0 0,1 0 17 0 0,3 4 109 0 0,8 29 328 0 0,-11-28-524 0 0,1 1-1 0 0,-1 0 1 0 0,0-1 0 0 0,-1 1-1 0 0,0 0 1 0 0,0 6 87 0 0,0-8 21 0 0,0 4-21 0 0,-1 1 0 0 0,-1-1 0 0 0,0 1 0 0 0,0-1 0 0 0,0 1 0 0 0,-1-1 0 0 0,-1 0 0 0 0,-2 5 0 0 0,5-12 5 0 0,1 1-1 0 0,-1-1 1 0 0,1 0-1 0 0,-1 0 1 0 0,1 1-1 0 0,0-1 0 0 0,0 0 1 0 0,0 0-1 0 0,0 1 1 0 0,0-1-1 0 0,1 0 0 0 0,-1 1 1 0 0,1 0-5 0 0,1 19 6 0 0,-2-22-6 0 0,-1 4 0 0 0,1 0 0 0 0,0-1 0 0 0,-1 1 0 0 0,2 0 0 0 0,-1 0 0 0 0,0 0 0 0 0,1-1 0 0 0,-1 1 0 0 0,1 0 0 0 0,1 2 0 0 0,1 14-1 0 0,-1-1 18 0 0,0-11 16 0 0,-1-6-7 0 0,0 0-1 0 0,-1 0 0 0 0,1 0 0 0 0,-1 0 0 0 0,1 0 0 0 0,-1 0 0 0 0,0 0 0 0 0,1 1 0 0 0,-1-1 0 0 0,0 0 0 0 0,-1 0 0 0 0,1 0 0 0 0,0 1 0 0 0,-1 1-25 0 0,-1 4-40 0 0,0 1-1 0 0,1 0 1 0 0,-1 5 40 0 0,0 5-184 0 0,0 8 407 0 0,1-17-239 0 0,0 1 1 0 0,-1-1 0 0 0,0 0-1 0 0,-3 10 16 0 0,3-12 1 0 0,-5 6 213 0 0,4-8-133 0 0,1-2-65 0 0,-1 0-16 0 0,5 1 72 0 0,-2-4 299 0 0,0-1 117 0 0,0 0 21 0 0,0 0-146 0 0,0 0-626 0 0,0 0-267 0 0,0 0-57 0 0,2 0 88 0 0,4 0 415 0 0,1-1 43 0 0,1 0-1 0 0,0 0 0 0 0,-1 0 0 0 0,1-1 0 0 0,-1-1 0 0 0,0 1 0 0 0,7-4 42 0 0,-6 3-176 0 0,1 0 0 0 0,0 0 0 0 0,-1 1 0 0 0,9-2 176 0 0,32-4-106 0 0,4-1-606 0 0,49-1 712 0 0,-36 2 95 0 0,-41 4 28 0 0,0 1 0 0 0,1 1 0 0 0,23 2-123 0 0,129 11 246 0 0,-15-10-606 0 0,-86-2 115 0 0,-42 0 1634 0 0,-20 0-1372 0 0,1 1 0 0 0,0 1 0 0 0,-1 0 0 0 0,8 2-17 0 0,-20-2-464 0 0,-3-1-42 0 0,25 0-69 0 0,-23 0 752 0 0,6-4 630 0 0,-12 3-452 0 0,9-2 42 0 0,1 0-265 0 0,-6 2-206 0 0,0 1-107 0 0,2-1-19 0 0,2-1 67 0 0,-4 2 145 0 0,1 0 0 0 0,-1 0 0 0 0,0 0 1 0 0,1 0-1 0 0,-1-1 0 0 0,1 1 0 0 0,-1 0 0 0 0,0 0 0 0 0,1 0 0 0 0,-1-1 0 0 0,1 1 0 0 0,-1 0 0 0 0,0-1 1 0 0,1 1-1 0 0,-1 0 0 0 0,0-1 0 0 0,0 1 0 0 0,1 0 0 0 0,-1-1 0 0 0,0 1 0 0 0,0-1 0 0 0,0 1 0 0 0,1-1 1 0 0,-1 1-1 0 0,0 0 0 0 0,0-1 0 0 0,0 1 0 0 0,0-1 0 0 0,0 1 0 0 0,0-1 0 0 0,0 1 0 0 0,0-1 0 0 0,0 1 0 0 0,0 0 1 0 0,0-1-1 0 0,0 1 0 0 0,0-1-12 0 0,0 0 7 0 0,0 1-1 0 0,0-1 1 0 0,0 1 0 0 0,0-1-1 0 0,0 1 1 0 0,0-1 0 0 0,0 1 0 0 0,0-1-1 0 0,0 1 1 0 0,0 0 0 0 0,1-1 0 0 0,-1 1-1 0 0,0-1 1 0 0,0 1 0 0 0,0-1 0 0 0,1 1-1 0 0,-1-1 1 0 0,0 1 0 0 0,1 0-1 0 0,-1-1 1 0 0,0 1 0 0 0,1 0 0 0 0,-1-1-1 0 0,1 1 1 0 0,-1 0 0 0 0,0 0 0 0 0,1-1-1 0 0,-1 1 1 0 0,1 0 0 0 0,-1 0 0 0 0,1 0-1 0 0,0-1-6 0 0,-1 1 0 0 0,0 0 0 0 0,1 0 0 0 0,-1 0 0 0 0,1 0-1 0 0,-1 0 1 0 0,0 0 0 0 0,1-1 0 0 0,-1 1-1 0 0,0 0 1 0 0,1 0 0 0 0,-1 0 0 0 0,0-1 0 0 0,0 1-1 0 0,1 0 1 0 0,-1-1 0 0 0,0 1 0 0 0,1 0 0 0 0,-1 0-1 0 0,0-1 1 0 0,0 1 0 0 0,0 0 0 0 0,1-1 0 0 0,-1 1-1 0 0,0 0 1 0 0,0-1 0 0 0,0 1 0 0 0,0-1 0 0 0,0 1-1 0 0,0 0 1 0 0,0-1 0 0 0,0 1 0 0 0,0-1-1 0 0,0 1 1 0 0,0 0 0 0 0,0-1 0 0 0,0 1 0 0 0,0 0-1 0 0,0-1 1 0 0,0 1 0 0 0,0-1 0 0 0,0 1 0 0 0,0 0-1 0 0,-1-1 1 0 0,-7-23 0 0 0,7 19 0 0 0,0 1 0 0 0,0-1 0 0 0,-1 1 0 0 0,0-1 0 0 0,0 0 0 0 0,0 3 0 0 0,1 0 0 0 0,0 1 0 0 0,0-1 0 0 0,0 0 0 0 0,0 0 0 0 0,1 0 0 0 0,-1 0 0 0 0,0 1 0 0 0,1-1 0 0 0,0 0 0 0 0,-1 0 0 0 0,1 0 0 0 0,0 0 0 0 0,0 0 0 0 0,0 0 0 0 0,0 0 0 0 0,0 0 0 0 0,0 0 0 0 0,1 0 0 0 0,-1 0 0 0 0,1 0 0 0 0,-1 0 0 0 0,1 0 0 0 0,0-1 0 0 0,0 0 0 0 0,-1 1 0 0 0,1 0 0 0 0,-1-1 0 0 0,0 1 0 0 0,0 0 0 0 0,0 0 0 0 0,0-1 0 0 0,0 1 0 0 0,0 0 0 0 0,-1-1 0 0 0,1 1 0 0 0,-1-2 0 0 0,0 2 0 0 0,0 0 0 0 0,1 0 0 0 0,-1-1 0 0 0,1 1 0 0 0,0 0 0 0 0,0 0 0 0 0,0-1 0 0 0,0 1 0 0 0,0 0 0 0 0,0-1 0 0 0,1 1 0 0 0,0-1 0 0 0,0 0 62 0 0,0-1-1 0 0,0 1 0 0 0,0-1 0 0 0,-1 0 0 0 0,1 1 0 0 0,-1-1 0 0 0,0 0 0 0 0,0 0 0 0 0,0 1 0 0 0,-1-1 0 0 0,1 0 1 0 0,-1 0-1 0 0,0 1 0 0 0,-1-4-61 0 0,2 7 8 0 0,0-2 17 0 0,0 0-1 0 0,0 1 1 0 0,0-1-1 0 0,0 1 1 0 0,0-1-1 0 0,0 0 1 0 0,1 1-1 0 0,-1-1 1 0 0,0 1-1 0 0,1-1 1 0 0,-1 1-1 0 0,1-1 1 0 0,0 1-1 0 0,0-1-24 0 0,0 0 13 0 0,-1 1 0 0 0,1 0 0 0 0,0-1 0 0 0,-1 1 0 0 0,0-1 0 0 0,1 1 0 0 0,-1-1 0 0 0,0 0-1 0 0,1 1 1 0 0,-1-1 0 0 0,0 1 0 0 0,0-1 0 0 0,0-1-13 0 0,-4-7 57 0 0,3 9-47 0 0,0 0-1 0 0,1 0 0 0 0,-1-1 1 0 0,1 1-1 0 0,-1 0 0 0 0,1-1 1 0 0,-1 1-1 0 0,1 0 0 0 0,0-1 1 0 0,0 1-1 0 0,0 0 0 0 0,0-2-9 0 0,0-2 38 0 0,1 3-14 0 0,-1-1 1 0 0,1 1-1 0 0,-1 0 0 0 0,0 0 0 0 0,0-1 0 0 0,0 1 0 0 0,0 0 1 0 0,0-1-1 0 0,-1 1 0 0 0,1 0 0 0 0,-1 0 0 0 0,1 0 1 0 0,-1-1-1 0 0,0 1 0 0 0,0 0 0 0 0,0 0 0 0 0,0 0 1 0 0,0 0-1 0 0,-1-1-24 0 0,-10-17 24 0 0,11 16-24 0 0,-2 0 0 0 0,1 0-1 0 0,0 0 1 0 0,-1 0 0 0 0,0 1 0 0 0,0-1-1 0 0,-2-1 1 0 0,5 5 0 0 0,-1-1-1 0 0,1 1 0 0 0,-1-1 1 0 0,1 1-1 0 0,-1-1 1 0 0,1 1-1 0 0,-1-1 0 0 0,1 1 1 0 0,0-1-1 0 0,-1 1 0 0 0,1-1 1 0 0,0 0-1 0 0,0 1 0 0 0,-1-1 1 0 0,1 0-1 0 0,0 1 1 0 0,0-1-1 0 0,0 1 0 0 0,0-1 1 0 0,0 0-1 0 0,0 1 0 0 0,0-1 1 0 0,0 0-1 0 0,0 1 0 0 0,0-1 1 0 0,0 0 0 0 0,0 0 17 0 0,0 0 0 0 0,0 0 0 0 0,0 1 0 0 0,0-1-1 0 0,0 0 1 0 0,0 0 0 0 0,0 0 0 0 0,0 0 0 0 0,0 1 0 0 0,0-1 0 0 0,-1 0 0 0 0,1 0 0 0 0,0 0 0 0 0,0 1 0 0 0,-1-1 0 0 0,1 0-1 0 0,-1 0 1 0 0,0 0-17 0 0,1 1 6 0 0,0 0-1 0 0,0-1 0 0 0,0 1 0 0 0,0 0 0 0 0,0-1 0 0 0,0 1 1 0 0,0 0-1 0 0,-1-1 0 0 0,1 1 0 0 0,0 0 0 0 0,0-1 0 0 0,0 1 0 0 0,0 0 1 0 0,0-1-1 0 0,1 1 0 0 0,-1 0 0 0 0,0-1 0 0 0,0 1 0 0 0,0 0 1 0 0,0 0-1 0 0,0-1 0 0 0,0 1 0 0 0,0 0 0 0 0,1-1 0 0 0,-1 1 1 0 0,0 0-1 0 0,0 0 0 0 0,0-1 0 0 0,1 1 0 0 0,-1 0 0 0 0,0 0 1 0 0,0 0-1 0 0,1-1 0 0 0,-1 1 0 0 0,0 0 0 0 0,1 0 0 0 0,-1 0 0 0 0,0 0 1 0 0,0-1-1 0 0,1 1-5 0 0,0 0-19 0 0,-1-1 1 0 0,1 1-1 0 0,0-1 1 0 0,-1 1-1 0 0,1-1 0 0 0,0 0 1 0 0,-1 1-1 0 0,1-1 1 0 0,-1 0-1 0 0,1 1 1 0 0,-1-1-1 0 0,0 0 1 0 0,1 0-1 0 0,-1 0 0 0 0,0 1 19 0 0,0-1-12 0 0,1 1-1 0 0,-1-1 0 0 0,0 1 1 0 0,0-1-1 0 0,0 1 0 0 0,0-1 0 0 0,0 1 1 0 0,0-1-1 0 0,1 1 0 0 0,-1 0 1 0 0,0-1-1 0 0,0 1 0 0 0,1-1 0 0 0,-1 1 1 0 0,0 0-1 0 0,1-1 0 0 0,-1 1 1 0 0,0 0-1 0 0,1-1 0 0 0,-1 1 0 0 0,1 0 1 0 0,-1 0-1 0 0,0-1 0 0 0,1 1 1 0 0,-1 0 12 0 0,2-2-419 0 0,-7-3-543 0 0,3 0-3434 0 0,2-1-1429 0 0</inkml:trace>
  <inkml:trace contextRef="#ctx0" brushRef="#br0" timeOffset="4542.749">1278 31 11976 0 0,'0'0'266'0'0,"0"0"44"0"0,0 0 15 0 0,0-1-26 0 0,-1-3-198 0 0,-2 0-62 0 0,-6-4 238 0 0,7 7-87 0 0,1 0 1 0 0,0-1 0 0 0,0 1 0 0 0,0 0 0 0 0,-1 1 0 0 0,1-1 0 0 0,0 0 0 0 0,-1 0 0 0 0,1 0 0 0 0,-1 1 0 0 0,1-1 0 0 0,-1 1 0 0 0,1-1 0 0 0,-1 1 0 0 0,1 0 0 0 0,-1-1 0 0 0,1 1 0 0 0,-1 0 0 0 0,-1 0-191 0 0,-5 0 113 0 0,6 0-109 0 0,0 0-1 0 0,1 0 0 0 0,-1 0 1 0 0,0 0-1 0 0,0 0 1 0 0,1 1-1 0 0,-1-1 1 0 0,0 0-1 0 0,0 1 0 0 0,1 0 1 0 0,-1-1-1 0 0,0 1 1 0 0,1 0-1 0 0,-1 0-3 0 0,-3 1 9 0 0,-1 1-1 0 0,1 0 0 0 0,0 0 1 0 0,0 1-1 0 0,1 0 1 0 0,-1 0-1 0 0,1 0 1 0 0,0 0-1 0 0,-3 3-8 0 0,-7 7 292 0 0,11-12-289 0 0,1 1 0 0 0,-1-1 0 0 0,1 1 1 0 0,0-1-1 0 0,0 1 0 0 0,0 0 0 0 0,0-1 0 0 0,0 2-3 0 0,-6 11-206 0 0,3-5 166 0 0,0-1-1 0 0,-1 0 0 0 0,-2 3 41 0 0,6-9 0 0 0,1-1-1 0 0,-1 1 0 0 0,1-1 0 0 0,0 1 1 0 0,0 0-1 0 0,0 0 0 0 0,0 0 0 0 0,0 0 0 0 0,1-1 1 0 0,-1 1-1 0 0,1 0 0 0 0,0 3 1 0 0,0-5 4 0 0,0 0 0 0 0,-1 0-1 0 0,1 1 1 0 0,1-1 0 0 0,-1 0 0 0 0,0 0-1 0 0,0 0 1 0 0,0 0 0 0 0,0 1 0 0 0,1-1-1 0 0,-1 0 1 0 0,1 0 0 0 0,-1 0 0 0 0,1 0-1 0 0,-1 0 1 0 0,1 0 0 0 0,0 0-1 0 0,-1 0 1 0 0,1 0 0 0 0,0 0 0 0 0,0 0-1 0 0,0-1 1 0 0,-1 1 0 0 0,1 0 0 0 0,0 0-1 0 0,0-1 1 0 0,0 1 0 0 0,0-1 0 0 0,0 1-1 0 0,0-1 1 0 0,1 1-4 0 0,4 1 12 0 0,1 0 0 0 0,-1 0 0 0 0,0 1 0 0 0,0 0 0 0 0,0 0-12 0 0,-5-2 10 0 0,1-1 0 0 0,-1 0-1 0 0,0 1 1 0 0,0-1 0 0 0,0 0 0 0 0,1 0-1 0 0,-1 0 1 0 0,0 0 0 0 0,0 0-1 0 0,1 0 1 0 0,-1 0 0 0 0,0 0 0 0 0,0-1-1 0 0,1 1 1 0 0,-1 0 0 0 0,0-1 0 0 0,0 1-1 0 0,0-1 1 0 0,0 1 0 0 0,1-1 0 0 0,-1 0-1 0 0,0 1 1 0 0,0-1 0 0 0,0 0-1 0 0,0 0 1 0 0,0 0-10 0 0,4-4 111 0 0,0 0-1 0 0,0 0 0 0 0,0 0 1 0 0,0-2-111 0 0,2-2 145 0 0,-1 0 0 0 0,0-1 0 0 0,-1 0 0 0 0,0 0 0 0 0,0-1 0 0 0,0-3-145 0 0,4-9 236 0 0,-4 16-236 0 0,-5 7-1 0 0,0-1 0 0 0,0 1 0 0 0,0 0 0 0 0,1 0 0 0 0,-1 0-1 0 0,0 0 1 0 0,0-1 0 0 0,0 1 0 0 0,0 0 0 0 0,0 0 0 0 0,0 0 0 0 0,0-1-1 0 0,1 1 1 0 0,-1 0 0 0 0,0 0 0 0 0,0 0 0 0 0,0-1 0 0 0,0 1-1 0 0,0 0 1 0 0,0 0 0 0 0,0-1 0 0 0,0 1 0 0 0,0 0 0 0 0,0 0 0 0 0,0 0-1 0 0,0-1 1 0 0,0 1 0 0 0,0 0 0 0 0,0 0 0 0 0,0 0 0 0 0,-1-1-1 0 0,1 1 1 0 0,0 0 0 0 0,0 0 0 0 0,0 0 0 0 0,0-1 0 0 0,0 1 0 0 0,0 0 1 0 0,-3 0-45 0 0,2-1-75 0 0,1 1-9 0 0,0 0 30 0 0,0 0 151 0 0,0 0 68 0 0,4 6 122 0 0,-2-3-240 0 0,0-1 1 0 0,1 1-1 0 0,-2-1 1 0 0,1 1-1 0 0,0 0 1 0 0,0 0-1 0 0,-1-1 1 0 0,0 1-1 0 0,1 1-2 0 0,0 4 0 0 0,0-1 0 0 0,-1 1 0 0 0,0 0 0 0 0,0 0 0 0 0,-1 0 0 0 0,1-1 0 0 0,-2 1 0 0 0,1 0 0 0 0,-2 4 0 0 0,0 25 0 0 0,-2 96 0 0 0,-5-78-10 0 0,9-47 11 0 0,0 1 0 0 0,-1 0 0 0 0,0-1 1 0 0,-1 1-1 0 0,0-1 0 0 0,0 0 0 0 0,-1 0 1 0 0,0 0-1 0 0,0 0 0 0 0,-1 0 0 0 0,0 0 1 0 0,-1-1-1 0 0,1 0 0 0 0,-1 0 0 0 0,-6 6-1 0 0,7-9 0 0 0,0 0-1 0 0,0 0 0 0 0,0-1 0 0 0,-1 0 0 0 0,1 0 1 0 0,-1 0-1 0 0,0 0 0 0 0,0-1 0 0 0,0 0 0 0 0,0 0 1 0 0,-2 0 0 0 0,-2 1 158 0 0,-1-1 0 0 0,1 0 0 0 0,-1-1 1 0 0,1 0-1 0 0,-9-1-158 0 0,16 0-83 0 0,1 0-107 0 0,-3 0 151 0 0,0 0 0 0 0,0 0 0 0 0,0-1 0 0 0,0 1 0 0 0,0-1 0 0 0,1 0 0 0 0,-1 0-1 0 0,0 0 1 0 0,0-1 0 0 0,1 1 0 0 0,-1-1 39 0 0,2 1 55 0 0,1 0 0 0 0,-1 0-1 0 0,1 0 1 0 0,-1 1 0 0 0,0-1-1 0 0,0 1 1 0 0,1-1 0 0 0,-1 1-1 0 0,0-1 1 0 0,-1 1-55 0 0,1 0 134 0 0,0-1 0 0 0,0 1-1 0 0,0 0 1 0 0,0-1 0 0 0,0 0 0 0 0,0 1 0 0 0,0-1-1 0 0,0 0 1 0 0,-1-1-134 0 0,2 1-200 0 0,0 1 0 0 0,0-1 0 0 0,-1 0 0 0 0,1 0 0 0 0,0 0 0 0 0,0 0 0 0 0,0 0 0 0 0,0 0 0 0 0,0 0-1 0 0,0 0 1 0 0,0-1 0 0 0,1 1 0 0 0,-1 0 0 0 0,0-1 0 0 0,1 1 0 0 0,-1 0 0 0 0,1-1 0 0 0,-1 1 0 0 0,1 0 0 0 0,-1-1 0 0 0,1 0 200 0 0,0-3-6213 0 0</inkml:trace>
  <inkml:trace contextRef="#ctx0" brushRef="#br0" timeOffset="5287.876">1516 65 9584 0 0,'-3'-1'147'0'0,"-1"1"1"0"0,1-1-1 0 0,0 0 1 0 0,-1 0-1 0 0,1 0 1 0 0,-2-1-148 0 0,3 1 134 0 0,0 0 0 0 0,-1 0 0 0 0,1 1 0 0 0,0-1 0 0 0,-1 0 0 0 0,1 1 0 0 0,0-1 0 0 0,-1 1 0 0 0,1 0 0 0 0,-1 0 0 0 0,1 0 0 0 0,-1 0 1 0 0,1 0-1 0 0,0 1 0 0 0,-1-1-134 0 0,-11 5 968 0 0,11-5-724 0 0,0 1 0 0 0,0 0 0 0 0,0 0 0 0 0,0 1 0 0 0,0-1 0 0 0,0 0 0 0 0,0 1-244 0 0,-2 1 155 0 0,0 1 1 0 0,0 0-1 0 0,0-1 1 0 0,0 2-1 0 0,0-1 1 0 0,1 0-1 0 0,0 1 1 0 0,0 0-1 0 0,0 0 1 0 0,0 0-1 0 0,1 1 1 0 0,0-1-1 0 0,0 1 1 0 0,0 0-156 0 0,-1 5 11 0 0,2-8-19 0 0,1-1 0 0 0,0 1 0 0 0,0-1 0 0 0,0 1 0 0 0,1 0 0 0 0,-1 0 0 0 0,0 0 0 0 0,1-1 0 0 0,0 1-1 0 0,0 1 9 0 0,-1 2-10 0 0,1-4 16 0 0,0 0 0 0 0,0-1-1 0 0,0 1 1 0 0,0 0 0 0 0,0 0-1 0 0,1 0 1 0 0,-1-1 0 0 0,0 1-1 0 0,1 0 1 0 0,-1-1 0 0 0,1 1-1 0 0,0 0 1 0 0,0-1-1 0 0,-1 1 1 0 0,2 1-6 0 0,-2 1 55 0 0,1 1-59 0 0,10 0 40 0 0,-10-5 136 0 0,2-5 294 0 0,15-14 310 0 0,-11 2-250 0 0,-6 15-553 0 0,-1-1 1 0 0,1 1-1 0 0,0 0 0 0 0,0 0 1 0 0,-1-1-1 0 0,0 1 1 0 0,1-1-1 0 0,-1 1 1 0 0,0-2 26 0 0,0 1 24 0 0,0 1 0 0 0,0 0 1 0 0,1-1-1 0 0,-1 1 1 0 0,1-1-1 0 0,-1 1 0 0 0,1 0 1 0 0,0-1-25 0 0,4-14 102 0 0,-5 17-102 0 0,0 0 0 0 0,0 0 0 0 0,0 0 0 0 0,0-1 0 0 0,0 1 0 0 0,0 0 0 0 0,0 0 0 0 0,0 0 0 0 0,0 0 0 0 0,0-1 0 0 0,0 1 0 0 0,0 0 0 0 0,0 0 0 0 0,0 0 0 0 0,0 0 0 0 0,1 0 0 0 0,-1 0 0 0 0,0-1 0 0 0,0 1 0 0 0,0 0 0 0 0,0 0 0 0 0,0 0 0 0 0,1 0 0 0 0,-1 0 0 0 0,0 0 0 0 0,0 0 0 0 0,0 0 0 0 0,0 0 0 0 0,0-1 0 0 0,1 1 0 0 0,-1 0 0 0 0,0 0 0 0 0,0 0 0 0 0,0 0 0 0 0,0 0 0 0 0,1 0 0 0 0,-1 0 0 0 0,0 0 0 0 0,0 0 0 0 0,0 0 0 0 0,0 0 0 0 0,1 0 0 0 0,-1 1 0 0 0,0-1 0 0 0,0 0 0 0 0,0 0 0 0 0,0 0 0 0 0,1 0 0 0 0,-1 0 0 0 0,0 0 0 0 0,0 0 0 0 0,2 4 0 0 0,-1-2 0 0 0,0 1 0 0 0,-1-1 0 0 0,1 1 0 0 0,-1-1 0 0 0,1 1 0 0 0,-1-1 0 0 0,0 1 0 0 0,0 0 0 0 0,0-1 0 0 0,0 2 0 0 0,-1-1 0 0 0,1 0 0 0 0,0 0 0 0 0,1 1 0 0 0,-1-1 0 0 0,0 0 0 0 0,1 0 0 0 0,0 1 0 0 0,0 10 0 0 0,-1-13 0 0 0,-1 0 0 0 0,1 0 0 0 0,0 0 0 0 0,0-1 0 0 0,0 1 0 0 0,0 0 0 0 0,0 0 0 0 0,0 0 0 0 0,0-1 0 0 0,1 1 0 0 0,-1 0 0 0 0,0 0 0 0 0,0 0 0 0 0,1-1 0 0 0,-1 1 0 0 0,0 0 0 0 0,1-1 0 0 0,-1 1 0 0 0,0 0 0 0 0,1-1 0 0 0,-1 1 0 0 0,1 0 0 0 0,-1-1 0 0 0,1 1 0 0 0,2 1 0 0 0,5 8 0 0 0,-3 0 0 0 0,-4-7 0 0 0,5 2 0 0 0,2 1 0 0 0,-4-3 0 0 0,-3-2 0 0 0,0 0 0 0 0,0-1 0 0 0,0 1 0 0 0,0 0 0 0 0,0-1 0 0 0,0 1 0 0 0,0-1 0 0 0,0 1 0 0 0,0-1 0 0 0,0 0 0 0 0,1 0 0 0 0,-1 1 0 0 0,0-1 0 0 0,0 0 0 0 0,1 0 0 0 0,0 0-46 0 0,0 0 0 0 0,-1 1 0 0 0,1-1 0 0 0,-1 0 0 0 0,1 0-1 0 0,-1 0 1 0 0,1-1 0 0 0,-1 1 0 0 0,1 0 0 0 0,0-1 0 0 0,-1 1-1 0 0,0-1 1 0 0,1 1 0 0 0,-1-1 0 0 0,1 1 0 0 0,-1-1 0 0 0,0 0-1 0 0,1 0 1 0 0,-1 0 0 0 0,0 0 0 0 0,1 0 46 0 0,1-2-511 0 0,-1 0 1 0 0,1-1-1 0 0,-1 1 1 0 0,1-1-1 0 0,-1 1 1 0 0,1-2 510 0 0,1-2-807 0 0,0 0-38 0 0,-1 0 1 0 0,0 0 0 0 0,-1-1 0 0 0,1 1 0 0 0,0-5 844 0 0,0 1-981 0 0,-1-5 883 0 0,-2 16 308 0 0,0 0 1 0 0,0-1-1 0 0,1 1 1 0 0,-1 0-1 0 0,0 0 1 0 0,0-1-1 0 0,0 1 1 0 0,0 0-1 0 0,0 0 1 0 0,0-1-1 0 0,0 1 1 0 0,0 0-1 0 0,0 0 1 0 0,1 0-1 0 0,-1-1 1 0 0,0 1-1 0 0,0 0 1 0 0,0 0-1 0 0,1 0 0 0 0,-1 0 1 0 0,0-1-1 0 0,0 1 1 0 0,0 0-1 0 0,1 0 1 0 0,-1 0-1 0 0,0 0 1 0 0,0 0-211 0 0,6 2 1806 0 0,6 12-1221 0 0,-12-13-562 0 0,1 0 0 0 0,-1-1-1 0 0,0 1 1 0 0,1 0 0 0 0,-1-1 0 0 0,0 1-1 0 0,1 0 1 0 0,-1-1 0 0 0,0 1 0 0 0,0 0-1 0 0,0 0 1 0 0,0-1 0 0 0,0 1-1 0 0,0 0 1 0 0,0 0 0 0 0,0-1 0 0 0,0 1-1 0 0,0 0 1 0 0,0 0 0 0 0,-1-1 0 0 0,1 1-1 0 0,0 0 1 0 0,0-1 0 0 0,-1 1 0 0 0,1 0-1 0 0,-1 0-22 0 0,-1 5 357 0 0,1 40 666 0 0,1-45-1910 0 0,0-5-1493 0 0,0-3 1150 0 0</inkml:trace>
  <inkml:trace contextRef="#ctx0" brushRef="#br0" timeOffset="5731.906">1640 25 8752 0 0,'0'0'673'0'0,"10"18"-68"0"0,-3-3 143 0 0,-1-2-219 0 0,1 0 0 0 0,0 0 0 0 0,1-1 0 0 0,3 3-529 0 0,-10-12 128 0 0,0 0 1 0 0,0 0-1 0 0,0 0 0 0 0,0 0 0 0 0,0 0 0 0 0,-1 0 0 0 0,1 0 0 0 0,-1 0 0 0 0,0 0 0 0 0,0 0 1 0 0,0 0-1 0 0,0 2-128 0 0,0 0 288 0 0,-2 7 262 0 0,1-11-510 0 0,1 0 1 0 0,0-1-1 0 0,0 1 1 0 0,0 0-1 0 0,-1 0 1 0 0,1 0-1 0 0,0 0 1 0 0,0 0-1 0 0,0 0 1 0 0,0 0-1 0 0,1 0 1 0 0,-1 0-1 0 0,0 0 1 0 0,0-1-1 0 0,0 1 1 0 0,1 0-1 0 0,-1 0 1 0 0,0 0-1 0 0,1 0 1 0 0,-1 0-41 0 0,3 7 423 0 0,-6-6 175 0 0,3-2-591 0 0,0-1-1 0 0,-1 1 1 0 0,1 0 0 0 0,0 0 0 0 0,-1-1 0 0 0,1 1 0 0 0,0 0 0 0 0,0-1 0 0 0,0 1 0 0 0,-1 0 0 0 0,1-1 0 0 0,0 1 0 0 0,0-1 0 0 0,0 1 0 0 0,0 0 0 0 0,0-1 0 0 0,-1 1 0 0 0,1-1-1 0 0,0 1 1 0 0,0 0 0 0 0,0-1 0 0 0,0 1 0 0 0,0-1 0 0 0,0 1 0 0 0,1-1 0 0 0,-1 1 0 0 0,0 0 0 0 0,0-1 0 0 0,0 1 0 0 0,0-1 0 0 0,0 1 0 0 0,1 0 0 0 0,-1-1 0 0 0,0 1 0 0 0,0 0-8 0 0,3-14 1 0 0,-4 13 0 0 0,1 0 0 0 0,0-1 0 0 0,1 1 0 0 0,-1 0 0 0 0,0 0 0 0 0,0 0 0 0 0,0 0 0 0 0,1 0 0 0 0,-1 0 0 0 0,0 0 0 0 0,1 0 0 0 0,-1 0 0 0 0,1 0 0 0 0,-1 0 0 0 0,1 0 0 0 0,0 0 0 0 0,-1 0 0 0 0,1 0 0 0 0,7-8 0 0 0,-7 7 0 0 0,0 0 0 0 0,0 1 0 0 0,0-1 0 0 0,0 1 0 0 0,0 0 0 0 0,1-1 0 0 0,-1 1 0 0 0,1 0 0 0 0,-1-1 0 0 0,1 1 0 0 0,1-1 0 0 0,14-9 0 0 0,-15 9 0 0 0,-1 1 0 0 0,0 0 0 0 0,0 0 0 0 0,1 0 0 0 0,-1 0 0 0 0,1 0 0 0 0,-1 1 0 0 0,1-1 0 0 0,-1 0 0 0 0,1 1 0 0 0,-1-1 0 0 0,1 1 0 0 0,0-1 0 0 0,0 1 0 0 0,7-2 12 0 0,-2 6 50 0 0,-6-3-53 0 0,-1-1-7 0 0,1 0 0 0 0,-1 0 0 0 0,1 0-1 0 0,-1 0 1 0 0,1 0 0 0 0,-1 0 0 0 0,1 1-1 0 0,-1-1 1 0 0,1 0 0 0 0,-1 0 0 0 0,1 0 0 0 0,-1 1-1 0 0,0-1 1 0 0,1 0 0 0 0,-1 1 0 0 0,1-1 0 0 0,-1 0-1 0 0,0 1 1 0 0,1-1 0 0 0,-1 1 0 0 0,0-1-1 0 0,0 0 1 0 0,1 1 0 0 0,-1-1 0 0 0,0 1 0 0 0,0-1-1 0 0,1 1 1 0 0,-1-1 0 0 0,0 1 0 0 0,0-1-2 0 0,2 5-1 0 0,1-5 1 0 0,-3 0 0 0 0,1 0 0 0 0,-1 0 0 0 0,1 0 0 0 0,-1 0 0 0 0,1 1 0 0 0,-1-1 0 0 0,0 0 0 0 0,1 0 0 0 0,-1 0 0 0 0,1 0 0 0 0,-1 1 0 0 0,1-1 0 0 0,-1 0 0 0 0,1 1 0 0 0,-1-1 0 0 0,0 0 0 0 0,1 1 0 0 0,-1-1 0 0 0,0 0 0 0 0,1 1 0 0 0,-1-1 0 0 0,0 1 0 0 0,1-1 0 0 0,-1 1 0 0 0,0-1 0 0 0,0 0 0 0 0,0 1 0 0 0,0-1 0 0 0,1 1 0 0 0,10 15-18 0 0,-7-11 289 0 0,0 0 0 0 0,0 0 0 0 0,-1 1 1 0 0,0-1-1 0 0,0 2-271 0 0,3 1 417 0 0,-5-7-403 0 0,0 0 1 0 0,-1 0 0 0 0,1 0-1 0 0,0 0 1 0 0,-1 0-1 0 0,1 0 1 0 0,0 0 0 0 0,-1 0-1 0 0,1 0 1 0 0,-1 0-1 0 0,0 0 1 0 0,1 0-1 0 0,-1 2-14 0 0,-1-1 0 0 0,3 9 0 0 0,-1-9-57 0 0,-7 17-1179 0 0,6-18-5230 0 0</inkml:trace>
  <inkml:trace contextRef="#ctx0" brushRef="#br0" timeOffset="9989.539">3641 803 8288 0 0,'0'0'190'0'0,"-3"-1"1414"0"0,2 2-1110 0 0,1-1 6 0 0,-8-1 544 0 0,-3-2-206 0 0,9 2-787 0 0,0 1-1 0 0,0-1 1 0 0,0 1-1 0 0,0-1 1 0 0,-1 1-1 0 0,1 0 1 0 0,0 0 0 0 0,0 0-1 0 0,0 0 1 0 0,-1 0-51 0 0,-1 1-4 0 0,1-2 0 0 0,0 1 0 0 0,0 0 0 0 0,-1 0 1 0 0,1-1-1 0 0,0 0 0 0 0,0 0 0 0 0,-3-1 4 0 0,3 1 59 0 0,-1 0 0 0 0,1 0-1 0 0,0 0 1 0 0,0 1 0 0 0,-1-1 0 0 0,1 1 0 0 0,0 0-1 0 0,-1 0 1 0 0,0 0-59 0 0,-29 4 859 0 0,-1-1 0 0 0,-5-1-859 0 0,-52 2-140 0 0,71-4 1314 0 0,-1 0 1 0 0,-3-2-1175 0 0,9 1-160 0 0,0 0-1 0 0,-1 1 0 0 0,1 1 1 0 0,0 0-1 0 0,-3 1 161 0 0,-8 0 137 0 0,21-2-107 0 0,-1 1 1 0 0,1-1-1 0 0,0 1 1 0 0,-1 0-1 0 0,-1 0-30 0 0,2 0 0 0 0,-1 0 0 0 0,1-1 0 0 0,-1 0 0 0 0,0 0 0 0 0,1 0 0 0 0,-1-1 0 0 0,-2 0 0 0 0,-18-1 0 0 0,-42-1 297 0 0,43 1 287 0 0,-1 1-1 0 0,1 1 1 0 0,-5 2-584 0 0,15 3-427 0 0,13-4 233 0 0,-1 1 0 0 0,0-1 1 0 0,0 0-1 0 0,0 1 1 0 0,0-2-1 0 0,0 1 1 0 0,-3 1 193 0 0,-33-2 706 0 0,35 0-625 0 0,0 1 0 0 0,-1-1 0 0 0,1 0-1 0 0,0 0 1 0 0,-1-1 0 0 0,1 1-1 0 0,-4-2-80 0 0,-33-2-1443 0 0,40 4 1560 0 0,-11-3 272 0 0,4 1-407 0 0,-1 0-1 0 0,1 1 0 0 0,-1 0 0 0 0,1 1 0 0 0,-1-1 0 0 0,-4 2 19 0 0,-1-1 25 0 0,13 0 60 0 0,3 1-23 0 0,7 3-33 0 0,-2 0-18 0 0,-3-3 18 0 0,-8 6-685 0 0,7-2 719 0 0,-3-4 268 0 0,10 13 1086 0 0,-3-6-1268 0 0,-5 6-233 0 0,-1-11 9 0 0,1-1 48 0 0,-1-1 6 0 0,-1-1-1 0 0,0 1 1 0 0,1 0 0 0 0,-1 0 0 0 0,0-1-1 0 0,1 1 1 0 0,-1 0 0 0 0,0 0 0 0 0,0 0 0 0 0,1-1-1 0 0,-1 1 1 0 0,0 0 0 0 0,0 0 0 0 0,0 0 0 0 0,0-1-1 0 0,0 1 1 0 0,0 0 0 0 0,-1 0 0 0 0,1 0-1 0 0,0-1 1 0 0,0 1 0 0 0,0 0 0 0 0,-1 0 0 0 0,1 0-1 0 0,0-1 1 0 0,-1 1 0 0 0,1 0 0 0 0,-1-1 0 0 0,1 1-1 0 0,-1 0 1 0 0,1-1 0 0 0,-1 1 0 0 0,0 0 21 0 0,-4 8-336 0 0,5-8 310 0 0,0-1 1 0 0,0 1 0 0 0,0 0 0 0 0,0-1-1 0 0,0 1 1 0 0,0-1 0 0 0,0 1-1 0 0,0 0 1 0 0,1-1 0 0 0,-1 1 0 0 0,0-1-1 0 0,0 1 1 0 0,1 0 0 0 0,-1-1-1 0 0,0 1 1 0 0,1 0 25 0 0,0 1-77 0 0,-1-1 67 0 0,0-1-1 0 0,0 1 0 0 0,0 0 0 0 0,0 0 0 0 0,0-1 0 0 0,0 1 0 0 0,0 0 0 0 0,0 0 1 0 0,0-1-1 0 0,-1 1 0 0 0,1 0 0 0 0,0-1 0 0 0,-1 1 0 0 0,1 0 0 0 0,0-1 0 0 0,-1 1 0 0 0,1 0 1 0 0,-1-1-1 0 0,1 1 0 0 0,-1-1 0 0 0,1 1 0 0 0,-2 0 11 0 0,2-1 0 0 0,-1 1 0 0 0,1-1 0 0 0,-1 1 0 0 0,1-1 0 0 0,-1 1 0 0 0,1-1 0 0 0,-1 1 0 0 0,1 0 0 0 0,0-1 0 0 0,-1 1 0 0 0,1-1 0 0 0,0 1 0 0 0,-1 0 0 0 0,1-1 0 0 0,0 1 0 0 0,0 0 0 0 0,0 0 0 0 0,0-1 0 0 0,-1 1 0 0 0,1 0 0 0 0,0-1 0 0 0,0 1 0 0 0,1 0 0 0 0,-1 0-1 0 0,0-1 1 0 0,0 1 0 0 0,5 11-1 0 0,-5-11 11 0 0,0 0 1 0 0,1 0-1 0 0,-1 0 0 0 0,1 0 1 0 0,-1 0-1 0 0,0-1 0 0 0,0 1 0 0 0,0 0 1 0 0,1 0-1 0 0,-1 0 0 0 0,0 0 1 0 0,0 0-1 0 0,0 0 0 0 0,0 0 0 0 0,-1 0 1 0 0,1 0-1 0 0,0 0 0 0 0,0 0 1 0 0,0 0-1 0 0,-1-1 0 0 0,1 1-10 0 0,0 1 42 0 0,-1-1 0 0 0,1 1-1 0 0,0-1 1 0 0,0 1 0 0 0,0-1 0 0 0,0 0 0 0 0,1 1-1 0 0,-1-1 1 0 0,0 1 0 0 0,1-1 0 0 0,-1 0-1 0 0,0 1 1 0 0,1-1 0 0 0,0 0 0 0 0,-1 1 0 0 0,1-1-1 0 0,0 0 1 0 0,0 0 0 0 0,-1 0 0 0 0,2 1-42 0 0,-1 0 13 0 0,0-1-1 0 0,0 1 1 0 0,0-1 0 0 0,0 1 0 0 0,0 0 0 0 0,0 0 0 0 0,-1-1 0 0 0,1 1 0 0 0,-1 0 0 0 0,1 0-1 0 0,-1 1-12 0 0,0-1 5 0 0,0-1-1 0 0,0 0 0 0 0,0 1 0 0 0,0-1 1 0 0,0 1-1 0 0,0-1 0 0 0,1 1 1 0 0,-1-1-1 0 0,0 0 0 0 0,1 1 0 0 0,-1-1 1 0 0,1 0-1 0 0,-1 1 0 0 0,1-1 0 0 0,0 0 1 0 0,0 0-1 0 0,0 1 0 0 0,-1-1 0 0 0,1 0 1 0 0,1 0-5 0 0,0 2 14 0 0,-1 0-1 0 0,1 1 1 0 0,-1-1 0 0 0,0 0 0 0 0,0 0 0 0 0,0 1 0 0 0,0-1 0 0 0,-1 0 0 0 0,1 1-1 0 0,-1-1 1 0 0,0 4-14 0 0,2 8-6 0 0,-2-13 10 0 0,0 0-1 0 0,0 0 0 0 0,0 0 0 0 0,-1-1 0 0 0,1 1 0 0 0,0 0 0 0 0,-1 0 0 0 0,1 0 1 0 0,-1 0-4 0 0,-3 15 154 0 0,1 0-23 0 0,2-16-122 0 0,1 0-1 0 0,0 0 0 0 0,-1 0 1 0 0,1 0-1 0 0,0 0 0 0 0,0 0 1 0 0,-1 1-1 0 0,1-1 0 0 0,0 0 1 0 0,0 0-1 0 0,0 0 0 0 0,0 0 0 0 0,1 0 1 0 0,-1 0-1 0 0,0 1 0 0 0,0-1 1 0 0,1 0-1 0 0,-1 0 0 0 0,0 0-8 0 0,1 1 10 0 0,0 1-1 0 0,0 0 1 0 0,-1-1-1 0 0,0 1 1 0 0,1 0-1 0 0,-1-1 1 0 0,0 1-1 0 0,-1 1-9 0 0,1-2 0 0 0,0 1-1 0 0,0-1 1 0 0,0 0 0 0 0,0 0-1 0 0,1 1 1 0 0,-1-1 0 0 0,0 0 0 0 0,1 0-1 0 0,0 0 1 0 0,-1 0 0 0 0,1 0-1 0 0,1 2 1 0 0,-2-3 0 0 0,1 0 0 0 0,0 0-1 0 0,-1 0 1 0 0,1 0-1 0 0,-1 0 1 0 0,1 0-1 0 0,-1 0 1 0 0,1 0 0 0 0,-1 0-1 0 0,0 0 1 0 0,1 0-1 0 0,-1 0 1 0 0,0 0-1 0 0,0 0 1 0 0,0 1 0 0 0,0-1-1 0 0,0 0 1 0 0,0 0 0 0 0,0 2-7 0 0,0-2 2 0 0,0 0 1 0 0,0 0 0 0 0,1 0-1 0 0,-1 0 1 0 0,0-1 0 0 0,1 1 0 0 0,-1 0-1 0 0,0 0 1 0 0,1 0 0 0 0,-1-1-1 0 0,1 1 1 0 0,-1 0 0 0 0,1-1-1 0 0,0 1 1 0 0,-1-1 0 0 0,1 1-1 0 0,0 0 5 0 0,4 4 11 0 0,-6 0 32 0 0,1 3-32 0 0,0-7-11 0 0,0-1 0 0 0,0 0 0 0 0,0 1 0 0 0,0-1 0 0 0,0 0 0 0 0,0 0 0 0 0,0 1 0 0 0,0-1 0 0 0,0 0 0 0 0,0 1 0 0 0,0-1 0 0 0,0 0 0 0 0,0 0 0 0 0,0 1 0 0 0,0-1 0 0 0,0 0 0 0 0,0 1 0 0 0,0-1 0 0 0,-1 0 0 0 0,1 0 0 0 0,0 1 0 0 0,0-1 0 0 0,0 0 0 0 0,0 0 0 0 0,-1 1 0 0 0,1-1 0 0 0,0 0 0 0 0,0 0 0 0 0,0 0 0 0 0,-1 0 0 0 0,1 1 0 0 0,0-1-1 0 0,0 0 1 0 0,-1 0 0 0 0,1 0 0 0 0,0 0 0 0 0,-1 0 0 0 0,-5 5 0 0 0,5-3 0 0 0,-1-1 0 0 0,12 5 0 0 0,-3-2 0 0 0,1-2 0 0 0,5-3 0 0 0,-8 0 0 0 0,-4-1 0 0 0,0 0 0 0 0,0 2 0 0 0,0 1 0 0 0,-1-1 0 0 0,1 0 0 0 0,0 0 0 0 0,-1 0 0 0 0,1-1 0 0 0,0 1 0 0 0,-1 0 0 0 0,1 0 0 0 0,0 0 0 0 0,-1 0 0 0 0,1-1 0 0 0,-1 1 0 0 0,1 0 0 0 0,0 0 0 0 0,-1-1 0 0 0,1 1 0 0 0,-1-1 0 0 0,1 1 0 0 0,-1 0 0 0 0,1-1 0 0 0,-1 1 0 0 0,1-1 0 0 0,1 0 0 0 0,2-2 0 0 0,0 1 0 0 0,0 0 0 0 0,0 0 0 0 0,0 0 0 0 0,1 0 0 0 0,-1 1 0 0 0,1-1 0 0 0,-1 1 0 0 0,1 0 0 0 0,-1 1 0 0 0,5-1 0 0 0,23-5 0 0 0,10 1 0 0 0,-38 3 0 0 0,16 1 0 0 0,42 1 0 0 0,15 0 0 0 0,233-2 0 0 0,-273 3 0 0 0,-25 0 0 0 0,0 0 0 0 0,0-1 0 0 0,-1-1 0 0 0,12-1 0 0 0,-17 0 0 0 0,1 1 0 0 0,0 1 0 0 0,0-1 0 0 0,-1 1 0 0 0,1 0 0 0 0,0 1 0 0 0,0 0 0 0 0,1 0 0 0 0,-4-1 0 0 0,0 1 0 0 0,0-1 0 0 0,0 0 0 0 0,0-1 0 0 0,0 1 0 0 0,0-1 0 0 0,0 0 0 0 0,1 0 0 0 0,-1 0 0 0 0,-1 0 0 0 0,1 1 0 0 0,-1-1 0 0 0,1 1 0 0 0,-1 0 0 0 0,1 0 0 0 0,-1 0 0 0 0,1 0 0 0 0,-1 0 0 0 0,1 1 0 0 0,18 3 0 0 0,0-2 0 0 0,0 0 0 0 0,1-2 0 0 0,-1 0 0 0 0,20-2 11 0 0,-39 1 45 0 0,-2 1-56 0 0,1 0 1 0 0,-1-1-1 0 0,0 1 0 0 0,0-1 1 0 0,0 0-1 0 0,0 1 0 0 0,0-1 1 0 0,0 0-1 0 0,0 0 0 0 0,0 1 1 0 0,0-1-1 0 0,0 0 0 0 0,-1 0 1 0 0,1 0-1 0 0,0 0 0 0 0,0 0 1 0 0,-1 0-1 0 0,1 0 0 0 0,-1 0 1 0 0,1 0-1 0 0,-1-1 0 0 0,1 1 1 0 0,-1 0-1 0 0,0 0 0 0 0,0 0 1 0 0,1-1-1 0 0,-1 1 0 0 0,0 0 1 0 0,0 0-1 0 0,0-1 0 0 0,0 1 1 0 0,0 0-1 0 0,-1 0 0 0 0,1 0 1 0 0,0-1-1 0 0,-1 0 0 0 0,1 1 8 0 0,0 0 0 0 0,-1-1 0 0 0,1 1 0 0 0,0 0 0 0 0,0-1 0 0 0,0 1-1 0 0,0 0 1 0 0,0-1 0 0 0,1 1 0 0 0,-1 0 0 0 0,0-1 0 0 0,1 1 0 0 0,-1 0 0 0 0,1-2-8 0 0,0 1 52 0 0,1 0 0 0 0,-1 0 1 0 0,0 0-1 0 0,0-1 0 0 0,0 1 0 0 0,0 0 1 0 0,0-1-1 0 0,-1 1 0 0 0,1-1 0 0 0,-1 1 1 0 0,0-1-1 0 0,1 1 0 0 0,-1-1 0 0 0,0-1-52 0 0,-1-2 255 0 0,0-1 0 0 0,-1 1 0 0 0,0-1 0 0 0,-1-4-255 0 0,1 5 42 0 0,0-6-140 0 0,1 10 80 0 0,1 1 0 0 0,0-1-1 0 0,0 0 1 0 0,-1 0 0 0 0,1 1-1 0 0,-1-1 1 0 0,1 0-1 0 0,-1 0 1 0 0,0 1 0 0 0,0-1 18 0 0,-1-1-4 0 0,1 1 17 0 0,0 1 0 0 0,0 0-1 0 0,0-1 1 0 0,0 1 0 0 0,0 0-1 0 0,0-1 1 0 0,1 1 0 0 0,-1-1 0 0 0,1 1-1 0 0,-1-1 1 0 0,1 1 0 0 0,-1-1-1 0 0,1 0 1 0 0,0 1 0 0 0,0-1 0 0 0,0 1-1 0 0,0-1 1 0 0,0 0 0 0 0,0 1-1 0 0,1-1-12 0 0,-1-1 15 0 0,0 0-1 0 0,-1 0 0 0 0,1-1 1 0 0,0 1-1 0 0,-1 0 0 0 0,0 0 1 0 0,0 1-1 0 0,0-2-14 0 0,-3-18-3 0 0,3 0 3 0 0,0 18 6 0 0,1-1 1 0 0,-1 1-1 0 0,2-1 0 0 0,-1 0 1 0 0,0 1-1 0 0,1-1 0 0 0,0 0-6 0 0,-1 3 52 0 0,0-1 0 0 0,1 1 0 0 0,-1 0 0 0 0,0 0-1 0 0,0 0 1 0 0,-1-1 0 0 0,1 1 0 0 0,0 0 0 0 0,-1 0 0 0 0,1 0-1 0 0,-1 0 1 0 0,0 0 0 0 0,0-1-52 0 0,0 0 96 0 0,0 0 0 0 0,0 1 0 0 0,0-1 1 0 0,1 0-1 0 0,-1 0 0 0 0,1 0 0 0 0,0-1-96 0 0,-1 1 72 0 0,1 0 0 0 0,0 0 0 0 0,-1 0 1 0 0,0 0-1 0 0,0 0 0 0 0,-1-2-72 0 0,-3-11-1160 0 0,0 9 927 0 0,5 7 255 0 0,0 0 0 0 0,0 0 0 0 0,0 0 0 0 0,0 0-1 0 0,-1 0 1 0 0,1 0 0 0 0,0 0 0 0 0,0-1-1 0 0,0 1 1 0 0,0 0 0 0 0,0 0 0 0 0,0 0-1 0 0,-1 0 1 0 0,1-1 0 0 0,0 1 0 0 0,0 0 0 0 0,0 0-1 0 0,0 0 1 0 0,0 0 0 0 0,0-1 0 0 0,0 1-1 0 0,0 0 1 0 0,0 0 0 0 0,0 0 0 0 0,0-1-1 0 0,0 1 1 0 0,0 0 0 0 0,0 0 0 0 0,0 0 0 0 0,0-1-1 0 0,0 1 1 0 0,0 0 0 0 0,0 0 0 0 0,0 0-1 0 0,0 0 1 0 0,0-1 0 0 0,0 1 0 0 0,0 0-1 0 0,1 0 1 0 0,-1 0 0 0 0,0 0 0 0 0,0-1-1 0 0,0 1 1 0 0,0 0 0 0 0,0 0 0 0 0,1 0 0 0 0,-1 0-1 0 0,0 0-21 0 0,14-13-2690 0 0,-12 12 1232 0 0</inkml:trace>
  <inkml:trace contextRef="#ctx0" brushRef="#br0" timeOffset="11596.011">2835 84 3224 0 0,'7'-2'288'0'0,"-6"2"-349"0"0,17-3 2543 0 0,-17 2-2249 0 0,0 1 1 0 0,0 0 0 0 0,0 0 0 0 0,0-1 0 0 0,0 1 0 0 0,0 0 0 0 0,0-1 0 0 0,0 1 0 0 0,0-1 0 0 0,0 0 0 0 0,0 1 0 0 0,-1-1 0 0 0,1 1 0 0 0,0-1 0 0 0,0 0 0 0 0,0-1-234 0 0,1 1 249 0 0,0-1 0 0 0,0 1 0 0 0,0-1 1 0 0,1 1-1 0 0,-1 0 0 0 0,0 0 0 0 0,1 0 0 0 0,-1 0 1 0 0,1 0-1 0 0,2 0-249 0 0,7-4 1576 0 0,18-3 128 0 0,-29 8-1192 0 0,0 0-439 0 0,0 0 0 0 0,0 1 0 0 0,0-1 0 0 0,1 0 0 0 0,-1 0 0 0 0,0 0 0 0 0,0 0 0 0 0,0 0 0 0 0,0 0 0 0 0,0-1 0 0 0,0 1 0 0 0,1 0 0 0 0,-1 0-73 0 0,1-3 237 0 0,-10 2 10 0 0,0 2-76 0 0,0 0-1 0 0,1 1 1 0 0,-1-1 0 0 0,1 1 0 0 0,-1 1 0 0 0,1 0 0 0 0,0 0-1 0 0,0 0 1 0 0,0 1 0 0 0,-6 4-171 0 0,-11 4 176 0 0,19-8-149 0 0,-1 0 0 0 0,1 1-1 0 0,0-1 1 0 0,0 1 0 0 0,0 0 0 0 0,0 1-27 0 0,-7 7-7 0 0,11-12 7 0 0,0 0 0 0 0,0 0 0 0 0,0 1 0 0 0,1-1 0 0 0,-1 0 0 0 0,0 0 0 0 0,1 0 0 0 0,-1 1 0 0 0,1-1 0 0 0,-1 0 0 0 0,1 1 0 0 0,0 0 0 0 0,-1 0 0 0 0,1-1 0 0 0,0 1 0 0 0,-1-1 0 0 0,1 0 0 0 0,-1 1 0 0 0,1-1 0 0 0,-1 0 0 0 0,0 0 0 0 0,1 1 0 0 0,-1-1 0 0 0,0 0 0 0 0,-3 4 0 0 0,1-2 0 0 0,0 0 0 0 0,0 0 0 0 0,1 0 0 0 0,0 1 0 0 0,-1-1 0 0 0,1 1 0 0 0,0-1 0 0 0,1 1 0 0 0,-1 0 0 0 0,1 0 0 0 0,-1 0 0 0 0,-8 21 0 0 0,9-22 0 0 0,0 0 0 0 0,-1-1 0 0 0,1 1 0 0 0,0 0 0 0 0,0 0 0 0 0,1 0 0 0 0,-1 0 0 0 0,0-1 0 0 0,1 1 0 0 0,0 0 0 0 0,0 0 0 0 0,0 0 0 0 0,0 0 0 0 0,0 0 0 0 0,1 3 0 0 0,2 10 0 0 0,-3-13 0 0 0,0 0 0 0 0,1 1 0 0 0,-1-1 0 0 0,1 0 0 0 0,0 0 0 0 0,0 0 0 0 0,0 1 0 0 0,1-1 0 0 0,-1 0 0 0 0,1-1 0 0 0,0 3 0 0 0,3 0 0 0 0,0 0 0 0 0,0 0 0 0 0,0-1 0 0 0,1 0 0 0 0,0 0 0 0 0,-1 0 0 0 0,2 0 0 0 0,-1-1 0 0 0,0 0 0 0 0,0 0 0 0 0,1-1 0 0 0,6 2 0 0 0,7 1 0 0 0,0-1 0 0 0,0-1 0 0 0,15 1 0 0 0,-20-3 23 0 0,-1-1 0 0 0,1-1-1 0 0,0 0 1 0 0,0-1-1 0 0,13-3-22 0 0,15-6 125 0 0,12-7-125 0 0,-23 8 202 0 0,-29 8-237 0 0,1 1-1 0 0,-1-1 0 0 0,0 0 0 0 0,0 0 0 0 0,0 0 0 0 0,0-1 0 0 0,0 1 0 0 0,0-1 0 0 0,1-1 36 0 0,5-5-69 0 0,-8 8 69 0 0,0-1 0 0 0,0 0 0 0 0,0 0 0 0 0,0 0 0 0 0,-1 0 0 0 0,1 1 0 0 0,0-1 0 0 0,-1 0 0 0 0,1 0 0 0 0,-1-1 0 0 0,0 1 0 0 0,0 0 0 0 0,0 0 0 0 0,0 0 0 0 0,0-2 0 0 0,0 3 0 0 0,0-1 0 0 0,0 0 0 0 0,0 0 0 0 0,0 0 0 0 0,-1 0 0 0 0,1 1 0 0 0,0-1 0 0 0,-1 0 0 0 0,0 0 0 0 0,1 1 0 0 0,-1-1 0 0 0,0 0 0 0 0,0 1 0 0 0,0-1 0 0 0,0 1 0 0 0,0-1 0 0 0,0 1 0 0 0,-1-1 0 0 0,-5-2 0 0 0,6 3 0 0 0,-1 0 0 0 0,0 0 0 0 0,0-1 0 0 0,1 1 0 0 0,-1 0 0 0 0,1-1 0 0 0,-1 1 0 0 0,0-2 0 0 0,1 2 18 0 0,0 1 0 0 0,0-1 0 0 0,0 0 0 0 0,0 0 0 0 0,0 1 0 0 0,0-1 0 0 0,0 0 0 0 0,0 1 0 0 0,0-1 0 0 0,0 1 0 0 0,0-1 0 0 0,0 1 0 0 0,-1 0 0 0 0,1 0-1 0 0,0-1 1 0 0,0 1 0 0 0,0 0 0 0 0,0 0 0 0 0,-1 0 0 0 0,1 0 0 0 0,0 0 0 0 0,0 1 0 0 0,0-1 0 0 0,-1 0 0 0 0,1 0-18 0 0,-2 1 39 0 0,-1-1 0 0 0,1 0 1 0 0,0 1-1 0 0,0-2 0 0 0,-1 1 1 0 0,1 0-1 0 0,0-1 0 0 0,0 1 0 0 0,-1-1 1 0 0,0-1-40 0 0,-3 6-283 0 0,5-3 212 0 0,-11 5-154 0 0,6 1 33 0 0,-7 8 151 0 0,13-14 41 0 0,-1 0 0 0 0,1 0 0 0 0,0 1 1 0 0,-1-1-1 0 0,1 0 0 0 0,0 0 0 0 0,0 1 0 0 0,0-1 0 0 0,0 1 0 0 0,0-1 0 0 0,0 1 0 0 0,0-1 0 0 0,1 1 1 0 0,-1-1-1 0 0,0 1 0 0 0,1 0 0 0 0,0-1 0 0 0,-1 1 0 0 0,1 0 0 0 0,0 0 0 0 0,0-1 0 0 0,0 1 0 0 0,0 0 0 0 0,0-1 0 0 0,0 0 0 0 0,0 0 0 0 0,1 0 0 0 0,-1-1 0 0 0,0 1 0 0 0,0 0 0 0 0,0 0 0 0 0,0 0 0 0 0,0-1 0 0 0,0 1 0 0 0,0 0 0 0 0,0 0 0 0 0,-1-1 0 0 0,1 1 0 0 0,0 0 0 0 0,0 0 0 0 0,-1-1 0 0 0,1 1 0 0 0,0 0 0 0 0,-1 0 0 0 0,1-1 0 0 0,-1 1 0 0 0,1 0 0 0 0,-1-1 0 0 0,1 1 0 0 0,-1-1 0 0 0,1 1 0 0 0,-1-1 0 0 0,0 1 0 0 0,0 0 0 0 0,-2 2 0 0 0,3-3 0 0 0,-1 1 0 0 0,1-1 0 0 0,0 1 0 0 0,-1-1 0 0 0,1 1 0 0 0,0-1 0 0 0,0 1 0 0 0,0-1 0 0 0,-1 1 0 0 0,1-1 0 0 0,0 1 0 0 0,0 0 0 0 0,0-1 0 0 0,0 1 0 0 0,0-1 0 0 0,0 1 0 0 0,0-1 0 0 0,0 1 0 0 0,0 0 0 0 0,0-1 0 0 0,0 1 0 0 0,1-1 0 0 0,-1 1 0 0 0,0-1 0 0 0,0 1 0 0 0,1-1 0 0 0,-1 1 0 0 0,0-1 0 0 0,1 1 0 0 0,-1-1 0 0 0,0 1 0 0 0,1-1 0 0 0,-1 1 0 0 0,1-1 0 0 0,3 9 11 0 0,-3-4 26 0 0,-1-3-11 0 0,1 1 0 0 0,-1-1 0 0 0,1 0 0 0 0,-1 0 0 0 0,1 0 0 0 0,0 0 0 0 0,-1 0 0 0 0,1 0 0 0 0,0 0 0 0 0,1 0 0 0 0,-1 0 0 0 0,0 0 0 0 0,0 0 0 0 0,2 1-26 0 0,2 2-55 0 0,0 0-1 0 0,0 0 1 0 0,1 0-1 0 0,-1 0 1 0 0,1-1-1 0 0,4 2 56 0 0,-5-3 62 0 0,1-1 1 0 0,-1 1-1 0 0,0-1 0 0 0,1-1 0 0 0,-1 1 0 0 0,1-1 1 0 0,0 0-1 0 0,0 0 0 0 0,-1-1 0 0 0,1 1 1 0 0,0-1-1 0 0,0-1 0 0 0,0 1 0 0 0,-1-1 0 0 0,1 0 1 0 0,0 0-1 0 0,0-1-62 0 0,4-1 90 0 0,0-1 1 0 0,-1 0 0 0 0,1-1-1 0 0,-1 0 1 0 0,0 0 0 0 0,-1-1-1 0 0,1 0 1 0 0,-1 0-1 0 0,1-2-90 0 0,-4 2 0 0 0,1 0 0 0 0,-2 0 0 0 0,1 0 0 0 0,-1-1 0 0 0,2-2 0 0 0,2-4 0 0 0,-1 1 13 0 0,0-1-1 0 0,-1 1 1 0 0,-1-1-1 0 0,0-1 1 0 0,2-8-13 0 0,-3 7 63 0 0,1-2-57 0 0,-1 0 1 0 0,-1-1 0 0 0,0 0-1 0 0,-2 0 1 0 0,0 0 0 0 0,-1 0-1 0 0,-1 0 1 0 0,0 0 0 0 0,-1 0-1 0 0,-4-13-6 0 0,5 25-14 0 0,1 6 10 0 0,0-1 0 0 0,0 0 0 0 0,0 1 0 0 0,0-1 0 0 0,0 0 0 0 0,0 0-1 0 0,0 1 1 0 0,0-1 0 0 0,0 0 0 0 0,-1 1 0 0 0,1-1 0 0 0,0 1 0 0 0,0-1 0 0 0,-1 0-1 0 0,1 1 1 0 0,-1-1 4 0 0,1 1-1 0 0,-1 1 0 0 0,0 0 0 0 0,1-1 0 0 0,0 1 0 0 0,-1-1 0 0 0,1 1 0 0 0,-1 0 0 0 0,1 0 0 0 0,0-1 0 0 0,-1 1 0 0 0,1 0 0 0 0,0 0 0 0 0,0-1 0 0 0,0 1 0 0 0,-1 0 0 0 0,1 0 1 0 0,-2 14-68 0 0,0-9 66 0 0,1 0 0 0 0,0 1 0 0 0,1-1 0 0 0,-1 1 0 0 0,1-1 0 0 0,0 1 2 0 0,1-3 0 0 0,-1 0 0 0 0,0 1 0 0 0,-1-1 0 0 0,1 0 0 0 0,-1 0 0 0 0,0 3 0 0 0,-3 19 0 0 0,4-5 55 0 0,0 6-212 0 0,2 25 157 0 0,-1-45 11 0 0,0 0 1 0 0,0 0-1 0 0,1 0 0 0 0,0 0 1 0 0,0 0-1 0 0,1-1 1 0 0,0 1-1 0 0,0-1 0 0 0,2 5-11 0 0,4-1 0 0 0,-7-9 0 0 0,-1 0 0 0 0,0 0 0 0 0,1 0 0 0 0,-1 0 0 0 0,1 0 0 0 0,-1 0 0 0 0,1 0 0 0 0,-1 0 0 0 0,1 0 0 0 0,0-1 0 0 0,-1 1 0 0 0,1-1 0 0 0,0 1 0 0 0,0-1 0 0 0,-1 1 0 0 0,1-1 0 0 0,0 0 0 0 0,0 0 0 0 0,1 0 0 0 0,-2 0 0 0 0,0 0 4 0 0,1 0 1 0 0,0 0-1 0 0,-1-1 0 0 0,1 1 0 0 0,0 0 0 0 0,-1-1 0 0 0,1 1 0 0 0,-1-1 1 0 0,1 1-1 0 0,-1-1 0 0 0,1 0 0 0 0,-1 1 0 0 0,1-1 0 0 0,-1 0 0 0 0,1 0 0 0 0,-1 0 1 0 0,0 0-1 0 0,0 0 0 0 0,2-2-4 0 0,-1-1 27 0 0,1 0-1 0 0,0 0 1 0 0,-1 0 0 0 0,0-1 0 0 0,2-4-27 0 0,6-12-49 0 0,-6 12 33 0 0,0 0 0 0 0,-1 0 0 0 0,0-1 0 0 0,0 1 0 0 0,-1-1 0 0 0,-1 0 0 0 0,1-4 16 0 0,3-17-4 0 0,-3 21 4 0 0,0-1 0 0 0,-1 0 0 0 0,-1 1 0 0 0,0-1 0 0 0,-1-5 0 0 0,0-30 0 0 0,-1 36 0 0 0,2 10 0 0 0,0-1 0 0 0,-1 1 0 0 0,1-1 0 0 0,0 1 0 0 0,0-1 0 0 0,0 1 0 0 0,0-1 0 0 0,0 1 0 0 0,0-1 0 0 0,0 1 0 0 0,0-1 0 0 0,0 1 0 0 0,0-1 0 0 0,0 1 0 0 0,0-1 0 0 0,1 1 0 0 0,-1-1 0 0 0,0 1 0 0 0,0-1 0 0 0,0 1 0 0 0,1-1 0 0 0,-1 1 0 0 0,0-1 0 0 0,0 1 0 0 0,1-1 0 0 0,2 1 0 0 0,-2 0 0 0 0,0 0 0 0 0,0 0 0 0 0,-1-1 0 0 0,1 1 0 0 0,0 0 0 0 0,-1 0 0 0 0,1 0 0 0 0,0 0 0 0 0,0 0 0 0 0,0 0 0 0 0,-1 0 0 0 0,1 0 0 0 0,0 0 0 0 0,0 0 0 0 0,-1 0 0 0 0,1 0 0 0 0,0 1 0 0 0,-1-1 0 0 0,1 0 0 0 0,0 1 0 0 0,0-1 0 0 0,-1 0 0 0 0,1 1 0 0 0,-1-1 0 0 0,1 1 0 0 0,0-1 0 0 0,-1 1 0 0 0,1-1 0 0 0,-1 1 0 0 0,1-1 0 0 0,-1 1 0 0 0,1 0 0 0 0,-1 1 0 0 0,1 0 0 0 0,-1 1 0 0 0,0-1 0 0 0,0 0 0 0 0,0 1 0 0 0,0-1 0 0 0,0 0 0 0 0,0 1 0 0 0,-1 1 0 0 0,0 6 0 0 0,-4 14 0 0 0,4-19 0 0 0,0 0 0 0 0,0 0 0 0 0,0 1 0 0 0,0 4 0 0 0,-2 13 0 0 0,2-21 0 0 0,0 1 0 0 0,1 0 0 0 0,-1-1 0 0 0,1 1 0 0 0,0 0 0 0 0,0-1 0 0 0,0 1 0 0 0,0 0 0 0 0,0 0 0 0 0,0-1 0 0 0,1 1 0 0 0,0 0 0 0 0,1 7 6 0 0,0 1-1 0 0,0 0 0 0 0,-1 0 0 0 0,0 0 0 0 0,-1 0 1 0 0,0 0-1 0 0,0 0 0 0 0,-2 0 0 0 0,0 6-5 0 0,1-10 17 0 0,1-4 140 0 0,0 1-1 0 0,0 0 0 0 0,0 0 0 0 0,1 0 0 0 0,0 0 0 0 0,-1 0 1 0 0,1-1-1 0 0,1 1 0 0 0,0 3-156 0 0,17 32-1289 0 0,-17-36 1124 0 0,0 0 70 0 0,0-1-1 0 0,1 1 1 0 0,-1-1-1 0 0,1 0 1 0 0,0 1-1 0 0,0-1 1 0 0,0 0-1 0 0,0-1 1 0 0,0 1 0 0 0,2 0 95 0 0,3 2-898 0 0,1 1-114 0 0</inkml:trace>
  <inkml:trace contextRef="#ctx0" brushRef="#br1" timeOffset="27899.558">629 1113 7200 0 0,'0'0'165'0'0,"0"0"22"0"0,0 0 6 0 0,-3 0 6 0 0,-5 2 68 0 0,0-1 0 0 0,1 0 0 0 0,-1 0 0 0 0,0-1 0 0 0,0 0 0 0 0,-1-1-267 0 0,-28 2 1078 0 0,4 0 276 0 0,26-2-1108 0 0,-1 1 0 0 0,1 0 0 0 0,0 1 0 0 0,0 0 0 0 0,-2 0-246 0 0,-5 2 53 0 0,1-1 0 0 0,-1 0 0 0 0,0-1 0 0 0,-6 0-53 0 0,9 0 434 0 0,-1 0 1 0 0,1 1-1 0 0,-1 0 1 0 0,-3 2-435 0 0,2-1 170 0 0,8-2-186 0 0,4-1-38 0 0,1 0 51 0 0,0 1 0 0 0,0-1 0 0 0,0 0-1 0 0,1 1 1 0 0,-1-1 0 0 0,0 0 0 0 0,1 1-1 0 0,-1-1 1 0 0,0 0 0 0 0,1 0 0 0 0,-1 1 0 0 0,0-1-1 0 0,1 0 1 0 0,-1 0 0 0 0,0 0 0 0 0,1 1-1 0 0,-1-1 1 0 0,1 0 0 0 0,-1 0 0 0 0,0 0-1 0 0,1 0 1 0 0,-1 0 0 0 0,1 0 0 0 0,-1 0 0 0 0,1 0-1 0 0,-1 0 1 0 0,1 0 3 0 0,15 1-65 0 0,-11-1 79 0 0,23 4-13 0 0,-18-2 19 0 0,1-1 0 0 0,-1 0 1 0 0,1 0-1 0 0,-1-1 0 0 0,1 0 0 0 0,4-2-20 0 0,-2 1-41 0 0,1 0 1 0 0,0 0-1 0 0,-1 1 0 0 0,2 1 41 0 0,2 0 4 0 0,-1-1 1 0 0,10-2-5 0 0,21-2-64 0 0,32 0 64 0 0,-1 2 200 0 0,-77 2-103 0 0,-1 0-26 0 0,-1 0-64 0 0,0 1 0 0 0,0-1 0 0 0,-1 1 0 0 0,1-1 0 0 0,0 0 0 0 0,0 0 0 0 0,-1 1 0 0 0,1-1 1 0 0,0 0-1 0 0,0 0 0 0 0,0 0 0 0 0,-1 0 0 0 0,1-1 0 0 0,0 1 0 0 0,-1 0-7 0 0,-10-1-29 0 0,-1 1-1 0 0,1 0 0 0 0,-1 1 1 0 0,-5 1 29 0 0,-31 2 4 0 0,-1-1-4 0 0,34-2 0 0 0,1 0 0 0 0,-1-1 0 0 0,0 0 0 0 0,-4-2 0 0 0,-10 5 16 0 0,28-3 21 0 0,1 0-17 0 0,1 0 0 0 0,-1 1-1 0 0,1-1 1 0 0,-1 0 0 0 0,1 0 0 0 0,-1 0 0 0 0,1 0 0 0 0,-1 0 0 0 0,1 0 0 0 0,-1-1 0 0 0,1 1 0 0 0,-1 0 0 0 0,1 0 0 0 0,0 0 0 0 0,-1 0 0 0 0,1-1 0 0 0,-1 1 0 0 0,1 0 0 0 0,-1 0 0 0 0,1-1 0 0 0,0 1 0 0 0,-1 0 0 0 0,1-1 0 0 0,-1 1-20 0 0,0-1-70 0 0,80-2-354 0 0,1-3 424 0 0,-60 4-38 0 0,79-6 38 0 0,-61 5 9 0 0,-8-1 68 0 0,-1 2 1 0 0,20 2-78 0 0,-28 0-59 0 0,0-1 1 0 0,0 0 0 0 0,2-2 58 0 0,23-2 15 0 0,156-2 211 0 0,-46 2-202 0 0,-9 0-278 0 0,-4-1 254 0 0,135-7 16 0 0,-66 5 236 0 0,-18 2-18 0 0,-17 4-218 0 0,-93 0 82 0 0,-40 2-668 0 0,27-4 570 0 0,-52 2-13 0 0,1 2 1 0 0,-1 0-1 0 0,17 3 13 0 0,-13 0 4 0 0,0-2 0 0 0,10-1-4 0 0,213-3 253 0 0,-143 4-130 0 0,25-7-507 0 0,233 8 384 0 0,-261-7-31 0 0,1 0 408 0 0,67-1-707 0 0,372 9 1928 0 0,-437-5-1303 0 0,77 2-245 0 0,-88 7 618 0 0,66 1-844 0 0,54 0 1575 0 0,-96 2-1210 0 0,-72-10-189 0 0,19 0 0 0 0,55-6 0 0 0,-18-3 0 0 0,18-1 0 0 0,-24 0 68 0 0,-40 5-4346 0 0,46-11 4278 0 0,-73 11-1533 0 0</inkml:trace>
  <inkml:trace contextRef="#ctx0" brushRef="#br0" timeOffset="35235.085">24 1959 4608 0 0,'0'0'208'0'0,"4"7"1230"0"0,-2 0-509 0 0,0 1-1 0 0,0-1 1 0 0,-1 1 0 0 0,0 0-1 0 0,0-1 1 0 0,-1 1-1 0 0,0 6-928 0 0,3 28 1182 0 0,-3-35-1101 0 0,0 0 0 0 0,0-1 0 0 0,0 1 1 0 0,-1 0-1 0 0,-1 3-81 0 0,-1 22 370 0 0,3-21-206 0 0,-1-1 1 0 0,-1 1 0 0 0,-1 4-165 0 0,-1 6 136 0 0,-5 4 200 0 0,9-24-222 0 0,0-1-69 0 0,0 0-270 0 0,0 0-85 0 0,0 0-8 0 0,-1-2-81 0 0,-1-2-1 0 0,0 0 0 0 0,0-1 1 0 0,0 1-1 0 0,1-1 0 0 0,0 1 0 0 0,0-1 1 0 0,0 0-1 0 0,0 1 0 0 0,1-1 0 0 0,0-3 400 0 0,3-52-2962 0 0,-2 49 2386 0 0,4-24-935 0 0,3-11 1511 0 0,-2 12 242 0 0,-4 26 15 0 0,0 1 0 0 0,1-1 0 0 0,0 1 0 0 0,0 0 0 0 0,1 0 0 0 0,-1 0 0 0 0,2 0-257 0 0,5-11 1286 0 0,-5 10-773 0 0,0-1 0 0 0,1 1-1 0 0,1 0 1 0 0,-1 0 0 0 0,1 1 0 0 0,0 0-1 0 0,3-2-512 0 0,-5 6 124 0 0,0-1 0 0 0,1 1 0 0 0,-1 0 0 0 0,1 0 0 0 0,0 1-1 0 0,0 0 1 0 0,1-1-124 0 0,18-7 760 0 0,-18 7-534 0 0,0 1-1 0 0,0 0 1 0 0,0 0-1 0 0,0 1 1 0 0,0 0 0 0 0,0 0-1 0 0,0 0 1 0 0,0 1-1 0 0,0 0 1 0 0,1 1 0 0 0,-1-1-1 0 0,0 2 1 0 0,0-1-1 0 0,7 2-225 0 0,-13-2 1 0 0,0-1 0 0 0,1 1-1 0 0,-1-1 1 0 0,1 1 0 0 0,-1 0-1 0 0,0 0 1 0 0,1 0-1 0 0,-1-1 1 0 0,0 1 0 0 0,0 0-1 0 0,0 0 1 0 0,1 1-1 0 0,-1-1 1 0 0,0 0 0 0 0,-1 0-1 0 0,1 0 1 0 0,0 1 0 0 0,0-1-1 0 0,0 0 1 0 0,-1 1-1 0 0,1-1 1 0 0,-1 1 0 0 0,1 0-1 0 0,-1 0 11 0 0,0 0 1 0 0,0 1-1 0 0,0-1 1 0 0,0 0 0 0 0,0 0-1 0 0,-1 0 1 0 0,1 1-1 0 0,-1-1 1 0 0,0 0 0 0 0,1 0-1 0 0,-1 0 1 0 0,0 0-1 0 0,0 0 1 0 0,-1 1-12 0 0,-4 5 142 0 0,1 0 0 0 0,-1 0 0 0 0,-1-1 0 0 0,1 1 1 0 0,-1-2-1 0 0,-7 6-142 0 0,-2-1-166 0 0,0 0 0 0 0,0-2 1 0 0,-1 0-1 0 0,-1 0 0 0 0,-1-1 166 0 0,-33 16 23 0 0,20-10 621 0 0,31-14-589 0 0,-2 10-273 0 0,3-10 207 0 0,-1 1-1 0 0,1 0 1 0 0,0-1-1 0 0,0 1 1 0 0,-1 0-1 0 0,1-1 1 0 0,0 1-1 0 0,0 0 1 0 0,0-1-1 0 0,0 1 1 0 0,0 0-1 0 0,0-1 1 0 0,0 1-1 0 0,0 0 1 0 0,0 0-1 0 0,0 0 12 0 0,1 0-18 0 0,-1 0-1 0 0,1 0 1 0 0,0-1 0 0 0,0 1 0 0 0,-1 0-1 0 0,1 0 1 0 0,0 0 0 0 0,0-1-1 0 0,0 1 1 0 0,0 0 0 0 0,0-1-1 0 0,0 1 1 0 0,0-1 0 0 0,0 1-1 0 0,0-1 1 0 0,0 0 0 0 0,1 1 18 0 0,8 6-22 0 0,-9-6 25 0 0,-1 0 0 0 0,1-1 0 0 0,-1 1 0 0 0,1-1 0 0 0,0 1 0 0 0,-1 0 0 0 0,1-1 0 0 0,0 1 0 0 0,-1-1 0 0 0,1 0 0 0 0,0 1 0 0 0,0-1 0 0 0,-1 0-1 0 0,1 1 1 0 0,1-1-3 0 0,5 2 219 0 0,-1 0 0 0 0,1 1 0 0 0,-1 0 0 0 0,1 0 0 0 0,-1 0 0 0 0,0 1 0 0 0,0 0 0 0 0,2 1-219 0 0,-6-3 13 0 0,1 0-1 0 0,-1 1 1 0 0,0-1-1 0 0,1 0 1 0 0,-1 1 0 0 0,0-1-1 0 0,0 1 1 0 0,-1 0-1 0 0,1-1 1 0 0,0 1-1 0 0,-1 0 1 0 0,0 0-1 0 0,1 0 1 0 0,-1 3-13 0 0,5 8 8 0 0,-3-6-8 0 0,3 15-885 0 0,-5-21-3335 0 0,-1-2-1170 0 0</inkml:trace>
  <inkml:trace contextRef="#ctx0" brushRef="#br0" timeOffset="35535.141">309 2014 5064 0 0,'38'-8'1619'0'0,"-29"6"324"0"0,1 0 0 0 0,-1 0 0 0 0,0 1 1 0 0,10 0-1944 0 0,-4 1 542 0 0,1 0 1 0 0,-1 1 0 0 0,1 1 0 0 0,-1 0 0 0 0,13 4-543 0 0,-1 1-83 0 0,-26-6 159 0 0,-1-1 0 0 0,-3 5-4766 0 0,0 1-691 0 0</inkml:trace>
  <inkml:trace contextRef="#ctx0" brushRef="#br0" timeOffset="35842.641">324 2086 9384 0 0,'7'8'430'0'0,"-5"-7"-8"0"0,-1-2-274 0 0,0 1-72 0 0,1-1 1 0 0,-1 1-1 0 0,0-1 1 0 0,1 1 0 0 0,-1 0-1 0 0,1-1 1 0 0,-1 1-1 0 0,1 0 1 0 0,-1 0 0 0 0,0 0-1 0 0,1 0 1 0 0,-1 0-1 0 0,1 0 1 0 0,-1 0-1 0 0,1 0 1 0 0,-1 1 0 0 0,0-1-1 0 0,1 1 1 0 0,-1-1-1 0 0,1 1 1 0 0,-1-1 0 0 0,1 2-77 0 0,11 2 979 0 0,11-7-494 0 0,-20 2-437 0 0,0 0 1 0 0,0 1 0 0 0,1-1 0 0 0,-1 1 0 0 0,4 0-49 0 0,73 0 1035 0 0,-71 1-973 0 0,0-1 0 0 0,1-1 0 0 0,1 0-62 0 0,16 0 71 0 0,31-5-3347 0 0,-52 6-1125 0 0</inkml:trace>
  <inkml:trace contextRef="#ctx0" brushRef="#br0" timeOffset="36055.803">739 1951 4144 0 0,'0'0'319'0'0,"0"0"83"0"0,0 0 1131 0 0,0 0 513 0 0,0 0 104 0 0,3 0-1101 0 0,0 1 0 0 0,0-1 0 0 0,0 1 0 0 0,-1 0 0 0 0,1 0-1 0 0,2 1-1048 0 0,4 16 344 0 0,4 16 1240 0 0,-10-25-1102 0 0,-2-7-442 0 0,-1 0 1 0 0,1-1-1 0 0,-1 1 1 0 0,1 0-1 0 0,-1 0 0 0 0,0-1 1 0 0,1 1-1 0 0,-1 0 1 0 0,0 0-1 0 0,0 0 1 0 0,-1-1-1 0 0,1 2-40 0 0,0 2-27 0 0,0 0-1 0 0,0 0 1 0 0,0-1-1 0 0,1 1 1 0 0,0 0-1 0 0,0 0 1 0 0,0-1-1 0 0,1 3 28 0 0,1 7 128 0 0,-2-7 57 0 0,0-1 0 0 0,-1 1 1 0 0,0 0-1 0 0,-1 0 0 0 0,1 0 0 0 0,-3 7-185 0 0,2-8 91 0 0,0 1 0 0 0,0 0 0 0 0,1 0 0 0 0,0-1 0 0 0,0 1 0 0 0,1 0 0 0 0,0 2-91 0 0,0 5-38 0 0,-1-12 34 0 0,0 0 0 0 0,0-1 0 0 0,0 1 0 0 0,0 0 0 0 0,0-1 0 0 0,0 1 0 0 0,1-1 0 0 0,-1 1 0 0 0,1 0 0 0 0,-1-1-1 0 0,1 1 1 0 0,0-1 0 0 0,0 1 4 0 0,-1-1 68 0 0,0 0-14 0 0,1 3-44 0 0,7 4-5923 0 0,-8-8-773 0 0</inkml:trace>
  <inkml:trace contextRef="#ctx0" brushRef="#br0" timeOffset="37307.412">4089 1998 6304 0 0,'0'0'289'0'0,"0"0"-8"0"0,0 0-106 0 0,0 0 229 0 0,8-4 2759 0 0,1-1 3258 0 0,-5 5-6882 0 0,-3 0 739 0 0,-1 0-106 0 0,13 9 192 0 0,-11-6-255 0 0,0-1 0 0 0,0 1 0 0 0,-1 0 1 0 0,1 0-1 0 0,0 0 0 0 0,-1 0 0 0 0,0 0 0 0 0,0 0 0 0 0,0 1 0 0 0,0-1 0 0 0,0 0 1 0 0,-1 1-1 0 0,1 0-109 0 0,-1 8 236 0 0,1 0 0 0 0,-2 0 0 0 0,0 2-236 0 0,0 14-134 0 0,-6 58 458 0 0,4-72-312 0 0,2-12-7 0 0,1 0-1 0 0,-1 0 1 0 0,1 0 0 0 0,-1 0-1 0 0,1 0 1 0 0,0 0 0 0 0,0 0 0 0 0,0 0-1 0 0,0 0 1 0 0,0 0 0 0 0,0 0-1 0 0,0 0 1 0 0,1 0 0 0 0,-1 0-1 0 0,1 0 1 0 0,-1 0-5 0 0,1-1 25 0 0,-1-1-107 0 0,0 0-57 0 0,0 0-12 0 0,0 0-61 0 0,0 0-253 0 0,0 0-116 0 0,0 0-25 0 0,0 0-38 0 0,0-1-150 0 0,-1-20-1773 0 0,-1 5-2459 0 0</inkml:trace>
  <inkml:trace contextRef="#ctx0" brushRef="#br0" timeOffset="37726.471">4093 1967 9216 0 0,'-6'-20'1096'0'0,"6"20"-972"0"0,1-1 1 0 0,-1 0 0 0 0,0 0-1 0 0,0 1 1 0 0,0-1 0 0 0,0 0 0 0 0,0 0-1 0 0,1 0 1 0 0,-1 1 0 0 0,0-1-1 0 0,1 0 1 0 0,-1 1 0 0 0,0-1-1 0 0,1 0 1 0 0,-1 1 0 0 0,1-1-1 0 0,-1 0 1 0 0,1 1 0 0 0,0-1 0 0 0,-1 1-1 0 0,1-1 1 0 0,-1 1 0 0 0,1-1-1 0 0,0 1 1 0 0,0 0 0 0 0,-1-1-1 0 0,1 1 1 0 0,0 0 0 0 0,-1-1-1 0 0,2 1-124 0 0,1-1 164 0 0,0 0 0 0 0,0 0 0 0 0,0 0-1 0 0,0 1 1 0 0,0-1 0 0 0,0 1-1 0 0,2-1-163 0 0,1 1 155 0 0,11 0 446 0 0,1 1-1 0 0,7 1-600 0 0,-20-1 93 0 0,0 0 1 0 0,0 0-1 0 0,0 0 0 0 0,0 1 0 0 0,0 0 0 0 0,-1 0 1 0 0,1 0-1 0 0,0 0 0 0 0,-1 1 0 0 0,3 1-93 0 0,12 8 236 0 0,-17-11-204 0 0,1 1 1 0 0,0-1 0 0 0,0 1 0 0 0,0 0 0 0 0,-1 0 0 0 0,1 0 0 0 0,-1 0 0 0 0,0 1 0 0 0,1-1 0 0 0,-1 0 0 0 0,0 1 0 0 0,1 2-33 0 0,-2-4-5 0 0,-1 1-1 0 0,1-1 1 0 0,0 0 0 0 0,-1 1 0 0 0,0-1-1 0 0,1 0 1 0 0,-1 1 0 0 0,0-1 0 0 0,1 0-1 0 0,-1 1 1 0 0,0-1 0 0 0,0 1 0 0 0,0-1-1 0 0,-1 0 1 0 0,1 1 0 0 0,0-1 0 0 0,0 0-1 0 0,-1 1 1 0 0,1-1 0 0 0,-1 0 0 0 0,1 1-1 0 0,-1-1 1 0 0,1 0 0 0 0,-1 0 0 0 0,0 1 5 0 0,-2 2 233 0 0,0-1 1 0 0,-1 0 0 0 0,1 0 0 0 0,-1 0 0 0 0,1 0-1 0 0,-4 2-233 0 0,-1 1-77 0 0,2-3 55 0 0,1-1 0 0 0,0 1 0 0 0,-1-1-1 0 0,0-1 1 0 0,1 1 0 0 0,-1-1 0 0 0,0 1-1 0 0,0-2 23 0 0,-3 2-42 0 0,5-1 25 0 0,-5 1-139 0 0,0 0 0 0 0,0-1 0 0 0,-1-1 0 0 0,-7 1 156 0 0,16-1-64 0 0,1 0-24 0 0,0 0-88 0 0,0 0-43 0 0,3 1 163 0 0,-1 0 0 0 0,1 0 0 0 0,0 0 0 0 0,0 0 0 0 0,-1 0 0 0 0,1-1 0 0 0,0 1 0 0 0,3-1 56 0 0,3 2 179 0 0,0 0-1 0 0,0 1 1 0 0,0 0-1 0 0,0 0 0 0 0,6 4-178 0 0,24 8 596 0 0,-33-13-530 0 0,0 0 0 0 0,-1 1-1 0 0,1 0 1 0 0,-1 0 0 0 0,0 0-1 0 0,0 1 1 0 0,4 3-66 0 0,20 13 28 0 0,36 21-28 0 0,-34-16 0 0 0,-24-17-189 0 0,-1-2-3832 0 0,-6-6 2488 0 0</inkml:trace>
  <inkml:trace contextRef="#ctx0" brushRef="#br0" timeOffset="38122.184">4530 2194 7832 0 0,'6'-41'4041'0'0,"-6"40"-3906"0"0,1-1 0 0 0,-1 1 0 0 0,1 0 0 0 0,-1 0 0 0 0,1 0 0 0 0,0 0 0 0 0,-1 0 0 0 0,1 0 1 0 0,0 0-1 0 0,0 0 0 0 0,0 0 0 0 0,0 0 0 0 0,0 0 0 0 0,0 0 0 0 0,0 1 0 0 0,0-1 0 0 0,0 0 0 0 0,1 1 0 0 0,-1-1 0 0 0,0 1 0 0 0,0-1 0 0 0,1 1-135 0 0,2-2 212 0 0,0 1-1 0 0,0 0 0 0 0,0-1 0 0 0,1 2 0 0 0,-1-1 1 0 0,2 0-212 0 0,41 1 1263 0 0,-45 0-1213 0 0,0 0-1 0 0,-1 1 0 0 0,1-1 0 0 0,0 0 0 0 0,-1 1 0 0 0,1-1 1 0 0,-1 1-1 0 0,1-1 0 0 0,-1 1 0 0 0,1 0 0 0 0,-1 0 0 0 0,1 0 1 0 0,-1 0-1 0 0,0 0 0 0 0,1 0 0 0 0,-1 0 0 0 0,0 0 1 0 0,0 0-1 0 0,0 1 0 0 0,0-1 0 0 0,0 0 0 0 0,0 1 0 0 0,0-1 1 0 0,0 1-1 0 0,-1-1 0 0 0,1 1 0 0 0,-1-1 0 0 0,1 1 0 0 0,-1-1 1 0 0,1 1-1 0 0,-1 0 0 0 0,0-1 0 0 0,0 1 0 0 0,0 0 0 0 0,0-1 1 0 0,0 1-1 0 0,0 0 0 0 0,0-1 0 0 0,-1 1 0 0 0,1 0 0 0 0,-1 0-49 0 0,-2 5 90 0 0,0-1 0 0 0,0 1 0 0 0,-1-1 0 0 0,0 0-1 0 0,-1 0 1 0 0,1-1 0 0 0,-1 1 0 0 0,0-1-1 0 0,0 0 1 0 0,-5 3-90 0 0,1 0 367 0 0,1 1 0 0 0,0-1 0 0 0,-2 4-367 0 0,10-11-3 0 0,-1 0 1 0 0,1-1-1 0 0,0 1 0 0 0,0-1 0 0 0,0 1 1 0 0,0 0-1 0 0,-1-1 0 0 0,1 1 0 0 0,0 0 1 0 0,0-1-1 0 0,0 1 0 0 0,1 0 0 0 0,-1-1 1 0 0,0 1-1 0 0,0-1 0 0 0,0 1 0 0 0,0 0 1 0 0,0-1-1 0 0,1 1 0 0 0,-1-1 0 0 0,0 1 1 0 0,1 0-1 0 0,-1-1 0 0 0,0 1 0 0 0,1-1 1 0 0,-1 1-1 0 0,1-1 0 0 0,-1 1 0 0 0,1-1 1 0 0,-1 0-1 0 0,1 1 0 0 0,-1-1 0 0 0,1 0 1 0 0,-1 1-1 0 0,1-1 3 0 0,1 2 24 0 0,0-1 0 0 0,1 1 0 0 0,-1-1 1 0 0,0 0-1 0 0,1 0 0 0 0,-1 1 0 0 0,2-1-24 0 0,2-1 0 0 0,0 1 0 0 0,0-1 0 0 0,0 0 0 0 0,0-1 0 0 0,0 0 0 0 0,0 0 0 0 0,0 0 0 0 0,0-1 0 0 0,0 1 0 0 0,31-7 0 0 0,7 3-358 0 0,25-6 358 0 0,-44 6-1018 0 0,-10 3 506 0 0</inkml:trace>
  <inkml:trace contextRef="#ctx0" brushRef="#br0" timeOffset="41433.021">305 2380 1376 0 0,'0'0'331'0'0,"0"0"850"0"0,0 0 371 0 0,0 0 74 0 0,0 0-104 0 0,0 0-518 0 0,0 0-226 0 0,0 0-46 0 0,0 0-54 0 0,0 0-186 0 0,0 0-79 0 0,0 0-18 0 0,0 0-10 0 0,0 0-26 0 0,0 0-9 0 0,0 0-4 0 0,0 0-8 0 0,0 0-22 0 0,0 0-10 0 0,0 0-2 0 0,5 0 149 0 0,-2 0 2501 0 0,16-2-2240 0 0,-18 2-628 0 0,-1 0 65 0 0,0 0 9 0 0,0 0-7 0 0,0 0-11 0 0,0 0-46 0 0,0 0-22 0 0,0 0-2 0 0,0 0-1 0 0,0 0-6 0 0,0 0-1 0 0,3 8 54 0 0,-3-2-95 0 0,0 1 1 0 0,0 0-1 0 0,-1 0 1 0 0,0 0-1 0 0,0 0 1 0 0,-1-1-1 0 0,0 1 0 0 0,0 0 1 0 0,0-1-1 0 0,-3 4-23 0 0,-6 13 102 0 0,6-12-1416 0 0,0-1-3321 0 0,-1-1-1621 0 0</inkml:trace>
  <inkml:trace contextRef="#ctx0" brushRef="#br0" timeOffset="62017.704">3191 1285 6536 0 0,'0'0'298'0'0,"0"0"-4"0"0,-1 0-197 0 0,1 1 1 0 0,-1 0-1 0 0,1-1 0 0 0,-1 1 1 0 0,1 0-1 0 0,0 0 1 0 0,-1-1-1 0 0,1 1 0 0 0,0 0 1 0 0,0 0-1 0 0,-1 0 1 0 0,1 0-1 0 0,0-1 0 0 0,0 1 1 0 0,0 1-98 0 0,-1 2 552 0 0,-25 63 3117 0 0,24-61-3615 0 0,-1-1-1 0 0,0 1 0 0 0,0-1 1 0 0,-1 0-1 0 0,0 0 0 0 0,0 1-53 0 0,-12 16 203 0 0,1 3 496 0 0,-2 0-1 0 0,0-2 1 0 0,-7 7-699 0 0,13-18 5 0 0,0 1 0 0 0,2 1 0 0 0,0 0 0 0 0,0 0 0 0 0,-5 13-5 0 0,8-17 31 0 0,0 0 0 0 0,0-1-1 0 0,-1 0 1 0 0,0 0 0 0 0,-2 1-31 0 0,2-2 135 0 0,0 0-1 0 0,0 1 1 0 0,1 0-1 0 0,0 0 1 0 0,0 0 0 0 0,0 5-135 0 0,-4 5 251 0 0,-1 1 1 0 0,-6 8-252 0 0,8-15 123 0 0,0 1 0 0 0,1 1-1 0 0,1-1 1 0 0,1 1 0 0 0,-4 12-123 0 0,-5 7 867 0 0,12-27-786 0 0,0-1 0 0 0,0 0 0 0 0,1 1 0 0 0,0-1 0 0 0,-2 6-81 0 0,4-9-84 0 0,-1-1 0 0 0,0 1 0 0 0,0-1 0 0 0,0 1 0 0 0,-1-1 0 0 0,1 0 0 0 0,0 1 0 0 0,-1-1 0 0 0,-1 1 84 0 0,2-1-113 0 0,0-1-1 0 0,0 1 1 0 0,-1 0 0 0 0,1-1-1 0 0,0 1 1 0 0,0 0 0 0 0,1 0-1 0 0,-1 0 1 0 0,0 0 0 0 0,1 0-1 0 0,-1 0 1 0 0,1 0 0 0 0,-1 1 112 0 0,1-3-1461 0 0,0 0-4027 0 0</inkml:trace>
  <inkml:trace contextRef="#ctx0" brushRef="#br0" timeOffset="62414.057">3188 1391 6448 0 0,'0'0'297'0'0,"0"0"-9"0"0,-2-1-49 0 0,1 1-118 0 0,1 0-1 0 0,0 0 1 0 0,0 0 0 0 0,-1 0 0 0 0,1-1 0 0 0,0 1 0 0 0,0 0 0 0 0,-1 0-1 0 0,1 0 1 0 0,0 0 0 0 0,0 0 0 0 0,-1 0 0 0 0,1 0 0 0 0,0 0-1 0 0,0 0 1 0 0,-1 1 0 0 0,1-1 0 0 0,0 0 0 0 0,-1 0 0 0 0,1 0 0 0 0,0 0-1 0 0,0 0 1 0 0,0 0 0 0 0,-1 0 0 0 0,1 1 0 0 0,0-1 0 0 0,0 0-1 0 0,0 0 1 0 0,-1 0 0 0 0,1 1 0 0 0,0-1 0 0 0,0 0 0 0 0,0 0 0 0 0,0 0-1 0 0,-1 1 1 0 0,1-1 0 0 0,0 0 0 0 0,0 0 0 0 0,0 1 0 0 0,0-1-1 0 0,0 0 1 0 0,0 0 0 0 0,0 1-121 0 0,1 8 3423 0 0,4 0-4136 0 0,32 56 1139 0 0,-24-39-503 0 0,2-1 0 0 0,12 17 77 0 0,67 85 1685 0 0,-60-88-1460 0 0,-22-26-139 0 0,0 1 0 0 0,0 1 0 0 0,5 9-86 0 0,-1 0 495 0 0,0 0-1 0 0,4 0-494 0 0,0 2 520 0 0,6 10-520 0 0,-17-22 41 0 0,2 0 0 0 0,5 5-41 0 0,-4-9 33 0 0,-11-9 67 0 0,1-1-25 0 0,0 1-231 0 0,-1-1 74 0 0,0 1-1 0 0,0-1 1 0 0,-1 0 0 0 0,1 1 0 0 0,0-1 0 0 0,0 0 0 0 0,0 0-1 0 0,0 0 1 0 0,0 0 0 0 0,-1 0 0 0 0,1 0 0 0 0,0 0 0 0 0,0 0-1 0 0,0 0 1 0 0,0 0 0 0 0,0 0 0 0 0,0-1 0 0 0,-1 1 0 0 0,1 0-1 0 0,0-1 1 0 0,0 1 0 0 0,0 0 0 0 0,-1-1 0 0 0,2 0 82 0 0,3-4-1193 0 0</inkml:trace>
  <inkml:trace contextRef="#ctx0" brushRef="#br0" timeOffset="63064.437">3672 1953 8288 0 0,'0'0'638'0'0,"-3"9"550"0"0,1-7-946 0 0,-1 0-1 0 0,1 0 1 0 0,0 0 0 0 0,0-1-1 0 0,-1 1 1 0 0,1-1-1 0 0,-1 1 1 0 0,0-1-1 0 0,1 0 1 0 0,-1 0-1 0 0,0 0 1 0 0,1 0-1 0 0,-2 0-241 0 0,-42 5 1739 0 0,5-1-972 0 0,-11 5-29 0 0,-1-2 1 0 0,-25 0-739 0 0,-28 3 338 0 0,-159 20-478 0 0,158-20 746 0 0,57-3-451 0 0,36-5-259 0 0,0-1-1 0 0,-1 0 0 0 0,1-1 1 0 0,0 0-1 0 0,-1-1 0 0 0,1-1 0 0 0,-9-1 105 0 0,2-1 0 0 0,14 0 63 0 0,9 0 174 0 0,-4 3 263 0 0,13-4-566 0 0,2-2-149 0 0,0 2 0 0 0,0-1-1 0 0,3 1 216 0 0,13-4-132 0 0,-19 5 103 0 0,0 1-1 0 0,1-1 0 0 0,1 1 30 0 0,56-6-107 0 0,52-6-45 0 0,8 1 88 0 0,-55 5 65 0 0,23 0-14 0 0,105-8 433 0 0,0-2-476 0 0,-199 17 83 0 0,-1 1-44 0 0,0 0 1 0 0,0-1 0 0 0,-1 1-1 0 0,1 0 1 0 0,0 0 0 0 0,0 0-1 0 0,0-1 1 0 0,0 1 0 0 0,0 0 0 0 0,-1 0-1 0 0,1 0 1 0 0,0 0 0 0 0,0 0-1 0 0,0 1 1 0 0,0-1 0 0 0,0 0-1 0 0,-1 0 1 0 0,1 0 0 0 0,0 1-1 0 0,0-1 17 0 0,1 1 76 0 0,-2-1 75 0 0,0 0 9 0 0,-13 0 124 0 0,-22 2 276 0 0,1 1 1 0 0,-7 2-561 0 0,-1 1 483 0 0,-107 16-1386 0 0,79-10-2216 0 0,57-10-2497 0 0</inkml:trace>
  <inkml:trace contextRef="#ctx0" brushRef="#br0" timeOffset="63593.669">2782 2139 11488 0 0,'11'-5'146'0'0,"-2"2"-169"0"0,-9 3 56 0 0,0 0 0 0 0,0 0 0 0 0,0 0 0 0 0,0 0 1 0 0,0 0-1 0 0,1 0 0 0 0,-1 0 0 0 0,0 0 0 0 0,0 0 1 0 0,0 0-1 0 0,0 0 0 0 0,0 0 0 0 0,0 0 0 0 0,0 0 0 0 0,0 0 1 0 0,0 0-1 0 0,1 0 0 0 0,-1 0 0 0 0,0 0 0 0 0,0 0 1 0 0,0 0-1 0 0,0 0 0 0 0,0 0 0 0 0,0 0 0 0 0,0 0 1 0 0,0 0-1 0 0,0 0 0 0 0,0 1 0 0 0,0-1 0 0 0,1 0 1 0 0,-1 0-1 0 0,0 0 0 0 0,0 0 0 0 0,0 0 0 0 0,0 0 0 0 0,0 0 1 0 0,0 0-1 0 0,0 0 0 0 0,0 0 0 0 0,0 0 0 0 0,0 1 1 0 0,0-1-1 0 0,0 0 0 0 0,0 0 0 0 0,0 0 0 0 0,0 0 1 0 0,0 0-1 0 0,0 0 0 0 0,0 0-33 0 0,0 1 50 0 0,1 0-1 0 0,-1 0 1 0 0,1 0 0 0 0,-1 0 0 0 0,1 0-1 0 0,-1 0 1 0 0,1-1 0 0 0,-1 1-1 0 0,1 0 1 0 0,0 0 0 0 0,-1-1 0 0 0,1 1-1 0 0,0 0 1 0 0,0-1 0 0 0,0 1-1 0 0,-1-1 1 0 0,1 1 0 0 0,1-1-50 0 0,2 3 220 0 0,-3-2-122 0 0,0 0 1 0 0,-1 0-1 0 0,1 1 1 0 0,0-1-1 0 0,0 0 1 0 0,-1 0 0 0 0,1 1-1 0 0,0-1 1 0 0,-1 0-1 0 0,1 2-98 0 0,-1-2 75 0 0,0 0 0 0 0,1 0-1 0 0,-1 0 1 0 0,0 0 0 0 0,1 0 0 0 0,-1 0-1 0 0,1-1 1 0 0,0 1 0 0 0,-1 0 0 0 0,1 0-1 0 0,0 0 1 0 0,-1 0 0 0 0,1-1 0 0 0,0 1-75 0 0,2 2 126 0 0,-1-1 0 0 0,0 0 1 0 0,0 0-1 0 0,0 1 0 0 0,0-1 1 0 0,-1 1-1 0 0,1-1 0 0 0,0 1 1 0 0,-1 0-1 0 0,0 1-126 0 0,1-1 148 0 0,0 1 0 0 0,0-1-1 0 0,0 1 1 0 0,0-1 0 0 0,1 1 0 0 0,0-1-148 0 0,0 0 97 0 0,-1 0 0 0 0,1 0 0 0 0,-1 0-1 0 0,1 0 1 0 0,-1 0 0 0 0,0 0 0 0 0,0 0 0 0 0,0 1 0 0 0,-1-1 0 0 0,1 1-1 0 0,0 3-96 0 0,-1-5 35 0 0,0 0 0 0 0,0 0 0 0 0,0 0 0 0 0,0 0 0 0 0,1 0 0 0 0,-1 0 0 0 0,0 0 0 0 0,1-1 0 0 0,0 1 0 0 0,-1-1 0 0 0,1 1-35 0 0,0-1 12 0 0,-1 1 0 0 0,1-1 0 0 0,-1 0-1 0 0,1 1 1 0 0,-1 0 0 0 0,0-1 0 0 0,0 1 0 0 0,0 0 0 0 0,0 0 0 0 0,0-1-1 0 0,0 1 1 0 0,0 0 0 0 0,-1 0 0 0 0,1 1-12 0 0,0 9 53 0 0,-2-10-40 0 0,1 0-1 0 0,0 0 0 0 0,0 0 0 0 0,1 0 1 0 0,-1 0-1 0 0,0 0 0 0 0,1 0 1 0 0,-1 0-1 0 0,1-1 0 0 0,0 2-12 0 0,14 20 323 0 0,-12-21-277 0 0,-1 0 0 0 0,0 1 0 0 0,0-1 0 0 0,-1 1 0 0 0,1-1 0 0 0,0 1 0 0 0,-1-1 0 0 0,0 1 0 0 0,0 0 0 0 0,0 0 0 0 0,0 0 0 0 0,0 0 0 0 0,0-1 0 0 0,-1 1 0 0 0,1 0 0 0 0,-1 2-46 0 0,0-3 5 0 0,0 0 0 0 0,-1 1 0 0 0,1-1 0 0 0,0 0 0 0 0,0 1 0 0 0,0-1 1 0 0,1 0-1 0 0,-1 1 0 0 0,1-1 0 0 0,-1 0 0 0 0,1 1 0 0 0,0-1 0 0 0,0 0 1 0 0,0 0-1 0 0,0 0 0 0 0,0 0 0 0 0,0 0 0 0 0,0 0 0 0 0,1 0 0 0 0,0 1-5 0 0,3 4-62 0 0,-1-1 0 0 0,-1 1 0 0 0,0 1 0 0 0,2 2 62 0 0,-3-3-93 0 0,1-1 0 0 0,0 0 1 0 0,0 0-1 0 0,1 0 0 0 0,1 2 93 0 0,-3-5 55 0 0,1 1-1 0 0,-1-1 0 0 0,1 1 0 0 0,-1 0 0 0 0,0 0 0 0 0,-1 0 0 0 0,1 0 0 0 0,0 1-54 0 0,-2-3 33 0 0,2 2-5 0 0,0 0 0 0 0,1 0 1 0 0,-1-1-1 0 0,1 1 0 0 0,2 2-28 0 0,12 19-303 0 0,-15-21 248 0 0,0-1 0 0 0,1 1-1 0 0,-1-1 1 0 0,1 1 0 0 0,3 2 55 0 0,8 11-332 0 0,-13-17 286 0 0,-1 0-1 0 0,1 0 1 0 0,-1 1 0 0 0,0-1-1 0 0,1 0 1 0 0,-1 0-1 0 0,0 0 1 0 0,1 0-1 0 0,-1 0 1 0 0,1 0-1 0 0,-1 0 1 0 0,1 0-1 0 0,-1 0 1 0 0,0 0 0 0 0,1 0-1 0 0,-1 0 1 0 0,1 0-1 0 0,-1 0 1 0 0,0 0-1 0 0,1 0 1 0 0,-1 0-1 0 0,1 0 1 0 0,-1-1-1 0 0,0 1 1 0 0,1 0 0 0 0,-1 0-1 0 0,0-1 1 0 0,1 1 46 0 0,10-8-1030 0 0,34-54-4674 0 0,-25 33 3611 0 0</inkml:trace>
  <inkml:trace contextRef="#ctx0" brushRef="#br0" timeOffset="72662.274">3469 2119 6448 0 0,'0'0'141'0'0,"0"0"23"0"0,0 0 13 0 0,5-5 13 0 0,14-20 807 0 0,-18 23-818 0 0,1 0 0 0 0,-1 0 0 0 0,1 0 0 0 0,-1-1 0 0 0,1 1 0 0 0,0 1 0 0 0,0-1 1 0 0,-1 0-1 0 0,1 0 0 0 0,1 1 0 0 0,-1-1 0 0 0,0 1 0 0 0,0-1 0 0 0,1 1-179 0 0,-1-3 1073 0 0,-1 3-1039 0 0,-1 1 0 0 0,0-1 0 0 0,0 1 1 0 0,0 0-1 0 0,0-1 0 0 0,0 1 0 0 0,0 0 0 0 0,0-1 1 0 0,1 1-1 0 0,-1 0 0 0 0,0-1 0 0 0,0 1 0 0 0,1 0 0 0 0,-1-1 1 0 0,0 1-1 0 0,0 0 0 0 0,1-1 0 0 0,-1 1 0 0 0,0 0 1 0 0,1 0-1 0 0,-1 0 0 0 0,0-1-34 0 0,17-4 1297 0 0,-16 4-937 0 0,7-1 108 0 0,-1 0-35 0 0,1 0 0 0 0,0 0 0 0 0,0 1 0 0 0,1 0-433 0 0,-10 15 1135 0 0,-1-9-1063 0 0,0 0 0 0 0,-1 1 0 0 0,0-1 0 0 0,0-1 0 0 0,0 1 0 0 0,0 0 0 0 0,-1-1 0 0 0,0 1 0 0 0,0-1 0 0 0,0 0 0 0 0,-1 0-72 0 0,-7 9 309 0 0,-12 13-63 0 0,2 1 0 0 0,1 2-1 0 0,-9 17-245 0 0,-32 44 136 0 0,36-54-174 0 0,-26 27 38 0 0,27-34-362 0 0,-8 6-573 0 0,24-27 620 0 0,1 0 0 0 0,0 1-1 0 0,1-1 1 0 0,0 1 0 0 0,-5 9 315 0 0,-2 8-1502 0 0,-1-5-3956 0 0</inkml:trace>
  <inkml:trace contextRef="#ctx0" brushRef="#br0" timeOffset="73638.178">2118 2838 5640 0 0,'6'1'448'0'0,"0"1"0"0"0,0-1 0 0 0,0 0 0 0 0,3-1-448 0 0,-8 0 258 0 0,-1 0 29 0 0,0 0-10 0 0,0 0-70 0 0,21 0 460 0 0,11-1-92 0 0,-1-2 0 0 0,0-2 0 0 0,17-4-575 0 0,37-6 475 0 0,-70 14-393 0 0,116-12 221 0 0,230-17 1264 0 0,-300 26-1551 0 0,0 2 1 0 0,10 3-17 0 0,8 1 20 0 0,164-10-17 0 0,-209 6-3 0 0,28-2 0 0 0,4-4 0 0 0,-29 4 21 0 0,34 1-21 0 0,7-1 237 0 0,-63 2-194 0 0,29-2 73 0 0,18 1-116 0 0,12-3-337 0 0,50 6 249 0 0,-51 10 173 0 0,-45-9 193 0 0,-18-1-502 0 0,-1 1 0 0 0,1-1 0 0 0,0-1 1 0 0,2 0 223 0 0,-10 1-284 0 0,-2 0-4 0 0,1 0-50 0 0,28 0-1295 0 0,-17 0-1419 0 0,-10 0-69 0 0</inkml:trace>
  <inkml:trace contextRef="#ctx0" brushRef="#br0" timeOffset="74743.763">4448 2705 6448 0 0,'6'2'756'0'0,"-7"-2"-729"0"0,1 0 1 0 0,0 0 0 0 0,0 0-1 0 0,-1 0 1 0 0,1 0 0 0 0,0 0-1 0 0,-1 0 1 0 0,1 0 0 0 0,0 0-1 0 0,-1 0 1 0 0,1 0 0 0 0,0 0-1 0 0,0 0 1 0 0,-1 1 0 0 0,1-1-1 0 0,0 0 1 0 0,-1 0 0 0 0,1 0-1 0 0,0 0 1 0 0,0 1 0 0 0,0-1-1 0 0,-1 0 1 0 0,1 0 0 0 0,0 1-1 0 0,0-1 1 0 0,0 0-1 0 0,-1 0 1 0 0,1 1 0 0 0,0-1-1 0 0,0 0 1 0 0,0 0 0 0 0,0 1-1 0 0,0-1 1 0 0,0 0 0 0 0,0 1-1 0 0,-1-1 1 0 0,1 0 0 0 0,0 1-1 0 0,0-1 1 0 0,0 0 0 0 0,0 0-1 0 0,0 1 1 0 0,1-1 0 0 0,-1 0-1 0 0,0 1-27 0 0,0 22 2010 0 0,0-7-1236 0 0,-1 5-333 0 0,0 1 0 0 0,3 15-441 0 0,-1-19 325 0 0,-1 0-1 0 0,0-1 0 0 0,-1 1 1 0 0,-3 14-325 0 0,-1-3 525 0 0,2 1 0 0 0,1 0-525 0 0,-6 45 783 0 0,1-14-845 0 0,2-1 0 0 0,4 50 62 0 0,1-98-100 0 0,-3 82 407 0 0,0 20-323 0 0,3-105 41 0 0,-1-1 1 0 0,0 1 0 0 0,-1-1 0 0 0,0 1-26 0 0,0-2 25 0 0,0 1 0 0 0,1-1 0 0 0,0 8-25 0 0,0-13 4 0 0,1-1 0 0 0,-1 0 0 0 0,1 1 0 0 0,-1-1 0 0 0,1 0 0 0 0,-1 1 0 0 0,0-1 0 0 0,1 0 0 0 0,-1 0 0 0 0,0 0-1 0 0,0 0 1 0 0,0 0 0 0 0,0 0 0 0 0,0 0 0 0 0,0 0 0 0 0,0 0 0 0 0,-1 0 0 0 0,1-1 0 0 0,0 1 0 0 0,0 0 0 0 0,-1-1 0 0 0,1 1-4 0 0,-9 6-177 0 0,7-6 175 0 0,1 0 0 0 0,-1 0 1 0 0,1-1-1 0 0,-1 1 1 0 0,1 0-1 0 0,-1-1 1 0 0,0 0-1 0 0,1 0 1 0 0,-1 0-1 0 0,0 0 2 0 0,-9 1 0 0 0,-29 6 658 0 0,0-2 1 0 0,0-2-1 0 0,-12-2-658 0 0,13 1-494 0 0,-17 3 494 0 0,-20 2-34 0 0,-46 3 451 0 0,15 0-522 0 0,-1-1 41 0 0,-32 2 336 0 0,87-7 128 0 0,-1 2-400 0 0,-1 0 92 0 0,-4-1-92 0 0,-18-1 256 0 0,-41 9-256 0 0,87-9 1450 0 0,-19-2-1450 0 0,5 0 22 0 0,-18 0-985 0 0,-27 2 653 0 0,32-1 365 0 0,36-3-56 0 0,0 1 0 0 0,-12 3 1 0 0,20-3 0 0 0,-1 1 0 0 0,-7-2 0 0 0,9 0 0 0 0,-1 1 0 0 0,-8 1 0 0 0,-21 1 0 0 0,35-3 0 0 0,0 0 0 0 0,-1 1 0 0 0,-2 1 0 0 0,-29 5 0 0 0,-18-1 0 0 0,7-1 0 0 0,-49 4 0 0 0,59-6 0 0 0,27-2 5 0 0,0 0 1 0 0,-8 2-6 0 0,-15 1 78 0 0,31-4-55 0 0,-1 0 0 0 0,1 0 1 0 0,0 1-1 0 0,-5 2-23 0 0,-28 3 74 0 0,37-6-81 0 0,-1 0-1 0 0,1 0 1 0 0,-1 0 0 0 0,1-1-1 0 0,0 1 1 0 0,-1-1-1 0 0,-1-1 8 0 0,-6 0 4 0 0,10 2 26 0 0,-1 0-1 0 0,1-1 0 0 0,-1 1 0 0 0,1-1 0 0 0,-1 1 0 0 0,1-1 0 0 0,-1 0 1 0 0,1 0-1 0 0,0 1 0 0 0,-1-2-29 0 0,-4-1 68 0 0,6 2-57 0 0,0 1-1 0 0,-1 0 0 0 0,1 0 0 0 0,0 0 1 0 0,0-1-1 0 0,-1 1 0 0 0,1 0 0 0 0,0-1 0 0 0,0 1 1 0 0,0 0-1 0 0,0-1 0 0 0,-1 1 0 0 0,1 0 0 0 0,0-1 1 0 0,0 1-1 0 0,0 0 0 0 0,0-1 0 0 0,0 1 1 0 0,0 0-1 0 0,0-1 0 0 0,0 1 0 0 0,0 0 0 0 0,0-1 1 0 0,0 1-1 0 0,0-1 0 0 0,0 1 0 0 0,0 0 0 0 0,0-1 1 0 0,0 1-1 0 0,0 0 0 0 0,1-1 0 0 0,-1 1-10 0 0,0-11 217 0 0,-1 9-190 0 0,1 1 0 0 0,0-1 0 0 0,0 0 0 0 0,-1 1 0 0 0,1-1-1 0 0,0 1 1 0 0,1-1 0 0 0,-1 1 0 0 0,0-1 0 0 0,0 0 0 0 0,1 1-1 0 0,-1-1 1 0 0,1 1 0 0 0,-1-1 0 0 0,1 1 0 0 0,-1 0 0 0 0,1-1 0 0 0,0 1-27 0 0,0-1 15 0 0,0 0 1 0 0,0 0-1 0 0,-1 0 1 0 0,1 0 0 0 0,-1 0-1 0 0,1 0 1 0 0,-1-1-1 0 0,1 1-15 0 0,-2-1 13 0 0,2 0 0 0 0,-1 0-1 0 0,0 0 1 0 0,0 1-1 0 0,1-1 1 0 0,0 0-1 0 0,-1 0 1 0 0,1 0 0 0 0,0 1-1 0 0,0-1 1 0 0,1 0-1 0 0,-1 1 1 0 0,1-1-1 0 0,-1 0-12 0 0,0 2 7 0 0,0-1-1 0 0,-1 1 1 0 0,1-1 0 0 0,-1 0-1 0 0,1 1 1 0 0,-1-1-1 0 0,0 0 1 0 0,0 1-1 0 0,1-1 1 0 0,-1 0-1 0 0,-1 0 1 0 0,1 1-1 0 0,0-1 1 0 0,-1-1-7 0 0,1 1 8 0 0,0-1 1 0 0,0 1 0 0 0,-1 0-1 0 0,1 0 1 0 0,1-1-1 0 0,-1 1 1 0 0,0 0-1 0 0,1-1-8 0 0,6-19 39 0 0,-5 17-30 0 0,-1 0 1 0 0,1 0-1 0 0,0 0 1 0 0,-1 0-1 0 0,0-1 1 0 0,-1 1-1 0 0,1-1 1 0 0,-1 1-1 0 0,0 0 1 0 0,-1-4-10 0 0,-1-3 9 0 0,1 7-9 0 0,1 1 0 0 0,-1 0 1 0 0,1-1-1 0 0,-1 1 0 0 0,1 0 0 0 0,1 0 0 0 0,-1-3 0 0 0,3-7 3 0 0,-2 0 0 0 0,1 1-1 0 0,-2-1 1 0 0,0-7-3 0 0,0 3 24 0 0,1 0-1 0 0,1 0 1 0 0,4-17-24 0 0,-3 18 12 0 0,0 0-1 0 0,-2-1 1 0 0,0 1-1 0 0,-1-8-11 0 0,-2 4 0 0 0,-1-18 0 0 0,3 36 0 0 0,0 1 0 0 0,0-1 0 0 0,0 0 0 0 0,1 0 0 0 0,-1 0 0 0 0,1 0 0 0 0,0 1 0 0 0,0-1 0 0 0,0 0 0 0 0,0 1 0 0 0,0-2 0 0 0,6-6-3 0 0,-4 5 4 0 0,0 0 1 0 0,0 0-1 0 0,0 0 1 0 0,-1-1 0 0 0,1-1-2 0 0,-2 4-4 0 0,-1 1 0 0 0,1-1 1 0 0,-1 0-1 0 0,0 1 1 0 0,0-1-1 0 0,0 0 0 0 0,0 0 1 0 0,0 1-1 0 0,0-1 1 0 0,-1 0-1 0 0,0 1 0 0 0,1-1 1 0 0,-2-1 3 0 0,0-2-115 0 0,1 1 0 0 0,-1-1 0 0 0,1 0 0 0 0,0 0-1 0 0,0 0 1 0 0,1 0 0 0 0,-1-4 115 0 0,1 8 1 0 0,0 0-1 0 0,0 0 0 0 0,-1 0 0 0 0,1 0 0 0 0,-1 0 0 0 0,0 0 1 0 0,1 0-1 0 0,-1 0 0 0 0,0 1 0 0 0,0-1 0 0 0,0 0 0 0 0,0 0 1 0 0,-2-1-1 0 0,2 1 67 0 0,0 2-32 0 0,1-1 1 0 0,0 0 0 0 0,0 1-1 0 0,-1-1 1 0 0,1 1 0 0 0,0-1-1 0 0,0 0 1 0 0,0 1 0 0 0,0-1-1 0 0,0 1 1 0 0,0-1 0 0 0,0 0-1 0 0,0 1 1 0 0,0-1 0 0 0,0 0-1 0 0,0 1 1 0 0,0-1 0 0 0,0 1-1 0 0,0-1 1 0 0,1 0 0 0 0,-1 1-1 0 0,0-1 1 0 0,1 0-36 0 0,9-15 541 0 0,0 0-750 0 0,-9 13 158 0 0,0 1 0 0 0,1 0 0 0 0,-1 0 0 0 0,1 0 1 0 0,-1 0-1 0 0,1 0 0 0 0,0 0 0 0 0,0 1 0 0 0,0-1 1 0 0,0 0-1 0 0,0 1 0 0 0,0 0 0 0 0,0-1 0 0 0,1 1 0 0 0,0 0 51 0 0,0-1-461 0 0,1 0 0 0 0,-1 1-1 0 0,1-1 1 0 0,0 1 0 0 0,-1 0-1 0 0,1 0 1 0 0,0 1 0 0 0,0-1-1 0 0,0 1 1 0 0,0 0 461 0 0,-4 0-5797 0 0</inkml:trace>
  <inkml:trace contextRef="#ctx0" brushRef="#br0" timeOffset="75098.586">2330 3129 8288 0 0,'-6'5'756'0'0,"2"-3"-623"0"0,9 1-28 0 0,-4-2 58 0 0,0 1 0 0 0,1-1-1 0 0,-1 1 1 0 0,0-1-1 0 0,0 1 1 0 0,-1 0-1 0 0,1 0 1 0 0,0-1-1 0 0,0 1 1 0 0,-1 1-163 0 0,1-2 132 0 0,-1 1-40 0 0,0-1 1 0 0,1 1-1 0 0,-1 0 1 0 0,0-1-1 0 0,0 1 1 0 0,0-1-1 0 0,0 1 1 0 0,-1 0-1 0 0,1-1 1 0 0,0 1-1 0 0,-1 0 1 0 0,1-1-1 0 0,-1 2-92 0 0,0-1 77 0 0,0 0 0 0 0,1 0-1 0 0,-1 1 1 0 0,1-1 0 0 0,0 0-1 0 0,0 0 1 0 0,-1 0 0 0 0,2 3-77 0 0,3 16 615 0 0,-3-18-459 0 0,0 1 0 0 0,0 0 0 0 0,0 0 0 0 0,-1 0 0 0 0,1 0 0 0 0,-1 0 0 0 0,0 0 1 0 0,0 0-157 0 0,0-2 53 0 0,0-1 1 0 0,0 1 0 0 0,0-1 0 0 0,0 1-1 0 0,0-1 1 0 0,1 1 0 0 0,-1-1-1 0 0,1 1 1 0 0,-1-1 0 0 0,1 0 0 0 0,-1 1-1 0 0,1-1 1 0 0,0 0 0 0 0,-1 0 0 0 0,1 1-1 0 0,1-1-53 0 0,-1 0 43 0 0,-1 1-1 0 0,1-1 0 0 0,0 0 0 0 0,0 0 1 0 0,-1 0-1 0 0,1 0 0 0 0,-1 0 0 0 0,1 1 1 0 0,-1-1-1 0 0,0 0 0 0 0,1 1 0 0 0,-1-1 1 0 0,0 0-1 0 0,0 0 0 0 0,0 1 1 0 0,0-1-43 0 0,-4 15 535 0 0,4-14-490 0 0,-1 0 0 0 0,0 0 0 0 0,1 1 1 0 0,-1-1-1 0 0,1 0 0 0 0,0 0 0 0 0,0 0 0 0 0,0 1 0 0 0,0-1 1 0 0,0 0-1 0 0,0 0 0 0 0,1 1-45 0 0,-1-1 3 0 0,1 1 1 0 0,-1 0-1 0 0,1 0 0 0 0,-1-1 1 0 0,0 1-1 0 0,0 0 0 0 0,-1 0 1 0 0,1 0-1 0 0,0-1 0 0 0,-1 1 1 0 0,1 0-1 0 0,-1 0 1 0 0,0-1-1 0 0,0 1 0 0 0,0-1 1 0 0,-1 1-1 0 0,1-1 0 0 0,0 1 1 0 0,-2 0-4 0 0,3-2 12 0 0,-1 0 0 0 0,1-1 0 0 0,0 1 0 0 0,-1 0 0 0 0,1-1 1 0 0,0 1-1 0 0,0 0 0 0 0,0 0 0 0 0,0-1 0 0 0,-1 1 0 0 0,1 0 0 0 0,0 0 0 0 0,0-1 1 0 0,0 1-1 0 0,0 0 0 0 0,1 0 0 0 0,-1-1 0 0 0,0 1 0 0 0,0 0 0 0 0,0 0 0 0 0,1-1 1 0 0,-1 1-1 0 0,0 0-12 0 0,0-1 11 0 0,1 1 0 0 0,-1 0 0 0 0,0-1 0 0 0,0 1 0 0 0,1 0 0 0 0,-1 0 0 0 0,0-1 0 0 0,0 1 0 0 0,0 0 0 0 0,0 0 0 0 0,0-1 0 0 0,0 1 0 0 0,0 0 0 0 0,0-1 0 0 0,-1 1 0 0 0,1 0 0 0 0,0 0 0 0 0,0 0-11 0 0,-3 2 21 0 0,2-3-17 0 0,0 1 0 0 0,0-1 0 0 0,1 1 0 0 0,-1 0-1 0 0,0 0 1 0 0,0-1 0 0 0,1 1 0 0 0,-1 0 0 0 0,0 0 0 0 0,1 0 0 0 0,-1 0-1 0 0,1 0 1 0 0,-1-1 0 0 0,1 1 0 0 0,-1 0 0 0 0,1 1-4 0 0,0-1-5 0 0,-1-1 0 0 0,1 0 1 0 0,0 1-1 0 0,0-1 0 0 0,0 0 1 0 0,0 1-1 0 0,0-1 0 0 0,0 0 0 0 0,0 1 1 0 0,1-1-1 0 0,-1 0 0 0 0,0 1 1 0 0,0-1-1 0 0,0 0 0 0 0,0 0 0 0 0,0 1 1 0 0,0-1-1 0 0,1 0 0 0 0,-1 1 1 0 0,0-1-1 0 0,0 0 0 0 0,0 0 0 0 0,1 1 1 0 0,-1-1-1 0 0,0 0 0 0 0,0 0 1 0 0,1 1-1 0 0,-1-1 0 0 0,0 0 0 0 0,1 0 1 0 0,-1 0-1 0 0,0 0 0 0 0,0 0 1 0 0,1 1-1 0 0,-1-1 0 0 0,0 0 0 0 0,1 0 1 0 0,-1 0-1 0 0,0 0 0 0 0,1 0 1 0 0,-1 0-1 0 0,0 0 0 0 0,1 0 5 0 0,0 0-187 0 0,-1 0 162 0 0,-1 0 0 0 0,1-1-1 0 0,0 1 1 0 0,0 0-1 0 0,0 0 1 0 0,-1-1-1 0 0,1 1 1 0 0,0 0-1 0 0,0-1 1 0 0,0 1-1 0 0,0 0 1 0 0,0-1-1 0 0,0 1 1 0 0,0 0-1 0 0,0-1 1 0 0,0 1-1 0 0,0 0 1 0 0,0-1 0 0 0,0 1-1 0 0,0 0 1 0 0,0-1-1 0 0,0 1 1 0 0,0 0-1 0 0,0-1 1 0 0,0 1-1 0 0,0 0 1 0 0,0-1-1 0 0,0 1 1 0 0,1 0-1 0 0,-1 0 1 0 0,0-1-1 0 0,0 1 1 0 0,0 0-1 0 0,1-1 1 0 0,-1 1 0 0 0,0 0-1 0 0,0 0 1 0 0,1 0-1 0 0,-1-1 1 0 0,0 1-1 0 0,0 0 1 0 0,1 0 25 0 0,-1-1-93 0 0,1 1 0 0 0,-1-1 1 0 0,1 1-1 0 0,-1-1 1 0 0,1 0-1 0 0,-1 1 0 0 0,1-1 1 0 0,-1 1-1 0 0,0-1 1 0 0,1 0-1 0 0,-1 1 0 0 0,0-1 1 0 0,0 0-1 0 0,1 0 1 0 0,-1 1-1 0 0,0-1 0 0 0,0 0 1 0 0,0 0-1 0 0,0 0 93 0 0,-4-11-1998 0 0,-3 1-2806 0 0</inkml:trace>
  <inkml:trace contextRef="#ctx0" brushRef="#br0" timeOffset="75377.237">2358 3177 6448 0 0,'1'-1'297'0'0,"4"-3"-35"0"0,1 0-1 0 0,0 0 1 0 0,0 1-1 0 0,0 0 1 0 0,0 0-1 0 0,1 1 1 0 0,5-2-262 0 0,-11 4 533 0 0,8 3 759 0 0,51 32 1553 0 0,-57-34-2698 0 0,0 1-1 0 0,-1 0 0 0 0,1 0 0 0 0,-1 0 1 0 0,0 1-1 0 0,0-1 0 0 0,1 1-146 0 0,15 14 946 0 0,-17-17-914 0 0,0 1 1 0 0,0-1-1 0 0,-1 1 1 0 0,1-1 0 0 0,0 1-1 0 0,0-1 1 0 0,0 1 0 0 0,0 0-1 0 0,-1-1 1 0 0,1 1-1 0 0,0 0 1 0 0,-1 0 0 0 0,1 0-1 0 0,0-1 1 0 0,-1 1 0 0 0,1 0-1 0 0,-1 0 1 0 0,0 0 0 0 0,1 0-1 0 0,-1 0 1 0 0,0 0-1 0 0,1 0 1 0 0,-1 0 0 0 0,0 0-1 0 0,0 0 1 0 0,0 0 0 0 0,0 0-1 0 0,0 0 1 0 0,0 0-1 0 0,0 0 1 0 0,0 0 0 0 0,0 0-1 0 0,-1 0 1 0 0,1 0 0 0 0,0 0-1 0 0,-1 0 1 0 0,1 0 0 0 0,-1 0-34 0 0,1 0 39 0 0,0 1 0 0 0,-1-1 0 0 0,1 0-1 0 0,0 1 1 0 0,0-1 0 0 0,0 0 0 0 0,0 0-1 0 0,0 1 1 0 0,0-1 0 0 0,0 0 0 0 0,1 1-1 0 0,-1-1-37 0 0,0 0 16 0 0,1 0 0 0 0,-1 0 0 0 0,0 0 0 0 0,0 1 0 0 0,0-1 0 0 0,0 0 1 0 0,0 0-1 0 0,0 0 0 0 0,0 0 0 0 0,0 0 0 0 0,-1 1 0 0 0,1-1 0 0 0,0 0 0 0 0,-1 0 0 0 0,1 0-16 0 0,-30 42 226 0 0,28-42-219 0 0,1 1 0 0 0,0 0 0 0 0,-1 0-1 0 0,1-1 1 0 0,-1 1 0 0 0,0-1 0 0 0,0 1-1 0 0,1-1 1 0 0,-1 0 0 0 0,0 0 0 0 0,0 0-1 0 0,0 0 1 0 0,0 0 0 0 0,0 0 0 0 0,-1 0-1 0 0,1-1 1 0 0,-2 1-7 0 0,1 0 67 0 0,0 0-1 0 0,-1 0 0 0 0,1 0 1 0 0,0 1-1 0 0,0-1 0 0 0,0 1 1 0 0,0 0-1 0 0,1 0 0 0 0,-3 1-66 0 0,2-1 31 0 0,0 0-1 0 0,1 0 0 0 0,-1 0 0 0 0,0-1 0 0 0,-1 1 1 0 0,1-1-1 0 0,0 0 0 0 0,-2 1-30 0 0,-21 8-367 0 0,25-9 252 0 0,0-1 0 0 0,0 1 0 0 0,0-1-1 0 0,-1 1 1 0 0,1-1 0 0 0,0 0 0 0 0,0 0 0 0 0,-1 0 0 0 0,1 0-1 0 0,0 0 1 0 0,-1 0 0 0 0,1 0 0 0 0,0 0 0 0 0,0 0 0 0 0,-1-1-1 0 0,1 1 116 0 0,-8-1-4485 0 0,7 1-541 0 0</inkml:trace>
  <inkml:trace contextRef="#ctx0" brushRef="#br0" timeOffset="75708.291">2558 3439 7056 0 0,'19'0'322'0'0,"-16"0"-7"0"0,0 0-204 0 0,26-4 622 0 0,-15 3-109 0 0,1-1-1 0 0,-1-1 1 0 0,1 0-1 0 0,-1-1 0 0 0,13-6-623 0 0,-15 5 132 0 0,-9 4-50 0 0,0 0-1 0 0,-1 0 1 0 0,1 0 0 0 0,0 0-1 0 0,-1 0 1 0 0,0-1 0 0 0,1 1-1 0 0,-1-1 1 0 0,0 0 0 0 0,0 1-1 0 0,1-1 1 0 0,-1 0 0 0 0,1-3-82 0 0,6-5 385 0 0,-8 9-383 0 0,0 1 0 0 0,-1-1 0 0 0,1 0 0 0 0,0 0 0 0 0,0 1 0 0 0,-1-1-1 0 0,1 0 1 0 0,0 0 0 0 0,-1 0 0 0 0,1 0 0 0 0,-1 0 0 0 0,1 0 0 0 0,-1 0-1 0 0,0 0 1 0 0,1 0 0 0 0,-1 0 0 0 0,0 0 0 0 0,0 0 0 0 0,1 0 0 0 0,-1 0 0 0 0,0 0-1 0 0,0 0 1 0 0,0 0 0 0 0,0 0 0 0 0,-1 0 0 0 0,1 0 0 0 0,0 0 0 0 0,0 0 0 0 0,-1-1-2 0 0,-2-8 0 0 0,3 9 0 0 0,0 0 0 0 0,0-1 0 0 0,-1 1 0 0 0,1 0 0 0 0,0 0 0 0 0,-1 0 0 0 0,1-1 0 0 0,-1 1 0 0 0,1 0 0 0 0,-1 0 0 0 0,0 0 0 0 0,1 0 0 0 0,-1 0 0 0 0,0 0 0 0 0,0 0 0 0 0,0 0 0 0 0,0 0 0 0 0,-2-1 0 0 0,2 2 0 0 0,0-1 0 0 0,0 1 0 0 0,0-1 0 0 0,0 1 0 0 0,0-1 0 0 0,0 0 0 0 0,0 1 0 0 0,1-1 0 0 0,-1 0 0 0 0,0 0 0 0 0,0 1 0 0 0,1-1 0 0 0,-1 0 0 0 0,0 0 0 0 0,1 0 0 0 0,-1 0 0 0 0,1 0 0 0 0,-1 0 0 0 0,1 0 0 0 0,0 0 0 0 0,-1 0 0 0 0,1 0 62 0 0,-1 0 0 0 0,0 0 0 0 0,1 0 1 0 0,-1 0-1 0 0,0 0 0 0 0,0 0 0 0 0,0 0 1 0 0,0 0-1 0 0,0 1 0 0 0,0-1 0 0 0,0 0 1 0 0,0 1-1 0 0,0-1 0 0 0,0 1 0 0 0,0-1 1 0 0,0 1-1 0 0,0-1 0 0 0,-1 1 1 0 0,1 0-1 0 0,0 0 0 0 0,0 0 0 0 0,-1 0 1 0 0,1-1-63 0 0,1 1 482 0 0,-7 0 186 0 0,5 0-610 0 0,1 0 1 0 0,-1 0-1 0 0,1 1 0 0 0,-1-1 1 0 0,1 0-1 0 0,0 0 0 0 0,-1 1 0 0 0,1-1 1 0 0,-1 1-1 0 0,0-1-58 0 0,1 1 241 0 0,-1 0-17 0 0,-5 3-152 0 0,0 1 0 0 0,0 0 0 0 0,0 0-1 0 0,1 0 1 0 0,-1 1 0 0 0,-3 5-72 0 0,8-9 2 0 0,2-2-2 0 0,0 1 0 0 0,-1-1 0 0 0,1 0 0 0 0,0 1 0 0 0,-1-1 0 0 0,1 1 0 0 0,0-1 0 0 0,0 1 0 0 0,0-1 0 0 0,-1 1 0 0 0,1-1 0 0 0,0 1 0 0 0,0-1 0 0 0,0 1 0 0 0,0-1 0 0 0,0 1 0 0 0,0 0 0 0 0,0-1 0 0 0,0 1 0 0 0,0-1 0 0 0,0 1 0 0 0,0-1 0 0 0,0 1 0 0 0,0-1 0 0 0,0 1 0 0 0,1-1 0 0 0,-1 1 0 0 0,0 0 0 0 0,0 0 0 0 0,0-1 0 0 0,1 1 0 0 0,-1 0 0 0 0,0-1 0 0 0,0 1 0 0 0,0 0 0 0 0,0 0 0 0 0,-1-1 0 0 0,1 1 0 0 0,0 0 0 0 0,0 0 0 0 0,0-1 0 0 0,-1 1 0 0 0,-6 11 0 0 0,7-12 0 0 0,-1 1 0 0 0,0 0 0 0 0,0 0 0 0 0,1 0 0 0 0,-1 0 0 0 0,1 0 0 0 0,-1 0 0 0 0,1 0 0 0 0,-1 0 0 0 0,1 0 0 0 0,-1 1 0 0 0,1-1 0 0 0,0 0 0 0 0,0 0 0 0 0,0 0 0 0 0,0 0 0 0 0,-1 0 0 0 0,1 1 0 0 0,1-1 0 0 0,-1 0 0 0 0,0 0 0 0 0,0 0 0 0 0,0 0 0 0 0,1 0 0 0 0,-1 1 0 0 0,0-1 0 0 0,1 0 0 0 0,-1 0 0 0 0,1 0 0 0 0,1 3 58 0 0,0 0-1 0 0,0 0 0 0 0,1 0 0 0 0,-1-1 0 0 0,1 0 0 0 0,0 1 1 0 0,0-1-1 0 0,2 2-57 0 0,-5-5 31 0 0,1 1 1 0 0,-1-1-1 0 0,1 0 1 0 0,-1 1-1 0 0,0-1 0 0 0,0 1 1 0 0,1-1-1 0 0,-1 1 1 0 0,0-1-1 0 0,0 1 1 0 0,0-1-1 0 0,1 1 1 0 0,-1-1-1 0 0,0 1 0 0 0,0-1 1 0 0,0 1-1 0 0,0-1 1 0 0,0 1-1 0 0,0-1 1 0 0,0 1-32 0 0,0 0 40 0 0,0 0 0 0 0,0-1 0 0 0,0 1 1 0 0,0-1-1 0 0,0 1 0 0 0,0-1 0 0 0,0 1 0 0 0,0-1 1 0 0,0 1-1 0 0,1 0 0 0 0,-1-1 0 0 0,0 1 1 0 0,0-1-1 0 0,1 1 0 0 0,-1-1 0 0 0,0 1 0 0 0,1-1 1 0 0,-1 0-1 0 0,0 1 0 0 0,1 0-40 0 0,29 23-39 0 0,-29-24 37 0 0,0 1 0 0 0,0-1 0 0 0,0 0 0 0 0,0 0 0 0 0,0 1 0 0 0,0-1 0 0 0,-1 0 0 0 0,1 0 0 0 0,0 0 0 0 0,0 0-1 0 0,0 0 1 0 0,0 0 0 0 0,0-1 0 0 0,0 1 0 0 0,0 0 0 0 0,0 0 0 0 0,0-1 0 0 0,0 1 2 0 0,21-13-2556 0 0,-9 5-3478 0 0</inkml:trace>
  <inkml:trace contextRef="#ctx0" brushRef="#br0" timeOffset="75956.765">2833 3163 11720 0 0,'0'0'532'0'0,"1"0"-4"0"0,1 0-511 0 0,-1 0 0 0 0,0 0 0 0 0,0 0 1 0 0,1 0-1 0 0,-1 0 0 0 0,0 0 0 0 0,1 1 1 0 0,-1-1-1 0 0,0 0 0 0 0,0 1 1 0 0,1-1-1 0 0,-1 1 0 0 0,0 0 0 0 0,0-1 1 0 0,0 1-1 0 0,0 0 0 0 0,0 0 0 0 0,0-1 1 0 0,0 1-1 0 0,0 0 0 0 0,0 0 0 0 0,0 0-17 0 0,1 2 50 0 0,-1-1-1 0 0,0 1 1 0 0,0-1-1 0 0,0 1 0 0 0,0 0 1 0 0,0-1-1 0 0,-1 1 0 0 0,1 1-49 0 0,2 9 656 0 0,-2-10-538 0 0,0-1-1 0 0,0 0 0 0 0,0 1 1 0 0,-1-1-1 0 0,1 1 0 0 0,-1-1 1 0 0,1 1-1 0 0,-1-1 0 0 0,0 1 1 0 0,0-1-1 0 0,0 1 0 0 0,-1-1 1 0 0,1 2-118 0 0,0-2 62 0 0,0-1 1 0 0,0 1 0 0 0,0-1 0 0 0,0 1 0 0 0,0-1 0 0 0,1 1 0 0 0,-1-1 0 0 0,1 1-1 0 0,-1-1 1 0 0,1 1 0 0 0,-1-1 0 0 0,1 1 0 0 0,0-1 0 0 0,0 0-63 0 0,-1 0 36 0 0,1 1 0 0 0,0-1 0 0 0,-1 0-1 0 0,1 0 1 0 0,-1 1 0 0 0,1-1 0 0 0,-1 0 0 0 0,1 1 0 0 0,-1-1 0 0 0,0 0 0 0 0,0 1 0 0 0,0-1 0 0 0,0 0 0 0 0,0 1 0 0 0,0-1-1 0 0,0 1 1 0 0,0-1 0 0 0,0 0 0 0 0,-1 1 0 0 0,1 0-36 0 0,-1 1 18 0 0,0 0 0 0 0,1 1 0 0 0,-1-1 0 0 0,1 0 0 0 0,0 0 0 0 0,0 1-1 0 0,0-1 1 0 0,1 0 0 0 0,-1 0 0 0 0,1 0 0 0 0,0 1 0 0 0,-1-1 0 0 0,2 2-18 0 0,0-1 156 0 0,-1 0 0 0 0,0 0 0 0 0,-1 0 0 0 0,1 0 0 0 0,-1 0 0 0 0,1 0 0 0 0,-1 0 0 0 0,-1 2-156 0 0,1-5 29 0 0,1 0 0 0 0,-1 0-1 0 0,0 0 1 0 0,0 0 0 0 0,0 0-1 0 0,0 0 1 0 0,1 0-1 0 0,-1 1 1 0 0,1-1 0 0 0,-1 0-1 0 0,1 0 1 0 0,-1 0-1 0 0,1 0-28 0 0,-1-1-27 0 0,1 1 0 0 0,-1-1 0 0 0,0 1 0 0 0,1 0 0 0 0,-1-1 0 0 0,0 1 0 0 0,1-1 0 0 0,-1 1 0 0 0,0 0 0 0 0,0-1 0 0 0,0 1 0 0 0,0 0 0 0 0,0-1 0 0 0,0 1 0 0 0,0 0 0 0 0,0 0 0 0 0,0-1-1 0 0,0 1 1 0 0,0 0 0 0 0,0-1 0 0 0,0 1 0 0 0,0 0 0 0 0,0-1 0 0 0,-1 1 27 0 0,-16 19-1944 0 0,14-16 958 0 0</inkml:trace>
  <inkml:trace contextRef="#ctx0" brushRef="#br0" timeOffset="76291.835">2957 3315 6448 0 0,'57'-8'585'0'0,"-25"0"552"0"0,-1-1 0 0 0,15-7-1137 0 0,-3 1 2725 0 0,-34 11-2113 0 0,0 0 0 0 0,0 0 0 0 0,-1-1 1 0 0,0 0-1 0 0,1-1-612 0 0,2-1 235 0 0,-4 2-239 0 0,-2 1-3 0 0,-2-4 70 0 0,-3 8 203 0 0,0 0 80 0 0,-13-6 717 0 0,4 7-852 0 0,1 0 0 0 0,-1 0 0 0 0,1 1 0 0 0,0 1 0 0 0,0-1 0 0 0,-2 2-211 0 0,-1-1 180 0 0,6 0-38 0 0,1-1 0 0 0,-1 0 0 0 0,0 1-1 0 0,-3 2-141 0 0,-13 8 295 0 0,16-11-274 0 0,3-1-20 0 0,0 0 0 0 0,0 0 0 0 0,0 0 0 0 0,0 0 0 0 0,0 0 0 0 0,0 0 0 0 0,1 0 0 0 0,-1 1 0 0 0,0-1 0 0 0,1 1 0 0 0,-1-1 0 0 0,1 1 0 0 0,-1 0 0 0 0,1-1 0 0 0,-1 3-1 0 0,0-3 0 0 0,1 1 1 0 0,0-1-1 0 0,-1 0 0 0 0,1 1 0 0 0,-1-1 0 0 0,1 0 0 0 0,-1 0 0 0 0,0 0 0 0 0,1 0 0 0 0,-1 0 0 0 0,0-1 0 0 0,-1 2 0 0 0,1-2 0 0 0,0 1 0 0 0,0 0 0 0 0,0 0 0 0 0,0 1 0 0 0,0-1 0 0 0,0 0 0 0 0,0 1 0 0 0,0 0 0 0 0,1-2-1 0 0,1 1 1 0 0,0-1-1 0 0,-1 1 0 0 0,1-1 0 0 0,0 1 0 0 0,0 0 1 0 0,-1-1-1 0 0,1 1 0 0 0,0-1 0 0 0,0 1 0 0 0,0 0 1 0 0,0-1-1 0 0,0 1 0 0 0,0-1 0 0 0,0 1 1 0 0,0 0-1 0 0,0-1 0 0 0,0 1 0 0 0,0-1 0 0 0,0 1 1 0 0,0 0-1 0 0,1-1 0 0 0,-1 1 0 0 0,0-1 0 0 0,0 1 1 0 0,1 0-1 0 0,-1-1 0 0 0,0 1 0 0 0,1-1 0 0 0,-1 1 1 0 0,1-1-1 0 0,-1 0 0 0 0,0 1 1 0 0,1 0-123 0 0,6 8-109 0 0,-4-6 254 0 0,1 0-1 0 0,-1 0 1 0 0,1 0-1 0 0,0-1 1 0 0,0 1-1 0 0,0-1 0 0 0,0 0 1 0 0,0 0-1 0 0,0 0 1 0 0,1-1-1 0 0,-1 0 1 0 0,0 1-1 0 0,1-1 0 0 0,3 0-21 0 0,-3-1 32 0 0,7 2-28 0 0,-1-1-1 0 0,0-1 0 0 0,0 0 1 0 0,8-1-4 0 0,17-5-992 0 0,-12 1-4281 0 0,-8 0-371 0 0</inkml:trace>
  <inkml:trace contextRef="#ctx0" brushRef="#br0" timeOffset="76524.93">3550 3190 13824 0 0,'-13'-2'1056'0'0,"8"2"-973"0"0,0 1 0 0 0,0-1 0 0 0,0 1 0 0 0,0 0 0 0 0,1 0 0 0 0,-1 1 0 0 0,0 0 0 0 0,1-1 1 0 0,-1 2-1 0 0,-1 0-83 0 0,-7 5 707 0 0,-1 0 0 0 0,-6 7-707 0 0,-3 2 250 0 0,16-11-63 0 0,0 1-1 0 0,1-1 0 0 0,-1 1 0 0 0,2 0 0 0 0,-1 0 1 0 0,1 1-1 0 0,0 0 0 0 0,0 0 0 0 0,1 0 0 0 0,1 0 0 0 0,-2 4-186 0 0,4-4 0 0 0,8 9 0 0 0,-7-16 1 0 0,0 0-1 0 0,1 1 0 0 0,0-1 0 0 0,-1 0 1 0 0,1 0-1 0 0,0 1 0 0 0,-1-1 0 0 0,1 0 0 0 0,0 0 1 0 0,0 0-1 0 0,0 0 0 0 0,0 0 0 0 0,0 0 1 0 0,0 0-1 0 0,0-1 0 0 0,1 1 0 0 0,-1 0 0 0 0,0 0 1 0 0,0-1-1 0 0,0 1 0 0 0,1-1 0 0 0,-1 1 1 0 0,0-1-1 0 0,2 1 0 0 0,2 0 22 0 0,-1 1 39 0 0,0-1 0 0 0,0 0-1 0 0,0 0 1 0 0,0 0 0 0 0,0 0-1 0 0,0-1 1 0 0,0 1 0 0 0,0-1-1 0 0,0 0 1 0 0,0 0 0 0 0,4-1-61 0 0,6-2-214 0 0,1 0 1 0 0,8-4 213 0 0,-6 3-823 0 0,-7 0-941 0 0,1-4-4477 0 0</inkml:trace>
  <inkml:trace contextRef="#ctx0" brushRef="#br0" timeOffset="76741.292">3616 3041 12872 0 0,'0'0'289'0'0,"0"0"40"0"0,0 0 23 0 0,0 0-36 0 0,0 1-206 0 0,4 17 307 0 0,-1-1 0 0 0,1 10-417 0 0,-3-19 142 0 0,0 3-102 0 0,0-2-20 0 0,0 0 1 0 0,1-1-1 0 0,0 1 0 0 0,1 1-20 0 0,15 64 1994 0 0,-17-69-1926 0 0,0 1-1 0 0,0-1 0 0 0,0 0 0 0 0,0 1 0 0 0,-1-1 1 0 0,0 1-1 0 0,0-1 0 0 0,0 1 0 0 0,-1-1 0 0 0,0 1 1 0 0,0-1-1 0 0,0 1 0 0 0,0-1 0 0 0,-1 0 0 0 0,-1 3-67 0 0,2-7-28 0 0,1 0-1 0 0,-1-1 0 0 0,1 1 0 0 0,0 0 0 0 0,0 0 0 0 0,0-1 0 0 0,-1 1 1 0 0,1 0-1 0 0,0 0 0 0 0,0-1 0 0 0,0 1 0 0 0,0 0 0 0 0,0 0 0 0 0,0-1 0 0 0,0 1 1 0 0,1 0-1 0 0,-1 0 0 0 0,0-1 0 0 0,0 1 0 0 0,1 0 29 0 0,-1-1-35 0 0,-1 0 1 0 0,1 1-1 0 0,0-1 1 0 0,0 0-1 0 0,0 0 0 0 0,0 0 1 0 0,0 0-1 0 0,0 1 0 0 0,0-1 1 0 0,0 0-1 0 0,-1 0 1 0 0,1 0-1 0 0,0 0 0 0 0,0 0 1 0 0,0 1-1 0 0,0-1 0 0 0,0 0 1 0 0,-1 0-1 0 0,1 0 0 0 0,0 0 1 0 0,0 0-1 0 0,0 0 1 0 0,0 0-1 0 0,-1 0 0 0 0,1 0 1 0 0,0 0-1 0 0,0 0 0 0 0,0 0 1 0 0,-1 0-1 0 0,1 0 0 0 0,0 0 1 0 0,0 0 34 0 0,-2 1-3220 0 0,2-1 1790 0 0</inkml:trace>
  <inkml:trace contextRef="#ctx0" brushRef="#br0" timeOffset="77376.551">3634 3179 3680 0 0,'0'0'284'0'0,"2"0"-187"0"0,59-6 6294 0 0,11 1-3807 0 0,-42 2-292 0 0,15 1-2292 0 0,-35-1 0 0 0,-8 2 0 0 0,-1 1 0 0 0,1-1 0 0 0,-1 1 0 0 0,1-1 0 0 0,0 1 0 0 0,-1 0 0 0 0,1-1 0 0 0,-1 1 0 0 0,1 0 0 0 0,0 0 0 0 0,-1 0 0 0 0,1 0 0 0 0,0 1 0 0 0,-1-1 0 0 0,1 0 0 0 0,1 1 5 0 0,-2-1 0 0 0,0 0 0 0 0,0 0 0 0 0,1 0 0 0 0,-1 1 0 0 0,0-1-1 0 0,0 0 1 0 0,0 1 0 0 0,0-1 0 0 0,1 1 0 0 0,-1 0 0 0 0,0-1 0 0 0,0 1-5 0 0,-14 7 0 0 0,11-7 0 0 0,-1 1 0 0 0,1-1 0 0 0,-1 1 0 0 0,1 0 0 0 0,0-1 0 0 0,-1 1 0 0 0,1 0 0 0 0,0 1 0 0 0,0 0 0 0 0,-7 5 0 0 0,6-6 34 0 0,0 1 0 0 0,0-1 0 0 0,-1 1 1 0 0,2 0-1 0 0,-4 3-34 0 0,-10 11 301 0 0,9-11-379 0 0,0 0 1 0 0,1 1 0 0 0,0-1-1 0 0,1 1 1 0 0,-1 0 0 0 0,-1 4 77 0 0,7-11 0 0 0,0 1 0 0 0,0-1 0 0 0,-1 0 0 0 0,1 0 0 0 0,0 1 0 0 0,0-1 0 0 0,0 0 0 0 0,0 1 0 0 0,0-1 0 0 0,0 0 0 0 0,0 0 0 0 0,0 1 0 0 0,0-1 0 0 0,0 0 0 0 0,0 1 0 0 0,0-1 0 0 0,0 0 0 0 0,0 1 0 0 0,0-1 0 0 0,0 0 0 0 0,1 0 0 0 0,-1 1 0 0 0,0-1 0 0 0,0 0 0 0 0,0 0 0 0 0,0 1 0 0 0,0-1 0 0 0,1 0 0 0 0,-1 0 0 0 0,0 0 0 0 0,0 1 0 0 0,0-1 0 0 0,1 0 0 0 0,-1 0 0 0 0,0 0 0 0 0,0 1 0 0 0,1-1 0 0 0,-1 0 0 0 0,0 0 0 0 0,0 0 0 0 0,1 0 0 0 0,-1 0 0 0 0,0 0 0 0 0,1 0 0 0 0,-1 0 0 0 0,0 0 0 0 0,0 0 0 0 0,1 0 0 0 0,-1 0 0 0 0,4 1 43 0 0,1 0 1 0 0,-1-1-1 0 0,1 1 1 0 0,-1-1-1 0 0,0 0 1 0 0,1-1-1 0 0,-1 1 1 0 0,0-1-1 0 0,1 1 1 0 0,-1-2-1 0 0,0 1 1 0 0,0 0-1 0 0,1-1 1 0 0,-1 1-1 0 0,0-2-43 0 0,7-2 141 0 0,-1 0 0 0 0,-1-1 0 0 0,1 0 0 0 0,-1-1 0 0 0,3-3-141 0 0,-4 4 96 0 0,1 0 0 0 0,0 0 0 0 0,0 1 0 0 0,0 0 0 0 0,6-1-96 0 0,32-18-330 0 0,-46 23 327 0 0,1 1-1 0 0,0-1 0 0 0,0 1 0 0 0,1 0 0 0 0,-1 0 1 0 0,0 0-1 0 0,0 0 0 0 0,0 0 0 0 0,0 0 0 0 0,0 1 1 0 0,0-1-1 0 0,0 1 0 0 0,0-1 0 0 0,0 1 0 0 0,0 0 4 0 0,7 1-3 0 0,-8-2 9 0 0,0 0 0 0 0,-1 0-1 0 0,1 0 1 0 0,-1 1-1 0 0,1-1 1 0 0,0 0-1 0 0,-1 0 1 0 0,1 0-1 0 0,0 1 1 0 0,-1-1-1 0 0,1 0 1 0 0,-1 0-1 0 0,1 1 1 0 0,0-1-1 0 0,-1 1 1 0 0,1-1-1 0 0,-1 0 1 0 0,1 1-1 0 0,-1-1 1 0 0,0 1-1 0 0,1-1 1 0 0,-1 1-1 0 0,1 0 1 0 0,-1-1-1 0 0,0 1 1 0 0,0-1-1 0 0,1 1 1 0 0,-1 0-1 0 0,0-1 1 0 0,0 1-1 0 0,0-1 1 0 0,1 1-1 0 0,-1 0 1 0 0,0-1-1 0 0,0 1 1 0 0,0 0-1 0 0,0-1 1 0 0,0 1-1 0 0,0 0 1 0 0,0-1-1 0 0,-1 1 1 0 0,1 0-1 0 0,0-1 1 0 0,0 1-6 0 0,0 0 9 0 0,-1-1 0 0 0,1 1-1 0 0,0 0 1 0 0,0 0 0 0 0,0-1 0 0 0,0 1 0 0 0,0 0-1 0 0,0 0 1 0 0,1-1 0 0 0,-1 1 0 0 0,0 0-1 0 0,0 0 1 0 0,0-1 0 0 0,1 1 0 0 0,-1 0 0 0 0,0-1-1 0 0,1 2-8 0 0,2 1 27 0 0,-2-2-23 0 0,0-1 1 0 0,0 1 0 0 0,-1 0-1 0 0,1-1 1 0 0,0 1 0 0 0,-1 0 0 0 0,1 0-1 0 0,-1 0 1 0 0,1 0 0 0 0,-1 0-1 0 0,1-1 1 0 0,-1 1 0 0 0,1 0 0 0 0,-1 0-1 0 0,0 0 1 0 0,0 0 0 0 0,0 0-1 0 0,1 0 1 0 0,-1 0 0 0 0,0 0 0 0 0,0 0-1 0 0,0 0 1 0 0,0 0 0 0 0,-1 0-1 0 0,1 1-4 0 0,0 3 85 0 0,1 0 0 0 0,-1 0-1 0 0,1 0 1 0 0,0 0 0 0 0,0 0-1 0 0,0 0 1 0 0,1 0-1 0 0,1 4-84 0 0,1 4 719 0 0,-3-12-528 0 0,-2 13 296 0 0,0-14-440 0 0,1 0 0 0 0,0 0 0 0 0,0 0 0 0 0,-1 0 1 0 0,1 0-1 0 0,0 0 0 0 0,0 0 0 0 0,0 0 0 0 0,-1-1 1 0 0,1 1-1 0 0,0 0 0 0 0,0 0 0 0 0,0 0 0 0 0,-1 0 0 0 0,1 0 1 0 0,0-1-1 0 0,0 1 0 0 0,0 0 0 0 0,0 0 0 0 0,-1 0 1 0 0,1 0-1 0 0,0-1 0 0 0,0 1 0 0 0,0 0 0 0 0,0 0 0 0 0,0 0 1 0 0,0-1-1 0 0,0 1 0 0 0,-1 0 0 0 0,1 0 0 0 0,0-1 1 0 0,0 1-1 0 0,0 0 0 0 0,0 0 0 0 0,0-1 0 0 0,0 1 0 0 0,0 0 1 0 0,0 0-48 0 0,3-15 351 0 0,8-13-481 0 0,-7 21 130 0 0,0 0 0 0 0,1 1 0 0 0,0-1 0 0 0,0 1 0 0 0,0 0 0 0 0,1 0 0 0 0,1 0 0 0 0,14-16 0 0 0,-5 8 1 0 0,-14 12-10 0 0,1 0-1 0 0,0 0 1 0 0,-1 0 0 0 0,0 0 0 0 0,1-1-1 0 0,-1 1 1 0 0,0-1 0 0 0,0 0 0 0 0,0 1-1 0 0,-1-1 1 0 0,1-1 9 0 0,-1 1-45 0 0,0-1 0 0 0,1 1 0 0 0,-1 0 0 0 0,1-1 0 0 0,-1 1 0 0 0,1 0 0 0 0,0 0 0 0 0,1 0 0 0 0,-1 0 0 0 0,0 1 0 0 0,1-1 0 0 0,1-1 45 0 0,26-21-2107 0 0,-22 14-4664 0 0</inkml:trace>
  <inkml:trace contextRef="#ctx0" brushRef="#br0" timeOffset="84503.942">3921 2514 2304 0 0,'13'-7'2084'0'0,"-6"3"-1440"0"0,0 0 0 0 0,0 0 1 0 0,1 0-1 0 0,-1 1 0 0 0,1 0 1 0 0,0 1-1 0 0,0-1 0 0 0,2 1-644 0 0,7-1 161 0 0,1 1-1 0 0,-1 0 0 0 0,1 1 0 0 0,0 1 0 0 0,-1 1 0 0 0,1 1 1 0 0,0 0-161 0 0,128 24 1293 0 0,-4-6-662 0 0,-5-2-195 0 0,-78-12 294 0 0,0 3 0 0 0,48 14-730 0 0,-47-10 593 0 0,-41-9-601 0 0,1 0 1 0 0,-1 2 0 0 0,0 0 0 0 0,3 2 7 0 0,121 54 280 0 0,-122-52-296 0 0,-16-7 10 0 0,0-1-1 0 0,0 0 1 0 0,0 0-1 0 0,0 0 1 0 0,0 0-1 0 0,0-1 1 0 0,0 0-1 0 0,0 0 1 0 0,0 0 0 0 0,2-1 6 0 0,17 1-198 0 0,-22-2-20 0 0,-2 1-6 0 0</inkml:trace>
  <inkml:trace contextRef="#ctx0" brushRef="#br0" timeOffset="85204.985">4074 2383 6448 0 0,'0'0'297'0'0,"0"0"-9"0"0,0 0-117 0 0,0 0 205 0 0,0 0 110 0 0,0 0 24 0 0,0 0 12 0 0,0 0 48 0 0,0 0 26 0 0,0 0 4 0 0,0 0-26 0 0,0 0-106 0 0,0 0-48 0 0,0 0-10 0 0,-8 3 758 0 0,-1-2-890 0 0,1 0 0 0 0,-1 1 0 0 0,1 1 0 0 0,0-1 0 0 0,-8 4-278 0 0,-5 2 279 0 0,-6-1 179 0 0,-16 2-458 0 0,-24 7 238 0 0,42-3 574 0 0,22-12-812 0 0,3-1-46 0 0,20 15 521 0 0,24 2 260 0 0,8 1-735 0 0,-7-2-26 0 0,-27-10-342 0 0,10 4 601 0 0,-12 1-5267 0 0,-15-10-576 0 0</inkml:trace>
  <inkml:trace contextRef="#ctx0" brushRef="#br0" timeOffset="85905.556">5702 2541 8032 0 0,'0'0'14'0'0,"0"0"0"0"0,-1 0 1 0 0,1-1-1 0 0,-1 1 0 0 0,1 0 1 0 0,0 0-1 0 0,-1-1 0 0 0,1 1 0 0 0,0 0 1 0 0,-1-1-1 0 0,1 1 0 0 0,0 0 1 0 0,0-1-1 0 0,-1 1 0 0 0,1-1 0 0 0,0 1 1 0 0,0 0-1 0 0,0-1 0 0 0,-1 1 1 0 0,1-1-1 0 0,0 1 0 0 0,0-1 1 0 0,0 1-1 0 0,0-1 0 0 0,0 1 0 0 0,0 0 1 0 0,0-1-1 0 0,0 1 0 0 0,0-1 1 0 0,0 1-1 0 0,0-1 0 0 0,0 1 1 0 0,0-1-1 0 0,1 1 0 0 0,-1 0 0 0 0,0-1 1 0 0,0 1-1 0 0,0-1-14 0 0,1 0 21 0 0,-1 0 0 0 0,0 0 1 0 0,0 0-1 0 0,0 0 0 0 0,0 0 0 0 0,1 0 0 0 0,-1 0 1 0 0,-1 0-1 0 0,1 0 0 0 0,0 0 0 0 0,0 0 0 0 0,0 0 1 0 0,-1 0-1 0 0,1 0-21 0 0,0 0 68 0 0,-1 0 0 0 0,1 0 0 0 0,0 0 1 0 0,0 0-1 0 0,-1 0 0 0 0,1 0 0 0 0,0 1 0 0 0,0-1 1 0 0,0 0-1 0 0,0 0 0 0 0,0 0 0 0 0,0 0 0 0 0,0 0 1 0 0,0 0-1 0 0,1 0 0 0 0,-1 0 0 0 0,0 0 0 0 0,1 0 1 0 0,-1 1-1 0 0,0-1 0 0 0,1 0 0 0 0,-1 0 0 0 0,1 0 1 0 0,-1 1-1 0 0,1-1 0 0 0,0 0 0 0 0,-1 0 0 0 0,1 1 1 0 0,0-1-1 0 0,-1 1 0 0 0,1-1 0 0 0,1 0-68 0 0,8-11 980 0 0,-10 12-926 0 0,0 0 0 0 0,0-1 0 0 0,0 1-1 0 0,0 0 1 0 0,0 0 0 0 0,0-1 0 0 0,0 1-1 0 0,0 0 1 0 0,1 0 0 0 0,-1-1 0 0 0,0 1-1 0 0,0 0 1 0 0,0 0 0 0 0,-1-1 0 0 0,1 1 0 0 0,0 0-1 0 0,0-1 1 0 0,0 1 0 0 0,0 0 0 0 0,0 0-1 0 0,0-1 1 0 0,0 1 0 0 0,0 0 0 0 0,0 0-1 0 0,-1-1 1 0 0,1 1 0 0 0,0 0 0 0 0,0 0 0 0 0,0 0-1 0 0,0-1 1 0 0,-1 1 0 0 0,1 0 0 0 0,0 0-1 0 0,0 0 1 0 0,-1 0 0 0 0,1 0 0 0 0,0-1-1 0 0,0 1 1 0 0,-1 0 0 0 0,1 0 0 0 0,0 0-1 0 0,0 0-53 0 0,-1 0-20 0 0,-1-1 720 0 0,2 1-151 0 0,0 0-65 0 0,0 0-18 0 0,-7-1 917 0 0,7 1-1337 0 0,-1 0 0 0 0,0 0 0 0 0,1 0 0 0 0,-1 0 0 0 0,0 0-1 0 0,0 0 1 0 0,1 0 0 0 0,-1 0 0 0 0,0 1 0 0 0,1-1 0 0 0,-1 0 0 0 0,0 0-1 0 0,1 1 1 0 0,-1-1 0 0 0,0 0 0 0 0,1 1 0 0 0,-1-1 0 0 0,1 0 0 0 0,-1 1-1 0 0,0-1 1 0 0,1 1 0 0 0,-1-1 0 0 0,1 1 0 0 0,0-1 0 0 0,-1 1-1 0 0,1 0 1 0 0,-1-1 0 0 0,1 1 0 0 0,0 0 0 0 0,-1-1 0 0 0,1 1 0 0 0,0 0-1 0 0,0-1-45 0 0,-4 8 88 0 0,1-1 0 0 0,0 0 0 0 0,0 1 0 0 0,1 0 0 0 0,0 0 0 0 0,0-1 0 0 0,1 1 0 0 0,0 3-88 0 0,-2 20 297 0 0,2 1 0 0 0,1 5-297 0 0,1-6 135 0 0,-2 0 0 0 0,-2 7-135 0 0,1-21 57 0 0,-1-1-12 0 0,1-1 1 0 0,1 1 0 0 0,1 0 0 0 0,0 0 0 0 0,2 9-46 0 0,-1-14 38 0 0,-1 1 0 0 0,1-1 0 0 0,-2 1 1 0 0,1-1-39 0 0,-2 19 73 0 0,2-27-57 0 0,0 1 1 0 0,0-1-1 0 0,-1 1 0 0 0,0-1 0 0 0,0 0 0 0 0,0 1 0 0 0,0-1 0 0 0,-1 2-16 0 0,1-3-42 0 0,1-1-1 0 0,-1 0 0 0 0,0 1 1 0 0,1-1-1 0 0,-1 0 1 0 0,0 0-1 0 0,0 0 1 0 0,0 0-1 0 0,0 0 0 0 0,0 0 1 0 0,0 0-1 0 0,0 0 1 0 0,-1 0-1 0 0,1 0 1 0 0,0 0-1 0 0,0-1 0 0 0,-1 1 1 0 0,1 0-1 0 0,0-1 1 0 0,-1 1-1 0 0,0-1 43 0 0,-13 4-3277 0 0,6-4-3168 0 0</inkml:trace>
  <inkml:trace contextRef="#ctx0" brushRef="#br0" timeOffset="86198.002">5481 2813 10656 0 0,'21'1'2037'0'0,"0"0"0"0"0,0 1 0 0 0,17 5-2037 0 0,-26-6 149 0 0,0 0-1 0 0,0-1 0 0 0,0 0 1 0 0,11-2-149 0 0,-11 1 62 0 0,22-2 479 0 0,-1-1-1 0 0,1-2 1 0 0,12-5-541 0 0,13-8-5069 0 0,-43 13-931 0 0</inkml:trace>
  <inkml:trace contextRef="#ctx0" brushRef="#br0" timeOffset="86507.108">5993 2461 10136 0 0,'0'0'230'0'0,"0"0"30"0"0,0 0 19 0 0,1 0-40 0 0,1 0-46 0 0,-2 0 554 0 0,0 0 230 0 0,1 1 42 0 0,17 33 1868 0 0,-17-32-2796 0 0,1-1-1 0 0,-1 1 0 0 0,0 0 0 0 0,0-1 1 0 0,-1 1-1 0 0,1 0 0 0 0,0 0 0 0 0,0-1 1 0 0,-1 1-1 0 0,1 0 0 0 0,-1 0 0 0 0,0 0 1 0 0,1 0-1 0 0,-1-1 0 0 0,0 1 0 0 0,0 0 1 0 0,0 0-1 0 0,-1 0 0 0 0,1 0 0 0 0,0 0 0 0 0,-1 0 1 0 0,1-1-1 0 0,-1 1 0 0 0,1 0 0 0 0,-2 1-90 0 0,-3 26 207 0 0,5-23-190 0 0,-1-1-1 0 0,0 1 0 0 0,0-1 0 0 0,-2 5-16 0 0,0-1 142 0 0,1-4 33 0 0,0 1 0 0 0,0-1 0 0 0,1 0 1 0 0,0 1-1 0 0,0-1 0 0 0,0 0 0 0 0,0 4-175 0 0,1-1 151 0 0,-1 0 0 0 0,0 0 1 0 0,0-1-1 0 0,-2 5-151 0 0,-4 24 3 0 0,2-2-3 0 0,2-23 0 0 0,1 1 0 0 0,1-1 0 0 0,0 6 0 0 0,0 5 0 0 0,1-17 0 0 0,-1 0 0 0 0,1 0 0 0 0,0-1 0 0 0,0 1 0 0 0,0 0 0 0 0,1 0 0 0 0,0 0 0 0 0,0-1 0 0 0,0 1 0 0 0,0 0 0 0 0,1-1 0 0 0,0 1 0 0 0,0-1 0 0 0,2 4 0 0 0,-2-6 4 0 0,1 0 1 0 0,-1-1-1 0 0,0 1 0 0 0,1-1 0 0 0,-1 0 0 0 0,1 0 0 0 0,0 0 0 0 0,-1 0 1 0 0,1 0-1 0 0,2 0-4 0 0,-3-1 77 0 0,-1 0 1 0 0,1 0 0 0 0,-1 0 0 0 0,0 0-1 0 0,1 0 1 0 0,-1-1 0 0 0,1 1 0 0 0,-1 0-1 0 0,0-1 1 0 0,1 1 0 0 0,-1-1 0 0 0,1 0-78 0 0,11-3 185 0 0,-11 4-184 0 0,0-1 0 0 0,0 1 0 0 0,0-1 0 0 0,0 1-1 0 0,0-1 1 0 0,-1 0 0 0 0,1 0 0 0 0,0 0 0 0 0,0 0 0 0 0,-1 0-1 0 0,1 0 1 0 0,0 0 0 0 0,-1-1 0 0 0,1 1 0 0 0,-1 0 0 0 0,0-1-1 0 0,1 1 1 0 0,-1-1 0 0 0,0 0 0 0 0,0 1 0 0 0,0-1 0 0 0,0 0-1 0 0,0 0 1 0 0,-1 0-1 0 0,1-1-88 0 0,1 1-1 0 0,-1-1 0 0 0,0 1 1 0 0,1-1-1 0 0,-1 1 0 0 0,1-1 0 0 0,0 1 1 0 0,1-2 88 0 0,6-8-1684 0 0,-3-1-3861 0 0,-7 1-800 0 0</inkml:trace>
  <inkml:trace contextRef="#ctx0" brushRef="#br0" timeOffset="87094.56">6174 2660 3680 0 0,'-6'4'-994'0'0,"0"1"5157"0"0,14-1 49 0 0,-7-3-3720 0 0,-1-1-63 0 0,13 13 1685 0 0,-1 21 525 0 0,-10-29-2372 0 0,-1-1-1 0 0,1 1 1 0 0,-1 0-1 0 0,0 1 1 0 0,0-1-1 0 0,0 2-266 0 0,2 15 649 0 0,-1 2-53 0 0,-2-22-536 0 0,0 1 1 0 0,0 0-1 0 0,0-1 0 0 0,0 1 0 0 0,0-1 0 0 0,1 1 0 0 0,-1-1 0 0 0,1 1 1 0 0,0-1-1 0 0,0 2-60 0 0,0-1 64 0 0,0 0 1 0 0,0 0 0 0 0,0 0 0 0 0,0 0 0 0 0,-1-1-1 0 0,1 1 1 0 0,-1 1 0 0 0,0-1 0 0 0,0 0-1 0 0,0 0 1 0 0,0 0 0 0 0,-1 0 0 0 0,1 0-1 0 0,-1 0-64 0 0,4 3 194 0 0,-3-6-189 0 0,0 0 0 0 0,0 0 0 0 0,1 0-1 0 0,-1 1 1 0 0,0-1 0 0 0,0 0 0 0 0,0 0 0 0 0,0 0 0 0 0,0 0-1 0 0,0 0 1 0 0,0 0 0 0 0,1 1 0 0 0,-1-1 0 0 0,0 0 0 0 0,0 0-1 0 0,0 0 1 0 0,0 0 0 0 0,0 0 0 0 0,0 1 0 0 0,0-1-1 0 0,0 0 1 0 0,0 0 0 0 0,0 0 0 0 0,0 0 0 0 0,0 0 0 0 0,0 1-1 0 0,0-1 1 0 0,0 0 0 0 0,0 0 0 0 0,0 0 0 0 0,0 0 0 0 0,0 1-1 0 0,0-1 1 0 0,0 0 0 0 0,0 0-5 0 0,-1 0 0 0 0,1 0 1 0 0,0 1-1 0 0,0-1 1 0 0,0 0-1 0 0,0 0 0 0 0,0 1 1 0 0,0-1-1 0 0,0 0 1 0 0,-1 0-1 0 0,1 1 0 0 0,0-1 1 0 0,0 0-1 0 0,0 0 1 0 0,0 1-1 0 0,0-1 0 0 0,0 0 1 0 0,0 0-1 0 0,0 1 1 0 0,0-1-1 0 0,0 0 1 0 0,0 0-1 0 0,0 1 0 0 0,1-1 1 0 0,-1 0-1 0 0,0 0 1 0 0,0 0-1 0 0,0 1 0 0 0,0-1 1 0 0,0 0-1 0 0,0 0 1 0 0,1 1-1 0 0,-1-1 0 0 0,0 0 1 0 0,0 0-1 0 0,0 0 1 0 0,0 0-1 0 0,1 1 0 0 0,-1-1 1 0 0,0 0-1 0 0,0 0 1 0 0,1 0-1 0 0,-1 0 0 0 0,0 0 1 0 0,0 0-1 0 0,0 0 1 0 0,1 0-1 0 0,-1 1 0 0 0,0-1 1 0 0,0 0-1 0 0,1 0 0 0 0,-1 0 1 0 0,1 1 41 0 0,0-1-1 0 0,0 1 1 0 0,0 0 0 0 0,0-1-1 0 0,1 1 1 0 0,-1 0-1 0 0,0-1 1 0 0,0 1-1 0 0,1-1 1 0 0,-1 0-1 0 0,0 1 1 0 0,0-1-1 0 0,1 0 1 0 0,-1 0-1 0 0,0 0 1 0 0,1 0 0 0 0,-1 0-1 0 0,0 0 1 0 0,1 0-1 0 0,-1 0 1 0 0,0-1-1 0 0,0 1 1 0 0,1 0-1 0 0,-1-1 1 0 0,0 1-1 0 0,1-1-41 0 0,0-1 132 0 0,0 0-1 0 0,0 1 0 0 0,-1-1 0 0 0,1 0 0 0 0,0 0 0 0 0,0-1 0 0 0,-1 1 0 0 0,0 0 0 0 0,2-3-131 0 0,7-10-733 0 0,-6 11 698 0 0,0 0 1 0 0,0-1-1 0 0,0 0 0 0 0,-1 1 1 0 0,2-5 34 0 0,2-2 150 0 0,2-10 257 0 0,-8 18-419 0 0,-1 1-1 0 0,1 0 0 0 0,0 0 0 0 0,-1 0 1 0 0,1 0-1 0 0,0 0 0 0 0,0 0 0 0 0,1 1 1 0 0,-1-1-1 0 0,0 0 0 0 0,0 0 1 0 0,1 1-1 0 0,-1-1 0 0 0,1 1 0 0 0,1-2 13 0 0,0 0-15 0 0,0 1-1 0 0,0-1 0 0 0,0 0 1 0 0,-1 0-1 0 0,1 0 1 0 0,-1-1-1 0 0,0 1 0 0 0,0-1 1 0 0,0 0 15 0 0,14-32 32 0 0,-21 32 177 0 0,-1 0-156 0 0,6 4-50 0 0,0 0 0 0 0,0 0 0 0 0,0 0-1 0 0,0 0 1 0 0,0 0 0 0 0,0 0 0 0 0,0 0 0 0 0,0 0-1 0 0,0 0 1 0 0,0 0 0 0 0,0 0 0 0 0,0 0 0 0 0,0 0-1 0 0,0 0 1 0 0,0 0 0 0 0,0 0 0 0 0,0 0 0 0 0,0 0-1 0 0,0 0 1 0 0,0 0 0 0 0,1 0 0 0 0,-1 0 0 0 0,0 0-1 0 0,0 0 1 0 0,0 0 0 0 0,0 0 0 0 0,0 0 0 0 0,0 0-1 0 0,0 0 1 0 0,0 0 0 0 0,0-1 0 0 0,0 1 0 0 0,0 0-1 0 0,0 0 1 0 0,0 0 0 0 0,0 0 0 0 0,0 0 0 0 0,0 0-1 0 0,0 0 1 0 0,0 0 0 0 0,0 0 0 0 0,0 0 0 0 0,0 0-1 0 0,0 0 1 0 0,0 0 0 0 0,0 0 0 0 0,0 0 0 0 0,0 0-1 0 0,0 0 1 0 0,-1 0 0 0 0,1 0 0 0 0,0 0 0 0 0,0 0-1 0 0,0 0 1 0 0,0-1 0 0 0,0 1-3 0 0,1 0-13 0 0,-1 1 0 0 0,0-1 0 0 0,1 0-1 0 0,-1 0 1 0 0,0 0 0 0 0,1 0 0 0 0,-1 0 0 0 0,0 0 0 0 0,0 0 0 0 0,1 1 0 0 0,-1-1-1 0 0,0 0 1 0 0,1 0 0 0 0,-1 0 0 0 0,0 1 0 0 0,0-1 0 0 0,1 0 0 0 0,-1 0 0 0 0,0 1-1 0 0,0-1 1 0 0,0 0 0 0 0,0 0 0 0 0,1 1 0 0 0,-1-1 0 0 0,0 0 0 0 0,0 1-1 0 0,0-1 1 0 0,0 0 0 0 0,0 1 0 0 0,0-1 0 0 0,0 0 0 0 0,0 1 13 0 0,1 12-151 0 0,0-5 110 0 0,0-3 35 0 0,0-2 5 0 0,0-1 1 0 0,0 1 0 0 0,-1 0-1 0 0,1 0 1 0 0,-1-1 0 0 0,0 1 0 0 0,1 0-1 0 0,-1 0 1 0 0,-1-1 0 0 0,1 1 0 0 0,0 0-1 0 0,-1 0 1 0 0,1-1 0 0 0,-1 1 0 0 0,0 0-1 0 0,0 0 1 0 0,-1 1 0 0 0,1-4 0 0 0,1 0 0 0 0,-1 1 0 0 0,1-1 0 0 0,0 1 0 0 0,-1-1 0 0 0,1 1 0 0 0,0-1 0 0 0,-1 1 0 0 0,1 0 0 0 0,0-1 0 0 0,0 1 0 0 0,-1-1 0 0 0,1 1 0 0 0,0 0 0 0 0,0-1 0 0 0,0 1 0 0 0,0 0 0 0 0,0-1 0 0 0,0 1 0 0 0,0-1 0 0 0,0 1 0 0 0,0 0 0 0 0,0-1 0 0 0,0 1 0 0 0,0-1 0 0 0,1 1 0 0 0,-1 0 0 0 0,0-1 0 0 0,0 1 0 0 0,1-1 0 0 0,-1 1 0 0 0,0-1 0 0 0,1 1 0 0 0,-1-1 0 0 0,1 1 0 0 0,-1-1 0 0 0,0 1 0 0 0,1-1 0 0 0,28 52 0 0 0,-29-51 3 0 0,1 0 0 0 0,0 0 0 0 0,-1 1 0 0 0,1-1 0 0 0,0 0 0 0 0,0 0 0 0 0,0 0 0 0 0,0-1 0 0 0,0 1 0 0 0,0 0 0 0 0,0 0 0 0 0,0 0-1 0 0,0-1 1 0 0,0 1 0 0 0,0-1 0 0 0,0 1 0 0 0,1-1 0 0 0,-1 1 0 0 0,0-1 0 0 0,0 1 0 0 0,1-1-3 0 0,3 1 10 0 0,10 5-18 0 0,-7-3-49 0 0,-5-2 28 0 0,-1-1-59 0 0,-2 0 6 0 0,13-3-1143 0 0,17-5-2466 0 0,-20 3-2928 0 0</inkml:trace>
  <inkml:trace contextRef="#ctx0" brushRef="#br0" timeOffset="87538.392">6617 2691 10136 0 0,'25'0'918'0'0,"-42"11"2213"0"0,10 2-1008 0 0,2-4-1641 0 0,-1 1-28 0 0,5-8-376 0 0,0 0 0 0 0,-1 0 1 0 0,0 0-1 0 0,1 0 0 0 0,-1 0 0 0 0,0 0 1 0 0,0 0-1 0 0,-1 1-78 0 0,-2 1 75 0 0,1 0 1 0 0,0 0-1 0 0,0 1 0 0 0,1 0 1 0 0,-1 0-1 0 0,1 0 0 0 0,0 0 1 0 0,1 0-1 0 0,-1 1 0 0 0,1-1 1 0 0,0 1-1 0 0,0 0 0 0 0,1-1 1 0 0,0 1-1 0 0,0 0 0 0 0,0 0 1 0 0,0 0-1 0 0,1 1-75 0 0,1-2 69 0 0,4 6 19 0 0,-5-10-78 0 0,1 0-1 0 0,-1 0 0 0 0,1 0 0 0 0,0 0 0 0 0,0 0 1 0 0,-1 0-1 0 0,1 0 0 0 0,0-1 0 0 0,0 1 0 0 0,0 0 1 0 0,0 0-1 0 0,0-1 0 0 0,0 1 0 0 0,0-1 0 0 0,0 1 1 0 0,1 0-10 0 0,16 5 154 0 0,-16-5-33 0 0,4-4 70 0 0,3 1-182 0 0,11-3-295 0 0,-20 5 292 0 0,1-1 0 0 0,0 1 1 0 0,-1 0-1 0 0,1-1 1 0 0,0 1-1 0 0,-1-1 1 0 0,1 1-1 0 0,-1-1 1 0 0,1 1-1 0 0,-1-1 1 0 0,1 0-1 0 0,-1 1 0 0 0,0-1 1 0 0,1 1-1 0 0,-1-1 1 0 0,0 0-1 0 0,1 1 1 0 0,-1-1-1 0 0,0 0 1 0 0,0 0-1 0 0,0 1 1 0 0,0-1-1 0 0,1 0 1 0 0,-1 0-1 0 0,0 1 0 0 0,0-1-6 0 0,0 0 67 0 0,0-1-1 0 0,1 1 1 0 0,-1 0 0 0 0,1-1-1 0 0,-1 1 1 0 0,1 0-1 0 0,0 0 1 0 0,-1 0-1 0 0,1 0 1 0 0,0-1-1 0 0,0 1 1 0 0,0 0-1 0 0,0 0 1 0 0,0 1-1 0 0,0-1 1 0 0,0-1-67 0 0,1 1 50 0 0,0 0 1 0 0,-1-1-1 0 0,0 1 0 0 0,1-1 1 0 0,-1 1-1 0 0,0-1 0 0 0,0 1 1 0 0,0-1-1 0 0,0 0 0 0 0,0-1-50 0 0,1-2-15 0 0,0 0 0 0 0,1 0 0 0 0,-1 1 0 0 0,1-1 0 0 0,0 0 0 0 0,1 1 0 0 0,-1 0 0 0 0,1 0 0 0 0,-1 0 0 0 0,5-3 15 0 0,14-18-196 0 0,-22 25 201 0 0,1-1 1 0 0,-1 1-1 0 0,0-1 0 0 0,0 1 1 0 0,0-1-1 0 0,1 1 1 0 0,-1-1-1 0 0,0 1 0 0 0,0-1 1 0 0,0 1-1 0 0,0-1 1 0 0,0 0-1 0 0,0 1 0 0 0,0-1 1 0 0,0 1-1 0 0,0-1 1 0 0,0 1-1 0 0,0-1 0 0 0,0 1 1 0 0,0-1-1 0 0,0 1 1 0 0,0-1-1 0 0,-1 1 0 0 0,1-1 1 0 0,0 1-1 0 0,0-1 1 0 0,-1 1-1 0 0,1-1 1 0 0,0 1-1 0 0,-1 0 0 0 0,1-1 1 0 0,0 1-6 0 0,-1 0 3 0 0,1-1 1 0 0,0 1-1 0 0,0 0 1 0 0,0 0-1 0 0,-1 0 1 0 0,1-1-1 0 0,0 1 1 0 0,0 0-1 0 0,0 0 1 0 0,0-1-1 0 0,-1 1 1 0 0,1 0 0 0 0,0-1-1 0 0,0 1 1 0 0,0 0-1 0 0,0 0 1 0 0,0-1-1 0 0,0 1 1 0 0,0 0-1 0 0,0-1 1 0 0,0 1-1 0 0,0 0 1 0 0,0 0-1 0 0,0-1 1 0 0,0 1-1 0 0,0 0 1 0 0,0-1-1 0 0,0 1 1 0 0,0 0-1 0 0,0 0 1 0 0,0-1-1 0 0,1 1 1 0 0,-1 0-1 0 0,0-1 1 0 0,0 1-1 0 0,0 0 1 0 0,0 0 0 0 0,1 0-1 0 0,-1-1 1 0 0,0 1-1 0 0,0 0 1 0 0,0 0-1 0 0,1 0 1 0 0,-1-1-4 0 0,5-1-25 0 0,0 0 0 0 0,-1 1-1 0 0,1-1 1 0 0,0 1 0 0 0,0 0 0 0 0,0 1 0 0 0,0-1 0 0 0,0 1 0 0 0,0 0 0 0 0,0 0 0 0 0,0 0 0 0 0,0 1 0 0 0,0-1 0 0 0,0 1-1 0 0,0 1 1 0 0,5 1 25 0 0,8 11 348 0 0,-5-4-406 0 0,-7-6-108 0 0,-1 0 0 0 0,0 1 1 0 0,0-1-1 0 0,0 1 0 0 0,0 0 0 0 0,-1 1 1 0 0,0-1-1 0 0,0 1 0 0 0,3 4 166 0 0,-3-3 68 0 0,14 11 1134 0 0,-18-16-1307 0 0,0-2 161 0 0,0 0 68 0 0,0 0 17 0 0,-5 0 111 0 0,5 0-247 0 0,0 0 0 0 0,0 0 0 0 0,0 0 0 0 0,0 0 0 0 0,0 0 1 0 0,0 0-1 0 0,0 0 0 0 0,0 1 0 0 0,0-1 0 0 0,0 0 0 0 0,0 0 0 0 0,0 0 1 0 0,0 0-1 0 0,-1 0 0 0 0,1 0 0 0 0,0 0 0 0 0,0 0 0 0 0,0 0 0 0 0,0 0 1 0 0,0 0-1 0 0,0 0 0 0 0,0 0 0 0 0,0 0 0 0 0,0 0 0 0 0,0 0 0 0 0,0 0 1 0 0,0 0-1 0 0,0 0 0 0 0,-1 0 0 0 0,1 0 0 0 0,0 0 0 0 0,0 0 1 0 0,0 0-1 0 0,0 0 0 0 0,0-1 0 0 0,0 1 0 0 0,0 0 0 0 0,0 0 0 0 0,0 0 1 0 0,0 0-1 0 0,0 0 0 0 0,0 0 0 0 0,0 0 0 0 0,0 0 0 0 0,0 0 0 0 0,0 0 1 0 0,0 0-1 0 0,0 0 0 0 0,0 0 0 0 0,-1 0 0 0 0,1 0 0 0 0,0 0 0 0 0,0-1 1 0 0,0 1-1 0 0,0 0 0 0 0,0 0 0 0 0,0 0 0 0 0,0 0 0 0 0,0 0 1 0 0,0 0-1 0 0,0 0 0 0 0,0 0 0 0 0,0 0 0 0 0,0 0 0 0 0,1 0 0 0 0,-1 0 1 0 0,0 0-1 0 0,0-1-5 0 0,2-1 79 0 0,-1 2-64 0 0,-1 0 0 0 0,1 0-1 0 0,-1 0 1 0 0,0-1 0 0 0,1 1 0 0 0,-1 0 0 0 0,0 0-1 0 0,1-1 1 0 0,-1 1 0 0 0,1 0 0 0 0,-1-1-1 0 0,0 1 1 0 0,0 0 0 0 0,1-1 0 0 0,-1 1-1 0 0,0 0 1 0 0,0-1 0 0 0,1 1 0 0 0,-1 0-1 0 0,0-1 1 0 0,0 1 0 0 0,0-1 0 0 0,0 1 0 0 0,0-1-1 0 0,1 1 1 0 0,-1 0 0 0 0,0-1 0 0 0,0 1-1 0 0,0-1 1 0 0,0 1 0 0 0,0-1 0 0 0,0 1-1 0 0,-1 0 1 0 0,1-1 0 0 0,0 1 0 0 0,0-1 0 0 0,0 1-1 0 0,0-1 1 0 0,0 1 0 0 0,-1 0 0 0 0,1-1-1 0 0,0 1 1 0 0,0-1 0 0 0,-1 1 0 0 0,1 0-15 0 0,-1-1 27 0 0,0 0 0 0 0,1 0 0 0 0,-1 1 0 0 0,0-1 0 0 0,1 0 0 0 0,-1 0 0 0 0,0 0 1 0 0,1 0-1 0 0,-1 0 0 0 0,1 0 0 0 0,0 0 0 0 0,-1 0 0 0 0,1 0 0 0 0,0 0 0 0 0,-1 0 1 0 0,1 0-1 0 0,0 0 0 0 0,0-1 0 0 0,0 1 0 0 0,0 0 0 0 0,0 0 0 0 0,0 0 0 0 0,0 0 1 0 0,1 0-1 0 0,-1 0 0 0 0,1-1-27 0 0,0-1 18 0 0,1 0 1 0 0,0 0-1 0 0,-1 1 1 0 0,2-1 0 0 0,-1 0-1 0 0,0 1 1 0 0,3-2-19 0 0,-3 2-18 0 0,0-1 1 0 0,0 1 0 0 0,0 0-1 0 0,0-1 1 0 0,0 1-1 0 0,0-1 1 0 0,0 0 0 0 0,-1 1-1 0 0,1-2 18 0 0,1-7-416 0 0,-3 9 272 0 0,0 0-1 0 0,1 0 0 0 0,0 0 0 0 0,-1 0 0 0 0,1 0 0 0 0,0 0 0 0 0,0 0 0 0 0,0 0 0 0 0,2-2 145 0 0,11-10-1072 0 0</inkml:trace>
  <inkml:trace contextRef="#ctx0" brushRef="#br0" timeOffset="88608.804">7054 2776 9072 0 0,'7'-5'960'0'0,"-6"5"-853"0"0,0-1 0 0 0,0 0-1 0 0,0 1 1 0 0,1-1 0 0 0,-1 1 0 0 0,0 0 0 0 0,1-1 0 0 0,-1 1 0 0 0,0 0 0 0 0,1 0 0 0 0,-1 0 0 0 0,0 0 0 0 0,1 0 0 0 0,-1 0 0 0 0,2 0-107 0 0,-3 0 68 0 0,1 0 0 0 0,0 0 1 0 0,0 1-1 0 0,-1-1 0 0 0,1 0 1 0 0,0 0-1 0 0,0-1 1 0 0,-1 1-1 0 0,1 0 0 0 0,0 0 1 0 0,0 0-1 0 0,-1 0 1 0 0,1-1-1 0 0,0 1-68 0 0,58-17 3823 0 0,0-3-2401 0 0,-48 16-1452 0 0,-1-1-1 0 0,0 0 1 0 0,5-5 30 0 0,-11 8 144 0 0,-1 0-1 0 0,1-1 1 0 0,-1 0 0 0 0,1 0-1 0 0,-1 0 1 0 0,0 0 0 0 0,0-1-1 0 0,-1 1 1 0 0,1-1-1 0 0,0-1-143 0 0,-2 4 17 0 0,-1-1 0 0 0,1 1 0 0 0,-1 0-1 0 0,1-1 1 0 0,-1 1 0 0 0,1-1-1 0 0,-1 1 1 0 0,0-1 0 0 0,0 1 0 0 0,0-1-1 0 0,0 0-16 0 0,0 1 0 0 0,0 0 0 0 0,0 0 0 0 0,0 0 0 0 0,0 0 0 0 0,0 0 0 0 0,0 0 0 0 0,0 0 0 0 0,0 1 0 0 0,0-1 0 0 0,0 0 0 0 0,-1 0 0 0 0,1 0 0 0 0,0 0 0 0 0,-1 0 0 0 0,1 1 0 0 0,-1-1 0 0 0,1 0 0 0 0,-1 0 0 0 0,1 1 0 0 0,-1-1 0 0 0,1 0 0 0 0,-1 1 0 0 0,0-1 0 0 0,1 1 0 0 0,-1-1 0 0 0,0 0 0 0 0,-2-1 0 0 0,1-1 14 0 0,0 1-1 0 0,-1 0 0 0 0,1 0 1 0 0,0 1-1 0 0,-1-1 0 0 0,1 0 1 0 0,-1 1-1 0 0,1-1 1 0 0,-1 1-1 0 0,1 0 0 0 0,-1 0 1 0 0,0 0-1 0 0,0 0 0 0 0,0 1 1 0 0,0-1-1 0 0,0 1 0 0 0,1-1 1 0 0,-1 1-1 0 0,-2 0-13 0 0,0 0-6 0 0,-1 0 0 0 0,1 1 0 0 0,0-1 0 0 0,0 1 0 0 0,-1 0 0 0 0,1 0 0 0 0,0 1 0 0 0,0 0 0 0 0,0-1 0 0 0,-1 2 6 0 0,-8 5 119 0 0,0 0 1 0 0,1 0 0 0 0,0 2-1 0 0,1-1 1 0 0,-8 9-120 0 0,17-15-22 0 0,-1 0-1 0 0,1 1 1 0 0,0-1-1 0 0,0 1 1 0 0,0 0 0 0 0,0 0-1 0 0,1 0 1 0 0,-1 0 0 0 0,1 1-1 0 0,0-1 1 0 0,1 1-1 0 0,-1-1 1 0 0,1 1 0 0 0,0-1-1 0 0,0 1 1 0 0,0 0 0 0 0,0 0-1 0 0,1-1 1 0 0,0 1-1 0 0,0 2 23 0 0,7 16-208 0 0,-6-20 227 0 0,1-1-1 0 0,-1 0 1 0 0,1 1-1 0 0,0-1 1 0 0,0 0-1 0 0,0 0 1 0 0,0 0-1 0 0,0 0 0 0 0,0 0 1 0 0,1 0-1 0 0,-1-1 1 0 0,1 1-1 0 0,-1-1 1 0 0,1 0-1 0 0,-1 1 1 0 0,1-1-1 0 0,0 0 0 0 0,0-1 1 0 0,-1 1-1 0 0,1 0 1 0 0,0-1-1 0 0,1 0-18 0 0,4 1 187 0 0,1 0-1 0 0,-1-1 1 0 0,0 0 0 0 0,1 0-1 0 0,-1-1 1 0 0,0 0-1 0 0,3-1-186 0 0,44-14-3108 0 0,-44 12-499 0 0,5 0-2637 0 0</inkml:trace>
  <inkml:trace contextRef="#ctx0" brushRef="#br0" timeOffset="88939.677">7562 2541 13736 0 0,'0'0'306'0'0,"-6"3"422"0"0,-19 5-349 0 0,-20 9 221 0 0,42-15-520 0 0,-1 0-1 0 0,0 0 0 0 0,1 1 1 0 0,-1-1-1 0 0,1 1 1 0 0,0 0-1 0 0,0 0 1 0 0,0 0-1 0 0,0 0 0 0 0,0 1-79 0 0,-13 15 388 0 0,12-14-208 0 0,0-1-1 0 0,0 1 1 0 0,1-1 0 0 0,-1 1-1 0 0,1 0 1 0 0,0 0 0 0 0,0 1-1 0 0,1-1 1 0 0,0 1 0 0 0,0-1-1 0 0,0 2-179 0 0,2-5-69 0 0,0 0-1 0 0,0 1 1 0 0,0-1-1 0 0,1 0 1 0 0,-1 1-1 0 0,1-1 1 0 0,-1 0-1 0 0,1 0 1 0 0,0 1-1 0 0,0-1 1 0 0,0 0-1 0 0,0 0 1 0 0,1 0-1 0 0,-1 0 1 0 0,0 0-1 0 0,1 0 1 0 0,-1-1-1 0 0,1 1 1 0 0,0 0-1 0 0,0 0 70 0 0,6 5 146 0 0,1 0 0 0 0,-1-1 0 0 0,9 5-146 0 0,-11-8 230 0 0,-1 1 24 0 0,1 0-1 0 0,-1-1 1 0 0,1 0-1 0 0,4 1-253 0 0,-8-4 154 0 0,3 16-525 0 0,-6-14 400 0 0,1 1 0 0 0,-2-1 0 0 0,1 1 0 0 0,0-1 0 0 0,0 0 0 0 0,-1 0 0 0 0,1 1 0 0 0,-1-1-1 0 0,0 0 1 0 0,0 0 0 0 0,0-1 0 0 0,1 1 0 0 0,-2 0 0 0 0,1-1 0 0 0,0 1 0 0 0,-1 0-29 0 0,-7 4-20 0 0,-1-1 0 0 0,1 0-1 0 0,-3 1 21 0 0,-1-1 31 0 0,7-1-214 0 0,-9 3 299 0 0,0-1 0 0 0,-7 2-116 0 0,16-6-669 0 0,1-1 1 0 0,0 0-1 0 0,-1 0 0 0 0,1 0 1 0 0,-2-1 668 0 0,1 0-5897 0 0</inkml:trace>
  <inkml:trace contextRef="#ctx0" brushRef="#br0" timeOffset="94235.5">7747 2575 6448 0 0,'0'0'297'0'0,"-2"-1"-9"0"0,-3-2-188 0 0,7-1-19 0 0,-1 4 285 0 0,-1 0 120 0 0,0 0 24 0 0,0 0 70 0 0,0 0 285 0 0,1-1 538 0 0,1-1-1144 0 0,-3 1 3418 0 0,0 1-3624 0 0,1 0 0 0 0,-1-1 0 0 0,1 1 0 0 0,-1 0 1 0 0,1 0-1 0 0,-1 0 0 0 0,1 0 0 0 0,-1 0 0 0 0,1 0 1 0 0,0 0-1 0 0,-1 0 0 0 0,1 1 0 0 0,-1-1 1 0 0,1 0-1 0 0,-1 0 0 0 0,1 0 0 0 0,-1 0 0 0 0,1 1 1 0 0,0-1-1 0 0,-1 0 0 0 0,1 0 0 0 0,-1 1 0 0 0,1-1 1 0 0,0 0-1 0 0,-1 1 0 0 0,1-1 0 0 0,0 0 0 0 0,0 1 1 0 0,-1-1-1 0 0,1 0 0 0 0,0 1 0 0 0,0-1 1 0 0,-1 1-1 0 0,1-1 0 0 0,0 0 0 0 0,0 1 0 0 0,0-1 1 0 0,0 1-1 0 0,0-1 0 0 0,0 1 0 0 0,0-1 0 0 0,0 1 1 0 0,0-1-1 0 0,0 1-53 0 0,-4 8 2 0 0,3-6 164 0 0,-1 0-1 0 0,0 0 1 0 0,0 0-1 0 0,0 0 1 0 0,0-1-1 0 0,-1 2-165 0 0,-8 9 430 0 0,-37 47-109 0 0,47-57-317 0 0,0-1-1 0 0,0 1 1 0 0,0-1-1 0 0,0 1 1 0 0,1-1-1 0 0,-1 1 1 0 0,1 0-1 0 0,-1-1 0 0 0,1 1 1 0 0,0 0-1 0 0,0-1 1 0 0,0 1-1 0 0,0 0 1 0 0,1-1-1 0 0,0 3-3 0 0,-1 22 124 0 0,0-25-132 0 0,0 1 0 0 0,-1-1 0 0 0,1 1 0 0 0,0-1 0 0 0,0 0 0 0 0,1 1 0 0 0,-1-1 0 0 0,0 1 0 0 0,1-1-1 0 0,-1 0 1 0 0,1 1 0 0 0,0-1 0 0 0,0 1 8 0 0,17 27 16 0 0,-14-24-23 0 0,1 0 7 0 0,-4-6 3 0 0,-1 0-1 0 0,0 1 1 0 0,1-1 0 0 0,-1 0-1 0 0,0 1 1 0 0,1-1-1 0 0,-1 0 1 0 0,0 1-1 0 0,0-1 1 0 0,0 0-1 0 0,1 1 1 0 0,-1-1-1 0 0,0 1 1 0 0,0-1-1 0 0,0 0 1 0 0,0 1-1 0 0,0-1 1 0 0,0 1-1 0 0,1-1 1 0 0,-1 1-1 0 0,0-1 1 0 0,0 1 0 0 0,0-1-1 0 0,-1 0 1 0 0,1 1-1 0 0,0-1 1 0 0,0 1-3 0 0,0-1 6 0 0,0 0 0 0 0,0 0 0 0 0,0 0 0 0 0,0 0 0 0 0,0 0 0 0 0,0 1 0 0 0,0-1 0 0 0,0 0 0 0 0,0 0 0 0 0,0 0 0 0 0,0 0 0 0 0,0 0 0 0 0,0 0 0 0 0,0 0 0 0 0,0 0 0 0 0,0 1 0 0 0,0-1 0 0 0,0 0 0 0 0,0 0 1 0 0,0 0-1 0 0,0 0 0 0 0,0 0 0 0 0,0 0 0 0 0,0 0 0 0 0,0 0 0 0 0,0 0 0 0 0,0 1 0 0 0,0-1 0 0 0,1 0 0 0 0,-1 0 0 0 0,0 0 0 0 0,0 0 0 0 0,0 0 0 0 0,0 0 0 0 0,0 0 0 0 0,0 0 0 0 0,0 0 0 0 0,0 0 0 0 0,0 0 0 0 0,0 0 0 0 0,1 0 1 0 0,-1 0-1 0 0,0 0 0 0 0,0 0 0 0 0,0 0 0 0 0,0 0 0 0 0,0 0 0 0 0,0 0 0 0 0,0 0 0 0 0,0 0 0 0 0,1 0 0 0 0,-1 0 0 0 0,0 0 0 0 0,0 0-6 0 0,10 2 69 0 0,0-1 0 0 0,1 0 0 0 0,-1-1 0 0 0,0 0 0 0 0,1-1 0 0 0,-1 0 0 0 0,0 0 0 0 0,0-1 0 0 0,0 0 0 0 0,0-1 0 0 0,0 0 0 0 0,2-2-69 0 0,-1 1-155 0 0,-1 0 0 0 0,0 0 1 0 0,0-1-1 0 0,0 0 0 0 0,0-1 0 0 0,-1 0 0 0 0,0 0 0 0 0,3-4 155 0 0,-6 4 2 0 0,0 0 0 0 0,1 0 0 0 0,3-8-2 0 0,-8 12-5 0 0,0 0 0 0 0,0-1 0 0 0,-1 1 0 0 0,0-1 0 0 0,1 1 0 0 0,-1-1 0 0 0,0 0 0 0 0,0 0-1 0 0,0 1 1 0 0,-1-1 0 0 0,1 0 0 0 0,-1 0 0 0 0,1 0 5 0 0,-1 2-4 0 0,0-1-1 0 0,0 1 0 0 0,0-1 0 0 0,1 1 1 0 0,-1 0-1 0 0,1-1 0 0 0,-1 1 0 0 0,1 0 1 0 0,0-1-1 0 0,-1 1 0 0 0,1 0 0 0 0,0 0 1 0 0,0 0-1 0 0,0 0 0 0 0,0 0 0 0 0,0-1 5 0 0,3-4 0 0 0,-4 5 2 0 0,1 0-1 0 0,-1 0 0 0 0,0 0 0 0 0,0 0 1 0 0,1 0-1 0 0,-1 0 0 0 0,0 0 0 0 0,0 0 1 0 0,0 0-1 0 0,0 0 0 0 0,0 0 0 0 0,0 0 1 0 0,-1 0-1 0 0,1 0 0 0 0,0 0 0 0 0,0 0 1 0 0,-1 0-1 0 0,1 0 0 0 0,0 0 0 0 0,-1 0 1 0 0,1 1-1 0 0,-1-1 0 0 0,0 0 0 0 0,1 0 1 0 0,-1 0-1 0 0,1 1 0 0 0,-1-1 0 0 0,0 0 1 0 0,0 1-1 0 0,0-1 0 0 0,1 0 0 0 0,-1 1-1 0 0,-1-1 19 0 0,0 0 1 0 0,1 1-1 0 0,-1-1 0 0 0,0 1 0 0 0,0-1 0 0 0,0 1 0 0 0,0 0 0 0 0,1 0 0 0 0,-1 0 0 0 0,0 0 0 0 0,0 0 0 0 0,0 0 0 0 0,0 0-19 0 0,-8 2 105 0 0,0 0-1 0 0,0 0 1 0 0,-8 3-105 0 0,16-4-8 0 0,0 1 0 0 0,1-1 1 0 0,-1 0-1 0 0,1 1 0 0 0,-1-1 1 0 0,1 1-1 0 0,-1 0 0 0 0,1-1 1 0 0,0 1-1 0 0,-1 1 8 0 0,-1 1-94 0 0,0 1 82 0 0,0 0 1 0 0,0-1-1 0 0,0 1 1 0 0,1 0-1 0 0,0 1 0 0 0,0-1 1 0 0,0 0-1 0 0,1 1 1 0 0,-1 3 11 0 0,1-5-11 0 0,1-1 1 0 0,-1 1-1 0 0,1-1 1 0 0,0 1-1 0 0,0-1 1 0 0,0 1-1 0 0,0-1 1 0 0,1 1 0 0 0,-1-1-1 0 0,1 0 1 0 0,0 1-1 0 0,0-1 1 0 0,1 0-1 0 0,-1 1 1 0 0,2 2 10 0 0,-1-4 59 0 0,0 0-1 0 0,0 0 1 0 0,0 0 0 0 0,1 0 0 0 0,-1 0 0 0 0,0 0 0 0 0,1-1 0 0 0,-1 1-1 0 0,1-1 1 0 0,0 0 0 0 0,-1 0 0 0 0,1 0 0 0 0,0 0 0 0 0,0 0 0 0 0,0-1-1 0 0,0 1 1 0 0,-1-1 0 0 0,1 0 0 0 0,0 1 0 0 0,0-2 0 0 0,0 1 0 0 0,0 0-1 0 0,2-1-58 0 0,2 1-90 0 0,0-2 0 0 0,0 1 0 0 0,0-1 0 0 0,0 0 0 0 0,0 0 0 0 0,-1-1 0 0 0,1 0 0 0 0,-1 0-1 0 0,2-1 91 0 0,0-1-298 0 0,0 0-1 0 0,0-1 1 0 0,0 1 0 0 0,-1-2-1 0 0,0 1 1 0 0,0-1-1 0 0,5-7 299 0 0,-9 11-325 0 0,-1 0 1 0 0,1-1-1 0 0,-1 1 0 0 0,0 0 0 0 0,0-1 1 0 0,-1 1-1 0 0,1-1 0 0 0,-1 1 0 0 0,0-1 0 0 0,1 0 1 0 0,-2 0-1 0 0,2-2 325 0 0,0-1-665 0 0,0 1 0 0 0,1-1-1 0 0,0 1 1 0 0,1-1 0 0 0,-1 1 0 0 0,1 0 0 0 0,0 1 0 0 0,3-4 665 0 0,4-6-971 0 0,-7 9 655 0 0,-4 6 373 0 0,0-1 0 0 0,0 1 0 0 0,0-1 0 0 0,0 1 0 0 0,1-1 0 0 0,-1 1 0 0 0,0-1 0 0 0,0 1 0 0 0,1-1 0 0 0,-1 1 0 0 0,0-1 0 0 0,1 1 0 0 0,-1 0 0 0 0,1-1 0 0 0,-1 1 0 0 0,0 0 0 0 0,1-1 0 0 0,-1 1 0 0 0,1 0 0 0 0,-1 0 0 0 0,1-1 0 0 0,-1 1 0 0 0,1 0 0 0 0,-1 0 0 0 0,1 0 0 0 0,-1 0 0 0 0,1 0-57 0 0,0 1 152 0 0,0 1 1 0 0,0-1 0 0 0,-1 1-1 0 0,1-1 1 0 0,0 1-1 0 0,-1 0 1 0 0,1-1 0 0 0,-1 1-1 0 0,1 0 1 0 0,-1 0 0 0 0,0 0-153 0 0,1 1 266 0 0,1 6 245 0 0,-1-1 0 0 0,0 1 0 0 0,0-1 0 0 0,0 2-511 0 0,-1-8 115 0 0,0 0 1 0 0,1 1-1 0 0,-1-1 1 0 0,1 0-1 0 0,-1 0 1 0 0,1 0-1 0 0,0 0 1 0 0,1 2-116 0 0,-1-3 65 0 0,0 1 1 0 0,-1-1 0 0 0,1 1 0 0 0,-1-1 0 0 0,1 1-1 0 0,-1-1 1 0 0,1 1 0 0 0,-1 0 0 0 0,0-1 0 0 0,0 1-1 0 0,1-1 1 0 0,-1 1 0 0 0,0 0 0 0 0,-1-1 0 0 0,1 2-66 0 0,0-1 44 0 0,-1-1 0 0 0,1 0 0 0 0,-1 0 0 0 0,1 0 0 0 0,0 0 0 0 0,-1 0 0 0 0,1 0 0 0 0,0 0 0 0 0,0 0 0 0 0,0 1 0 0 0,0-1 0 0 0,0 0 0 0 0,0 0 0 0 0,0 0 0 0 0,0 0 0 0 0,0 0 0 0 0,1 1 0 0 0,-1-1 0 0 0,0 0 0 0 0,1 0 0 0 0,-1 0 0 0 0,1 0 0 0 0,-1 0 0 0 0,1 0 0 0 0,-1 0 0 0 0,1 0 0 0 0,0 0-44 0 0,0 0 29 0 0,-1 0 1 0 0,0 0 0 0 0,1-1 0 0 0,-1 1 0 0 0,0 0 0 0 0,0 0 0 0 0,1-1-1 0 0,-1 1 1 0 0,0 0 0 0 0,0 0 0 0 0,0 0 0 0 0,0 0 0 0 0,0-1 0 0 0,0 1-1 0 0,0 0 1 0 0,-1 0 0 0 0,1 0 0 0 0,0-1 0 0 0,0 1 0 0 0,-1 0 0 0 0,1 0-30 0 0,-1 0 17 0 0,1 0 1 0 0,0 0-1 0 0,-1-1 1 0 0,1 1 0 0 0,0 0-1 0 0,0 0 1 0 0,0 0-1 0 0,0 0 1 0 0,-1-1 0 0 0,1 1-1 0 0,0 0 1 0 0,1 0-1 0 0,-1 0 1 0 0,0 0 0 0 0,0-1-1 0 0,0 1 1 0 0,0 0-1 0 0,1 0 1 0 0,-1 0 0 0 0,0 0-1 0 0,1-1 1 0 0,-1 1-1 0 0,1 0-17 0 0,5 12 582 0 0,-6-13-545 0 0,0 1 0 0 0,-1-1 1 0 0,1 1-1 0 0,0-1 0 0 0,0 1 1 0 0,-1-1-1 0 0,1 1 0 0 0,0-1 1 0 0,-1 0-1 0 0,1 1 0 0 0,0-1 1 0 0,-1 1-1 0 0,1-1 0 0 0,-1 0 1 0 0,1 1-1 0 0,-1-1 0 0 0,1 0 1 0 0,-1 0-1 0 0,1 1 0 0 0,-1-1-37 0 0,2 0 284 0 0,-1 0-267 0 0,1 1 0 0 0,-1-1 1 0 0,0 0-1 0 0,0 0 0 0 0,1 0 0 0 0,-1 1 1 0 0,0-1-1 0 0,0 0 0 0 0,1 0 1 0 0,-1 0-1 0 0,0 0 0 0 0,1 0 0 0 0,-1 0 1 0 0,0 0-1 0 0,1 0 0 0 0,-1 0 1 0 0,0 1-1 0 0,0-1 0 0 0,1-1 0 0 0,-1 1 1 0 0,0 0-1 0 0,1 0 0 0 0,-1 0 1 0 0,0 0-1 0 0,1 0 0 0 0,-1 0 0 0 0,0 0 1 0 0,1 0-1 0 0,-1 0 0 0 0,0-1 1 0 0,0 1-1 0 0,1 0 0 0 0,-1 0 0 0 0,0 0 1 0 0,0 0-1 0 0,1-1 0 0 0,-1 1 1 0 0,0 0-1 0 0,0 0 0 0 0,0-1 0 0 0,1 1 1 0 0,-1 0-1 0 0,0-1-17 0 0,1 0 26 0 0,-1-1 0 0 0,1 1 0 0 0,0-1 0 0 0,-1 1 0 0 0,1-1 0 0 0,-1 0 0 0 0,0 1 0 0 0,0-1 1 0 0,0 0-1 0 0,1 0 0 0 0,-1 1 0 0 0,-1-1 0 0 0,1 0 0 0 0,0 1 0 0 0,0-1 0 0 0,-1 0 0 0 0,1 1 0 0 0,-1-1 0 0 0,1 0 0 0 0,-1 1 0 0 0,0-1 0 0 0,1 1 0 0 0,-1-1 0 0 0,-1 1-26 0 0,2-1 2 0 0,-1 1 0 0 0,0-1 0 0 0,0 1 0 0 0,1 0 0 0 0,-1-1 0 0 0,0 0 0 0 0,1 1-1 0 0,0-1 1 0 0,-1 1 0 0 0,1-1 0 0 0,0 1 0 0 0,0-1 0 0 0,0 0 0 0 0,0 1 0 0 0,0-1 0 0 0,0 0-1 0 0,0 1 1 0 0,0-1 0 0 0,1 1 0 0 0,-1-1 0 0 0,1 0 0 0 0,-1 1 0 0 0,1-1 0 0 0,0 0-2 0 0,28-39-642 0 0,7-6 642 0 0,-35 46 0 0 0,1-1-1 0 0,-1 1 0 0 0,0 0 1 0 0,0-1-1 0 0,1 1 0 0 0,-1 0 1 0 0,1 0-1 0 0,-1 0 0 0 0,1 0 1 0 0,0 0-1 0 0,-1 0 0 0 0,1 1 1 0 0,0-1-1 0 0,-1 1 0 0 0,1-1 1 0 0,0 1-1 0 0,0-1 0 0 0,0 1 1 0 0,-1 0-1 0 0,1 0 0 0 0,0 0 1 0 0,0 0-1 0 0,0 0 0 0 0,0 0 1 0 0,-1 1 0 0 0,1-1 0 0 0,-1 0 0 0 0,0 1 0 0 0,1-1 0 0 0,-1 1 0 0 0,1 0 0 0 0,-1 0 0 0 0,0-1 0 0 0,1 1 0 0 0,-1 0 0 0 0,0 0 0 0 0,0 0 0 0 0,0 0 0 0 0,0 0 0 0 0,0 0 0 0 0,0 1 0 0 0,0-1 0 0 0,0 0 0 0 0,0 1 0 0 0,11 10 0 0 0,15 10 585 0 0,-26-22-565 0 0,0 1 0 0 0,0 0-1 0 0,0-1 1 0 0,-1 1 0 0 0,1 0-1 0 0,0 0 1 0 0,0-1 0 0 0,-1 1-1 0 0,1 0 1 0 0,-1 0 0 0 0,1 0-1 0 0,-1 0 1 0 0,1 0 0 0 0,-1 0-1 0 0,0 0 1 0 0,1 0-1 0 0,-1 0 1 0 0,0 0 0 0 0,0 0-1 0 0,1 0 1 0 0,-1 0 0 0 0,0 0-1 0 0,0 0 1 0 0,0 0 0 0 0,-1 0-1 0 0,1 1-19 0 0,-1 0 8 0 0,1-1 0 0 0,-1 0 0 0 0,0 1 0 0 0,1-1 0 0 0,-1 0 0 0 0,0 1 0 0 0,1-1 0 0 0,0 0 0 0 0,-1 1 0 0 0,1-1 0 0 0,0 2-8 0 0,0-2 2 0 0,0 0 1 0 0,0-1-1 0 0,1 1 0 0 0,-1 0 1 0 0,0 0-1 0 0,1-1 1 0 0,-1 1-1 0 0,1 0 0 0 0,-1 0 1 0 0,1-1-1 0 0,-1 1 1 0 0,1-1-1 0 0,-1 1 1 0 0,1 0-1 0 0,-1-1 0 0 0,1 1 1 0 0,0-1-1 0 0,-1 1 1 0 0,2-1-3 0 0,-1 1 0 0 0,-1-1 0 0 0,1 1 0 0 0,0-1 0 0 0,0 1 0 0 0,-1 0 0 0 0,1-1-1 0 0,0 1 1 0 0,-1 0 0 0 0,1 0 0 0 0,-1-1 0 0 0,1 1 0 0 0,-1 0 0 0 0,1 0 0 0 0,-1 0 0 0 0,0-1 0 0 0,1 1 0 0 0,-1 0 0 0 0,0 0 0 0 0,0 0 0 0 0,0 0 0 0 0,1 0 0 0 0,-1 0 0 0 0,0 0 0 0 0,0 0 0 0 0,0 0 0 0 0,0 0 0 0 0,-1-1 0 0 0,1 1 0 0 0,0 0 0 0 0,0 0 0 0 0,-1 0 0 0 0,1 0 0 0 0,0 0 0 0 0,-1 0 0 0 0,1-1 0 0 0,-1 1 0 0 0,1 0 0 0 0,-1 0-1 0 0,1 0 1 0 0,-1-1 0 0 0,1 1 0 0 0,-2 0 0 0 0,2-1-42 0 0,0 0 0 0 0,0 1-1 0 0,0-1 1 0 0,0 0-1 0 0,0 0 1 0 0,0 1 0 0 0,0-1-1 0 0,0 0 1 0 0,1 0-1 0 0,-1 0 1 0 0,0 1 0 0 0,0-1-1 0 0,0 0 1 0 0,0 0-1 0 0,0 0 1 0 0,0 1 0 0 0,0-1-1 0 0,0 0 1 0 0,1 0 0 0 0,-1 0-1 0 0,0 1 1 0 0,0-1-1 0 0,0 0 1 0 0,0 0 0 0 0,1 0-1 0 0,-1 0 1 0 0,0 0-1 0 0,0 0 1 0 0,0 1 0 0 0,1-1-1 0 0,-1 0 1 0 0,0 0-1 0 0,0 0 1 0 0,0 0 0 0 0,1 0-1 0 0,-1 0 1 0 0,0 0-1 0 0,0 0 1 0 0,1 0 0 0 0,-1 0-1 0 0,0 0 1 0 0,0 0 42 0 0,12 3-2405 0 0,-12-3 2585 0 0,10 0-1546 0 0</inkml:trace>
  <inkml:trace contextRef="#ctx0" brushRef="#br0" timeOffset="94716.333">8570 2488 13328 0 0,'-22'-2'1452'0'0,"22"3"-1422"0"0,0-1 1 0 0,0 0 0 0 0,0 0 0 0 0,0 1 0 0 0,0-1 0 0 0,0 0 0 0 0,0 1-1 0 0,0-1 1 0 0,0 0 0 0 0,0 0 0 0 0,0 1 0 0 0,0-1 0 0 0,0 0-1 0 0,0 0 1 0 0,0 1 0 0 0,0-1 0 0 0,1 0 0 0 0,-1 0 0 0 0,0 1 0 0 0,0-1-1 0 0,0 0 1 0 0,0 0 0 0 0,1 1 0 0 0,-1-1 0 0 0,0 0 0 0 0,0 0 0 0 0,0 0-1 0 0,1 0 1 0 0,-1 1 0 0 0,0-1 0 0 0,0 0 0 0 0,1 0 0 0 0,-1 0 0 0 0,0 0-31 0 0,1 1 111 0 0,0 0 1 0 0,0 0-1 0 0,0 0 1 0 0,0 0-1 0 0,0 0 1 0 0,0 0-1 0 0,-1 0 1 0 0,1 0-1 0 0,0 0 1 0 0,-1 0-1 0 0,1 1 1 0 0,-1-1-1 0 0,1 0 1 0 0,-1 0-1 0 0,0 1 1 0 0,1 0-112 0 0,-10 19 785 0 0,7-16-665 0 0,0-1 0 0 0,0 1 1 0 0,0 0-1 0 0,1 0 0 0 0,0 0-120 0 0,-10 34 370 0 0,8-29-359 0 0,0 1 1 0 0,0 1-1 0 0,0 3-11 0 0,3-12 0 0 0,-1 1 0 0 0,1-1-1 0 0,0 1 1 0 0,0 0 0 0 0,1-1-1 0 0,-1 1 1 0 0,1-1 0 0 0,0 1-1 0 0,0-1 1 0 0,0 1 0 0 0,0-1-1 0 0,2 3 1 0 0,-3-5 0 0 0,1 0 0 0 0,0 0 0 0 0,-1 0 0 0 0,1 0 0 0 0,0 0 0 0 0,0 0 0 0 0,0 0 0 0 0,0 0 0 0 0,0 0 0 0 0,0-1 0 0 0,0 1 0 0 0,0 0 0 0 0,0-1 0 0 0,0 1 0 0 0,0-1 0 0 0,0 1 0 0 0,1-1 0 0 0,-1 1 0 0 0,0-1 0 0 0,0 0 0 0 0,1 0 0 0 0,-1 1 0 0 0,0-1 0 0 0,0 0 0 0 0,1 0 0 0 0,1 0 0 0 0,2 0 125 0 0,0 1-1 0 0,0-1 0 0 0,0-1 0 0 0,0 1 0 0 0,0-1 0 0 0,0 1 1 0 0,0-2-1 0 0,0 1 0 0 0,0 0 0 0 0,-1-1 0 0 0,1 0 0 0 0,0 0 1 0 0,-1-1-125 0 0,5-1 76 0 0,0-2 0 0 0,-1 1 0 0 0,0-1 1 0 0,0 0-1 0 0,-1-1 0 0 0,1 0-76 0 0,54-63-33 0 0,-42 47-102 0 0,-2 8 67 0 0,-16 13 67 0 0,1 0-1 0 0,-1 1 0 0 0,0-1 1 0 0,1 0-1 0 0,-1-1 1 0 0,0 1-1 0 0,0 0 0 0 0,-1-1 1 0 0,1 1 1 0 0,-2 1 3 0 0,1 1 1 0 0,-1-1 0 0 0,0 1 0 0 0,0-1 0 0 0,0 1 0 0 0,0-1-1 0 0,0 1 1 0 0,1-1 0 0 0,-1 1 0 0 0,0-1 0 0 0,0 0-1 0 0,0 1 1 0 0,-1-1 0 0 0,1 1 0 0 0,0-1 0 0 0,0 1-1 0 0,0-1 1 0 0,0 1 0 0 0,0-1 0 0 0,-1 1 0 0 0,1 0 0 0 0,0-1-1 0 0,0 1 1 0 0,-1-1 0 0 0,1 1 0 0 0,0-1 0 0 0,-1 1-1 0 0,1 0 1 0 0,0-1 0 0 0,-1 1 0 0 0,1 0 0 0 0,-1-1-1 0 0,1 1 1 0 0,0 0 0 0 0,-1-1 0 0 0,1 1 0 0 0,-1 0-1 0 0,1 0 1 0 0,-1 0-4 0 0,1-1 21 0 0,-2 1-17 0 0,1-1 0 0 0,0 1 0 0 0,-1-1 0 0 0,1 1 0 0 0,0-1 1 0 0,-1 1-1 0 0,1 0 0 0 0,-1 0 0 0 0,1-1 0 0 0,0 1 0 0 0,-1 0 0 0 0,1 0 0 0 0,-1 0 0 0 0,1 1 0 0 0,0-1 0 0 0,-1 0 0 0 0,1 1 0 0 0,-1-1 1 0 0,1 0-1 0 0,0 1 0 0 0,-1 0 0 0 0,1-1 0 0 0,0 1 0 0 0,-1 0-4 0 0,-4 3-4 0 0,-1 1 0 0 0,2-1 0 0 0,-1 1 0 0 0,-2 2 4 0 0,-1 2 7 0 0,5-6-13 0 0,1 1 1 0 0,-1 0-1 0 0,1 0 0 0 0,0 0 0 0 0,1 0 0 0 0,-1 0 0 0 0,1 0 0 0 0,-1 1 1 0 0,1-1-1 0 0,0 1 0 0 0,0 2 6 0 0,-3 10-200 0 0,2-1 0 0 0,-2 13 200 0 0,4-27 6 0 0,1 0 0 0 0,0 0 0 0 0,0 0 0 0 0,0 0 0 0 0,0 0 0 0 0,0 0 0 0 0,1 0 0 0 0,-1 0 0 0 0,0 0 0 0 0,1 0 0 0 0,0 0 0 0 0,-1 0 0 0 0,1 0 0 0 0,0 0 0 0 0,0 0 0 0 0,0-1 0 0 0,0 1 0 0 0,0 0 0 0 0,1-1 0 0 0,-1 1 0 0 0,0-1 0 0 0,1 1 0 0 0,-1-1 0 0 0,1 0 0 0 0,0 0 0 0 0,-1 1 0 0 0,1-1 0 0 0,0 0 0 0 0,0-1 0 0 0,-1 1 0 0 0,1 0 0 0 0,0 0 0 0 0,1 0-6 0 0,6 1 40 0 0,0 1-1 0 0,0-2 1 0 0,0 1-1 0 0,0-1 1 0 0,1 0-1 0 0,7-1-39 0 0,35 1 84 0 0,-22 1-123 0 0,1-2-1 0 0,10-3 40 0 0,-22 4-67 0 0,-16 0-373 0 0,0-1 0 0 0,-1 0 1 0 0,1 0-1 0 0,0 0 0 0 0,0 0 0 0 0,-1 0 0 0 0,1-1 1 0 0,0 1-1 0 0,0-1 0 0 0,0 0 440 0 0,10-4-1566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5:58.2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 70 6848 0 0,'6'-1'622'0'0,"6"-6"-183"0"0,-11 7-360 0 0,-1 0-1 0 0,0 0 1 0 0,1 0 0 0 0,-1 0 0 0 0,1 0-1 0 0,-1 0 1 0 0,0-1 0 0 0,1 1-1 0 0,-1 0 1 0 0,0 0 0 0 0,1-1 0 0 0,-1 1-1 0 0,0 0 1 0 0,1-1 0 0 0,-1 1 0 0 0,0 0-1 0 0,0 0 1 0 0,1-1 0 0 0,-1 1-1 0 0,0-1 1 0 0,0 1 0 0 0,0 0 0 0 0,1-1-1 0 0,-1 1 1 0 0,0-1-79 0 0,0 1 12 0 0,0 0 0 0 0,0 0 1 0 0,-1 0-1 0 0,1 0 0 0 0,0 0 0 0 0,0 0 0 0 0,0 0 1 0 0,0 0-1 0 0,0 0 0 0 0,-1 0 0 0 0,1 0 0 0 0,0 0 1 0 0,0 0-1 0 0,0 0 0 0 0,0 0 0 0 0,0 0 0 0 0,0 0 1 0 0,-1 0-1 0 0,1 0 0 0 0,0 0 0 0 0,0 0 0 0 0,0 0 0 0 0,0-1 1 0 0,0 1-1 0 0,0 0 0 0 0,0 0 0 0 0,-1 0 0 0 0,1 0 1 0 0,0 0-1 0 0,0 0 0 0 0,0 0 0 0 0,0-1 0 0 0,0 1 1 0 0,0 0-1 0 0,0 0 0 0 0,0 0 0 0 0,0 0 0 0 0,0 0 1 0 0,0 0-1 0 0,0-1 0 0 0,0 1 0 0 0,0 0 0 0 0,0 0 1 0 0,0 0-1 0 0,0 0 0 0 0,0 0 0 0 0,0-1 0 0 0,0 1 1 0 0,0 0-1 0 0,0 0 0 0 0,0 0 0 0 0,0 0 0 0 0,0 0 1 0 0,0 0-1 0 0,0-1 0 0 0,0 1 0 0 0,0 0 0 0 0,1 0 0 0 0,-1 0 1 0 0,0 0-1 0 0,0 0 0 0 0,0 0 0 0 0,0 0 0 0 0,0 0 1 0 0,0-1-1 0 0,0 1-12 0 0,13-3 1268 0 0,-12 3-438 0 0,-1 0 30 0 0,1-1 1643 0 0,-2 3-1872 0 0,-2 5-537 0 0,-1 0-1 0 0,2 0 1 0 0,-1 1-1 0 0,1-1 1 0 0,0 1-1 0 0,0 7-93 0 0,-14 48 880 0 0,11-42-575 0 0,-2 0 0 0 0,-4 10-305 0 0,-8 23 124 0 0,-8 17 2 0 0,10-24-81 0 0,11-33 1 0 0,0 1-1 0 0,-2 12-45 0 0,-3 0 52 0 0,3-8-28 0 0,5-14-23 0 0,2-5-1 0 0,0 1 1 0 0,1 0 0 0 0,-1 0-1 0 0,1 0 1 0 0,-1 0 0 0 0,1 0-1 0 0,-1-1 1 0 0,1 1-1 0 0,-1 0 1 0 0,1 0 0 0 0,0 0-1 0 0,0 0 1 0 0,0 0 0 0 0,-1 0-1 0 0,1 1 1 0 0,0-1-1 0 0,0 0 27 0 0,0-1-106 0 0,0 0-65 0 0,9-11-336 0 0,1-7 140 0 0,-2 3-103 0 0,0 0 1 0 0,-1 0-1 0 0,-1 0 0 0 0,3-10 443 0 0,6-30-653 0 0,45-172-1532 0 0,-58 216 2110 0 0,2-6 81 0 0,0 1 0 0 0,1 0 0 0 0,2-5-6 0 0,-4 14-115 0 0,-3 6 214 0 0,0 0-1 0 0,0 0 0 0 0,1 0 1 0 0,-1 0-1 0 0,1 0 0 0 0,-1 0 1 0 0,1 1-1 0 0,-1-1 0 0 0,1 0 1 0 0,0 0-1 0 0,-1 0 0 0 0,1 1 1 0 0,0-1-1 0 0,-1 0 0 0 0,1 1 1 0 0,0-1-1 0 0,1 0-98 0 0,-1 0 83 0 0,-1 1 6 0 0,21 0 452 0 0,-18 1-538 0 0,-1 0-1 0 0,1 1 0 0 0,0-1 1 0 0,0 1-1 0 0,-1-1 0 0 0,1 1 1 0 0,-1 0-1 0 0,1 0 0 0 0,-1 0 1 0 0,0 0-1 0 0,0 1 0 0 0,0-1 1 0 0,0 1-1 0 0,0-1 1 0 0,1 3-3 0 0,10 11 512 0 0,17 16-175 0 0,-17-17-208 0 0,0-1 0 0 0,1-1 0 0 0,1 0 0 0 0,15 9-129 0 0,9 13 1370 0 0,-35-31-1345 0 0,0-1 0 0 0,0 2 0 0 0,0-1 0 0 0,-1 0 0 0 0,0 1 0 0 0,0 0 0 0 0,0-1 0 0 0,0 1 0 0 0,-1 0 0 0 0,0 1 0 0 0,0-1 0 0 0,0 2-25 0 0,-1-5-117 0 0,0 1 0 0 0,1-1 1 0 0,-1 0-1 0 0,1 1 0 0 0,0-1 1 0 0,-1 0-1 0 0,1 0 0 0 0,0 0 0 0 0,0 0 117 0 0,0 0-44 0 0,0-1-1 0 0,0 2 0 0 0,0-1 0 0 0,0 0 1 0 0,0 0-1 0 0,-1 0 0 0 0,1 1 0 0 0,-1-1 0 0 0,0 2 45 0 0,3 5 175 0 0,-2 0 0 0 0,0 1-1 0 0,0-1 1 0 0,0 1 0 0 0,-1-1-1 0 0,-1 1 1 0 0,0 7-175 0 0,0-15 18 0 0,0-1 1 0 0,0 1-1 0 0,-1-1 0 0 0,1 1 0 0 0,-1 0 0 0 0,1-1 1 0 0,-1 0-1 0 0,1 1 0 0 0,-1-1 0 0 0,0 1 0 0 0,0-1 1 0 0,1 0-1 0 0,-1 1 0 0 0,0-1 0 0 0,0 0 1 0 0,0 0-1 0 0,-1 0 0 0 0,1 0 0 0 0,0 0 0 0 0,0 0 1 0 0,-1 0-1 0 0,1 0 0 0 0,0 0 0 0 0,-1-1 0 0 0,1 1 1 0 0,-1 0-1 0 0,1-1 0 0 0,-1 1 0 0 0,1-1 1 0 0,-2 0-19 0 0,-7 3 189 0 0,0-2 1 0 0,0 1 0 0 0,-1-2-1 0 0,-5 1-189 0 0,3-1 256 0 0,0 1-90 0 0,-132 4 751 0 0,36-2-248 0 0,103-4-669 0 0,-3-1 344 0 0,8 2-4633 0 0,1 0 2721 0 0,0 0 66 0 0</inkml:trace>
  <inkml:trace contextRef="#ctx0" brushRef="#br0" timeOffset="1025.567">596 3 7400 0 0,'11'-2'333'0'0,"-9"1"0"0"0,-2 1-122 0 0,0 0 270 0 0,0 0 139 0 0,0 0 27 0 0,0 0-7 0 0,0 0-61 0 0,0 0-31 0 0,0 0-4 0 0,0 0-8 0 0,0 0-35 0 0,0 0-18 0 0,3 11 778 0 0,0-2-905 0 0,-1-1 0 0 0,0 1 0 0 0,1 4-356 0 0,2 14 848 0 0,2 3-266 0 0,-1 0 0 0 0,-2 1-1 0 0,1 19-581 0 0,-5-47 32 0 0,1 32 388 0 0,-1 0 0 0 0,-5 28-420 0 0,0 29 271 0 0,0 39-153 0 0,4-116-89 0 0,0 0 0 0 0,-1 0 0 0 0,-1 0 0 0 0,0 0-1 0 0,-3 7-28 0 0,5-12 58 0 0,2-7 11 0 0,2-8-88 0 0,2-15-241 0 0,0 0-1 0 0,-1 0 1 0 0,-1-1-1 0 0,0-18 261 0 0,1-8-2996 0 0,-1 22 1103 0 0</inkml:trace>
  <inkml:trace contextRef="#ctx0" brushRef="#br0" timeOffset="1332.32">659 117 8376 0 0,'9'-6'896'0'0,"-3"3"-880"0"0,-6 3 4 0 0,0-1-1 0 0,0 1 1 0 0,1 0 0 0 0,-1 0 0 0 0,0-1-1 0 0,0 1 1 0 0,0 0 0 0 0,0-1 0 0 0,0 1 0 0 0,0 0-1 0 0,0 0 1 0 0,0-1 0 0 0,0 1 0 0 0,0 0 0 0 0,0-1-1 0 0,0 1 1 0 0,0 0 0 0 0,0 0 0 0 0,0-1 0 0 0,0 1-1 0 0,0 0 1 0 0,-1 0 0 0 0,1-1 0 0 0,0 1 0 0 0,0 0-1 0 0,0 0 1 0 0,0-1 0 0 0,0 1-20 0 0,-2-6 706 0 0,4 5-462 0 0,1-1 0 0 0,-1 0 0 0 0,0 1 0 0 0,0-1 0 0 0,1 1 0 0 0,-1 0 0 0 0,1 0 0 0 0,-1 0 0 0 0,1 0 0 0 0,-1 0 0 0 0,1 0 0 0 0,2 1-244 0 0,8-4 596 0 0,-10 4-534 0 0,0 0 0 0 0,0 0 1 0 0,0 0-1 0 0,0 1 0 0 0,0-1 1 0 0,0 1-1 0 0,0 0 0 0 0,0 0 1 0 0,0 0-1 0 0,2 2-62 0 0,10 2 123 0 0,10 1 55 0 0,1 1 0 0 0,-1 1 0 0 0,5 4-178 0 0,-22-9 250 0 0,0 1 0 0 0,0 0 1 0 0,0 1-1 0 0,0 0 0 0 0,-1 0 0 0 0,1 1 0 0 0,-1 0 0 0 0,-1 0 0 0 0,1 1 0 0 0,-1 0 0 0 0,0 0-250 0 0,-5-5 69 0 0,0-1 0 0 0,0 1 0 0 0,-1 0 0 0 0,1 0-1 0 0,0 0 1 0 0,-1 0 0 0 0,1 0 0 0 0,-1 0-1 0 0,1 0 1 0 0,-1 0 0 0 0,0 0 0 0 0,0 0 0 0 0,0 0-1 0 0,0 0 1 0 0,-1 1 0 0 0,1-1 0 0 0,0 0 0 0 0,-1 0-1 0 0,0 0 1 0 0,1 0 0 0 0,-1-1 0 0 0,0 1-1 0 0,0 0 1 0 0,0 0 0 0 0,0 0 0 0 0,0-1 0 0 0,0 1-1 0 0,-1 0 1 0 0,1-1 0 0 0,-1 1-69 0 0,-2 3 112 0 0,0-1 0 0 0,0 0 0 0 0,0 1 0 0 0,-1-2 0 0 0,0 1 0 0 0,0 0 0 0 0,0-1 0 0 0,0 0 0 0 0,-1 0 0 0 0,1 0-112 0 0,-25 7 42 0 0,1-1 0 0 0,-2-1 0 0 0,1-1 0 0 0,-9-1-42 0 0,22-4-222 0 0,-1-1-1 0 0,1-1 0 0 0,-1 0 1 0 0,-9-3 222 0 0,18 1-518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6:01.5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75 12840 0 0,'0'0'289'0'0,"0"0"40"0"0,0 0 23 0 0,0 0-36 0 0,7 0 1778 0 0,31-1 2623 0 0,16-4-4717 0 0,-39 3 553 0 0,34-8 283 0 0,37-8-371 0 0,-76 17-465 0 0,0-1 0 0 0,-1-1 0 0 0,7-2 0 0 0,13-3 0 0 0,-3 2-1 0 0,-7 2-3 0 0,-1 0 1 0 0,0 2-1 0 0,1 0 0 0 0,0 0 4 0 0,-18 2-23 0 0,0 0-1 0 0,0 0 1 0 0,0 0-1 0 0,0 0 0 0 0,0 0 1 0 0,0 1-1 0 0,0-1 1 0 0,0 0-1 0 0,0 0 1 0 0,0 0-1 0 0,0 1 0 0 0,-1-1 1 0 0,1 1-1 0 0,0-1 24 0 0,0 0-44 0 0,-1 1-1 0 0,0-1 1 0 0,0 0-1 0 0,0 0 1 0 0,0 0 0 0 0,0 1-1 0 0,0-1 1 0 0,0 0-1 0 0,0 0 1 0 0,0 1-1 0 0,1-1 1 0 0,-1 0-1 0 0,0 0 1 0 0,0 0-1 0 0,0 1 1 0 0,0-1-1 0 0,0 0 1 0 0,-1 0 0 0 0,1 1-1 0 0,0-1 1 0 0,0 0-1 0 0,0 0 1 0 0,0 0-1 0 0,0 1 1 0 0,0-1-1 0 0,0 0 1 0 0,0 0-1 0 0,0 1 1 0 0,-1-1 0 0 0,1 0-1 0 0,0 0 1 0 0,0 0-1 0 0,0 0 45 0 0,-22 19-3435 0 0,15-14 2935 0 0,-5 3-3819 0 0,-1-2-1181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0:23.5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12 504 9472 0 0,'-8'2'432'0'0,"6"-2"-6"0"0,2 0-262 0 0,0 0-76 0 0,0 0-6 0 0,0 0-2 0 0,0 0 1 0 0,0 0 6 0 0,0 0 1 0 0,0 0 0 0 0,-2 5 206 0 0,3-4 2228 0 0,2-1-2360 0 0,0 0 1 0 0,-1-1 0 0 0,1 1-1 0 0,0-1 1 0 0,-1 0 0 0 0,1 0-1 0 0,-1 0 1 0 0,1 0 0 0 0,-1 0-1 0 0,1-1 1 0 0,-1 1 0 0 0,0-1-1 0 0,0 1 1 0 0,0-1-1 0 0,0 0 1 0 0,0 0 0 0 0,0 0-1 0 0,0 0 1 0 0,0 0 0 0 0,-1 0-1 0 0,1-1 1 0 0,-1 1 0 0 0,0-1-1 0 0,1-1-162 0 0,11-24 739 0 0,3-7-199 0 0,25-107 476 0 0,-1 7-535 0 0,-36 123-400 0 0,0 0-1 0 0,1 0 0 0 0,1-3-80 0 0,7-14 207 0 0,-10 22-91 0 0,0 0-1 0 0,1 0 1 0 0,0 1-1 0 0,0 0 0 0 0,1 0 1 0 0,-1 0-1 0 0,2 0-115 0 0,-6 6 75 0 0,3-2 22 0 0,10 7 1 0 0,-11-3-84 0 0,-1 0-1 0 0,1-1 1 0 0,-1 1 0 0 0,1 0 0 0 0,-1 0 0 0 0,1 0 0 0 0,-1 0 0 0 0,0 0-1 0 0,0 0 1 0 0,0 1 0 0 0,0-1 0 0 0,-1 0 0 0 0,1 1 0 0 0,0-1 0 0 0,-1 2-14 0 0,6 36 62 0 0,-3 16 118 0 0,-4 37-180 0 0,0-23 28 0 0,-5 76 187 0 0,6-145-212 0 0,-2 40 110 0 0,2 0 0 0 0,1 9-113 0 0,0-42 40 0 0,-1 0-1 0 0,-1 0 0 0 0,1 0 1 0 0,-2 6-40 0 0,-2 21 138 0 0,4-25-103 0 0,0-6-14 0 0,0 1 0 0 0,0 0 0 0 0,0-1 0 0 0,1 1-1 0 0,-1-1 1 0 0,2 4-21 0 0,-1 1 35 0 0,-1-8-186 0 0,0-1 1 0 0,0 1-1 0 0,0 0 0 0 0,0 0 0 0 0,0 0 0 0 0,0 0 0 0 0,1-1 0 0 0,-1 1 0 0 0,0 0 0 0 0,0 0 1 0 0,1-1-1 0 0,-1 1 0 0 0,0 0 0 0 0,1 0 0 0 0,-1-1 0 0 0,1 1 0 0 0,-1 0 0 0 0,1-1 0 0 0,-1 1 151 0 0,10-6-6253 0 0,-4-1 43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6:01.8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5528 0 0,'0'0'249'0'0,"0"0"-1"0"0,0 0 68 0 0,18 0 5607 0 0,-2 0-3579 0 0,-4 0-1353 0 0,0 0 0 0 0,-1 0 0 0 0,7-2-991 0 0,-14 1 115 0 0,0 1 0 0 0,0 1 0 0 0,1-1 0 0 0,-1 0 0 0 0,0 1 0 0 0,0 0 1 0 0,1 0-116 0 0,23 3 307 0 0,-8-3-172 0 0,-13 0-120 0 0,0-1-1 0 0,0 0 1 0 0,0 0-1 0 0,2-1-14 0 0,-5 1-2 0 0,-1 0-1 0 0,1 0 1 0 0,0 0-1 0 0,0 1 1 0 0,-1-1-1 0 0,2 1 3 0 0,16 2-57 0 0,36-3-1375 0 0,-50 0 936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6:04.0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80 6736 0 0,'12'-1'321'0'0,"-11"2"-170"0"0,1-1-1 0 0,-1 0 1 0 0,0 0 0 0 0,1 0-1 0 0,-1-1 1 0 0,0 1-1 0 0,1 0 1 0 0,-1 0-1 0 0,0-1 1 0 0,0 1 0 0 0,1 0-1 0 0,-1-1 1 0 0,0 0-1 0 0,0 1 1 0 0,1-1-1 0 0,-1 0 1 0 0,1 0-151 0 0,-1 0 751 0 0,3-2 496 0 0,-4 2-1122 0 0,0 1 1 0 0,0 0 0 0 0,1 0-1 0 0,-1 0 1 0 0,0 0-1 0 0,1 0 1 0 0,-1 0 0 0 0,0-1-1 0 0,0 1 1 0 0,1 0 0 0 0,-1 0-1 0 0,0 0 1 0 0,0-1 0 0 0,0 1-1 0 0,1 0 1 0 0,-1 0-1 0 0,0-1 1 0 0,0 1 0 0 0,0 0-1 0 0,0-1 1 0 0,1 1 0 0 0,-1 0-1 0 0,0 0 1 0 0,0-1 0 0 0,0 1-126 0 0,0-1 162 0 0,0 0 1 0 0,0 0 0 0 0,-1 0 0 0 0,1 0 0 0 0,0 0 0 0 0,-1 0 0 0 0,1 0 0 0 0,0 0 0 0 0,-1 0 0 0 0,1 0 0 0 0,-1 0 0 0 0,1 0 0 0 0,-1 1 0 0 0,0-1 0 0 0,1 0 0 0 0,-1 0 0 0 0,0 1 0 0 0,0-1 0 0 0,1 0-1 0 0,-1 1 1 0 0,0-1 0 0 0,0 0 0 0 0,0 1 0 0 0,0 0 0 0 0,0-1 0 0 0,-1 0-163 0 0,-3-1 110 0 0,-1 0 0 0 0,0 1 1 0 0,0 0-1 0 0,-3-1-110 0 0,-1 0 446 0 0,7 2-403 0 0,1 0-1 0 0,-1 0 1 0 0,1 0-1 0 0,0 0 0 0 0,-1 1 1 0 0,1-1-1 0 0,0 1 1 0 0,-1-1-1 0 0,1 1-42 0 0,-18 3 216 0 0,13-4-169 0 0,0 1 1 0 0,1 0 0 0 0,-1 0-1 0 0,0 1 1 0 0,0 0 0 0 0,1 0-1 0 0,-1 1 1 0 0,1-1 0 0 0,0 1-1 0 0,0 1 1 0 0,0-1-1 0 0,0 1 1 0 0,0 0 0 0 0,1 1-1 0 0,-3 1-47 0 0,4-1 21 0 0,0-1 0 0 0,-1 1 0 0 0,2 0-1 0 0,-1 1 1 0 0,0-1 0 0 0,1 0-1 0 0,0 1 1 0 0,0 0 0 0 0,1 0 0 0 0,0 0-21 0 0,1-3-14 0 0,0 0 1 0 0,0 0-1 0 0,0 0 1 0 0,0 0-1 0 0,1 0 1 0 0,-1 0 0 0 0,1 0-1 0 0,0 0 1 0 0,0 0-1 0 0,0 0 1 0 0,1 0 0 0 0,-1 0-1 0 0,1 0 1 0 0,-1 0-1 0 0,1 0 1 0 0,0 0-1 0 0,0 0 1 0 0,1 0 0 0 0,-1-1-1 0 0,0 1 1 0 0,1 0-1 0 0,0 0 14 0 0,3 2 0 0 0,-4-4 0 0 0,0-1 0 0 0,-1 1 0 0 0,1-1 0 0 0,0 1 0 0 0,0-1 0 0 0,-1 0 0 0 0,1 1 0 0 0,0-1 0 0 0,0 0 0 0 0,0 0 0 0 0,0 0 0 0 0,-1 1 0 0 0,1-1 0 0 0,0 0 0 0 0,0 0 0 0 0,0 0 0 0 0,0 0 0 0 0,0-1 0 0 0,0 1 0 0 0,-1 0 0 0 0,1 0 0 0 0,0 0 0 0 0,2-1 0 0 0,4 1 7 0 0,-1-1-1 0 0,1 0 0 0 0,0-1 1 0 0,-1 1-1 0 0,0-1 0 0 0,1 0 0 0 0,-1-1 1 0 0,0 1-1 0 0,0-1 0 0 0,0 0 1 0 0,-1-1-1 0 0,1 0 0 0 0,-1 0 0 0 0,1 0-6 0 0,14-13-1 0 0,-2-1-1 0 0,0 0 0 0 0,1-2 2 0 0,-8 7-79 0 0,-5 5 168 0 0,1 0 1 0 0,-2-1-1 0 0,4-4-89 0 0,-4 4 3 0 0,0 0-1 0 0,1 1 1 0 0,4-5-3 0 0,-9 12 2 0 0,0 0 1 0 0,1 0-1 0 0,-1 0 0 0 0,0 0 0 0 0,1 0 0 0 0,-1 1 0 0 0,1-1 1 0 0,-1 0-1 0 0,0 1 0 0 0,1-1 0 0 0,0 1-2 0 0,11-7-29 0 0,-12 6-63 0 0,-1 1-11 0 0,0 0 38 0 0,0 0 150 0 0,0 0 22 0 0,0 0-47 0 0,0 0-147 0 0,0 0-19 0 0,12 28 8 0 0,-11-19 148 0 0,-1 0 0 0 0,0-1 0 0 0,0 1-1 0 0,-1 0 1 0 0,0-1 0 0 0,-1 4-50 0 0,-1 10-185 0 0,-16 99 439 0 0,3-18-228 0 0,-5 19 94 0 0,19-108-102 0 0,1 0 1 0 0,0 1-1 0 0,1-1 0 0 0,0 0 1 0 0,1 0-1 0 0,3 13-18 0 0,-2-20-1 0 0,0 0-1 0 0,1 0 0 0 0,0-1 0 0 0,0 1 0 0 0,1-1 1 0 0,0 1-1 0 0,0-1 0 0 0,0 0 0 0 0,3 3 2 0 0,-3-6 30 0 0,-1 1 0 0 0,1-1-1 0 0,0 0 1 0 0,0 0-1 0 0,0 0 1 0 0,0 0 0 0 0,1-1-1 0 0,-1 1 1 0 0,0-1-1 0 0,5 1-29 0 0,-8-3 1 0 0,1 1 1 0 0,-1 0-1 0 0,1-1 0 0 0,0 0 0 0 0,-1 1 0 0 0,1-1 0 0 0,0 0 0 0 0,-1 0 1 0 0,1 0-1 0 0,0 0 0 0 0,-1 0 0 0 0,1-1 0 0 0,0 1 0 0 0,-1 0 0 0 0,1-1 1 0 0,0 1-1 0 0,-1-1 0 0 0,1 0 0 0 0,-1 1 0 0 0,1-1 0 0 0,0-1-1 0 0,3 0 9 0 0,-1-1-1 0 0,-1 0 0 0 0,1 0 1 0 0,0 0-1 0 0,-1 0 0 0 0,1-1 1 0 0,-1 0-1 0 0,0 1 0 0 0,0-1 1 0 0,0 0-1 0 0,-1-1 1 0 0,0 1-1 0 0,1 0 0 0 0,-1-1 1 0 0,-1 1-1 0 0,1-1 0 0 0,-1 1 1 0 0,0-1-1 0 0,0 0 0 0 0,0 0 1 0 0,0 1-1 0 0,-1-1 0 0 0,0-1-8 0 0,0-1 15 0 0,0 0 0 0 0,-1 0 0 0 0,0 0 0 0 0,0 0 0 0 0,0 0 0 0 0,-1 0 0 0 0,0 0 0 0 0,0 0 0 0 0,-3-3-15 0 0,4 7 0 0 0,-1-1 1 0 0,0 1-1 0 0,0 0 1 0 0,-1 0-1 0 0,1 0 1 0 0,-1 1-1 0 0,1-1 1 0 0,-1 0-1 0 0,0 1 1 0 0,0 0-1 0 0,0 0 1 0 0,0-1-1 0 0,0 2 1 0 0,-1-1-1 0 0,1 0 1 0 0,-1 1-1 0 0,1 0 1 0 0,-1-1-1 0 0,0 1 0 0 0,-44-9-48 0 0,-37-4 48 0 0,63 11-94 0 0,15 1 367 0 0,1 1-1595 0 0,3 0-4961 0 0,3 1-122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6:13.2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262 31 5528 0 0,'0'0'422'0'0,"-9"-7"1713"0"0,6 6 1530 0 0,3 1-3019 0 0,0 0-36 0 0,0 0 0 0 0,0 0 32 0 0,0 0 20 0 0,0 0 2 0 0,0 0-36 0 0,0 0-150 0 0,0 0-59 0 0,4 15 651 0 0,-3-6-729 0 0,1 0-1 0 0,-2 0 1 0 0,1 0-1 0 0,-1 3-340 0 0,0-2 143 0 0,0-1-1 0 0,1 0 1 0 0,0 0-1 0 0,1 4-142 0 0,6 24 595 0 0,2 38-595 0 0,-2-15 261 0 0,-8-59-260 0 0,5 36 254 0 0,1 0-1 0 0,2-1 1 0 0,2 0-1 0 0,10 25-254 0 0,-17-54-14 0 0,0-1 1 0 0,1 1-1 0 0,0-1 0 0 0,0 0 1 0 0,0 0-1 0 0,1-1 1 0 0,5 6 13 0 0,-7-8 18 0 0,-1-1 1 0 0,1 1 0 0 0,0-1 0 0 0,0 0 0 0 0,0 0-1 0 0,0 0 1 0 0,0 0 0 0 0,1-1 0 0 0,-1 1 0 0 0,1-1-1 0 0,-1 0 1 0 0,1 0 0 0 0,-1 0 0 0 0,1 0 0 0 0,0-1-1 0 0,1 1-18 0 0,5-2 119 0 0,-3-4-107 0 0,-6 5-89 0 0,0-1-59 0 0,-1 1 130 0 0,2-2-195 0 0,-1 1 1 0 0,-1 0 0 0 0,1 0 0 0 0,0 0-1 0 0,0 0 1 0 0,0-1 0 0 0,0 1 0 0 0,-1 0-1 0 0,1-1 1 0 0,-1 1 0 0 0,1 0-1 0 0,-1-1 1 0 0,1 1 0 0 0,-1-1 0 0 0,0 1-1 0 0,0-1 1 0 0,0 0 200 0 0,-3-5-6810 0 0</inkml:trace>
  <inkml:trace contextRef="#ctx0" brushRef="#br0" timeOffset="463.832">1 238 2760 0 0,'0'0'125'0'0,"0"0"254"0"0,0 0 980 0 0,0 0 428 0 0,0 0 91 0 0,0 0-193 0 0,0 1-1547 0 0,0-1-1 0 0,0 0 1 0 0,0 1-1 0 0,1-1 1 0 0,-1 1-1 0 0,0-1 1 0 0,1 0-1 0 0,-1 1 1 0 0,0-1 0 0 0,1 0-1 0 0,-1 0 1 0 0,0 1-1 0 0,1-1 1 0 0,-1 0-1 0 0,1 0 1 0 0,-1 1-1 0 0,0-1 1 0 0,1 0-138 0 0,1 0 164 0 0,0-1 0 0 0,0 1 0 0 0,1 0 0 0 0,-1-1 0 0 0,0 0 0 0 0,0 1 1 0 0,0-1-1 0 0,0 0 0 0 0,0 0 0 0 0,-1 0 0 0 0,1-1 0 0 0,0 1 0 0 0,0 0 0 0 0,-1-1 0 0 0,2 0-164 0 0,25-29 1223 0 0,-14 13-631 0 0,5-4-199 0 0,-1 0 0 0 0,-2-2-1 0 0,1-2-392 0 0,-13 21 77 0 0,0 0 0 0 0,0 0-1 0 0,0 0 1 0 0,5-3-77 0 0,9-11 261 0 0,-15 16-181 0 0,1 0-1 0 0,-1 0 1 0 0,1 0-1 0 0,0 0 1 0 0,-1 1-1 0 0,1-1 1 0 0,1 1-1 0 0,1-1-79 0 0,9-5 339 0 0,-14 7-314 0 0,1 1 0 0 0,-1-1-1 0 0,0 0 1 0 0,0 1 0 0 0,1-1-1 0 0,-1 1 1 0 0,0 0 0 0 0,1-1 0 0 0,-1 1-1 0 0,1 0 1 0 0,-1 0 0 0 0,0 0-1 0 0,1 0 1 0 0,-1 0 0 0 0,0 0 0 0 0,1 0-1 0 0,-1 1 1 0 0,1-1 0 0 0,-1 0-1 0 0,0 1 1 0 0,1-1 0 0 0,-1 1 0 0 0,0 0-1 0 0,0-1 1 0 0,0 1 0 0 0,1 0 0 0 0,-1 0-1 0 0,0 0 1 0 0,0-1 0 0 0,0 1-1 0 0,0 0 1 0 0,0 0 0 0 0,0 1 0 0 0,-1-1-1 0 0,1 0 1 0 0,0 0 0 0 0,0 1-25 0 0,3 1 36 0 0,0 1 0 0 0,0-1 0 0 0,0 0 0 0 0,0 0 1 0 0,1 0-1 0 0,0-1 0 0 0,2 2-36 0 0,55 27 393 0 0,-36-18-239 0 0,-19-9-28 0 0,-7-3-121 0 0,1 0 1 0 0,-1-1-1 0 0,1 1 0 0 0,-1-1 0 0 0,1 1 1 0 0,-1-1-1 0 0,1 1 0 0 0,0-1 0 0 0,-1 0 0 0 0,1 1 1 0 0,-1-1-1 0 0,1 0 0 0 0,0 1 0 0 0,0-1 1 0 0,-1 0-1 0 0,1 0 0 0 0,0 0 0 0 0,-1 1 1 0 0,1-1-1 0 0,0 0 0 0 0,0 0 0 0 0,-1 0 0 0 0,1 0 1 0 0,1-1-6 0 0,23 4-2180 0 0,-25-3 594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6:23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0 2304 0 0,'0'0'600'0'0,"0"0"1680"0"0,0 0 736 0 0,0 0 148 0 0,0 0-327 0 0,-1 8-828 0 0,-7 15-1242 0 0,1 1 0 0 0,1-1-1 0 0,2 1 1 0 0,0 0 0 0 0,0 20-767 0 0,3-34 222 0 0,-1 4 167 0 0,1-5-209 0 0,0 1-1 0 0,1 0 0 0 0,0 0 1 0 0,0 3-180 0 0,3 10 69 0 0,-2-6-56 0 0,1 0-1 0 0,1 0 0 0 0,4 12-12 0 0,-6-22 37 0 0,1 0 1 0 0,-2 0-1 0 0,1 0 0 0 0,-1 0 0 0 0,0 0 0 0 0,0 3-37 0 0,-1 5 231 0 0,1-14-456 0 0,0 1 1 0 0,0 0 0 0 0,0 0-1 0 0,0 0 1 0 0,0-1 0 0 0,-1 1 0 0 0,1 0-1 0 0,-1 0 1 0 0,0-1 0 0 0,1 1-1 0 0,-1 0 1 0 0,0-1 0 0 0,0 1 224 0 0,-5 5-6921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6:23.6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74 13824 0 0,'0'0'629'0'0,"0"0"-12"0"0,6-1-310 0 0,46-6 1608 0 0,-1 2 0 0 0,12 2-1915 0 0,-35 1 113 0 0,0-1 0 0 0,24-5-113 0 0,7-1 921 0 0,120-19-4 0 0,-101 21-666 0 0,-44 6-2990 0 0,-34 1 1227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6:24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78 7368 0 0,'0'0'333'0'0,"0"0"0"0"0,1 1-213 0 0,50 18 6087 0 0,25 14-3745 0 0,-49-20-1497 0 0,-1 0 0 0 0,2 4-965 0 0,-19-12 201 0 0,-1 1 0 0 0,1 1 1 0 0,-2-1-1 0 0,1 2 0 0 0,-1-1 1 0 0,0 1-1 0 0,6 8-201 0 0,-5-4 211 0 0,0 1-1 0 0,-1-1 1 0 0,0 2-1 0 0,-1-1 1 0 0,0 1-1 0 0,0 4-210 0 0,-4-10 5 0 0,0 0 0 0 0,0 1 0 0 0,0 0 0 0 0,-1-1 0 0 0,-1 1 0 0 0,1 0 0 0 0,-1 0 0 0 0,-1-1 0 0 0,0 1-1 0 0,0 0 1 0 0,-1 2-5 0 0,0-6 13 0 0,1-1 0 0 0,-1 0 1 0 0,0 1-1 0 0,0-1 0 0 0,0 0 0 0 0,-1 0 0 0 0,1 0 0 0 0,-1-1 0 0 0,0 1 0 0 0,0 0 0 0 0,0-1 0 0 0,-1 0 0 0 0,-1 1-13 0 0,3-2 5 0 0,-1 0-1 0 0,0 0 0 0 0,0 0 1 0 0,0 0-1 0 0,0 0 1 0 0,0-1-1 0 0,0 1 0 0 0,-1-1 1 0 0,1 0-1 0 0,0 0 1 0 0,-1-1-1 0 0,1 1 1 0 0,-1 0-1 0 0,1-1 0 0 0,-1 0 1 0 0,1 0-1 0 0,-1 0 1 0 0,0-1-5 0 0,2 1 35 0 0,0 0 1 0 0,0 0-1 0 0,0-1 1 0 0,0 1-1 0 0,0-1 1 0 0,1 1-1 0 0,-1-1 1 0 0,0 0-1 0 0,0 0 1 0 0,0 0-1 0 0,1 0 1 0 0,-1 0-1 0 0,0 0 1 0 0,1 0 0 0 0,-1 0-1 0 0,1-1 1 0 0,0 1-1 0 0,-1-1 1 0 0,1 1-1 0 0,0-1 1 0 0,0 1-1 0 0,0-1 1 0 0,0 0-1 0 0,0 1 1 0 0,0-1-1 0 0,1 0 1 0 0,-1 0-1 0 0,0 0 1 0 0,1 0-1 0 0,-1 0 1 0 0,1 0-1 0 0,0 0 1 0 0,0 0 0 0 0,0 0-1 0 0,0 0 1 0 0,0 1-1 0 0,0-1 1 0 0,0 0-1 0 0,1 0 1 0 0,-1 0-1 0 0,1 0 1 0 0,-1 0-1 0 0,1 0 1 0 0,0 0-1 0 0,0-1-35 0 0,17-36-176 0 0,2 0 0 0 0,8-9 176 0 0,3 1-5 0 0,2 2 0 0 0,18-18 5 0 0,-32 41 123 0 0,1 0 0 0 0,1 1 1 0 0,1 1-1 0 0,8-4-123 0 0,-11 6-202 0 0,-15 15 139 0 0,-1-1 1 0 0,1 0-1 0 0,0 1 1 0 0,0 0-1 0 0,2-1 63 0 0,2-2-109 0 0,-8 3-138 0 0,-1 1-37 0 0,2-2-190 0 0,0 3-5491 0 0,-1 1-859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6:05.2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212 0 6912 0 0,'0'0'528'0'0,"0"0"-191"0"0,0 0 464 0 0,0 0 242 0 0,0 0 49 0 0,0 0-89 0 0,0 0-419 0 0,0 0-186 0 0,0 0-40 0 0,0 0 28 0 0,0 0 146 0 0,-6 4 1480 0 0,-3 12-1681 0 0,1 1 1 0 0,0 1-1 0 0,2-1 0 0 0,-2 6-331 0 0,2-4 185 0 0,0-1 0 0 0,-2 0 0 0 0,0-1 0 0 0,-2 3-185 0 0,1-4 106 0 0,1 0 0 0 0,1 0 0 0 0,1 1 0 0 0,0 2-106 0 0,-12 30 316 0 0,-25 41 218 0 0,18-42-232 0 0,22-39-240 0 0,0 8 274 0 0,2-15-266 0 0,13-19 90 0 0,3-11-320 0 0,-2 0 0 0 0,5-18 160 0 0,-8 18-300 0 0,2 0 0 0 0,15-25 300 0 0,-6 9-201 0 0,-15 31 136 0 0,0 0 0 0 0,1 0 0 0 0,1 0 65 0 0,46-82-86 0 0,-53 93 74 0 0,7-5-30 0 0,-1 4 42 0 0,-1 5 0 0 0,0 3-2 0 0,0 0-1 0 0,-1 1 0 0 0,0-1 0 0 0,0 1 1 0 0,-1 0-1 0 0,0 0 0 0 0,0 0 0 0 0,0 1 3 0 0,8 16-46 0 0,6 17 46 0 0,-8-17 4 0 0,9 15-4 0 0,6 8 98 0 0,0 8-98 0 0,-15-35 30 0 0,-8-13-37 0 0,14 23 89 0 0,-12-23-29 0 0,-3-4 14 0 0,0 2 13 0 0,0-3 8 0 0,-1 0-57 0 0,0 0 0 0 0,1 0 0 0 0,-1-1-1 0 0,0 1 1 0 0,1 0 0 0 0,-1 0 0 0 0,0 0 0 0 0,0-1-1 0 0,0 1 1 0 0,0 0 0 0 0,0 0 0 0 0,0 0 0 0 0,0 0-1 0 0,0 0 1 0 0,0-1 0 0 0,0 1 0 0 0,0 0 0 0 0,0 0 0 0 0,-1 0-1 0 0,1 0 1 0 0,0-1 0 0 0,-1 1 0 0 0,1 0 0 0 0,-1 0-31 0 0,0 1 55 0 0,0-1-1 0 0,0 0 1 0 0,-1 1 0 0 0,1-1 0 0 0,-1 0 0 0 0,1 0 0 0 0,-1 0 0 0 0,0 0 0 0 0,1 0 0 0 0,-1 0 0 0 0,0 0-55 0 0,-8 3 238 0 0,1-1 1 0 0,-1 0-1 0 0,0-1 1 0 0,-2 0-239 0 0,5 0 171 0 0,-41 6-40 0 0,-1-3 0 0 0,1-1-1 0 0,-35-3-130 0 0,77 0 0 0 0,0-1 0 0 0,0-1 0 0 0,0 1 0 0 0,0-1 0 0 0,0 0 0 0 0,-5-2 0 0 0,11 3-26 0 0,0-1-1 0 0,-1 1 0 0 0,1 0 0 0 0,-1 0 0 0 0,1-1 1 0 0,0 1-1 0 0,-1 0 0 0 0,1-1 0 0 0,0 1 0 0 0,0 0 1 0 0,-1-1-1 0 0,1 1 0 0 0,0-1 0 0 0,0 1 0 0 0,-1 0 1 0 0,1-1-1 0 0,0 1 0 0 0,0-1 0 0 0,0 1 0 0 0,0-1 1 0 0,0 1-1 0 0,0 0 0 0 0,0-1 0 0 0,0 1 1 0 0,0-1-1 0 0,0 1 0 0 0,0-1 0 0 0,0 1 0 0 0,0-1 1 0 0,0 1-1 0 0,0-1 0 0 0,0 1 0 0 0,0 0 0 0 0,1-1 1 0 0,-1 1-1 0 0,0-1 0 0 0,0 1 27 0 0,1-1-174 0 0,-2-2-148 0 0,3-6-5672 0 0,6 3-300 0 0</inkml:trace>
  <inkml:trace contextRef="#ctx0" brushRef="#br0" timeOffset="1090.596">637 45 1840 0 0,'0'0'320'0'0,"0"0"672"0"0,0 0 295 0 0,0 0 59 0 0,0 0-78 0 0,0 0-380 0 0,0 0-168 0 0,0 0-31 0 0,0 0-17 0 0,0 0-41 0 0,0 0-20 0 0,0 0-3 0 0,0 0-496 0 0,1 0 1 0 0,-1-1 0 0 0,1 1 0 0 0,-1 0 0 0 0,1 0 0 0 0,-1 0-1 0 0,1 0 1 0 0,-1 0 0 0 0,1 0 0 0 0,-1 0 0 0 0,1 0-1 0 0,-1 0 1 0 0,1 0 0 0 0,-1 0 0 0 0,1 0 0 0 0,-1 0-1 0 0,1 0 1 0 0,0 0-113 0 0,1 8 235 0 0,1 0-1 0 0,-1 0 1 0 0,0 0 0 0 0,-1 0-1 0 0,0 0 1 0 0,0 5-235 0 0,0 55 1296 0 0,0-7-527 0 0,1-33-445 0 0,-1 0 0 0 0,-2 0 0 0 0,0 0 0 0 0,-3 5-324 0 0,-3 45 249 0 0,6-66-212 0 0,-3 93 416 0 0,10-31-240 0 0,-6-73-499 0 0,0-1-85 0 0,0-1 241 0 0,1 0 1 0 0,-1 0-1 0 0,1-1 0 0 0,-1 1 0 0 0,0 0 0 0 0,1 0 1 0 0,-1-1-1 0 0,0 1 0 0 0,0 0 0 0 0,0 0 1 0 0,0-1-1 0 0,0 1 130 0 0,0-30-2637 0 0,0 13-2815 0 0</inkml:trace>
  <inkml:trace contextRef="#ctx0" brushRef="#br0" timeOffset="1435.017">652 159 5064 0 0,'-3'-11'1212'0'0,"1"1"0"0"0,0-1 0 0 0,1-1 0 0 0,1-2-1212 0 0,0 12 161 0 0,0 0 0 0 0,1 0 0 0 0,-1 0-1 0 0,1 0 1 0 0,0 0 0 0 0,0 0 0 0 0,0 0 0 0 0,0 1 0 0 0,0-1 0 0 0,0 0 0 0 0,0 1 0 0 0,0-1 0 0 0,1 1 0 0 0,-1-1 0 0 0,1 1 0 0 0,-1-1 0 0 0,1 1-161 0 0,28-21 1398 0 0,-23 19-1191 0 0,0 0-1 0 0,-1 1 0 0 0,1-1 0 0 0,0 1 1 0 0,1 1-1 0 0,-1-1 0 0 0,0 1 0 0 0,0 1 1 0 0,3-1-207 0 0,1 0 225 0 0,-3 1-172 0 0,1 0 0 0 0,-1 1 0 0 0,1-1 1 0 0,-1 2-1 0 0,0-1 0 0 0,1 1 1 0 0,-1 0-1 0 0,0 1 0 0 0,0 0 1 0 0,0 0-1 0 0,0 1-53 0 0,-6-3 15 0 0,21 4 157 0 0,-19-4-126 0 0,-1 0 0 0 0,1-1-1 0 0,0 1 1 0 0,-1 0-1 0 0,1 1 1 0 0,-1-1 0 0 0,0 1-1 0 0,3 0-45 0 0,35 28 452 0 0,-37-27-450 0 0,-1 0 0 0 0,1 0 0 0 0,-1 1-1 0 0,0-1 1 0 0,0 1 0 0 0,0 0 0 0 0,-1 0-1 0 0,1 0 1 0 0,1 3-2 0 0,-4-4 71 0 0,1-1 0 0 0,0 0 1 0 0,-1 0-1 0 0,0 1 0 0 0,0-1 0 0 0,0 0 0 0 0,0 1 0 0 0,0-1 1 0 0,0 0-1 0 0,0 1 0 0 0,-1-1 0 0 0,1 0 0 0 0,-1 0 0 0 0,0 1 0 0 0,0-1 1 0 0,0 0-1 0 0,0 0 0 0 0,0 0 0 0 0,0 0 0 0 0,0 0 0 0 0,0 0 1 0 0,-1 0-1 0 0,1-1 0 0 0,-1 1 0 0 0,0 0 0 0 0,1-1 0 0 0,-1 1-71 0 0,-9 8 108 0 0,0 0 0 0 0,-1 0-1 0 0,0-1 1 0 0,-1-1 0 0 0,1 0-1 0 0,-1-1 1 0 0,-1 0 0 0 0,-6 2-108 0 0,-16 6-8 0 0,26-10-221 0 0,0-1 0 0 0,0 0-1 0 0,0-1 1 0 0,0 0 0 0 0,-1 0 0 0 0,-7 0 229 0 0,7-2-253 0 0,5 0-643 0 0,0 0 0 0 0,0-1 0 0 0,0 0-1 0 0,0 0 1 0 0,0 0 0 0 0,0-1 0 0 0,-3-1 896 0 0,-2-3-4840 0 0</inkml:trace>
  <inkml:trace contextRef="#ctx0" brushRef="#br0" timeOffset="3308.756">889 522 6448 0 0,'0'0'297'0'0,"0"0"-9"0"0,0 0 25 0 0,0 0 803 0 0,0 0 367 0 0,0 0 76 0 0,0 0-119 0 0,0 0-538 0 0,0 0-234 0 0,0 0-48 0 0,-1-1-21 0 0,-1 1-504 0 0,1-1 0 0 0,-1 0 0 0 0,1 0 0 0 0,0 1-1 0 0,-1-1 1 0 0,0 1 0 0 0,1-1 0 0 0,-1 1 0 0 0,1 0 0 0 0,-1-1 0 0 0,0 1 0 0 0,1 0 0 0 0,-1 0 0 0 0,1 0 0 0 0,-1 0-1 0 0,0 0 1 0 0,1 1 0 0 0,-1-1 0 0 0,1 1 0 0 0,-1-1 0 0 0,1 1 0 0 0,-1-1 0 0 0,1 1 0 0 0,-1 0 0 0 0,1-1 0 0 0,-1 1-1 0 0,0 1-94 0 0,0-1 39 0 0,0 1 0 0 0,1 0-1 0 0,-1 0 1 0 0,1-1 0 0 0,-1 1-1 0 0,1 0 1 0 0,-1 0 0 0 0,1 0-1 0 0,0 0 1 0 0,0 1 0 0 0,0-1-1 0 0,0 0 1 0 0,1 0 0 0 0,-1 1-1 0 0,1-1 1 0 0,-1 0 0 0 0,1 1-1 0 0,0-1 1 0 0,-1 0 0 0 0,1 1-39 0 0,0 1-12 0 0,0 0 0 0 0,1 0 0 0 0,-1 0-1 0 0,1 0 1 0 0,-1 0 0 0 0,1 0 0 0 0,0 0 0 0 0,1 0 0 0 0,-1-1 0 0 0,1 1 0 0 0,-1 0 0 0 0,1-1 0 0 0,0 1 0 0 0,1-1 0 0 0,-1 1 0 0 0,1-1-1 0 0,1 2 13 0 0,8 6-13 0 0,-7-5 4 0 0,1-1-1 0 0,0 1 1 0 0,0-1-1 0 0,0-1 1 0 0,1 1-1 0 0,0-1 0 0 0,3 2 10 0 0,-7-5 6 0 0,-1 1-1 0 0,0-1 0 0 0,0 1 0 0 0,0-1 1 0 0,0 1-1 0 0,0 0 0 0 0,0 0 0 0 0,0 0 1 0 0,0 0-6 0 0,11 12 39 0 0,-12-14-24 0 0,0 1-1 0 0,0 0 0 0 0,0 0 1 0 0,-1 0-1 0 0,1-1 1 0 0,0 1-1 0 0,-1 0 1 0 0,1 0-1 0 0,-1 0 0 0 0,1 0 1 0 0,-1 0-1 0 0,1 0 1 0 0,-1 0-1 0 0,1 0 1 0 0,-1 1-1 0 0,0-1 0 0 0,0 0 1 0 0,0 0-1 0 0,0 0 1 0 0,0 0-1 0 0,0 1-14 0 0,0 0 69 0 0,0 1-1 0 0,-1-1 1 0 0,1 0 0 0 0,-1 1-1 0 0,0-1 1 0 0,0 0 0 0 0,0 0-1 0 0,0 0 1 0 0,0 1 0 0 0,-1-1-69 0 0,-2 4 287 0 0,0 0 0 0 0,-1 0 0 0 0,0-1 0 0 0,0 0 0 0 0,0 0 0 0 0,-5 3-287 0 0,3-3 18 0 0,1 0-1 0 0,-1-1 1 0 0,-1 0-1 0 0,1 0 1 0 0,-1 0-1 0 0,1-1 1 0 0,-1 0 0 0 0,0-1-1 0 0,0 0 1 0 0,0 0-1 0 0,-3 0-17 0 0,-1 0 3 0 0,11-1-15 0 0,0-1-1 0 0,0 0 1 0 0,0 1-1 0 0,-1-1 0 0 0,1 0 1 0 0,0 0-1 0 0,-1 0 1 0 0,1 0-1 0 0,0 0 0 0 0,0 0 1 0 0,-1 0-1 0 0,1 0 1 0 0,0 0-1 0 0,-1-1 0 0 0,1 1 1 0 0,-1-1 12 0 0,1 1-148 0 0,1 0-246 0 0,0 0-107 0 0,0-2 170 0 0,0 1 0 0 0,-1-1 0 0 0,1 0 0 0 0,0 1 0 0 0,0-1 0 0 0,1 0 0 0 0,-1 1 0 0 0,0-1 0 0 0,0 1 0 0 0,1-1 0 0 0,-1 1 0 0 0,1-1 0 0 0,0 0 0 0 0,-1 1 0 0 0,1 0 0 0 0,0-1 0 0 0,0 1 0 0 0,0-1 331 0 0,7-6-1728 0 0</inkml:trace>
  <inkml:trace contextRef="#ctx0" brushRef="#br0" timeOffset="3567.259">1070 663 11976 0 0,'1'0'183'0'0,"0"0"0"0"0,0 0 0 0 0,0 0 0 0 0,0 1 1 0 0,0-1-1 0 0,0 0 0 0 0,0 0 0 0 0,0 1 0 0 0,-1-1 1 0 0,1 0-1 0 0,0 1 0 0 0,0-1 0 0 0,0 1 0 0 0,-1-1 1 0 0,1 1-1 0 0,0 0 0 0 0,0-1 0 0 0,-1 1 0 0 0,1 0 1 0 0,0-1-1 0 0,-1 1 0 0 0,1 0 0 0 0,-1 0 0 0 0,1 0 1 0 0,-1-1-1 0 0,0 1 0 0 0,1 0 0 0 0,-1 0 0 0 0,0 0 1 0 0,1 0-184 0 0,0 5 353 0 0,0 0 1 0 0,0-1 0 0 0,0 1 0 0 0,-1 0 0 0 0,0 0-354 0 0,1 11 726 0 0,3 3 71 0 0,-2-7-391 0 0,0 0-1 0 0,0 10-405 0 0,-2-21 71 0 0,3 18 250 0 0,-3-17-227 0 0,-4 2-222 0 0,3-3-630 0 0,1-2-247 0 0,0 0-1163 0 0,0 0-4474 0 0</inkml:trace>
  <inkml:trace contextRef="#ctx0" brushRef="#br0" timeOffset="5225.191">1189 669 3224 0 0,'17'10'390'0'0,"-13"-4"-8"0"0,-2-1 185 0 0,3 1 27 0 0,-1-1 1 0 0,0 1-1 0 0,0 0 1 0 0,0 1 0 0 0,0-1-1 0 0,-1 1 1 0 0,0-1 0 0 0,-1 1-1 0 0,1 0 1 0 0,-1 0 0 0 0,0 2-595 0 0,3 28 2792 0 0,-5-36-2650 0 0,0-1-12 0 0,0 0-4 0 0,0 0-6 0 0,0 0-6 0 0,0 0-2 0 0,0 0-3 0 0,-2 3 46 0 0,2-3-148 0 0,0 0 0 0 0,0 0-1 0 0,0 0 1 0 0,0 0 0 0 0,0 1 0 0 0,0-1-1 0 0,-1 0 1 0 0,1 0 0 0 0,0 0-1 0 0,0 0 1 0 0,0 0 0 0 0,0 0 0 0 0,0 1-1 0 0,0-1 1 0 0,0 0 0 0 0,0 0-1 0 0,-1 0 1 0 0,1 0 0 0 0,0 0 0 0 0,0 0-1 0 0,0 0 1 0 0,0 0 0 0 0,0 0 0 0 0,-1 1-1 0 0,1-1 1 0 0,0 0 0 0 0,0 0-1 0 0,0 0 1 0 0,0 0 0 0 0,0 0 0 0 0,-1 0-1 0 0,1 0 1 0 0,0 0 0 0 0,0 0-1 0 0,0 0 1 0 0,0 0 0 0 0,-1 0 0 0 0,1 0-1 0 0,0 0 1 0 0,0 0 0 0 0,0-1 0 0 0,0 1-1 0 0,0 0 1 0 0,-1 0 0 0 0,1 0-1 0 0,0 0 1 0 0,0 0 0 0 0,0 0 0 0 0,0 0-1 0 0,0 0 1 0 0,0 0 0 0 0,0-1-1 0 0,-1 1 1 0 0,1 0 0 0 0,0 0 0 0 0,0 0-1 0 0,0 0 1 0 0,0 0 0 0 0,0 0-1 0 0,0-1 1 0 0,0 1-7 0 0,-1-1 32 0 0,0 0 0 0 0,0-1 0 0 0,0 1-1 0 0,1-1 1 0 0,-1 1 0 0 0,1-1 0 0 0,-1 1 0 0 0,1-1-1 0 0,-1 1 1 0 0,1-1 0 0 0,0 1 0 0 0,-1-1 0 0 0,1 1-1 0 0,0-1 1 0 0,0 1 0 0 0,0-1 0 0 0,1 0-32 0 0,5-29 29 0 0,-1 11-25 0 0,-4 15-4 0 0,0 0 0 0 0,1 0 0 0 0,0 1 0 0 0,0-1 0 0 0,0 0 0 0 0,0 1 0 0 0,1-1 0 0 0,0 1 0 0 0,0 0 0 0 0,0-1 0 0 0,0 1 0 0 0,1 1 0 0 0,0-1 0 0 0,0 1 0 0 0,0-1 0 0 0,2 0 0 0 0,-1 1 21 0 0,0 1 300 0 0,-5 4 475 0 0,-5 8 477 0 0,3-7-1529 0 0,-11 19 455 0 0,9-15-91 0 0,0-1 1 0 0,1 1 0 0 0,0 0 0 0 0,-1 2-109 0 0,-3 9 72 0 0,5-15-62 0 0,1 0 0 0 0,0 0 0 0 0,0 0 0 0 0,0 0 0 0 0,0 0 0 0 0,0 1 0 0 0,1-1 0 0 0,-1 0 0 0 0,1 4-10 0 0,-1 0 1 0 0,1-4 0 0 0,0-1 0 0 0,-1 0 0 0 0,1 1 0 0 0,0-1 0 0 0,0 1 1 0 0,1-1-1 0 0,-1 0 0 0 0,1 1 0 0 0,0 1-1 0 0,1 3 53 0 0,-1-6-42 0 0,-1 1 0 0 0,1-1-1 0 0,0 0 1 0 0,0 1 0 0 0,0-1-1 0 0,0 0 1 0 0,0 0 0 0 0,0 0-1 0 0,0 0 1 0 0,0 0 0 0 0,0 0-1 0 0,1 0 1 0 0,-1 0 0 0 0,0 0-1 0 0,1 0 1 0 0,-1-1-1 0 0,1 1 1 0 0,-1-1 0 0 0,1 1-1 0 0,-1-1 1 0 0,1 1 0 0 0,-1-1-1 0 0,1 0 1 0 0,-1 0 0 0 0,1 0-1 0 0,0 0 1 0 0,-1 0 0 0 0,1 0-1 0 0,-1 0 1 0 0,1 0 0 0 0,-1-1-1 0 0,1 1 1 0 0,0-1-11 0 0,2 0 59 0 0,0 0-1 0 0,-1 0 1 0 0,1-1 0 0 0,-1 1-1 0 0,1-1 1 0 0,-1 0 0 0 0,0 0 0 0 0,0 0-1 0 0,0 0 1 0 0,0-1 0 0 0,0 1-1 0 0,2-3-58 0 0,-2 1 16 0 0,-1 0 0 0 0,1 0 0 0 0,-1 0 0 0 0,0 0 0 0 0,0-1 0 0 0,-1 1 0 0 0,1-1 0 0 0,-1 1 0 0 0,0-1-1 0 0,0 1 1 0 0,-1-1 0 0 0,1 0 0 0 0,-1 0 0 0 0,0 1 0 0 0,0-1 0 0 0,-1-3-16 0 0,1-2-12 0 0,0-24 137 0 0,-1 27-125 0 0,-4 3 0 0 0,1 8 0 0 0,4-3 1 0 0,-1 0-1 0 0,1 1 0 0 0,0-1 0 0 0,-1 0 0 0 0,1 0 0 0 0,0 1 0 0 0,0-1 1 0 0,0 0-1 0 0,0 0 0 0 0,0 1 0 0 0,0-1 0 0 0,1 1 0 0 0,0 7-24 0 0,-1-8-84 0 0,0-1 0 0 0,0 0 10 0 0,0 0-18 0 0,0 0-82 0 0,0 0-33 0 0,0 0-8 0 0,0 0 7 0 0,0 0 35 0 0,0 0 18 0 0,2 0 114 0 0,1-1-1 0 0,-1 1 0 0 0,1-1 1 0 0,-1 1-1 0 0,1 0 0 0 0,-1 0 0 0 0,3 0 66 0 0,-4 1-13 0 0,0 0 0 0 0,1 0 0 0 0,-1 0-1 0 0,0 0 1 0 0,1 0 0 0 0,-1 0 0 0 0,0 0-1 0 0,0 0 1 0 0,0 1 0 0 0,0-1 0 0 0,-1 0-1 0 0,1 1 1 0 0,0-1 0 0 0,0 1 13 0 0,9 25 23 0 0,-5-11-33 0 0,0-5-44 0 0,-2 0 0 0 0,0 1 0 0 0,0-1 0 0 0,-1 1 0 0 0,1 10 54 0 0,-1 14 572 0 0,-1 9-572 0 0,-1 8 199 0 0,1-8 495 0 0,-3 21-694 0 0,-5-35 484 0 0,5-27-396 0 0,1 1-1 0 0,-1 0 0 0 0,1-1 0 0 0,0 1 0 0 0,1 3-87 0 0,-1-7 14 0 0,1-1 0 0 0,0 1 0 0 0,0-1 0 0 0,0 1 0 0 0,-1-1 0 0 0,1 1 0 0 0,0-1 0 0 0,0 1-1 0 0,-1-1 1 0 0,1 0 0 0 0,0 1 0 0 0,-1-1 0 0 0,1 1 0 0 0,-1-1 0 0 0,1 0 0 0 0,0 1 0 0 0,-1-1 0 0 0,1 0 0 0 0,-1 0 0 0 0,1 1 0 0 0,-1-1 0 0 0,1 0 0 0 0,-1 0 0 0 0,1 0-1 0 0,-1 0 1 0 0,1 0 0 0 0,-1 1 0 0 0,1-1 0 0 0,-1 0 0 0 0,0 0-14 0 0,-14 0 411 0 0,12-2-350 0 0,0 1 0 0 0,0-1 0 0 0,1 0-1 0 0,-1 0 1 0 0,0 0 0 0 0,1 0 0 0 0,-1-1-1 0 0,1 1 1 0 0,0-1 0 0 0,0 0 0 0 0,0 1-1 0 0,0-1 1 0 0,0 0 0 0 0,1 0 0 0 0,-1-1-61 0 0,-3-6-8 0 0,1 1-1 0 0,0-1 1 0 0,1 0 0 0 0,-1-3 8 0 0,2 2-48 0 0,0 1 0 0 0,1 0 0 0 0,-1 0 0 0 0,2-1 0 0 0,0 1 0 0 0,0 0 0 0 0,1-1 0 0 0,0 1 0 0 0,1 0 0 0 0,0 0 0 0 0,0-1 48 0 0,1 4-342 0 0,1 0 1 0 0,-1 1-1 0 0,1 0 0 0 0,0 0 1 0 0,0 0-1 0 0,1 0 342 0 0,-2 2-83 0 0,0 1-259 0 0,1 0 0 0 0,-1 0 0 0 0,1 0 0 0 0,-1 0 0 0 0,1 0 0 0 0,0 1 0 0 0,1 0 342 0 0,3-3-1986 0 0,15-6-3211 0 0,-21 11 4067 0 0,3-4-234 0 0,38-6 210 0 0,6-2 3760 0 0,-42 10-1890 0 0,-2 0-197 0 0,1 0 0 0 0,0 0 0 0 0,-1 0 0 0 0,1-1 0 0 0,-1 1 0 0 0,1-1 0 0 0,-1-1 0 0 0,0 1 0 0 0,-1-1 0 0 0,1 0 1 0 0,1-2-520 0 0,33-46 2505 0 0,-20 26-1851 0 0,-13 18-572 0 0,0 0-1 0 0,-1-1 0 0 0,1 1 0 0 0,-2-1 0 0 0,1 0 0 0 0,1-7-81 0 0,7-22-494 0 0,-5 17 670 0 0,-1 0 1 0 0,3-16-177 0 0,-9 34 94 0 0,1-8 63 0 0,0 0 1 0 0,-1 0-1 0 0,0-4-157 0 0,-1 11 91 0 0,-2-7 1397 0 0,2 12-1438 0 0,-1-1-1 0 0,0 0 0 0 0,0 1 1 0 0,0-1-1 0 0,1 1 1 0 0,-1-1-1 0 0,0 1 0 0 0,0 0 1 0 0,1-1-1 0 0,-1 1 1 0 0,1 0-1 0 0,-1-1 1 0 0,0 1-1 0 0,1 0 0 0 0,-1 0-49 0 0,-6 10-86 0 0,0 0-1 0 0,0 0 0 0 0,1 1 1 0 0,0 0-1 0 0,1 0 0 0 0,1 0 1 0 0,-2 8 86 0 0,-14 34 320 0 0,10-26-357 0 0,0-1 0 0 0,-4 28 37 0 0,12-46 20 0 0,0 0-1 0 0,1 0 1 0 0,0 0-1 0 0,1 0 1 0 0,0 0-1 0 0,0-1 1 0 0,1 1-1 0 0,1 6-19 0 0,-2-13-10 0 0,1 1-1 0 0,-1-1 1 0 0,1 1-1 0 0,0-1 1 0 0,0 0-1 0 0,0 0 1 0 0,0 0-1 0 0,0 1 0 0 0,0-1 1 0 0,1 0-1 0 0,-1 0 1 0 0,1-1-1 0 0,-1 1 1 0 0,1 0-1 0 0,0 0 1 0 0,0-1-1 0 0,0 1 1 0 0,0-1-1 0 0,0 1 0 0 0,0-1 1 0 0,0 0-1 0 0,0 0 1 0 0,0 0-1 0 0,1 0 1 0 0,-1 0-1 0 0,0-1 1 0 0,1 1-1 0 0,-1-1 1 0 0,0 1-1 0 0,1-1 0 0 0,-1 0 1 0 0,1 0-1 0 0,-1 0 11 0 0,5-1 18 0 0,-1 1 0 0 0,0-1-1 0 0,1-1 1 0 0,-1 1 0 0 0,0-1 0 0 0,0 0-1 0 0,0 0 1 0 0,0-1 0 0 0,-1 0-1 0 0,1 0 1 0 0,-1 0 0 0 0,1-1 0 0 0,-1 1-1 0 0,0-1 1 0 0,2-3-18 0 0,11-11 111 0 0,0 0-1 0 0,-2-1 1 0 0,5-8-111 0 0,-10 13 21 0 0,-7 10-8 0 0,-1 0 1 0 0,0 0-1 0 0,0 0 0 0 0,0-1 1 0 0,0 0-1 0 0,-1 1 0 0 0,1-1 1 0 0,-1 0-1 0 0,0 0 0 0 0,-1 0 1 0 0,1 0-1 0 0,-1 0 0 0 0,0-1 1 0 0,-1 1-1 0 0,1 0 0 0 0,-1-6-13 0 0,0 11 9 0 0,0 0 0 0 0,0 0 0 0 0,0-1 0 0 0,0 1 0 0 0,0 0 0 0 0,0-1 0 0 0,0 1 0 0 0,0 0 0 0 0,0 0 0 0 0,-1-1 0 0 0,1 1 0 0 0,0 0 0 0 0,0 0 0 0 0,0-1 0 0 0,0 1 0 0 0,-1 0 0 0 0,1 0 0 0 0,0 0 0 0 0,0-1 0 0 0,0 1 0 0 0,-1 0 0 0 0,1 0 0 0 0,0 0 0 0 0,0 0 0 0 0,-1-1 0 0 0,1 1 0 0 0,0 0 0 0 0,-1 0 0 0 0,1 0 0 0 0,0 0 0 0 0,0 0 0 0 0,-1 0 0 0 0,1 0 0 0 0,0 0 0 0 0,-1 0 0 0 0,1 0 0 0 0,0 0 0 0 0,0 0 0 0 0,-1 0 0 0 0,1 0 0 0 0,0 0 0 0 0,-1 0-1 0 0,1 0 1 0 0,0 0 0 0 0,0 0 0 0 0,-1 1 0 0 0,1-1 0 0 0,0 0 0 0 0,0 0 0 0 0,-1 0 0 0 0,1 0 0 0 0,0 1 0 0 0,0-1 0 0 0,0 0-9 0 0,-14 9 123 0 0,7 0-115 0 0,2-1-1 0 0,-1 1 0 0 0,1 0 0 0 0,1 1 1 0 0,0-1-1 0 0,0 1 0 0 0,0 0 1 0 0,2 0-1 0 0,-1 0 0 0 0,1 0 0 0 0,0 4-7 0 0,2-12-3 0 0,-1-1 1 0 0,1 1-1 0 0,0-1 0 0 0,0 1 0 0 0,0-1 0 0 0,0 1 0 0 0,0-1 0 0 0,0 1 0 0 0,0-1 0 0 0,0 1 1 0 0,0-1-1 0 0,1 1 0 0 0,-1-1 0 0 0,1 1 0 0 0,-1-1 0 0 0,1 1 0 0 0,0-1 0 0 0,-1 0 0 0 0,1 1 1 0 0,0-1-1 0 0,0 0 0 0 0,0 0 0 0 0,0 1 0 0 0,0-1 0 0 0,0 0 0 0 0,0 0 0 0 0,1 0 3 0 0,-1 0-14 0 0,1 0 12 0 0,1 1 0 0 0,0-1 0 0 0,-1 0 0 0 0,1 0 0 0 0,0 0 0 0 0,0 0 0 0 0,0 0 0 0 0,0-1 0 0 0,0 1 0 0 0,0-1 0 0 0,0 0 0 0 0,0 0 0 0 0,0 0 0 0 0,0 0-1 0 0,1 0 3 0 0,10-2-186 0 0,0 0 0 0 0,10-4 186 0 0,-14 4-154 0 0,8-3 352 0 0,0 0 0 0 0,0 0 1 0 0,5-4-199 0 0,-7 1-1402 0 0</inkml:trace>
  <inkml:trace contextRef="#ctx0" brushRef="#br0" timeOffset="10228.097">212 1235 9528 0 0,'1'0'55'0'0,"0"-1"1"0"0,0 0-1 0 0,-1 1 0 0 0,1-1 1 0 0,0 1-1 0 0,-1-1 1 0 0,1 0-1 0 0,-1 1 0 0 0,1-1 1 0 0,-1 0-1 0 0,1 0 1 0 0,-1 1-1 0 0,0-1 0 0 0,1 0 1 0 0,-1 0-1 0 0,0 0 1 0 0,1 1-1 0 0,-1-1 0 0 0,0 0 1 0 0,0 0-1 0 0,0 0 1 0 0,0 0-1 0 0,0 0 0 0 0,0 1 1 0 0,0-1-1 0 0,0 0 1 0 0,0-1-57 0 0,0-1 212 0 0,3-7 3570 0 0,-3 10-3685 0 0,0 0 0 0 0,0 0-1 0 0,0-1 1 0 0,0 1 0 0 0,0 0-1 0 0,0 0 1 0 0,0 0 0 0 0,1 0-1 0 0,-1 0 1 0 0,0 0 0 0 0,0 0 0 0 0,0 0-1 0 0,0 0 1 0 0,0 0 0 0 0,1 0-1 0 0,-1 0 1 0 0,0 0 0 0 0,0 0-1 0 0,0 0 1 0 0,0 0 0 0 0,1 0 0 0 0,-1 0-1 0 0,0 0 1 0 0,0 0 0 0 0,0 0-1 0 0,0 0 1 0 0,0 0 0 0 0,1 0-1 0 0,-1 0 1 0 0,0 0 0 0 0,0 0-1 0 0,0 0 1 0 0,0 0 0 0 0,0 0 0 0 0,1 0-1 0 0,-1 0 1 0 0,0 1 0 0 0,0-1-1 0 0,0 0 1 0 0,0 0 0 0 0,0 0-1 0 0,0 0 1 0 0,0 0 0 0 0,0 0 0 0 0,1 0-1 0 0,-1 1 1 0 0,0-1 0 0 0,0 0-1 0 0,0 0 1 0 0,0 0 0 0 0,0 0-1 0 0,0 1-95 0 0,2 3 146 0 0,0 1 0 0 0,0 0 0 0 0,0-1-1 0 0,-1 1 1 0 0,0 0 0 0 0,0 0-1 0 0,0 0 1 0 0,-1 0 0 0 0,1 1-1 0 0,-1-1 1 0 0,-1 5-146 0 0,1-2 140 0 0,0 1-1 0 0,1-1 1 0 0,1 7-140 0 0,-1 14 23 0 0,-1-24 0 0 0,0 0 0 0 0,0-1 0 0 0,0 1 0 0 0,1 0 0 0 0,0 4-23 0 0,4 13 103 0 0,3 11-14 0 0,-7-26-85 0 0,1 0 0 0 0,-1 0 0 0 0,0 0 0 0 0,0 0 0 0 0,-1 0-4 0 0,3 15 74 0 0,-3-4-6 0 0,0-16-60 0 0,0 0-1 0 0,0 1 0 0 0,0-1 0 0 0,0 0 1 0 0,1 1-1 0 0,-1-1 0 0 0,1 0 0 0 0,-1 0 1 0 0,1 1-1 0 0,0 0-7 0 0,0-1-42 0 0,0 1-1 0 0,0-1 1 0 0,0 1 0 0 0,0 0-1 0 0,-1-1 1 0 0,1 1 0 0 0,-1 0-1 0 0,0-1 1 0 0,0 1 0 0 0,0 0-1 0 0,0 0 1 0 0,0 0 42 0 0,-1 10-677 0 0,0-11 44 0 0,0 1 0 0 0,0-1 0 0 0,0 1 0 0 0,-1-1 0 0 0,1 0 0 0 0,-1 1 0 0 0,0-1 0 0 0,0 0 1 0 0,0 0-1 0 0,0 0 0 0 0,0 0 0 0 0,0 0 0 0 0,-1 0 633 0 0,-9 8-2189 0 0</inkml:trace>
  <inkml:trace contextRef="#ctx0" brushRef="#br0" timeOffset="10492.299">22 1709 4608 0 0,'3'4'982'0'0,"-5"-1"5367"0"0,0-3-1762 0 0,6-1-5657 0 0,38-10 4205 0 0,24-3-2883 0 0,-34 8-370 0 0,69-5 1208 0 0,-57 3-746 0 0,0 2-1 0 0,1 2 1 0 0,21 3-344 0 0,-35-1 213 0 0,24-3-213 0 0,15-2 58 0 0,-25 5-9 0 0,0-1-1 0 0,-1-3 1 0 0,9-3-49 0 0,-42 6 33 0 0,2-1-453 0 0,-5 3-5734 0 0,-8 1-184 0 0</inkml:trace>
  <inkml:trace contextRef="#ctx0" brushRef="#br0" timeOffset="10909.815">321 1873 12496 0 0,'0'0'281'0'0,"0"0"40"0"0,0 0 22 0 0,1 0-39 0 0,4 1-117 0 0,-4 0-64 0 0,-1-1 0 0 0,1 1 0 0 0,0 0 0 0 0,0-1 0 0 0,0 1 0 0 0,0 0 1 0 0,0-1-1 0 0,-1 1 0 0 0,1 0 0 0 0,0 0 0 0 0,-1-1 0 0 0,1 1 0 0 0,-1 0 1 0 0,1 0-1 0 0,0 0 0 0 0,-1 0 0 0 0,0 0 0 0 0,1 0 0 0 0,-1 0 0 0 0,0 0 1 0 0,1 0-1 0 0,-1 0 0 0 0,0 0-123 0 0,2 25 1248 0 0,-2-24-1031 0 0,-2 41 1351 0 0,-2-1-1 0 0,-6 23-1567 0 0,-1 21 667 0 0,9-71-557 0 0,1 0 0 0 0,1 0 0 0 0,1 0 0 0 0,1 9-110 0 0,-2-22 3 0 0,1 0-1 0 0,-1 0 1 0 0,1 0-1 0 0,0 0 1 0 0,0 0-1 0 0,0 0 1 0 0,0 0-1 0 0,1 0 1 0 0,-1-1-1 0 0,0 1 1 0 0,1 0-3 0 0,0 0 13 0 0,-1 0 0 0 0,0 0 0 0 0,1-1 0 0 0,-1 1 0 0 0,0 1 0 0 0,0-1 0 0 0,0 0 0 0 0,0 0 0 0 0,0 0 0 0 0,0 2-13 0 0,-1-2 12 0 0,5 9 20 0 0,-5-10-143 0 0,0-1-10 0 0,0 0-49 0 0,0 0-232 0 0,0 0-101 0 0,0 0-17 0 0,0 0-191 0 0,0 0-773 0 0,0 0-328 0 0</inkml:trace>
  <inkml:trace contextRef="#ctx0" brushRef="#br0" timeOffset="11509.708">84 1898 3224 0 0,'0'0'416'0'0,"0"0"539"0"0,0 0 239 0 0,0 0 50 0 0,-12 2 1053 0 0,7-1 1053 0 0,-20 6-470 0 0,24-7-2102 0 0,1 0 111 0 0,0 0 27 0 0,0 0-161 0 0,0 0-674 0 0,0 0-215 0 0,0 0 19 0 0,0 0 178 0 0,0 0 81 0 0,3-1-17 0 0,0 0 0 0 0,1 0 0 0 0,-1 0 0 0 0,1 1 0 0 0,0-1 0 0 0,-1 1 1 0 0,2 0-128 0 0,3-1-5 0 0,17-6 175 0 0,-19 5-113 0 0,0 0 0 0 0,0 0 0 0 0,1 1-1 0 0,2-1-56 0 0,59-7 266 0 0,-34 3-5 0 0,11 1-261 0 0,10 0 160 0 0,14-6-160 0 0,119-19 509 0 0,-116 21-483 0 0,-64 8 98 0 0,-7 0 14 0 0,-1 1-2 0 0,5-3-41 0 0,-4 3-4675 0 0,-1 0 3050 0 0</inkml:trace>
  <inkml:trace contextRef="#ctx0" brushRef="#br0" timeOffset="12086.387">514 2261 2760 0 0,'4'0'92'0'0,"0"0"1"0"0,0 0-1 0 0,0-1 0 0 0,0 1 1 0 0,-1-1-1 0 0,1 0-92 0 0,9-5 5896 0 0,-7 3-4789 0 0,0 0 0 0 0,1 0-1 0 0,0 0 1 0 0,4-1-1107 0 0,-2 2 345 0 0,0 0-1 0 0,0 0 1 0 0,1 1 0 0 0,-1 0-1 0 0,5 0-344 0 0,-7 1 298 0 0,1 0 0 0 0,0 1 0 0 0,0 0-1 0 0,0 1-297 0 0,-6-2 169 0 0,0 1-1 0 0,0-1 0 0 0,-1 1 0 0 0,1 0 0 0 0,0-1 0 0 0,0 1 1 0 0,-1 0-1 0 0,1 0 0 0 0,-1 0 0 0 0,1 1 0 0 0,-1-1 0 0 0,1 0 0 0 0,-1 0 1 0 0,1 1-169 0 0,-1 0-16 0 0,0-1 1 0 0,0 1-1 0 0,0-1 0 0 0,0 1 1 0 0,0 0-1 0 0,0-1 1 0 0,-1 1-1 0 0,1 0 1 0 0,-1 0-1 0 0,1-1 1 0 0,-1 1-1 0 0,1 0 0 0 0,-1 0 1 0 0,0 0-1 0 0,0 0 1 0 0,0-1-1 0 0,0 1 1 0 0,0 0-1 0 0,-1 0 1 0 0,1 0-1 0 0,0 0 0 0 0,-1-1 1 0 0,1 1-1 0 0,-1 0 1 0 0,0 0-1 0 0,0-1 1 0 0,1 1-1 0 0,-1 0 1 0 0,0-1-1 0 0,-1 1 0 0 0,1-1 1 0 0,0 1-1 0 0,0-1 1 0 0,-1 1 15 0 0,-7 6 82 0 0,-1 1-1 0 0,1-1 1 0 0,-2 0 0 0 0,1-1 0 0 0,-1-1 0 0 0,0 1 0 0 0,-1-2-1 0 0,-2 2-81 0 0,7-4 19 0 0,0 0 0 0 0,0 1-1 0 0,0 0 1 0 0,-1 2-19 0 0,1-2-11 0 0,7-4 11 0 0,0 0 0 0 0,-1 0 0 0 0,1 0 0 0 0,0 1 0 0 0,0-1 0 0 0,0 0 0 0 0,0 0 0 0 0,0 0 0 0 0,0 0 0 0 0,0 0 0 0 0,0 0 0 0 0,-1 0 0 0 0,1 0 0 0 0,0 0 0 0 0,0 0 0 0 0,0 1 0 0 0,0-1 0 0 0,0 0 0 0 0,0 0 0 0 0,0 0 0 0 0,0 0 0 0 0,0 0 0 0 0,0 0 0 0 0,0 0 0 0 0,0 1 0 0 0,0-1 0 0 0,0 0 0 0 0,0 0 0 0 0,0 0 0 0 0,0 0 0 0 0,0 0 0 0 0,0 0 0 0 0,0 1 0 0 0,0-1 0 0 0,0 0 0 0 0,0 0 0 0 0,0 0 0 0 0,0 0 0 0 0,0 0 0 0 0,0 0 0 0 0,0 0 0 0 0,0 1 0 0 0,0-1 0 0 0,0 0 0 0 0,7 4 1 0 0,6 0-14 0 0,27-3 57 0 0,-30-1 121 0 0,1 0 1 0 0,0 1-1 0 0,1 0-165 0 0,-3 1 204 0 0,1-2 0 0 0,-1 1 0 0 0,9-2-204 0 0,18 2 588 0 0,-24-1-590 0 0,-9-1 34 0 0,-1 1 0 0 0,1 0-1 0 0,-1 0 1 0 0,1 0 0 0 0,0 1-1 0 0,-1-1 1 0 0,1 1-1 0 0,0-1 1 0 0,0 1-32 0 0,0-1 43 0 0,1-1-45 0 0,10-1-58 0 0,-13 3 55 0 0,0-1-1 0 0,1 0 0 0 0,-1 0 0 0 0,0 0 0 0 0,0 0 0 0 0,0-1 1 0 0,0 1-1 0 0,1 0 0 0 0,-1 0 0 0 0,0-1 0 0 0,0 1 6 0 0,13-4-2537 0 0,-12-1-4165 0 0</inkml:trace>
  <inkml:trace contextRef="#ctx0" brushRef="#br0" timeOffset="12590.957">1229 1610 11432 0 0,'0'0'521'0'0,"0"0"-10"0"0,0 0-255 0 0,0 0 121 0 0,0 0 87 0 0,2-1 16 0 0,9-4 282 0 0,-9 3-586 0 0,0 1-1 0 0,0 0 1 0 0,1 0 0 0 0,-1 0-1 0 0,0 0 1 0 0,1 1 0 0 0,-1-1-1 0 0,1 1 1 0 0,-1-1-1 0 0,3 1-175 0 0,16-1 2035 0 0,19-4-2035 0 0,-14 2 325 0 0,-1 0-50 0 0,15-1-78 0 0,28 1-215 0 0,-68 3-20 0 0,1 0 0 0 0,-1 0-1 0 0,1 0 1 0 0,-1 1 0 0 0,1-1 0 0 0,-1 0 0 0 0,1 0 0 0 0,-1 0 0 0 0,1 0 0 0 0,-1 1 0 0 0,1-1-1 0 0,-1 0 1 0 0,0 0 0 0 0,1 1 0 0 0,-1-1 0 0 0,1 0 0 0 0,-1 1 0 0 0,0-1 0 0 0,1 1 0 0 0,-1-1-1 0 0,0 0 1 0 0,1 1 0 0 0,-1-1 0 0 0,0 1 38 0 0,3 6-4716 0 0,-3-7 4643 0 0,1 5-5812 0 0</inkml:trace>
  <inkml:trace contextRef="#ctx0" brushRef="#br0" timeOffset="12856.772">1254 1731 13392 0 0,'0'0'298'0'0,"0"0"46"0"0,0 0 24 0 0,0 0-38 0 0,13 5-164 0 0,4-3 552 0 0,0-2 0 0 0,0 0-1 0 0,4-1-717 0 0,12 1 527 0 0,-4-2-364 0 0,21-3-163 0 0,8-3-304 0 0,52-6 26 0 0,-94 13 190 0 0</inkml:trace>
  <inkml:trace contextRef="#ctx0" brushRef="#br0" timeOffset="13122.599">2277 1016 8288 0 0,'0'0'638'0'0,"0"0"-272"0"0,0 0 390 0 0,0 0 216 0 0,0 0 41 0 0,0 0-10 0 0,0 0-82 0 0,0 0-32 0 0,0 0-7 0 0,0 0-19 0 0,0 0-65 0 0,0 0-29 0 0,4 6 706 0 0,-3 0-1220 0 0,0 0 0 0 0,1-1 0 0 0,-2 1 0 0 0,1 0 0 0 0,-1 0 0 0 0,0-1 0 0 0,0 7-255 0 0,0 22 61 0 0,1-22 113 0 0,-1 1-1 0 0,-1-1 0 0 0,0 1-173 0 0,-1 18 422 0 0,3 1-262 0 0,5 28-160 0 0,-3-35 8 0 0,0-4-92 0 0,-1 0 1 0 0,-1 4 83 0 0,-1-21-454 0 0,-1 0 0 0 0,1-1 1 0 0,-1 1-1 0 0,0-1 0 0 0,0 1 0 0 0,-1-1 0 0 0,1 0 1 0 0,-1 1-1 0 0,0-1 0 0 0,1 0 0 0 0,-3 1 454 0 0,-2 7-1662 0 0</inkml:trace>
  <inkml:trace contextRef="#ctx0" brushRef="#br0" timeOffset="13482.313">1888 1579 13272 0 0,'0'0'298'0'0,"0"0"46"0"0,0 0 23 0 0,0 0-43 0 0,12 4 87 0 0,136-9 2844 0 0,1 0-1672 0 0,-107 3 13 0 0,40-7-1596 0 0,-10 0-3 0 0,-21 5-160 0 0,15-3 978 0 0,-1 3 0 0 0,58 5-815 0 0,-107 0 143 0 0,-10-1-147 0 0,0 0 0 0 0,0 0 0 0 0,-1 1 0 0 0,1 0 0 0 0,0 0-1 0 0,0 0 1 0 0,-1 1 0 0 0,1 0 0 0 0,-1 0 0 0 0,1 0-1 0 0,-1 1 1 0 0,2 1 4 0 0,-4-2-465 0 0,0-1 0 0 0,0 1-1 0 0,-1 0 1 0 0,1-1 0 0 0,1 1-1 0 0,0-1 466 0 0,-7 6-3074 0 0,-1 0 1493 0 0</inkml:trace>
  <inkml:trace contextRef="#ctx0" brushRef="#br0" timeOffset="14319.288">1944 1889 17191 0 0,'1'0'42'0'0,"0"-1"0"0"0,0 1-1 0 0,0 0 1 0 0,1 1 0 0 0,-1-1-1 0 0,0 0 1 0 0,0 0 0 0 0,0 0-1 0 0,0 0 1 0 0,0 1 0 0 0,0-1-1 0 0,0 1 1 0 0,0-1 0 0 0,0 1-1 0 0,0-1 1 0 0,0 1 0 0 0,0-1-1 0 0,-1 1 1 0 0,1 0 0 0 0,0-1-1 0 0,0 1 1 0 0,-1 0 0 0 0,1 0-1 0 0,0 0 1 0 0,-1 0 0 0 0,1-1-1 0 0,0 1 1 0 0,-1 0 0 0 0,0 0-1 0 0,1 0 1 0 0,-1 0-1 0 0,1 0 1 0 0,-1 0 0 0 0,0 1-1 0 0,0-1 1 0 0,0 0 0 0 0,0 0-42 0 0,2 4-117 0 0,-2-4 101 0 0,1 1 0 0 0,-1 0 1 0 0,0-1-1 0 0,1 1 0 0 0,-1 0 0 0 0,0 0 0 0 0,0-1 0 0 0,0 1 1 0 0,0 0-1 0 0,0 0 0 0 0,0-1 0 0 0,-1 1 16 0 0,1 1 49 0 0,-1 0-1 0 0,1 0 1 0 0,0 0 0 0 0,0-1-1 0 0,0 1 1 0 0,1 0 0 0 0,-1 0-1 0 0,1 0 1 0 0,0-1 0 0 0,-1 1-1 0 0,2 2-48 0 0,-1-1 131 0 0,1 0 0 0 0,-1 0 1 0 0,-1 1-1 0 0,1-1 0 0 0,0 3-131 0 0,8 73 1245 0 0,-9-74-1186 0 0,1 0 0 0 0,0 0 0 0 0,0 0-1 0 0,0 0 1 0 0,1 1-59 0 0,0-2 53 0 0,-1 1 1 0 0,0-1-1 0 0,0 1 0 0 0,0 0 0 0 0,-1 1-53 0 0,0 57 228 0 0,1-64-299 0 0,-1 0-1 0 0,0 0 1 0 0,0 1 0 0 0,0-1-1 0 0,1 0 1 0 0,-1 0-1 0 0,0 1 1 0 0,0-1 0 0 0,1 0-1 0 0,-1 0 1 0 0,0 0 0 0 0,0 1-1 0 0,1-1 1 0 0,-1 0-1 0 0,0 0 1 0 0,1 0 0 0 0,-1 0-1 0 0,0 0 1 0 0,0 0 0 0 0,1 0-1 0 0,-1 1 1 0 0,0-1 0 0 0,1 0-1 0 0,-1 0 1 0 0,0 0-1 0 0,1 0 1 0 0,-1-1 0 0 0,0 1-1 0 0,1 0 1 0 0,-1 0 0 0 0,0 0-1 0 0,1 0 1 0 0,-1 0-1 0 0,0 0 1 0 0,1 0 71 0 0,10-4-2607 0 0,-1-3 651 0 0,2-2-17 0 0</inkml:trace>
  <inkml:trace contextRef="#ctx0" brushRef="#br0" timeOffset="14626.562">2159 2044 13072 0 0,'0'0'297'0'0,"0"0"39"0"0,0 0 19 0 0,0 0-34 0 0,7 6-198 0 0,-1-4 154 0 0,0 1 0 0 0,1-1 0 0 0,-1 0 0 0 0,1-1 0 0 0,-1 1 1 0 0,1-1-1 0 0,0-1 0 0 0,0 1 0 0 0,0-1-277 0 0,18-1 2149 0 0,22-3-2149 0 0,-36 3 126 0 0,11-7 739 0 0,37-5-1500 0 0,-47 12-115 0 0,0-1 0 0 0,1 0-1 0 0,-1 0 1 0 0,5-3 750 0 0,-8 2-1070 0 0</inkml:trace>
  <inkml:trace contextRef="#ctx0" brushRef="#br0" timeOffset="15626.347">2696 1833 10448 0 0,'0'0'480'0'0,"0"0"-11"0"0,0 0-173 0 0,0 0 384 0 0,0 0 199 0 0,0 0 38 0 0,0 20 1641 0 0,1-10-1762 0 0,0 0-1 0 0,-1 0 0 0 0,-1 9-795 0 0,0 7 236 0 0,-1 10 1750 0 0,-4 29-1986 0 0,1-24-32 0 0,3-31 32 0 0,0 0-1 0 0,-1 0 1 0 0,-2 8 0 0 0,2-10-146 0 0,0 0 0 0 0,1 1 0 0 0,0-1 0 0 0,1 0 0 0 0,0 1 0 0 0,0 1 146 0 0,-3-30-2291 0 0,5-8-1193 0 0,0 0-1 0 0,4-22 3485 0 0,0 21-1731 0 0,-3 11 389 0 0,1 1 1 0 0,0 0 0 0 0,3-4 1341 0 0,12-44-59 0 0,-15 48 1720 0 0,-4 15-1470 0 0,1 1 0 0 0,1-1 0 0 0,-1 1 0 0 0,0-1 0 0 0,0 1 0 0 0,1-1 0 0 0,-1 1 0 0 0,0 0 0 0 0,1-1 0 0 0,-1 1 0 0 0,1 0 0 0 0,0-1 0 0 0,0 1 0 0 0,-1 0 0 0 0,2-1-191 0 0,5-8 1349 0 0,-6 8-1128 0 0,0 0 0 0 0,0 0 0 0 0,1-1-1 0 0,-1 1 1 0 0,1 1 0 0 0,0-1-1 0 0,0 0 1 0 0,0 0 0 0 0,-1 0 0 0 0,1 1-1 0 0,1-1 1 0 0,-1 1 0 0 0,0 0-1 0 0,0 0 1 0 0,1 0 0 0 0,-1 0 0 0 0,1-1-221 0 0,-1 2 100 0 0,15-3 771 0 0,-1 2-1 0 0,1 0 0 0 0,8 0-870 0 0,-20 2 94 0 0,1-1 0 0 0,-1 1 0 0 0,0 0-1 0 0,0 0 1 0 0,1 0 0 0 0,-1 1 0 0 0,0 0 0 0 0,0 0-1 0 0,0 0 1 0 0,-1 1 0 0 0,1 0 0 0 0,3 2-94 0 0,-4-2 85 0 0,0 0-1 0 0,0 0 1 0 0,-1 0 0 0 0,1 1 0 0 0,-1-1-1 0 0,0 1 1 0 0,0 0 0 0 0,0 0 0 0 0,1 3-85 0 0,-3-6 39 0 0,0 1 0 0 0,-1-1 1 0 0,0 1-1 0 0,1-1 0 0 0,-1 1 0 0 0,0-1 1 0 0,1 1-1 0 0,-1-1 0 0 0,0 1 1 0 0,0 0-1 0 0,-1-1 0 0 0,1 1 1 0 0,0-1-1 0 0,0 1 0 0 0,-1-1 1 0 0,1 1-1 0 0,-1-1 0 0 0,1 1 0 0 0,-1-1 1 0 0,1 1-1 0 0,-1-1 0 0 0,0 0 1 0 0,0 1-1 0 0,0-1 0 0 0,0 0 1 0 0,0 0-1 0 0,0 0 0 0 0,0 0 0 0 0,0 1 1 0 0,-1-2-1 0 0,0 2-39 0 0,-5 4 104 0 0,-1 1 0 0 0,0-2 0 0 0,0 1 0 0 0,0-1-1 0 0,-1-1 1 0 0,1 1 0 0 0,-1-1 0 0 0,-1-1 0 0 0,1 0 0 0 0,0 0 0 0 0,-1-1 0 0 0,0 0-104 0 0,-9 3 28 0 0,-15 1-30 0 0,17-9-16 0 0,16 3-76 0 0,1 0-18 0 0,0 0 0 0 0,0 0 7 0 0,1 1 28 0 0,29 18 16 0 0,-6-5 263 0 0,0 1-1 0 0,19 18-201 0 0,14 7-368 0 0,-46-33 368 0 0,9 6 0 0 0,7 3 0 0 0,-21-12 0 0 0,2 1 7 0 0,-1 3-86 0 0,-6-7-291 0 0,-1-1-118 0 0,0 0-840 0 0,1 0-3441 0 0,1 2-1475 0 0</inkml:trace>
  <inkml:trace contextRef="#ctx0" brushRef="#br0" timeOffset="16679.585">3166 2161 3224 0 0,'0'0'143'0'0,"0"0"275"0"0,0 0 1056 0 0,0 0 460 0 0,0 0 91 0 0,0 0-185 0 0,0 0-858 0 0,0 0-376 0 0,0 0-78 0 0,0 0-26 0 0,0 0-54 0 0,0 0-28 0 0,0 0-4 0 0,0 0-12 0 0,0 0-52 0 0,0 0-28 0 0,0 0-4 0 0,0 0-14 0 0,13-6 387 0 0,-8 3-554 0 0,1 1 0 0 0,-1-1 0 0 0,1 1 0 0 0,-1 0 0 0 0,1 1 0 0 0,0-1-1 0 0,0 1 1 0 0,-1 0 0 0 0,1 1 0 0 0,0-1 0 0 0,0 1 0 0 0,0 0 0 0 0,0 1-1 0 0,0 0-138 0 0,-4-1 104 0 0,-2 0 0 0 0,15 23 376 0 0,-14-21-462 0 0,-1 0 0 0 0,1 1-1 0 0,-1-1 1 0 0,0 0-1 0 0,0 0 1 0 0,0 1-1 0 0,0-1 1 0 0,0 0 0 0 0,0 0-1 0 0,-1 0 1 0 0,1 0-1 0 0,-1 1 1 0 0,1-1-1 0 0,-1 0 1 0 0,0 0 0 0 0,0 0-1 0 0,0 0 1 0 0,0 0-1 0 0,0 0 1 0 0,-1 1-18 0 0,-4 5 78 0 0,0 0 0 0 0,0-1 0 0 0,-1 1 0 0 0,-1 0-78 0 0,-12 9 170 0 0,13-10-87 0 0,-1-1 1 0 0,1 1 0 0 0,0 0-1 0 0,-2 5-83 0 0,8-12 73 0 0,1 0-52 0 0,0 0 0 0 0,-1 1 0 0 0,1-1-1 0 0,0 0 1 0 0,0 0 0 0 0,-1 0 0 0 0,1 1 0 0 0,0-1 0 0 0,0 0 0 0 0,0 0 0 0 0,-1 1-1 0 0,1-1 1 0 0,0 0 0 0 0,0 1 0 0 0,0-1 0 0 0,0 0 0 0 0,0 1 0 0 0,0-1-1 0 0,0 0 1 0 0,-1 1 0 0 0,1-1 0 0 0,0 0 0 0 0,0 1 0 0 0,0-1 0 0 0,0 0 0 0 0,0 1-1 0 0,0-1 1 0 0,1 0 0 0 0,-1 1 0 0 0,0-1 0 0 0,0 0 0 0 0,0 0 0 0 0,0 1 0 0 0,0-1-1 0 0,0 0 1 0 0,1 1-21 0 0,1 6 86 0 0,-1-6-86 0 0,-1 0 0 0 0,1 0 1 0 0,-1-1-1 0 0,1 1 1 0 0,-1 0-1 0 0,1-1 0 0 0,0 1 1 0 0,-1 0-1 0 0,1-1 0 0 0,0 1 1 0 0,-1-1-1 0 0,1 1 1 0 0,0-1-1 0 0,0 0 0 0 0,0 1 1 0 0,-1-1-1 0 0,1 0 0 0 0,0 1 1 0 0,0-1-1 0 0,0 0 1 0 0,0 0-1 0 0,0 0 0 0 0,-1 0 1 0 0,1 0-1 0 0,0 0 0 0 0,1 0 0 0 0,-1 0 1 0 0,7 1-1 0 0,0 0 0 0 0,-1 0 0 0 0,1-1 0 0 0,-1 0 0 0 0,1-1 0 0 0,0 0 0 0 0,-1 0 0 0 0,1 0 0 0 0,-1-1 0 0 0,5-1 0 0 0,14-4-85 0 0,-24 7-23 0 0,-2 0-11 0 0,10-1-530 0 0,-8-1-2055 0 0,-2 2 1585 0 0</inkml:trace>
  <inkml:trace contextRef="#ctx0" brushRef="#br0" timeOffset="17490.215">3313 1456 3680 0 0,'0'0'284'0'0,"0"0"39"0"0,0 0 857 0 0,0 0 394 0 0,0 0 81 0 0,0 0-115 0 0,0 0-522 0 0,0 0-230 0 0,0 0-48 0 0,0 0-21 0 0,0 0-47 0 0,0 0-21 0 0,0 0-3 0 0,0 0-31 0 0,0 0-129 0 0,7-2 358 0 0,1 0-481 0 0,-1 0-1 0 0,1 1 0 0 0,0 0 0 0 0,0 1 0 0 0,0-1 0 0 0,7 2-364 0 0,1-1 335 0 0,17 2 111 0 0,-22-1-298 0 0,0 0 0 0 0,1-1 0 0 0,5-1-148 0 0,123-7 126 0 0,-89 7-286 0 0,-31 2-1156 0 0,-19-1-40 0 0,-1 0-68 0 0</inkml:trace>
  <inkml:trace contextRef="#ctx0" brushRef="#br0" timeOffset="17797.376">3285 1642 8288 0 0,'0'0'638'0'0,"0"0"-179"0"0,0 0 782 0 0,0 0 390 0 0,0 0 81 0 0,0 0-211 0 0,13 5-781 0 0,14-4 61 0 0,-13-1-361 0 0,97 5 1431 0 0,-89-4-1628 0 0,66 10-17 0 0,-8-8-679 0 0,-45-4-5201 0 0,-16-1-154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6:36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57 463 10136 0 0,'-25'-10'1078'0'0,"25"10"-1076"0"0,-1-1 0 0 0,1 1 0 0 0,-1 0 0 0 0,1 0 0 0 0,0-1 0 0 0,-1 1-1 0 0,1 0 1 0 0,-1 0 0 0 0,1 0 0 0 0,-1 0 0 0 0,1 0 0 0 0,-1 0 0 0 0,1-1 0 0 0,0 1-1 0 0,-1 0 1 0 0,1 0 0 0 0,-1 0 0 0 0,1 1 0 0 0,-1-1 0 0 0,1 0 0 0 0,-1 0 0 0 0,1 0-1 0 0,-1 0-1 0 0,-1 1 47 0 0,-4-1-507 0 0,-4-1 3173 0 0,10 2-2679 0 0,0-1-1 0 0,0 0 1 0 0,-1 0 0 0 0,1 0-1 0 0,0 0 1 0 0,0 0-1 0 0,0 0 1 0 0,0 0 0 0 0,0 0-1 0 0,0 0 1 0 0,0 0 0 0 0,0 0-1 0 0,-1 0 1 0 0,1 0 0 0 0,0 0-1 0 0,0 0 1 0 0,0 1-1 0 0,0-1 1 0 0,0 0 0 0 0,0 0-1 0 0,0 0 1 0 0,0 0 0 0 0,0 0-1 0 0,0 0 1 0 0,0 0 0 0 0,0 0-1 0 0,0 1 1 0 0,0-1 0 0 0,0 0-1 0 0,0 0 1 0 0,0 0-1 0 0,0 0 1 0 0,0 0 0 0 0,0 0-1 0 0,0 0 1 0 0,0 1 0 0 0,0-1-1 0 0,0 0 1 0 0,0 0 0 0 0,0 0-1 0 0,0 0 1 0 0,0 0-1 0 0,0 0 1 0 0,0 0 0 0 0,0 1-1 0 0,0-1 1 0 0,0 0 0 0 0,0 0-1 0 0,0 0 1 0 0,0 0 0 0 0,1 0-1 0 0,-1 0 1 0 0,0 0-1 0 0,0 0 1 0 0,0 0 0 0 0,0 0-1 0 0,0 0 1 0 0,0 0 0 0 0,0 1-1 0 0,0-1 1 0 0,1 0 0 0 0,-1 0-1 0 0,0 0 1 0 0,0 0 0 0 0,0 0-34 0 0,1 1 512 0 0,-1-1-469 0 0,0 1 0 0 0,0 0 1 0 0,0-1-1 0 0,1 1 1 0 0,-1 0-1 0 0,0-1 1 0 0,0 1-1 0 0,0 0 0 0 0,1-1 1 0 0,-1 1-1 0 0,0-1 1 0 0,1 1-1 0 0,-1-1 1 0 0,1 1-1 0 0,-1 0 0 0 0,1-1 1 0 0,-1 0-1 0 0,1 1 1 0 0,-1-1-1 0 0,1 1 1 0 0,-1-1-1 0 0,1 1 0 0 0,-1-1 1 0 0,1 0-44 0 0,6 6 77 0 0,-4-3 33 0 0,0-1-1 0 0,0 0 0 0 0,1 0 1 0 0,-1-1-1 0 0,0 1 0 0 0,1-1 1 0 0,-1 1-1 0 0,1-1 0 0 0,0 0 0 0 0,-1 0 1 0 0,1-1-1 0 0,0 1 0 0 0,0-1 1 0 0,-1 0-1 0 0,1 0 0 0 0,0 0 0 0 0,0 0 1 0 0,-1-1-1 0 0,1 1 0 0 0,3-2-109 0 0,5-1 349 0 0,1-1 0 0 0,-1 0 0 0 0,0-1 0 0 0,0 0 0 0 0,5-4-349 0 0,-9 4 10 0 0,0 0 1 0 0,0 0-1 0 0,0 0 0 0 0,-1-1 1 0 0,0 0-1 0 0,0-1 0 0 0,0 0 1 0 0,-1 0-1 0 0,0 0 0 0 0,-1-1 1 0 0,1 1-1 0 0,-2-1 0 0 0,1-1 1 0 0,-1 1-1 0 0,0-1 0 0 0,2-6-10 0 0,-5 13 0 0 0,-1 0 0 0 0,1 0 0 0 0,0 0 0 0 0,-1 0 0 0 0,1 0 0 0 0,-1 0 0 0 0,0 0 0 0 0,0 0 0 0 0,0 0 0 0 0,0 0 0 0 0,0 0 0 0 0,0 0 0 0 0,0 0 0 0 0,-1 0 0 0 0,1 0 0 0 0,-1 0 0 0 0,1 0 0 0 0,-1 0 0 0 0,0 0 0 0 0,0 1 0 0 0,0-1 0 0 0,0 0 0 0 0,0 0 0 0 0,0 1 0 0 0,-1-1 0 0 0,1 1 0 0 0,0-1 0 0 0,-1 1 0 0 0,1-1 0 0 0,-1 1 0 0 0,1 0 0 0 0,-1 0 0 0 0,0 0 0 0 0,0 0 0 0 0,1 0 0 0 0,-1 0 0 0 0,0 0 0 0 0,0 1 0 0 0,0-1 0 0 0,0 0 0 0 0,-1 1 0 0 0,1-1 0 0 0,-1 1 0 0 0,0-1 0 0 0,1 1 0 0 0,-1 0 0 0 0,0 0 0 0 0,1 0 0 0 0,-1 0 0 0 0,0 0 0 0 0,1 1 0 0 0,-1-1 0 0 0,0 1 0 0 0,1-1 0 0 0,-2 2 0 0 0,-32 15 0 0 0,21-9 0 0 0,11-5 0 0 0,-1 0 0 0 0,1 0 0 0 0,1 0 0 0 0,-1 0 0 0 0,0 1 0 0 0,1-1 0 0 0,0 1 0 0 0,0 0 0 0 0,0 0 0 0 0,-2 3 0 0 0,0 2 0 0 0,0 0 0 0 0,1-1 0 0 0,0 2 0 0 0,-3 8 0 0 0,7-18 0 0 0,-5 16 0 0 0,1-1 0 0 0,0 1 0 0 0,0 11 0 0 0,3-23 0 0 0,1 0 0 0 0,0 0 0 0 0,0 1 0 0 0,0-1 0 0 0,0 0 0 0 0,1 0 0 0 0,-1 0 0 0 0,1 0 0 0 0,0 0 0 0 0,0 0 0 0 0,1 0 0 0 0,-1 0 0 0 0,1-1 0 0 0,0 1 0 0 0,0 0 0 0 0,0-1 0 0 0,1 1 0 0 0,0 0 25 0 0,0-1 0 0 0,0 1 0 0 0,0-1 0 0 0,0 0-1 0 0,1 0 1 0 0,-1 0 0 0 0,1 0 0 0 0,2 0-25 0 0,-4-2 112 0 0,1 0 0 0 0,-1 0 1 0 0,1 0-1 0 0,-1-1 0 0 0,1 1 0 0 0,0-1 1 0 0,-1 0-1 0 0,1 0 0 0 0,0 0 1 0 0,-1 0-1 0 0,1 0 0 0 0,0 0 0 0 0,-1-1 1 0 0,1 1-1 0 0,1-1-112 0 0,5-2 20 0 0,1 0 0 0 0,-1-1 0 0 0,1 0 0 0 0,-1 0 0 0 0,0-1 0 0 0,0 0 0 0 0,-1-1 0 0 0,0 0 0 0 0,6-5-20 0 0,12-12-14 0 0,-2-1 1 0 0,4-7 13 0 0,10-9 12 0 0,-25 27-12 0 0,-9 7 0 0 0,1 1 0 0 0,0 0 0 0 0,1 0 0 0 0,0 0 0 0 0,-5 4 0 0 0,1 0 0 0 0,0 0 0 0 0,-1 0 0 0 0,1 0 0 0 0,0 0 0 0 0,-1 1 0 0 0,1-1 0 0 0,0 1 0 0 0,0-1 0 0 0,0 1 0 0 0,0-1 0 0 0,0 1 0 0 0,-1 0 0 0 0,1 0 0 0 0,0 0 0 0 0,0 0 0 0 0,1 0 0 0 0,-2 1 0 0 0,0-1 0 0 0,0 1 0 0 0,0-1 0 0 0,0 1 0 0 0,0-1 0 0 0,0 1 0 0 0,0 0 0 0 0,0 0 0 0 0,0-1 0 0 0,0 1 0 0 0,0 0 0 0 0,0 0 0 0 0,-1 0 0 0 0,1 0 0 0 0,0 0 0 0 0,-1 0 0 0 0,1 0 0 0 0,0 0 0 0 0,10 24 0 0 0,-8-17 0 0 0,35 96 0 0 0,-31-73 0 0 0,-7-30 0 0 0,0 0 0 0 0,0 0 0 0 0,0 0 0 0 0,1 0 0 0 0,-1 0 0 0 0,0 0 0 0 0,1-1 0 0 0,-1 1 0 0 0,0 0 0 0 0,1 0 0 0 0,-1 0 0 0 0,1-1 0 0 0,0 1 0 0 0,0 0 0 0 0,-1-1 0 0 0,0 1 0 0 0,0-1 0 0 0,0 0 0 0 0,1 0 0 0 0,-1 0 0 0 0,0 0 0 0 0,0 0 0 0 0,1 0 0 0 0,-1 0 0 0 0,0 0 0 0 0,0 0 0 0 0,1 0 0 0 0,-1 0 0 0 0,0 0 0 0 0,0 0 0 0 0,1 0 0 0 0,-1 0 0 0 0,0 0 0 0 0,0 0 0 0 0,1 0 0 0 0,-1 0 0 0 0,0 0 0 0 0,0 0 0 0 0,1-1 0 0 0,-1 1 0 0 0,0 0 0 0 0,0 0 0 0 0,0 0 0 0 0,1 0 0 0 0,10-15 0 0 0,-10 14 0 0 0,9-12 0 0 0,1 1 0 0 0,0 0 0 0 0,0 0 0 0 0,9-5 0 0 0,-8 7 0 0 0,-9 8 0 0 0,0-1 0 0 0,0 1 0 0 0,1 0 0 0 0,-1 0 0 0 0,1 0 0 0 0,0 1 0 0 0,18-12 0 0 0,-22 13 0 0 0,1-1 0 0 0,0 1 0 0 0,0-1 0 0 0,0 0 0 0 0,0 1 0 0 0,1 0 0 0 0,-1-1 0 0 0,0 1 0 0 0,0-1 0 0 0,0 1 0 0 0,0 0 0 0 0,0 0 0 0 0,0 0 0 0 0,0 0 0 0 0,1 0 0 0 0,-1 0 0 0 0,0 0 0 0 0,0 0 0 0 0,0 0 0 0 0,0 1 0 0 0,0-1 0 0 0,0 0 0 0 0,0 1 0 0 0,1-1 0 0 0,-1 1 0 0 0,0-1 0 0 0,0 1 0 0 0,0-1 0 0 0,-1 1 0 0 0,1 0 0 0 0,0-1 0 0 0,1 2 0 0 0,4 3 0 0 0,0 1 0 0 0,0 0 0 0 0,-1 0 0 0 0,3 4 0 0 0,4 5 0 0 0,7 5 0 0 0,8 14 0 0 0,-27-33-1 0 0,1-1 0 0 0,-1 1 0 0 0,0 0 0 0 0,0-1 0 0 0,1 1 0 0 0,-1-1 1 0 0,0 0-1 0 0,1 1 0 0 0,-1-1 0 0 0,0 1 0 0 0,1-1 0 0 0,-1 1 0 0 0,1-1 0 0 0,-1 0 0 0 0,0 1 0 0 0,1-1 0 0 0,-1 0 0 0 0,1 0 0 0 0,-1 1 0 0 0,1-1 0 0 0,-1 0 0 0 0,1 0 0 0 0,-1 0 0 0 0,1 1 0 0 0,0-1 0 0 0,-1 0 0 0 0,1 0 1 0 0,2 0-38 0 0,-1 1-59 0 0,0 0-1 0 0,1-1 0 0 0,-1 1 0 0 0,1-1 0 0 0,-1 1 1 0 0,1-1-1 0 0,0 0 0 0 0,-1 0 0 0 0,1 0 1 0 0,-1 0-1 0 0,1-1 98 0 0,12-3-6395 0 0,-6-1-486 0 0</inkml:trace>
  <inkml:trace contextRef="#ctx0" brushRef="#br0" timeOffset="455.608">964 11 15664 0 0,'0'0'718'0'0,"0"0"-19"0"0,13 11 35 0 0,-5 2-732 0 0,-1 0 0 0 0,-1 0-1 0 0,0 0 1 0 0,-1 1-1 0 0,0 0 1 0 0,-2 0-1 0 0,1 1 1 0 0,-2-1 0 0 0,1 1-1 0 0,-2-1 1 0 0,0 6-2 0 0,0 55 795 0 0,3 1 0 0 0,5 11-795 0 0,-8-85 0 0 0,-1 0 0 0 0,0 1 0 0 0,1-1 0 0 0,-1 0 0 0 0,0 0 0 0 0,0 1 0 0 0,-1-1 0 0 0,1 0 0 0 0,0 0 0 0 0,-1 1 0 0 0,1-1 0 0 0,-1 0 0 0 0,0 2 0 0 0,0-4 0 0 0,1-1 0 0 0,0 1 0 0 0,0 0 0 0 0,-1-1 0 0 0,1 1 0 0 0,0 0 0 0 0,0 0 0 0 0,0-1 0 0 0,0 1 0 0 0,0 0 0 0 0,-1-1 0 0 0,1 1 0 0 0,0 0 0 0 0,0-1 0 0 0,0 1 0 0 0,0 0 0 0 0,0-1 0 0 0,0 1 0 0 0,0 0 0 0 0,0-1 0 0 0,0 1 0 0 0,0 0 0 0 0,0-1 0 0 0,3-11-132 0 0,-1 0-1 0 0,2 1 0 0 0,-1-1 0 0 0,2 1 0 0 0,-1 0 1 0 0,2 0-1 0 0,-1 0 0 0 0,1 0 0 0 0,1 1 0 0 0,0 0 1 0 0,0 1-1 0 0,1 0 0 0 0,1 0 0 0 0,-1 0 0 0 0,7-4 133 0 0,-7 8 0 0 0,2 2 198 0 0,-8 6-26 0 0,-2-3-140 0 0,3 4 103 0 0,1 0-1 0 0,-1 0 1 0 0,-1 0 0 0 0,1 0-1 0 0,-1 1 1 0 0,0-1 0 0 0,0 1 0 0 0,0 0-1 0 0,0 0 1 0 0,-1 0 0 0 0,0 0 0 0 0,0 0-135 0 0,11 32-27 0 0,-3-17 815 0 0,-1 0-1 0 0,4 16-787 0 0,9 24 473 0 0,-12-46-473 0 0,-9-14 0 0 0,1 1 0 0 0,-1-1 0 0 0,0 0 0 0 0,0 1 0 0 0,1-1 0 0 0,-1 0 0 0 0,0 1 0 0 0,1-1 0 0 0,-1 0 0 0 0,0 0 0 0 0,1 1 0 0 0,-1-1 0 0 0,1 0 0 0 0,-1 0 0 0 0,0 0 0 0 0,1 1 0 0 0,-1-1 0 0 0,1 0 0 0 0,-1 0 0 0 0,0 0 0 0 0,1 0 0 0 0,-1 0 0 0 0,1 0 0 0 0,-1 0 0 0 0,1 0 0 0 0,-1 0 0 0 0,1 0 0 0 0,-1 0 0 0 0,0 0 0 0 0,1 0 0 0 0,-1 0 0 0 0,1 0 0 0 0,-1-1 0 0 0,0 1 0 0 0,1 0 0 0 0,-1 0 0 0 0,1 0 0 0 0,-1-1 0 0 0,1 1 0 0 0,0-1 0 0 0,9-2-1024 0 0,0 0-1 0 0,0-1 0 0 0,0 0 0 0 0,0-1 0 0 0,7-5 1026 0 0,-1 1-6141 0 0</inkml:trace>
  <inkml:trace contextRef="#ctx0" brushRef="#br0" timeOffset="1188.153">1601 197 15664 0 0,'0'0'356'0'0,"0"0"49"0"0,-12 3 539 0 0,4 0-1015 0 0,2-2 255 0 0,1 1 1 0 0,0 0-1 0 0,-1 1 1 0 0,1-1-1 0 0,0 1 1 0 0,0 0-1 0 0,1 0 1 0 0,-1 1-1 0 0,1-1 1 0 0,0 1-1 0 0,-3 3-184 0 0,-12 12 877 0 0,14-15-698 0 0,1 0-1 0 0,0 1 1 0 0,0-1 0 0 0,0 0 0 0 0,0 1 0 0 0,1 0-1 0 0,-3 5-178 0 0,-6 10 18 0 0,10-17-18 0 0,0 0-1 0 0,0 0 1 0 0,0 0 0 0 0,0 0 0 0 0,1 0 0 0 0,0 1 0 0 0,-1-1 0 0 0,1 0-1 0 0,0 2 1 0 0,-6 19 0 0 0,5-19 0 0 0,1 0 0 0 0,-1 1 0 0 0,1-1 0 0 0,0 0 0 0 0,0 1 0 0 0,0 3 0 0 0,1-7 0 0 0,0-1 0 0 0,0 0 0 0 0,0 0 0 0 0,0 0 0 0 0,1 0 0 0 0,-1 0 0 0 0,0 0 0 0 0,0 0 0 0 0,1 0 0 0 0,-1 0 0 0 0,0 0 0 0 0,1 0 0 0 0,-1 0 0 0 0,1 0 0 0 0,0 0 0 0 0,-1-1 0 0 0,1 1 0 0 0,0 0 0 0 0,-1 0 0 0 0,1 0 0 0 0,0-1 0 0 0,0 1 0 0 0,-1 0 0 0 0,1-1 0 0 0,0 1 0 0 0,0-1 0 0 0,0 1 0 0 0,0-1 0 0 0,1 1 0 0 0,1 0 0 0 0,0-1 0 0 0,0 1 0 0 0,1-1 0 0 0,-1 1 0 0 0,0-1 0 0 0,1 0 0 0 0,-1 0 0 0 0,0-1 0 0 0,2 1 0 0 0,-2-1 92 0 0,1 0 0 0 0,-1 0 0 0 0,0 0 0 0 0,0 0 0 0 0,0-1 0 0 0,0 1 0 0 0,0-1 0 0 0,0 0 0 0 0,0 0 0 0 0,0 0-1 0 0,-1 0 1 0 0,1 0 0 0 0,-1-1 0 0 0,1 1 0 0 0,-1-2-92 0 0,9-8-307 0 0,-2-1 0 0 0,7-11 307 0 0,-2 3-693 0 0,-5 7 681 0 0,19-24 8 0 0,-26 36 4 0 0,0 0 0 0 0,0 0 0 0 0,0 0 0 0 0,0 0 0 0 0,0 0 0 0 0,0 1 0 0 0,0-1 0 0 0,1 1 0 0 0,-1 0 0 0 0,1-1 0 0 0,-1 1 0 0 0,1 0 0 0 0,-1 0 0 0 0,2 0 0 0 0,-2 1 0 0 0,0 1 0 0 0,-1-1 0 0 0,1 0 0 0 0,0 0 0 0 0,0 1 0 0 0,0-1 0 0 0,0 1 0 0 0,-1-1 0 0 0,1 1 0 0 0,0 0 0 0 0,-1 0 0 0 0,1 0 0 0 0,0 0 0 0 0,-1 0 0 0 0,1 0 0 0 0,-1 0 0 0 0,0 1 0 0 0,1-1 0 0 0,0 2 0 0 0,3 7 0 0 0,0 0 0 0 0,0 0 0 0 0,-1 0 0 0 0,-1 1 0 0 0,0-1 0 0 0,0 2 0 0 0,1 2 0 0 0,0 1 0 0 0,1-1 0 0 0,1 0 0 0 0,-5-12 6 0 0,-1 0-1 0 0,1-1 0 0 0,-1 0 0 0 0,1 1-1 0 0,-1-1 1 0 0,0 0 0 0 0,1 1 0 0 0,-1-1 0 0 0,0 1 0 0 0,0-1 0 0 0,0 1-1 0 0,0-1 1 0 0,0 2-5 0 0,0-2 338 0 0,1-2-267 0 0,0 1 0 0 0,1-1 1 0 0,-1 1-1 0 0,0-1 0 0 0,1 1 0 0 0,-1-1 1 0 0,0 1-1 0 0,0-1 0 0 0,1 0 0 0 0,-1 0 1 0 0,0 0-1 0 0,0 0 0 0 0,0 0 1 0 0,0 0-1 0 0,0 0 0 0 0,0 0 0 0 0,0 0 1 0 0,-1 0-1 0 0,1 0 0 0 0,0-1 1 0 0,-1 1-1 0 0,1 0 0 0 0,0-1 0 0 0,-1 0-71 0 0,3-5-40 0 0,0-1 0 0 0,-1 1 0 0 0,2-7 40 0 0,-2 7 0 0 0,0 0 0 0 0,1 0 0 0 0,0 0 0 0 0,0 0 0 0 0,1 0 0 0 0,0 1 0 0 0,0 0 0 0 0,0 0 0 0 0,1 0 0 0 0,0 0 0 0 0,0 0 0 0 0,1 1 0 0 0,-1 0 0 0 0,5-2 0 0 0,-9 6 0 0 0,0 1 0 0 0,0 0 0 0 0,1-1 0 0 0,-1 1 0 0 0,0 0 0 0 0,0 0 0 0 0,1 0 0 0 0,-1 0 0 0 0,0 0 0 0 0,0 0 0 0 0,1 0 0 0 0,-1 1 0 0 0,0-1 0 0 0,0 0 0 0 0,1 1 0 0 0,-1-1 0 0 0,0 1 0 0 0,0-1 0 0 0,0 1 0 0 0,0-1 0 0 0,0 1 0 0 0,0 0 0 0 0,0 0 0 0 0,0-1 0 0 0,0 1 0 0 0,0 0 0 0 0,1 1 0 0 0,2 1 0 0 0,-1 1 0 0 0,1 0 0 0 0,0 0 0 0 0,-1 1 0 0 0,2 3 0 0 0,9 13 0 0 0,0-2 0 0 0,1 1 0 0 0,1-2 0 0 0,2 1 0 0 0,-17-18 0 0 0,4 5 0 0 0,-4-4 0 0 0,0 0 0 0 0,1-1 0 0 0,-1 1 0 0 0,0-1 0 0 0,1 1 0 0 0,-1-1 0 0 0,1 0 0 0 0,-1 1 0 0 0,1-1 0 0 0,0 0 0 0 0,0 0 0 0 0,-1 0 0 0 0,1-1 0 0 0,0 1 0 0 0,0 0 0 0 0,0-1 0 0 0,1 1 0 0 0,-3-1 0 0 0,0 0 0 0 0,1 0 0 0 0,-1 1 0 0 0,0-1 0 0 0,1 0 0 0 0,-1 0 0 0 0,1 0 0 0 0,-1 0 0 0 0,0 0 0 0 0,1 0 0 0 0,-1 0 0 0 0,1 0 0 0 0,-1 0 0 0 0,0 0 0 0 0,1 0 0 0 0,-1 0 0 0 0,0 0 0 0 0,1-1 0 0 0,-1 1 0 0 0,0 0 0 0 0,1 0 0 0 0,-1 0 0 0 0,0 0 0 0 0,1-1 0 0 0,-1 1 0 0 0,0 0 0 0 0,1 0 0 0 0,-1-1 0 0 0,0 1 0 0 0,1 0 0 0 0,-1 0 0 0 0,0-1 0 0 0,0 1 0 0 0,0 0 0 0 0,1-1 0 0 0,-1 1 0 0 0,0 0 0 0 0,0-1 0 0 0,0 1 0 0 0,6-6 0 0 0,0 0 0 0 0,-1-1 0 0 0,0 1 0 0 0,0-1 0 0 0,0 0 0 0 0,1-4 0 0 0,-2 5 0 0 0,0-1 0 0 0,0 1 0 0 0,1 0 0 0 0,0 1 0 0 0,0-1 0 0 0,0 1 0 0 0,1 0 0 0 0,5-4 0 0 0,-9 8 0 0 0,-1 1 0 0 0,1-1 0 0 0,-1 0 0 0 0,0 1 0 0 0,1-1 0 0 0,0 1 0 0 0,-1 0 0 0 0,1-1 0 0 0,-1 1 0 0 0,1 0 0 0 0,-1 0 0 0 0,1 0 0 0 0,0 0 0 0 0,-1 0 0 0 0,1 0 0 0 0,-1 1 0 0 0,1-1 0 0 0,0 0 0 0 0,-1 1 0 0 0,1-1 0 0 0,-1 1 0 0 0,0 0 0 0 0,1-1 0 0 0,-1 1 0 0 0,1 1 0 0 0,-1-2 0 0 0,1 1 0 0 0,0 0 0 0 0,0 1 0 0 0,0-1 0 0 0,0 0 0 0 0,0 1 0 0 0,0-1 0 0 0,-1 1 0 0 0,1-1 0 0 0,0 1 0 0 0,0 1 0 0 0,2 2 0 0 0,19 23 0 0 0,-5-11 0 0 0,-8-8 0 0 0,0 1 0 0 0,5 7 0 0 0,-13-15-49 0 0,0 0 1 0 0,1 0-1 0 0,-1 0 0 0 0,1 0 0 0 0,-1 0 0 0 0,1-1 0 0 0,0 1 1 0 0,-1-1-1 0 0,1 0 0 0 0,0 1 0 0 0,0-1 0 0 0,0-1 0 0 0,0 1 1 0 0,0 0-1 0 0,0-1 0 0 0,0 1 0 0 0,1-1 49 0 0,1 0-541 0 0,1 0 1 0 0,0 0-1 0 0,-1 0 1 0 0,1-1-1 0 0,0 1 1 0 0,-1-1-1 0 0,1-1 1 0 0,4-1 540 0 0,3-2-1344 0 0,2 0-21 0 0</inkml:trace>
  <inkml:trace contextRef="#ctx0" brushRef="#br0" timeOffset="2749.764">2610 186 12320 0 0,'-1'-11'1336'0'0,"1"10"-1260"0"0,0 0 0 0 0,0 1 1 0 0,-1-1-1 0 0,1 0 0 0 0,0 1 0 0 0,-1-1 1 0 0,1 0-1 0 0,0 1 0 0 0,-1-1 1 0 0,1 0-1 0 0,-1 1 0 0 0,1-1 1 0 0,-1 1-1 0 0,1-1 0 0 0,-1 1 1 0 0,0-1-1 0 0,1 1 0 0 0,-1-1 1 0 0,1 1-1 0 0,-1 0 0 0 0,0-1 1 0 0,0 1-1 0 0,1 0 0 0 0,-1-1 0 0 0,0 1 1 0 0,1 0-1 0 0,-1 0 0 0 0,0 0 1 0 0,0 0-1 0 0,0 0 0 0 0,1 0 1 0 0,-1 0-1 0 0,0 0 0 0 0,0 0 1 0 0,1 0-1 0 0,-1 0 0 0 0,0 0 1 0 0,0 0-1 0 0,1 1 0 0 0,-1-1-76 0 0,-3 1 616 0 0,1 1-1 0 0,-1 0 1 0 0,1 0-1 0 0,0 0 1 0 0,0 0-1 0 0,-2 1-615 0 0,3-2 97 0 0,-7 8 44 0 0,-1 0-1 0 0,1 1 1 0 0,0 0 0 0 0,1 0 0 0 0,0 1-1 0 0,1 0 1 0 0,-4 8-141 0 0,-7 9-4 0 0,16-25 52 0 0,0 1 1 0 0,1 0-1 0 0,-1 0 0 0 0,1-1 0 0 0,0 1 0 0 0,0 0 0 0 0,0 0 0 0 0,0 0 0 0 0,1 0 0 0 0,-1 0 1 0 0,1 2-49 0 0,-3 21 902 0 0,3-23-923 0 0,-1 1-1 0 0,1-1 0 0 0,0 1 0 0 0,0-1 1 0 0,0 1-1 0 0,1 0 0 0 0,0-1 0 0 0,0 0 1 0 0,0 1-1 0 0,0-1 0 0 0,1 0 0 0 0,-1 1 0 0 0,1-1 1 0 0,0 0-1 0 0,1 0 0 0 0,0 1 22 0 0,-2-3 38 0 0,1 0 1 0 0,-1 1-1 0 0,1-1 0 0 0,0 0 0 0 0,0 0 1 0 0,0 0-1 0 0,0 0 0 0 0,0 0 0 0 0,1 0 1 0 0,-1-1-1 0 0,1 1 0 0 0,-1-1 0 0 0,1 1 1 0 0,-1-1-1 0 0,1 0 0 0 0,0 0 0 0 0,-1 0 1 0 0,1-1-1 0 0,0 1 0 0 0,0-1 0 0 0,0 1 1 0 0,0-1-1 0 0,0 0 0 0 0,-1 0 0 0 0,4 0-38 0 0,6-2 4 0 0,0-1-1 0 0,0 1 1 0 0,-1-2 0 0 0,1 0-1 0 0,-1 0 1 0 0,0-1-1 0 0,0 0 1 0 0,-1-1-1 0 0,1 0 1 0 0,-1-1-1 0 0,-1 0 1 0 0,1-1-1 0 0,-1 0 1 0 0,0 0 0 0 0,0-1-4 0 0,19-18 25 0 0,-22 22-10 0 0,1-1 0 0 0,-1 0 1 0 0,0 0-1 0 0,0 0 0 0 0,-1-1 0 0 0,0 0 0 0 0,0 0 0 0 0,1-3-15 0 0,2-4-1 0 0,-7 12 6 0 0,0 1 1 0 0,0-1-1 0 0,0 0 1 0 0,0 0-1 0 0,0 0 1 0 0,0 0-1 0 0,0 0 1 0 0,0 0-1 0 0,-1 0 0 0 0,1 0 1 0 0,-1 0-1 0 0,0-2-5 0 0,-1 8-30 0 0,-1-1 0 0 0,-1 1 0 0 0,1-1 1 0 0,0 0-1 0 0,-1 0 0 0 0,1 0 30 0 0,-10 13-13 0 0,4-4 13 0 0,2 0 0 0 0,0 0 0 0 0,0 0 0 0 0,-3 14 0 0 0,7-22 0 0 0,1 0 0 0 0,0 0 0 0 0,0 0 0 0 0,0 0 0 0 0,1 0 0 0 0,-1 1 0 0 0,1-1 0 0 0,0 0 0 0 0,0 0 0 0 0,1 0 0 0 0,-1 1 0 0 0,1-1 0 0 0,0 0 0 0 0,0 0 0 0 0,1 0 0 0 0,-1 0 0 0 0,1 0 0 0 0,-1 0 0 0 0,0-3 0 0 0,0 0 0 0 0,-1 0 0 0 0,1-1 0 0 0,0 1 0 0 0,0 0 0 0 0,-1 0 0 0 0,1-1 0 0 0,0 1 0 0 0,0 0 0 0 0,0-1 0 0 0,0 1 0 0 0,0-1 0 0 0,0 1 0 0 0,0-1 0 0 0,0 0 0 0 0,0 1 0 0 0,0-1 0 0 0,0 0 0 0 0,0 1 0 0 0,0-1 0 0 0,0 0 0 0 0,0 0 0 0 0,0 0 0 0 0,0 0 0 0 0,0 0 0 0 0,0 0 0 0 0,0-1 0 0 0,1 1 0 0 0,-1 0 0 0 0,0-1 0 0 0,0 1 0 0 0,0 0 0 0 0,0-1 0 0 0,0 1 0 0 0,-1-1 0 0 0,1 1 0 0 0,0-1 0 0 0,0 0 0 0 0,0 1 0 0 0,22-20 0 0 0,-2 0 0 0 0,0-2 0 0 0,13-17 0 0 0,-28 32 0 0 0,-2 2-15 0 0,0 1-1 0 0,1 0 1 0 0,0 0-1 0 0,-1 0 1 0 0,1 0-1 0 0,1 1 1 0 0,-1 0-1 0 0,0 0 1 0 0,1 1-1 0 0,-1-1 1 0 0,1 1-1 0 0,0 0 1 0 0,0 1-1 0 0,0-1 1 0 0,0 1-1 0 0,2 0 16 0 0,-6 1-7 0 0,0 0 0 0 0,-1 1-1 0 0,1-1 1 0 0,0 1 0 0 0,0-1-1 0 0,-1 1 1 0 0,1 0-1 0 0,0 0 1 0 0,-1 0 0 0 0,1 0-1 0 0,-1 0 1 0 0,1 0 0 0 0,-1 0-1 0 0,1 0 1 0 0,-1 0 0 0 0,0 1-1 0 0,0-1 1 0 0,1 1 0 0 0,-1-1-1 0 0,0 1 8 0 0,1 1 26 0 0,0-1-1 0 0,-1 1 0 0 0,1 0 1 0 0,-1 0-1 0 0,0-1 0 0 0,0 1 1 0 0,0 0-1 0 0,0 0 1 0 0,-1 0-1 0 0,1 0 0 0 0,-1 0 1 0 0,1 2-26 0 0,-1 3 6 0 0,1-1 1 0 0,0 1 0 0 0,2 6-7 0 0,2 23-2 0 0,-5-25 2 0 0,-1 14-12 0 0,-1-20-20 0 0,2-5 99 0 0,0-1 22 0 0,0 0-31 0 0,0-6-69 0 0,1 0 1 0 0,0 1 0 0 0,0-1 0 0 0,1 1-1 0 0,-1-1 1 0 0,1 1 0 0 0,0 0 0 0 0,1-1 0 0 0,-1 1-1 0 0,1 0 1 0 0,3-3 10 0 0,7-15-247 0 0,-9 15 36 0 0,0 1 0 0 0,1 0 1 0 0,0 0-1 0 0,0 1 0 0 0,1-1 1 0 0,0 1-1 0 0,0 0 0 0 0,2-1 211 0 0,0 4-112 0 0,-6 4 112 0 0,0-1-1 0 0,1 1 1 0 0,-1-1-1 0 0,0 1 0 0 0,0 0 1 0 0,0 0-1 0 0,0 0 1 0 0,0 0-1 0 0,0 0 1 0 0,-1 0-1 0 0,1 1 1 0 0,0-1-1 0 0,-1 0 0 0 0,1 1 1 0 0,0 0-1 0 0,-1-1 1 0 0,0 1-1 0 0,1 0 1 0 0,-1 0-1 0 0,0-1 0 0 0,0 1 1 0 0,0 0-1 0 0,0 1 1 0 0,3 6 1 0 0,-1 1-1 0 0,0 0 1 0 0,-1-1-1 0 0,2 9 0 0 0,1 7-1 0 0,-1-6-13 0 0,-4-15 173 0 0,1 0 0 0 0,-1 0 0 0 0,1 0-1 0 0,0 0 1 0 0,0 0 0 0 0,1-1 0 0 0,0 3-159 0 0,-1-5 186 0 0,-1-1-39 0 0,0 0-10 0 0,0 0-13 0 0,0 0-46 0 0,6-13 72 0 0,19-18-62 0 0,-18 25-91 0 0,-1-1 1 0 0,-1 0-1 0 0,5-7 3 0 0,-8 11-60 0 0,0 0 0 0 0,0 0 0 0 0,0 0-1 0 0,1 0 1 0 0,0 0 0 0 0,-1 1-1 0 0,1-1 1 0 0,0 1 0 0 0,0 0 0 0 0,0 0-1 0 0,0 0 1 0 0,0 0 0 0 0,1 1 0 0 0,-1-1-1 0 0,1 1 1 0 0,-1 0 0 0 0,1 0 0 0 0,-1 0-1 0 0,1 0 1 0 0,0 1 0 0 0,-1-1 0 0 0,1 1-1 0 0,0 0 1 0 0,-1 0 0 0 0,1 0 0 0 0,0 1-1 0 0,-1-1 1 0 0,1 1 0 0 0,0 0 0 0 0,-1 0-1 0 0,4 2 61 0 0,6 2 96 0 0,1 0-1 0 0,0-1 0 0 0,0 0 0 0 0,0-2 0 0 0,8 2-95 0 0,-8-3 10 0 0,0 0 0 0 0,0-1 0 0 0,0 0 0 0 0,12-3-10 0 0,-20 2-54 0 0,0 0 0 0 0,0 0 0 0 0,0-1 0 0 0,1 0 0 0 0,-2 0 0 0 0,1-1 0 0 0,0 1 0 0 0,0-1 0 0 0,-1-1 0 0 0,1 1 0 0 0,2-3 54 0 0,-5 3-3 0 0,-1 1 0 0 0,1-1 0 0 0,-1 0 0 0 0,0 0 0 0 0,0 0 0 0 0,0 0 0 0 0,0 0 0 0 0,-1 0 1 0 0,1-1-1 0 0,-1 1 0 0 0,0-1 3 0 0,0 2 0 0 0,0-1 0 0 0,-1 1 0 0 0,1-1 0 0 0,-1 1 1 0 0,1-1-1 0 0,-1 1 0 0 0,0-1 0 0 0,0 1 0 0 0,0-1 0 0 0,-1 1 1 0 0,1-1-1 0 0,0 1 0 0 0,-1 0 0 0 0,0-1 0 0 0,1 1 0 0 0,-2-1 0 0 0,-1-7 0 0 0,2 8 0 0 0,1 1 0 0 0,-1-1 0 0 0,1 0 0 0 0,-1 1 0 0 0,0-1 0 0 0,1 1 0 0 0,-1-1 0 0 0,0 1 0 0 0,0-1 0 0 0,0 1 0 0 0,-1-1 0 0 0,1 1 0 0 0,0 1 0 0 0,0-1 0 0 0,0 1 0 0 0,0 0 0 0 0,0-1 0 0 0,0 1 0 0 0,0 0 0 0 0,0 0 0 0 0,0-1 0 0 0,0 1 0 0 0,0 0 0 0 0,0 0 0 0 0,0 0 0 0 0,0 0 0 0 0,-1 0 0 0 0,1 1 0 0 0,0-1 0 0 0,0 0 0 0 0,0 0 0 0 0,0 1 0 0 0,0-1 0 0 0,0 1 0 0 0,0-1 0 0 0,0 1 0 0 0,0 0 0 0 0,-3 1 0 0 0,1 0 0 0 0,-1 0 0 0 0,1 1 0 0 0,0 0 0 0 0,-1 0 0 0 0,1 0 0 0 0,1 0 0 0 0,-1 0 0 0 0,0 0 0 0 0,1 1 0 0 0,0-1 0 0 0,-1 1 0 0 0,2 0 0 0 0,-1-1 0 0 0,0 1 0 0 0,-1 4 0 0 0,0 12 0 0 0,3-20 0 0 0,0 1 0 0 0,-1 0 0 0 0,1-1 0 0 0,0 1 0 0 0,-1 0 0 0 0,1-1 0 0 0,0 1 0 0 0,0 0 0 0 0,0-1 0 0 0,0 1 0 0 0,-1 0 0 0 0,1 0 0 0 0,0-1 0 0 0,0 1 0 0 0,0 0 0 0 0,1-1 0 0 0,-1 1 0 0 0,0 0 0 0 0,0 0 0 0 0,0-1 0 0 0,0 1 0 0 0,1 0 0 0 0,-1-1 0 0 0,0 1 0 0 0,1 0 0 0 0,5 11 0 0 0,-5-10 1 0 0,-1 0 0 0 0,1-1 0 0 0,0 1 0 0 0,-1 0-1 0 0,1-1 1 0 0,0 1 0 0 0,0-1 0 0 0,0 1 0 0 0,0-1-1 0 0,0 0 1 0 0,1 1 0 0 0,-1-1 0 0 0,0 0 0 0 0,1 0-1 0 0,-1 0 1 0 0,1 0 0 0 0,-1 0 0 0 0,1 0 0 0 0,-1 0 0 0 0,1 0-1 0 0,-1-1 1 0 0,1 1 0 0 0,0 0 0 0 0,0-1 0 0 0,-1 0-1 0 0,1 1 1 0 0,0-1 0 0 0,0 0 0 0 0,-1 0 0 0 0,1 0-1 0 0,0 0 1 0 0,0 0 0 0 0,0-1-1 0 0,4-1 38 0 0,0-1-1 0 0,-1 0 1 0 0,1 0-1 0 0,-1 0 1 0 0,0-1 0 0 0,0 1-1 0 0,0-1 1 0 0,-1-1-1 0 0,3-2-37 0 0,-1 2-58 0 0,-1 0 0 0 0,1 0 0 0 0,0 1 0 0 0,0-1 0 0 0,0 1-1 0 0,5-2 59 0 0,32-13-280 0 0,-42 18 152 0 0,0 1 120 0 0,0 1 0 0 0,0-1 0 0 0,0 1 0 0 0,0-1 0 0 0,0 1 0 0 0,0-1 0 0 0,0 1 0 0 0,0 0 0 0 0,0-1 0 0 0,0 1 0 0 0,0 0 0 0 0,-1 0 0 0 0,1 0-1 0 0,0 0 1 0 0,-1 0 0 0 0,1-1 0 0 0,-1 1 0 0 0,1 0 0 0 0,-1 0 0 0 0,1 1 0 0 0,-1-1 0 0 0,1 1 8 0 0,-1-2-4 0 0,22 53 497 0 0,-19-47-497 0 0,0 0 0 0 0,0-1-1 0 0,1 1 1 0 0,0-1-1 0 0,0 0 1 0 0,0 0 0 0 0,0-1-1 0 0,1 1 1 0 0,5 3 4 0 0,-6-5 41 0 0,0 1-1 0 0,0-1 1 0 0,1-1 0 0 0,-1 1 0 0 0,1-1-1 0 0,0 1 1 0 0,0-1 0 0 0,0-1-1 0 0,0 1 1 0 0,0-1 0 0 0,0 0 0 0 0,1 0-41 0 0,-1 0 99 0 0,0 0 0 0 0,1-1 1 0 0,-1 0-1 0 0,1 0 1 0 0,-1 0-1 0 0,1-1 1 0 0,-1 0-1 0 0,0 0 0 0 0,1 0 1 0 0,-1-1-1 0 0,0 1 1 0 0,0-1-1 0 0,0-1 0 0 0,0 1 1 0 0,0-1-1 0 0,1-1-99 0 0,8-6 0 0 0,-6 4 0 0 0,-1 0 0 0 0,0 0 0 0 0,0 0 0 0 0,-1-1 0 0 0,2-1 0 0 0,-1-2 33 0 0,0-1 1 0 0,0 1-1 0 0,-1-1 0 0 0,-1 0 0 0 0,0 0 0 0 0,2-6-33 0 0,10-34-72 0 0,-1 0 1 0 0,-3-1-1 0 0,-1-10 72 0 0,-10 51-8 0 0,0 0 0 0 0,1-1-1 0 0,0 1 1 0 0,1 1 0 0 0,0-1-1 0 0,1 0 1 0 0,0 1 0 0 0,2-2 8 0 0,-7 14 9 0 0,-1 1 0 0 0,1-1 0 0 0,0 1 1 0 0,0-1-1 0 0,0 1 0 0 0,0-1 1 0 0,1 2-10 0 0,0 5 1 0 0,-1 10-19 0 0,-1 13 0 0 0,2 0-1 0 0,1-1 1 0 0,4 15 18 0 0,16 79 81 0 0,-17-102-173 0 0,-4-15 356 0 0,0 0 1 0 0,1 0 0 0 0,0 0-1 0 0,1 0 1 0 0,0-1-1 0 0,0 1 1 0 0,1-1-1 0 0,0 1-264 0 0,-3-7-254 0 0,-1-1-109 0 0,0 0-21 0 0,-1-4-224 0 0,0 0 1 0 0,-1 0-1 0 0,1 1 0 0 0,0-1 0 0 0,-1 0 1 0 0,0 0-1 0 0,0 1 0 0 0,0-1 1 0 0,-2-1 607 0 0,0-2-682 0 0,-9-14-1365 0 0</inkml:trace>
  <inkml:trace contextRef="#ctx0" brushRef="#br0" timeOffset="3029.489">4048 183 15664 0 0,'0'0'356'0'0,"0"0"49"0"0,0 0 21 0 0,-1 0-42 0 0,-1-3-180 0 0,22 0 1172 0 0,10-2 2 0 0,-22 3-1100 0 0,-1 0 0 0 0,1 1 1 0 0,0 0-1 0 0,2 1-278 0 0,31-2-403 0 0,0-2-1 0 0,0-1 404 0 0,-13 0-1116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6:34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26 330 15344 0 0,'2'7'337'0'0,"-1"0"1"0"0,0 0-1 0 0,-1 0 1 0 0,1 0 0 0 0,-2 3-338 0 0,3 20 82 0 0,-1-8 964 0 0,-1 0 0 0 0,-1 0 0 0 0,-1-1 0 0 0,-1 1 0 0 0,-2 3-1046 0 0,5-23 47 0 0,-6 33 1064 0 0,3-26-1094 0 0,-2-1-354 0 0,1-9 145 0 0,1-7-2061 0 0,3 1-5252 0 0</inkml:trace>
  <inkml:trace contextRef="#ctx0" brushRef="#br0" timeOffset="161.284">173 0 18167 0 0,'0'0'414'0'0,"0"0"56"0"0,0 0 32 0 0,0 0-61 0 0,1 1-292 0 0,1 2-146 0 0,-1-1 23 0 0,1 0 0 0 0,-1 0 1 0 0,1 1-1 0 0,-1-1 0 0 0,0 0 0 0 0,0 1 0 0 0,0-1 0 0 0,0 0 0 0 0,-1 1 0 0 0,1 1-26 0 0,0-1 60 0 0,0 0 0 0 0,1 1 1 0 0,-1-1-1 0 0,1 0 0 0 0,-1 0 0 0 0,1 1 0 0 0,0-1-60 0 0,1 1 129 0 0,-1 0 0 0 0,0 0 1 0 0,0 1-1 0 0,0-1 0 0 0,0 1-129 0 0,11 27 1117 0 0,-10-26-889 0 0,0 0 0 0 0,0 0 0 0 0,-1 1 0 0 0,2 5-228 0 0,-3-7 4 0 0,1 0-1 0 0,0 0 1 0 0,0 0 0 0 0,0 0-1 0 0,1 0 1 0 0,0-1-4 0 0,-1 0 68 0 0,0 0 0 0 0,0 0 0 0 0,0 0 0 0 0,0 0 0 0 0,-1 0 0 0 0,0 1 0 0 0,1-1 0 0 0,-1 0 0 0 0,0 3-68 0 0,5 44 884 0 0,-4-37-809 0 0,0-1 1 0 0,-1 1 0 0 0,0 0 0 0 0,-1 0 0 0 0,0 0-1 0 0,-1-1 1 0 0,-1 3-76 0 0,-2 19-38 0 0,3-29-128 0 0,1 1 0 0 0,-1-1-1 0 0,0 0 1 0 0,0 1 0 0 0,-1-1 0 0 0,0 0-1 0 0,0 0 1 0 0,-2 4 166 0 0,-1 0-835 0 0,-9 15 469 0 0,0-13-6631 0 0,1-6 116 0 0</inkml:trace>
  <inkml:trace contextRef="#ctx0" brushRef="#br0" timeOffset="644.373">63 377 2760 0 0,'4'-20'2405'0'0,"-4"18"-2032"0"0,0 1 1 0 0,0 0-1 0 0,1 0 0 0 0,-1 0 0 0 0,1 0 1 0 0,-1-1-1 0 0,1 1 0 0 0,-1 0 0 0 0,1 0 1 0 0,0 0-1 0 0,-1 0 0 0 0,1 0 0 0 0,0 1 0 0 0,0-1 1 0 0,0 0-1 0 0,0 0 0 0 0,0 0 0 0 0,0 1 1 0 0,0-1-1 0 0,0 0 0 0 0,0 1 0 0 0,0-1 1 0 0,0 1-1 0 0,0-1-373 0 0,33-11 2762 0 0,-30 11-2526 0 0,42-12 1570 0 0,20-2-1806 0 0,-1 1 421 0 0,-37 8-328 0 0,-1 0 0 0 0,1 2-1 0 0,1 0 1 0 0,6 2-93 0 0,-33 2-5 0 0,0 0-1 0 0,0 0 1 0 0,0 0-1 0 0,0 0 1 0 0,0 1-1 0 0,0-1 1 0 0,0 0-1 0 0,0 1 1 0 0,0 0-1 0 0,0-1 1 0 0,0 1-1 0 0,0 0 1 0 0,-1 0-1 0 0,1 0 1 0 0,0 0-1 0 0,0 1 1 0 0,-1-1-1 0 0,1 0 1 0 0,-1 1-1 0 0,1-1 1 0 0,-1 1-1 0 0,1-1 1 0 0,-1 1-1 0 0,0 0 6 0 0,2 3-11 0 0,-1 0 0 0 0,0 0-1 0 0,-1 0 1 0 0,1 0 0 0 0,-1 0-1 0 0,0 1 1 0 0,-1-1 0 0 0,1 5 11 0 0,-1 2 217 0 0,0-1 1 0 0,0 1 0 0 0,-3 7-218 0 0,2-10 74 0 0,0 0 0 0 0,0 0 0 0 0,1 0 0 0 0,1 0 0 0 0,-1 1 0 0 0,2 3-74 0 0,6 3 66 0 0,-5-11 3 0 0,-2-4 85 0 0,-1-1 34 0 0,8 0 108 0 0,-7 0-292 0 0,0 1 0 0 0,1-1 0 0 0,-1 0 0 0 0,0 0 0 0 0,0 0 0 0 0,1-1 0 0 0,-1 1 0 0 0,0 0 0 0 0,0 0 0 0 0,0-1 0 0 0,1 1 0 0 0,-1-1 0 0 0,0 1 0 0 0,0-1 0 0 0,0 1 0 0 0,0-1 0 0 0,0 0 0 0 0,0 1 0 0 0,0-1 0 0 0,0 0 0 0 0,0 0 0 0 0,0 0-4 0 0,1-1 0 0 0,3-2 0 0 0,1-1 0 0 0,-1 0 0 0 0,-1 0 0 0 0,1 0 0 0 0,-1-1 0 0 0,0 1 0 0 0,2-5 0 0 0,9-13 0 0 0,-11 18 0 0 0,-1 1 0 0 0,0-1 0 0 0,0 0 0 0 0,0 0 0 0 0,-1-1 0 0 0,1-1 0 0 0,-1 0-2 0 0,1 1 0 0 0,-1-1-1 0 0,1 1 1 0 0,0-1 0 0 0,0 1 0 0 0,1 0-1 0 0,2-2 3 0 0,0-7-81 0 0,-5 14 77 0 0,-1 0 0 0 0,0-1 0 0 0,1 1 0 0 0,-1 0 0 0 0,1 0 0 0 0,0 0 0 0 0,-1-1 0 0 0,1 1 0 0 0,0 0 0 0 0,-1 0 1 0 0,1 0-1 0 0,0 0 0 0 0,0 0 0 0 0,0 1 0 0 0,0-1 0 0 0,0 0 0 0 0,0 0 0 0 0,0 1 0 0 0,0-1 0 0 0,0 0 0 0 0,1 1 0 0 0,-1-1 0 0 0,0 1 0 0 0,0-1 0 0 0,1 1 0 0 0,-1 0 4 0 0,0 0 10 0 0,1 0-1 0 0,-1 1 0 0 0,0-1 0 0 0,1 1 1 0 0,-1-1-1 0 0,0 1 0 0 0,0 0 0 0 0,0 0 1 0 0,1-1-1 0 0,-1 1 0 0 0,0 0 1 0 0,0 0-1 0 0,0 0 0 0 0,0 0 0 0 0,0 0 1 0 0,-1 0-1 0 0,1 0 0 0 0,0 0 0 0 0,0 1-9 0 0,3 3 15 0 0,-1-1-57 0 0,0 0 0 0 0,0 0 0 0 0,0 0 0 0 0,-1 0 0 0 0,1 0 0 0 0,-1 1 0 0 0,0-1 0 0 0,0 1 0 0 0,-1 0 0 0 0,1 0 42 0 0,2 12-65 0 0,0 1-1 0 0,-1 3 66 0 0,20 125 543 0 0,-19-126-774 0 0,0-4 492 0 0,-1 1 1 0 0,-1 0-1 0 0,0 0 1 0 0,-1 10-262 0 0,-2-22 70 0 0,1 0 0 0 0,-1 0 1 0 0,1 0-1 0 0,-1-1 0 0 0,-1 1 1 0 0,1 0-1 0 0,-1 0 1 0 0,1-1-1 0 0,-1 1 0 0 0,-1-1 1 0 0,1 0-1 0 0,-1 0 0 0 0,1 1 1 0 0,-1-2-1 0 0,0 1 1 0 0,-1 0-1 0 0,1-1 0 0 0,-1 1-70 0 0,-8 10 0 0 0,11-12 0 0 0,-1 1 0 0 0,0-1 0 0 0,0 0 0 0 0,0 0 0 0 0,0 0 0 0 0,-1 0 0 0 0,-1 1 0 0 0,-4 3 7 0 0,-1-1-1 0 0,0 0 0 0 0,-1-1 1 0 0,1 0-1 0 0,-1 0 1 0 0,-5 1-7 0 0,8-4-1627 0 0,1 0 1 0 0,0 0-1 0 0,-1-1 0 0 0,-1 1 1627 0 0,-12-1-7315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6:31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263 208 11976 0 0,'-2'-2'74'0'0,"-2"-2"110"0"0,0 0 1 0 0,1 0 0 0 0,-1 0 0 0 0,0 1 0 0 0,-3-2-185 0 0,5 4 46 0 0,0 0 1 0 0,0 0 0 0 0,0 0-1 0 0,0 0 1 0 0,0 0 0 0 0,0 1 0 0 0,0-1-1 0 0,0 1 1 0 0,-1 0 0 0 0,1 0-1 0 0,0-1 1 0 0,0 1 0 0 0,0 1-1 0 0,0-1 1 0 0,-1 0 0 0 0,1 0-47 0 0,-10 3 229 0 0,-1 1 1 0 0,1 0-1 0 0,0 1 1 0 0,0 0-1 0 0,1 1 1 0 0,-1 0 0 0 0,-9 8-230 0 0,19-14 51 0 0,1 1 0 0 0,-1 0 0 0 0,1 0 0 0 0,0 0 1 0 0,-1 0-1 0 0,1 0 0 0 0,0 1 0 0 0,0-1 0 0 0,-1 0 1 0 0,1 1-1 0 0,0-1 0 0 0,0 0 0 0 0,1 1 0 0 0,-1-1 1 0 0,0 1-1 0 0,0-1 0 0 0,1 1 0 0 0,-1 0 0 0 0,1-1 1 0 0,-1 2-53 0 0,1-1 75 0 0,0 1-1 0 0,1-1 0 0 0,-1 0 0 0 0,0 1 0 0 0,1-1 0 0 0,0 0 0 0 0,-1 0 1 0 0,1 0-1 0 0,0 0 0 0 0,0 0 0 0 0,0 0 0 0 0,1 0 0 0 0,-1 0 0 0 0,1 1-73 0 0,3 3 0 0 0,0 0 0 0 0,1-1 0 0 0,0 0 0 0 0,0 0 0 0 0,1 0 0 0 0,-1-1 0 0 0,1 1 0 0 0,0-2 0 0 0,0 1 0 0 0,5 1 0 0 0,24 14 0 0 0,-8-2 0 0 0,-13-8 0 0 0,-1 0 0 0 0,0 0 0 0 0,0 1 0 0 0,1 3 0 0 0,-12-11 0 0 0,0 1 0 0 0,0 0 0 0 0,0 0 0 0 0,0 1 0 0 0,-1-1 0 0 0,1 1 0 0 0,-1-1 0 0 0,1 2 0 0 0,-3-3 0 0 0,1 0 0 0 0,-1-1 0 0 0,1 1 0 0 0,-1 0 0 0 0,0 0 0 0 0,0 0 0 0 0,1 0 0 0 0,-2 0 0 0 0,1 0 0 0 0,0 0 0 0 0,0 0 0 0 0,-1 0 0 0 0,1 0 0 0 0,-1 0 0 0 0,1 0 0 0 0,-1 0 0 0 0,0-1 0 0 0,0 1 0 0 0,0 1 0 0 0,-1 0 117 0 0,0 1-1 0 0,-1-1 0 0 0,0 1 0 0 0,1-1 0 0 0,-1 0 0 0 0,0 0 0 0 0,-1 0 0 0 0,1-1 0 0 0,0 1 0 0 0,-1-1 0 0 0,0 0 0 0 0,1 0 0 0 0,-5 2-116 0 0,-9 3 323 0 0,0 0 0 0 0,-10 2-323 0 0,18-6-107 0 0,-22 8 107 0 0,8-3 0 0 0,0-1 0 0 0,-6 1 0 0 0,22-7 0 0 0,0 0 0 0 0,0 0 0 0 0,0 0 0 0 0,1-1 0 0 0,-1 0 0 0 0,0-1 0 0 0,0 1 0 0 0,0-1 0 0 0,0 0 0 0 0,0-1 0 0 0,7 2-24 0 0,-14-6-45 0 0,14 6-129 0 0,0-1 1 0 0,-1 1 0 0 0,1-1-1 0 0,0 1 1 0 0,0 0-1 0 0,0-1 1 0 0,0 1 0 0 0,-1-1-1 0 0,1 1 1 0 0,0-1-1 0 0,0 1 1 0 0,0-1 0 0 0,0 1-1 0 0,0 0 1 0 0,0-1-1 0 0,0 1 1 0 0,0-1 0 0 0,0 1-1 0 0,0-1 1 0 0,1 1-1 0 0,-1-1 1 0 0,0 1 0 0 0,0 0-1 0 0,0-1 1 0 0,1 1-1 0 0,-1-1 1 0 0,0 1 0 0 0,0 0-1 0 0,1-1 1 0 0,-1 1-1 0 0,0 0 1 0 0,1-1 197 0 0,4-7-5613 0 0</inkml:trace>
  <inkml:trace contextRef="#ctx0" brushRef="#br0" timeOffset="660.181">327 439 11976 0 0,'6'0'243'0'0,"0"1"0"0"0,0 0 0 0 0,0 0 0 0 0,0 0 0 0 0,2 2-243 0 0,-2-2 107 0 0,1 1-1 0 0,-1-1 1 0 0,0 0-1 0 0,0 0 1 0 0,4 0-107 0 0,7-2 1303 0 0,-1 0 1 0 0,1 0-1 0 0,12-4-1303 0 0,-23 4 91 0 0,1-1-1 0 0,-1 1 0 0 0,0-2 1 0 0,1 1-1 0 0,-1-1 1 0 0,0 1-1 0 0,-1-2 0 0 0,1 1 1 0 0,0-1-1 0 0,3-3-90 0 0,1-1-842 0 0,-8 7 825 0 0,0-1 1 0 0,-1 1-1 0 0,1 0 1 0 0,0-1-1 0 0,-1 1 1 0 0,1-1-1 0 0,-1 0 1 0 0,0 0-1 0 0,1 1 1 0 0,-1-1-1 0 0,0 0 1 0 0,0 0-1 0 0,0 0 1 0 0,0 0-1 0 0,-1 0 0 0 0,1-1 17 0 0,1-5 28 0 0,-2 7-12 0 0,1-1 0 0 0,-1 1-1 0 0,1-1 1 0 0,-1 0-1 0 0,0 1 1 0 0,0-1-1 0 0,0 0 1 0 0,0 1-1 0 0,0-1 1 0 0,0 0 0 0 0,-1 0-1 0 0,1 1 1 0 0,0-1-1 0 0,-1 1 1 0 0,1-1-1 0 0,-1 0 1 0 0,0 1-1 0 0,1-1 1 0 0,-1 1 0 0 0,0-1-1 0 0,0 1 1 0 0,0 0-1 0 0,0-1 1 0 0,0 1-16 0 0,-3-5 239 0 0,3 5-172 0 0,0 0 0 0 0,1-1-1 0 0,-1 1 1 0 0,0 0 0 0 0,0 0 0 0 0,0-1-1 0 0,-1 1 1 0 0,1 0 0 0 0,0 0 0 0 0,0 0-1 0 0,0 0 1 0 0,-1 1 0 0 0,1-1 0 0 0,-1 0 0 0 0,1 0-1 0 0,0 1 1 0 0,-1-1 0 0 0,1 1 0 0 0,-1-1-1 0 0,-1 1-66 0 0,-1 0 11 0 0,-12-6-6 0 0,15 6-5 0 0,0-1 0 0 0,0 1 0 0 0,-1 0 0 0 0,1 0 0 0 0,-1 0 0 0 0,1 0 0 0 0,0 0 0 0 0,-1 0 0 0 0,1 0 0 0 0,0 0 0 0 0,-2 0 0 0 0,-3 1 0 0 0,5-1 0 0 0,1 0 0 0 0,-1 0 0 0 0,1 0 0 0 0,-1-1 0 0 0,1 1 0 0 0,-1 0 0 0 0,1 0 0 0 0,-1 0 0 0 0,1 0 0 0 0,-1 0 0 0 0,1 1 0 0 0,-1-1 0 0 0,1 0 0 0 0,0 0 0 0 0,-1 0 0 0 0,1 0 0 0 0,-1 0 0 0 0,1 1 0 0 0,-1-1 0 0 0,1 0 0 0 0,-1 0 0 0 0,1 1 0 0 0,0-1 0 0 0,-1 0 0 0 0,1 1 0 0 0,0-1 0 0 0,-1 1 0 0 0,-1 1 0 0 0,0-1 0 0 0,-1 1 0 0 0,1 0 0 0 0,0 0 0 0 0,0 0 0 0 0,0 0 0 0 0,0 1 0 0 0,0-1 0 0 0,0 0 0 0 0,1 1 0 0 0,-1-1 0 0 0,1 1 0 0 0,0 0 0 0 0,-1-1 0 0 0,1 1 0 0 0,1 0 0 0 0,-1 0 0 0 0,0 0 0 0 0,0-1 0 0 0,1 1 0 0 0,0 0 0 0 0,0 0 0 0 0,0 0 0 0 0,0 0 0 0 0,0 0 0 0 0,1 2 0 0 0,-1-3 0 0 0,0-1 0 0 0,0 1 0 0 0,0-1 0 0 0,0 1 0 0 0,0 0 0 0 0,0-1 0 0 0,0 1 0 0 0,-1-1 0 0 0,1 0 0 0 0,0 1 0 0 0,-1-1 0 0 0,1 1 0 0 0,-1-1 0 0 0,0 2 0 0 0,-1 2 0 0 0,1-5 0 0 0,1 1 0 0 0,0 0 0 0 0,0-1 0 0 0,0 1 0 0 0,1 0 0 0 0,-1 0 0 0 0,0-1 0 0 0,0 1 0 0 0,0 0 0 0 0,0-1 0 0 0,1 1 0 0 0,-1 0 0 0 0,0-1 0 0 0,1 1 0 0 0,-1-1 0 0 0,0 1 0 0 0,1 0 0 0 0,-1-1 0 0 0,1 1 0 0 0,-1-1 0 0 0,1 1 0 0 0,-1-1 0 0 0,1 1 0 0 0,16 14 0 0 0,-12-12 0 0 0,-1 1 0 0 0,1-1 0 0 0,0 0 0 0 0,0 0 0 0 0,0 0 0 0 0,1-1 0 0 0,-1 1 0 0 0,0-1 0 0 0,1-1 0 0 0,0 1 0 0 0,-1-1 0 0 0,1 0 0 0 0,0 0 0 0 0,0-1 0 0 0,0 1 0 0 0,-1-1 0 0 0,1-1 0 0 0,0 1 0 0 0,0-1 0 0 0,0 0 0 0 0,-1 0 0 0 0,1-1 0 0 0,-1 0 0 0 0,1 0 0 0 0,-1 0 0 0 0,1 0 0 0 0,-1-1 0 0 0,0 0 0 0 0,0 0 0 0 0,0-1 0 0 0,-1 1 0 0 0,3-3 0 0 0,0-1 0 0 0,-5 7 0 0 0,-1-1 0 0 0,0 0 0 0 0,0 0 0 0 0,0 1 0 0 0,0-1 0 0 0,0 0 0 0 0,-1 0 0 0 0,1 0 0 0 0,0 0 0 0 0,0 0 0 0 0,-1 0 0 0 0,1-1 0 0 0,0 1 0 0 0,-1 0 0 0 0,1 0 0 0 0,-1 0 0 0 0,0-1 0 0 0,1 1 0 0 0,-1 0 0 0 0,0 0 0 0 0,0-1 0 0 0,0 1 0 0 0,0-1 0 0 0,1 1 0 0 0,-1 0 0 0 0,1-1 0 0 0,-1 1 0 0 0,1 0 0 0 0,0-1 0 0 0,-1 1 0 0 0,1 0 0 0 0,0 0 0 0 0,0-1 0 0 0,0 1 0 0 0,0 0 0 0 0,0 0 0 0 0,0 0 0 0 0,0 0 0 0 0,0 0 0 0 0,1 1 0 0 0,-1-1 0 0 0,0 0 0 0 0,0 0 0 0 0,1 1 0 0 0,6-6 0 0 0,0-1 0 0 0,-6 5 0 0 0,0 0 0 0 0,0 0 0 0 0,0 1 0 0 0,0-1 0 0 0,0 0 0 0 0,1 1 0 0 0,-1 0 0 0 0,0 0 0 0 0,1-1 0 0 0,1 1 0 0 0,14-3 0 0 0,-12 6 0 0 0,-3 0 0 0 0,-2-2 0 0 0,-1 0 0 0 0,0 0 0 0 0,1 0 0 0 0,-1 0 0 0 0,1 0 0 0 0,-1 0 0 0 0,0 0 0 0 0,1 0 0 0 0,-1 0 0 0 0,1 0 0 0 0,-1 0 0 0 0,0 0 0 0 0,1 1 0 0 0,-1-1 0 0 0,0 0 0 0 0,1 0 0 0 0,-1 0 0 0 0,0 1 0 0 0,1-1 0 0 0,-1 0 0 0 0,0 0 0 0 0,1 1 0 0 0,-1-1 0 0 0,0 0 0 0 0,0 1 0 0 0,1-1 0 0 0,-1 0 0 0 0,0 1 0 0 0,0-1 0 0 0,0 0 0 0 0,1 1 0 0 0,-1-1 0 0 0,0 1 0 0 0,0-1 0 0 0,0 0 0 0 0,0 1 0 0 0,0-1 0 0 0,0 1 0 0 0,0-1 0 0 0,0 0 0 0 0,0 1 0 0 0,0-1 0 0 0,0 1 0 0 0,0-1 0 0 0,0 0 0 0 0,0 1 0 0 0,0-1 0 0 0,-1 1 0 0 0,1-1 0 0 0,0 0 0 0 0,0 1 0 0 0,0-1 0 0 0,-1 0 0 0 0,1 1 0 0 0,0-1 0 0 0,0 0 0 0 0,-1 1 0 0 0,1 0 0 0 0,0 0 0 0 0,1 0 0 0 0,-1 0 0 0 0,0-1 0 0 0,1 1 0 0 0,-1 0 0 0 0,0 0 0 0 0,1 0 0 0 0,-1-1 0 0 0,1 1 0 0 0,-1 0 0 0 0,1 0 0 0 0,-1-1 0 0 0,1 1 0 0 0,0 0 0 0 0,-1-1 0 0 0,1 1 0 0 0,0-1 0 0 0,-1 1 0 0 0,1-1 0 0 0,-1 1 0 0 0,1-1 0 0 0,-1 1 0 0 0,1-1 0 0 0,-1 1 0 0 0,0-1 0 0 0,1 1 0 0 0,-1-1 0 0 0,0 1 0 0 0,1 0 0 0 0,-1-1 0 0 0,0 1 0 0 0,0 0 0 0 0,1-1 0 0 0,-1 1 0 0 0,0 0 0 0 0,0-1 0 0 0,0 1 0 0 0,0 0 0 0 0,-2 5 0 0 0,1-5 0 0 0,1-1 0 0 0,0 1 0 0 0,0-1 0 0 0,-1 0 0 0 0,1 1 0 0 0,0-1 0 0 0,0 1 0 0 0,0-1 0 0 0,0 1 0 0 0,-1-1 0 0 0,1 1 0 0 0,0-1 0 0 0,0 1 0 0 0,0-1 0 0 0,0 0 0 0 0,0 1 0 0 0,0-1 0 0 0,0 1 0 0 0,1-1 0 0 0,-1 1 0 0 0,0-1 0 0 0,0 1 0 0 0,0-1 0 0 0,0 1 0 0 0,1-1 0 0 0,-1 0 0 0 0,0 1 0 0 0,0-1 0 0 0,1 1 0 0 0,-1-1 0 0 0,0 0 0 0 0,6 7 0 0 0,-5-6 0 0 0,0 0 0 0 0,-1 0 0 0 0,1-1 0 0 0,0 1 0 0 0,-1 0 0 0 0,1 0 0 0 0,-1 0 0 0 0,1 0 0 0 0,-1 0 0 0 0,1 0 0 0 0,-1 0 0 0 0,1 0 0 0 0,-1 0 0 0 0,0 0 0 0 0,0 0 0 0 0,1 0 0 0 0,-1 0 0 0 0,0 0 0 0 0,0 0 0 0 0,0 0 0 0 0,0 0 0 0 0,0 0 0 0 0,-1 1 0 0 0,1-1 0 0 0,0 0 0 0 0,1 0 0 0 0,-1 0 0 0 0,0 0 0 0 0,0 0 0 0 0,1 0 0 0 0,-1 0 0 0 0,0 1 0 0 0,1-2 0 0 0,-1 1 0 0 0,1 0 0 0 0,0 0 0 0 0,-1 0 0 0 0,1 0 0 0 0,0 0 0 0 0,-1 0 0 0 0,1-1 0 0 0,0 1 0 0 0,0 0 0 0 0,0 0 0 0 0,-1-1 0 0 0,1 1 0 0 0,0-1 0 0 0,0 1 0 0 0,0-1 0 0 0,0 1 0 0 0,1-1 0 0 0,-1 1 0 0 0,0-1 0 0 0,1 1 0 0 0,-1-1 0 0 0,0 1 0 0 0,0 0 0 0 0,0-1 0 0 0,0 1 0 0 0,0 0 0 0 0,0 0 0 0 0,0 0 0 0 0,-1 0 0 0 0,1 0 0 0 0,0 0 0 0 0,0 0 0 0 0,-1 0 0 0 0,1 0 0 0 0,-1 0 0 0 0,1 0 0 0 0,-1 0 0 0 0,1 0 0 0 0,-1 1 0 0 0,1-1 0 0 0,-1 0 0 0 0,0 0 0 0 0,0 0 0 0 0,0-1 0 0 0,0 1 0 0 0,0 0 0 0 0,1-1 0 0 0,-1 1 0 0 0,0 0 0 0 0,1-1 0 0 0,-1 1 0 0 0,0 0 0 0 0,1-1 0 0 0,-1 1 0 0 0,1-1 0 0 0,-1 1 0 0 0,1-1 0 0 0,-1 1 0 0 0,1-1 0 0 0,-1 1 0 0 0,1-1 0 0 0,-1 1 0 0 0,1-1 0 0 0,0 0 0 0 0,-1 1 0 0 0,1-1 0 0 0,0 0 0 0 0,-1 0 0 0 0,1 1 0 0 0,0-1 0 0 0,0 0 0 0 0,-1 0 0 0 0,1 0 0 0 0,0 0 0 0 0,-1 0 0 0 0,1 0 0 0 0,0 0 0 0 0,0 0 0 0 0,4 1 0 0 0,3 0 0 0 0,-12-2 0 0 0,4 1 0 0 0,-1 0 0 0 0,1 0 0 0 0,0 0 0 0 0,-1 0 0 0 0,1 0 0 0 0,0 0 0 0 0,0 0 0 0 0,-1 0 0 0 0,1 0 0 0 0,0-1 0 0 0,0 1 0 0 0,0 0 0 0 0,-1 0 0 0 0,1 0 0 0 0,0 0 0 0 0,0-1 0 0 0,0 1 0 0 0,-1 0 0 0 0,1 0 0 0 0,0 0 0 0 0,0-1 0 0 0,0 1 0 0 0,0 0 0 0 0,-1 0 0 0 0,1 0 0 0 0,0-1 0 0 0,0 1 0 0 0,0 0 0 0 0,0 0 0 0 0,0-1 0 0 0,0 1 0 0 0,0 0 0 0 0,0 0 0 0 0,0-1 0 0 0,0 1 0 0 0,0 0 0 0 0,0 0 0 0 0,0-1 0 0 0,0 1 0 0 0,0 0 0 0 0,0-1 0 0 0,0 1 0 0 0,0 0 0 0 0,0 0 0 0 0,0-1 0 0 0,1 1 0 0 0,-1 0 0 0 0,0 0 0 0 0,0 0 0 0 0,0-1 0 0 0,0 1 0 0 0,0 0 0 0 0,1 0 0 0 0,-1 0 0 0 0,0-1 0 0 0,0 1 0 0 0,0 0 0 0 0,1 0 0 0 0,-1 0 0 0 0,1-1 0 0 0,0 1 0 0 0,-1 0 0 0 0,1-1 0 0 0,-1 1 0 0 0,1 0 0 0 0,-1-1 0 0 0,1 1 0 0 0,-1-1 0 0 0,1 1 0 0 0,-1-1 0 0 0,0 1 0 0 0,1-1 0 0 0,-1 1 0 0 0,1-1 0 0 0,-1 1 0 0 0,0-1 0 0 0,0 1 0 0 0,1-1 0 0 0,-1 0 0 0 0,0 1 0 0 0,0-1 0 0 0,0 0 0 0 0,0 1 0 0 0,0-1 0 0 0,0 1 0 0 0,0-1 0 0 0,0 0 0 0 0,0 1 0 0 0,0-1 0 0 0,0 0 0 0 0,0 1 0 0 0,0-1 0 0 0,0 0 0 0 0,0 1 0 0 0,-1-1 0 0 0,1 1 0 0 0,0-1 0 0 0,-1 0 0 0 0,1 1 0 0 0,0-1 0 0 0,-1 1 0 0 0,1-1 0 0 0,-1 1 0 0 0,1-1 0 0 0,0 1 0 0 0,0-1 0 0 0,0 0 0 0 0,0 0 0 0 0,0 0 0 0 0,0 1 0 0 0,0-1 0 0 0,0 0 0 0 0,0 0 0 0 0,0 1 0 0 0,0-1 0 0 0,1 0 0 0 0,-1 0 0 0 0,0 1 0 0 0,1-1 0 0 0,-1 0 0 0 0,0 1 0 0 0,1-1 0 0 0,-1 0 0 0 0,1 1 0 0 0,-1-1 0 0 0,1 1 0 0 0,-1-1 0 0 0,1 1 0 0 0,0-1 0 0 0,-1 1 0 0 0,1-1 0 0 0,-1 1 0 0 0,1-1 0 0 0,0 1 0 0 0,2-3 0 0 0,-1 1 0 0 0,-1 1 0 0 0,1-1 0 0 0,-1 0 0 0 0,0 0 0 0 0,0 0 0 0 0,0 0 0 0 0,0 0 0 0 0,0-1 0 0 0,-1 1 0 0 0,1 0 0 0 0,0-1 0 0 0,-1 1 0 0 0,1-1 0 0 0,-1 1 0 0 0,1 0 0 0 0,0 0 0 0 0,0-1 0 0 0,0 1 0 0 0,0 0 0 0 0,1 0 0 0 0,-1 0 0 0 0,1-1 0 0 0,21-14 0 0 0,-19 15 0 0 0,-1-1 0 0 0,1 1 0 0 0,-1 0 0 0 0,0-1 0 0 0,0 0 0 0 0,0 0 0 0 0,1-1 0 0 0,-4 3 0 0 0,1 1 0 0 0,-1-1 0 0 0,0 1 0 0 0,1-1 0 0 0,-1 1 0 0 0,1-1 0 0 0,-1 1 0 0 0,1-1 0 0 0,-1 1 0 0 0,1-1 0 0 0,-1 1 0 0 0,1 0 0 0 0,0-1 0 0 0,-1 1 0 0 0,1 0 0 0 0,-1-1 0 0 0,1 1 0 0 0,0 0 0 0 0,-1 0 0 0 0,1 0 0 0 0,0 0 0 0 0,-1 0 0 0 0,1-1 0 0 0,0 1 0 0 0,-1 0 0 0 0,2 1 0 0 0,0-2 0 0 0,1 1 0 0 0,0 0 0 0 0,0-1 0 0 0,0 1 0 0 0,0-1 0 0 0,0 0 0 0 0,0 0 0 0 0,-1 0 0 0 0,1 0 0 0 0,1-1 0 0 0,6 0 0 0 0,-8 6 0 0 0,-2-3 0 0 0,9 5 0 0 0,6 4 0 0 0,-13-8 0 0 0,0 0 0 0 0,0 0 0 0 0,1-1 0 0 0,-1 1 0 0 0,1-1 0 0 0,-1 1 0 0 0,1-1 0 0 0,1 1 0 0 0,12 5 0 0 0,-4 5 0 0 0,3 2 0 0 0,-10-12 0 0 0,-3-1 0 0 0,-1-1 0 0 0,0 1 0 0 0,0-1 0 0 0,0 1 0 0 0,0-1 0 0 0,1 1 0 0 0,-1 0 0 0 0,0 0 0 0 0,0 0 0 0 0,0 0 0 0 0,-1-1 0 0 0,1 1 0 0 0,0 0 0 0 0,0 1 0 0 0,0-1 0 0 0,0 0 0 0 0,-1 0-103 0 0,0 0 0 0 0,1 0-1 0 0,-1 0 1 0 0,0 0-1 0 0,1 0 1 0 0,0 0-1 0 0,-1 0 1 0 0,1 0-1 0 0,-1 0 1 0 0,1 0-1 0 0,0 0 1 0 0,0-1 0 0 0,0 1-1 0 0,-1 0 1 0 0,1 0-1 0 0,0-1 1 0 0,0 1-1 0 0,0-1 1 0 0,0 1-1 0 0,0-1 1 0 0,0 1-1 0 0,0-1 1 0 0,0 0 0 0 0,0 1-1 0 0,0-1 1 0 0,0 0-1 0 0,1 0 104 0 0,-2 0-1022 0 0</inkml:trace>
  <inkml:trace contextRef="#ctx0" brushRef="#br0" timeOffset="993.259">1423 125 15664 0 0,'-45'3'761'0'0,"34"0"49"0"0,5-2-743 0 0,1-1-53 0 0,1 1-1 0 0,0 0 1 0 0,0 0 0 0 0,0 0 0 0 0,0 1 0 0 0,0-1 0 0 0,0 1 0 0 0,1 0-1 0 0,-1 0 1 0 0,0 0 0 0 0,-1 2-14 0 0,-7 3 433 0 0,10-6-353 0 0,0-1 1 0 0,0 1 0 0 0,0 0-1 0 0,0 0 1 0 0,1 0 0 0 0,-1 0-1 0 0,0 0 1 0 0,1 1 0 0 0,-1-1-1 0 0,1 0 1 0 0,-1 1 0 0 0,1-1-1 0 0,0 1 1 0 0,-1-1 0 0 0,1 1-1 0 0,0 0 1 0 0,0 0-81 0 0,1 0 8 0 0,-1 0 0 0 0,1-1 0 0 0,0 1 0 0 0,-1 0-1 0 0,1 0 1 0 0,-1-1 0 0 0,0 1 0 0 0,1-1 0 0 0,-1 1 0 0 0,0 0 0 0 0,0-1 0 0 0,0 0-1 0 0,0 1 1 0 0,0-1 0 0 0,0 0 0 0 0,-1 1 0 0 0,1-1 0 0 0,0 0 0 0 0,-1 0 0 0 0,1 0-1 0 0,-1 0-7 0 0,1 0 0 0 0,0 0 0 0 0,0 0 0 0 0,0 0 0 0 0,0 0 0 0 0,0 0 0 0 0,1 0 0 0 0,-1 0 0 0 0,0 0 0 0 0,1 0 0 0 0,-1 0 0 0 0,1 0 0 0 0,-1 0 0 0 0,1 1 0 0 0,-1-1 0 0 0,1 0 0 0 0,0 0 0 0 0,0 1 0 0 0,-1-1 0 0 0,1 0 0 0 0,0 0 0 0 0,0 1 0 0 0,-4 15 0 0 0,3-15 0 0 0,0 0 0 0 0,0 0 0 0 0,1 1 0 0 0,-1-1 0 0 0,0 0 0 0 0,1 0 0 0 0,0 1 0 0 0,-1-1 0 0 0,1 0 0 0 0,0 1 0 0 0,0-1 0 0 0,0 0 0 0 0,0 1 0 0 0,1-1 0 0 0,-1 0 0 0 0,1 2 0 0 0,-1-4 0 0 0,0 1 0 0 0,0-1 0 0 0,0 1 0 0 0,0-1 0 0 0,0 1 0 0 0,0 0 0 0 0,0-1 0 0 0,0 1 0 0 0,0-1 0 0 0,0 1 0 0 0,-1-1 0 0 0,1 1 0 0 0,0 0 0 0 0,0-1 0 0 0,-1 1 0 0 0,1-1 0 0 0,0 1 0 0 0,-1-1 0 0 0,1 1 0 0 0,-1-1 0 0 0,1 0 0 0 0,0 1 0 0 0,0-1 0 0 0,0 0 0 0 0,-1 1 0 0 0,1-1 0 0 0,0 0 0 0 0,0 0 0 0 0,0 1 0 0 0,-1-1 0 0 0,1 0 0 0 0,0 1 0 0 0,0-1 0 0 0,0 0 0 0 0,0 1 0 0 0,0-1 0 0 0,0 0 0 0 0,0 1 0 0 0,0-1 0 0 0,0 0 0 0 0,0 1 0 0 0,0-1 0 0 0,0 0 0 0 0,0 1 0 0 0,0-1 0 0 0,0 0 0 0 0,0 1 0 0 0,0-1 0 0 0,1 0 0 0 0,-1 1 0 0 0,0-1 0 0 0,0 0 0 0 0,0 1 0 0 0,0-1 0 0 0,1 0 0 0 0,-1 0 0 0 0,0 1 0 0 0,0-1 0 0 0,1 0 0 0 0,-1 0 0 0 0,0 1 0 0 0,0-1 0 0 0,1 0 0 0 0,-1 0 0 0 0,0 0 0 0 0,1 1 0 0 0,12 8 0 0 0,7 6 0 0 0,-17-12 0 0 0,0-1 0 0 0,0 0 0 0 0,0 0 0 0 0,1 0 0 0 0,-1 0 0 0 0,0-1 0 0 0,1 1 0 0 0,0-1 0 0 0,-1 0 0 0 0,2 1 0 0 0,-1-1 0 0 0,1 0 0 0 0,0 1 0 0 0,-1 0 0 0 0,1 0 0 0 0,-1 1 0 0 0,1 0 0 0 0,-1 0 0 0 0,0-1 0 0 0,0 1 0 0 0,0-1 0 0 0,0 0 0 0 0,1-1 0 0 0,-1 1 0 0 0,0-1 0 0 0,1 1 0 0 0,0-1 0 0 0,0 0 0 0 0,-5-1 0 0 0,0 0 0 0 0,0 0 0 0 0,1 0 0 0 0,-1 0 0 0 0,0 0 0 0 0,1 0 0 0 0,-1 0 0 0 0,0 0 0 0 0,0 0 0 0 0,1 0 0 0 0,-1 0 0 0 0,0 0 0 0 0,0 0 0 0 0,1 0 0 0 0,-1 0 0 0 0,0 0 0 0 0,1 1 0 0 0,-1-1 0 0 0,0 0 0 0 0,0 0 0 0 0,0 0 0 0 0,1 1 0 0 0,-1-1 0 0 0,0 0 0 0 0,0 0 0 0 0,0 0 0 0 0,0 1 0 0 0,1-1 0 0 0,-1 0 0 0 0,0 0 0 0 0,0 1 0 0 0,0-1 0 0 0,0 0 0 0 0,0 0 0 0 0,0 1 0 0 0,0-1 0 0 0,0 0 0 0 0,0 1 0 0 0,0-1 0 0 0,0 0 0 0 0,0 0 0 0 0,0 1 0 0 0,0-1 0 0 0,0 0 0 0 0,0 1 0 0 0,0 0 0 0 0,1-1 0 0 0,-1 1 0 0 0,0 0 0 0 0,1-1 0 0 0,-1 1 0 0 0,0-1 0 0 0,1 1 0 0 0,-1 0 0 0 0,1-1 0 0 0,-1 1 0 0 0,1-1 0 0 0,-1 1 0 0 0,1-1 0 0 0,-1 1 0 0 0,1-1 0 0 0,0 1 0 0 0,-1-1 0 0 0,1 0 0 0 0,0 1 0 0 0,-1-1 0 0 0,1 0 0 0 0,0 0 0 0 0,-1 1 0 0 0,2-1 0 0 0,1 1 0 0 0,3 5 0 0 0,-6-4 86 0 0,-1 1 0 0 0,1-1-1 0 0,-1 0 1 0 0,0 0-1 0 0,0 0 1 0 0,1-1-1 0 0,-1 1 1 0 0,-1 0 0 0 0,1 0-1 0 0,0 0 1 0 0,0-1-1 0 0,-1 1 1 0 0,1 0-1 0 0,0-1 1 0 0,-1 0 0 0 0,0 1-1 0 0,1-1 1 0 0,-1 0-1 0 0,0 0 1 0 0,0 0-1 0 0,0 0 1 0 0,0 1-86 0 0,-13 1 118 0 0,11-2-114 0 0,0-1 1 0 0,0 1 0 0 0,1 0 0 0 0,-1 0-1 0 0,0 0 1 0 0,1 1 0 0 0,-1-1 0 0 0,1 1 0 0 0,0 0-1 0 0,-4 2-4 0 0,3-1 0 0 0,-1 0 0 0 0,1 0 0 0 0,-1-1 0 0 0,0 0 0 0 0,0 0 0 0 0,0 0 0 0 0,0 0 0 0 0,0-1 0 0 0,-18 7 0 0 0,-4 3 0 0 0,18-10 0 0 0,2-2 0 0 0,-13 1-2646 0 0,10-5-4179 0 0</inkml:trace>
  <inkml:trace contextRef="#ctx0" brushRef="#br0" timeOffset="1283.202">1488 344 17503 0 0,'0'0'399'0'0,"1"1"-342"0"0,-1-1-1 0 0,0 1 1 0 0,0-1 0 0 0,0 1-1 0 0,0 0 1 0 0,1-1 0 0 0,-1 1-1 0 0,0-1 1 0 0,0 1 0 0 0,0-1-1 0 0,0 1 1 0 0,0 0 0 0 0,0-1-1 0 0,-1 1 1 0 0,1-1 0 0 0,0 1-1 0 0,0-1 1 0 0,0 1 0 0 0,-1 0-1 0 0,1-1 1 0 0,0 1 0 0 0,0-1-1 0 0,-1 1 1 0 0,1-1-57 0 0,-4 4 69 0 0,3-4-67 0 0,1 0 0 0 0,-1 1 0 0 0,1-1 0 0 0,-1 0-1 0 0,1 1 1 0 0,-1-1 0 0 0,1 1 0 0 0,0-1 0 0 0,-1 0 0 0 0,1 1-1 0 0,-1-1 1 0 0,1 1 0 0 0,0-1 0 0 0,-1 1 0 0 0,1-1 0 0 0,0 1 0 0 0,0-1-1 0 0,-1 1 1 0 0,1 0 0 0 0,0-1 0 0 0,0 1 0 0 0,0-1 0 0 0,0 1-1 0 0,0 0 1 0 0,0-1 0 0 0,-1 1 0 0 0,2-1 0 0 0,-1 1 0 0 0,0 0 0 0 0,0-1-1 0 0,0 1 1 0 0,0-1 0 0 0,0 1 0 0 0,0 0 0 0 0,1-1 0 0 0,-1 1-1 0 0,0-1 1 0 0,0 1 0 0 0,1-1 0 0 0,-1 1 0 0 0,0-1 0 0 0,1 1 0 0 0,-1-1-1 0 0,1 1 1 0 0,-1-1 0 0 0,0 0 0 0 0,1 1 0 0 0,-1-1 0 0 0,1 0-1 0 0,0 1-1 0 0,-1 0 20 0 0,1-1-1 0 0,-1 1 0 0 0,1 0 0 0 0,-1 0 1 0 0,0 0-1 0 0,1 0 0 0 0,-1 0 1 0 0,0 0-1 0 0,0 0 0 0 0,1 0 0 0 0,-1 0 1 0 0,0 0-1 0 0,0 0 0 0 0,0 0 0 0 0,0 0 1 0 0,0 0-1 0 0,0 0 0 0 0,-1 0 0 0 0,1 0 1 0 0,0 0-1 0 0,0 0 0 0 0,-1 0-19 0 0,1 0 60 0 0,-1 0 0 0 0,1 1 0 0 0,0-1-1 0 0,0 0 1 0 0,0 0 0 0 0,-1 0 0 0 0,1 1-1 0 0,0-1 1 0 0,1 0 0 0 0,-1 0 0 0 0,0 0 0 0 0,0 1-1 0 0,0-1 1 0 0,1 0 0 0 0,-1 0 0 0 0,1 0-1 0 0,-1 1-59 0 0,7 9 493 0 0,-6-10-431 0 0,0 0 0 0 0,0 0 0 0 0,0 0 0 0 0,-1 0 1 0 0,1 0-1 0 0,0 0 0 0 0,-1 1 0 0 0,1-1 1 0 0,-1 0-1 0 0,1 0 0 0 0,-1 1 0 0 0,0-1 1 0 0,1 0-1 0 0,-1 1 0 0 0,0-1 0 0 0,0 0 0 0 0,0 1 1 0 0,0-1-1 0 0,0 0 0 0 0,0 1 0 0 0,0-1 1 0 0,-1 0-1 0 0,1 1 0 0 0,0-1 0 0 0,-1 1-62 0 0,1-1 21 0 0,0 0-1 0 0,-1-1 1 0 0,1 1-1 0 0,0 0 0 0 0,0-1 1 0 0,0 1-1 0 0,0 0 1 0 0,0-1-1 0 0,1 1 0 0 0,-1 0 1 0 0,0-1-1 0 0,0 1 1 0 0,0 0-1 0 0,1-1 0 0 0,-1 1 1 0 0,0 0-1 0 0,0-1 1 0 0,1 1-1 0 0,-1-1 0 0 0,1 1 1 0 0,-1 0-1 0 0,1-1 1 0 0,-1 1-1 0 0,1-1 0 0 0,-1 1 1 0 0,1-1-1 0 0,-1 0 1 0 0,1 1-21 0 0,0-1 1 0 0,-1 1 1 0 0,1-1 0 0 0,-1 1-1 0 0,1-1 1 0 0,-1 1 0 0 0,1-1-1 0 0,-1 1 1 0 0,1-1 0 0 0,-1 1-1 0 0,0 0 1 0 0,1-1 0 0 0,-1 1-1 0 0,0 0 1 0 0,1-1 0 0 0,-1 1-1 0 0,0 0 1 0 0,0-1 0 0 0,0 1-1 0 0,0 0 1 0 0,1 0 0 0 0,-1-1-1 0 0,0 1-1 0 0,-9 18 72 0 0,9-17 299 0 0,-14 8 1069 0 0,5-5-1291 0 0,9-4-148 0 0,-1-1 0 0 0,1 0 0 0 0,-1 1 0 0 0,1-1 0 0 0,-1 0-1 0 0,1 1 1 0 0,-1-1 0 0 0,1 0 0 0 0,-1 0 0 0 0,1 0 0 0 0,-1 1 0 0 0,0-1 0 0 0,1 0-1 0 0,-1 0 1 0 0,1 0 0 0 0,-1 0 0 0 0,1 0 0 0 0,-1 0 0 0 0,0 0 0 0 0,0 0-1 0 0,1-1 0 0 0,0 1 0 0 0,1 0 0 0 0,-1 0 0 0 0,0 0-1 0 0,0 0 1 0 0,0 0 0 0 0,0 0 0 0 0,0 0 0 0 0,0 0 0 0 0,0 0 0 0 0,0 0 0 0 0,0 0 0 0 0,1-1 0 0 0,-1 1 0 0 0,0 0 0 0 0,0 0 0 0 0,0 0 0 0 0,0 0 0 0 0,0 0 0 0 0,0 0 0 0 0,0 0 0 0 0,0-1 0 0 0,0 1 0 0 0,0 0 0 0 0,0 0 0 0 0,0 0 0 0 0,0 0 0 0 0,0 0 0 0 0,0 0 0 0 0,0-1 0 0 0,0 1 0 0 0,0 0 0 0 0,0 0 0 0 0,0 0 0 0 0,0 0 0 0 0,0 0 0 0 0,0 0 0 0 0,0 0 0 0 0,0-1 0 0 0,-1 1 0 0 0,1 0 0 0 0,0 0 0 0 0,0 0 0 0 0,0 0 0 0 0,0 0 0 0 0,0 0 0 0 0,0 0-1 0 0,0 0 1 0 0,0 0 0 0 0,0 0 0 0 0,-1 0 0 0 0,1-1 0 0 0,0 1 0 0 0,0 0 0 0 0,0 0 0 0 0,0 0 0 0 0,0 0 0 0 0,1 0-151 0 0,0-1-1 0 0,0 0 0 0 0,0 1 1 0 0,0-1-1 0 0,0 0 0 0 0,0 0 1 0 0,-1 0-1 0 0,1 0 0 0 0,0 0 1 0 0,0 0-1 0 0,-1 0 1 0 0,1 0-1 0 0,-1 0 0 0 0,1 0 1 0 0,-1 0-1 0 0,1 0 0 0 0,-1-1 152 0 0,1 0-733 0 0,0 1 0 0 0,0-1 0 0 0,-1 0 1 0 0,1 1-1 0 0,0-1 0 0 0,0 1 0 0 0,0-1 0 0 0,1 1 0 0 0,-1-1 733 0 0,16-12-7081 0 0</inkml:trace>
  <inkml:trace contextRef="#ctx0" brushRef="#br0" timeOffset="1538.986">1554 36 17015 0 0,'-4'-5'828'0'0,"1"3"-514"0"0,2 2-269 0 0,0-1-1 0 0,0 1 0 0 0,0-1 0 0 0,0 1 0 0 0,0-1 1 0 0,0 1-1 0 0,0 0 0 0 0,0-1 0 0 0,0 1 0 0 0,0 0 1 0 0,0 0-1 0 0,0 0 0 0 0,0 0 0 0 0,0 0 0 0 0,0 0 1 0 0,-1 0-1 0 0,1 0-44 0 0,-1 0 106 0 0,-5 2 132 0 0,5-2-223 0 0,1 0 0 0 0,-1 1-1 0 0,1-1 1 0 0,0 1 0 0 0,-1-1 0 0 0,1 1-1 0 0,-1-1 1 0 0,1 1 0 0 0,0 0 0 0 0,0-1-1 0 0,-2 2-14 0 0,3-1 0 0 0,-1-1 0 0 0,0 1 0 0 0,0-1 0 0 0,0 1 0 0 0,-1-1 0 0 0,1 0 0 0 0,0 1 0 0 0,0-1 0 0 0,0 0 0 0 0,0 0 0 0 0,0 0 0 0 0,-1 0 0 0 0,-4 1 0 0 0,2 0 0 0 0,4-1 0 0 0,0 0 0 0 0,0 0 0 0 0,0 0 0 0 0,0 0 0 0 0,0 0 0 0 0,0 0 0 0 0,0 0 0 0 0,0 0 0 0 0,0 0 0 0 0,0 0 0 0 0,0 0 0 0 0,0 0 0 0 0,0 0 0 0 0,0 0 0 0 0,0 0 0 0 0,0 1 0 0 0,0-1 0 0 0,0 0 0 0 0,0 0 0 0 0,0 0 0 0 0,0 0 0 0 0,0 0 0 0 0,0 0 0 0 0,0 0 0 0 0,0 0 0 0 0,0 0 0 0 0,0 0 0 0 0,0 0 0 0 0,0 0 0 0 0,0 0 0 0 0,0 0 0 0 0,0 0 0 0 0,0 0 0 0 0,0 0 0 0 0,0 0 0 0 0,0 0 0 0 0,0 0 0 0 0,0 0 0 0 0,0 1 0 0 0,0-1 0 0 0,0 0 0 0 0,0 0 0 0 0,0 0 0 0 0,0 0 0 0 0,0 0 0 0 0,0 0 0 0 0,-1 0 0 0 0,1 0 0 0 0,0 0 0 0 0,9 8 0 0 0,-8-7-68 0 0,0 0 0 0 0,0 0 0 0 0,0 0 0 0 0,1 0 0 0 0,-1 0 0 0 0,0 0 0 0 0,1-1 0 0 0,-1 1 0 0 0,0 0 0 0 0,1-1 0 0 0,-1 1-1 0 0,1-1 1 0 0,-1 0 0 0 0,1 0 0 0 0,1 1 68 0 0,2 0-645 0 0,5 1-1256 0 0</inkml:trace>
  <inkml:trace contextRef="#ctx0" brushRef="#br0" timeOffset="1816.52">1611 1 11976 0 0,'15'6'546'0'0,"-12"-4"-10"0"0,-3 0-517 0 0,1 0 0 0 0,-1 0 0 0 0,0-1-1 0 0,1 1 1 0 0,0 0 0 0 0,-1 0 0 0 0,1 0 0 0 0,0-1-1 0 0,0 1 1 0 0,0 0 0 0 0,0-1 0 0 0,0 1 0 0 0,0-1-1 0 0,0 1 1 0 0,1-1 0 0 0,-1 1 0 0 0,1-1 0 0 0,-1 0-1 0 0,1 0 1 0 0,1 1-19 0 0,-1-1 52 0 0,-1 1 0 0 0,1-1-1 0 0,-1 0 1 0 0,1 1 0 0 0,-1-1 0 0 0,1 1-1 0 0,-1-1 1 0 0,0 1 0 0 0,0-1 0 0 0,0 1-1 0 0,0 0 1 0 0,0 0 0 0 0,0 0 0 0 0,0 0-1 0 0,0 0-51 0 0,0 13 488 0 0,-1-13-421 0 0,0 0-1 0 0,0 0 1 0 0,0 0 0 0 0,0 0 0 0 0,0 0 0 0 0,1 0 0 0 0,-1-1 0 0 0,1 1 0 0 0,-1 0-67 0 0,7 14 626 0 0,-4-12-345 0 0,-1 1 1 0 0,0-1-1 0 0,-1 1 0 0 0,1 0 0 0 0,-1 0 0 0 0,0-1 0 0 0,0 1 0 0 0,0 3-281 0 0,2 19 600 0 0,0 0 0 0 0,2 1-600 0 0,-3-18 24 0 0,-1-7-24 0 0,-1 1 0 0 0,0 0 0 0 0,0 0 0 0 0,-1 0 0 0 0,1 0 0 0 0,-1 0 0 0 0,0 0 0 0 0,0 0 0 0 0,0 0 0 0 0,0 0 0 0 0,0 0 0 0 0,0 1 0 0 0,0-1 0 0 0,1 0 0 0 0,-1 0 0 0 0,1 0 0 0 0,0 2 0 0 0,5 15 0 0 0,0 8 0 0 0,-6-9 0 0 0,0-15 0 0 0,1-1 0 0 0,0 1 0 0 0,0 0 0 0 0,0 0 0 0 0,1 0 0 0 0,-1 0 0 0 0,1 0 0 0 0,0-1 0 0 0,1 1 0 0 0,-1 0 0 0 0,1-1 0 0 0,0 2 0 0 0,-1-5 0 0 0,0 0 0 0 0,0 0 0 0 0,-1 0 0 0 0,1 1 0 0 0,0-1 0 0 0,-1 0 0 0 0,1 1 0 0 0,-1-1 0 0 0,1 0 0 0 0,-1 1 0 0 0,0-1 0 0 0,1 1 0 0 0,-1-1 0 0 0,0 0 0 0 0,0 1 0 0 0,0-1 0 0 0,0 1 0 0 0,0-1 0 0 0,0 1 0 0 0,-1-1 0 0 0,1 0 0 0 0,0 1 0 0 0,-1-1 0 0 0,1 1 0 0 0,-1-1 0 0 0,0 0 0 0 0,0 1 0 0 0,1-1 0 0 0,0 0 0 0 0,-1-1 0 0 0,1 1 0 0 0,0 0 0 0 0,0-1 0 0 0,-1 1 0 0 0,1 0 0 0 0,0-1 0 0 0,0 1 0 0 0,0 0 0 0 0,0 0 0 0 0,0-1 0 0 0,0 1 0 0 0,0 0 0 0 0,0 0 0 0 0,0-1 0 0 0,1 1 0 0 0,-1 0 0 0 0,0-1 0 0 0,0 1 0 0 0,1 0 0 0 0,-1 0 0 0 0,2 2 0 0 0,-2-3-1 0 0,0 0 0 0 0,0 1 0 0 0,0-1-1 0 0,0 0 1 0 0,0 0 0 0 0,0 0 0 0 0,0 1 0 0 0,0-1-1 0 0,0 0 1 0 0,0 0 0 0 0,0 0 0 0 0,0 1-1 0 0,0-1 1 0 0,0 0 0 0 0,0 0 0 0 0,-1 1-1 0 0,1-1 1 0 0,0 0 0 0 0,0 0 0 0 0,0 0-1 0 0,0 0 1 0 0,0 1 0 0 0,0-1 0 0 0,0 0 0 0 0,-1 0-1 0 0,1 0 1 0 0,0 0 0 0 0,0 1 0 0 0,0-1-1 0 0,0 0 1 0 0,-1 0 0 0 0,1 0 0 0 0,0 0-1 0 0,0 0 1 0 0,0 0 0 0 0,-1 0 0 0 0,1 0-1 0 0,0 0 1 0 0,0 0 0 0 0,-1 1 1 0 0,-10 0-2099 0 0,7 0-1082 0 0,-1-1-2857 0 0</inkml:trace>
  <inkml:trace contextRef="#ctx0" brushRef="#br0" timeOffset="2108.434">1591 256 10136 0 0,'6'-1'134'0'0,"1"0"0"0"0,-1-1 0 0 0,0 0 0 0 0,0 0 1 0 0,0 0-1 0 0,0 0 0 0 0,1-2-134 0 0,-5 4 69 0 0,6-3 144 0 0,1 0 0 0 0,0 1 0 0 0,0 0 1 0 0,0 0-1 0 0,7 1-213 0 0,13-3 974 0 0,-22 3-785 0 0,-1 0 0 0 0,1 0 0 0 0,-1 1 0 0 0,1 0 0 0 0,-1 1 0 0 0,1-1 0 0 0,-1 1 0 0 0,2 1-189 0 0,30 2 632 0 0,20-2 298 0 0,-57-2-810 0 0,1 0 0 0 0,-1 1 0 0 0,1-1 0 0 0,-1 1 0 0 0,1-1 0 0 0,-1 1 0 0 0,1 0 0 0 0,-1-1 0 0 0,0 1 0 0 0,2 1-120 0 0,5 2 333 0 0,5 0 281 0 0,-8-3-468 0 0,-1 0-1 0 0,1 1 1 0 0,0 0-1 0 0,-1-1 0 0 0,0 1 1 0 0,1 1-1 0 0,2 1-145 0 0,-7-4 8 0 0,1 1-1 0 0,-1-1 1 0 0,0 0-1 0 0,0 0 0 0 0,0 0 1 0 0,1 0-1 0 0,-1 0 0 0 0,0 1 1 0 0,0-1-1 0 0,0 0 1 0 0,0 0-1 0 0,1 0 0 0 0,-1 0 1 0 0,0 1-1 0 0,0-1 0 0 0,0 0 1 0 0,0 0-1 0 0,0 1 1 0 0,0-1-1 0 0,0 0 0 0 0,0 0 1 0 0,0 0-1 0 0,1 1 0 0 0,-1-1 1 0 0,0 0-1 0 0,0 0 1 0 0,0 1-1 0 0,0-1 0 0 0,0 0 1 0 0,-1 0-1 0 0,1 1 0 0 0,0-1 1 0 0,0 0-1 0 0,0 0 1 0 0,0 1-1 0 0,0-1 0 0 0,0 0 1 0 0,0 0-1 0 0,0 0 0 0 0,0 1 1 0 0,-1-1-1 0 0,1 0 1 0 0,0 0-1 0 0,0 0 0 0 0,0 0 1 0 0,0 1-1 0 0,-1-1 0 0 0,1 0 1 0 0,0 0-1 0 0,0 0 1 0 0,0 0-1 0 0,-1 0 0 0 0,1 0 1 0 0,0 1-1 0 0,0-1 1 0 0,-1 0-1 0 0,1 0 0 0 0,0 0 1 0 0,0 0-1 0 0,-1 0-7 0 0,1 1 64 0 0,0 0 1 0 0,0 0-1 0 0,0 0 0 0 0,-1 0 0 0 0,1 0 0 0 0,0 1 1 0 0,0-1-1 0 0,0 0 0 0 0,1 0 0 0 0,-1 0 1 0 0,0 0-1 0 0,0 0 0 0 0,1 0 0 0 0,-1 0 0 0 0,0 0 1 0 0,1 0-1 0 0,-1 0 0 0 0,1 0 0 0 0,-1 0 1 0 0,1 0-65 0 0,4 13 304 0 0,-5-10-273 0 0,0 0-1 0 0,0-1 0 0 0,0 1 1 0 0,1-1-1 0 0,0 1 0 0 0,0-1 1 0 0,0 0-1 0 0,0 1 0 0 0,0-1 1 0 0,1 0-1 0 0,0 0 0 0 0,-1 1 1 0 0,2-1-31 0 0,-2-1 64 0 0,-1-1-23 0 0,1 0-1 0 0,-1 0 1 0 0,0 0-1 0 0,0 0 1 0 0,1 0-1 0 0,-1 0 1 0 0,0 0-1 0 0,0 0 1 0 0,0 0-1 0 0,0 0 1 0 0,0 0 0 0 0,0 0-1 0 0,0 0 1 0 0,0 0-1 0 0,0 0 1 0 0,-1 0-1 0 0,1-1 1 0 0,0 1-1 0 0,-1 0 1 0 0,1 0-1 0 0,-1 0-40 0 0,1 1 46 0 0,-1-1-1 0 0,1 0 0 0 0,0 0 1 0 0,-1 0-1 0 0,1 0 0 0 0,0 1 0 0 0,0-1 1 0 0,-1 0-1 0 0,1 0 0 0 0,0 1 0 0 0,0-1 1 0 0,0 0-1 0 0,1 1-45 0 0,2 9 127 0 0,-2-9-125 0 0,-1-1 0 0 0,1 1 0 0 0,-1-1 0 0 0,1 1 0 0 0,-1-1 0 0 0,0 1 0 0 0,1-1 0 0 0,-1 1 0 0 0,0-1 0 0 0,0 1 0 0 0,0 0 0 0 0,0-1 0 0 0,-1 1 0 0 0,1-1 0 0 0,0 1 0 0 0,-1-1 0 0 0,1 1 0 0 0,-1-1 0 0 0,1 1-2 0 0,-1 1 0 0 0,0-1 0 0 0,0 1 0 0 0,1 0 0 0 0,0 0 0 0 0,-1-1 0 0 0,1 1 0 0 0,0 0 0 0 0,0 0 0 0 0,1 0 0 0 0,-1 2 0 0 0,1-2 0 0 0,-1-1 0 0 0,0 1 0 0 0,1 0 0 0 0,-2 0 0 0 0,1 0 0 0 0,0 0 0 0 0,0 0 0 0 0,-1 0 0 0 0,0 2 0 0 0,0-4 0 0 0,1 1 0 0 0,-1-1 0 0 0,1 1 0 0 0,-1 0 0 0 0,1-1 0 0 0,0 1 0 0 0,-1 0 0 0 0,1-1 0 0 0,0 1 0 0 0,0 0 0 0 0,1-1 0 0 0,-1 1 0 0 0,0 0 0 0 0,0-1 0 0 0,1 1 0 0 0,-1 0 0 0 0,1 0 0 0 0,-1-1 12 0 0,1-1-1 0 0,-1 0 1 0 0,0 1-1 0 0,0-1 1 0 0,0 1 0 0 0,0-1-1 0 0,0 0 1 0 0,0 1-1 0 0,0-1 1 0 0,0 1-1 0 0,0-1 1 0 0,0 0-1 0 0,0 1 1 0 0,0-1 0 0 0,-1 1-1 0 0,1-1 1 0 0,0 0-1 0 0,0 1 1 0 0,0-1-1 0 0,0 1 1 0 0,-1-1-1 0 0,1 0 1 0 0,0 1-1 0 0,0-1 1 0 0,-1 0 0 0 0,1 0-1 0 0,0 1 1 0 0,-1-1-1 0 0,1 0-11 0 0,-2 4 623 0 0,8 0-141 0 0,-4-4-422 0 0,0 1 0 0 0,0-1 0 0 0,0 1 0 0 0,0-1 0 0 0,0 1 0 0 0,0-1 0 0 0,0 0 0 0 0,0 0 0 0 0,0 0 0 0 0,0 0 0 0 0,0-1-60 0 0,-1 1-2 0 0,-1 0 0 0 0,1 0 1 0 0,-1 0-1 0 0,1 0 1 0 0,0 0-1 0 0,-1 0 1 0 0,1 0-1 0 0,-1-1 1 0 0,1 1-1 0 0,0 0 0 0 0,-1 0 1 0 0,1-1-1 0 0,-1 1 1 0 0,1 0-1 0 0,-1-1 1 0 0,1 1-1 0 0,-1-1 1 0 0,0 1-1 0 0,1-1 0 0 0,-1 1 1 0 0,1-1-1 0 0,-1 1 1 0 0,0-1-1 0 0,1 1 1 0 0,-1-1-1 0 0,0 1 1 0 0,0-1-1 0 0,1 1 0 0 0,-1-1 1 0 0,0 0-1 0 0,0 1 1 0 0,0-1-1 0 0,0 0 2 0 0,0 0-97 0 0,1-1 0 0 0,-1 1-1 0 0,0-1 1 0 0,1 1-1 0 0,-1-1 1 0 0,1 1 0 0 0,-1-1-1 0 0,1 1 1 0 0,0 0 0 0 0,-1-1-1 0 0,1 1 1 0 0,1-1 97 0 0,5-13-1520 0 0,-4-1-1189 0 0,-2 0-4797 0 0</inkml:trace>
  <inkml:trace contextRef="#ctx0" brushRef="#br0" timeOffset="2109.434">2004 53 16783 0 0,'0'0'382'0'0,"-2"0"54"0"0,-24-3 1329 0 0,16 4-1731 0 0,12 1-34 0 0,8 7-1 0 0,0 8 59 0 0,-8-13-282 0 0,0 0-1 0 0,0-1 0 0 0,0 1 0 0 0,1-1 1 0 0,-1 0-1 0 0,1 0 225 0 0,6 5-6453 0 0</inkml:trace>
  <inkml:trace contextRef="#ctx0" brushRef="#br0" timeOffset="2411.605">2156 305 11976 0 0,'-1'2'546'0'0,"-1"1"-449"0"0,1 1 1 0 0,-1 0-1 0 0,1 0 0 0 0,0 0 0 0 0,0 0 0 0 0,0 1 0 0 0,1-1 1 0 0,-1 1-98 0 0,-1 36 421 0 0,3-35-172 0 0,-1-1 0 0 0,1 1 1 0 0,0-1-1 0 0,1 5-249 0 0,3 20 1026 0 0,-5-24-835 0 0,1-1 1 0 0,0 1-1 0 0,0-1 1 0 0,1 1-1 0 0,0-1 1 0 0,0 0-1 0 0,0 1 1 0 0,2 2-192 0 0,6 16 99 0 0,-8-19-99 0 0,0-1 0 0 0,1 0 0 0 0,-1 0 0 0 0,1 0 0 0 0,-1 0 0 0 0,1 0 0 0 0,0 0 0 0 0,1-1 0 0 0,0 2 0 0 0,3 2 0 0 0,-6-6 70 0 0,0 0 0 0 0,0 0 0 0 0,0 0-1 0 0,0 0 1 0 0,0 0 0 0 0,1 0-1 0 0,-1 0 1 0 0,0-1 0 0 0,0 1-1 0 0,1 0 1 0 0,-1-1 0 0 0,0 1 0 0 0,1-1-1 0 0,-1 1 1 0 0,0-1 0 0 0,1 0-1 0 0,-1 0 1 0 0,0 1 0 0 0,1-1-1 0 0,-1 0 1 0 0,1 0 0 0 0,-1 0 0 0 0,1-1-1 0 0,-1 1 1 0 0,0 0 0 0 0,1 0-1 0 0,-1-1 1 0 0,0 1 0 0 0,1-1-1 0 0,-1 1 1 0 0,0-1 0 0 0,1 0-1 0 0,-1 1 1 0 0,0-1 0 0 0,0 0-70 0 0,3-2 138 0 0,-1 1 0 0 0,-1-1 0 0 0,1 0 0 0 0,0 0 0 0 0,-1 0 0 0 0,1 0 0 0 0,-1 0 0 0 0,0 0 0 0 0,0-1 0 0 0,0 1 0 0 0,-1-1 0 0 0,2-1-138 0 0,1-8 254 0 0,0 0 0 0 0,0 0 0 0 0,-1 0 0 0 0,-1-1 0 0 0,0 1 0 0 0,-1-1 0 0 0,0 1 0 0 0,-2-8-254 0 0,0 4 6 0 0,1 0-1 0 0,1 0 0 0 0,2-18-5 0 0,-3 29 0 0 0,0-1 0 0 0,0 1 0 0 0,0-1 0 0 0,-1 1 0 0 0,0-1 0 0 0,-1 1 0 0 0,0-1 0 0 0,-3-19 0 0 0,3-13-464 0 0,2 38 175 0 0,0-1 0 0 0,0 0-1 0 0,0 1 1 0 0,0-1 0 0 0,0 0 0 0 0,1 1-1 0 0,-1-1 1 0 0,1 0 0 0 0,-1 1 0 0 0,1-1-1 0 0,0 1 1 0 0,0-1 0 0 0,0 1 0 0 0,-1-1-1 0 0,1 1 1 0 0,0 0 0 0 0,1-1 0 0 0,-1 1-1 0 0,0 0 1 0 0,1-1 289 0 0,2 2-1534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0:23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4144 0 0,'0'0'191'0'0,"0"0"339"0"0,17 5 13473 0 0,-11-3-12880 0 0,-2 0-1058 0 0,-1-1 0 0 0,1 1 0 0 0,0-1-1 0 0,0 0 1 0 0,0 0 0 0 0,0 0-1 0 0,0 0 1 0 0,0-1 0 0 0,0 0 0 0 0,0 1-1 0 0,0-2-64 0 0,-3 1-88 0 0,15-2-2365 0 0,-10-1 1146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6:41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36 10800 0 0,'0'-2'139'0'0,"-1"0"1"0"0,1 0 0 0 0,0 0 0 0 0,0-1 0 0 0,0 1 0 0 0,0 0-1 0 0,0 0 1 0 0,0 0 0 0 0,1 0 0 0 0,-1 0 0 0 0,1 0-1 0 0,-1 0 1 0 0,1 0 0 0 0,0 0 0 0 0,0 0-140 0 0,-1 1 121 0 0,0 1 1 0 0,0 0 0 0 0,0 0-1 0 0,0 0 1 0 0,0 0-1 0 0,0 0 1 0 0,0 0-1 0 0,0-1 1 0 0,0 1-1 0 0,0 0 1 0 0,0 0-1 0 0,1 0 1 0 0,-1 0 0 0 0,0 0-1 0 0,0 0 1 0 0,0 0-1 0 0,0 0 1 0 0,0 0-1 0 0,0-1 1 0 0,0 1-1 0 0,1 0 1 0 0,-1 0-1 0 0,0 0 1 0 0,0 0 0 0 0,0 0-1 0 0,0 0 1 0 0,0 0-1 0 0,1 0 1 0 0,-1 0-1 0 0,0 0 1 0 0,0 0-1 0 0,0 0 1 0 0,0 0-1 0 0,0 0 1 0 0,1 0-1 0 0,-1 0 1 0 0,0 0 0 0 0,0 0-1 0 0,0 0 1 0 0,0 0-1 0 0,0 1 1 0 0,0-1-1 0 0,1 0 1 0 0,-1 0-1 0 0,0 0 1 0 0,0 0-1 0 0,0 0 1 0 0,0 0 0 0 0,0 0-1 0 0,0 0-121 0 0,5 10 983 0 0,1 16-1533 0 0,-9 39 1006 0 0,3-54-220 0 0,0-1 0 0 0,1 1-1 0 0,0-1 1 0 0,1 0 0 0 0,0 1-1 0 0,0-1 1 0 0,4 8-236 0 0,-2-3-42 0 0,4 6 42 0 0,0-1 0 0 0,1 0 0 0 0,1-1 0 0 0,1 0 0 0 0,2 2 0 0 0,-7-11 0 0 0,-2 3-829 0 0,-4-12-124 0 0,0-1-1150 0 0,0 0-4379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6:41.7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0 13824 0 0,'0'0'629'0'0,"0"0"-12"0"0,0 1-393 0 0,0-1-221 0 0,-1 0-1 0 0,1 0 1 0 0,0 0 0 0 0,0 0-1 0 0,0 1 1 0 0,0-1 0 0 0,0 0-1 0 0,0 0 1 0 0,0 0-1 0 0,0 0 1 0 0,-1 1 0 0 0,1-1-1 0 0,0 0 1 0 0,0 0-1 0 0,0 0 1 0 0,0 0 0 0 0,0 1-1 0 0,0-1 1 0 0,0 0 0 0 0,0 0-1 0 0,0 0 1 0 0,0 0-1 0 0,0 1 1 0 0,0-1 0 0 0,0 0-1 0 0,0 0 1 0 0,0 0 0 0 0,0 0-1 0 0,0 1 1 0 0,1-1-1 0 0,-1 0 1 0 0,0 0 0 0 0,0 0-1 0 0,0 0 1 0 0,0 1-1 0 0,0-1 1 0 0,0 0 0 0 0,0 0-1 0 0,1 0 1 0 0,-1 0 0 0 0,0 0-1 0 0,0 0 1 0 0,0 0-1 0 0,0 1 1 0 0,0-1 0 0 0,1 0-1 0 0,-1 0 1 0 0,0 0 0 0 0,0 0-3 0 0,8 3 297 0 0,-7-3-248 0 0,23 5 361 0 0,1-1 0 0 0,0-1-1 0 0,0-1 1 0 0,0-2 0 0 0,4 0-410 0 0,74-1 1406 0 0,90 1-1207 0 0,-52 0-199 0 0,-47-2 0 0 0,-12 0 210 0 0,-22 0 448 0 0,12 4-658 0 0,-14-1 70 0 0,-32-1-72 0 0,0 1 1 0 0,26 5 1 0 0,-26-4-82 0 0,-16-2-2917 0 0,-6 0 10 0 0,-2 0-3155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6:42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378 1 13824 0 0,'0'0'314'0'0,"0"0"46"0"0,0 0 22 0 0,0 0-50 0 0,0 0-150 0 0,0 2 196 0 0,1 10 511 0 0,0 1 1 0 0,1 0 0 0 0,2 4-890 0 0,3 26 966 0 0,-3 34-507 0 0,-2-60 218 0 0,-2-1-1 0 0,0 12-676 0 0,1 19 252 0 0,1-17-252 0 0,-1 0 0 0 0,-1 0 0 0 0,-3 13 0 0 0,3-38 0 0 0,0-1 0 0 0,1 1 0 0 0,-1-1 0 0 0,1 1 0 0 0,0-1 0 0 0,1 4 0 0 0,3 22 0 0 0,-3 2-269 0 0,-2-32 198 0 0,0 0 1 0 0,0 1-1 0 0,0-1 1 0 0,0 0-1 0 0,0 0 0 0 0,0 0 1 0 0,0 0-1 0 0,0 0 1 0 0,0 0-1 0 0,0 0 0 0 0,0 1 1 0 0,0-1-1 0 0,-1 0 1 0 0,1 0-1 0 0,0 0 0 0 0,0 0 1 0 0,0 0-1 0 0,0 0 0 0 0,0 0 1 0 0,0 0-1 0 0,0 0 1 0 0,0 0-1 0 0,-1 0 0 0 0,1 1 1 0 0,0-1-1 0 0,0 0 1 0 0,0 0-1 0 0,0 0 0 0 0,0 0 1 0 0,0 0-1 0 0,-1 0 1 0 0,1 0-1 0 0,0 0 0 0 0,0 0 1 0 0,0 0-1 0 0,0 0 1 0 0,0 0-1 0 0,0 0 0 0 0,0 0 1 0 0,-1 0-1 0 0,1-1 1 0 0,0 1-1 0 0,0 0 0 0 0,0 0 1 0 0,0 0-1 0 0,0 0 0 0 0,0 0 71 0 0,-14-5-2022 0 0,-2-2-23 0 0</inkml:trace>
  <inkml:trace contextRef="#ctx0" brushRef="#br0" timeOffset="282.371">1 54 15664 0 0,'0'0'356'0'0,"0"0"49"0"0,0 0 21 0 0,0 0-42 0 0,6-3-236 0 0,9-1-112 0 0,1 1-1 0 0,-1 1 0 0 0,1 0 0 0 0,-1 1 0 0 0,1 1 0 0 0,5 1-35 0 0,-8-1 225 0 0,219-9 3411 0 0,-7-2-3620 0 0,-182 9-17 0 0,-32 0 21 0 0,0 2 1 0 0,0-1 0 0 0,1 1-1 0 0,-1 1 1 0 0,3 1-21 0 0,28 6-3782 0 0,-32-6-2769 0 0</inkml:trace>
  <inkml:trace contextRef="#ctx0" brushRef="#br0" timeOffset="737.485">818 367 11976 0 0,'1'0'283'0'0,"-1"0"1"0"0,1-1 0 0 0,0 1 0 0 0,-1 0 0 0 0,1 0-1 0 0,0-1 1 0 0,0 1 0 0 0,-1 0 0 0 0,1 0 0 0 0,0 0-1 0 0,0 0 1 0 0,-1 0 0 0 0,1 0 0 0 0,0 0 0 0 0,-1 0-1 0 0,1 0 1 0 0,0 1 0 0 0,0-1 0 0 0,-1 0 0 0 0,1 0-1 0 0,0 1 1 0 0,0-1-284 0 0,21 10-151 0 0,-8-3 989 0 0,-10-6-776 0 0,-1 1 0 0 0,1 0-1 0 0,-1 0 1 0 0,1 1 0 0 0,-1-1-1 0 0,0 1 1 0 0,0 0 0 0 0,0 0 0 0 0,0 0-1 0 0,1 2-61 0 0,-3-2 12 0 0,0-1-1 0 0,0 1 0 0 0,0 0 1 0 0,0 0-1 0 0,0 0 0 0 0,-1 0 1 0 0,1 0-1 0 0,-1 0 0 0 0,0-1 1 0 0,0 1-1 0 0,0 0 0 0 0,-1 2-11 0 0,-2 7 148 0 0,-1-1-1 0 0,-1 0 0 0 0,0-1 0 0 0,0 1 0 0 0,-1-1 0 0 0,0 0 0 0 0,-6 7-147 0 0,-6 11 630 0 0,18-27-564 0 0,3 2-41 0 0,0-1 0 0 0,-1 0 0 0 0,1-1-1 0 0,0 1 1 0 0,0 0 0 0 0,0-1 0 0 0,0 0 0 0 0,1 0 0 0 0,-1 0 0 0 0,0 0 0 0 0,0 0 0 0 0,1-1 0 0 0,-1 1 0 0 0,2-1-25 0 0,3 0 43 0 0,0 0-1 0 0,0-1 1 0 0,-1 0 0 0 0,8-3-43 0 0,2 1 29 0 0,17-3-446 0 0,-1-1 1 0 0,10-4 416 0 0,-24 5-5123 0 0,2 4-1743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6:46.8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187 932 11976 0 0,'5'0'69'0'0,"8"-1"200"0"0,-12 1-255 0 0,-1 0-1 0 0,0 0 1 0 0,0 0-1 0 0,0 0 0 0 0,1 0 1 0 0,-1 0-1 0 0,0 0 1 0 0,0 0-1 0 0,1 0 0 0 0,-1 0 1 0 0,0-1-1 0 0,0 1 1 0 0,0 0-1 0 0,1 0 0 0 0,-1 0 1 0 0,0 0-1 0 0,0 0 1 0 0,0-1-1 0 0,0 1 0 0 0,0 0 1 0 0,1 0-1 0 0,-1 0 0 0 0,0-1 1 0 0,0 1-1 0 0,0 0 1 0 0,0 0-1 0 0,0 0 0 0 0,0-1 1 0 0,0 1-1 0 0,0 0 1 0 0,0 0-1 0 0,0-1 0 0 0,0 1 1 0 0,0 0-1 0 0,0 0 1 0 0,0-1-1 0 0,0 1 0 0 0,0 0 1 0 0,0 0-1 0 0,0-1 1 0 0,0 1-1 0 0,0 0-13 0 0,0-1 18 0 0,0 1 1 0 0,0-1-1 0 0,0 1 0 0 0,0-1 0 0 0,0 1 1 0 0,0-1-1 0 0,0 1 0 0 0,0-1 0 0 0,0 1 1 0 0,0-1-1 0 0,0 1 0 0 0,1-1 1 0 0,-1 1-1 0 0,0-1 0 0 0,0 1 0 0 0,1-1 1 0 0,-1 1-1 0 0,0-1 0 0 0,1 1 1 0 0,-1-1-1 0 0,0 1 0 0 0,1 0 0 0 0,-1-1 1 0 0,1 1-19 0 0,-1 0-1 0 0,0 0 0 0 0,0-1 0 0 0,1 1 0 0 0,-1 0 0 0 0,0 0 0 0 0,0 0 0 0 0,0-1 0 0 0,1 1 0 0 0,-1 0 0 0 0,0 0 0 0 0,0-1 0 0 0,0 1 1 0 0,0 0-1 0 0,1 0 0 0 0,-1-1 0 0 0,0 1 0 0 0,0 0 0 0 0,0 0 0 0 0,0-1 0 0 0,0 1 0 0 0,0 0 0 0 0,0-1 0 0 0,0 1 0 0 0,0 0 0 0 0,0-1 0 0 0,0 1 0 0 0,0 0 0 0 0,0 0 1 0 0,0-1-1 0 0,0 1 1 0 0,-1-1 0 0 0,1 1 1 0 0,0-1 0 0 0,0 1-1 0 0,0-1 1 0 0,-1 1-1 0 0,1-1 1 0 0,0 0 0 0 0,0 1-1 0 0,0-1 1 0 0,0 1 0 0 0,0-1-1 0 0,0 0 1 0 0,0 1 0 0 0,0-1-1 0 0,0 1 1 0 0,0-1 0 0 0,1 0-1 0 0,-1 1 1 0 0,0-1 0 0 0,0 1-1 0 0,0-1 1 0 0,1 1 0 0 0,-1-1-1 0 0,0 1 1 0 0,1-1-1 0 0,-1 1 1 0 0,0-1 0 0 0,1 0-1 0 0,1-1 52 0 0,-2 1 12 0 0,0 0-1 0 0,0 0 1 0 0,0 0-1 0 0,0 0 1 0 0,1 0-1 0 0,-1 0 1 0 0,0 0-1 0 0,1 0 1 0 0,-1 0-1 0 0,1 0 1 0 0,-1 0-1 0 0,1 0 1 0 0,-1 0-1 0 0,1 1 0 0 0,0-1 1 0 0,0 0-1 0 0,-1 0 1 0 0,1 1-1 0 0,0-1 1 0 0,0 0-1 0 0,0 1 1 0 0,0-1-1 0 0,0 1 1 0 0,0-1-1 0 0,0 1 1 0 0,0-1-1 0 0,0 1-63 0 0,3-3 160 0 0,9-6 618 0 0,-12 7-669 0 0,0 1 1 0 0,0 0-1 0 0,1 0 0 0 0,-1 0 0 0 0,0 0 0 0 0,1 0 0 0 0,-1 0 0 0 0,1 0 0 0 0,-1 0 0 0 0,1 1 0 0 0,1-1-109 0 0,26-8-102 0 0,-12 4 628 0 0,-1 1 0 0 0,1 0-1 0 0,1 1-525 0 0,-13 2 62 0 0,0 1-1 0 0,0-1 1 0 0,0 1-1 0 0,0 1 1 0 0,0-1-1 0 0,0 1 1 0 0,0 0-1 0 0,0 0 1 0 0,0 0-1 0 0,0 0 1 0 0,0 1-1 0 0,2 1-61 0 0,12 4 0 0 0,-16-6 0 0 0,0-1 0 0 0,-1 1 0 0 0,1 0 0 0 0,0 1 0 0 0,0-1 0 0 0,-1 0 0 0 0,1 1 0 0 0,0 0 0 0 0,5 2 0 0 0,-1 0 0 0 0,1 0 0 0 0,1 0 0 0 0,-1-1 0 0 0,1-1 0 0 0,-1 1 0 0 0,1 0 0 0 0,28 3 0 0 0,-25-6 0 0 0,4-1 0 0 0,-12-1 0 0 0,-3 0 0 0 0,-1 2 0 0 0,0 0 0 0 0,0 0 0 0 0,1-1 0 0 0,-1 1 0 0 0,0 0 0 0 0,0 0 0 0 0,1 0 0 0 0,-1 0 0 0 0,0-1 0 0 0,0 1 0 0 0,0 0 0 0 0,0 0 0 0 0,1-1 0 0 0,-1 1 0 0 0,0 0 0 0 0,0 0 0 0 0,0-1 0 0 0,0 1 0 0 0,0 0 0 0 0,0 0 0 0 0,0-1 0 0 0,0 1 0 0 0,0 0 0 0 0,0-1 0 0 0,0 1 0 0 0,0 0 0 0 0,0-1 0 0 0,0 1 0 0 0,0 0 0 0 0,0-1 0 0 0,0 1 0 0 0,0 0 0 0 0,0-1 0 0 0,0 1 0 0 0,0 0 0 0 0,1-1 0 0 0,-1 1 0 0 0,0 0 0 0 0,0-1 0 0 0,0 1 0 0 0,0 0 0 0 0,0-1 0 0 0,1 1 0 0 0,-1 0 0 0 0,0-1 0 0 0,0 1 0 0 0,1 0 0 0 0,-1 0 0 0 0,0-1 0 0 0,0 1 0 0 0,1 0 0 0 0,-1 0 0 0 0,2-2 0 0 0,1 0 0 0 0,10-3 0 0 0,42-18 0 0 0,-54 23-235 0 0,0 0 0 0 0,1 0 0 0 0,-1 0-1 0 0,0-1 1 0 0,0 1 0 0 0,1-1-1 0 0,-1 1 1 0 0,0-1 0 0 0,0 1-1 0 0,0-1 1 0 0,0 0 0 0 0,0 1 0 0 0,0-1-1 0 0,0 0 236 0 0,4-1-2049 0 0,15-2-3999 0 0</inkml:trace>
  <inkml:trace contextRef="#ctx0" brushRef="#br0" timeOffset="359.413">247 1121 13824 0 0,'4'0'-2'0'0,"2"0"474"0"0,-9-3 114 0 0,2 3-254 0 0,0-1-321 0 0,0 0 0 0 0,0 0 0 0 0,0 0 1 0 0,0 0-1 0 0,0 0 0 0 0,0 0 0 0 0,0-1 1 0 0,0 1-1 0 0,0 0 0 0 0,1 0 1 0 0,-1-1-12 0 0,1 1-1 0 0,-1 1 1 0 0,1-1 0 0 0,0 1 0 0 0,0-1-1 0 0,0 1 1 0 0,0-1 0 0 0,0 1 0 0 0,0-1 0 0 0,0 0-1 0 0,0 1 1 0 0,0-1 0 0 0,0 1 0 0 0,1-1-1 0 0,-1 1 1 0 0,0-1 0 0 0,0 1 0 0 0,0-1 0 0 0,1 1-1 0 0,-1-1 1 0 0,0 1 0 0 0,1-1 0 0 0,-1 1-1 0 0,0 0 1 0 0,1-1 0 0 0,-1 1 0 0 0,0-1 0 0 0,1 1-1 0 0,-1 0 1 0 0,1-1 0 0 0,-1 1 0 0 0,1 0 0 0 0,-1-1 4 0 0,1 1 0 0 0,0-1 0 0 0,-1 1 0 0 0,1-1 0 0 0,-1 1 0 0 0,1-1 0 0 0,-1 1 0 0 0,1-1 0 0 0,-1 0 1 0 0,0 1-1 0 0,1-1 0 0 0,-1 0 0 0 0,0 1 0 0 0,1-1 0 0 0,-1 0 0 0 0,0 1 0 0 0,0-1 0 0 0,0 0 0 0 0,1 0-4 0 0,-2 0 51 0 0,1 0-1 0 0,0 0 0 0 0,0 0 1 0 0,0 0-1 0 0,0 0 0 0 0,1 0 1 0 0,-1 0-1 0 0,0 0 1 0 0,0 0-1 0 0,1 0 0 0 0,-1 0 1 0 0,0 0-1 0 0,1 0 0 0 0,-1 0 1 0 0,1 0-1 0 0,0 1 1 0 0,-1-1-1 0 0,1 0 0 0 0,-1 0 1 0 0,1 0-1 0 0,0 1 0 0 0,0-1 1 0 0,-1 0-1 0 0,1 1 0 0 0,0-1 1 0 0,0 1-1 0 0,1-1-50 0 0,-2 1 1 0 0,15-15 886 0 0,-12 13-741 0 0,-1-1 0 0 0,1 0-1 0 0,0 1 1 0 0,0 0 0 0 0,0-1 0 0 0,0 1 0 0 0,0 1 0 0 0,0-1-1 0 0,1 0 1 0 0,-1 1 0 0 0,1-1-146 0 0,8-2 79 0 0,2-1-65 0 0,1 1 1 0 0,0 0-1 0 0,0 0 1 0 0,0 2-1 0 0,0 0 0 0 0,11 0-14 0 0,-18 2 0 0 0,-4 0 0 0 0,0-1 0 0 0,0 1 0 0 0,0 1 0 0 0,0-1 0 0 0,0 0 0 0 0,0 1 0 0 0,0 0 0 0 0,0 0 0 0 0,-1 0 0 0 0,1 1 0 0 0,1 0 0 0 0,13 6 0 0 0,1 0 0 0 0,0 0 0 0 0,0-2 0 0 0,10 2 0 0 0,-5-2 0 0 0,29 0-861 0 0,-40-4-3621 0 0,7-4-1566 0 0</inkml:trace>
  <inkml:trace contextRef="#ctx0" brushRef="#br0" timeOffset="4009.123">269 200 11976 0 0,'9'1'210'0'0,"-9"-1"15"0"0,-11-6 722 0 0,10 5-581 0 0,1 1 120 0 0,0 0 24 0 0,-12 2 2041 0 0,17 5-2367 0 0,-4-6-127 0 0,0 0 0 0 0,-1-1 0 0 0,1 1-1 0 0,0 0 1 0 0,0 0 0 0 0,-1 0-1 0 0,1 0 1 0 0,-1 0 0 0 0,1 0 0 0 0,-1 0-1 0 0,1 0 1 0 0,-1 0 0 0 0,0 0-1 0 0,0 0 1 0 0,1 1-57 0 0,-4 2 298 0 0,3-4-278 0 0,0 0 1 0 0,0 1-1 0 0,0-1 1 0 0,-1 0-1 0 0,1 1 1 0 0,0-1-1 0 0,0 0 0 0 0,0 0 1 0 0,-1 1-1 0 0,1-1 1 0 0,0 0-1 0 0,0 1 1 0 0,0-1-1 0 0,0 0 1 0 0,0 1-1 0 0,0-1 0 0 0,0 1 1 0 0,0-1-1 0 0,0 0 1 0 0,0 1-1 0 0,0-1 1 0 0,0 0-1 0 0,0 1 1 0 0,0-1-1 0 0,0 0 0 0 0,0 1 1 0 0,1-1-1 0 0,-1 0 1 0 0,0 1-1 0 0,0-1 1 0 0,0 0-1 0 0,1 1-20 0 0,3 5 105 0 0,-3-6-103 0 0,-1 1 0 0 0,1-1-1 0 0,-1 1 1 0 0,1-1-1 0 0,-1 1 1 0 0,1-1 0 0 0,-1 1-1 0 0,0 0 1 0 0,1-1 0 0 0,-1 1-1 0 0,0-1 1 0 0,1 1-1 0 0,-1 0 1 0 0,0-1 0 0 0,0 1-1 0 0,0 0 1 0 0,1 0 0 0 0,-1-1-1 0 0,0 1 1 0 0,0 0-1 0 0,0-1 1 0 0,0 1 0 0 0,0 0-1 0 0,-1 0 1 0 0,1-1 0 0 0,0 1-1 0 0,0 0 1 0 0,0-1-1 0 0,0 1 1 0 0,-1 0 0 0 0,1-1-1 0 0,0 1 1 0 0,-1 0 0 0 0,1-1-1 0 0,-1 1 1 0 0,1-1-1 0 0,-1 1-1 0 0,0 2 0 0 0,-1 0 0 0 0,0 0 0 0 0,1 0 0 0 0,0 0 0 0 0,0 1 0 0 0,0-1 0 0 0,0 0 0 0 0,0 1 0 0 0,1-1 0 0 0,-1 1 0 0 0,1 0 0 0 0,-1 0 0 0 0,0 0 0 0 0,0 0 0 0 0,0 0 0 0 0,0 0 0 0 0,-1-1 0 0 0,-1 4 0 0 0,-3 3 0 0 0,3-6 0 0 0,1 0 0 0 0,-1 1 0 0 0,1-1 0 0 0,0 1 0 0 0,0-1 0 0 0,0 1 0 0 0,1 0 0 0 0,-1 1 0 0 0,1-1 25 0 0,-1 0 0 0 0,0 0 0 0 0,0 0 0 0 0,0 0 0 0 0,-2 2-25 0 0,2-3 42 0 0,-1 0 0 0 0,2-1 0 0 0,-1 1 0 0 0,0 0 0 0 0,1 0 0 0 0,0 0 0 0 0,0 0 0 0 0,0 0-1 0 0,0 0 1 0 0,1 3-42 0 0,-1-3 13 0 0,1 0 0 0 0,0 1-1 0 0,-1-1 1 0 0,0 0-1 0 0,0 0 1 0 0,0 0-1 0 0,-2 4-12 0 0,-2 29-393 0 0,3-27 437 0 0,2-10-27 0 0,0 1 0 0 0,0-1 0 0 0,0 1 0 0 0,0-1 0 0 0,0 1 0 0 0,0-1 0 0 0,-1 0 0 0 0,1 1 0 0 0,0-1-1 0 0,0 1 1 0 0,0-1 0 0 0,0 0 0 0 0,-1 1 0 0 0,1-1 0 0 0,0 1 0 0 0,0-1 0 0 0,-1 0 0 0 0,1 0 0 0 0,0 1 0 0 0,-1-1 0 0 0,1 0 0 0 0,0 1 0 0 0,-1-1 0 0 0,1 0 0 0 0,-1 0 0 0 0,1 0 0 0 0,0 1 0 0 0,-1-1-1 0 0,1 0 1 0 0,-1 0 0 0 0,1 0-17 0 0,-1 1-110 0 0,0-1-1 0 0,0 0 0 0 0,0 1 0 0 0,0-1 0 0 0,0 0 0 0 0,0 0 0 0 0,0 0 0 0 0,0 0 1 0 0,0 1-1 0 0,0-2 0 0 0,0 1 0 0 0,0 0 0 0 0,0 0 0 0 0,0 0 0 0 0,0 0 0 0 0,0-1 1 0 0,0 1-1 0 0,0 0 0 0 0,-1-1 111 0 0,-3-2-1430 0 0</inkml:trace>
  <inkml:trace contextRef="#ctx0" brushRef="#br0" timeOffset="4287.265">1 289 1376 0 0,'0'0'65'0'0,"1"-7"6"0"0,7-1 741 0 0,-8 8-706 0 0,0 0 0 0 0,0 0 0 0 0,0 0 0 0 0,1 0 0 0 0,-1 0 1 0 0,0-1-1 0 0,0 1 0 0 0,0 0 0 0 0,1 0 0 0 0,-1 0 1 0 0,0 0-1 0 0,0 0 0 0 0,0 0 0 0 0,0 0 0 0 0,0 0 1 0 0,1-1-1 0 0,-1 1 0 0 0,0 0 0 0 0,0 0 0 0 0,0 0 0 0 0,0 0 1 0 0,0-1-1 0 0,0 1 0 0 0,1 0 0 0 0,-1 0 0 0 0,0 0 1 0 0,0 0-1 0 0,0-1 0 0 0,0 1 0 0 0,0 0 0 0 0,0 0 1 0 0,0 0-1 0 0,0-1 0 0 0,0 1 0 0 0,0 0 0 0 0,0 0 1 0 0,0 0-1 0 0,0-1 0 0 0,0 1 0 0 0,0 0 0 0 0,0 0 0 0 0,0 0 1 0 0,0 0-1 0 0,-1-1 0 0 0,1 1 0 0 0,0 0 0 0 0,0 0 1 0 0,0 0-1 0 0,0 0 0 0 0,0-1 0 0 0,0 1 0 0 0,0 0 1 0 0,-1 0-1 0 0,1 0 0 0 0,0 0 0 0 0,0 0 0 0 0,0-1 0 0 0,0 1 1 0 0,-1 0-1 0 0,1 0 0 0 0,0 0-106 0 0,3-2 3188 0 0,7-8-2052 0 0,-11 2 1048 0 0,1 8-2124 0 0,-1 0 0 0 0,1 0-1 0 0,0-1 1 0 0,0 1 0 0 0,0 0-1 0 0,0 0 1 0 0,-1-1 0 0 0,1 1 0 0 0,0 0-1 0 0,0 0 1 0 0,0-1 0 0 0,0 1-1 0 0,0 0 1 0 0,0-1 0 0 0,0 1-1 0 0,0 0 1 0 0,0-1 0 0 0,0 1 0 0 0,0 0-1 0 0,0 0 1 0 0,0-1 0 0 0,0 1-1 0 0,0 0 1 0 0,0-1 0 0 0,0 1-1 0 0,1 0 1 0 0,-1 0 0 0 0,0-1-1 0 0,0 1 1 0 0,0 0 0 0 0,0-1 0 0 0,1 1-1 0 0,-1 0 1 0 0,0 0 0 0 0,0 0-1 0 0,0-1 1 0 0,1 1 0 0 0,-1 0-1 0 0,0 0 1 0 0,0 0 0 0 0,1 0 0 0 0,-1-1-1 0 0,0 1 1 0 0,1 0 0 0 0,-1 0-1 0 0,0 0 1 0 0,0 0 0 0 0,1 0-1 0 0,-1 0 1 0 0,0 0-60 0 0,22-7 219 0 0,0 1 0 0 0,0 1 0 0 0,0 1 0 0 0,0 1 0 0 0,1 1-219 0 0,57-8 34 0 0,-42 4-49 0 0,-17 2 182 0 0,1 0 0 0 0,18 1-167 0 0,-38 3-55 0 0,0 0 0 0 0,0-1 0 0 0,1 1 0 0 0,-1-1 0 0 0,0 1 0 0 0,0-1 0 0 0,1 0 0 0 0,-1 0 55 0 0,8-2-119 0 0,21-5-1719 0 0,-19 6 37 0 0</inkml:trace>
  <inkml:trace contextRef="#ctx0" brushRef="#br0" timeOffset="4679.747">431 486 8288 0 0,'-8'0'67'0'0,"-4"1"421"0"0,11-2-259 0 0,6-2-124 0 0,1 1-53 0 0,-2-1 106 0 0,0 1 0 0 0,1 0-1 0 0,-1 0 1 0 0,1 0 0 0 0,-1 0 0 0 0,3 1-158 0 0,-5 0 256 0 0,0 0-174 0 0,-1 0 1 0 0,1 0 0 0 0,0 0-1 0 0,-1 0 1 0 0,1 0-1 0 0,0 0 1 0 0,0 1 0 0 0,0-1-1 0 0,1 0-82 0 0,8-3 489 0 0,-10 3 8 0 0,20 5 1630 0 0,-22-4-2102 0 0,1 0 1 0 0,0 0-1 0 0,0 0 1 0 0,-1 0-1 0 0,1 0 0 0 0,0 0 1 0 0,0 0-1 0 0,-1 0 1 0 0,1 1-1 0 0,0-1 1 0 0,0 0-1 0 0,-1 0 1 0 0,1 0-1 0 0,0 0 1 0 0,0 0-1 0 0,0 0 1 0 0,-1 1-1 0 0,1-1 1 0 0,0 0-1 0 0,0 0 1 0 0,0 0-1 0 0,0 1 1 0 0,-1-1-1 0 0,1 0 1 0 0,0 0-1 0 0,0 0 1 0 0,0 1-1 0 0,0-1 1 0 0,0 0-1 0 0,0 0 1 0 0,0 1-1 0 0,0-1 1 0 0,0 0-1 0 0,0 1-25 0 0,6 6 542 0 0,-23 4 178 0 0,6 5-308 0 0,10-14-375 0 0,0 0 0 0 0,0-1-1 0 0,0 1 1 0 0,0-1 0 0 0,0 1-1 0 0,0-1 1 0 0,-1 1 0 0 0,1-1-1 0 0,0 0 1 0 0,-1 1 0 0 0,1-1-1 0 0,-1 0 1 0 0,-1 1-37 0 0,-8 2 32 0 0,9-3-42 0 0,0-1 0 0 0,0 1 0 0 0,-1 0 0 0 0,1 0 0 0 0,0 0 0 0 0,0 0 0 0 0,0 1 0 0 0,0-1 0 0 0,0 1 0 0 0,0-1 0 0 0,0 1 0 0 0,1-1 0 0 0,-2 2 10 0 0,1-1-5 0 0,0 0-1 0 0,0 0 1 0 0,0 0-1 0 0,0 0 1 0 0,0 0-1 0 0,0 0 0 0 0,-1-1 1 0 0,1 0-1 0 0,-1 1 1 0 0,1-1-1 0 0,-2 1 6 0 0,4-2 0 0 0,-3 1 55 0 0,2 0 19 0 0,0 5 2 0 0,7-2-60 0 0,-5-4-16 0 0,-1 1 0 0 0,0-1 0 0 0,1 0 0 0 0,-1 1 0 0 0,1-1 0 0 0,-1 0 0 0 0,1 1 0 0 0,0-1 0 0 0,-1 0 0 0 0,1 0 0 0 0,-1 0 0 0 0,1 1 0 0 0,-1-1 0 0 0,1 0 0 0 0,0 0 0 0 0,-1 0 0 0 0,1 0 0 0 0,-1 0 0 0 0,1 0 0 0 0,19-4 0 0 0,-6 1 0 0 0,-9 3 0 0 0,16-8 0 0 0,4-1-195 0 0,0 1 0 0 0,1 0-1 0 0,9 1 196 0 0,-27 5-320 0 0,11-4-725 0 0</inkml:trace>
  <inkml:trace contextRef="#ctx0" brushRef="#br0" timeOffset="4981.796">824 239 7368 0 0,'0'0'568'0'0,"0"0"-198"0"0,0 0 561 0 0,2 0 278 0 0,72-6 3627 0 0,15-1-2357 0 0,-65 4-1646 0 0,-17 2-626 0 0,0 0 0 0 0,0 1 0 0 0,1 0 0 0 0,-1 0 0 0 0,5 1-207 0 0,-4 0 106 0 0,-6-1-95 0 0,-2 0-394 0 0,0 0-175 0 0,0 0-756 0 0,0 0-3043 0 0,0 0-1305 0 0</inkml:trace>
  <inkml:trace contextRef="#ctx0" brushRef="#br0" timeOffset="5278.444">706 408 6448 0 0,'-1'0'480'0'0,"2"0"194"0"0,8 0 952 0 0,24-3 320 0 0,1-3-731 0 0,19-6-1215 0 0,-41 9 133 0 0,35-5-23 0 0,-16 4-132 0 0,-13 1-68 0 0</inkml:trace>
  <inkml:trace contextRef="#ctx0" brushRef="#br0" timeOffset="5585.675">1330 275 13824 0 0,'0'0'314'0'0,"-2"1"46"0"0,0 0-279 0 0,-1 1 0 0 0,1 0 0 0 0,0-1 0 0 0,0 1 0 0 0,0 0-1 0 0,1 0 1 0 0,-1 1 0 0 0,0-1 0 0 0,1 0 0 0 0,-1 1-81 0 0,-12 15 29 0 0,7-11 54 0 0,0 1 1 0 0,1-1 0 0 0,0 1 0 0 0,0 0 0 0 0,1 1 0 0 0,-2 4-84 0 0,3-6 419 0 0,-13 14 834 0 0,16-20-1055 0 0,9 5 796 0 0,20 1-515 0 0,-26-7-459 0 0,-1 0-1 0 0,1 0 1 0 0,0 0-1 0 0,0 0 1 0 0,-1-1-1 0 0,1 1 1 0 0,0-1-1 0 0,-1 0 1 0 0,1 1-1 0 0,0-1 1 0 0,-1 0-1 0 0,2-1-19 0 0,3-1 7 0 0,3 0 26 0 0,1-1-1 0 0,-2 0 1 0 0,1-1-1 0 0,-1 0 1 0 0,1 0 0 0 0,-1-1-1 0 0,1-2-32 0 0,-5 5-3 0 0,-1 0 0 0 0,0 0-1 0 0,1-1 1 0 0,-1 1 0 0 0,-1-1 0 0 0,1 0-1 0 0,0 0 1 0 0,-1 0 0 0 0,0 0 0 0 0,0-1 0 0 0,0 1-1 0 0,-1 0 1 0 0,1-1 0 0 0,-1 1 0 0 0,0-1-1 0 0,0 0 4 0 0,1-11-77 0 0,-1 10 67 0 0,0 0 0 0 0,-1-1 1 0 0,1 1-1 0 0,-1-1 0 0 0,-1-5 10 0 0,0 10 0 0 0,1 0 1 0 0,-1-1-1 0 0,1 1 0 0 0,-1 0 1 0 0,0 0-1 0 0,0 0 0 0 0,0 0 1 0 0,0 0-1 0 0,-1 0 0 0 0,1 1 1 0 0,0-1-1 0 0,-1 0 0 0 0,1 0 1 0 0,-1 1-1 0 0,0-1 0 0 0,1 1 1 0 0,-1 0-1 0 0,0-1 0 0 0,0 1 0 0 0,-5-4 0 0 0,-1 1 0 0 0,1 0 0 0 0,-1 0 0 0 0,-8-3 0 0 0,14 7 0 0 0,0-1 0 0 0,0 0 0 0 0,-1 1 0 0 0,1 0 0 0 0,0-1 0 0 0,0 1 0 0 0,-1 0 0 0 0,1 0 0 0 0,0 0 0 0 0,0 1 0 0 0,-1-1 0 0 0,1 0 0 0 0,0 1 0 0 0,0 0 0 0 0,-1-1 0 0 0,1 1 0 0 0,0 0 0 0 0,0 0 0 0 0,0 0 0 0 0,-2 2 0 0 0,1-1-159 0 0,0 0 0 0 0,1 0 0 0 0,-1 1 0 0 0,1-1 0 0 0,-1 1-1 0 0,1 0 1 0 0,0 0 0 0 0,0 0 0 0 0,-1 1 159 0 0,1-1-517 0 0,-2 5-557 0 0</inkml:trace>
  <inkml:trace contextRef="#ctx0" brushRef="#br0" timeOffset="5863.578">1564 255 11976 0 0,'0'0'546'0'0,"0"0"-10"0"0,2 1-270 0 0,-2-1-219 0 0,0 0 0 0 0,1 0 1 0 0,-1 1-1 0 0,0-1 0 0 0,1 0 1 0 0,-1 0-1 0 0,0 0 0 0 0,1 0 1 0 0,-1 1-1 0 0,0-1 0 0 0,0 0 1 0 0,1 0-1 0 0,-1 1 0 0 0,0-1 1 0 0,0 0-1 0 0,1 0 0 0 0,-1 1 1 0 0,0-1-1 0 0,0 0 0 0 0,0 1 1 0 0,1-1-1 0 0,-1 0 0 0 0,0 1 1 0 0,0-1-1 0 0,0 0 0 0 0,0 1 1 0 0,0-1-1 0 0,0 0 0 0 0,0 1 1 0 0,0-1-1 0 0,0 1 0 0 0,0-1 1 0 0,0 0-1 0 0,0 1 0 0 0,0-1 1 0 0,0 0-1 0 0,0 1 0 0 0,0-1 1 0 0,0 0-1 0 0,-1 1 0 0 0,1-1 1 0 0,0 0-1 0 0,0 1 0 0 0,0-1 1 0 0,-1 0-1 0 0,1 1 0 0 0,0-1 1 0 0,0 0-1 0 0,-1 0 0 0 0,1 1 1 0 0,0-1-1 0 0,0 0 0 0 0,-1 0 0 0 0,1 0 1 0 0,0 1-1 0 0,-1-1-47 0 0,0 0 772 0 0,1 0 17 0 0,-11 9 1029 0 0,8-5-2030 0 0,2-3-1082 0 0,1-1-409 0 0</inkml:trace>
  <inkml:trace contextRef="#ctx0" brushRef="#br0" timeOffset="6152.657">1822 125 12408 0 0,'-2'0'70'0'0,"0"1"1"0"0,-1 0 0 0 0,1 0 0 0 0,0-1-1 0 0,0 1 1 0 0,0 1 0 0 0,-1-1-1 0 0,1 0 1 0 0,0 0 0 0 0,1 1 0 0 0,-1-1-1 0 0,0 1 1 0 0,0 0 0 0 0,1 0 0 0 0,-1-1-1 0 0,1 1 1 0 0,-1 0 0 0 0,1 0 0 0 0,-1 2-71 0 0,-6 7 609 0 0,0 1 1 0 0,-10 10-610 0 0,10-13 449 0 0,0 1 0 0 0,1 0 0 0 0,0 1 0 0 0,-1 2-449 0 0,7-11 68 0 0,0 0-1 0 0,1 0 1 0 0,-1 0-1 0 0,1 0 1 0 0,-1-1-1 0 0,1 1 1 0 0,0 0-1 0 0,0 2-67 0 0,0-2 7 0 0,0-1 0 0 0,0 1 0 0 0,-1-1 0 0 0,1 1-1 0 0,0-1 1 0 0,-1 1 0 0 0,1-1 0 0 0,-1 1 0 0 0,1-1-1 0 0,-1 1-6 0 0,1-2 6 0 0,-1 1-1 0 0,1-1 0 0 0,0 1 0 0 0,-1-1 0 0 0,1 1 0 0 0,0-1 1 0 0,0 1-1 0 0,-1-1 0 0 0,1 1 0 0 0,0-1 0 0 0,0 1 0 0 0,0 0 1 0 0,0-1-1 0 0,0 1 0 0 0,0-1 0 0 0,0 1 0 0 0,0 0 0 0 0,0-1 1 0 0,0 1-1 0 0,0-1 0 0 0,0 1 0 0 0,0 0 0 0 0,0-1 0 0 0,0 1 0 0 0,1-1 1 0 0,-1 1-1 0 0,0-1 0 0 0,0 1 0 0 0,1-1 0 0 0,-1 1 0 0 0,0-1 1 0 0,1 1-1 0 0,-1-1 0 0 0,1 1 0 0 0,-1-1 0 0 0,0 0 0 0 0,1 1 1 0 0,-1-1-1 0 0,1 0 0 0 0,-1 1 0 0 0,1-1 0 0 0,-1 0 0 0 0,1 1 1 0 0,0-1-1 0 0,-1 0-5 0 0,3 2 78 0 0,1 6 223 0 0,-4-7-259 0 0,0-1 0 0 0,0 0 0 0 0,0 1 0 0 0,0-1 0 0 0,0 0-1 0 0,0 1 1 0 0,0-1 0 0 0,0 0 0 0 0,1 1 0 0 0,-1-1 0 0 0,0 0 0 0 0,0 0-1 0 0,0 1 1 0 0,0-1 0 0 0,1 0 0 0 0,-1 1 0 0 0,0-1 0 0 0,0 0 0 0 0,0 0 0 0 0,1 0-1 0 0,-1 1 1 0 0,0-1 0 0 0,0 0 0 0 0,1 0 0 0 0,-1 0 0 0 0,0 0 0 0 0,1 1-1 0 0,-1-1-41 0 0,5 0 65 0 0,0 0-20 0 0,0 0 0 0 0,-1 0 0 0 0,1-1 0 0 0,-1 1 0 0 0,1-1 0 0 0,-1 0 0 0 0,1 0-1 0 0,1-1-44 0 0,31-8 82 0 0,-28 8-125 0 0,-1 0 0 0 0,0 0-1 0 0,8-4 44 0 0,-6 2-8 0 0,0-1 0 0 0,0 0 0 0 0,0-1 0 0 0,-1 0 0 0 0,0-1 0 0 0,0 0 0 0 0,0 0 0 0 0,0-1 8 0 0,4-5 0 0 0,-1 1 0 0 0,0-2 0 0 0,5-8 0 0 0,-14 18 0 0 0,0 1 0 0 0,-1-1 0 0 0,0 0 0 0 0,1-1 0 0 0,-1 1 0 0 0,-1 0 0 0 0,1-1 0 0 0,-1 1 0 0 0,0-1 0 0 0,0 1 0 0 0,0-1 0 0 0,0 0 0 0 0,-1 1 0 0 0,0-1 0 0 0,0 0 0 0 0,0 0 0 0 0,-1 2 10 0 0,0 0-1 0 0,1 0 1 0 0,-2 0-1 0 0,1 0 1 0 0,0 0-1 0 0,0 0 1 0 0,-1 0-1 0 0,0 1 0 0 0,1-1 1 0 0,-1 0-1 0 0,0 1 1 0 0,0-1-1 0 0,-1 1 1 0 0,1 0-1 0 0,0 0 1 0 0,-1 0-1 0 0,1 0 1 0 0,-1 0-1 0 0,0 1 1 0 0,1-1-1 0 0,-1 1 0 0 0,0-1 1 0 0,0 1-1 0 0,-1 0-9 0 0,-4-2-141 0 0,0 1-1 0 0,0 0 0 0 0,0 0 0 0 0,1 1 0 0 0,-2 0 1 0 0,1 1-1 0 0,0 0 0 0 0,0 0 0 0 0,0 0 142 0 0,-15 6-5557 0 0,21-5 4 0 0</inkml:trace>
  <inkml:trace contextRef="#ctx0" brushRef="#br0" timeOffset="7205.348">2138 14 10136 0 0,'0'0'230'0'0,"0"0"30"0"0,0 0 19 0 0,7-2 8 0 0,-2-1 7 0 0,1 1 0 0 0,0 1 0 0 0,0-1 0 0 0,0 1 0 0 0,0 0 0 0 0,0 1 0 0 0,0-1 0 0 0,0 1 0 0 0,0 0 0 0 0,1 1 0 0 0,-1-1 0 0 0,2 2-294 0 0,6 0 545 0 0,-9-1-203 0 0,0 0-1 0 0,0 1 0 0 0,0-1 0 0 0,-1 1 0 0 0,3 1-341 0 0,-5-2 30 0 0,0 0 0 0 0,0 0 0 0 0,-1 0 0 0 0,1 1 0 0 0,0-1 0 0 0,-1 0 0 0 0,0 1 0 0 0,1-1 0 0 0,-1 1 0 0 0,0 0 0 0 0,1 0 0 0 0,-1-1 0 0 0,0 1 0 0 0,0 0 0 0 0,0 1-30 0 0,0 0 78 0 0,-1-1-1 0 0,1 0 1 0 0,-1 1 0 0 0,1-1-1 0 0,-1 0 1 0 0,0 1 0 0 0,0-1-1 0 0,0 1 1 0 0,0-1 0 0 0,-1 0 0 0 0,1 1-1 0 0,0-1 1 0 0,-1 0 0 0 0,0 1-1 0 0,0-1 1 0 0,1 0 0 0 0,-2 1-78 0 0,-2 6 163 0 0,-1 0 1 0 0,0-1-1 0 0,-4 5-163 0 0,4-5 103 0 0,1-3-93 0 0,0 1 0 0 0,-1-1-1 0 0,0 0 1 0 0,0 0 0 0 0,-1 0-1 0 0,0 0-9 0 0,-1 1 28 0 0,-5 9-17 0 0,11-13-11 0 0,0 0 0 0 0,0 0 0 0 0,0 0 0 0 0,-1 0 0 0 0,1 0 0 0 0,-1 0-1 0 0,1 0 1 0 0,-1 0 0 0 0,-22 12 4 0 0,20-12 149 0 0,0 0-1 0 0,0 0 1 0 0,1 0 0 0 0,-1 1 0 0 0,1 0 0 0 0,-1 0 0 0 0,1 0-1 0 0,0 0 1 0 0,0 0 0 0 0,0 0 0 0 0,0 1 0 0 0,-2 3-153 0 0,5-6-24 0 0,0-1-118 0 0,0 0 37 0 0,13 11 426 0 0,-8-10-304 0 0,1 0 0 0 0,-1 0 0 0 0,0 0 0 0 0,1-1-1 0 0,-1 1 1 0 0,0-1 0 0 0,1-1 0 0 0,4 0-17 0 0,2 0 9 0 0,24-2 15 0 0,16-5-24 0 0,22-2-794 0 0,-49 8 348 0 0</inkml:trace>
  <inkml:trace contextRef="#ctx0" brushRef="#br0" timeOffset="9095.388">1941 699 3680 0 0,'0'0'167'0'0,"9"0"26"0"0,21-2 52 0 0,-28 2 1024 0 0,-4-5 1556 0 0,2 3 1214 0 0,3-3-3284 0 0,0 1 2591 0 0,-8-3-1559 0 0,2 5-1677 0 0,0 0-1 0 0,0 1 1 0 0,0-1-1 0 0,-1 1 0 0 0,1-1 1 0 0,0 1-1 0 0,-1 0 1 0 0,1 0-1 0 0,-1 1 1 0 0,0-1-1 0 0,-2 0-109 0 0,-45-1 150 0 0,46 3 21 0 0,-4-2 27 0 0,-25 2-337 0 0,-29 2 139 0 0,60-2 137 0 0,-1 0 0 0 0,1 0 0 0 0,0 1 0 0 0,0-1 0 0 0,-1 1 1 0 0,1-1-1 0 0,0 1 0 0 0,0 0 0 0 0,-2 2-137 0 0,-11 6-431 0 0,-5 6 671 0 0,15-10-122 0 0,4-4-85 0 0,0 0 0 0 0,0 0 0 0 0,1 0 0 0 0,-1 0 0 0 0,1 1 0 0 0,-1-1 0 0 0,1 1-1 0 0,0-1 1 0 0,0 1 0 0 0,0 0 0 0 0,0-1 0 0 0,0 2-33 0 0,-1 2-2 0 0,1 0 1 0 0,0 0-1 0 0,1 0 0 0 0,-1 5 2 0 0,1-9 7 0 0,1-1 0 0 0,-1 1 0 0 0,0-1 0 0 0,1 1 0 0 0,-1-1 0 0 0,1 0 0 0 0,0 1 0 0 0,-1-1 0 0 0,1 0 0 0 0,0 1 0 0 0,0-1 0 0 0,0 0 0 0 0,0 0 0 0 0,0 0 0 0 0,0 0 0 0 0,0 0 0 0 0,0 0 0 0 0,1 0 0 0 0,-1 0 0 0 0,0 0 0 0 0,0 0 0 0 0,1-1 0 0 0,0 1-7 0 0,7 3 22 0 0,0 0 0 0 0,0-1 0 0 0,4 1-22 0 0,-3-1 27 0 0,3 1-24 0 0,1-1 1 0 0,-1-1-1 0 0,11 1-3 0 0,-14-2-22 0 0,1 0-1 0 0,-1 0 0 0 0,0 2 1 0 0,0-1-1 0 0,0 1 0 0 0,0 0 1 0 0,3 3 22 0 0,55 28 152 0 0,-59-25 23 0 0,-5-4-157 0 0,5 1-23 0 0,-9-6-1 0 0,1 0 0 0 0,0 0 0 0 0,-1 1 0 0 0,1-1 0 0 0,-1 0 0 0 0,1 0 0 0 0,-1 1 0 0 0,1-1 0 0 0,-1 0 0 0 0,1 1 0 0 0,-1-1 0 0 0,1 1 0 0 0,-1-1 0 0 0,1 1 0 0 0,-1-1 0 0 0,0 1 0 0 0,1-1 0 0 0,-1 1 0 0 0,0-1 0 0 0,1 1 0 0 0,-1-1 0 0 0,0 1 0 0 0,0-1 0 0 0,1 1 0 0 0,-1 0 0 0 0,0-1 0 0 0,0 1 0 0 0,0 0 0 0 0,0-1 0 0 0,0 1 0 0 0,0-1 0 0 0,0 1 0 0 0,0 0 0 0 0,0-1 0 0 0,0 1 0 0 0,0-1 0 0 0,-1 1 0 0 0,1 0 0 0 0,0-1 0 0 0,0 1 0 0 0,-1 0 6 0 0,-1 10 103 0 0,1-10-57 0 0,1 0-1 0 0,0 0 1 0 0,0 1 0 0 0,-1-1 0 0 0,1 0-1 0 0,0 0 1 0 0,-1 0 0 0 0,0 0 0 0 0,1 1-1 0 0,-1-1 1 0 0,1 0 0 0 0,-1 0 0 0 0,0 0-46 0 0,-10 12 421 0 0,8-10-371 0 0,1 0 0 0 0,0 0 0 0 0,-1-1 0 0 0,1 1-1 0 0,-1 0 1 0 0,0-1 0 0 0,0 0 0 0 0,0 0 0 0 0,0 0 0 0 0,0 0 0 0 0,-1 0-1 0 0,1 0 1 0 0,0-1 0 0 0,-1 0 0 0 0,1 0-50 0 0,-22 6 51 0 0,16-4-51 0 0,0 0 0 0 0,0-1 1 0 0,0 0-1 0 0,-1-1 1 0 0,1 0-1 0 0,0-1 0 0 0,-5 1 0 0 0,-37-6 0 0 0,50 5-11 0 0,0 0 0 0 0,0 0 0 0 0,0-1 0 0 0,1 1 0 0 0,-1 0 0 0 0,0 0 0 0 0,0-1 0 0 0,0 1 0 0 0,0 0 0 0 0,0-1-1 0 0,1 1 1 0 0,-1-1 0 0 0,0 1 0 0 0,0-1 0 0 0,1 1 0 0 0,-1-1 0 0 0,0 0 0 0 0,1 1 0 0 0,-1-1 0 0 0,1 0 0 0 0,-1 0 0 0 0,1 1 0 0 0,-1-1 0 0 0,1 0-1 0 0,-1 0 1 0 0,1 0 0 0 0,0 1 0 0 0,0-1 0 0 0,-1 0 0 0 0,1 0 0 0 0,0 0 0 0 0,0 0 0 0 0,0 0 0 0 0,0 0 0 0 0,0 0 11 0 0,0-2-479 0 0,0 0 0 0 0,0 0 1 0 0,1 1-1 0 0,-1-1 0 0 0,1 0 0 0 0,0 1 1 0 0,0-1-1 0 0,1-1 479 0 0,3-7-4928 0 0,3 0-1302 0 0</inkml:trace>
  <inkml:trace contextRef="#ctx0" brushRef="#br0" timeOffset="9664.819">2025 649 5984 0 0,'6'1'120'0'0,"-1"-1"1"0"0,0 1-1 0 0,1-1 1 0 0,-1-1-1 0 0,0 1 1 0 0,1-1-1 0 0,-1 0 1 0 0,1-1-121 0 0,13-1 677 0 0,32-11 2538 0 0,27 1-355 0 0,-68 11-2328 0 0,0-1 0 0 0,-1 0 1 0 0,1 0-1 0 0,3-2-532 0 0,-2 1 427 0 0,-3 1 133 0 0,5-3-351 0 0,1 2 0 0 0,0 0 1 0 0,3 0-210 0 0,10 1 2610 0 0,-26 4-2567 0 0,-1-1 0 0 0,1 1 0 0 0,-1-1 1 0 0,1 1-1 0 0,-1-1 0 0 0,0 1 0 0 0,1 0 0 0 0,-1-1 0 0 0,0 1 0 0 0,0 0 0 0 0,1-1 1 0 0,-1 1-1 0 0,0 0 0 0 0,0 0 0 0 0,0-1 0 0 0,0 1 0 0 0,0 0 0 0 0,0-1 1 0 0,0 1-1 0 0,0 0 0 0 0,0 0 0 0 0,0-1 0 0 0,0 1-43 0 0,-3 5 85 0 0,-1-1-1 0 0,0 0 1 0 0,1 0-1 0 0,-6 4-84 0 0,6-5 13 0 0,-1 0 0 0 0,1 0 0 0 0,0 0 0 0 0,0 0-1 0 0,0 0 1 0 0,1 1 0 0 0,-1 0-13 0 0,0 7 114 0 0,3-10-88 0 0,-1 0 0 0 0,1 0 0 0 0,-1 0 0 0 0,0 0 0 0 0,0 0 0 0 0,0 0 0 0 0,0 0 0 0 0,0 0-1 0 0,0 0 1 0 0,0 0-26 0 0,-8 8 102 0 0,7-7-73 0 0,-1 0 0 0 0,0 0 1 0 0,1 0-1 0 0,0 0 0 0 0,0 1 1 0 0,0-1-1 0 0,0 1 0 0 0,1-1 1 0 0,-1 1-1 0 0,1 0 0 0 0,0-1 1 0 0,0 2-30 0 0,0 2 6 0 0,0-1 1 0 0,-1 1 0 0 0,0 0 0 0 0,0-1 0 0 0,0 1-1 0 0,-1-1 1 0 0,0 0 0 0 0,0 0 0 0 0,-1 0 0 0 0,0 0-1 0 0,-1 1-6 0 0,5-6 0 0 0,-1-1 0 0 0,0 1 0 0 0,0 0 0 0 0,1 0-1 0 0,-1 0 1 0 0,0 0 0 0 0,1-1 0 0 0,-1 1-1 0 0,1 0 1 0 0,-1 0 0 0 0,1 0 0 0 0,-1 0 0 0 0,1 0-1 0 0,0 0 1 0 0,0 1 0 0 0,-1-1 0 0 0,1 0 0 0 0,0 0-1 0 0,0 0 1 0 0,0 0 0 0 0,0 0 0 0 0,0 0 0 0 0,0 0 0 0 0,2 3 7 0 0,0-1 0 0 0,0 0 0 0 0,0 0 1 0 0,0 0-1 0 0,1-1 0 0 0,-1 1 0 0 0,1 0 1 0 0,1 0-8 0 0,-2-1 9 0 0,1 0-1 0 0,-1-1 1 0 0,1 0 0 0 0,-1 1 0 0 0,1-1 0 0 0,-1 0 0 0 0,1 0 0 0 0,0 0 0 0 0,0-1 0 0 0,-1 1 0 0 0,1-1 0 0 0,0 0 0 0 0,1 1-9 0 0,35-1 134 0 0,-29-1-90 0 0,1 0 0 0 0,-1 0 1 0 0,0-2-1 0 0,0 1 0 0 0,0-1 0 0 0,5-2-44 0 0,-9 2 42 0 0,-1 1 0 0 0,0-1 0 0 0,1 0 0 0 0,-2-1 1 0 0,1 1-1 0 0,0-1 0 0 0,-1 0 0 0 0,1 0 0 0 0,-1 0 0 0 0,0-1 0 0 0,2-3-42 0 0,5-6 97 0 0,-7 10-95 0 0,-2 1 0 0 0,1-1-1 0 0,0 0 1 0 0,-1 0 0 0 0,0 0-1 0 0,1 0 1 0 0,-2 0 0 0 0,1 0-1 0 0,0-3-1 0 0,0 1 6 0 0,-1 0-1 0 0,1-1 1 0 0,-2 1-1 0 0,1-1 1 0 0,-1 1-1 0 0,0-1 1 0 0,0 1-1 0 0,-1-4-5 0 0,1 6 3 0 0,-1 0 0 0 0,0 1 0 0 0,0-1-1 0 0,0 1 1 0 0,-1-1 0 0 0,1 1 0 0 0,-1 0-1 0 0,1 0 1 0 0,-1 0 0 0 0,0 0 0 0 0,-1 0-1 0 0,1 0 1 0 0,0 0 0 0 0,-1 0 0 0 0,0 1-1 0 0,-1-2-2 0 0,-1 1 4 0 0,0 0-1 0 0,0 0 1 0 0,0 0-1 0 0,0 1 1 0 0,0-1-1 0 0,-1 2 1 0 0,1-1-1 0 0,-1 0 1 0 0,0 1-1 0 0,1 0 0 0 0,-6 0-3 0 0,-10 0-80 0 0,1 0-1 0 0,-14 3 81 0 0,29-2-30 0 0,-17 2-759 0 0,0 2-245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7:06.5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228 265 13128 0 0,'0'0'597'0'0,"0"0"-8"0"0,0 0-355 0 0,0 0-112 0 0,0 0-8 0 0,0 0-2 0 0,0 0 46 0 0,0 0 197 0 0,0 0 86 0 0,4-6 1007 0 0,4 3-1235 0 0,0 1-1 0 0,0 0 1 0 0,0 0-1 0 0,1 1 1 0 0,-1 1-1 0 0,1-1 0 0 0,-1 1 1 0 0,1 0-1 0 0,-1 1 1 0 0,0 0-1 0 0,2 1-212 0 0,-4-1 32 0 0,0 1 0 0 0,-1-1-1 0 0,1 1 1 0 0,0 0-1 0 0,-1 1 1 0 0,0 0 0 0 0,0 0-1 0 0,0 0 1 0 0,0 0-1 0 0,4 3-31 0 0,-7-4 2 0 0,0 0-1 0 0,0 0 0 0 0,0 0 0 0 0,0 0 0 0 0,0 0 0 0 0,0 0 0 0 0,0 1 0 0 0,-1-1 0 0 0,1 0 0 0 0,-1 1 0 0 0,0 0 1 0 0,0-1-1 0 0,0 1 0 0 0,0 0 0 0 0,0-1 0 0 0,0 1 0 0 0,-1 0 0 0 0,1 0 0 0 0,-1 0 0 0 0,0-1 0 0 0,0 1 0 0 0,0 2-1 0 0,-2 1 28 0 0,0 1 0 0 0,-1-1 0 0 0,0-1 0 0 0,0 1 0 0 0,0 0 0 0 0,-3 3-28 0 0,3-5 0 0 0,-5 8 68 0 0,-1-1 0 0 0,0-1 0 0 0,-5 5-68 0 0,7-9 11 0 0,0 1 1 0 0,1 0 0 0 0,0 1-1 0 0,1-1 1 0 0,-1 1-1 0 0,1 0 1 0 0,1 0-1 0 0,-3 6-11 0 0,4-9 0 0 0,2-5 0 0 0,0 1 0 0 0,1 0 0 0 0,-1 0 0 0 0,1 0 0 0 0,-1 0 0 0 0,1 0 0 0 0,-1 0 0 0 0,1 0 0 0 0,0 0 0 0 0,-1 0 0 0 0,1 0 0 0 0,0 0 0 0 0,0 0 0 0 0,0 0 0 0 0,0 0 0 0 0,0 0 0 0 0,0 0 0 0 0,0 0 0 0 0,0 0 0 0 0,0 0 0 0 0,0 0 0 0 0,0 0 0 0 0,0 0 0 0 0,0 0 0 0 0,0 0 0 0 0,0 0 0 0 0,0 0 0 0 0,1 0 0 0 0,-1 0 0 0 0,0 0 0 0 0,1-1 0 0 0,-1 1 0 0 0,1 0 0 0 0,-1 0 0 0 0,1 0 0 0 0,-1 0 0 0 0,1-1 0 0 0,-1 1 0 0 0,1 0 0 0 0,0-1 0 0 0,-1 1 0 0 0,1 0 0 0 0,0-1 0 0 0,0 1 0 0 0,0 0 0 0 0,1 0 0 0 0,1 1 19 0 0,0 0-1 0 0,1-1 0 0 0,-1 1 1 0 0,1-1-1 0 0,-1 0 0 0 0,1 0 1 0 0,-1 0-1 0 0,1 0 0 0 0,0 0 1 0 0,-1-1-1 0 0,1 0 0 0 0,2 0-18 0 0,17 3 119 0 0,-6 0-15 0 0,0-2 0 0 0,0 0 0 0 0,3 0-104 0 0,-9-2-18 0 0,0 1-1 0 0,1 1 1 0 0,-1 0 0 0 0,0 1-1 0 0,0 0 1 0 0,0 1 0 0 0,0 0-1 0 0,4 2 19 0 0,-1-1-2986 0 0,-9-2 66 0 0,4 1-3541 0 0</inkml:trace>
  <inkml:trace contextRef="#ctx0" brushRef="#br0" timeOffset="498.69">707 36 11976 0 0,'-3'-4'163'0'0,"-1"1"0"0"0,0 0 1 0 0,0 0-1 0 0,0 0 0 0 0,-1 1 0 0 0,1-1 1 0 0,0 1-1 0 0,-1 0 0 0 0,0 1 1 0 0,1-1-1 0 0,-1 1 0 0 0,0 0 1 0 0,-2-1-164 0 0,-9 0 757 0 0,0 1 0 0 0,0 1 0 0 0,-9 1-757 0 0,-4-1 756 0 0,-13 3-170 0 0,1 2 0 0 0,0 1 0 0 0,0 2 0 0 0,-33 12-586 0 0,53-14 222 0 0,-1 1 0 0 0,1 1 0 0 0,1 1 0 0 0,0 0-1 0 0,0 2 1 0 0,-3 3-222 0 0,11-6 38 0 0,1 0-1 0 0,0 0 0 0 0,1 1 1 0 0,0 1-1 0 0,0 0 1 0 0,1 0-1 0 0,0 1 1 0 0,1 0-1 0 0,1 0 0 0 0,-5 8-37 0 0,5-7 0 0 0,1 0 0 0 0,0 1 0 0 0,1-1 0 0 0,0 1 0 0 0,1 0 0 0 0,1 0 0 0 0,0 1 0 0 0,0-1 0 0 0,1 3 0 0 0,2-5 0 0 0,-2-3 0 0 0,2 0 0 0 0,-1 0 0 0 0,1 0 0 0 0,1 0 0 0 0,-1 0 0 0 0,1 0 0 0 0,1-1 0 0 0,-1 1 0 0 0,1 0 0 0 0,1 0 0 0 0,6 18 0 0 0,0 0 0 0 0,2 1 0 0 0,0-2 0 0 0,2 1 0 0 0,12 17 0 0 0,-7-17 18 0 0,1-1-1 0 0,2-1 0 0 0,0-1 0 0 0,2-1 0 0 0,0-1 0 0 0,2-1 1 0 0,0-1-1 0 0,1-1 0 0 0,21 10-17 0 0,-29-18 44 0 0,1-1 0 0 0,0 0 0 0 0,0-2 0 0 0,1 0 0 0 0,0-1 0 0 0,17 3-44 0 0,-24-7 61 0 0,1-1-1 0 0,0 0 1 0 0,0 0-1 0 0,0-2 1 0 0,0 0-1 0 0,-1 0 1 0 0,1-1-1 0 0,0-1 1 0 0,-1 0-1 0 0,11-5-60 0 0,-12 4 51 0 0,-1 0-1 0 0,0-2 0 0 0,0 1 1 0 0,0-1-1 0 0,0-1 0 0 0,-1 0 1 0 0,0 0-1 0 0,0-1 0 0 0,3-4-50 0 0,-6 4 66 0 0,-1 1 0 0 0,0-1 0 0 0,0 0 0 0 0,0 0 0 0 0,-1-1 0 0 0,-1 1 0 0 0,1-1 0 0 0,-1 0 1 0 0,-1-1-1 0 0,0 1 0 0 0,0-1 0 0 0,0-1-66 0 0,-1-3 37 0 0,0 0 0 0 0,-1 0 1 0 0,0 0-1 0 0,-1 0 0 0 0,-1 0 1 0 0,0 0-1 0 0,-1 0 1 0 0,-3-10-38 0 0,-6-17-245 0 0,-1 0 0 0 0,-5-8 245 0 0,13 40-157 0 0,-1 0 1 0 0,1 0-1 0 0,-1 1 0 0 0,-5-6 157 0 0,-10-19-2278 0 0,9 14-5079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7:29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240 58 4144 0 0,'0'-1'319'0'0,"-1"-3"-44"0"0,0 1 0 0 0,0 0 0 0 0,0 0 0 0 0,-1 0 0 0 0,1 1 0 0 0,-1-1 0 0 0,1 0 1 0 0,-1 1-1 0 0,0-1 0 0 0,0 1 0 0 0,-1-1 0 0 0,1 1 0 0 0,0 0 0 0 0,-1 0 1 0 0,1 0-1 0 0,-1 0 0 0 0,0 0 0 0 0,0 1 0 0 0,1-1 0 0 0,-1 1 0 0 0,0 0 1 0 0,0 0-1 0 0,-1 0 0 0 0,1 0 0 0 0,0 0 0 0 0,0 1 0 0 0,0-1 0 0 0,0 1 1 0 0,-1 0-1 0 0,1 0 0 0 0,-1 0-275 0 0,-2 1 133 0 0,1-1 0 0 0,-1 1 1 0 0,1 0-1 0 0,-1 0 0 0 0,1 1 1 0 0,0 0-1 0 0,0 0 0 0 0,0 0 1 0 0,0 0-1 0 0,0 1 0 0 0,0 0 1 0 0,0 0-1 0 0,1 0 0 0 0,-1 0 1 0 0,1 1-1 0 0,0 0 0 0 0,0 0 1 0 0,0 0-134 0 0,-7 10 167 0 0,1 1 0 0 0,0 0-1 0 0,1 0 1 0 0,-1 4-167 0 0,7-13 24 0 0,0 1-1 0 0,1 0 1 0 0,-1 0-1 0 0,1 0 0 0 0,1 0 1 0 0,-1 0-1 0 0,1 0 1 0 0,0 0-1 0 0,1 1 0 0 0,0-1 1 0 0,0 5-24 0 0,0-9 63 0 0,1 0-1 0 0,-1 1 1 0 0,1-1 0 0 0,-1 0 0 0 0,1 0 0 0 0,0 0-1 0 0,0 0 1 0 0,1 0 0 0 0,-1 0 0 0 0,1 0 0 0 0,-1 0-1 0 0,1-1 1 0 0,0 1 0 0 0,0 0 0 0 0,0-1 0 0 0,0 0-1 0 0,0 1 1 0 0,1-1 0 0 0,-1 0 0 0 0,1 0 0 0 0,0 0-1 0 0,-1-1 1 0 0,1 1 0 0 0,0 0 0 0 0,0-1 0 0 0,0 0-1 0 0,0 0 1 0 0,0 0 0 0 0,0 0 0 0 0,0 0 0 0 0,1-1-1 0 0,-1 1 1 0 0,0-1 0 0 0,0 0 0 0 0,0 0 0 0 0,1 0-1 0 0,-1-1 1 0 0,0 1 0 0 0,0-1 0 0 0,1 1-63 0 0,9-4-256 0 0,0 1 0 0 0,0-2 1 0 0,0 1-1 0 0,-1-2 1 0 0,6-3 255 0 0,-11 6 140 0 0,-1-2 1 0 0,1 1 0 0 0,-1 0 0 0 0,0-1 0 0 0,-1 0 0 0 0,1-1 0 0 0,-1 1 0 0 0,0-1 0 0 0,0 0-1 0 0,1-3-140 0 0,25-32-913 0 0,-29 38 836 0 0,6-10-448 0 0,-8 13 518 0 0,0 0-1 0 0,1 0 1 0 0,-1 0 0 0 0,0 0-1 0 0,0 0 1 0 0,0 0 0 0 0,0 0-1 0 0,0 0 1 0 0,0-1 0 0 0,1 1-1 0 0,-1 0 1 0 0,0 0-1 0 0,0 0 1 0 0,0 0 0 0 0,0 0-1 0 0,0 0 1 0 0,1 0 0 0 0,-1 0-1 0 0,0 0 1 0 0,0 0 0 0 0,0 0-1 0 0,0 0 1 0 0,1 0-1 0 0,-1 0 1 0 0,0 0 0 0 0,0 0-1 0 0,0 0 1 0 0,0 0 0 0 0,0 0-1 0 0,1 0 1 0 0,-1 0 0 0 0,0 1-1 0 0,0-1 1 0 0,0 0-1 0 0,0 0 1 0 0,0 0 0 0 0,1 0-1 0 0,-1 0 1 0 0,0 0 0 0 0,0 0-1 0 0,0 0 1 0 0,0 1 0 0 0,0-1-1 0 0,0 0 1 0 0,0 0-1 0 0,0 0 1 0 0,0 0 0 0 0,0 0-1 0 0,1 1 1 0 0,-1-1 0 0 0,0 0-1 0 0,0 0 1 0 0,0 0 0 0 0,0 0-1 0 0,0 0 1 0 0,0 1-1 0 0,0-1 1 0 0,0 0 0 0 0,0 0-1 0 0,0 0 1 0 0,0 0 0 0 0,0 1-1 0 0,0-1 1 0 0,-1 0 0 0 0,1 0-1 0 0,0 0 1 0 0,0 0-1 0 0,0 0 8 0 0,5 41-110 0 0,-2-1 0 0 0,-2 1 0 0 0,-4 39 110 0 0,3-71-22 0 0,-3 31-9 0 0,-3 14 31 0 0,4-43 7 0 0,-1 0 0 0 0,0-1 0 0 0,-1 1 1 0 0,-1 1-8 0 0,-3 9 141 0 0,7-18-99 0 0,0 0-1 0 0,-1 0 0 0 0,0-1 1 0 0,1 1-1 0 0,-1 0 0 0 0,0-1 1 0 0,-1 1-1 0 0,1-1 1 0 0,0 0-1 0 0,-1 0 0 0 0,1 0 1 0 0,-1 0-1 0 0,1 0 1 0 0,-1 0-1 0 0,0-1 0 0 0,0 1 1 0 0,-2 0-42 0 0,0 0 68 0 0,1 0 0 0 0,-1-1 0 0 0,0 0 0 0 0,1 0 1 0 0,-1 0-1 0 0,0 0 0 0 0,0-1 0 0 0,0 0 0 0 0,1 0 0 0 0,-1 0 0 0 0,-3-1-68 0 0,-2-2 90 0 0,1 1-1 0 0,-1-2 0 0 0,1 1 0 0 0,0-2 0 0 0,0 1 0 0 0,0-1 0 0 0,1 0 1 0 0,-1-1-1 0 0,1 0 0 0 0,1 0 0 0 0,-1-1 0 0 0,1 0 0 0 0,0 0 0 0 0,-2-4-89 0 0,7 8 14 0 0,0 1-1 0 0,0-1 0 0 0,0 0 1 0 0,1 0-1 0 0,-1 0 0 0 0,1 0 1 0 0,-1 0-1 0 0,1 0 0 0 0,0 0 1 0 0,0 0-1 0 0,1 0 0 0 0,-1-1 1 0 0,1 1-1 0 0,-1 0 0 0 0,1 0 1 0 0,0-1-1 0 0,0 1 0 0 0,1 0 1 0 0,-1-1-1 0 0,1 1 0 0 0,-1 0 1 0 0,1 0-1 0 0,0-1-13 0 0,1-1-130 0 0,0 0-1 0 0,0 1 1 0 0,0-1-1 0 0,1 1 1 0 0,0-1-1 0 0,-1 1 1 0 0,2 0-1 0 0,-1 0 1 0 0,0 0-1 0 0,1 1 1 0 0,0-1-1 0 0,-1 1 1 0 0,1 0-1 0 0,4-3 131 0 0,8-2-640 0 0</inkml:trace>
  <inkml:trace contextRef="#ctx0" brushRef="#br0" timeOffset="444.352">581 56 9216 0 0,'0'-1'26'0'0,"0"1"0"0"0,0-1 0 0 0,0 1 0 0 0,0-1 0 0 0,0 1 0 0 0,0-1 0 0 0,-1 1 0 0 0,1 0 0 0 0,0-1 0 0 0,0 1 0 0 0,0-1 1 0 0,0 1-1 0 0,0-1 0 0 0,-1 1 0 0 0,1 0 0 0 0,0-1 0 0 0,0 1 0 0 0,-1-1 0 0 0,1 1 0 0 0,0 0 0 0 0,-1-1 0 0 0,1 1 0 0 0,0 0 0 0 0,-1 0 0 0 0,1-1 1 0 0,0 1-1 0 0,-1 0 0 0 0,1 0 0 0 0,-1 0 0 0 0,1-1 0 0 0,-1 1-26 0 0,0 0 35 0 0,0 0-1 0 0,-1 0 1 0 0,1 0 0 0 0,-1 0-1 0 0,1 0 1 0 0,-1 0 0 0 0,1 0-1 0 0,0 0 1 0 0,-1 1 0 0 0,1-1-1 0 0,-1 0-34 0 0,-6 4 395 0 0,-1-1-1 0 0,1 1 0 0 0,-4 2-394 0 0,9-4 388 0 0,-8 4-69 0 0,0 1 1 0 0,1 0-1 0 0,0 0 1 0 0,0 1-1 0 0,1 1 1 0 0,-2 1-320 0 0,5-2 256 0 0,1-1 0 0 0,0 1 0 0 0,0 0 1 0 0,1 1-1 0 0,0-1 0 0 0,-1 2-256 0 0,-1 5 106 0 0,5-13-85 0 0,0 0 1 0 0,0 1-1 0 0,0-1 1 0 0,0 1-1 0 0,1-1 1 0 0,-1 1-1 0 0,1-1 1 0 0,0 1-1 0 0,0-1 1 0 0,0 1 0 0 0,0-1-1 0 0,0 1 1 0 0,1-1-1 0 0,-1 1 1 0 0,1-1-1 0 0,-1 1 1 0 0,1-1-1 0 0,0 1 1 0 0,0-1-1 0 0,0 0 1 0 0,0 1 0 0 0,1-1-1 0 0,-1 0 1 0 0,0 0-1 0 0,1 0 1 0 0,0 0-1 0 0,-1 0 1 0 0,1 0-1 0 0,0-1 1 0 0,0 1 0 0 0,2 1-22 0 0,-2-2 21 0 0,-1 0 0 0 0,1 0 0 0 0,-1 0 1 0 0,1 0-1 0 0,0-1 0 0 0,0 1 0 0 0,-1 0 1 0 0,1-1-1 0 0,0 1 0 0 0,0-1 1 0 0,0 0-1 0 0,0 0 0 0 0,0 0 0 0 0,0 1 1 0 0,0-2-1 0 0,-1 1 0 0 0,1 0 0 0 0,0 0 1 0 0,0-1-1 0 0,0 1 0 0 0,0-1 1 0 0,1 0-23 0 0,-1 0 24 0 0,1 0-1 0 0,-1 0 0 0 0,1 0 1 0 0,-1-1-1 0 0,1 1 0 0 0,-1-1 0 0 0,0 1 1 0 0,0-1-1 0 0,0 0 0 0 0,0 0 1 0 0,0 0-1 0 0,0 0 0 0 0,0-1 0 0 0,0 0-22 0 0,7-11 5 0 0,-7 10 125 0 0,1 1 1 0 0,-1 0 0 0 0,0-1 0 0 0,-1 1 0 0 0,1-1-1 0 0,-1 0 1 0 0,1 0 0 0 0,0-3-131 0 0,-2 4 170 0 0,5-11-687 0 0,-7 20 652 0 0,1 0-1 0 0,0 0 0 0 0,0 1 0 0 0,0-1 0 0 0,1 0 0 0 0,0 1 0 0 0,0-1 0 0 0,1 0 1 0 0,-1 1-1 0 0,2 2-134 0 0,-1-5 36 0 0,0-1 0 0 0,0 1-1 0 0,0-1 1 0 0,1 0 0 0 0,-1 1 0 0 0,1-1 0 0 0,0 0 0 0 0,0 0 0 0 0,0 0 0 0 0,0 0 0 0 0,0-1 0 0 0,1 1-1 0 0,1 1-35 0 0,-1-2 7 0 0,-1 1 0 0 0,1-1 0 0 0,0 0 0 0 0,1 0 0 0 0,-1 0 0 0 0,0-1 0 0 0,0 1 0 0 0,1-1 0 0 0,-1 0-1 0 0,1 0 1 0 0,-1 0 0 0 0,1 0 0 0 0,-1 0 0 0 0,1-1 0 0 0,0 0 0 0 0,1 0-7 0 0,2 0-137 0 0,-1 0 0 0 0,1 0 1 0 0,-1-1-1 0 0,1 0 0 0 0,-1 0 1 0 0,0 0-1 0 0,1-1 0 0 0,-1 0 0 0 0,1-1 137 0 0,31-16-383 0 0,-3-4-3307 0 0,-26 15 2252 0 0</inkml:trace>
  <inkml:trace contextRef="#ctx0" brushRef="#br0" timeOffset="753.765">805 158 10080 0 0,'0'0'462'0'0,"0"0"-12"0"0,-9 3-274 0 0,6 0 26 0 0,-1 1 0 0 0,1-1 1 0 0,1 0-1 0 0,-1 1 1 0 0,0 0-1 0 0,1 0 0 0 0,0 0 1 0 0,0 0-1 0 0,0 0 0 0 0,0 0 1 0 0,1 1-1 0 0,-1-1 0 0 0,1 0 1 0 0,0 1-1 0 0,1-1 1 0 0,-1 2-203 0 0,1 1 328 0 0,-1-1 0 0 0,1 1 0 0 0,1 0 0 0 0,-1 0 1 0 0,1-1-1 0 0,1 1 0 0 0,-1-1 0 0 0,1 1 0 0 0,0-1 0 0 0,2 4-328 0 0,-4-9 88 0 0,0-1 2 0 0,1 0-140 0 0,-1 1 1 0 0,1-1 0 0 0,0 0-1 0 0,-1 1 1 0 0,1-1 0 0 0,0 0-1 0 0,-1 0 1 0 0,1 1 0 0 0,0-1-1 0 0,0 0 1 0 0,-1 0 0 0 0,1 0-1 0 0,0 0 1 0 0,-1 0 0 0 0,1 0-1 0 0,0 0 1 0 0,0 0 49 0 0,5-5-6106 0 0</inkml:trace>
  <inkml:trace contextRef="#ctx0" brushRef="#br0" timeOffset="1104.672">827 46 10104 0 0,'1'2'464'0'0,"25"75"220"0"0,-22-64-687 0 0,-1 1 0 0 0,0-1 1 0 0,-1 0-1 0 0,-1 1 0 0 0,0 2 3 0 0,-1-11 116 0 0,1 0 0 0 0,0 0-1 0 0,0 1 1 0 0,0-1-1 0 0,1 0 1 0 0,0 0 0 0 0,0 0-1 0 0,0 0-115 0 0,7 19 1003 0 0,-8-23-852 0 0,-1-1-30 0 0,0 0-7 0 0,0 0 3 0 0,0 0 23 0 0,0 0 11 0 0,1 0-116 0 0,1-1 0 0 0,0 1 0 0 0,0-1 0 0 0,-1 1 1 0 0,1-1-1 0 0,0 0 0 0 0,-1 0 0 0 0,1 0 0 0 0,-1 0 0 0 0,1 0 1 0 0,-1 0-1 0 0,1 0 0 0 0,-1 0 0 0 0,0-1 0 0 0,0 1 1 0 0,1 0-1 0 0,-1-1 0 0 0,0 1 0 0 0,0-3-35 0 0,3 0-58 0 0,-1-2-1 0 0,-1 1 1 0 0,1 0-1 0 0,-1-1 1 0 0,2-4 58 0 0,-2 3-236 0 0,1 0 1 0 0,0 0 0 0 0,0 0 0 0 0,0 0 0 0 0,4-4 235 0 0,-6 9-97 0 0,1-1 0 0 0,-1 1 1 0 0,1 0-1 0 0,0-1 1 0 0,0 1-1 0 0,0 0 1 0 0,1 0-1 0 0,-1 0 1 0 0,0 1-1 0 0,1-1 1 0 0,-1 0-1 0 0,1 1 1 0 0,-1 0-1 0 0,1-1 1 0 0,1 1 96 0 0,-2 0-86 0 0,-1 1 91 0 0,-1-1 1 0 0,1 1-1 0 0,-1 0 0 0 0,1 0 0 0 0,-1 0 0 0 0,1 0 0 0 0,-1 0 1 0 0,1 0-1 0 0,-1 0 0 0 0,1 0 0 0 0,-1 0 0 0 0,1 0 0 0 0,-1 0 0 0 0,1 0 1 0 0,-1 0-1 0 0,1 0 0 0 0,-1 0 0 0 0,1 0 0 0 0,-1 1 0 0 0,1-1 1 0 0,-1 0-1 0 0,0 0 0 0 0,1 1 0 0 0,-1-1 0 0 0,1 0 0 0 0,-1 0 1 0 0,0 1-1 0 0,1-1 0 0 0,-1 0 0 0 0,1 1-5 0 0,6 4 250 0 0,-1 0 1 0 0,1 1-1 0 0,-1 0 1 0 0,0 0-1 0 0,0 1 1 0 0,-1-1-1 0 0,1 1 1 0 0,-2 0-1 0 0,1 1 1 0 0,-1-1-1 0 0,0 1 1 0 0,0 0-1 0 0,-1 0 1 0 0,0 0-251 0 0,24 81 1807 0 0,-27-83-1663 0 0,1 3 258 0 0,2-4-516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7:36.1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8 3680 0 0,'1'0'284'0'0,"-1"0"-244"0"0,0 0 0 0 0,1 0-1 0 0,-1 0 1 0 0,0 0 0 0 0,0 0 0 0 0,0 0 0 0 0,0 0 0 0 0,0 0-1 0 0,1 0 1 0 0,-1 0 0 0 0,0 0 0 0 0,0 0 0 0 0,0 0 0 0 0,0 0 0 0 0,0 0-1 0 0,1 0 1 0 0,-1 0 0 0 0,0 0 0 0 0,0-1 0 0 0,0 1 0 0 0,0 0-1 0 0,0 0 1 0 0,0 0 0 0 0,1 0 0 0 0,-1 0 0 0 0,0 0 0 0 0,0 0 0 0 0,0 0-1 0 0,0-1 1 0 0,0 1 0 0 0,0 0 0 0 0,0 0 0 0 0,0 0 0 0 0,0 0-1 0 0,0 0 1 0 0,0-1 0 0 0,0 1 0 0 0,0 0 0 0 0,0 0 0 0 0,0 0-1 0 0,1 0 1 0 0,-1 0 0 0 0,0-1 0 0 0,-1 1 0 0 0,1 0 0 0 0,0 0 0 0 0,0 0-1 0 0,0 0 1 0 0,0 0 0 0 0,0-1 0 0 0,0 1-40 0 0,0-1 2456 0 0,5 0-1630 0 0,5 0 394 0 0,-9 2 838 0 0,-5 0-1384 0 0,3 0-586 0 0,1-1-6 0 0,0 0-2 0 0,0 0 0 0 0,0 0 0 0 0,0 0 0 0 0,0 0 2 0 0,0 0 12 0 0,0 0-86 0 0,0 0 0 0 0,0 0 1 0 0,0 0-1 0 0,0 0 0 0 0,0 0 1 0 0,0 0-1 0 0,0 0 0 0 0,0 0 1 0 0,0 0-1 0 0,0 0 0 0 0,0 1 1 0 0,0-1-1 0 0,0 0 1 0 0,0 0-1 0 0,0 0 0 0 0,0 0 1 0 0,0 0-1 0 0,0 0 0 0 0,0 0 1 0 0,0 0-1 0 0,0 0 0 0 0,0 0 1 0 0,0 0-1 0 0,0 0 0 0 0,0 0 1 0 0,0 0-1 0 0,0 0 1 0 0,1 0-1 0 0,-1 0 0 0 0,0 1 1 0 0,0-1-1 0 0,0 0 0 0 0,0 0 1 0 0,0 0-1 0 0,0 0 0 0 0,0 0 1 0 0,0 0-1 0 0,0 0 0 0 0,0 0 1 0 0,0 0-1 0 0,0 0 0 0 0,1 0 1 0 0,-1 0-1 0 0,0 0 1 0 0,0 0-1 0 0,0 0 0 0 0,0 0-8 0 0,-10 4 220 0 0,-2-2 24 0 0,12-2-116 0 0,-2 0-6 0 0,-13 0 76 0 0,14 0-102 0 0,1 0-6 0 0,0 0-16 0 0,1 0 11 0 0,3 0 10 0 0,-1-1-5 0 0,5 0-19 0 0,-6 0 0 0 0,-13 1 118 0 0,9-1-153 0 0,5 0 28 0 0,13-2 39 0 0,-21 2-460 0 0,8 0-348 0 0,6 0-2049 0 0,-9 1-1774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7:43.4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196 192 8840 0 0,'-12'-7'400'0'0,"17"-1"158"0"0,-1 4-546 0 0,-6 3 63 0 0,1-1-1 0 0,-1 1 0 0 0,1 0 1 0 0,0 0-1 0 0,-1-1 1 0 0,0 1-1 0 0,1 0 0 0 0,-1 1 1 0 0,0-1-75 0 0,-4 1 174 0 0,3-1-7 0 0,-1 1-1 0 0,1 0 1 0 0,-1 0-1 0 0,1 0 0 0 0,-1 0 1 0 0,1 1-1 0 0,-1-1 0 0 0,1 1 1 0 0,0 0-1 0 0,-1 0 1 0 0,1 0-1 0 0,0 0 0 0 0,0 1 1 0 0,0 0-1 0 0,0-1 0 0 0,0 1 1 0 0,0 0-1 0 0,0 0 1 0 0,0 1-167 0 0,-10 9 269 0 0,11-11-247 0 0,0 0 0 0 0,0 0 1 0 0,0 1-1 0 0,0-1 0 0 0,1 1 1 0 0,-1 0-1 0 0,1-1 0 0 0,-1 1 0 0 0,1 0 1 0 0,0 0-1 0 0,-1 0 0 0 0,1 0 0 0 0,0 0 1 0 0,0 0-1 0 0,1 0 0 0 0,-1 0 1 0 0,0 1-23 0 0,0 0 20 0 0,1-1 0 0 0,-1 0 0 0 0,0 0 1 0 0,0 0-1 0 0,0 1 0 0 0,-1-1 0 0 0,1 0 1 0 0,0 0-1 0 0,-1-1 0 0 0,1 1 0 0 0,-1 0 1 0 0,-1 1-21 0 0,1-1 13 0 0,0 0 1 0 0,0 0 0 0 0,0 1 0 0 0,0-1-1 0 0,1 0 1 0 0,-1 1 0 0 0,1 0-1 0 0,-1-1 1 0 0,1 1-14 0 0,0-1 11 0 0,0 0-1 0 0,0 0 1 0 0,0 0-1 0 0,0 0 1 0 0,0-1-1 0 0,0 1 1 0 0,0-1-1 0 0,-1 1 1 0 0,1-1-1 0 0,0 1 0 0 0,-1-1 1 0 0,-1 2-11 0 0,-3 2 62 0 0,5-5-57 0 0,1 1 0 0 0,-1-1 0 0 0,1 1 0 0 0,0-1 0 0 0,-1 0 0 0 0,1 1 0 0 0,0-1-1 0 0,-1 1 1 0 0,1-1 0 0 0,0 1 0 0 0,0-1 0 0 0,-1 1 0 0 0,1-1 0 0 0,0 1 0 0 0,0-1 0 0 0,0 1 0 0 0,0-1 0 0 0,0 1 0 0 0,0 0-1 0 0,0-1 1 0 0,0 1 0 0 0,0-1 0 0 0,0 1 0 0 0,0-1 0 0 0,0 1 0 0 0,0-1 0 0 0,0 1 0 0 0,0-1 0 0 0,1 1-5 0 0,-1 0 5 0 0,0-1 0 0 0,0 1 0 0 0,0 0 0 0 0,0-1 0 0 0,1 1 0 0 0,-1 0 1 0 0,0-1-1 0 0,0 1 0 0 0,0 0 0 0 0,0-1 0 0 0,-1 1 0 0 0,1 0 0 0 0,0-1 1 0 0,0 1-1 0 0,0 0 0 0 0,0-1 0 0 0,-1 1 0 0 0,1-1 0 0 0,0 1-5 0 0,-1 0 7 0 0,0 1-1 0 0,1-1 1 0 0,-1 0-1 0 0,1 1 1 0 0,-1-1-1 0 0,1 1 1 0 0,-1-1 0 0 0,1 0-1 0 0,0 1 1 0 0,0-1-1 0 0,0 1 1 0 0,-1-1-1 0 0,2 1 1 0 0,-1-1-1 0 0,0 1 1 0 0,0-1-1 0 0,0 0 1 0 0,1 1 0 0 0,-1-1-1 0 0,1 1 1 0 0,-1-1-1 0 0,1 0 1 0 0,-1 1-1 0 0,1-1 1 0 0,0 0-1 0 0,0 0 1 0 0,-1 1-1 0 0,1-1 1 0 0,1 0-7 0 0,3 8 32 0 0,-4-7-20 0 0,1 1 0 0 0,-1-1 0 0 0,0 0 0 0 0,1 0 0 0 0,0 0 0 0 0,0 0 0 0 0,-1 0 0 0 0,1-1 0 0 0,0 1 0 0 0,0 0 0 0 0,1-1 0 0 0,-1 0 0 0 0,0 1 0 0 0,0-1 0 0 0,1 0 0 0 0,1 1-12 0 0,7 3 55 0 0,-5-2-37 0 0,1 0 0 0 0,0 0 0 0 0,0-1 0 0 0,0 1 0 0 0,0-2 0 0 0,0 1 0 0 0,0-1 0 0 0,1 0 0 0 0,-1 0 1 0 0,1-1-19 0 0,8 0 33 0 0,1 0 0 0 0,-1-2 1 0 0,0 0-1 0 0,1-1 1 0 0,-1 0-1 0 0,0-1 1 0 0,-1-1-1 0 0,1-1 1 0 0,-1 0-1 0 0,11-7-33 0 0,-5 3 44 0 0,-15 7-43 0 0,1 0 1 0 0,-1 0 0 0 0,1-1-1 0 0,-1 0 1 0 0,0 0 0 0 0,3-3-2 0 0,-6 4 3 0 0,0 1 1 0 0,0-1 0 0 0,0 1 0 0 0,0 0 0 0 0,1 0-1 0 0,-1 1 1 0 0,0-1 0 0 0,1 0-4 0 0,4-1 23 0 0,-5 1-14 0 0,1-3 6 0 0,-1-1 36 0 0,0 5 12 0 0,-4 0 4 0 0,-7-1 13 0 0,6 1-68 0 0,0 1 1 0 0,0 0-1 0 0,0-1 0 0 0,0 1 0 0 0,0 0 0 0 0,0 0 0 0 0,1 0 1 0 0,-1 1-1 0 0,0-1 0 0 0,0 0 0 0 0,0 1 0 0 0,0-1 1 0 0,0 1-13 0 0,-3 1 33 0 0,-1 0 8 0 0,0 1-1 0 0,0-1 1 0 0,0 2-1 0 0,1-1 1 0 0,-1 0-1 0 0,1 1 1 0 0,0 0-1 0 0,0 1 1 0 0,0-1-1 0 0,1 1 0 0 0,-1 0-40 0 0,-22 34 192 0 0,26-38-180 0 0,0 0 0 0 0,0 1-1 0 0,1-1 1 0 0,-1 0-1 0 0,0 0 1 0 0,0 1-1 0 0,1-1 1 0 0,-1 1-1 0 0,1-1 1 0 0,0 0-1 0 0,-1 1 1 0 0,1 0-12 0 0,-6 13 117 0 0,-8 4 45 0 0,13-11-136 0 0,1-6-14 0 0,0 0-1 0 0,0-1 0 0 0,-1 1 0 0 0,1-1 0 0 0,0 1 0 0 0,0-1 0 0 0,-1 1 0 0 0,1-1 0 0 0,-1 0 0 0 0,1 1 0 0 0,-1-1 0 0 0,1 1 0 0 0,-1-1-11 0 0,2 1 21 0 0,0-1 0 0 0,1 0 0 0 0,-1 1 0 0 0,1-1-1 0 0,0 0 1 0 0,-1 0 0 0 0,1 0 0 0 0,0 0 0 0 0,0 0-1 0 0,0 0-20 0 0,7 0 35 0 0,0 0-1 0 0,0 0 0 0 0,0-1 0 0 0,0 0 0 0 0,0 0 0 0 0,0-1 0 0 0,0 0 0 0 0,0-1 0 0 0,6-2-34 0 0,9 0 47 0 0,-9 0-9 0 0,0 0-1 0 0,0-1 1 0 0,0-1 0 0 0,-1 0 0 0 0,12-7-38 0 0,-10 4 63 0 0,1 0-1 0 0,-1-2 1 0 0,0 0-63 0 0,-9 5 22 0 0,0 1 0 0 0,0-1 0 0 0,-1-1 0 0 0,0 1 0 0 0,0-1 0 0 0,-1 0-1 0 0,2-4-21 0 0,13-17 0 0 0,-13 18 0 0 0,0-1 0 0 0,-1 0 0 0 0,1 0 0 0 0,-1-1 0 0 0,4-12 29 0 0,-1 3-127 0 0,0 0-1 0 0,-1-1 1 0 0,-1 0-1 0 0,-1-1 0 0 0,1-10 99 0 0,-7 7 0 0 0,0-1 0 0 0,0 25-4 0 0,0 0-1 0 0,0 0 1 0 0,0 0 0 0 0,0 0-1 0 0,-1 0 1 0 0,1 0-1 0 0,-1 1 1 0 0,1-1-1 0 0,-1 0 1 0 0,0 0-1 0 0,1 1 1 0 0,-1-1-1 0 0,0 0 1 0 0,-1-1 4 0 0,-5-13-10 0 0,6 13 10 0 0,1 3 0 0 0,0 0 0 0 0,0-1 0 0 0,0 1 0 0 0,0 0 0 0 0,-1 0 0 0 0,1-1 0 0 0,0 1 0 0 0,0 0 0 0 0,0 0 0 0 0,-1 0 0 0 0,1-1 0 0 0,0 1 0 0 0,0 0 0 0 0,0 0 0 0 0,-1 0 0 0 0,1 0 0 0 0,0 0 0 0 0,0-1 0 0 0,-1 1 0 0 0,1 0 0 0 0,0 0 0 0 0,0 0 0 0 0,-1 0 0 0 0,1 0 0 0 0,0 0 0 0 0,-1 0 0 0 0,1 0 0 0 0,0 0 0 0 0,-1 0 0 0 0,1 0 0 0 0,-1 0 0 0 0,1 0 0 0 0,-1 0 0 0 0,1 0 0 0 0,-1 0 0 0 0,1 0 0 0 0,0 0 0 0 0,-1 0 0 0 0,1 1 0 0 0,-1-1 0 0 0,1 0 0 0 0,0 0 0 0 0,-1 0 0 0 0,1 1 0 0 0,-1-1 0 0 0,1 0 0 0 0,0 1 0 0 0,-1-1 0 0 0,1 0 0 0 0,0 1 0 0 0,-1-1 0 0 0,1 0 0 0 0,0 1 0 0 0,0-1 0 0 0,-1 0 0 0 0,1 1 0 0 0,0-1 0 0 0,0 1 0 0 0,0-1 0 0 0,0 1 0 0 0,0-1 0 0 0,-3 4 1 0 0,1 1-1 0 0,-1 0 0 0 0,1 0 0 0 0,1 1 0 0 0,-1 2 0 0 0,-8 17-11 0 0,9-21-2 0 0,-1 1 1 0 0,1-1-1 0 0,0 0 1 0 0,0 0-1 0 0,0 1 1 0 0,0 3 12 0 0,1-2-11 0 0,-1-1 0 0 0,0 0 1 0 0,0 0-1 0 0,0 0 1 0 0,-2 2 10 0 0,-5 18-17 0 0,0 1 1 0 0,2 0-1 0 0,0 3 17 0 0,0-1-4 0 0,4-19 4 0 0,1 0 0 0 0,1-1 0 0 0,0 1 0 0 0,0 3 0 0 0,-1 19 0 0 0,2-25 0 0 0,-1 0 0 0 0,1 0 0 0 0,0 0 0 0 0,0-1 0 0 0,1 1 0 0 0,0 0 0 0 0,0-1 0 0 0,0 1 0 0 0,0-1 0 0 0,1 0 0 0 0,0 0 0 0 0,2 4 0 0 0,-4-8 5 0 0,1 1-1 0 0,-1 0 1 0 0,0-1-1 0 0,1 1 1 0 0,-1-1-1 0 0,1 1 1 0 0,-1-1-1 0 0,1 0 1 0 0,0 1-1 0 0,-1-1 1 0 0,1 0-1 0 0,0 0 1 0 0,0 0-1 0 0,0-1 1 0 0,0 1-1 0 0,0 0 1 0 0,0-1-1 0 0,0 1 1 0 0,0-1-1 0 0,0 0 1 0 0,0 1-1 0 0,0-1 1 0 0,0 0-1 0 0,1 0 1 0 0,-1-1-1 0 0,0 1 1 0 0,0 0-1 0 0,0-1 1 0 0,0 1-1 0 0,1-1-4 0 0,3-1 35 0 0,-1 0 0 0 0,1 0 0 0 0,0-1-1 0 0,-1 1 1 0 0,1-1 0 0 0,-1 0 0 0 0,0-1 0 0 0,0 0-1 0 0,4-2-34 0 0,15-18 80 0 0,0 0 0 0 0,-2-2 0 0 0,-1 0 0 0 0,-1-2 0 0 0,-1 0 0 0 0,1-5-80 0 0,3-8-292 0 0,1-6 292 0 0,-17 33-61 0 0,-2 0 0 0 0,0-1 0 0 0,0 1 0 0 0,-1-1 0 0 0,0-7 61 0 0,-5 7 56 0 0,0 10-44 0 0,1 5-11 0 0,0 0-1 0 0,0-1 1 0 0,0 1-1 0 0,0 0 1 0 0,0-1-1 0 0,0 1 1 0 0,0 0-1 0 0,0-1 1 0 0,0 1-1 0 0,-1 0 1 0 0,1-1-1 0 0,0 1 1 0 0,0 0-1 0 0,0-1 1 0 0,0 1-1 0 0,-1 0 1 0 0,1 0 0 0 0,0-1-1 0 0,0 1 1 0 0,0 0-1 0 0,-1 0 1 0 0,1-1-1 0 0,0 1 1 0 0,-1 0-1 0 0,1 0 1 0 0,0 0-1 0 0,0 0 1 0 0,-1-1-1 0 0,1 1 1 0 0,0 0-1 0 0,-1 0 1 0 0,1 0-1 0 0,0 0 1 0 0,-1 0-1 0 0,1 0 1 0 0,0 0-1 0 0,-1 0 1 0 0,1 0 0 0 0,0 0-1 0 0,-1 0 1 0 0,1 0-1 0 0,0 0 1 0 0,-1 0-1 0 0,1 0 1 0 0,0 0-1 0 0,-1 0 1 0 0,1 1-1 0 0,0-1 0 0 0,-11 7-48 0 0,10-6 56 0 0,-7 6-18 0 0,1 1 0 0 0,0 1-1 0 0,0 0 1 0 0,0 0 0 0 0,1 0-1 0 0,0 1 1 0 0,1 0-1 0 0,0 0 1 0 0,1 0 0 0 0,0 0-1 0 0,0 1 11 0 0,0 4-2 0 0,0-1 0 0 0,1 1 0 0 0,0 0 0 0 0,1 0 0 0 0,1 0 0 0 0,1 0 0 0 0,0 15 2 0 0,1-22 1 0 0,0 1 0 0 0,0 0-1 0 0,1 0 1 0 0,0 0 0 0 0,0-1-1 0 0,1 1 1 0 0,0-1-1 0 0,0 0 1 0 0,1 0 0 0 0,0 0-1 0 0,1 0 1 0 0,0-1 0 0 0,0 0-1 0 0,1 0 1 0 0,-1 0-1 0 0,1 0 1 0 0,5 3-1 0 0,-11-10-30 0 0,13 11 306 0 0,0-1 0 0 0,10 5-276 0 0,3-3-788 0 0,5-5-3927 0 0,-9-7-1170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9:04.735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18495 4656 4608 0 0,'0'0'353'0'0,"0"0"-46"0"0,0 0 666 0 0,0 0 314 0 0,0 0 66 0 0,0 0-81 0 0,-16-11 2359 0 0,14 10-3438 0 0,0 1 1 0 0,0 0 0 0 0,0-1-1 0 0,0 1 1 0 0,0 0 0 0 0,0 0-1 0 0,0 0 1 0 0,0 1 0 0 0,0-1-1 0 0,0 0 1 0 0,0 1-1 0 0,0-1 1 0 0,-2 2-194 0 0,-26 9 1285 0 0,28-10-1129 0 0,-4 2 0 0 0,0 1-1 0 0,0-1 1 0 0,0 1-1 0 0,1 0 0 0 0,0 0 1 0 0,0 1-1 0 0,0 0 1 0 0,0 0-1 0 0,1 0 1 0 0,-1 0-156 0 0,-9 14 365 0 0,1 1-1 0 0,-2 5-364 0 0,13-20-35 0 0,-1 1 67 0 0,0 0 0 0 0,0 1 0 0 0,1-1 0 0 0,0 1 0 0 0,0 0 0 0 0,0-1-1 0 0,1 1 1 0 0,0 0 0 0 0,1 0 0 0 0,0 7-32 0 0,0-14 7 0 0,0 1 1 0 0,0-1-1 0 0,0 1 1 0 0,0-1-1 0 0,0 1 1 0 0,0-1-1 0 0,1 1 0 0 0,-1-1 1 0 0,0 1-1 0 0,0-1 1 0 0,0 1-1 0 0,1-1 0 0 0,-1 1 1 0 0,0-1-1 0 0,1 1 1 0 0,-1-1-1 0 0,0 0 0 0 0,1 1 1 0 0,-1-1-1 0 0,1 0 1 0 0,-1 1-1 0 0,1-1 1 0 0,-1 0-1 0 0,0 0 0 0 0,1 1 1 0 0,-1-1-1 0 0,1 0 1 0 0,-1 0-1 0 0,1 0 0 0 0,-1 0 1 0 0,1 1-1 0 0,-1-1 1 0 0,1 0-1 0 0,0 0 1 0 0,-1 0-1 0 0,1 0 0 0 0,-1 0 1 0 0,1 0-1 0 0,-1 0 1 0 0,1-1-1 0 0,-1 1-7 0 0,22-5 193 0 0,-15 1-156 0 0,0 0 0 0 0,0-1-1 0 0,0 0 1 0 0,0 0 0 0 0,-1 0-1 0 0,1-1-36 0 0,26-21-100 0 0,-9 9-49 0 0,-18 13 60 0 0,-1 0 0 0 0,2 1 0 0 0,5-4 89 0 0,-11 8-12 0 0,1 0-1 0 0,-1-1 0 0 0,1 1 0 0 0,-1 0 0 0 0,1 0 0 0 0,-1 0 1 0 0,1 0-1 0 0,-1 0 0 0 0,1 1 0 0 0,-1-1 0 0 0,1 0 0 0 0,-1 1 1 0 0,0-1-1 0 0,1 1 0 0 0,-1-1 0 0 0,1 1 0 0 0,-1-1 1 0 0,0 1-1 0 0,0 0 0 0 0,1 0 0 0 0,-1 0 13 0 0,26 20-178 0 0,-27-20 177 0 0,5 4-27 0 0,0 0 0 0 0,0 1-1 0 0,0 0 1 0 0,-1 0 0 0 0,0 1 0 0 0,0-1-1 0 0,0 1 1 0 0,0 1 28 0 0,4 12-75 0 0,-1 1-1 0 0,0 2 76 0 0,-4-13-23 0 0,0 0 44 0 0,-1 0 0 0 0,-1 1 0 0 0,0-1 0 0 0,0 11-21 0 0,1 11 55 0 0,-2-27-19 0 0,-1 0 0 0 0,1 0 0 0 0,-1 0-1 0 0,0 0 1 0 0,0 0 0 0 0,-1 0 0 0 0,1 0 0 0 0,-1-1 0 0 0,0 1-1 0 0,-1-1 1 0 0,1 1 0 0 0,-1-1 0 0 0,1 0 0 0 0,-1 0 0 0 0,-1 0-1 0 0,-2 3-35 0 0,3-5 36 0 0,1 0 0 0 0,0 0-1 0 0,-1-1 1 0 0,0 1 0 0 0,1-1-1 0 0,-1 1 1 0 0,0-1-1 0 0,0 0 1 0 0,0 0 0 0 0,0 0-1 0 0,0-1 1 0 0,0 1 0 0 0,0-1-1 0 0,0 1 1 0 0,0-1-1 0 0,0 0 1 0 0,0 0 0 0 0,0-1-1 0 0,-1 1 1 0 0,1 0 0 0 0,-1-1-36 0 0,-2 0 92 0 0,0-1 0 0 0,0 1 1 0 0,0-1-1 0 0,0 0 0 0 0,1-1 1 0 0,-1 1-1 0 0,0-1 1 0 0,1 0-1 0 0,0-1 0 0 0,-1 0-92 0 0,4 3-4 0 0,0-1-1 0 0,0 0 1 0 0,1 1-1 0 0,-1-1 0 0 0,0 0 1 0 0,1 0-1 0 0,-1 0 1 0 0,1 0-1 0 0,0 0 0 0 0,0 0 1 0 0,0 0-1 0 0,0-1 1 0 0,0 1-1 0 0,0 0 0 0 0,1-1 1 0 0,-1 1-1 0 0,1 0 1 0 0,-1-1-1 0 0,1-1 5 0 0,0 0-7 0 0,1 0-1 0 0,-1 0 1 0 0,1 1 0 0 0,0-1 0 0 0,0 0 0 0 0,0 0-1 0 0,0 1 1 0 0,1-1 0 0 0,0 1 0 0 0,-1-1-1 0 0,3-2 8 0 0,5-6-128 0 0,0 1 0 0 0,0 0-1 0 0,1 1 1 0 0,0-1-1 0 0,1 2 1 0 0,4-3 128 0 0,9-5-452 0 0,0 1 0 0 0,1 1 0 0 0,1 2 0 0 0,3-1 452 0 0,7-4-951 0 0,26-17 951 0 0,-41 22-256 0 0,22-8 256 0 0,-19 10 20 0 0,15-11-20 0 0,-20 4 132 0 0,-72 59 64 0 0,27-15 795 0 0,-16 22-991 0 0,34-37 203 0 0,0 1 1 0 0,1-1-1 0 0,0 1 0 0 0,-1 5-203 0 0,8-15 78 0 0,0 2-6 0 0,0-3-64 0 0,0-1-1 0 0,0 1 1 0 0,0-1 0 0 0,0 1 0 0 0,1 0 0 0 0,-1-1 0 0 0,0 1 0 0 0,0-1-1 0 0,1 0 1 0 0,-1 1 0 0 0,0-1 0 0 0,1 1 0 0 0,-1-1 0 0 0,0 1 0 0 0,1-1-1 0 0,-1 0 1 0 0,1 1 0 0 0,-1-1 0 0 0,1 0 0 0 0,-1 1 0 0 0,1-1 0 0 0,-1 0-1 0 0,1 0 1 0 0,-1 1 0 0 0,1-1 0 0 0,-1 0 0 0 0,1 0 0 0 0,0 0 0 0 0,-1 0-1 0 0,1 0 1 0 0,-1 0 0 0 0,1 0 0 0 0,-1 0 0 0 0,1 0-8 0 0,21-2 143 0 0,-16 1-115 0 0,1-1 0 0 0,-1-1-1 0 0,1 1 1 0 0,-1-1-1 0 0,0 0 1 0 0,0-1-1 0 0,0 0 1 0 0,-1 0 0 0 0,3-2-28 0 0,11-10-361 0 0,16-18 361 0 0,-24 23-236 0 0,-7 7 156 0 0,-3 2 59 0 0,0 1-1 0 0,0-1 1 0 0,0 1-1 0 0,1 0 1 0 0,-1 0-1 0 0,0-1 1 0 0,1 1-1 0 0,-1 0 1 0 0,1 0-1 0 0,-1 0 1 0 0,1 1-1 0 0,-1-1 1 0 0,1 0-1 0 0,0 0 1 0 0,0 1-1 0 0,-1-1 1 0 0,1 1-1 0 0,0 0 1 0 0,-1-1-1 0 0,1 1 1 0 0,0 0-1 0 0,0 0 1 0 0,1 0 21 0 0,-1 1-16 0 0,0 0 1 0 0,-1-1-1 0 0,1 1 0 0 0,-1 0 1 0 0,1 0-1 0 0,-1 0 1 0 0,0 0-1 0 0,1 0 0 0 0,-1 0 1 0 0,0 0-1 0 0,0 0 1 0 0,0 1-1 0 0,0-1 0 0 0,0 0 1 0 0,0 1-1 0 0,0-1 1 0 0,0 1-1 0 0,0-1 0 0 0,0 2 16 0 0,12 34 460 0 0,-11-28-309 0 0,1 3 42 0 0,-2-7-102 0 0,1-1 0 0 0,-1 1 0 0 0,0-1 0 0 0,1 0 0 0 0,1 3-91 0 0,-2-5 38 0 0,1 1-1 0 0,-1 0 1 0 0,1-1-1 0 0,-1 0 1 0 0,1 1 0 0 0,0-1-1 0 0,-1 0 1 0 0,1 0-1 0 0,1 0 1 0 0,-1 0-1 0 0,0 0 1 0 0,0 0-1 0 0,1 0 1 0 0,2 1-38 0 0,-3-2 29 0 0,1 0 0 0 0,-1 0 0 0 0,1 0 0 0 0,0 0 0 0 0,0 0 0 0 0,0-1 0 0 0,-1 1 1 0 0,1-1-1 0 0,0 1 0 0 0,0-1 0 0 0,0 0 0 0 0,0 0 0 0 0,0-1 0 0 0,0 1 0 0 0,-1-1 0 0 0,1 1 1 0 0,0-1-1 0 0,0 0 0 0 0,1 0-29 0 0,21-13-1636 0 0,-2-4-4541 0 0,-16 10 88 0 0</inkml:trace>
  <inkml:trace contextRef="#ctx0" brushRef="#br0" timeOffset="212.688">19200 4795 16527 0 0,'0'0'374'0'0,"0"0"54"0"0,0 0 22 0 0,3 8 98 0 0,-2-7-536 0 0,-1-1 0 0 0,1 1 0 0 0,-1 0 0 0 0,0 0 0 0 0,1 0-1 0 0,-1-1 1 0 0,0 1 0 0 0,1 0 0 0 0,-1 0 0 0 0,0 0 0 0 0,0 0 0 0 0,0 0-1 0 0,0 0 1 0 0,0 0 0 0 0,0-1 0 0 0,0 1 0 0 0,0 0 0 0 0,0 0-1 0 0,0 0 1 0 0,0 0 0 0 0,-1 0 0 0 0,1 0 0 0 0,0-1 0 0 0,-1 1-1 0 0,1 0-11 0 0,0-1 33 0 0,0 1 0 0 0,-1-1-1 0 0,1 1 1 0 0,0-1-1 0 0,0 0 1 0 0,0 1-1 0 0,-1-1 1 0 0,1 1 0 0 0,0-1-1 0 0,0 0 1 0 0,0 1-1 0 0,0-1 1 0 0,0 1-1 0 0,0-1 1 0 0,0 0 0 0 0,0 1-1 0 0,0-1 1 0 0,0 1-1 0 0,0-1 1 0 0,0 1-1 0 0,1-1-32 0 0,-1 2 129 0 0,0 0 1 0 0,0 0-1 0 0,0 0 0 0 0,0 0 0 0 0,0-1 0 0 0,0 1 0 0 0,-1 0 0 0 0,1 0 0 0 0,0 0 0 0 0,-1-1 0 0 0,0 2-129 0 0,0 0 126 0 0,1-2-45 0 0,0 0-1 0 0,0 0 1 0 0,0 0 0 0 0,0 0 0 0 0,0 0 0 0 0,1 0 0 0 0,-1 0-1 0 0,0 0 1 0 0,1 0 0 0 0,-1 1 0 0 0,0-1 0 0 0,1 0 0 0 0,-1-1-1 0 0,1 1 1 0 0,0 0 0 0 0,-1 0-81 0 0,5 11 829 0 0,-4-10-752 0 0,0 0 0 0 0,-1 0 0 0 0,1 0 0 0 0,0 0 0 0 0,0 0-1 0 0,0 0 1 0 0,1 0 0 0 0,-1 0 0 0 0,0 0 0 0 0,1 0 0 0 0,-1 0 0 0 0,1-1-1 0 0,0 1 1 0 0,1 0-77 0 0,-2-1-224 0 0,0-1 86 0 0,-1 0 0 0 0,1 0 0 0 0,0 0-1 0 0,0 0 1 0 0,0 0 0 0 0,0 0 0 0 0,-1 0-1 0 0,1 0 1 0 0,0 0 0 0 0,0-1 0 0 0,0 1-1 0 0,-1 0 1 0 0,1-1 0 0 0,0 1 0 0 0,0 0-1 0 0,-1-1 1 0 0,1 1 0 0 0,0-1 0 0 0,0 0 138 0 0,0 0-208 0 0,-1 0 1 0 0,1 0 0 0 0,-1 0 0 0 0,1 0 0 0 0,-1-1-1 0 0,1 1 1 0 0,-1 0 0 0 0,0 0 0 0 0,1 0 0 0 0,-1-1-1 0 0,0 1 1 0 0,0 0 0 0 0,0 0 0 0 0,0 0 0 0 0,0-1-1 0 0,0 1 1 0 0,0 0 0 0 0,-1-1 207 0 0,1 1-256 0 0,-4-16-1791 0 0</inkml:trace>
  <inkml:trace contextRef="#ctx0" brushRef="#br0" timeOffset="433.393">19197 4629 14368 0 0,'0'0'320'0'0,"0"0"64"0"0,0 0 8 0 0,0 0 8 0 0,0 0-320 0 0,0 0-80 0 0,0 0 0 0 0,10 2 0 0 0,-5 4-120 0 0,2-1-40 0 0,-7-5 0 0 0,6 6-8 0 0,7 0 168 0 0,-4-1 0 0 0,-9-5-72 0 0,9 5-6040 0 0</inkml:trace>
  <inkml:trace contextRef="#ctx0" brushRef="#br0" timeOffset="758.494">19428 4814 12784 0 0,'0'0'586'0'0,"0"2"-15"0"0,-4 65 1121 0 0,4-57-1277 0 0,0-8-160 0 0,0-1-1 0 0,-1 1 1 0 0,1-1-1 0 0,0 1 1 0 0,0-1-1 0 0,0 1 1 0 0,1-1-1 0 0,-1 1 1 0 0,0-1-1 0 0,1 0 1 0 0,-1 1-1 0 0,0-1 1 0 0,1 1-1 0 0,0 0-254 0 0,0-1 579 0 0,-1-1-10 0 0,0 0-49 0 0,0 0-201 0 0,0 0-88 0 0,0 0-21 0 0,15-9 334 0 0,-12 6-514 0 0,0-1-1 0 0,0 1 0 0 0,-1 0 0 0 0,1-1 0 0 0,-1 0 1 0 0,0 0-1 0 0,0 0-29 0 0,11-16 51 0 0,0 1-133 0 0,-9 12-12 0 0,1 0 0 0 0,0 0 0 0 0,1 0 0 0 0,0 1 0 0 0,0 0 94 0 0,2-2-135 0 0,17-14-167 0 0,-24 21 286 0 0,0 0 0 0 0,1 0 0 0 0,-1 1 0 0 0,1-1-1 0 0,-1 0 1 0 0,1 0 0 0 0,-1 1 0 0 0,1-1 0 0 0,-1 1 0 0 0,1-1-1 0 0,-1 1 1 0 0,1 0 0 0 0,0 0 0 0 0,-1 0 0 0 0,1 0 0 0 0,-1 0-1 0 0,2 0 17 0 0,-2 0-7 0 0,-1 0-1 0 0,1 0 0 0 0,0 0 0 0 0,0 0 1 0 0,0 1-1 0 0,0-1 0 0 0,0 0 0 0 0,0 0 1 0 0,0 1-1 0 0,-1-1 0 0 0,1 1 0 0 0,0-1 1 0 0,0 1-1 0 0,-1-1 0 0 0,1 1 0 0 0,0-1 1 0 0,-1 1-1 0 0,1 0 0 0 0,0-1 0 0 0,-1 1 1 0 0,1 0 7 0 0,3 3-19 0 0,0-1 13 0 0,0 0 0 0 0,0 0-1 0 0,0 1 1 0 0,0-1 0 0 0,0 1 0 0 0,-1 0 0 0 0,0 0-1 0 0,0 0 1 0 0,0 0 0 0 0,0 0 0 0 0,0 1 0 0 0,-1-1 0 0 0,0 1-1 0 0,1 2 7 0 0,45 108-502 0 0,-42-102-4511 0 0,3-1-1763 0 0</inkml:trace>
  <inkml:trace contextRef="#ctx0" brushRef="#br0" timeOffset="-113092.646">4109 449 14480 0 0,'0'0'330'0'0,"0"0"45"0"0,-9 12 498 0 0,0-5-726 0 0,1 1 0 0 0,0 0-1 0 0,1 1 1 0 0,0 0-1 0 0,0 0 1 0 0,1 0 0 0 0,0 1-1 0 0,0 0 1 0 0,-3 10-147 0 0,7-15 70 0 0,0 1 1 0 0,0 0-1 0 0,0-1 0 0 0,1 1 1 0 0,0 0-1 0 0,0 0 0 0 0,0 0 0 0 0,1 0 1 0 0,-1 0-1 0 0,2 0 0 0 0,-1 0 1 0 0,1 0-71 0 0,-1-2 24 0 0,1-1 1 0 0,0 0 0 0 0,0 1 0 0 0,1-1 0 0 0,-1 0 0 0 0,1 0 0 0 0,-1 0 0 0 0,1 0 0 0 0,0 0 0 0 0,0 0 0 0 0,1 0 0 0 0,-1 0-1 0 0,0-1 1 0 0,1 1 0 0 0,0-1 0 0 0,-1 0 0 0 0,1 0 0 0 0,0 0 0 0 0,0 0 0 0 0,0 0 0 0 0,1-1-25 0 0,0 1 70 0 0,0 0 0 0 0,0-1 1 0 0,0 0-1 0 0,0 0 0 0 0,0 0 0 0 0,0 0 1 0 0,0-1-1 0 0,1 1 0 0 0,-1-1 0 0 0,0 0 1 0 0,0-1-1 0 0,0 1 0 0 0,1-1 0 0 0,-1 1 1 0 0,0-1-1 0 0,0 0 0 0 0,0-1 0 0 0,2 0-70 0 0,0-1 58 0 0,0 0-1 0 0,0 0 0 0 0,-1 0 0 0 0,0-1 1 0 0,1 1-1 0 0,-1-1 0 0 0,-1 0 1 0 0,1-1-1 0 0,-1 0 0 0 0,1 1 0 0 0,2-6-57 0 0,2-2 81 0 0,-1-1 0 0 0,-1-1-1 0 0,0 0 1 0 0,-1 0-1 0 0,5-14-80 0 0,-2-4 73 0 0,-1 0-1 0 0,-1-9-72 0 0,11-69 12 0 0,-11 75-12 0 0,-5 26 0 0 0,0-1 0 0 0,-1 1 0 0 0,0-1 0 0 0,0 1 0 0 0,-2-9 0 0 0,1-4-1 0 0,1 17-21 0 0,-1 0 0 0 0,0 0 0 0 0,-1 0 1 0 0,1 0-1 0 0,-1 0 0 0 0,0 0 0 0 0,0 1 0 0 0,-1-2 22 0 0,-1 1-5 0 0,2 5 4 0 0,1 0 1 0 0,0-1-1 0 0,0 1 0 0 0,0 0 1 0 0,-1 0-1 0 0,1 0 0 0 0,0 0 1 0 0,0 0-1 0 0,-1-1 0 0 0,1 1 1 0 0,0 0-1 0 0,0 0 0 0 0,-1 0 1 0 0,1 0-1 0 0,0 0 0 0 0,0 0 1 0 0,-1 0-1 0 0,1 0 1 0 0,0 0-1 0 0,-1 0 0 0 0,1 0 1 0 0,0 0-1 0 0,0 0 0 0 0,-1 0 1 0 0,1 0-1 0 0,0 0 0 0 0,0 0 1 0 0,-1 0-1 0 0,1 0 0 0 0,0 0 1 0 0,0 1-1 0 0,-1-1 0 0 0,1 0 1 0 0,0 0-1 0 0,0 0 0 0 0,-1 0 1 0 0,1 1-1 0 0,0-1 0 0 0,0 0 1 0 0,0 0-1 0 0,-1 0 1 0 0,-6 12-147 0 0,4-7 132 0 0,-1 3 13 0 0,0 1 0 0 0,1-1 0 0 0,0 1 0 0 0,0 0 0 0 0,1 0 0 0 0,0 0 1 0 0,0 2 1 0 0,-6 24-1 0 0,2-8 5 0 0,0 1-1 0 0,2-1 0 0 0,1 12-3 0 0,0-14-34 0 0,1 11 61 0 0,1 0 0 0 0,2 15-27 0 0,-1-46-1 0 0,1-1 0 0 0,-1 1 0 0 0,1-1 0 0 0,0 0 0 0 0,0 1 0 0 0,1-1 1 0 0,-1 0-1 0 0,1 1 0 0 0,0-1 0 0 0,0 0 0 0 0,0 0 0 0 0,1-1 0 0 0,-1 1 0 0 0,1 0 1 0 0,1 0 0 0 0,-2-1 2 0 0,1-1 0 0 0,0 0 0 0 0,0 1 1 0 0,0-1-1 0 0,0-1 0 0 0,0 1 1 0 0,0 0-1 0 0,0-1 0 0 0,1 1 1 0 0,-1-1-1 0 0,0 0 0 0 0,1 0 1 0 0,-1-1-1 0 0,1 1 0 0 0,0-1 0 0 0,-1 1 1 0 0,1-1-1 0 0,-1 0 0 0 0,2-1-2 0 0,6-1 11 0 0,-1 0 1 0 0,-1 0-1 0 0,1-1 0 0 0,0-1 0 0 0,-1 0 0 0 0,5-2-11 0 0,1 0 15 0 0,-9 3 7 0 0,0 0 0 0 0,0-1 0 0 0,-1 1 0 0 0,1-1 0 0 0,-1-1 0 0 0,1 1 0 0 0,-1-1 1 0 0,3-3-23 0 0,3-5-16 0 0,-1 0 0 0 0,9-14 16 0 0,-17 24-28 0 0,0-1 1 0 0,0 0-1 0 0,0 0 0 0 0,-1 0 1 0 0,1 0-1 0 0,-1 0 1 0 0,0 0-1 0 0,0 0 0 0 0,0 0 1 0 0,-1 0-1 0 0,0-1 0 0 0,1 1 1 0 0,-1 0-1 0 0,-1 0 0 0 0,1-2 28 0 0,0 5-4 0 0,0 1 0 0 0,0-1-1 0 0,-1 1 1 0 0,1-1 0 0 0,0 1-1 0 0,0-1 1 0 0,0 1 0 0 0,-1-1-1 0 0,1 1 1 0 0,0-1 0 0 0,0 1-1 0 0,-1-1 1 0 0,1 1 0 0 0,0 0-1 0 0,-1-1 1 0 0,1 1 0 0 0,0 0-1 0 0,-1-1 1 0 0,1 1 0 0 0,-1 0-1 0 0,1-1 1 0 0,0 1 0 0 0,-1 0-1 0 0,1 0 1 0 0,-1 0 0 0 0,1-1-1 0 0,-1 1 1 0 0,1 0 0 0 0,-1 0-1 0 0,1 0 1 0 0,-1 0 0 0 0,1 0-1 0 0,-1 0 1 0 0,1 0 0 0 0,-1 0-1 0 0,1 0 1 0 0,-1 0 0 0 0,1 0-1 0 0,-1 0 1 0 0,1 0 0 0 0,-1 0-1 0 0,1 1 1 0 0,-1-1 0 0 0,1 0-1 0 0,-1 1 5 0 0,-1-1-11 0 0,0 1 0 0 0,1 0-1 0 0,-1 0 1 0 0,0 0 0 0 0,1 0-1 0 0,-1 0 1 0 0,1 0-1 0 0,-1 1 1 0 0,1-1 0 0 0,0 1-1 0 0,-1 0 12 0 0,-10 13 1 0 0,10-12-13 0 0,0-1-1 0 0,0 0 1 0 0,0 0 0 0 0,0 1-1 0 0,1-1 1 0 0,-1 1 0 0 0,1 0-1 0 0,0-1 1 0 0,0 1 0 0 0,0 0-1 0 0,0 0 1 0 0,0 0-1 0 0,1 0 13 0 0,-1 0-4 0 0,1 0-1 0 0,0 0 1 0 0,-1 0-1 0 0,2 0 1 0 0,-1 0-1 0 0,0 0 0 0 0,0-1 1 0 0,1 1-1 0 0,0 0 1 0 0,-1 0-1 0 0,1-1 1 0 0,0 1-1 0 0,1 0 0 0 0,-1-1 1 0 0,0 1 4 0 0,2 1-1 0 0,-1 0-1 0 0,1-1 1 0 0,0 1 0 0 0,0-1 0 0 0,1 0-1 0 0,-1 0 1 0 0,1 0 0 0 0,-1 0-1 0 0,2 0 2 0 0,8 5 70 0 0,-1-1-1 0 0,1 0 0 0 0,0-1 0 0 0,1-1 1 0 0,-1 0-1 0 0,1-1 0 0 0,5 1-69 0 0,4 0-707 0 0,1-1-1 0 0,2-1 708 0 0,22 0-4599 0 0,-11-1-1671 0 0</inkml:trace>
  <inkml:trace contextRef="#ctx0" brushRef="#br0" timeOffset="-115846.013">936 469 13128 0 0,'0'0'297'0'0,"0"0"39"0"0,0 0 20 0 0,0-1-29 0 0,-2-3-158 0 0,1 3-119 0 0,1 1-1 0 0,-1-1 1 0 0,1 1 0 0 0,-1-1-1 0 0,1 1 1 0 0,-1-1 0 0 0,1 1 0 0 0,-1 0-1 0 0,1-1 1 0 0,-1 1 0 0 0,1 0 0 0 0,-1-1-1 0 0,1 1 1 0 0,-1 0 0 0 0,0 0-1 0 0,1 0 1 0 0,-1-1 0 0 0,0 1 0 0 0,1 0-1 0 0,-1 0 1 0 0,0 0 0 0 0,1 0-1 0 0,-1 0 1 0 0,0 0 0 0 0,0 0-50 0 0,-15 5 902 0 0,14-4-557 0 0,0-1 159 0 0,-7 13 839 0 0,6-4-1285 0 0,0 0 0 0 0,1 0-1 0 0,-1 0 1 0 0,2 1 0 0 0,0-1-1 0 0,0 0 1 0 0,0 3-58 0 0,-2 29 643 0 0,-4 5-618 0 0,7-46-7 0 0,1 18 115 0 0,-1-17-127 0 0,0 0 0 0 0,0-1 0 0 0,0 1 0 0 0,0 0 1 0 0,1-1-1 0 0,-1 1 0 0 0,0 0 0 0 0,1-1 0 0 0,-1 1 1 0 0,0-1-1 0 0,1 1 0 0 0,-1-1 0 0 0,0 1 1 0 0,1 0-1 0 0,-1-1 0 0 0,1 0 0 0 0,-1 1 0 0 0,1-1 1 0 0,-1 1-1 0 0,1-1 0 0 0,0 1 0 0 0,-1-1 0 0 0,1 0 1 0 0,-1 0-1 0 0,1 1 0 0 0,0-1 0 0 0,-1 0 1 0 0,1 0-1 0 0,0 0 0 0 0,-1 0 0 0 0,1 1 0 0 0,0-1-6 0 0,0 0 22 0 0,1-1-1 0 0,-1 1 0 0 0,0 0 0 0 0,0 0 0 0 0,1-1 1 0 0,-1 1-1 0 0,0-1 0 0 0,0 1 0 0 0,0-1 1 0 0,1 1-1 0 0,-1-1 0 0 0,0 0 0 0 0,0 0 0 0 0,0 1 1 0 0,0-1-1 0 0,0 0 0 0 0,0 0 0 0 0,0 0 1 0 0,0 0-22 0 0,15-25 264 0 0,-5 8-56 0 0,3-3-17 0 0,12-21-191 0 0,-17 25 24 0 0,-4 9 51 0 0,0 1 0 0 0,0-1 0 0 0,1 1 0 0 0,0 1 1 0 0,0-1-1 0 0,5-3-75 0 0,-6 6-79 0 0,0 0 0 0 0,0 0 1 0 0,1 0-1 0 0,-1 0 0 0 0,5-1 79 0 0,-8 4 0 0 0,-1 0-1 0 0,1 1 0 0 0,0-1 1 0 0,0 0-1 0 0,-1 1 0 0 0,1-1 0 0 0,0 1 1 0 0,0 0-1 0 0,0 0 0 0 0,0-1 0 0 0,0 1 1 0 0,0 0-1 0 0,-1 1 0 0 0,1-1 0 0 0,0 0 1 0 0,0 0-1 0 0,0 1 0 0 0,0-1 1 0 0,0 1-1 0 0,-1 0 0 0 0,1 0 0 0 0,0 0 1 0 0,1 1 0 0 0,0 1 0 0 0,0 0 0 0 0,0 0 0 0 0,-1 0 0 0 0,0 0 0 0 0,0 0 0 0 0,0 0 0 0 0,0 1 0 0 0,0-1 0 0 0,0 1 0 0 0,-1-1 0 0 0,0 1 0 0 0,1 0 0 0 0,-1 1 0 0 0,0 0 0 0 0,0 3 0 0 0,1 1 0 0 0,-2 0 0 0 0,1 8 0 0 0,-1-5 89 0 0,1 1-1 0 0,0-1 1 0 0,1 0-1 0 0,0 0 1 0 0,1 0-1 0 0,2 5-88 0 0,-4-16-61 0 0,0 1 0 0 0,-1-1 1 0 0,1 0-1 0 0,0 0 0 0 0,0 0 0 0 0,0 0 1 0 0,0 0-1 0 0,1-1 0 0 0,-1 1 0 0 0,0 0 1 0 0,0 0-1 0 0,0-1 0 0 0,1 1 0 0 0,-1-1 0 0 0,0 1 1 0 0,1-1-1 0 0,-1 1 0 0 0,0-1 0 0 0,1 0 1 0 0,-1 0-1 0 0,0 0 0 0 0,1 1 0 0 0,-1-1 1 0 0,1-1-1 0 0,-1 1 0 0 0,0 0 61 0 0,8 0-1610 0 0,-1-1 0 0 0,0 0 0 0 0,7-1 1610 0 0,-3-3-5888 0 0</inkml:trace>
  <inkml:trace contextRef="#ctx0" brushRef="#br0" timeOffset="-114935.699">1426 455 4608 0 0,'0'0'208'0'0,"-7"-2"411"0"0,5 2 276 0 0,-1 0 0 0 0,1-1 1 0 0,-1 2-1 0 0,0-1 0 0 0,1 0 1 0 0,-1 0-1 0 0,1 1 1 0 0,0 0-1 0 0,-3 0-895 0 0,-21 13 3470 0 0,16-7-2962 0 0,1 0 0 0 0,0 1 0 0 0,-6 8-508 0 0,0-1 286 0 0,1 1 0 0 0,-8 13-286 0 0,19-24 21 0 0,0 0 1 0 0,0 0-1 0 0,0 0 0 0 0,1 0 0 0 0,-1 1 1 0 0,1-1-1 0 0,1 1 0 0 0,-1-1 0 0 0,1 1 1 0 0,0 0-1 0 0,0-1 0 0 0,0 4-21 0 0,1-8 8 0 0,0 0-1 0 0,1 0 1 0 0,-1-1-1 0 0,0 1 1 0 0,0 0-1 0 0,1 0 1 0 0,-1 0-1 0 0,0 0 1 0 0,1 0-1 0 0,-1-1 1 0 0,1 1-1 0 0,-1 0 1 0 0,1 0-1 0 0,-1-1 1 0 0,1 1-1 0 0,-1 0 1 0 0,1-1-1 0 0,0 1 1 0 0,0-1-1 0 0,-1 1 1 0 0,1-1-1 0 0,0 1 1 0 0,0-1-1 0 0,-1 1 1 0 0,1-1-1 0 0,0 0 1 0 0,0 1-1 0 0,0-1 1 0 0,0 0-1 0 0,0 0 1 0 0,0 0-1 0 0,0 0-7 0 0,5 1 115 0 0,0 0 0 0 0,0 0 0 0 0,0-1 0 0 0,3-1-115 0 0,-3 1-31 0 0,2 0 14 0 0,1 1 1 0 0,0-1-1 0 0,0 1 0 0 0,-1 1 0 0 0,1-1 0 0 0,5 3 17 0 0,-10-2-8 0 0,0-1 1 0 0,-1 1-1 0 0,1 0 1 0 0,0 0 0 0 0,-1 0-1 0 0,0 0 1 0 0,1 1-1 0 0,-1 0 1 0 0,0-1-1 0 0,0 1 1 0 0,-1 0-1 0 0,1 0 1 0 0,0 1 0 0 0,-1-1-1 0 0,1 3 8 0 0,3 4-8 0 0,0 2-1 0 0,-2-1 1 0 0,1 1 0 0 0,-2-1 0 0 0,1 1-1 0 0,-1 0 1 0 0,-1 0 0 0 0,-1 1-1 0 0,1 3 9 0 0,-1-5 20 0 0,0 0-1 0 0,-1 0 0 0 0,0 0 1 0 0,0 0-1 0 0,-2 0 0 0 0,1 0 1 0 0,-1 0-1 0 0,-2 3-19 0 0,-2 5 86 0 0,5-13-81 0 0,-1 1 1 0 0,-1 0-1 0 0,1 0 0 0 0,-1-1 0 0 0,-1 1 1 0 0,1-1-1 0 0,-1 0 0 0 0,0 0 0 0 0,-1 1-5 0 0,4-6 1 0 0,-5 6 63 0 0,0 0 0 0 0,-1 0 0 0 0,0-1-1 0 0,-1 1-63 0 0,7-6 37 0 0,-1 1 0 0 0,0-1-1 0 0,0 0 1 0 0,0 0 0 0 0,0 0-1 0 0,0 0 1 0 0,0 0-1 0 0,0 0 1 0 0,0 0 0 0 0,-1-1-1 0 0,1 1 1 0 0,0-1 0 0 0,0 0-1 0 0,-1 0 1 0 0,1 1-1 0 0,0-2 1 0 0,0 1 0 0 0,-1 0-1 0 0,0 0-36 0 0,1-1 41 0 0,1 0 0 0 0,-1 1-1 0 0,0-1 1 0 0,1 0 0 0 0,-1 0-1 0 0,1 0 1 0 0,-1 0 0 0 0,1-1-1 0 0,-1 1 1 0 0,1 0-1 0 0,0-1 1 0 0,0 1 0 0 0,0 0-1 0 0,0-1 1 0 0,0 1 0 0 0,0-1-1 0 0,0 0 1 0 0,0 1 0 0 0,1-1-1 0 0,-1 0 1 0 0,0 0-41 0 0,-1-4 101 0 0,1 1 0 0 0,0 0 0 0 0,0 0 0 0 0,0-1 0 0 0,0 1 0 0 0,1-4-101 0 0,1 1 30 0 0,1 1-1 0 0,-1 0 1 0 0,2-1 0 0 0,-1 1-1 0 0,1 0 1 0 0,0 0-1 0 0,0 0 1 0 0,2-1-30 0 0,2-6 47 0 0,18-34 24 0 0,3 1-1 0 0,1 1-70 0 0,11-17 35 0 0,-21 35-174 0 0,2 1-1 0 0,0 1 1 0 0,2 0-1 0 0,1 2 140 0 0,18-21-150 0 0,-31 33 128 0 0,87-102-56 0 0,-67 77 78 0 0,-14 17-33 0 0,-1 0 1 0 0,10-18 32 0 0,22-50-139 0 0,-43 76 150 0 0,-4 12-5 0 0,-1 0 1 0 0,0-1-1 0 0,0 1 1 0 0,1 0-1 0 0,-1 0 1 0 0,0-1-1 0 0,0 1 1 0 0,0-1-1 0 0,1 1 1 0 0,-1 0-1 0 0,0-1 1 0 0,0 1-1 0 0,0 0 1 0 0,0-1-1 0 0,0 1 0 0 0,0-1 1 0 0,0 1-1 0 0,0 0 1 0 0,0-1-1 0 0,0 1 1 0 0,0 0-1 0 0,0-1 1 0 0,0 1-1 0 0,0-1 1 0 0,0 1-1 0 0,-1 0 1 0 0,1-1-1 0 0,0 1 1 0 0,0-1-7 0 0,-10 3-1 0 0,-12 10-83 0 0,12-2 93 0 0,0-1 1 0 0,1 1-1 0 0,0 1 1 0 0,1-1 0 0 0,-5 10-10 0 0,-10 18-124 0 0,0 5 124 0 0,21-39-42 0 0,-5 9 31 0 0,0 1-1 0 0,2-1 0 0 0,-1 1 0 0 0,2 0 0 0 0,0 0 1 0 0,1 0-1 0 0,0 1 0 0 0,1-1 0 0 0,0 1 1 0 0,1 0-1 0 0,1-1 0 0 0,1 6 12 0 0,-1-17-8 0 0,1 0 0 0 0,0 0 0 0 0,0 0 0 0 0,-1-1 0 0 0,2 1 0 0 0,-1 0 1 0 0,0 0-1 0 0,0 0 0 0 0,1-1 0 0 0,0 1 0 0 0,-1-1 0 0 0,1 1 0 0 0,0-1 0 0 0,0 0 0 0 0,1 0 0 0 0,-1 0 0 0 0,0 0 0 0 0,1 0 0 0 0,-1 0 0 0 0,1-1 0 0 0,-1 1 1 0 0,1-1-1 0 0,2 1 8 0 0,0 0 12 0 0,0 0 0 0 0,0-1 0 0 0,-1 0 1 0 0,2 0-1 0 0,-1 0 0 0 0,0 0 1 0 0,0-1-1 0 0,0 0 0 0 0,0 0 0 0 0,0 0 1 0 0,0-1-1 0 0,0 0 0 0 0,5-1-12 0 0,-2 0 39 0 0,0 0 0 0 0,0 0-1 0 0,0-1 1 0 0,0 0 0 0 0,-1-1-1 0 0,1 1 1 0 0,-1-2 0 0 0,0 1-1 0 0,5-4-38 0 0,16-15-4 0 0,-7 7 256 0 0,17-17-252 0 0,29-26 72 0 0,-64 56-72 0 0,-2 7 0 0 0,-2 17 0 0 0,1 18 0 0 0,1-30 0 0 0,-1-4 0 0 0,1-1 0 0 0,-1 0 0 0 0,1 1 0 0 0,0-1 0 0 0,0 0 0 0 0,0 0 0 0 0,0 0 0 0 0,1 0 0 0 0,0 0 0 0 0,-1 0 0 0 0,2 0 0 0 0,-1 0 0 0 0,1 0 0 0 0,9 13 0 0 0,-9-12 0 0 0,0-1 0 0 0,0 0 0 0 0,0 0 0 0 0,1 0 0 0 0,0 0 0 0 0,0 0 0 0 0,0 0 0 0 0,11 6-92 0 0,1 0-1 0 0,0-1 0 0 0,0 0 0 0 0,1-2 93 0 0,18 5-6240 0 0,-21-9-524 0 0</inkml:trace>
  <inkml:trace contextRef="#ctx0" brushRef="#br0" timeOffset="-114627.307">2415 601 13360 0 0,'0'0'1026'0'0,"0"0"-668"0"0,-1-1-335 0 0,1 1 0 0 0,0-1 1 0 0,0 1-1 0 0,0 0 1 0 0,0 0-1 0 0,0-1 0 0 0,0 1 1 0 0,-1 0-1 0 0,1-1 1 0 0,0 1-1 0 0,0 0 0 0 0,0-1 1 0 0,-1 1-1 0 0,1 0 1 0 0,0 0-1 0 0,0-1 0 0 0,-1 1 1 0 0,1 0-1 0 0,0 0 1 0 0,-1 0-1 0 0,1 0 0 0 0,0-1 1 0 0,0 1-1 0 0,-1 0 1 0 0,1 0-24 0 0,0 0 30 0 0,0 0 0 0 0,0 0 0 0 0,0 0 0 0 0,0 0 1 0 0,0 0-1 0 0,0 0 0 0 0,0 0 0 0 0,0 0 1 0 0,0 0-1 0 0,0 0 0 0 0,0 0 0 0 0,0 0 0 0 0,0 0 1 0 0,0-1-1 0 0,0 1 0 0 0,0 0 0 0 0,0 0 0 0 0,0 0 1 0 0,0 0-1 0 0,0 0 0 0 0,0 0 0 0 0,0 0 0 0 0,0 0 1 0 0,0 0-1 0 0,0 0 0 0 0,0 0 0 0 0,0 0 0 0 0,0 0 1 0 0,0 0-1 0 0,0 0 0 0 0,0 0 0 0 0,0 0 0 0 0,0 0 1 0 0,0 0-1 0 0,0 0 0 0 0,0 0 0 0 0,0 0 0 0 0,0 0 1 0 0,0-1-1 0 0,0 1 0 0 0,0 0 0 0 0,0 0 0 0 0,0 0 1 0 0,0 0-1 0 0,0 0 0 0 0,0 0 0 0 0,0 0 0 0 0,0 0 1 0 0,-1 0-1 0 0,1 0 0 0 0,0 0 0 0 0,0 0 0 0 0,0 0 1 0 0,0 0-1 0 0,0 0 0 0 0,0 0 0 0 0,0 0 0 0 0,0 0 1 0 0,0 0-1 0 0,0 0-30 0 0,27-8 920 0 0,0 1 0 0 0,0 1 0 0 0,21-2-920 0 0,90-5-408 0 0,-120 12 586 0 0,33 2-357 0 0,-34 0-1092 0 0,2 0-5254 0 0</inkml:trace>
  <inkml:trace contextRef="#ctx0" brushRef="#br0" timeOffset="-114075.192">3027 402 11544 0 0,'-2'0'529'0'0,"-1"2"-261"0"0,-20 8 208 0 0,22-9-476 0 0,1-1 0 0 0,-1 1-1 0 0,0 0 1 0 0,0-1 0 0 0,1 1 0 0 0,-1-1-1 0 0,1 1 1 0 0,-1 0 0 0 0,1 0-1 0 0,-1-1 1 0 0,1 1 0 0 0,-1 0 0 0 0,1 0-1 0 0,-1 0 1 0 0,1 0 0 0 0,0-1-1 0 0,0 1 1 0 0,-1 0 0 0 0,1 0 0 0 0,0 0-1 0 0,0 0 1 0 0,0 0 0 0 0,0 0 0 0 0,0 0-1 0 0,0 0 1 0 0,1 2 9 0 0,-1-1 0 0 0,0 0 0 0 0,0 0 0 0 0,0 0 1 0 0,0 0-1 0 0,0 1 0 0 0,0-1 0 0 0,-1 0 0 0 0,1 0 0 0 0,-1 0 0 0 0,1 0 0 0 0,-1 0 0 0 0,0 0 0 0 0,-1 2-9 0 0,2-4 7 0 0,0 1 1 0 0,0 0 0 0 0,0-1-1 0 0,0 1 1 0 0,0-1-1 0 0,0 1 1 0 0,0 0-1 0 0,0-1 1 0 0,0 1-1 0 0,0 0 1 0 0,0-1-1 0 0,0 1 1 0 0,0-1-1 0 0,0 1 1 0 0,0 0-1 0 0,1-1 1 0 0,-1 1-1 0 0,0-1 1 0 0,0 1 0 0 0,1-1-1 0 0,-1 1 1 0 0,0 0-1 0 0,1-1 1 0 0,-1 0-1 0 0,1 1 1 0 0,-1-1-1 0 0,1 1 1 0 0,-1-1-1 0 0,1 1 1 0 0,-1-1-1 0 0,1 1-7 0 0,0-1 28 0 0,0 1 0 0 0,-1-1-1 0 0,1 1 1 0 0,0-1 0 0 0,-1 1-1 0 0,1 0 1 0 0,-1 0-1 0 0,1-1 1 0 0,-1 1 0 0 0,1 0-1 0 0,-1 0 1 0 0,1 0 0 0 0,-1-1-1 0 0,0 1 1 0 0,1 0 0 0 0,-1 0-1 0 0,0 0 1 0 0,0 0 0 0 0,0 0-28 0 0,-1 12 395 0 0,1-12-313 0 0,-1 1 0 0 0,1-1 0 0 0,0 0-1 0 0,0 1 1 0 0,0-1 0 0 0,0 0 0 0 0,0 1 0 0 0,0-1 0 0 0,0 0 0 0 0,0 1 0 0 0,1-1-1 0 0,-1 0 1 0 0,0 0 0 0 0,1 1 0 0 0,-1-1 0 0 0,1 1-82 0 0,2 4 417 0 0,0-3-21 0 0,-1 1-1 0 0,0 0 0 0 0,-1 0 0 0 0,1 0 0 0 0,-1 0 1 0 0,0 0-1 0 0,1 4-395 0 0,-2-7-9 0 0,0-1 1 0 0,0 1 0 0 0,0 0 0 0 0,1-1-1 0 0,-1 1 1 0 0,0-1 0 0 0,0 1-1 0 0,1 0 1 0 0,-1-1 0 0 0,1 1 0 0 0,-1-1-1 0 0,0 1 1 0 0,1-1 0 0 0,-1 1-1 0 0,1-1 1 0 0,-1 1 0 0 0,1-1 0 0 0,-1 1-1 0 0,1-1 1 0 0,-1 0 0 0 0,2 1 8 0 0,-2-1-2 0 0,0 0 0 0 0,1 1 0 0 0,-1-1 0 0 0,1 0 0 0 0,-1 0-1 0 0,1 1 1 0 0,-1-1 0 0 0,0 0 0 0 0,1 1 0 0 0,-1-1 0 0 0,0 1 0 0 0,1-1 0 0 0,-1 0 0 0 0,0 1 0 0 0,0-1 0 0 0,1 1 0 0 0,-1-1 0 0 0,0 1 0 0 0,0-1 0 0 0,0 1 0 0 0,0-1 0 0 0,1 1 0 0 0,-1-1 0 0 0,0 1-1 0 0,0-1 3 0 0,0 1 7 0 0,0-1 0 0 0,0 1 0 0 0,0-1 0 0 0,1 1 0 0 0,-1-1-1 0 0,0 0 1 0 0,0 1 0 0 0,1-1 0 0 0,-1 1 0 0 0,0-1 0 0 0,0 0-1 0 0,1 1 1 0 0,-1-1 0 0 0,1 0 0 0 0,-1 0 0 0 0,0 1 0 0 0,1-1-1 0 0,-1 0 1 0 0,1 0 0 0 0,-1 1 0 0 0,0-1 0 0 0,1 0-1 0 0,-1 0 1 0 0,1 0 0 0 0,-1 0 0 0 0,1 0 0 0 0,-1 0 0 0 0,1 0-1 0 0,-1 0-6 0 0,15 2 190 0 0,-14-2-34 0 0,-1 0 4 0 0,11-6 160 0 0,-7 4-285 0 0,-3 2-14 0 0,0-1-1 0 0,0 1 0 0 0,1-1 0 0 0,-1 1 1 0 0,0-1-1 0 0,0 0 0 0 0,0 1 0 0 0,0-1 0 0 0,0 0 1 0 0,0 0-1 0 0,0 0 0 0 0,0 0 0 0 0,0 0 1 0 0,0 0-1 0 0,0 0 0 0 0,0 0 0 0 0,-1 0 0 0 0,1-1 1 0 0,-1 1-1 0 0,1 0 0 0 0,-1 0 0 0 0,1-1-20 0 0,0 0 25 0 0,0 0 0 0 0,0 0 0 0 0,1-1 0 0 0,-1 1-1 0 0,0 0 1 0 0,1 1 0 0 0,0-1 0 0 0,-1 0 0 0 0,2 0-25 0 0,-2 0 10 0 0,1 1 0 0 0,-1-1 1 0 0,0 1-1 0 0,1-1 0 0 0,-1 1 1 0 0,0-1-1 0 0,0 0 0 0 0,0 0 1 0 0,0 0-1 0 0,0 0 0 0 0,0 1 1 0 0,-1-1-1 0 0,1 0 0 0 0,-1-1-10 0 0,1 1 7 0 0,0 0 0 0 0,0 0 0 0 0,0 0 0 0 0,0 0 0 0 0,0-1-1 0 0,1 1 1 0 0,-1 1 0 0 0,0-1 0 0 0,1 0 0 0 0,1-1-7 0 0,-2 2-1 0 0,0-1 1 0 0,1 1 0 0 0,-1 0 0 0 0,0-1 0 0 0,0 1-1 0 0,0-1 1 0 0,0 1 0 0 0,0-1 0 0 0,0 0-1 0 0,0 1 1 0 0,-1-1 0 0 0,1 0 0 0 0,-1 0-1 0 0,1 1 1 0 0,-1-1 0 0 0,0 0 0 0 0,1 0-1 0 0,-1-1 1 0 0,-1 2 0 0 0,1 0 0 0 0,0 0 0 0 0,0 0 0 0 0,-1 0 0 0 0,1 0 0 0 0,0 0 0 0 0,0 0 0 0 0,0 0 0 0 0,0 0 0 0 0,0 0 0 0 0,1 0 0 0 0,-1 0 0 0 0,0 0 0 0 0,0 0 0 0 0,1 0 0 0 0,-1 0 0 0 0,0 1 0 0 0,1-1 0 0 0,-1 0 0 0 0,1 0 0 0 0,-1 0 0 0 0,1 0 0 0 0,-1 1 0 0 0,1-1 0 0 0,0 0 0 0 0,-1 0 0 0 0,1 1 0 0 0,0-1 0 0 0,0 1 0 0 0,-1-1 0 0 0,2 0 0 0 0,3-7 2 0 0,-4 7-10 0 0,-1 0 0 0 0,0 1-1 0 0,1-1 1 0 0,-1 0 0 0 0,0 1 0 0 0,1-1 0 0 0,-1 0 0 0 0,1 1 0 0 0,-1-1 0 0 0,1 1 0 0 0,-1-1 0 0 0,1 1-1 0 0,-1-1 1 0 0,1 1 0 0 0,0 0 0 0 0,-1-1 0 0 0,1 1 0 0 0,0-1 8 0 0,0 1-6 0 0,1 0-1 0 0,0 0 1 0 0,-1 0-1 0 0,1 0 1 0 0,0 0-1 0 0,0 1 1 0 0,-1-1-1 0 0,1 0 1 0 0,0 1 0 0 0,-1-1-1 0 0,1 1 1 0 0,0-1-1 0 0,-1 1 1 0 0,1 1 6 0 0,2-1-16 0 0,-3-1 5 0 0,1 1 0 0 0,-1-1 0 0 0,0 0 0 0 0,1 1 1 0 0,-1 0-1 0 0,0-1 0 0 0,0 1 0 0 0,0 0 0 0 0,0-1 1 0 0,1 1-1 0 0,-1 0 0 0 0,0 0 0 0 0,0 0 0 0 0,-1 0 1 0 0,1 0-1 0 0,0 0 0 0 0,0 0 0 0 0,0 0 1 0 0,-1 0-1 0 0,1 1 0 0 0,0-1 0 0 0,-1 0 0 0 0,1 0 1 0 0,-1 1-1 0 0,0-1 0 0 0,1 0 0 0 0,-1 1 0 0 0,0-1 1 0 0,0 0-1 0 0,0 1 0 0 0,0 0 11 0 0,3 25-99 0 0,-2 10 93 0 0,1-15 216 0 0,-2-19-193 0 0,1 0 1 0 0,-1 0 0 0 0,0 0-1 0 0,0-1 1 0 0,0 1 0 0 0,0 0-1 0 0,0 0 1 0 0,-1-1 0 0 0,1 1-1 0 0,-2 2-17 0 0,2-2-11 0 0,-1-1-1 0 0,1 1 0 0 0,0 0 1 0 0,-1 0-1 0 0,1-1 0 0 0,0 1 1 0 0,1 0-1 0 0,-1 0 0 0 0,1-1 1 0 0,-1 2 11 0 0,1 0 25 0 0,0-1 0 0 0,-1 1 0 0 0,0 0 1 0 0,0 0-1 0 0,0 4-25 0 0,0-8 9 0 0,-1 1 0 0 0,1 0 0 0 0,0 0 0 0 0,0-1 0 0 0,0 1 0 0 0,0 0 1 0 0,0 0-1 0 0,0-1 0 0 0,0 1 0 0 0,0 0 0 0 0,1 0 0 0 0,-1-1 0 0 0,0 1 1 0 0,0 0-1 0 0,1-1 0 0 0,-1 1 0 0 0,0 0 0 0 0,1-1 0 0 0,-1 1 0 0 0,0 0 0 0 0,1-1 1 0 0,-1 1-1 0 0,1-1 0 0 0,-1 1 0 0 0,1-1 0 0 0,0 1-9 0 0,-1-1 6 0 0,0 0 1 0 0,0 0-1 0 0,0 0 1 0 0,0 1-1 0 0,0-1 1 0 0,0 0-1 0 0,0 0 1 0 0,0 0-1 0 0,0 0 1 0 0,0 0-1 0 0,0 0 0 0 0,0 0 1 0 0,0 0-1 0 0,0 0 1 0 0,0 0-1 0 0,0 0 1 0 0,0 1-1 0 0,0-1 1 0 0,0 0-1 0 0,0 0 0 0 0,0 0 1 0 0,0 0-1 0 0,0 0 1 0 0,0 0-1 0 0,0 0 1 0 0,0 0-1 0 0,0 0 1 0 0,0 0-1 0 0,0 0 0 0 0,0 1 1 0 0,0-1-1 0 0,0 0 1 0 0,0 0-1 0 0,0 0 1 0 0,0 0-1 0 0,0 0 1 0 0,0 0-1 0 0,0 0 0 0 0,-1 0 1 0 0,1 0-1 0 0,0 0 1 0 0,0 0-1 0 0,0 0 1 0 0,0 0-1 0 0,0 0 1 0 0,0 0-1 0 0,0 0 1 0 0,0 0-1 0 0,0 0 0 0 0,0 0 1 0 0,0 0-1 0 0,-1 0 1 0 0,1 0-1 0 0,0 0 1 0 0,0 0-1 0 0,0 0 1 0 0,0 0-1 0 0,0 0 0 0 0,0 0 1 0 0,0 0-1 0 0,0 0-6 0 0,2-18 259 0 0,-1 15-216 0 0,-1 0-1 0 0,1 0 1 0 0,-1 0-1 0 0,0 0 1 0 0,0 0-1 0 0,0 0 1 0 0,0 0-1 0 0,0 0-42 0 0,0 2 7 0 0,-1 0-1 0 0,1 0 1 0 0,0 0-1 0 0,0 0 1 0 0,0 0 0 0 0,1 0-1 0 0,-1 0 1 0 0,0 0-1 0 0,0 0 1 0 0,0 0 0 0 0,1 0-1 0 0,-1 0 1 0 0,1 0-1 0 0,-1 0 1 0 0,0 1 0 0 0,1-1-1 0 0,0 0 1 0 0,-1 0-1 0 0,1 0-6 0 0,0 0 7 0 0,-1 0-1 0 0,1 0 0 0 0,-1 0 0 0 0,1 0 0 0 0,-1 1 0 0 0,1-1 0 0 0,-1-1 1 0 0,1 1-1 0 0,-1 0 0 0 0,0 0 0 0 0,0 0 0 0 0,0 0 0 0 0,1-1-6 0 0,-1 0 1 0 0,0 0-1 0 0,0 0 1 0 0,0 0 0 0 0,0 0-1 0 0,1 0 1 0 0,-1 0-1 0 0,1 0 1 0 0,-1 0-1 0 0,1 0 1 0 0,0 0-1 0 0,0 0 1 0 0,0 1-1 0 0,0-1 1 0 0,0 0 0 0 0,0 0-1 0 0,1 1 1 0 0,-1-1-1 0 0,0 1 1 0 0,1-1-1 0 0,1 0 0 0 0,4-6 1 0 0,-6 7-1 0 0,-1 1 0 0 0,0-1 0 0 0,1 1 0 0 0,-1-1 0 0 0,0 1 0 0 0,1-1 0 0 0,-1 1 0 0 0,1-1 0 0 0,-1 1 0 0 0,1-1 0 0 0,-1 1 0 0 0,1 0 0 0 0,-1-1 0 0 0,1 1 0 0 0,0 0 0 0 0,-1-1 0 0 0,1 1 0 0 0,-1 0 0 0 0,1 0 0 0 0,0 0 0 0 0,-1-1 0 0 0,1 1 0 0 0,0 0 0 0 0,-1 0 0 0 0,1 0 0 0 0,0 0 0 0 0,2 0 0 0 0,2 0-9 0 0,0-1 1 0 0,0 1-1 0 0,0 0 0 0 0,0 0 0 0 0,0 0 0 0 0,-1 1 0 0 0,1-1 0 0 0,0 1 0 0 0,2 1 9 0 0,2 2 0 0 0,-1 5 0 0 0,0-1 0 0 0,0 1 0 0 0,3 6 0 0 0,-8-13 0 0 0,-1 1 0 0 0,1-1 0 0 0,-1 1 0 0 0,1-1 0 0 0,0 0 0 0 0,0 0 0 0 0,0 0 0 0 0,2 1 0 0 0,-1-1 0 0 0,-1 0 0 0 0,1 1 0 0 0,0 0 0 0 0,-1-1 0 0 0,0 1 0 0 0,3 3 0 0 0,-2-2 1 0 0,1 1 0 0 0,0-1 0 0 0,0 0 0 0 0,1 0-1 0 0,-1-1 1 0 0,1 0 0 0 0,0 0 0 0 0,0 0 0 0 0,1 0-1 0 0,9 3-83 0 0,1 0 0 0 0,16 3 83 0 0,-25-8-357 0 0,1 0 0 0 0,-1 0 0 0 0,1 0 1 0 0,-1-1-1 0 0,1 0 0 0 0,3-1 357 0 0,-3 0-1813 0 0,0-1-1 0 0,0 0 1 0 0,6-2 1813 0 0,-2 0-5212 0 0</inkml:trace>
  <inkml:trace contextRef="#ctx0" brushRef="#br0" timeOffset="-113744.102">3719 499 13792 0 0,'0'0'314'0'0,"-16"9"872"0"0,16-9-1189 0 0,-4 1 105 0 0,-1 1 0 0 0,1 0 0 0 0,0 0 0 0 0,1 0 0 0 0,-1 1-1 0 0,0-1 1 0 0,1 1 0 0 0,-1 0 0 0 0,1 0 0 0 0,0 0 0 0 0,0 0-1 0 0,-3 4-101 0 0,-5 8 528 0 0,9-14-504 0 0,1 0 1 0 0,0 1-1 0 0,0-1 1 0 0,-1 1-1 0 0,1 0 1 0 0,0-1-1 0 0,1 1 1 0 0,-1 0-1 0 0,0 0 1 0 0,0-1 0 0 0,1 1-1 0 0,-1 0 1 0 0,1 0-1 0 0,-1 1-24 0 0,-3 15 145 0 0,4-15-131 0 0,-1-1-1 0 0,0 1 0 0 0,1 0 0 0 0,-1 0 0 0 0,1 0 0 0 0,0 0 0 0 0,0 0 1 0 0,0-1-1 0 0,0 1 0 0 0,1 0 0 0 0,-1 0 0 0 0,1 0 0 0 0,-1-1 0 0 0,2 3-13 0 0,1 7 33 0 0,-2-9-24 0 0,-1-1 0 0 0,1 0 0 0 0,-1 0 0 0 0,1 0-1 0 0,0 1 1 0 0,0-1 0 0 0,0 0 0 0 0,0 0 0 0 0,0 0 0 0 0,0-1 0 0 0,1 1 0 0 0,-1 0 0 0 0,1 0 0 0 0,0 0-9 0 0,3 2 60 0 0,0 0-1 0 0,0-1 1 0 0,0 1 0 0 0,1-1 0 0 0,-1-1 0 0 0,1 1-1 0 0,0-1-59 0 0,-4-1 53 0 0,1 0 0 0 0,-1-1 0 0 0,0 1-1 0 0,1-1 1 0 0,-1 0 0 0 0,0 0-1 0 0,1 0 1 0 0,-1 0 0 0 0,1 0-1 0 0,-1 0 1 0 0,0-1 0 0 0,1 1 0 0 0,-1-1-1 0 0,0 1 1 0 0,0-1 0 0 0,1 0-1 0 0,-1 0 1 0 0,0 0 0 0 0,2-1-53 0 0,-1 0 54 0 0,0 0 1 0 0,0 0-1 0 0,0 0 1 0 0,-1-1-1 0 0,1 1 1 0 0,-1-1-1 0 0,1 1 1 0 0,-1-1 0 0 0,0 0-1 0 0,0 0 1 0 0,0 0-1 0 0,0 0 1 0 0,0 0-1 0 0,-1 0 1 0 0,1-1-1 0 0,-1 1 1 0 0,0-1-1 0 0,0 1 1 0 0,0-1-1 0 0,-1 1 1 0 0,1-1-1 0 0,-1 1 1 0 0,0-1-1 0 0,0 1 1 0 0,0-1-1 0 0,0 0 1 0 0,-1 1 0 0 0,0-1-1 0 0,0-2-54 0 0,-10-19 143 0 0,1 6-93 0 0,7 13-45 0 0,-1 0 1 0 0,0 1-1 0 0,1-1 0 0 0,-2 0 0 0 0,1 1 0 0 0,-5-5-5 0 0,0 1-119 0 0,3 4 603 0 0,3 3-1791 0 0,2 1-5047 0 0,12-1 4500 0 0</inkml:trace>
  <inkml:trace contextRef="#ctx0" brushRef="#br0" timeOffset="-116778.59">225 220 6448 0 0,'-17'-1'703'0'0,"12"0"-499"0"0,0 1 1 0 0,0 0-1 0 0,1 0 1 0 0,-1 1-1 0 0,-1-1-204 0 0,-15 4 1714 0 0,1 1-1 0 0,-1 1 1 0 0,-12 5-1714 0 0,26-8 182 0 0,1 0 1 0 0,-1 0-1 0 0,1 0 0 0 0,0 1 1 0 0,0 0-1 0 0,0 0 0 0 0,1 1 1 0 0,-1-1-1 0 0,1 1 0 0 0,0 0 1 0 0,0 1-1 0 0,-1 2-182 0 0,5-6 11 0 0,0 0 0 0 0,0-1 1 0 0,0 1-1 0 0,1 0 0 0 0,-1 0 0 0 0,1 0 0 0 0,-1-1 0 0 0,1 1 0 0 0,0 0 0 0 0,0 0 1 0 0,-1 0-1 0 0,1 0 0 0 0,1 0 0 0 0,-1 0 0 0 0,0 0 0 0 0,0 0 0 0 0,1-1 1 0 0,-1 1-1 0 0,1 0 0 0 0,-1 0 0 0 0,1 0 0 0 0,0-1 0 0 0,0 1 0 0 0,0 0 0 0 0,0-1 1 0 0,0 1-1 0 0,0-1 0 0 0,0 1 0 0 0,1-1 0 0 0,-1 1 0 0 0,2 0-11 0 0,3 4 5 0 0,0 0 0 0 0,1-1 0 0 0,0 0 0 0 0,0 0 0 0 0,0-1 0 0 0,4 3-5 0 0,52 27 130 0 0,-21-10 110 0 0,28 10-240 0 0,-57-28 41 0 0,0 1-1 0 0,-1 1 0 0 0,-1 0 1 0 0,1 1-1 0 0,-1 0 0 0 0,-1 0 1 0 0,0 1-1 0 0,0 1 0 0 0,0 0-40 0 0,-9-9 38 0 0,1 0-1 0 0,-1 0 0 0 0,1 0 1 0 0,-1 0-1 0 0,0 0 1 0 0,0 0-1 0 0,0 0 0 0 0,0 0 1 0 0,0 1-1 0 0,0-1 1 0 0,-1 0-1 0 0,1 0 1 0 0,-1 1-1 0 0,0-1 0 0 0,1 0 1 0 0,-1 1-1 0 0,0-1 1 0 0,-1 1-1 0 0,1-1 1 0 0,0 0-1 0 0,0 1 0 0 0,-1-1 1 0 0,0 0-1 0 0,1 0 1 0 0,-1 1-1 0 0,0-1 0 0 0,0 0 1 0 0,0 0-1 0 0,0 0 1 0 0,-1 1-38 0 0,-1 1 132 0 0,-1 1 0 0 0,1-1 0 0 0,-1 0 1 0 0,0 0-1 0 0,0 0 0 0 0,0-1 0 0 0,0 0 0 0 0,-1 1 1 0 0,1-1-1 0 0,-1-1 0 0 0,0 1 0 0 0,-4 1-132 0 0,-14 5 458 0 0,0-1 0 0 0,-24 5-458 0 0,39-11 22 0 0,1-1 0 0 0,-1 0 0 0 0,1 0 0 0 0,-1 0 0 0 0,1-1 0 0 0,-1-1 0 0 0,0 1 0 0 0,1-1 0 0 0,-1 0 0 0 0,1-1 0 0 0,-5-1-22 0 0,10 2-65 0 0,1-1 0 0 0,0 1 0 0 0,-1 0 0 0 0,1 0 0 0 0,0 0 0 0 0,0-1 1 0 0,0 1-1 0 0,0-1 0 0 0,0 1 0 0 0,0-1 0 0 0,0 1 0 0 0,0-1 0 0 0,1 0 0 0 0,-1 1 1 0 0,1-1-1 0 0,-1 0 0 0 0,1 1 0 0 0,-1-1 0 0 0,1 0 0 0 0,0 0 0 0 0,0 1 1 0 0,0-1-1 0 0,0 0 0 0 0,0 0 0 0 0,1 1 0 0 0,-1-1 0 0 0,0 0 0 0 0,1 0 0 0 0,-1 1 1 0 0,1-1-1 0 0,0 0 0 0 0,0 0 65 0 0,8-6-1244 0 0,2-3-17 0 0</inkml:trace>
  <inkml:trace contextRef="#ctx0" brushRef="#br0" timeOffset="-116477.882">620 508 10592 0 0,'0'0'818'0'0,"0"0"-262"0"0,0 0 878 0 0,0 0 439 0 0,-2 8 1808 0 0,-13 33-2832 0 0,14-38-834 0 0,0-1 0 0 0,1 1 0 0 0,-1-1 0 0 0,1 1 0 0 0,0-1-1 0 0,0 1 1 0 0,0 1-15 0 0,0-1 23 0 0,0-1 0 0 0,0 0 0 0 0,0 1-1 0 0,-1-1 1 0 0,1 0 0 0 0,0 1 0 0 0,-1-1 0 0 0,0 0 0 0 0,1 0-1 0 0,-1 1-22 0 0,-1 0 27 0 0,0 1 0 0 0,1 0 0 0 0,0 0 0 0 0,-1 0 0 0 0,2 0 0 0 0,-1 0 0 0 0,0 1-27 0 0,-5 21 57 0 0,6-24-94 0 0,-1 0 1 0 0,1 0-1 0 0,-1 0 1 0 0,1 0 0 0 0,0 0-1 0 0,0 0 1 0 0,0 0-1 0 0,0 0 1 0 0,0 0 0 0 0,0 0-1 0 0,1 0 1 0 0,-1 0-1 0 0,1 0 1 0 0,-1 0-1 0 0,1 0 1 0 0,0 0 0 0 0,0 0-1 0 0,0 0 1 0 0,1 1 36 0 0,-1 3-1867 0 0,-1-6 892 0 0</inkml:trace>
  <inkml:trace contextRef="#ctx0" brushRef="#br0" timeOffset="-116212.104">565 435 13272 0 0,'9'-2'584'0'0,"-6"-2"128"0"0,4 0-568 0 0,-7 4-144 0 0,0 0 0 0 0,0 0 0 0 0,5 0 120 0 0,-1 0-8 0 0,-4 0 0 0 0,0 0 0 0 0,9-4-112 0 0,-2 4 0 0 0,-1 4 0 0 0,-1-2-4080 0 0,5 0-760 0 0</inkml:trace>
  <inkml:trace contextRef="#ctx0" brushRef="#br0" timeOffset="-112177.888">5488 186 11056 0 0,'0'-1'119'0'0,"3"-29"674"0"0,-3 10 4784 0 0,-2 38-5301 0 0,0 0 1 0 0,-1 0-1 0 0,0 0 0 0 0,-6 15-276 0 0,-5 26 611 0 0,10-41-462 0 0,-12 61 574 0 0,13-66-703 0 0,1 1 0 0 0,0-1 1 0 0,1 1-1 0 0,1-1 0 0 0,0 1 1 0 0,1-1-1 0 0,0 1 0 0 0,2 4-20 0 0,-2-13 20 0 0,0 1 0 0 0,1-1-1 0 0,0 0 1 0 0,0 1 0 0 0,0-1-1 0 0,0 0 1 0 0,1 0 0 0 0,0 0-1 0 0,0-1 1 0 0,0 1 0 0 0,0 0-1 0 0,1-1 1 0 0,0 0 0 0 0,0 0-1 0 0,0 0 1 0 0,0-1 0 0 0,1 1-1 0 0,3 1-19 0 0,-4-3 30 0 0,0 1-1 0 0,1-1 1 0 0,-1 0 0 0 0,1-1-1 0 0,0 1 1 0 0,-1-1 0 0 0,1 0-1 0 0,0 0 1 0 0,0 0-1 0 0,0-1 1 0 0,0 0 0 0 0,0 0-1 0 0,0 0 1 0 0,-1-1 0 0 0,1 1-1 0 0,0-1 1 0 0,0 0-1 0 0,0 0 1 0 0,-1-1 0 0 0,1 0-1 0 0,1 0-29 0 0,3-3 40 0 0,0 1-1 0 0,0-1 0 0 0,0 0 0 0 0,-1-1 1 0 0,0 0-1 0 0,-1-1 0 0 0,1 1 1 0 0,-1-1-1 0 0,0-1 0 0 0,-1 1 0 0 0,0-1 1 0 0,0 0-1 0 0,2-5-39 0 0,0-1 80 0 0,-4 9-61 0 0,0-1 0 0 0,0 0-1 0 0,-1 0 1 0 0,0 0 0 0 0,-1 0 0 0 0,1 0-1 0 0,-1-1 1 0 0,0 0 0 0 0,0 1 0 0 0,-1-1 0 0 0,0 0-1 0 0,0-1-18 0 0,-1 8 0 0 0,0-1 0 0 0,0 1 0 0 0,0-1-1 0 0,0 1 1 0 0,0-1 0 0 0,0 0 0 0 0,0 1-1 0 0,-1-1 1 0 0,1 1 0 0 0,0-1 0 0 0,0 1-1 0 0,0-1 1 0 0,-1 1 0 0 0,1-1 0 0 0,0 1 0 0 0,0-1-1 0 0,-1 1 1 0 0,1-1 0 0 0,0 1 0 0 0,-1 0-1 0 0,1-1 1 0 0,-1 1 0 0 0,1 0 0 0 0,0-1-1 0 0,-1 1 1 0 0,1 0 0 0 0,-1-1 0 0 0,0 1 0 0 0,0 0 1 0 0,0-1 0 0 0,0 1 1 0 0,0 0-1 0 0,0 0 1 0 0,-1 0-1 0 0,1 0 0 0 0,0 0 1 0 0,0 0-1 0 0,-1 0 0 0 0,1 1 1 0 0,0-1-1 0 0,-1 0-1 0 0,-4 2-34 0 0,1 0-1 0 0,0 0 1 0 0,0 1-1 0 0,0 0 1 0 0,-1 0 34 0 0,-2 2-62 0 0,0 1 0 0 0,1 0 1 0 0,-1 1-1 0 0,1 0 0 0 0,1 0 0 0 0,-1 0 1 0 0,1 1-1 0 0,0 0 0 0 0,-1 3 62 0 0,-1 2 16 0 0,1 1 0 0 0,1 0-1 0 0,0 0 1 0 0,0 1-1 0 0,0 6-15 0 0,5-17 0 0 0,0-1 0 0 0,0 1 0 0 0,1-1 0 0 0,0 1 0 0 0,-1 0 0 0 0,1-1 0 0 0,1 1 0 0 0,-1 0 0 0 0,0-1 0 0 0,1 1 0 0 0,0-1 0 0 0,0 3 0 0 0,-1-6 0 0 0,1 1 0 0 0,-1-1 0 0 0,0 1 0 0 0,0 0 0 0 0,0-1 0 0 0,0 1 0 0 0,1-1 0 0 0,-1 1 0 0 0,0-1 0 0 0,1 1 0 0 0,-1-1 0 0 0,0 1 0 0 0,1-1 0 0 0,-1 1 0 0 0,0-1 0 0 0,1 1 0 0 0,-1-1 0 0 0,1 0 0 0 0,-1 1 0 0 0,1-1 0 0 0,-1 1 0 0 0,1-1 0 0 0,-1 0 0 0 0,1 0 0 0 0,0 1 0 0 0,-1-1 0 0 0,1 0 0 0 0,-1 0 0 0 0,1 0 0 0 0,0 0 0 0 0,-1 0 0 0 0,1 0 0 0 0,0 0 0 0 0,3 0 51 0 0,-1 0 0 0 0,1 0 0 0 0,-1-1-1 0 0,1 1 1 0 0,0-1 0 0 0,-1 0 0 0 0,1 0 0 0 0,-1 0-1 0 0,0-1 1 0 0,1 1 0 0 0,-1-1 0 0 0,2-1-51 0 0,6-5 23 0 0,0-1 1 0 0,-1 0 0 0 0,0-1 0 0 0,0 0 0 0 0,-1 0 0 0 0,-1-1-1 0 0,0 0 1 0 0,4-7-24 0 0,-5 11 48 0 0,-5 6-48 0 0,-1 0 0 0 0,0 0-1 0 0,0 0 1 0 0,1 0-1 0 0,-1 0 1 0 0,0 0 0 0 0,0 0-1 0 0,0-1 1 0 0,0 1 0 0 0,0 0-1 0 0,-1-1 1 0 0,1 1-1 0 0,0 0 1 0 0,-1-1 0 0 0,1 1-101 0 0,2 9-74 0 0,7 32 224 0 0,-8-32-50 0 0,-1-4-2 0 0,1 0 1 0 0,-1 0-1 0 0,1 0 0 0 0,-1 0 1 0 0,1 0-1 0 0,2 1 3 0 0,-2-1-40 0 0,-2-3 30 0 0,1 1 0 0 0,0-1 0 0 0,0 0 0 0 0,0 1 0 0 0,0-1 0 0 0,0 0 0 0 0,0 0 0 0 0,0 0 0 0 0,0 0 0 0 0,0 0 0 0 0,0 0 0 0 0,1 0 0 0 0,-1 0 0 0 0,0 0 0 0 0,1 0 0 0 0,-1-1 0 0 0,1 1 0 0 0,-1-1-1 0 0,1 1 1 0 0,-1-1 0 0 0,1 1 0 0 0,-1-1 0 0 0,2 0 10 0 0,7 1-11 0 0,0-1-1 0 0,0 0 0 0 0,1-1 0 0 0,-1 0 1 0 0,0 0-1 0 0,0-1 0 0 0,0-1 0 0 0,8-2 12 0 0,-3-1-739 0 0,-1 1 0 0 0,0-2-1 0 0,0 0 1 0 0,-1 0 0 0 0,7-6 739 0 0,-13 8-848 0 0,-1-1 0 0 0,0 1 0 0 0,0-1-1 0 0,3-5 849 0 0,2-1-1152 0 0,4-4-576 0 0</inkml:trace>
  <inkml:trace contextRef="#ctx0" brushRef="#br0" timeOffset="-111445.362">6156 336 9072 0 0,'0'0'413'0'0,"0"0"-10"0"0,5-3-243 0 0,-1 1 20 0 0,-4 1 752 0 0,0 1 314 0 0,0 0 60 0 0,6 6 482 0 0,-4 0-1659 0 0,1-1 1 0 0,-1 1-1 0 0,0 0 1 0 0,0-1 0 0 0,0 1-1 0 0,-1 0 1 0 0,0 0-1 0 0,0 0 1 0 0,-1 0 0 0 0,1 0-1 0 0,-1 0-129 0 0,2 20 314 0 0,-2-21-226 0 0,0 0 0 0 0,0 0 0 0 0,0 0-1 0 0,-1 0 1 0 0,1-1 0 0 0,-2 4-88 0 0,-1 19 425 0 0,2-18-295 0 0,-1-1 0 0 0,1 0 0 0 0,-1 0 0 0 0,-1 0 0 0 0,1 0 0 0 0,-1-1 0 0 0,-1 1 0 0 0,1-1 0 0 0,-1 0 0 0 0,-1 1 0 0 0,1-2 0 0 0,-2 2-130 0 0,3-5 77 0 0,0 0-1 0 0,0 0 0 0 0,-1-1 0 0 0,1 1 1 0 0,-1-1-1 0 0,1 0 0 0 0,-1 0 0 0 0,0 0 1 0 0,0 0-1 0 0,0-1 0 0 0,0 1 0 0 0,0-1 0 0 0,0 0 1 0 0,0-1-1 0 0,0 1 0 0 0,-1-1 0 0 0,-1 1-76 0 0,13-17 144 0 0,-6 15-144 0 0,0-1 1 0 0,0 1-1 0 0,0 0 0 0 0,0-1 0 0 0,0 1 0 0 0,0 0 0 0 0,0 0 0 0 0,0 0 0 0 0,1 0 0 0 0,-1 0 0 0 0,0 0 0 0 0,1 1 0 0 0,-1-1 0 0 0,1 0 0 0 0,-1 1 1 0 0,1-1-1 0 0,27-6-10 0 0,-10 3-48 0 0,1-3 54 0 0,1 2 1 0 0,0 1 0 0 0,1 0-1 0 0,15 0 4 0 0,-12 2-22 0 0,-1-1 0 0 0,0-1-1 0 0,17-5 23 0 0,69-25 71 0 0,-94 29-72 0 0,3-2-1 0 0,-1-2 0 0 0,-1 0 0 0 0,0-1-1 0 0,0-1 1 0 0,8-6 2 0 0,1-8 0 0 0,-9 8 0 0 0,-16 16 2 0 0,0 0 0 0 0,-1 1 0 0 0,1-1 0 0 0,0 0 0 0 0,0 0 0 0 0,-1 0 0 0 0,1 0 0 0 0,-1 0 0 0 0,1 0 0 0 0,-1 0-1 0 0,0 0 1 0 0,1 0 0 0 0,-1 0 0 0 0,0 0 0 0 0,1 0 0 0 0,-1 0 0 0 0,0 0 0 0 0,0 0 0 0 0,0 0 0 0 0,0 0 0 0 0,0-1 0 0 0,0 1-2 0 0,0 0 2 0 0,-1 1 0 0 0,1-1 0 0 0,0 1 0 0 0,0-1 0 0 0,0 1 0 0 0,0 0 0 0 0,-1-1 0 0 0,1 1 0 0 0,0-1 0 0 0,-1 1 0 0 0,1-1 0 0 0,0 1 0 0 0,-1 0 0 0 0,1-1 0 0 0,0 1 0 0 0,-1 0 0 0 0,1-1 0 0 0,-1 1 0 0 0,1 0 0 0 0,-1 0 0 0 0,1-1 0 0 0,0 1-1 0 0,-1 0 1 0 0,1 0 0 0 0,-1 0 0 0 0,1 0 0 0 0,-1-1 0 0 0,1 1 0 0 0,-1 0 0 0 0,0 0 0 0 0,1 0 0 0 0,-1 0 0 0 0,1 0 0 0 0,-1 0 0 0 0,1 0 0 0 0,-1 1 0 0 0,1-1 0 0 0,-1 0 0 0 0,1 0 0 0 0,-1 0 0 0 0,1 0 0 0 0,0 1 0 0 0,-1-1-2 0 0,-17 7-23 0 0,2 0-1 0 0,-1 1 0 0 0,1 1 0 0 0,0 0 0 0 0,-3 4 24 0 0,10-7-20 0 0,1 1-1 0 0,0 0 1 0 0,0 0-1 0 0,0 1 1 0 0,1 0-1 0 0,0 0 0 0 0,1 1 1 0 0,0 0-1 0 0,-2 5 21 0 0,6-13 0 0 0,1 1 0 0 0,1 0 0 0 0,-1 0 0 0 0,0 0 0 0 0,0 0 0 0 0,1 1 0 0 0,0-1 0 0 0,-1 0 0 0 0,1 0 0 0 0,0 0 0 0 0,0 0 0 0 0,0 0 0 0 0,0 1 0 0 0,0-1 0 0 0,0 0 0 0 0,1 2 0 0 0,0-3 0 0 0,-1 1 0 0 0,1-1 0 0 0,0 1 0 0 0,0-1 0 0 0,-1 0 0 0 0,1 1 0 0 0,0-1 0 0 0,0 0 0 0 0,0 0 0 0 0,0 1 0 0 0,1-1 0 0 0,-1 0 0 0 0,0 0 0 0 0,0 0 0 0 0,1-1 0 0 0,-1 1 0 0 0,0 0 0 0 0,1 0 0 0 0,-1-1 0 0 0,1 1 0 0 0,-1-1 0 0 0,1 1 0 0 0,-1-1 0 0 0,7 1 4 0 0,0 1-1 0 0,0-2 0 0 0,0 1 0 0 0,-1-1 1 0 0,1 0-1 0 0,0-1 0 0 0,0 0 0 0 0,3-1-3 0 0,14-3 293 0 0,22-8-293 0 0,-7-1 182 0 0,24-13-182 0 0,-20 9-365 0 0,12-3 365 0 0,-43 17-106 0 0,1 0 1 0 0,0 0 0 0 0,0 2 0 0 0,1 0 0 0 0,-1 1-1 0 0,3 0 106 0 0,-12 1-15 0 0,-1 0 1 0 0,0 1-1 0 0,0-1 0 0 0,0 1 0 0 0,0 0 0 0 0,0 0 0 0 0,0 0 0 0 0,0 1 0 0 0,0 0 0 0 0,2 0 15 0 0,-4-1 0 0 0,0 1-1 0 0,0-1 0 0 0,0 1 1 0 0,0-1-1 0 0,0 1 1 0 0,0 0-1 0 0,0 0 0 0 0,-1-1 1 0 0,1 1-1 0 0,-1 0 1 0 0,1 1-1 0 0,-1-1 0 0 0,0 0 1 0 0,0 0-1 0 0,0 0 1 0 0,0 1-1 0 0,0-1 0 0 0,0 1 1 0 0,6 35-42 0 0,-7-25 2964 0 0,4-29-2776 0 0,1 0 0 0 0,0 0 0 0 0,2 1 1 0 0,-1 0-1 0 0,2 0 0 0 0,0 0 0 0 0,0 1 0 0 0,2 1 0 0 0,9-12-146 0 0,-12 15-658 0 0,0 1 0 0 0,0-1 0 0 0,3-7 658 0 0,1-1-4922 0 0,4-5-2624 0 0</inkml:trace>
  <inkml:trace contextRef="#ctx0" brushRef="#br0" timeOffset="-101318.021">10159 155 4144 0 0,'3'-2'103'0'0,"0"-1"0"0"0,0 1 0 0 0,0-1 0 0 0,0 0 0 0 0,0 0 1 0 0,-1 0-1 0 0,1 0 0 0 0,-1-1 0 0 0,0 1 0 0 0,0-1 0 0 0,0-1-103 0 0,7-9 738 0 0,13-25 140 0 0,-10 21-342 0 0,4-4 1267 0 0,-13 18-865 0 0,-5 4 1459 0 0,-8 6 1359 0 0,6-4-4576 0 0,-1 2 944 0 0,0 0 0 0 0,0 0 1 0 0,0 0-1 0 0,1 1 0 0 0,-1-1 1 0 0,1 1-1 0 0,0 0 0 0 0,1 0 0 0 0,-1 1 1 0 0,1-1-1 0 0,0 1 0 0 0,0 0 1 0 0,1 0-1 0 0,-1 0 0 0 0,1 0 1 0 0,0 5-125 0 0,-1-4 365 0 0,1 0 0 0 0,-1 0 1 0 0,-4 7-366 0 0,4-8 151 0 0,0 1 0 0 0,0-1 0 0 0,0 1 1 0 0,1 0-1 0 0,0 2-151 0 0,-3 9 48 0 0,0-1 0 0 0,-3 5-48 0 0,2-5-302 0 0,1 0 0 0 0,-3 11 302 0 0,-4 27-698 0 0,6-33 736 0 0,1 1 0 0 0,2 1 0 0 0,0-1-38 0 0,-13 115 669 0 0,11-108-536 0 0,4-13-38 0 0,1 0 0 0 0,1 0 0 0 0,0-1-1 0 0,1 4-94 0 0,2 22 176 0 0,5 24 53 0 0,-8-57-188 0 0,0 0 0 0 0,1-1 0 0 0,0 1 0 0 0,1-1 0 0 0,1 3-41 0 0,7 30 174 0 0,-8-29-150 0 0,0 0 0 0 0,2 0 1 0 0,-1 0-1 0 0,1-1 0 0 0,1 1 0 0 0,0-1 0 0 0,1-1 0 0 0,0 1 1 0 0,0-1-1 0 0,1 0 0 0 0,0-1 0 0 0,1 0 0 0 0,0 0 0 0 0,1-1 1 0 0,0 0-1 0 0,0 0-24 0 0,1 0 50 0 0,-2-1 0 0 0,1 2 0 0 0,-1-1 0 0 0,0 2 0 0 0,1 1-50 0 0,-7 0-1630 0 0,-3-11 700 0 0</inkml:trace>
  <inkml:trace contextRef="#ctx0" brushRef="#br0" timeOffset="-100947.841">10174 881 2304 0 0,'-12'0'303'0'0,"9"0"430"0"0,3 0 187 0 0,8 0-1011 0 0,0-2 4991 0 0,-19 5 3598 0 0,-76 30-8486 0 0,-2-5-1 0 0,-24 2-11 0 0,88-26 215 0 0,24-4-255 0 0,-1 1-1 0 0,1-1 1 0 0,0 0-1 0 0,-1 0 1 0 0,1 0-1 0 0,-1 0 1 0 0,1-1-1 0 0,-1 1 1 0 0,1 0-1 0 0,0 0 1 0 0,-1-1-1 0 0,1 1 1 0 0,0-1-1 0 0,-1 0 41 0 0,1 1-1082 0 0,3-2-2909 0 0,5-4-1246 0 0</inkml:trace>
  <inkml:trace contextRef="#ctx0" brushRef="#br0" timeOffset="-100644.529">10140 707 11376 0 0,'-4'-1'137'0'0,"1"0"1"0"0,0 0-1 0 0,-1 0 1 0 0,1 0-1 0 0,-1 1 1 0 0,1-1-1 0 0,-1 1 1 0 0,1 0-1 0 0,0 0 1 0 0,-1 0-1 0 0,1 1 0 0 0,-1-1 1 0 0,1 1-1 0 0,-1 0 1 0 0,1 0-1 0 0,0 0 1 0 0,-2 0-138 0 0,-42 18 850 0 0,-17 4-850 0 0,23-9 85 0 0,-78 21-5 0 0,116-34-254 0 0,1 0 1 0 0,0-1-1 0 0,0 1 1 0 0,-1-1-1 0 0,1 1 1 0 0,-1-1-1 0 0,1 0 1 0 0,0 0-1 0 0,-1 0 1 0 0,1 0-1 0 0,-1-1 1 0 0,1 1-1 0 0,0-1 1 0 0,-1 1 0 0 0,1-1-1 0 0,0 0 1 0 0,0 0-1 0 0,-1 0 1 0 0,-1-1 173 0 0,3 1-1184 0 0</inkml:trace>
  <inkml:trace contextRef="#ctx0" brushRef="#br0" timeOffset="-100324.727">10130 435 10592 0 0,'0'0'818'0'0,"-4"-2"-500"0"0,2 1-168 0 0,-1 1 0 0 0,1-1 0 0 0,0 1 0 0 0,-1 0 0 0 0,1-1 0 0 0,-1 1 1 0 0,1 0-1 0 0,0 1 0 0 0,-1-1 0 0 0,1 0 0 0 0,0 1 0 0 0,-1-1-150 0 0,-30 10 1453 0 0,27-8-1433 0 0,-166 53 250 0 0,145-44-246 0 0,23-9-189 0 0,-1 0 0 0 0,0 0-1 0 0,1 0 1 0 0,-1-1-1 0 0,0 1 1 0 0,0-1-1 0 0,0-1 1 0 0,-1 1 165 0 0,2-2-5021 0 0</inkml:trace>
  <inkml:trace contextRef="#ctx0" brushRef="#br0" timeOffset="-100323.727">10262 153 16208 0 0,'-1'-1'73'0'0,"0"0"1"0"0,0 0 0 0 0,0 0 0 0 0,0 1 0 0 0,0-1 0 0 0,0 0 0 0 0,0 1 0 0 0,0-1-1 0 0,0 0 1 0 0,0 1 0 0 0,0-1 0 0 0,0 1 0 0 0,-1 0 0 0 0,1-1 0 0 0,0 1 0 0 0,0 0 0 0 0,0 0-1 0 0,-1 0 1 0 0,1 0 0 0 0,0 0 0 0 0,0 0 0 0 0,0 0 0 0 0,-1 0 0 0 0,1 1 0 0 0,0-1 0 0 0,-1 0-75 0 0,-35 12-223 0 0,32-10 397 0 0,-49 16 176 0 0,-14 0-349 0 0,10-2 79 0 0,-83 20 69 0 0,29-8 22 0 0,54-18-227 0 0,52-9-1256 0 0,5-1-4940 0 0</inkml:trace>
  <inkml:trace contextRef="#ctx0" brushRef="#br0" timeOffset="-99229.108">15017 159 4144 0 0,'0'0'319'0'0,"0"0"-107"0"0,0 0 332 0 0,0 0 167 0 0,0 0 32 0 0,0 0 2 0 0,0 0-21 0 0,0 0-10 0 0,0 0-2 0 0,7 0 902 0 0,-3 0-1480 0 0,-1 1 0 0 0,1 0 0 0 0,0 0 0 0 0,-1 0 0 0 0,1 1 0 0 0,-1-1 0 0 0,1 1 0 0 0,-1 0-1 0 0,0 0 1 0 0,1 0 0 0 0,-1 0 0 0 0,0 0 0 0 0,-1 1 0 0 0,1 0 0 0 0,0 0-134 0 0,8 8 346 0 0,0 0 0 0 0,-1 1 0 0 0,1 3-346 0 0,2 4 357 0 0,-1 1 0 0 0,-1 0 0 0 0,-1 0 0 0 0,6 18-357 0 0,26 88 1517 0 0,-29-84-1052 0 0,-7-22-69 0 0,-2 0 0 0 0,2 21-396 0 0,0-2 347 0 0,-4-18-169 0 0,-1-1-1 0 0,-1 1 1 0 0,-1-1 0 0 0,-1 1-1 0 0,-1 4-177 0 0,2-23 12 0 0,-11 63 334 0 0,3-25-164 0 0,5-25-105 0 0,0 0-1 0 0,-2 0 1 0 0,1-1 0 0 0,-2 0-1 0 0,-1 2-76 0 0,-8 17 90 0 0,-29 59 361 0 0,-29 40-451 0 0,72-128 9 0 0,-7 14 51 0 0,7-16-55 0 0,1 1-286 0 0,0-2-6294 0 0,1-1 395 0 0</inkml:trace>
  <inkml:trace contextRef="#ctx0" brushRef="#br0" timeOffset="-98898.742">15128 1079 7368 0 0,'0'0'568'0'0,"9"-3"-282"0"0,10-3 559 0 0,0 1 0 0 0,0 1 0 0 0,1 1 0 0 0,17-1-845 0 0,-28 2 338 0 0,1 0 0 0 0,-1 0-1 0 0,6-3-337 0 0,19-4 593 0 0,40-5 113 0 0,-36 5-476 0 0,-7 2-2208 0 0,-30 7 1228 0 0</inkml:trace>
  <inkml:trace contextRef="#ctx0" brushRef="#br0" timeOffset="-98608.438">15266 807 11664 0 0,'1'-1'530'0'0,"56"-11"940"0"0,22 0-1470 0 0,12-2 1112 0 0,-29-2-704 0 0,-54 15-404 0 0,-6 0-52 0 0,1-2 36 0 0</inkml:trace>
  <inkml:trace contextRef="#ctx0" brushRef="#br0" timeOffset="-98318.097">15251 619 5984 0 0,'8'-12'637'0'0,"-3"6"-172"0"0,1 1 0 0 0,-1-1-1 0 0,1 1 1 0 0,3-1-465 0 0,7-7 2554 0 0,-6 6-2145 0 0,1 0 0 0 0,0 1 0 0 0,0 1-1 0 0,1 0 1 0 0,-1 0 0 0 0,1 2 0 0 0,10-3-409 0 0,117-29 711 0 0,-122 31-689 0 0,8 1 22 0 0,-21 3-36 0 0,0 0 0 0 0,0-1-1 0 0,0 1 1 0 0,0-1 0 0 0,0 0 0 0 0,3-1-8 0 0,3-2 0 0 0</inkml:trace>
  <inkml:trace contextRef="#ctx0" brushRef="#br0" timeOffset="-98021.329">15191 350 9072 0 0,'5'-6'122'0'0,"1"0"0"0"0,0 1 0 0 0,0-1 0 0 0,1 1 0 0 0,-1 1 0 0 0,1-1 0 0 0,0 1 0 0 0,6-2-122 0 0,46-19 35 0 0,-6 3 55 0 0,1 2 1 0 0,16-3-91 0 0,37-4 352 0 0,-92 23-231 0 0,-8 2 89 0 0,0 0-1 0 0,0 1 1 0 0,0 0 0 0 0,5 0-210 0 0,-11 1 210 0 0,-1 0-88 0 0,-13 8-3285 0 0,4-2-598 0 0</inkml:trace>
  <inkml:trace contextRef="#ctx0" brushRef="#br0" timeOffset="-95778.214">11787 97 5496 0 0,'7'1'497'0'0,"11"0"209"0"0,0 0-1 0 0,18-2-705 0 0,0-1 977 0 0,-11 1-109 0 0,-1-1-1 0 0,1-1 1 0 0,2-2-868 0 0,-22 5 164 0 0,1-1 1 0 0,0 1-1 0 0,-1 0 1 0 0,1 1-1 0 0,0-1 1 0 0,0 1-165 0 0,18 1 423 0 0,-23-2-340 0 0,-1 1-32 0 0,0 0 0 0 0,0 0 0 0 0,0 0 1 0 0,-1-1-1 0 0,1 1 0 0 0,0 0 0 0 0,-1 0 0 0 0,1-1 0 0 0,0 1 0 0 0,-1 0 0 0 0,1-1 1 0 0,-1 1-1 0 0,1-1 0 0 0,-1 1 0 0 0,0 0 0 0 0,1-1 0 0 0,-1 1 0 0 0,1-1 1 0 0,-1 1-1 0 0,0-1 0 0 0,0 0 0 0 0,1 1 0 0 0,-1-1 0 0 0,0 0 0 0 0,0 1 1 0 0,1-1-1 0 0,-1 0 0 0 0,-1 0-51 0 0,-29 6 243 0 0,19-5-58 0 0,-33 8-107 0 0,0-3 0 0 0,-1-1 0 0 0,1-3 0 0 0,-1-1 1 0 0,-9-3-79 0 0,0 0 39 0 0,0 2 0 0 0,-47 7-39 0 0,0 0 151 0 0,-279-2-161 0 0,282-6 7 0 0,86-2 5 0 0,12 3-3 0 0,0-1 0 0 0,0 0 1 0 0,-1 1-1 0 0,1 0 0 0 0,0-1 1 0 0,-1 1-1 0 0,1 0 0 0 0,-1 0 1 0 0,1-1-1 0 0,0 1 1 0 0,-1 0-1 0 0,1 1 0 0 0,0-1 1 0 0,-1 0-1 0 0,1 0 0 0 0,-1 0 1 0 0,1 1-1 0 0,0-1 0 0 0,-1 1 1 0 0,0 0 0 0 0,-4-1-95 0 0,5 0 87 0 0,0 0 1 0 0,-1 0-1 0 0,1-1 0 0 0,0 1 1 0 0,-1 0-1 0 0,1 1 1 0 0,0-1-1 0 0,0 0 1 0 0,-1 0-1 0 0,1 0 1 0 0,0 1-1 0 0,0-1 1 0 0,0 1-1 0 0,-1-1 1 0 0,1 1 7 0 0,0-1-9 0 0,1 1 1 0 0,0-1-1 0 0,-1 0 0 0 0,1 1 1 0 0,0-1-1 0 0,0 0 0 0 0,-1 1 1 0 0,1-1-1 0 0,0 1 0 0 0,0-1 1 0 0,0 0-1 0 0,0 1 0 0 0,-1-1 1 0 0,1 1-1 0 0,0-1 0 0 0,0 1 1 0 0,0-1-1 0 0,0 1 0 0 0,0-1 0 0 0,0 0 1 0 0,0 1-1 0 0,0-1 0 0 0,1 1 1 0 0,-1-1 8 0 0,2 17-81 0 0,0-7 61 0 0,-2-1 20 0 0,1 9 0 0 0,1-12 7 0 0,-1 1 1 0 0,1 0 0 0 0,-1-1 0 0 0,0 1 0 0 0,-1 0 0 0 0,0 0 0 0 0,0 6-8 0 0,0-6 2 0 0,-1 0-1 0 0,2-1 1 0 0,-1 1 0 0 0,1 0 0 0 0,0 0-2 0 0,1 3 0 0 0,-1 1 0 0 0,-1-1 0 0 0,0 1 0 0 0,0-1 0 0 0,-1 2 0 0 0,-1 21 0 0 0,-1 50 160 0 0,3-68-130 0 0,0 0 0 0 0,1 9-30 0 0,1 13 20 0 0,-5 19 88 0 0,2-37-35 0 0,0 0 0 0 0,1 0 1 0 0,1 12-74 0 0,0-21-1 0 0,-1-1 1 0 0,0 0 0 0 0,-2 7 0 0 0,0 13 11 0 0,2-23-11 0 0,-1 1 0 0 0,1 0-1 0 0,-2-1 1 0 0,0 6 0 0 0,1-10 33 0 0,1 0 0 0 0,-1 1 0 0 0,0-1 0 0 0,0 0 0 0 0,0 0 0 0 0,0 0 0 0 0,0 0 0 0 0,0 0 0 0 0,0 0 0 0 0,-1 0 0 0 0,1 0 0 0 0,-1-1 1 0 0,1 1-1 0 0,-2 0-33 0 0,2-1 128 0 0,1 0 0 0 0,-3 6-22 0 0,0-2-98 0 0,2-4-72 0 0,1-1-2 0 0,0 0 2 0 0,2 0 21 0 0,0 1 61 0 0,0-1 0 0 0,1 1 1 0 0,-1-1-1 0 0,0 0 0 0 0,1 1 1 0 0,-1-1-1 0 0,0-1 0 0 0,1 1 1 0 0,-1 0-1 0 0,0 0 0 0 0,1-1 1 0 0,-1 1-1 0 0,0-1 0 0 0,0 0 0 0 0,1 0 1 0 0,1-1-19 0 0,10-3 72 0 0,-8 4-51 0 0,0-1 0 0 0,0-1 0 0 0,0 1 0 0 0,0-1 1 0 0,2-1-22 0 0,-2 1 16 0 0,1 0 0 0 0,-1 0 1 0 0,1 0-1 0 0,4 0-16 0 0,61-13 5 0 0,0 4 1 0 0,15 1-6 0 0,-60 10 0 0 0,25 2 0 0 0,-24 0 0 0 0,21-2 0 0 0,-13 0 3 0 0,0 1 1 0 0,10 3-4 0 0,32 0-87 0 0,49 2 71 0 0,-78-2 16 0 0,50 6 0 0 0,-90-9 0 0 0,0 1 0 0 0,1-2 0 0 0,4 0 0 0 0,15-1 0 0 0,-16 2-1 0 0,-9 1 9 0 0,-1-1 1 0 0,1 0-1 0 0,-1 0 0 0 0,1-1 0 0 0,-1 1 1 0 0,2-1-9 0 0,1-1 5 0 0,0-1 0 0 0,-1 1 0 0 0,1-1 0 0 0,-1 0 0 0 0,4-3-5 0 0,-4 3 306 0 0,1-1 0 0 0,-2 0 0 0 0,1 0 0 0 0,0 0 0 0 0,-1 0 0 0 0,0-1 1 0 0,0 0-1 0 0,0 0 0 0 0,0 0 0 0 0,-1 0 0 0 0,1-2-306 0 0,15-35-2877 0 0,3-23 2745 0 0,-21 57 154 0 0,1 0 0 0 0,-1 0 0 0 0,-1-1 0 0 0,1 1 0 0 0,-1 0 1 0 0,-1-7-23 0 0,0-7 90 0 0,0 2 164 0 0,-1 0 0 0 0,-2-7-254 0 0,1 7 392 0 0,1 1-1 0 0,1-8-391 0 0,1 17 57 0 0,-1 1-1 0 0,-1 0 1 0 0,-1-8-57 0 0,-3-19 165 0 0,3 14-36 0 0,-1 0 0 0 0,-1 0 0 0 0,-1 0-129 0 0,-6-26 91 0 0,4 14-21 0 0,1 2-45 0 0,1 1-1 0 0,1-1 1 0 0,0-27-25 0 0,5 58-75 0 0,0-1 0 0 0,0 1-1 0 0,1 0 1 0 0,-1 0 0 0 0,0 0-1 0 0,0 0 1 0 0,1 0 0 0 0,-1 0-1 0 0,1 0 1 0 0,-1 0 0 0 0,1 0-1 0 0,0-1 76 0 0,3-2-1000 0 0</inkml:trace>
  <inkml:trace contextRef="#ctx0" brushRef="#br0" timeOffset="-82687.923">13210 220 3224 0 0,'-5'0'355'0'0,"4"0"279"0"0,1 0 125 0 0,0 0 29 0 0,0 0-66 0 0,0 0-291 0 0,0 0-130 0 0,0 0-279 0 0,0 0 0 0 0,0 1-1 0 0,0-1 1 0 0,0 0 0 0 0,0 0 0 0 0,0 1-1 0 0,0-1 1 0 0,0 0 0 0 0,1 1-1 0 0,-1-1 1 0 0,0 0 0 0 0,0 1-1 0 0,0-1 1 0 0,0 0 0 0 0,0 0-1 0 0,1 1 1 0 0,-1-1 0 0 0,0 0-1 0 0,0 0 1 0 0,0 1 0 0 0,1-1-1 0 0,-1 0 1 0 0,0 0 0 0 0,0 0-1 0 0,1 0 1 0 0,-1 1 0 0 0,0-1-22 0 0,26 10 1615 0 0,-2-1-662 0 0,-22-8-887 0 0,0 0 0 0 0,0-1 0 0 0,0 1 0 0 0,0-1 0 0 0,0 0 0 0 0,0 1 0 0 0,0-1 0 0 0,0 0 0 0 0,0 0 0 0 0,2-1-66 0 0,2 1 106 0 0,26 1 125 0 0,-1-2-1 0 0,1-2 0 0 0,2-1-230 0 0,-27 3-1 0 0,304-43 137 0 0,-262 39-93 0 0,-33 4-36 0 0,1-1 0 0 0,-1-1 0 0 0,3-1-7 0 0,-7 2 0 0 0,1 0 0 0 0,0 0 0 0 0,0 1 0 0 0,5 1 0 0 0,22-2 0 0 0,-36 2 22 0 0,0 0 1 0 0,0 0-1 0 0,0 0 0 0 0,-1 1 1 0 0,1-1-1 0 0,0 1 1 0 0,0 0-1 0 0,-1 0 1 0 0,1 1-1 0 0,0-1 1 0 0,-1 1-1 0 0,1-1 1 0 0,-1 1-1 0 0,0 0 0 0 0,0 1 1 0 0,1-1-1 0 0,-1 0 1 0 0,-1 1-1 0 0,1 0 1 0 0,0 0-1 0 0,0 0-22 0 0,7 10 172 0 0,0 0 0 0 0,-1 1-1 0 0,0 0 1 0 0,2 7-172 0 0,-2-5 130 0 0,-2-2-95 0 0,6 8 55 0 0,4 8 115 0 0,-10-16-109 0 0,27 53 222 0 0,-28-57-318 0 0,-1 0 0 0 0,0 1 0 0 0,-1 0 0 0 0,0 0 0 0 0,1 5 0 0 0,6 18 0 0 0,-6-24 0 0 0,-3-4 4 0 0,0-1 1 0 0,1 0 0 0 0,-1-1 0 0 0,1 1 0 0 0,0 0 0 0 0,0-1 0 0 0,1 1 0 0 0,0-1-5 0 0,22 30 217 0 0,-24-32-164 0 0,-2-2-53 0 0,0 0 1 0 0,0 0-1 0 0,1 0 1 0 0,-1 0-1 0 0,0 0 1 0 0,0 0-1 0 0,1 1 1 0 0,-1-1-1 0 0,0 0 0 0 0,0 0 1 0 0,0 0-1 0 0,1 1 1 0 0,-1-1-1 0 0,0 0 1 0 0,0 0-1 0 0,0 0 1 0 0,0 1-1 0 0,1-1 1 0 0,-1 0-1 0 0,0 0 1 0 0,0 1-1 0 0,0-1 0 0 0,0 0 1 0 0,0 1-1 0 0,0-1 1 0 0,0 0-1 0 0,0 0 1 0 0,0 1-1 0 0,0-1 1 0 0,0 0-1 0 0,0 0 1 0 0,0 1-1 0 0,0-1 1 0 0,0 0-1 0 0,0 1 0 0 0,0-1 1 0 0,0 0-1 0 0,0 0 1 0 0,0 1-1 0 0,0-1 1 0 0,-1 0-1 0 0,1 0 1 0 0,0 1-1 0 0,0-1 1 0 0,0 0-1 0 0,0 0 0 0 0,-1 1 0 0 0,-2 3 59 0 0,1-2 27 0 0,1 1 0 0 0,-1-1 1 0 0,0 0-1 0 0,-1 0 0 0 0,1 0 0 0 0,0 0 0 0 0,-1 0 1 0 0,1 0-1 0 0,-1-1 0 0 0,1 1 0 0 0,-1-1 1 0 0,-1 1-87 0 0,-14 10 608 0 0,7-7-418 0 0,-1-1 0 0 0,0 0 1 0 0,0 0-1 0 0,0-2 1 0 0,0 1-1 0 0,0-2 1 0 0,-13 1-191 0 0,-21 1 354 0 0,-1 1-1 0 0,-36 9-353 0 0,-17 3 141 0 0,38-9-75 0 0,-130 12 196 0 0,46-8-154 0 0,56-4 0 0 0,-1 4-44 0 0,4-1-54 0 0,77-9-10 0 0,-41 2 0 0 0,6-1 0 0 0,-20 7 0 0 0,34-8 0 0 0,20 2 0 0 0,8-3 0 0 0,1 1 0 0 0,-1 0 0 0 0,1-1 0 0 0,-1 0 0 0 0,1 1 0 0 0,-1-1 0 0 0,0 0 0 0 0,-2-1 0 0 0,2 2 0 0 0,2-1 0 0 0,0 1 0 0 0,0-1 0 0 0,0 0 0 0 0,0 0 0 0 0,0 0 0 0 0,0 0 0 0 0,0 0 0 0 0,0 0 0 0 0,0 0 0 0 0,-1 0 0 0 0,1-1 0 0 0,0 1 0 0 0,0 0 0 0 0,0 0 0 0 0,0-1 0 0 0,-22-4 64 0 0,22 5-59 0 0,0 0-1 0 0,0-1 1 0 0,0 1-1 0 0,-1 0 0 0 0,1-1 1 0 0,0 1-1 0 0,0-1 1 0 0,0 1-1 0 0,0-1 0 0 0,0 0 1 0 0,0 0-1 0 0,0 1 0 0 0,0-1 1 0 0,0 0-1 0 0,0 0-4 0 0,-2-1 12 0 0,3 1-8 0 0,-1 1 0 0 0,1 0 0 0 0,0 0 0 0 0,0-1 0 0 0,-1 1 0 0 0,1 0 0 0 0,0 0 0 0 0,0-1 0 0 0,-1 1 0 0 0,1 0 0 0 0,0-1 0 0 0,0 1 0 0 0,0 0 0 0 0,0-1 0 0 0,-1 1 0 0 0,1 0 0 0 0,0-1 0 0 0,0 1 1 0 0,0-1-1 0 0,0 1 0 0 0,0 0 0 0 0,0-1 0 0 0,0 1 0 0 0,0 0 0 0 0,0-1 0 0 0,0 1 0 0 0,0-1 0 0 0,0 1 0 0 0,0 0 0 0 0,1-1 0 0 0,-1 1 0 0 0,0 0 0 0 0,0-1-4 0 0,-2-4 21 0 0,2 5-18 0 0,0-1-1 0 0,0 1 1 0 0,-1 0-1 0 0,1-1 1 0 0,0 1-1 0 0,0-1 1 0 0,0 1-1 0 0,0 0 0 0 0,0-1 1 0 0,0 1-1 0 0,0 0 1 0 0,0-1-1 0 0,0 1 1 0 0,0-1-1 0 0,0 1 0 0 0,0 0 1 0 0,0-1-1 0 0,0 1 1 0 0,0 0-1 0 0,1-1 1 0 0,-1 1-1 0 0,0 0 1 0 0,0-1-1 0 0,0 1 0 0 0,1 0 1 0 0,-1-1-1 0 0,0 1 1 0 0,0 0-1 0 0,1-1 1 0 0,-1 1-1 0 0,0 0 0 0 0,0 0 1 0 0,1-1-1 0 0,-1 1 1 0 0,1 0-3 0 0,0-1 8 0 0,0-1 0 0 0,0 1 0 0 0,0 0 0 0 0,0-1 0 0 0,-1 1 0 0 0,1-1 0 0 0,0 1 0 0 0,0-1 0 0 0,-1 1 0 0 0,1-1 0 0 0,-1 1 0 0 0,0-1 0 0 0,1 0 0 0 0,-1 1 0 0 0,0-1 0 0 0,0 0-1 0 0,0 1 1 0 0,0-1 0 0 0,0 0 0 0 0,0 1-8 0 0,0-5 19 0 0,0 5-14 0 0,0 0 0 0 0,0-1 0 0 0,1 1 0 0 0,-1 0 0 0 0,0 0-1 0 0,1 0 1 0 0,-1 0 0 0 0,1 0 0 0 0,-1 0 0 0 0,1 0 0 0 0,0 0 0 0 0,-1 0-1 0 0,1 1 1 0 0,0-1 0 0 0,0 0 0 0 0,-1 0 0 0 0,1 0-5 0 0,0 0 0 0 0,1 0-1 0 0,-2 0 1 0 0,1 0 0 0 0,0 0 0 0 0,0 0 0 0 0,0 0-1 0 0,0 0 1 0 0,-1-1 0 0 0,1 1 0 0 0,-1 0 0 0 0,1-1-1 0 0,-1 1 1 0 0,8-56 54 0 0,-7 53-53 0 0,-1 0 1 0 0,0-1 0 0 0,0 1 0 0 0,0 0-1 0 0,0 0 1 0 0,-1-1 0 0 0,1 1-1 0 0,-1 0 1 0 0,-2-4-2 0 0,2 3 6 0 0,1 3-3 0 0,-1 1 0 0 0,1-1 0 0 0,0 1 0 0 0,0-1 0 0 0,0 1-1 0 0,0-1 1 0 0,0 1 0 0 0,1-1 0 0 0,-1 1 0 0 0,0-1 0 0 0,1 1 0 0 0,-1-1 0 0 0,1 1 0 0 0,-1-1-1 0 0,1 1 1 0 0,0 0 0 0 0,0-1 0 0 0,0 0-3 0 0,0 1 0 0 0,0-1 0 0 0,0 1 0 0 0,-1-1 0 0 0,1 1 1 0 0,0-1-1 0 0,-1 0 0 0 0,1 0 0 0 0,-1 1 0 0 0,0-1 0 0 0,1 0 0 0 0,-1 0 0 0 0,0 1 0 0 0,0-1 0 0 0,0 0 0 0 0,-3-19 0 0 0,1 15 13 0 0,1-1 1 0 0,0 1-1 0 0,1-1 1 0 0,0-4-14 0 0,1-9 5 0 0,-2 13 2 0 0,2-1 0 0 0,-1 1 0 0 0,1 0 0 0 0,0-1 0 0 0,0 1-1 0 0,1 0 1 0 0,0-1 0 0 0,0 1 0 0 0,1 0 0 0 0,1-2-7 0 0,-3 7 0 0 0,0 0 0 0 0,0 0 0 0 0,0 0 0 0 0,-1 0 0 0 0,1 0 0 0 0,-1 0 0 0 0,1 0 0 0 0,-1 0 0 0 0,0-1 0 0 0,0 0 0 0 0,0 1 0 0 0,0 0 0 0 0,1 1 0 0 0,-1-1 0 0 0,0 0 0 0 0,1 0 0 0 0,-1 0 0 0 0,1 1 0 0 0,-1-1 0 0 0,1 0 0 0 0,0 0 0 0 0,0 1 0 0 0,0-1 0 0 0,-1 1 0 0 0,1 0 0 0 0,-1 1 0 0 0,1-1 0 0 0,-1 0 0 0 0,0 0 0 0 0,0 0 0 0 0,1 1 0 0 0,-1-1 0 0 0,0 0 0 0 0,0 0 0 0 0,0 0 0 0 0,0 0 0 0 0,0 1 0 0 0,0-1 0 0 0,0 0 0 0 0,0 0 0 0 0,0 0 0 0 0,0 0 0 0 0,-1 1 0 0 0,1-1 0 0 0,0 0 0 0 0,0 0 0 0 0,-1 1 0 0 0,1-1 0 0 0,-1 0 0 0 0,1 0 0 0 0,-1 1 0 0 0,1-1 0 0 0,-1 0 0 0 0,-5-14 0 0 0,6 15 0 0 0,0-1 0 0 0,0 0 0 0 0,0 1 0 0 0,0-1 0 0 0,0 1 0 0 0,0-1 0 0 0,1 1 0 0 0,-1-1 0 0 0,0 1 0 0 0,0-1 0 0 0,1 1 0 0 0,-1-1 0 0 0,0 1 0 0 0,1 0 0 0 0,-1-1 0 0 0,0 1 0 0 0,1-1 0 0 0,-1 1 0 0 0,1 0 0 0 0,-1 0 0 0 0,0 0 0 0 0,0-1 0 0 0,0 1 0 0 0,1 0 0 0 0,-1 0 0 0 0,0 0 0 0 0,0 0 0 0 0,0 0 0 0 0,0-1 0 0 0,0 1 0 0 0,1 0 0 0 0,-1 0 0 0 0,0 0 0 0 0,0-1 0 0 0,0 1 0 0 0,0 0 0 0 0,0 0 0 0 0,0-1 0 0 0,0 1 0 0 0,0 0 0 0 0,0 0 0 0 0,0 0 0 0 0,0-1 0 0 0,0 1 0 0 0,0 0 0 0 0,0 0 0 0 0,0-1 0 0 0,0 1 0 0 0,0 0 0 0 0,0 0 0 0 0,0 0 0 0 0,0-1 0 0 0,0 1 0 0 0,0 0 0 0 0,0 0 1 0 0,-1 0-1 0 0,1-1 0 0 0,0 1 0 0 0,0 0 0 0 0,-1 0 0 0 0,1 0 1 0 0,0 0-1 0 0,-1-1 0 0 0,1 1 0 0 0,0 0 0 0 0,0 0 1 0 0,0 0-1 0 0,-1-1 0 0 0,1 1 0 0 0,0 0 0 0 0,0 0 0 0 0,0-1 1 0 0,0 1-1 0 0,-1 0 0 0 0,1-1 0 0 0,0 1 0 0 0,0 0 0 0 0,0 0 1 0 0,0-1-1 0 0,0 1 0 0 0,0 0 0 0 0,0-1 0 0 0,0 1 0 0 0,0 0 1 0 0,0-1-1 0 0,0 1 0 0 0,0 0 0 0 0,0-1 0 0 0,0 1 1 0 0,0 0-1 0 0,0-1 0 0 0,3 0-11 0 0,-1-1-1 0 0,0 1 1 0 0,1-1 0 0 0,-1 1 0 0 0,1 0 0 0 0,0 0-1 0 0,1 0 12 0 0,1-2-3 0 0,-2 3-5 0 0,0-1 1 0 0,-1 0 0 0 0,1 1-1 0 0,-1-1 1 0 0,1 1 0 0 0,0 0 0 0 0,-1-1-1 0 0,1 1 1 0 0,-1 1 0 0 0,1-1-1 0 0,0 0 8 0 0,32 0-63 0 0,78 2 2 0 0,-96-2 57 0 0,0 0-1 0 0,9-2 5 0 0,23-1-135 0 0,44 0-1229 0 0,-56 1 0 0 0</inkml:trace>
  <inkml:trace contextRef="#ctx0" brushRef="#br1" timeOffset="-76710.365">10286 416 3224 0 0,'0'0'143'0'0,"0"0"109"0"0,-13 0 3182 0 0,-13 5-1663 0 0,25-5-1347 0 0,1 0 0 0 0,-11-2 770 0 0,8 2-1119 0 0,0 0-44 0 0,2 0-29 0 0,0 0 1 0 0,-1 0-1 0 0,1 0 0 0 0,0 1 1 0 0,-1-1-1 0 0,1 0 1 0 0,0 1-1 0 0,0-1 1 0 0,0 1-1 0 0,-1-1 1 0 0,1 1-1 0 0,0-1 0 0 0,0 1 1 0 0,0 0-3 0 0,-7 3 12 0 0,3-1-4 0 0,-8 3 12 0 0,0-1 0 0 0,0 1 0 0 0,0-2-1 0 0,-1 0 1 0 0,-10 2-20 0 0,22-6-53 0 0,3 1-1 0 0,0 0 53 0 0,1 1 1 0 0,-1-1-1 0 0,1 1 0 0 0,0-1 0 0 0,-1 0 0 0 0,1 0 0 0 0,0 0 0 0 0,0 0 0 0 0,0 0 0 0 0,0 0 0 0 0,0 0 1 0 0,0-1 0 0 0,6 4 10 0 0,-6-4-1 0 0,0 1 0 0 0,0 0-1 0 0,0 0 1 0 0,0-1-1 0 0,0 1 1 0 0,0-1 0 0 0,0 0-1 0 0,0 1 1 0 0,1-1 0 0 0,-1 0-1 0 0,0 0 1 0 0,0-1-1 0 0,0 1 1 0 0,1 0-9 0 0,7-1 21 0 0,595-1 1317 0 0,-105 4-1092 0 0,-445 0-214 0 0,-19-1 80 0 0,10-1-112 0 0,32 0 76 0 0,-1 3 1 0 0,61 11-77 0 0,75 5 172 0 0,37-3-63 0 0,3 1-15 0 0,138-3-158 0 0,-300-16 64 0 0,-45 1 0 0 0,8 1 0 0 0,224 8 0 0 0,-170-9 0 0 0,-42 0 0 0 0,155 12 63 0 0,-214-11-54 0 0,153 3-9 0 0,-21-1 0 0 0,5 4 360 0 0,7-5-301 0 0,-78-2-94 0 0,18 4 35 0 0,87 3 53 0 0,-156-6-35 0 0,167 1-185 0 0,7 9 167 0 0,-144-8 33 0 0,31-2-33 0 0,-26-2 31 0 0,15 5-31 0 0,193 8 13 0 0,-145-10-56 0 0,-24 0-55 0 0,-61 1 100 0 0,4 0 49 0 0,26-3-51 0 0,-47 1 35 0 0,-1 1 0 0 0,1 0 0 0 0,12 3-35 0 0,-14-1-7 0 0,0-2-1 0 0,0 1 0 0 0,0-2 1 0 0,9-1 7 0 0,44-4-114 0 0,21 2 114 0 0,67 0 202 0 0,-85 3-271 0 0,81-1-142 0 0,-19-2 155 0 0,9 6 56 0 0,54-3 0 0 0,-118-2 0 0 0,-18 0 0 0 0,77 4 171 0 0,95-2 234 0 0,148 6-261 0 0,-168-4-41 0 0,-46-2-30 0 0,468-5-211 0 0,-561 2-28 0 0</inkml:trace>
  <inkml:trace contextRef="#ctx0" brushRef="#br0" timeOffset="-72608.521">19137 194 9648 0 0,'0'0'438'0'0,"0"0"-8"0"0,0 0-233 0 0,3 9 315 0 0,-9 114 1404 0 0,2-75-1286 0 0,2 0 1 0 0,2-1-1 0 0,4 11-630 0 0,-1-9 536 0 0,-2 21-536 0 0,0-20 345 0 0,3 14-345 0 0,6 77-196 0 0,-8-96 253 0 0,0 24 217 0 0,-3 0 0 0 0,-6 32-274 0 0,7-84 51 0 0,0-13-30 0 0,0 0 0 0 0,0-1 0 0 0,0 1 0 0 0,0 0 0 0 0,-1-1 0 0 0,0 1 0 0 0,1 0 0 0 0,-1-1 0 0 0,-2 3-21 0 0,3-5 53 0 0,0-1-55 0 0,0-6-687 0 0,0-4 253 0 0</inkml:trace>
  <inkml:trace contextRef="#ctx0" brushRef="#br0" timeOffset="-71415.71">19069 202 2760 0 0,'35'-5'129'0'0,"-14"2"1141"0"0,0 0 0 0 0,1 2 1 0 0,20 0-1271 0 0,-6 2 687 0 0,0-2 1 0 0,-1-1 0 0 0,9-3-688 0 0,27-2 539 0 0,205-19 488 0 0,-130 11-759 0 0,186-16 447 0 0,-172 20-398 0 0,200-12-24 0 0,-206 12-229 0 0,67-1 182 0 0,-24 2-342 0 0,37-3 96 0 0,-149 15 0 0 0,-74-1-4 0 0,-8 0 41 0 0,1 0 0 0 0,-1-1 0 0 0,0 0 0 0 0,0 1 0 0 0,0-1 0 0 0,4-1-37 0 0,-7 1 24 0 0,0 0 0 0 0,0 0-1 0 0,0 0 1 0 0,1 0 0 0 0,-1 0 0 0 0,0 0-1 0 0,0 0 1 0 0,0 0 0 0 0,1 0 0 0 0,-1 0-1 0 0,0 0 1 0 0,0 0 0 0 0,0 0-1 0 0,1 0 1 0 0,-1 0 0 0 0,0 0 0 0 0,0 0-1 0 0,0 0 1 0 0,1 0 0 0 0,-1 0 0 0 0,0 0-1 0 0,0 0 1 0 0,0 0 0 0 0,1 0-1 0 0,-1 1 1 0 0,0-1 0 0 0,0 0 0 0 0,0 0-1 0 0,0 0 1 0 0,1 0 0 0 0,-1 0 0 0 0,0 1-1 0 0,0-1 1 0 0,0 0 0 0 0,0 0-1 0 0,0 0 1 0 0,0 0 0 0 0,0 1 0 0 0,1-1-1 0 0,-1 0 1 0 0,0 0 0 0 0,0 0 0 0 0,0 1-1 0 0,0-1 1 0 0,0 0 0 0 0,0 0-1 0 0,0 1 1 0 0,0-1-24 0 0,0 1 33 0 0,0 0-1 0 0,1 1 1 0 0,-1-1-1 0 0,0 0 1 0 0,1 0-1 0 0,-1 0 1 0 0,1 0-1 0 0,0 1 1 0 0,-1-1-1 0 0,1 0 1 0 0,0 0-1 0 0,0 0 1 0 0,0 0-33 0 0,-1 0 32 0 0,1 1-1 0 0,-1 0 1 0 0,0-1 0 0 0,1 1 0 0 0,-1 0 0 0 0,0-1 0 0 0,0 1 0 0 0,0 0 0 0 0,0-1 0 0 0,0 1 0 0 0,0-1 0 0 0,-1 1 0 0 0,1 0 0 0 0,-1-1-1 0 0,1 1 1 0 0,-1-1 0 0 0,1 1 0 0 0,-2 1-32 0 0,1 0 28 0 0,0 0 1 0 0,1 0-1 0 0,-1 0 0 0 0,1 0 0 0 0,-1 0 1 0 0,1 0-1 0 0,0 0 0 0 0,0 1 0 0 0,1-1 1 0 0,-1 0-1 0 0,1 1-28 0 0,7 35 255 0 0,-4-20 4 0 0,-1 0 0 0 0,-1 0 0 0 0,0 15-259 0 0,0 6 63 0 0,-1-29-63 0 0,-1 0 0 0 0,-1 1 0 0 0,-2 8 0 0 0,0 23 0 0 0,-4 98 0 0 0,2 6 173 0 0,0-72 64 0 0,6 66-237 0 0,3-66 64 0 0,-3-63-49 0 0,0 1-1 0 0,1-1 1 0 0,1 0-1 0 0,0 3-14 0 0,5 24 49 0 0,-4-16 6 0 0,1 0 0 0 0,7 17-55 0 0,2 9 82 0 0,4 11-68 0 0,-10-36 53 0 0,-1 0 1 0 0,-1 4-68 0 0,-4-17 45 0 0,0-7-31 0 0,-2 1 0 0 0,1-1-1 0 0,0 1 1 0 0,-1-1 0 0 0,0 1 0 0 0,0 4-14 0 0,0-9 4 0 0,0 1 0 0 0,0-1 0 0 0,0 1 1 0 0,0-1-1 0 0,0 1 0 0 0,0-1 0 0 0,0 1 0 0 0,0-1 0 0 0,0 0 0 0 0,-1 1 0 0 0,1-1 0 0 0,0 1 1 0 0,0-1-1 0 0,0 1 0 0 0,-1-1 0 0 0,1 0 0 0 0,0 1 0 0 0,-1-1 0 0 0,1 1 0 0 0,0-1 0 0 0,-1 0 0 0 0,1 1 1 0 0,0-1-1 0 0,-1 0 0 0 0,1 0 0 0 0,0 1 0 0 0,-1-1 0 0 0,1 0 0 0 0,-1 0 0 0 0,1 1-4 0 0,-2-1 21 0 0,-1 3 16 0 0,-2 0 1 0 0,1 0-1 0 0,0 0 0 0 0,0 0 0 0 0,-1-1 0 0 0,1 0 1 0 0,-1 0-1 0 0,0 0 0 0 0,0-1 0 0 0,0 1 1 0 0,0-1-1 0 0,0 0 0 0 0,-3 0-37 0 0,-10-1 92 0 0,1 1 0 0 0,0-2 0 0 0,-8-1-92 0 0,-24-1 75 0 0,-325-12 92 0 0,155 3-76 0 0,-67-3-37 0 0,71 3-44 0 0,-120-3 54 0 0,-26-5-64 0 0,255 13 0 0 0,-147-16 0 0 0,230 18 1 0 0,17 4-4 0 0,0-1 0 0 0,1 1 1 0 0,-1 0-1 0 0,0 0 0 0 0,0 1 0 0 0,-3 0 3 0 0,7 0-80 0 0,2 0-1210 0 0,0 0-4779 0 0</inkml:trace>
  <inkml:trace contextRef="#ctx0" brushRef="#br0" timeOffset="-70022.071">19559 303 1840 0 0,'0'0'83'0'0,"0"0"325"0"0,0 0 1325 0 0,0 0 581 0 0,0 0 112 0 0,2 1 405 0 0,5 8-2536 0 0,-4-4-110 0 0,1 0-1 0 0,-1 0 1 0 0,0 1-1 0 0,-1-1 0 0 0,1 0 1 0 0,-1 1-1 0 0,1 4-184 0 0,8 18 684 0 0,20 25-44 0 0,-24-41-405 0 0,0 1 0 0 0,-1 0 1 0 0,1 5-236 0 0,-2-7 109 0 0,0 6 84 0 0,-5-15-163 0 0,1 1 0 0 0,0 0 0 0 0,-1-1 0 0 0,1 1 0 0 0,0 0 0 0 0,1-1 0 0 0,-1 0 0 0 0,0 1 0 0 0,1-1 0 0 0,-1 1 0 0 0,1-1 0 0 0,0 0 1 0 0,0 0-31 0 0,-2-1 64 0 0,0-1 0 0 0,0 0 5 0 0,0 0 22 0 0,0 0 5 0 0,0 0 0 0 0,0 0-1 0 0,0 0 3 0 0,-3-1-67 0 0,-1 0 1 0 0,1 1-1 0 0,0-1 0 0 0,-1-1 1 0 0,1 1-1 0 0,0 0 1 0 0,0-1-1 0 0,0 0 1 0 0,0 0-1 0 0,-1 0-31 0 0,-12-7 70 0 0,4 4-43 0 0,1 0 1 0 0,-1 1-1 0 0,0 1 0 0 0,0-1 1 0 0,0 2-1 0 0,-1 0 1 0 0,1 0-1 0 0,0 2 0 0 0,-12-1-27 0 0,19 2 74 0 0,0 0 0 0 0,0 1 0 0 0,1-1 0 0 0,-1 1 0 0 0,0 0 0 0 0,0 0 0 0 0,1 1 0 0 0,-1-1-1 0 0,1 1 1 0 0,0 0 0 0 0,0 0 0 0 0,0 1 0 0 0,0-1 0 0 0,1 1 0 0 0,-1 0 0 0 0,1 0-1 0 0,-2 2-73 0 0,4-4 20 0 0,1 0 0 0 0,-1 0 0 0 0,0 0 0 0 0,1 1 0 0 0,-1-1 0 0 0,1 0 0 0 0,0 0 0 0 0,-1 1-1 0 0,1-1 1 0 0,0 0 0 0 0,1 0 0 0 0,-1 1 0 0 0,0-1 0 0 0,1 0 0 0 0,-1 0 0 0 0,1 0 0 0 0,-1 1-1 0 0,1-1 1 0 0,0 0 0 0 0,0 0 0 0 0,0 0 0 0 0,0 0 0 0 0,1 0 0 0 0,0 0-20 0 0,0 1 22 0 0,0-1 0 0 0,0 1 0 0 0,1-1 0 0 0,-1 0 0 0 0,1 0 0 0 0,-1 0 0 0 0,1 0 0 0 0,0-1 0 0 0,-1 1 0 0 0,1-1 0 0 0,0 0 0 0 0,0 1 0 0 0,0-1 0 0 0,0-1 0 0 0,1 1 0 0 0,-1 0 0 0 0,1-1-22 0 0,10 2 113 0 0,0 0-1 0 0,1-2 1 0 0,4 0-113 0 0,-10 0 57 0 0,8 0-4 0 0,0 0 0 0 0,0-2-1 0 0,0 0 1 0 0,-1 0 0 0 0,1-2 0 0 0,-1 0-1 0 0,11-4-52 0 0,-11 1 59 0 0,0 0 0 0 0,0-1-1 0 0,0-1-58 0 0,-6 3-9 0 0,-4 3 18 0 0,1-1 1 0 0,-1-1-1 0 0,1 1 0 0 0,-1-1 1 0 0,-1 0-1 0 0,1 0 0 0 0,-1-1 1 0 0,0 0-1 0 0,5-6-9 0 0,5-9 56 0 0,-9 12-32 0 0,0-1 0 0 0,0 1 0 0 0,2-5-24 0 0,-1-1 63 0 0,-5 13-65 0 0,-1 0 0 0 0,0 0 1 0 0,1 0-1 0 0,-1 0 0 0 0,0 0 0 0 0,0-1 0 0 0,-1 1 0 0 0,1 0 0 0 0,0-1 0 0 0,-1 1 1 0 0,1 0-1 0 0,-1-1 0 0 0,0 1 0 0 0,0-1 0 0 0,0 1 0 0 0,0 0 0 0 0,0-1 0 0 0,-1 0 2 0 0,-3-33-10 0 0,3 33-14 0 0,1 2 23 0 0,0 0 0 0 0,0 0 0 0 0,0 0 0 0 0,-1 0 0 0 0,1 0 0 0 0,0-1 0 0 0,-1 1 0 0 0,1 0 0 0 0,-1 0 0 0 0,0 0 0 0 0,1 0 0 0 0,-1 0 0 0 0,0 0 0 0 0,1 1 1 0 0,-1-1-1 0 0,0 0 0 0 0,0 0 0 0 0,0 0 0 0 0,0 1 0 0 0,1-1 0 0 0,-1 0 0 0 0,0 1 0 0 0,-1-1 0 0 0,1 1 0 0 0,0-1 0 0 0,0 1 0 0 0,0 0 0 0 0,0-1 0 0 0,0 1 0 0 0,0 0 0 0 0,-1 0 1 0 0,-3-2 3 0 0,-17 0-80 0 0,20 2 34 0 0,0 2 37 0 0,-1 0 0 0 0,1-1 0 0 0,0 1 0 0 0,0 0-1 0 0,0 0 1 0 0,0 1 0 0 0,0-1 0 0 0,1 0 0 0 0,-1 1 0 0 0,1-1 0 0 0,-1 1 0 0 0,1-1-1 0 0,-1 2 7 0 0,-1 3 5 0 0,-1-1-5 0 0,1 0 0 0 0,0 1 0 0 0,0-1 0 0 0,1 1 0 0 0,0 0 0 0 0,0 0 0 0 0,0-1 0 0 0,1 1 0 0 0,0 0 0 0 0,1 0 0 0 0,-1 1 0 0 0,1-1 0 0 0,1 0 0 0 0,-1 0 0 0 0,1 0 0 0 0,0 0 0 0 0,1 0 0 0 0,1 3 0 0 0,-1-3 0 0 0,-2-5 0 0 0,1 0 0 0 0,-1 0 0 0 0,1 0 0 0 0,0 0 0 0 0,-1 0 0 0 0,1 0 0 0 0,0 0 0 0 0,0 0 0 0 0,0 0 0 0 0,1 0 0 0 0,-1 0 0 0 0,0-1 0 0 0,1 1 0 0 0,-1 0 0 0 0,1-1 0 0 0,0 1 0 0 0,-1-1 0 0 0,1 0 0 0 0,0 0 0 0 0,19 13 0 0 0,-18-11 0 0 0,1 0 0 0 0,0 0 0 0 0,1-1 0 0 0,-1 1 0 0 0,0-1 0 0 0,1 0 0 0 0,2 0 12 0 0,-1 0-1 0 0,1-1 1 0 0,-1 0-1 0 0,1-1 0 0 0,-1 1 1 0 0,1-1-1 0 0,0 0 1 0 0,-1-1-1 0 0,1 1 0 0 0,5-3-11 0 0,3 0-43 0 0,-1 0-1 0 0,0-2 1 0 0,0 0-1 0 0,7-3 44 0 0,-16 4-407 0 0,1 1 0 0 0,-1-1 0 0 0,0 0 0 0 0,0-1 0 0 0,0 1-1 0 0,0-1 1 0 0,-1 0 0 0 0,0 0 0 0 0,0 0 0 0 0,0-1 0 0 0,-1 1-1 0 0,1-1 1 0 0,-1-1 407 0 0,6-8-1518 0 0</inkml:trace>
  <inkml:trace contextRef="#ctx0" brushRef="#br0" timeOffset="-69698.317">20099 252 5984 0 0,'0'0'273'0'0,"-1"0"-5"0"0,-1-2 24 0 0,2 2 735 0 0,0 0 337 0 0,0 0 68 0 0,-3 8 578 0 0,2-3-1752 0 0,1 0 0 0 0,0 0 0 0 0,0 1 0 0 0,0-1 0 0 0,1 0 0 0 0,0 0 0 0 0,0 0 0 0 0,0 0 0 0 0,1 0 0 0 0,0 2-258 0 0,6 23 882 0 0,-6-17-635 0 0,1 0 1 0 0,0-1 0 0 0,3 5-248 0 0,-2-5 65 0 0,0 0 1 0 0,-1 1-1 0 0,0 3-65 0 0,-2-13 19 0 0,0-1 0 0 0,-1 1 0 0 0,1-1 0 0 0,0 0-1 0 0,0 1 1 0 0,0-1 0 0 0,0 0 0 0 0,2 2-19 0 0,-2-2 79 0 0,0 0 0 0 0,0 0 0 0 0,0 0 0 0 0,0 0 0 0 0,0 0 0 0 0,0 0 0 0 0,-1 0 0 0 0,1 1-79 0 0,3 7 668 0 0,-3-8-575 0 0,0-1 0 0 0,0 0 0 0 0,0 1 1 0 0,0-1-1 0 0,-1 1 0 0 0,1-1 0 0 0,0 1 1 0 0,-1-1-1 0 0,1 1 0 0 0,-1 0 0 0 0,0-1 1 0 0,1 1-94 0 0,-1-1-208 0 0,0-1-1199 0 0,0 0-511 0 0</inkml:trace>
  <inkml:trace contextRef="#ctx0" brushRef="#br0" timeOffset="-69408.444">20070 447 6448 0 0,'0'0'498'0'0,"2"0"-327"0"0,9-2 704 0 0,0 1-1 0 0,-1-2 1 0 0,11-2-875 0 0,-12 2 104 0 0,29-5 1526 0 0,14-1-1630 0 0,32-7 829 0 0,-46 9-667 0 0,-28 6-117 0 0,1-1 0 0 0,-1-1 0 0 0,0 1 0 0 0,0-1 1 0 0,3-2-46 0 0,-1-1 120 0 0,0 0 0 0 0,9-6-120 0 0,-19 11 23 0 0,0 0 1 0 0,0 0-1 0 0,0 0 1 0 0,-1-1-1 0 0,1 1 0 0 0,0-1 1 0 0,0 1-1 0 0,-1-1 0 0 0,0 0 1 0 0,1 1-1 0 0,-1-1 0 0 0,0 0 1 0 0,1 0-1 0 0,-1 0 0 0 0,0 0 1 0 0,-1 0-1 0 0,1 0 0 0 0,0-1 1 0 0,0-1-24 0 0,-1 4 39 0 0,-1-1 0 0 0,1 0 0 0 0,-1 1 0 0 0,1-1-1 0 0,-1 0 1 0 0,1 1 0 0 0,-1-1 0 0 0,1 1 0 0 0,-1-1 0 0 0,1 1 0 0 0,-1-1 0 0 0,0 1 0 0 0,1-1 0 0 0,-1 1 0 0 0,0 0 0 0 0,1-1 0 0 0,-1 1 0 0 0,0 0 0 0 0,0 0 0 0 0,1-1 0 0 0,-1 1 0 0 0,0 0-39 0 0,-16-4 411 0 0,10 4-318 0 0,-1-1 1 0 0,1 2-1 0 0,0-1 1 0 0,-1 1-1 0 0,1 0 1 0 0,0 0-1 0 0,0 1 1 0 0,0 0-1 0 0,0 1 1 0 0,0-1-1 0 0,0 1 1 0 0,1 0-1 0 0,-1 1 1 0 0,-1 1-94 0 0,-7 3 291 0 0,-11 9 360 0 0,21-13-509 0 0,1 0 0 0 0,0 0 0 0 0,0 1 0 0 0,0-1-1 0 0,1 1 1 0 0,-1 0-142 0 0,3-3 29 0 0,0 0 1 0 0,0 0-1 0 0,0 0 0 0 0,0 1 1 0 0,0-1-1 0 0,0 0 0 0 0,1 1 1 0 0,-1-1-1 0 0,1 0 0 0 0,-1 1 1 0 0,1-1-1 0 0,0 1 0 0 0,0-1 1 0 0,0 0-1 0 0,0 1 0 0 0,1 1-29 0 0,0 1 15 0 0,0 0 0 0 0,1-1-1 0 0,0 1 1 0 0,-1-1-1 0 0,2 1 1 0 0,-1-1 0 0 0,0 0-1 0 0,1 1 1 0 0,0-1-1 0 0,0-1 1 0 0,0 1 0 0 0,0 0-1 0 0,1-1 1 0 0,-1 0-1 0 0,1 1 1 0 0,0-2 0 0 0,0 1-1 0 0,0 0 1 0 0,2 0-15 0 0,3 2 6 0 0,0 0 1 0 0,0-1-1 0 0,1-1 1 0 0,0 1-1 0 0,-1-1 1 0 0,1-1-1 0 0,2 1-6 0 0,-3-2-516 0 0,-1-1-1 0 0,0 1 1 0 0,0-2-1 0 0,1 1 1 0 0,-1-1 0 0 0,1 0 516 0 0,19-4-1496 0 0,-5 0-8 0 0</inkml:trace>
  <inkml:trace contextRef="#ctx0" brushRef="#br0" timeOffset="-69123.024">20707 402 6912 0 0,'0'0'528'0'0,"-7"-2"-320"0"0,3 1 274 0 0,0 0 0 0 0,0 0 1 0 0,0 1-1 0 0,0 0 0 0 0,0 0 0 0 0,0 0 1 0 0,-1 0-1 0 0,1 0 0 0 0,0 1 0 0 0,0 0 1 0 0,0 0-1 0 0,0 0 0 0 0,0 0 0 0 0,0 1 1 0 0,1-1-1 0 0,-1 1 0 0 0,-2 1-482 0 0,-3 3 1044 0 0,7-5-912 0 0,1-1 0 0 0,0 1 0 0 0,-1 0 0 0 0,1 0 0 0 0,0 0 0 0 0,0-1 0 0 0,0 1 0 0 0,0 0 0 0 0,-1 0 0 0 0,1 1 0 0 0,1-1 0 0 0,-1 0 0 0 0,0 0 0 0 0,0 0 0 0 0,0 1 0 0 0,1-1 0 0 0,-1 1-132 0 0,-4 11-617 0 0,4-11 602 0 0,0-1 0 0 0,0 1 0 0 0,1 0 0 0 0,-1-1 0 0 0,1 1 0 0 0,-1 0 0 0 0,1 0 0 0 0,0-1 0 0 0,0 1 0 0 0,-1 0 0 0 0,1 0-1 0 0,1-1 1 0 0,-1 1 0 0 0,0 0 0 0 0,0 1 15 0 0,4 22 194 0 0,-4-24-186 0 0,0 1 1 0 0,0-1-1 0 0,0 1 1 0 0,1 0 0 0 0,-1-1-1 0 0,0 1 1 0 0,1-1-1 0 0,-1 1 1 0 0,1-1 0 0 0,-1 1-1 0 0,1-1 1 0 0,0 0-1 0 0,-1 1 1 0 0,1-1-1 0 0,0 0 1 0 0,0 1 0 0 0,0-1-1 0 0,0 0 1 0 0,0 0-1 0 0,1 0 1 0 0,-1 0-1 0 0,0 0 1 0 0,0 0 0 0 0,1 0-1 0 0,-1 0 1 0 0,0 0-1 0 0,1-1 1 0 0,1 1-9 0 0,5 4 21 0 0,-1-1 9 0 0,1 1-1 0 0,0-1 0 0 0,1-1 1 0 0,-1 0-1 0 0,1 0 0 0 0,-1 0 0 0 0,8 0-29 0 0,6 2 32 0 0,-17-4 44 0 0,1 0 0 0 0,-1 0 0 0 0,0 0 0 0 0,1-1 0 0 0,-1 0 0 0 0,1 0 0 0 0,-1 0 0 0 0,0 0 0 0 0,1-1 0 0 0,2-1-76 0 0,-1 1-148 0 0,38-13-56 0 0,-16 1-5529 0 0,-16 5-149 0 0</inkml:trace>
  <inkml:trace contextRef="#ctx0" brushRef="#br0" timeOffset="-68894.86">20972 236 12840 0 0,'0'0'289'0'0,"-10"6"708"0"0,7-2-935 0 0,1 0 0 0 0,-1 0 0 0 0,1 0 0 0 0,0 0 0 0 0,0 1 1 0 0,1-1-1 0 0,-1 1 0 0 0,1-1 0 0 0,0 1 0 0 0,0-1 0 0 0,0 1 0 0 0,1 0 0 0 0,0 4-62 0 0,-2 26 1289 0 0,1-24-466 0 0,0 1-1 0 0,1-1 0 0 0,1 8-822 0 0,-2 3 616 0 0,1-20-688 0 0,-1 1-1 0 0,1 0 1 0 0,0 0 0 0 0,0 0-1 0 0,0 0 1 0 0,0 0 0 0 0,1 0-1 0 0,-1 0 1 0 0,1 0 72 0 0,21 68-243 0 0,-20-55 357 0 0,2 4 46 0 0,-4-19-178 0 0,0-1 0 0 0,1 0 0 0 0,-1 1 0 0 0,0-1 0 0 0,0 1 0 0 0,0-1 0 0 0,0 0 0 0 0,1 1 0 0 0,-1-1 0 0 0,0 1 0 0 0,0-1 0 0 0,0 0 0 0 0,0 1 0 0 0,0-1 1 0 0,0 1-1 0 0,0-1 0 0 0,0 1 0 0 0,0-1 0 0 0,0 0 0 0 0,-1 1 0 0 0,1-1 0 0 0,0 1 0 0 0,0-1 0 0 0,0 0 0 0 0,0 1 0 0 0,-1-1 0 0 0,1 0 0 0 0,0 1 0 0 0,0-1 0 0 0,-1 0 0 0 0,1 1 0 0 0,0-1 0 0 0,0 0 1 0 0,-1 1-1 0 0,1-1 0 0 0,0 0 0 0 0,-1 0 0 0 0,1 0 0 0 0,-1 1 18 0 0,-4 1-6401 0 0</inkml:trace>
  <inkml:trace contextRef="#ctx0" brushRef="#br0" timeOffset="-68354.372">20876 382 6992 0 0,'2'-1'157'0'0,"14"-6"45"0"0,0 1-1 0 0,1 1 0 0 0,0 0 1 0 0,1 1-202 0 0,-1-1 422 0 0,16-3 450 0 0,1 1-1 0 0,0 2 1 0 0,1 1 0 0 0,30 1-872 0 0,-28 2 1432 0 0,17-3-1432 0 0,-46 3-18 0 0,6-1 1366 0 0,-12 4-692 0 0,-8 3-458 0 0,-49 30 851 0 0,36-23 128 0 0,0 0 0 0 0,-4 4-1177 0 0,14-9 165 0 0,1-1 0 0 0,-1 0-1 0 0,0-1 1 0 0,-8 4-165 0 0,15-9 81 0 0,2 0-1 0 0,0 2-13 0 0,-3 10-5 0 0,7-7-32 0 0,1-1 51 0 0,-3-4-193 0 0,0 1 0 0 0,0 0 0 0 0,0 0 0 0 0,0-1 0 0 0,0 1-1 0 0,1-1 1 0 0,-1 0 0 0 0,0 0 0 0 0,0 0 0 0 0,0 0 0 0 0,0 0-1 0 0,0 0 1 0 0,1 0 0 0 0,-1-1 0 0 0,0 1 0 0 0,0-1 112 0 0,11 0 94 0 0,-9 0-62 0 0,0 0 0 0 0,0 1-1 0 0,0-1 1 0 0,0 0-1 0 0,0-1 1 0 0,-1 1-1 0 0,1-1 1 0 0,0 0-1 0 0,-1 0 1 0 0,1 0-1 0 0,-1 0 1 0 0,0 0 0 0 0,1-1-32 0 0,20-12 169 0 0,41-24-105 0 0,-63 38-64 0 0,-1 0 0 0 0,1 1 0 0 0,-1-1 0 0 0,0 0 0 0 0,1 0 0 0 0,0 1 0 0 0,-1-1 0 0 0,1 0 0 0 0,-1 1 0 0 0,1 0 0 0 0,0-1 0 0 0,-1 1 0 0 0,1 0 0 0 0,0 0 0 0 0,0 0 0 0 0,3 0 0 0 0,5 0 0 0 0,-1 3 0 0 0,0 0 0 0 0,0 3-18 0 0,-7-3-8 0 0,0 1 0 0 0,0-1 0 0 0,0 1 0 0 0,-1-1 0 0 0,0 1 1 0 0,1 0-1 0 0,-1 0 0 0 0,-1 0 0 0 0,1 0 0 0 0,0 1 26 0 0,1 42 2 0 0,-2-41-7 0 0,0 0 5 0 0,0-1 0 0 0,-1 1 0 0 0,1-1 0 0 0,-1 1 0 0 0,0-1 0 0 0,0 0 0 0 0,-1 3 0 0 0,1-7 3 0 0,1 0 0 0 0,-1-1 0 0 0,1 1 0 0 0,0 0 0 0 0,-1 0-1 0 0,0 0 1 0 0,1-1 0 0 0,-1 1 0 0 0,1 0 0 0 0,-1 0-1 0 0,0-1 1 0 0,0 1 0 0 0,1-1 0 0 0,-1 1 0 0 0,0-1-1 0 0,0 1 1 0 0,0 0-3 0 0,1-1 13 0 0,-1 0 0 0 0,1 0-1 0 0,-1 0 1 0 0,1 0 0 0 0,0 0-1 0 0,-1 0 1 0 0,1 0 0 0 0,0 0-1 0 0,-1-1 1 0 0,1 1 0 0 0,-1 0-1 0 0,1 0 1 0 0,0 0 0 0 0,-1 0-1 0 0,1-1 1 0 0,0 1 0 0 0,-1 0-1 0 0,1 0 1 0 0,0 0 0 0 0,-1-1-1 0 0,1 1 1 0 0,0 0 0 0 0,0-1-1 0 0,-1 1 1 0 0,1 0 0 0 0,0-1-13 0 0,-1 0 57 0 0,0 0 0 0 0,0-1 0 0 0,0 1 0 0 0,1-1 0 0 0,-1 1 1 0 0,0-1-1 0 0,1 0 0 0 0,0 1 0 0 0,-1-1 0 0 0,1 1 0 0 0,0-1 0 0 0,0 0 0 0 0,0-1-57 0 0,3-10-11 0 0,0-1-1 0 0,2 1 0 0 0,-1 0 0 0 0,2 0 0 0 0,0 0 0 0 0,0 0 1 0 0,1 1-1 0 0,1 1 0 0 0,0-1 0 0 0,0 1 0 0 0,1 0 0 0 0,1 1 0 0 0,0 0 1 0 0,0 1-1 0 0,1 0 0 0 0,0 0 0 0 0,1 1 12 0 0,2-2-888 0 0,1-1 1 0 0,11-12 887 0 0,-21 19-153 0 0,22-18-846 0 0</inkml:trace>
  <inkml:trace contextRef="#ctx0" brushRef="#br0" timeOffset="-58685.405">883 2052 7656 0 0,'0'0'349'0'0,"0"0"-2"0"0,0 0-201 0 0,0 0-10 0 0,0 0 22 0 0,0 0 2 0 0,16 4 384 0 0,-14-1-436 0 0,0 0 0 0 0,1 0 0 0 0,-1 0 0 0 0,-1 1 1 0 0,1-1-1 0 0,0 1 0 0 0,-1-1 0 0 0,1 1 0 0 0,-1-1 1 0 0,0 1-1 0 0,0 1-108 0 0,3 10 306 0 0,4 9 232 0 0,-2 1-1 0 0,-1 0 1 0 0,2 17-538 0 0,-7-42 4 0 0,3 21 278 0 0,-1-13-102 0 0,0 1-1 0 0,-1 0 1 0 0,0 0-1 0 0,-1-1 1 0 0,0 6-180 0 0,-1-1 183 0 0,2 0 0 0 0,-1 0-1 0 0,2 0 1 0 0,0 0 0 0 0,0 0 0 0 0,3 5-183 0 0,-2-3 286 0 0,0 1 1 0 0,0 0-1 0 0,-2 0 1 0 0,0 0-287 0 0,-1-11 72 0 0,1-1 0 0 0,-1 1 0 0 0,1 0 0 0 0,0-1 0 0 0,0 1 0 0 0,0 1-72 0 0,0-4 86 0 0,-1-2-5 0 0,0 0-1 0 0,0 0 0 0 0,0 0 6 0 0,0 0 22 0 0,0 0 10 0 0,15-14 276 0 0,-12 9-333 0 0,-1 0 0 0 0,1 0 1 0 0,-1 0-1 0 0,0-1 0 0 0,0 1 0 0 0,-1-1 0 0 0,1 1 1 0 0,-1-1-1 0 0,0 0-61 0 0,0-1 11 0 0,0 1-1 0 0,1-1 1 0 0,0 1-1 0 0,0 0 1 0 0,0 0-1 0 0,1-1-10 0 0,1 0 0 0 0,-1 2 0 0 0,0 0 0 0 0,0-1 0 0 0,-1 1 0 0 0,0 0 0 0 0,0-1 0 0 0,0 0 0 0 0,0-3 0 0 0,0 4 0 0 0,-1 0 0 0 0,1 0 0 0 0,0 0 0 0 0,1 0 0 0 0,-1 1 0 0 0,3-4 0 0 0,8-15 0 0 0,-13 21 4 0 0,1 0 0 0 0,0 0 0 0 0,1 0 0 0 0,-1 1 0 0 0,0-1 0 0 0,1 0 0 0 0,-1 0 0 0 0,1 1 0 0 0,-1-1 0 0 0,1 1 0 0 0,0-1 0 0 0,-1 1 0 0 0,1 0 0 0 0,1-1-4 0 0,5-4 20 0 0,-7 6-33 0 0,-1-1-1 0 0,1 1 0 0 0,0-1 0 0 0,0 1 0 0 0,0-1 0 0 0,0 1 0 0 0,0-1 0 0 0,0 1 1 0 0,0 0-1 0 0,0 0 0 0 0,0-1 0 0 0,0 1 0 0 0,0 0 0 0 0,0 0 0 0 0,0 0 0 0 0,0 0 1 0 0,0 0-1 0 0,0 0 0 0 0,0 1 0 0 0,0-1 0 0 0,0 0 0 0 0,0 1 14 0 0,2-1-10 0 0,-1 1-1 0 0,0 1 1 0 0,0-1 0 0 0,1 0-1 0 0,-1 0 1 0 0,0 1 0 0 0,0 0-1 0 0,-1-1 1 0 0,3 3 10 0 0,-1-1-13 0 0,1 1-1 0 0,-1 0 1 0 0,0 0-1 0 0,0 1 1 0 0,-1-1 0 0 0,1 1-1 0 0,-1-1 1 0 0,0 1 0 0 0,1 3 13 0 0,4 16 3 0 0,-4-14 100 0 0,0 0 1 0 0,-1-1-1 0 0,1 8-103 0 0,-2-4 110 0 0,0 0-1 0 0,0 0 1 0 0,-2 0 0 0 0,0 7-110 0 0,0-11 46 0 0,0 0 1 0 0,0 1 0 0 0,2 3-47 0 0,-1-11 19 0 0,0 1 0 0 0,0-1 0 0 0,0 0 1 0 0,0 0-1 0 0,1 0 0 0 0,-1 0 0 0 0,1 0 1 0 0,0 0-1 0 0,-1 0 0 0 0,1 0 0 0 0,0 0 0 0 0,0 0 1 0 0,0-1-1 0 0,1 1 0 0 0,-1 0 0 0 0,0-1 0 0 0,1 1-19 0 0,-1-1-12 0 0,0-1 0 0 0,1 1-1 0 0,-1-1 1 0 0,0 0 0 0 0,0 0-1 0 0,1 1 1 0 0,-1-1-1 0 0,0 0 1 0 0,1 0 0 0 0,-1 0-1 0 0,0-1 1 0 0,0 1 0 0 0,1 0-1 0 0,-1 0 1 0 0,0-1-1 0 0,0 1 1 0 0,1-1 12 0 0,11-4-5105 0 0,-1-3-731 0 0</inkml:trace>
  <inkml:trace contextRef="#ctx0" brushRef="#br0" timeOffset="-58335.789">1410 2310 8288 0 0,'0'0'638'0'0,"-6"12"-230"0"0,-6 6 2274 0 0,10-15-2342 0 0,-1 0 0 0 0,1 1 0 0 0,0-1 0 0 0,0 0 0 0 0,1 1 0 0 0,-1 0 0 0 0,0 1-340 0 0,-9 16 725 0 0,10-19-673 0 0,0-1 0 0 0,-1 1 0 0 0,1 0 1 0 0,0 0-1 0 0,0 1 0 0 0,0-1 0 0 0,0 0 0 0 0,1 0 1 0 0,-1 0-1 0 0,1 0 0 0 0,-1 1 0 0 0,1-1 1 0 0,0 2-53 0 0,-1 9 282 0 0,1-6-194 0 0,0 1 0 0 0,0 0 0 0 0,0-1 0 0 0,1 1 0 0 0,0-1 0 0 0,1 3-88 0 0,-2-9 12 0 0,1 1 0 0 0,-1-1 0 0 0,1 0 0 0 0,-1 1 0 0 0,1-1 0 0 0,0 0 0 0 0,-1 0 0 0 0,1 0 0 0 0,0 0 0 0 0,0 1 0 0 0,0-1 0 0 0,-1 0 0 0 0,1 0 0 0 0,0-1-1 0 0,1 1 1 0 0,-1 0 0 0 0,0 0 0 0 0,0 0 0 0 0,0-1 0 0 0,0 1 0 0 0,1-1 0 0 0,-1 1 0 0 0,0-1 0 0 0,1 1 0 0 0,-1-1 0 0 0,0 0 0 0 0,1 1 0 0 0,-1-1 0 0 0,0 0 0 0 0,1 0 0 0 0,-1 0 0 0 0,0 0 0 0 0,1 0 0 0 0,-1-1 0 0 0,1 1 0 0 0,-1 0 0 0 0,1-1-12 0 0,15-1 379 0 0,-11 1-302 0 0,0 0 1 0 0,-1 0-1 0 0,1 0 0 0 0,0-1 0 0 0,-1 0 1 0 0,1 0-1 0 0,2-2-77 0 0,2-2 22 0 0,-1 0 0 0 0,0 0 1 0 0,-1-1-1 0 0,5-4-22 0 0,0-1 85 0 0,-12 11-71 0 0,0-1 0 0 0,0 1 1 0 0,-1 0-1 0 0,1-1 0 0 0,0 1 0 0 0,-1-1 0 0 0,1 1 0 0 0,-1-1 0 0 0,0 1 0 0 0,1-1 0 0 0,-1 1 0 0 0,0-1 0 0 0,0 0 0 0 0,0-1-14 0 0,2-11 31 0 0,-2 14-31 0 0,0-1 0 0 0,0 0 0 0 0,0 0 0 0 0,1 0 0 0 0,-1 0 0 0 0,0 1 0 0 0,0-1 0 0 0,-1 0 0 0 0,1 0 0 0 0,0 0 0 0 0,0 0 0 0 0,0 0 0 0 0,-1 1 0 0 0,1-1 0 0 0,0 0 0 0 0,-1 0 0 0 0,1 0 0 0 0,0 1 0 0 0,-1-1 0 0 0,1 0 0 0 0,-1 1 0 0 0,1-1 0 0 0,-1 0 0 0 0,0 1 0 0 0,1-1 0 0 0,-1 0 0 0 0,0 1 0 0 0,-22-14 0 0 0,12 8 0 0 0,4 3-3 0 0,1 0 0 0 0,-1 1-1 0 0,0-1 1 0 0,1 1 0 0 0,-1 0-1 0 0,0 1 1 0 0,0 0 0 0 0,0 0-1 0 0,0 1 1 0 0,0-1-1 0 0,0 1 1 0 0,-6 1 3 0 0,-1 0-62 0 0,9-1-281 0 0,0 0 1 0 0,-1 1-1 0 0,1-1 1 0 0,0 1-1 0 0,0 1 1 0 0,0-1-1 0 0,0 1 1 0 0,-4 1 342 0 0,8-2-5653 0 0</inkml:trace>
  <inkml:trace contextRef="#ctx0" brushRef="#br0" timeOffset="-57778.113">1622 2274 9216 0 0,'0'0'421'0'0,"0"0"-12"0"0,4 14-247 0 0,23 48 2956 0 0,-21-33-2044 0 0,4 16 210 0 0,-10-42-1198 0 0,1 1 1 0 0,-1-1 0 0 0,1 0 0 0 0,-1 0-1 0 0,0 1 1 0 0,0-1 0 0 0,-1 0 0 0 0,1 1 0 0 0,-1-1-1 0 0,1 0 1 0 0,-2 4-87 0 0,1-6 89 0 0,1-1-1 0 0,0 0-4 0 0,6-17 410 0 0,-6 9-337 0 0,1 4-128 0 0,-1 0-1 0 0,1-1 0 0 0,0 1 0 0 0,0 0 0 0 0,1-3-28 0 0,5-13-337 0 0,-2 6-64 0 0,0 1 0 0 0,1-1 1 0 0,0 1 400 0 0,-4 9-149 0 0,0 0 0 0 0,1 1 0 0 0,-1-1 0 0 0,1 1 1 0 0,2-3 148 0 0,-3 5-10 0 0,-1 1 0 0 0,1-1 1 0 0,-1 1-1 0 0,1-1 1 0 0,-1 1-1 0 0,1 0 0 0 0,-1 0 1 0 0,1 0-1 0 0,-1 0 1 0 0,1 0-1 0 0,0 0 0 0 0,-1 0 1 0 0,1 1-1 0 0,-1-1 1 0 0,2 1 9 0 0,1 0 22 0 0,0 1 0 0 0,1 0 0 0 0,-1 0 1 0 0,0 1-1 0 0,0-1 0 0 0,0 1 1 0 0,-1 0-1 0 0,1 0 0 0 0,-1 0 1 0 0,0 0-1 0 0,1 1 0 0 0,1 3-22 0 0,5 7 214 0 0,0 0 0 0 0,5 15-214 0 0,-4-10 85 0 0,-10-17-28 0 0,1 1 0 0 0,-1 0 0 0 0,0 0 0 0 0,-1 0 0 0 0,1-1 1 0 0,0 1-1 0 0,-1 0 0 0 0,1 3-57 0 0,-1-3 65 0 0,0 0 1 0 0,0 0-1 0 0,1-1 1 0 0,0 1-1 0 0,0 0 1 0 0,-1 0-1 0 0,2 0-65 0 0,5 8 602 0 0,-4-11 31 0 0,-2-6-172 0 0,2-37-277 0 0,-1 32-138 0 0,-2 2-34 0 0,1 4-3 0 0,-1 0 0 0 0,1 0-1 0 0,0 0 1 0 0,1 0-1 0 0,-1 0 1 0 0,1-1-9 0 0,3 0 10 0 0,2 4-10 0 0,-4 2-4 0 0,-1 1-1 0 0,0-1 0 0 0,0 1 1 0 0,0-1-1 0 0,-1 1 0 0 0,1 0 1 0 0,0 0-1 0 0,0 0 0 0 0,0 0 1 0 0,0 0-1 0 0,-1 0 0 0 0,1 0 1 0 0,0 1-1 0 0,-1-1 0 0 0,1 0 1 0 0,-1 1-1 0 0,0 0 0 0 0,1-1 1 0 0,-1 2 4 0 0,5 5 7 0 0,0 1 1 0 0,-1-1 0 0 0,1 5-8 0 0,-3-9 0 0 0,4 10 45 0 0,2-1 0 0 0,0-1 1 0 0,3 4-46 0 0,6 7 1 0 0,-11-13 37 0 0,0-1 0 0 0,1-1-1 0 0,2 4-37 0 0,-7-10-166 0 0,0 1-1 0 0,0 0 1 0 0,1-1-1 0 0,-1 0 1 0 0,1 0-1 0 0,-1 0 1 0 0,1 0-1 0 0,0 0 1 0 0,-1-1-1 0 0,5 1 167 0 0,2-1-6271 0 0</inkml:trace>
  <inkml:trace contextRef="#ctx0" brushRef="#br0" timeOffset="-57430.006">2321 2285 7832 0 0,'-4'0'324'0'0,"-1"0"1"0"0,0 1-1 0 0,1-1 0 0 0,-1 1 1 0 0,1 1-1 0 0,-1-1 0 0 0,1 0 1 0 0,0 1-1 0 0,0 0 0 0 0,-4 2-324 0 0,-4 4 2472 0 0,0 0-1 0 0,-9 8-2471 0 0,-7 5-109 0 0,22-16 211 0 0,-1 1 0 0 0,1-1 0 0 0,-1 1-1 0 0,1 0 1 0 0,1 0 0 0 0,0 0 0 0 0,-1 1 0 0 0,2 0 0 0 0,-1 0 0 0 0,1 1 0 0 0,0-1 0 0 0,1 1 0 0 0,0-1-1 0 0,0 2-101 0 0,-2 6 102 0 0,4-13-90 0 0,1-1 1 0 0,-1 1 0 0 0,0 0 0 0 0,1 0 0 0 0,-1 0-1 0 0,1 0 1 0 0,0 0 0 0 0,0 1 0 0 0,0-1 0 0 0,0 0-1 0 0,0 0 1 0 0,0 0 0 0 0,0 0 0 0 0,0 0 0 0 0,1 0 0 0 0,-1 0-1 0 0,1 0 1 0 0,0 0 0 0 0,0 0 0 0 0,0 0-13 0 0,0 0 20 0 0,0 0 0 0 0,1 1 0 0 0,-1-1 0 0 0,0 0 0 0 0,1-1-1 0 0,0 1 1 0 0,-1 0 0 0 0,1 0 0 0 0,0-1 0 0 0,0 1 0 0 0,0-1 0 0 0,0 1 0 0 0,0-1 0 0 0,1 0 0 0 0,-1 0 0 0 0,0 0 0 0 0,0 0 0 0 0,1 0 0 0 0,-1-1 0 0 0,1 1 0 0 0,-1-1 0 0 0,0 1 0 0 0,1-1-1 0 0,-1 0 1 0 0,1 0 0 0 0,1 0-20 0 0,4-1 108 0 0,0 0 0 0 0,0 0 0 0 0,0-1 0 0 0,-1 0 0 0 0,1-1 0 0 0,-1 1 0 0 0,7-4-108 0 0,20-18 304 0 0,-30 22-288 0 0,-1 1-6 0 0,-1 0-1 0 0,0 0 1 0 0,0 0 0 0 0,0-1 0 0 0,1 1-1 0 0,-2-1 1 0 0,1 1 0 0 0,0-1 0 0 0,0 1-1 0 0,0-1 1 0 0,-1 0 0 0 0,1 0 0 0 0,-1 0-1 0 0,1 0 1 0 0,-1 0 0 0 0,0 0 0 0 0,0-1-10 0 0,13-18 77 0 0,-13 19-69 0 0,1 0-1 0 0,0-1 1 0 0,0 1-1 0 0,-1 0 1 0 0,1-1-1 0 0,-1 1 1 0 0,0-1-1 0 0,0 0 1 0 0,0 1-1 0 0,0-1 1 0 0,0 0-1 0 0,-1 0 1 0 0,1 0-1 0 0,-1-1-7 0 0,4-27 114 0 0,-4 30-112 0 0,0 0 1 0 0,0 1-1 0 0,0-1 1 0 0,-1 0-1 0 0,1 1 1 0 0,0-1 0 0 0,-1 0-1 0 0,1 1 1 0 0,0-1-1 0 0,-1 1 1 0 0,1-1-1 0 0,-1 1 1 0 0,1-1-1 0 0,-1 1 1 0 0,1-1 0 0 0,-1 1-1 0 0,0-1 1 0 0,1 1-1 0 0,-1 0 1 0 0,1-1-1 0 0,-1 1 1 0 0,0 0-1 0 0,1 0 1 0 0,-1-1-3 0 0,-7-4 13 0 0,5 2-6 0 0,0 1-1 0 0,1 0 0 0 0,-1 0 0 0 0,0 0 0 0 0,-1 0 0 0 0,1 0 0 0 0,0 1 0 0 0,-1-1 0 0 0,1 1 1 0 0,0 0-1 0 0,-1 0 0 0 0,1 0 0 0 0,-1 0 0 0 0,0 1 0 0 0,1-1 0 0 0,-1 1 0 0 0,0 0 1 0 0,1 0-1 0 0,-1 1 0 0 0,1-1 0 0 0,-1 1 0 0 0,-1 0-6 0 0,-2 0-497 0 0,1 1 0 0 0,-1-1 1 0 0,0-1-1 0 0,0 1 0 0 0,-1-1 497 0 0,-9 1-1754 0 0,2 0 186 0 0</inkml:trace>
  <inkml:trace contextRef="#ctx0" brushRef="#br0" timeOffset="-56699.181">2705 2266 10136 0 0,'21'-5'777'0'0,"-24"2"-675"0"0,2 1 166 0 0,-1 0 1 0 0,1 1 0 0 0,0-1 0 0 0,0 1 0 0 0,-1 0-1 0 0,1-1 1 0 0,-1 1 0 0 0,0 0 0 0 0,1 0 0 0 0,-1 0 0 0 0,-1-1-269 0 0,-1 2 229 0 0,1-1 0 0 0,-1 1 1 0 0,1 0-1 0 0,-1 0 1 0 0,1 1-1 0 0,-1-1 0 0 0,1 1 1 0 0,-1-1-1 0 0,1 1 1 0 0,-1 0-1 0 0,1 1 0 0 0,0-1 1 0 0,-1 0-1 0 0,1 1 0 0 0,0 0 1 0 0,0 0-1 0 0,0 0 1 0 0,0 0-1 0 0,1 0 0 0 0,-1 1-229 0 0,0 0 131 0 0,0 0 0 0 0,0 0 0 0 0,-1 0-1 0 0,1-1 1 0 0,-1 1 0 0 0,-3 1-131 0 0,4-2 47 0 0,0-1 1 0 0,0 1-1 0 0,0 0 1 0 0,1 0-1 0 0,-1 0 1 0 0,1 0-1 0 0,-1 1 1 0 0,1-1-1 0 0,0 1 1 0 0,0-1 0 0 0,0 1-1 0 0,-1 2-47 0 0,1 0 28 0 0,-1 0 0 0 0,0-1 0 0 0,1 0 1 0 0,-1 1-1 0 0,-1-1 0 0 0,1 0 0 0 0,0-1 0 0 0,-1 1 0 0 0,-1 0-28 0 0,4-3 4 0 0,0 0 0 0 0,0 0-1 0 0,1 0 1 0 0,-1 0 0 0 0,0 0-1 0 0,0 0 1 0 0,0 0-1 0 0,1 0 1 0 0,-1 1 0 0 0,0-1-1 0 0,1 0 1 0 0,-1 0 0 0 0,1 1-1 0 0,0-1 1 0 0,-1 0-1 0 0,1 1 1 0 0,0-1 0 0 0,0 1-1 0 0,0-1 1 0 0,0 0 0 0 0,0 1-1 0 0,0 0-3 0 0,0-2 0 0 0,0 1 4 0 0,0 0 0 0 0,0 0 0 0 0,0 0 0 0 0,-1 0 0 0 0,1 0 0 0 0,0 0 0 0 0,0 0 0 0 0,-1 0 0 0 0,1 0 0 0 0,-1 0 0 0 0,1 0 0 0 0,-1 0 0 0 0,1 0 0 0 0,-1-1 0 0 0,0 1 0 0 0,1 0 0 0 0,-1 0 0 0 0,0-1 0 0 0,1 1 0 0 0,-2 0-4 0 0,2 0 6 0 0,-1-1 0 0 0,0 1 0 0 0,0 0 0 0 0,0 0 1 0 0,1-1-1 0 0,-1 1 0 0 0,0 0 0 0 0,1 0 0 0 0,-1 0 1 0 0,1 0-1 0 0,-1 0 0 0 0,1 0 0 0 0,0 0 0 0 0,-1 0 0 0 0,1 0-6 0 0,-1 11 90 0 0,1-10-77 0 0,0 0-1 0 0,0-1 0 0 0,0 1 0 0 0,0-1 0 0 0,0 1 0 0 0,0-1 0 0 0,-1 1 0 0 0,1-1 0 0 0,-1 1 1 0 0,1-1-1 0 0,-1 1 0 0 0,1-1 0 0 0,-1 0 0 0 0,0 1 0 0 0,0-1 0 0 0,0 0 0 0 0,0 0 0 0 0,0 1-12 0 0,15 5 424 0 0,-4-8-215 0 0,0-1-1 0 0,0 0 0 0 0,0 0 1 0 0,6-2-210 0 0,9-3 56 0 0,-19 5-49 0 0,0 0 0 0 0,0-1 0 0 0,0 1 0 0 0,0-1 0 0 0,2-2-6 0 0,4-2 50 0 0,-10 6-38 0 0,0-1-1 0 0,1 0 1 0 0,-1 1-1 0 0,0-1 1 0 0,0 0-1 0 0,0 0 1 0 0,0-1-1 0 0,1-1-11 0 0,-1 1 4 0 0,1 1-1 0 0,-1-1 0 0 0,0 1 1 0 0,1 0-1 0 0,-1 0 0 0 0,3-2-3 0 0,-1 1-1 0 0,9-4-64 0 0,-11 7 96 0 0,-2-1-27 0 0,1 1 0 0 0,0 0 0 0 0,-1 0 0 0 0,1 0 0 0 0,-1-1 0 0 0,1 1 0 0 0,0 0 0 0 0,-1 0 0 0 0,1 0 0 0 0,0 0 0 0 0,-1 0 1 0 0,1 0-1 0 0,0 1 0 0 0,-1-1 0 0 0,1 0 0 0 0,-1 0 0 0 0,1 0 0 0 0,0 0 0 0 0,-1 1 0 0 0,1-1-4 0 0,5 2 41 0 0,-3-1-50 0 0,-1-1 0 0 0,0 1 0 0 0,0 0 0 0 0,0 0 0 0 0,0 1 0 0 0,0-1 0 0 0,0 0 0 0 0,0 1 0 0 0,0-1 0 0 0,0 1 0 0 0,-1 0 0 0 0,1-1 0 0 0,0 1 0 0 0,-1 0 0 0 0,0 0 0 0 0,1 0 0 0 0,-1 0 0 0 0,0 0 0 0 0,0 0 0 0 0,0 1 0 0 0,0 1 9 0 0,1 0-15 0 0,0-1 0 0 0,0 1-1 0 0,0 0 1 0 0,0 0 0 0 0,3 2 15 0 0,-3-5-21 0 0,-1 1 1 0 0,1-1 0 0 0,-1 1 0 0 0,0 0-1 0 0,0-1 1 0 0,1 1 0 0 0,-1 0 0 0 0,0 0-1 0 0,-1 0 1 0 0,1 0 0 0 0,0 0-1 0 0,0 0 1 0 0,-1 0 0 0 0,1 0 0 0 0,-1 0-1 0 0,0 0 1 0 0,0 0 0 0 0,0 0 0 0 0,0 0-1 0 0,0 2 21 0 0,0 2-29 0 0,0-1 0 0 0,1 0-1 0 0,-1 1 1 0 0,1-1-1 0 0,1 4 30 0 0,3 25-50 0 0,-6-8 39 0 0,1 22-42 0 0,0-43 51 0 0,0 0 0 0 0,0 0 0 0 0,-1 0 0 0 0,1 0 0 0 0,-1-1 1 0 0,-1 2 1 0 0,-2 26 0 0 0,3-28 0 0 0,1 1 0 0 0,-1-1 0 0 0,0 1 0 0 0,0-1 0 0 0,0 1 0 0 0,-2 2 0 0 0,1-3 0 0 0,1 0 0 0 0,0 1 0 0 0,0-1 0 0 0,0 0 0 0 0,0 1 0 0 0,1 1 0 0 0,0-4 3 0 0,-1 0-1 0 0,1 0 0 0 0,0-1 0 0 0,0 1 0 0 0,-1 0 0 0 0,1-1 0 0 0,-1 1 1 0 0,0-1-1 0 0,1 1 0 0 0,-1-1 0 0 0,0 1 0 0 0,0-1 0 0 0,0 1 1 0 0,0-1-1 0 0,0 0 0 0 0,0 1 0 0 0,-1-1 0 0 0,1 0 0 0 0,0 0 0 0 0,-1 0 1 0 0,0 1-3 0 0,-1 0 25 0 0,-1 1 21 0 0,-1 1-1 0 0,1-1 1 0 0,-1 0-1 0 0,0-1 1 0 0,0 1-1 0 0,0-1 1 0 0,0 0-1 0 0,0 0 1 0 0,0-1-1 0 0,-1 0 1 0 0,1 0-1 0 0,-1 0 1 0 0,1 0-1 0 0,-1-1 1 0 0,0 0-46 0 0,-12 0 105 0 0,-1-2 1 0 0,1 0-1 0 0,-14-3-105 0 0,18 2-27 0 0,6 1 57 0 0,1 0-1 0 0,0-1 1 0 0,0 0 0 0 0,0 0-1 0 0,0-1 1 0 0,0 0-1 0 0,1 0 1 0 0,0 0 0 0 0,-2-2-30 0 0,8 6 0 0 0,0-1 0 0 0,-1 1 0 0 0,1 0 1 0 0,0 0-1 0 0,0-1 0 0 0,-1 1 0 0 0,1 0 1 0 0,0 0-1 0 0,0-1 0 0 0,-1 1 1 0 0,1 0-1 0 0,0-1 0 0 0,0 1 0 0 0,0 0 1 0 0,0-1-1 0 0,0 1 0 0 0,-1 0 0 0 0,1-1 1 0 0,0 1-1 0 0,0 0 0 0 0,0-1 0 0 0,0 1 1 0 0,0 0-1 0 0,0-1 0 0 0,0 1 0 0 0,0 0 1 0 0,0-1-1 0 0,0 1 0 0 0,0 0 0 0 0,0-1 1 0 0,1 1-1 0 0,-1-1 0 0 0,0 1 0 0 0,0 0 1 0 0,0 0-1 0 0,0-1 0 0 0,1 1 1 0 0,-1 0-1 0 0,0-1 0 0 0,0 1 0 0 0,0 0 1 0 0,1 0-1 0 0,-1-1 0 0 0,1 1 0 0 0,-1 0 0 0 0,0-1 0 0 0,1 1 0 0 0,-1 0 0 0 0,0-1 0 0 0,0 1 0 0 0,1-1 0 0 0,-1 1 0 0 0,0 0 0 0 0,0-1 0 0 0,1 1 0 0 0,-1-1 0 0 0,0 1 0 0 0,0-1 0 0 0,0 1 0 0 0,0 0 0 0 0,0-1 0 0 0,0 1 0 0 0,0-1 0 0 0,0 1 0 0 0,0-1 0 0 0,0 1 0 0 0,0-1 0 0 0,0 1 0 0 0,0-1-1 0 0,0 1 1 0 0,0-1 0 0 0,0 1 0 0 0,0 0 0 0 0,-1-1 0 0 0,1 1 0 0 0,0-1 0 0 0,-9-8 6 0 0,9 8-48 0 0,-1 1 1 0 0,0-1-1 0 0,0 0 0 0 0,1 1 0 0 0,-1-1 0 0 0,0 0 0 0 0,1 0 1 0 0,-1 1-1 0 0,1-1 0 0 0,-1 0 0 0 0,1 0 0 0 0,-1 0 0 0 0,1 0 1 0 0,-1 1-1 0 0,1-1 0 0 0,0 0 0 0 0,0 0 0 0 0,-1 0 1 0 0,1 0-1 0 0,0 0 0 0 0,0 0 0 0 0,0 0 0 0 0,0 0 0 0 0,0 0 1 0 0,0 0-1 0 0,0 0 0 0 0,1 0 0 0 0,-1 0 42 0 0,11-47-2789 0 0,-7 22 1335 0 0</inkml:trace>
  <inkml:trace contextRef="#ctx0" brushRef="#br0" timeOffset="-55701.698">2861 2479 7832 0 0,'0'0'602'0'0,"19"3"1926"0"0,7 0-1564 0 0,-24-3-506 0 0,1 0 22 0 0,5-2-72 0 0,-2 1-60 0 0,0-1 1 0 0,1 1 0 0 0,-1-1 0 0 0,-1 0-1 0 0,1-1 1 0 0,0 0 0 0 0,1 0-349 0 0,16-8 536 0 0,-19 9-400 0 0,0 0 0 0 0,0 1 0 0 0,-1-1 0 0 0,1-1 0 0 0,0 1 0 0 0,-1 0 0 0 0,1-1 0 0 0,-1 0-136 0 0,1 0 189 0 0,0 0 0 0 0,0 0 0 0 0,0 1 0 0 0,0 0 1 0 0,1-1-1 0 0,-1 2 0 0 0,1-1-189 0 0,13-7 446 0 0,56-35-1503 0 0,-73 43 1147 0 0,1 0-1 0 0,-1-1 0 0 0,1 1 1 0 0,-1 0-1 0 0,0-1 0 0 0,0 1 1 0 0,0-1-1 0 0,0 0 1 0 0,0 1-1 0 0,0-1 0 0 0,0 0 1 0 0,0 1-1 0 0,0-3-89 0 0,9-12 105 0 0,-10 15-147 0 0,1 1 0 0 0,0-1 0 0 0,-1 0 0 0 0,1 0 0 0 0,-1 1 1 0 0,1-1-1 0 0,-1 0 0 0 0,0 0 0 0 0,1 0 0 0 0,-1 1 0 0 0,0-1 1 0 0,0 0-1 0 0,1 0 0 0 0,-1 0 0 0 0,0 0 0 0 0,0 0 0 0 0,0 1 0 0 0,0-1 1 0 0,0 0-1 0 0,0 0 0 0 0,0 0 0 0 0,-1 0 0 0 0,1 0 42 0 0,-9-20-517 0 0,6 15 583 0 0,1 4-66 0 0,1 1 0 0 0,0 0 0 0 0,-1-1 0 0 0,1 1 0 0 0,-1 0 0 0 0,1 0 0 0 0,-1 0 0 0 0,0 1 0 0 0,1-1 0 0 0,-1 0 0 0 0,0 0 0 0 0,-1 1 0 0 0,-10-6 0 0 0,11 5 83 0 0,-1 0 0 0 0,1 0 0 0 0,-1 1 0 0 0,1-1 0 0 0,-1 1 0 0 0,0 0-1 0 0,1 0 1 0 0,-1 0 0 0 0,1 0 0 0 0,-3 0-83 0 0,-3 1 405 0 0,7-1-13 0 0,-1 1-378 0 0,0 0-1 0 0,1 1 1 0 0,-1-1 0 0 0,0 0 0 0 0,0 0 0 0 0,0 0 0 0 0,0 0 0 0 0,0-1 0 0 0,0 1-1 0 0,-1 0-13 0 0,-5 1 4 0 0,-5 7-20 0 0,-8 11 23 0 0,15-15-237 0 0,0 0-1 0 0,0 1 1 0 0,1 0 0 0 0,-3 3 230 0 0,6-6-49 0 0,1-1 1 0 0,0 0 0 0 0,-1 1-1 0 0,1-1 1 0 0,0 0 0 0 0,0 1-1 0 0,0 0 1 0 0,1-1 0 0 0,-1 1-1 0 0,1-1 1 0 0,-1 1 0 0 0,1 0-1 0 0,0-1 1 0 0,0 1-1 0 0,0 2 49 0 0,0-4 57 0 0,0 1 0 0 0,0 0 0 0 0,0 0 0 0 0,-1-1-1 0 0,1 1 1 0 0,0 0 0 0 0,-1-1 0 0 0,0 1 0 0 0,1-1 0 0 0,-1 1-1 0 0,0-1 1 0 0,0 1 0 0 0,0-1 0 0 0,0 1 0 0 0,0-1-1 0 0,0 0 1 0 0,0 1 0 0 0,0-1 0 0 0,0 0 0 0 0,-1 0-1 0 0,1 0 1 0 0,-1 0 0 0 0,0 1-57 0 0,-10 8 147 0 0,11-9-142 0 0,1 0 0 0 0,0-1 0 0 0,-1 1 0 0 0,1-1 0 0 0,0 1 0 0 0,-1 0 1 0 0,1-1-1 0 0,0 1 0 0 0,0 0 0 0 0,0-1 0 0 0,-1 1 0 0 0,1 0 0 0 0,0-1 0 0 0,0 1 1 0 0,0 0-1 0 0,0-1 0 0 0,0 1 0 0 0,0 0 0 0 0,1-1 0 0 0,-1 1 0 0 0,0 0 0 0 0,0-1 0 0 0,0 1-5 0 0,9 17 92 0 0,-1-3-83 0 0,-7-14-9 0 0,-1 0 0 0 0,1 1-1 0 0,0-1 1 0 0,0 0 0 0 0,-1 0 0 0 0,1 0-1 0 0,0 0 1 0 0,0 0 0 0 0,0 0-1 0 0,0-1 1 0 0,0 1 0 0 0,0 0-1 0 0,0 0 1 0 0,0-1 0 0 0,0 1 0 0 0,1 0 0 0 0,23 7-307 0 0,-9-2-130 0 0,-12-4 361 0 0,0-1-1 0 0,0 1 0 0 0,0-1 0 0 0,1 0 0 0 0,-1 0 1 0 0,1 0-1 0 0,-1 0 0 0 0,0-1 0 0 0,1 0 0 0 0,-1 0 1 0 0,4 0 76 0 0,1-1 93 0 0,-1-1 0 0 0,1 1 0 0 0,-1-1-1 0 0,0-1 1 0 0,3 0-93 0 0,16-16 152 0 0,-15 14-109 0 0,-9 4-36 0 0,-1 0 1 0 0,1 0 0 0 0,0 0 0 0 0,-1 0 0 0 0,1-1 0 0 0,-1 1-1 0 0,0-1 1 0 0,1 1 0 0 0,-1-1 0 0 0,0 0 0 0 0,0 0 0 0 0,0 0-1 0 0,1-2-7 0 0,4-5 15 0 0,1 0-1 0 0,-1 1 1 0 0,2 0-1 0 0,-1 0 0 0 0,2 0-14 0 0,3-9 0 0 0,-12 15 0 0 0,0 0 0 0 0,1 0 0 0 0,-1 0 0 0 0,1 0 0 0 0,-1 0 0 0 0,1 0 0 0 0,0 0 0 0 0,2-1 0 0 0,3-1 0 0 0,-6 4 0 0 0,0-1 0 0 0,0 1 0 0 0,0 0 0 0 0,0-1 0 0 0,0 1 0 0 0,0-1 0 0 0,0 1 0 0 0,-1-1 0 0 0,1 0 0 0 0,0 1 0 0 0,0-1 0 0 0,-1 0 0 0 0,1 1 0 0 0,0-1 0 0 0,-1 0 0 0 0,1 0 0 0 0,-1 0 0 0 0,1 1 0 0 0,-1-1 0 0 0,1 0 0 0 0,-1 0 0 0 0,1 0 0 0 0,-1 0 0 0 0,0 0 0 0 0,0 0 0 0 0,0 0-4 0 0,0 1 3 0 0,0 0-1 0 0,0-1 1 0 0,0 1 0 0 0,0 0 0 0 0,0 0 0 0 0,0-1-1 0 0,0 1 1 0 0,0 0 0 0 0,0-1 0 0 0,0 1 0 0 0,0 0-1 0 0,0-1 1 0 0,0 1 0 0 0,0 0 0 0 0,0 0-1 0 0,0-1 1 0 0,0 1 0 0 0,0 0 0 0 0,0-1 0 0 0,1 1-1 0 0,-1 0 1 0 0,0 0 0 0 0,0-1 0 0 0,0 1 0 0 0,0 0-1 0 0,1 0 1 0 0,-1-1 0 0 0,0 1 0 0 0,0 0-1 0 0,1 0 1 0 0,-1 0 0 0 0,0 0 0 0 0,0-1 0 0 0,1 1-1 0 0,-1 0 1 0 0,0 0 0 0 0,0 0 0 0 0,1 0 0 0 0,-1 0-1 0 0,0 0 1 0 0,1 0 0 0 0,-1 0 0 0 0,0 0 0 0 0,0 0-1 0 0,1 0 1 0 0,-1 0 0 0 0,0 0 0 0 0,1 0-1 0 0,-1 0 2 0 0,1-1-65 0 0,-2 2-7 0 0,2-1 66 0 0,-1 1 0 0 0,0-1 0 0 0,0 1 0 0 0,1-1 0 0 0,-1 0 0 0 0,0 1 0 0 0,0-1 0 0 0,0 1 0 0 0,0-1 0 0 0,1 0 0 0 0,-1 1 0 0 0,0-1 0 0 0,0 1 0 0 0,0-1 0 0 0,0 1 0 0 0,0-1 0 0 0,0 1 0 0 0,0-1 0 0 0,0 0 0 0 0,0 1 0 0 0,0-1 0 0 0,-1 1 0 0 0,1-1 0 0 0,0 1 0 0 0,0-1 0 0 0,0 1 0 0 0,0-1 0 0 0,-1 0 0 0 0,1 1 0 0 0,0-1 0 0 0,0 0 0 0 0,-1 1 0 0 0,1-1 0 0 0,0 0 1 0 0,-1 1-1 0 0,1-1 0 0 0,0 0 0 0 0,-1 1 0 0 0,1-1 6 0 0,-4 5-84 0 0,8 7-54 0 0,-4-11 131 0 0,1 1 0 0 0,-1-1 0 0 0,1 0-1 0 0,-1 1 1 0 0,0-1 0 0 0,1 1 0 0 0,-1-1 0 0 0,0 0-1 0 0,0 1 1 0 0,0-1 0 0 0,0 1 0 0 0,0 0 7 0 0,-1 2-14 0 0,1 0 0 0 0,-1 0 0 0 0,1 1 0 0 0,0-1 0 0 0,0 0 0 0 0,0 1 0 0 0,0-1 0 0 0,1 0 0 0 0,0 0 0 0 0,0 0 0 0 0,1 4 14 0 0,-1-7 0 0 0,-1 0 0 0 0,0 0 0 0 0,0 0 0 0 0,0 0 0 0 0,0 0 0 0 0,0 0 0 0 0,0 0 0 0 0,0 0 0 0 0,0 0 0 0 0,0 1 0 0 0,0-1 0 0 0,0 0 0 0 0,-1 0 0 0 0,1 0 0 0 0,-1 0 0 0 0,1 0 0 0 0,0 0 0 0 0,0 0 0 0 0,-1 0 0 0 0,1 0 0 0 0,0 0 0 0 0,0-1 0 0 0,0 1 0 0 0,0 0 0 0 0,0 0 0 0 0,0 0 0 0 0,0 0 0 0 0,0 0 0 0 0,1 0 0 0 0,-1 0 0 0 0,0-1 0 0 0,5 7 6 0 0,-5-6-1 0 0,1-1 0 0 0,-1 1-1 0 0,1 0 1 0 0,-1-1-1 0 0,0 1 1 0 0,1 0 0 0 0,-1-1-1 0 0,1 1 1 0 0,-1 0-1 0 0,0 0 1 0 0,0-1 0 0 0,1 1-1 0 0,-1 0 1 0 0,0 0 0 0 0,0 0-1 0 0,0-1 1 0 0,0 1-1 0 0,0 0 1 0 0,0 0 0 0 0,0 0-1 0 0,0-1 1 0 0,0 1-1 0 0,-1 0 1 0 0,1 0 0 0 0,0 0-1 0 0,0-1 1 0 0,-1 1-1 0 0,1 0 1 0 0,0 0 0 0 0,-1-1-1 0 0,1 1 1 0 0,-1 0 0 0 0,1-1-1 0 0,-1 1-4 0 0,0 0 69 0 0,-3 0 218 0 0,5-1-269 0 0,-1-1-1 0 0,1 1 0 0 0,-1-1 1 0 0,1 0-1 0 0,-1 1 1 0 0,1-1-1 0 0,-1 0 1 0 0,1 1-1 0 0,-1-1 0 0 0,0 0 1 0 0,1 0-1 0 0,-1 1 1 0 0,0-1-1 0 0,0-1-17 0 0,1 1 22 0 0,-1 0 0 0 0,1-1 0 0 0,-1 1 1 0 0,1 0-1 0 0,-1 0 0 0 0,1-1 0 0 0,0 1 0 0 0,-1 0 0 0 0,1 0 0 0 0,0 0 0 0 0,0 0 0 0 0,0 0 0 0 0,0 0 0 0 0,0 0-22 0 0,1-1 15 0 0,1 1-1 0 0,-1-1 0 0 0,0 0 1 0 0,0 0-1 0 0,0 0 0 0 0,0 0 1 0 0,0 0-1 0 0,-1 0 0 0 0,1 0 1 0 0,0-1-1 0 0,-1 1 0 0 0,0 0 1 0 0,0-1-1 0 0,1 0 0 0 0,-1 1 1 0 0,0-2-15 0 0,0 1 6 0 0,0 0 1 0 0,0-1-1 0 0,0 1 1 0 0,0 0-1 0 0,1 0 1 0 0,0 0-1 0 0,0 0 1 0 0,-1 0 0 0 0,2 0-1 0 0,-1 1 1 0 0,1-2-7 0 0,30-23-9 0 0,-10 9 12 0 0,-15 10-3 0 0,-7 6 0 0 0,0 1 0 0 0,0 0 0 0 0,0 0 0 0 0,0 0 0 0 0,1 0 0 0 0,-1 0 0 0 0,0 0 0 0 0,1 0 0 0 0,-1 0 0 0 0,0 0 0 0 0,1 0 0 0 0,-1 1 0 0 0,1-1 0 0 0,0 1 0 0 0,-1 0-2 0 0,-1 0 2 0 0,1 0-1 0 0,0 0 0 0 0,-1 0 0 0 0,1 0 0 0 0,-1 0 0 0 0,1 0 0 0 0,-1-1 1 0 0,1 1-1 0 0,-1 0 0 0 0,1 0 0 0 0,-1 0 0 0 0,1 0 0 0 0,-1-1 0 0 0,1 1 1 0 0,-1 0-1 0 0,1 0 0 0 0,-1-1 0 0 0,1 1 0 0 0,-1-1 0 0 0,1 1 0 0 0,-1 0 0 0 0,0-1 1 0 0,1 1-1 0 0,-1-1 1 0 0,1 1-18 0 0,0 0 0 0 0,0 0 0 0 0,0 1 0 0 0,0-1 0 0 0,-1 0 0 0 0,1 0 0 0 0,0 0 0 0 0,0 1 0 0 0,0-1 0 0 0,0 0 0 0 0,-1 1 0 0 0,2-1 18 0 0,2 4-94 0 0,8 8-20 0 0,-10-11 111 0 0,-1 0 1 0 0,0 1 0 0 0,1-1 0 0 0,-1 0 0 0 0,0 0 0 0 0,0 1 0 0 0,0-1 0 0 0,0 1 0 0 0,0-1 0 0 0,0 1 0 0 0,0-1-1 0 0,0 2 3 0 0,1 2 0 0 0,-1-1 0 0 0,0 0 0 0 0,1 0 0 0 0,0 0 0 0 0,0 0 0 0 0,0 0 0 0 0,2 1 0 0 0,-1 0 0 0 0,-1-1 0 0 0,-1 1 0 0 0,1-1 0 0 0,0 1 0 0 0,-1 0 0 0 0,0-1 0 0 0,0 2 0 0 0,6 19 0 0 0,-6-22 13 0 0,0 1 0 0 0,0-1 0 0 0,1 0-1 0 0,0 1 1 0 0,-1-1 0 0 0,1 0-1 0 0,1 0 1 0 0,-1 0 0 0 0,0-1 0 0 0,1 1-1 0 0,-1 0 1 0 0,1-1 0 0 0,0 0-1 0 0,0 0 1 0 0,2 2-13 0 0,18 7-311 0 0,-11-7 183 0 0</inkml:trace>
  <inkml:trace contextRef="#ctx0" brushRef="#br0" timeOffset="-55254.42">3654 2346 12440 0 0,'0'0'281'0'0,"0"0"40"0"0,0 0 22 0 0,0 0-40 0 0,6 3-191 0 0,0-1 59 0 0,0-1 0 0 0,0 0 0 0 0,-1 0 0 0 0,1 0 0 0 0,0-1 0 0 0,0 1 1 0 0,0-1-1 0 0,0-1 0 0 0,0 1-171 0 0,6-2 547 0 0,0 0 1 0 0,0 0-1 0 0,10-4-547 0 0,-5 0 142 0 0,-1-1 0 0 0,0 0 0 0 0,0-1 0 0 0,-1 0-1 0 0,6-6-141 0 0,-15 9 173 0 0,0 0 0 0 0,0 0 0 0 0,-1 0 0 0 0,0-1 0 0 0,0 0-1 0 0,0 0 1 0 0,-1-1 0 0 0,4-5-173 0 0,-8 11-468 0 0,-9-7 3 0 0,5 7 482 0 0,0 0 1 0 0,-1 1 0 0 0,1-1-1 0 0,0 1 1 0 0,0 0-1 0 0,-1 0 1 0 0,1 0 0 0 0,0 1-1 0 0,0 0 1 0 0,-1-1-1 0 0,1 2 1 0 0,0-1 0 0 0,0 0-1 0 0,0 1 1 0 0,0 0-1 0 0,-1 0-17 0 0,-13 8 84 0 0,0 0-1 0 0,-14 11-83 0 0,28-18 21 0 0,-2 1 1 0 0,0 0 0 0 0,0 1-1 0 0,1 0 1 0 0,-1 0 0 0 0,1 0 0 0 0,0 1 0 0 0,0 0-1 0 0,1-1 1 0 0,0 2 0 0 0,0-1 0 0 0,0 0-1 0 0,-1 5-21 0 0,4-5 34 0 0,0 0 0 0 0,1 0 0 0 0,0 0 0 0 0,-1 0 0 0 0,2 0 0 0 0,-1 0 0 0 0,1 1 0 0 0,0-1-34 0 0,0-5 3 0 0,-1 1-1 0 0,1-1 1 0 0,0 1-1 0 0,0-1 1 0 0,0 1-1 0 0,0-1 0 0 0,0 0 1 0 0,1 1-1 0 0,-1-1 1 0 0,0 0-1 0 0,1 0 1 0 0,-1 0-1 0 0,1 0 1 0 0,-1 0-1 0 0,1 0 0 0 0,-1-1 1 0 0,1 1-1 0 0,-1 0 1 0 0,1-1-3 0 0,33 11 208 0 0,-17-8-169 0 0,0-1 0 0 0,14-1-39 0 0,3 1-751 0 0,11-4-4834 0 0,-24 1-83 0 0</inkml:trace>
  <inkml:trace contextRef="#ctx0" brushRef="#br0" timeOffset="-54553.803">4162 2294 10592 0 0,'-13'5'1133'0'0,"8"-2"-1020"0"0,0-1-1 0 0,0 1 1 0 0,0-1 0 0 0,-5 2-113 0 0,5-3 373 0 0,1 1 0 0 0,-1 0 0 0 0,0 0 0 0 0,1 1 0 0 0,0-1 0 0 0,-1 1 1 0 0,-1 2-374 0 0,-3 3 305 0 0,1-1 0 0 0,1 2 0 0 0,-1-1 0 0 0,1 1 0 0 0,-3 5-305 0 0,8-11 54 0 0,0 1 0 0 0,0 0 0 0 0,0-1 0 0 0,0 1 0 0 0,1 0 0 0 0,-1 0 0 0 0,1 0 0 0 0,0 0 0 0 0,0 0 0 0 0,0 1 0 0 0,1-1 0 0 0,0 0 0 0 0,0 0 0 0 0,0 1 0 0 0,0-1 0 0 0,0 1-54 0 0,1-3 36 0 0,0 1-1 0 0,0-1 1 0 0,-1 0 0 0 0,1 0 0 0 0,1-1-1 0 0,-1 1 1 0 0,0 0 0 0 0,0 0 0 0 0,1 0-1 0 0,-1-1 1 0 0,1 1 0 0 0,-1-1 0 0 0,1 1-1 0 0,0-1 1 0 0,-1 0 0 0 0,1 1 0 0 0,0-1-1 0 0,0 0 1 0 0,0 0 0 0 0,0 0 0 0 0,0-1-1 0 0,0 1 1 0 0,0 0 0 0 0,0-1 0 0 0,0 1-1 0 0,1-1 1 0 0,-1 0 0 0 0,0 0 0 0 0,1 0-36 0 0,2 1 64 0 0,0-1 1 0 0,1 0 0 0 0,-1 0-1 0 0,0-1 1 0 0,0 0 0 0 0,0 1 0 0 0,0-2-1 0 0,0 1 1 0 0,0-1 0 0 0,0 1-1 0 0,0-1 1 0 0,0-1-65 0 0,8-4 108 0 0,-1 0 1 0 0,0-2-1 0 0,-1 1 0 0 0,2-3-108 0 0,-9 7 6 0 0,0 0 0 0 0,0 0 0 0 0,0 0-1 0 0,-1-1 1 0 0,0 0 0 0 0,0 1 0 0 0,0-1 0 0 0,0 0 0 0 0,-1 0 0 0 0,0-1-1 0 0,1-3-5 0 0,-1 5 2 0 0,-1 0-1 0 0,0 0 0 0 0,0-1 0 0 0,-1 1 1 0 0,1-3-2 0 0,-1 5-6 0 0,-1 0 1 0 0,1 1 0 0 0,0-1-1 0 0,0 1 1 0 0,-1-1 0 0 0,1 1 0 0 0,-1-1-1 0 0,0 1 1 0 0,1-1 0 0 0,-1 1-1 0 0,0-1 1 0 0,0 1 0 0 0,0 0-1 0 0,0-1 1 0 0,-1 0 5 0 0,2 2-4 0 0,-17-16-120 0 0,16 15 118 0 0,0 1 0 0 0,0-1 0 0 0,0 1 0 0 0,0-1 0 0 0,0 1 0 0 0,0-1 0 0 0,0 1 1 0 0,0 0-1 0 0,0 0 0 0 0,0-1 0 0 0,0 1 0 0 0,0 0 0 0 0,0 0 0 0 0,0 0 0 0 0,0 0 0 0 0,0 0 0 0 0,-1 1 0 0 0,1-1 0 0 0,0 0 6 0 0,-10 2-57 0 0,9-2 43 0 0,0 0 0 0 0,0 0 0 0 0,0 1 0 0 0,0-1 0 0 0,0 1 0 0 0,0 0 0 0 0,0-1 0 0 0,0 1-1 0 0,1 0 1 0 0,-2 1 14 0 0,2-1 0 0 0,-8 0-10 0 0,10 1-33 0 0,0-1 43 0 0,0 0-1 0 0,0 0 1 0 0,0 0 0 0 0,0 0-1 0 0,0 0 1 0 0,0 0-1 0 0,0-1 1 0 0,1 1 0 0 0,-1 0-1 0 0,0 0 1 0 0,1-1 0 0 0,-1 1-1 0 0,0-1 1 0 0,1 0-1 0 0,-1 1 1 0 0,1-1 0 0 0,-1 0-1 0 0,1 0 1 0 0,-1 0 0 0 0,1 0-1 0 0,-1 0 1 0 0,1 0-1 0 0,-1 0 1 0 0,1 0 0 0 0,-1 0-1 0 0,1-1 1 0 0,3 0-1 0 0,11-1 64 0 0,-1-1-1 0 0,0 0 0 0 0,3-2-62 0 0,-3 1-3 0 0,50-19-289 0 0,-52 18 393 0 0,1-1 0 0 0,-1 0 0 0 0,0-1-1 0 0,10-7-100 0 0,20-11-760 0 0,-43 26 827 0 0,1-1 0 0 0,-1 1 0 0 0,0-1 0 0 0,1 1-1 0 0,-1 0 1 0 0,0-1 0 0 0,0 1 0 0 0,1 0 0 0 0,-1-1 0 0 0,0 1 0 0 0,0 0-1 0 0,0-1 1 0 0,0 1 0 0 0,0 0 0 0 0,0-1 0 0 0,0 1 0 0 0,0 0 0 0 0,0 0-1 0 0,0-1 1 0 0,0 1 0 0 0,0 0 0 0 0,-1 0-67 0 0,-1 22-106 0 0,1-19 138 0 0,0 4-197 0 0,-1 1-1 0 0,0-1 0 0 0,0 0 1 0 0,-2 2 165 0 0,3-6-29 0 0,0 0 0 0 0,0 0 0 0 0,0 0 0 0 0,0 0 0 0 0,0 0 0 0 0,1 0 1 0 0,0 0-1 0 0,0 1 0 0 0,0-1 0 0 0,1 0 0 0 0,-1 0 0 0 0,1 0 0 0 0,0 0 0 0 0,0 0 0 0 0,0 0 1 0 0,1 0-1 0 0,-1-1 0 0 0,1 1 0 0 0,0 0 0 0 0,0-1 0 0 0,0 1 0 0 0,1-1 0 0 0,-1 0 0 0 0,1 1 29 0 0,-1-3 18 0 0,-1 0-1 0 0,0 0 1 0 0,0 0-1 0 0,1-1 0 0 0,-1 1 1 0 0,1 0-1 0 0,-1-1 1 0 0,1 1-1 0 0,-1-1 1 0 0,1 0-1 0 0,-1 1 0 0 0,1-1 1 0 0,-1 0-1 0 0,1 0 1 0 0,-1 0-1 0 0,1 0 0 0 0,-1 0 1 0 0,1 0-1 0 0,-1-1 1 0 0,1 1-1 0 0,-1 0 0 0 0,1-1 1 0 0,-1 1-1 0 0,1-1 1 0 0,0 0-18 0 0,6-2 140 0 0,-1-1 0 0 0,1 0 0 0 0,7-5-140 0 0,-13 8 22 0 0,2-2 21 0 0,0 0 0 0 0,0 0 1 0 0,0 0-1 0 0,0-1 0 0 0,-1 1 1 0 0,0-1-1 0 0,1 0 0 0 0,-1 0 0 0 0,-1 0 1 0 0,1-1-1 0 0,0 1 0 0 0,0-2-43 0 0,27-43 147 0 0,-29 49-147 0 0,-1 0-1 0 0,0 0 0 0 0,1-1 0 0 0,-1 1 0 0 0,0 0 0 0 0,1 0 1 0 0,-1 0-1 0 0,0 0 0 0 0,0 0 0 0 0,1 0 0 0 0,-1 0 0 0 0,0 0 1 0 0,1 0-1 0 0,-1 0 0 0 0,0 0 0 0 0,1 0 0 0 0,-1 0 0 0 0,0 0 1 0 0,1 0-1 0 0,-1 0 0 0 0,0 0 0 0 0,1 1 0 0 0,-1-1 0 0 0,0 0 1 0 0,0 0-1 0 0,1 0 0 0 0,-1 0 0 0 0,0 1 0 0 0,0-1 0 0 0,1 0 1 0 0,-1 0-1 0 0,0 1 1 0 0,8 5-101 0 0,-7-6 88 0 0,0 2-19 0 0,0-1 0 0 0,-1 0-1 0 0,1 0 1 0 0,0 1 0 0 0,0-1-1 0 0,0 1 1 0 0,-1-1-1 0 0,1 1 1 0 0,-1-1 0 0 0,1 1-1 0 0,-1-1 33 0 0,7 15-136 0 0,-4-12 136 0 0,-1 0 0 0 0,0-1 0 0 0,0 1 0 0 0,0 0 0 0 0,0 0 0 0 0,-1 0 0 0 0,0 0 0 0 0,1 0 0 0 0,-1-1 0 0 0,1 1 0 0 0,0-1 0 0 0,0 1 0 0 0,0-1 0 0 0,1 0 0 0 0,-1 0 0 0 0,1 0 27 0 0,0-1 0 0 0,0 1 1 0 0,0-1-1 0 0,0 0 0 0 0,1 0 0 0 0,-1 0 0 0 0,1-1 0 0 0,-1 1 0 0 0,1-1 0 0 0,-1 0 0 0 0,1 0 0 0 0,0 0 0 0 0,-1 0 0 0 0,1-1 0 0 0,0 1 0 0 0,0-1 0 0 0,0 0 0 0 0,0 0 0 0 0,2-1-27 0 0,11-1 109 0 0,-1 0 0 0 0,1-2 0 0 0,14-4-109 0 0,-31 8 2 0 0,34-14-1527 0 0,-15 6-5184 0 0</inkml:trace>
  <inkml:trace contextRef="#ctx0" brushRef="#br0" timeOffset="-54211.975">5086 2154 2760 0 0,'-13'6'272'0'0,"-9"-2"233"0"0,16-3 1557 0 0,1 1 0 0 0,0 0 0 0 0,-1 0 0 0 0,1 0 0 0 0,0 0 0 0 0,0 1-2062 0 0,-7 7 2496 0 0,6-4-2174 0 0,3-3-194 0 0,0 0 0 0 0,1-1 0 0 0,0 1 0 0 0,0 0 0 0 0,0 0 0 0 0,-1 1-128 0 0,3-3 16 0 0,-1 0-1 0 0,1 0 1 0 0,-1 0 0 0 0,1 0-1 0 0,0 0 1 0 0,0 0 0 0 0,-1 1-1 0 0,1-1 1 0 0,0 0 0 0 0,0 0-1 0 0,0 0 1 0 0,0 0 0 0 0,0 0-1 0 0,1 0 1 0 0,-1 1-1 0 0,0-1 1 0 0,0 0 0 0 0,1 0-1 0 0,-1 0 1 0 0,1 0 0 0 0,-1 0-1 0 0,1 1-15 0 0,2 3 43 0 0,1 0-1 0 0,-1-1 0 0 0,1 1 0 0 0,0-1 1 0 0,0 1-1 0 0,0-1 0 0 0,1-1 0 0 0,0 1 1 0 0,1 1-43 0 0,6 2 14 0 0,1 1 1 0 0,0-2-1 0 0,4 2-14 0 0,-4-1 13 0 0,0 1 0 0 0,0 0-1 0 0,-1 1 1 0 0,0 1 0 0 0,10 9-14 0 0,-8-7 2 0 0,-9-6 11 0 0,0 0-1 0 0,0 0 1 0 0,0 1-1 0 0,-1-1 1 0 0,0 1-1 0 0,0 0 0 0 0,1 4-11 0 0,-4-10 14 0 0,-1 1-1 0 0,1-1 1 0 0,-1 0-1 0 0,1 0 1 0 0,-1 0-1 0 0,0 1 1 0 0,0-1-1 0 0,1 0 1 0 0,-1 1-1 0 0,0-1 1 0 0,0 0-1 0 0,0 1 1 0 0,-1-1-1 0 0,1 0 1 0 0,0 0-1 0 0,0 1 1 0 0,-1-1-1 0 0,1 0 1 0 0,-1 0-1 0 0,0 2-13 0 0,0-1 21 0 0,0 0 1 0 0,-1 0-1 0 0,1 0 0 0 0,-1 0 0 0 0,0 0 1 0 0,1-1-1 0 0,-1 1 0 0 0,0 0 0 0 0,0-1 1 0 0,-2 1-22 0 0,-5 3 85 0 0,1 0 0 0 0,-2-1 1 0 0,1 0-1 0 0,-9 2-85 0 0,18-6 0 0 0,-37 11-5761 0 0,18-8-877 0 0</inkml:trace>
  <inkml:trace contextRef="#ctx0" brushRef="#br0" timeOffset="-52257.73">874 1870 1840 0 0,'0'0'83'0'0,"0"-1"-6"0"0,-15-12 1936 0 0,14 13 240 0 0,-2 1 2183 0 0,-7 3-3498 0 0,4-2-741 0 0,0 0 0 0 0,1 1 0 0 0,-1 0 0 0 0,1 0 0 0 0,-1 1 0 0 0,1-1 1 0 0,0 1-1 0 0,0 0 0 0 0,1 1 0 0 0,0-1 0 0 0,-1 1 0 0 0,1 0 0 0 0,1 0 1 0 0,-3 3-198 0 0,-38 58 1350 0 0,28-38-974 0 0,6-10-29 0 0,0 1 1 0 0,-4 12-348 0 0,10-19 77 0 0,-39 108 691 0 0,35-92-540 0 0,1 0 1 0 0,1 0-1 0 0,0 14-228 0 0,0-6 179 0 0,4-24-107 0 0,0-1 0 0 0,1 1 0 0 0,0 0 0 0 0,1 5-72 0 0,9 93 173 0 0,-8-99-143 0 0,1 1-1 0 0,1 0 1 0 0,0-1-1 0 0,0 1 1 0 0,1-1-1 0 0,3 6-29 0 0,1 5 39 0 0,-1-6 62 0 0,0 1-1 0 0,2-1 0 0 0,0 0 0 0 0,0-1 0 0 0,9 10-100 0 0,20 22-902 0 0,3-4-3894 0 0,-10-13-1222 0 0</inkml:trace>
  <inkml:trace contextRef="#ctx0" brushRef="#br0" timeOffset="-51480.961">5419 1858 9384 0 0,'0'0'430'0'0,"0"0"-8"0"0,10 6-258 0 0,-3-2-52 0 0,1 0 0 0 0,-1 1 0 0 0,0-1 0 0 0,0 2 0 0 0,-1-1 0 0 0,2 2-112 0 0,37 40 1010 0 0,-36-37-896 0 0,4 6 231 0 0,0 1 0 0 0,0 1 1 0 0,-2 0-1 0 0,0 1 0 0 0,-1 0 1 0 0,-1 0-1 0 0,-1 1 0 0 0,-1 0 0 0 0,0 1 1 0 0,-2-1-1 0 0,0 1 0 0 0,-1 7-345 0 0,0-1 180 0 0,-2 0-1 0 0,0 0 1 0 0,-2 0-1 0 0,-2 0 0 0 0,0 0 1 0 0,-1 0-1 0 0,-2-1 1 0 0,-1 1-1 0 0,-5 14-179 0 0,1-16 147 0 0,0-1 0 0 0,-1 0 0 0 0,-2 0 1 0 0,0-2-1 0 0,-1 1 0 0 0,-2-2 0 0 0,-2 2-147 0 0,-37 42-2902 0 0,-36 30 2902 0 0,64-68-2217 0 0,-28 28-3736 0 0</inkml:trace>
  <inkml:trace contextRef="#ctx0" brushRef="#br0" timeOffset="-39982.856">10699 2290 6912 0 0,'0'0'314'0'0,"0"0"-6"0"0,0 0 24 0 0,0 0 835 0 0,0 0 384 0 0,11 6 2113 0 0,-3-3-3295 0 0,-1-1 1 0 0,1-1 0 0 0,-1 1 0 0 0,1-1-1 0 0,-1-1 1 0 0,1 1 0 0 0,0-1 0 0 0,-1-1-1 0 0,1 1 1 0 0,3-2-370 0 0,1 0 8 0 0,-1 0-1 0 0,0-1 1 0 0,0-1-1 0 0,-1 0 1 0 0,1 0-1 0 0,8-6-7 0 0,-15 8-16 0 0,0-1 0 0 0,-1 0-1 0 0,1 1 1 0 0,-1-1 0 0 0,1-1 0 0 0,-1 1 0 0 0,0 0-1 0 0,2-3 17 0 0,-4 4 9 0 0,0 0-1 0 0,1 0 1 0 0,-1 0-1 0 0,0 0 0 0 0,0 0 1 0 0,0 0-1 0 0,0 0 1 0 0,-1 0-1 0 0,1-1 1 0 0,0 1-1 0 0,-1 0 0 0 0,0 0 1 0 0,1-1-1 0 0,-1 1 1 0 0,0 0-1 0 0,0-1 0 0 0,-1 0-8 0 0,2-7 11 0 0,-1 10-10 0 0,0-1 1 0 0,1 1 0 0 0,-1 0 0 0 0,0-1-1 0 0,0 1 1 0 0,0-1 0 0 0,0 1-1 0 0,0-1 1 0 0,0 1 0 0 0,0 0 0 0 0,0-1-1 0 0,0 1 1 0 0,0-1 0 0 0,0 1-1 0 0,0-1 1 0 0,0 1 0 0 0,0 0 0 0 0,0-1-1 0 0,0 1 1 0 0,0-1 0 0 0,-1 1-1 0 0,1-1 1 0 0,0 1 0 0 0,0 0 0 0 0,0-1-1 0 0,-1 1 1 0 0,1 0 0 0 0,0-1-1 0 0,-1 1 1 0 0,1 0 0 0 0,0-1 0 0 0,-1 1-1 0 0,1 0 1 0 0,0 0 0 0 0,-1-1-1 0 0,1 1 1 0 0,0 0 0 0 0,-1 0 0 0 0,1 0-1 0 0,-1-1 1 0 0,1 1 0 0 0,-1 0-1 0 0,1 0-1 0 0,-10-2 3 0 0,8 1 12 0 0,0 1-1 0 0,0-1 1 0 0,-1 1-1 0 0,1-1 1 0 0,0 1-1 0 0,-1 0 0 0 0,1 0 1 0 0,0 0-1 0 0,-1 1 1 0 0,1-1-1 0 0,0 0 0 0 0,-2 1-14 0 0,-3 1 1 0 0,0 1 0 0 0,0-1-1 0 0,0 1 1 0 0,0 0-1 0 0,1 1 1 0 0,-1-1 0 0 0,1 2-1 0 0,0-1 1 0 0,0 0 0 0 0,1 1-1 0 0,-5 4 0 0 0,-2 4-38 0 0,8-9 33 0 0,0 0-1 0 0,1 0 0 0 0,-1 0 0 0 0,1 0 0 0 0,0 0 0 0 0,1 1 0 0 0,-3 3 6 0 0,1 0-2 0 0,1 1 0 0 0,0-1-1 0 0,0 1 1 0 0,0 0 0 0 0,1 0-1 0 0,1 0 1 0 0,0 0-1 0 0,0 0 1 0 0,0 2 2 0 0,2-8 10 0 0,-1 1 1 0 0,0-1-1 0 0,1 0 1 0 0,-1 0-1 0 0,1 1 0 0 0,0-1 1 0 0,0 0-1 0 0,0 0 0 0 0,0 0 1 0 0,1 0-1 0 0,-1 0 0 0 0,1 0 1 0 0,0-1-1 0 0,0 1 0 0 0,0-1 1 0 0,0 1-1 0 0,0-1 1 0 0,1 1-1 0 0,-1-1 0 0 0,1 0 1 0 0,-1 0-1 0 0,1 0 0 0 0,0-1 1 0 0,0 1-1 0 0,0-1 0 0 0,2 2-10 0 0,1-1 44 0 0,0-1 0 0 0,0 1-1 0 0,0-1 1 0 0,0 0-1 0 0,0-1 1 0 0,0 1-1 0 0,0-1 1 0 0,0-1-1 0 0,1 1 1 0 0,-1-1-1 0 0,3 0-43 0 0,3-2 68 0 0,-1 1-1 0 0,1-2 1 0 0,-1 1-1 0 0,0-2 0 0 0,6-2-67 0 0,46-30 296 0 0,-57 32-266 0 0,-1 1 0 0 0,1-1 0 0 0,-1 0 0 0 0,4-4-30 0 0,9-10 46 0 0,7 1 22 0 0,-14 10-73 0 0,-1-1 0 0 0,1 0 0 0 0,0-1 5 0 0,-3 26-120 0 0,-6-5 107 0 0,-1 1 0 0 0,1 0 0 0 0,-2-1-1 0 0,0 1 1 0 0,0-1 0 0 0,-1 4 13 0 0,-1 16 127 0 0,2-30-48 0 0,0-1 7 0 0,0 1-72 0 0,0 0 0 0 0,1 0 0 0 0,-1-1 0 0 0,0 1 0 0 0,0 0 0 0 0,0-1 0 0 0,1 1 0 0 0,-1 0 0 0 0,0-1 0 0 0,1 1 0 0 0,-1 0 0 0 0,0-1 0 0 0,1 1 0 0 0,-1 0 0 0 0,1-1 0 0 0,-1 1-1 0 0,1-1 1 0 0,0 1 0 0 0,-1-1 0 0 0,1 1 0 0 0,-1-1 0 0 0,1 0 0 0 0,0 1 0 0 0,-1-1 0 0 0,1 0 0 0 0,0 1 0 0 0,-1-1 0 0 0,1 0 0 0 0,0 0 0 0 0,0 0 0 0 0,-1 0 0 0 0,1 0 0 0 0,0 1 0 0 0,0-1 0 0 0,-1 0-1 0 0,1-1 1 0 0,0 1 0 0 0,0 0-14 0 0,3 0 47 0 0,0 0 0 0 0,0-1 0 0 0,-1 1 0 0 0,1-1 0 0 0,0 0 0 0 0,3-2-47 0 0,5-2 69 0 0,-1-2-1 0 0,1 1 1 0 0,-2-2 0 0 0,1 1-1 0 0,-1-1 1 0 0,0-1-1 0 0,0-1-68 0 0,25-20 36 0 0,-32 28-37 0 0,1 0-1 0 0,0 0 1 0 0,-1 0-1 0 0,1 0 1 0 0,0 1 0 0 0,0 0-1 0 0,-1 0 1 0 0,1 0-1 0 0,0 0 1 0 0,3 0 1 0 0,-5 0-2 0 0,-1 1 0 0 0,0 0 1 0 0,0 0-1 0 0,1 0 1 0 0,-1 0-1 0 0,0 0 0 0 0,0 0 1 0 0,1 0-1 0 0,-1 0 1 0 0,0 0-1 0 0,0 0 0 0 0,1 0 1 0 0,-1 1-1 0 0,0-1 0 0 0,0 1 1 0 0,0-1-1 0 0,0 1 1 0 0,0-1-1 0 0,1 1 2 0 0,0 1 11 0 0,0-2-14 0 0,-1 1 0 0 0,1 0 0 0 0,0-1 1 0 0,-1 1-1 0 0,0 0 0 0 0,1 0 0 0 0,-1 0 1 0 0,1 0-1 0 0,-1 1 0 0 0,0-1 0 0 0,0 0 1 0 0,0 0-1 0 0,0 1 3 0 0,2 1-20 0 0,32 48 6 0 0,-14-23 49 0 0,-19-23 5 0 0,2 0 1 0 0,-1-1 0 0 0,0 1 0 0 0,1-1-1 0 0,0 0 1 0 0,0 0 0 0 0,0 0-1 0 0,0 0-40 0 0,-2-4-6 0 0,-1 1-1 0 0,-1-1 1 0 0,0 0-1 0 0,1 0 1 0 0,-1 0 0 0 0,0 0-1 0 0,1 1 1 0 0,-1-1 0 0 0,1 0-1 0 0,-1 0 1 0 0,0 1-1 0 0,0-1 1 0 0,1 0 0 0 0,-1 1-1 0 0,0-1 1 0 0,1 0 0 0 0,-1 1-1 0 0,0-1 1 0 0,0 0 0 0 0,0 1-1 0 0,1-1 1 0 0,-1 0-1 0 0,0 1 1 0 0,0-1 6 0 0,2 0-804 0 0,6-3-303 0 0</inkml:trace>
  <inkml:trace contextRef="#ctx0" brushRef="#br0" timeOffset="-39661.161">11668 1969 14368 0 0,'-2'-5'1099'0'0,"4"16"-621"0"0,7 22-1 0 0,-2 0 0 0 0,-1 0 0 0 0,-1 0 0 0 0,-2 1 0 0 0,-2-1 0 0 0,-1 12-477 0 0,-4 13 1424 0 0,-7 20-1424 0 0,3-41 83 0 0,5-27-29 0 0,1-1-1 0 0,0 0 1 0 0,1 1 0 0 0,-1 7-54 0 0,-1-4 273 0 0,3-11-6378 0 0,0-2-216 0 0</inkml:trace>
  <inkml:trace contextRef="#ctx0" brushRef="#br0" timeOffset="-39172.917">11709 2196 11376 0 0,'0'0'256'0'0,"0"0"34"0"0,0 0 21 0 0,0 2-35 0 0,0 1-231 0 0,0 0 0 0 0,1-1 0 0 0,0 1 0 0 0,-1 0 0 0 0,1 0 0 0 0,0 0 0 0 0,0-1 0 0 0,1 1 0 0 0,-1 0 0 0 0,0-1 0 0 0,1 0 0 0 0,0 1 0 0 0,-1-1 0 0 0,2 1-45 0 0,30 31 2615 0 0,-30-32-2337 0 0,14 7 884 0 0,0 1 13 0 0,-17-9-1002 0 0,0-1-12 0 0,0 0-11 0 0,0 0-48 0 0,2 0-143 0 0,6 5-26 0 0,-3-1-759 0 0,-2-1 832 0 0,-1-1 1 0 0,1 1 0 0 0,-1-1-1 0 0,0 1 1 0 0,0 0-1 0 0,0 0 1 0 0,0 0 0 0 0,0 0-1 0 0,-1 0 1 0 0,1 0 0 0 0,-1 0-1 0 0,0 1 1 0 0,0-1-1 0 0,0 1 1 0 0,-1-1 0 0 0,1 0-1 0 0,-1 1 1 0 0,0-1-1 0 0,0 1 1 0 0,0-1 0 0 0,0 1-1 0 0,0-1 1 0 0,-1 1-1 0 0,0 0-6 0 0,0 4 86 0 0,0 1-1 0 0,0-1 0 0 0,1 1 1 0 0,0-1-1 0 0,1 0 0 0 0,0 1 1 0 0,0-1-1 0 0,1 1 0 0 0,0-1 1 0 0,0 0-1 0 0,1 1-85 0 0,7 5 71 0 0,-10-13-53 0 0,1 0 0 0 0,-1-1 0 0 0,1 1 0 0 0,0 0 1 0 0,-1-1-1 0 0,1 1 0 0 0,0-1 0 0 0,0 1 0 0 0,0-1 0 0 0,-1 1 0 0 0,1-1 1 0 0,0 0-1 0 0,0 1 0 0 0,0-1 0 0 0,0 0 0 0 0,0 0 0 0 0,0 0 1 0 0,0 1-1 0 0,0-1 0 0 0,-1 0 0 0 0,1 0 0 0 0,1 0-18 0 0,0-1-180 0 0,1 1 1 0 0,-1 0-1 0 0,0-1 0 0 0,1 1 0 0 0,-1-1 1 0 0,0 0-1 0 0,0 0 0 0 0,2 0 180 0 0,5-4-6502 0 0</inkml:trace>
  <inkml:trace contextRef="#ctx0" brushRef="#br0" timeOffset="-38527.03">12131 2160 11720 0 0,'-4'0'160'0'0,"-1"1"0"0"0,1 0 1 0 0,0-1-1 0 0,0 1 0 0 0,0 1 0 0 0,0-1 1 0 0,0 1-1 0 0,1-1 0 0 0,-1 1 1 0 0,0 0-1 0 0,1 0 0 0 0,-4 3-160 0 0,-6 5 723 0 0,0 1-1 0 0,-7 8-722 0 0,10-9 392 0 0,1-1-83 0 0,1 1 1 0 0,0 1 0 0 0,1-1 0 0 0,0 1-1 0 0,-4 9-309 0 0,3-5 263 0 0,-11 24 253 0 0,18-35-487 0 0,-1 1 0 0 0,2 0 0 0 0,-1-1-1 0 0,0 1 1 0 0,1 0 0 0 0,0 0 0 0 0,0-1-1 0 0,0 1 1 0 0,1 0 0 0 0,0 0-1 0 0,0 3-28 0 0,0-7 76 0 0,15 3 196 0 0,-10-3-208 0 0,1-1 0 0 0,-1-1 0 0 0,1 1 0 0 0,-1-1 0 0 0,1 0 0 0 0,-1 0 0 0 0,0-1 0 0 0,1 0 0 0 0,-1 0-1 0 0,0 0 1 0 0,0-1 0 0 0,-1 0 0 0 0,1 0 0 0 0,0-1-64 0 0,2-2 68 0 0,0 0-1 0 0,0-1 1 0 0,-1 0 0 0 0,0 0-1 0 0,0-1 1 0 0,-1 1 0 0 0,2-3-68 0 0,5-7 141 0 0,-4 6-138 0 0,21-22-246 0 0,-29 32 229 0 0,-1 1-1 0 0,0-1 1 0 0,1 1 0 0 0,-1-1 0 0 0,1 1 0 0 0,-1-1 0 0 0,1 1 0 0 0,-1 0 0 0 0,1-1-1 0 0,-1 1 1 0 0,1 0 0 0 0,0 0 0 0 0,-1-1 0 0 0,1 1 0 0 0,-1 0 0 0 0,1 0 0 0 0,0 0-1 0 0,-1 0 1 0 0,1 0 0 0 0,0 0 0 0 0,-1 0 0 0 0,1 0 0 0 0,0 0 14 0 0,-1 0-8 0 0,1 0 0 0 0,-1 1 0 0 0,1-1 0 0 0,-1 1 0 0 0,0-1 1 0 0,1 0-1 0 0,-1 1 0 0 0,0-1 0 0 0,1 1 0 0 0,-1-1 0 0 0,0 1 0 0 0,1-1 0 0 0,-1 1 0 0 0,0-1 1 0 0,0 1-1 0 0,0-1 0 0 0,1 1 0 0 0,-1-1 0 0 0,0 1 0 0 0,0 0 8 0 0,1 5-16 0 0,-1 0 0 0 0,1 0 1 0 0,-1 1-1 0 0,-1 2 16 0 0,1-3-12 0 0,-9 56 140 0 0,9 12 728 0 0,0-73-792 0 0,0-1 6 0 0,0 0 20 0 0,0 0 6 0 0,0 0 0 0 0,0 0 4 0 0,0 0 18 0 0,11-9 255 0 0,2-5-222 0 0,-9 10-97 0 0,0 0 0 0 0,-1 0 0 0 0,0 0-1 0 0,1 0 1 0 0,1-4-54 0 0,-3 4 70 0 0,1 0 0 0 0,0 0 0 0 0,1 1 0 0 0,-1-1 0 0 0,4-2-70 0 0,13-16 127 0 0,-15 14-127 0 0,-2 4 0 0 0,0-1 0 0 0,-1 1 0 0 0,2 0 0 0 0,-1 0 0 0 0,0 0 0 0 0,1 1 0 0 0,-1-1 0 0 0,1 1 0 0 0,0 0 0 0 0,2-1 0 0 0,8-8 0 0 0,-13 10 0 0 0,1 0 0 0 0,-1 1 0 0 0,1-1 0 0 0,0 0 0 0 0,-1 1 0 0 0,1 0 0 0 0,0-1 0 0 0,0 1 0 0 0,1-1 0 0 0,-2 1 0 0 0,0 0 0 0 0,0 0 0 0 0,0 1 0 0 0,0-1 0 0 0,0 1 0 0 0,0-1 0 0 0,0 1 0 0 0,0-1 0 0 0,1 1 0 0 0,-1-1 0 0 0,0 1 0 0 0,0 0 0 0 0,0 0 0 0 0,1 0 0 0 0,-1 0 0 0 0,0 0 0 0 0,1 0 0 0 0,0-1-30 0 0,-1 1 0 0 0,1 0 0 0 0,0 0 0 0 0,-1 0 0 0 0,1 1 0 0 0,-1-1 0 0 0,1 0 0 0 0,-1 0 0 0 0,1 1 1 0 0,-1-1-1 0 0,1 1 0 0 0,-1-1 0 0 0,1 1 0 0 0,-1 0 0 0 0,0 0 0 0 0,1 0 0 0 0,-1 0 30 0 0,18 19-359 0 0,-19-20 363 0 0,2 2-11 0 0,-1 0 1 0 0,0 0-1 0 0,0 0 0 0 0,0 0 0 0 0,0 0 0 0 0,-1 0 0 0 0,1 0 0 0 0,0 0 0 0 0,-1 0 0 0 0,0 1 7 0 0,8 18 204 0 0,-4-12-99 0 0,0 0-1 0 0,0-1 1 0 0,0 5-105 0 0,-1-5 55 0 0,-2-6-35 0 0,0 0 1 0 0,0 0-1 0 0,0 1 0 0 0,1-1 0 0 0,-1 0 0 0 0,1 0 0 0 0,1 1-20 0 0,-2-1 20 0 0,1-1-1 0 0,-1 1 1 0 0,0 0 0 0 0,0-1-1 0 0,1 1 1 0 0,-1 0-1 0 0,0 0 1 0 0,-1 0 0 0 0,1 0-1 0 0,0 0 1 0 0,-1 0-1 0 0,1 0-19 0 0,0-1 14 0 0,-1 1 0 0 0,1-1 0 0 0,0 1 0 0 0,0-1 0 0 0,0 0 0 0 0,0 1 0 0 0,0-1 0 0 0,0 0 0 0 0,0 1 0 0 0,0-1 0 0 0,1 0-14 0 0,-1-1 11 0 0,0 1 0 0 0,-1 0 0 0 0,1 0 0 0 0,0-1 0 0 0,0 1 1 0 0,0 0-1 0 0,0 0 0 0 0,-1 0 0 0 0,1 0 0 0 0,0 0 0 0 0,-1 0 0 0 0,1 0 0 0 0,-1 0 0 0 0,1 0 0 0 0,-1 1 0 0 0,0-1 0 0 0,1 0 0 0 0,-1 0 0 0 0,0 0 0 0 0,0 0 0 0 0,0 1 0 0 0,0-1 0 0 0,0 0 0 0 0,0 0-11 0 0,0 0 5 0 0,0-1 0 0 0,0 0 0 0 0,0 0 0 0 0,-1 1 0 0 0,1-1 0 0 0,0 0 0 0 0,0 1 0 0 0,0-1 0 0 0,0 0 0 0 0,0 1 0 0 0,0-1 0 0 0,0 0 0 0 0,0 1 0 0 0,0-1 0 0 0,0 0 0 0 0,0 1 0 0 0,0-1 0 0 0,0 0 0 0 0,1 1 0 0 0,-1-1 0 0 0,0 0 0 0 0,0 1 0 0 0,0-1 0 0 0,0 0 0 0 0,0 0 0 0 0,1 1 0 0 0,-1-1 0 0 0,0 0 0 0 0,0 0 0 0 0,1 1 0 0 0,-1-1 0 0 0,0 0 0 0 0,0 0 0 0 0,1 0 0 0 0,-1 1 0 0 0,0-1 0 0 0,0 0 0 0 0,1 0 0 0 0,-1 0 0 0 0,0 0 0 0 0,1 0 0 0 0,-1 0 0 0 0,0 1-5 0 0,30 1 137 0 0,-26-3-375 0 0,1 1 0 0 0,-1-1 0 0 0,0 0 0 0 0,0 0 0 0 0,0 0 0 0 0,0-1 0 0 0,-1 0 0 0 0,1 1 0 0 0,2-3 238 0 0,12-4-2230 0 0,-4 2 695 0 0</inkml:trace>
  <inkml:trace contextRef="#ctx0" brushRef="#br0" timeOffset="-38090.53">12888 2111 14600 0 0,'0'0'330'0'0,"0"0"-246"0"0,-1 0-1 0 0,0 0 1 0 0,1 0 0 0 0,-1 0-1 0 0,0 0 1 0 0,1 0 0 0 0,-1 1-1 0 0,0-1 1 0 0,1 0 0 0 0,-1 0-1 0 0,1 1 1 0 0,-1-1 0 0 0,1 0-1 0 0,-1 1 1 0 0,0-1-84 0 0,0 4 10 0 0,-1-1 0 0 0,0 0 1 0 0,0 0-1 0 0,0 0 0 0 0,-1 0 0 0 0,1-1 0 0 0,-1 1 1 0 0,1-1-1 0 0,-3 2-10 0 0,-15 18 308 0 0,14-14-159 0 0,0-1 0 0 0,0 0 0 0 0,-1 0 0 0 0,0 0-149 0 0,0-1 177 0 0,1 0-1 0 0,0 0 1 0 0,1 1-1 0 0,-3 4-176 0 0,-10 13 471 0 0,14-19-373 0 0,0 0 0 0 0,1 0-1 0 0,-1 0 1 0 0,1 1 0 0 0,0-1-1 0 0,0 1 1 0 0,1-1-1 0 0,0 2-97 0 0,-13 29 764 0 0,14-35-741 0 0,1 0 0 0 0,0 1 0 0 0,0-1 0 0 0,0 0 1 0 0,-1 0-1 0 0,1 1 0 0 0,1-1 0 0 0,-1 0 0 0 0,0 1 0 0 0,0-1 0 0 0,0 0 0 0 0,1 0 0 0 0,-1 1 0 0 0,0-1 0 0 0,1 0 0 0 0,0 1-23 0 0,0 0 26 0 0,-1-1-1 0 0,1 1 1 0 0,-1 0 0 0 0,1 0-1 0 0,-1-1 1 0 0,0 1 0 0 0,0 0 0 0 0,1 0-1 0 0,-1 1-25 0 0,0-2 20 0 0,0 1 0 0 0,0-1-1 0 0,0 1 1 0 0,0-1-1 0 0,1 1 1 0 0,-1-1 0 0 0,0 1-1 0 0,1-1 1 0 0,0 0 0 0 0,-1 1-1 0 0,1-1 1 0 0,0 0-1 0 0,0 1 1 0 0,-1-1 0 0 0,1 0-1 0 0,0 0 1 0 0,0 0-1 0 0,0 0 1 0 0,1 1-20 0 0,7 9 269 0 0,-7-10-234 0 0,0 1 0 0 0,0-1 0 0 0,1 0 0 0 0,-1 0 0 0 0,0 0 0 0 0,1 0 0 0 0,-1 0-1 0 0,1-1 1 0 0,-1 1 0 0 0,1-1 0 0 0,-1 1 0 0 0,1-1 0 0 0,-1 0 0 0 0,1 0-35 0 0,3 0 87 0 0,3 1-6 0 0,0 0 1 0 0,1-1 0 0 0,-1 0 0 0 0,0 0-1 0 0,0-1 1 0 0,0-1 0 0 0,0 1 0 0 0,3-2-82 0 0,14-5 89 0 0,-1-1 1 0 0,2-1-90 0 0,-19 5 34 0 0,1 0 0 0 0,-1 0 0 0 0,1 0 0 0 0,-2-1 1 0 0,4-3-35 0 0,3-1 65 0 0,-8 4-37 0 0,0 1 0 0 0,-1-1 0 0 0,0 0 1 0 0,0 0-1 0 0,0 0 0 0 0,0-1 0 0 0,-1 0 0 0 0,0 0 0 0 0,0 0-28 0 0,-4 6 1 0 0,0 1-1 0 0,0 0 0 0 0,0-1 1 0 0,0 1-1 0 0,0 0 1 0 0,0 0-1 0 0,0-1 0 0 0,0 1 1 0 0,0 0-1 0 0,0 0 0 0 0,0-1 1 0 0,0 1-1 0 0,0 0 1 0 0,0-1-1 0 0,0 1 0 0 0,0 0 1 0 0,0 0-1 0 0,0-1 0 0 0,0 1 1 0 0,0 0-1 0 0,0 0 1 0 0,-1-1-1 0 0,1 1 0 0 0,0 0 1 0 0,0 0-1 0 0,0-1 0 0 0,0 1 1 0 0,-1 0-1 0 0,1 0 0 0 0,0 0 1 0 0,0-1-1 0 0,0 1 1 0 0,-1 0-1 0 0,1 0 0 0 0,0 0 1 0 0,0 0-1 0 0,-1 0 0 0 0,1-1 1 0 0,0 1-1 0 0,-1 0 0 0 0,1 0 0 0 0,0 0 0 0 0,-1 0 0 0 0,1 0 0 0 0,0-1 0 0 0,-1 1 0 0 0,1 0-1 0 0,0 0 1 0 0,0 0 0 0 0,-1-1 0 0 0,1 1 0 0 0,0 0 0 0 0,0 0 0 0 0,-1-1 0 0 0,1 1-1 0 0,0 0 1 0 0,0-1 0 0 0,0 1 0 0 0,-1 0 0 0 0,1-1 0 0 0,0 1 0 0 0,0 0 0 0 0,0-1 0 0 0,0 1-1 0 0,0 0 1 0 0,0-1 0 0 0,-1-2 0 0 0,-9 4-16 0 0,8-1 8 0 0,0 1 0 0 0,0 0 0 0 0,1 0 0 0 0,-1 0 0 0 0,0 0 0 0 0,0 0-1 0 0,0 0 1 0 0,1 0 0 0 0,-1 1 0 0 0,1-1 0 0 0,-1 1 0 0 0,1-1 0 0 0,0 1 0 0 0,-1-1 0 0 0,1 1-1 0 0,0 0 1 0 0,0 0 0 0 0,0 0 0 0 0,0 0 0 0 0,0-1 0 0 0,1 1 0 0 0,-1 0 0 0 0,1 1 8 0 0,-1-1-6 0 0,0-1 0 0 0,0 1 0 0 0,0 0 0 0 0,0-1 1 0 0,0 1-1 0 0,0 0 0 0 0,0-1 0 0 0,-1 0 0 0 0,1 1 1 0 0,-1-1-1 0 0,0 1 6 0 0,-9 11-43 0 0,5-1 31 0 0,3-8 8 0 0,1 0-1 0 0,0-1 0 0 0,0 1 0 0 0,0 0 1 0 0,1 0-1 0 0,-1 1 0 0 0,1-1 0 0 0,0 0 1 0 0,0 0-1 0 0,1 1 0 0 0,-1-1 1 0 0,1 1-1 0 0,0-1 0 0 0,0 0 0 0 0,0 2 5 0 0,1-5 0 0 0,-1 0 0 0 0,0 0 0 0 0,0 1 0 0 0,0-1 0 0 0,-1 0 0 0 0,1 1 0 0 0,0-1 0 0 0,0 0 0 0 0,-1 1 0 0 0,1-1 0 0 0,-1 0 0 0 0,1 0 0 0 0,0-1 0 0 0,0 0 0 0 0,-1 1 0 0 0,1-1 0 0 0,0 1 0 0 0,0-1 0 0 0,0 1 0 0 0,0-1 0 0 0,-1 1 0 0 0,1-1 0 0 0,0 1 0 0 0,0-1 0 0 0,0 1 0 0 0,0-1 0 0 0,0 1 0 0 0,0-1 0 0 0,0 1 0 0 0,1-1 0 0 0,-1 1 0 0 0,0-1 0 0 0,0 1 0 0 0,0-1 0 0 0,0 1 0 0 0,1-1 0 0 0,-1 1 0 0 0,0-1 0 0 0,0 1 0 0 0,1-1 0 0 0,-1 0 0 0 0,0 1 0 0 0,1-1 0 0 0,-1 1 0 0 0,1-1 0 0 0,-1 0 0 0 0,0 1 0 0 0,1-1 0 0 0,-1 0 0 0 0,1 0 0 0 0,-1 1 0 0 0,1-1 0 0 0,3 2 2 0 0,0 0-1 0 0,0 0 0 0 0,0 0 0 0 0,0 0 0 0 0,0-1 1 0 0,0 1-1 0 0,1-1 0 0 0,-1 0 0 0 0,0-1 0 0 0,1 1 1 0 0,0-1-2 0 0,21 0 84 0 0,-1 0 1 0 0,4-2-85 0 0,-20 1-7 0 0,-1 0-236 0 0,-1-1 0 0 0,0 1 0 0 0,1-1 0 0 0,-1-1 0 0 0,0 1 0 0 0,0-1 0 0 0,-1-1 0 0 0,1 1 0 0 0,-1-1 0 0 0,1 0 0 0 0,-1 0-1 0 0,0-1 1 0 0,1-2 243 0 0,4-6-1152 0 0</inkml:trace>
  <inkml:trace contextRef="#ctx0" brushRef="#br0" timeOffset="-36968.487">13300 2255 11488 0 0,'-1'7'880'0'0,"-3"0"-654"0"0,2-3-206 0 0,0-1-1 0 0,0 1 1 0 0,0-1 0 0 0,1 1 0 0 0,-1 0-1 0 0,1-1 1 0 0,0 1 0 0 0,0 2-20 0 0,-6 11 113 0 0,6-15-68 0 0,0-1 0 0 0,0 0-1 0 0,0 1 1 0 0,1-1 0 0 0,-1 1-1 0 0,1-1 1 0 0,-1 1 0 0 0,1 0-1 0 0,-1-1 1 0 0,1 1 0 0 0,0-1 0 0 0,0 1-1 0 0,0 0 1 0 0,0-1 0 0 0,0 2-45 0 0,1 6 374 0 0,-1 0 0 0 0,0-1 0 0 0,0 1 0 0 0,-1 3-374 0 0,1-11 80 0 0,0 1 0 0 0,0-1 1 0 0,0 1-1 0 0,0-1 1 0 0,0 1-1 0 0,1-1 1 0 0,-1 1-1 0 0,1-1 1 0 0,-1 0-1 0 0,1 1-80 0 0,-1-1 65 0 0,0-1 0 0 0,1 1 0 0 0,-1 0 0 0 0,0 0 0 0 0,1 0 0 0 0,-1 0 0 0 0,0-1 0 0 0,0 1-1 0 0,0 0 1 0 0,0 0 0 0 0,0 0 0 0 0,0 0 0 0 0,0 0 0 0 0,0 0 0 0 0,0-1 0 0 0,0 1 0 0 0,-1 0 0 0 0,1 0 0 0 0,0 0 0 0 0,-1-1-1 0 0,1 2-64 0 0,0-2 41 0 0,0 0 0 0 0,-1 0-1 0 0,1 1 1 0 0,0-1-1 0 0,0 0 1 0 0,0 0-1 0 0,0 1 1 0 0,0-1-1 0 0,0 0 1 0 0,0 0-1 0 0,0 1 1 0 0,0-1 0 0 0,0 0-1 0 0,0 1 1 0 0,0-1-1 0 0,0 0 1 0 0,0 0-1 0 0,0 1 1 0 0,0-1-1 0 0,0 0 1 0 0,0 0-1 0 0,0 1 1 0 0,1-1 0 0 0,-1 0-1 0 0,0 0 1 0 0,0 1-1 0 0,0-1-40 0 0,2-1 543 0 0,-2-5-291 0 0,-1 3-210 0 0,1 1 0 0 0,0-1 1 0 0,0 0-1 0 0,0 0 0 0 0,1 0 1 0 0,-1 0-1 0 0,1 0 0 0 0,-1 0 1 0 0,1 1-1 0 0,0-1 0 0 0,0 0 1 0 0,0 0-1 0 0,0 1 0 0 0,1-1 0 0 0,-1 1 1 0 0,1-1-1 0 0,0 1 0 0 0,-1 0 1 0 0,3-2-43 0 0,6-16-243 0 0,-9 18 216 0 0,-1 0 0 0 0,1 0 0 0 0,0 0 0 0 0,0 0 0 0 0,0 0 0 0 0,0 0 0 0 0,0 0 1 0 0,1 1-1 0 0,-1-1 0 0 0,2-1 27 0 0,-3 3-15 0 0,6-5-159 0 0,-1-1 0 0 0,0 1 0 0 0,0-1 0 0 0,0 0-1 0 0,0-2 175 0 0,-3 6-52 0 0,0 0 0 0 0,-1 0 0 0 0,1 0 0 0 0,0 1 0 0 0,0-1 0 0 0,0 0 0 0 0,0 1 0 0 0,0-1 0 0 0,1 1 0 0 0,-1 0 0 0 0,3-1 52 0 0,15-11-628 0 0,-18 12 574 0 0,0 0 0 0 0,0 0 0 0 0,0 0 0 0 0,0 0 0 0 0,-1 1-1 0 0,1-1 1 0 0,0 1 0 0 0,0-1 0 0 0,2 1 54 0 0,-1-1-47 0 0,-2 1-51 0 0,0 1 2 0 0,-1 0 87 0 0,0 0 0 0 0,1 0 0 0 0,-1 0 0 0 0,1 0 0 0 0,0 0 0 0 0,-1 0 0 0 0,1 0 0 0 0,0-1 0 0 0,-1 1 0 0 0,1 0 0 0 0,0 0 0 0 0,1 0 9 0 0,-1 0-2 0 0,-1-1-1 0 0,1 1 0 0 0,0-1 0 0 0,-1 1 0 0 0,1-1 0 0 0,-1 1 1 0 0,1 0-1 0 0,0 0 0 0 0,-1-1 0 0 0,1 1 0 0 0,-1 0 1 0 0,0 0-1 0 0,1-1 0 0 0,-1 1 0 0 0,0 0 0 0 0,1 0 0 0 0,-1 0 1 0 0,0 0-1 0 0,0 0 0 0 0,0 0 0 0 0,0-1 0 0 0,0 1 0 0 0,0 0 1 0 0,0 0-1 0 0,0 0 3 0 0,0 1 13 0 0,0 0 1 0 0,0 0-1 0 0,1-1 1 0 0,-1 1-1 0 0,0 0 1 0 0,1-1-1 0 0,-1 1 0 0 0,1-1 1 0 0,-1 1-1 0 0,1 0 1 0 0,0-1-1 0 0,0 1 1 0 0,0-1-1 0 0,0 0 1 0 0,0 1-1 0 0,0-1 1 0 0,0 0-1 0 0,0 1 0 0 0,1-1-13 0 0,-1 0 80 0 0,0 0 0 0 0,0 1 0 0 0,0-1 0 0 0,0 0 0 0 0,0 1 0 0 0,0-1 0 0 0,0 1 0 0 0,0-1 0 0 0,-1 1 0 0 0,1-1 0 0 0,0 1 0 0 0,-1 0 0 0 0,1-1 0 0 0,-1 1-1 0 0,0 0-79 0 0,0 2 206 0 0,0-2-151 0 0,0-1 0 0 0,0 1 0 0 0,0-1 0 0 0,0 1 1 0 0,0-1-1 0 0,0 1 0 0 0,0-1 0 0 0,1 1 0 0 0,-1-1 0 0 0,0 0 0 0 0,1 1 0 0 0,-1-1 0 0 0,1 1 0 0 0,0-1 0 0 0,-1 0 0 0 0,1 0 0 0 0,0 1 0 0 0,0-1 0 0 0,0 0 0 0 0,0 0-55 0 0,0 1-24 0 0,0-1-1 0 0,0 1 1 0 0,0-1 0 0 0,0 1 0 0 0,-1-1-1 0 0,1 1 1 0 0,0 0 0 0 0,-1-1-1 0 0,1 1 1 0 0,-1 0 0 0 0,0 0-1 0 0,0-1 1 0 0,1 2 24 0 0,-1-2 255 0 0,0-1 2 0 0,0 0-21 0 0,0 0-11 0 0,0 0-1 0 0,-8 0 75 0 0,5 0-278 0 0,5-3 163 0 0,9-19 248 0 0,-4 15-335 0 0,-3 3-82 0 0,-1 0 1 0 0,1 0-1 0 0,-1 0 0 0 0,0 0 1 0 0,2-4-16 0 0,-3 5 1 0 0,-1 1 1 0 0,1 0-1 0 0,0-1 1 0 0,0 1-1 0 0,1 0 1 0 0,-1 0 0 0 0,0 0-1 0 0,3-1-1 0 0,12-12-15 0 0,-16 13 4 0 0,2 0 0 0 0,-1 1 0 0 0,0 0 1 0 0,0-1-1 0 0,0 1 0 0 0,1 0 0 0 0,-1 0 0 0 0,0 0 0 0 0,1 0 0 0 0,0 0 11 0 0,4-2-32 0 0,-5 3 28 0 0,-1 0-1 0 0,1 0 1 0 0,-1 0 0 0 0,0 1 0 0 0,1-1 0 0 0,-1 0 0 0 0,1 0-1 0 0,-1 1 1 0 0,0-1 0 0 0,1 1 0 0 0,-1-1 0 0 0,1 1 4 0 0,1 1-4 0 0,22 6-117 0 0,-18-5 82 0 0,-5-2 32 0 0,1 1-1 0 0,0-1 0 0 0,0 1 1 0 0,-1 0-1 0 0,1 0 0 0 0,-1 0 1 0 0,0 0-1 0 0,0 0 0 0 0,2 2 8 0 0,-2-2 1 0 0,0 1-1 0 0,0-1 1 0 0,1 0 0 0 0,-1 0-1 0 0,1 0 1 0 0,0 0-1 0 0,-1 0 1 0 0,1-1-1 0 0,3 2 0 0 0,33 12-78 0 0,-21-7 80 0 0,0-1 0 0 0,18 4-2 0 0,-24-8 17 0 0,1 0-1 0 0,0-1 1 0 0,1-1 0 0 0,-1 0 0 0 0,0-1 0 0 0,3 0-17 0 0,-2-1 66 0 0,31-3 153 0 0,-41 3-187 0 0,0 0 0 0 0,-1 0 0 0 0,1 0 0 0 0,-1-1 0 0 0,1 1 0 0 0,-1-1 0 0 0,1 0 0 0 0,-1 0 0 0 0,0 0 0 0 0,2-2-32 0 0,-3 2-23 0 0,0 0 1 0 0,0 0-1 0 0,0 0 0 0 0,-1 0 0 0 0,1 0 0 0 0,-1-1 0 0 0,1 1 0 0 0,-1 0 0 0 0,0-1 0 0 0,0 1 1 0 0,0-1-1 0 0,0 1 0 0 0,-1-1 0 0 0,1 0 0 0 0,-1 1 0 0 0,1-1 0 0 0,-1 0 0 0 0,0 0 0 0 0,0 1 0 0 0,0-1 1 0 0,-1 0-1 0 0,1 1 0 0 0,0-1 0 0 0,-1 0 0 0 0,0 1 0 0 0,0-1 0 0 0,0 1 0 0 0,0-1 0 0 0,0 1 1 0 0,0-1-1 0 0,-1 1 0 0 0,1 0 0 0 0,-1 0 0 0 0,1 0 0 0 0,-1-1 0 0 0,0 1 0 0 0,0 1 0 0 0,0-1 0 0 0,0 0 1 0 0,0 0-1 0 0,-1 0 23 0 0,-3-1-14 0 0,5 1 2 0 0,-1 1 0 0 0,0 0 0 0 0,1 0-1 0 0,-1 0 1 0 0,0 0 0 0 0,0 0 0 0 0,1 0 0 0 0,-1 0 0 0 0,0 1-1 0 0,0-1 1 0 0,0 1 0 0 0,0-1 0 0 0,0 1 0 0 0,0 0-1 0 0,0 0 1 0 0,0 0 0 0 0,0 0 0 0 0,0 0 0 0 0,0 0 0 0 0,0 0-1 0 0,-1 1 13 0 0,-10 2-56 0 0,11-2 56 0 0,0-1-1 0 0,0 0 1 0 0,0 1-1 0 0,0-1 1 0 0,1 1-1 0 0,-1 0 1 0 0,0-1-1 0 0,0 1 1 0 0,1 0-1 0 0,-1 0 1 0 0,1 0-1 0 0,-1 0 0 0 0,1 1 1 0 0,-1-1-1 0 0,1 1 1 0 0,-4 1-26 0 0,2 1 0 0 0,-1 0 1 0 0,0 1-1 0 0,1-1 0 0 0,0 1 0 0 0,0-1 0 0 0,0 1 0 0 0,1 0 0 0 0,-1 0 0 0 0,1 0 0 0 0,1 0 0 0 0,-1 0 0 0 0,1 1 0 0 0,-1-1 0 0 0,1 1 0 0 0,1-1 0 0 0,-1 2 26 0 0,1-5 14 0 0,1 1 0 0 0,-1 0-1 0 0,0-1 1 0 0,1 0 0 0 0,0 1-1 0 0,-1-1 1 0 0,1 1 0 0 0,0-1 0 0 0,0 0-1 0 0,0 1 1 0 0,1-1 0 0 0,-1 0-1 0 0,1 0 1 0 0,-1 0 0 0 0,1 0 0 0 0,-1 0-1 0 0,1 0 1 0 0,0-1 0 0 0,0 1 0 0 0,0-1-1 0 0,0 1 1 0 0,0-1 0 0 0,0 0-1 0 0,1 1-13 0 0,0-1 6 0 0,-1 0-1 0 0,0-1 1 0 0,1 1-1 0 0,-1-1 1 0 0,0 1-1 0 0,1-1 0 0 0,-1 0 1 0 0,0 0-1 0 0,1 0 1 0 0,-1 0-1 0 0,1 0 0 0 0,0-1-5 0 0,6 0 11 0 0,0 1 40 0 0,0-2 0 0 0,0 1 0 0 0,0-1 0 0 0,-1-1 0 0 0,1 1 0 0 0,7-5-51 0 0,-7 3-16 0 0,0-1 0 0 0,0-1 1 0 0,-1 1-1 0 0,0-1 0 0 0,0-1 1 0 0,5-5 15 0 0,-2 3-585 0 0,-1 0 0 0 0,11-7 585 0 0,-19 15-31 0 0,-1 1 0 0 0,0-1 1 0 0,0 0-1 0 0,1 0 0 0 0,-1 1 0 0 0,0-1 1 0 0,1 1-1 0 0,-1-1 0 0 0,1 1 1 0 0,-1 0-1 0 0,1-1 0 0 0,-1 1 0 0 0,1 0 1 0 0,-1 0-1 0 0,1 0 0 0 0,-1 0 0 0 0,1 0 31 0 0,-1 1-17 0 0,-1-1-1 0 0,1 0 1 0 0,0 1-1 0 0,0-1 1 0 0,0 1-1 0 0,0-1 1 0 0,-1 1-1 0 0,1-1 1 0 0,0 1-1 0 0,0 0 1 0 0,-1-1-1 0 0,1 1 1 0 0,0 0-1 0 0,-1 0 1 0 0,1-1-1 0 0,-1 1 1 0 0,1 0-1 0 0,-1 0 1 0 0,1 1 17 0 0,1 4-38 0 0,0 1 1 0 0,-1-1-1 0 0,1 1 1 0 0,-1 0-1 0 0,-1 0 1 0 0,1 4 37 0 0,0 6 26 0 0,0-12-27 0 0,0 4 101 0 0,0-1 0 0 0,1 1 0 0 0,0-1 0 0 0,0 0 0 0 0,1 0 0 0 0,1 2-100 0 0,-1-4 155 0 0,0 0-1 0 0,0 0 0 0 0,0-1 1 0 0,1 1-1 0 0,0-1 1 0 0,2 2-155 0 0,-4-5 74 0 0,0 0 0 0 0,-1 0 1 0 0,1-1-1 0 0,0 1 1 0 0,0-1-1 0 0,1 1 1 0 0,-1-1-1 0 0,0 0 1 0 0,0 0-1 0 0,1 0 1 0 0,-1 0-1 0 0,0 0 0 0 0,1 0 1 0 0,-1-1-1 0 0,1 1 1 0 0,-1-1-1 0 0,1 0 1 0 0,0 0-75 0 0,2 1 76 0 0,1-1 0 0 0,-1 0 1 0 0,1-1-1 0 0,-1 1 1 0 0,1-1-1 0 0,-1 0 0 0 0,1-1 1 0 0,-1 1-1 0 0,1-1 0 0 0,-1 0 1 0 0,0 0-1 0 0,0-1 0 0 0,0 0 1 0 0,0 1-1 0 0,-1-2 1 0 0,1 1-1 0 0,-1 0 0 0 0,3-4-76 0 0,7-6 118 0 0,-8 7-92 0 0,0 1 0 0 0,0-1-1 0 0,0-1 1 0 0,-1 1 0 0 0,0-1 0 0 0,0 0 0 0 0,-1 0-1 0 0,1-3-25 0 0,33-76-718 0 0,-5-1 0 0 0,11-48 718 0 0,-40 97-173 0 0,-3 33 152 0 0,-3 11 0 0 0,0 0 0 0 0,0 1 0 0 0,1-1 0 0 0,-1 1 0 0 0,1-1 21 0 0,-3 16-42 0 0,-1 4 62 0 0,-2 21-20 0 0,1-4 65 0 0,0-13 212 0 0,2 0-1 0 0,0 32-276 0 0,4-49 74 0 0,1 0 0 0 0,0 1 0 0 0,1-1 0 0 0,0 0 0 0 0,1 0 0 0 0,1 0-1 0 0,0 0 1 0 0,2 1-74 0 0,-1-2 35 0 0,0-2 0 0 0,1 1 1 0 0,0-1-1 0 0,2 2-35 0 0,-5-8-90 0 0,0 1 1 0 0,1 0 0 0 0,0-1 0 0 0,0 0 0 0 0,0 0-1 0 0,1 0 1 0 0,-1-1 0 0 0,1 0 0 0 0,4 3 89 0 0,0-3-5155 0 0,0 0-1811 0 0</inkml:trace>
  <inkml:trace contextRef="#ctx0" brushRef="#br0" timeOffset="-36669.754">14452 2229 9216 0 0,'0'0'706'0'0,"6"-5"1508"0"0,-4 4-1523 0 0,1 0 0 0 0,0-1 0 0 0,-1 1 1 0 0,1 0-1 0 0,-1 0 0 0 0,1 1 1 0 0,0-1-1 0 0,1 0-691 0 0,25-2 2151 0 0,-18 2-2387 0 0,-1 1-34 0 0,-1 0 1 0 0,1 1 0 0 0,-1 0 0 0 0,1 1-1 0 0,4 1 270 0 0,-3-1-110 0 0,1 0 0 0 0,-1 0-1 0 0,6-1 111 0 0,-2-1 0 0 0</inkml:trace>
  <inkml:trace contextRef="#ctx0" brushRef="#br0" timeOffset="-45855.924">6827 2154 6912 0 0,'0'0'35'0'0,"0"-1"1"0"0,0 0 0 0 0,0 0 0 0 0,0 1-1 0 0,0-1 1 0 0,-1 0 0 0 0,1 1-1 0 0,0-1 1 0 0,0 0 0 0 0,-1 1-1 0 0,1-1 1 0 0,0 0 0 0 0,-1 1-1 0 0,1-1 1 0 0,0 0 0 0 0,-1 1-1 0 0,1-1 1 0 0,-1 1 0 0 0,1-1-1 0 0,-1 1 1 0 0,1-1 0 0 0,-1 1-1 0 0,0-1 1 0 0,1 1 0 0 0,-1 0-36 0 0,0-1 98 0 0,1 1 0 0 0,0 0 0 0 0,0 0 1 0 0,-1 0-1 0 0,1 0 0 0 0,0 0 0 0 0,-1-1 0 0 0,1 1 1 0 0,0 0-1 0 0,0 0 0 0 0,-1-1 0 0 0,1 1 0 0 0,0 0 1 0 0,0 0-1 0 0,0-1 0 0 0,-1 1 0 0 0,1 0 1 0 0,0-1-1 0 0,0 1 0 0 0,0 0 0 0 0,0-1 0 0 0,0 1 1 0 0,0 0-1 0 0,-1-1-98 0 0,1 1 46 0 0,0 0 0 0 0,0-1 0 0 0,0 1 1 0 0,0 0-1 0 0,0 0 0 0 0,0-1 0 0 0,0 1 1 0 0,0 0-1 0 0,0 0 0 0 0,-1-1 0 0 0,1 1 0 0 0,0 0 1 0 0,0 0-1 0 0,0 0 0 0 0,-1-1 0 0 0,1 1 1 0 0,0 0-1 0 0,0 0 0 0 0,0 0 0 0 0,-1-1 1 0 0,1 1-1 0 0,0 0 0 0 0,0 0 0 0 0,-1 0 0 0 0,1 0 1 0 0,0 0-1 0 0,0 0 0 0 0,-1 0 0 0 0,1 0 1 0 0,0 0-1 0 0,-1 0 0 0 0,1 0 0 0 0,0 0 1 0 0,0 0-1 0 0,-1 0 0 0 0,1 0-46 0 0,-9 0 195 0 0,0 1-1 0 0,-1 0 1 0 0,1 0-1 0 0,0 1 1 0 0,1 0-1 0 0,-1 1 1 0 0,-6 2-195 0 0,-8 6 289 0 0,0 0-1 0 0,-1 2-288 0 0,-6 4 164 0 0,27-15-146 0 0,-1 0 1 0 0,1 1-1 0 0,0-1 1 0 0,0 1 0 0 0,0 0-1 0 0,1 0 1 0 0,-2 2-19 0 0,2-4 4 0 0,1 0 0 0 0,0 1 1 0 0,0-1-1 0 0,0 1 0 0 0,0-1 0 0 0,0 1 1 0 0,1-1-1 0 0,-1 1 0 0 0,0 0 0 0 0,1-1 1 0 0,-1 1-1 0 0,1 0 0 0 0,0 0 0 0 0,-1-1 1 0 0,1 1-1 0 0,0 0 0 0 0,0 0-4 0 0,4 5 43 0 0,10 7 3 0 0,1 0 0 0 0,0 0 1 0 0,1-1-1 0 0,0-1 0 0 0,1-1 0 0 0,10 5-46 0 0,-11-7 80 0 0,-14-5-61 0 0,-1-1 6 0 0,4 3 4 0 0,-4-6-13 0 0,0 0-1 0 0,-1 1 1 0 0,1-1 0 0 0,-1 0 0 0 0,1 1 0 0 0,-1-1-1 0 0,1 1 1 0 0,-1-1 0 0 0,1 1 0 0 0,-1 0-1 0 0,0-1 1 0 0,1 1 0 0 0,-1-1 0 0 0,0 1 0 0 0,1 0-1 0 0,-1-1 1 0 0,0 1 0 0 0,0 0 0 0 0,0-1 0 0 0,0 1-1 0 0,1 0 1 0 0,-1-1 0 0 0,0 1 0 0 0,0 0-1 0 0,0-1 1 0 0,0 1 0 0 0,-1 0 0 0 0,1-1 0 0 0,0 1-1 0 0,0 0 1 0 0,0-1 0 0 0,0 1 0 0 0,-1 0 0 0 0,1-1-1 0 0,0 1 1 0 0,-1-1 0 0 0,1 1 0 0 0,0 0-1 0 0,-1-1 1 0 0,0 1-16 0 0,-1 4 127 0 0,-1-1 0 0 0,0 1 0 0 0,-1-1-1 0 0,1 0 1 0 0,-1 0 0 0 0,1 0 0 0 0,-1 0 0 0 0,-1-1 0 0 0,1 0-1 0 0,0 0 1 0 0,-1 0 0 0 0,1 0 0 0 0,-1 0 0 0 0,0-1 0 0 0,0 0-1 0 0,0 0 1 0 0,-5 1-127 0 0,-7 3 151 0 0,10-3-115 0 0,0-1 0 0 0,-1 0 1 0 0,1 0-1 0 0,0 0 0 0 0,-1-1 0 0 0,1 0 1 0 0,0 0-1 0 0,-1-1 0 0 0,-2 0-36 0 0,5 0 5 0 0,1-1-1 0 0,-1 1 1 0 0,0 0-1 0 0,0 0 0 0 0,1 1 1 0 0,-1-1-1 0 0,-2 2-4 0 0,6-2-81 0 0,1 0-82 0 0,0 0-372 0 0,0 0-158 0 0,0 0-37 0 0</inkml:trace>
  <inkml:trace contextRef="#ctx0" brushRef="#br0" timeOffset="-45325.468">6930 2446 7832 0 0,'0'0'602'0'0,"9"0"780"0"0,22 2 2477 0 0,16-1-2365 0 0,-43-2-1283 0 0,0 1 0 0 0,0-1 0 0 0,0 0-1 0 0,0 0 1 0 0,0 0 0 0 0,0 0 0 0 0,-1-1 0 0 0,1 0 0 0 0,0 0 0 0 0,1 0-211 0 0,-1-1 195 0 0,3-1-82 0 0,0 0 0 0 0,-1 0 0 0 0,0-1-1 0 0,0 0 1 0 0,0 0 0 0 0,-1 0 0 0 0,1-1 0 0 0,-1 1 0 0 0,0-1-1 0 0,-1-1 1 0 0,4-4-113 0 0,-7 8 16 0 0,1 1 0 0 0,-1 0 0 0 0,0-1 0 0 0,0 1 0 0 0,0-1 0 0 0,0 1 0 0 0,0-1 0 0 0,-1 0 0 0 0,1 1 0 0 0,-1-1 0 0 0,1 0 0 0 0,-1 1 0 0 0,0-1 0 0 0,0 0 0 0 0,0 0 0 0 0,-1 1 0 0 0,1-1 0 0 0,0 0 0 0 0,-1 1 0 0 0,0-1 0 0 0,0 1 0 0 0,0-1 0 0 0,0 1 0 0 0,-1-3-16 0 0,0 2 7 0 0,0 0 0 0 0,-1 1-1 0 0,1-1 1 0 0,0 1 0 0 0,-1-1-1 0 0,0 1 1 0 0,0 0 0 0 0,0 0 0 0 0,1 0-1 0 0,-2 0 1 0 0,1 1 0 0 0,0-1 0 0 0,0 1-1 0 0,0 0 1 0 0,-1 0 0 0 0,1 0 0 0 0,-1 0-1 0 0,1 1 1 0 0,-1-1 0 0 0,1 1-1 0 0,-3 0-6 0 0,3 0-8 0 0,1 1 0 0 0,-1-1 0 0 0,1 1 0 0 0,-1 0 0 0 0,1-1 0 0 0,-1 1-1 0 0,1 1 1 0 0,0-1 0 0 0,-1 0 0 0 0,1 0 0 0 0,0 1 0 0 0,0 0 0 0 0,0-1 0 0 0,0 1-1 0 0,0 0 1 0 0,1 0 0 0 0,-1 0 0 0 0,0 0 0 0 0,1 0 0 0 0,-1 0 8 0 0,-7 16-88 0 0,7-16 80 0 0,1 0 0 0 0,-1 1 1 0 0,1-1-1 0 0,0 0 0 0 0,0 0 0 0 0,0 1 0 0 0,0-1 1 0 0,0 1-1 0 0,1-1 0 0 0,-1 1 0 0 0,1 0 8 0 0,-3 20 0 0 0,2-18 0 0 0,0 0 0 0 0,0 0 0 0 0,1-1 0 0 0,-1 1 0 0 0,1 0 0 0 0,1 0 0 0 0,-1 0 0 0 0,1 0 0 0 0,0 3 0 0 0,0-3 4 0 0,0 0 0 0 0,1-1 0 0 0,-1 1-1 0 0,1 0 1 0 0,0-1 0 0 0,0 0-1 0 0,1 1 1 0 0,-1-1 0 0 0,1 0-1 0 0,0 0 1 0 0,0 0 0 0 0,1-1 0 0 0,-1 1-1 0 0,1-1 1 0 0,-1 0 0 0 0,1 1-1 0 0,0-2 1 0 0,3 2-4 0 0,-2-1 32 0 0,1-1-1 0 0,0 0 1 0 0,0 0 0 0 0,0-1-1 0 0,0 0 1 0 0,0 0 0 0 0,0 0-1 0 0,0-1 1 0 0,0 0-1 0 0,0 0 1 0 0,3-1-32 0 0,3-1 69 0 0,-1-1 1 0 0,1 0-1 0 0,-1-1 1 0 0,0 0-1 0 0,0 0 1 0 0,0-1-1 0 0,6-5-69 0 0,9-3 43 0 0,-20 10-114 0 0,-1-1 1 0 0,1 0-1 0 0,0 0 0 0 0,-1 0 0 0 0,0-1 0 0 0,0 0 0 0 0,0 0 0 0 0,2-3 71 0 0,32-46-2576 0 0,-33 44 2181 0 0,15-19-930 0 0</inkml:trace>
  <inkml:trace contextRef="#ctx0" brushRef="#br0" timeOffset="-44861.266">7451 2168 6448 0 0,'0'0'498'0'0,"0"15"233"0"0,0-1 281 0 0,-1 2-342 0 0,2 1 1 0 0,0 0 0 0 0,0-1 0 0 0,3 4-671 0 0,-3-11 424 0 0,0 1 1 0 0,-1 0 0 0 0,0-1 0 0 0,0 1 0 0 0,-1 0 0 0 0,-2 6-425 0 0,1 10 996 0 0,-4 2-193 0 0,1 3 212 0 0,5-29-791 0 0,0-2-5 0 0,0 0-22 0 0,0 0-6 0 0,0 0-6 0 0,0 0-11 0 0,0 0-46 0 0,-1-2-22 0 0,1-3-44 0 0,0-1-1 0 0,0 1 0 0 0,1 0 0 0 0,-1-1 0 0 0,1 1 0 0 0,1 0 1 0 0,-1 0-1 0 0,1 0 0 0 0,0 0 0 0 0,1-4-61 0 0,1-1 87 0 0,1-6-74 0 0,18-43-3 0 0,-21 53-10 0 0,1 0-1 0 0,1 0 1 0 0,-1 1 0 0 0,1-1 0 0 0,0 1 0 0 0,1-1-1 0 0,4-3 1 0 0,-3 2 0 0 0,-6 6 0 0 0,1-1 0 0 0,0 1 0 0 0,0 0 0 0 0,0 0 0 0 0,0 0 0 0 0,0 0 0 0 0,0 1 0 0 0,0-1 0 0 0,0 0 0 0 0,1 0 0 0 0,-1 1 0 0 0,0-1 0 0 0,0 0 0 0 0,0 1 0 0 0,1-1 0 0 0,-1 1 0 0 0,0 0 0 0 0,1-1 0 0 0,-1 1 0 0 0,0 0 0 0 0,1 0 0 0 0,-1 0 0 0 0,1 0 0 0 0,-1 0 0 0 0,0 0 0 0 0,1 0 0 0 0,2 1-4 0 0,-1 0-1 0 0,1 1 1 0 0,0-1-1 0 0,-1 1 1 0 0,1-1-1 0 0,-1 1 1 0 0,1 0-1 0 0,-1 0 1 0 0,0 1-1 0 0,0-1 1 0 0,0 1-1 0 0,0-1 1 0 0,0 1-1 0 0,-1 0 1 0 0,1 0-1 0 0,0 2 5 0 0,25 51 7 0 0,-26-52 15 0 0,-1 0 0 0 0,1 0 0 0 0,-1 0 0 0 0,0 1 0 0 0,0 2-22 0 0,4 15 75 0 0,3 6 6 0 0,-7-22-50 0 0,0 0 0 0 0,1 0-1 0 0,0 0 1 0 0,0 0 0 0 0,0-1 0 0 0,2 2-31 0 0,-3-6 126 0 0,5 3 119 0 0,-5-4-246 0 0,-1 0 0 0 0,0 1-1 0 0,0-1 1 0 0,0 0 0 0 0,1 0 0 0 0,-1 0 0 0 0,0 1-1 0 0,0-1 1 0 0,1 0 0 0 0,-1 0 0 0 0,0 0 0 0 0,1 0-1 0 0,-1 0 1 0 0,0 1 0 0 0,0-1 0 0 0,1 0 0 0 0,-1 0-1 0 0,0 0 1 0 0,1 0 0 0 0,-1 0 0 0 0,0 0 0 0 0,0 0-1 0 0,1 0 1 0 0,-1 0 0 0 0,0 0 0 0 0,1 0 0 0 0,-1 0-1 0 0,0 0 1 0 0,1-1 0 0 0,-1 1 0 0 0,0 0 0 0 0,0 0-1 0 0,1 0 1 0 0,-1 0 0 0 0,0 0 0 0 0,0-1 0 0 0,1 1-1 0 0,-1 0 1 0 0,0 0 0 0 0,0 0 0 0 0,1-1 0 0 0,-1 1-1 0 0,0 0 1 0 0,0 0 0 0 0,0-1 0 0 0,0 1 1 0 0,18-17-1852 0 0,-8 7-4549 0 0</inkml:trace>
  <inkml:trace contextRef="#ctx0" brushRef="#br0" timeOffset="-44278.261">8012 2141 3224 0 0,'-1'-1'138'0'0,"1"1"1"0"0,-1-1-1 0 0,0 1 1 0 0,0 0-1 0 0,1 0 0 0 0,-1 0 1 0 0,0 0-1 0 0,0-1 1 0 0,0 1-1 0 0,0 0 0 0 0,0 0 1 0 0,1 0-1 0 0,-1 1 1 0 0,0-1-1 0 0,0 0 1 0 0,0 0-1 0 0,1 0 0 0 0,-1 1 1 0 0,0-1-1 0 0,0 0 1 0 0,0 1-1 0 0,1-1 0 0 0,-1 1-138 0 0,-16 10 5296 0 0,15-9-4739 0 0,0 0-272 0 0,-7 4 180 0 0,0 2 1 0 0,1-1-1 0 0,0 1 0 0 0,1 0 1 0 0,-2 3-466 0 0,7-7 124 0 0,0 0 1 0 0,1 0-1 0 0,-1 0 0 0 0,1 1 1 0 0,0-1-1 0 0,0 0 1 0 0,0 0-1 0 0,1 1-124 0 0,-1 1 150 0 0,1-6-146 0 0,0 0 0 0 0,0 1 1 0 0,-1-1-1 0 0,1 1 0 0 0,0-1 1 0 0,0 1-1 0 0,0-1 0 0 0,0 1 1 0 0,0-1-1 0 0,0 1 0 0 0,0-1 1 0 0,0 1-1 0 0,1-1 0 0 0,-1 1 1 0 0,0-1-1 0 0,0 1 0 0 0,0-1 1 0 0,0 1-1 0 0,1-1 0 0 0,-1 0 1 0 0,0 1-1 0 0,0-1 0 0 0,1 1 1 0 0,-1-1-1 0 0,0 0 0 0 0,1 1 1 0 0,-1-1-1 0 0,0 0 0 0 0,1 1-4 0 0,0 0 15 0 0,2 4 23 0 0,1 0 1 0 0,0 0 0 0 0,0-1-1 0 0,0 1 1 0 0,1-1 0 0 0,0 0-1 0 0,0 0 1 0 0,0 0-1 0 0,4 2-38 0 0,13 7 348 0 0,19 8-348 0 0,-12-7 359 0 0,2 5 472 0 0,-30-18-730 0 0,-1-1-5 0 0,6 9 424 0 0,-6-7-473 0 0,0-1-1 0 0,0 1 1 0 0,0-1-1 0 0,0 0 1 0 0,0 1-1 0 0,0-1 1 0 0,-1 1-1 0 0,1-1 0 0 0,0 0 1 0 0,-1 1-1 0 0,1-1 1 0 0,-1 0-1 0 0,0 0 1 0 0,1 1-1 0 0,-1-1 1 0 0,0 0-1 0 0,0 0 1 0 0,0 0-1 0 0,1 0 0 0 0,-1 0 1 0 0,-1 0-1 0 0,1 0 1 0 0,0 0-1 0 0,0 0 1 0 0,0 0-1 0 0,0-1 1 0 0,0 1-1 0 0,-1 0 0 0 0,1-1 1 0 0,0 1-1 0 0,-1-1-46 0 0,-26 12 228 0 0,19-8-147 0 0,-1 0 1 0 0,0 0-1 0 0,-4 0-81 0 0,-15 5 139 0 0,-15 3-6 0 0,41-11-196 0 0,-1-1 0 0 0,1 1 0 0 0,0-1 0 0 0,-1 0 0 0 0,1 0 0 0 0,0 0 0 0 0,-1-1 0 0 0,1 1 0 0 0,0-1 0 0 0,0 1 0 0 0,-1-1 63 0 0,2 0-564 0 0,2 1-784 0 0,0 0-3214 0 0,0 0-1374 0 0</inkml:trace>
  <inkml:trace contextRef="#ctx0" brushRef="#br0" timeOffset="-43985.465">8252 2294 10592 0 0,'0'0'488'0'0,"0"0"-12"0"0,7 11-288 0 0,-1 3 694 0 0,-4-9-278 0 0,0-1 1 0 0,0 1-1 0 0,-1-1 0 0 0,1 1 0 0 0,-1 0 0 0 0,0-1 0 0 0,0 1 0 0 0,-1 1-604 0 0,3 11 1814 0 0,-2 3-752 0 0,-5 38 545 0 0,4-57-1478 0 0,0-1-1 0 0,13-17-2373 0 0,-7-3 936 0 0,-3-2-17 0 0</inkml:trace>
  <inkml:trace contextRef="#ctx0" brushRef="#br0" timeOffset="-43362.669">8221 2093 11056 0 0,'0'0'168'0'0,"0"0"0"0"0,1 0 0 0 0,-1 0 0 0 0,0 0-1 0 0,1 0 1 0 0,-1 0 0 0 0,0 0 0 0 0,0 0 0 0 0,1 0 0 0 0,-1 1 0 0 0,0-1 0 0 0,0 0 0 0 0,0 0 0 0 0,1 0 0 0 0,-1 0 0 0 0,0 0 0 0 0,0 0 0 0 0,1 1 0 0 0,-1-1 0 0 0,0 0 0 0 0,0 0 0 0 0,0 0 0 0 0,0 0 0 0 0,1 1 0 0 0,-1-1 0 0 0,0 0 0 0 0,0 0 0 0 0,0 1 0 0 0,0-1-1 0 0,0 0 1 0 0,0 0-168 0 0,1 10 1112 0 0,-1-9-1205 0 0,0 1 0 0 0,0-1 0 0 0,0 0 0 0 0,0 0 0 0 0,0 0 0 0 0,0 1 0 0 0,0-1 0 0 0,0 0 0 0 0,1 0 0 0 0,-1 0 0 0 0,0 1 0 0 0,1-1 0 0 0,-1 0 0 0 0,1 0 1 0 0,0 0 92 0 0,7 8-670 0 0,4-3-8 0 0</inkml:trace>
  <inkml:trace contextRef="#ctx0" brushRef="#br0" timeOffset="-43078.898">8508 1886 13304 0 0,'0'8'642'0'0,"4"87"293"0"0,10 27 576 0 0,-11-87-954 0 0,-1-13-227 0 0,-1 0 0 0 0,-1 0 0 0 0,-1 1-330 0 0,0-11 83 0 0,1 0-1 0 0,1 0 1 0 0,0 0-83 0 0,0 21 172 0 0,2-8-1173 0 0,-3-25-5229 0 0</inkml:trace>
  <inkml:trace contextRef="#ctx0" brushRef="#br0" timeOffset="-42775.758">8437 2152 8752 0 0,'0'0'398'0'0,"0"0"-3"0"0,1 0-156 0 0,51 8 2653 0 0,0-2-1800 0 0,-33-5-818 0 0,1 0 1 0 0,-1-1 0 0 0,0-1 0 0 0,0-1-1 0 0,11-3-274 0 0,32-3 248 0 0,-51 7-231 0 0,-6 1-1 0 0,0-1 1 0 0,0 0-1 0 0,0 1 0 0 0,0 0 1 0 0,1 0-1 0 0,-1 1 0 0 0,0 0 1 0 0,0-1-1 0 0,0 2 0 0 0,0-1 1 0 0,-1 0-1 0 0,2 2-16 0 0,-2 0 43 0 0,-3-2-40 0 0,0 1 0 0 0,0 0 0 0 0,-1-1 0 0 0,1 1 0 0 0,0 0 0 0 0,-1-1-1 0 0,0 1 1 0 0,1 0 0 0 0,-1 0 0 0 0,0 0 0 0 0,0-1 0 0 0,0 1 0 0 0,0 0 0 0 0,0 0 0 0 0,0 0 0 0 0,0-1 0 0 0,-1 1 0 0 0,1 0 0 0 0,-1 0 0 0 0,1 0 0 0 0,-1-1 0 0 0,0 1 0 0 0,0 0-3 0 0,-3 10 67 0 0,-5 26 645 0 0,2-11-125 0 0,-9 20 268 0 0,10-24-427 0 0,5-19-335 0 0,-1 0 0 0 0,1-1 0 0 0,0 1 0 0 0,1 0 0 0 0,-1 0 0 0 0,0 0 0 0 0,1 0 0 0 0,0 0 0 0 0,0 4-93 0 0,4 14 940 0 0,-4-21-850 0 0,0-1-24 0 0,2-1-2 0 0,1 0-180 0 0,0 0 0 0 0,0 0 0 0 0,-1 0-1 0 0,1-1 1 0 0,-1 1 0 0 0,1-1 0 0 0,-1 0-1 0 0,1 0 1 0 0,-1 0 0 0 0,2-2 116 0 0,5-5-6837 0 0</inkml:trace>
  <inkml:trace contextRef="#ctx0" brushRef="#br0" timeOffset="-42495.47">8864 2006 9672 0 0,'3'-10'864'0'0,"-3"10"-696"0"0,0 0-168 0 0,0 0 0 0 0,3-2 688 0 0,-3 2 104 0 0,6 0 16 0 0,3 2 8 0 0,-9-2-696 0 0,7 0-120 0 0,2 4-64 0 0,-3 2 64 0 0,1-2 0 0 0,2 5 0 0 0,0 0 0 0 0,-3-1 0 0 0</inkml:trace>
  <inkml:trace contextRef="#ctx0" brushRef="#br0" timeOffset="-42185.721">9011 2243 2760 0 0,'1'24'309'0'0,"2"11"5167"0"0,1-1 45 0 0,-3-11-4973 0 0,-1-19-205 0 0,0 0 1 0 0,1 0-1 0 0,-1 0 0 0 0,1 0 0 0 0,0-1 1 0 0,0 1-1 0 0,0 0 0 0 0,1-1 0 0 0,0 2-343 0 0,-2-4 399 0 0,7 5 1058 0 0,1-6-1143 0 0,-6 0-281 0 0,-1 0 1 0 0,1 1-1 0 0,0-1 1 0 0,0 0-1 0 0,0 0 1 0 0,0 0-1 0 0,-1-1 0 0 0,1 1 1 0 0,0 0-1 0 0,0-1 1 0 0,-1 1-1 0 0,1-1 1 0 0,0 1-1 0 0,0-1 1 0 0,-1 0-1 0 0,1 0 0 0 0,-1 0 1 0 0,1 0-1 0 0,-1 0 1 0 0,1 0-1 0 0,-1 0 1 0 0,0 0-1 0 0,1-1 0 0 0,-1 0-33 0 0,3-3 56 0 0,5-8 63 0 0,-1 0 1 0 0,0-1-1 0 0,-1 0 0 0 0,0-1 1 0 0,-1 1-1 0 0,2-8-119 0 0,1-5-2 0 0,-6 18 46 0 0,0-1 1 0 0,0 0-1 0 0,0-3-44 0 0,0 1 126 0 0,0 0 0 0 0,0 0 0 0 0,3-4-126 0 0,8-26 105 0 0,-9 24-94 0 0,-4 15-11 0 0,0 0 0 0 0,0 0 0 0 0,0-1 0 0 0,0 1 0 0 0,0 0-1 0 0,-1 0 1 0 0,0-2 0 0 0,7-22-408 0 0,-7 26 254 0 0,0 1 20 0 0,0 0 6 0 0,0 0 0 0 0,0 0-73 0 0,0 0-307 0 0,4 8-6132 0 0,-4-3 710 0 0</inkml:trace>
  <inkml:trace contextRef="#ctx0" brushRef="#br0" timeOffset="-41963.678">9338 2219 3224 0 0,'1'13'581'0'0,"1"-2"2334"0"0,-1-8-2206 0 0,-1 0 1 0 0,1 0 0 0 0,0 0-1 0 0,0 0 1 0 0,0 0 0 0 0,0-1-1 0 0,1 1 1 0 0,-1 0-710 0 0,1 1 325 0 0,0 0 1 0 0,-1 0-1 0 0,0 0 1 0 0,1 0-1 0 0,-1 1 1 0 0,-1-1-1 0 0,1 2-325 0 0,2 9 1325 0 0,-1 8 612 0 0,2 2-845 0 0,-4-23-946 0 0,4 4 158 0 0,-4-1-50 0 0,2-12-2749 0 0,-1 3-365 0 0,2-5-3318 0 0</inkml:trace>
  <inkml:trace contextRef="#ctx0" brushRef="#br0" timeOffset="-41711.408">9510 1856 14368 0 0,'3'-12'1562'0'0,"-1"12"-1467"0"0,-1 0 0 0 0,1 0 0 0 0,-1 1 0 0 0,1-1 0 0 0,-1 0-1 0 0,0 0 1 0 0,1 1 0 0 0,-1-1 0 0 0,0 1 0 0 0,1-1 0 0 0,-1 1 0 0 0,0 0-1 0 0,0 0 1 0 0,1-1 0 0 0,-1 1 0 0 0,0 0 0 0 0,0 1-95 0 0,15 20 635 0 0,-3-3-491 0 0,-11-15-105 0 0,0-1 0 0 0,-1 1-1 0 0,1 0 1 0 0,0 0 0 0 0,-1 0-1 0 0,0 0 1 0 0,0 0 0 0 0,0 0 0 0 0,-1 0-1 0 0,1 3-38 0 0,0-1-368 0 0,0 0 0 0 0,0 0 0 0 0,0 0 0 0 0,2 3 368 0 0,1-3-6173 0 0</inkml:trace>
  <inkml:trace contextRef="#ctx0" brushRef="#br0" timeOffset="-41488.38">9671 1844 10912 0 0,'0'0'20'0'0,"0"0"1"0"0,0 0-1 0 0,0 0 1 0 0,0 0 0 0 0,0 0-1 0 0,0 0 1 0 0,0 0-1 0 0,0 0 1 0 0,-1 0 0 0 0,1 0-1 0 0,0 0 1 0 0,0 0-1 0 0,0 0 1 0 0,0 0-1 0 0,0 0 1 0 0,0 0 0 0 0,0 0-1 0 0,0 0 1 0 0,-1 0-1 0 0,1 0 1 0 0,0 0 0 0 0,0 1-1 0 0,0-1 1 0 0,0 0-1 0 0,0 0 1 0 0,0 0-1 0 0,0 0 1 0 0,0 0 0 0 0,0 0-1 0 0,0 0 1 0 0,0 0-1 0 0,0 0 1 0 0,0 0 0 0 0,0 0-1 0 0,-1 1 1 0 0,1-1-1 0 0,0 0 1 0 0,0 0 0 0 0,0 0-1 0 0,0 0 1 0 0,0 0-1 0 0,0 0 1 0 0,0 0-1 0 0,0 0 1 0 0,0 1 0 0 0,0-1-1 0 0,0 0 1 0 0,0 0-1 0 0,0 0 1 0 0,0 0 0 0 0,0 0-1 0 0,1 0 1 0 0,-1 0-1 0 0,0 0 1 0 0,0 0 0 0 0,0 1-1 0 0,0-1-20 0 0,2 12 363 0 0,-1-10-307 0 0,0 1 1 0 0,-1-1-1 0 0,1 1 1 0 0,-1-1-1 0 0,0 1 1 0 0,0-1-1 0 0,0 1 1 0 0,0 1-57 0 0,-2 3 331 0 0,1 0 1 0 0,0 1 0 0 0,1-1 0 0 0,0 0 0 0 0,0 1 0 0 0,0-1 0 0 0,1 1-332 0 0,0 35 1192 0 0,-1-38-1066 0 0,0 0-1 0 0,0 0 0 0 0,1 0 0 0 0,-1 0 0 0 0,2 2-125 0 0,-1-2 94 0 0,0 0 0 0 0,-1 0 0 0 0,1 0 0 0 0,-1 0 0 0 0,0 1-94 0 0,-5 48 744 0 0,-2 29 454 0 0,3 10-1198 0 0,6-72 62 0 0,-1-19-42 0 0,-1 1 1 0 0,0-1-1 0 0,1 1 1 0 0,-1-1-1 0 0,0 1 0 0 0,-1-1 1 0 0,1 1-1 0 0,0-1 1 0 0,-1 1-1 0 0,0 1-20 0 0,0 0 422 0 0,1-3-484 0 0,0-1 0 0 0,0 0 1 0 0,0 0-1 0 0,0 0 0 0 0,0 0 0 0 0,0 0 1 0 0,0 1-1 0 0,0-1 0 0 0,0 0 1 0 0,0 0-1 0 0,0 0 0 0 0,0 0 0 0 0,0 0 1 0 0,0 1-1 0 0,0-1 0 0 0,0 0 0 0 0,-1 0 1 0 0,1 0-1 0 0,0 0 0 0 0,0 0 1 0 0,0 0-1 0 0,0 0 0 0 0,0 0 0 0 0,0 1 1 0 0,0-1-1 0 0,-1 0 0 0 0,1 0 0 0 0,0 0 1 0 0,0 0-1 0 0,0 0 0 0 0,0 0 1 0 0,0 0-1 0 0,-1 0 0 0 0,1 0 0 0 0,0 0 1 0 0,0 0-1 0 0,0 0 0 0 0,0 0 0 0 0,0 0 1 0 0,-1 0-1 0 0,1 0 0 0 0,0 0 1 0 0,0 0-1 0 0,0 0 0 0 0,0 0 0 0 0,0 0 1 0 0,-1 0-1 0 0,1 0 0 0 0,0 0 0 0 0,0-1 1 0 0,0 1-1 0 0,0 0 0 0 0,0 0 1 0 0,0 0-1 0 0,-1 0 0 0 0,1 0 0 0 0,0 0 1 0 0,0 0-1 0 0,0 0 0 0 0,0-1 0 0 0,0 1 62 0 0,-9-3-1375 0 0</inkml:trace>
  <inkml:trace contextRef="#ctx0" brushRef="#br0" timeOffset="-40997.193">9479 2202 12784 0 0,'0'0'289'0'0,"0"0"40"0"0,0 0 22 0 0,1 0-40 0 0,52 0 558 0 0,70-1 2152 0 0,-13-13-2940 0 0,-106 14-83 0 0,0-1 0 0 0,0 0 0 0 0,0 0 0 0 0,0-1 0 0 0,0 1 0 0 0,0-1 2 0 0,18-6 0 0 0,-16 6 0 0 0,0-1 0 0 0,0 0 0 0 0,0 0 0 0 0,0 0 0 0 0,0-1 0 0 0,3-3 0 0 0,-8 6-7 0 0,1 0-1 0 0,-1 1 0 0 0,0-1 0 0 0,0 0 0 0 0,1 0 0 0 0,-1 1 0 0 0,0-1 1 0 0,1 0-1 0 0,-1 1 0 0 0,0 0 0 0 0,1-1 0 0 0,-1 1 0 0 0,1 0 0 0 0,-1 0 1 0 0,2-1 6 0 0,-3 2 2 0 0,1-1 0 0 0,-1 0 0 0 0,1 0-1 0 0,-1 0 1 0 0,1 1 0 0 0,-1-1-1 0 0,1 0 1 0 0,-1 0 0 0 0,1 1 0 0 0,-1-1-1 0 0,1 0 1 0 0,-1 1 0 0 0,1-1-1 0 0,-1 1 1 0 0,0-1 0 0 0,1 1 0 0 0,-1-1-1 0 0,0 1 1 0 0,1-1 0 0 0,-1 1-1 0 0,0-1 1 0 0,0 1 0 0 0,0-1 0 0 0,1 1-1 0 0,-1 0 0 0 0,1 4 44 0 0,0 1 0 0 0,-1-1 1 0 0,0 0-1 0 0,0 1 0 0 0,0-1 0 0 0,-1 5-44 0 0,0 5 153 0 0,2-10-111 0 0,-1 0 0 0 0,1 0-1 0 0,0 0 1 0 0,0 1 0 0 0,0-1 0 0 0,1-1 0 0 0,0 1 0 0 0,0 0 0 0 0,0 0-1 0 0,3 3-41 0 0,-4-6 58 0 0,0-1-1 0 0,0 1 1 0 0,0 0-1 0 0,1-1 1 0 0,-1 0-1 0 0,1 1 1 0 0,-1-1-1 0 0,1 0 1 0 0,0 0-1 0 0,-1 0 1 0 0,1 0-1 0 0,0 0 1 0 0,0 0-1 0 0,-1 0 1 0 0,1 0-1 0 0,0-1 1 0 0,0 1-1 0 0,1-1-57 0 0,0 1 46 0 0,0-1 0 0 0,1 0 0 0 0,-1 0-1 0 0,0-1 1 0 0,0 1 0 0 0,1 0 0 0 0,-1-1 0 0 0,0 0-1 0 0,0 0 1 0 0,0 0 0 0 0,1 0-46 0 0,2-2 39 0 0,0 0 0 0 0,0 0 1 0 0,0-1-1 0 0,0 0 0 0 0,-1 0 0 0 0,1 0 0 0 0,-1-1 1 0 0,0 1-1 0 0,0-1 0 0 0,3-6-39 0 0,0 1 171 0 0,-1-1-1 0 0,6-12-170 0 0,-13 23 0 0 0,0 0-1 0 0,0 0 0 0 0,0 0 1 0 0,0 0-1 0 0,0 0 1 0 0,0-1-1 0 0,0 1 0 0 0,0 0 1 0 0,0 0-1 0 0,0 0 0 0 0,0 0 1 0 0,1 0-1 0 0,-1-1 0 0 0,0 1 1 0 0,0 0-1 0 0,0 0 1 0 0,0 0-1 0 0,0 0 0 0 0,0 0 1 0 0,0 0-1 0 0,0 0 0 0 0,1 0 1 0 0,-1-1-1 0 0,0 1 0 0 0,0 0 1 0 0,0 0-1 0 0,0 0 0 0 0,0 0 1 0 0,1 0-1 0 0,-1 0 1 0 0,0 0-1 0 0,0 0 0 0 0,0 0 1 0 0,0 0-1 0 0,0 0 0 0 0,1 0 1 0 0,-1 0-1 0 0,0 0 0 0 0,0 0 1 0 0,0 0-1 0 0,0 0 1 0 0,0 0-1 0 0,1 0 0 0 0,-1 0 1 0 0,0 0-1 0 0,0 0 0 0 0,0 0 1 0 0,0 1-1 0 0,0-1 0 0 0,1 0 1 0 0,-1 0-1 0 0,0 0 1 0 0,0 0-1 0 0,0 0 0 0 0,0 0 1 0 0,0 0-1 0 0,0 0 0 0 0,0 1 1 0 0,3 3-23 0 0,7 33-69 0 0,-1-18 0 0 0,-2 0 0 0 0,5 17 92 0 0,-2 44-72 0 0,-2-34 72 0 0,-2 0 0 0 0,-2 0 0 0 0,-1 0 0 0 0,-3 1 0 0 0,-4 19 0 0 0,3-55 8 0 0,-1 1 0 0 0,0-1-1 0 0,-1 0 1 0 0,-1 0-1 0 0,1-1 1 0 0,-2 1 0 0 0,-3 6-8 0 0,5-12 23 0 0,0 0-1 0 0,-1 1 1 0 0,0-1 0 0 0,0-1 0 0 0,0 1 0 0 0,-1 0 0 0 0,0-1 0 0 0,0 0-1 0 0,0 0 1 0 0,0-1 0 0 0,0 1 0 0 0,-1-1 0 0 0,0 0 0 0 0,-4 1-23 0 0,-8 3 110 0 0,0-1 1 0 0,-1 0 0 0 0,0-1-1 0 0,-4-1-110 0 0,-21 3 127 0 0,0-2 1 0 0,-1-3-1 0 0,1-1 0 0 0,-1-2 0 0 0,1-2 0 0 0,-1-2-127 0 0,4-3-882 0 0,20 2-4518 0 0,1 3-1440 0 0</inkml:trace>
  <inkml:trace contextRef="#ctx0" brushRef="#br0" timeOffset="-34553.332">15790 2211 4144 0 0,'4'-2'75'0'0,"0"0"-1"0"0,0-1 1 0 0,-1 1-1 0 0,1-1 1 0 0,-1 0 0 0 0,0 0-1 0 0,0 0 1 0 0,0 0 0 0 0,0 0-1 0 0,1-2-74 0 0,23-40 1853 0 0,-17 27-832 0 0,-7 13-770 0 0,-1-1 1 0 0,0 0-1 0 0,0 0 1 0 0,0 1-1 0 0,-1-1 1 0 0,0 0-1 0 0,0 0 1 0 0,0-1-1 0 0,-1 1 1 0 0,0 0-1 0 0,0 0 1 0 0,-1 0-1 0 0,0 0 1 0 0,0 0-1 0 0,0 0 1 0 0,0 0-1 0 0,-1 0 1 0 0,0 0-1 0 0,-1 1 1 0 0,1-1-1 0 0,-1 1 1 0 0,0 0-1 0 0,0-1 1 0 0,-2-1-252 0 0,2 5 106 0 0,1-1 0 0 0,-1 0 0 0 0,0 1 1 0 0,0 0-1 0 0,0-1 0 0 0,-1 1 1 0 0,1 1-1 0 0,0-1 0 0 0,-1 0 0 0 0,1 1 1 0 0,-1-1-107 0 0,-4 0 167 0 0,0-1 1 0 0,0 1 0 0 0,0 0 0 0 0,-6 0-168 0 0,7 2 52 0 0,0 0 1 0 0,0 1-1 0 0,-1 0 1 0 0,1 0-1 0 0,1 0 1 0 0,-1 1-1 0 0,0 0 1 0 0,0 0-1 0 0,1 1 1 0 0,-1 0-1 0 0,1 0 1 0 0,-1 0-1 0 0,1 1 1 0 0,0 0-53 0 0,-6 4 12 0 0,0 1 0 0 0,1 0 0 0 0,0 1-1 0 0,1 0 1 0 0,0 1 0 0 0,-4 5-12 0 0,4-3-1 0 0,0 0-1 0 0,1 1 0 0 0,1 1 1 0 0,0 0-1 0 0,1 0 0 0 0,0 0 1 0 0,1 1-1 0 0,1 0 1 0 0,0 1 1 0 0,-1 13 3 0 0,1-16 5 0 0,2 1 1 0 0,0 1-1 0 0,1-1 0 0 0,1 0 1 0 0,0 0-1 0 0,1 3-8 0 0,0-15 3 0 0,1 8 19 0 0,0 0 0 0 0,0 0 0 0 0,1 0 0 0 0,0 0 0 0 0,1 0 0 0 0,2 4-22 0 0,6 13 56 0 0,-5-11-18 0 0,2 1 1 0 0,0-1-1 0 0,9 13-38 0 0,-12-21 49 0 0,1-1 0 0 0,1 1 0 0 0,0-2-1 0 0,0 1 1 0 0,0 0 0 0 0,2 0-49 0 0,-5-5 61 0 0,-1-1 0 0 0,1 1 0 0 0,0-1 0 0 0,0 0 0 0 0,0 0 0 0 0,0 0 0 0 0,1 0 0 0 0,-1-1 0 0 0,0 1 0 0 0,1-1 0 0 0,-1 0 0 0 0,1-1 0 0 0,-1 1 0 0 0,5-1-61 0 0,2 0 82 0 0,-1-1 1 0 0,1-1-1 0 0,-1 0 0 0 0,1 0 0 0 0,-1-1 0 0 0,0 0 1 0 0,0-1-1 0 0,0 0 0 0 0,0 0 0 0 0,-1-1 0 0 0,0-1 1 0 0,0 1-1 0 0,0-2 0 0 0,0 1 0 0 0,-1-1 0 0 0,4-4-82 0 0,-2 1 87 0 0,-1-1 0 0 0,0 1 0 0 0,0-2 0 0 0,-1 1 0 0 0,0-1-1 0 0,-1 0 1 0 0,-1-1 0 0 0,0 0 0 0 0,0 0 0 0 0,-1 0 0 0 0,-1-1-1 0 0,0-2-86 0 0,-2 8 16 0 0,-1 0 0 0 0,-1 0-1 0 0,1 0 1 0 0,-1 0-1 0 0,0 1 1 0 0,-1-1-1 0 0,0 0 1 0 0,0 0-1 0 0,-1 0 1 0 0,-2-6-16 0 0,-4-9 22 0 0,-2 0 0 0 0,-9-18-22 0 0,2 5 56 0 0,13 29-56 0 0,-1 0 0 0 0,0 1 0 0 0,1 0 0 0 0,-2-1 0 0 0,1 2 0 0 0,-1-1 0 0 0,0 1 0 0 0,-5-4 0 0 0,-9-8 0 0 0,18 14-8 0 0,-1 0 0 0 0,0 1 0 0 0,0-1 0 0 0,-1 1 0 0 0,1 0 0 0 0,-1 0 0 0 0,1 0 0 0 0,-1 0 0 0 0,1 1 0 0 0,-1-1 0 0 0,-3 0 8 0 0,7 2-77 0 0,-6 12-872 0 0,6-4-721 0 0,2 2-4769 0 0</inkml:trace>
  <inkml:trace contextRef="#ctx0" brushRef="#br0" timeOffset="-34246.069">15756 2310 8752 0 0,'10'7'673'0'0,"-10"-7"-642"0"0,1 0-1 0 0,-1 1 1 0 0,0-1-1 0 0,0 1 1 0 0,0-1 0 0 0,0 1-1 0 0,0-1 1 0 0,0 0 0 0 0,0 1-1 0 0,0-1 1 0 0,0 1-1 0 0,0-1 1 0 0,0 0 0 0 0,0 1-1 0 0,0-1 1 0 0,0 1-1 0 0,0-1 1 0 0,0 1 0 0 0,0-1-1 0 0,0 0 1 0 0,-1 1-1 0 0,1-1 1 0 0,0 1-31 0 0,6 21 1611 0 0,9 20-1227 0 0,-13-37-225 0 0,0 1 1 0 0,0-1-1 0 0,0 1 1 0 0,1-1-1 0 0,0 0 1 0 0,0 0 0 0 0,0 0-1 0 0,0 0 1 0 0,3 2-160 0 0,9 16 724 0 0,10 15 766 0 0,21 25-1490 0 0,-42-59 11 0 0,0 1 43 0 0,0 0 0 0 0,1-1 1 0 0,-1 1-1 0 0,1-1 0 0 0,0 0 0 0 0,0-1 1 0 0,0 1-1 0 0,1-1 0 0 0,-1 0 0 0 0,6 2-54 0 0,-6-4-903 0 0,0 1-1 0 0,0-1 0 0 0,0 1 0 0 0,0-1 0 0 0,1 0 904 0 0,6-1-5064 0 0</inkml:trace>
  <inkml:trace contextRef="#ctx0" brushRef="#br0" timeOffset="-33932.401">16277 2225 13328 0 0,'13'-4'1010'0'0,"-10"4"-963"0"0,1-1-1 0 0,-1 0 1 0 0,1 1 0 0 0,-1 0-1 0 0,1 0 1 0 0,-1 0-1 0 0,1 0 1 0 0,-1 1-1 0 0,1-1 1 0 0,2 2-47 0 0,18 1 292 0 0,-1-2 433 0 0,-1 1 0 0 0,1 1 0 0 0,5 2-725 0 0,0 0 1000 0 0,16 1-1000 0 0,-33-5-79 0 0,-1 0-1 0 0,0 1 0 0 0,0 0 1 0 0,0 1-1 0 0,0 0 0 0 0,0 0 1 0 0,0 1-1 0 0,0 1 80 0 0,-1 1-571 0 0</inkml:trace>
  <inkml:trace contextRef="#ctx0" brushRef="#br0" timeOffset="-33636.469">16423 2360 11488 0 0,'0'0'528'0'0,"0"1"-16"0"0,-1-1-485 0 0,1 0 0 0 0,0 1 0 0 0,0-1 0 0 0,0 1 0 0 0,0-1 1 0 0,0 1-1 0 0,0-1 0 0 0,0 1 0 0 0,0-1 0 0 0,0 1 0 0 0,0-1 1 0 0,0 1-1 0 0,0-1 0 0 0,0 1 0 0 0,0-1 0 0 0,0 1 0 0 0,0-1 1 0 0,1 1-1 0 0,-1-1 0 0 0,0 1 0 0 0,0-1 0 0 0,0 0 0 0 0,1 1 0 0 0,-1-1 1 0 0,0 1-1 0 0,1-1 0 0 0,-1 0 0 0 0,0 1 0 0 0,1-1 0 0 0,-1 0 1 0 0,1 1-1 0 0,-1-1 0 0 0,0 0 0 0 0,1 0 0 0 0,-1 0 0 0 0,1 1 1 0 0,-1-1-1 0 0,1 0 0 0 0,-1 0 0 0 0,1 0 0 0 0,-1 0 0 0 0,1 0 1 0 0,-1 0-28 0 0,1 1 16 0 0,9 3 290 0 0,1 1 1 0 0,-1-2 0 0 0,1 0 0 0 0,0 0-1 0 0,0 0 1 0 0,0-2 0 0 0,6 1-307 0 0,25 1 672 0 0,14-2-672 0 0,194 1 178 0 0,-213-2-112 0 0</inkml:trace>
  <inkml:trace contextRef="#ctx0" brushRef="#br0" timeOffset="-33064.462">17905 1420 12640 0 0,'0'-1'12'0'0,"1"0"40"0"0,0-1 1 0 0,0 1-1 0 0,0-1 0 0 0,0 1 0 0 0,0-1 0 0 0,0 0 1 0 0,-1 1-1 0 0,1-1 0 0 0,-1 0 0 0 0,1 1 0 0 0,-1-1 1 0 0,0 0-1 0 0,0 0 0 0 0,1 1 0 0 0,-1-1 0 0 0,0 0 1 0 0,-1 0-1 0 0,1 0 0 0 0,0 1 0 0 0,0-1 0 0 0,-1 0 1 0 0,1 0-1 0 0,-1 1 0 0 0,0-1 0 0 0,1 0 0 0 0,-1 1 1 0 0,0-1-1 0 0,0 1 0 0 0,0-1 0 0 0,0 1-52 0 0,-1-1 97 0 0,1 0 1 0 0,0 1-1 0 0,-1 0 0 0 0,0-1 0 0 0,1 1 1 0 0,-1 0-1 0 0,0-1 0 0 0,1 1 0 0 0,-1 0 1 0 0,0 0-1 0 0,0 1 0 0 0,0-1 0 0 0,0 0 0 0 0,0 1 1 0 0,0-1-1 0 0,0 1 0 0 0,0-1 0 0 0,0 1 1 0 0,0 0-1 0 0,0 0 0 0 0,0 0 0 0 0,0 0 1 0 0,0 0-1 0 0,0 1 0 0 0,0-1 0 0 0,0 1 0 0 0,0-1 1 0 0,-1 1-98 0 0,-7 2 380 0 0,0 0 1 0 0,1 1-1 0 0,-1 0 1 0 0,1 1-1 0 0,-1 0-380 0 0,-4 4-135 0 0,0-1 0 0 0,1 1 0 0 0,0 1 0 0 0,0 1 0 0 0,1-1 0 0 0,1 2 0 0 0,0 0 0 0 0,-5 6 135 0 0,10-10 15 0 0,0 1 0 0 0,1-1 0 0 0,0 1 1 0 0,0 0-1 0 0,1 1 0 0 0,0-1 0 0 0,0 1 0 0 0,1-1 0 0 0,0 1 0 0 0,1 0 0 0 0,0 0 0 0 0,1 1 0 0 0,0 9-15 0 0,1-15 1 0 0,0 0 0 0 0,0 0 0 0 0,1-1 0 0 0,0 1 0 0 0,0 0 0 0 0,1 0 0 0 0,-1-1 0 0 0,1 1-1 0 0,0-1 1 0 0,0 1 0 0 0,0-1 0 0 0,2 3-1 0 0,5 4 55 0 0,-4-10-51 0 0,-3-1 10 0 0,0 1 11 0 0,1 1 0 0 0,-1-2-1 0 0,0 1 1 0 0,1 0-1 0 0,-1 0 1 0 0,1-1 0 0 0,-1 0-1 0 0,0 1 1 0 0,1-1-1 0 0,-1 0 1 0 0,1 0 0 0 0,-1 0-1 0 0,1 0 1 0 0,-1-1-1 0 0,1 1 1 0 0,-1-1-1 0 0,0 1 1 0 0,1-1 0 0 0,-1 0-1 0 0,1 0-24 0 0,4-3 92 0 0,1 0 1 0 0,-2-1-1 0 0,1 0 0 0 0,0 0 0 0 0,2-3-92 0 0,12-8 155 0 0,-17 12-151 0 0,0-1-1 0 0,0 1 1 0 0,0-1-1 0 0,0 0 0 0 0,-1 0 1 0 0,1 0-1 0 0,1-4-3 0 0,9-13-64 0 0,3-7 526 0 0,-13 20-326 0 0,1 1-1 0 0,1-1 0 0 0,5-7-135 0 0,-11 16-14 0 0,1 0 0 0 0,-1-1-1 0 0,0 1 1 0 0,0 0 0 0 0,1 0-1 0 0,-1 0 1 0 0,0 0 0 0 0,0-1-1 0 0,1 1 1 0 0,-1 0 0 0 0,0 0-1 0 0,1 0 1 0 0,-1 0-1 0 0,0 0 1 0 0,1 0 0 0 0,-1 0-1 0 0,0 0 1 0 0,1 0 0 0 0,-1 0-1 0 0,0 0 1 0 0,1 0 0 0 0,-1 0-1 0 0,0 0 1 0 0,1 0 0 0 0,-1 0-1 0 0,0 0 1 0 0,0 0 0 0 0,1 0-1 0 0,-1 1 1 0 0,0-1 0 0 0,1 0-1 0 0,-1 0 1 0 0,0 0 0 0 0,0 1-1 0 0,1-1 1 0 0,-1 0-1 0 0,0 0 1 0 0,0 0 0 0 0,0 1-1 0 0,1-1 1 0 0,-1 0 0 0 0,0 1-1 0 0,0-1 1 0 0,0 0 0 0 0,0 0-1 0 0,1 1 1 0 0,-1-1 0 0 0,0 0-1 0 0,0 1 1 0 0,0-1 0 0 0,0 0-1 0 0,0 1 15 0 0,7 16-100 0 0,-1 10 4 0 0,-2 1 1 0 0,0 0 0 0 0,-2-1-1 0 0,-1 1 1 0 0,-3 20 95 0 0,2-10 15 0 0,1 12-15 0 0,0-12 0 0 0,-2-1 0 0 0,-3 24 0 0 0,1-27 18 0 0,4-29 12 0 0,-2 1-1 0 0,1 0 1 0 0,0 0 0 0 0,-1 0-1 0 0,0 0 1 0 0,-1-1 0 0 0,1 1-1 0 0,-1 0 1 0 0,0-1 0 0 0,-1 1-1 0 0,-1 2-29 0 0,-2 4 74 0 0,5-10-38 0 0,0 0 1 0 0,0-1-1 0 0,0 1 0 0 0,0 0 0 0 0,0-1 0 0 0,-1 1 0 0 0,1 0 1 0 0,0-1-1 0 0,-1 0 0 0 0,1 1 0 0 0,-1-1 0 0 0,0 0 0 0 0,0 1-36 0 0,-5 2 174 0 0,5-2-123 0 0,-1-1 1 0 0,1 0 0 0 0,0 1-1 0 0,0-1 1 0 0,0 0-1 0 0,-1 0 1 0 0,1-1 0 0 0,-1 1-1 0 0,1 0 1 0 0,-1-1 0 0 0,1 1-1 0 0,-1-1 1 0 0,1 0-1 0 0,-2 0-51 0 0,-4 0 80 0 0,-1 0 0 0 0,1 0 0 0 0,0-1 0 0 0,-1-1 0 0 0,1 1 0 0 0,0-1 0 0 0,0-1 0 0 0,0 1 0 0 0,0-1 0 0 0,0-1 0 0 0,0 1 0 0 0,1-1 0 0 0,0-1 0 0 0,0 0 0 0 0,0 0 0 0 0,0 0 0 0 0,1 0 0 0 0,0-1 0 0 0,0 0 0 0 0,-4-6-80 0 0,7 9 24 0 0,1-1-1 0 0,0 1 1 0 0,-1 0-1 0 0,1-1 1 0 0,1 0-1 0 0,-1 0 1 0 0,0 1-1 0 0,1-1 1 0 0,-1-2-24 0 0,2 3 7 0 0,0 0 0 0 0,0-1 0 0 0,0 1 0 0 0,0 0-1 0 0,1-1 1 0 0,-1 1 0 0 0,1 0 0 0 0,0 0 0 0 0,-1-1 0 0 0,2 1 0 0 0,0-2-7 0 0,0-1 3 0 0,1 0-1 0 0,0 0 0 0 0,1 0 0 0 0,-1 1 0 0 0,1-1 1 0 0,1 1-1 0 0,-1 0 0 0 0,1 0 0 0 0,-1 0 0 0 0,5-2-2 0 0,6-5-298 0 0,1 0-1 0 0,0 2 1 0 0,3-2 298 0 0,26-10-4808 0 0,-39 20 3323 0 0,21-12-5052 0 0</inkml:trace>
  <inkml:trace contextRef="#ctx0" brushRef="#br0" timeOffset="-32722.44">18127 1739 12552 0 0,'-3'6'602'0'0,"-22"40"189"0"0,-3 4 390 0 0,26-45-957 0 0,0 1 0 0 0,0-1 0 0 0,0 0 0 0 0,1 1 0 0 0,-1-1 0 0 0,2 1 0 0 0,-1-1 0 0 0,0 5-224 0 0,1-9 48 0 0,0 0-1 0 0,0 0 1 0 0,0 0-1 0 0,0 0 1 0 0,1 0-1 0 0,-1 0 0 0 0,0 0 1 0 0,1 0-1 0 0,-1 0 1 0 0,0 0-1 0 0,1 0 1 0 0,-1 0-1 0 0,1 0 1 0 0,-1 0-1 0 0,1 0 1 0 0,0-1-1 0 0,-1 1 1 0 0,1 0-1 0 0,0 0 1 0 0,0 0-1 0 0,0-1 1 0 0,0 1-48 0 0,1 0 64 0 0,0 0 1 0 0,0 0 0 0 0,0 0 0 0 0,1 0 0 0 0,-1 0 0 0 0,0-1 0 0 0,0 1 0 0 0,1-1 0 0 0,-1 0 0 0 0,2 1-65 0 0,6-1 273 0 0,0-1 0 0 0,-1 0 0 0 0,1 0-1 0 0,7-2-272 0 0,-13 1 84 0 0,0 1 0 0 0,0-1 0 0 0,-1 0 0 0 0,1 0 0 0 0,0 0 0 0 0,-1 0 0 0 0,2-2-84 0 0,8-5 116 0 0,-8 6-95 0 0,0 0 0 0 0,-1-1 0 0 0,1 1 0 0 0,-1-1 0 0 0,1 0-1 0 0,-1-1 1 0 0,-1 1 0 0 0,1-1 0 0 0,-1 0 0 0 0,0 1 0 0 0,0-2 0 0 0,0 1-1 0 0,0 0 1 0 0,-1 0 0 0 0,0-1 0 0 0,0 0 0 0 0,-1 1 0 0 0,1-1-1 0 0,-1 0 1 0 0,0 0 0 0 0,-1 1 0 0 0,0-1 0 0 0,0 0 0 0 0,0 0 0 0 0,0 0-1 0 0,-1 0 1 0 0,0 1 0 0 0,0-1 0 0 0,-1 0 0 0 0,1 1 0 0 0,-1-1-1 0 0,-1 1 1 0 0,-1-4-21 0 0,4 8-4 0 0,-1 0-1 0 0,1 0 1 0 0,-1 0-1 0 0,0 0 1 0 0,1 0-1 0 0,-1 1 1 0 0,0-1-1 0 0,0 0 0 0 0,0 0 1 0 0,1 1-1 0 0,-1-1 1 0 0,0 1-1 0 0,0-1 1 0 0,0 1-1 0 0,0-1 1 0 0,0 1-1 0 0,0-1 1 0 0,0 1-1 0 0,0 0 1 0 0,0-1-1 0 0,0 1 5 0 0,-2 0-31 0 0,0 0 1 0 0,1 0-1 0 0,-1 0 1 0 0,0 0-1 0 0,0 0 0 0 0,1 0 1 0 0,-1 1-1 0 0,1 0 1 0 0,-1-1 30 0 0,-5 3-624 0 0,1 0 1 0 0,0 0-1 0 0,0 0 1 0 0,0 1-1 0 0,-5 3 624 0 0,-1 2-6407 0 0</inkml:trace>
  <inkml:trace contextRef="#ctx0" brushRef="#br0" timeOffset="-31747.478">17328 2313 8264 0 0,'0'0'182'0'0,"0"0"29"0"0,0 0 14 0 0,-12 2 120 0 0,8 0 4164 0 0,2 2-4399 0 0,2-3-36 0 0,0-1-8 0 0,0 0 12 0 0,6 2 55 0 0,-1 0-105 0 0,0 1 0 0 0,0-2 0 0 0,0 1-1 0 0,0 0 1 0 0,0-1 0 0 0,0 0 0 0 0,0 0 0 0 0,1-1 0 0 0,-1 1 0 0 0,0-1 0 0 0,1 0-28 0 0,-6 0 0 0 0,13 0 49 0 0,9 0 126 0 0,-13-1-159 0 0,0 1 1 0 0,-1 0 0 0 0,1 0 0 0 0,0 1 0 0 0,0 0-17 0 0,2 1 57 0 0,-1-2 0 0 0,1 1 1 0 0,3-1-58 0 0,34 3 465 0 0,35-5-4 0 0,-32 1-259 0 0,7-3-202 0 0,-16 1 291 0 0,0 2 1 0 0,12 3-292 0 0,12 0 240 0 0,152 2 854 0 0,-79-2-840 0 0,81 6-1040 0 0,-182-7 1227 0 0,32-3-441 0 0,-4 0 37 0 0,169-1-37 0 0,-28-7 0 0 0,-146 6 0 0 0,-31 4 0 0 0,28 3 0 0 0,-26-1 0 0 0,16-2 0 0 0,75-1-145 0 0,28-3 984 0 0,-114 3-99 0 0,13 3-740 0 0,-15-1-1360 0 0,18-3 1360 0 0,-10 2-23 0 0,0 1 0 0 0,30 5 23 0 0,-54-4-38 0 0,67-1-72 0 0,-55-1 2258 0 0,-15-1-7758 0 0,-15 1-583 0 0</inkml:trace>
  <inkml:trace contextRef="#ctx0" brushRef="#br0" timeOffset="-29737.311">17060 2760 7368 0 0,'0'-3'169'0'0,"0"1"1"0"0,0 0-1 0 0,0-1 1 0 0,0 1-1 0 0,0-1 0 0 0,1 1 1 0 0,0 0-1 0 0,-1 0 1 0 0,1-1-1 0 0,0 1 1 0 0,0 0-1 0 0,0-1-169 0 0,1 3 157 0 0,0 0 0 0 0,0-1 0 0 0,0 1 0 0 0,0 0-1 0 0,0 0 1 0 0,0 0 0 0 0,0 0 0 0 0,0 0 0 0 0,0 0 0 0 0,0 0-157 0 0,1 1 83 0 0,6-1 90 0 0,0 2 0 0 0,1-1-1 0 0,-1 1 1 0 0,0 1 0 0 0,0 0 0 0 0,-1 0 0 0 0,1 0 0 0 0,3 3-173 0 0,5 3 259 0 0,0 1 0 0 0,-1 1 0 0 0,0 0 0 0 0,0 1 0 0 0,-1 0 0 0 0,-1 1 0 0 0,-1 1 0 0 0,4 4-259 0 0,-6-4 91 0 0,0 0 1 0 0,0 0-1 0 0,-1 1 1 0 0,-1 0-1 0 0,-1 0 1 0 0,0 1-1 0 0,-1 1 1 0 0,4 12-92 0 0,-7-14 56 0 0,0 1 1 0 0,-1-1 0 0 0,0 8-57 0 0,-2-17 22 0 0,-1 0 0 0 0,0 1 0 0 0,-1-1 0 0 0,0 0 0 0 0,0 1 0 0 0,0-1 0 0 0,0 0 0 0 0,-1 0 0 0 0,-2 6-22 0 0,2-7 28 0 0,-1 0 0 0 0,1 0 0 0 0,-1 0 1 0 0,0 0-1 0 0,0 0 0 0 0,-1-1 0 0 0,1 1 1 0 0,-1-1-1 0 0,0 0 0 0 0,0 0 1 0 0,0 0-1 0 0,-3 1-28 0 0,1-1 31 0 0,0-1 1 0 0,0 0 0 0 0,0 0-1 0 0,-1 0 1 0 0,1-1 0 0 0,-1 0-1 0 0,0 0 1 0 0,0-1 0 0 0,0 1 0 0 0,-1-1-32 0 0,3-1 26 0 0,0 1 0 0 0,0-1 0 0 0,0 0 0 0 0,0 0 0 0 0,0 0 1 0 0,0-1-1 0 0,0 0 0 0 0,0 0 0 0 0,0 0 0 0 0,1 0 0 0 0,-1-1 1 0 0,-1 0-27 0 0,3 0 54 0 0,-1 0 0 0 0,1 0 0 0 0,0 0 0 0 0,0 0 0 0 0,0-1 0 0 0,1 1 0 0 0,-1-1 0 0 0,0 0 0 0 0,1 0 0 0 0,0 0 0 0 0,0 0 0 0 0,0 0 1 0 0,0 0-1 0 0,0-1 0 0 0,0 1 0 0 0,1-1 0 0 0,-1 0-54 0 0,0-5 117 0 0,-1 1 1 0 0,1-2 0 0 0,1 1-1 0 0,0 0 1 0 0,0 0 0 0 0,1 0-1 0 0,0-1 1 0 0,0 1-1 0 0,1 0 1 0 0,0 0 0 0 0,1 0-1 0 0,0 0 1 0 0,1 0-1 0 0,-1 0 1 0 0,2-1-118 0 0,7-15 141 0 0,0-1-1 0 0,2 2 1 0 0,1 0-1 0 0,8-11-140 0 0,0 6 54 0 0,1 1 0 0 0,1 2 0 0 0,2 0 0 0 0,25-20-54 0 0,-31 30-36 0 0,0 1-1 0 0,14-7 37 0 0,4-2-68 0 0,-36 22 59 0 0,-1 2 7 0 0,-1-1 1 0 0,1 1 0 0 0,0-1 0 0 0,0 1 0 0 0,-1 0 0 0 0,1-1-1 0 0,0 1 1 0 0,0 0 0 0 0,0-1 0 0 0,0 1 0 0 0,-1 0-1 0 0,1 0 1 0 0,0 0 0 0 0,0 0 0 0 0,0 0 0 0 0,0 0 0 0 0,0 0-1 0 0,0 0 2 0 0,0 0-101 0 0,5 0 152 0 0,-2 0-2981 0 0,-4 0 1547 0 0</inkml:trace>
  <inkml:trace contextRef="#ctx0" brushRef="#br0" timeOffset="-29347.9">17946 2533 6448 0 0,'0'0'498'0'0,"0"0"-130"0"0,0 0 672 0 0,0 0 326 0 0,0 0 66 0 0,0 0-144 0 0,-13 5 38 0 0,7-1-1049 0 0,0 1-1 0 0,0 1 1 0 0,0-1-1 0 0,1 1 1 0 0,0 0-1 0 0,0 0 1 0 0,0 0-1 0 0,-2 5-276 0 0,-8 14 926 0 0,-8 18-926 0 0,19-33 243 0 0,-31 53 1388 0 0,18-33-2076 0 0,0 1-1 0 0,2 3 446 0 0,4-8 64 0 0,2 0-1 0 0,2 1 1 0 0,0 0-1 0 0,2 0 1 0 0,-3 28-64 0 0,8-50 13 0 0,0 0 0 0 0,1 0 0 0 0,-1 0 0 0 0,1 0 0 0 0,0 0 0 0 0,0 0 0 0 0,1 0 0 0 0,0 0 0 0 0,-1 0 0 0 0,1-1 0 0 0,1 1 0 0 0,1 2-13 0 0,-2-3 19 0 0,0-1-1 0 0,0 1 0 0 0,1-1 1 0 0,0 1-1 0 0,0-1 0 0 0,0 0 1 0 0,0 0-1 0 0,0 0 1 0 0,0 0-1 0 0,1-1 0 0 0,0 0 1 0 0,-1 1-1 0 0,1-1 0 0 0,0 0 1 0 0,0-1-19 0 0,10 3-31 0 0,0-1 1 0 0,0 0-1 0 0,0-1 1 0 0,1-1-1 0 0,-1 0 1 0 0,0-1-1 0 0,1 0 0 0 0,-1-1 1 0 0,0-1-1 0 0,0-1 1 0 0,2 0 30 0 0,6-1-1110 0 0</inkml:trace>
  <inkml:trace contextRef="#ctx0" brushRef="#br0" timeOffset="-28764.94">18349 2723 12728 0 0,'-1'-1'56'0'0,"0"0"1"0"0,0 0 0 0 0,0 0 0 0 0,0 0 0 0 0,0 0 0 0 0,-1 0-1 0 0,1 1 1 0 0,0-1 0 0 0,0 0 0 0 0,0 1 0 0 0,-1-1-1 0 0,1 1 1 0 0,0 0 0 0 0,-1-1 0 0 0,1 1 0 0 0,0 0 0 0 0,-1 0-1 0 0,1 0 1 0 0,-1 0 0 0 0,1 0 0 0 0,0 0 0 0 0,-1 0 0 0 0,1 0-1 0 0,0 0 1 0 0,-1 1 0 0 0,1-1 0 0 0,0 0 0 0 0,-1 1-1 0 0,1 0-56 0 0,-6 2 89 0 0,0 0-1 0 0,1 1 0 0 0,0 0 1 0 0,0 0-1 0 0,-2 2-88 0 0,-5 3 459 0 0,6-3-277 0 0,0-1 1 0 0,1 1 0 0 0,0 1-1 0 0,0-1 1 0 0,0 1 0 0 0,1 0-1 0 0,0 0 1 0 0,1 1-1 0 0,-1-1 1 0 0,0 4-183 0 0,3-5 83 0 0,0 0 0 0 0,0 0 0 0 0,0 0-1 0 0,1 0 1 0 0,0 3-83 0 0,0-8 74 0 0,1 0 1 0 0,0 0-1 0 0,0 1 0 0 0,0-1 0 0 0,0 0 0 0 0,0 0 0 0 0,0 1 0 0 0,0-1 0 0 0,0 0 0 0 0,1 1 1 0 0,-1-1-1 0 0,0 0 0 0 0,1 0 0 0 0,-1 0 0 0 0,1 1 0 0 0,-1-1 0 0 0,1 0 0 0 0,0 0 1 0 0,-1 0-1 0 0,1 0 0 0 0,0 0 0 0 0,0 0 0 0 0,0 0 0 0 0,0 0 0 0 0,0 0 0 0 0,1 0-74 0 0,1 1-473 0 0,-1-1 432 0 0,-1 0 0 0 0,1 0 0 0 0,0 0 0 0 0,-1-1 0 0 0,1 1 0 0 0,0 0 0 0 0,0-1 0 0 0,0 1 0 0 0,0-1 0 0 0,-1 0 0 0 0,1 0 0 0 0,0 0 1 0 0,0 1-1 0 0,0-2 0 0 0,0 1 0 0 0,0 0 0 0 0,0 0 0 0 0,0-1 41 0 0,17-2 149 0 0,-13 2-116 0 0,-1 0 0 0 0,1 0 0 0 0,-1-1 0 0 0,1 1 0 0 0,-1-1 0 0 0,0 0 0 0 0,0-1 0 0 0,0 1-1 0 0,0-1 1 0 0,1-1-33 0 0,37-32 123 0 0,-28 20-5 0 0,-14 14-119 0 0,1 0 0 0 0,0-1 0 0 0,0 1 0 0 0,0 0 0 0 0,0 1 0 0 0,0-1 0 0 0,0 0 0 0 0,0 1 0 0 0,1-1 0 0 0,-1 1 0 0 0,0-1 0 0 0,1 1 0 0 0,-1 0 0 0 0,3 0 1 0 0,-4 0-4 0 0,-1 1-1 0 0,1 0 1 0 0,0 0-1 0 0,-1 0 1 0 0,1 0 0 0 0,0 0-1 0 0,0 0 1 0 0,-1 0-1 0 0,1 0 1 0 0,0 0-1 0 0,-1 0 1 0 0,1 1 0 0 0,0-1-1 0 0,-1 0 1 0 0,1 0-1 0 0,0 1 1 0 0,-1-1 0 0 0,1 0-1 0 0,0 1 1 0 0,-1-1-1 0 0,1 1 1 0 0,-1-1-1 0 0,1 1 1 0 0,-1-1 0 0 0,1 1-1 0 0,-1-1 1 0 0,1 1-1 0 0,-1-1 1 0 0,0 1 0 0 0,1 0-1 0 0,-1-1 1 0 0,0 1-1 0 0,1 0 1 0 0,-1-1-1 0 0,0 1 5 0 0,4 7-25 0 0,0 1 0 0 0,0-1 0 0 0,-1 1 0 0 0,0 0 0 0 0,-1 0 0 0 0,0 0-1 0 0,1 8 26 0 0,-2 13 0 0 0,-1 0 0 0 0,-1 0 0 0 0,-4 19 0 0 0,1 3 0 0 0,0-23 38 0 0,-1-1 0 0 0,0 0 0 0 0,-3 0 0 0 0,-2 5-38 0 0,8-26 100 0 0,-1 0 0 0 0,0 0 0 0 0,-1 0 0 0 0,0 0 0 0 0,0-1 0 0 0,0 1 0 0 0,-1-1 0 0 0,-4 4-100 0 0,7-9 58 0 0,1-1 0 0 0,-1 0 0 0 0,1 0 0 0 0,-1 0 0 0 0,1-1 0 0 0,-1 1 0 0 0,1 0 0 0 0,-1 0-1 0 0,1-1 1 0 0,-1 1 0 0 0,1-1 0 0 0,-2 0-58 0 0,1-1 59 0 0,-1 0 0 0 0,0 0 0 0 0,1 0-1 0 0,0 0 1 0 0,-1-1 0 0 0,1 1 0 0 0,0-1 0 0 0,0 0-59 0 0,-10-11 330 0 0,9 11-248 0 0,0 0-1 0 0,0 0 1 0 0,1 0-1 0 0,-1-1 1 0 0,1 1-1 0 0,0-1 1 0 0,0 1 0 0 0,1-1-1 0 0,-2-3-81 0 0,-10-37 230 0 0,12 39-290 0 0,-1-3 51 0 0,0 1-1 0 0,1-1 0 0 0,0 0 1 0 0,1 1-1 0 0,0-1 0 0 0,0 0 1 0 0,0 0-1 0 0,1 1 0 0 0,0-1 0 0 0,2-3 10 0 0,-3 8-46 0 0,1 0 0 0 0,0 1 0 0 0,0-1 0 0 0,0 0 0 0 0,1 1 0 0 0,-1-1 0 0 0,0 1 0 0 0,1-1 0 0 0,0 1 0 0 0,0-1 0 0 0,-1 1 0 0 0,1 0 0 0 0,1 0 0 0 0,-1 0 0 0 0,0 0-1 0 0,0 1 1 0 0,1-1 0 0 0,-1 0 0 0 0,1 1 0 0 0,-1 0 0 0 0,1-1 0 0 0,0 1 0 0 0,0 0 0 0 0,-1 1 0 0 0,1-1 0 0 0,0 0 0 0 0,0 1 0 0 0,1-1 46 0 0,19-2-3171 0 0,-9 3-3255 0 0</inkml:trace>
  <inkml:trace contextRef="#ctx0" brushRef="#br0" timeOffset="-28432.134">18636 3106 13792 0 0,'-2'0'65'0'0,"1"0"0"0"0,0 0 0 0 0,-1 0 0 0 0,1 1 0 0 0,-1-1 0 0 0,1 1 0 0 0,0-1 0 0 0,0 1 0 0 0,-1-1 0 0 0,1 1 0 0 0,0 0 1 0 0,0 0-1 0 0,0 0 0 0 0,-1 0 0 0 0,1-1 0 0 0,0 1 0 0 0,0 1 0 0 0,1-1 0 0 0,-1 0 0 0 0,0 0-65 0 0,-16 28 309 0 0,12-18-221 0 0,3-7 140 0 0,-1 1 0 0 0,1 0-1 0 0,1 0 1 0 0,-1 0 0 0 0,1 0 0 0 0,0 0-1 0 0,0 1 1 0 0,0 3-228 0 0,1-7 32 0 0,0-1-1 0 0,0 0 1 0 0,0 0 0 0 0,0 0 0 0 0,0 1 0 0 0,0-1-1 0 0,0 0 1 0 0,0 0 0 0 0,1 0 0 0 0,-1 1-1 0 0,0-1 1 0 0,1 0 0 0 0,-1 0 0 0 0,1 0-1 0 0,-1 0 1 0 0,1 0 0 0 0,0 0 0 0 0,-1 0-1 0 0,1 0 1 0 0,0 0 0 0 0,0 0 0 0 0,0 0-1 0 0,0-1 1 0 0,0 1 0 0 0,0 0 0 0 0,0 0-1 0 0,0-1 1 0 0,0 1 0 0 0,0-1 0 0 0,0 1-1 0 0,0-1 1 0 0,0 1 0 0 0,0-1 0 0 0,0 0 0 0 0,1 0-1 0 0,-1 1 1 0 0,0-1 0 0 0,0 0 0 0 0,0 0-1 0 0,1 0 1 0 0,-1 0-32 0 0,0 0-8 0 0,0 0 0 0 0,0 0 0 0 0,-1 0 0 0 0,1 0 0 0 0,0 0 1 0 0,0 0-1 0 0,0 0 0 0 0,-1 0 0 0 0,1-1 0 0 0,0 1 0 0 0,0 0 0 0 0,-1 0 0 0 0,1-1 0 0 0,0 1 0 0 0,0 0 0 0 0,-1-1 0 0 0,1 1 0 0 0,0-1 1 0 0,-1 1-1 0 0,1-1 0 0 0,0 1 0 0 0,-1-1 0 0 0,1 1 0 0 0,-1-1 8 0 0,4-3 63 0 0,-1 3-41 0 0,0 0-1 0 0,-1-1 1 0 0,1 1-1 0 0,0-1 1 0 0,-1 0-1 0 0,1 0 1 0 0,-1 0 0 0 0,0 0-1 0 0,0 0 1 0 0,0 0-1 0 0,0-1 1 0 0,1 0-22 0 0,-2-1 34 0 0,1 1 1 0 0,-1 0 0 0 0,0 0-1 0 0,0-1 1 0 0,0 1 0 0 0,-1 0 0 0 0,1-1-1 0 0,-1 1 1 0 0,0-1 0 0 0,0 1-1 0 0,0-2-34 0 0,0-1 0 0 0,-1-1-1 0 0,1 0 0 0 0,-1 0 0 0 0,-1 1 0 0 0,1-1 1 0 0,-1 0-1 0 0,0 1 0 0 0,-1 0 0 0 0,1-1 0 0 0,-3-2 1 0 0,-5-18-64 0 0,8 16-152 0 0,2 10 104 0 0,0 1-205 0 0,1 0-862 0 0,4-2-364 0 0</inkml:trace>
  <inkml:trace contextRef="#ctx0" brushRef="#br0" timeOffset="-28236.936">18845 2815 10912 0 0,'0'0'248'0'0,"0"0"34"0"0,0 0 20 0 0,0 0-38 0 0,0 0-171 0 0,9 0 265 0 0,0 1 1 0 0,0 0-1 0 0,0 0 0 0 0,7 2-358 0 0,0 1 538 0 0,17 0 398 0 0,1-1 0 0 0,15-1-936 0 0,1 1 280 0 0,11-4-431 0 0,-34-1-4086 0 0,-6-1-839 0 0</inkml:trace>
  <inkml:trace contextRef="#ctx0" brushRef="#br0" timeOffset="-27835.416">19388 2602 6912 0 0,'0'0'314'0'0,"0"0"-6"0"0,0 0-48 0 0,4 9 2683 0 0,0-5-2679 0 0,0 0 0 0 0,-1-1 1 0 0,1 2-1 0 0,-1-1 0 0 0,0 0 0 0 0,0 1 1 0 0,2 4-265 0 0,18 39 656 0 0,-11-22 143 0 0,-2-6-403 0 0,0-1-22 0 0,-1 0 0 0 0,-1 0 0 0 0,-1 1 0 0 0,0 0 0 0 0,-2 0 0 0 0,1 6-374 0 0,-2 2 58 0 0,0-4 652 0 0,0 20-710 0 0,-3-36 69 0 0,-1 0 1 0 0,-1 0-1 0 0,0-1 1 0 0,0 1 0 0 0,0 0-1 0 0,-1-1 1 0 0,-2 7-70 0 0,3-11 10 0 0,0 0 1 0 0,0-1 0 0 0,-1 1-1 0 0,1 0 1 0 0,-1-1 0 0 0,1 1-1 0 0,-1-1 1 0 0,0 1 0 0 0,0-1-1 0 0,0 0 1 0 0,0 0-1 0 0,-1 0 1 0 0,1 0 0 0 0,-1 0-1 0 0,1 0 1 0 0,-1-1 0 0 0,1 1-1 0 0,-1-1 1 0 0,0 0 0 0 0,-2 1-11 0 0,1-1 36 0 0,1 0 0 0 0,-1-1 0 0 0,0 1 0 0 0,0-1 0 0 0,0 0 0 0 0,0 0 0 0 0,1 0 1 0 0,-1 0-1 0 0,0-1 0 0 0,0 0 0 0 0,0 0 0 0 0,1 0 0 0 0,-1 0 0 0 0,0 0 0 0 0,1-1 0 0 0,-1 0-36 0 0,1 0 34 0 0,-1-1-1 0 0,0 0 0 0 0,1 0 0 0 0,-1 0 0 0 0,1 0 0 0 0,0 0 0 0 0,0-1 1 0 0,1 0-1 0 0,-1 1 0 0 0,1-1 0 0 0,-1 0 0 0 0,1 0 0 0 0,0-1 0 0 0,0-1-33 0 0,0 0 15 0 0,-1-1-1 0 0,2 0 1 0 0,-1 1 0 0 0,1-1-1 0 0,0 0 1 0 0,0 0-1 0 0,1 0 1 0 0,0 0-1 0 0,0 1 1 0 0,1-1-1 0 0,0 0 1 0 0,0 0-1 0 0,0 0 1 0 0,1 1-1 0 0,0-1 1 0 0,1-1-15 0 0,5-14 35 0 0,1 1 0 0 0,1 1 0 0 0,1-1-1 0 0,4-3-34 0 0,-7 13 82 0 0,0 1-1 0 0,1 0 1 0 0,0 0-1 0 0,0 1 1 0 0,7-4-82 0 0,-3 1 28 0 0,50-39-213 0 0,-2 2 274 0 0,-51 42 32 0 0,-9 6-120 0 0,1 0-1 0 0,0 0 1 0 0,-1 0 0 0 0,1-1-1 0 0,-1 1 1 0 0,0 0 0 0 0,1-1-1 0 0,-1 0 1 0 0,0 1 0 0 0,0-1-1 0 0,1 0 0 0 0,2 0 0 0 0,1-2-90 0 0,-4 3-385 0 0,-1 1-180 0 0,0 0-38 0 0,0 0-10 0 0</inkml:trace>
  <inkml:trace contextRef="#ctx0" brushRef="#br0" timeOffset="-27465.613">19896 2476 10080 0 0,'0'0'230'0'0,"6"1"308"0"0,2 1-371 0 0,0 1 0 0 0,-1 0 0 0 0,0 0 0 0 0,1 0 1 0 0,-1 1-1 0 0,-1 1 0 0 0,1-1 0 0 0,-1 1 0 0 0,1 0 0 0 0,3 5-167 0 0,6 6 998 0 0,-1 0-1 0 0,-1 1 1 0 0,3 6-998 0 0,-7-9 421 0 0,-1 0 1 0 0,0 1 0 0 0,-2 0-1 0 0,0 0 1 0 0,0 1 0 0 0,-1 0-1 0 0,-1 1-421 0 0,3 8 536 0 0,-6-19-437 0 0,0 0 0 0 0,0 0 0 0 0,0 0 0 0 0,-1 0 0 0 0,0 1 1 0 0,0-1-1 0 0,0 0 0 0 0,-1 1 0 0 0,0-1 0 0 0,-1 1 1 0 0,1-1-1 0 0,-1 2-99 0 0,-2 2 66 0 0,0 0 0 0 0,-1 1-1 0 0,0-1 1 0 0,0-1 0 0 0,-1 1 0 0 0,-1-1 0 0 0,1 1 0 0 0,-1-1 0 0 0,-4 3-66 0 0,-7 8 208 0 0,0-2 1 0 0,-1 0-1 0 0,-11 8-208 0 0,13-14 113 0 0,1 0 0 0 0,-2-2-1 0 0,1 0 1 0 0,-2-1-1 0 0,-1 0-112 0 0,-28 12 292 0 0,-17 2-292 0 0,-54 12-19 0 0,71-23-514 0 0,-13 3-1187 0 0,-29 2 1720 0 0,7-4-895 0 0</inkml:trace>
  <inkml:trace contextRef="#ctx0" brushRef="#br0" timeOffset="-5746.894">17877 4132 4608 0 0,'3'-11'2188'0'0,"-3"11"-2041"0"0,0 0 1 0 0,0 0 0 0 0,0 0-1 0 0,0-1 1 0 0,-1 1 0 0 0,1 0-1 0 0,0 0 1 0 0,0 0 0 0 0,0 0-1 0 0,0 0 1 0 0,0 0 0 0 0,-1 0 0 0 0,1-1-1 0 0,0 1 1 0 0,0 0 0 0 0,0 0-1 0 0,0 0 1 0 0,-1 0 0 0 0,1 0-1 0 0,0 0 1 0 0,0 0 0 0 0,0 0-1 0 0,0 0 1 0 0,-1 0 0 0 0,1 0-1 0 0,0 0 1 0 0,0 0 0 0 0,0 0-1 0 0,0 0 1 0 0,-1 0 0 0 0,1 0-1 0 0,0 0 1 0 0,0 0 0 0 0,0 0-1 0 0,0 0 1 0 0,-1 1 0 0 0,1-1-1 0 0,0 0 1 0 0,0 0 0 0 0,0 0-1 0 0,0 0 1 0 0,0 0 0 0 0,-1 0-148 0 0,-7 10 2155 0 0,-4 11-1358 0 0,9-12-639 0 0,1 0 0 0 0,0-1 0 0 0,0 1 0 0 0,1 1-158 0 0,1 26 453 0 0,0-30-394 0 0,0 0 0 0 0,0-1 0 0 0,0 1 0 0 0,1 0 0 0 0,0-1-1 0 0,0 1 1 0 0,0 0 0 0 0,1-1 0 0 0,0 1 0 0 0,0-1 0 0 0,0 0-1 0 0,1 0 1 0 0,0 0 0 0 0,0 0 0 0 0,0 0 0 0 0,0 0-1 0 0,1-1-58 0 0,-2-2 17 0 0,0-1 0 0 0,0 0 0 0 0,0 0 0 0 0,0 0 0 0 0,0 0 0 0 0,0-1 0 0 0,0 1 0 0 0,0 0 0 0 0,0-1 0 0 0,1 1 0 0 0,-1-1-1 0 0,0 0 1 0 0,0 0 0 0 0,1 0-17 0 0,1 0 29 0 0,0 0 0 0 0,0 0-1 0 0,1 0 1 0 0,-1-1-1 0 0,0 0 1 0 0,0 0 0 0 0,1 0-29 0 0,1-1 4 0 0,-1-1 0 0 0,0 0 0 0 0,1 0 0 0 0,-1-1 0 0 0,-1 1 0 0 0,1-1 0 0 0,0 0 0 0 0,-1 0 0 0 0,0-1 0 0 0,1-1-4 0 0,10-11-268 0 0,-2-1-1 0 0,1-4 269 0 0,-8 13-162 0 0,-5 8 121 0 0,-1 0-1 0 0,0 1 1 0 0,0-1-1 0 0,1 1 1 0 0,-1-1-1 0 0,1 1 0 0 0,-1-1 1 0 0,0 1-1 0 0,1-1 1 0 0,-1 1-1 0 0,1-1 1 0 0,-1 1-1 0 0,1 0 1 0 0,-1-1-1 0 0,1 1 1 0 0,-1 0-1 0 0,1-1 1 0 0,0 1 41 0 0,1 8-459 0 0,0 1 529 0 0,3 34 101 0 0,-4-33-60 0 0,-1-1-1 0 0,2 1 1 0 0,-1-1-1 0 0,3 7-110 0 0,6-1 496 0 0,-5-9-377 0 0,-4-6-107 0 0,0 1 0 0 0,-1-1 0 0 0,1 0 1 0 0,0 0-1 0 0,0 0 0 0 0,-1 0 0 0 0,1 0 0 0 0,0 0 0 0 0,0 0 0 0 0,-1-1 0 0 0,1 1 1 0 0,0 0-1 0 0,0 0 0 0 0,-1-1 0 0 0,1 1 0 0 0,0-1-12 0 0,8-2 53 0 0,-3 0-46 0 0,-1-1 0 0 0,0 1 0 0 0,0-1 0 0 0,0 0 0 0 0,-1 0 0 0 0,0 0 1 0 0,1-1-1 0 0,-2 0 0 0 0,1 0 0 0 0,0 0 0 0 0,0-2-7 0 0,2-2-8 0 0,1 0 0 0 0,-1 1 0 0 0,6-4 8 0 0,-4 4-59 0 0,-5 5 144 0 0,-1 0-1 0 0,1 0 1 0 0,0 0 0 0 0,0 1 0 0 0,0 0 0 0 0,0-1 0 0 0,0 1 0 0 0,0 0 0 0 0,1 1 0 0 0,-1-1 0 0 0,0 0 0 0 0,1 1-1 0 0,1 0-84 0 0,-4 0 109 0 0,1 1-68 0 0,-1 0 0 0 0,0-1 0 0 0,1 1 0 0 0,-1 0 0 0 0,0 0 0 0 0,1 0 0 0 0,-1 0 0 0 0,0 0 0 0 0,1 1-1 0 0,-1-1 1 0 0,0 0 0 0 0,1 1-41 0 0,-1-1 2 0 0,3 2-120 0 0,-1 0-1 0 0,0 0 0 0 0,1 0 1 0 0,-1 0-1 0 0,0 1 0 0 0,0-1 0 0 0,0 1 1 0 0,-1 0-1 0 0,1-1 0 0 0,0 1 1 0 0,-1 1-1 0 0,0-1 0 0 0,0 0 1 0 0,0 0-1 0 0,0 1 0 0 0,0-1 0 0 0,0 3 119 0 0,5 15 96 0 0,-5-16-18 0 0,0-1 0 0 0,0 1 0 0 0,-1-1-1 0 0,1 1 1 0 0,-1 0 0 0 0,-1 0-1 0 0,1 1-77 0 0,-1-5 128 0 0,4 5 376 0 0,2 4-354 0 0,-5-10-131 0 0,0-1 1 0 0,0 1-1 0 0,0 0 1 0 0,0 0-1 0 0,0 0 1 0 0,0 0-1 0 0,0-1 0 0 0,0 1 1 0 0,0 0-1 0 0,0-1 1 0 0,0 1-1 0 0,0-1 1 0 0,0 1-1 0 0,0-1 1 0 0,-1 1-1 0 0,2-2-19 0 0,0 1 75 0 0,1-1-40 0 0,1 0-1 0 0,-1-1 0 0 0,0 1 0 0 0,0-1 0 0 0,0 0 0 0 0,0 1 0 0 0,-1-2 1 0 0,1 1-1 0 0,-1 0 0 0 0,1 0 0 0 0,-1-1 0 0 0,0 1 0 0 0,0-2-34 0 0,0 0-16 0 0,1 1 0 0 0,-1 0-1 0 0,1-1 1 0 0,0 1 0 0 0,0 1-1 0 0,1-1 1 0 0,-1 0 0 0 0,4-1 16 0 0,4-5-18 0 0,-10 9 14 0 0,1-1 1 0 0,-1 1 0 0 0,1-1 0 0 0,0 1 0 0 0,0 0 0 0 0,0 0 0 0 0,-1 0 0 0 0,3-1 3 0 0,-3 2-128 0 0,-1 0-31 0 0,5-3-136 0 0,-4 3 276 0 0,1 1 0 0 0,-1-1 0 0 0,1 0 1 0 0,-1 1-1 0 0,1-1 0 0 0,-1 1 1 0 0,1-1-1 0 0,-1 1 0 0 0,0 0 1 0 0,1 0 18 0 0,4 4-14 0 0,7 23 14 0 0,-7-11-20 0 0,-5-14-26 0 0,0-1 1 0 0,-1 1-1 0 0,1-1 1 0 0,0 0-1 0 0,0 1 1 0 0,0-1-1 0 0,1 0 1 0 0,-1 0-1 0 0,0 1 1 0 0,1-1-1 0 0,-1 0 1 0 0,2 0 45 0 0,0 3-767 0 0,-2-4-52 0 0</inkml:trace>
  <inkml:trace contextRef="#ctx0" brushRef="#br0" timeOffset="-7169.147">18361 3586 2760 0 0,'0'0'448'0'0,"0"0"841"0"0,0 0 372 0 0,0 0 71 0 0,0 0-184 0 0,0 0-841 0 0,0 0-366 0 0,0 0-75 0 0,0 18 1678 0 0,0-4-934 0 0,-1-9-744 0 0,1-1-1 0 0,0 1 0 0 0,0 0 1 0 0,0-1-1 0 0,1 2-265 0 0,0 4 365 0 0,0 1 1 0 0,-1 0 0 0 0,0 4-366 0 0,-1-6 254 0 0,1 0 1 0 0,1 0-1 0 0,0 0 1 0 0,0 0-1 0 0,1 5-254 0 0,6 24 1519 0 0,-7-27-1740 0 0,2 0 1 0 0,-1 0 0 0 0,1 0-1 0 0,2 1 221 0 0,4 20 67 0 0,-7-24 5 0 0,0 0 0 0 0,1 0 0 0 0,3 7-72 0 0,-1 2 117 0 0,-4-16-129 0 0,-1-1-320 0 0,0 0-144 0 0,0 0-718 0 0,0 0-2889 0 0,0 0-1235 0 0</inkml:trace>
  <inkml:trace contextRef="#ctx0" brushRef="#br0" timeOffset="-6754.794">18115 3735 9584 0 0,'0'0'438'0'0,"0"0"-8"0"0,-10 7-65 0 0,9-7-299 0 0,1 1 0 0 0,-1 0-1 0 0,1 0 1 0 0,-1-1 0 0 0,1 1 0 0 0,0 0 0 0 0,-1 0-1 0 0,1 0 1 0 0,0-1 0 0 0,0 1 0 0 0,-1 0-1 0 0,1 0 1 0 0,0 0 0 0 0,0 0 0 0 0,0 0 0 0 0,0-1-1 0 0,0 1 1 0 0,0 0 0 0 0,0 0 0 0 0,1 0-1 0 0,-1 0 1 0 0,0 0 0 0 0,0-1 0 0 0,1 1 0 0 0,-1 0-1 0 0,0 0 1 0 0,1 0 0 0 0,-1-1 0 0 0,1 1 0 0 0,-1 0-1 0 0,1-1 1 0 0,-1 1 0 0 0,1 0-66 0 0,1 0 87 0 0,-1 0 0 0 0,1 0 0 0 0,-1 0 0 0 0,1-1 0 0 0,-1 1 0 0 0,1 0 0 0 0,0-1 0 0 0,-1 1 0 0 0,1-1 0 0 0,0 0 0 0 0,-1 1 0 0 0,1-1 0 0 0,0 0 0 0 0,0 0 0 0 0,-1 0 1 0 0,1 0-1 0 0,1-1-87 0 0,5-1 111 0 0,0-1 1 0 0,0 0-1 0 0,0 0 0 0 0,-1-1 1 0 0,1 0-1 0 0,-1 0 1 0 0,0-1-1 0 0,0 0 1 0 0,5-4-112 0 0,1-1 33 0 0,21-16 99 0 0,-2-2 1 0 0,23-26-133 0 0,-45 43 15 0 0,-6 8-16 0 0,1-1 0 0 0,-1 1 1 0 0,1 0-1 0 0,0 0 0 0 0,0 0 1 0 0,16-11 36 0 0,-20 14 14 0 0,1-1 0 0 0,-1 1 0 0 0,1 0 1 0 0,-1 0-1 0 0,1-1 0 0 0,-1 1 1 0 0,1 0-1 0 0,-1 0 0 0 0,1 0 0 0 0,-1 1 1 0 0,1-1-1 0 0,-1 0 0 0 0,1 1 0 0 0,-1-1 1 0 0,0 0-1 0 0,1 1 0 0 0,-1 0 1 0 0,1-1-1 0 0,-1 1 0 0 0,0 0 0 0 0,1 0-50 0 0,9 9 723 0 0,-1 1 0 0 0,7 9-723 0 0,13 14 393 0 0,0-10-181 0 0,-13-15-559 0 0,-11-6 203 0 0</inkml:trace>
  <inkml:trace contextRef="#ctx0" brushRef="#br0" timeOffset="-4565.919">18947 4112 9816 0 0,'0'0'448'0'0,"0"0"-7"0"0,0 0-250 0 0,0 0-3 0 0,0 0 32 0 0,-3-3 265 0 0,2 2-351 0 0,-1 1 0 0 0,0-1 0 0 0,1 0 0 0 0,-1 1 0 0 0,0-1 0 0 0,1 1-1 0 0,-1-1 1 0 0,0 1 0 0 0,1 0 0 0 0,-1 0 0 0 0,0 0 0 0 0,0 0 0 0 0,1 0 0 0 0,-1 0 0 0 0,0 0 0 0 0,0 1 0 0 0,1-1 0 0 0,-1 1 0 0 0,0-1-1 0 0,1 1 1 0 0,-1-1 0 0 0,0 1 0 0 0,1 0 0 0 0,-1 0-134 0 0,-4 2 240 0 0,0 0 0 0 0,0 1 0 0 0,0-1 0 0 0,1 1 1 0 0,-5 4-241 0 0,8-5 55 0 0,-1 1 1 0 0,1-1 0 0 0,-1 1-1 0 0,1-1 1 0 0,0 1-1 0 0,1 0 1 0 0,-1 0 0 0 0,1 0-1 0 0,-1 0 1 0 0,1 0 0 0 0,1 0-1 0 0,-1 1-55 0 0,0-3 7 0 0,1-1 0 0 0,0 0 0 0 0,0 1 0 0 0,0-1-1 0 0,0 1 1 0 0,0-1 0 0 0,0 1 0 0 0,1-1 0 0 0,-1 1-1 0 0,0-1 1 0 0,1 0 0 0 0,-1 1 0 0 0,1-1 0 0 0,-1 1-1 0 0,1-1 1 0 0,0 0 0 0 0,0 0 0 0 0,-1 1-1 0 0,1-1 1 0 0,0 0 0 0 0,0 0 0 0 0,0 0 0 0 0,0 0-1 0 0,0 0 1 0 0,2 1-7 0 0,2 2 22 0 0,41 36 53 0 0,-22-19-3 0 0,-21-19-55 0 0,0-1 0 0 0,-1 2 0 0 0,1-1 1 0 0,0 0-1 0 0,-1 0 0 0 0,1 1 0 0 0,-1 0 0 0 0,0-1 0 0 0,0 1 1 0 0,0 0-1 0 0,0 0 0 0 0,0 0 0 0 0,-1 0 0 0 0,1 0 0 0 0,-1 1-17 0 0,-1-4 37 0 0,0 1-1 0 0,1 0 0 0 0,-1 0 0 0 0,0 0 0 0 0,0 0 0 0 0,-1 0 1 0 0,1 0-1 0 0,0 0 0 0 0,0-1 0 0 0,0 1 0 0 0,0 0 0 0 0,-1 0 1 0 0,1 0-1 0 0,-1 0 0 0 0,1-1 0 0 0,0 1 0 0 0,-1 0 0 0 0,1 0 1 0 0,-1-1-1 0 0,0 2-36 0 0,-1-1 74 0 0,0 1 1 0 0,1 0-1 0 0,-1-1 1 0 0,0 0-1 0 0,0 1 1 0 0,0-1 0 0 0,-1 0-1 0 0,0 0-74 0 0,-5 3 151 0 0,0-1 0 0 0,0-1-1 0 0,-1 0 1 0 0,-2 1-151 0 0,-10 1-20 0 0,1-1-1 0 0,-1 0 0 0 0,0-2 1 0 0,0 0-1 0 0,-7-2 21 0 0,22 1 305 0 0,4 0-810 0 0,-1 0-1 0 0,1-1 1 0 0,-1 1 0 0 0,1 0 0 0 0,-1-1 0 0 0,1 0-1 0 0,0 0 1 0 0,-2 0 505 0 0,-3-2-1334 0 0</inkml:trace>
  <inkml:trace contextRef="#ctx0" brushRef="#br0" timeOffset="-4047.34">19296 4129 11832 0 0,'-12'3'1266'0'0,"-4"4"-1248"0"0,11-6 147 0 0,1 1 0 0 0,-1 1 0 0 0,0-1 0 0 0,1 1 0 0 0,-1 0 0 0 0,1 0 1 0 0,-2 1-166 0 0,-1 3 427 0 0,0-1 0 0 0,0 2 0 0 0,0-1 0 0 0,1 1 0 0 0,0 0 0 0 0,1 0 0 0 0,0 0 0 0 0,0 1 0 0 0,-3 8-427 0 0,4 7 207 0 0,4-21-179 0 0,0 1 0 0 0,0-1 0 0 0,0 0 0 0 0,-1 0 0 0 0,0 0 0 0 0,0 2-28 0 0,0-4 76 0 0,6 6 133 0 0,-5-6-190 0 0,1-1 0 0 0,0 1 0 0 0,-1-1-1 0 0,1 1 1 0 0,0-1 0 0 0,-1 0 0 0 0,1 1-1 0 0,0-1 1 0 0,0 0 0 0 0,-1 1-1 0 0,1-1 1 0 0,0 0 0 0 0,0 0 0 0 0,-1 0-1 0 0,1 0 1 0 0,0 0 0 0 0,0 0 0 0 0,0 0-1 0 0,0 0 1 0 0,-1 0 0 0 0,1 0-1 0 0,0 0-17 0 0,1-1 15 0 0,1 1 0 0 0,-1-1 0 0 0,0 0 1 0 0,1 0-1 0 0,-1 0 0 0 0,0 0 1 0 0,0-1-1 0 0,0 1-16 0 0,4-4-18 0 0,0 1 0 0 0,0-1 0 0 0,-1 0 0 0 0,5-6 18 0 0,53-64-2103 0 0,-63 74 2103 0 0,1 1 0 0 0,-1 0-1 0 0,0-1 1 0 0,0 1 0 0 0,1 0-1 0 0,-1-1 1 0 0,0 1 0 0 0,1 0-1 0 0,-1 0 1 0 0,0-1 0 0 0,1 1-1 0 0,-1 0 1 0 0,1 0 0 0 0,-1 0-1 0 0,0-1 1 0 0,1 1-1 0 0,-1 0 1 0 0,1 0 0 0 0,-1 0-1 0 0,0 0 1 0 0,1 0 0 0 0,-1 0-1 0 0,1 0 1 0 0,-1 0 0 0 0,0 0-1 0 0,1 0 1 0 0,-1 0 0 0 0,1 0-1 0 0,-1 0 1 0 0,1 0 0 0 0,-1 0-1 0 0,0 0 1 0 0,1 1-1 0 0,-1-1 1 0 0,1 0 0 0 0,0 1 46 0 0,0 0 0 0 0,1 0 0 0 0,-1 0 1 0 0,0 0-1 0 0,0 1 0 0 0,0-1 0 0 0,0 0 0 0 0,0 1 0 0 0,0-1 0 0 0,0 2-46 0 0,2 2 143 0 0,-1 0-1 0 0,0 1 1 0 0,0-1-1 0 0,0 1 1 0 0,-1-1-1 0 0,0 2-142 0 0,11 37 424 0 0,-12-39-344 0 0,1-1-1 0 0,0 0 0 0 0,1 1 0 0 0,-1-1 0 0 0,1 0 0 0 0,0 0 0 0 0,0 0 1 0 0,0 0-1 0 0,0-1 0 0 0,1 1 0 0 0,0 0 0 0 0,-1-1 0 0 0,1 0 0 0 0,3 3-79 0 0,-5-6 59 0 0,2 0-157 0 0,0 0-1 0 0,-1 0 1 0 0,1-1-1 0 0,0 1 1 0 0,0-1 0 0 0,0 0-1 0 0,0 0 1 0 0,-1 0-1 0 0,1 0 1 0 0,0-1 0 0 0,-1 1-1 0 0,1-1 1 0 0,-1 1-1 0 0,0-1 1 0 0,1 0 98 0 0,4-7-979 0 0</inkml:trace>
  <inkml:trace contextRef="#ctx0" brushRef="#br0" timeOffset="-3751.381">19456 4033 16152 0 0,'0'0'737'0'0,"0"0"-13"0"0,-1 8-434 0 0,-2 1-290 0 0,2-7-2 0 0,0 1 0 0 0,0 1-1 0 0,0-1 1 0 0,0 0 0 0 0,1 0 0 0 0,-1 3 2 0 0,0 19-156 0 0,0-18 228 0 0,1-1 1 0 0,-1 0-1 0 0,1 0 0 0 0,1 1 0 0 0,-1-1 0 0 0,2 6-72 0 0,6 25 1339 0 0,0 15-1339 0 0,-8-50 4 0 0,5 21 411 0 0,-1-4-953 0 0,-3-7-4388 0 0,-1-11-1279 0 0</inkml:trace>
  <inkml:trace contextRef="#ctx0" brushRef="#br0" timeOffset="-3207.061">19400 4204 12784 0 0,'0'0'586'0'0,"7"-3"189"0"0,1 1-771 0 0,1-1-1 0 0,-1 2 1 0 0,1-1 0 0 0,0 1-1 0 0,0 1 1 0 0,5-1-4 0 0,32-3 81 0 0,-2 0 53 0 0,-29 3-55 0 0,0-1 1 0 0,6-1-80 0 0,27-8 347 0 0,20-9-347 0 0,-43 12 166 0 0,-20 7-87 0 0,-4 1-11 0 0,-3 2-4 0 0,-1 0-1 0 0,1-1 1 0 0,0 1-1 0 0,0 0 1 0 0,0 0 0 0 0,0 0-1 0 0,0 1 1 0 0,0-1 0 0 0,0 0-1 0 0,1 1 1 0 0,-1 0-64 0 0,-12 19 494 0 0,12-20-381 0 0,0 1-1 0 0,0 0 1 0 0,0 0-1 0 0,0 0 1 0 0,0 0-1 0 0,1 0 1 0 0,0 1-1 0 0,-1 0-112 0 0,0 2 241 0 0,-5 22 386 0 0,7-26-607 0 0,0-1-1 0 0,0 0 1 0 0,0 1 0 0 0,0-1-1 0 0,0 0 1 0 0,0 1 0 0 0,0-1-1 0 0,1 0 1 0 0,-1 0 0 0 0,0 1-1 0 0,1-1 1 0 0,-1 0 0 0 0,1 0-1 0 0,-1 1 1 0 0,1-1 0 0 0,0 0-1 0 0,0 0 1 0 0,-1 0 0 0 0,2 1-20 0 0,-1-2 46 0 0,1 0 0 0 0,0 1-1 0 0,0-1 1 0 0,0 0 0 0 0,-1 0 0 0 0,1 0 0 0 0,0 0 0 0 0,0 0 0 0 0,0 0 0 0 0,-1 0 0 0 0,1-1-1 0 0,1 1-45 0 0,7-3 95 0 0,-1 0 0 0 0,1 0 0 0 0,-1-1 0 0 0,0 0 0 0 0,0-1 0 0 0,-1 0 0 0 0,1 0 0 0 0,1-2-95 0 0,5-6-192 0 0,1 0 0 0 0,-2-1 0 0 0,8-9 192 0 0,-21 23-19 0 0,0-1-1 0 0,-1 0 0 0 0,1 1 1 0 0,0-1-1 0 0,0 1 0 0 0,0-1 0 0 0,0 1 1 0 0,-1-1-1 0 0,1 1 0 0 0,0 0 1 0 0,0 0-1 0 0,0-1 0 0 0,0 1 1 0 0,0 0-1 0 0,0 0 0 0 0,0 0 0 0 0,0 0 1 0 0,0 0-1 0 0,0 0 0 0 0,0 0 1 0 0,0 0-1 0 0,0 0 0 0 0,0 1 0 0 0,0-1 1 0 0,0 0-1 0 0,0 1 0 0 0,0-1 1 0 0,0 1-1 0 0,-1-1 0 0 0,1 1 1 0 0,0-1-1 0 0,0 1 0 0 0,0-1 0 0 0,-1 1 1 0 0,1 0-1 0 0,0-1 0 0 0,-1 1 1 0 0,1 0-1 0 0,0 0 0 0 0,-1 0 0 0 0,1-1 1 0 0,-1 1-1 0 0,0 0 0 0 0,1 0 1 0 0,-1 0-1 0 0,0 0 0 0 0,1 0 1 0 0,-1 0-1 0 0,0 0 0 0 0,0 0 20 0 0,13 55 196 0 0,-12-50-59 0 0,1 0 1 0 0,0-1-1 0 0,0 1 0 0 0,0 0 1 0 0,0-1-1 0 0,3 4-137 0 0,2 7 599 0 0,-6-15-345 0 0,6-2 100 0 0,-5 1-307 0 0,0 0-1 0 0,0 0 1 0 0,0 0 0 0 0,0-1 0 0 0,1 1 0 0 0,-1-1 0 0 0,-1 1 0 0 0,1-1 0 0 0,0 0 0 0 0,0 0-1 0 0,0 1 1 0 0,0-1 0 0 0,0-1 0 0 0,-1 1 0 0 0,1 0 0 0 0,0 0 0 0 0,-1-1 0 0 0,2-1-47 0 0,8-10 197 0 0,-1 0 0 0 0,-1-1 0 0 0,3-5-197 0 0,8-13 99 0 0,-14 26-192 0 0,-1 0 0 0 0,0 0 0 0 0,1 0 0 0 0,0 1 0 0 0,4-3 93 0 0,17-16-613 0 0,-24 22 540 0 0,-1 0 1 0 0,1-1-1 0 0,-1 2 1 0 0,1-1-1 0 0,0 0 1 0 0,-1 0-1 0 0,1 1 1 0 0,0 0-1 0 0,0 0 1 0 0,0-1-1 0 0,0 2 1 0 0,1-1-1 0 0,-1 0 1 0 0,0 1-1 0 0,0-1 1 0 0,0 1-1 0 0,1 0 1 0 0,-1 0-1 0 0,0 0 1 0 0,1 1 72 0 0,6 0-807 0 0,1 1 1 0 0,-1 0-1 0 0,1 1 1 0 0,-1 0-1 0 0,4 2 807 0 0,-2 0-1078 0 0</inkml:trace>
  <inkml:trace contextRef="#ctx0" brushRef="#br0" timeOffset="-2460.228">20432 4102 11376 0 0,'0'0'521'0'0,"0"0"-12"0"0,0-1-327 0 0,0 0-114 0 0,0 1 0 0 0,0-1 1 0 0,0 0-1 0 0,0 1 0 0 0,0-1 1 0 0,0 1-1 0 0,0-1 1 0 0,0 0-1 0 0,0 1 0 0 0,0-1 1 0 0,-1 1-1 0 0,1-1 1 0 0,0 0-1 0 0,-1 1 0 0 0,1-1 1 0 0,0 1-1 0 0,-1-1 0 0 0,1 1 1 0 0,0-1-1 0 0,-1 1 1 0 0,1 0-1 0 0,-1-1 0 0 0,1 1 1 0 0,-1-1-1 0 0,1 1 0 0 0,-1 0 1 0 0,1-1-1 0 0,-1 1 1 0 0,1 0-1 0 0,-1 0 0 0 0,1 0 1 0 0,-1-1-1 0 0,0 1 0 0 0,1 0 1 0 0,-1 0-1 0 0,1 0 1 0 0,-1 0-1 0 0,0 0 0 0 0,1 0 1 0 0,-1 0-69 0 0,-2 0 217 0 0,1 0 0 0 0,0 1 1 0 0,0-1-1 0 0,-1 1 1 0 0,1-1-1 0 0,0 1 1 0 0,0 0-1 0 0,0 0 0 0 0,0 0-217 0 0,-9 4 260 0 0,1 1-1 0 0,0 1 1 0 0,0-1-1 0 0,1 2 0 0 0,0-1 1 0 0,0 1-1 0 0,1 1 0 0 0,0-1 1 0 0,0 1-1 0 0,1 1 1 0 0,0 0-1 0 0,1 0 0 0 0,0 0 1 0 0,1 0-1 0 0,-3 7-259 0 0,8-16 88 0 0,0-1-4 0 0,0 0 3 0 0,0 0 53 0 0,0 0 20 0 0,0 0 6 0 0,12 0-22 0 0,-9 1-141 0 0,1-1-1 0 0,-1 0 0 0 0,1-1 1 0 0,-1 1-1 0 0,1 0 1 0 0,-1-1-1 0 0,0 0 0 0 0,1 0 1 0 0,-1 0-1 0 0,1 0-2 0 0,52-27-306 0 0,-53 27 276 0 0,1-1 0 0 0,0 1 0 0 0,0 0 0 0 0,-1 1 1 0 0,1-1-1 0 0,0 0 0 0 0,2 1 30 0 0,-4 0-11 0 0,0 0 1 0 0,0 0-1 0 0,0 0 0 0 0,0 0 0 0 0,0 0 1 0 0,0 0-1 0 0,0 1 0 0 0,0-1 1 0 0,0 1-1 0 0,-1-1 0 0 0,1 1 0 0 0,0 0 1 0 0,0 0-1 0 0,0 0 0 0 0,-1 0 11 0 0,34 29-156 0 0,-34-28 156 0 0,2 0 0 0 0,9 5 0 0 0,-9-5 0 0 0,1 0 0 0 0,0 0 0 0 0,0 0 0 0 0,-1 0 0 0 0,1-1 0 0 0,0 0 0 0 0,3 1 0 0 0,-5-2 6 0 0,0 0-1 0 0,1 0 1 0 0,-1 0 0 0 0,0 0 0 0 0,0 0-1 0 0,0 0 1 0 0,0-1 0 0 0,0 1-1 0 0,0-1 1 0 0,0 1 0 0 0,0-1 0 0 0,0 0-1 0 0,0 0 1 0 0,0 0 0 0 0,2-1-6 0 0,1-1 29 0 0,5-3 65 0 0,0-1 0 0 0,-1 0 1 0 0,5-4-95 0 0,-9 6 6 0 0,-1 2 5 0 0,-1 0 1 0 0,0 0-1 0 0,0 0 0 0 0,0 0 0 0 0,0-1 1 0 0,0 1-1 0 0,0-2-11 0 0,6-12-27 0 0,-5 10-82 0 0,0 1 0 0 0,-1-1-1 0 0,0 0 1 0 0,0 0 0 0 0,-1-1-1 0 0,1-3 110 0 0,1-12-505 0 0,-1 0-1 0 0,-1-7 506 0 0,-1 12-202 0 0,0 0 0 0 0,2 0 0 0 0,0 0-1 0 0,2-3 203 0 0,-2 1-117 0 0,-3 17 103 0 0,1 0-1 0 0,-1 1 0 0 0,1-1 1 0 0,-1 0-1 0 0,1 1 0 0 0,0-1 0 0 0,0-1 15 0 0,1-2 16 0 0,-2 5 71 0 0,0 1 44 0 0,-1 6-57 0 0,0 0 0 0 0,0 1 1 0 0,0-1-1 0 0,-1 0 0 0 0,0 0 1 0 0,-1 4-75 0 0,0-3 10 0 0,1 0 0 0 0,0 1 0 0 0,0-1 0 0 0,0 3-10 0 0,1 3 20 0 0,-4 46 320 0 0,1 16-340 0 0,2-46 99 0 0,1-22-51 0 0,0 0-1 0 0,1 1 0 0 0,0-1 0 0 0,0 4-47 0 0,1 4 86 0 0,-1-11-60 0 0,0-1 1 0 0,1 1 0 0 0,-1-1-1 0 0,1 1 1 0 0,-1-1 0 0 0,1 1-1 0 0,0-1 1 0 0,0 0 0 0 0,1 1-1 0 0,0 1-26 0 0,2 2 43 0 0,-2-3-16 0 0,0 0 1 0 0,0-1-1 0 0,1 1 1 0 0,-1-1-1 0 0,1 1 0 0 0,-1-1 1 0 0,1 0-1 0 0,0 0 1 0 0,1 0-1 0 0,-1 0 0 0 0,1-1-27 0 0,-3-1 49 0 0,1-1 0 0 0,0 0-1 0 0,-1 1 1 0 0,1-1-1 0 0,0 0 1 0 0,-1 0 0 0 0,1 0-1 0 0,0-1 1 0 0,-1 1-1 0 0,1 0 1 0 0,0-1 0 0 0,-1 1-1 0 0,1-1 1 0 0,-1 1-1 0 0,1-1 1 0 0,0 0-49 0 0,2-1 89 0 0,5-1-67 0 0,0 0 0 0 0,-1-1 0 0 0,0 0 0 0 0,0-1 0 0 0,0 0 0 0 0,-1 0 1 0 0,0-1-1 0 0,1 0 0 0 0,4-6-22 0 0,3-4 43 0 0,-1-1 0 0 0,0 0 0 0 0,5-12-43 0 0,-17 28-27 0 0,2-10-73 0 0,0 22 105 0 0,0 10-6 0 0,-4-19 1 0 0,6 20 0 0 0,2 2 84 0 0,-7-23-16 0 0,8 7-4 0 0,-6-7-54 0 0,-1 1 0 0 0,1-1 0 0 0,-1 0-1 0 0,1 0 1 0 0,-1 0 0 0 0,1 0 0 0 0,0 0 0 0 0,-1 0-1 0 0,1-1 1 0 0,0 0 0 0 0,0 1 0 0 0,-1-1 0 0 0,1 0-1 0 0,0 0 1 0 0,0-1 0 0 0,-1 1 0 0 0,4-1-10 0 0,-4 0-783 0 0,1 0 0 0 0,-1 0 1 0 0,1 0-1 0 0,-1 0 1 0 0,0 0-1 0 0,1-1 0 0 0,-1 1 1 0 0,2-2 782 0 0,0-4-6985 0 0</inkml:trace>
  <inkml:trace contextRef="#ctx0" brushRef="#br0" timeOffset="-2196.584">20532 3950 17015 0 0,'0'0'388'0'0,"0"0"52"0"0,7-3 444 0 0,3 1-849 0 0,0 0 1 0 0,1 1-1 0 0,-1 1 0 0 0,0 0 0 0 0,1 0 0 0 0,5 2-35 0 0,19 3 246 0 0,11 4-246 0 0,10 2 253 0 0,78 14-181 0 0,-101-19-125 0 0,16 1-5343 0 0,-18-3-656 0 0</inkml:trace>
  <inkml:trace contextRef="#ctx0" brushRef="#br0" timeOffset="-1847.977">21365 4038 11056 0 0,'0'0'505'0'0,"-6"0"170"0"0,-2 1-169 0 0,0 0 0 0 0,1 0 0 0 0,-1 1 0 0 0,1 0 0 0 0,0 0 0 0 0,-1 1 0 0 0,1 0 0 0 0,-2 1-506 0 0,-2 2 560 0 0,1-1-1 0 0,0 1 1 0 0,0 1-1 0 0,1 0 1 0 0,-3 2-560 0 0,4-2 183 0 0,-1 1-1 0 0,1 0 0 0 0,1 1 1 0 0,0 0-1 0 0,0 0 1 0 0,0 0-1 0 0,-2 7-182 0 0,-4 23 368 0 0,14-38-356 0 0,-1 0-1 0 0,1-1 1 0 0,-1 1-1 0 0,1-1 0 0 0,-1 1 1 0 0,1-1-1 0 0,0 0 1 0 0,-1 1-1 0 0,1-1 0 0 0,-1 1 1 0 0,1-1-1 0 0,0 0 1 0 0,0 0-1 0 0,-1 1-11 0 0,0-1 0 0 0,3 0 34 0 0,0 1-1 0 0,0-1 1 0 0,0 1-1 0 0,-1-1 1 0 0,1 0 0 0 0,0 0-1 0 0,0 0 1 0 0,0-1-1 0 0,0 1 1 0 0,0 0-1 0 0,0-1 1 0 0,-1 0-1 0 0,1 0 1 0 0,2-1-34 0 0,10-2 122 0 0,-10 2-65 0 0,1 0-1 0 0,-1 0 1 0 0,1 0-1 0 0,-1 0 1 0 0,0-1-1 0 0,0 0 1 0 0,-1 0-1 0 0,1-1 1 0 0,0 1-1 0 0,0-2-56 0 0,5-5 95 0 0,1 0-1 0 0,-2-1 0 0 0,4-6-94 0 0,-7 8-1 0 0,0 0 0 0 0,-1-1 0 0 0,-1 0 0 0 0,1 0 0 0 0,-2 0 0 0 0,1-1 0 0 0,-2 0 0 0 0,1 1 0 0 0,-1-1-1 0 0,-1 0 1 0 0,0 0 1 0 0,6-29-121 0 0,-6 34 45 0 0,1-1 0 0 0,-1 1 1 0 0,0-1-1 0 0,-1 1 0 0 0,1-1 0 0 0,-1 1 0 0 0,-1-7 76 0 0,0 2-133 0 0,0 4 96 0 0,-3 4-22 0 0,3 3 41 0 0,0 1 1 0 0,0-1-1 0 0,0 1 1 0 0,0 0-1 0 0,0-1 1 0 0,0 1-1 0 0,0 0 0 0 0,0 0 1 0 0,0 0-1 0 0,0 0 1 0 0,1 0-1 0 0,-1 0 1 0 0,0 0-1 0 0,1 0 0 0 0,-1 0 1 0 0,0 0-1 0 0,1 0 18 0 0,-1 0-18 0 0,-7 14 16 0 0,1 0 0 0 0,0 0-1 0 0,1 0 1 0 0,1 1 0 0 0,1 0 0 0 0,-1 3 2 0 0,-6 20-1 0 0,6-19 1 0 0,1 0 0 0 0,1 0 0 0 0,1 5 0 0 0,-3 13 0 0 0,4-26 14 0 0,0-1-1 0 0,1 1 0 0 0,0-1 0 0 0,0 1 0 0 0,2-1 1 0 0,-1 1-1 0 0,2-1 0 0 0,-1 1 0 0 0,2-1 0 0 0,-1 0 1 0 0,4 5-14 0 0,-2-7-843 0 0,1-1-308 0 0</inkml:trace>
  <inkml:trace contextRef="#ctx0" brushRef="#br0" timeOffset="28068.466">6421 3525 9728 0 0,'0'-11'446'0'0,"0"8"-10"0"0,0 2-280 0 0,0-2-110 0 0,0 2 96 0 0,0 0-110 0 0,0 1 1 0 0,1 0-1 0 0,-1 0 0 0 0,0-1 0 0 0,0 1 0 0 0,0 0 0 0 0,0 0 0 0 0,1-1 0 0 0,-1 1 0 0 0,0 0 0 0 0,0 0 1 0 0,1-1-1 0 0,-1 1 0 0 0,0 0 0 0 0,0 0 0 0 0,1 0 0 0 0,-1 0 0 0 0,0 0 0 0 0,1-1 0 0 0,-1 1 1 0 0,0 0-1 0 0,1 0 0 0 0,-1 0 0 0 0,0 0 0 0 0,1 0 0 0 0,-1 0 0 0 0,0 0 0 0 0,0 0 0 0 0,1 0 0 0 0,-1 0 1 0 0,0 0-1 0 0,1 0 0 0 0,-1 0 0 0 0,0 1 0 0 0,1-1-32 0 0,0 0 104 0 0,0 0-1 0 0,0 0 1 0 0,0 0-1 0 0,0 1 1 0 0,0-1-1 0 0,0 0 1 0 0,0 1 0 0 0,0-1-1 0 0,0 1 1 0 0,0-1-1 0 0,0 1 1 0 0,0 0-104 0 0,4 4 390 0 0,-2-3-296 0 0,0 1 1 0 0,0 0-1 0 0,0 0 1 0 0,-1 0 0 0 0,1 0-1 0 0,-1 1 1 0 0,0-1 0 0 0,0 1-1 0 0,0-1 1 0 0,-1 1 0 0 0,2 2-95 0 0,18 74 294 0 0,-8-5 428 0 0,-9-60-624 0 0,-2-7 122 0 0,0-1 1 0 0,0 0-1 0 0,0 8-220 0 0,-4-17 200 0 0,1-4-80 0 0,8-41 404 0 0,-6 33-494 0 0,1 0 0 0 0,3-11-30 0 0,-3 17-32 0 0,1-2-29 0 0,0-1-1 0 0,1 0 1 0 0,0 1-1 0 0,0 0 0 0 0,1 0 62 0 0,-3 8-19 0 0,0 1-1 0 0,-1 0 1 0 0,1-1-1 0 0,0 1 1 0 0,0 0-1 0 0,0 0 0 0 0,0 0 1 0 0,0 1-1 0 0,0-1 1 0 0,0 0-1 0 0,0 1 1 0 0,0 0-1 0 0,0-1 0 0 0,0 1 1 0 0,1 0-1 0 0,-1 0 1 0 0,0 0-1 0 0,0 0 1 0 0,1 0 18 0 0,2 2-16 0 0,0-1-1 0 0,-1 1 0 0 0,1 0 0 0 0,-1 0 1 0 0,0 1-1 0 0,1-1 0 0 0,1 3 18 0 0,9 4-26 0 0,7 3-60 0 0,-12-6 67 0 0,0 0 0 0 0,1-1-1 0 0,0 0 1 0 0,0-1 0 0 0,0 0 0 0 0,9 1 19 0 0,-12-4 1 0 0,0 0 0 0 0,-1 0 0 0 0,1-1 0 0 0,0 0 0 0 0,-1-1 0 0 0,1 1 0 0 0,0-1 0 0 0,-1-1 0 0 0,1 0 0 0 0,2-1-1 0 0,-7 2 14 0 0,1 0 1 0 0,-1 0-1 0 0,0 0 0 0 0,0-1 1 0 0,0 1-1 0 0,0-1 0 0 0,0 0 1 0 0,0 0-1 0 0,0 0 0 0 0,-1 0 1 0 0,1-1-1 0 0,-1 1 0 0 0,1-1 1 0 0,-1 0-1 0 0,0 1 0 0 0,0-1 0 0 0,0 0 1 0 0,-1 0-1 0 0,1 0 0 0 0,-1 0 1 0 0,1-1-1 0 0,-1 1 0 0 0,0 0 1 0 0,0-1-1 0 0,0 1 0 0 0,-1 0 1 0 0,1-1-1 0 0,-1 1 0 0 0,0-1 0 0 0,0-3-14 0 0,-1 3 14 0 0,1 0-1 0 0,-1 0 0 0 0,0-1 0 0 0,0 1 0 0 0,0 0 0 0 0,0 0 0 0 0,-1 0 0 0 0,0 1 0 0 0,0-1 0 0 0,0 0 0 0 0,0 1 0 0 0,-1-1 0 0 0,1 1 0 0 0,-1-1 0 0 0,0 1 0 0 0,0 0 0 0 0,0 0 0 0 0,0 1 0 0 0,-3-3-13 0 0,-2 4 0 0 0,5 0 4 0 0,2 0-1 0 0,0 1-1 0 0,1 0 1 0 0,-1 0-1 0 0,0-1 0 0 0,0 1 1 0 0,1 0-1 0 0,-1 0 1 0 0,0 0-1 0 0,0 0 0 0 0,1 0 1 0 0,-1 0-1 0 0,0 0 1 0 0,0 0-1 0 0,0 0 0 0 0,1 0 1 0 0,-1 1-1 0 0,0-1 1 0 0,0 0-1 0 0,1 0 0 0 0,-1 1 1 0 0,0-1-1 0 0,1 0 1 0 0,-1 1-1 0 0,0-1 1 0 0,1 1-4 0 0,-3 0 104 0 0,1 1-1 0 0,0-1 0 0 0,-1 1 0 0 0,1-1 0 0 0,0 1 1 0 0,0 0-1 0 0,0 0 0 0 0,1 0 0 0 0,-1 0 0 0 0,0 0 1 0 0,1 0-1 0 0,-1 1 0 0 0,1-1 0 0 0,0 1 0 0 0,0-1 0 0 0,0 1 1 0 0,0-1-1 0 0,0 1 0 0 0,0-1 0 0 0,1 1 0 0 0,-1 1-102 0 0,1 5-227 0 0,-1 0 0 0 0,1 1-1 0 0,1-1 1 0 0,0 1-1 0 0,1 3 228 0 0,-2-6-381 0 0,2-1 424 0 0,0 1-1 0 0,0-1 1 0 0,0-1-1 0 0,1 1 1 0 0,0 0-1 0 0,0-1 0 0 0,0 1 1 0 0,1-1-1 0 0,-1 0 1 0 0,1 0-1 0 0,1 0-42 0 0,-2-2 1 0 0,-1 1-1 0 0,1-1 0 0 0,0-1 1 0 0,0 1-1 0 0,1 0 1 0 0,-1-1-1 0 0,0 0 1 0 0,1 1-1 0 0,0-1 1 0 0,-1-1-1 0 0,1 1 0 0 0,0 0 1 0 0,0-1-1 0 0,0 0 1 0 0,0 0-1 0 0,0 0 1 0 0,0-1-1 0 0,0 1 0 0 0,5 0 39 0 0,-1-1-1 0 0,0 1 1 0 0,1-2 0 0 0,-1 1-1 0 0,0-1 1 0 0,0 0 0 0 0,1-1-1 0 0,-1 0 1 0 0,0 0 0 0 0,0-1-1 0 0,4-2-38 0 0,47-20-152 0 0,-47 21-72 0 0</inkml:trace>
  <inkml:trace contextRef="#ctx0" brushRef="#br0" timeOffset="28743.206">7198 3469 10136 0 0,'0'0'777'0'0,"-1"-1"-505"0"0,-4 0-189 0 0,5 1-31 0 0,-1 0 0 0 0,0 0 0 0 0,0 0 0 0 0,1 0 0 0 0,-1 0 0 0 0,0 0 0 0 0,0 0 0 0 0,1 0 0 0 0,-1 1 0 0 0,0-1 0 0 0,0 0 0 0 0,1 0 0 0 0,-1 1 1 0 0,0-1-1 0 0,1 0 0 0 0,-1 1 0 0 0,0-1 0 0 0,1 1 0 0 0,-1-1 0 0 0,1 1-52 0 0,-11 9 480 0 0,10-9-440 0 0,-6 7 287 0 0,0 1 0 0 0,0-1 0 0 0,1 1-1 0 0,0 1 1 0 0,1-1 0 0 0,0 1 0 0 0,0 0 0 0 0,1 0 0 0 0,1 0 0 0 0,-1 1 0 0 0,2-1-1 0 0,-2 9-326 0 0,1 16 544 0 0,3-34-440 0 0,0-1-4 0 0,0 0-17 0 0,9 13 350 0 0,-8-13-410 0 0,0 0-1 0 0,0 0 0 0 0,1 0 0 0 0,-1 0 0 0 0,0-1 0 0 0,0 1 0 0 0,0 0 0 0 0,0 0 1 0 0,0-1-1 0 0,0 1 0 0 0,0-1 0 0 0,0 1 0 0 0,0-1 0 0 0,0 1 0 0 0,0-1 0 0 0,0 0 0 0 0,-1 1 1 0 0,1-1-1 0 0,0 0-22 0 0,16-15 202 0 0,8-20 15 0 0,4-14-57 0 0,-26 45-122 0 0,8-8-12 0 0,-10 12-102 0 0,1 1 58 0 0,0 0 0 0 0,-1 0 0 0 0,1 1 0 0 0,0-1 0 0 0,-1 1 0 0 0,1 0 0 0 0,0-1 0 0 0,-1 1-1 0 0,1 0 1 0 0,-1 0 0 0 0,1 0 0 0 0,-1 0 0 0 0,1 0 0 0 0,-1 0 0 0 0,0 0 0 0 0,1 2 18 0 0,19 24-97 0 0,-16-20 87 0 0,4 4 53 0 0,0 0-1 0 0,0 0 0 0 0,5 4-42 0 0,-11-12 12 0 0,0 0 0 0 0,1-1 0 0 0,-1 1 0 0 0,1-1 0 0 0,0 1 0 0 0,0-1 0 0 0,0 0 0 0 0,0-1 0 0 0,0 1 0 0 0,0-1 0 0 0,0 1 0 0 0,0-1 0 0 0,2 0-12 0 0,-3-1 29 0 0,0 0 0 0 0,0 0 0 0 0,0 0 0 0 0,0-1 0 0 0,0 1 0 0 0,0-1 0 0 0,0 0 1 0 0,0 0-1 0 0,0 0 0 0 0,0 0 0 0 0,0 0 0 0 0,0-1 0 0 0,-1 1 0 0 0,1-1 0 0 0,0 1 0 0 0,-1-1 0 0 0,0 0 0 0 0,2-2-29 0 0,4-4 143 0 0,1 0-1 0 0,-2-1 1 0 0,1 0-1 0 0,-1-2-142 0 0,-3 5-57 0 0,0-1 0 0 0,0 0 0 0 0,-1 0 0 0 0,0-1 0 0 0,-1 1 0 0 0,1-4 57 0 0,0 3-195 0 0,-1 0 0 0 0,1 0-1 0 0,1 1 1 0 0,-1-1 0 0 0,3-2 195 0 0,-2 4-105 0 0,6-8-193 0 0,-9 14 296 0 0,-1-1 0 0 0,0 1 0 0 0,1 0-1 0 0,-1 0 1 0 0,1-1 0 0 0,-1 1 0 0 0,1 0-1 0 0,-1 0 1 0 0,0 0 0 0 0,1 0 0 0 0,-1 0 0 0 0,1 0-1 0 0,-1 0 1 0 0,1 0 0 0 0,-1 0 0 0 0,1 0 0 0 0,-1 0-1 0 0,0 0 1 0 0,1 0 0 0 0,-1 0 0 0 0,1 0 0 0 0,-1 0-1 0 0,1 0 1 0 0,-1 0 0 0 0,1 1 0 0 0,-1-1-1 0 0,0 0 1 0 0,1 0 0 0 0,-1 1 0 0 0,0-1 0 0 0,1 0-1 0 0,-1 1 3 0 0,3 1-26 0 0,-1 0 0 0 0,0 0 0 0 0,1 1-1 0 0,-1-1 1 0 0,0 1 0 0 0,0-1 0 0 0,-1 1-1 0 0,1 0 1 0 0,-1 0 0 0 0,1 0 0 0 0,-1 0-1 0 0,1 2 27 0 0,2 8-223 0 0,-1-1-1 0 0,1 10 224 0 0,1 5-48 0 0,-3-16 97 0 0,0-1 0 0 0,-1 1 0 0 0,0 0 0 0 0,-1 0-49 0 0,0-10 150 0 0,0-1 9 0 0,0 0 29 0 0,0 0 17 0 0,0 0 3 0 0,0 0 15 0 0,0 0 62 0 0,0-1-214 0 0,0 0 0 0 0,-1 1 0 0 0,1-1 0 0 0,0 0 0 0 0,0 0 0 0 0,-1 0-1 0 0,1 0 1 0 0,0 0 0 0 0,0 0 0 0 0,0 0 0 0 0,0 0 0 0 0,0 0 0 0 0,0 0-1 0 0,1 0 1 0 0,-1 0 0 0 0,0 1 0 0 0,1-2-71 0 0,-1-3 190 0 0,1-3-138 0 0,0 0 1 0 0,0-1-1 0 0,1 1 1 0 0,0 1-1 0 0,0-1 0 0 0,0 0 1 0 0,1 0-1 0 0,1 1 1 0 0,1-4-53 0 0,7-10 53 0 0,0 1-1 0 0,10-12-52 0 0,-16 25-94 0 0,0 1 0 0 0,0 0 0 0 0,0 0 0 0 0,1 0 0 0 0,0 1 0 0 0,0 0 0 0 0,0 1 0 0 0,4-2 94 0 0,9-5-1260 0 0,1 1-1 0 0,8-2 1261 0 0,7 1-1183 0 0</inkml:trace>
  <inkml:trace contextRef="#ctx0" brushRef="#br0" timeOffset="29306.377">8334 3239 5984 0 0,'-3'-8'2063'0'0,"2"5"4968"0"0,2 20-6005 0 0,-1-12-909 0 0,0 0 0 0 0,0 0 0 0 0,0 0 0 0 0,1-1 0 0 0,0 1 0 0 0,0 1-117 0 0,2 11 193 0 0,2 67 987 0 0,-2-33-88 0 0,4 19-1092 0 0,8 30 410 0 0,-14-89-198 0 0,-1-9-823 0 0,-1-7-1125 0 0,-1-5-4642 0 0</inkml:trace>
  <inkml:trace contextRef="#ctx0" brushRef="#br0" timeOffset="29602.725">8228 3283 2304 0 0,'0'0'101'0'0,"-2"0"1"0"0,-5 0 186 0 0,5 0 1093 0 0,2 0 469 0 0,14-1 2277 0 0,4-1-3530 0 0,20 4-90 0 0,-28-2-482 0 0,1 0 0 0 0,-1 1 0 0 0,0 0 0 0 0,2 1-25 0 0,-4-1-58 0 0,-1-1 1 0 0,1 0-1 0 0,0 0 1 0 0,0-1-1 0 0,0 0 1 0 0,-1 0-1 0 0,1-1 0 0 0,0 0 1 0 0,-1-1-1 0 0,0 1 1 0 0,7-4 57 0 0,-3 1-1140 0 0</inkml:trace>
  <inkml:trace contextRef="#ctx0" brushRef="#br0" timeOffset="29891.721">8486 3192 7976 0 0,'0'0'364'0'0,"0"0"-8"0"0,0 14 330 0 0,-2-8-360 0 0,2 0 0 0 0,-1 0 0 0 0,1 0 0 0 0,0 0 0 0 0,0 1 0 0 0,0-1 0 0 0,1 0-1 0 0,0 1-325 0 0,1 7 245 0 0,6 37 402 0 0,-4-28 24 0 0,1 18-671 0 0,1 14 479 0 0,-2-32-25 0 0,-2 0 1 0 0,-1 5-455 0 0,1 5 584 0 0,0-18-96 0 0,0-12 13 0 0,-1-5 251 0 0,3-7-615 0 0,2-7 12 0 0,-6 13-136 0 0,1 0 0 0 0,0 0 0 0 0,0 0 0 0 0,0 0 0 0 0,1 1 0 0 0,-1-1 0 0 0,2-2-13 0 0,5-12-3 0 0,10-28-611 0 0,-17 42 555 0 0,1 1-1 0 0,-1-1 0 0 0,1 0 1 0 0,-1 1-1 0 0,1-1 1 0 0,0 1-1 0 0,0 0 1 0 0,0 0-1 0 0,0 0 1 0 0,0 0-1 0 0,1 0 1 0 0,-1 0-1 0 0,1 0 0 0 0,0 0 60 0 0,-2 2-78 0 0,2-1 42 0 0,0 0-1 0 0,-1 0 1 0 0,1 1 0 0 0,-1-1-1 0 0,1 1 1 0 0,0 0 0 0 0,-1 0-1 0 0,3 0 37 0 0,-2 0-4 0 0,-1 1 0 0 0,1-1 0 0 0,0 0 0 0 0,0 1 0 0 0,-1 0 0 0 0,1 0 0 0 0,0 0-1 0 0,-1 0 1 0 0,1 0 0 0 0,-1 0 0 0 0,1 1 0 0 0,0-1 4 0 0,26 23 143 0 0,-15-12-147 0 0,27 28 280 0 0,-34-34-276 0 0,-4-4-7 0 0,0 1-1 0 0,0-1 1 0 0,1 1-1 0 0,-1-1 1 0 0,1 0-1 0 0,0 0 1 0 0,-1 0-1 0 0,1-1 1 0 0,0 0 0 0 0,0 1-1 0 0,3-1 8 0 0,2 0-82 0 0</inkml:trace>
  <inkml:trace contextRef="#ctx0" brushRef="#br0" timeOffset="30641.355">8883 3303 8784 0 0,'0'0'398'0'0,"0"0"-3"0"0,0 1-252 0 0,-2 21 8 0 0,2-21-101 0 0,0 1-1 0 0,0-1 1 0 0,0 1-1 0 0,0-1 1 0 0,0 1-1 0 0,0 0 1 0 0,0-1-1 0 0,0 1 1 0 0,1-1-1 0 0,-1 1 1 0 0,1 0-50 0 0,-1 2 221 0 0,1 1 0 0 0,0-1 0 0 0,-1 1 0 0 0,0-1 0 0 0,0 3-221 0 0,1 16 1056 0 0,11 82 2483 0 0,-5-36-824 0 0,8-105-2379 0 0,-12 27-348 0 0,0 0 0 0 0,0 0 0 0 0,1 0 0 0 0,0 1 0 0 0,1 0-1 0 0,0-1 1 0 0,1 2 0 0 0,4-6 12 0 0,-8 11-21 0 0,1 1 0 0 0,0-1 0 0 0,0 1 0 0 0,0 0 0 0 0,0 0 0 0 0,0 1 0 0 0,0-1 0 0 0,0 0 0 0 0,0 1 0 0 0,0 0 0 0 0,0 0 0 0 0,1 0 0 0 0,-1 0 0 0 0,0 0 21 0 0,2 1-19 0 0,82 6-167 0 0,-79-8 184 0 0,-1 1 0 0 0,1-1 0 0 0,0-1 0 0 0,-1 0 0 0 0,0 0 0 0 0,4-1 2 0 0,25-16-7 0 0,-34 18 13 0 0,0 0 1 0 0,0-1-1 0 0,0 1 0 0 0,0-1 0 0 0,-1 0 0 0 0,1 1 0 0 0,-1-1 1 0 0,1 0-1 0 0,-1 0 0 0 0,1 0 0 0 0,-1 0 0 0 0,0 0 0 0 0,0-1 1 0 0,0 1-1 0 0,0 0-6 0 0,-1 0 15 0 0,0 0 0 0 0,0 0 0 0 0,0 0 0 0 0,0 0 0 0 0,0 0 0 0 0,-1 0 0 0 0,1 0 0 0 0,-1 0 0 0 0,1 0 0 0 0,-1 0 0 0 0,0 0 0 0 0,1 0 0 0 0,-1 1 0 0 0,0-1-15 0 0,-1 0 0 0 0,-4-3 0 0 0,5 5 0 0 0,-1-1 0 0 0,1 1 0 0 0,-1 0 0 0 0,1 0 0 0 0,-1-1 0 0 0,0 1 0 0 0,1 1 0 0 0,-1-1 0 0 0,1 0 0 0 0,-1 0 0 0 0,-3 1-16 0 0,1-1 0 0 0,0 1 0 0 0,0 0-1 0 0,-1 1 1 0 0,1-1 0 0 0,0 1 0 0 0,0 0-1 0 0,0 0 1 0 0,1 0 0 0 0,-1 0-1 0 0,0 0 1 0 0,1 1 0 0 0,-1 0 0 0 0,1 0-1 0 0,0 0 1 0 0,0 0 0 0 0,0 0-1 0 0,0 1 1 0 0,1-1 0 0 0,-1 1 0 0 0,1 0-1 0 0,0 0 1 0 0,0 0 0 0 0,0 0 0 0 0,1 0-1 0 0,0 0 1 0 0,-1 0 0 0 0,1 0-1 0 0,0 2 17 0 0,-2 10 0 0 0,2-14 5 0 0,0 0 0 0 0,1 0 0 0 0,-1 0 0 0 0,1 0 0 0 0,-1 0 0 0 0,1 0 0 0 0,0 0 0 0 0,0 0 0 0 0,0 0 0 0 0,0 1-1 0 0,0-1 1 0 0,1 0 0 0 0,-1 0-5 0 0,2 4 27 0 0,-1-1 0 0 0,1 0 0 0 0,1 1 0 0 0,-1-1-1 0 0,1 0 1 0 0,0 0 0 0 0,2 3-27 0 0,-3-6 8 0 0,0 0 1 0 0,0 0-1 0 0,0 0 0 0 0,0 0 0 0 0,1 0 1 0 0,-1 0-1 0 0,0-1 0 0 0,1 1 1 0 0,0-1-1 0 0,-1 0 0 0 0,1 0 0 0 0,0 0 1 0 0,-1 0-1 0 0,1 0 0 0 0,0 0 0 0 0,1-1-8 0 0,8 2-7 0 0,0-1-1 0 0,1 0 1 0 0,-1-1-1 0 0,7-1 8 0 0,11-2-5043 0 0,-12 1-835 0 0</inkml:trace>
  <inkml:trace contextRef="#ctx0" brushRef="#br0" timeOffset="31112.681">9481 3264 9216 0 0,'-3'0'125'0'0,"1"0"1"0"0,-1 1-1 0 0,0 0 1 0 0,1 0-1 0 0,-1 0 1 0 0,1 0-1 0 0,-1 0 1 0 0,1 0-1 0 0,-1 1 1 0 0,1-1-1 0 0,0 1 1 0 0,0 0-1 0 0,-1-1 1 0 0,1 1-1 0 0,1 0 1 0 0,-1 0-1 0 0,0 0 1 0 0,0 1-1 0 0,1-1 1 0 0,-1 0 0 0 0,1 1-1 0 0,0-1 1 0 0,0 1-1 0 0,0-1 1 0 0,0 1-1 0 0,0-1 1 0 0,0 1-1 0 0,1 0 1 0 0,-1 2-126 0 0,-1 17 605 0 0,2-18-529 0 0,-1 0-1 0 0,1 0 1 0 0,0 0-1 0 0,0 0 1 0 0,0-1-1 0 0,0 1 1 0 0,1 0-1 0 0,0 0 1 0 0,0 0-76 0 0,0 3 42 0 0,1 0 1 0 0,1 0-1 0 0,-1 0 0 0 0,1-1 1 0 0,0 1-1 0 0,1-1 0 0 0,0 0 1 0 0,0 0-1 0 0,1 1-42 0 0,3 3 251 0 0,0 1 0 0 0,-1 0-1 0 0,0 1 1 0 0,0-1 0 0 0,2 8-251 0 0,-9-18 256 0 0,6 14 919 0 0,-6-14-1103 0 0,-1 0-1 0 0,0 1 0 0 0,0-1 0 0 0,1 0 0 0 0,-1 0 1 0 0,0 1-1 0 0,0-1 0 0 0,-1 0 0 0 0,1 0 0 0 0,0 0 0 0 0,0 0 1 0 0,0 0-1 0 0,-1-1 0 0 0,1 1 0 0 0,0 0 0 0 0,-1 0 0 0 0,1-1 1 0 0,-1 1-1 0 0,1-1 0 0 0,-1 1 0 0 0,1-1 0 0 0,-1 0 1 0 0,1 0-1 0 0,-1 0 0 0 0,1 1 0 0 0,-2-1-71 0 0,-8 1 144 0 0,10-1-127 0 0,-1 0 1 0 0,1 0-1 0 0,-1 0 0 0 0,1 0 0 0 0,-1 0 0 0 0,1 0 0 0 0,-1 0 1 0 0,0 0-1 0 0,0-1-17 0 0,-5 0-179 0 0,-1 0-715 0 0,3-2-3822 0 0,3-1-1116 0 0</inkml:trace>
  <inkml:trace contextRef="#ctx0" brushRef="#br0" timeOffset="31997.906">9640 3164 9384 0 0,'8'-2'430'0'0,"-7"2"-8"0"0,14-3 1928 0 0,-14 3-2278 0 0,0 0-1 0 0,0 1 0 0 0,0-1 0 0 0,0 1 0 0 0,0-1 1 0 0,0 1-1 0 0,-1-1 0 0 0,1 1 0 0 0,0-1 1 0 0,0 1-1 0 0,0 0 0 0 0,-1 0 0 0 0,1 0 0 0 0,0-1 1 0 0,-1 1-1 0 0,1 0 0 0 0,0 0 0 0 0,-1 0 1 0 0,1 0-1 0 0,-1 0 0 0 0,0 0 0 0 0,1 0 1 0 0,-1 0-1 0 0,0 0 0 0 0,1 1-71 0 0,7 32 610 0 0,-7-29-478 0 0,0 3 99 0 0,0 1-1 0 0,-1-1 1 0 0,0 1-1 0 0,-1 7-230 0 0,0-8 402 0 0,1 0 0 0 0,-1-1-1 0 0,2 1 1 0 0,-1 0-1 0 0,1 0 1 0 0,1 2-402 0 0,5 23-205 0 0,1 24 205 0 0,-5-31 139 0 0,-2-21-90 0 0,0-1-1 0 0,0 1 0 0 0,0 0 0 0 0,1 0 0 0 0,-1-1 0 0 0,1 1 0 0 0,0-1 0 0 0,1 1 0 0 0,1 2-48 0 0,-3-6 22 0 0,0 1 0 0 0,0-1 0 0 0,0 0 1 0 0,0 1-1 0 0,0-1 0 0 0,1 0 0 0 0,-1 0 0 0 0,0 0 0 0 0,1 0 0 0 0,-1 0 0 0 0,0-1 0 0 0,1 1 0 0 0,-1 0 0 0 0,1-1 0 0 0,0 1 0 0 0,-1-1 0 0 0,1 1 0 0 0,-1-1 0 0 0,1 0 0 0 0,0 1 1 0 0,-1-1-1 0 0,1 0 0 0 0,0 0 0 0 0,-1 0 0 0 0,1-1 0 0 0,0 1 0 0 0,-1 0 0 0 0,1 0 0 0 0,-1-1 0 0 0,1 0-22 0 0,4-1 48 0 0,-1 0 0 0 0,0-1 1 0 0,0 0-1 0 0,0 0 0 0 0,0-1 0 0 0,-1 1 0 0 0,1-1 1 0 0,-1 0-1 0 0,1-1-48 0 0,14-12 151 0 0,-13 11-145 0 0,1 0 0 0 0,-1-1 0 0 0,5-5-6 0 0,-6 6 0 0 0,0 0-1 0 0,0 0 1 0 0,1 1-1 0 0,5-5 1 0 0,-8 9 0 0 0,6-10-14 0 0,-8 10-56 0 0,0 2 2 0 0,1 0 55 0 0,-1 1 0 0 0,1-1 0 0 0,-1 1 1 0 0,0-1-1 0 0,0 1 0 0 0,0 0 0 0 0,0-1 0 0 0,0 1 0 0 0,0 0 0 0 0,0 0 0 0 0,0 0 0 0 0,-1 0 0 0 0,1 0 0 0 0,-1 0 0 0 0,1 0 0 0 0,-1 0 0 0 0,0 0 0 0 0,0 0 0 0 0,0 0 0 0 0,0 0 0 0 0,0 0 0 0 0,0 1 13 0 0,-1 13-67 0 0,-2 7 57 0 0,1-11-4 0 0,0-1 1 0 0,1 0 0 0 0,0 1-1 0 0,1 8 14 0 0,0-19 16 0 0,0 0 0 0 0,0 0 0 0 0,0-1 0 0 0,0 1-1 0 0,0 0 1 0 0,0 0 0 0 0,0 0 0 0 0,0 0 0 0 0,0 0-1 0 0,1 0 1 0 0,-1-1 0 0 0,0 1 0 0 0,1 0-1 0 0,-1 0 1 0 0,0 0 0 0 0,1-1 0 0 0,-1 1 0 0 0,1 0-1 0 0,-1-1 1 0 0,1 1 0 0 0,0 0 0 0 0,-1-1 0 0 0,1 1-1 0 0,-1 0 1 0 0,1-1 0 0 0,0 1 0 0 0,0-1 0 0 0,-1 0-1 0 0,1 1 1 0 0,0-1 0 0 0,0 1 0 0 0,0-1-1 0 0,0 0 1 0 0,0 0-16 0 0,2 1-5 0 0,-1-1 0 0 0,1 0 0 0 0,0 0 0 0 0,0-1 0 0 0,0 1 0 0 0,0 0 0 0 0,0-1-1 0 0,0 0 6 0 0,2 0 24 0 0,12-4-609 0 0,1-1 0 0 0,-1-1 0 0 0,0 0 0 0 0,0-1 0 0 0,-1-1 0 0 0,12-9 585 0 0,6-2-2485 0 0,2-6 681 0 0,-7 5 620 0 0,-28 20 986 0 0,-1 1 249 0 0,0 0 114 0 0,0 0 25 0 0,0 0 70 0 0,0 0 285 0 0,0 0 126 0 0,0 0 29 0 0,-2 1-28 0 0,-3 3-440 0 0,0 0 0 0 0,1 0 0 0 0,-1 1 0 0 0,1-1 0 0 0,0 1 0 0 0,0 0 0 0 0,0 0 0 0 0,0 0 1 0 0,1 1-1 0 0,0-1 0 0 0,0 1 0 0 0,1 0-232 0 0,-2 11 1083 0 0,4-14-894 0 0,0-1 1 0 0,-1 1-1 0 0,1-1 1 0 0,-1 1-1 0 0,1-1 1 0 0,-1 0-1 0 0,0 1 0 0 0,-1 0-189 0 0,2-1 94 0 0,2 1-22 0 0,-1-2 13 0 0,7 3 43 0 0,-7-4-161 0 0,-1 1 1 0 0,1-1-1 0 0,-1 1 0 0 0,1-1 1 0 0,0 0-1 0 0,-1 1 0 0 0,1-1 1 0 0,-1 0-1 0 0,1 1 0 0 0,0-1 1 0 0,-1 0-1 0 0,1 0 0 0 0,0 0 1 0 0,-1 1-1 0 0,1-1 0 0 0,0 0 1 0 0,-1 0-1 0 0,1 0 0 0 0,0 0 1 0 0,0 0 32 0 0,2-1-18 0 0,1 0-1 0 0,-1-1 1 0 0,1 1 0 0 0,-1-1 0 0 0,0 1 0 0 0,0-1 0 0 0,0 0-1 0 0,0 0 1 0 0,0 0 0 0 0,0 0 0 0 0,0-1 0 0 0,-1 1 0 0 0,1-1 0 0 0,-1 0-1 0 0,0 0 1 0 0,0 1 0 0 0,0-2 0 0 0,0 1 0 0 0,0 0 0 0 0,-1 0-1 0 0,2-3 19 0 0,-1 1 23 0 0,-1-1-1 0 0,0 1 0 0 0,0-1 1 0 0,0 0-1 0 0,-1 1 0 0 0,1-1 1 0 0,-1 0-1 0 0,-1 0 0 0 0,1 1 0 0 0,-1-1 1 0 0,0-1-23 0 0,0 4-45 0 0,0-1 0 0 0,0 1 0 0 0,0 0 0 0 0,0 0 0 0 0,0 0 0 0 0,-1 0 0 0 0,0 0 0 0 0,1 0 0 0 0,-1 1 0 0 0,0-1 0 0 0,0 0 0 0 0,-1 1 0 0 0,1 0 0 0 0,0-1-1 0 0,-1 1 1 0 0,1 0 0 0 0,-3-1 45 0 0,4 2-358 0 0,1 1-298 0 0,0 0-134 0 0,0 0-29 0 0</inkml:trace>
  <inkml:trace contextRef="#ctx0" brushRef="#br0" timeOffset="32884.047">10452 3145 3680 0 0,'17'-42'287'0'0,"-12"33"-43"0"0,-1-1 0 0 0,0 0 0 0 0,-1 1 0 0 0,1-6-244 0 0,5-39 5361 0 0,-9 53-4655 0 0,0 1-123 0 0,-1-2 160 0 0,1 2-717 0 0,0 0 0 0 0,0 0-1 0 0,0-1 1 0 0,0 1 0 0 0,0 0-1 0 0,0 0 1 0 0,0 0 0 0 0,0 0-1 0 0,0 0 1 0 0,0 0-1 0 0,0 0 1 0 0,0-1 0 0 0,0 1-1 0 0,0 0 1 0 0,0 0 0 0 0,0 0-1 0 0,0 0 1 0 0,0 0 0 0 0,0 0-1 0 0,0 0 1 0 0,0 0 0 0 0,0-1-1 0 0,-1 1 1 0 0,1 0 0 0 0,0 0-1 0 0,0 0 1 0 0,0 0 0 0 0,0 0-1 0 0,0 0 1 0 0,0 0 0 0 0,0 0-1 0 0,0 0 1 0 0,-1 0 0 0 0,1 0-1 0 0,0 0 1 0 0,0 0 0 0 0,0 0-1 0 0,0 0 1 0 0,0 0 0 0 0,0 0-1 0 0,0 0 1 0 0,-1 0 0 0 0,1 0-26 0 0,-3 1 63 0 0,0 1 0 0 0,0 0 0 0 0,1 0 0 0 0,-1 0 1 0 0,0 0-1 0 0,1 0 0 0 0,-1 0 0 0 0,1 1 1 0 0,0-1-1 0 0,0 1 0 0 0,0 0 0 0 0,0 0 0 0 0,0-1 1 0 0,0 1-1 0 0,1 0 0 0 0,-1 1-63 0 0,-5 12 18 0 0,1 1 1 0 0,-3 13-19 0 0,0-2 101 0 0,-3 7 64 0 0,1 1 1 0 0,-1 14-166 0 0,-3 15 17 0 0,3-17 371 0 0,2 4-388 0 0,8-35 98 0 0,0 0 1 0 0,1 0 0 0 0,1 0-1 0 0,0-1 1 0 0,2 4-99 0 0,-2-19-9 0 0,0 4 41 0 0,1 1-1 0 0,0-1 0 0 0,0 0 0 0 0,0 0 1 0 0,1 0-1 0 0,1 3-31 0 0,-3-7 15 0 0,1 0 0 0 0,0 1 1 0 0,-1-1-1 0 0,1 0 0 0 0,0 0 0 0 0,0 0 0 0 0,0 0 0 0 0,0 0 1 0 0,0 0-1 0 0,0 0 0 0 0,0 0 0 0 0,1 0 0 0 0,-1 0 0 0 0,0-1 1 0 0,0 1-1 0 0,1 0 0 0 0,-1-1 0 0 0,0 1 0 0 0,1-1 0 0 0,-1 1 1 0 0,1-1-1 0 0,-1 0 0 0 0,0 0 0 0 0,1 0 0 0 0,-1 0 1 0 0,2 0-17 0 0,2 0 2 0 0,1 0-1 0 0,-1-1 1 0 0,0 0-1 0 0,0 0 0 0 0,0 0 1 0 0,0-1-1 0 0,0 0 0 0 0,0 0 1 0 0,0 0-1 0 0,-1-1 0 0 0,5-2 0 0 0,6-6-873 0 0,0 0 1 0 0,11-11 872 0 0,-12 10-1386 0 0,0 0 0 0 0,9-5 1386 0 0,-7 5-1299 0 0,0 0-1 0 0,-1-1 1 0 0,1-2 1299 0 0,20-16-2016 0 0,-11-1 2601 0 0,-24 31 343 0 0,-1 1 52 0 0,0 0 20 0 0,0 0 40 0 0,-1 1-783 0 0,0 1 0 0 0,0-1-1 0 0,-1 0 1 0 0,1 0 0 0 0,0 1 0 0 0,-1-1-1 0 0,1 0 1 0 0,0 0 0 0 0,-1-1 0 0 0,0 1-1 0 0,1 0 1 0 0,-1 0 0 0 0,1-1-257 0 0,-4 3 255 0 0,0 1-70 0 0,1 1 0 0 0,0 0 0 0 0,0 0 0 0 0,1 0 0 0 0,-1 0 0 0 0,-1 5-185 0 0,-2 1 224 0 0,-2 2-159 0 0,2-1 1 0 0,-1 1 0 0 0,2 0-1 0 0,0 1 1 0 0,0 0 0 0 0,1 0 0 0 0,0 6-66 0 0,4-18 33 0 0,1-1 1 0 0,0 0 0 0 0,0 1 0 0 0,-1-1 0 0 0,1 0 0 0 0,0 1 0 0 0,1-1 0 0 0,-1 0-1 0 0,0 1 1 0 0,0-1 0 0 0,0 0 0 0 0,1 1 0 0 0,-1-1 0 0 0,1 0 0 0 0,-1 1 0 0 0,1-1 0 0 0,-1 0-1 0 0,1 0 1 0 0,0 0 0 0 0,0 0 0 0 0,-1 0 0 0 0,1 1 0 0 0,0-2 0 0 0,1 2-34 0 0,0-1 230 0 0,0 1 1 0 0,0-1 0 0 0,0 0-1 0 0,0 0 1 0 0,0-1 0 0 0,0 1-1 0 0,0 0 1 0 0,1-1 0 0 0,-1 1-1 0 0,0-1 1 0 0,0 0 0 0 0,1 0-1 0 0,-1 0 1 0 0,1 0-231 0 0,1 0-126 0 0,1 0-1 0 0,-1-1 1 0 0,1 0 0 0 0,-1 0-1 0 0,1 0 1 0 0,-1 0 0 0 0,0-1-1 0 0,1 0 1 0 0,-1 1-1 0 0,0-2 1 0 0,0 1 0 0 0,-1 0-1 0 0,1-1 1 0 0,0 0 0 0 0,1-1 126 0 0,6-7 667 0 0,1-1 1 0 0,-2 0 0 0 0,7-10-668 0 0,-7 10-384 0 0,-2 0 139 0 0,0-1-1 0 0,-1 1 0 0 0,-1-1 1 0 0,0 0-1 0 0,-1-1 1 0 0,0 1-1 0 0,1-8 246 0 0,3-7 132 0 0,-5 16-99 0 0,-2 0 0 0 0,3-11-33 0 0,3-18 52 0 0,-3 23-60 0 0,-1-1 0 0 0,0 1 0 0 0,-1-1 0 0 0,-2 1 0 0 0,1-15 8 0 0,1-16 66 0 0,-2 45-64 0 0,-1 0-1 0 0,1 0 1 0 0,0 1 0 0 0,0-1-1 0 0,0 1 1 0 0,1-1-1 0 0,0-1-1 0 0,-2 4 55 0 0,0 1 22 0 0,0 0 30 0 0,0 0 11 0 0,0 0 2 0 0,1 11 11 0 0,0-5-125 0 0,0-1 0 0 0,0 1 0 0 0,-1-1 0 0 0,0 1 0 0 0,0-1 0 0 0,0 1 0 0 0,-1-1 0 0 0,0 1-1 0 0,-1 3-5 0 0,-2 21 0 0 0,-1 7 0 0 0,-20 59 11 0 0,19-72 32 0 0,0 0 1 0 0,2 1-1 0 0,1-1 0 0 0,1 2-43 0 0,-1 98 192 0 0,4-104-566 0 0,2 1-1 0 0,0-1 0 0 0,1 0 1 0 0,1 0-1 0 0,3 3 375 0 0,1 0-727 0 0</inkml:trace>
  <inkml:trace contextRef="#ctx0" brushRef="#br0" timeOffset="34093.804">12100 3255 6912 0 0,'-3'-4'214'0'0,"2"3"-172"0"0,1 0 0 0 0,-1 0 1 0 0,1 0-1 0 0,-1 0 0 0 0,1-1 0 0 0,-1 1 1 0 0,1 0-1 0 0,0 0 0 0 0,0 0 0 0 0,0 0 1 0 0,-1 0-1 0 0,1-1 0 0 0,0 1 0 0 0,0 0 1 0 0,1-1-43 0 0,-3 0 402 0 0,1 0 0 0 0,-1 0 0 0 0,0 0 1 0 0,1 0-1 0 0,-1 1 0 0 0,0-1 0 0 0,0 1 0 0 0,0-1 1 0 0,-2 0-403 0 0,0 0 171 0 0,0 0 1 0 0,0 0-1 0 0,0 1 1 0 0,0-1-1 0 0,0 1 0 0 0,-1 0 1 0 0,1 0-1 0 0,0 1 1 0 0,-1-1-1 0 0,1 1 1 0 0,-1 0-1 0 0,1 0 1 0 0,0 1-1 0 0,-1-1 1 0 0,1 1-1 0 0,-3 1-171 0 0,0-1 192 0 0,0 1-1 0 0,0 1 0 0 0,1-1 1 0 0,-1 1-1 0 0,1 0 0 0 0,-1 1 1 0 0,1-1-1 0 0,1 1 0 0 0,-1 0 1 0 0,-1 2-192 0 0,-7 7 135 0 0,1 2 0 0 0,0-1-1 0 0,0 2 1 0 0,2 0 0 0 0,0 0 0 0 0,1 1 0 0 0,0 0-1 0 0,-6 18-134 0 0,14-28 235 0 0,0 0 0 0 0,0 1 0 0 0,1-1 0 0 0,0 0 0 0 0,0 1 0 0 0,1-1 0 0 0,-1 1 0 0 0,2 0-235 0 0,-1-7-66 0 0,1 6-244 0 0,10 7-494 0 0,-9-13 826 0 0,0 1-1 0 0,0-1 1 0 0,-1 0-1 0 0,1 0 1 0 0,0 0-1 0 0,0 0 1 0 0,0 0-1 0 0,0 0 1 0 0,1-1-1 0 0,-1 1 1 0 0,0-1-1 0 0,0 0 1 0 0,0 1-1 0 0,0-1 1 0 0,1 0-1 0 0,-1 0 1 0 0,0 0-1 0 0,0 0 1 0 0,0-1-1 0 0,1 1 1 0 0,-1-1-1 0 0,0 1 1 0 0,0-1-1 0 0,2-1-21 0 0,3 0 38 0 0,-1-1 0 0 0,1 1 0 0 0,0-2 0 0 0,-1 1 0 0 0,0-1 0 0 0,6-4-38 0 0,-6 4 20 0 0,0-1-1 0 0,1 0 0 0 0,-2 0 1 0 0,1-1-1 0 0,-1 0 0 0 0,0 0 1 0 0,0 0-1 0 0,0 0 0 0 0,-1-1 1 0 0,0 1-1 0 0,0-1 0 0 0,0-3-19 0 0,-2 7 3 0 0,-1 0 0 0 0,1 0 0 0 0,-1 1 0 0 0,1-1 0 0 0,0 1 0 0 0,1-2-3 0 0,-1 2 6 0 0,0 0 1 0 0,-1-1 0 0 0,1 1-1 0 0,-1 0 1 0 0,1-1 0 0 0,-1 1-1 0 0,0-1-6 0 0,-1 3-1 0 0,0 0 1 0 0,0 0-1 0 0,0 0 0 0 0,0 1 0 0 0,0-1 0 0 0,0 0 0 0 0,0 0 0 0 0,0 0 0 0 0,0 0 0 0 0,1 0 0 0 0,-1 0 0 0 0,0 1 0 0 0,0-1 0 0 0,0 0 0 0 0,0 0 0 0 0,0 0 0 0 0,0 0 0 0 0,0 0 0 0 0,0 0 0 0 0,0 0 0 0 0,0 0 0 0 0,1 0 0 0 0,-1 0 0 0 0,0 1 0 0 0,0-1 1 0 0,0 0-1 0 0,0 0 0 0 0,0 0 0 0 0,0 0 0 0 0,0 0 0 0 0,1 0 0 0 0,-1 0 0 0 0,0 0 0 0 0,0 0 0 0 0,0 0 0 0 0,0 0 0 0 0,0 0 0 0 0,0 0 0 0 0,1 0 0 0 0,-1 0 0 0 0,0 0 0 0 0,0 0 0 0 0,0 0 0 0 0,0 0 0 0 0,0 0 0 0 0,0 0 0 0 0,1 0 0 0 0,-1-1 1 0 0,0 1-1 0 0,0 0 0 0 0,0 0 0 0 0,0 0 0 0 0,0 0 0 0 0,0 0 0 0 0,0 0 0 0 0,0 0 0 0 0,0 0 0 0 0,1 0 0 0 0,-1-1 0 0 0,0 1 0 0 0,0 0 0 0 0,0 0 1 0 0,3 10-123 0 0,-3-6 96 0 0,1-1 0 0 0,-1 1 1 0 0,0 0-1 0 0,-1-1 0 0 0,1 1 0 0 0,-1 1 27 0 0,0 20-33 0 0,2 0 136 0 0,-2 1 0 0 0,0 0 0 0 0,-2-1 0 0 0,-4 20-103 0 0,-4 38-756 0 0,9-61 830 0 0,0 0 0 0 0,-1-1-1 0 0,-1 1 1 0 0,-2-1-1 0 0,-6 20-73 0 0,-4-10 285 0 0,15-29-243 0 0,0 0-1 0 0,0 0 1 0 0,-1 0 0 0 0,1-1-1 0 0,0 1 1 0 0,-1-1 0 0 0,1 1-1 0 0,-1-1 1 0 0,0 1 0 0 0,1-1-1 0 0,-1 0 1 0 0,0 0 0 0 0,0 0-1 0 0,-1 1-41 0 0,-11 2 215 0 0,10-2-155 0 0,0 0 1 0 0,0-1-1 0 0,0 0 1 0 0,-1 0-1 0 0,1 0 0 0 0,0 0 1 0 0,0-1-1 0 0,-1 0 1 0 0,1 1-1 0 0,0-1 0 0 0,-1-1 1 0 0,1 1-1 0 0,0-1 1 0 0,0 0-1 0 0,-1 0 0 0 0,1 0 1 0 0,-1-1-61 0 0,-2-1 45 0 0,1 1 19 0 0,1 0 0 0 0,0-1 0 0 0,0 0 0 0 0,-5-2-64 0 0,9 4 6 0 0,0 0-1 0 0,0 0 1 0 0,0 0 0 0 0,0 0-1 0 0,0 0 1 0 0,0-1-1 0 0,0 1 1 0 0,0 0-1 0 0,0 0 1 0 0,0-1 0 0 0,1 1-1 0 0,-1 0 1 0 0,0-1-1 0 0,1 1 1 0 0,-1-1-1 0 0,1 1 1 0 0,0-1 0 0 0,-1 1-1 0 0,1-1 1 0 0,0 1-1 0 0,0-1-5 0 0,0-1 97 0 0,0 0-284 0 0,0 0 0 0 0,0 0 1 0 0,0 0-1 0 0,0 1 0 0 0,1-1 1 0 0,-1 0-1 0 0,1 0 0 0 0,-1 0 1 0 0,1 1-1 0 0,0-1 0 0 0,1-1 187 0 0,5-5-1115 0 0</inkml:trace>
  <inkml:trace contextRef="#ctx0" brushRef="#br0" timeOffset="34342.155">12164 3674 3680 0 0,'-1'6'381'0'0,"-7"17"948"0"0,-6 12 6539 0 0,6-21-6866 0 0,6-10-937 0 0,0 0 1 0 0,1 0-1 0 0,-1 0 0 0 0,1 1 1 0 0,0-1-1 0 0,0 0 1 0 0,0 1-1 0 0,1-1 1 0 0,-1 1-1 0 0,1-1 1 0 0,0 1-1 0 0,0-1 1 0 0,1 1-1 0 0,0-1 1 0 0,-1 1-1 0 0,1-1 1 0 0,1 0-1 0 0,-1 1-65 0 0,0-4 57 0 0,0 1 0 0 0,0-1 1 0 0,-1 0-1 0 0,1 0 0 0 0,0 0 0 0 0,0 0 0 0 0,0 0 0 0 0,1 0 0 0 0,-1 0 1 0 0,0 0-1 0 0,0 0 0 0 0,0 0 0 0 0,1-1 0 0 0,-1 1 0 0 0,0 0 0 0 0,1-1 1 0 0,-1 1-1 0 0,1-1 0 0 0,-1 1 0 0 0,0-1 0 0 0,1 0 0 0 0,-1 0 0 0 0,1 0 1 0 0,-1 0-1 0 0,1 0 0 0 0,-1 0 0 0 0,1 0 0 0 0,0 0-57 0 0,1-1 80 0 0,0 1 0 0 0,0-1 0 0 0,1 0 1 0 0,-1 0-1 0 0,0 0 0 0 0,0-1 0 0 0,0 1 0 0 0,0-1 0 0 0,0 1 0 0 0,-1-1 0 0 0,1 0 0 0 0,2-2-80 0 0,-5 3 5 0 0,1 0-1 0 0,-1-1 0 0 0,1 1 0 0 0,-1-1 0 0 0,0 1 0 0 0,1-1 0 0 0,-1 1 0 0 0,0-1 0 0 0,0 1 0 0 0,0-1 0 0 0,0 1 0 0 0,0-1 0 0 0,0-1-4 0 0,0-12 107 0 0,1 9-78 0 0,0 0-1 0 0,-1 0 0 0 0,0 0 0 0 0,0 0 0 0 0,0 0 0 0 0,-1 0 0 0 0,0 0 0 0 0,-1-3-28 0 0,1 5 33 0 0,-12-35 181 0 0,9 24-206 0 0,0-9-321 0 0,1 12-473 0 0,3 12 651 0 0,0 0 0 0 0,0-1 1 0 0,0 1-1 0 0,0-1 0 0 0,0 1 1 0 0,-1 0-1 0 0,1-1 0 0 0,0 1 0 0 0,0-1 1 0 0,0 1-1 0 0,0 0 0 0 0,0-1 1 0 0,0 1-1 0 0,0 0 0 0 0,0-1 0 0 0,0 1 1 0 0,1-1-1 0 0,-1 1 0 0 0,0 0 1 0 0,0-1-1 0 0,0 1 0 0 0,0 0 0 0 0,0-1 1 0 0,1 1-1 0 0,-1-1 0 0 0,0 1 1 0 0,0 0-1 0 0,1 0 0 0 0,-1-1 0 0 0,0 1 1 0 0,0 0-1 0 0,1 0 0 0 0,-1-1 1 0 0,1 1 134 0 0,0-2-1792 0 0</inkml:trace>
  <inkml:trace contextRef="#ctx0" brushRef="#br0" timeOffset="35592.201">12592 3214 2304 0 0,'0'0'101'0'0,"1"0"1"0"0,3 0-81 0 0,-8 0 156 0 0,3 0 742 0 0,-12-2 2807 0 0,-4 2-638 0 0,16 0-2584 0 0,1 0-6 0 0,0 0-37 0 0,0 0-144 0 0,0 0-58 0 0,0 0-16 0 0,11 0 474 0 0,-8 0-736 0 0,-1 1 58 0 0,1 0 0 0 0,-1-1 1 0 0,0 1-1 0 0,0 0 0 0 0,1 0 0 0 0,-1 0 1 0 0,0 1-1 0 0,0-1 0 0 0,0 0 0 0 0,1 2-39 0 0,5 3 124 0 0,14 2-13 0 0,14-2-187 0 0,-5-1 67 0 0,-28-4 8 0 0,-1-1 0 0 0,1 1 1 0 0,-1-1-1 0 0,1 0 0 0 0,-1 1 0 0 0,1-1 1 0 0,2 0 0 0 0,30 1 58 0 0,40 8 113 0 0,-75-9-163 0 0,1 0 1 0 0,0 0 0 0 0,0 0 0 0 0,-1 0 0 0 0,1 0 0 0 0,0 0 0 0 0,0 1-1 0 0,-1-1 1 0 0,1 0 0 0 0,0 0 0 0 0,-1 1 0 0 0,1-1 0 0 0,0 0 0 0 0,-1 1-1 0 0,1-1 1 0 0,0 0 0 0 0,-1 1 0 0 0,1-1 0 0 0,-1 1 0 0 0,1-1 0 0 0,-1 1-1 0 0,1 0 1 0 0,-1-1 0 0 0,1 1 0 0 0,-1-1 0 0 0,0 1 0 0 0,1 0 0 0 0,-1-1-1 0 0,0 1 1 0 0,1 0-9 0 0,-1 1 48 0 0,0 0 1 0 0,0 0-1 0 0,-1-1 0 0 0,1 1 1 0 0,0 0-1 0 0,-1 0 0 0 0,1 0 0 0 0,-1 0 1 0 0,0 1-49 0 0,-1 5 256 0 0,1-6-207 0 0,-1 0 0 0 0,1 0 0 0 0,0 0 0 0 0,0 0 0 0 0,-1-1 0 0 0,1 1 0 0 0,-1 0 0 0 0,0-1 0 0 0,1 1 0 0 0,-1-1 0 0 0,0 0 0 0 0,0 1 0 0 0,0-1 0 0 0,0 0-49 0 0,-31 16 276 0 0,10-8-100 0 0,-1-1-1 0 0,-17 3-175 0 0,19-5 100 0 0,-132 34 2573 0 0,150-39-2885 0 0,0 0 1 0 0,0 0-1 0 0,-1 1 0 0 0,1-1 0 0 0,0 1 1 0 0,0 0-1 0 0,1 0 0 0 0,-1 0 0 0 0,0 1 1 0 0,1-1-1 0 0,-1 1 212 0 0,3-2-274 0 0</inkml:trace>
  <inkml:trace contextRef="#ctx0" brushRef="#br0" timeOffset="36068.26">12813 3478 5528 0 0,'7'-3'974'0'0,"-9"2"1057"0"0,-5-4-491 0 0,7 5-685 0 0,-17-4 2399 0 0,10 5-3053 0 0,1 1 0 0 0,0 0 0 0 0,0 1 0 0 0,0-1 0 0 0,0 1 0 0 0,0 1 0 0 0,1-1 0 0 0,-5 4-201 0 0,1-1 29 0 0,-1 0 1 0 0,1-1-1 0 0,-5 2-29 0 0,7-5 29 0 0,4-1-19 0 0,1 0-1 0 0,0 0 0 0 0,0 0 0 0 0,0 0 1 0 0,0 0-1 0 0,0 0 0 0 0,0 0 0 0 0,0 1 0 0 0,0-1 1 0 0,0 1-1 0 0,1-1 0 0 0,-2 2-9 0 0,2-2 5 0 0,0 0 0 0 0,0 0 0 0 0,-1 0 0 0 0,1 0-1 0 0,0-1 1 0 0,0 1 0 0 0,-1 0 0 0 0,1-1 0 0 0,0 1 0 0 0,-1-1-1 0 0,1 1 1 0 0,0-1 0 0 0,-1 0 0 0 0,1 0 0 0 0,-2 1-5 0 0,-14 3 45 0 0,14-2 125 0 0,0 0 0 0 0,0 0 0 0 0,0-1 0 0 0,0 1 0 0 0,0-1 1 0 0,-1 0-1 0 0,1 0 0 0 0,0 0 0 0 0,-1 0 0 0 0,1-1 0 0 0,-1 0 1 0 0,1 1-1 0 0,0-1 0 0 0,-2 0-170 0 0,-4-1 416 0 0,8 1-167 0 0,-9-5-50 0 0,9 5-186 0 0,0 0-1 0 0,0-1 1 0 0,0 1 0 0 0,0-1-1 0 0,0 1 1 0 0,0-1 0 0 0,0 1-1 0 0,0-1 1 0 0,0 0-1 0 0,0 1 1 0 0,0-1 0 0 0,1 0-1 0 0,-1 0 1 0 0,0 0 0 0 0,0 0-13 0 0,-3-3 83 0 0,-11-6-8 0 0,14 7-54 0 0,0 0-1 0 0,1-1 1 0 0,0 1 0 0 0,0 0-1 0 0,0-1 1 0 0,0 1 0 0 0,1 0-1 0 0,0-2-20 0 0,-1 4-63 0 0,1 1-1 0 0,-1-1 0 0 0,1 1 1 0 0,-1 0-1 0 0,1-1 1 0 0,-1 1-1 0 0,1-1 0 0 0,0 1 1 0 0,-1 0-1 0 0,1 0 0 0 0,0-1 1 0 0,-1 1-1 0 0,1 0 0 0 0,0 0 1 0 0,-1 0-1 0 0,1 0 1 0 0,0 0-1 0 0,-1 0 0 0 0,1 0 1 0 0,0 0 63 0 0,1 0-393 0 0,5 0-1358 0 0</inkml:trace>
  <inkml:trace contextRef="#ctx0" brushRef="#br0" timeOffset="37070.915">13126 3236 5528 0 0,'3'-8'568'0'0,"-3"-5"-545"0"0,0 11 119 0 0,-1 1-1 0 0,1 0 1 0 0,0 0-1 0 0,0-1 1 0 0,0 1-1 0 0,0 0 0 0 0,1 0 1 0 0,-1-1-1 0 0,0 1 1 0 0,0 0-1 0 0,1 0 1 0 0,-1 0-1 0 0,1-1 1 0 0,-1 1-1 0 0,1 0 0 0 0,0 0-141 0 0,-1 0 118 0 0,1 0 0 0 0,0 0 0 0 0,-1 1-1 0 0,1-1 1 0 0,-1 0 0 0 0,1 0 0 0 0,-1 0-1 0 0,0 0 1 0 0,1 1 0 0 0,-1-1 0 0 0,0 0 0 0 0,0 0-1 0 0,1 0 1 0 0,-1 0 0 0 0,0 0 0 0 0,0 0-1 0 0,0 0 1 0 0,0 0 0 0 0,0 0 0 0 0,0 0-1 0 0,0 0 1 0 0,-1 0 0 0 0,1 1 0 0 0,0-1-1 0 0,0 0 1 0 0,-1 0 0 0 0,1 0 0 0 0,-1-1-118 0 0,1 1 91 0 0,0 1 1 0 0,1-1-1 0 0,-1 0 1 0 0,0 0-1 0 0,1 0 1 0 0,-1 0-1 0 0,1 0 1 0 0,-1 0-1 0 0,1 0 1 0 0,0 1-1 0 0,-1-1 1 0 0,1 0-1 0 0,0 1 1 0 0,-1-1-1 0 0,1 0 1 0 0,0 1-1 0 0,0-1 1 0 0,0 1-1 0 0,0-1-91 0 0,8-8 660 0 0,-8 8-605 0 0,-1 0 1 0 0,1 0-1 0 0,0 0 0 0 0,0 0 1 0 0,0 0-1 0 0,0 0 0 0 0,0 0 0 0 0,0 0 1 0 0,0 1-1 0 0,0-1 0 0 0,0 0 0 0 0,1 1 1 0 0,-1-1-1 0 0,0 1 0 0 0,0-1 0 0 0,1 1 1 0 0,-1 0-1 0 0,0-1 0 0 0,2 1-55 0 0,7-3 230 0 0,-9 2-60 0 0,2 2-20 0 0,1 1-135 0 0,-1-1-1 0 0,1 1 1 0 0,-1 0-1 0 0,1 0 1 0 0,-1 0-1 0 0,0 1 1 0 0,1-1-1 0 0,-1 1 1 0 0,-1 0 0 0 0,4 3-15 0 0,3 4 0 0 0,-4-5 0 0 0,1 1 0 0 0,-1 0 0 0 0,-1 0 0 0 0,1 0 0 0 0,-1 1 0 0 0,0-1 0 0 0,-1 1 0 0 0,1 2 0 0 0,-1-3 0 0 0,-1-1 0 0 0,1 1 0 0 0,1-1 0 0 0,-1 0 0 0 0,1 1 0 0 0,-1-2 0 0 0,0-1 0 0 0,-1 1 0 0 0,0 0 0 0 0,1 0 0 0 0,-2 0 0 0 0,1 0 0 0 0,0 0 0 0 0,-1 0 0 0 0,0 1 0 0 0,1 1 0 0 0,0-1 7 0 0,0 1 1 0 0,0 0 0 0 0,0-1 0 0 0,1 0 0 0 0,0 0-1 0 0,0 1 1 0 0,0-2 0 0 0,1 1 0 0 0,0 0 0 0 0,0-1 0 0 0,0 0-1 0 0,0 0 1 0 0,5 3-8 0 0,5 7 61 0 0,-12-12-47 0 0,-1 0 0 0 0,1 1 1 0 0,0-1-1 0 0,-1 1 0 0 0,1 0 0 0 0,-1-1 0 0 0,0 1 0 0 0,0 0 0 0 0,0 0 1 0 0,0-1-1 0 0,0 1 0 0 0,0 0 0 0 0,-1 0 0 0 0,0 0-14 0 0,8 24 134 0 0,-6-21-107 0 0,0-2-1 0 0,0 0 0 0 0,0 1 0 0 0,0 0 0 0 0,-1-1 0 0 0,0 1 0 0 0,0 0 0 0 0,0-1 0 0 0,0 1 0 0 0,-1 0 0 0 0,0 0 0 0 0,0 1-26 0 0,0-2 27 0 0,0 0-1 0 0,0 0 0 0 0,1-1 0 0 0,-1 1 0 0 0,1 0 1 0 0,0 1-27 0 0,0-3 12 0 0,0 0 1 0 0,-1 0-1 0 0,1 0 1 0 0,-1 0 0 0 0,0 0-1 0 0,1 0 1 0 0,-1 0 0 0 0,0 0-1 0 0,0 0 1 0 0,-1 0-1 0 0,1 0 1 0 0,0 0 0 0 0,-1 0-1 0 0,1 0 1 0 0,-1 0-1 0 0,1-1 1 0 0,-1 1 0 0 0,0 0-1 0 0,0 0 1 0 0,-1 1-13 0 0,1-1 62 0 0,0-1 1 0 0,0 1 0 0 0,-1 0-1 0 0,1 0 1 0 0,-1-1 0 0 0,1 1-1 0 0,-1-1 1 0 0,1 1 0 0 0,-1-1-1 0 0,0 0 1 0 0,0 0 0 0 0,0 0-1 0 0,0 0 1 0 0,0 0 0 0 0,0 0-1 0 0,0 0 1 0 0,0 0 0 0 0,-1-1-63 0 0,-3-5 673 0 0,4 5-599 0 0,1-1-1 0 0,-1 0 0 0 0,0 0 1 0 0,1 0-1 0 0,-1 0 1 0 0,1 0-1 0 0,0 0 0 0 0,-1-1 1 0 0,1 1-1 0 0,0 0 1 0 0,0-1-1 0 0,-1 1 1 0 0,1-1-1 0 0,0 1 0 0 0,1-1 1 0 0,-1 0-1 0 0,0 1 1 0 0,0-1-1 0 0,1 0 1 0 0,-1 1-1 0 0,1-1 0 0 0,-1 0 1 0 0,1 0-1 0 0,0 0 1 0 0,0 1-1 0 0,0-1 1 0 0,0 0-1 0 0,0 0-73 0 0,-3-15 285 0 0,2 15-254 0 0,0 0 1 0 0,1 0-1 0 0,-1 0 1 0 0,1 0 0 0 0,0 0-1 0 0,-1-1 1 0 0,1 1-1 0 0,0 0 1 0 0,1 0-1 0 0,-1 0 1 0 0,0 0-32 0 0,1-3 35 0 0,0 0 0 0 0,0 0 0 0 0,-1 0 0 0 0,0 0 0 0 0,0 0 0 0 0,0 0 0 0 0,-1 0-1 0 0,1 0 1 0 0,-1 1 0 0 0,0-2-35 0 0,0 2 21 0 0,1 0 0 0 0,0 0 0 0 0,0-1 0 0 0,0 1 0 0 0,0 0 0 0 0,1 0 0 0 0,0-1 0 0 0,-1 1 0 0 0,2 0-1 0 0,0-2-20 0 0,4-26 95 0 0,-6 24-81 0 0,1 0 0 0 0,-1 0 0 0 0,1 0-1 0 0,1 0 1 0 0,-1 0 0 0 0,2 0 0 0 0,-1 0 0 0 0,1 1-1 0 0,3-7-13 0 0,4-6 13 0 0,-7 12-11 0 0,1 0 0 0 0,1 0 0 0 0,-1 1 0 0 0,1 0 0 0 0,1-2-2 0 0,0 2 6 0 0,0 0 0 0 0,0 0 0 0 0,0 1 0 0 0,1 0 0 0 0,0 0 0 0 0,0 0-1 0 0,0 1 1 0 0,1 0 0 0 0,4-1-6 0 0,-11 5 0 0 0,0 1 0 0 0,1-1 0 0 0,-1 1 0 0 0,0-1 0 0 0,0 0 0 0 0,0 0 0 0 0,1 0 0 0 0,-1 1 0 0 0,0-1 0 0 0,0 0 0 0 0,0 0 0 0 0,0-1 0 0 0,-1 1 0 0 0,1 0 0 0 0,0 0 0 0 0,0 0-19 0 0,-1 1 0 0 0,1-1-1 0 0,-1 1 1 0 0,1-1 0 0 0,0 1 0 0 0,-1-1-1 0 0,1 1 1 0 0,0-1 0 0 0,-1 1-1 0 0,1 0 1 0 0,0-1 0 0 0,0 1-1 0 0,-1 0 1 0 0,1 0 0 0 0,0-1 0 0 0,0 1-1 0 0,0 0 1 0 0,-1 0 0 0 0,1 0-1 0 0,0 0 1 0 0,0 0 19 0 0,10-2-548 0 0,-5-1 29 0 0</inkml:trace>
  <inkml:trace contextRef="#ctx0" brushRef="#br0" timeOffset="41321.44">6465 4410 4176 0 0,'0'0'191'0'0,"0"0"78"0"0,0 0 226 0 0,0 0 95 0 0,6-13 1134 0 0,2-3-467 0 0,1 1 0 0 0,0 0 0 0 0,8-8-1257 0 0,-13 15 2608 0 0,-4 8-410 0 0,3 10-1807 0 0,0 0-349 0 0,0 0-1 0 0,0 0 1 0 0,-1 1 0 0 0,-1-1 0 0 0,1 2-42 0 0,-1 1 86 0 0,1 0 0 0 0,1 0-1 0 0,1 4-85 0 0,3 8 155 0 0,-6-20-115 0 0,0 0 1 0 0,0 0-1 0 0,1 0 1 0 0,-1 0-1 0 0,1 0 0 0 0,0-1 1 0 0,0 1-1 0 0,1-1 1 0 0,-1 1-1 0 0,1-1 1 0 0,0 0-1 0 0,0 0 0 0 0,2 1-40 0 0,-4-4 22 0 0,0-1 0 0 0,1 1-1 0 0,-1 0 1 0 0,1-1 0 0 0,-1 1-1 0 0,1-1 1 0 0,-1 0 0 0 0,1 1-1 0 0,-1-1 1 0 0,1 0 0 0 0,-1 0-1 0 0,1 0 1 0 0,-1 0 0 0 0,1 0-1 0 0,-1 0 1 0 0,1-1 0 0 0,0 1-1 0 0,-1 0 1 0 0,0-1 0 0 0,1 1-1 0 0,-1-1 1 0 0,1 0 0 0 0,0 0-22 0 0,3-1 61 0 0,0-1 1 0 0,-1 1-1 0 0,1-1 0 0 0,-1 0 1 0 0,0-1-1 0 0,2 0-61 0 0,-1-2 35 0 0,0 0 0 0 0,0 0 0 0 0,-1 0 0 0 0,1 0 0 0 0,-2-1-1 0 0,1 0 1 0 0,-1 0 0 0 0,1 0 0 0 0,-2 0 0 0 0,1 0 0 0 0,-1-1 0 0 0,0 0-35 0 0,5-12 11 0 0,-6 16-11 0 0,1 1 0 0 0,-1 0 0 0 0,0 0 0 0 0,0-1 0 0 0,0 1 0 0 0,-1-1 0 0 0,1 1-1 0 0,-1-2 1 0 0,0 4 0 0 0,0 1-1 0 0,-1-1 1 0 0,1 1 0 0 0,0 0-1 0 0,0-1 1 0 0,0 1 0 0 0,0-1 0 0 0,0 1-1 0 0,0 0 1 0 0,0-1 0 0 0,0 1-1 0 0,0-1 1 0 0,0 1 0 0 0,1 0 0 0 0,-1-1-1 0 0,0 1 1 0 0,0 0 0 0 0,0-1 0 0 0,0 1-1 0 0,1 0 1 0 0,-1-1 0 0 0,0 1-1 0 0,0 0 1 0 0,0-1 0 0 0,1 1 0 0 0,-1 0-1 0 0,0-1 1 0 0,1 1 0 0 0,-1 0-1 0 0,0 0 1 0 0,1 0 0 0 0,-1-1 0 0 0,0 1-1 0 0,1 0 1 0 0,-1 0 0 0 0,1 0 0 0 0,0-1-56 0 0,5 7-39 0 0,-3-2 66 0 0,0-1-1 0 0,0 1 1 0 0,0 1-1 0 0,-1-1 1 0 0,1 0 0 0 0,-1 1-1 0 0,0-1 1 0 0,-1 1-1 0 0,1 0 1 0 0,-1-1 0 0 0,0 2 29 0 0,7 16 2 0 0,-3-5-29 0 0,8 17-46 0 0,-12-32 79 0 0,0 0-1 0 0,0 0 1 0 0,1-1 0 0 0,-1 1-1 0 0,0 0 1 0 0,1-1-1 0 0,-1 1 1 0 0,1-1-1 0 0,-1 0 1 0 0,1 1-1 0 0,0-1 1 0 0,0 0 0 0 0,0 0-1 0 0,-1 0 1 0 0,3 0-6 0 0,-3 0 25 0 0,0-1 0 0 0,1 1 1 0 0,-1-1-1 0 0,1 1 0 0 0,-1-1 0 0 0,0 0 1 0 0,1 1-1 0 0,-1-1 0 0 0,1 0 1 0 0,-1 0-1 0 0,1 0 0 0 0,-1 0 0 0 0,0 0 1 0 0,1-1-1 0 0,-1 1 0 0 0,1 0 1 0 0,-1-1-1 0 0,0 1 0 0 0,1-1 0 0 0,-1 1 1 0 0,0-1-1 0 0,0 0 0 0 0,1 1 1 0 0,-1-1-1 0 0,0 0 0 0 0,0 0 0 0 0,0 0-25 0 0,4-3 54 0 0,0-1 0 0 0,-1 0 0 0 0,0 0-1 0 0,0-1 1 0 0,0 1 0 0 0,-1-1 0 0 0,0 1-1 0 0,0-1-53 0 0,20-50 206 0 0,-9 18-186 0 0,-8 27-33 0 0,-6 10-54 0 0,0 1-10 0 0,2 1 51 0 0,0 0 1 0 0,0-1-1 0 0,-1 1 0 0 0,1 0 0 0 0,-1 0 1 0 0,1 0-1 0 0,-1 0 0 0 0,1 0 0 0 0,-1 0 1 0 0,1 1-1 0 0,-1-1 0 0 0,0 0 0 0 0,0 1 1 0 0,0-1-1 0 0,0 1 0 0 0,0-1 1 0 0,0 1-1 0 0,1 1 26 0 0,6 9-72 0 0,-2-6 57 0 0,0 1 0 0 0,1-1 0 0 0,0-1 0 0 0,0 1-1 0 0,6 3 16 0 0,-10-8 0 0 0,0 1 0 0 0,1-1 0 0 0,0 0-1 0 0,-1 0 1 0 0,1 0 0 0 0,0-1-1 0 0,-1 1 1 0 0,1-1 0 0 0,0 0 0 0 0,0 0-1 0 0,-1 0 1 0 0,1 0 0 0 0,0-1 0 0 0,-1 1-1 0 0,1-1 1 0 0,0 0 0 0 0,2-1 0 0 0,1-1 7 0 0,0 0 0 0 0,0 0 0 0 0,-1 0 1 0 0,1-1-1 0 0,-1 0 0 0 0,0 0 1 0 0,0-1-1 0 0,1-2-7 0 0,-1 2 13 0 0,-1 0 0 0 0,0-1 1 0 0,0 0-1 0 0,-1 0 0 0 0,0 0 1 0 0,0 0-1 0 0,0-1 0 0 0,-1 1 1 0 0,0-1-1 0 0,0 0 0 0 0,-1 0 1 0 0,0-1-14 0 0,-1 5 64 0 0,-1-3-8 0 0,0 5-56 0 0,1 1 0 0 0,-1-1 0 0 0,0 1 1 0 0,0 0-1 0 0,0-1 0 0 0,0 1 0 0 0,0 0 1 0 0,0-1-1 0 0,0 1 0 0 0,0-1 0 0 0,0 1 1 0 0,0 0-1 0 0,0-1 0 0 0,0 1 0 0 0,0 0 1 0 0,0-1-1 0 0,-1 1 0 0 0,1 0 0 0 0,0-1 1 0 0,0 1-1 0 0,0 0 0 0 0,0-1 0 0 0,-1 1 0 0 0,1 0 1 0 0,0-1-1 0 0,0 1 0 0 0,-1 0 0 0 0,1-1 1 0 0,0 1-1 0 0,0 0 0 0 0,-1 0 0 0 0,1 0 1 0 0,0-1-1 0 0,-1 1 0 0 0,1 0 0 0 0,0 0 1 0 0,-1 0-1 0 0,1 0 0 0 0,0-1 0 0 0,-1 1 1 0 0,1 0-1 0 0,-1 0 0 0 0,1 0 0 0 0,0 0 0 0 0,-1 0 1 0 0,1 0-1 0 0,0 0 0 0 0,-1 0 0 0 0,1 0 0 0 0,-15 4-1 0 0,15-4 1 0 0,-3 1-6 0 0,1 0 0 0 0,0 0-1 0 0,-1 1 1 0 0,1-1-1 0 0,0 1 1 0 0,0-1 0 0 0,0 1-1 0 0,0 0 1 0 0,0 0-1 0 0,0 0 1 0 0,1 0 0 0 0,-1 1 6 0 0,-18 29 7 0 0,13-19-22 0 0,4-7 22 0 0,0 1 0 0 0,0-1 1 0 0,1 1-1 0 0,0 0 0 0 0,0 0 0 0 0,0 0 0 0 0,1 0 0 0 0,0 1 0 0 0,1-1 0 0 0,-1 0 0 0 0,1 0 0 0 0,1 1 0 0 0,-1-1 0 0 0,1 0 0 0 0,1 0 0 0 0,-1 0 0 0 0,1 0 0 0 0,2 3-7 0 0,-4-8 10 0 0,1 0 0 0 0,0 0 1 0 0,1 0-1 0 0,-1-1 0 0 0,0 1 0 0 0,0 0 0 0 0,1-1 1 0 0,-1 1-1 0 0,1-1 0 0 0,-1 0 0 0 0,1 1 0 0 0,0-1 0 0 0,-1 0 1 0 0,1 0-1 0 0,0 0 0 0 0,0 0 0 0 0,0 0 0 0 0,0-1 1 0 0,0 1-1 0 0,0 0 0 0 0,0-1 0 0 0,0 0 0 0 0,0 1 1 0 0,0-1-1 0 0,0 0 0 0 0,1 0-10 0 0,7 0 88 0 0,-1-1 0 0 0,0 0 1 0 0,1-1-1 0 0,-1 0 0 0 0,3-1-88 0 0,-4 1 83 0 0,3-1-55 0 0,0-1-1 0 0,0-1 0 0 0,0 0 0 0 0,0 0 0 0 0,3-3-27 0 0,5-3 8 0 0,-11 6 14 0 0,-1 0-1 0 0,1 0 1 0 0,-1-1-1 0 0,0 0 0 0 0,0 0 1 0 0,0-1-1 0 0,-1 0 1 0 0,0 0-1 0 0,2-4-21 0 0,2-4-105 0 0,0-2 0 0 0,-1 1 1 0 0,0-1-1 0 0,0-3 105 0 0,-6 9-166 0 0,0 0 1 0 0,0 0 0 0 0,-1-1-1 0 0,0 1 1 0 0,-1-2 165 0 0,4-20-483 0 0,-4 25 579 0 0,0 0 0 0 0,-1 0 0 0 0,0 0 0 0 0,0 0 0 0 0,-1 0-1 0 0,1-1 1 0 0,-2 1 0 0 0,0-2-96 0 0,1 0-675 0 0,0 2-161 0 0,0 15 794 0 0,-2 21 89 0 0,1-1 1 0 0,2 1 0 0 0,2 18-48 0 0,0 16 19 0 0,-2-49 83 0 0,1 0-1 0 0,1 1 0 0 0,0-1 1 0 0,0 0-1 0 0,2 0 0 0 0,-1 0 1 0 0,2-1-1 0 0,0 1 0 0 0,6 11-101 0 0,-11-23 25 0 0,1 0 0 0 0,0 1-1 0 0,-1-1 1 0 0,1 0-1 0 0,0 0 1 0 0,0 0 0 0 0,0 0-1 0 0,0 0 1 0 0,0 0-1 0 0,0 0 1 0 0,0 0 0 0 0,1 0-1 0 0,-1 0 1 0 0,0 0-1 0 0,0-1 1 0 0,1 1 0 0 0,-1-1-1 0 0,0 1 1 0 0,1-1 0 0 0,-1 1-1 0 0,1-1 1 0 0,-1 0-1 0 0,0 1 1 0 0,1-1 0 0 0,-1 0-1 0 0,1 0 1 0 0,-1 0-1 0 0,1 0 1 0 0,-1-1 0 0 0,1 1-1 0 0,-1 0 1 0 0,0-1-1 0 0,1 1 1 0 0,-1 0 0 0 0,0-1-1 0 0,1 0 1 0 0,-1 1-1 0 0,1-1-24 0 0,2-2 21 0 0,-1 1-1 0 0,0 0 1 0 0,1-1-1 0 0,-1 0 0 0 0,0 1 1 0 0,0-1-1 0 0,0 0 0 0 0,-1-1 1 0 0,1 1-1 0 0,-1 0 1 0 0,0-1-1 0 0,0 0 0 0 0,0 1-20 0 0,7-16-61 0 0,-2 0 0 0 0,0-1-1 0 0,2-8 62 0 0,24-107-869 0 0,-30 104 1198 0 0,-2 19-791 0 0,-1 12 412 0 0,-1 0-1 0 0,1 0 1 0 0,0 0-1 0 0,0 0 1 0 0,0 0 0 0 0,0 0-1 0 0,0 0 1 0 0,0 0-1 0 0,0 0 1 0 0,0 0-1 0 0,0 0 1 0 0,0 0 0 0 0,0 0-1 0 0,0 0 1 0 0,0 0 50 0 0,-5 41 339 0 0,2-1 1 0 0,2 1 0 0 0,1-1-1 0 0,3 1-339 0 0,-2-19 74 0 0,0-11-19 0 0,0-1 0 0 0,0 1 0 0 0,1 0-1 0 0,0 0 1 0 0,3 4-55 0 0,-1 5 43 0 0,-4-18-44 0 0,1 0-1 0 0,-1 0 1 0 0,0 0-1 0 0,1 1 1 0 0,-1-1-1 0 0,1 0 1 0 0,0 0-1 0 0,0 0 0 0 0,-1 0 1 0 0,1-1-1 0 0,0 1 1 0 0,1 0-1 0 0,-1 0 1 0 0,0-1-1 0 0,1 1 1 0 0,-1 0-1 0 0,0-1 0 0 0,1 1 1 0 0,0-1-1 0 0,0 1 2 0 0,17 9-1736 0 0,-6-8-4831 0 0</inkml:trace>
  <inkml:trace contextRef="#ctx0" brushRef="#br0" timeOffset="41823.814">8349 4232 10592 0 0,'-2'-1'125'0'0,"1"1"0"0"0,0-1 1 0 0,-1 1-1 0 0,0-1 0 0 0,1 1 0 0 0,-1 0 1 0 0,1 0-1 0 0,-1 0 0 0 0,1 0 1 0 0,-1 0-1 0 0,0 0 0 0 0,1 0 0 0 0,-1 0 1 0 0,1 0-1 0 0,-1 1 0 0 0,1-1 1 0 0,-2 1-126 0 0,0 1 506 0 0,0-1 0 0 0,0 1 1 0 0,0 0-1 0 0,1 0 1 0 0,-1 1-1 0 0,-1 0-506 0 0,-14 11 1181 0 0,8-7-933 0 0,0 0 1 0 0,1 1-1 0 0,0 0 1 0 0,0 0-1 0 0,1 1 0 0 0,-3 3-248 0 0,-2 3 170 0 0,5-7-111 0 0,1 0 0 0 0,1 1 1 0 0,-1-1-1 0 0,1 2 0 0 0,1-1 0 0 0,-1 0 1 0 0,2 1-1 0 0,-1 0 0 0 0,1 0 0 0 0,1 1 1 0 0,-1 2-60 0 0,4-13 22 0 0,0 1-1 0 0,0 0 1 0 0,0 0 0 0 0,0 0 0 0 0,0 0 0 0 0,0 0 0 0 0,0 0-1 0 0,0-1 1 0 0,0 1 0 0 0,0 0 0 0 0,1 0 0 0 0,-1 0-1 0 0,0 0 1 0 0,1-1 0 0 0,-1 1 0 0 0,0 0 0 0 0,1 0-22 0 0,0 0 13 0 0,0-1 0 0 0,-1 1 0 0 0,1-1 0 0 0,0 1 0 0 0,0-1 0 0 0,0 0 0 0 0,-1 1 1 0 0,1-1-1 0 0,0 0 0 0 0,0 0 0 0 0,0 0 0 0 0,0 1 0 0 0,0-1 0 0 0,0 0 0 0 0,-1 0 0 0 0,1 0 0 0 0,0 0 0 0 0,0-1 1 0 0,0 1-1 0 0,0 0 0 0 0,0 0 0 0 0,0 0 0 0 0,-1-1 0 0 0,1 1 0 0 0,0 0 0 0 0,0-1 0 0 0,0 1 0 0 0,-1-1 0 0 0,2 0-13 0 0,6-3 60 0 0,1-1 0 0 0,-1 0-1 0 0,0-1 1 0 0,0 0-1 0 0,-1 0 1 0 0,1-1-1 0 0,1-3-59 0 0,28-23-5 0 0,-35 32 5 0 0,-1 0 0 0 0,0 0 0 0 0,1 1 0 0 0,-1-1 0 0 0,1 0 0 0 0,-1 0 0 0 0,1 1 0 0 0,-1-1 0 0 0,1 1 0 0 0,0-1 0 0 0,-1 1 0 0 0,1 0 0 0 0,-1 0 0 0 0,1 0 0 0 0,0 0 0 0 0,-1 0 0 0 0,1 0 0 0 0,0 0 0 0 0,-1 0 0 0 0,1 1 0 0 0,0-1 0 0 0,-1 1 0 0 0,1-1 0 0 0,-1 1 0 0 0,1-1 0 0 0,0 2-15 0 0,0-1-1 0 0,-1 0 0 0 0,1 1 0 0 0,0-1 0 0 0,-1 1 1 0 0,1-1-1 0 0,-1 1 0 0 0,1 0 0 0 0,-1-1 0 0 0,0 1 0 0 0,0 0 1 0 0,0 0-1 0 0,0 0 0 0 0,0 0 16 0 0,11 34-37 0 0,-5-15 223 0 0,-6-18-156 0 0,0 0-1 0 0,0 0 1 0 0,1 0-1 0 0,-1-1 1 0 0,1 1-1 0 0,-1 0 1 0 0,1-1-1 0 0,0 1 1 0 0,0-1-1 0 0,0 1 1 0 0,1-1-1 0 0,-1 0 1 0 0,1 0-1 0 0,-1 0 1 0 0,3 1-30 0 0,-2-2 25 0 0,-1 0 0 0 0,1 0 0 0 0,-1 0 1 0 0,1-1-1 0 0,0 1 0 0 0,-1-1 1 0 0,1 1-1 0 0,0-1 0 0 0,0 0 0 0 0,-1 0 1 0 0,1 0-1 0 0,0-1 0 0 0,0 1 1 0 0,-1-1-1 0 0,1 1 0 0 0,0-1 0 0 0,-1 0 1 0 0,2-1-26 0 0,2-1 7 0 0,1 0 0 0 0,-1 0 0 0 0,0-1 1 0 0,0 0-1 0 0,-1 0 0 0 0,1 0 0 0 0,-1-1 1 0 0,0 0-1 0 0,0 0 0 0 0,-1 0 1 0 0,4-6-8 0 0,-3 5-626 0 0,-1-1 1 0 0,0 1-1 0 0,0-1 0 0 0,-1 0 1 0 0,0-1-1 0 0,2-3 626 0 0,-2-5-1407 0 0</inkml:trace>
  <inkml:trace contextRef="#ctx0" brushRef="#br0" timeOffset="42228.996">8565 4063 7368 0 0,'0'0'333'0'0,"0"0"0"0"0,0 1-23 0 0,1 1-37 0 0,2 8 794 0 0,-1-1 0 0 0,0 1 0 0 0,0 0 0 0 0,-1 0 0 0 0,0 4-1067 0 0,8 144 2923 0 0,1-47-1179 0 0,-11-105-1771 0 0,-1 5 576 0 0,4-9-265 0 0,1-5-158 0 0,18-30 354 0 0,-6 13-264 0 0,-13 16-210 0 0,1 0 0 0 0,0 0 0 0 0,0 0-1 0 0,0 0 1 0 0,0 1 0 0 0,1-1-1 0 0,2-1-5 0 0,6-5 3 0 0,-10 8-12 0 0,0 0-1 0 0,1 0 1 0 0,0 0 0 0 0,-1 0 0 0 0,1 1 0 0 0,0-1 0 0 0,0 1 0 0 0,0-1-1 0 0,1 1 10 0 0,6-2-22 0 0,-7 2 21 0 0,-1 0 0 0 0,0 0-1 0 0,1 0 1 0 0,-1 0 0 0 0,0 1 0 0 0,1-1 0 0 0,-1 1 0 0 0,1 0-1 0 0,-1 0 1 0 0,1 0 0 0 0,-1 0 0 0 0,1 0 0 0 0,-1 0-1 0 0,1 1 1 0 0,-1-1 0 0 0,0 1 0 0 0,1 0 0 0 0,-1-1 0 0 0,0 1-1 0 0,1 0 1 0 0,-1 1 0 0 0,0-1 0 0 0,0 0 0 0 0,1 1 1 0 0,-1 0-8 0 0,1 0 1 0 0,-1 0 0 0 0,0 0 0 0 0,0 0 0 0 0,0 1-1 0 0,0-1 1 0 0,0 1 0 0 0,0-1 0 0 0,-1 1-1 0 0,1 0 1 0 0,-1-1 0 0 0,1 1 0 0 0,-1 0 0 0 0,0 0-1 0 0,-1 0 1 0 0,1 0 0 0 0,0 0 0 0 0,-1 0-1 0 0,0 0 1 0 0,1 0 0 0 0,-1 1 0 0 0,0-1 0 0 0,-1 0 7 0 0,0 6 16 0 0,0 0 1 0 0,-1-1 0 0 0,0 1-1 0 0,0-1 1 0 0,-1 0 0 0 0,0 0-1 0 0,-3 6-16 0 0,5-12 22 0 0,0 0-1 0 0,0-1 0 0 0,1 0 1 0 0,-1 1-1 0 0,0-1 0 0 0,0 1 1 0 0,-1-1-1 0 0,1 0 0 0 0,0 0 1 0 0,0 0-1 0 0,-1 0 0 0 0,1 0 1 0 0,0 0-1 0 0,-1 0-21 0 0,-5 4 97 0 0,6-4-14 0 0,1-1 10 0 0,-3 1-236 0 0,0 0 0 0 0,0 0-1 0 0,0 0 1 0 0,0-1-1 0 0,1 1 1 0 0,-1-1 0 0 0,0 0-1 0 0,0 0 1 0 0,-2 0 143 0 0,5-13-2783 0 0,0 5 1345 0 0</inkml:trace>
  <inkml:trace contextRef="#ctx0" brushRef="#br0" timeOffset="43170.63">8960 4230 12728 0 0,'0'0'289'0'0,"0"1"40"0"0,-1 9-29 0 0,0-1 0 0 0,-1 0 1 0 0,0 0-1 0 0,0-1 0 0 0,-1 1 0 0 0,0 0 0 0 0,-1-1 0 0 0,0 0 0 0 0,-1 1-300 0 0,-11 29 1703 0 0,14-33-1582 0 0,0 1-1 0 0,0-1 0 0 0,1 1 1 0 0,0-1-1 0 0,0 1 0 0 0,0 0 1 0 0,1 1-121 0 0,-1 6 144 0 0,1-13-133 0 0,0 1 1 0 0,-1 0-1 0 0,1 0 1 0 0,0 0-1 0 0,0 0 1 0 0,0 0-1 0 0,0 0 1 0 0,0 0-1 0 0,0 0 1 0 0,0 0-1 0 0,0 0 1 0 0,1 0-1 0 0,-1 0 1 0 0,0 0-1 0 0,0 0 1 0 0,1 0-1 0 0,-1 0 1 0 0,1-1-1 0 0,-1 1 1 0 0,1 0-1 0 0,-1 0 1 0 0,1 0-1 0 0,-1-1 1 0 0,1 1-1 0 0,0 0 1 0 0,0-1-1 0 0,-1 1-11 0 0,9 7 144 0 0,-8-7-111 0 0,0 0 0 0 0,-1 0 0 0 0,1 0 0 0 0,0 0 0 0 0,0-1 0 0 0,0 1 0 0 0,0 0 0 0 0,0-1 0 0 0,-1 1 0 0 0,1-1 0 0 0,0 1 0 0 0,1-1 0 0 0,-1 1 0 0 0,0-1 0 0 0,0 1 0 0 0,0-1 0 0 0,0 0 0 0 0,0 0-1 0 0,0 0 1 0 0,0 0 0 0 0,1 0 0 0 0,-1 0 0 0 0,0 0 0 0 0,0 0 0 0 0,1 0-33 0 0,7-2 190 0 0,-1 1-1 0 0,1-1 0 0 0,-1-1 1 0 0,7-2-190 0 0,-11 3 33 0 0,-1 1 0 0 0,1-1 1 0 0,-1 0-1 0 0,0 0 0 0 0,0 0 1 0 0,1 0-1 0 0,-1-1 0 0 0,-1 0 1 0 0,1 1-1 0 0,0-1 0 0 0,-1 0 1 0 0,1-1-34 0 0,5-6 36 0 0,-7 8-23 0 0,1 0 1 0 0,-1 0-1 0 0,1 0 1 0 0,-1 0-1 0 0,0 0 1 0 0,0 0-1 0 0,0-1 0 0 0,0 1 1 0 0,0 0-1 0 0,0-1 1 0 0,-1 1-1 0 0,1-1-13 0 0,0-3 36 0 0,-1 0 0 0 0,1-1 0 0 0,-1 1-1 0 0,0 0 1 0 0,-1-1 0 0 0,0 1 0 0 0,0 0 0 0 0,0 0 0 0 0,-2-4-36 0 0,2 6 2 0 0,0 1 1 0 0,0 0-1 0 0,-1-1 1 0 0,0 1-1 0 0,0 0 1 0 0,1 0-1 0 0,-2 0 1 0 0,1 0-1 0 0,0 1 1 0 0,-1-1-1 0 0,1 1 1 0 0,-1-1-1 0 0,0 1 1 0 0,0 0-1 0 0,1 0 1 0 0,-2 0-1 0 0,0-1-2 0 0,-14-5-73 0 0,39-1-78 0 0,-13 7 127 0 0,2 0 0 0 0,-1 1 0 0 0,0 0-1 0 0,7 0 25 0 0,23-3-39 0 0,75-10-205 0 0,-101 10 377 0 0,-9 3-108 0 0,0 0 0 0 0,0 1 1 0 0,0-1-1 0 0,0 0 0 0 0,0 1 0 0 0,4 0-25 0 0,-8 0 0 0 0,0 0 0 0 0,1 1 0 0 0,-1-1 0 0 0,1 0 0 0 0,-1 0 0 0 0,0 1 0 0 0,1-1 0 0 0,-1 0 0 0 0,0 1 0 0 0,1-1 0 0 0,-1 0 0 0 0,0 1 0 0 0,1-1 0 0 0,-1 0 0 0 0,0 1 0 0 0,0-1 0 0 0,1 1 0 0 0,-1-1 0 0 0,0 0 0 0 0,0 1 0 0 0,0-1 0 0 0,0 1 0 0 0,1-1 0 0 0,-1 1 0 0 0,0-1 0 0 0,0 1 0 0 0,0-1 0 0 0,0 1 0 0 0,0-1 0 0 0,0 1 0 0 0,0-1 0 0 0,0 1 0 0 0,-1-1 0 0 0,1 0 0 0 0,0 1 0 0 0,0-1 0 0 0,0 1 0 0 0,0-1 0 0 0,-1 1 0 0 0,1 2-23 0 0,0 0-1 0 0,-1 0 1 0 0,1 0-1 0 0,-1-1 1 0 0,0 1-1 0 0,0 0 1 0 0,0-1-1 0 0,0 1 1 0 0,-1 1 23 0 0,1-1-28 0 0,-1 0 1 0 0,1 0-1 0 0,0 0 1 0 0,0 0 0 0 0,0 0-1 0 0,0 3 28 0 0,0 1-16 0 0,-1 0 0 0 0,1 0 1 0 0,-1 0-1 0 0,-2 3 16 0 0,2-4 10 0 0,0-1 1 0 0,0 1 0 0 0,1 0-1 0 0,0 0 1 0 0,0 0-1 0 0,0 0 1 0 0,1 1-11 0 0,-1-5 13 0 0,2 1 0 0 0,-1 0 1 0 0,0 0-1 0 0,0-1 0 0 0,1 1 0 0 0,-1-1 0 0 0,1 1 1 0 0,0 0-1 0 0,0-1 0 0 0,0 1 0 0 0,0-1 0 0 0,1 0 1 0 0,-1 1-1 0 0,0-1 0 0 0,1 0 0 0 0,0 0 0 0 0,0 1-13 0 0,0-2 22 0 0,-1 0 0 0 0,0 0-1 0 0,1 0 1 0 0,-1 0 0 0 0,0-1-1 0 0,1 1 1 0 0,-1 0 0 0 0,1-1 0 0 0,-1 1-1 0 0,1-1 1 0 0,-1 0 0 0 0,1 1-1 0 0,0-1 1 0 0,-1 0 0 0 0,1 0-1 0 0,-1 0 1 0 0,1 0 0 0 0,0 0-1 0 0,-1 0 1 0 0,1-1 0 0 0,-1 1-1 0 0,1-1 1 0 0,-1 1 0 0 0,1-1 0 0 0,-1 1-1 0 0,1-1 1 0 0,-1 0 0 0 0,1 1-1 0 0,-1-2-21 0 0,7-2 53 0 0,-1-1-1 0 0,1 0 0 0 0,-1 0 0 0 0,-1-1 0 0 0,1 0 1 0 0,-1 0-1 0 0,5-7-52 0 0,3-3 30 0 0,1 1 0 0 0,11-8-30 0 0,-25 22-8 0 0,-1 1 1 0 0,1 0 0 0 0,0-1-1 0 0,0 1 1 0 0,-1-1 0 0 0,1 1-1 0 0,0 0 1 0 0,0 0 0 0 0,-1-1-1 0 0,1 1 1 0 0,0 0-1 0 0,0 0 1 0 0,0 0 0 0 0,0 0-1 0 0,-1 0 1 0 0,1 0 0 0 0,0 0-1 0 0,0 0 1 0 0,0 0 0 0 0,-1 1-1 0 0,1-1 1 0 0,0 0 0 0 0,0 0-1 0 0,0 1 1 0 0,-1-1 0 0 0,1 0-1 0 0,0 1 1 0 0,-1-1-1 0 0,2 1 8 0 0,22 20 16 0 0,-5-4-20 0 0,-12-14 1 0 0,0 1 0 0 0,1-1 0 0 0,-1-1 0 0 0,1 1 0 0 0,5 0 3 0 0,-9-2-4 0 0,0-1 0 0 0,0 0 0 0 0,0 0 0 0 0,0 0 0 0 0,-1 0 0 0 0,1 0 0 0 0,0-1 0 0 0,0 0 0 0 0,0 0-1 0 0,-1 0 1 0 0,1 0 0 0 0,2-2 4 0 0,2 0 0 0 0,1-1 0 0 0,0 0 0 0 0,0 0 0 0 0,-1-1 0 0 0,0 0 0 0 0,0 0 0 0 0,5-4 0 0 0,4-3 6 0 0,-16 11 6 0 0,1 1 0 0 0,0-1-1 0 0,-1 0 1 0 0,1 0 0 0 0,-1 0-1 0 0,1 0 1 0 0,-1-1 0 0 0,0 1-1 0 0,1 0 1 0 0,-1-1 0 0 0,0 1-1 0 0,0 0 1 0 0,0-1 0 0 0,0 1-1 0 0,0-1 1 0 0,0 0 0 0 0,0 1-1 0 0,-1-2-11 0 0,8-14 60 0 0,2-5-45 0 0,-9 21-24 0 0,-1 0 0 0 0,0 0 0 0 0,1 0 0 0 0,-1-1 0 0 0,0 1 0 0 0,0 0 0 0 0,0 0-1 0 0,0 0 1 0 0,0 0 0 0 0,0-1 0 0 0,-1 1 0 0 0,1 0 0 0 0,0 0 0 0 0,-1 0 0 0 0,1 0 0 0 0,0 0 0 0 0,-1 0 0 0 0,0-1 9 0 0,1 2-8 0 0,0 0 0 0 0,0 0 1 0 0,0-1-1 0 0,-1 1 0 0 0,1 0 0 0 0,0 0 0 0 0,-1-1 0 0 0,1 1 0 0 0,0 0 0 0 0,-1 0 0 0 0,1 0 0 0 0,0-1 0 0 0,-1 1 0 0 0,1 0 0 0 0,0 0 0 0 0,-1 0 0 0 0,1 0 1 0 0,0 0-1 0 0,-1 0 0 0 0,1 0 0 0 0,-1 0 0 0 0,1 0 0 0 0,0 0 0 0 0,-1 0 0 0 0,1 0 0 0 0,0 0 0 0 0,-1 0 0 0 0,1 0 0 0 0,-1 0 0 0 0,1 0 0 0 0,0 0 1 0 0,-1 0-1 0 0,1 1 0 0 0,0-1 0 0 0,-1 0 0 0 0,1 0 0 0 0,0 0 0 0 0,0 1 0 0 0,-1-1 8 0 0,-6 6-219 0 0,3-2 165 0 0,1 0 1 0 0,-1 1-1 0 0,1-1 0 0 0,1 1 0 0 0,-1-1 0 0 0,1 1 0 0 0,0 0 0 0 0,0 0 0 0 0,0 0 54 0 0,-12 26-251 0 0,12-28 238 0 0,0 1 1 0 0,1-1-1 0 0,0 1 0 0 0,0-1 0 0 0,0 1 0 0 0,0 0 0 0 0,0 0 0 0 0,1 0 0 0 0,0 1 13 0 0,0 36 66 0 0,1-37-36 0 0,0 0 1 0 0,-1 0-1 0 0,1 0 0 0 0,1-1 1 0 0,-1 1-1 0 0,1 0 1 0 0,-1-1-1 0 0,1 1 1 0 0,0-1-1 0 0,0 0 1 0 0,0 0-1 0 0,1 0 0 0 0,-1 0 1 0 0,1 0-1 0 0,0 0 1 0 0,0 0-1 0 0,0-1 1 0 0,0 0-1 0 0,0 1 1 0 0,0-1-1 0 0,1 0 0 0 0,0 0-30 0 0,3 1-226 0 0,0 1-1 0 0,0-2 0 0 0,0 1 1 0 0,1-1-1 0 0,-1 0 0 0 0,3 0 227 0 0,26 1-4893 0 0,-24-3-1688 0 0</inkml:trace>
  <inkml:trace contextRef="#ctx0" brushRef="#br0" timeOffset="43745.509">7956 4357 4144 0 0,'0'0'319'0'0,"0"0"-93"0"0,0 0 394 0 0,0 0 196 0 0,0 0 43 0 0,0 0 30 0 0,0 0 107 0 0,0 0 48 0 0,0 0 11 0 0,0 0-47 0 0,0 0-200 0 0,0 0-83 0 0,-7 0 636 0 0,2 1-1058 0 0,0 0 0 0 0,0 0 0 0 0,0-1 0 0 0,0 0 0 0 0,-1 0 0 0 0,1 0 0 0 0,0 0 0 0 0,0-1 0 0 0,-5-1-303 0 0,8 2 38 0 0,0 0 0 0 0,1-1 0 0 0,-1 1 0 0 0,0 0 0 0 0,0 1 0 0 0,1-1 1 0 0,-1 0-1 0 0,0 0 0 0 0,0 1 0 0 0,0 0-38 0 0,-26 2 8 0 0,27-3-6354 0 0</inkml:trace>
  <inkml:trace contextRef="#ctx0" brushRef="#br0" timeOffset="44432.506">10551 4157 5064 0 0,'0'0'389'0'0,"0"0"-38"0"0,0 0 763 0 0,0 0 361 0 0,0 0 77 0 0,-2 6 692 0 0,0-1-1950 0 0,1 0 1 0 0,0 0-1 0 0,0 0 1 0 0,1 0-1 0 0,-1 0 1 0 0,1 0-1 0 0,0 0 1 0 0,0 1-295 0 0,-1 22 1060 0 0,-1 1-222 0 0,1 0 1 0 0,0 1-1 0 0,3 6-838 0 0,0 23 666 0 0,7 12-181 0 0,-8-68-421 0 0,1 0-1306 0 0,-1-2-5227 0 0</inkml:trace>
  <inkml:trace contextRef="#ctx0" brushRef="#br0" timeOffset="45055.145">10395 4304 11544 0 0,'0'0'529'0'0,"0"0"-12"0"0,2-1-329 0 0,1 0-55 0 0,0 0-1 0 0,0 1 1 0 0,0-1-1 0 0,1 1 0 0 0,-1-1 1 0 0,0 1-1 0 0,0 0 1 0 0,1 0-1 0 0,-1 1 0 0 0,1-1-132 0 0,8 1 276 0 0,15-1 146 0 0,11 1-197 0 0,-1-1 0 0 0,1-3 0 0 0,-1-1 0 0 0,1-1 0 0 0,3-3-225 0 0,-30 5 45 0 0,11-3-666 0 0,0-1 0 0 0,17-7 621 0 0,-28 10-946 0 0,-1-1 0 0 0,0 0 1 0 0,0 0-1 0 0,-1-1 0 0 0,0 0 1 0 0,0-1-1 0 0,0 0 0 0 0,0-1 946 0 0,-5 2-2191 0 0,0 0 3375 0 0,0 0 3194 0 0,-6 13-1777 0 0,-10 19-1358 0 0,9-22-1123 0 0,1 0 1 0 0,0 0-1 0 0,0 1 0 0 0,0-1 0 0 0,0 1 0 0 0,1 1-120 0 0,-7 29 949 0 0,2 1-1 0 0,1-1 0 0 0,1 33-948 0 0,0-25 1616 0 0,17-68-1008 0 0,-9 15-629 0 0,0 0 0 0 0,1 1-1 0 0,0 0 1 0 0,0 0 0 0 0,1 0-1 0 0,0 1 1 0 0,1 0 0 0 0,1-1 21 0 0,-7 8-1 0 0,-1 0 0 0 0,1 1 0 0 0,0-1 0 0 0,0 0 0 0 0,0 0 0 0 0,-1 1 1 0 0,1-1-1 0 0,0 1 0 0 0,0-1 0 0 0,0 1 0 0 0,0-1 0 0 0,0 1 0 0 0,0-1 0 0 0,1 1 1 0 0,-1 0-1 0 0,0 0 0 0 0,0-1 1 0 0,1 2-31 0 0,-1 0 1 0 0,0-1-1 0 0,1 1 1 0 0,-1 0-1 0 0,0 0 1 0 0,0 0-1 0 0,0 0 1 0 0,0 0 0 0 0,0 0-1 0 0,0 0 1 0 0,0 0-1 0 0,1 1 31 0 0,-1 0-58 0 0,27 35-310 0 0,-24-30 497 0 0,0-1 0 0 0,0 1 0 0 0,1-1 0 0 0,0 0 0 0 0,0-1 0 0 0,1 1 0 0 0,6 3-129 0 0,-6-4 23 0 0,1-2 1 0 0,-1 1-1 0 0,1-1 1 0 0,0 0-1 0 0,0 0 0 0 0,1-1 1 0 0,-1 0-1 0 0,0 0 1 0 0,1-1-1 0 0,0 0 1 0 0,4 0-24 0 0,0-1 6 0 0,1 0 1 0 0,0 0-1 0 0,-1-2 1 0 0,1 1-1 0 0,-1-2 1 0 0,9-2-7 0 0,-8 0-1453 0 0,0-1-5340 0 0</inkml:trace>
  <inkml:trace contextRef="#ctx0" brushRef="#br0" timeOffset="45958.321">11251 4199 7368 0 0,'0'0'568'0'0,"0"0"-303"0"0,0 0 119 0 0,3 9 1069 0 0,0-7-1343 0 0,-2-1 70 0 0,1 0 1 0 0,-1 0-1 0 0,0 0 0 0 0,1 0 1 0 0,-1 1-1 0 0,0-1 1 0 0,0 0-1 0 0,0 1 1 0 0,0 0-181 0 0,7 10 956 0 0,-7-11-866 0 0,-1 0 0 0 0,1 0 0 0 0,0 0 0 0 0,-1 0 1 0 0,1 0-1 0 0,0 0 0 0 0,-1 0 0 0 0,1 0 1 0 0,-1 0-1 0 0,0 0 0 0 0,1 0 0 0 0,-1 0 0 0 0,0 1 1 0 0,0-1-1 0 0,0 1-90 0 0,0-1 263 0 0,0-1-9 0 0,0 0-4 0 0,1 7 734 0 0,2-2-107 0 0,0-2 845 0 0,-1-9-754 0 0,-1 1-982 0 0,-1 4-34 0 0,0 1 65 0 0,5 15-132 0 0,-3-11 91 0 0,-1 3 42 0 0,1-1-1 0 0,-1 1 0 0 0,0-1 0 0 0,-1 1 1 0 0,0 0-1 0 0,0-1 0 0 0,0 5-17 0 0,0 18 211 0 0,0-12-48 0 0,0 0 0 0 0,-1-1-1 0 0,-2 11-162 0 0,-2 32-12 0 0,2-42 12 0 0,1-13 55 0 0,0-4 214 0 0,-2-9 207 0 0,3 6-524 0 0,-2-4 25 0 0,2 1 0 0 0,-1-1-1 0 0,1 0 1 0 0,0 0 0 0 0,0 0-1 0 0,1 1 1 0 0,0-1-1 0 0,0 0 1 0 0,0 0 0 0 0,1 0-1 0 0,0 0 1 0 0,1 0 0 0 0,-1 1-1 0 0,1-1 1 0 0,1 1 0 0 0,-1-1-1 0 0,1 1 1 0 0,0 0-1 0 0,1 0 1 0 0,-1 0 0 0 0,3-2 23 0 0,-5 6-17 0 0,1-1 0 0 0,0 1 0 0 0,1 0 0 0 0,-1 0 0 0 0,0-1 0 0 0,1 2 0 0 0,-1-1 0 0 0,1 0 0 0 0,-1 0 0 0 0,1 1 0 0 0,0 0 0 0 0,0-1 0 0 0,0 1 0 0 0,0 0 0 0 0,0 0 0 0 0,0 1 0 0 0,0-1 0 0 0,0 1 0 0 0,2-1 17 0 0,8 0 23 0 0,1 1-1 0 0,-1 0 0 0 0,0 1 0 0 0,2 1-22 0 0,6 0-36 0 0,12-1-616 0 0,1-2-1 0 0,-1-1 1 0 0,13-3 652 0 0,-11 1 1395 0 0,-33 3-1388 0 0,1 1 0 0 0,-1-1 0 0 0,1 1-1 0 0,-1-1 1 0 0,0 0 0 0 0,1 0 0 0 0,-1 0 0 0 0,1-1-7 0 0,15-6 38 0 0,-24-5 69 0 0,5 11-93 0 0,-1 0 1 0 0,1 0-1 0 0,-1 0 0 0 0,0 1 1 0 0,0-1-1 0 0,0 1 1 0 0,0 0-1 0 0,0-1 0 0 0,0 1 1 0 0,0 0-1 0 0,0 0 1 0 0,0 0-1 0 0,-1 1 0 0 0,1-1 1 0 0,0 0-1 0 0,-1 1 1 0 0,0-1-15 0 0,-3 0-55 0 0,0 1 0 0 0,-1-1 0 0 0,1 1 0 0 0,-1 0 0 0 0,-5 2 55 0 0,9-2-17 0 0,0 1 0 0 0,0 1 0 0 0,0-1 0 0 0,0 0 0 0 0,0 1 0 0 0,1-1 0 0 0,-3 2 17 0 0,-6 4-51 0 0,7-5 39 0 0,0 1-1 0 0,0-1 1 0 0,0 1 0 0 0,0 0 0 0 0,1 0 0 0 0,-1 1-1 0 0,1-1 1 0 0,0 1 0 0 0,0-1 0 0 0,0 1 0 0 0,1 0-1 0 0,-1 0 1 0 0,1 0 0 0 0,0 1 0 0 0,0-1 12 0 0,-1 2-6 0 0,1 0 1 0 0,0 0 0 0 0,0 0-1 0 0,1 1 1 0 0,0-1-1 0 0,0 0 1 0 0,0 1-1 0 0,1-1 1 0 0,0 0-1 0 0,0 7 6 0 0,1-11 6 0 0,0 1 0 0 0,0 0 0 0 0,0-1-1 0 0,0 1 1 0 0,1-1 0 0 0,-1 1-1 0 0,1-1 1 0 0,-1 0 0 0 0,1 0-1 0 0,0 1 1 0 0,0-1 0 0 0,0 0-1 0 0,0-1 1 0 0,0 1 0 0 0,0 0 0 0 0,0 0-1 0 0,1-1 1 0 0,-1 0 0 0 0,1 1-1 0 0,-1-1 1 0 0,1 0 0 0 0,0 0-6 0 0,8 1 10 0 0,0 0 1 0 0,1 0 0 0 0,-1-1-1 0 0,0-1 1 0 0,1 0 0 0 0,-1 0-1 0 0,3-2-10 0 0,19-4-796 0 0,-12 1-3782 0 0,-2-1-1463 0 0</inkml:trace>
  <inkml:trace contextRef="#ctx0" brushRef="#br0" timeOffset="46251.124">11899 4232 12672 0 0,'-2'0'95'0'0,"-1"0"1"0"0,1 1-1 0 0,-1-1 0 0 0,1 1 1 0 0,0-1-1 0 0,0 1 1 0 0,-1 0-1 0 0,1 0 1 0 0,0 0-1 0 0,0 0 1 0 0,0 0-1 0 0,0 0 1 0 0,0 1-1 0 0,0-1 1 0 0,0 1-1 0 0,0-1 1 0 0,1 1-1 0 0,-1 0 1 0 0,1 0-1 0 0,-1 0 0 0 0,1 0 1 0 0,0 0-1 0 0,-1 0 1 0 0,1 0-1 0 0,0 1-95 0 0,-1 2 66 0 0,0-1 0 0 0,0 1 0 0 0,1 0 0 0 0,0 0 0 0 0,0-1 0 0 0,0 1 0 0 0,0 0 0 0 0,1 0 0 0 0,0 0 0 0 0,0 0 0 0 0,1 4-66 0 0,-1-2 9 0 0,1 1 18 0 0,0-1 1 0 0,1 0-1 0 0,0 0 1 0 0,0 1-1 0 0,2 5-27 0 0,15 31 142 0 0,-8-21-2 0 0,-9-18-5 0 0,0 0 0 0 0,0 0 1 0 0,1 0-1 0 0,2 3-135 0 0,-4-7 544 0 0,-2 1-472 0 0,1-1 0 0 0,0 1 0 0 0,-1-1 0 0 0,1 1 0 0 0,-1 0 0 0 0,1-1 0 0 0,-1 1 0 0 0,0-1 0 0 0,0 0 0 0 0,1 1 0 0 0,-1-1 0 0 0,0 0 0 0 0,0 1 0 0 0,-1-1 0 0 0,1 0 0 0 0,0 0 0 0 0,0 0 0 0 0,0 0 0 0 0,-1 0 0 0 0,1 0 0 0 0,-1 0 0 0 0,1-1 0 0 0,0 1 0 0 0,-1 0 0 0 0,1-1 0 0 0,-1 1 0 0 0,0-1 0 0 0,1 1 0 0 0,-2-1-72 0 0,-5 2 70 0 0,0 0 0 0 0,-1-1-1 0 0,1 0 1 0 0,0-1 0 0 0,-3 0-70 0 0,-13 1 110 0 0,16-1-89 0 0,0 1 0 0 0,0-1 0 0 0,0-1 0 0 0,-1 1 0 0 0,1-1 1 0 0,0-1-1 0 0,0 0 0 0 0,1 0 0 0 0,-1 0 0 0 0,0-1-21 0 0,7 3-87 0 0,1-1 0 0 0,-1 1 0 0 0,1 0 1 0 0,-1 0-1 0 0,1-1 0 0 0,-1 1 0 0 0,1 0 0 0 0,-1-1 0 0 0,1 1 0 0 0,-1-1 0 0 0,1 1 0 0 0,0 0 0 0 0,-1-1 0 0 0,1 1 0 0 0,0-1 0 0 0,-1 1 0 0 0,1-1 0 0 0,0 1 0 0 0,-1-1 0 0 0,1 0 0 0 0,0 1 0 0 0,0-1 87 0 0,-1-5-6526 0 0</inkml:trace>
  <inkml:trace contextRef="#ctx0" brushRef="#br0" timeOffset="46979.203">11972 4135 4608 0 0,'0'0'353'0'0,"15"-3"22"0"0,-13 4 86 0 0,-1-1-1 0 0,1 1 1 0 0,0 0 0 0 0,-1 0 0 0 0,1 0 0 0 0,0 0 0 0 0,-1 0-1 0 0,1 0 1 0 0,-1 0 0 0 0,1 0 0 0 0,-1 0 0 0 0,0 1-1 0 0,1 0-460 0 0,0 0 303 0 0,0 1-1 0 0,-1-1 1 0 0,1 1-1 0 0,-1 0 0 0 0,0 0 1 0 0,0-1-1 0 0,0 1 1 0 0,0 1-303 0 0,2 7 120 0 0,-1 0 1 0 0,-1 0-1 0 0,0 0 1 0 0,0 5-121 0 0,0 6 996 0 0,-1 67 2211 0 0,1-69-2912 0 0,-1 0-1 0 0,-1 2-294 0 0,0 13-346 0 0,-2-23 484 0 0,0-3 41 0 0,3-9-165 0 0,0 0 0 0 0,0 0-1 0 0,0 0 1 0 0,0 0-1 0 0,0 0 1 0 0,0 0 0 0 0,0 1-1 0 0,0-1 1 0 0,0 0 0 0 0,0 0-1 0 0,0 0 1 0 0,0 0-1 0 0,0 0 1 0 0,0 0 0 0 0,0 0-1 0 0,0 0 1 0 0,0 0 0 0 0,0 0-1 0 0,0 0 1 0 0,0 1-1 0 0,0-1 1 0 0,0 0 0 0 0,0 0-1 0 0,0 0 1 0 0,0 0 0 0 0,0 0-1 0 0,0 0 1 0 0,0 0-1 0 0,0 0 1 0 0,0 0 0 0 0,1 0-1 0 0,-1 0 1 0 0,0 0 0 0 0,0 0-1 0 0,0 0 1 0 0,0 0-1 0 0,0 0 1 0 0,0 0 0 0 0,0 1-1 0 0,0-1 1 0 0,0 0 0 0 0,0 0-1 0 0,0 0 1 0 0,1 0-1 0 0,-1 0 1 0 0,0 0 0 0 0,0 0-1 0 0,0 0 1 0 0,0 0 0 0 0,0 0-1 0 0,0 0 1 0 0,0 0-1 0 0,0-1 1 0 0,0 1 0 0 0,0 0-1 0 0,0 0 1 0 0,1 0 0 0 0,-1 0-1 0 0,0 0 1 0 0,0 0 0 0 0,0 0-1 0 0,0 0 1 0 0,0 0-1 0 0,0 0-13 0 0,5-12 351 0 0,2 1-261 0 0,-1 1 0 0 0,5-11-90 0 0,2-4-3 0 0,-7 13-25 0 0,-5 10 18 0 0,0-1 1 0 0,1 1-1 0 0,-1 0 0 0 0,0-1 1 0 0,1 1-1 0 0,-1 0 0 0 0,1 0 1 0 0,0 0-1 0 0,0 0 0 0 0,0 0 0 0 0,0 0 1 0 0,0 0-1 0 0,0 1 0 0 0,3-2 10 0 0,-5 3-8 0 0,1 0 0 0 0,-1-1-1 0 0,1 1 1 0 0,0 0-1 0 0,-1 0 1 0 0,1-1-1 0 0,-1 1 1 0 0,1 0-1 0 0,0 0 1 0 0,-1 0 0 0 0,1 0-1 0 0,0 0 1 0 0,-1 0-1 0 0,1 0 1 0 0,0 0-1 0 0,-1 0 1 0 0,1 0-1 0 0,0 0 1 0 0,-1 1 0 0 0,1-1-1 0 0,0 0 1 0 0,-1 0-1 0 0,1 1 1 0 0,0-1-1 0 0,-1 0 1 0 0,1 1 0 0 0,-1-1-1 0 0,1 1 1 0 0,-1-1-1 0 0,1 0 1 0 0,0 1 8 0 0,10 15-186 0 0,-11-15 177 0 0,15 29 204 0 0,-12-22-213 0 0,0-1 1 0 0,1 0 0 0 0,-1 0 0 0 0,2 0-1 0 0,-1 0 1 0 0,1-1 0 0 0,0 1 17 0 0,3 1 47 0 0,-5-4-12 0 0,1 0 0 0 0,0 0 1 0 0,0-1-1 0 0,0 1 0 0 0,0-1 0 0 0,0 0-35 0 0,3 1 35 0 0,0 0 0 0 0,0 0 0 0 0,0-1-1 0 0,0 0 1 0 0,3 0-35 0 0,-7-2 12 0 0,1 0 1 0 0,-1 0-1 0 0,1 0 0 0 0,0-1 0 0 0,-1 0 0 0 0,1 0 0 0 0,0 0 1 0 0,-1 0-1 0 0,1 0 0 0 0,0-1 0 0 0,-1 0 0 0 0,3 0-12 0 0,0-1 8 0 0,3-1-205 0 0,1 0 1 0 0,-2 0-1 0 0,1-1 1 0 0,6-4 196 0 0,-6 2-820 0 0,0 0 0 0 0,-1-1 0 0 0,0-1 0 0 0,0 0 0 0 0,0 0 0 0 0,-1 0 0 0 0,0-1 820 0 0,4-5-1275 0 0,-1-2-1022 0 0,-9 15 2106 0 0,-1 0 0 0 0,1-1 0 0 0,0 1-1 0 0,-1 0 1 0 0,1 0 0 0 0,0 0 0 0 0,0 0 0 0 0,0 0-1 0 0,-1 0 1 0 0,1 0 0 0 0,0 0 0 0 0,0 0 0 0 0,1 0-1 0 0,-1 0 1 0 0,0 0 191 0 0,-1 1-31 0 0,0 0 0 0 0,1 0 0 0 0,-1 0 1 0 0,0 0-1 0 0,0-1 0 0 0,0 1 0 0 0,0 0 0 0 0,0 0 0 0 0,0 0 0 0 0,0-1 0 0 0,0 1 1 0 0,0 0-1 0 0,0 0 0 0 0,0 0 0 0 0,0 0 0 0 0,0-1 0 0 0,0 1 0 0 0,0 0 0 0 0,0 0 0 0 0,0 0 1 0 0,0 0-1 0 0,0-1 0 0 0,0 1 0 0 0,0 0 0 0 0,-1 0 0 0 0,1 0 0 0 0,0 0 0 0 0,0-1 1 0 0,0 1-1 0 0,0 0 0 0 0,0 0 0 0 0,0 0 0 0 0,0 0 0 0 0,-1 0 0 0 0,1 0 0 0 0,0-1 1 0 0,0 1-1 0 0,0 0 0 0 0,0 0 0 0 0,-1 0 0 0 0,1 0 0 0 0,0 0 31 0 0,-9-5 1712 0 0,5 5-1384 0 0,1 0-1 0 0,0 0 1 0 0,-1 0 0 0 0,1 1 0 0 0,0-1-1 0 0,-1 1 1 0 0,1 0 0 0 0,0 0 0 0 0,0 0-1 0 0,0 0 1 0 0,0 1 0 0 0,0-1 0 0 0,0 1-1 0 0,0 0 1 0 0,0 0 0 0 0,0 0 0 0 0,1 0-1 0 0,-1 0 1 0 0,1 0 0 0 0,0 1 0 0 0,0 0-1 0 0,-1-1 1 0 0,1 2-328 0 0,0 0 91 0 0,0-1 0 0 0,1 0 0 0 0,0 0 0 0 0,0 1-1 0 0,0-1 1 0 0,0 1 0 0 0,0-1 0 0 0,1 1 0 0 0,-1-1 0 0 0,1 1 0 0 0,0 0-1 0 0,0-1 1 0 0,1 1 0 0 0,-1 1-91 0 0,3-1 39 0 0,-1-1 1 0 0,0 1-1 0 0,1-1 0 0 0,0 1 0 0 0,0-1 0 0 0,0 0 0 0 0,0 0 1 0 0,0 0-1 0 0,1 0 0 0 0,-1-1 0 0 0,1 0 0 0 0,0 1 0 0 0,0-1 1 0 0,0 0-1 0 0,0-1 0 0 0,0 1 0 0 0,0-1 0 0 0,0 0 0 0 0,1 0 1 0 0,-1 0-1 0 0,2 0-39 0 0,-3-2 29 0 0,0 1 0 0 0,-1-1-1 0 0,1 1 1 0 0,-1-1 0 0 0,1 0 0 0 0,-1 0 0 0 0,1 0 0 0 0,-1 0 0 0 0,1 0 0 0 0,1-2-29 0 0,1 0 47 0 0,-4 3-39 0 0,0-1 0 0 0,0 0 0 0 0,-1 1 0 0 0,1-1 0 0 0,0 0 0 0 0,0 0 0 0 0,-1 0 0 0 0,1 1 0 0 0,0-1 0 0 0,-1 0 0 0 0,1 0 0 0 0,-1 0 0 0 0,1 0 0 0 0,-1 0 0 0 0,1-1-8 0 0,5-9 84 0 0,-5 11-80 0 0,-1 0 1 0 0,0-1-1 0 0,1 1 1 0 0,-1 0-1 0 0,1-1 1 0 0,-1 1-1 0 0,0 0 1 0 0,1-1-1 0 0,-1 1 1 0 0,0-1-1 0 0,1 1 1 0 0,-1-1-1 0 0,0 1 1 0 0,0-1-1 0 0,0 1 1 0 0,1-1-1 0 0,-1 1 1 0 0,0-1-1 0 0,0 1 1 0 0,0-1-1 0 0,0 1 0 0 0,0-1 1 0 0,0 1-1 0 0,0-1 1 0 0,0 0-1 0 0,0 1 1 0 0,0-1-1 0 0,0 1 1 0 0,0-1-1 0 0,0 1 1 0 0,-1-1-1 0 0,1 1 1 0 0,0-1-1 0 0,0 1 1 0 0,-1-1-1 0 0,1 1 1 0 0,0-1-1 0 0,-1 1 1 0 0,1 0-1 0 0,0-1 1 0 0,-1 1-1 0 0,1-1 1 0 0,0 1-1 0 0,-1 0 1 0 0,1-1-1 0 0,-1 1-4 0 0,-4-7 36 0 0,4 6-29 0 0,0-1 1 0 0,0 1-1 0 0,1 0 0 0 0,-1-1 0 0 0,1 1 0 0 0,-1-1 0 0 0,1 1 0 0 0,0-1 0 0 0,0 1 0 0 0,-1-1 0 0 0,1 0-7 0 0,0 1 6 0 0,0-1 0 0 0,0 1 1 0 0,0-1-1 0 0,-1 1 1 0 0,1-1-1 0 0,0 1 0 0 0,-1 0 1 0 0,1-1-1 0 0,-1 1 0 0 0,0 0 1 0 0,1-1-1 0 0,-1 1 0 0 0,0-1-6 0 0,-34-30-4 0 0,15 14-344 0 0,3 7 110 0 0,-2-2-2157 0 0,14 8-3235 0 0</inkml:trace>
  <inkml:trace contextRef="#ctx0" brushRef="#br0" timeOffset="47465.738">12804 4232 12728 0 0,'-6'6'618'0'0,"1"-2"-426"0"0,-1 0-1 0 0,1 0 0 0 0,-1-1 1 0 0,-3 2-192 0 0,-17 11 8 0 0,23-14-5 0 0,-4 3 110 0 0,0-1 0 0 0,1 2 0 0 0,0-1 0 0 0,0 0 0 0 0,0 1 1 0 0,1 0-1 0 0,0 1 0 0 0,0-1 0 0 0,-1 3-113 0 0,0 0 254 0 0,4-5-81 0 0,-1 0 1 0 0,1 0-1 0 0,0 0 0 0 0,0 0 0 0 0,0 1 0 0 0,0-1 1 0 0,1 1-1 0 0,0-1 0 0 0,0 2-173 0 0,-4 10 924 0 0,5-15-859 0 0,-1 0 0 0 0,1 0 0 0 0,-1 1 0 0 0,1-1 0 0 0,-1 0 0 0 0,1 0 0 0 0,0 1 0 0 0,0-1 0 0 0,0 0 0 0 0,0 1 1 0 0,0-1-1 0 0,0 0 0 0 0,0 0 0 0 0,0 1 0 0 0,0-1 0 0 0,0 0 0 0 0,1 1 0 0 0,-1-1 0 0 0,0 0 0 0 0,1 0 0 0 0,0 0 0 0 0,-1 1 0 0 0,1-1 0 0 0,0 0-65 0 0,-1 0 10 0 0,0-1 0 0 0,1 1-1 0 0,-1-1 1 0 0,1 1-1 0 0,-1-1 1 0 0,0 1 0 0 0,0-1-1 0 0,1 1 1 0 0,-1-1-1 0 0,0 1 1 0 0,0-1 0 0 0,0 1-1 0 0,1 0 1 0 0,-1-1-1 0 0,0 1 1 0 0,0 0 0 0 0,0-1-1 0 0,0 1 1 0 0,0-1-1 0 0,0 1 1 0 0,-1 0 0 0 0,1-1-1 0 0,0 1 1 0 0,0-1-1 0 0,0 1-9 0 0,0 0-73 0 0,1 0-1 0 0,-1 0 0 0 0,1 0 1 0 0,0 0-1 0 0,-1 0 0 0 0,1 0 1 0 0,0 0-1 0 0,0 0 0 0 0,0-1 1 0 0,0 1-1 0 0,-1 0 0 0 0,1 0 1 0 0,0-1-1 0 0,0 1 0 0 0,0-1 1 0 0,1 1-1 0 0,-1-1 0 0 0,0 1 0 0 0,0-1 74 0 0,5 0 39 0 0,1-1-1 0 0,-1 0 0 0 0,0 0 0 0 0,1 0 1 0 0,-1-1-1 0 0,0 0 0 0 0,0 0 0 0 0,0 0 0 0 0,0-1 1 0 0,-1 0-1 0 0,1 0 0 0 0,-1-1 0 0 0,1 1 1 0 0,-1-1-1 0 0,0-1 0 0 0,-1 1 0 0 0,1 0 0 0 0,2-5-38 0 0,-2 4 43 0 0,0-1 0 0 0,0 1 0 0 0,5-5-43 0 0,-6 8 1 0 0,-1-1 0 0 0,0 0 0 0 0,0 0 0 0 0,0 0 1 0 0,0 0-1 0 0,-1 0 0 0 0,1-1 0 0 0,-1 1 1 0 0,0-1-1 0 0,0 1 0 0 0,0-1 0 0 0,-1 0 0 0 0,1-2-1 0 0,1-3 3 0 0,0 1-1 0 0,0 1 0 0 0,1-1 1 0 0,2-3-3 0 0,-2 6-10 0 0,-1-1 1 0 0,-1 1-1 0 0,1-1 1 0 0,-1 0-1 0 0,0 0 1 0 0,0 0-1 0 0,0 0 1 0 0,-1 0 0 0 0,0 0-1 0 0,0-1 10 0 0,-3-10-491 0 0,1 14 295 0 0,0-1 0 0 0,1 1-1 0 0,0-1 1 0 0,0 1 0 0 0,0-1-1 0 0,0 1 1 0 0,1-3 196 0 0,2-9-676 0 0,-1 3-44 0 0,0 0 0 0 0,0 0 0 0 0,0-12 720 0 0,-2 20-103 0 0,0-1 1 0 0,0 0-1 0 0,1 0 0 0 0,0 1 1 0 0,0-1-1 0 0,0 1 0 0 0,1-1 1 0 0,0-2 102 0 0,0 3-71 0 0,-1 1 1 0 0,0-1-1 0 0,0 0 1 0 0,-1 0-1 0 0,1 0 1 0 0,-1 0-1 0 0,0-2 71 0 0,0 2 264 0 0,0 1-1 0 0,1-1 1 0 0,-1 0 0 0 0,1 1 0 0 0,-1-1-1 0 0,1 1 1 0 0,1-1 0 0 0,-1 1 0 0 0,1-2-264 0 0,-1 10 925 0 0,0-5-913 0 0,-1 0 0 0 0,0 0-1 0 0,1 1 1 0 0,-1-1 0 0 0,0 0-1 0 0,0 0 1 0 0,0 1 0 0 0,1-1 0 0 0,-1 0-1 0 0,0 1 1 0 0,0-1 0 0 0,0 0 0 0 0,0 1-1 0 0,0-1 1 0 0,1 1 0 0 0,-1-1-1 0 0,0 0 1 0 0,0 1 0 0 0,0-1 0 0 0,0 0-1 0 0,0 1 1 0 0,0-1 0 0 0,0 1-1 0 0,0-1 1 0 0,-1 0 0 0 0,1 1 0 0 0,0-1-1 0 0,0 0 1 0 0,0 1 0 0 0,0-1-12 0 0,-5 8 190 0 0,4-6-154 0 0,-1 1 0 0 0,1-1 0 0 0,-1 1 0 0 0,1-1 0 0 0,0 1 0 0 0,0 0 0 0 0,0-1 0 0 0,0 1 0 0 0,0 2-36 0 0,0 3-31 0 0,-1 1-1 0 0,0 0 1 0 0,-1 0-1 0 0,-3 6 32 0 0,-1 7 158 0 0,6-18-91 0 0,0 1-1 0 0,0-1 0 0 0,1 1 1 0 0,-1-1-1 0 0,1 1 0 0 0,0 1-66 0 0,-2 25 320 0 0,-5-13-223 0 0,5-13-78 0 0,1 0 0 0 0,-1-1 1 0 0,1 1-1 0 0,0 0 0 0 0,0 2-19 0 0,0 6 37 0 0,0 3 70 0 0,-1-1 0 0 0,-1 7-107 0 0,0-9 90 0 0,2 0 1 0 0,0-1 0 0 0,0 1-1 0 0,1 0 1 0 0,1 10-91 0 0,-2 7 98 0 0,0-26-66 0 0,1 0 0 0 0,0 1 1 0 0,0-1-1 0 0,0 0 0 0 0,0 1 0 0 0,0-1 0 0 0,1 0 0 0 0,0 3-32 0 0,1-1 83 0 0,-1-1 1 0 0,0 1 0 0 0,0-1-1 0 0,-1 1 1 0 0,0 0 0 0 0,0 4-84 0 0,0-1 16 0 0,2 2-16 0 0,5-2 0 0 0</inkml:trace>
  <inkml:trace contextRef="#ctx0" brushRef="#br0" timeOffset="49739.985">14124 4027 11952 0 0,'0'0'266'0'0,"-4"-14"661"0"0,0 10-842 0 0,1 1 1 0 0,-1-1-1 0 0,0 1 0 0 0,0 0 1 0 0,-1 0-1 0 0,-2-1-85 0 0,3 2 145 0 0,1 2 0 0 0,-1-1 0 0 0,1 0 0 0 0,-1 1 0 0 0,0 0 0 0 0,0 0 0 0 0,1 0 0 0 0,-1 0 0 0 0,0 0 0 0 0,1 1 0 0 0,-1 0 0 0 0,0-1 0 0 0,1 1 0 0 0,-1 1 0 0 0,1-1 0 0 0,-1 0 0 0 0,0 2-145 0 0,0-2 28 0 0,-1 2 212 0 0,-1 1 0 0 0,2-1 0 0 0,-1 1 1 0 0,0 0-1 0 0,1 0 0 0 0,0 0 0 0 0,-1 1 0 0 0,2-1 0 0 0,-1 1 0 0 0,1 0 0 0 0,-1 1-240 0 0,-8 10 28 0 0,7-10-83 0 0,0 1 0 0 0,1 0-1 0 0,0 1 1 0 0,0-1 0 0 0,0 1-1 0 0,1 0 1 0 0,0 0-1 0 0,1 0 1 0 0,0 0 0 0 0,0 0-1 0 0,1 1 1 0 0,0-1 0 0 0,0 0-1 0 0,1 1 1 0 0,0-1 0 0 0,0 1-1 0 0,1-1 1 0 0,0 1-1 0 0,1 0 56 0 0,-1-6 19 0 0,0-1-1 0 0,0 0 1 0 0,0 0 0 0 0,0 0-1 0 0,0 0 1 0 0,0 0-1 0 0,0 0 1 0 0,1 0-1 0 0,-1 0 1 0 0,1 0-1 0 0,0-1 1 0 0,0 1-1 0 0,-1-1 1 0 0,1 1-1 0 0,0-1 1 0 0,0 1-1 0 0,0-1 1 0 0,0 0-1 0 0,1 0 1 0 0,-1 0-1 0 0,0-1 1 0 0,0 1-1 0 0,1 0 1 0 0,-1-1-1 0 0,0 1 1 0 0,1-1-1 0 0,-1 0 1 0 0,0 0-1 0 0,1 0 1 0 0,-1 0-1 0 0,0 0 1 0 0,1 0-1 0 0,-1-1 1 0 0,0 1-1 0 0,2-1-18 0 0,2-2 60 0 0,0 1-1 0 0,-1-1 0 0 0,1 0 0 0 0,-1-1 1 0 0,1 1-1 0 0,-1-1 0 0 0,0 0 1 0 0,0-1-1 0 0,-1 1 0 0 0,1-1 0 0 0,-1 0 1 0 0,0 0-1 0 0,0 0 0 0 0,-1-1-59 0 0,5-7 138 0 0,-1 0 0 0 0,-1-1 0 0 0,0 1 0 0 0,-1-1 0 0 0,2-8-138 0 0,1 5 24 0 0,-7 10-38 0 0,-1 5-66 0 0,0 2-44 0 0,0 0-18 0 0,0 0 9 0 0,16 7-86 0 0,-12-3 187 0 0,-1 0-1 0 0,1 0 0 0 0,-1 0 0 0 0,0 1 1 0 0,0-1-1 0 0,-1 1 0 0 0,1-1 1 0 0,-1 2 32 0 0,16 40-59 0 0,5 36 25 0 0,-3 2-1 0 0,-4 2 35 0 0,-13-71 5 0 0,0 2-5 0 0,0 0 0 0 0,-2 0 0 0 0,0 0 0 0 0,0-1 0 0 0,-2 1 0 0 0,0 0 0 0 0,-2 10 0 0 0,2-22 13 0 0,0 0-1 0 0,-1 0 0 0 0,1 0 1 0 0,-1 0-1 0 0,0 0 0 0 0,0-1 1 0 0,-1 1-1 0 0,1-1 0 0 0,-1 1 1 0 0,0-1-1 0 0,-1 0 0 0 0,1 0 1 0 0,0-1-1 0 0,-1 1 0 0 0,0 0 1 0 0,0-1-1 0 0,0 0 0 0 0,0 0 1 0 0,-1-1-1 0 0,-2 2-12 0 0,2-2 54 0 0,1 0 0 0 0,-1-1 0 0 0,0 0 0 0 0,0 0-1 0 0,0 0 1 0 0,0-1 0 0 0,0 0 0 0 0,0 0 0 0 0,0 0 0 0 0,0 0-1 0 0,0-1 1 0 0,1 0 0 0 0,-1 0 0 0 0,0 0 0 0 0,0 0 0 0 0,0-1 0 0 0,1 0-1 0 0,-1 0 1 0 0,1 0 0 0 0,0-1 0 0 0,-1 1 0 0 0,1-1 0 0 0,-2-2-54 0 0,0-1 120 0 0,0 0 0 0 0,0 0-1 0 0,1-1 1 0 0,0 1 0 0 0,0-1 0 0 0,1 0 0 0 0,-1-1 0 0 0,2 1 0 0 0,-1-1 0 0 0,1 1 0 0 0,0-1 0 0 0,0-3-120 0 0,2 7 18 0 0,0 1 0 0 0,1-1 0 0 0,-1 0 0 0 0,1 0 1 0 0,-1 0-1 0 0,1 0 0 0 0,1 0 0 0 0,-1 1 0 0 0,0-1 1 0 0,1 0-1 0 0,0 0 0 0 0,0 0 0 0 0,0 0 1 0 0,0 1-1 0 0,1-1 0 0 0,-1 1 0 0 0,1-1 0 0 0,0 1 1 0 0,0-1-1 0 0,0 1 0 0 0,1 0 0 0 0,-1 0 0 0 0,1 0 1 0 0,-1 0-1 0 0,1 1 0 0 0,0-1 0 0 0,1 0-18 0 0,2-1-392 0 0,1 1-1 0 0,0-1 0 0 0,0 1 0 0 0,0 0 1 0 0,0 1-1 0 0,0 0 0 0 0,7-1 393 0 0,1 2-7066 0 0</inkml:trace>
  <inkml:trace contextRef="#ctx0" brushRef="#br0" timeOffset="50508.833">14489 4463 3224 0 0,'0'0'143'0'0,"-17"5"8183"0"0,11 2-7971 0 0,0-1 0 0 0,0 1 0 0 0,1 0 0 0 0,0 0 0 0 0,0 1 0 0 0,1 0 0 0 0,-1 0 0 0 0,2 0 0 0 0,-1 0 0 0 0,1 1 0 0 0,1-1 0 0 0,-2 6-355 0 0,4-12 85 0 0,0 1 0 0 0,0-1 0 0 0,0 1 0 0 0,0-1 0 0 0,1 1 0 0 0,-1-1 0 0 0,1 1 0 0 0,0-1 0 0 0,-1 0-1 0 0,1 1 1 0 0,0-1 0 0 0,0 0 0 0 0,0 0 0 0 0,1 1 0 0 0,-1-1 0 0 0,1 0 0 0 0,-1 0 0 0 0,1-1 0 0 0,0 1 0 0 0,-1 0 0 0 0,3 1-85 0 0,-2-1 18 0 0,0 0-1 0 0,0 0 0 0 0,0-1 1 0 0,1 1-1 0 0,-1-1 1 0 0,1 1-1 0 0,-1-1 1 0 0,1 0-1 0 0,0 0 1 0 0,-1 0-1 0 0,1 0 1 0 0,0-1-1 0 0,0 1 1 0 0,-1-1-1 0 0,1 1 1 0 0,0-1-1 0 0,0 0 0 0 0,1 0-17 0 0,5-1 130 0 0,0-1-1 0 0,0 0 0 0 0,1-1 0 0 0,-1 1 0 0 0,-1-2 0 0 0,6-1-129 0 0,-13 4 22 0 0,1 0 0 0 0,0 0 0 0 0,-1 0 0 0 0,1 0-1 0 0,-1 0 1 0 0,1 0 0 0 0,-1-1 0 0 0,1 1 0 0 0,-1 0 0 0 0,0-1 0 0 0,0 1-1 0 0,0-1 1 0 0,0 1 0 0 0,0-1 0 0 0,0 0 0 0 0,0 1 0 0 0,0-1 0 0 0,0 0 0 0 0,-1 0-1 0 0,1 1 1 0 0,-1-1 0 0 0,0 0 0 0 0,1 0 0 0 0,-1 0 0 0 0,0 0 0 0 0,0 0-1 0 0,0 0 1 0 0,0 0 0 0 0,0 1 0 0 0,-1-1 0 0 0,1 0 0 0 0,-1 0 0 0 0,1 0 0 0 0,-1 0-1 0 0,0 0-21 0 0,-2-5 29 0 0,1 1 0 0 0,-2 0 0 0 0,1-1 0 0 0,-1 1-1 0 0,0 1 1 0 0,0-1 0 0 0,-1 1 0 0 0,0 0-1 0 0,0 0 1 0 0,0 0 0 0 0,0 0 0 0 0,-5-2-29 0 0,-11-9-820 0 0,20 15-176 0 0,1 1-284 0 0,0 0-57 0 0</inkml:trace>
  <inkml:trace contextRef="#ctx0" brushRef="#br0" timeOffset="50915.533">14783 4112 8752 0 0,'0'0'673'0'0,"0"0"-341"0"0,6 3 833 0 0,26 15 335 0 0,-15-7-1485 0 0,-2-2 324 0 0,0 2 1 0 0,-1 0 0 0 0,11 12-340 0 0,12 9 688 0 0,-12-11 180 0 0,-2 2 1 0 0,9 11-869 0 0,-31-33 31 0 0,2 2 110 0 0,0 1 1 0 0,0-1-1 0 0,-1 1 1 0 0,1-1-1 0 0,-1 1 1 0 0,0 0 0 0 0,0 0-1 0 0,-1 0 1 0 0,1 0-1 0 0,-1 0 1 0 0,1 2-142 0 0,-2-5 47 0 0,0 1 1 0 0,0-1-1 0 0,0 0 0 0 0,0 0 1 0 0,-1 0-1 0 0,1 0 0 0 0,0 1 1 0 0,0-1-1 0 0,-1 0 0 0 0,1 0 1 0 0,-1 0-1 0 0,1 0 1 0 0,-1 0-1 0 0,1 0 0 0 0,-1 0 1 0 0,0 0-1 0 0,1 0 0 0 0,-1 0 1 0 0,0 0-1 0 0,0 0 1 0 0,0 0-1 0 0,0-1 0 0 0,0 1 1 0 0,0 0-1 0 0,0-1 0 0 0,0 1 1 0 0,0-1-1 0 0,0 1 0 0 0,0-1 1 0 0,0 1-1 0 0,-1-1-47 0 0,-6 4-47 0 0,-1-1 0 0 0,1-1 0 0 0,-8 2 47 0 0,14-3 117 0 0,-209 43 336 0 0,204-43-1270 0 0,-1 0 0 0 0,0-1 1 0 0,-8 0 816 0 0,9 0-1574 0 0,7 0 200 0 0</inkml:trace>
  <inkml:trace contextRef="#ctx0" brushRef="#br0" timeOffset="51242.02">15163 4173 9672 0 0,'0'0'748'0'0,"1"7"1825"0"0,12 30-1602 0 0,-11-29-832 0 0,0 0 0 0 0,1-1 1 0 0,0 1-1 0 0,1-1 0 0 0,-1 1 1 0 0,1-1-1 0 0,1-1 0 0 0,-1 1 1 0 0,1 0-1 0 0,0-1 0 0 0,1 0 1 0 0,1 1-140 0 0,2 1 165 0 0,51 44 1077 0 0,-59-50-1135 0 0,-1-1-1 0 0,0 1 0 0 0,1-1 1 0 0,-1 0-1 0 0,0 1 0 0 0,0-1 1 0 0,0 1-1 0 0,0-1 0 0 0,0 1 0 0 0,-1-1 1 0 0,1 0-1 0 0,0 1 0 0 0,-1-1 1 0 0,1 0-1 0 0,-1 1 0 0 0,1-1 0 0 0,-1 0 1 0 0,0 1-107 0 0,0 0-80 0 0,-1 0 0 0 0,1 0 0 0 0,-1 0 0 0 0,0 0 0 0 0,0 0 1 0 0,0-1-1 0 0,0 1 0 0 0,0-1 0 0 0,0 1 0 0 0,0-1 0 0 0,-1 1 0 0 0,1-1 1 0 0,0 0-1 0 0,-2 0 80 0 0,-40 11 166 0 0,20-7 23 0 0,-8 3 557 0 0,-13 1-746 0 0,5-2-815 0 0,2 2-4202 0 0,25-6-619 0 0</inkml:trace>
  <inkml:trace contextRef="#ctx0" brushRef="#br0" timeOffset="52911.965">15571 4116 5984 0 0,'0'0'464'0'0,"-8"-9"-196"0"0,2 3 435 0 0,6 5-505 0 0,-1 0 1 0 0,0 0 0 0 0,0 0 0 0 0,1 0 0 0 0,-1 0 0 0 0,0 0 0 0 0,0 0 0 0 0,0 1 0 0 0,0-1-1 0 0,0 0 1 0 0,0 1 0 0 0,0-1 0 0 0,0 1 0 0 0,0-1 0 0 0,0 1 0 0 0,-1-1 0 0 0,1 1-199 0 0,-2-7 1470 0 0,2 5-457 0 0,4 6 1997 0 0,13 20-2931 0 0,-5-7-17 0 0,2 0 1 0 0,-1-1 0 0 0,6 3-63 0 0,-7-6-1 0 0,0 1 1 0 0,0 0 0 0 0,6 12 0 0 0,14 18 11 0 0,-22-32 4 0 0,-1 0 0 0 0,0 1-1 0 0,-1 0 1 0 0,-1 0 0 0 0,0 0 0 0 0,0 1 0 0 0,-2-1-1 0 0,1 2 1 0 0,-2-1 0 0 0,0 0 0 0 0,0 1-1 0 0,-2-1 1 0 0,1 15-15 0 0,-2-27 14 0 0,0 1 0 0 0,-1 0 0 0 0,1 0 0 0 0,0-1 0 0 0,-1 1 0 0 0,1 0 0 0 0,-1-1 0 0 0,0 1 0 0 0,0-1 0 0 0,0 1 0 0 0,0-1-1 0 0,-1 1 1 0 0,1-1 0 0 0,-1 0 0 0 0,1 0 0 0 0,-1 1 0 0 0,0-1 0 0 0,0 0 0 0 0,0 0 0 0 0,-1 1-14 0 0,-1-1 63 0 0,1 0-1 0 0,-1 0 1 0 0,1 0 0 0 0,-1-1-1 0 0,1 1 1 0 0,-1-1 0 0 0,0 0-1 0 0,0 0 1 0 0,0 0 0 0 0,0 0-1 0 0,0-1 1 0 0,0 0-1 0 0,-3 0-62 0 0,-1 0 91 0 0,0 0-1 0 0,0-1 0 0 0,1 0 0 0 0,-1 0 1 0 0,1-1-1 0 0,-1 0 0 0 0,1-1 0 0 0,-1 0 1 0 0,1 0-1 0 0,0 0 0 0 0,0-1 1 0 0,1 0-1 0 0,-1 0-90 0 0,5 2 58 0 0,0 0 0 0 0,-1-1 0 0 0,1 1 0 0 0,0 0 0 0 0,1-1 0 0 0,-1 0 0 0 0,0 1 0 0 0,1-1 0 0 0,-1 0 0 0 0,1 0 0 0 0,0 0 0 0 0,0 0 0 0 0,0 0 0 0 0,0 0-1 0 0,1 0 1 0 0,-1 0 0 0 0,1 0 0 0 0,0 0 0 0 0,0 0 0 0 0,0 0 0 0 0,0-3-58 0 0,1-4 119 0 0,1-1 0 0 0,0 1 0 0 0,0 0 0 0 0,1 0 0 0 0,0 0-1 0 0,1-1-118 0 0,3-2 105 0 0,0-1-1 0 0,1 1 0 0 0,0 1 0 0 0,1-1 1 0 0,1 2-1 0 0,8-10-104 0 0,11-14 326 0 0,-14 17-391 0 0,1 1 0 0 0,11-8 65 0 0,18-21-158 0 0,-11 12 258 0 0,-22 23 3 0 0,0-1 1 0 0,-1 0 0 0 0,3-5-104 0 0,-13 16-72 0 0,18-29-309 0 0,-11 8-5820 0 0,-4 8-411 0 0</inkml:trace>
  <inkml:trace contextRef="#ctx0" brushRef="#br0" timeOffset="55890.291">12177 5300 7776 0 0,'0'0'356'0'0,"0"0"-8"0"0,0 0-135 0 0,0 0 268 0 0,2-1 139 0 0,31-3 2852 0 0,26-1-3472 0 0,-26 3 1323 0 0,33-6-1323 0 0,-41 4 265 0 0,0 1 0 0 0,9 2-265 0 0,6-2 153 0 0,-9 1-145 0 0,1 1 1 0 0,0 1 0 0 0,-1 2 0 0 0,1 1 0 0 0,8 4-9 0 0,-27-5-324 0 0</inkml:trace>
  <inkml:trace contextRef="#ctx0" brushRef="#br0" timeOffset="56213.059">12274 5405 3224 0 0,'0'0'143'0'0,"2"-1"-3"0"0,49-9 3234 0 0,-7 2 1664 0 0,-14 4-4423 0 0,-5 2 48 0 0,21-1 148 0 0,-7 3 174 0 0,22-3-985 0 0,-34 1 55 0 0,1 1 1 0 0,0 2 0 0 0,8 1-56 0 0,-25-2-1010 0 0,3-3-4036 0 0</inkml:trace>
  <inkml:trace contextRef="#ctx0" brushRef="#br0" timeOffset="56492.131">12608 5150 13328 0 0,'0'0'298'0'0,"0"0"46"0"0,0 0 24 0 0,-1-1-38 0 0,0 1-330 0 0,1 0 0 0 0,0 0 0 0 0,0 1 1 0 0,0-1-1 0 0,0 0 0 0 0,0 0 0 0 0,0 0 0 0 0,0 0 1 0 0,0 0-1 0 0,0 0 0 0 0,0 0 0 0 0,0 0 1 0 0,0 0-1 0 0,0 0 0 0 0,0 0 0 0 0,0 0 1 0 0,0 0-1 0 0,-1 0 0 0 0,1 0 0 0 0,0 0 1 0 0,0-1-1 0 0,0 1 0 0 0,0 0 0 0 0,0 0 0 0 0,0 0 1 0 0,0 0-1 0 0,0 0 0 0 0,0 0 0 0 0,0 0 1 0 0,0 0-1 0 0,0 0 0 0 0,0 0 0 0 0,0 0 1 0 0,0 0-1 0 0,0 0 0 0 0,0 0 0 0 0,0 0 1 0 0,0 0-1 0 0,0 0 0 0 0,0 0 0 0 0,0 0 1 0 0,0 0-1 0 0,0 0 0 0 0,0 0 0 0 0,0-1 0 0 0,0 1 1 0 0,0 0-1 0 0,0 0 0 0 0,0 0 0 0 0,0 0 1 0 0,0 0-1 0 0,0 0 0 0 0,0 0 0 0 0,0 0 1 0 0,0 0-1 0 0,0 0 0 0 0,0 0 0 0 0,0 0 1 0 0,0 0-1 0 0,0 0 0 0 0,0 0 0 0 0,0 0 1 0 0,0 0-1 0 0,0 0 0 0 0,0-1 0 0 0,0 1 0 0 0,0 0 1 0 0,0 0-1 0 0,0 0 0 0 0,0 0 0 0 0,6-2 275 0 0,9-1 350 0 0,29 12-61 0 0,-12-2-398 0 0,-6-1-72 0 0,-1 1 0 0 0,0 1-1 0 0,22 10-93 0 0,-37-13 56 0 0,0 1-1 0 0,-1 0 0 0 0,0 1 0 0 0,0 0 0 0 0,7 6-55 0 0,-14-10 18 0 0,0 0-1 0 0,1 0 0 0 0,-1 0 0 0 0,0 0 0 0 0,-1 0 0 0 0,2 3-17 0 0,7 10 55 0 0,-9-14 30 0 0,0-1 1 0 0,0 1 0 0 0,0 0-1 0 0,-1 0 1 0 0,1 0-1 0 0,0 0 1 0 0,-1 0 0 0 0,0 1-1 0 0,1-1 1 0 0,-1 0 0 0 0,0 0-1 0 0,0 0 1 0 0,0 0-1 0 0,0 0 1 0 0,-1 0 0 0 0,1 1-1 0 0,0-1 1 0 0,-1 0-1 0 0,0 0 1 0 0,1 0 0 0 0,-2 1-86 0 0,0 2 92 0 0,0-1 1 0 0,0 0 0 0 0,0 0 0 0 0,0 0 0 0 0,-1 0 0 0 0,0 0-1 0 0,0-1 1 0 0,0 1 0 0 0,-2 1-93 0 0,-5 8-34 0 0,10-11-18 0 0,-1-1-1 0 0,0 0 0 0 0,0 1 0 0 0,0-1 1 0 0,0 0-1 0 0,0 0 0 0 0,0 0 0 0 0,0 0 1 0 0,0 0-1 0 0,0 0 0 0 0,0 0 0 0 0,-1 1 53 0 0,-55 37-964 0 0,40-33 931 0 0,-2 2-2199 0 0,16-6-3486 0 0</inkml:trace>
  <inkml:trace contextRef="#ctx0" brushRef="#br0" timeOffset="56900.696">14011 5116 6448 0 0,'0'0'297'0'0,"0"0"-9"0"0,-6-5-177 0 0,1 2 186 0 0,0 0 0 0 0,-1 1-1 0 0,1-1 1 0 0,-1 1 0 0 0,1 0 0 0 0,-1 1 0 0 0,1 0 0 0 0,-1-1 0 0 0,0 2 0 0 0,0-1 0 0 0,0 1 0 0 0,0 0-1 0 0,1 0 1 0 0,-1 0 0 0 0,0 1 0 0 0,0 0 0 0 0,-1 1-297 0 0,-11 2 1307 0 0,-1 1 0 0 0,2 1-1 0 0,-1 1 1 0 0,-12 6-1307 0 0,21-8 188 0 0,0 1 1 0 0,0 0-1 0 0,0 0 0 0 0,1 1 1 0 0,0 0-1 0 0,1 0 0 0 0,0 1 0 0 0,0 0 1 0 0,0 0-1 0 0,1 1 0 0 0,0 0 0 0 0,1 0 1 0 0,0 0-1 0 0,0 1-188 0 0,2-3 25 0 0,1 0 0 0 0,0-1 1 0 0,0 1-1 0 0,0 0 0 0 0,1 0 0 0 0,0 0 0 0 0,0 0 1 0 0,1 0-1 0 0,-1 0 0 0 0,2 5-25 0 0,0-7 30 0 0,1-1 0 0 0,-1 0 0 0 0,1 1 0 0 0,0-1 0 0 0,0 0 1 0 0,0 0-1 0 0,1 0 0 0 0,0 0 0 0 0,-1-1 0 0 0,1 1 0 0 0,1-1 0 0 0,-1 1 0 0 0,0-1 0 0 0,1 0 0 0 0,0 0 0 0 0,-1-1 1 0 0,3 2-31 0 0,0-1 40 0 0,-1 0 0 0 0,1 0 1 0 0,-1-1-1 0 0,1 0 1 0 0,0 0-1 0 0,-1 0 1 0 0,1-1-1 0 0,0 0 1 0 0,0 0-1 0 0,0 0 0 0 0,1-1 1 0 0,-1 0-1 0 0,1 0-40 0 0,27-3 217 0 0,0-1 0 0 0,-1-2 1 0 0,0-2-1 0 0,0 0 0 0 0,20-10-217 0 0,13-15 290 0 0,-59 29-259 0 0,1 0 0 0 0,-2 0 0 0 0,1-1 0 0 0,0 0 0 0 0,-1 0 0 0 0,0 0 0 0 0,0-1 0 0 0,-1 0 0 0 0,0 0-1 0 0,0 0 1 0 0,0-1 0 0 0,0 1 0 0 0,-1-1 0 0 0,1-3-31 0 0,-2 4 49 0 0,-1 1 0 0 0,0-1-1 0 0,0 0 1 0 0,-1 0 0 0 0,0 0 0 0 0,1 0 0 0 0,-2 0-1 0 0,1 0 1 0 0,-1 0 0 0 0,0 0 0 0 0,0 0 0 0 0,-1 0-1 0 0,0 0 1 0 0,0 0 0 0 0,0 0 0 0 0,-1 1 0 0 0,1-1-1 0 0,-2 0 1 0 0,0-1-49 0 0,-1-1-13 0 0,0 0 0 0 0,-1 0-1 0 0,0 0 1 0 0,-1 0 0 0 0,1 1-1 0 0,-6-5 14 0 0,7 9-128 0 0,1-1 0 0 0,-1 1 0 0 0,0-1 0 0 0,0 1 0 0 0,0 0 0 0 0,-1 1 0 0 0,1-1 0 0 0,-1 1 0 0 0,1 0 0 0 0,-1 0 0 0 0,0 0 0 0 0,-4 0 128 0 0,-4 1-1468 0 0,7 4-4126 0 0,1 0-1047 0 0</inkml:trace>
  <inkml:trace contextRef="#ctx0" brushRef="#br0" timeOffset="57233.549">13868 5266 8752 0 0,'0'0'398'0'0,"0"0"-3"0"0,-3-2-71 0 0,3 2 633 0 0,0 0 311 0 0,0 0 63 0 0,0 0-110 0 0,13 9 443 0 0,12 16-350 0 0,-11-9-659 0 0,39 48 761 0 0,-21-28-1022 0 0,-13-13-254 0 0,2-1 1 0 0,4 4-141 0 0,-15-17-123 0 0,1 0 1 0 0,-1-1-1 0 0,2 0 0 0 0,-1-1 1 0 0,1 0 122 0 0,-7-3-4793 0 0,-4-3-1643 0 0</inkml:trace>
  <inkml:trace contextRef="#ctx0" brushRef="#br0" timeOffset="57698.533">14564 5258 5984 0 0,'0'0'464'0'0,"0"0"-135"0"0,0 0 574 0 0,0 0 286 0 0,12-4 2022 0 0,11 1 633 0 0,21-1-3844 0 0,59 3 1305 0 0,-53 2-999 0 0,-18 0-124 0 0,26-2 364 0 0,-38 1-170 0 0,-3 3 8 0 0</inkml:trace>
  <inkml:trace contextRef="#ctx0" brushRef="#br0" timeOffset="57993.024">14585 5355 6912 0 0,'0'0'528'0'0,"0"0"-156"0"0,0 0 609 0 0,0 0 303 0 0,0 0 57 0 0,2 0-151 0 0,6 2-986 0 0,1-2-1 0 0,-1 1 1 0 0,0-1 0 0 0,1-1 0 0 0,3 0-204 0 0,14 0 366 0 0,23-1 566 0 0,32-6-932 0 0,16-1 83 0 0,-63 8-83 0 0,-2 1 0 0 0</inkml:trace>
  <inkml:trace contextRef="#ctx0" brushRef="#br0" timeOffset="59730.914">15659 4692 5064 0 0,'0'0'389'0'0,"0"0"-118"0"0,0 0 427 0 0,0 0 213 0 0,0 0 45 0 0,0 0-64 0 0,0 0-312 0 0,0 0-136 0 0,0 0-27 0 0,0 0-30 0 0,0 0-96 0 0,0 0-41 0 0,0 0-8 0 0,0 0-26 0 0,0 0-102 0 0,0 0-39 0 0,2 6 16 0 0,-2-3-39 0 0,-2-2 43 0 0,2 19-32 0 0,0-19-9 0 0,0-1 10 0 0,0 0 0 0 0,0 0 0 0 0,0 0 0 0 0,0 0 0 0 0,0 0 24 0 0,0 0 100 0 0,0 0 41 0 0,0 0 10 0 0,4-5 1273 0 0,0 0 327 0 0,-2 10-1206 0 0,-3 18-718 0 0,1-15 425 0 0,-3 18-91 0 0,1-21-210 0 0,2 0-1 0 0,-1 0 0 0 0,0 0 1 0 0,1 0-1 0 0,0 0 0 0 0,0 0 1 0 0,1 2-39 0 0,5 44 338 0 0,-7-37-168 0 0,0-7-132 0 0,3 62 986 0 0,2-49-1037 0 0,-5-19 13 0 0,1 0 0 0 0,0 0 1 0 0,0 0-1 0 0,0-1 0 0 0,0 1 0 0 0,0 0 0 0 0,0 0 1 0 0,0 0-1 0 0,0-1 0 0 0,1 1 0 0 0,-1 0 0 0 0,0 0 0 0 0,0 0 1 0 0,1-1-1 0 0,-1 1 0 0 0,0 0 0 0 0,1 0 0 0 0,-1-1 1 0 0,1 1-1 0 0,-1 0 0 0 0,2 1 71 0 0,-2-1 58 0 0,4 12-8 0 0,-4-10-359 0 0,0-1 0 0 0,-1 0 0 0 0,1 0-1 0 0,0 0 1 0 0,-1 0 0 0 0,1 0 0 0 0,-1 0-1 0 0,1 0 1 0 0,-1 0 0 0 0,-1 1 238 0 0,2-2-1154 0 0</inkml:trace>
  <inkml:trace contextRef="#ctx0" brushRef="#br0" timeOffset="60277.538">15273 5269 6912 0 0,'0'0'528'0'0,"0"0"-262"0"0,0 0 166 0 0,2 0 106 0 0,3 1-123 0 0,0 0 0 0 0,1-1 0 0 0,-1 1 0 0 0,1-1 0 0 0,0-1 0 0 0,-1 1 0 0 0,1-1-415 0 0,19 0 1243 0 0,368-7 4924 0 0,-214 7-5187 0 0,-96 1-960 0 0,-43 3-1350 0 0,-24-2-5323 0 0</inkml:trace>
  <inkml:trace contextRef="#ctx0" brushRef="#br0" timeOffset="63745.773">15459 5530 11112 0 0,'0'0'506'0'0,"0"0"-4"0"0,0 0-308 0 0,13 1-10 0 0,22 6 162 0 0,-31-6-243 0 0,0-1 0 0 0,0 1 0 0 0,1 0 0 0 0,-1 0 0 0 0,0 0 0 0 0,1 1-103 0 0,20 5 411 0 0,-16-6-306 0 0,0 0 0 0 0,-1 1 1 0 0,1 0-1 0 0,0 1 0 0 0,-1 0 1 0 0,1 0-1 0 0,-1 1 0 0 0,0 0 0 0 0,0 0 1 0 0,0 1-1 0 0,-1 0 0 0 0,1 0 0 0 0,-1 1 1 0 0,-1 0-1 0 0,1 0 0 0 0,-1 1 0 0 0,0 0 1 0 0,0 0-1 0 0,-1 0 0 0 0,0 1 1 0 0,0-1-1 0 0,0 3-105 0 0,-3-5 4 0 0,-1-3 2 0 0,0 0 0 0 0,0 1-1 0 0,0-1 1 0 0,0 0 0 0 0,0 0 0 0 0,0 1 0 0 0,-1-1-1 0 0,1 0 1 0 0,-1 1 0 0 0,0-1 0 0 0,0 0 0 0 0,0 1-1 0 0,0-1 1 0 0,0 1-6 0 0,0 24 67 0 0,1-22-57 0 0,-1-1 0 0 0,0 1 1 0 0,0-1-1 0 0,0 1 0 0 0,-1 0 0 0 0,0 0-10 0 0,-2 8 27 0 0,2-6 4 0 0,0-1 0 0 0,0 1-1 0 0,-1-1 1 0 0,0 0-1 0 0,-1 1 1 0 0,0-1 0 0 0,1 0-1 0 0,-2-1 1 0 0,1 1-1 0 0,-3 3-30 0 0,-4 4 84 0 0,8-10-56 0 0,0 0 0 0 0,0 0 0 0 0,-1 0 0 0 0,1-1 0 0 0,-1 1 0 0 0,1-1 0 0 0,-1 1 0 0 0,0-1 0 0 0,0 0-28 0 0,-5 3 62 0 0,7-4-26 0 0,0 1-1 0 0,0-1 0 0 0,-1 0 0 0 0,1 0 0 0 0,0-1 0 0 0,-1 1 1 0 0,1 0-1 0 0,-1 0 0 0 0,1-1 0 0 0,-1 1 0 0 0,0 0 1 0 0,1-1-1 0 0,-1 0 0 0 0,1 1 0 0 0,-1-1 0 0 0,0 0 1 0 0,1 0-1 0 0,-1 0 0 0 0,0 0 0 0 0,1 0 0 0 0,-1 0 0 0 0,-1-1-35 0 0,2 1 24 0 0,0 0-1 0 0,0-1 1 0 0,0 1-1 0 0,0 0 0 0 0,0-1 1 0 0,0 1-1 0 0,0-1 1 0 0,0 0-1 0 0,0 1 0 0 0,0-1 1 0 0,0 1-1 0 0,0-1 1 0 0,1 0-1 0 0,-1 0 0 0 0,0 0 1 0 0,0 1-1 0 0,1-1 1 0 0,-1 0-1 0 0,1 0 0 0 0,-1 0 1 0 0,1 0-1 0 0,-1 0 1 0 0,1 0-1 0 0,-1 0 0 0 0,1 0 1 0 0,0 0-1 0 0,0 0 0 0 0,-1 0 1 0 0,1-1-1 0 0,0 1 1 0 0,0 0-1 0 0,0 0 0 0 0,0-1-23 0 0,2-5 171 0 0,0-1 0 0 0,0 0 0 0 0,1 1 0 0 0,0 0 0 0 0,0-1 0 0 0,1 1 0 0 0,-1 0-171 0 0,33-48 428 0 0,-7 12-413 0 0,-12 18 39 0 0,0 1 0 0 0,2 2 0 0 0,0 0-1 0 0,15-13-53 0 0,16-17 73 0 0,-17 15-55 0 0,31-35 88 0 0,-39 43-794 0 0,-19 22-188 0 0</inkml:trace>
  <inkml:trace contextRef="#ctx0" brushRef="#br0" timeOffset="88263.275">929 5973 5984 0 0,'0'-7'344'0'0,"0"0"0"0"0,1 0 0 0 0,-1 0 0 0 0,1 0 1 0 0,1 0-1 0 0,-1 0 0 0 0,1 0 0 0 0,0 0 0 0 0,1 1 0 0 0,2-6-344 0 0,7-20 3623 0 0,-12 27-3159 0 0,2-6 1854 0 0,-1 11-2239 0 0,-1 0 0 0 0,0 0 0 0 0,0 0 0 0 0,1 0 0 0 0,-1 0 0 0 0,0 0 0 0 0,0-1-1 0 0,1 1 1 0 0,-1 0 0 0 0,0 0 0 0 0,0 0 0 0 0,1 0 0 0 0,-1 0 0 0 0,0 0 0 0 0,0 0 0 0 0,1 0-1 0 0,-1 0 1 0 0,0 0 0 0 0,0 0 0 0 0,1 0 0 0 0,-1 0 0 0 0,0 0 0 0 0,1 0 0 0 0,-1 1-1 0 0,0-1 1 0 0,0 0 0 0 0,0 0 0 0 0,1 0 0 0 0,-1 0 0 0 0,0 0 0 0 0,0 1 0 0 0,1-1 0 0 0,-1 0-1 0 0,0 0 1 0 0,0 0 0 0 0,0 1 0 0 0,0-1 0 0 0,1 0 0 0 0,-1 0 0 0 0,0 0 0 0 0,0 1-1 0 0,0-1-78 0 0,2 3 25 0 0,0-1 0 0 0,0 1 0 0 0,0 0 0 0 0,0 0 0 0 0,-1 0 0 0 0,1 0 0 0 0,-1 0 0 0 0,0 1 0 0 0,0-1 0 0 0,0 0 0 0 0,0 1 0 0 0,0-1 0 0 0,-1 1-1 0 0,0-1 1 0 0,0 4-25 0 0,1 10 141 0 0,-2 0 0 0 0,-1 10-141 0 0,2-23 24 0 0,-6 48-287 0 0,-5 67 1078 0 0,9-33-5737 0 0,2-86 3205 0 0</inkml:trace>
  <inkml:trace contextRef="#ctx0" brushRef="#br0" timeOffset="88555.98">977 5785 16152 0 0,'-5'-13'1509'0'0,"4"11"-856"0"0,4 6-1380 0 0,3 1-5492 0 0</inkml:trace>
  <inkml:trace contextRef="#ctx0" brushRef="#br0" timeOffset="88837.246">1164 5923 5984 0 0,'-1'9'622'0'0,"-5"69"2594"0"0,-3 19-1245 0 0,8-84-1717 0 0,0-6-66 0 0,0 0 0 0 0,0-1 0 0 0,0 0 0 0 0,-1 1 0 0 0,0-1-1 0 0,0 0 1 0 0,-2 2-188 0 0,4-7 54 0 0,-1 1-1 0 0,1-1 0 0 0,0 0 1 0 0,-1 1-1 0 0,1-1 0 0 0,0 0 0 0 0,0 1 1 0 0,0-1-1 0 0,0 0 0 0 0,0 1 1 0 0,0-1-1 0 0,0 0 0 0 0,1 1-53 0 0,-1-1 48 0 0,0 0 0 0 0,0 0 0 0 0,1 0 0 0 0,-1-1-1 0 0,0 1 1 0 0,0 0 0 0 0,0 0 0 0 0,0 0 0 0 0,0-1-1 0 0,0 1 1 0 0,-1 0 0 0 0,1 0 0 0 0,0-1 0 0 0,0 1-1 0 0,0 0 1 0 0,-1 0 0 0 0,1-1 0 0 0,0 1 0 0 0,-1 0 0 0 0,1 0-48 0 0,-1-1 290 0 0,1 0-8 0 0,0 0-30 0 0,0 0-118 0 0,0 0-50 0 0,0-1-66 0 0,1-1-1 0 0,-1 1 1 0 0,0-1 0 0 0,1 1-1 0 0,-1-1 1 0 0,1 1 0 0 0,0-1-1 0 0,0 1 1 0 0,-1 0 0 0 0,1-1-1 0 0,0 1-17 0 0,4-7 48 0 0,3-17 109 0 0,-6 18-148 0 0,0 0 0 0 0,0 0 1 0 0,1 0-1 0 0,3-4-9 0 0,11-32-261 0 0,-13 33 174 0 0,0-1 0 0 0,1 1 0 0 0,5-9 87 0 0,13-23-160 0 0,-22 40 145 0 0,1 0 1 0 0,-1-1 0 0 0,1 1 0 0 0,0 0 0 0 0,0 1 0 0 0,-1-1 0 0 0,1 0 0 0 0,0 0 0 0 0,1 0 14 0 0,9-8-60 0 0,-5 5 7 0 0,2 5-1 0 0,-6 1 51 0 0,-1 0 0 0 0,1 1 0 0 0,-1-1 0 0 0,1 1 0 0 0,-1 0 0 0 0,0 0 0 0 0,0 0 0 0 0,1 0 0 0 0,-1 0 0 0 0,-1 0 0 0 0,1 0-1 0 0,0 1 1 0 0,0-1 0 0 0,-1 1 0 0 0,0-1 0 0 0,1 1 0 0 0,-1 0 3 0 0,3 7 65 0 0,0 0-1 0 0,0 0 1 0 0,1 9-65 0 0,-1 3 89 0 0,0 0 1 0 0,-2 1 0 0 0,-1 14-90 0 0,3 18 179 0 0,-4-42-371 0 0,0-12 64 0 0</inkml:trace>
  <inkml:trace contextRef="#ctx0" brushRef="#br0" timeOffset="89271.571">1566 5643 6448 0 0,'0'1'498'0'0,"0"2"100"0"0,0 1 166 0 0,0 0 0 0 0,0 0 0 0 0,0 0-1 0 0,0 0 1 0 0,1 0 0 0 0,0 0 0 0 0,0-1-1 0 0,0 1 1 0 0,1 3-764 0 0,3 7 121 0 0,0 2 0 0 0,-1-1-1 0 0,-1 0 1 0 0,0 1 0 0 0,-2-1 0 0 0,1 1 0 0 0,-2 9-121 0 0,1 55 456 0 0,0-53-176 0 0,-1 1 1 0 0,-1-1 0 0 0,-4 22-281 0 0,4-43 44 0 0,1 0-1 0 0,-1 0 1 0 0,1 0-1 0 0,0 0 1 0 0,1 0-1 0 0,0 4-43 0 0,-2 4 173 0 0,0-7 213 0 0,6-13-142 0 0,5-11 109 0 0,0 0 1 0 0,3-10-354 0 0,-3 1 13 0 0,-8 19-34 0 0,0 1 1 0 0,0 0-1 0 0,1 0 0 0 0,1-2 21 0 0,3-10-17 0 0,-6 16 19 0 0,0 0-1 0 0,0 0 0 0 0,0-1 1 0 0,0 1-1 0 0,0 0 0 0 0,0 0 1 0 0,1 0-1 0 0,-1 0 0 0 0,0 0 0 0 0,1 0 1 0 0,0 1-1 0 0,-1-1 0 0 0,1 0-1 0 0,3-1 28 0 0,-5 2-33 0 0,1 0 0 0 0,0 1-1 0 0,-1-1 1 0 0,1 0 0 0 0,0 1-1 0 0,0-1 1 0 0,0 1 0 0 0,-1-1-1 0 0,1 1 1 0 0,0-1 0 0 0,0 1-1 0 0,0 0 1 0 0,0 0 0 0 0,0-1-1 0 0,0 1 1 0 0,0 0 0 0 0,0 0-1 0 0,0 0 1 0 0,0 0 0 0 0,0 0 5 0 0,0 0-1 0 0,-1 0 1 0 0,1 0-1 0 0,-1 0 1 0 0,1 0-1 0 0,-1 0 1 0 0,1 0-1 0 0,0 0 1 0 0,-1 0-1 0 0,1 0 1 0 0,-1 0-1 0 0,1 1 1 0 0,-1-1-1 0 0,1 0 1 0 0,-1 0-1 0 0,1 1 1 0 0,-1-1-1 0 0,1 0 0 0 0,-1 1 1 0 0,1-1-1 0 0,-1 1 1 0 0,0-1-1 0 0,1 0 1 0 0,-1 1-1 0 0,1-1 1 0 0,-1 1-1 0 0,0-1 1 0 0,0 1-1 0 0,1-1 1 0 0,-1 1-1 0 0,0-1 1 0 0,0 1 0 0 0,1 1-2 0 0,4 5 12 0 0,-1 0 0 0 0,0 1 0 0 0,0-1 0 0 0,-1 1 0 0 0,0 0 0 0 0,0 0 0 0 0,-1 0 0 0 0,0 0 0 0 0,0 0 0 0 0,-1 1-10 0 0,9 30 156 0 0,-2 3-14 0 0,-7-32-109 0 0,1-1 0 0 0,0 1-1 0 0,1 4-32 0 0,-2-11 11 0 0,1 0 1 0 0,-1 0-1 0 0,0 0 0 0 0,1 0 0 0 0,0 0 0 0 0,0 0 0 0 0,0 0 0 0 0,0-1 0 0 0,0 1 0 0 0,1-1 0 0 0,2 3-11 0 0,-5-5-59 0 0,1 0 0 0 0,-1 0 0 0 0,1 0 0 0 0,-1-1 1 0 0,1 1-1 0 0,0 0 0 0 0,-1 0 0 0 0,1 0 0 0 0,-1 0 0 0 0,1-1 0 0 0,-1 1 1 0 0,1 0-1 0 0,-1-1 0 0 0,1 1 0 0 0,-1 0 0 0 0,1-1 0 0 0,-1 1 1 0 0,0-1 57 0 0,1 1-542 0 0,10-6-5639 0 0</inkml:trace>
  <inkml:trace contextRef="#ctx0" brushRef="#br0" timeOffset="89599.223">1919 5971 3680 0 0,'0'0'167'0'0,"-4"6"26"0"0,0 0 295 0 0,1 1 0 0 0,0-1 0 0 0,0 1-1 0 0,0 0 1 0 0,1 0 0 0 0,0 0 0 0 0,0 0 0 0 0,1 0 0 0 0,0 0 0 0 0,0 0 0 0 0,1 1-1 0 0,0-1 1 0 0,0 0 0 0 0,1 1 0 0 0,0-1 0 0 0,0 0 0 0 0,1 0 0 0 0,-1 0 0 0 0,2 0-1 0 0,-1 0 1 0 0,1 0 0 0 0,0-1 0 0 0,0 1 0 0 0,1-1 0 0 0,2 4-488 0 0,-5-8 40 0 0,1 0 0 0 0,0 0 0 0 0,0-1 0 0 0,0 1 0 0 0,0 0 0 0 0,1-1 1 0 0,-1 1-1 0 0,0-1 0 0 0,1 1 0 0 0,-1-1 0 0 0,1 0 0 0 0,-1 0 0 0 0,1-1 0 0 0,-1 1 0 0 0,1 0 0 0 0,0-1 1 0 0,0 1-1 0 0,-1-1 0 0 0,1 0 0 0 0,1 0-40 0 0,-1 0 88 0 0,1 0 0 0 0,-1-1 0 0 0,1 1 0 0 0,-1-1 0 0 0,1 1 0 0 0,-1-1 0 0 0,0 0 0 0 0,1-1 0 0 0,-1 1 0 0 0,0 0 0 0 0,0-1 0 0 0,1 0 0 0 0,-2 0 0 0 0,1 0 0 0 0,1-1-88 0 0,0 0 53 0 0,0-1 0 0 0,0 0 0 0 0,0-1 0 0 0,-1 1 0 0 0,1 0 0 0 0,-1-1 0 0 0,0 0 0 0 0,0-1-53 0 0,-2 4 8 0 0,0-1 1 0 0,0 1 0 0 0,0 0 0 0 0,-1-1 0 0 0,1 1 0 0 0,-1 0 0 0 0,0-1 0 0 0,1 1 0 0 0,-1 0-1 0 0,0-1 1 0 0,0 1 0 0 0,0-1 0 0 0,-1 1 0 0 0,1 0 0 0 0,-1-1 0 0 0,1 1 0 0 0,-1 0 0 0 0,0 0-1 0 0,0-2-8 0 0,-2-2-9 0 0,0 1 1 0 0,0-1-1 0 0,0 1 0 0 0,0 0 0 0 0,-1 0 0 0 0,0 0 0 0 0,0 0 0 0 0,0 1 0 0 0,0 0 0 0 0,-2-2 9 0 0,-34-24-655 0 0,11 9-1240 0 0,11 6-2676 0 0,14 10-482 0 0</inkml:trace>
  <inkml:trace contextRef="#ctx0" brushRef="#br0" timeOffset="90033.29">2180 5918 8288 0 0,'0'0'638'0'0,"2"1"-414"0"0,0 2-215 0 0,1 0 324 0 0,0 1 0 0 0,-1 0 0 0 0,1-1-1 0 0,-1 1 1 0 0,1 0 0 0 0,-1 0 0 0 0,0 0 0 0 0,-1 1-1 0 0,1-1 1 0 0,-1 0 0 0 0,0 1 0 0 0,0-1-1 0 0,0 1 1 0 0,0 1-333 0 0,2 15 960 0 0,-2-19-876 0 0,-1 0-1 0 0,1 0 1 0 0,-1 0-1 0 0,1 0 0 0 0,-1 0 1 0 0,0 0-1 0 0,0 0 0 0 0,0 0 1 0 0,0 0-1 0 0,0 0 0 0 0,0 0 1 0 0,-1 0-1 0 0,1-1 0 0 0,-1 1 1 0 0,1 1-84 0 0,-6 22 919 0 0,5-20-743 0 0,1 0 0 0 0,-1-1 0 0 0,-1 1 0 0 0,1-1-1 0 0,-1 3-175 0 0,-7 16 577 0 0,8-19-517 0 0,0-1 0 0 0,0 1 1 0 0,0-1-1 0 0,0 0 0 0 0,-1 0 0 0 0,0 1 0 0 0,0-1 1 0 0,0 0-1 0 0,0 0 0 0 0,-1 1-60 0 0,2-3 75 0 0,0-1-47 0 0,-1 0 1 0 0,1-1 0 0 0,0 1-1 0 0,0-1 1 0 0,0 1 0 0 0,0-1-1 0 0,0 1 1 0 0,0-1 0 0 0,0 1-1 0 0,-1-2-28 0 0,1 1 22 0 0,-1-1-1 0 0,0 0 1 0 0,1 0-1 0 0,0 0 0 0 0,-1 0 1 0 0,1-1-1 0 0,0 1 0 0 0,0 0 1 0 0,0 0-1 0 0,1-1 1 0 0,-1 1-1 0 0,0 0 0 0 0,1-1 1 0 0,0 0-22 0 0,-1-2-127 0 0,0 0 0 0 0,1-1 0 0 0,0 1-1 0 0,1-1 1 0 0,-1-3 127 0 0,0-5-451 0 0,0 12 348 0 0,0 0 1 0 0,0 0-1 0 0,0 0 0 0 0,0 1 0 0 0,0-1 1 0 0,0 0-1 0 0,0 0 0 0 0,1 0 0 0 0,-1-1 103 0 0,3-5-241 0 0,0-2-351 0 0,1-1 0 0 0,0 1 0 0 0,3-4 592 0 0,-5 10-142 0 0,0 1-1 0 0,1-1 0 0 0,-1 1 0 0 0,1 0 0 0 0,0 0 0 0 0,0 0 0 0 0,0 0 0 0 0,0 0 0 0 0,1 1 0 0 0,2-3 143 0 0,2 0-122 0 0,-5 3 63 0 0,0 0 1 0 0,1 0-1 0 0,-1 0 0 0 0,1 0 1 0 0,0 0-1 0 0,0 1 0 0 0,1-1 59 0 0,-4 2 18 0 0,0 0 0 0 0,0 0 0 0 0,1 0-1 0 0,-1 0 1 0 0,0 0 0 0 0,0 0-1 0 0,1 0 1 0 0,-1 0 0 0 0,0 0 0 0 0,0 1-1 0 0,0-1 1 0 0,0 0 0 0 0,1 1-1 0 0,-1-1 1 0 0,0 1 0 0 0,0 0 0 0 0,0-1-1 0 0,0 1 1 0 0,0 0 0 0 0,0 0-1 0 0,0-1 1 0 0,0 1 0 0 0,-1 0-1 0 0,1 0 1 0 0,0 0 0 0 0,0 1-18 0 0,1 0 78 0 0,-1 1-1 0 0,1-1 1 0 0,-1 1-1 0 0,0-1 1 0 0,0 1-1 0 0,0 0 1 0 0,0 0 0 0 0,0 0-1 0 0,0 0-77 0 0,3 11 326 0 0,-1-4-108 0 0,-2-7-128 0 0,0-1 1 0 0,0 1 0 0 0,0 0-1 0 0,0 0 1 0 0,-1 0-1 0 0,1 0 1 0 0,-1 0 0 0 0,0 0-91 0 0,1 3 135 0 0,-1-1 1 0 0,1 0 0 0 0,0 1 0 0 0,0-1 0 0 0,1 1-136 0 0,0-1 128 0 0,-1 1 0 0 0,0-1 0 0 0,0 1 0 0 0,0-1 0 0 0,-1 2-128 0 0,-1 7 227 0 0,2 8 200 0 0,-1-20-374 0 0,-1 1 0 0 0,1-1 0 0 0,0 0 0 0 0,-1 0 0 0 0,1 0 0 0 0,-1 0 0 0 0,1 0 0 0 0,-1 0 0 0 0,0 0 0 0 0,0 0 0 0 0,0 1-53 0 0,-4 9 251 0 0,-2-23 181 0 0,7 8-378 0 0,-1 0 0 0 0,1-1-1 0 0,0 1 1 0 0,0-1-1 0 0,0 1 1 0 0,1 0-1 0 0,-1-2-53 0 0,1 2 9 0 0,-1 0 0 0 0,1 0 0 0 0,-1 0 0 0 0,0 0 0 0 0,0 0 0 0 0,-1 0-1 0 0,1 0 1 0 0,-1 0 0 0 0,1 0-9 0 0,-1 1-28 0 0,1 0 0 0 0,0 0-1 0 0,0 0 1 0 0,0 0 0 0 0,0 0 0 0 0,1-1 0 0 0,-1 1 0 0 0,0 0-1 0 0,1 0 1 0 0,-1 0 0 0 0,1 0 0 0 0,0 0 0 0 0,0 0-1 0 0,0 0 1 0 0,0 1 0 0 0,0-1 0 0 0,0 0 0 0 0,0 0-1 0 0,1 1 1 0 0,-1-1 0 0 0,1 1 0 0 0,-1-1 0 0 0,1 0 28 0 0,10-12-88 0 0,-12 13 84 0 0,1 1 1 0 0,-1-1-1 0 0,0 0 0 0 0,1 1 0 0 0,-1-1 1 0 0,1 0-1 0 0,0 1 0 0 0,-1-1 0 0 0,1 1 1 0 0,-1-1-1 0 0,1 1 0 0 0,0-1 0 0 0,0 1 1 0 0,-1 0-1 0 0,1-1 0 0 0,0 1 0 0 0,0 0 4 0 0,17-10-87 0 0,-17 10 82 0 0,0-1-1 0 0,0 1 1 0 0,0 0-1 0 0,0-1 1 0 0,0 1-1 0 0,0 0 1 0 0,0 0-1 0 0,0 0 0 0 0,0 0 1 0 0,0 0-1 0 0,0 0 1 0 0,0 0-1 0 0,0 0 1 0 0,1 1 5 0 0,2-1-15 0 0,-4 0 14 0 0,1 0-1 0 0,-1 0 0 0 0,1-1 0 0 0,-1 1 1 0 0,0 0-1 0 0,1 0 0 0 0,-1 0 0 0 0,1 0 0 0 0,-1 0 1 0 0,1 0-1 0 0,-1 0 0 0 0,1 0 0 0 0,-1 0 1 0 0,0 1-1 0 0,1-1 0 0 0,-1 0 0 0 0,1 0 1 0 0,-1 0-1 0 0,0 0 0 0 0,1 1 0 0 0,-1-1 0 0 0,1 0 1 0 0,-1 0-1 0 0,0 1 0 0 0,1-1 0 0 0,-1 0 1 0 0,0 0-1 0 0,1 1 0 0 0,-1-1 0 0 0,0 0 0 0 0,0 1 1 0 0,1-1-1 0 0,-1 1 0 0 0,0-1 0 0 0,0 1 2 0 0,1 1-10 0 0,3 1-10 0 0,-3-2 18 0 0,0-1 0 0 0,0 1 0 0 0,0 0 0 0 0,-1-1 0 0 0,1 1 0 0 0,0 0 0 0 0,-1 0 0 0 0,1 0 0 0 0,0 0 0 0 0,-1-1 0 0 0,1 1 0 0 0,-1 0 0 0 0,1 0 0 0 0,-1 0 0 0 0,0 0 0 0 0,1 0 0 0 0,-1 0 0 0 0,0 0 0 0 0,0 0 0 0 0,0 1 2 0 0,1 0 0 0 0,0-1 0 0 0,1 0 0 0 0,-1 1 0 0 0,0-1 0 0 0,0 0 0 0 0,1 0 0 0 0,-1 1 0 0 0,1-1 0 0 0,-1 0 0 0 0,1-1 0 0 0,-1 1 0 0 0,1 0 0 0 0,0 0 0 0 0,-1-1 0 0 0,1 1 0 0 0,1 0 0 0 0,12 6 0 0 0,-8-2 7 0 0,0 0-1 0 0,1 0 0 0 0,-1-1 0 0 0,1-1 0 0 0,0 1 0 0 0,0-1 0 0 0,1 0 0 0 0,5 0-6 0 0,27 12-882 0 0,-27-12-3447 0 0,6-3-1484 0 0</inkml:trace>
  <inkml:trace contextRef="#ctx0" brushRef="#br0" timeOffset="90375.174">2727 5937 14712 0 0,'0'0'332'0'0,"-1"1"50"0"0,-8 5-62 0 0,0 0 0 0 0,0 0 0 0 0,-8 3-320 0 0,9-6 111 0 0,1 1-1 0 0,-1 0 1 0 0,1 1 0 0 0,0 0-1 0 0,0 0 1 0 0,-2 3-111 0 0,-14 25 999 0 0,22-31-972 0 0,0-1-1 0 0,0 1 1 0 0,0 0 0 0 0,0 0 0 0 0,0 0 0 0 0,0 0-1 0 0,1 0 1 0 0,-1 0 0 0 0,1 0 0 0 0,0 0-1 0 0,-1 1 1 0 0,1-1 0 0 0,0 0 0 0 0,0 0 0 0 0,1 0-1 0 0,-1 0 1 0 0,0 0 0 0 0,1 0 0 0 0,-1 0 0 0 0,1 1-1 0 0,-1-1 1 0 0,1 0-27 0 0,0-1 15 0 0,-1 1-1 0 0,0-1 0 0 0,0 0 1 0 0,0 1-1 0 0,0-1 1 0 0,0 0-1 0 0,0 1 1 0 0,0-1-1 0 0,0 0 1 0 0,-1 2-15 0 0,1-2 6 0 0,0 0 1 0 0,-1 0-1 0 0,1 1 1 0 0,0-1-1 0 0,0 0 1 0 0,0 0-1 0 0,0 0 1 0 0,0 0 0 0 0,0 0-1 0 0,0 0 1 0 0,1 1-1 0 0,-1-1 1 0 0,0 0-1 0 0,1 0 1 0 0,-1 0-1 0 0,1 1-6 0 0,0 0 5 0 0,0 0-1 0 0,0 0 1 0 0,1 0-1 0 0,-1 1 1 0 0,1-2-1 0 0,-1 1 1 0 0,1 0-1 0 0,0 0 1 0 0,-1 0-1 0 0,1-1 1 0 0,0 1-1 0 0,0-1 1 0 0,0 0-1 0 0,0 1 1 0 0,1-1-1 0 0,-1 0 1 0 0,0 0-1 0 0,0 0 1 0 0,1-1-1 0 0,-1 1 1 0 0,1 0-1 0 0,-1-1 0 0 0,0 0 1 0 0,1 1-1 0 0,1-1-4 0 0,0 0 26 0 0,1 1 0 0 0,-1-1 0 0 0,0 0 0 0 0,0 0 0 0 0,0-1 0 0 0,0 1-1 0 0,1-1 1 0 0,-1 0 0 0 0,0 0 0 0 0,0 0 0 0 0,0-1 0 0 0,0 1 0 0 0,-1-1 0 0 0,1 0-1 0 0,0 0 1 0 0,-1 0 0 0 0,1-1 0 0 0,-1 1 0 0 0,0-1 0 0 0,0 0-26 0 0,1-1 18 0 0,1 0 1 0 0,-1 0 0 0 0,1 0-1 0 0,0 0 1 0 0,0 1 0 0 0,1 0 0 0 0,-1 0-19 0 0,0 0 16 0 0,0 0 1 0 0,0 0-1 0 0,-1 0 1 0 0,1-1 0 0 0,-1 1-1 0 0,0-1 1 0 0,0 0 0 0 0,3-4-17 0 0,-4 5 27 0 0,0-1-1 0 0,1 1 1 0 0,-1 0 0 0 0,1 0 0 0 0,2-1-27 0 0,-1 0 38 0 0,-4 3-24 0 0,0 0 1 0 0,0 0 0 0 0,-1 0 0 0 0,1-1 0 0 0,0 1-1 0 0,-1 0 1 0 0,1 0 0 0 0,-1 0 0 0 0,1-1-1 0 0,-1 1 1 0 0,1 0 0 0 0,-1 0 0 0 0,0-1-1 0 0,0 1 1 0 0,0 0 0 0 0,0-1 0 0 0,0 1-1 0 0,0 0 1 0 0,0-1 0 0 0,0 0-15 0 0,0-10 26 0 0,0 11-33 0 0,0 0-1 0 0,0 0 1 0 0,0 0 0 0 0,-1 0-1 0 0,1-1 1 0 0,0 1-1 0 0,-1 0 1 0 0,1 0 0 0 0,-1 0-1 0 0,0 0 1 0 0,1 0 0 0 0,-1 0-1 0 0,0 0 1 0 0,1 1-1 0 0,-1-1 1 0 0,0 0 0 0 0,0 0-1 0 0,0 0 1 0 0,0 1 0 0 0,0-1-1 0 0,0 0 1 0 0,0 1 7 0 0,-24-15-33 0 0,21 14-8 0 0,0-1-1 0 0,1 2 1 0 0,-1-1-1 0 0,0 0 1 0 0,0 1-1 0 0,0 0 0 0 0,0 0 1 0 0,0 0-1 0 0,0 0 1 0 0,0 1-1 0 0,-1-1 42 0 0,-13 2-1549 0 0,10-1-2919 0 0,-6 3-1393 0 0</inkml:trace>
  <inkml:trace contextRef="#ctx0" brushRef="#br0" timeOffset="91962.992">3288 5935 3224 0 0,'-21'0'461'0'0,"17"0"729"0"0,5-6 1896 0 0,8-2-1285 0 0,-2 2-557 0 0,-7 6-1215 0 0,0 0 1 0 0,0-1 0 0 0,0 1-1 0 0,0 0 1 0 0,0 0 0 0 0,0 0-1 0 0,0 0 1 0 0,0 0 0 0 0,0 0-1 0 0,0-1 1 0 0,0 1 0 0 0,0 0-1 0 0,0 0 1 0 0,0 0 0 0 0,0 0-1 0 0,0 0 1 0 0,0 0 0 0 0,0-1-1 0 0,0 1 1 0 0,0 0 0 0 0,0 0-1 0 0,0 0 1 0 0,0 0 0 0 0,0 0-1 0 0,0 0 1 0 0,0-1 0 0 0,0 1-1 0 0,0 0 1 0 0,0 0-1 0 0,-1 0 1 0 0,1 0 0 0 0,0 0-1 0 0,0 0 1 0 0,0 0 0 0 0,0 0-1 0 0,0-1 1 0 0,0 1 0 0 0,0 0-1 0 0,0 0 1 0 0,-1 0 0 0 0,1 0-1 0 0,0 0 1 0 0,0 0 0 0 0,0 0-1 0 0,0 0 1 0 0,0 0 0 0 0,-1 0-1 0 0,1 0 1 0 0,0 0 0 0 0,0 0-1 0 0,0 0-29 0 0,0 0 50 0 0,0 0 0 0 0,1 0 0 0 0,-1 0 0 0 0,0 0 0 0 0,0 0-1 0 0,0-1 1 0 0,0 1 0 0 0,0 0 0 0 0,1 0 0 0 0,-1 0 0 0 0,0 0 0 0 0,0 0 0 0 0,0 0-1 0 0,0-1 1 0 0,0 1 0 0 0,0 0 0 0 0,1 0 0 0 0,-1 0 0 0 0,0 0 0 0 0,0-1-1 0 0,0 1 1 0 0,0 0 0 0 0,0 0 0 0 0,0 0 0 0 0,0-1 0 0 0,0 1 0 0 0,0 0 0 0 0,0 0-1 0 0,0 0 1 0 0,0-1 0 0 0,0 1 0 0 0,0 0 0 0 0,0 0 0 0 0,0 0 0 0 0,0-1-1 0 0,0 1 1 0 0,0 0 0 0 0,0 0 0 0 0,0 0 0 0 0,0 0 0 0 0,-1-1 0 0 0,1 1 0 0 0,0 0-1 0 0,0 0 1 0 0,0 0 0 0 0,0 0 0 0 0,0 0 0 0 0,0-1 0 0 0,-1 1 0 0 0,1 0-1 0 0,0 0 1 0 0,0 0 0 0 0,0 0 0 0 0,0 0 0 0 0,-1 0 0 0 0,1 0 0 0 0,0 0-1 0 0,0 0 1 0 0,0-1 0 0 0,0 1 0 0 0,-1 0 0 0 0,1 0 0 0 0,0 0 0 0 0,0 0 0 0 0,-1 0-50 0 0,-2-1 238 0 0,-1 1 0 0 0,0-1 1 0 0,0 0-1 0 0,1 1 1 0 0,-1 0-1 0 0,0 0 1 0 0,0 0-1 0 0,0 0 1 0 0,1 1-1 0 0,-1 0 0 0 0,0-1 1 0 0,-1 2-239 0 0,-9 2 191 0 0,-1 1-1 0 0,-5 4-190 0 0,12-6 181 0 0,0 1-89 0 0,0 1-1 0 0,1 0 1 0 0,-1 0-1 0 0,1 0 1 0 0,1 1-1 0 0,-7 6-91 0 0,-2 2 107 0 0,14-13-94 0 0,0 0 0 0 0,0 0 0 0 0,0 1 0 0 0,0-1-1 0 0,0 0 1 0 0,0 1 0 0 0,1-1 0 0 0,-1 0 0 0 0,0 1 0 0 0,1-1-1 0 0,-1 1 1 0 0,1 0-13 0 0,-8 13 110 0 0,-2-6-47 0 0,8-7-41 0 0,0-1 0 0 0,0 1 0 0 0,0 0 0 0 0,0 0 1 0 0,0 0-1 0 0,1 0 0 0 0,-1 0 0 0 0,0 2-22 0 0,0-2 13 0 0,1 0 1 0 0,-1-1-1 0 0,0 1 0 0 0,1-1 0 0 0,-1 1 0 0 0,0-1 0 0 0,0 1 0 0 0,0-1 0 0 0,0 0 0 0 0,0 0 0 0 0,0 0 0 0 0,-1 0-13 0 0,2 0 1 0 0,-2 4 117 0 0,2-2-91 0 0,0-2-9 0 0,-5 4 56 0 0,7-3 26 0 0,9-4 77 0 0,-3 0-141 0 0,-5 2-17 0 0,1-1 0 0 0,0 1 0 0 0,-1-1 1 0 0,1 0-1 0 0,-1 0 0 0 0,1 0 0 0 0,-1 0 0 0 0,1 0 1 0 0,-1-1-1 0 0,0 1 0 0 0,0-1 0 0 0,0 1 0 0 0,0-1 0 0 0,1-1-19 0 0,-1 2 8 0 0,0-1 1 0 0,-1 1-1 0 0,1 0 0 0 0,0-1 0 0 0,0 1 0 0 0,0 0 0 0 0,0 0 0 0 0,2 0-8 0 0,-2 0 1 0 0,-1 1-1 0 0,1-1 1 0 0,-1 0 0 0 0,1 1-1 0 0,-1-1 1 0 0,1 0 0 0 0,-1 0-1 0 0,0 0 1 0 0,0 0 0 0 0,1 0-1 0 0,-1 0 1 0 0,0 0 0 0 0,0-1-1 0 0,0 1 1 0 0,0-1-1 0 0,1 0 7 0 0,-1 0-1 0 0,1 0 1 0 0,0 0-1 0 0,-1 0 1 0 0,1 1-1 0 0,0-1 1 0 0,0 0 0 0 0,2 0-7 0 0,-1-1 0 0 0,2-2 0 0 0,-4 0-13 0 0,5 0-52 0 0,-6 5 59 0 0,1 0 1 0 0,-1-1 0 0 0,1 1 0 0 0,-1 0 0 0 0,1 0-1 0 0,-1 0 1 0 0,1-1 0 0 0,-1 1 0 0 0,1 0-1 0 0,0 0 1 0 0,-1 0 0 0 0,1 0 0 0 0,-1 0 0 0 0,1 0-1 0 0,0 0 1 0 0,-1 0 0 0 0,1 0 0 0 0,-1 0-1 0 0,1 1 1 0 0,-1-1 0 0 0,1 0 0 0 0,0 0-1 0 0,-1 0 1 0 0,1 1 0 0 0,-1-1 0 0 0,1 0 0 0 0,-1 1-1 0 0,1-1 1 0 0,-1 0 0 0 0,1 1 5 0 0,12 15-68 0 0,-7-7-5 0 0,9 3 24 0 0,-13-11 45 0 0,0 0 0 0 0,0 1 1 0 0,-1-1-1 0 0,1 1 0 0 0,0-1 0 0 0,0 1 0 0 0,-1 0 0 0 0,1 0 0 0 0,-1 0 0 0 0,0 0 0 0 0,1 0 0 0 0,-1 0 0 0 0,0 0 4 0 0,8 13-55 0 0,-8-13 49 0 0,1 0-1 0 0,-1 0 1 0 0,0 1-1 0 0,1-1 1 0 0,-1 0-1 0 0,0 1 1 0 0,0-1 0 0 0,-1 1-1 0 0,1 1 7 0 0,1 27-43 0 0,-2-24 37 0 0,0 0 1 0 0,1 0 0 0 0,-1-1 0 0 0,1 1 0 0 0,1 0-1 0 0,-1 0 6 0 0,1-2 0 0 0,-1 0 0 0 0,0-1 0 0 0,-1 1 0 0 0,1-1 0 0 0,-1 1 0 0 0,0 0 0 0 0,0 0 0 0 0,0-1 0 0 0,0 1 0 0 0,-1 0 0 0 0,-1 3 0 0 0,1-4 0 0 0,1-1 0 0 0,0 1 0 0 0,0 0 0 0 0,0 0 0 0 0,0 0 0 0 0,1 0 0 0 0,0-1 0 0 0,-1 1 0 0 0,1 0 0 0 0,1 0 0 0 0,-1 0 0 0 0,0 0 0 0 0,0 0 0 0 0,0 0 0 0 0,-1-1 0 0 0,1 1 0 0 0,-1 0 0 0 0,0 0 0 0 0,0 0 0 0 0,-1 0 0 0 0,1-1 0 0 0,0 1 0 0 0,0-1 0 0 0,1 1 0 0 0,-1-1 0 0 0,1 1 0 0 0,-1-1 0 0 0,1 1 0 0 0,0-1 0 0 0,0 1 0 0 0,0-2 0 0 0,0 1 0 0 0,0-1 0 0 0,0 1 0 0 0,-1 0 0 0 0,1 0 0 0 0,-1-1 0 0 0,0 1 0 0 0,0 0 0 0 0,0 0 0 0 0,0 0 0 0 0,0-1 0 0 0,0 1 0 0 0,-1 0 0 0 0,0 0 1 0 0,0 1 0 0 0,0-1 0 0 0,1 1 0 0 0,-1-1 0 0 0,1 1 0 0 0,0-1 0 0 0,0 3-1 0 0,0-3 5 0 0,0-1 0 0 0,-1-1-1 0 0,1 1 0 0 0,-1-1 0 0 0,1 0 1 0 0,-1 1-1 0 0,0-1 0 0 0,0 0 1 0 0,1 0-1 0 0,-1 1 0 0 0,0-1 0 0 0,0 0 1 0 0,0 0-1 0 0,-1 0 0 0 0,1 0 1 0 0,0 0-1 0 0,0 0-4 0 0,-22 14 151 0 0,6-8-97 0 0,1-1 0 0 0,-1-1 0 0 0,0 0 0 0 0,0-1 0 0 0,0-1 0 0 0,-1-1 0 0 0,1 0 0 0 0,-1-1 0 0 0,0-1 0 0 0,-15-2-54 0 0,18-1 47 0 0,14 2-46 0 0,0 1 0 0 0,1 0 0 0 0,0 0 0 0 0,-1-1 1 0 0,1 1-1 0 0,-1 0 0 0 0,1-1 0 0 0,-1 1 0 0 0,1-1 0 0 0,0 1 1 0 0,-1 0-1 0 0,1-1 0 0 0,0 1 0 0 0,-1-1 0 0 0,1 1 0 0 0,0-1 1 0 0,-1 1-1 0 0,1-1 0 0 0,0 1 0 0 0,0-1 0 0 0,0 0 0 0 0,0 1-1 0 0,-1-1 3 0 0,1 1 0 0 0,0-1 0 0 0,-1 0 0 0 0,1 1 0 0 0,-1-1-1 0 0,1 1 1 0 0,-1-1 0 0 0,1 1 0 0 0,-1-1 0 0 0,1 1 0 0 0,-1 0-1 0 0,1-1 1 0 0,-1 1 0 0 0,1 0 0 0 0,-1-1 0 0 0,0 1 0 0 0,1 0 0 0 0,-1-1-1 0 0,0 1 1 0 0,1 0 0 0 0,-2 0-3 0 0,2 0 0 0 0,-1 0 1 0 0,1 0-1 0 0,-1 0 0 0 0,1 0 1 0 0,-1 0-1 0 0,1-1 0 0 0,0 1 1 0 0,-1 0-1 0 0,1 0 0 0 0,-1 0 1 0 0,1 0-1 0 0,-1-1 0 0 0,1 1 1 0 0,0 0-1 0 0,-1-1 0 0 0,1 1 1 0 0,-1 0-1 0 0,1 0 0 0 0,0-1 0 0 0,-1 1 1 0 0,1-1-1 0 0,0 1 0 0 0,0 0 1 0 0,-1-1-1 0 0,1 1 0 0 0,0-1 1 0 0,0 1-1 0 0,0-1 0 0 0,-1 1 1 0 0,1-1-1 0 0,0 1 0 0 0,0 0 1 0 0,0-1-1 0 0,0 0 0 0 0,3-9 40 0 0,-2 10-40 0 0,-1-1 1 0 0,0 0-1 0 0,1 1 1 0 0,-1-1-1 0 0,0 0 1 0 0,0 1-1 0 0,0-1 1 0 0,1 0-1 0 0,-1 0 1 0 0,0 1-1 0 0,0-1 0 0 0,0 0 1 0 0,0 0-1 0 0,0 1 1 0 0,-1-1-1 0 0,1 0 1 0 0,0 0-1 0 0,0 1 1 0 0,0-1-1 0 0,-1 0 1 0 0,1 0-1 0 0,0 1 1 0 0,-1-1-1 0 0,1 0 0 0 0,0 1 1 0 0,-1-1-1 0 0,1 1 1 0 0,-1-1-1 0 0,0 0 0 0 0,1 0 0 0 0,-1-1 0 0 0,1 1 0 0 0,-1 0 0 0 0,1-1 0 0 0,0 1 0 0 0,-1-1 0 0 0,1 1 0 0 0,0 0 0 0 0,0-1 0 0 0,0 1 0 0 0,0-1 0 0 0,0 1 0 0 0,0-1 0 0 0,1 1 0 0 0,-1-1 0 0 0,0 1 0 0 0,1-1 0 0 0,-1 1 0 0 0,1 0 0 0 0,-1-1 0 0 0,1 1 0 0 0,0 0 0 0 0,0 0 0 0 0,-1-1 0 0 0,1 1 0 0 0,7-18 0 0 0,-8 17 0 0 0,1-1 0 0 0,0 1 0 0 0,-1 0 0 0 0,1 0 0 0 0,0 0 0 0 0,0 0 0 0 0,0 0 0 0 0,1 0 0 0 0,-1 0 0 0 0,0 0 0 0 0,1 0 0 0 0,-1 1 0 0 0,1-1 0 0 0,0 1 0 0 0,-1-1 0 0 0,1 1 0 0 0,2-2 0 0 0,12-12 0 0 0,-8 7-31 0 0,0 1-1 0 0,0-1 1 0 0,1 2-1 0 0,0-1 1 0 0,0 1-1 0 0,1 1 1 0 0,9-5 31 0 0,30-19-236 0 0,-14 8 85 0 0,-28 17 100 0 0,1-1-1 0 0,-1 1 1 0 0,0-1-1 0 0,0-1 0 0 0,-1 1 1 0 0,1-1-1 0 0,0-2 52 0 0,-1 3-36 0 0,-1 0-1 0 0,1 0 0 0 0,0 0 0 0 0,0 1 1 0 0,0 0-1 0 0,4-1 37 0 0,21-16-100 0 0,2-7-60 0 0,38-22 160 0 0,-68 47 1 0 0,1 0-1 0 0,-1 1 0 0 0,0-1 0 0 0,0 0 0 0 0,2-3 0 0 0,-2 2-2 0 0,0 1 0 0 0,1 0-1 0 0,-1-1 1 0 0,1 2 0 0 0,0-2 2 0 0,4-2-11 0 0,0 0 0 0 0,0 0 1 0 0,0-1-1 0 0,-1 0 0 0 0,3-5 11 0 0,5-1 33 0 0,-13 12-31 0 0,-1 0-1 0 0,1 0 1 0 0,-1 0-1 0 0,0 0 1 0 0,1 0-1 0 0,-1-1 1 0 0,0 1-1 0 0,0 0 1 0 0,0-1-1 0 0,0 1 1 0 0,0-1-1 0 0,0 1 0 0 0,0-1 1 0 0,-1 1-1 0 0,1-1 1 0 0,0 0-1 0 0,-1 1 1 0 0,1-1-1 0 0,-1 0 1 0 0,0 1-1 0 0,1-1-1 0 0,-1 1 0 0 0,0 0 0 0 0,0 0 0 0 0,0 1 0 0 0,1-1 0 0 0,-1 0 0 0 0,0 1 0 0 0,1-1 0 0 0,-1 0 0 0 0,0 1 0 0 0,1-1 0 0 0,-1 0 0 0 0,1 1 0 0 0,-1-1 0 0 0,1 1 0 0 0,-1-1 0 0 0,1 1 0 0 0,0-1 0 0 0,3-5 0 0 0,-4 6 1 0 0,0 0-1 0 0,0-1 1 0 0,0 1-1 0 0,-1 0 0 0 0,1 0 1 0 0,0-1-1 0 0,0 1 1 0 0,0 0-1 0 0,-1 0 0 0 0,1-1 1 0 0,0 1-1 0 0,0 0 1 0 0,-1 0-1 0 0,1 0 1 0 0,0-1-1 0 0,0 1 0 0 0,-1 0 1 0 0,1 0-1 0 0,0 0 1 0 0,-1 0-1 0 0,1 0 0 0 0,0 0 1 0 0,-1 0-1 0 0,1 0 1 0 0,0 0-1 0 0,-1 0 0 0 0,-12-8 55 0 0,11 7-55 0 0,1 1-1 0 0,0-1 1 0 0,-1 0-1 0 0,1 0 1 0 0,-1 0-1 0 0,1 1 1 0 0,-1-1-1 0 0,0 1 1 0 0,1-1-1 0 0,-1 1 1 0 0,-2 0 7 0 0,1 0 0 0 0,-1 0 0 0 0,0 0 0 0 0,0 0 0 0 0,1 1 1 0 0,-1 0-1 0 0,0-1 0 0 0,0 2-7 0 0,-2-1 5 0 0,-19 8-69 0 0,-2 4-34 0 0,26-12 99 0 0,1-1-1 0 0,-1 1 0 0 0,0-1 1 0 0,0 1-1 0 0,0-1 0 0 0,0 1 0 0 0,0-1 1 0 0,1 1-1 0 0,-1 0 0 0 0,0 0 1 0 0,1-1-1 0 0,-1 1 0 0 0,0 0 1 0 0,1 0-1 0 0,-1 0 0 0 0,1 0 1 0 0,-1-1-1 0 0,1 1 0 0 0,0 0 1 0 0,-1 0-1 0 0,1 0 0 0 0,0 1 0 0 0,0 0 3 0 0,0-1-1 0 0,0 0 0 0 0,1 0 1 0 0,-1 1-1 0 0,0-1 0 0 0,0 0 0 0 0,0 1 1 0 0,0-1-1 0 0,-1 0 0 0 0,1 1 1 0 0,0-1-1 0 0,-1 0 0 0 0,1 1 1 0 0,0-1-1 0 0,-1 0 0 0 0,1 0 0 0 0,-1 0 1 0 0,0 1-1 0 0,0-1 0 0 0,1 0 1 0 0,-1 0-1 0 0,0 0 0 0 0,-1 0-2 0 0,2 0 1 0 0,0-1-1 0 0,0 0 1 0 0,-1 1-1 0 0,1-1 0 0 0,0 1 1 0 0,0-1-1 0 0,-1 1 1 0 0,1-1-1 0 0,0 1 0 0 0,0-1 1 0 0,0 1-1 0 0,0-1 0 0 0,-1 1 1 0 0,1-1-1 0 0,0 1 1 0 0,0-1-1 0 0,0 1 0 0 0,0-1 1 0 0,0 1-1 0 0,0-1 1 0 0,1 1-1 0 0,-1-1 0 0 0,0 1 1 0 0,0-1-1 0 0,0 1 1 0 0,0-1-1 0 0,0 1 0 0 0,1-1 1 0 0,-1 1-1 0 0,0-1 1 0 0,1 1-1 0 0,-1-1 2 0 0,0 1 0 0 0,1-1 0 0 0,-1 0 0 0 0,0 1 1 0 0,0 0-1 0 0,0-1 0 0 0,1 1 0 0 0,-1-1 0 0 0,0 1 0 0 0,0-1 1 0 0,0 1-1 0 0,0-1 0 0 0,0 1 0 0 0,0-1 0 0 0,0 1 0 0 0,0-1 1 0 0,0 1-1 0 0,0 0 0 0 0,0-1 0 0 0,0 1 0 0 0,-1-1 0 0 0,1 1 1 0 0,0-1-1 0 0,0 1-2 0 0,-6 8 11 0 0,5-7-11 0 0,0-1 0 0 0,0 1 0 0 0,0-1 0 0 0,0 1 0 0 0,0 0-1 0 0,0-1 1 0 0,1 1 0 0 0,-1 0 0 0 0,1 0 0 0 0,-1 0 0 0 0,1-1 0 0 0,-6 14-49 0 0,5-14 48 0 0,0 0 0 0 0,0 0 0 0 0,1 1 0 0 0,-1-1 0 0 0,1 0 0 0 0,-1 0 0 0 0,1 1 0 0 0,-1-1 0 0 0,1 1-1 0 0,0-1 1 0 0,-1 0 0 0 0,1 1 0 0 0,0-1 0 0 0,0 0 0 0 0,0 1 0 0 0,0-1 0 0 0,0 1 0 0 0,1-1 0 0 0,-1 0 0 0 0,0 1 0 0 0,1-1 0 0 0,-1 0 0 0 0,1 1 0 0 0,-1-1 0 0 0,1 0 0 0 0,-1 0 0 0 0,1 1 0 0 0,0-1 0 0 0,0 0 0 0 0,0 0 1 0 0,2 3 5 0 0,0-2 0 0 0,0 1-1 0 0,1 0 1 0 0,-1 0 0 0 0,0-1-1 0 0,1 0 1 0 0,0 0-1 0 0,0 0 1 0 0,0 0 0 0 0,-1 0-1 0 0,2-1 1 0 0,-1 0 0 0 0,0 0-1 0 0,3 1-4 0 0,-6-2-1 0 0,3 0 22 0 0,-1 1 0 0 0,1-1 0 0 0,0 0-1 0 0,0 0 1 0 0,0 0 0 0 0,0-1 0 0 0,0 1 0 0 0,0-1-1 0 0,0 0 1 0 0,1 0-21 0 0,38-15 168 0 0,-40 15-168 0 0,7-4 66 0 0,0 0-1 0 0,-1-1 0 0 0,0 0 1 0 0,0-1-1 0 0,1 0-65 0 0,4-4 61 0 0,20-18-48 0 0,-27 22-13 0 0,1 0 0 0 0,-1 1 0 0 0,2 0 0 0 0,-1 0-1 0 0,9-5 1 0 0,3 0 0 0 0,-11 6 0 0 0,0 3 0 0 0,-2 4 0 0 0,-5 0-4 0 0,0 0 0 0 0,0 1-1 0 0,0-1 1 0 0,0 0 0 0 0,-1 1-1 0 0,1-1 1 0 0,-1 1 0 0 0,1 0-1 0 0,-1-1 1 0 0,0 1 0 0 0,1 2 4 0 0,7 35-129 0 0,-2-7 129 0 0,-2-1 0 0 0,-5-30 3 0 0,8 9 58 0 0,-7-10 5 0 0,-1-1 11 0 0,0 0 24 0 0,0 0-10 0 0,2 0-51 0 0,0-2 1 0 0,0 1-1 0 0,0 0 0 0 0,0 0 0 0 0,0 0 1 0 0,0-1-1 0 0,-1 1 0 0 0,1-1 0 0 0,0 0 1 0 0,-1 1-1 0 0,1-1 0 0 0,-1 0 0 0 0,0 0 0 0 0,0 0 1 0 0,0 0-1 0 0,1-1-40 0 0,1-3-13 0 0,0 0-1 0 0,0 0 1 0 0,1 1 0 0 0,0 0 0 0 0,0-1-1 0 0,0 1 1 0 0,4-2 13 0 0,34-32 154 0 0,-42 39-154 0 0,3-2-16 0 0,0 0 0 0 0,-1 0 0 0 0,1 0-1 0 0,0 0 1 0 0,0 1 0 0 0,0-1 0 0 0,0 1-1 0 0,0 0 1 0 0,1 0 0 0 0,-1 0 0 0 0,0 0-1 0 0,0 1 1 0 0,1-1 0 0 0,-1 1 0 0 0,0 0-1 0 0,1 0 1 0 0,-1 0 0 0 0,1 0 0 0 0,-1 0 0 0 0,0 1-1 0 0,0 0 1 0 0,3 0 16 0 0,-1 1-25 0 0,-1 0 1 0 0,1 0-1 0 0,-1 0 0 0 0,0 1 0 0 0,0-1 1 0 0,0 1-1 0 0,0 0 0 0 0,0 0 1 0 0,0 1-1 0 0,-1-1 0 0 0,1 1 0 0 0,-1 0 1 0 0,0 0-1 0 0,0 0 0 0 0,1 3 25 0 0,1 2 0 0 0,1 0 0 0 0,0 0 0 0 0,1 0 0 0 0,0-1 0 0 0,2 2 0 0 0,-5-7 4 0 0,0 0-1 0 0,0 0 0 0 0,0-1 0 0 0,1 0 0 0 0,-1 0 0 0 0,1 0 0 0 0,0 0 1 0 0,-1-1-1 0 0,1 1 0 0 0,0-1 0 0 0,0 0 0 0 0,1-1-3 0 0,22 2-6149 0 0,-15-2-411 0 0</inkml:trace>
  <inkml:trace contextRef="#ctx0" brushRef="#br0" timeOffset="92698.606">4247 5941 11976 0 0,'-2'4'211'0'0,"1"1"0"0"0,-1-1 1 0 0,0 0-1 0 0,0 0 0 0 0,-1 0 0 0 0,1 0-211 0 0,-1 0 36 0 0,0 1 0 0 0,1-1 1 0 0,0 1-1 0 0,0-1 0 0 0,-1 5-36 0 0,-13 39 773 0 0,10-31-12 0 0,1-1 0 0 0,0 1-1 0 0,0 4-760 0 0,5-20 59 0 0,0 0-1 0 0,0 0 1 0 0,0 0-1 0 0,-1 0 0 0 0,1 0 1 0 0,0 0-1 0 0,0 0 1 0 0,0 0-1 0 0,1 0 0 0 0,-1 0 1 0 0,0 0-1 0 0,0 0 0 0 0,0 0 1 0 0,1 0-1 0 0,-1 0 1 0 0,1 0-1 0 0,-1-1 0 0 0,1 1 1 0 0,-1 0-1 0 0,1 0 0 0 0,-1 0 1 0 0,1 0-1 0 0,0-1 1 0 0,-1 1-1 0 0,1 0 0 0 0,0 0 1 0 0,0-1-1 0 0,-1 1 0 0 0,1-1 1 0 0,0 1-1 0 0,0-1 1 0 0,0 1-1 0 0,0-1 0 0 0,0 1 1 0 0,0-1-1 0 0,0 0 1 0 0,0 0-1 0 0,0 1 0 0 0,0-1 1 0 0,0 0-1 0 0,0 0 0 0 0,0 0 1 0 0,0 0-1 0 0,0 0 1 0 0,0 0-1 0 0,0 0 0 0 0,0-1-58 0 0,3 1 68 0 0,0 0-1 0 0,0-1 1 0 0,0 0-1 0 0,0 0 1 0 0,0 0-1 0 0,0 0 1 0 0,0-1-1 0 0,0 0 1 0 0,-1 1 0 0 0,1-1-1 0 0,0-1-67 0 0,2-1 43 0 0,1-1 0 0 0,-1 0 1 0 0,0 0-1 0 0,0-1 0 0 0,-1 1 0 0 0,0-1 0 0 0,0-1 1 0 0,0 1-1 0 0,-1-1 0 0 0,3-3-43 0 0,1-5 72 0 0,-7 13-67 0 0,0 1 0 0 0,0 0-1 0 0,-1-1 1 0 0,1 1 0 0 0,0-1 0 0 0,0 1 0 0 0,-1-1-1 0 0,1 0 1 0 0,-1 1 0 0 0,0-1 0 0 0,1 1-1 0 0,-1-1 1 0 0,0 0 0 0 0,0 1 0 0 0,0-1 0 0 0,0 0-1 0 0,0 0-4 0 0,0-15 0 0 0,0 15 0 0 0,0 0 0 0 0,0 0 0 0 0,0 0 0 0 0,0 0 0 0 0,0 0 0 0 0,0 0 0 0 0,0 0 0 0 0,-1 0 0 0 0,1 0 0 0 0,-1 0 0 0 0,0-1 0 0 0,-3-8 0 0 0,3 8 0 0 0,0 1 0 0 0,0-1 0 0 0,0 1 0 0 0,0-1 0 0 0,-1 1 0 0 0,1 0 0 0 0,-1 0 0 0 0,0-1 0 0 0,1 1 0 0 0,-1 0 0 0 0,0 0 0 0 0,0 1 0 0 0,0-1 0 0 0,-1 0 0 0 0,1 1 0 0 0,0-1 0 0 0,-1 1 0 0 0,0-1 0 0 0,2 1-4 0 0,0 1-1 0 0,-1-1 1 0 0,1 1-1 0 0,0-1 1 0 0,0 1-1 0 0,-1 0 1 0 0,1-1-1 0 0,0 1 0 0 0,-1 0 1 0 0,1 0-1 0 0,-1 0 1 0 0,1 0-1 0 0,0 0 1 0 0,-1 0-1 0 0,1 0 1 0 0,0 0-1 0 0,-1 1 1 0 0,1-1-1 0 0,0 0 0 0 0,0 1 1 0 0,-1-1-1 0 0,1 1 5 0 0,-1 0-49 0 0,2-1 46 0 0,-1 0 1 0 0,1 0 0 0 0,0 0-1 0 0,0 0 1 0 0,-1 0 0 0 0,1 0-1 0 0,0 0 1 0 0,0 0 0 0 0,-1 0-1 0 0,1 1 1 0 0,0-1 0 0 0,0 0-1 0 0,0 0 1 0 0,-1 0 0 0 0,1 0-1 0 0,0 1 1 0 0,0-1 0 0 0,0 0-1 0 0,0 0 1 0 0,-1 0 0 0 0,1 1-1 0 0,0-1 1 0 0,0 0 0 0 0,0 0-1 0 0,0 1 1 0 0,0-1 0 0 0,0 0-1 0 0,0 0 1 0 0,0 1 0 0 0,-1-1-1 0 0,1 0 1 0 0,0 0 0 0 0,0 1-1 0 0,0-1 1 0 0,0 0 0 0 0,0 0-1 0 0,1 1 1 0 0,-1-1 0 0 0,0 0-1 0 0,0 0 1 0 0,0 1 2 0 0,1 1-13 0 0,1-1 0 0 0,-1 1 0 0 0,1 0 0 0 0,0-1 0 0 0,-1 1 0 0 0,1-1 0 0 0,0 1 0 0 0,0-1-1 0 0,0 0 1 0 0,0 0 13 0 0,5 2 0 0 0,-1-1-1 0 0,1-1 1 0 0,-1 1-1 0 0,1-1 1 0 0,0 0-1 0 0,-1-1 1 0 0,1 1-1 0 0,0-1 1 0 0,2-1 0 0 0,17-1 45 0 0,21-5-45 0 0,-33 4 34 0 0,51-10 94 0 0,-13-2-75 0 0,-50 15-53 0 0,-1 0 0 0 0,0-1 0 0 0,1 1 0 0 0,-1-1 0 0 0,0 1 0 0 0,0-1 0 0 0,1 0 0 0 0,-1 0 0 0 0,0 1 0 0 0,1-2 0 0 0,-1 1 0 0 0,0 0 0 0 0,1 0 0 0 0,-1 0 0 0 0,0 1 0 0 0,0-1 0 0 0,1 0 0 0 0,-1 1 0 0 0,0-1 0 0 0,1 1 0 0 0,-1 0 0 0 0,4-1 0 0 0,-4 6 0 0 0,-3 2 2 0 0,0 0 0 0 0,-1-1-1 0 0,0 0 1 0 0,-2 6-2 0 0,2-6 37 0 0,0 0 0 0 0,0 0 0 0 0,1 0 0 0 0,0 0 0 0 0,-1 6-37 0 0,-4 8 69 0 0,6-18-74 0 0,0 0 1 0 0,1 0-1 0 0,-1 0 1 0 0,0 0-1 0 0,1 1 1 0 0,-1-1 0 0 0,1 0-1 0 0,0 1 1 0 0,0-1-1 0 0,0 0 1 0 0,0 1-1 0 0,0-1 1 0 0,0 1 4 0 0,3 18 0 0 0,-3-19 55 0 0,6 0 29 0 0,-1 0-47 0 0,-4-2-31 0 0,0 1-1 0 0,1 0 0 0 0,-1-1 0 0 0,1 0 0 0 0,-1 1 0 0 0,1-1 1 0 0,-1 0-1 0 0,1 0 0 0 0,-1 1 0 0 0,1-1 0 0 0,-1 0 0 0 0,1-1 1 0 0,-1 1-1 0 0,1 0 0 0 0,0 0 0 0 0,-1-1 0 0 0,0 1 0 0 0,1-1-5 0 0,11-3 111 0 0,-12 4-103 0 0,0 0 0 0 0,0-1-1 0 0,0 1 1 0 0,0 0 0 0 0,0 0 0 0 0,0-1-1 0 0,0 1 1 0 0,0-1 0 0 0,0 1-1 0 0,0-1 1 0 0,0 1 0 0 0,0-1 0 0 0,-1 0-1 0 0,1 1 1 0 0,0-1-8 0 0,35-40 621 0 0,-35 39-641 0 0,1 0 0 0 0,0 0 0 0 0,0 0-1 0 0,0 0 1 0 0,0 1 0 0 0,0-1 0 0 0,1 1-1 0 0,-1-1 1 0 0,0 1 0 0 0,1 0 0 0 0,0-1 20 0 0,-1 3-4 0 0,0-1-1 0 0,-1 1 1 0 0,1-1 0 0 0,-1 1 0 0 0,0 0 0 0 0,1-1 0 0 0,-1 1 0 0 0,1 0-1 0 0,-1 0 1 0 0,0 0 0 0 0,0 0 0 0 0,0 1 0 0 0,1-1 0 0 0,-1 0 0 0 0,0 0 0 0 0,0 1-1 0 0,-1-1 1 0 0,2 2 4 0 0,-1-2 1 0 0,0 0 39 0 0,1 0 0 0 0,-1 0 0 0 0,1 0 0 0 0,0 0 0 0 0,-1 0-1 0 0,1 0 1 0 0,0 0 0 0 0,0-1 0 0 0,0 1 0 0 0,0-1-40 0 0,5 3 127 0 0,-1-1-108 0 0,1 0 1 0 0,-1 0 0 0 0,0-1 0 0 0,1 0 0 0 0,-1 0-1 0 0,1-1 1 0 0,-1 1 0 0 0,0-2 0 0 0,1 1 0 0 0,-1-1-1 0 0,1 1 1 0 0,3-2-20 0 0,18-1 117 0 0,-20 1-117 0 0,0 1 0 0 0,0-1-1 0 0,-1 0 1 0 0,2 0 0 0 0,19-5-193 0 0,3-2-796 0 0,-11 0-4446 0 0,-5 1-1322 0 0</inkml:trace>
  <inkml:trace contextRef="#ctx0" brushRef="#br0" timeOffset="93006.17">5123 5757 14944 0 0,'0'0'340'0'0,"0"0"50"0"0,0 0 24 0 0,0 0-54 0 0,-6 0-145 0 0,3-1-94 0 0,0 1-1 0 0,0 0 1 0 0,1 0-1 0 0,-1 0 0 0 0,0 1 1 0 0,0-1-1 0 0,1 0 1 0 0,-1 1-1 0 0,0 0 0 0 0,1 0 1 0 0,-1 0-1 0 0,0 0 1 0 0,1 0-1 0 0,-1 0 0 0 0,1 1 1 0 0,0-1-1 0 0,-1 1 1 0 0,1-1-1 0 0,0 1 0 0 0,0 0 1 0 0,0 0-1 0 0,0 0 0 0 0,1 0 1 0 0,-1 0-1 0 0,0 1 1 0 0,1-1-1 0 0,-1 2-120 0 0,-1 0 32 0 0,0 1 0 0 0,1 0-1 0 0,-1-1 1 0 0,1 1 0 0 0,1 0 0 0 0,-1 0 0 0 0,0 1 0 0 0,1-1-1 0 0,0 0 1 0 0,1 0 0 0 0,-1 1 0 0 0,1-1 0 0 0,0 0-1 0 0,0 2-31 0 0,1-2 18 0 0,0-1 0 0 0,0 1-1 0 0,0 0 1 0 0,1 0 0 0 0,-1-1-1 0 0,1 1 1 0 0,1-1 0 0 0,-1 1-1 0 0,0-1 1 0 0,1 0 0 0 0,0 0-1 0 0,0 0 1 0 0,1 0-18 0 0,2 2 45 0 0,1 1 0 0 0,0-2 1 0 0,0 1-1 0 0,1-1 0 0 0,-1 0 1 0 0,5 2-46 0 0,38 18 34 0 0,-27-14 100 0 0,17 11-134 0 0,-24-13 48 0 0,-11-6-27 0 0,0-1 0 0 0,-1 1 0 0 0,0-1 0 0 0,0 1 0 0 0,1 0 0 0 0,-2 1 0 0 0,1-1 0 0 0,1 2-21 0 0,-4-3 72 0 0,-2-2-42 0 0,-1 1 0 0 0,1-1 0 0 0,-1 1 0 0 0,1-1 1 0 0,0 1-1 0 0,0 0 0 0 0,-1 0 0 0 0,1 0 1 0 0,0 0-1 0 0,0 0 0 0 0,0 0 0 0 0,0 0 0 0 0,-1 1-30 0 0,-9 7 186 0 0,-23 5-8 0 0,25-11-181 0 0,1 0-1 0 0,0 0 1 0 0,-7 5 3 0 0,-1 0-896 0 0,0 0-1 0 0,-1-1 1 0 0,0-1-1 0 0,0 0 1 0 0,-10 1 896 0 0,-9 1-1629 0 0</inkml:trace>
  <inkml:trace contextRef="#ctx0" brushRef="#br0" timeOffset="93763.399">699 5724 8752 0 0,'6'-47'952'0'0,"0"34"344"0"0,-6 12-1083 0 0,1 0 0 0 0,0 0 0 0 0,-1 0 0 0 0,1 0-1 0 0,-1 0 1 0 0,0 0 0 0 0,1 0 0 0 0,-1 0 0 0 0,0-1 0 0 0,1 1-1 0 0,-1 0 1 0 0,0-1-213 0 0,1-2 2376 0 0,-4 9-884 0 0,-3 6-980 0 0,0 0 1 0 0,-1 0-1 0 0,-1-1 0 0 0,-2 3-512 0 0,2-2 127 0 0,1 0 0 0 0,0 0 0 0 0,0 1 0 0 0,1 0 0 0 0,-3 10-127 0 0,-7 12 100 0 0,-15 31 128 0 0,2 2 0 0 0,-17 58-228 0 0,37-93 2 0 0,0 0 1 0 0,3 0-1 0 0,0 0 1 0 0,3 1-1 0 0,0-1 1 0 0,2 1-1 0 0,2 16-2 0 0,1-33 0 0 0,0 0-1 0 0,1 0 1 0 0,0 0-1 0 0,1-1 1 0 0,3 6 0 0 0,-3-12 6 0 0,-1 0 0 0 0,2-1 0 0 0,-1 1 1 0 0,1-1-1 0 0,0 0 0 0 0,1 0 0 0 0,0 0 0 0 0,0-1 1 0 0,5 4-7 0 0,5 3-15 0 0,0-1 0 0 0,1-1 1 0 0,0-1-1 0 0,17 8 15 0 0,-6-4-5577 0 0,18 5 5577 0 0,6 1-6473 0 0</inkml:trace>
  <inkml:trace contextRef="#ctx0" brushRef="#br0" timeOffset="94301.174">5582 5480 14048 0 0,'0'0'322'0'0,"0"1"45"0"0,11 23 60 0 0,1-1 1 0 0,5 7-428 0 0,-6-8 52 0 0,0 0 1 0 0,-2 0 0 0 0,-1 1 0 0 0,0 0 0 0 0,1 14-53 0 0,-3-9 325 0 0,0 0 1 0 0,-2 0-1 0 0,0 26-325 0 0,-4-37 153 0 0,0 0 0 0 0,-1 0 0 0 0,-1-1 0 0 0,-1 1 0 0 0,0-1 0 0 0,-1 1 0 0 0,-2 3-153 0 0,-4 9 108 0 0,-1-1 0 0 0,-2-1-1 0 0,0 0 1 0 0,-2 0-1 0 0,-1-1 1 0 0,-13 16-108 0 0,-7 1-284 0 0,-6-1-134 0 0</inkml:trace>
  <inkml:trace contextRef="#ctx0" brushRef="#br0" timeOffset="96386.111">7195 5907 4144 0 0,'0'0'319'0'0,"5"-11"-67"0"0,-5 6 108 0 0,0 3 48 0 0,-1 0 0 0 0,1 0 0 0 0,0 0 0 0 0,1 0 0 0 0,-1 0 0 0 0,0 0 0 0 0,0 0 0 0 0,1 0 0 0 0,0 0 0 0 0,-1 0 1 0 0,1 1-1 0 0,0-1 0 0 0,0 0 0 0 0,-1 0 0 0 0,2 0-408 0 0,-2 2 85 0 0,0-1 1 0 0,1 0-1 0 0,-1 1 1 0 0,0-1-1 0 0,0 0 1 0 0,0 0 0 0 0,1 1-1 0 0,-1-1 1 0 0,0 0-1 0 0,0 0 1 0 0,0 1-1 0 0,0-1 1 0 0,0 0-1 0 0,0 0 1 0 0,-1 1 0 0 0,1-1-1 0 0,0 0 1 0 0,0 0-1 0 0,0 1 1 0 0,-1-1-1 0 0,1 0 1 0 0,0 0-1 0 0,-1 1 1 0 0,1-1 0 0 0,-1 1-1 0 0,1-1 1 0 0,-1 0-1 0 0,1 1 1 0 0,-1-1-1 0 0,1 1 1 0 0,-1-1 0 0 0,1 1-1 0 0,-1-1 1 0 0,0 1-1 0 0,0-1-85 0 0,-2-2 71 0 0,2 2 188 0 0,1 1-220 0 0,-1-1 1 0 0,1 0 0 0 0,0 0 0 0 0,0 0 0 0 0,-1 1 0 0 0,1-1 0 0 0,0 0 0 0 0,-1 1 0 0 0,1-1 0 0 0,-1 0-1 0 0,1 1 1 0 0,-1-1 0 0 0,1 0 0 0 0,-1 1 0 0 0,0-1 0 0 0,1 1 0 0 0,-1-1 0 0 0,0 1 0 0 0,1-1 0 0 0,-1 1 0 0 0,0 0-1 0 0,0-1 1 0 0,0 1-40 0 0,-17-5 488 0 0,1 3-199 0 0,14 2-244 0 0,0 0-1 0 0,-1-1 1 0 0,1 1 0 0 0,0 0 0 0 0,0 0 0 0 0,0 1 0 0 0,-1-1 0 0 0,0 1-45 0 0,-4 2 50 0 0,0 0 0 0 0,0 1 0 0 0,1-1 1 0 0,0 1-1 0 0,0 1 0 0 0,0 0 0 0 0,0 0 0 0 0,0 0 0 0 0,1 0 1 0 0,0 1-1 0 0,-1 2-50 0 0,3-3 26 0 0,0 1-1 0 0,1-1 1 0 0,-1 1 0 0 0,1 0 0 0 0,-2 4-26 0 0,-8 15 97 0 0,9-19 7 0 0,1 1 0 0 0,0 0 0 0 0,0-1 0 0 0,0 1 0 0 0,1 0 0 0 0,0 1-104 0 0,-5 25-61 0 0,5-22 150 0 0,1 0-1 0 0,0 0 0 0 0,0 8-88 0 0,1-18 68 0 0,0 18 60 0 0,0-13-72 0 0,0 0 0 0 0,-1 0 0 0 0,1 0 0 0 0,-1 0 0 0 0,-1 0 0 0 0,1 0 0 0 0,-1-1 0 0 0,-1 3-56 0 0,3-7 64 0 0,0 17 145 0 0,0-14-172 0 0,3 26-27 0 0,0-15 24 0 0,0-1-1 0 0,1 0 1 0 0,1 0-1 0 0,4 7-33 0 0,-6-14-6 0 0,4 9 6 0 0,1-1 0 0 0,4 5 0 0 0,0 0 0 0 0,-7-10 21 0 0,1 1-1 0 0,0-1 1 0 0,0-1-1 0 0,1 1 1 0 0,1-1-1 0 0,-1 0 1 0 0,1-1-1 0 0,1 0 0 0 0,0 0 1 0 0,0-1-1 0 0,0 0 1 0 0,4 1-21 0 0,-6-4 41 0 0,0 0 1 0 0,0-1 0 0 0,0 0-1 0 0,1-1 1 0 0,-1 1-1 0 0,1-1 1 0 0,-1-1 0 0 0,1 1-1 0 0,0-1-41 0 0,18 1 151 0 0,1-1 0 0 0,0-1-151 0 0,-12 0 41 0 0,-6-1 0 0 0,0 0 0 0 0,0 0 0 0 0,0-1-1 0 0,0 0 1 0 0,0-1 0 0 0,0 1 0 0 0,-1-2 0 0 0,1 1-1 0 0,-1-1 1 0 0,0-1-41 0 0,-1 2 39 0 0,0-1-1 0 0,0-1 0 0 0,-1 0 0 0 0,1 1 1 0 0,-1-2-1 0 0,-1 1 0 0 0,1-1 1 0 0,-1 0-1 0 0,0 0 0 0 0,0 0 0 0 0,2-5-38 0 0,-3 5 52 0 0,0-1 0 0 0,-1 1-1 0 0,0-1 1 0 0,0 0-1 0 0,-1 1 1 0 0,0-1-1 0 0,0 0 1 0 0,0-1 0 0 0,-1 1-1 0 0,0 0 1 0 0,0 0-1 0 0,-1-1 1 0 0,0-5-52 0 0,-4-20 171 0 0,-2 1-1 0 0,-6-22-170 0 0,7 37 52 0 0,0 0 0 0 0,-2 0 0 0 0,0 1 0 0 0,0 0 0 0 0,-9-12-52 0 0,0 0 4 0 0,9 16 37 0 0,0 0-1 0 0,0 1 1 0 0,-2-1-41 0 0,-15-11 12 0 0,19 19-16 0 0,0 0 0 0 0,1-1 0 0 0,-1 0 0 0 0,-2-3 4 0 0,0 1-122 0 0,4 5-5832 0 0,3 2 4213 0 0</inkml:trace>
  <inkml:trace contextRef="#ctx0" brushRef="#br0" timeOffset="97269.365">7329 6326 2760 0 0,'0'0'125'0'0,"-2"-11"2333"0"0,3 9 7119 0 0,4 6-9418 0 0,0 1 0 0 0,0 0 0 0 0,-1 0 0 0 0,0 0 0 0 0,0 0 1 0 0,0 1-1 0 0,0-1 0 0 0,-1 1 0 0 0,2 4-159 0 0,12 19 360 0 0,0-1 230 0 0,-12-19 39 0 0,0 0 0 0 0,0 0 0 0 0,3 2-629 0 0,1 0-165 0 0,-4-4-58 0 0,0-1 1 0 0,1 0-1 0 0,-1-1 1 0 0,1 1-1 0 0,3 1 223 0 0,-6-5 22 0 0,20 19 111 0 0,-13-13 50 0 0,5 1-383 0 0,-13-8-923 0 0,-2-1-331 0 0</inkml:trace>
  <inkml:trace contextRef="#ctx0" brushRef="#br0" timeOffset="97585.238">7782 6342 8288 0 0,'1'-1'66'0'0,"1"0"1"0"0,-1 1 0 0 0,1-1-1 0 0,-1 1 1 0 0,1-1-1 0 0,-1 1 1 0 0,1-1 0 0 0,-1 1-1 0 0,1 0 1 0 0,0 0-1 0 0,-1 0 1 0 0,1 0 0 0 0,0 0-1 0 0,-1 0 1 0 0,1 0-1 0 0,1 1-66 0 0,-1-1 268 0 0,0 0 0 0 0,0 1 0 0 0,1-1 0 0 0,-1 0 0 0 0,0 0 0 0 0,0 0 0 0 0,0-1 0 0 0,0 1 0 0 0,0-1 0 0 0,2 0-268 0 0,2 0 410 0 0,1 0 1 0 0,-1 0-1 0 0,1 0 0 0 0,-1 1 0 0 0,1 0 1 0 0,-1 0-1 0 0,1 1 0 0 0,-1 0 1 0 0,1 0-411 0 0,2 0 221 0 0,0 0 0 0 0,0-1 0 0 0,1 0 0 0 0,0 0-221 0 0,1-1 80 0 0,0 1 0 0 0,-1 1-1 0 0,5 0-79 0 0,15 1 76 0 0,-18-2-28 0 0,0 1-1 0 0,0 0 1 0 0,6 2-48 0 0,2 3-4786 0 0,-18-6-496 0 0</inkml:trace>
  <inkml:trace contextRef="#ctx0" brushRef="#br0" timeOffset="97816.091">7822 6456 11312 0 0,'0'0'30'0'0,"0"0"1"0"0,0 0-1 0 0,0 0 0 0 0,0 0 1 0 0,0 0-1 0 0,0 0 1 0 0,0 0-1 0 0,0 0 1 0 0,0 0-1 0 0,0 0 0 0 0,0 0 1 0 0,0 0-1 0 0,1 0 1 0 0,-1 0-1 0 0,0 0 1 0 0,0 0-1 0 0,0-1 0 0 0,0 1 1 0 0,0 0-1 0 0,0 0 1 0 0,0 0-1 0 0,0 0 1 0 0,0 0-1 0 0,0 0 1 0 0,0 0-1 0 0,0 0 0 0 0,0 0 1 0 0,0 0-1 0 0,0 0 1 0 0,0 0-1 0 0,0 0 1 0 0,0 0-1 0 0,0 0 0 0 0,0 0 1 0 0,0 0-1 0 0,0 0 1 0 0,0 0-1 0 0,-1 0 1 0 0,1-1-31 0 0,12 0 546 0 0,26-1-160 0 0,-23 1 127 0 0,146-1 2542 0 0,-100 2-2520 0 0,17 1 580 0 0,-60 1-1691 0 0,-2 1-58 0 0</inkml:trace>
  <inkml:trace contextRef="#ctx0" brushRef="#br0" timeOffset="99652.909">8642 5757 7056 0 0,'2'-1'50'0'0,"-1"0"1"0"0,1 0-1 0 0,0 0 0 0 0,-1-1 1 0 0,1 1-1 0 0,-1-1 1 0 0,0 1-1 0 0,1-1 0 0 0,-1 0 1 0 0,0 0-1 0 0,0 0-50 0 0,9-11 206 0 0,-9 13-135 0 0,-1-1 0 0 0,1 0 1 0 0,-1 0-1 0 0,0-1 0 0 0,0 1 1 0 0,1 0-1 0 0,-1 0 1 0 0,0 0-1 0 0,0 0 0 0 0,0 0 1 0 0,0 0-1 0 0,0 0 0 0 0,0 0 1 0 0,-1 0-1 0 0,1 0 0 0 0,0-1-71 0 0,-1-10 907 0 0,1 11-825 0 0,0 0 1 0 0,0 0-1 0 0,0 0 1 0 0,0 0 0 0 0,0 0-1 0 0,0 0 1 0 0,-1 0-1 0 0,1 0 1 0 0,0 0-1 0 0,0 0 1 0 0,-1 0 0 0 0,1 0-1 0 0,-1 1 1 0 0,1-1-1 0 0,-1 0 1 0 0,0 0-83 0 0,-2-7 685 0 0,2 8-619 0 0,1-1 0 0 0,-1 1 0 0 0,0 0-1 0 0,1-1 1 0 0,-1 1 0 0 0,1 0 0 0 0,-1-1-1 0 0,0 1 1 0 0,0 0 0 0 0,1 0 0 0 0,-1 0-1 0 0,0 0 1 0 0,1-1 0 0 0,-1 1 0 0 0,0 0-1 0 0,0 0-65 0 0,-1 0 164 0 0,-4-2-14 0 0,0 1-1 0 0,0-1 1 0 0,0 1 0 0 0,0 0-1 0 0,0 1 1 0 0,0 0-1 0 0,0 0 1 0 0,0 0-1 0 0,0 0 1 0 0,-1 1 0 0 0,1 0-1 0 0,0 1 1 0 0,0-1-1 0 0,1 1 1 0 0,-1 0 0 0 0,-4 2-150 0 0,-11 6 345 0 0,16-7-228 0 0,-1-1 0 0 0,1 1 0 0 0,-1 0 0 0 0,1 0 0 0 0,0 1 0 0 0,-1 1-117 0 0,-6 5 250 0 0,5-4-151 0 0,0 0 1 0 0,0 1-1 0 0,1-1 1 0 0,-1 1-1 0 0,1 1 1 0 0,-2 3-100 0 0,7-9 16 0 0,0 1-1 0 0,-1-1 1 0 0,1 1 0 0 0,0 0 0 0 0,0-1 0 0 0,0 1 0 0 0,1 0 0 0 0,-1-1 0 0 0,1 1 0 0 0,0 0 0 0 0,-1 0 0 0 0,1 0 0 0 0,0 0-1 0 0,1-1 1 0 0,-1 1 0 0 0,0 0 0 0 0,1 0 0 0 0,-1 0 0 0 0,1-1 0 0 0,0 1 0 0 0,0 0 0 0 0,0-1 0 0 0,1 1 0 0 0,-1-1-1 0 0,1 1-15 0 0,-1-1 29 0 0,1 1-1 0 0,-1-1 1 0 0,1 0-1 0 0,-1-1 1 0 0,1 1-1 0 0,0 0 1 0 0,0 0-1 0 0,0-1 0 0 0,0 1 1 0 0,0-1-1 0 0,0 0 1 0 0,0 1-1 0 0,0-1 1 0 0,1 0-1 0 0,-1 0 1 0 0,0 0-1 0 0,1-1 0 0 0,-1 1 1 0 0,1-1-1 0 0,-1 1 1 0 0,1-1-1 0 0,-1 0 1 0 0,1 0-1 0 0,-1 0 0 0 0,1 0 1 0 0,-1 0-1 0 0,1-1-28 0 0,5 0 58 0 0,0-1-1 0 0,0 0 0 0 0,0-1 0 0 0,0 1 0 0 0,0-2 0 0 0,0 1 0 0 0,4-4-57 0 0,-4 2 19 0 0,0 0 0 0 0,-1-1-1 0 0,0 0 1 0 0,0 0 0 0 0,0 0-1 0 0,2-4-18 0 0,36-45-53 0 0,-38 45 46 0 0,-3 5 7 0 0,0 0 0 0 0,1 1 0 0 0,-1 0 0 0 0,1 0 0 0 0,0 0 0 0 0,0 0 0 0 0,4-2 0 0 0,-8 6-7 0 0,0 0 0 0 0,0 0 0 0 0,0 0-1 0 0,0 0 1 0 0,0 0 0 0 0,0 0 0 0 0,0 1 0 0 0,-1-1-1 0 0,1 0 1 0 0,0 0 0 0 0,0 1 0 0 0,0-1-1 0 0,0 0 1 0 0,-1 1 0 0 0,1-1 0 0 0,0 1-1 0 0,0-1 1 0 0,-1 1 0 0 0,1 0 0 0 0,0-1 0 0 0,-1 1-1 0 0,1 0 1 0 0,-1-1 0 0 0,1 1 0 0 0,-1 0-1 0 0,1 0 1 0 0,-1-1 0 0 0,1 1 0 0 0,-1 0 7 0 0,14 26 26 0 0,-13-26-35 0 0,4 14 19 0 0,0 0-1 0 0,-1 0 0 0 0,0 1 0 0 0,-2-1 0 0 0,0 1 0 0 0,0 0 0 0 0,-2 16-9 0 0,1-14 11 0 0,0 12 134 0 0,-4 29-145 0 0,1-46 97 0 0,-1 0-1 0 0,0 0 0 0 0,-1-1 0 0 0,0 1 0 0 0,-3 2-96 0 0,1 2 243 0 0,5-16-221 0 0,1 1 0 0 0,-1-1 0 0 0,0 0 0 0 0,0 1 0 0 0,0-1 0 0 0,0 0 0 0 0,0 0 0 0 0,0 0 0 0 0,0 0 0 0 0,0 0 0 0 0,0 0 0 0 0,0 0 0 0 0,0 0-1 0 0,-1-1 1 0 0,1 1 0 0 0,0 0 0 0 0,-1-1 0 0 0,1 1 0 0 0,-1-1-22 0 0,-13 9 311 0 0,12-7-260 0 0,1-1 0 0 0,-1 0 0 0 0,0 0 0 0 0,0 0-1 0 0,0 0 1 0 0,0 0 0 0 0,0-1 0 0 0,0 1-1 0 0,0-1 1 0 0,0 0 0 0 0,0 0 0 0 0,0 0 0 0 0,0 0-1 0 0,0 0 1 0 0,0-1-51 0 0,-6 0 189 0 0,0 0 0 0 0,0-1 0 0 0,0-1 0 0 0,-4-1-189 0 0,10 3-11 0 0,-1-1 1 0 0,1 1 0 0 0,-1-1 0 0 0,1 0-1 0 0,0 0 1 0 0,0-1 0 0 0,0 1 0 0 0,0 0-1 0 0,0-1 1 0 0,1 0 0 0 0,-1 0 0 0 0,1 0 0 0 0,-1 0-1 0 0,1 0 1 0 0,0 0 0 0 0,0-1 10 0 0,1 2-23 0 0,0 0 1 0 0,0-1-1 0 0,1 1 1 0 0,-1 0 0 0 0,0-1-1 0 0,1 1 1 0 0,-1-1-1 0 0,1 1 1 0 0,0-1-1 0 0,0 1 1 0 0,0-1-1 0 0,0 1 1 0 0,0-1 0 0 0,1 1-1 0 0,-1-1 1 0 0,1 1-1 0 0,-1-1 1 0 0,1 1-1 0 0,0-1 1 0 0,0 1-1 0 0,0 0 1 0 0,0 0-1 0 0,1-1 1 0 0,-1 1 22 0 0,4-4-642 0 0,0 0 1 0 0,-1 0-1 0 0,2 0 0 0 0,-1 1 1 0 0,1 0 641 0 0,19-14-5077 0 0,-3 5-548 0 0</inkml:trace>
  <inkml:trace contextRef="#ctx0" brushRef="#br0" timeOffset="99953.66">8989 5868 7368 0 0,'0'0'333'0'0,"-7"14"134"0"0,-5 17 3699 0 0,-1-1 1 0 0,-8 12-4167 0 0,16-34 245 0 0,2-4-50 0 0,0 1 0 0 0,1-1 0 0 0,0 1 0 0 0,0-1 0 0 0,0 1 0 0 0,0-1 0 0 0,1 1 0 0 0,0 0 0 0 0,0 0 0 0 0,0 0 0 0 0,0 5-195 0 0,3-9 85 0 0,-1 0 0 0 0,0 1 0 0 0,1-1 0 0 0,-1 0 0 0 0,1 0 0 0 0,-1 0 0 0 0,1 0 0 0 0,0-1-1 0 0,1 2-84 0 0,0-1 64 0 0,0 0-1 0 0,1-1 0 0 0,-1 1 0 0 0,1-1 0 0 0,-1 0 1 0 0,1 1-1 0 0,-1-1 0 0 0,1-1 0 0 0,-1 1 1 0 0,0 0-1 0 0,1-1 0 0 0,-1 0 0 0 0,1 0 0 0 0,-1 0 1 0 0,0 0-1 0 0,0-1 0 0 0,0 1 0 0 0,1-1 0 0 0,0 0-63 0 0,-1 0 18 0 0,-1 1-1 0 0,1-1 1 0 0,0 0-1 0 0,-1 0 0 0 0,0 0 1 0 0,1 0-1 0 0,-1 0 1 0 0,0 0-1 0 0,0-1 0 0 0,0 1 1 0 0,0-1-1 0 0,-1 1 1 0 0,1-1-1 0 0,-1 0 1 0 0,0 1-1 0 0,1-1 0 0 0,-1 0 1 0 0,0 0-1 0 0,-1 0 1 0 0,1 0-1 0 0,0 0 0 0 0,-1-2-17 0 0,0 1 14 0 0,-1-1-1 0 0,0 1 1 0 0,0 0-1 0 0,-1 0 1 0 0,1 0-1 0 0,-1-1 1 0 0,0 2-1 0 0,0-1 1 0 0,0 0-1 0 0,0 0 1 0 0,-1 1-1 0 0,0-1 1 0 0,1 1-1 0 0,-1 0 1 0 0,-1-1-1 0 0,0 0-13 0 0,-4-2-63 0 0,-1 0 0 0 0,1 0-1 0 0,-1 1 1 0 0,-7-3 63 0 0,-4-3-443 0 0,-13-5-1858 0 0,22 10 1186 0 0</inkml:trace>
  <inkml:trace contextRef="#ctx0" brushRef="#br0" timeOffset="100353.627">8861 5460 6448 0 0,'6'-11'685'0'0,"-4"7"-212"0"0,0 0 1 0 0,0 0-1 0 0,0 0 0 0 0,1 0 0 0 0,0 1 0 0 0,-1-1 1 0 0,1 1-1 0 0,1 0 0 0 0,-1 0 0 0 0,0 0 1 0 0,1 0-1 0 0,0 0 0 0 0,-1 1 0 0 0,1-1 0 0 0,0 1 1 0 0,0 0-1 0 0,0 0 0 0 0,1 1 0 0 0,-1-1 0 0 0,0 1 1 0 0,3 0-474 0 0,1-1 262 0 0,-1 1 1 0 0,1 0 0 0 0,-1 1 0 0 0,1 0-1 0 0,-1 0 1 0 0,1 1 0 0 0,0 0-1 0 0,-1 0 1 0 0,0 1 0 0 0,1 0 0 0 0,-1 0-1 0 0,4 2-262 0 0,-8-3 28 0 0,-1 0 0 0 0,0 0-1 0 0,0 0 1 0 0,0 1 0 0 0,0-1-1 0 0,0 1 1 0 0,0-1 0 0 0,0 1-1 0 0,0 0 1 0 0,-1-1 0 0 0,1 1-1 0 0,0 0 1 0 0,-1 0 0 0 0,0 0-1 0 0,1 0 1 0 0,-1 0 0 0 0,0 1-1 0 0,0-1 1 0 0,0 0-1 0 0,-1 1 1 0 0,1-1 0 0 0,0 0-1 0 0,-1 1 1 0 0,0-1 0 0 0,1 1-1 0 0,-1-1 1 0 0,0 1 0 0 0,0-1-1 0 0,0 1 1 0 0,-1-1 0 0 0,1 0-1 0 0,-1 1 1 0 0,1-1 0 0 0,-1 2-28 0 0,-1 3 41 0 0,-1-1 1 0 0,1 1 0 0 0,-1 0 0 0 0,0-1 0 0 0,0 0-1 0 0,-1 0 1 0 0,0 0 0 0 0,0 0 0 0 0,-1 0 0 0 0,1-1-1 0 0,-6 4-41 0 0,-3 3 88 0 0,3-3 6 0 0,0 0-1 0 0,1 0 0 0 0,-3 5-93 0 0,0-5 64 0 0,8-7-64 0 0,4-2 0 0 0,0 1 0 0 0,0-1 0 0 0,0 0 0 0 0,0 0 0 0 0,0 0 0 0 0,-1 0 0 0 0,1 0 0 0 0,0 0 0 0 0,0 0 0 0 0,0 0 0 0 0,0 1 0 0 0,0-1 0 0 0,0 0 0 0 0,0 0 0 0 0,0 0 0 0 0,-1 0 0 0 0,1 0 0 0 0,0 1 0 0 0,0-1 0 0 0,0 0 0 0 0,0 0 0 0 0,0 0 0 0 0,0 0 0 0 0,0 0 0 0 0,0 1 0 0 0,0-1 0 0 0,0 0 0 0 0,0 0 0 0 0,0 0 0 0 0,0 0 0 0 0,0 1 0 0 0,0-1 0 0 0,0 0 0 0 0,0 0 0 0 0,0 0 0 0 0,0 0 0 0 0,1 1 0 0 0,0 0 1 0 0,0 0-1 0 0,0 0 0 0 0,0 0 0 0 0,1 0 0 0 0,-1 0 1 0 0,0 0-1 0 0,1 0 0 0 0,-1 0 0 0 0,0-1 0 0 0,1 1 1 0 0,-1 0-1 0 0,1-1 0 0 0,0 1 0 0 0,-1-1 0 0 0,1 0 1 0 0,-1 1-1 0 0,1-1 0 0 0,1 0 0 0 0,36 1 57 0 0,-28-2-32 0 0,50-2 92 0 0,-35 1-667 0 0,24 1 550 0 0,-40 1-792 0 0,0 1 0 0 0,0 1 0 0 0,-1 0 1 0 0,2 0 791 0 0,9 6-1374 0 0</inkml:trace>
  <inkml:trace contextRef="#ctx0" brushRef="#br0" timeOffset="100618.326">8567 6332 14168 0 0,'0'0'322'0'0,"0"0"45"0"0,0 0 18 0 0,0 0-41 0 0,2-1-224 0 0,36-9 935 0 0,0 2-1 0 0,1 1 0 0 0,0 3 1 0 0,2 1-1055 0 0,-4-1 249 0 0,6 1-72 0 0,-24 3-83 0 0,0-2 0 0 0,13-2-94 0 0,19-6 82 0 0,1 2 0 0 0,0 2-1 0 0,27 1-81 0 0,-52 6 16 0 0,-1 0 0 0 0,1 2 0 0 0,-1 0-16 0 0,21 9-720 0 0,-29-4-4755 0 0,-8-1-817 0 0</inkml:trace>
  <inkml:trace contextRef="#ctx0" brushRef="#br0" timeOffset="101065.481">8630 6537 12552 0 0,'0'0'572'0'0,"0"0"-10"0"0,2 0-359 0 0,3 2-80 0 0,0 0 1 0 0,1 0-1 0 0,-1 0 1 0 0,0 1-1 0 0,-1-1 1 0 0,1 1-1 0 0,0 1 1 0 0,-1-1-1 0 0,1 1 1 0 0,2 2-124 0 0,7 9 547 0 0,0 1 0 0 0,3 6-547 0 0,8 8 100 0 0,-17-20 10 0 0,-1 0-1 0 0,-1 0 0 0 0,0 0 1 0 0,0 1-1 0 0,-1 0 0 0 0,0 0 1 0 0,1 4-110 0 0,7 24 1066 0 0,2 20-1066 0 0,-12-46 152 0 0,0 2 13 0 0,-1-1 0 0 0,-1 1 0 0 0,0-1 0 0 0,-1 1 0 0 0,-1 6-165 0 0,1-14 73 0 0,-1-1 1 0 0,0 0-1 0 0,0 0 0 0 0,-1 1 0 0 0,0-1 0 0 0,0 0 0 0 0,0 0 0 0 0,-1-1 0 0 0,0 1 0 0 0,0-1 0 0 0,0 1 0 0 0,-1-1 0 0 0,0 0 0 0 0,0 0 0 0 0,0 0-73 0 0,3-4 35 0 0,0 0 0 0 0,0 0-1 0 0,0 0 1 0 0,0 0-1 0 0,0 0 1 0 0,0 0 0 0 0,-1 0-1 0 0,1 0 1 0 0,0-1 0 0 0,0 1-1 0 0,-1 0 1 0 0,1-1-1 0 0,0 1 1 0 0,-1-1 0 0 0,1 1-1 0 0,0-1 1 0 0,-1 0 0 0 0,1 0-1 0 0,0 0 1 0 0,-1 1-1 0 0,1-1 1 0 0,-1-1 0 0 0,1 1-1 0 0,-1 0 1 0 0,1 0-1 0 0,0 0 1 0 0,-1-1 0 0 0,1 1-1 0 0,0-1 1 0 0,-1 1 0 0 0,1-1-1 0 0,0 1 1 0 0,-1-1-1 0 0,1 0 1 0 0,0 0 0 0 0,0 1-1 0 0,0-1 1 0 0,0 0-1 0 0,0 0 1 0 0,0 0 0 0 0,0 0-1 0 0,0-1 1 0 0,0 1 0 0 0,0 0-1 0 0,1 0 1 0 0,-1 0-1 0 0,0-1 1 0 0,1 1 0 0 0,-1 0-1 0 0,1-1 1 0 0,0 1 0 0 0,-1 0-1 0 0,1-1 1 0 0,0 1-1 0 0,0-1 1 0 0,0 1 0 0 0,0-1-35 0 0,-1-5 108 0 0,2-1 1 0 0,-1 1 0 0 0,1-1 0 0 0,0 1-1 0 0,1-1 1 0 0,0 1 0 0 0,0-2-109 0 0,12-46 295 0 0,-5 32-263 0 0,1 0 1 0 0,1 0-1 0 0,1 1 1 0 0,1 0-1 0 0,12-15-32 0 0,-17 28 0 0 0,0-1 0 0 0,0 0 0 0 0,0 1 0 0 0,1 0 0 0 0,0 1 0 0 0,1 0 0 0 0,9-7 0 0 0,-12 10-8 0 0,1-1-1 0 0,-1 0 1 0 0,5-7 8 0 0,15-11-64 0 0,-13 12-30 0 0,-8 7-38 0 0,0 1 1 0 0,0 0-1 0 0,0 0 1 0 0,6-3 131 0 0,6-5-1994 0 0,-10 5-3042 0 0,1 3-1720 0 0</inkml:trace>
  <inkml:trace contextRef="#ctx0" brushRef="#br0" timeOffset="101670.291">9316 6506 8376 0 0,'0'0'381'0'0,"16"-3"150"0"0,-5 0 256 0 0,-8 2-294 0 0,-1 0 0 0 0,1 0 0 0 0,0 1 0 0 0,0-1 0 0 0,0 1 0 0 0,0 0 0 0 0,0-1-1 0 0,0 1 1 0 0,0 1 0 0 0,0-1 0 0 0,0 0 0 0 0,2 1-493 0 0,-4 0 529 0 0,-1-1-75 0 0,1 0-422 0 0,0 0 0 0 0,-1 0 0 0 0,1 0 1 0 0,0 0-1 0 0,-1 1 0 0 0,1-1 0 0 0,-1 0 0 0 0,1 0 0 0 0,0 1 1 0 0,-1-1-1 0 0,1 0 0 0 0,-1 1 0 0 0,1-1 0 0 0,-1 1 1 0 0,1-1-1 0 0,-1 1 0 0 0,1-1 0 0 0,-1 1 0 0 0,0-1 1 0 0,1 1-1 0 0,-1-1 0 0 0,0 1 0 0 0,1 0 0 0 0,-1-1 0 0 0,0 1 1 0 0,0-1-1 0 0,1 1 0 0 0,-1 0 0 0 0,0-1 0 0 0,0 1 1 0 0,0 0-1 0 0,0-1 0 0 0,0 1 0 0 0,0 0 0 0 0,0-1 1 0 0,0 1-1 0 0,0 0 0 0 0,0-1 0 0 0,0 1 0 0 0,-1 0-32 0 0,1 2 35 0 0,0 0 1 0 0,-1 1-1 0 0,0-1 0 0 0,0 0 0 0 0,0 0 0 0 0,0 0 0 0 0,0 1-35 0 0,-1-2 46 0 0,1 0 0 0 0,-1 0 0 0 0,1 0 1 0 0,-1 0-1 0 0,0-1 0 0 0,1 1 0 0 0,-1 0 0 0 0,-1 0-46 0 0,-9 8 187 0 0,-4 7 133 0 0,-1 0-1 0 0,-1-1 1 0 0,-5 2-320 0 0,3-6 11 0 0,18-11 1 0 0,-1 0 0 0 0,1 0-1 0 0,0 0 1 0 0,0 0 0 0 0,0 0 0 0 0,1 0-1 0 0,-1 1 1 0 0,0-1 0 0 0,0 1 0 0 0,1-1-1 0 0,-1 1 1 0 0,1 0 0 0 0,-1 0 0 0 0,1 0-12 0 0,0-1 72 0 0,1-1 13 0 0,6 2-16 0 0,-5-1-68 0 0,1 0-1 0 0,0-1 0 0 0,-1 1 0 0 0,1 0 0 0 0,0-1 1 0 0,0 0-1 0 0,-1 1 0 0 0,1-1 0 0 0,0 0 0 0 0,1 0 0 0 0,6 1 22 0 0,-3 1 37 0 0,1-1-1 0 0,0 0 1 0 0,0-1-1 0 0,0 0 1 0 0,0 0-1 0 0,5-1-58 0 0,13 0 1 0 0,10-1-2 0 0,-20 1 28 0 0,-1 1 1 0 0,12 0-28 0 0,-19 1-34 0 0,-1-1 0 0 0,1-1 0 0 0,-1 1 0 0 0,4-2 34 0 0,11 0-208 0 0,-3 1-6 0 0</inkml:trace>
  <inkml:trace contextRef="#ctx0" brushRef="#br0" timeOffset="103771.875">10920 5724 2760 0 0,'0'0'336'0'0,"0"0"371"0"0,0 0 165 0 0,0 0 30 0 0,0 0-26 0 0,0 0-145 0 0,-3 5 197 0 0,3-5 2338 0 0,-1 0 3569 0 0,-1-4-6594 0 0,1 3-6557 0 0,1 1 1066 0 0</inkml:trace>
  <inkml:trace contextRef="#ctx0" brushRef="#br0" timeOffset="106595.511">10551 5397 9216 0 0,'-4'-14'1289'0'0,"0"1"1"0"0,-1 0 0 0 0,-1 0-1 0 0,-2-3-1289 0 0,7 15 578 0 0,1 1 63 0 0,0 0 275 0 0,0 0 120 0 0,0 0 20 0 0,0 0-199 0 0,0 0-829 0 0,0 0-245 0 0,0 9-21 0 0,-3 18 324 0 0,1 1-1 0 0,2 24-85 0 0,0-32 67 0 0,0-11-23 0 0,-1 4 59 0 0,1 0-1 0 0,1-1 0 0 0,0 1 1 0 0,1-1-1 0 0,0 1 0 0 0,2 2-102 0 0,-1-6 70 0 0,-3-6-61 0 0,1-1-1 0 0,0 1 1 0 0,-1 0-1 0 0,1-1 1 0 0,1 1 0 0 0,-1-1-1 0 0,0 1 1 0 0,1-1-1 0 0,-1 1 1 0 0,1-1 0 0 0,-1 0-1 0 0,1 0 1 0 0,1 1-9 0 0,-3-3 6 0 0,0 1 1 0 0,1-1-1 0 0,-1 1 1 0 0,1-1-1 0 0,-1 1 1 0 0,0-1-1 0 0,0 1 1 0 0,1 0-1 0 0,-1-1 1 0 0,0 1-1 0 0,0 0 1 0 0,0-1-1 0 0,0 1 1 0 0,0 0-1 0 0,0-1 1 0 0,0 1-1 0 0,0 0 1 0 0,0-1-7 0 0,0 3 21 0 0,1-1-23 0 0,0 1 0 0 0,0-1-1 0 0,0 0 1 0 0,0 1-1 0 0,0-1 1 0 0,1 0-1 0 0,-1 0 1 0 0,1 0 0 0 0,0 0 2 0 0,-1-1-126 0 0,0 1 1 0 0,0-1 0 0 0,0 1 0 0 0,0-1 0 0 0,0 1-1 0 0,0-1 1 0 0,0 1 0 0 0,0 0 0 0 0,-1-1 0 0 0,1 1-1 0 0,-1 0 1 0 0,1-1 0 0 0,-1 1 0 0 0,0 1 125 0 0,-2 6-1082 0 0</inkml:trace>
  <inkml:trace contextRef="#ctx0" brushRef="#br0" timeOffset="106957.701">10149 5990 5064 0 0,'0'0'60'0'0,"0"0"1"0"0,0 0 0 0 0,0 0-1 0 0,0 0 1 0 0,0 1 0 0 0,0-1-1 0 0,0 0 1 0 0,0 0 0 0 0,0 0-1 0 0,0 0 1 0 0,0 0-1 0 0,0 0 1 0 0,0 0 0 0 0,0 0-1 0 0,0 0 1 0 0,0 0 0 0 0,0 0-1 0 0,0 0 1 0 0,0 0-1 0 0,0 0 1 0 0,0 0 0 0 0,0 0-1 0 0,0 0 1 0 0,0 0 0 0 0,0 1-1 0 0,0-1 1 0 0,0 0 0 0 0,0 0-1 0 0,0 0 1 0 0,0 0-1 0 0,0 0 1 0 0,0 0 0 0 0,0 0-1 0 0,0 0 1 0 0,0 0 0 0 0,0 0-1 0 0,0 0 1 0 0,0 0-1 0 0,0 0 1 0 0,0 0 0 0 0,0 0-1 0 0,0 0 1 0 0,0 0 0 0 0,0 0-1 0 0,0 0 1 0 0,0 0-61 0 0,10 5 1393 0 0,15 3 213 0 0,37-2 1306 0 0,-26-1-10 0 0,34-1-2902 0 0,-31-3 1293 0 0,-16 0-632 0 0,1-1 1 0 0,3-2-662 0 0,52-2 242 0 0,49 5-242 0 0,-42 0 505 0 0,537-1 633 0 0,-491-4-1111 0 0,-44 1 226 0 0,30 5-253 0 0,-95 0 181 0 0,-4 0-1417 0 0,-6-1-4346 0 0,-13-1-796 0 0</inkml:trace>
  <inkml:trace contextRef="#ctx0" brushRef="#br0" timeOffset="107515.756">10670 6253 11200 0 0,'0'0'513'0'0,"-2"0"-10"0"0,-4-1-438 0 0,-1 0 0 0 0,0 0 0 0 0,0 1 0 0 0,1 0 0 0 0,-1 0 0 0 0,0 1 0 0 0,0 0 0 0 0,1 0 0 0 0,-1 1 0 0 0,0 0 0 0 0,1 0 0 0 0,0 0 0 0 0,-1 1 0 0 0,1 0 0 0 0,0 0 0 0 0,0 0 0 0 0,-1 2-65 0 0,-16 11 704 0 0,0 1-1 0 0,1 0 1 0 0,-11 13-704 0 0,23-21 349 0 0,5-4-279 0 0,1 1 0 0 0,-1-1 0 0 0,1 1 0 0 0,0-1 0 0 0,0 1 0 0 0,0 1 0 0 0,1-1 0 0 0,0 0 0 0 0,0 1 0 0 0,1 0 0 0 0,0-1 0 0 0,0 1 0 0 0,1 0 0 0 0,-1 0 0 0 0,2 0 0 0 0,-1 6-70 0 0,1-11 50 0 0,1 0 1 0 0,0-1 0 0 0,0 1-1 0 0,0 0 1 0 0,0-1 0 0 0,0 1-1 0 0,0 0 1 0 0,1-1 0 0 0,-1 0-1 0 0,0 1 1 0 0,1-1 0 0 0,-1 0-1 0 0,1 1 1 0 0,-1-1 0 0 0,1 0-1 0 0,1 0-50 0 0,1 0 36 0 0,0 0-1 0 0,1 0 1 0 0,-1 0-1 0 0,0-1 1 0 0,0 1-1 0 0,1-1 0 0 0,-1 0 1 0 0,0-1-1 0 0,0 1 1 0 0,1-1-1 0 0,-1 0 1 0 0,0 0-1 0 0,0 0 0 0 0,0 0 1 0 0,2-2-36 0 0,10-3 41 0 0,-1-1-1 0 0,0-1 1 0 0,3-2-41 0 0,0-1 3 0 0,0-1 1 0 0,0 0-1 0 0,7-8-3 0 0,-25 19 0 0 0,3-2 0 0 0,8 2 0 0 0,-3 2 0 0 0,2 5-37 0 0,-8-2 14 0 0,-2-2 10 0 0,2 2-6 0 0,0 0 0 0 0,0 1 0 0 0,0-1 0 0 0,-1 1-1 0 0,0 0 1 0 0,0-1 0 0 0,0 1 0 0 0,0 0 0 0 0,-1-1 0 0 0,0 6 19 0 0,-1 7-3 0 0,0 0 1 0 0,-3 8 2 0 0,-1 11 75 0 0,3-18-59 0 0,-2 1 1 0 0,0-1 0 0 0,0 0-1 0 0,-7 14-16 0 0,8-25 40 0 0,-1 1 0 0 0,0-1 0 0 0,-1 0-1 0 0,1 0 1 0 0,-1 0 0 0 0,-1 0-1 0 0,1-1 1 0 0,-4 3-40 0 0,0-1 148 0 0,-1 1-1 0 0,0-1 1 0 0,-1 0 0 0 0,1-1-1 0 0,-3 1-147 0 0,6-5 63 0 0,0 1 0 0 0,0-2-1 0 0,0 1 1 0 0,0-1 0 0 0,0 1-1 0 0,-1-2 1 0 0,1 1 0 0 0,0-1-1 0 0,-1-1 1 0 0,0 1-63 0 0,3-1 22 0 0,1 0 0 0 0,0 0 0 0 0,0-1 0 0 0,0 1 0 0 0,0-1 0 0 0,-1 0-1 0 0,1 0 1 0 0,0-1 0 0 0,0 1 0 0 0,1-1 0 0 0,-1 0 0 0 0,0 0 0 0 0,0 0 0 0 0,1 0 0 0 0,0-1 0 0 0,-1 1 0 0 0,1-1 0 0 0,-2-2-22 0 0,4 4-117 0 0,0 0 0 0 0,0-1 0 0 0,1 1 0 0 0,-1 0 0 0 0,0-1 0 0 0,1 1 0 0 0,-1-1 0 0 0,1 1 0 0 0,-1-1 0 0 0,1 1 0 0 0,-1-1 0 0 0,1 1 0 0 0,0-1 0 0 0,0 1 0 0 0,0-1 0 0 0,0 0 0 0 0,0 1 0 0 0,0-1 0 0 0,1 1 0 0 0,-1-1 117 0 0,3-8-6513 0 0</inkml:trace>
  <inkml:trace contextRef="#ctx0" brushRef="#br0" timeOffset="107826.05">10723 6744 10336 0 0,'-3'7'934'0'0,"-8"15"-743"0"0,-8 13 89 0 0,15-29-70 0 0,1 0 1 0 0,0 0-1 0 0,1 1 0 0 0,-1-1 1 0 0,1 0-1 0 0,0 1 0 0 0,1 0 1 0 0,-1 3-211 0 0,4 11 791 0 0,-2-20-706 0 0,1 1-1 0 0,-1 0 1 0 0,1-1 0 0 0,-1 1 0 0 0,0 0-1 0 0,0-1 1 0 0,0 1 0 0 0,0 0-1 0 0,0 0 1 0 0,-1-1 0 0 0,1 1 0 0 0,-1 1-85 0 0,3-1 344 0 0,1 0-239 0 0,-1-1 1 0 0,1 0 0 0 0,0 0-1 0 0,0 0 1 0 0,0 0 0 0 0,-1 0 0 0 0,1 0-1 0 0,0-1 1 0 0,0 1 0 0 0,0-1 0 0 0,0 0-1 0 0,0 0 1 0 0,0 0 0 0 0,0-1 0 0 0,0 1-1 0 0,0 0 1 0 0,0-1 0 0 0,1 0-106 0 0,3-1 145 0 0,0-1 0 0 0,-1 0 0 0 0,1 0 1 0 0,-1 0-1 0 0,0-1 0 0 0,1 1 0 0 0,1-4-145 0 0,-3 4 55 0 0,-1-1-1 0 0,0 0 0 0 0,-1-1 0 0 0,1 1 1 0 0,-1 0-1 0 0,0-1 0 0 0,0 0 0 0 0,0 0 0 0 0,0 0 1 0 0,-1 0-1 0 0,0 0 0 0 0,0-1-54 0 0,-1 3 8 0 0,-1 0 0 0 0,1 0-1 0 0,-1 0 1 0 0,0 0 0 0 0,0 0 0 0 0,0 0-1 0 0,0-1 1 0 0,-1 1 0 0 0,1 0 0 0 0,-1 1-1 0 0,0-1 1 0 0,0 0 0 0 0,0 0-1 0 0,0 0 1 0 0,0 0 0 0 0,-1 1 0 0 0,1-1-1 0 0,-2-1-7 0 0,1 0 1 0 0,-1 0 0 0 0,1 1-1 0 0,-1-1 1 0 0,0 1-1 0 0,0-1 1 0 0,-1 1-1 0 0,1 0 1 0 0,-1 0-1 0 0,0 0 1 0 0,1 1-1 0 0,-5-3 0 0 0,0 0-170 0 0,-5-2-317 0 0,7 5-5487 0 0,6 2 514 0 0</inkml:trace>
  <inkml:trace contextRef="#ctx0" brushRef="#br0" timeOffset="108145.585">10860 6481 12384 0 0,'0'0'564'0'0,"0"0"-10"0"0,7 2-288 0 0,26 3 868 0 0,-3 0 347 0 0,1-1-1 0 0,16-1-1480 0 0,11-2 442 0 0,-23 1-311 0 0,-1-2 0 0 0,6-2-131 0 0,-11 0-904 0 0,-20 2-117 0 0,1-1-1 0 0,-1 0 0 0 0,5-1 1022 0 0,6-3-1470 0 0</inkml:trace>
  <inkml:trace contextRef="#ctx0" brushRef="#br0" timeOffset="108504.055">11335 6312 4608 0 0,'0'0'208'0'0,"12"1"1200"0"0,-4 1 2352 0 0,3 5-2744 0 0,0 1 1 0 0,-1 0-1 0 0,0 1 1 0 0,0 0 0 0 0,-1 0-1 0 0,2 3-1016 0 0,14 19 299 0 0,8 14-299 0 0,-12-15 616 0 0,-16-22-205 0 0,0 0 1 0 0,-1 0-1 0 0,3 8-411 0 0,4 6 623 0 0,-7-11-541 0 0,1 0 0 0 0,-2 0-1 0 0,0 0 1 0 0,0 0 0 0 0,-1 1-1 0 0,0-1 1 0 0,-1 1 0 0 0,0 1-82 0 0,-1-8 30 0 0,0 1 1 0 0,0 0-1 0 0,-1 0 1 0 0,0 0-1 0 0,0 0 1 0 0,-1 0-1 0 0,0 1-30 0 0,1-3-19 0 0,0-1 1 0 0,0 0-1 0 0,0 1 0 0 0,-1-1 0 0 0,0 0 1 0 0,1 0-1 0 0,-1 0 0 0 0,0 0 0 0 0,-1 0 0 0 0,1 0 1 0 0,0-1-1 0 0,-2 2 19 0 0,-10 7-733 0 0,13-9 720 0 0,-1 0 1 0 0,1 0 0 0 0,-1-1 0 0 0,0 1-1 0 0,0-1 1 0 0,0 1 0 0 0,0-1 0 0 0,0 0-1 0 0,0 1 1 0 0,0-1 0 0 0,0 0 0 0 0,-1-1-1 0 0,1 1 1 0 0,0 0 0 0 0,0-1 0 0 0,-1 1-1 0 0,1-1 1 0 0,-1 0 0 0 0,1 0 0 0 0,0 0-1 0 0,-1 0 1 0 0,0 0 12 0 0,-1 0 28 0 0,1-1 0 0 0,-1 0 0 0 0,0 0-1 0 0,0 0 1 0 0,1-1 0 0 0,-1 1 0 0 0,1-1 0 0 0,-1 0 0 0 0,1 0-1 0 0,0 0 1 0 0,-1 0 0 0 0,1-1 0 0 0,0 1 0 0 0,1-1 0 0 0,-1 0-1 0 0,0 0 1 0 0,1 0 0 0 0,-1 0 0 0 0,1 0 0 0 0,0-1 0 0 0,0 0-28 0 0,-1-3 98 0 0,0 1 0 0 0,1-1 0 0 0,0 0 0 0 0,0 0 0 0 0,1 1 0 0 0,0-1 0 0 0,0 0 1 0 0,0-1-1 0 0,1 1 0 0 0,0 0 0 0 0,1-5-98 0 0,1-1 85 0 0,0 0 1 0 0,1 0-1 0 0,1-1 1 0 0,0 2-1 0 0,0-1 1 0 0,1 0-1 0 0,1 1 1 0 0,0 0-1 0 0,5-7-85 0 0,1 1 40 0 0,1 0 0 0 0,1 1 0 0 0,0 0 0 0 0,1 1 0 0 0,10-8-40 0 0,0 1 126 0 0,-12 11-33 0 0,0 0 0 0 0,14-10-93 0 0,4 0 0 0 0,-17 11 0 0 0,1 0 0 0 0,1 1 0 0 0,7-3 0 0 0,27-11-302 0 0,-49 24-453 0 0,-1 0-233 0 0,0 0-48 0 0,0 0-11 0 0</inkml:trace>
  <inkml:trace contextRef="#ctx0" brushRef="#br0" timeOffset="112063.111">1132 5621 5064 0 0,'-3'-8'496'0'0,"1"4"1034"0"0,2 1 4927 0 0,-1 3-1967 0 0,-1 1-6455 0 0,1 0 1914 0 0,1-1 99 0 0,-5 2 219 0 0,4-1-42 0 0,0-1-438 0 0,-1 2 414 0 0,-8 3 2668 0 0,-11 9-5325 0 0,14-11-3706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1:18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258 222 5960 0 0,'-13'2'629'0'0,"-14"-2"3166"0"0,26 0-3421 0 0,1 0 29 0 0,-5-1 1605 0 0,5 1-1972 0 0,0 0 1 0 0,0 0-1 0 0,0 0 1 0 0,-1 0-1 0 0,1 0 1 0 0,0 0-1 0 0,0 0 1 0 0,0 0-1 0 0,0 0 1 0 0,0 0-1 0 0,0 0 1 0 0,0 0-1 0 0,0 0 1 0 0,0 0-1 0 0,0 0 1 0 0,-1 0 0 0 0,1 0-1 0 0,0 0 1 0 0,0 0-1 0 0,0 0 1 0 0,0 0-1 0 0,0 0 1 0 0,0 0-1 0 0,0 0 1 0 0,0 0-1 0 0,0 0 1 0 0,0 0-1 0 0,-1 0 1 0 0,1 0-1 0 0,0 0 1 0 0,0 0-1 0 0,0 0 1 0 0,0 0-1 0 0,0 0 1 0 0,0 0-1 0 0,0 0 1 0 0,0-1-1 0 0,0 1 1 0 0,0 0-1 0 0,0 0 1 0 0,0 0-1 0 0,0 0 1 0 0,0 0-1 0 0,0 0 1 0 0,0 0-1 0 0,0 0 1 0 0,0 0-1 0 0,0 0 1 0 0,0-1-1 0 0,0 1 1 0 0,0 0-1 0 0,0 0 1 0 0,0 0-1 0 0,0 0 1 0 0,0 0-1 0 0,0 0 1 0 0,0 0-1 0 0,0 0 1 0 0,0 0 0 0 0,0 0-37 0 0,29-10 303 0 0,-7 4-132 0 0,-6 0-80 0 0,0 1 1 0 0,1 0-1 0 0,0 1 0 0 0,0 1 0 0 0,17-1-91 0 0,-31 3 43 0 0,-1 0-39 0 0,0 1 1 0 0,-1-1-1 0 0,1 1 1 0 0,0-1-1 0 0,0 1 1 0 0,-1 0-1 0 0,1-1 1 0 0,0 1-1 0 0,0 0 1 0 0,0 0-1 0 0,-1 0 1 0 0,1 1-1 0 0,0-1 1 0 0,0 0-1 0 0,-1 1 1 0 0,2-1-5 0 0,10 3 72 0 0,-10-4-63 0 0,-2 1-9 0 0,0-1 0 0 0,1 1 0 0 0,-1 0 0 0 0,0 0 0 0 0,0 0 0 0 0,0 0 0 0 0,0 0 0 0 0,0 0 0 0 0,1 0 1 0 0,-1 1-1 0 0,0-1 0 0 0,0 0 0 0 0,0 1 0 0 0,0-1 0 0 0,0 1 0 0 0,0-1 0 0 0,0 1 0 0 0,0-1 0 0 0,0 1 0 0 0,1 0 0 0 0,3 1 1 0 0,-4-2-1 0 0,0 0 1 0 0,0 0-1 0 0,0 1 1 0 0,-1-1-1 0 0,1 0 1 0 0,0 1 0 0 0,0-1-1 0 0,0 1 1 0 0,-1-1-1 0 0,1 1 1 0 0,0-1-1 0 0,-1 1 1 0 0,1 0-1 0 0,0-1 1 0 0,-1 1 0 0 0,1 0-1 0 0,-1-1 1 0 0,1 1-1 0 0,-1 0 0 0 0,3 0 14 0 0,6 10 36 0 0,-8-9-22 0 0,1 1-1 0 0,-1-1 1 0 0,1 1-1 0 0,-1-1 1 0 0,0 1-1 0 0,0-1 1 0 0,0 1-1 0 0,0 0 1 0 0,-1 0-1 0 0,1-1 1 0 0,-1 1 0 0 0,0 2-28 0 0,0-3 7 0 0,0 0 0 0 0,0-1 1 0 0,-1 1-1 0 0,1 0 0 0 0,0 0 1 0 0,-1-1-1 0 0,0 1 1 0 0,1 0-1 0 0,-1-1 0 0 0,0 1 1 0 0,0-1-1 0 0,0 1 0 0 0,0-1 1 0 0,0 1-1 0 0,0-1 1 0 0,0 0-1 0 0,0 0 0 0 0,-1 1 1 0 0,1-1-1 0 0,0 0 0 0 0,-1 0-7 0 0,-35 22 622 0 0,33-20-602 0 0,0 0 1 0 0,0-1-1 0 0,0 0 1 0 0,-1 0 0 0 0,-1 1-21 0 0,-2 0 43 0 0,0 1-1 0 0,1 0 1 0 0,-1 0 0 0 0,-3 3-43 0 0,9-5 1 0 0,-10 4 16 0 0,11-5 64 0 0,0-1-74 0 0,0 1-1 0 0,0 0 1 0 0,1-1 0 0 0,-1 1-1 0 0,0 0 1 0 0,0-1 0 0 0,0 1-1 0 0,0-1 1 0 0,1 1 0 0 0,-1-1-1 0 0,0 0 1 0 0,0 1 0 0 0,0-1-1 0 0,0 0 1 0 0,0 0 0 0 0,0 0-1 0 0,0 0 1 0 0,0 0 0 0 0,0 0-7 0 0,-1 1-48 0 0,2-1 90 0 0,23 0-163 0 0,17 6 110 0 0,-20-2 11 0 0,-6 0 0 0 0,-12-3 0 0 0,1 0 0 0 0,-1 0 0 0 0,0 0 0 0 0,0 1 0 0 0,0-1 0 0 0,0 0 0 0 0,0 1 0 0 0,0-1 0 0 0,0 1 0 0 0,8 5 15 0 0,-5-2 11 0 0,1 1 0 0 0,-1-1 0 0 0,1 1 0 0 0,-2 0 1 0 0,1 0-1 0 0,-1 1 0 0 0,0-1 0 0 0,2 4-26 0 0,-1-1 3 0 0,-3-6 25 0 0,-1 1 0 0 0,1-1 0 0 0,-1 1 0 0 0,0 0 0 0 0,0 0-1 0 0,0-1 1 0 0,-1 1 0 0 0,1 0 0 0 0,-1 0 0 0 0,0 0 0 0 0,0 2-28 0 0,-1-3 39 0 0,1 0 0 0 0,-1-1 0 0 0,0 1 0 0 0,0-1 1 0 0,-1 1-1 0 0,1-1 0 0 0,0 1 0 0 0,-1-1 0 0 0,1 0 0 0 0,-1 0 0 0 0,0 1 1 0 0,0-1-1 0 0,-1 0-39 0 0,-9 14 327 0 0,10-14-264 0 0,1 1 1 0 0,-1-1-1 0 0,0 0 0 0 0,0 0 1 0 0,-1 0-1 0 0,1 0 1 0 0,0 0-1 0 0,-1 0 1 0 0,1 0-1 0 0,-1-1 0 0 0,1 0 1 0 0,-4 2-64 0 0,-1 0 140 0 0,-2 0 1 0 0,1 0-1 0 0,-8 1-140 0 0,9-4 68 0 0,0 0-1 0 0,0 0 0 0 0,0-1 0 0 0,0 0 1 0 0,0 0-1 0 0,-1-1-67 0 0,3 1 32 0 0,-9-2-28 0 0,0 0 0 0 0,0-1 0 0 0,-10-5-4 0 0,-10-5 296 0 0,10 9-285 0 0,23 4-100 0 0,1 1-61 0 0,0 0-284 0 0,-1-2-291 0 0,-1 0-238 0 0,2-1-3932 0 0,3-4-1171 0 0</inkml:trace>
  <inkml:trace contextRef="#ctx0" brushRef="#br0" timeOffset="663.178">472 36 10136 0 0,'0'0'230'0'0,"-3"-6"309"0"0,1 4-470 0 0,-1-1-1 0 0,1 1 1 0 0,-1-1 0 0 0,0 1 0 0 0,1 0-1 0 0,-1 0 1 0 0,0 1 0 0 0,0-1-1 0 0,0 0 1 0 0,-1 1 0 0 0,1 0-1 0 0,0 0 1 0 0,-1 0 0 0 0,1 0 0 0 0,0 1-1 0 0,-2-1-68 0 0,-9 0 704 0 0,0 0 1 0 0,0 1-1 0 0,-8 1-704 0 0,-5-1 276 0 0,15 1 7 0 0,0 0 0 0 0,0 1 0 0 0,0 0 0 0 0,1 0 0 0 0,-1 2-1 0 0,0-1-282 0 0,-11 6 1362 0 0,0 0 0 0 0,-9 6-1362 0 0,24-11-61 0 0,1 1 0 0 0,0 0-1 0 0,0 0 1 0 0,1 0 0 0 0,-1 1 0 0 0,1 0 0 0 0,0 0-1 0 0,-1 2 62 0 0,-8 12 218 0 0,0 0-1 0 0,0 4-217 0 0,5-6 53 0 0,2 0-1 0 0,0 0 1 0 0,1 1-1 0 0,1 0 1 0 0,0 1-1 0 0,2 0-52 0 0,2-14-19 0 0,0 6 26 0 0,0 1-1 0 0,1 0 0 0 0,0 0 1 0 0,1 0-1 0 0,0 2-6 0 0,-1 31 200 0 0,1-32-183 0 0,0 0 0 0 0,0-1-1 0 0,1 1 1 0 0,1 0-1 0 0,0 0 1 0 0,1 0-17 0 0,5 16 79 0 0,2-1 0 0 0,3 7-79 0 0,13 5 452 0 0,-23-35-440 0 0,0-1-1 0 0,1 1 1 0 0,-1-1 0 0 0,1 1 0 0 0,0-1 0 0 0,1 0 0 0 0,-1-1-1 0 0,1 1 1 0 0,0-1 0 0 0,0 0 0 0 0,0 0 0 0 0,1 0-1 0 0,-1-1 1 0 0,1 0 0 0 0,0 0 0 0 0,0 0 0 0 0,0-1 0 0 0,0 0-1 0 0,1 0 1 0 0,-1 0 0 0 0,2-1-12 0 0,8 2 62 0 0,0 0 0 0 0,0-2 0 0 0,1 0 0 0 0,-1-1 0 0 0,0 0 0 0 0,1-1 0 0 0,-1-1 0 0 0,2-1-62 0 0,75-17 226 0 0,-60 11-12 0 0,1-1 0 0 0,15-7-214 0 0,-26 5 131 0 0,0 0 0 0 0,-1-1 0 0 0,0-1 0 0 0,10-10-131 0 0,6-2-6 0 0,-29 19 55 0 0,-1 1 1 0 0,0-1-1 0 0,0-1 1 0 0,0 1-1 0 0,-1-1 1 0 0,0 0-1 0 0,0-1 1 0 0,-1 0-1 0 0,0 0 1 0 0,-1 0-1 0 0,0-1 1 0 0,-1 0-1 0 0,1 0 1 0 0,1-9-50 0 0,3-6 93 0 0,-6 19-54 0 0,-1 0 0 0 0,0-1 1 0 0,0 1-1 0 0,0-1 0 0 0,-1-2-39 0 0,1 0 23 0 0,-1 1 0 0 0,-1-1 0 0 0,1 0 0 0 0,-1 0 0 0 0,-1 0 0 0 0,0 0 1 0 0,0 1-1 0 0,-1-1 0 0 0,0 0 0 0 0,0 1 0 0 0,-1-3-23 0 0,0 4 138 0 0,0 0 0 0 0,-1 1 0 0 0,1-1 0 0 0,-1 0 0 0 0,-4-4-138 0 0,-6-9 245 0 0,12 16-261 0 0,0 1-1 0 0,0-1 1 0 0,0 1-1 0 0,-1 0 1 0 0,1 0-1 0 0,-1 0 0 0 0,0 0 1 0 0,0 1-1 0 0,-2-3 17 0 0,-16-11-74 0 0,12 9 123 0 0,-1 0 0 0 0,0 0-1 0 0,-2 0-48 0 0,7 5 5 0 0,-17-10 15 0 0,0 1 0 0 0,-1 1-1 0 0,-14-4-19 0 0,16 7-565 0 0,0 2 1 0 0,0 0-1 0 0,-1 2 0 0 0,1 0 0 0 0,-1 1 0 0 0,0 2 565 0 0,10 0-1179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0:25.0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162 142 5528 0 0,'0'0'422'0'0,"-15"0"-138"0"0,-23 4 5922 0 0,38-4-6135 0 0,-1 0 1 0 0,1 0 0 0 0,-1 0-1 0 0,1 0 1 0 0,-1 0 0 0 0,1 0-1 0 0,-1 0 1 0 0,0 0 0 0 0,1 0-1 0 0,-1 0 1 0 0,1-1 0 0 0,-1 1-1 0 0,1 0 1 0 0,-1 0 0 0 0,1 0-1 0 0,-1-1 1 0 0,1 1 0 0 0,-1 0-1 0 0,1-1 1 0 0,-1 1 0 0 0,1 0-1 0 0,0-1 1 0 0,-1 1 0 0 0,1 0-1 0 0,-1-1 1 0 0,1 1 0 0 0,0-1-1 0 0,0 1 1 0 0,-1-1 0 0 0,1 1-1 0 0,0-1 1 0 0,0 1 0 0 0,-1-1-1 0 0,1 1 1 0 0,0-1 0 0 0,0 1-1 0 0,0-1 1 0 0,0 1 0 0 0,0-1-1 0 0,0 0 1 0 0,0 1 0 0 0,0-1-1 0 0,0 1 1 0 0,0-1 0 0 0,0 1-1 0 0,0-1 1 0 0,0 1 0 0 0,1-1-1 0 0,-1 1 1 0 0,0-1 0 0 0,0 1-1 0 0,0-1 1 0 0,1 0-72 0 0,0-2 103 0 0,1 0 0 0 0,-1 1 1 0 0,1-1-1 0 0,-1 0 0 0 0,1 0 0 0 0,0 1 0 0 0,0 0 0 0 0,2-3-103 0 0,21-20 716 0 0,-22 20-670 0 0,1 0 0 0 0,1 1 0 0 0,-1-1 0 0 0,1 1-1 0 0,0 1 1 0 0,0-1 0 0 0,0 0 0 0 0,2 0-46 0 0,14-8 84 0 0,-14 8-45 0 0,0 0-1 0 0,0 0 1 0 0,1 0 0 0 0,0 1-1 0 0,6-2-38 0 0,7 5 133 0 0,-5 0-122 0 0,-13 0 5 0 0,0 0-1 0 0,-1 0 1 0 0,1 1-1 0 0,0-1 1 0 0,0 1-1 0 0,-1 0 1 0 0,1 0-1 0 0,0 0 0 0 0,-1 0 1 0 0,1 0-1 0 0,-1 0 1 0 0,0 1-1 0 0,1-1 1 0 0,-1 1-1 0 0,0-1 1 0 0,0 1-1 0 0,0 0 0 0 0,0 0 1 0 0,1 1-16 0 0,0 1 26 0 0,0-1 0 0 0,0 0 0 0 0,0 1 0 0 0,-1 0 0 0 0,1-1 0 0 0,-1 1 0 0 0,0 0 0 0 0,-1 0 0 0 0,1 0 0 0 0,-1 1 0 0 0,1-1 0 0 0,-1 2-26 0 0,0 3 22 0 0,-1 1 0 0 0,-1-1 0 0 0,0 0 0 0 0,0 1-22 0 0,0 1 38 0 0,-1-4 21 0 0,1-1-1 0 0,-1 1 1 0 0,0 0-1 0 0,-1-1 1 0 0,1 1-1 0 0,-1-1 0 0 0,-4 5-58 0 0,-8 21 278 0 0,12-26-275 0 0,-1 1 1 0 0,1-1-1 0 0,-1 0 0 0 0,0 0 0 0 0,0-1 0 0 0,-1 1 1 0 0,0-1-1 0 0,0 0 0 0 0,-5 3-3 0 0,-18 21 0 0 0,15-15 31 0 0,0-1-1 0 0,-1-1 0 0 0,-1 0 0 0 0,0-1-30 0 0,-4 3 80 0 0,1 1-1 0 0,0 2-79 0 0,15-15 0 0 0,-1 1 0 0 0,1-1 0 0 0,0 0 0 0 0,-1 0 0 0 0,0 0 0 0 0,1-1 0 0 0,-1 1 0 0 0,0-1 0 0 0,0 0 0 0 0,0 0 0 0 0,-2 0 0 0 0,-19 7 0 0 0,23-7 0 0 0,0 0-1 0 0,0-1 1 0 0,-1 1 0 0 0,1-1-1 0 0,0 1 1 0 0,0-1-1 0 0,0 0 1 0 0,-1 0-1 0 0,1 0 1 0 0,0 0-1 0 0,0-1 1 0 0,0 1 0 0 0,-1 0-1 0 0,1-1 1 0 0,0 0-1 0 0,0 1 1 0 0,0-1-1 0 0,0 0 1 0 0,0 0-1 0 0,0 0 1 0 0,0 0 0 0 0,0 0-1 0 0,0-1 1 0 0,-1 0 0 0 0,3 1-5 0 0,0 1 0 0 0,0 0 1 0 0,-1 0-1 0 0,1-1 0 0 0,0 1 0 0 0,0 0 1 0 0,0-1-1 0 0,-1 1 0 0 0,1-1 0 0 0,0 1 1 0 0,0 0-1 0 0,0-1 0 0 0,0 1 0 0 0,0 0 1 0 0,0-1-1 0 0,0 1 0 0 0,-1-1 1 0 0,1 1-1 0 0,0 0 0 0 0,1-1 0 0 0,-1 1 1 0 0,0-1-1 0 0,0 1 0 0 0,0 0 0 0 0,0-1 1 0 0,0 1-1 0 0,0-1 0 0 0,0 1 1 0 0,1 0-1 0 0,-1-1 0 0 0,0 1 0 0 0,0 0 1 0 0,0-1-1 0 0,1 1 0 0 0,-1 0 0 0 0,0-1 5 0 0,12-8-89 0 0,-10 7 51 0 0,3-2 38 0 0,1 1-1 0 0,0-1 1 0 0,0 1-1 0 0,0 0 1 0 0,0 1-1 0 0,1-1 1 0 0,-1 1-1 0 0,1 0 1 0 0,0 1-1 0 0,-1 0 1 0 0,1 0-1 0 0,4 0 1 0 0,11 0 28 0 0,1 2 0 0 0,-1 0 0 0 0,4 2-28 0 0,-13-1-26 0 0,-3-2 107 0 0,0 1 0 0 0,0 1 0 0 0,0 0 0 0 0,0 0 0 0 0,-1 1-1 0 0,1 0 1 0 0,-1 1 0 0 0,8 4-81 0 0,9 5 289 0 0,-21-13-250 0 0,0 0-1 0 0,-1-1 1 0 0,1 1-1 0 0,0-1 0 0 0,1 0-38 0 0,11-4-1944 0 0,-10-1 368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1:29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150 287 13448 0 0,'0'0'298'0'0,"0"0"46"0"0,0 0 24 0 0,0 0-37 0 0,3 14 778 0 0,-7-6-705 0 0,1 0-1 0 0,-1 0 1 0 0,-1 0-1 0 0,1 0 1 0 0,-1-1-1 0 0,-1 0 1 0 0,0 0 0 0 0,1 0-1 0 0,-4 1-403 0 0,-5 9 211 0 0,-2 1 83 0 0,1 1 1 0 0,-5 10-295 0 0,15-22 99 0 0,1 1 1 0 0,1-1-1 0 0,0 0 0 0 0,0 1 0 0 0,0 0 1 0 0,1 0-1 0 0,0 0 0 0 0,0 0 0 0 0,1 1-99 0 0,-4 5 175 0 0,5-13-185 0 0,-1 0 0 0 0,1-1 0 0 0,0 1-1 0 0,-1 0 1 0 0,1 0 0 0 0,0 0 0 0 0,-1-1-1 0 0,1 1 1 0 0,0 0 0 0 0,0 0 0 0 0,0 0-1 0 0,0 0 1 0 0,-1 0 0 0 0,1-1 0 0 0,1 1 0 0 0,-1 0-1 0 0,0 0 1 0 0,0 0 0 0 0,0 0 0 0 0,0-1-1 0 0,1 1 1 0 0,-1 0 0 0 0,0 0 0 0 0,0 0 0 0 0,1-1-1 0 0,-1 1 1 0 0,1 0 0 0 0,-1 0 0 0 0,1-1-1 0 0,-1 1 1 0 0,1 0 0 0 0,0-1 0 0 0,-1 1-1 0 0,1-1 1 0 0,0 1 0 0 0,-1 0 10 0 0,3 0 23 0 0,-1 0 1 0 0,0 0-1 0 0,1 0 1 0 0,-1 0-1 0 0,1 0 1 0 0,-1 0-1 0 0,1 0 0 0 0,0-1 1 0 0,-1 0-1 0 0,1 1 1 0 0,-1-1-1 0 0,1 0 0 0 0,0 0 1 0 0,-1 0-1 0 0,1-1 1 0 0,0 1-1 0 0,-1-1 0 0 0,1 1 1 0 0,-1-1-1 0 0,2 0-23 0 0,1-1-4 0 0,1 0 1 0 0,-1 0-1 0 0,0 0 0 0 0,0-1 0 0 0,-1 1 0 0 0,1-1 0 0 0,0 0 0 0 0,-1-1 0 0 0,3-2 4 0 0,7-8 0 0 0,16-15 0 0 0,-17 19 9 0 0,-1-1-1 0 0,-1 0 1 0 0,0-1 0 0 0,0 0-1 0 0,-1-1 1 0 0,6-9-9 0 0,11-23 1373 0 0,8-19-1373 0 0,-24 44 466 0 0,5-13-423 0 0,0-1 0 0 0,1-8-43 0 0,-11 23-160 0 0,0-1 0 0 0,0 0 0 0 0,-2 0-1 0 0,2-18 161 0 0,-3-10 131 0 0,-6 30 386 0 0,3 17-555 0 0,0 1-44 0 0,0 0 82 0 0,-1 0 0 0 0,0 1 0 0 0,1-1-1 0 0,-1 0 1 0 0,1 1 0 0 0,-1-1 0 0 0,1 1 0 0 0,0-1 0 0 0,-1 0-1 0 0,1 1 1 0 0,-1-1 0 0 0,1 1 0 0 0,0-1 0 0 0,-1 1-1 0 0,1 0 1 0 0,0-1 0 0 0,-1 1 0 0 0,1-1 0 0 0,0 1-1 0 0,0-1 1 0 0,0 1 0 0 0,0 0 0 0 0,-1 0 0 0 0,-2 16 123 0 0,3-16-123 0 0,-9 53-235 0 0,2 0 1 0 0,1 52 234 0 0,5-76 320 0 0,1 13-536 0 0,4 31 216 0 0,-3-61-15 0 0,1 0 0 0 0,1 0 0 0 0,0-1 0 0 0,1 1 1 0 0,0-1-1 0 0,1 0 0 0 0,5 10 15 0 0,-8-19 25 0 0,0 0 0 0 0,0 0 1 0 0,0 0-1 0 0,0 0 1 0 0,1 0-1 0 0,-1-1 0 0 0,1 1 1 0 0,0-1-1 0 0,0 0 1 0 0,0 0-1 0 0,0 0 0 0 0,0 0 1 0 0,0 0-1 0 0,1-1 0 0 0,-1 0 1 0 0,1 1-1 0 0,-1-1 1 0 0,1-1-1 0 0,-1 1 0 0 0,1 0 1 0 0,-1-1-1 0 0,1 0-25 0 0,2 1-21 0 0,-1-1 0 0 0,1 0 0 0 0,-1-1 0 0 0,1 1 0 0 0,-1-1 0 0 0,1 0 0 0 0,-1-1 0 0 0,1 1 0 0 0,-1-1 0 0 0,0 0 0 0 0,0 0 0 0 0,0-1 0 0 0,0 1 0 0 0,2-3 21 0 0,33-23 220 0 0,36-34-220 0 0,-57 45 11 0 0,-1 0 1 0 0,-1-2-1 0 0,-1 0 0 0 0,12-20-11 0 0,-25 34-2 0 0,0-1 0 0 0,0 1 0 0 0,0-1 0 0 0,-1 0 1 0 0,0 0-1 0 0,0 0 2 0 0,-2 5 0 0 0,0-1 0 0 0,1 1 1 0 0,-1-1-1 0 0,0 1 1 0 0,0 0-1 0 0,0-1 0 0 0,0 1 1 0 0,0-1-1 0 0,0 1 1 0 0,0-1-1 0 0,-1 1 1 0 0,1 0-1 0 0,-1-1 0 0 0,1 1 0 0 0,0 1 0 0 0,-1-1 0 0 0,1 1 0 0 0,0-1 1 0 0,-1 0-1 0 0,1 1 0 0 0,-1-1 0 0 0,1 1 0 0 0,-1 0 0 0 0,1-1 0 0 0,-1 1 0 0 0,0-1 1 0 0,1 1-1 0 0,-1 0 0 0 0,0-1 0 0 0,1 1 0 0 0,-1 0 0 0 0,0 0 0 0 0,1 0 0 0 0,-1-1 1 0 0,0 1-1 0 0,1 0 0 0 0,-1 0 0 0 0,0 0 0 0 0,1 0 0 0 0,-1 0 0 0 0,0 0 0 0 0,-2 0 0 0 0,1 0 0 0 0,-1 0 0 0 0,1 0 0 0 0,-1 1 0 0 0,1-1 0 0 0,-1 1 0 0 0,1-1 0 0 0,0 1 0 0 0,-1 0 0 0 0,1 0 0 0 0,-1 0 0 0 0,1 0 0 0 0,0 0 0 0 0,-1 1 0 0 0,-4 2 0 0 0,4-2 0 0 0,0 0 0 0 0,0 1 0 0 0,0-1 0 0 0,0 1 0 0 0,0 0 0 0 0,1 0 0 0 0,-1 0 0 0 0,1 0 0 0 0,0 0 0 0 0,0 0 0 0 0,0 1 0 0 0,0-1 0 0 0,1 0 0 0 0,-1 1 0 0 0,1 0 0 0 0,0-1 0 0 0,0 1 0 0 0,-1 3 0 0 0,0 7 0 0 0,0 1 0 0 0,0 0 0 0 0,2-1 0 0 0,0 5 0 0 0,0-15 0 0 0,0 0 0 0 0,0 0-1 0 0,1-1 1 0 0,0 1 0 0 0,0 0-1 0 0,0 0 1 0 0,0 0 0 0 0,1-1 0 0 0,-1 1-1 0 0,1-1 1 0 0,0 1 0 0 0,2 2 0 0 0,3 4-2 0 0,1-1 1 0 0,0 0-1 0 0,5 4 2 0 0,-9-9 0 0 0,-1-2-10 0 0,0 1 1 0 0,0-1-1 0 0,0 0 0 0 0,1 0 0 0 0,-1 0 1 0 0,1 0-1 0 0,-1-1 0 0 0,1 1 0 0 0,-1-1 0 0 0,1 0 1 0 0,0 0-1 0 0,1 0 10 0 0,10 1-188 0 0,0 0 0 0 0,8-1 188 0 0,-10 0-27 0 0,-4 0-73 0 0,0-1-1 0 0,0 1 1 0 0,0-2-1 0 0,0 1 1 0 0,0-1-1 0 0,0 0 0 0 0,0-1 1 0 0,-1 0-1 0 0,1-1 1 0 0,-1 1-1 0 0,1-2 1 0 0,4-1 100 0 0,4-5-5296 0 0,-3 6-1785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1:26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0 243 9584 0 0,'0'0'216'0'0,"0"-11"521"0"0,2 6-616 0 0,-2 4 259 0 0,0 1 103 0 0,0 0 12 0 0,0 0-30 0 0,0 0-129 0 0,2 1-230 0 0,-1-1 0 0 0,0 1 1 0 0,0-1-1 0 0,0 1 0 0 0,0 0 1 0 0,0-1-1 0 0,1 1 0 0 0,-1 0 0 0 0,-1 0 1 0 0,2 1-107 0 0,29 48 1256 0 0,-19-26-732 0 0,-2 0 0 0 0,6 21-524 0 0,-6-17 243 0 0,-6-17-124 0 0,-1-1 0 0 0,1 1-1 0 0,0 7-118 0 0,6 26 299 0 0,-7-35-186 0 0,-1 1 0 0 0,0-1 0 0 0,0 1 0 0 0,-1 0 0 0 0,0 2-113 0 0,-1-10 131 0 0,0-2 18 0 0,0 0 3 0 0,0 0-9 0 0,0 0-40 0 0,0 0-21 0 0,0 0-2 0 0,0-9 139 0 0,-3-7 15 0 0,2 14-206 0 0,0-1 0 0 0,0 0-1 0 0,1 1 1 0 0,0-1 0 0 0,-1 0-1 0 0,1 0 1 0 0,0 0 0 0 0,0 1-1 0 0,1-1 1 0 0,-1 0 0 0 0,1 0-28 0 0,3-18 110 0 0,-1-1 0 0 0,1-17-110 0 0,0-5 9 0 0,-3 32 40 0 0,1 0 1 0 0,1 0-1 0 0,0 0 0 0 0,0 1 1 0 0,1-1-1 0 0,5-8-49 0 0,-7 15-28 0 0,1 1 0 0 0,-1-1 0 0 0,1 1 0 0 0,0 0 0 0 0,0 0 0 0 0,1 1 0 0 0,-1-1-1 0 0,1 1 1 0 0,0-1 0 0 0,-1 1 0 0 0,2 0 0 0 0,-1 0 0 0 0,0 1 0 0 0,0 0 0 0 0,1-1 0 0 0,0 1 0 0 0,3-1 28 0 0,-2 2-7 0 0,0 0 1 0 0,0 0-1 0 0,-1 1 1 0 0,1-1 0 0 0,0 1-1 0 0,0 1 1 0 0,0-1-1 0 0,0 1 1 0 0,0 0 0 0 0,0 0-1 0 0,-1 1 1 0 0,1-1-1 0 0,0 1 1 0 0,-1 1-1 0 0,1-1 1 0 0,-1 1 0 0 0,0 0-1 0 0,0 0 1 0 0,0 0-1 0 0,0 1 1 0 0,-1 0-1 0 0,3 3 7 0 0,-5-5 0 0 0,0 1 0 0 0,0 0 0 0 0,-1 0 0 0 0,0-1 0 0 0,1 1 0 0 0,-1 0 0 0 0,0 0 0 0 0,-1 0 0 0 0,2 2 0 0 0,7 21 0 0 0,-7-21 8 0 0,0 0-1 0 0,0 0 0 0 0,-1 1 0 0 0,0-1 1 0 0,0 1-1 0 0,0-1 0 0 0,0 1 0 0 0,-1-1 1 0 0,0 1-1 0 0,0 1-7 0 0,1 24 233 0 0,-3-13 89 0 0,2-17-308 0 0,0 0 1 0 0,-1 0-1 0 0,1 0 0 0 0,0 1 0 0 0,0-1 0 0 0,0 0 0 0 0,0 0 0 0 0,0 1 0 0 0,0-1 0 0 0,0 0 0 0 0,0 1-14 0 0,0-2-1 0 0,0 0-1 0 0,0 0 1 0 0,0 1 0 0 0,0-1 0 0 0,0 0-1 0 0,0 0 1 0 0,0 0 0 0 0,-1 1-1 0 0,1-1 1 0 0,0 0 0 0 0,0 0-1 0 0,0 0 1 0 0,0 0 0 0 0,0 1 0 0 0,-1-1-1 0 0,1 0 1 0 0,0 0 0 0 0,0 0-1 0 0,0 0 1 0 0,0 0 0 0 0,-1 0 0 0 0,1 0-1 0 0,0 1 1 0 0,0-1 0 0 0,0 0-1 0 0,-1 0 1 0 0,1 0 0 0 0,0 0-1 0 0,0 0 1 0 0,-1 0 0 0 0,1 0 0 0 0,0 0-1 0 0,0 0 1 0 0,0 0 0 0 0,-1 0-1 0 0,1 0 1 0 0,0 0 1 0 0,-2-3 20 0 0,1 1 0 0 0,0 0 1 0 0,0 0-1 0 0,-1-1 0 0 0,1 1 0 0 0,1-1 0 0 0,-1 1 0 0 0,0-1 0 0 0,1 1 1 0 0,-1-1-1 0 0,1 1 0 0 0,0-1 0 0 0,0 1 0 0 0,0-1 0 0 0,0 0 1 0 0,0 0-21 0 0,0-14 22 0 0,0 12-22 0 0,0 0 0 0 0,0 0 0 0 0,1 0 0 0 0,0 0 0 0 0,0 0 0 0 0,0 1 0 0 0,1-1 0 0 0,0 0 0 0 0,2-3 0 0 0,5-19 0 0 0,-7 19-20 0 0,1 0 0 0 0,0 0 0 0 0,0 0-1 0 0,0 0 1 0 0,2 0 20 0 0,-4 5-12 0 0,1-1-1 0 0,1 1 1 0 0,-1 0 0 0 0,0 0-1 0 0,1 0 1 0 0,0 0 0 0 0,0 0-1 0 0,-1 1 1 0 0,2-1-1 0 0,-1 1 1 0 0,2-2 12 0 0,-2 3-20 0 0,-1 1 0 0 0,1-1 0 0 0,-1 1 1 0 0,1 0-1 0 0,-1 0 0 0 0,1 0 0 0 0,-1 0 0 0 0,1 0 0 0 0,-1 0 0 0 0,1 1 0 0 0,-1-1 0 0 0,2 2 20 0 0,-3-2-3 0 0,-1 0-1 0 0,1 1 1 0 0,-1-1-1 0 0,1 0 0 0 0,-1 1 1 0 0,1-1-1 0 0,-1 1 0 0 0,0-1 1 0 0,1 1-1 0 0,-1-1 0 0 0,0 1 1 0 0,1-1-1 0 0,-1 1 1 0 0,0 0-1 0 0,0-1 0 0 0,1 1 1 0 0,-1-1 3 0 0,1 3-9 0 0,13 12-43 0 0,-12-12 51 0 0,1 0 1 0 0,0-1 0 0 0,-1 1 0 0 0,0 1 0 0 0,0-1 0 0 0,1 0-1 0 0,0 3 1 0 0,10 21 0 0 0,8 20 279 0 0,-10-15-177 0 0,-6-14-115 0 0,2-1 0 0 0,0 0-1 0 0,0 0 1 0 0,2 0 0 0 0,1 1 13 0 0,2-4 229 0 0,-11-14-222 0 0,1 0-1 0 0,-1 0 0 0 0,0-1 1 0 0,0 1-1 0 0,0-1 0 0 0,0 1 0 0 0,0-1 1 0 0,0 1-1 0 0,0-1 0 0 0,0 0 1 0 0,0 1-1 0 0,0-1 0 0 0,0 0 0 0 0,0-1-6 0 0,5-5-60 0 0,-1 0 1 0 0,0-1-1 0 0,-1 0 0 0 0,0 1 0 0 0,0-2 0 0 0,-1 1 0 0 0,0 0 0 0 0,-1-1 0 0 0,1 1 0 0 0,-1-7 60 0 0,11-28-699 0 0,-4 14-27 0 0,-5 16 193 0 0,0 0 0 0 0,1 1 1 0 0,3-7 532 0 0,-7 18-2 0 0,-1 1 0 0 0,0 0 0 0 0,0-1 0 0 0,0 1 0 0 0,0-1 0 0 0,0 1 0 0 0,0 0 0 0 0,1-1 0 0 0,-1 1 0 0 0,0-1 0 0 0,0 1 0 0 0,0 0 0 0 0,1-1 0 0 0,-1 1 0 0 0,0 0 0 0 0,1-1 0 0 0,-1 1 0 0 0,0 0 0 0 0,1 0 0 0 0,-1-1 0 0 0,0 1 0 0 0,1 0 0 0 0,-1 0 0 0 0,0 0 0 0 0,1-1 0 0 0,-1 1 0 0 0,1 0 0 0 0,-1 0 2 0 0,3 11 800 0 0,-1 1-674 0 0,10 47 735 0 0,-8-36-402 0 0,6 19-459 0 0,-8-36 54 0 0,0-1-1 0 0,1 1 0 0 0,-1 0 0 0 0,1-1 1 0 0,1 0-1 0 0,-1 0 0 0 0,1 0 0 0 0,0 0 1 0 0,0 0-1 0 0,1-1 0 0 0,-1 1 0 0 0,1-1 1 0 0,0-1-1 0 0,3 3-53 0 0,-7-6 29 0 0,0 0 0 0 0,0 1 0 0 0,0-1 1 0 0,0 0-1 0 0,0 0 0 0 0,0 0 0 0 0,0 0 0 0 0,-1 0 1 0 0,1-1-1 0 0,0 1 0 0 0,0 0 0 0 0,0 0 1 0 0,0-1-1 0 0,0 1 0 0 0,0 0 0 0 0,0-1 0 0 0,-1 1 1 0 0,1-1-1 0 0,0 1 0 0 0,0-1 0 0 0,-1 1 1 0 0,2-2-30 0 0,15-14 331 0 0,-13 12-312 0 0,-1 0 0 0 0,0-1 0 0 0,-1 1 0 0 0,1-1 0 0 0,-1 1 1 0 0,1-1-1 0 0,-1 0 0 0 0,1-5-19 0 0,6-41 218 0 0,0 1 43 0 0,-7 44-261 0 0,0-1 0 0 0,1 0 0 0 0,-1 1 0 0 0,1 0 0 0 0,1 0 0 0 0,2-5 0 0 0,-3 7-10 0 0,-2 4-52 0 0,6 16-206 0 0,-5-10 220 0 0,11 16 60 0 0,0 0-1 0 0,5 16-11 0 0,1 3-35 0 0,-13-31 47 0 0,1 0 0 0 0,-1-1 0 0 0,2 1-1 0 0,-1-2 1 0 0,1 1 0 0 0,1-1 0 0 0,0 0-1 0 0,0 0 1 0 0,0-1 0 0 0,5 2-12 0 0,-12-7 20 0 0,1-1 1 0 0,-1 1 0 0 0,1-1-1 0 0,0 0 1 0 0,-1 0 0 0 0,1 0-1 0 0,0 0 1 0 0,-1-1 0 0 0,1 1-1 0 0,0-1 1 0 0,0 1 0 0 0,0-1-1 0 0,-1 0 1 0 0,1 0 0 0 0,0 0-1 0 0,0 0 1 0 0,2-1-21 0 0,-1 0 25 0 0,-1-1 0 0 0,1 1 0 0 0,0-1 0 0 0,-1 1-1 0 0,0-1 1 0 0,0 0 0 0 0,1-1 0 0 0,-1 1 0 0 0,0 0 0 0 0,0-1 0 0 0,-1 1-1 0 0,1-2-24 0 0,5-6-70 0 0,0 0-1 0 0,0-1 0 0 0,-1 0 0 0 0,-1 0 0 0 0,0-1 0 0 0,0 0 0 0 0,-1 0 71 0 0,0-3-1513 0 0,0 0-1 0 0,0-1 1 0 0,-1-2 1513 0 0,-1-3-6162 0 0</inkml:trace>
  <inkml:trace contextRef="#ctx0" brushRef="#br0" timeOffset="249.332">1244 21 5064 0 0,'0'-16'416'0'0,"0"12"6301"0"0,-1 9-2278 0 0,6 24-3614 0 0,-3-20-667 0 0,0 0 1 0 0,1 1-1 0 0,1-1 1 0 0,-1 0-1 0 0,1-1 1 0 0,1 1-1 0 0,2 3-158 0 0,0 1 267 0 0,0 0 0 0 0,-1 1-1 0 0,0 0 1 0 0,0 3-267 0 0,3 8 362 0 0,-6-14-167 0 0,0-1-1 0 0,-1 1 1 0 0,0 0-1 0 0,0 3-194 0 0,0-2 149 0 0,0 0 0 0 0,1 0-1 0 0,1 1-148 0 0,2 11 196 0 0,-1 1-1 0 0,-1-1 1 0 0,0 1-1 0 0,-2 8-195 0 0,7 47 72 0 0,-3-61 5 0 0,-5-15-64 0 0,1 1-1 0 0,-1-1 1 0 0,0 0-1 0 0,-1 1 1 0 0,1-1-1 0 0,0 0 1 0 0,-1 1-1 0 0,0 0-12 0 0,0-4-256 0 0,0-1-89 0 0,-1-1 247 0 0,0 0 1 0 0,1 0 0 0 0,-1 0 0 0 0,0-1-1 0 0,0 1 1 0 0,0 0 0 0 0,0 0 0 0 0,0 0 0 0 0,0 0-1 0 0,0 0 1 0 0,0 0 97 0 0,-3-2-346 0 0,3 1 216 0 0,0 0 0 0 0,0 0 0 0 0,0 0 0 0 0,0 0 0 0 0,1 0 0 0 0,-1 0 0 0 0,1 0 0 0 0,-1 0 0 0 0,1 0 0 0 0,0 0 1 0 0,-1-1-1 0 0,1 1 0 0 0,0 0 0 0 0,1 0 0 0 0,-1 0 0 0 0,0-1 130 0 0,0-17-1910 0 0,-1 4 291 0 0,1 0 0 0 0,1-10 1619 0 0,-1 12-605 0 0,3-29-1360 0 0</inkml:trace>
  <inkml:trace contextRef="#ctx0" brushRef="#br0" timeOffset="485.31">1425 187 6448 0 0,'0'0'498'0'0,"0"0"-187"0"0,7-5 1404 0 0,-3 3-1190 0 0,4-3 487 0 0,-1 0-1 0 0,1 1 1 0 0,0 0 0 0 0,4-2-1012 0 0,10 1 373 0 0,-16 5-642 0 0</inkml:trace>
  <inkml:trace contextRef="#ctx0" brushRef="#br0" timeOffset="751.264">1584 62 3680 0 0,'0'0'167'0'0,"3"9"2457"0"0,-1-5 875 0 0,15 18 717 0 0,4 16-2108 0 0,-8-6-1048 0 0,-2 1-1 0 0,-1 1 1 0 0,3 20-1060 0 0,-9-35 422 0 0,0 5-156 0 0,0 0-1 0 0,-1 16-265 0 0,-2-26 61 0 0,-1-6 27 0 0,0 0-1 0 0,0 0 1 0 0,0 0 0 0 0,-2 6-88 0 0,1-12 11 0 0,1 0 1 0 0,0 0 0 0 0,-1 0 0 0 0,1 0 0 0 0,-1 0 0 0 0,0 0 0 0 0,1 0 0 0 0,-1 0 0 0 0,0 0-1 0 0,0-1 1 0 0,-1 1 0 0 0,1 0 0 0 0,0 0 0 0 0,0-1 0 0 0,-1 1 0 0 0,1-1 0 0 0,-1 1 0 0 0,0-1-1 0 0,1 0 1 0 0,-1 0-12 0 0,0 0-170 0 0,1-1 1 0 0,0 0-1 0 0,-1 0 0 0 0,1 1 0 0 0,-1-1 0 0 0,1 0 0 0 0,0 0 0 0 0,-1-1 0 0 0,1 1 0 0 0,-1 0 0 0 0,1 0 1 0 0,0-1-1 0 0,-1 1 0 0 0,0-1 170 0 0,-7-2-1250 0 0</inkml:trace>
  <inkml:trace contextRef="#ctx0" brushRef="#br0" timeOffset="1005.419">1516 240 6448 0 0,'1'0'46'0'0,"-1"1"-1"0"0,0 0 1 0 0,1-1 0 0 0,-1 1 0 0 0,0-1-1 0 0,1 1 1 0 0,-1-1 0 0 0,1 1 0 0 0,-1-1-1 0 0,1 0 1 0 0,-1 1 0 0 0,1-1 0 0 0,0 0 0 0 0,-1 1-1 0 0,1-1 1 0 0,-1 0 0 0 0,1 0 0 0 0,0 1-1 0 0,-1-1 1 0 0,1 0 0 0 0,0 0 0 0 0,-1 0-1 0 0,1 0 1 0 0,0 0 0 0 0,-1 0 0 0 0,1 0 0 0 0,0 0-1 0 0,-1 0 1 0 0,1 0 0 0 0,0 0 0 0 0,-1-1-1 0 0,1 1 1 0 0,-1 0 0 0 0,1 0-46 0 0,3-1 542 0 0,-2 1 30 0 0,1 0-1 0 0,-1 0 0 0 0,1 0 0 0 0,-1 0 1 0 0,0 1-1 0 0,1-1 0 0 0,-1 1 0 0 0,1 0-571 0 0,-1-1 183 0 0,0 1 0 0 0,0-1 0 0 0,1 1-1 0 0,-1-1 1 0 0,0 0 0 0 0,0 0-1 0 0,0 0 1 0 0,0 0 0 0 0,1 0-183 0 0,3-1 235 0 0,0 1-1 0 0,0 0 1 0 0,-1 1-1 0 0,1-1 1 0 0,0 1 0 0 0,-1 0-1 0 0,1 1 1 0 0,3 0-235 0 0,-1 1 160 0 0,0-2 1 0 0,1 1-1 0 0,-1-1 0 0 0,5 0-160 0 0,6-1 190 0 0,9 1-105 0 0,-1-2 0 0 0,0-1-1 0 0,0-2-84 0 0,3 2-196 0 0,-17 2 100 0 0</inkml:trace>
  <inkml:trace contextRef="#ctx0" brushRef="#br0" timeOffset="1264.324">1922 176 9672 0 0,'0'0'748'0'0,"-2"9"-464"0"0,6 16 1793 0 0,-4-22-1776 0 0,0 0 1 0 0,0-1-1 0 0,0 1 1 0 0,0 0-1 0 0,1 0 0 0 0,-1 0 1 0 0,1 0-1 0 0,1 2-301 0 0,-1-2 13 0 0,0 0 0 0 0,-1 0 0 0 0,1 0 0 0 0,-1 0 0 0 0,1 0 0 0 0,-1 0 0 0 0,0 0 0 0 0,0 0-13 0 0,0 78 2495 0 0,0-64-2077 0 0,0-12-258 0 0,0-1 0 0 0,0 1-1 0 0,0-1 1 0 0,-1 0 0 0 0,0 1 0 0 0,1-1-1 0 0,-2 3-159 0 0,1-5 96 0 0,0 0 0 0 0,0 1 0 0 0,0-1 0 0 0,0 1 0 0 0,1-1 0 0 0,-1 1 0 0 0,1-1 0 0 0,0 1 0 0 0,-1-1 0 0 0,1 1 0 0 0,0 0 0 0 0,1-1 0 0 0,-1 1 0 0 0,0-1 0 0 0,1 1 0 0 0,0 1-96 0 0,2 19 566 0 0,-3-20-560 0 0,0-1 0 0 0,0 1 0 0 0,0-1 0 0 0,1 1 0 0 0,-1-1 0 0 0,1 1 0 0 0,-1-1 0 0 0,1 0 0 0 0,0 1 0 0 0,0-1 0 0 0,0 1-6 0 0,0-3 12 0 0,-1 1-1 0 0,0-1 0 0 0,1 0 0 0 0,-1 1 0 0 0,1-1 1 0 0,-1 1-1 0 0,0-1 0 0 0,1 1 0 0 0,-1-1 0 0 0,0 1 1 0 0,0 0-1 0 0,0-1 0 0 0,1 1 0 0 0,-1-1 0 0 0,0 1 1 0 0,0-1-1 0 0,0 1 0 0 0,0 0 0 0 0,0-1 0 0 0,0 1 1 0 0,0-1-1 0 0,0 1 0 0 0,0 0 0 0 0,0-1 0 0 0,0 1 1 0 0,-1-1-1 0 0,1 1 0 0 0,0 0 0 0 0,0-1 0 0 0,0 1 1 0 0,-1-1-1 0 0,1 1 0 0 0,0-1 0 0 0,-1 1 0 0 0,1-1 1 0 0,0 1-1 0 0,-1-1 0 0 0,1 0 0 0 0,-1 1 0 0 0,1-1 0 0 0,-1 1 1 0 0,1-1-1 0 0,-1 0-11 0 0,-1 3 26 0 0,1-2-226 0 0,1-1-120 0 0,0 0-28 0 0,0 0-202 0 0,0 0-837 0 0,-1-5-370 0 0,-3-15-71 0 0,-4 0-17 0 0</inkml:trace>
  <inkml:trace contextRef="#ctx0" brushRef="#br0" timeOffset="1566.484">1902 80 9672 0 0,'0'0'748'0'0,"0"-1"-492"0"0,0-1-92 0 0,0 1 537 0 0,0 1-620 0 0,1-1 0 0 0,-1 1 1 0 0,0 0-1 0 0,0-1 0 0 0,0 1 0 0 0,0 0 0 0 0,0-1 1 0 0,0 1-1 0 0,1 0 0 0 0,-1-1 0 0 0,0 1 1 0 0,0 0-1 0 0,1 0 0 0 0,-1-1 0 0 0,0 1 0 0 0,0 0 1 0 0,1 0-1 0 0,-1-1 0 0 0,0 1 0 0 0,1 0 1 0 0,-1 0-1 0 0,0 0 0 0 0,0-1 0 0 0,1 1 0 0 0,-1 0 1 0 0,1 0-1 0 0,-1 0 0 0 0,0 0 0 0 0,1 0 0 0 0,-1 0 1 0 0,0 0-1 0 0,1 0 0 0 0,-1 0 0 0 0,0 0 1 0 0,1 0-1 0 0,-1 0 0 0 0,1 0 0 0 0,-1 0 0 0 0,0 0 1 0 0,1 0-1 0 0,-1 0 0 0 0,0 1 0 0 0,1-1 0 0 0,-1 0 1 0 0,0 0-1 0 0,1 0 0 0 0,-1 0 0 0 0,0 1 1 0 0,0-1-82 0 0,2 1 42 0 0,0 0 1 0 0,0-1-1 0 0,0 1 1 0 0,0 0-1 0 0,0 0 1 0 0,-1 1-1 0 0,1-1 1 0 0,-1 0 0 0 0,1 1-43 0 0,0-1 13 0 0,-1 1 0 0 0,0-1 0 0 0,1 0 0 0 0,-1 0 0 0 0,1 0 0 0 0,-1 0 0 0 0,1 0 0 0 0,-1 0 0 0 0,1 0-13 0 0,0 0-52 0 0,0 0 0 0 0,0 0 0 0 0,0 0 0 0 0,0 0 1 0 0,0 0-1 0 0,-1 1 0 0 0,1-1 0 0 0,-1 1 52 0 0,6 4-198 0 0</inkml:trace>
  <inkml:trace contextRef="#ctx0" brushRef="#br0" timeOffset="1906.7">2165 190 11976 0 0,'-18'0'576'0'0,"17"0"-251"0"0,0 2-26 0 0,0-2-296 0 0,1 1 1 0 0,-1 0-1 0 0,1-1 1 0 0,0 1 0 0 0,-1 0-1 0 0,1 0 1 0 0,0 0-1 0 0,-1-1 1 0 0,1 1-1 0 0,0 0 1 0 0,0 0 0 0 0,0 0-1 0 0,0 0 1 0 0,0-1-1 0 0,0 1 1 0 0,0 0 0 0 0,0 0-1 0 0,0 0 1 0 0,0 0-1 0 0,1-1 1 0 0,-1 1-1 0 0,0 0 1 0 0,0 0 0 0 0,1-1-1 0 0,-1 1 1 0 0,1 0-1 0 0,-1 0 1 0 0,0-1 0 0 0,1 1-1 0 0,-1 0 1 0 0,1 0-4 0 0,3 2 32 0 0,-1 1 0 0 0,1-1 1 0 0,0 0-1 0 0,0 0 0 0 0,1 1-32 0 0,7 5 457 0 0,-12-9-420 0 0,1 0-1 0 0,-1 1 1 0 0,0-1 0 0 0,1 1-1 0 0,-1-1 1 0 0,1 1 0 0 0,-1-1-1 0 0,0 1 1 0 0,1-1 0 0 0,-1 1-1 0 0,0 0 1 0 0,0-1 0 0 0,0 1 0 0 0,1-1-1 0 0,-1 1 1 0 0,0 0 0 0 0,0-1-1 0 0,0 1 1 0 0,0 0 0 0 0,0-1-1 0 0,0 1 1 0 0,0-1 0 0 0,0 1-1 0 0,0 0 1 0 0,0-1 0 0 0,0 1-1 0 0,-1-1 1 0 0,1 1 0 0 0,0 0-1 0 0,0-1-35 0 0,-1 1 48 0 0,1 0 0 0 0,0 0 1 0 0,0-1-1 0 0,-1 1 1 0 0,1 0-1 0 0,0 0 1 0 0,0-1-1 0 0,0 1 0 0 0,0 0 1 0 0,0 0-1 0 0,0-1 1 0 0,0 1-1 0 0,0 0 1 0 0,0 0-1 0 0,1-1 0 0 0,-1 1 1 0 0,0 0-1 0 0,0 0 1 0 0,1-1-1 0 0,-1 1-49 0 0,6 8 267 0 0,-5-7-227 0 0,0-1 0 0 0,0 0-1 0 0,0 0 1 0 0,-1 1 0 0 0,1-1 0 0 0,0 1 0 0 0,0-1-1 0 0,-1 1 1 0 0,1-1 0 0 0,-1 1 0 0 0,0-1-1 0 0,1 1 1 0 0,-1 0 0 0 0,0-1 0 0 0,0 1 0 0 0,0-1-1 0 0,0 1 1 0 0,0 0 0 0 0,0-1 0 0 0,0 1 0 0 0,-1-1-1 0 0,1 1 1 0 0,-1 0 0 0 0,1-1 0 0 0,-1 1-1 0 0,0-1-39 0 0,1 3 68 0 0,-1-1-1 0 0,0 0 0 0 0,1 1 1 0 0,0-1-1 0 0,-1 0 0 0 0,1 1 0 0 0,1-1 1 0 0,-1 1-1 0 0,0-1 0 0 0,1 1-67 0 0,0 24 415 0 0,-1-26-387 0 0,0-1 0 0 0,-1 1 0 0 0,1-1 0 0 0,-1 1 0 0 0,0-1 0 0 0,0 1 0 0 0,1-1-1 0 0,-1 1 1 0 0,0-1 0 0 0,0 0 0 0 0,-1 2-28 0 0,1-3 20 0 0,0 1-1 0 0,0 0 1 0 0,0 0-1 0 0,1 0 1 0 0,-1 0-1 0 0,0 0 1 0 0,1 1 0 0 0,-1-1-1 0 0,1 0 1 0 0,-1 0-1 0 0,1 0 1 0 0,0 0-1 0 0,0 0 1 0 0,-1 1-1 0 0,1-1-19 0 0,0 0 13 0 0,-1 0-1 0 0,0 0 1 0 0,0 0 0 0 0,1-1-1 0 0,-1 1 1 0 0,0 0-1 0 0,0 0 1 0 0,0-1-1 0 0,0 1 1 0 0,1-1-1 0 0,-1 1 1 0 0,0-1-1 0 0,0 1 1 0 0,0-1-1 0 0,0 1 1 0 0,0-1-1 0 0,-1 0-12 0 0,-8 5 85 0 0,10-5-83 0 0,0 0 0 0 0,0 0 1 0 0,0 0-1 0 0,0 0 0 0 0,0 0 1 0 0,0 0-1 0 0,0 0 0 0 0,0 0 1 0 0,0 0-1 0 0,-1 0 0 0 0,1 0 1 0 0,0 1-1 0 0,0-1 0 0 0,0 0 1 0 0,0 0-1 0 0,0 0 0 0 0,0 0 1 0 0,0 0-1 0 0,0 0 0 0 0,0 0 1 0 0,0 0-1 0 0,0 0 0 0 0,0 0 1 0 0,0 1-1 0 0,0-1 0 0 0,0 0 1 0 0,0 0-1 0 0,0 0 0 0 0,0 0 1 0 0,0 0-1 0 0,0 0 0 0 0,0 0 1 0 0,0 0-1 0 0,0 0 0 0 0,0 1 1 0 0,0-1-1 0 0,0 0 0 0 0,0 0 1 0 0,1 0-1 0 0,-1 0 0 0 0,0 0 1 0 0,0 0-1 0 0,0 0 0 0 0,0 0 1 0 0,0 0-1 0 0,0 0 0 0 0,0 0 1 0 0,0 0-1 0 0,0 0 0 0 0,0 0 1 0 0,0 0-1 0 0,0 1 0 0 0,1-1 1 0 0,-1 0-1 0 0,0 0 0 0 0,0 0 1 0 0,0 0-1 0 0,0 0 0 0 0,0 0 1 0 0,0 0-1 0 0,0 0 0 0 0,0 0 1 0 0,0 0-1 0 0,1 0 0 0 0,-1 0 1 0 0,0 0-1 0 0,0 0 0 0 0,0-1-2 0 0,1 2 110 0 0,-1-1-12 0 0,0 0-2 0 0,7-6 98 0 0,-3 4-189 0 0,-3 2 0 0 0,-1 0-1 0 0,0 0 1 0 0,0 0-1 0 0,1 0 1 0 0,-1 0-1 0 0,0 0 1 0 0,0 0-1 0 0,0 0 1 0 0,1-1-1 0 0,-1 1 1 0 0,0 0-1 0 0,0 0 1 0 0,0 0-1 0 0,1 0 1 0 0,-1 0 0 0 0,0 0-1 0 0,0-1 1 0 0,0 1-1 0 0,0 0 1 0 0,1 0-1 0 0,-1 0 1 0 0,0 0-1 0 0,0-1 1 0 0,0 1-1 0 0,0 0 1 0 0,0 0-1 0 0,0 0 1 0 0,0-1-1 0 0,1 1 1 0 0,-1 0-1 0 0,0 0 1 0 0,0-1-1 0 0,0 1 1 0 0,0 0 0 0 0,0 0-1 0 0,0 0 1 0 0,0-1-1 0 0,0 1 1 0 0,0 0-1 0 0,0 0 1 0 0,0-1-1 0 0,-1 1 1 0 0,1 0-1 0 0,0 0 1 0 0,0 0-1 0 0,0-1 1 0 0,0 1-1 0 0,0 0 1 0 0,0 0-1 0 0,0 0 1 0 0,0-1-1 0 0,-1 1 1 0 0,1 0-1 0 0,0 0 1 0 0,0 0 0 0 0,0 0-1 0 0,0-1 1 0 0,-1 1-1 0 0,1 0 1 0 0,0 0-1 0 0,0 0 1 0 0,0 0-5 0 0,-3-4 24 0 0,3 3-20 0 0,0 1 0 0 0,0-1-1 0 0,0 0 1 0 0,0 0 0 0 0,0 0-1 0 0,0 0 1 0 0,0 0 0 0 0,0 0-1 0 0,0 0 1 0 0,0 0 0 0 0,1 1-1 0 0,-1-1 1 0 0,0 0 0 0 0,1 0-1 0 0,-1 0 1 0 0,0 0 0 0 0,1 1-1 0 0,-1-1 1 0 0,1 0 0 0 0,0 0-1 0 0,-1 1 1 0 0,1-1 0 0 0,-1 0-1 0 0,1 1 1 0 0,0-1 0 0 0,0 1-1 0 0,0-1-3 0 0,1-2 5 0 0,0 0-9 0 0,0-1 1 0 0,0 1-1 0 0,-1-1 0 0 0,0 0 0 0 0,1 0 0 0 0,-1 1 0 0 0,-1-1 0 0 0,1 0 0 0 0,0 0 0 0 0,-1 0 1 0 0,0 0-1 0 0,0 0 0 0 0,0 0 0 0 0,-1-3 4 0 0,1 0-112 0 0,0 0-1 0 0,0 0 1 0 0,1 0-1 0 0,0-3 113 0 0,0 0-137 0 0,-1 8 102 0 0,1 0 0 0 0,-1 0 0 0 0,0 0 0 0 0,0 0 0 0 0,1 0 0 0 0,-1 0-1 0 0,1 0 1 0 0,0 0 0 0 0,-1 0 0 0 0,1 0 0 0 0,0 1 0 0 0,0-1 0 0 0,0 0 0 0 0,1 0-1 0 0,-1 1 36 0 0,10-8-149 0 0,-8 8 122 0 0,-1 0 0 0 0,0 0 0 0 0,0-1-1 0 0,0 1 1 0 0,0-1 0 0 0,-1 0 0 0 0,1 1 0 0 0,0-1 0 0 0,-1 0 0 0 0,1 0-1 0 0,-1 0 28 0 0,1 0 0 0 0,-1 1-1 0 0,1-1 0 0 0,-1 1 1 0 0,1 0-1 0 0,-1-1 1 0 0,1 1-1 0 0,0 0 0 0 0,0 0 1 0 0,-1 0-1 0 0,1 1 0 0 0,0-1 1 0 0,0 0-1 0 0,0 1 0 0 0,0-1 1 0 0,1 1 0 0 0,31-6-325 0 0,-26 6 193 0 0,-1 0 1 0 0,0 0-1 0 0,0 1 0 0 0,1 0 1 0 0,-1 0-1 0 0,0 1 0 0 0,4 1 132 0 0,5 3 0 0 0,-12-3 88 0 0,0-1 0 0 0,0 1 0 0 0,0 0-1 0 0,0 1 1 0 0,-1-1 0 0 0,1 0 0 0 0,-1 1-1 0 0,0 0 1 0 0,0 0 0 0 0,0 0-1 0 0,0 0 1 0 0,-1 0 0 0 0,0 1 0 0 0,0-1-1 0 0,2 5-87 0 0,6 11 265 0 0,-8-18-236 0 0,-1 1 1 0 0,0-1-1 0 0,1 0 1 0 0,-1 1-1 0 0,0-1 1 0 0,0 1-1 0 0,-1 0 1 0 0,1-1 0 0 0,0 1-1 0 0,-1 0 1 0 0,1-1-1 0 0,-1 1-29 0 0,-2 10 193 0 0,2-11-149 0 0,-1 0-1 0 0,1 0 1 0 0,0 0-1 0 0,0 0 1 0 0,-1 1 0 0 0,2-1-1 0 0,-1 0 1 0 0,0 0-1 0 0,0 1-43 0 0,6 11 252 0 0,-5-13-227 0 0,-1 1 0 0 0,1-1 1 0 0,0 0-1 0 0,-1 1 0 0 0,1-1 0 0 0,-1 0 0 0 0,0 1 0 0 0,1-1 1 0 0,-1 0-1 0 0,0 1 0 0 0,0-1 0 0 0,0 1 0 0 0,0-1 0 0 0,0 1 0 0 0,0-1 1 0 0,0 0-1 0 0,-1 1 0 0 0,1-1 0 0 0,0 1 0 0 0,-1-1 0 0 0,1 1-25 0 0,-1-1 16 0 0,1 0-1 0 0,-1 0 0 0 0,1 0 0 0 0,0 0 1 0 0,-1 1-1 0 0,1-1 0 0 0,0 0 1 0 0,0 0-1 0 0,0 1 0 0 0,0-1 0 0 0,0 0 1 0 0,0 0-1 0 0,0 0 0 0 0,1 1 0 0 0,-1-1 1 0 0,0 0-1 0 0,1 0 0 0 0,-1 0 0 0 0,0 0 1 0 0,1 0-1 0 0,0 1 0 0 0,-1-1 1 0 0,1 0-1 0 0,0 0 0 0 0,-1 0 0 0 0,1 0 1 0 0,0-1-1 0 0,0 1 0 0 0,0 0 0 0 0,0 0 1 0 0,1 0-16 0 0,-4 4 113 0 0,3-5-108 0 0,-1 0-1 0 0,0 0 0 0 0,0 0 0 0 0,0 0 1 0 0,0 0-1 0 0,0 0 0 0 0,0 0 0 0 0,0 0 1 0 0,1 0-1 0 0,-1 0 0 0 0,0 0 0 0 0,0 0 1 0 0,0 0-1 0 0,0 0 0 0 0,0 0 1 0 0,0 0-1 0 0,0 0 0 0 0,1 0 0 0 0,-1 0 1 0 0,0 0-1 0 0,0 0 0 0 0,0 0 0 0 0,0 0 1 0 0,0 0-1 0 0,0 0 0 0 0,0 0 0 0 0,0 1 1 0 0,0-1-1 0 0,1 0 0 0 0,-1 0 0 0 0,0 0 1 0 0,0 0-1 0 0,0 0 0 0 0,0 0 0 0 0,0 0 1 0 0,0 0-1 0 0,0 1 0 0 0,0-1 0 0 0,0 0 1 0 0,0 0-1 0 0,0 0 0 0 0,0 0 0 0 0,0 0 1 0 0,0 0-1 0 0,0 0 0 0 0,0 1 0 0 0,0-1 1 0 0,0 0-1 0 0,0 0 0 0 0,0 0 1 0 0,0 0-1 0 0,0 0 0 0 0,0 0 0 0 0,0 0 1 0 0,0 1-1 0 0,0-1 0 0 0,0 0 0 0 0,-1 0 1 0 0,1 0-1 0 0,0 0 0 0 0,0 0 0 0 0,0 0 1 0 0,0 0-1 0 0,0 0 0 0 0,0 0 0 0 0,0 0-4 0 0,0 0 3 0 0,-1 0-1 0 0,1 0 1 0 0,-1 0 0 0 0,1 0-1 0 0,-1 0 1 0 0,1 0 0 0 0,-1 0-1 0 0,1 0 1 0 0,-1 0-1 0 0,1-1 1 0 0,-1 1 0 0 0,1 0-1 0 0,-1 0 1 0 0,1-1 0 0 0,0 1-1 0 0,-1 0 1 0 0,1 0 0 0 0,-1-1-1 0 0,1 1 1 0 0,0-1-1 0 0,-1 1 1 0 0,1 0 0 0 0,0-1-1 0 0,0 1 1 0 0,-1-1 0 0 0,1 1-1 0 0,0-1 1 0 0,0 1-1 0 0,0 0 1 0 0,-1-1 0 0 0,1 1-1 0 0,0-1-2 0 0,0-3-27 0 0,-1 1-1 0 0,1-1 1 0 0,-1 1 0 0 0,0 0-1 0 0,0-1 1 0 0,0 1-1 0 0,-1 0 1 0 0,1-1 27 0 0,-1 2-16 0 0,1-1 0 0 0,0 0 0 0 0,0 1 0 0 0,0-1 0 0 0,0 0 0 0 0,1 0 0 0 0,-1 0-1 0 0,1 0 1 0 0,0 0 0 0 0,-1 0 0 0 0,1 1 0 0 0,1-3 16 0 0,3-8-71 0 0,-3 11 53 0 0,-1 0 0 0 0,1 0 1 0 0,0 0-1 0 0,-1 0 0 0 0,1 0 0 0 0,-1 0 0 0 0,0 0 1 0 0,1-1-1 0 0,-1 1 0 0 0,0 0 18 0 0,-1-5-87 0 0,0 5 45 0 0,1 0-1 0 0,0 0 0 0 0,0 1 1 0 0,-1-1-1 0 0,1 0 0 0 0,0 0 1 0 0,0 0-1 0 0,1 1 0 0 0,-1-1 1 0 0,0 0-1 0 0,1 0 0 0 0,-1 1 1 0 0,1-1-1 0 0,-1 0 0 0 0,1 0 1 0 0,0 1-1 0 0,0-1 0 0 0,-1 1 1 0 0,1-1-1 0 0,1 1 0 0 0,-1-1 1 0 0,0 1-1 0 0,0 0 0 0 0,1-1 43 0 0,2-3-34 0 0,0 1-1 0 0,1-1 0 0 0,-1 1 0 0 0,1 0 0 0 0,0 0 0 0 0,0 1 0 0 0,0 0 1 0 0,1-1-1 0 0,-1 2 0 0 0,1-1 0 0 0,-1 1 0 0 0,1 0 0 0 0,0 0 0 0 0,2 0 35 0 0,30 1-72 0 0,-22 2 72 0 0,-13 1 0 0 0,-1 1 0 0 0,4 1 0 0 0,-4-3 0 0 0,-1-1 0 0 0,1 1 0 0 0,0 0 0 0 0,-1 0 0 0 0,0 0 0 0 0,1 0 0 0 0,-1 1 0 0 0,1-1 0 0 0,-1 0 0 0 0,0 1 0 0 0,0-1 0 0 0,0 0 0 0 0,0 1 0 0 0,0 0 0 0 0,0-1 0 0 0,0 1 0 0 0,-1-1 0 0 0,1 1 0 0 0,0 0 0 0 0,-1 0 0 0 0,1-1 0 0 0,-1 2 0 0 0,0-2 0 0 0,1-1 0 0 0,-1 1 0 0 0,0 0 0 0 0,0-1 0 0 0,1 1 0 0 0,-1 0 0 0 0,1-1 0 0 0,-1 1 0 0 0,1-1 0 0 0,-1 1 0 0 0,1-1 0 0 0,-1 1 0 0 0,1-1 0 0 0,-1 1 0 0 0,1-1 0 0 0,-1 1 0 0 0,1-1 0 0 0,0 0 0 0 0,-1 1 0 0 0,1-1 0 0 0,0 0 0 0 0,-1 0 0 0 0,1 1 0 0 0,0-1 0 0 0,0 0 0 0 0,5 3 0 0 0,-5-2 0 0 0,1 1 0 0 0,-1-1 0 0 0,1 0 0 0 0,-1 1 0 0 0,0 0 0 0 0,0-1 0 0 0,1 1 0 0 0,-1 0 0 0 0,-1 0 0 0 0,1-1 0 0 0,0 1 0 0 0,0 0 0 0 0,-1 0 0 0 0,1 0 0 0 0,-1 1 0 0 0,1 0 0 0 0,0 0 0 0 0,0 0 0 0 0,0 0 0 0 0,1-1 0 0 0,-1 1 0 0 0,1 0 0 0 0,-1 0 0 0 0,1-1 0 0 0,1 1 0 0 0,22 18 49 0 0,-21-19-13 0 0,0 1 0 0 0,0-1 1 0 0,-1 1-1 0 0,1 0 0 0 0,-1 0 1 0 0,0 1-1 0 0,0-1 0 0 0,0 1 1 0 0,0-1-1 0 0,0 1 0 0 0,-1 0-36 0 0,-1-2 12 0 0,0 0 0 0 0,0-1-1 0 0,1 1 1 0 0,-1-1-1 0 0,0 1 1 0 0,1-1-1 0 0,-1 0 1 0 0,1 0 0 0 0,-1 0-1 0 0,1 1 1 0 0,0-1-1 0 0,-1-1 1 0 0,1 1-1 0 0,1 0-11 0 0,-2 0-89 0 0,1 0 0 0 0,0 0-1 0 0,-1 0 1 0 0,1 0 0 0 0,-1 0-1 0 0,1 0 1 0 0,-1 0-1 0 0,1 0 1 0 0,-1 0 0 0 0,0 1-1 0 0,0-1 1 0 0,1 1-1 0 0,-1-1 1 0 0,0 1 89 0 0,6 3-4569 0 0,10 0-1532 0 0</inkml:trace>
  <inkml:trace contextRef="#ctx0" brushRef="#br0" timeOffset="2235.108">3080 182 13824 0 0,'-33'3'1470'0'0,"31"-3"-1449"0"0,0 0-1 0 0,0 0 1 0 0,1 0 0 0 0,-1 1-1 0 0,0-1 1 0 0,0 1-1 0 0,1-1 1 0 0,-1 1 0 0 0,0 0-1 0 0,1-1 1 0 0,-1 1-1 0 0,1 0 1 0 0,-1 1-21 0 0,-4 1 207 0 0,4-2-79 0 0,1 0 0 0 0,-1 0 0 0 0,0 0 0 0 0,1 0 0 0 0,-1 0 0 0 0,1 0 0 0 0,0 0 0 0 0,-1 1 0 0 0,1-1 0 0 0,0 1 0 0 0,0-1 0 0 0,0 1-128 0 0,-9 10 486 0 0,7-11-396 0 0,1 1 0 0 0,0 1 0 0 0,0-1 0 0 0,0 0-1 0 0,0 0 1 0 0,0 1 0 0 0,0-1 0 0 0,1 1-1 0 0,0 0 1 0 0,-1-1 0 0 0,1 1 0 0 0,0 0 0 0 0,0 0-1 0 0,0 0 1 0 0,1 0 0 0 0,-1 0 0 0 0,1 0-1 0 0,-1 0-89 0 0,-6 15 18 0 0,6-16-18 0 0,0 0 0 0 0,0-1-1 0 0,0 1 1 0 0,0-1 0 0 0,1 1 0 0 0,-1 0 0 0 0,1 0 0 0 0,-1-1 0 0 0,1 1 0 0 0,-1 0 0 0 0,1 0 0 0 0,0 0 0 0 0,0 0-1 0 0,0-1 1 0 0,0 3 0 0 0,5 11 0 0 0,-4-13 0 0 0,0 0 0 0 0,0 0 0 0 0,-1 1 0 0 0,1-1 0 0 0,-1 0 0 0 0,1 1 0 0 0,-1-1 0 0 0,0 0 0 0 0,0 1 0 0 0,0-1 0 0 0,0 1 0 0 0,0-1 0 0 0,-1 0 0 0 0,1 1 0 0 0,-1-1 0 0 0,1 1 0 0 0,-1 0 30 0 0,1 0-1 0 0,0 0 1 0 0,0 0-1 0 0,0 1 1 0 0,0-1-1 0 0,0 0 1 0 0,1 0-1 0 0,-1 0 1 0 0,1 1-1 0 0,0-1 1 0 0,0 0-1 0 0,0 0 1 0 0,0 0-30 0 0,5 17 400 0 0,-5-19-389 0 0,0 1-1 0 0,-1-1 0 0 0,1 0 0 0 0,0 1 0 0 0,0-1 0 0 0,1 0 0 0 0,-1 1 0 0 0,0-1 1 0 0,0 0-1 0 0,1 0 0 0 0,-1 0 0 0 0,0 0 0 0 0,1 0 0 0 0,-1 0 0 0 0,1 0 1 0 0,-1-1-1 0 0,1 1 0 0 0,-1-1 0 0 0,1 1 0 0 0,0-1 0 0 0,-1 1 0 0 0,1-1 0 0 0,0 0 1 0 0,0 0-1 0 0,0 0-10 0 0,4 0 64 0 0,-1-1 1 0 0,1 0-1 0 0,0 0 1 0 0,-1-1-1 0 0,1 1 1 0 0,-1-1-1 0 0,0-1 0 0 0,0 1 1 0 0,5-4-65 0 0,44-29 419 0 0,-51 33-437 0 0,-1 1 12 0 0,-1 0-1 0 0,0 0 1 0 0,0 0-1 0 0,0 0 1 0 0,1-1-1 0 0,-1 1 1 0 0,0 0 0 0 0,0-1-1 0 0,-1 1 1 0 0,1-1-1 0 0,0 1 1 0 0,0-1 0 0 0,-1 1-1 0 0,1-1 1 0 0,-1 1-1 0 0,1-2 7 0 0,-1 1-8 0 0,1 0 0 0 0,-1 0 0 0 0,1 1 0 0 0,0-1 0 0 0,0 0 0 0 0,0 0 0 0 0,-1 1 0 0 0,2-1 0 0 0,-1 1 0 0 0,0-1 0 0 0,0 1 0 0 0,1-1 8 0 0,5-5-12 0 0,-6 7 17 0 0,1-1 1 0 0,-1 0-1 0 0,0 0 1 0 0,0 1-1 0 0,0-1 1 0 0,0 0-1 0 0,0 0 0 0 0,0 0 1 0 0,0 0-1 0 0,0-1 1 0 0,-1 1-1 0 0,1 0 1 0 0,0 0-1 0 0,-1 0 1 0 0,1-1-1 0 0,-1 1 0 0 0,1 0 1 0 0,-1-1-1 0 0,1 1 1 0 0,-1 0-1 0 0,0-1 1 0 0,0 1-1 0 0,0 0 1 0 0,0-1-1 0 0,0 1 0 0 0,0-1 1 0 0,0 1-1 0 0,0-1-5 0 0,-2-4 24 0 0,1 1-1 0 0,0 0 1 0 0,0-1-1 0 0,0 1 1 0 0,1-1-24 0 0,0 5 3 0 0,-1 0 0 0 0,1 0 0 0 0,0 0 0 0 0,0 0 1 0 0,-1 0-1 0 0,1 0 0 0 0,-1 0 0 0 0,1 1 0 0 0,-1-1 0 0 0,1 0 1 0 0,-1 0-1 0 0,1 0 0 0 0,-1 1 0 0 0,0-1 0 0 0,1 0 1 0 0,-1 1-1 0 0,0-1 0 0 0,0 1 0 0 0,0-1-3 0 0,-16-9 16 0 0,14 9-18 0 0,-9-7 2 0 0,7 5 0 0 0,-1 1 0 0 0,1-1 0 0 0,-1 1 0 0 0,0 0 0 0 0,1 0 0 0 0,-1 1 0 0 0,0-1 0 0 0,-6 1 0 0 0,10 0 0 0 0,0 1 0 0 0,0 0 0 0 0,1 0 0 0 0,-1 0 0 0 0,0 0 0 0 0,0 0 0 0 0,0 0 0 0 0,0 1 0 0 0,0-1 0 0 0,1 1 0 0 0,-1-1 0 0 0,-3 2-305 0 0,0-1-1135 0 0,8 1-560 0 0,-2-1 83 0 0,-1-1-71 0 0,0 0-17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1:31.4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189 356 10136 0 0,'-3'-1'152'0'0,"0"0"1"0"0,0 0 0 0 0,0 0-1 0 0,0 1 1 0 0,0-1 0 0 0,-1 1 0 0 0,1 0-1 0 0,0 0 1 0 0,0 0 0 0 0,-1 0-1 0 0,1 0 1 0 0,0 1 0 0 0,0-1-1 0 0,0 1 1 0 0,-1 0 0 0 0,1 0-1 0 0,0 0 1 0 0,0 1 0 0 0,1-1-1 0 0,-3 2-152 0 0,-6 2 389 0 0,1 2 0 0 0,0-1 0 0 0,0 1-1 0 0,1 1 1 0 0,-1 1-389 0 0,3-4 159 0 0,1 1 0 0 0,0 1-1 0 0,1-1 1 0 0,-1 1 0 0 0,1 0 0 0 0,0 0 0 0 0,1 0 0 0 0,0 1-1 0 0,-2 4-158 0 0,4-8 33 0 0,1 0-1 0 0,0 0 0 0 0,0 0 1 0 0,0-1-1 0 0,1 1 0 0 0,-1 0 1 0 0,1 0-1 0 0,0 0 0 0 0,0 0 0 0 0,0 0 1 0 0,0 0-1 0 0,1 0 0 0 0,0 0 1 0 0,0 0-1 0 0,0 0 0 0 0,0-1 1 0 0,0 1-1 0 0,1 0 0 0 0,0-1 1 0 0,0 1-1 0 0,1 1-32 0 0,-1-1 82 0 0,1 0 0 0 0,0-1 0 0 0,0 1 0 0 0,0 0 0 0 0,0-1 0 0 0,1 0 1 0 0,-1 0-1 0 0,1 0 0 0 0,0 0 0 0 0,0 0 0 0 0,0-1 0 0 0,1 0 0 0 0,-1 0 0 0 0,0 0 0 0 0,1 0 0 0 0,-1-1 1 0 0,1 0-1 0 0,0 1 0 0 0,-1-2-82 0 0,15 4 367 0 0,-13-2-524 0 0,1-1-1 0 0,-1 0 1 0 0,1 0-1 0 0,3-1 158 0 0,-2 1-9 0 0,1-2 0 0 0,-1 1 1 0 0,1-1-1 0 0,0 0 0 0 0,-1-1 0 0 0,0 0 0 0 0,1-1 0 0 0,-1 1 0 0 0,0-1 1 0 0,0-1-1 0 0,4-2 9 0 0,6-4-55 0 0,-5 3-45 0 0,0-1 1 0 0,-1 0-1 0 0,9-7 100 0 0,-18 12 96 0 0,1 0-1 0 0,-1 0 1 0 0,0 0-1 0 0,0 0 0 0 0,0-1 1 0 0,-1 0-1 0 0,1 1 1 0 0,-1-1-1 0 0,0 0 1 0 0,0 0-1 0 0,-1 0 1 0 0,1-1-1 0 0,-1 1 0 0 0,1-2-95 0 0,-2 4 0 0 0,0-1 0 0 0,0 1 0 0 0,0 0 0 0 0,-1 0 0 0 0,1 0 0 0 0,0-1 0 0 0,-1 1 0 0 0,0 0 0 0 0,1 0 0 0 0,-1 0 0 0 0,0 0 0 0 0,0 0 0 0 0,0 0 0 0 0,0 0 0 0 0,-1 0 0 0 0,0-1 0 0 0,0 0 0 0 0,0 1 0 0 0,0-1 0 0 0,0 1 0 0 0,0-1 0 0 0,-1 1 0 0 0,1 0 0 0 0,-1 0 0 0 0,-2-2 0 0 0,-4-1 0 0 0,-1 0 0 0 0,-1 0 0 0 0,1 1 0 0 0,-1 0 0 0 0,1 1 0 0 0,-1 0 0 0 0,-8-1 0 0 0,0 3-352 0 0,0 0-1 0 0,-12 2 353 0 0,-1 0-2614 0 0,32-1 2527 0 0,-1 0 0 0 0,1 0 1 0 0,0 0-1 0 0,0 0 1 0 0,-1 0-1 0 0,1 0 1 0 0,0 0-1 0 0,0 0 0 0 0,0 0 1 0 0,-1 0-1 0 0,1 0 1 0 0,0 0-1 0 0,0 0 1 0 0,0 1-1 0 0,-1-1 0 0 0,1 0 1 0 0,0 0-1 0 0,0 0 1 0 0,0 0-1 0 0,-1 0 1 0 0,1 1-1 0 0,0-1 0 0 0,0 0 1 0 0,0 0-1 0 0,0 0 1 0 0,0 0-1 0 0,0 1 1 0 0,-1-1-1 0 0,1 0 0 0 0,0 0 1 0 0,0 1-1 0 0,0-1 1 0 0,0 0 86 0 0,0 1-289 0 0,-1 0-1325 0 0</inkml:trace>
  <inkml:trace contextRef="#ctx0" brushRef="#br0" timeOffset="362.092">754 267 9672 0 0,'-4'1'141'0'0,"-1"-1"1"0"0,1 0-1 0 0,-1 1 0 0 0,1 0 1 0 0,-1 0-1 0 0,1 1 1 0 0,0-1-1 0 0,-1 1 1 0 0,1 0-1 0 0,-3 2-141 0 0,-5 3 843 0 0,-1 2-1 0 0,-6 6-842 0 0,-14 9 1315 0 0,26-20-1128 0 0,0 1 0 0 0,1 0 0 0 0,-1 0 1 0 0,1 0-1 0 0,0 1 0 0 0,-2 2-187 0 0,6-5 7 0 0,1-1 0 0 0,-1 0 0 0 0,0 1 0 0 0,1 0 0 0 0,-1-1 0 0 0,1 1 0 0 0,0 0 0 0 0,0 0 0 0 0,0-1 0 0 0,0 1 0 0 0,1 0 0 0 0,-1 0 0 0 0,1 0 0 0 0,0 0 0 0 0,0 0 0 0 0,0 0 0 0 0,0 0 1 0 0,0 3-8 0 0,1-3 0 0 0,0 1 0 0 0,-1-1 0 0 0,1 0 0 0 0,0 1 0 0 0,0-1 0 0 0,1 0 0 0 0,-1 0 0 0 0,1 0 0 0 0,0 0 0 0 0,0 0 0 0 0,0 0 0 0 0,0 0 0 0 0,0-1 0 0 0,0 1 0 0 0,1-1 0 0 0,-1 1 0 0 0,1-1 0 0 0,0 0 0 0 0,0 0 0 0 0,0 0 0 0 0,0 0 0 0 0,0-1 0 0 0,0 1 0 0 0,3 0 0 0 0,0 1 140 0 0,1 0 0 0 0,-1 0 0 0 0,0 1 0 0 0,-1 0 0 0 0,1 0 0 0 0,-1 1 0 0 0,3 1-140 0 0,-3-3 156 0 0,-3-3-148 0 0,7 8 112 0 0,-8-6 102 0 0,-5 17 482 0 0,3-15-695 0 0,0-1-1 0 0,-1 1 1 0 0,0-1-1 0 0,0 1 1 0 0,0-1-1 0 0,0 1 1 0 0,-1-1-1 0 0,1 0 1 0 0,-1 0-1 0 0,1 0 0 0 0,-1 0 1 0 0,-1-1-9 0 0,-1 2 141 0 0,-1 0 0 0 0,0 0 0 0 0,0-1 0 0 0,0 0 0 0 0,0-1 0 0 0,-5 2-141 0 0,-8 3 79 0 0,6-2-228 0 0,0 0 0 0 0,-1-1 0 0 0,0 0 0 0 0,-2-1 149 0 0,3-2-382 0 0</inkml:trace>
  <inkml:trace contextRef="#ctx0" brushRef="#br0" timeOffset="706.87">1222 240 11976 0 0,'-22'9'403'0'0,"-1"2"0"0"0,2 1 1 0 0,0 1-1 0 0,0 0 0 0 0,-3 5-403 0 0,-19 11 888 0 0,23-15-464 0 0,0 0 1 0 0,1 2 0 0 0,1 0 0 0 0,1 1 0 0 0,0 1 0 0 0,0 1-425 0 0,7-2 778 0 0,10-16-715 0 0,-1 0 0 0 0,1 0 0 0 0,-1-1 1 0 0,1 1-1 0 0,0 0 0 0 0,0 0 0 0 0,-1 1 0 0 0,1-1 1 0 0,0 0-1 0 0,0 0 0 0 0,0 0 0 0 0,0 0 0 0 0,0 0 0 0 0,0 0 1 0 0,0 0-1 0 0,0 0 0 0 0,1 0 0 0 0,-1 0 0 0 0,1 0-63 0 0,7 11 18 0 0,-3-11-21 0 0,-3-1 4 0 0,17 11-1 0 0,-16-9 0 0 0,0 0 0 0 0,0-1 0 0 0,0 1 0 0 0,0 0 0 0 0,0-1 0 0 0,0 0 0 0 0,0 0 0 0 0,1 0 0 0 0,19 5-27 0 0,-14-4 179 0 0,1 0 1 0 0,0 0 0 0 0,-1 0-1 0 0,1-2 1 0 0,0 1-1 0 0,3-1-152 0 0,24-1 607 0 0,-26 1-540 0 0,0 0 0 0 0,0 0 0 0 0,-1-1-1 0 0,1-1 1 0 0,0 0 0 0 0,0 0 0 0 0,9-5-67 0 0,15-10-2561 0 0,-26 12-4264 0 0</inkml:trace>
  <inkml:trace contextRef="#ctx0" brushRef="#br0" timeOffset="975.235">1347 422 2304 0 0,'0'1'600'0'0,"12"33"10051"0"0,-7-17-8836 0 0,1-1 0 0 0,0 0-1 0 0,3 3-1814 0 0,-4-9 435 0 0,-3-7-250 0 0,0 0-1 0 0,0 0 1 0 0,-1 0-1 0 0,0 0 1 0 0,1 0-1 0 0,-1 0 1 0 0,0 0-1 0 0,0 0 1 0 0,-1 1-1 0 0,1-1-184 0 0,-1 1 168 0 0,1-1-1 0 0,0 0 1 0 0,0 0-1 0 0,0 0 1 0 0,0 0-1 0 0,0 0 1 0 0,2 1-168 0 0,-2-1 101 0 0,0 0 0 0 0,1-1-1 0 0,-1 1 1 0 0,0 0 0 0 0,0 0 0 0 0,-1 0 0 0 0,1-1-1 0 0,-1 1 1 0 0,1 2-101 0 0,0-2-304 0 0,-2-9-108 0 0,0-5-1176 0 0,-1 0-3482 0 0,1 2-1811 0 0</inkml:trace>
  <inkml:trace contextRef="#ctx0" brushRef="#br0" timeOffset="1301.757">1343 217 10136 0 0,'1'-2'85'0'0,"1"0"0"0"0,-2-1 1 0 0,1 1-1 0 0,0 0 0 0 0,0 0 1 0 0,-1 0-1 0 0,1-1 1 0 0,-1 1-1 0 0,0 0 0 0 0,0 0 1 0 0,1-1-1 0 0,-2 0-85 0 0,1 0 16 0 0,1 0 0 0 0,-1 1 0 0 0,0-1 0 0 0,1 0 0 0 0,-1 0 0 0 0,1 0 0 0 0,0 1 0 0 0,0-1 0 0 0,0 0-16 0 0,2-6 543 0 0,-3 8-457 0 0,1 0-1 0 0,-1 1 0 0 0,0-1 1 0 0,0 0-1 0 0,0 0 0 0 0,1 0 1 0 0,-1 0-1 0 0,0 0 0 0 0,1 1 1 0 0,-1-1-1 0 0,1 0 0 0 0,-1 0 1 0 0,1 1-1 0 0,0-1 0 0 0,-1 0 1 0 0,1 1-1 0 0,-1-1 1 0 0,1 1-1 0 0,0-1 0 0 0,0 1 1 0 0,-1-1-1 0 0,1 1 0 0 0,0-1 1 0 0,0 1-1 0 0,0-1 0 0 0,-1 1 1 0 0,1 0-1 0 0,0 0 0 0 0,0 0 1 0 0,1-1-86 0 0,9-2 655 0 0,-10 3-958 0 0,0-1 0 0 0,0 1 0 0 0,0 0 0 0 0,0 0 0 0 0,-1-1 0 0 0,1 1 0 0 0,0 0 0 0 0,0 0 0 0 0,0 0 0 0 0,0 0 0 0 0,0 0 0 0 0,0 0 0 0 0,0 0 0 0 0,0 0 303 0 0,5 3-4637 0 0</inkml:trace>
  <inkml:trace contextRef="#ctx0" brushRef="#br0" timeOffset="1614.57">1596 1 11200 0 0,'-1'0'38'0'0,"0"0"0"0"0,0 0 0 0 0,-1 1 0 0 0,1-1 0 0 0,0 0 0 0 0,0 1 0 0 0,0-1 0 0 0,0 1 0 0 0,0-1 0 0 0,0 1 0 0 0,0-1 0 0 0,0 1 0 0 0,0 0 0 0 0,1-1 0 0 0,-1 1 0 0 0,0 0 0 0 0,0 0 0 0 0,0 0 0 0 0,1-1 0 0 0,-1 1 0 0 0,0 0 0 0 0,1 0 0 0 0,-1 0 0 0 0,1 0 0 0 0,-1 0 0 0 0,1 0 0 0 0,0 1 0 0 0,-1-1 0 0 0,1 0 0 0 0,0 0 0 0 0,0 0 0 0 0,0 1-38 0 0,-3 10 202 0 0,0 1 0 0 0,1 0 1 0 0,1 0-1 0 0,0 0 1 0 0,1 7-203 0 0,3 21 1871 0 0,1 4-1871 0 0,3 27 957 0 0,-3 12 586 0 0,3 81 81 0 0,-3-30 408 0 0,-4-132-2082 0 0,1 1-1 0 0,-1-1 1 0 0,1 1-1 0 0,-1-1 1 0 0,1 0-1 0 0,0 1 1 0 0,0-1-1 0 0,1 0 1 0 0,-1 0-1 0 0,2 3 51 0 0,-2-5-283 0 0,-1-1-353 0 0,0-2-150 0 0,4-9-29 0 0,1-4-8 0 0</inkml:trace>
  <inkml:trace contextRef="#ctx0" brushRef="#br0" timeOffset="1615.57">1758 48 11976 0 0,'0'0'546'0'0,"0"0"-10"0"0,0 0-273 0 0,1 2 121 0 0,-1 0-279 0 0,1 0 1 0 0,-1 0-1 0 0,0 0 1 0 0,0 0-1 0 0,0 0 1 0 0,0 0-1 0 0,0 0 1 0 0,0 0-1 0 0,0 0 1 0 0,-1 0-1 0 0,1 0 1 0 0,-1 0-1 0 0,0 0-105 0 0,0 1 127 0 0,0 0-1 0 0,1-1 1 0 0,-1 1 0 0 0,1 0-1 0 0,-1-1 1 0 0,1 1-1 0 0,0 0 1 0 0,0-1 0 0 0,1 3-127 0 0,4 15 556 0 0,-4-16-388 0 0,1 1 1 0 0,-1 0-1 0 0,0 0 1 0 0,0 0 0 0 0,-1 0-1 0 0,0 0-168 0 0,1 14 516 0 0,1 0-1 0 0,1 0 0 0 0,1 1-515 0 0,4 37 94 0 0,7 172 1125 0 0,-14-216-1145 0 0,1-1 0 0 0,2 12-74 0 0,-3-20-99 0 0,0 0 1 0 0,0 1-1 0 0,0-1 0 0 0,1 0 1 0 0,0 0-1 0 0,0 0 0 0 0,0 0 1 0 0,0 0-1 0 0,3 2 99 0 0,-4-5-157 0 0,1 0-1 0 0,-1 0 1 0 0,1 0-1 0 0,-1 0 1 0 0,1 0-1 0 0,0 0 1 0 0,-1-1-1 0 0,1 1 1 0 0,0-1 0 0 0,0 1-1 0 0,0-1 1 0 0,0 1-1 0 0,-1-1 1 0 0,1 0-1 0 0,0 0 1 0 0,0 0-1 0 0,0 0 1 0 0,0 0 0 0 0,0-1-1 0 0,-1 1 1 0 0,1 0-1 0 0,1-1 158 0 0,13-4-1094 0 0</inkml:trace>
  <inkml:trace contextRef="#ctx0" brushRef="#br0" timeOffset="1950.226">2208 309 13824 0 0,'-4'1'151'0'0,"-1"0"0"0"0,1 0 0 0 0,-1 0 0 0 0,1 0 1 0 0,0 1-1 0 0,0 0 0 0 0,0 0 0 0 0,0 0 0 0 0,0 1 1 0 0,-2 1-152 0 0,3-2 11 0 0,0 0 15 0 0,0 0 0 0 0,1 0 1 0 0,0-1-1 0 0,0 2 0 0 0,-1-1 1 0 0,1 0-1 0 0,0 0 0 0 0,1 1 0 0 0,-1-1 1 0 0,0 1-1 0 0,1-1 0 0 0,-2 3-26 0 0,0 2 217 0 0,-1-1 0 0 0,0 1-1 0 0,-1-1 1 0 0,1 0 0 0 0,-1 0-1 0 0,-1 1-216 0 0,-21 28 733 0 0,9-12-335 0 0,15-21-343 0 0,1 1 1 0 0,-1 0-1 0 0,1 0 1 0 0,0 0-1 0 0,0 0 1 0 0,0 0-1 0 0,0 1 1 0 0,0-1-1 0 0,1 1 0 0 0,-1 1-55 0 0,-4 10 205 0 0,5-10-133 0 0,-1-1 0 0 0,0 0-1 0 0,1 1 1 0 0,0-1-1 0 0,0 1 1 0 0,1 0 0 0 0,-1-1-1 0 0,1 1 1 0 0,0 0 0 0 0,0 2-72 0 0,1-2 85 0 0,2 10-160 0 0,-3-14 110 0 0,0-1 1 0 0,0 0 0 0 0,0 0-1 0 0,1 1 1 0 0,-1-1 0 0 0,0 0-1 0 0,0 0 1 0 0,1 0 0 0 0,-1 1-1 0 0,0-1 1 0 0,0 0 0 0 0,1 0-1 0 0,-1 0 1 0 0,0 0-1 0 0,0 0 1 0 0,1 0 0 0 0,-1 0-1 0 0,0 1 1 0 0,1-1 0 0 0,-1 0-1 0 0,0 0 1 0 0,1 0 0 0 0,-1 0-1 0 0,0 0 1 0 0,0 0 0 0 0,1 0-1 0 0,-1 0 1 0 0,0-1 0 0 0,1 1-1 0 0,-1 0 1 0 0,0 0 0 0 0,1 0-1 0 0,-1 0 1 0 0,0 0 0 0 0,0 0-1 0 0,1-1 1 0 0,-1 1 0 0 0,0 0-1 0 0,0 0 1 0 0,1 0-1 0 0,-1-1 1 0 0,0 1 0 0 0,0 0-1 0 0,0 0 1 0 0,0-1 0 0 0,1 1-1 0 0,-1 0 1 0 0,0 0-36 0 0,7-7 21 0 0,1 0 0 0 0,-1-1-1 0 0,-1 1 1 0 0,0-1 0 0 0,0 0 0 0 0,0-1-1 0 0,3-6-20 0 0,-6 7 11 0 0,-3 6-10 0 0,1 1-1 0 0,0-1 0 0 0,0 1 0 0 0,-1-1 0 0 0,1 1 0 0 0,0-1 0 0 0,0 1 0 0 0,0-1 0 0 0,0 1 0 0 0,1 0 0 0 0,-1-1 0 0 0,1 1 0 0 0,-1 0 0 0 0,-1 1 0 0 0,1-1 0 0 0,0 1 0 0 0,-1-1 0 0 0,1 1 0 0 0,0-1 0 0 0,-1 0 0 0 0,1 1 0 0 0,-1-1 0 0 0,1 0 0 0 0,-1 1 0 0 0,1-1 0 0 0,-1 0 0 0 0,1 0 0 0 0,6-13 0 0 0,-6 14 2 0 0,-1-1-1 0 0,0 1 1 0 0,1-1-1 0 0,-1 1 1 0 0,1-1-1 0 0,-1 1 1 0 0,1-1-1 0 0,-1 1 1 0 0,1 0 0 0 0,-1-1-1 0 0,1 1 1 0 0,0 0-1 0 0,-1-1 1 0 0,1 1-1 0 0,0 0 1 0 0,-1 0-2 0 0,14-7 133 0 0,-13 7-133 0 0,-1-1 0 0 0,1 1 0 0 0,-1 0 0 0 0,1 0 0 0 0,-1 0 0 0 0,1 0 0 0 0,-1 0 0 0 0,1 0 0 0 0,-1 0 0 0 0,0 0 0 0 0,1 0 0 0 0,-1 0 0 0 0,1 0 0 0 0,-1 0 0 0 0,1 0 0 0 0,-1 0 0 0 0,1 0-1 0 0,-1 1 1 0 0,1-1 0 0 0,-1 0 0 0 0,0 0 0 0 0,1 0 0 0 0,-1 1 0 0 0,1-1 0 0 0,-1 0 0 0 0,0 1 0 0 0,1-1 0 0 0,-1 0 0 0 0,0 1 0 0 0,1-1 0 0 0,-1 0 0 0 0,0 1 0 0 0,0-1 0 0 0,1 1 0 0 0,-1-1 0 0 0,0 0 0 0 0,0 1 0 0 0,0-1 0 0 0,0 1 0 0 0,1 0 0 0 0,6 20-63 0 0,-7-19 113 0 0,9 24 20 0 0,-7-22-75 0 0,0-1-1 0 0,-1 1 0 0 0,0 0 0 0 0,1 1 1 0 0,-1-1-1 0 0,-1 0 0 0 0,1 0 0 0 0,-1 0 1 0 0,1 0-1 0 0,-1 1 0 0 0,0-1 1 0 0,-1 0-1 0 0,1 0 0 0 0,-1 1 0 0 0,0 1 6 0 0,0-4 0 0 0,1-1 0 0 0,0 1 0 0 0,0 0 0 0 0,0-1 0 0 0,0 1 0 0 0,0 0 0 0 0,0-1 0 0 0,0 1 0 0 0,0-1 0 0 0,1 1 0 0 0,-1 0 0 0 0,1-1 0 0 0,-1 1 0 0 0,1-1 0 0 0,0 2 0 0 0,14 24 0 0 0,-6-12 0 0 0,-7-12 102 0 0,0 1 0 0 0,0 0 0 0 0,0-1 0 0 0,1 0 0 0 0,-1 1 0 0 0,1-1 0 0 0,0 0 0 0 0,0 0 0 0 0,0 0-1 0 0,0-1 1 0 0,0 1 0 0 0,1-1 0 0 0,1 2-102 0 0,-3-3 19 0 0,1-1 0 0 0,-1 1 0 0 0,1 0 0 0 0,-1-1 0 0 0,1 1 0 0 0,0-1 0 0 0,-1 0 0 0 0,1 0 0 0 0,-1 0-1 0 0,1 0 1 0 0,-1 0 0 0 0,1 0 0 0 0,0-1 0 0 0,-1 1 0 0 0,1-1 0 0 0,-1 0 0 0 0,0 0 0 0 0,1 0 0 0 0,-1 0 0 0 0,0 0 0 0 0,1 0 0 0 0,-1-1-19 0 0,7-2-184 0 0,-8 3 139 0 0,0 1 1 0 0,0-1 0 0 0,0 1-1 0 0,0-1 1 0 0,0 1-1 0 0,-1-1 1 0 0,1 0-1 0 0,0 1 1 0 0,0-1-1 0 0,0 0 1 0 0,-1 0-1 0 0,1 0 1 0 0,0 1 0 0 0,-1-1-1 0 0,1 0 1 0 0,-1 0-1 0 0,1 0 1 0 0,-1 0-1 0 0,1 0 1 0 0,-1 0-1 0 0,0 0 1 0 0,1-1-1 0 0,-1 1 1 0 0,0 0 0 0 0,0 0-1 0 0,0 0 1 0 0,0 0 44 0 0,15-35-2578 0 0,-9 15-4465 0 0</inkml:trace>
  <inkml:trace contextRef="#ctx0" brushRef="#br0" timeOffset="2414.523">2477 250 10136 0 0,'0'1'161'0'0,"0"0"0"0"0,0-1 0 0 0,0 1 0 0 0,0 0 0 0 0,0 0 0 0 0,0-1 0 0 0,0 1 0 0 0,0 0 0 0 0,0 0 0 0 0,0-1 0 0 0,1 1 0 0 0,-1 0 0 0 0,0-1 0 0 0,1 1 0 0 0,-1 0 0 0 0,0 0 0 0 0,1-1 0 0 0,-1 1 0 0 0,1-1-161 0 0,7 23 2395 0 0,4 20-1192 0 0,-2-14-902 0 0,2 6 52 0 0,-8-22 103 0 0,1 1 0 0 0,-2-1 0 0 0,1 3-456 0 0,4 24 967 0 0,-5-24-654 0 0,0 0 0 0 0,-1 0 0 0 0,0 15-313 0 0,-2-13 183 0 0,-1 1 1 0 0,-1-1-1 0 0,-3 14-183 0 0,4-25 118 0 0,1-6-68 0 0,-12-9-363 0 0,10 5 94 0 0,1 1 1 0 0,-1-1-1 0 0,1 0 0 0 0,-1 0 1 0 0,1 0-1 0 0,0 1 1 0 0,0-1-1 0 0,0 0 0 0 0,1-1 219 0 0,-5-10-648 0 0,0 4 106 0 0,1-1 0 0 0,0-1 1 0 0,-1-8 541 0 0,4 16-130 0 0,0-1 1 0 0,1 1 0 0 0,0-1-1 0 0,0 1 1 0 0,0-1 0 0 0,0 1-1 0 0,1-1 1 0 0,-1 1 0 0 0,1-1 0 0 0,1 1-1 0 0,-1-1 130 0 0,0 0-15 0 0,1 0 0 0 0,-1 1 0 0 0,1-1 0 0 0,0 1 0 0 0,0-1 0 0 0,1 1 0 0 0,-1 0 0 0 0,1 0 0 0 0,0 0 0 0 0,0 0 0 0 0,0 0 1 0 0,1 1-1 0 0,3-4 15 0 0,-3 4 90 0 0,0-1 0 0 0,1 1 0 0 0,0 0 0 0 0,-1 0 0 0 0,1 0 0 0 0,1 1 1 0 0,-1-1-1 0 0,0 1 0 0 0,0 1 0 0 0,1-1 0 0 0,-1 1 0 0 0,1 0 0 0 0,0 0 1 0 0,-1 0-1 0 0,1 1 0 0 0,-1 0 0 0 0,1 0 0 0 0,4 1-90 0 0,-7-1 162 0 0,1 1 0 0 0,-1-1 1 0 0,0 1-1 0 0,1 0 0 0 0,-1 0 0 0 0,0 0 0 0 0,0 0 0 0 0,0 1 0 0 0,0-1 1 0 0,0 1-1 0 0,0 0 0 0 0,0 0 0 0 0,0 0 0 0 0,-1 0 0 0 0,1 0 0 0 0,-1 1 1 0 0,0-1-1 0 0,1 2-162 0 0,2 6 435 0 0,0 0 0 0 0,0 1 0 0 0,-1 0 0 0 0,2 11-435 0 0,-4-9 199 0 0,0 0 0 0 0,0 0 0 0 0,-1 4-199 0 0,4 32 1029 0 0,-5-38-734 0 0,-1-2-237 0 0,11 19-64 0 0,-8-26-65 0 0,-2-2 68 0 0,1 1 0 0 0,0-1 0 0 0,0 0 0 0 0,-1 0 0 0 0,1 0 0 0 0,0 0 0 0 0,0 1 0 0 0,0-1-1 0 0,-1 0 1 0 0,1 0 0 0 0,0-1 0 0 0,0 1 0 0 0,0 0 0 0 0,-1 0 0 0 0,1 0 0 0 0,0 0 0 0 0,0-1 0 0 0,-1 1 0 0 0,1 0-1 0 0,0-1 1 0 0,-1 1 0 0 0,1 0 0 0 0,0-1 0 0 0,-1 1 0 0 0,1-1 0 0 0,-1 1 0 0 0,1-1 0 0 0,0 0 0 0 0,-1 1-1 0 0,1-1 1 0 0,-1 1 0 0 0,1-2 3 0 0,0 1-1 0 0,0-1-262 0 0,1-1 0 0 0,0 1 0 0 0,-1-1 1 0 0,1 0-1 0 0,-1 1 0 0 0,0-1 0 0 0,0 0 0 0 0,0 0 0 0 0,0 0 0 0 0,-1 0 0 0 0,1 0 0 0 0,-1-1 263 0 0,1 0-845 0 0,3-12-6266 0 0</inkml:trace>
  <inkml:trace contextRef="#ctx0" brushRef="#br0" timeOffset="2730.052">2795 275 13824 0 0,'0'0'304'0'0,"9"3"64"0"0,4-3 16 0 0,-7 0 0 0 0,-6 0-312 0 0,0 0-72 0 0,0 0 0 0 0,-4 3 0 0 0,2 3 0 0 0,4-1 0 0 0,14 0 0 0 0,-6 1 0 0 0,2 2 0 0 0,-6-2 0 0 0,-3 2 0 0 0,3-2 0 0 0,3 0-912 0 0,1-4-200 0 0</inkml:trace>
  <inkml:trace contextRef="#ctx0" brushRef="#br0" timeOffset="3133.957">3197 337 11056 0 0,'-52'0'1001'0'0,"51"0"-971"0"0,1 1 0 0 0,-1 0 0 0 0,1-1 1 0 0,0 1-1 0 0,-1 0 0 0 0,1 0 0 0 0,0-1 0 0 0,-1 1 0 0 0,1 0 1 0 0,0 0-1 0 0,0 0 0 0 0,0-1 0 0 0,0 1 0 0 0,0 0 0 0 0,0 0-30 0 0,-1 3 329 0 0,-1-1-127 0 0,0 0 0 0 0,0-1 0 0 0,0 1 0 0 0,0-1 0 0 0,0 1-1 0 0,-1-1 1 0 0,1 1 0 0 0,-1-1 0 0 0,1 0 0 0 0,-3 1-202 0 0,-5 5 589 0 0,0 0-36 0 0,0-1 0 0 0,0 0 0 0 0,-3 1-553 0 0,7-5 27 0 0,1 0 1 0 0,-1 0 0 0 0,1 1 0 0 0,0 0 0 0 0,0 0-1 0 0,0 0 1 0 0,0 1 0 0 0,1 0 0 0 0,-1 0 0 0 0,1 0-1 0 0,1 0 1 0 0,-1 0-28 0 0,2-1 175 0 0,-1 0 0 0 0,1-1 0 0 0,-1 1-1 0 0,0-1 1 0 0,-2 3-175 0 0,3-4 126 0 0,-1 0-1 0 0,1 1 0 0 0,0-1 1 0 0,0 1-1 0 0,0-1 1 0 0,1 1-1 0 0,-1 1-125 0 0,1-3 95 0 0,1-1-21 0 0,3 8 9 0 0,-1-8-80 0 0,-1 1 1 0 0,0 0-1 0 0,0 0 0 0 0,0 0 1 0 0,1-1-1 0 0,-1 1 0 0 0,0 0 0 0 0,1-1 1 0 0,-1 1-1 0 0,0-1 0 0 0,1 0 1 0 0,-1 1-1 0 0,1-1 0 0 0,-1 0 0 0 0,0 0 1 0 0,1 0-1 0 0,-1 0 0 0 0,1 0 1 0 0,-1 0-1 0 0,1-1 0 0 0,-1 1 1 0 0,0 0-1 0 0,1-1 0 0 0,-1 1 0 0 0,1-1-3 0 0,34-12 294 0 0,-25 6-352 0 0,1 0-1 0 0,-2-1 0 0 0,1 0 1 0 0,3-4 58 0 0,4-2-81 0 0,3-4 14 0 0,-12 10 165 0 0,0 0 0 0 0,0 1 0 0 0,1 1 0 0 0,0-1 0 0 0,0 1 0 0 0,0 1-1 0 0,1 0 1 0 0,1 0-98 0 0,-8 3-33 0 0,-1 1-1 0 0,1 0 0 0 0,0 0 1 0 0,0 0-1 0 0,0 0 0 0 0,0 1 0 0 0,0 0 1 0 0,-1-1-1 0 0,1 1 0 0 0,0 1 1 0 0,0-1-1 0 0,0 1 0 0 0,0-1 0 0 0,0 1 1 0 0,0 0-1 0 0,-1 0 0 0 0,1 1 1 0 0,0-1-1 0 0,-1 1 0 0 0,1 0 0 0 0,0 0 34 0 0,1 2-1 0 0,-1 0 1 0 0,1 1-1 0 0,-1 0 0 0 0,0-1 0 0 0,0 2 0 0 0,0-1 0 0 0,-1 0 0 0 0,0 1 0 0 0,1 1 1 0 0,13 20 214 0 0,-11-19-33 0 0,14 21 390 0 0,-19-27-529 0 0,0 0 0 0 0,0 1 0 0 0,0-1 0 0 0,0 0-1 0 0,0 0 1 0 0,-1 0 0 0 0,1 1 0 0 0,-1-1 0 0 0,0 0 0 0 0,1 1 0 0 0,-1-1 0 0 0,0 0 0 0 0,0 1-42 0 0,-1 1 33 0 0,1 0 1 0 0,0 0-1 0 0,-1 1 0 0 0,2-1 1 0 0,-1 0-1 0 0,0 0 0 0 0,1 1 1 0 0,0-1-1 0 0,0 0-33 0 0,0-2-121 0 0,-1-3 124 0 0,0 1 1 0 0,0 0 0 0 0,0 0 0 0 0,0 0-1 0 0,0 0 1 0 0,0 0 0 0 0,0 0 0 0 0,0 0-1 0 0,0 0 1 0 0,0 0 0 0 0,0 0-1 0 0,0 0 1 0 0,0 0 0 0 0,0 0 0 0 0,0 0-1 0 0,0 0 1 0 0,0-1 0 0 0,0 1 0 0 0,0 0-1 0 0,0 0 1 0 0,-1 0 0 0 0,1 0 0 0 0,0 0-1 0 0,0 0 1 0 0,0 0 0 0 0,0 0-1 0 0,0 0 1 0 0,0 0 0 0 0,0 0 0 0 0,0 0-1 0 0,0 0 1 0 0,0 0 0 0 0,0 0 0 0 0,0 0-1 0 0,0 0 1 0 0,0 0 0 0 0,0 0 0 0 0,0 0-1 0 0,0 0 1 0 0,0 0 0 0 0,-1 0-1 0 0,1 0 1 0 0,0 0 0 0 0,0 0 0 0 0,0 0-1 0 0,0 0 1 0 0,0 0 0 0 0,0 0 0 0 0,0 0-1 0 0,0 0 1 0 0,0 0 0 0 0,0 0 0 0 0,0 0-1 0 0,0 0 1 0 0,0 0 0 0 0,0 0-1 0 0,0 0 1 0 0,-1 0 0 0 0,1 0 0 0 0,0 0-1 0 0,0 0 1 0 0,0 0 0 0 0,0 0 0 0 0,0 0-1 0 0,0 0 1 0 0,0 0 0 0 0,0 0-1 0 0,0 0 1 0 0,0 0 0 0 0,0 1-4 0 0,1-10 38 0 0,-1 7-37 0 0,1 0 0 0 0,-1 0-1 0 0,1 0 1 0 0,0 1 0 0 0,-1-1-1 0 0,1 0 1 0 0,0 1 0 0 0,0-1 0 0 0,0 0-1 0 0,1 0 0 0 0,0 1 25 0 0,-1 0-1 0 0,0 0 0 0 0,1 0 0 0 0,-1 0 0 0 0,0-1 0 0 0,0 1 1 0 0,0 0-1 0 0,0 0 0 0 0,0-1 0 0 0,0 1 0 0 0,0-1 1 0 0,-1 1-1 0 0,1 0 0 0 0,0-1 0 0 0,-1 0 0 0 0,1 1 1 0 0,-1-1-1 0 0,0 1 0 0 0,1-1 0 0 0,-1 0 0 0 0,0 0-24 0 0,0-2-17 0 0,0 1 0 0 0,1 0 0 0 0,-1 0 0 0 0,1 0 0 0 0,0 0 0 0 0,0 0-1 0 0,0 0 1 0 0,0 0 0 0 0,1 0 0 0 0,-1 0 0 0 0,1 0 0 0 0,0 0 0 0 0,0 1-1 0 0,0-1 1 0 0,0 1 0 0 0,0-1 0 0 0,0 1 0 0 0,1 0 0 0 0,-1 0 0 0 0,1 0-1 0 0,1-1 18 0 0,7-4-118 0 0,1 1 0 0 0,0 0 0 0 0,0 0 0 0 0,9-2 118 0 0,-19 7-2 0 0,0 1-1 0 0,-1-1 0 0 0,1 0 1 0 0,0 1-1 0 0,0 0 0 0 0,0-1 1 0 0,0 1-1 0 0,0 0 0 0 0,-1 0 1 0 0,1 0-1 0 0,0 0 0 0 0,0 1 1 0 0,0-1-1 0 0,0 0 0 0 0,0 1 0 0 0,-1 0 1 0 0,1-1-1 0 0,0 1 0 0 0,-1 0 1 0 0,1 0-1 0 0,0-1 0 0 0,-1 1 1 0 0,1 1-1 0 0,-1-1 0 0 0,1 0 1 0 0,-1 0-1 0 0,1 1 3 0 0,2 3-159 0 0,0 0 0 0 0,0 0 1 0 0,-1 0-1 0 0,0 0 0 0 0,0 1 0 0 0,0-1 0 0 0,1 4 159 0 0,9 39-480 0 0,-7-20 529 0 0,-5-22 89 0 0,0-1-1 0 0,0 1 0 0 0,1 0 1 0 0,-1-1-1 0 0,2 3-137 0 0,1 0 141 0 0,-1 0 0 0 0,-1 1 0 0 0,2 4-141 0 0,-3-6 43 0 0,1 0 1 0 0,0 0-1 0 0,0 0 1 0 0,1 0-1 0 0,3 5-43 0 0,-6-11-112 0 0,1-1-205 0 0,0 0 0 0 0,-1 0-1 0 0,1 0 1 0 0,-1 1-1 0 0,1-1 1 0 0,-1 0 0 0 0,1 0-1 0 0,-1 1 1 0 0,1-1-1 0 0,-1 1 1 0 0,0-1 0 0 0,1 0-1 0 0,-1 1 1 0 0,1-1-1 0 0,-1 1 1 0 0,0-1 0 0 0,1 1-1 0 0,-1-1 1 0 0,0 1 317 0 0,1 0-6337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1:37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9650 1 7920 0 0,'0'0'174'0'0,"0"0"29"0"0,0 0 13 0 0,0 0 24 0 0,0 0 75 0 0,0 0 33 0 0,-13 3 633 0 0,11-2-882 0 0,-1 0-1 0 0,0 0 1 0 0,0-1-1 0 0,0 0 1 0 0,0 1-1 0 0,1-1 1 0 0,-1 0-1 0 0,0 0 1 0 0,0 0-1 0 0,-1-1-98 0 0,-18 1 651 0 0,18 1-429 0 0,-1-1 1 0 0,1 0-1 0 0,-1-1 1 0 0,1 1-1 0 0,0-1 1 0 0,-1 1-1 0 0,0-1-222 0 0,-23-3 231 0 0,15 5-388 0 0,-1 0 0 0 0,1 1 1 0 0,-2 1 156 0 0,-29 3 63 0 0,2-4 843 0 0,19-2-410 0 0,1 2 0 0 0,-2 0-496 0 0,5 0 9 0 0,-1-1 1 0 0,-17-1-10 0 0,-14 0-3 0 0,-137 3 1043 0 0,41-3-214 0 0,-113 0-1072 0 0,103-2 569 0 0,-74-2 95 0 0,187 3-426 0 0,-10-1-206 0 0,-20 3 214 0 0,-94 4 715 0 0,89-4-462 0 0,-375 1 527 0 0,211-5-576 0 0,-22 1-192 0 0,44 3-12 0 0,105-2 0 0 0,-90-3 0 0 0,-81 1 12 0 0,-41-2 199 0 0,278 3-320 0 0,-90 3 32 0 0,46 1 94 0 0,-442 6 369 0 0,311-3-778 0 0,-127 4 863 0 0,289-6-680 0 0,-55-1-45 0 0,1-2 637 0 0,-28 7-383 0 0,14 0-64 0 0,-134 8-255 0 0,-41 2 319 0 0,287-16 0 0 0,-176 8 0 0 0,152-6 0 0 0,-6-1 0 0 0,-41 9 0 0 0,57-4 0 0 0,13-3 0 0 0,-1 0 0 0 0,0-2 0 0 0,-6 1 0 0 0,-191 9 405 0 0,5 1-242 0 0,100-12-163 0 0,-70 4 11 0 0,-15 5 49 0 0,-32 3-85 0 0,115-1-405 0 0,-186 0 565 0 0,-126 11 94 0 0,231-12-534 0 0,-84 1 70 0 0,246-11 235 0 0,-39-2 0 0 0,62 0-1302 0 0,4 2-5211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1:38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48 15664 0 0,'-18'0'1571'0'0,"10"2"-1436"0"0,11 2-94 0 0,11 3 367 0 0,-7-5-177 0 0,1 0-1 0 0,-1-1 1 0 0,1 0-1 0 0,-1-1 1 0 0,1 1-1 0 0,0-2 1 0 0,4 1-231 0 0,55-11-70 0 0,-45 7 130 0 0,8-1-60 0 0,-8 0 0 0 0,1 2 0 0 0,0 0 0 0 0,43-3 0 0 0,-27 2 0 0 0,22 0 0 0 0,-37 4 32 0 0,12 1-1392 0 0,0-3 0 0 0,29-4 1360 0 0,-9-3-1514 0 0,-2 3-19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1:41.4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 6912 0 0,'30'0'714'0'0,"-21"-2"-153"0"0,-9 0-767 0 0,0 2 296 0 0,0 0 0 0 0,0 0 0 0 0,0 0 0 0 0,0 0 0 0 0,0 0 0 0 0,0 0 0 0 0,0 0 0 0 0,0 0 0 0 0,0 0 0 0 0,0 0 0 0 0,0 0 0 0 0,1 0 0 0 0,-1 0 0 0 0,0 0 0 0 0,0 0 0 0 0,0 0-1 0 0,0 0 1 0 0,0 0 0 0 0,0 0 0 0 0,0 0 0 0 0,0 0 0 0 0,0 0 0 0 0,0 0 0 0 0,0 0 0 0 0,0 0 0 0 0,0 0 0 0 0,0 0 0 0 0,0 0 0 0 0,0 0 0 0 0,0-1 0 0 0,0 1 0 0 0,0 0 0 0 0,0 0 0 0 0,0 0-1 0 0,0 0 1 0 0,0 0 0 0 0,0 0 0 0 0,0 0 0 0 0,0 0 0 0 0,0 0 0 0 0,0 0 0 0 0,0 0 0 0 0,0 0 0 0 0,0 0 0 0 0,0 0 0 0 0,0 0 0 0 0,0 0 0 0 0,0 0 0 0 0,0 0 0 0 0,0 0 0 0 0,0 0 0 0 0,0 0-1 0 0,0 0 1 0 0,0-1 0 0 0,0 1 0 0 0,0 0 0 0 0,0 0 0 0 0,0 0 0 0 0,0 0 0 0 0,0 0 0 0 0,0 0 0 0 0,0 0 0 0 0,0 0 0 0 0,0 0 0 0 0,0 0 0 0 0,0 0 0 0 0,0 0 0 0 0,0 0 0 0 0,0 0-90 0 0,0 0 95 0 0,1 0 1 0 0,0 0 0 0 0,0 0 0 0 0,0 0 0 0 0,0 0 0 0 0,0 0 0 0 0,0 0 0 0 0,-1 0 0 0 0,1 0 0 0 0,0 0 0 0 0,0 1 0 0 0,0-1 0 0 0,0 0-1 0 0,-1 1 1 0 0,1-1 0 0 0,0 0 0 0 0,0 1-96 0 0,0 0 606 0 0,0 0 1 0 0,9 12 153 0 0,-6-9-605 0 0,-1 0-1 0 0,0 1 1 0 0,0-1-1 0 0,0 1 1 0 0,-1 0-1 0 0,1 0 1 0 0,0 4-155 0 0,11 31 373 0 0,-6-14 326 0 0,4 19-699 0 0,4 22 797 0 0,6 24-100 0 0,-9-44-697 0 0,-9-38 2 0 0,-2 0 0 0 0,1 0 0 0 0,-1 0 0 0 0,0 1 0 0 0,-1-1 0 0 0,0 2-2 0 0,-1-8 12 0 0,1 4 17 0 0,9 7 34 0 0,-10-16 22 0 0,0 1-1 0 0,0 0 0 0 0,0-1 0 0 0,0 1 0 0 0,1-1 1 0 0,-1 1-1 0 0,0 0 0 0 0,1-1 0 0 0,-1 1 0 0 0,1-2-84 0 0,2-6 369 0 0,5-21 168 0 0,-3 15-395 0 0,0-5-117 0 0,-4 14-24 0 0,1 0-1 0 0,0-1 0 0 0,0 1 0 0 0,0 0 0 0 0,1 0 0 0 0,0 0 0 0 0,2-3 0 0 0,4-9 0 0 0,-8 16 0 0 0,-1 0 0 0 0,1 1 0 0 0,0-1 0 0 0,0 0 0 0 0,0 0 0 0 0,0 1 0 0 0,0-1 0 0 0,0 0 0 0 0,0 1 0 0 0,1-1 0 0 0,-1 1 0 0 0,0-1 0 0 0,2 1 0 0 0,1-3 0 0 0,-3 3-2 0 0,1-1 0 0 0,-1 1 1 0 0,1 0-1 0 0,-1 0 0 0 0,1 0 0 0 0,-1 1 1 0 0,1-1-1 0 0,0 0 0 0 0,1 0 2 0 0,-2 1-77 0 0,-1 0-6 0 0,10 8 126 0 0,-7-7-28 0 0,-1 1-1 0 0,0-1 1 0 0,0 1-1 0 0,0 0 1 0 0,0 0-1 0 0,0 0 1 0 0,-1 0-1 0 0,1 0 1 0 0,-1 0 0 0 0,1 0-1 0 0,-1 1 1 0 0,1-1-1 0 0,-1 1-14 0 0,1 1-2 0 0,0-1-1 0 0,0 1 0 0 0,1-1 1 0 0,-1 0-1 0 0,1 1 0 0 0,0-1 1 0 0,0-1-1 0 0,2 3 3 0 0,-1-2-13 0 0,0 1 0 0 0,0 0 1 0 0,-1 0-1 0 0,1 0 0 0 0,1 4 13 0 0,25 45-160 0 0,6 19 160 0 0,-33-66 26 0 0,0 2 27 0 0,0-1 0 0 0,1 0 0 0 0,0 0 0 0 0,0 0 0 0 0,1 0 0 0 0,0 0 0 0 0,1 0-53 0 0,-5-6 17 0 0,0 0 0 0 0,1 0 0 0 0,0-1 0 0 0,-1 1 0 0 0,1 0 0 0 0,-1 0 0 0 0,1-1 0 0 0,0 1 0 0 0,0-1 0 0 0,-1 0 0 0 0,1 1 0 0 0,0-1 0 0 0,0 0 0 0 0,-1 0 1 0 0,1 0-1 0 0,0 0 0 0 0,0 0 0 0 0,0-1 0 0 0,-1 1 0 0 0,1 0 0 0 0,0-1 0 0 0,-1 1 0 0 0,1-1 0 0 0,0 0 0 0 0,-1 0 0 0 0,2 0-17 0 0,-1 0-9 0 0,0 0 0 0 0,0 0-1 0 0,0 0 1 0 0,0 0 0 0 0,0-1 0 0 0,0 1 0 0 0,0 0 0 0 0,-1-1 0 0 0,1 0 0 0 0,-1 1 0 0 0,1-1 0 0 0,-1 0 0 0 0,1 0 0 0 0,-1 0 0 0 0,0 0 0 0 0,0 0 0 0 0,0 0 0 0 0,0 0 0 0 0,0 0 0 0 0,0-1 9 0 0,-1 0-26 0 0,1 0 1 0 0,-1 0 0 0 0,1 1 0 0 0,0-1 0 0 0,0 0-1 0 0,0 0 1 0 0,1 1 0 0 0,-1-1 0 0 0,1 1 0 0 0,-1-1-1 0 0,1 1 1 0 0,0 0 0 0 0,0 0 0 0 0,0-1 0 0 0,2 0 25 0 0,-1 0 15 0 0,-1 0 1 0 0,1 0 0 0 0,0 0 0 0 0,-1 0 0 0 0,0 0 0 0 0,0-1 0 0 0,0 1 0 0 0,0-1 0 0 0,0 0 0 0 0,-1 0-16 0 0,3-7 570 0 0,-1 0 0 0 0,0 0 1 0 0,-1 0-1 0 0,0 0 0 0 0,0-1 0 0 0,-2 0-570 0 0,1 11-91 0 0,-1-1 1 0 0,1 0-1 0 0,0 0 0 0 0,-1 0 0 0 0,1 0 0 0 0,0 0 0 0 0,0 1 1 0 0,1-2 90 0 0,-2 3-64 0 0,1-1 0 0 0,-1 1 1 0 0,1-1-1 0 0,-1 0 0 0 0,0 1 1 0 0,1-1-1 0 0,-1 1 0 0 0,0-1 1 0 0,1 0-1 0 0,-1 1 0 0 0,0-1 1 0 0,0 0-1 0 0,0 1 0 0 0,0-1 1 0 0,0 0-1 0 0,1 0 1 0 0,-1 1-1 0 0,0-1 0 0 0,-1 0 64 0 0,3 1-720 0 0,-1 0 698 0 0,-1 0-1 0 0,0 0 1 0 0,0 0-1 0 0,0 0 1 0 0,0 0 0 0 0,1-1-1 0 0,-1 1 1 0 0,0 0-1 0 0,0 0 1 0 0,0 0 0 0 0,0 0-1 0 0,1 0 1 0 0,-1 0-1 0 0,0 0 1 0 0,0 0 0 0 0,0 0-1 0 0,0 0 1 0 0,1 0-1 0 0,-1 0 1 0 0,0 0 0 0 0,0 1-1 0 0,0-1 1 0 0,0 0 0 0 0,1 0-1 0 0,-1 0 1 0 0,0 0-1 0 0,0 0 1 0 0,0 0 0 0 0,0 0-1 0 0,0 0 1 0 0,1 0-1 0 0,-1 1 1 0 0,0-1 0 0 0,0 0-1 0 0,0 0 1 0 0,0 0-1 0 0,0 0 1 0 0,0 0 0 0 0,0 1-1 0 0,0-1 23 0 0,15 17-16 0 0,-10-12 16 0 0,0 0 0 0 0,-1 1 0 0 0,1 0 0 0 0,-1 0 0 0 0,0 0 0 0 0,-1 0 0 0 0,3 7 0 0 0,-2-2 11 0 0,1 2 27 0 0,1 0 0 0 0,0 0-1 0 0,8 12-37 0 0,-6-12-121 0 0,-7-12 120 0 0,-1 1 1 0 0,1-1-1 0 0,0 0 0 0 0,0 0 1 0 0,0 1-1 0 0,0-1 0 0 0,0 0 1 0 0,0 0-1 0 0,1 0 1 0 0,-1 0-1 0 0,0 0 0 0 0,1-1 1 0 0,-1 1-1 0 0,0 0 0 0 0,1 0 1 0 0,1 0 0 0 0,2 0-1 0 0,-4 0 10 0 0,0 0 1 0 0,1 0-1 0 0,0-1 0 0 0,-1 1 0 0 0,1-1 0 0 0,-1 1 1 0 0,1-1-1 0 0,0 0 0 0 0,-1 1 0 0 0,1-1 0 0 0,0 0 1 0 0,-1 0-1 0 0,1 0 0 0 0,0-1 0 0 0,-1 1 0 0 0,1 0 0 0 0,0-1 1 0 0,-1 1-1 0 0,1 0 0 0 0,-1-1 0 0 0,1 0 0 0 0,0 1 1 0 0,-1-1-1 0 0,0 0 0 0 0,1 0 0 0 0,-1 0 0 0 0,1 0 1 0 0,-1 0-1 0 0,1-1-9 0 0,1-1-66 0 0,0-1 0 0 0,0 1 0 0 0,0-1 0 0 0,0 0 0 0 0,-1 1 1 0 0,0-1-1 0 0,1 0 0 0 0,-1-1 0 0 0,-1 1 0 0 0,1-2 66 0 0,2-7-1565 0 0,-1-1-1 0 0,-1 0 0 0 0,0-14 1566 0 0,0 13-817 0 0,-1-10-1028 0 0</inkml:trace>
  <inkml:trace contextRef="#ctx0" brushRef="#br0" timeOffset="287.581">822 168 6912 0 0,'-24'-6'-104'0'0,"12"3"3273"0"0,0 1 0 0 0,0 0-1 0 0,-8 1-3168 0 0,18 1 579 0 0,-11 6 1951 0 0,38 2-2768 0 0,16 6-1869 0 0,-32-9 1317 0 0</inkml:trace>
  <inkml:trace contextRef="#ctx0" brushRef="#br0" timeOffset="594.399">1052 173 15664 0 0,'0'0'356'0'0,"1"0"-330"0"0,-1 0 0 0 0,0 0 1 0 0,0 0-1 0 0,0 0 1 0 0,0 0-1 0 0,1 0 1 0 0,-1 0-1 0 0,0 0 0 0 0,0 0 1 0 0,0 0-1 0 0,0 0 1 0 0,0 1-1 0 0,1-1 1 0 0,-1 0-1 0 0,0 0 0 0 0,0 0 1 0 0,0 0-1 0 0,0 0 1 0 0,0 0-1 0 0,0 0 1 0 0,1 0-1 0 0,-1 0 0 0 0,0 1 1 0 0,0-1-1 0 0,0 0 1 0 0,0 0-1 0 0,0 0 1 0 0,0 0-1 0 0,0 0 1 0 0,0 1-1 0 0,0-1 0 0 0,0 0 1 0 0,0 0-1 0 0,0 0 1 0 0,0 0-1 0 0,1 0 1 0 0,-1 1-1 0 0,0-1 0 0 0,0 0 1 0 0,0 0-1 0 0,-1 0 1 0 0,1 0-1 0 0,0 1 1 0 0,0-1-1 0 0,0 0 0 0 0,0 0-26 0 0,-19 20 159 0 0,15-15-161 0 0,0 0-1 0 0,0-1 0 0 0,-1 0 0 0 0,-3 3 3 0 0,1-2 34 0 0,3-3 15 0 0,0 1 1 0 0,0 0-1 0 0,1-1 0 0 0,0 1 1 0 0,-1 1-1 0 0,1-1 0 0 0,0 0 0 0 0,-1 2-49 0 0,2-2 125 0 0,-1 0 0 0 0,0-1 0 0 0,1 0 0 0 0,-1 0-1 0 0,0 0 1 0 0,0 0 0 0 0,0 0 0 0 0,0 0-1 0 0,-1 0-124 0 0,-20 12 448 0 0,24-13-447 0 0,-1-1-1 0 0,1 1 1 0 0,0-1-1 0 0,-1 1 0 0 0,1-1 1 0 0,0 1-1 0 0,0 0 1 0 0,-1-1-1 0 0,1 1 1 0 0,0-1-1 0 0,0 1 1 0 0,0-1-1 0 0,0 1 1 0 0,0 0-1 0 0,0-1 1 0 0,0 1-1 0 0,0-1 1 0 0,0 1-1 0 0,0 0 1 0 0,0-1-1 0 0,0 1 1 0 0,0-1-1 0 0,0 1 1 0 0,0 0-1 0 0,1-1 1 0 0,-1 1-1 0 0,0-1 1 0 0,0 1-1 0 0,1-1 0 0 0,-1 1 1 0 0,0-1-1 0 0,1 1 1 0 0,-1-1-1 0 0,1 1 1 0 0,-1-1-1 0 0,1 1 0 0 0,3 4 0 0 0,-6 0 0 0 0,7-2 46 0 0,-4-2 183 0 0,1-1 56 0 0,16-2 44 0 0,-1 1 0 0 0,1-2 0 0 0,-1 0-329 0 0,-6-1 136 0 0,-9 3-105 0 0,0 0 1 0 0,1 0 0 0 0,-1 1 0 0 0,0-1-1 0 0,1 1 1 0 0,-1 0 0 0 0,0-1 0 0 0,1 1-1 0 0,-1 0-31 0 0,0 0 15 0 0,31 3 87 0 0,-32-3-104 0 0,0 1 0 0 0,1-1 0 0 0,-1 0 0 0 0,0 1 0 0 0,0-1-1 0 0,0 1 1 0 0,1 0 0 0 0,-1-1 0 0 0,0 1 0 0 0,0 0 0 0 0,0 0 2 0 0,-1-1-4 0 0,1 1 1 0 0,-1-1-1 0 0,0 0 1 0 0,1 1-1 0 0,-1-1 1 0 0,0 1-1 0 0,0-1 1 0 0,0 0 0 0 0,1 1-1 0 0,-1-1 1 0 0,0 1-1 0 0,0-1 1 0 0,0 1-1 0 0,0-1 1 0 0,0 1-1 0 0,0-1 1 0 0,0 1-1 0 0,0-1 1 0 0,0 1 0 0 0,0-1-1 0 0,0 1 1 0 0,0-1-1 0 0,0 1 1 0 0,0-1-1 0 0,-1 1 1 0 0,1-1-1 0 0,0 1 4 0 0,-1 0-18 0 0,1 1-1 0 0,0-1 1 0 0,0 0 0 0 0,0 0-1 0 0,0 1 1 0 0,0-1-1 0 0,0 0 1 0 0,0 1-1 0 0,0-1 1 0 0,0 0-1 0 0,0 0 1 0 0,1 1-1 0 0,-1-1 1 0 0,1 0 0 0 0,-1 0-1 0 0,1 1 1 0 0,-1-1-1 0 0,1 0 1 0 0,0 0-1 0 0,-1 0 19 0 0,20 26 123 0 0,-7-12 67 0 0,-8-6-335 0 0,-1-1 0 0 0,0 0 0 0 0,-1 1-1 0 0,0 0 1 0 0,0 0 0 0 0,-1 0-1 0 0,0 0 1 0 0,0 4 145 0 0,5 16-466 0 0,-5-16 606 0 0,0 0-1 0 0,-1 1 0 0 0,0-1 0 0 0,-1 2-139 0 0,3 35 319 0 0,-2-37-353 0 0,-1-1 0 0 0,0 1 0 0 0,-1-1-1 0 0,0 0 1 0 0,-2 5 34 0 0,0 5-342 0 0,3-16 426 0 0,-1 1 1 0 0,-1-1-1 0 0,1 1 0 0 0,-1-1 1 0 0,0 0-1 0 0,-1 0 1 0 0,1 0-1 0 0,-1 0 0 0 0,-1 0 1 0 0,1 0-1 0 0,-2 1-84 0 0,4-6 22 0 0,1-1-17 0 0,0 0-1 0 0,0 1 1 0 0,0-1 0 0 0,-1 0 0 0 0,1 0 0 0 0,0 1-1 0 0,0-1 1 0 0,-1 0 0 0 0,1 0 0 0 0,0 1 0 0 0,0-1-1 0 0,-1 0 1 0 0,1 0 0 0 0,0 0 0 0 0,-1 0 0 0 0,1 0-1 0 0,0 1 1 0 0,-1-1 0 0 0,1 0 0 0 0,0 0 0 0 0,-1 0-1 0 0,1 0 1 0 0,0 0 0 0 0,-1 0 0 0 0,1 0 0 0 0,0 0-5 0 0,-1 0 11 0 0,1 0 1 0 0,-1 0-1 0 0,1 0 1 0 0,-1-1 0 0 0,1 1-1 0 0,-1 0 1 0 0,1 0-1 0 0,-1 0 1 0 0,1 0-1 0 0,0-1 1 0 0,-1 1 0 0 0,1 0-1 0 0,-1 0 1 0 0,1-1-1 0 0,0 1 1 0 0,-1 0 0 0 0,1-1-1 0 0,0 1 1 0 0,0 0-1 0 0,-1-1 1 0 0,1 1-1 0 0,0-1 1 0 0,0 1 0 0 0,-1 0-1 0 0,1-1 1 0 0,0 0-12 0 0,-4-14 52 0 0,1 5-47 0 0,1 5-26 0 0,1 0-1 0 0,-1 0 0 0 0,1-1 0 0 0,0 1 1 0 0,0-6 21 0 0,-6-22-292 0 0,-2 13-271 0 0,5 10-426 0 0,0 0 0 0 0,1 0 0 0 0,-2-7 989 0 0,-5-38-1877 0 0,8 3-11 0 0</inkml:trace>
  <inkml:trace contextRef="#ctx0" brushRef="#br0" timeOffset="1557.933">1252 23 2304 0 0,'-9'2'98'0'0,"-19"0"2263"0"0,42 2 5403 0 0,6 8-6375 0 0,-16-8-1252 0 0,1 0 0 0 0,-1 0 1 0 0,1 1-1 0 0,-1-1 0 0 0,0 1 1 0 0,-1 0-1 0 0,1 0 1 0 0,-1 1-1 0 0,0-1 0 0 0,0 0 1 0 0,0 3-138 0 0,5 13 415 0 0,-1 1 1 0 0,2 10-416 0 0,0-1 437 0 0,10 37 2635 0 0,8 53-3072 0 0,-26-113 66 0 0,0 0 0 0 0,-1 0 0 0 0,0 0 0 0 0,0 0-1 0 0,0 0 1 0 0,-1 0 0 0 0,-1 0 0 0 0,1 0-1 0 0,-2 1-65 0 0,0 8 434 0 0,3-14 92 0 0,0-12-414 0 0,9-69 288 0 0,-9 71-416 0 0,0 0-1 0 0,1 1 0 0 0,0-1 1 0 0,0 0-1 0 0,1 1 0 0 0,0-1 1 0 0,0 1-1 0 0,0-2 17 0 0,0 5-10 0 0,-1 0 0 0 0,0 1 0 0 0,1-1 0 0 0,0 0 0 0 0,0 1 0 0 0,0-1 0 0 0,0 1 0 0 0,0-1 0 0 0,0 1 0 0 0,0 0 0 0 0,1 0 0 0 0,-1 0-1 0 0,1 0 1 0 0,-1 0 0 0 0,1 1 0 0 0,0-1 0 0 0,3 0 10 0 0,3-2 0 0 0,-9 4 0 0 0,1 0 0 0 0,-1 0 0 0 0,1-1 0 0 0,0 1 0 0 0,-1 0 0 0 0,1 0 0 0 0,-1-1 0 0 0,1 1 0 0 0,0 0 0 0 0,-1 0 0 0 0,1 0 0 0 0,0 0 0 0 0,-1 0 0 0 0,1 0 0 0 0,0 0 0 0 0,-1 0 0 0 0,1 0 0 0 0,-1 1 0 0 0,1-1 0 0 0,0 0 0 0 0,-1 0 0 0 0,1 0 0 0 0,-1 1 0 0 0,1-1 0 0 0,-1 0 0 0 0,1 1 0 0 0,0-1 0 0 0,-1 0 0 0 0,0 1 0 0 0,1-1 0 0 0,0 1 0 0 0,3 2 0 0 0,4 0-2 0 0,-6-3-5 0 0,0 0 1 0 0,0 1-1 0 0,0-1 0 0 0,-1 1 0 0 0,1 0 0 0 0,0 0 1 0 0,-1 0-1 0 0,1 0 0 0 0,0 0 0 0 0,-1 0 1 0 0,1 0-1 0 0,-1 0 0 0 0,1 1 0 0 0,-1-1 0 0 0,0 0 7 0 0,12 13-150 0 0,-1-1 0 0 0,9 6 150 0 0,11 10-12 0 0,-20-18 107 0 0,1 1 0 0 0,1-2-1 0 0,0 1 1 0 0,0-2 0 0 0,1 0-1 0 0,9 4-94 0 0,-17-11 101 0 0,-1 0 0 0 0,1 0 0 0 0,0-1 0 0 0,-1 0 0 0 0,1 0 0 0 0,0 0 0 0 0,0-1-1 0 0,-1 0 1 0 0,1-1 0 0 0,0 1 0 0 0,0-1 0 0 0,-1-1 0 0 0,1 1 0 0 0,0-1 0 0 0,-1 0 0 0 0,1-1-1 0 0,-1 1 1 0 0,3-3-101 0 0,6-8-1 0 0,-4 1 13 0 0,-7 10-2 0 0,-1 0 0 0 0,0-1-1 0 0,0 1 1 0 0,0-1 0 0 0,0 0 0 0 0,0 0 0 0 0,-1 0-1 0 0,0 0 1 0 0,1 0 0 0 0,-1 0 0 0 0,0-1 0 0 0,0 1 0 0 0,-1-1-1 0 0,1 0 1 0 0,-1 1 0 0 0,0-1 0 0 0,0 0 0 0 0,0 0-1 0 0,0 0 1 0 0,-1 0 0 0 0,1 0 0 0 0,-1-4-10 0 0,4-25-76 0 0,-3 26 178 0 0,0 1 1 0 0,0-1-1 0 0,-1 1 0 0 0,0-6-102 0 0,-1-12 104 0 0,2 19-154 0 0,-1 1 0 0 0,0-1 1 0 0,-1 1-1 0 0,1-1 1 0 0,-1 1-1 0 0,0-1 1 0 0,0 1-1 0 0,-2-5 50 0 0,3 8 117 0 0,-1 0-17 0 0,0 1-99 0 0,0 0-1 0 0,1 0 1 0 0,-1-1-1 0 0,0 1 1 0 0,1 0-1 0 0,-1 0 1 0 0,0 0-1 0 0,0-1 0 0 0,1 1 1 0 0,-1 0-1 0 0,0 0 1 0 0,0 0-1 0 0,1 1 1 0 0,-1-1-1 0 0,0 0 1 0 0,0 0-1 0 0,1 0 1 0 0,-1 0-1 0 0,0 1 1 0 0,1-1-1 0 0,-1 0 0 0 0,0 1 1 0 0,1-1-1 0 0,-1 0 1 0 0,0 1-1 0 0,1 0 0 0 0,-3 0-12 0 0,-1 1-4 0 0,0 0 1 0 0,0 1-1 0 0,0 0 0 0 0,1-1 0 0 0,-1 1 0 0 0,1 1 0 0 0,-1-1 0 0 0,1 0 0 0 0,0 1 1 0 0,0 0-1 0 0,1-1 0 0 0,-1 1 0 0 0,1 0 0 0 0,0 1 0 0 0,0-1 0 0 0,0 0 0 0 0,0 1 1 0 0,1-1-1 0 0,0 1 0 0 0,0-1 0 0 0,0 1 0 0 0,0-1 0 0 0,1 1 0 0 0,0 0 1 0 0,0-1-1 0 0,0 1 0 0 0,0 0 0 0 0,1-1 0 0 0,0 1 0 0 0,0 0 0 0 0,0 0 16 0 0,1 1-33 0 0,0 0 1 0 0,0 0-1 0 0,0 0 0 0 0,1 0 0 0 0,2 2 33 0 0,-4-6-8 0 0,1 0 1 0 0,-1 1-1 0 0,1-1 0 0 0,0 0 0 0 0,0 0 1 0 0,0-1-1 0 0,0 1 0 0 0,1 0 1 0 0,-1-1-1 0 0,0 1 0 0 0,1-1 1 0 0,-1 0-1 0 0,1 0 0 0 0,-1 1 8 0 0,3-1 20 0 0,0 1 1 0 0,0-1-1 0 0,0 0 0 0 0,0 0 0 0 0,0 0 0 0 0,0-1 0 0 0,0 0 1 0 0,0 0-1 0 0,0 0 0 0 0,0-1 0 0 0,0 1 0 0 0,0-1 0 0 0,0 0 1 0 0,0-1-1 0 0,0 1 0 0 0,4-3-20 0 0,6-3 23 0 0,0-1-1 0 0,-1 0 1 0 0,0-1 0 0 0,6-5-23 0 0,9-7 90 0 0,-19 14-118 0 0,-1-1 1 0 0,1 0-1 0 0,-2-1 0 0 0,1 0 0 0 0,-1-1 28 0 0,-2 3-3 0 0,1-1 0 0 0,0 1 0 0 0,0 0 0 0 0,1 1 0 0 0,-1 0 0 0 0,1 0 0 0 0,7-3 3 0 0,-13 8 0 0 0,0 0 0 0 0,0 0 0 0 0,0 0 0 0 0,0 0 0 0 0,0 0 0 0 0,0 1 0 0 0,0-1 0 0 0,0 1 0 0 0,2-1 0 0 0,-3 1 0 0 0,0 1 0 0 0,0-1 0 0 0,0 0 0 0 0,0 1 0 0 0,0-1 0 0 0,0 0 0 0 0,0 1 0 0 0,0-1 0 0 0,0 1 0 0 0,0 0 0 0 0,0-1 0 0 0,0 1 0 0 0,0 0 0 0 0,0 0 0 0 0,0-1 0 0 0,0 1 0 0 0,-1 0 0 0 0,1 0 0 0 0,0 1 0 0 0,5 7-78 0 0,-1 0-1 0 0,0 1 0 0 0,0 0 1 0 0,-1 0-1 0 0,0 0 0 0 0,-1 0 1 0 0,1 9 78 0 0,3 3-874 0 0,3 12 425 0 0,-6-18 871 0 0,0 0 1 0 0,2 0-1 0 0,0-1 0 0 0,8 14-422 0 0,1-8-946 0 0,-15-20 1070 0 0,0-1 158 0 0,9-10 189 0 0,-2-16-675 0 0,-5 21 271 0 0,-1 1-1 0 0,1-1 1 0 0,-1 1-1 0 0,0-1 1 0 0,0-3-67 0 0,4-16 76 0 0,-1 13-76 0 0,-1 1 0 0 0,1 0 0 0 0,1 0 0 0 0,0 1 0 0 0,0-1 0 0 0,1 1 0 0 0,0 0 0 0 0,1 1 0 0 0,0-1 0 0 0,0 1 0 0 0,1 1 0 0 0,-1-1 0 0 0,6-2 0 0 0,16-12-175 0 0,2 2 0 0 0,13-7 175 0 0,-27 18-1346 0 0,0 1 0 0 0,1 0-1 0 0,7-1 1347 0 0,-13 5-1340 0 0,1 4-10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1:39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1 247 10136 0 0,'0'0'464'0'0,"0"0"-10"0"0,1 0-294 0 0,0 1-63 0 0,1 0-1 0 0,0 0 1 0 0,-1 0-1 0 0,1 0 1 0 0,-1 0-1 0 0,1 0 1 0 0,-1 0 0 0 0,1 1-1 0 0,-1-1 1 0 0,0 0-1 0 0,0 1 1 0 0,1-1-1 0 0,-1 1 1 0 0,0 1-97 0 0,8 8 791 0 0,1-2-372 0 0,-1 1 0 0 0,-1 0 1 0 0,1 1-1 0 0,-2 0 0 0 0,1 0 0 0 0,-1 1 1 0 0,-1 0-1 0 0,0 0 0 0 0,-1 1 0 0 0,-1-1 0 0 0,1 1 1 0 0,-2 0-1 0 0,0 0 0 0 0,0 1-419 0 0,-3-5 27 0 0,0-1 0 0 0,-1 1 1 0 0,1-1-1 0 0,-2 0 0 0 0,1 1 0 0 0,-1-1 0 0 0,-1 4-27 0 0,2-10 7 0 0,1-1 2 0 0,0-1 0 0 0,0 1 1 0 0,0 0-1 0 0,-1 0 0 0 0,1-1 0 0 0,0 1 0 0 0,-1 0 0 0 0,1 0 0 0 0,0-1 0 0 0,-1 1 0 0 0,1-1 0 0 0,-1 1 0 0 0,1 0 0 0 0,-1-1 0 0 0,0 1 0 0 0,1-1 0 0 0,-1 1 0 0 0,1-1 0 0 0,-1 1 0 0 0,0-1 0 0 0,0 1 0 0 0,1-1 0 0 0,-1 0 0 0 0,0 0 0 0 0,0 1 0 0 0,1-1 0 0 0,-1 0 0 0 0,0 0 0 0 0,0 0 0 0 0,1 0 0 0 0,-1 1 1 0 0,0-1-1 0 0,0 0 0 0 0,0-1 0 0 0,1 1 0 0 0,-1 0 0 0 0,0 0 0 0 0,0 0 0 0 0,0 0 0 0 0,1-1 0 0 0,-1 1 0 0 0,0 0 0 0 0,1-1 0 0 0,-1 1 0 0 0,0 0 0 0 0,1-1 0 0 0,-1 1 0 0 0,0-1 0 0 0,0 0-9 0 0,-2-5 394 0 0,2 3-261 0 0,0 1 0 0 0,1 0 0 0 0,-1-1 0 0 0,0 1-1 0 0,1-1 1 0 0,-1 1 0 0 0,1-1 0 0 0,0 1-1 0 0,0-3-132 0 0,-1-7 17 0 0,0 9-17 0 0,1 0 0 0 0,0 0 0 0 0,0-1 0 0 0,0 1-1 0 0,0 0 1 0 0,1 0 0 0 0,-1 0 0 0 0,1-1 0 0 0,5-16-1 0 0,-2 5 2 0 0,0 0 0 0 0,2 0 0 0 0,4-9-1 0 0,-7 19-2 0 0,0 0 1 0 0,0-1 0 0 0,1 2-1 0 0,0-1 1 0 0,0 0 0 0 0,0 1-1 0 0,0 0 1 0 0,1-1 0 0 0,-1 2-1 0 0,1-1 1 0 0,3-1 1 0 0,-1 0-11 0 0,0 1-1 0 0,0 0 1 0 0,0 1-1 0 0,1 0 1 0 0,-1 0-1 0 0,1 0 1 0 0,0 1-1 0 0,0 0 1 0 0,7 0 11 0 0,-12 1 4 0 0,1 1 1 0 0,-1 0-1 0 0,0 0 1 0 0,0 1-1 0 0,0-1 1 0 0,1 1-1 0 0,-1 0 1 0 0,0-1-1 0 0,0 1 1 0 0,0 0-1 0 0,0 1 0 0 0,0-1 1 0 0,-1 1-1 0 0,1-1 1 0 0,0 1-1 0 0,0 0 1 0 0,-1 0-1 0 0,1 0 1 0 0,-1 0-1 0 0,0 0 1 0 0,0 1-1 0 0,0-1 1 0 0,0 1-1 0 0,0-1 1 0 0,0 1-1 0 0,0 1-4 0 0,3 5 18 0 0,-1 0 0 0 0,0 1 0 0 0,0-1-1 0 0,-1 1 1 0 0,0-1 0 0 0,0 1 0 0 0,-2 0-1 0 0,1 0 1 0 0,-1 0 0 0 0,0 0 0 0 0,-1 1-1 0 0,0-1 1 0 0,-2 8-18 0 0,2-10 72 0 0,0-6 13 0 0,0-2 11 0 0,0 0-13 0 0,0 0-10 0 0,0 0 2 0 0,-3-7 207 0 0,-1-5-199 0 0,5 2-46 0 0,0 0-1 0 0,1 0 1 0 0,0 0-1 0 0,1 1 1 0 0,2-4-37 0 0,1-7-7 0 0,-4 12 92 0 0,0 1 0 0 0,1 0 0 0 0,0 0 0 0 0,1 0 0 0 0,-1 0 0 0 0,1 1 0 0 0,0-1-85 0 0,-2 5-15 0 0,-1 0 1 0 0,1 0 0 0 0,0 0-1 0 0,0 0 1 0 0,0 0 0 0 0,0 0 0 0 0,0 1-1 0 0,0-1 1 0 0,0 0 0 0 0,0 1-1 0 0,0 0 1 0 0,1 0 0 0 0,-1-1-1 0 0,1 1 1 0 0,-1 1 0 0 0,1-1-1 0 0,-1 0 1 0 0,1 1 0 0 0,0-1-1 0 0,1 1 15 0 0,-3 0-58 0 0,0 0 0 0 0,0 0 0 0 0,1 0 0 0 0,-1 1 0 0 0,0-1 0 0 0,0 1 0 0 0,0-1 0 0 0,0 1 0 0 0,0-1 0 0 0,0 1 0 0 0,0-1 0 0 0,-1 1 0 0 0,2 0 58 0 0,6 5-274 0 0,1-1 474 0 0,0 2 0 0 0,0-1-1 0 0,-1 1 1 0 0,1 1 0 0 0,-2-1-1 0 0,1 1 1 0 0,4 7-200 0 0,-2-3 23 0 0,0-1 0 0 0,1-1 0 0 0,0 0 0 0 0,3 2-23 0 0,-13-11-7 0 0,38 24-521 0 0,-35-23 519 0 0,0 0 0 0 0,0 0 0 0 0,0-1 0 0 0,0 1 0 0 0,0-1 0 0 0,0 0 0 0 0,0 0 1 0 0,0-1-1 0 0,0 1 0 0 0,0-1 9 0 0,0 0-79 0 0,-1 0 1 0 0,1 0-1 0 0,-1 0 1 0 0,1-1 0 0 0,-1 1-1 0 0,0-1 1 0 0,1 0 0 0 0,-1 0-1 0 0,0 0 1 0 0,1-1-1 0 0,-1 1 1 0 0,0-1 0 0 0,0 1-1 0 0,0-1 1 0 0,0 0-1 0 0,-1 0 1 0 0,1-1 0 0 0,0 1-1 0 0,-1 0 1 0 0,0-1-1 0 0,1 0 1 0 0,-1 1 0 0 0,0-1-1 0 0,0 0 1 0 0,-1 0 0 0 0,1 0-1 0 0,-1 0 1 0 0,1 0-1 0 0,0-3 79 0 0,11-31-1239 0 0,-5 16-87 0 0,-1 0 1 0 0,-1 0 0 0 0,0-3 1325 0 0,-6 21-214 0 0,0 0 0 0 0,0 1 0 0 0,0-1 0 0 0,-1 0 1 0 0,1 1-1 0 0,-1-1 0 0 0,0-1 214 0 0,-1-14-287 0 0,0 14 2878 0 0,4 11-1199 0 0,1 0-1158 0 0,-1 0 0 0 0,0 1-1 0 0,0-1 1 0 0,0 1-1 0 0,-1 0 1 0 0,0-1-1 0 0,-1 1 1 0 0,0 0-1 0 0,0 0-233 0 0,2 33 866 0 0,-1-33-794 0 0,1-1-1 0 0,-1 0 1 0 0,1 0-1 0 0,1 0 0 0 0,-1 0 1 0 0,1 0-1 0 0,1 0 0 0 0,-1-1 1 0 0,1 1-1 0 0,0-1 1 0 0,0 0-1 0 0,1 0 0 0 0,4 4-71 0 0,-7-9 3 0 0,0 1 0 0 0,0-1 0 0 0,0 0-1 0 0,0 0 1 0 0,0 0 0 0 0,0 0 0 0 0,0-1 0 0 0,1 1-1 0 0,-1-1 1 0 0,0 1 0 0 0,0-1 0 0 0,1 0 0 0 0,-1 0-1 0 0,0 0 1 0 0,0 0 0 0 0,1 0 0 0 0,-1 0-1 0 0,0-1 1 0 0,0 1 0 0 0,0-1 0 0 0,1 1 0 0 0,-1-1-1 0 0,0 0 1 0 0,0 0 0 0 0,1-1-3 0 0,3 0 135 0 0,0-1-1 0 0,-1-1 1 0 0,0 1-1 0 0,0-1 1 0 0,0 0 0 0 0,0 0-1 0 0,0 0 1 0 0,2-4-135 0 0,0-1 201 0 0,0-1 0 0 0,-1 0 0 0 0,-1-1 0 0 0,4-7-201 0 0,15-26-139 0 0,-7 16 127 0 0,-16 28 17 0 0,-1 0 0 0 0,1-1 0 0 0,-1 1 0 0 0,0 0 0 0 0,1-1 0 0 0,-1 1 0 0 0,1 0 0 0 0,-1 0 0 0 0,1-1 0 0 0,-1 1-1 0 0,1 0 1 0 0,-1 0 0 0 0,1 0 0 0 0,-1 0 0 0 0,1 0 0 0 0,0 0 0 0 0,-1 0 0 0 0,1 0 0 0 0,-1 0 0 0 0,1 0 0 0 0,-1 0 0 0 0,1 0 0 0 0,-1 0 0 0 0,1 0-1 0 0,-1 0 1 0 0,1 1 0 0 0,-1-1 0 0 0,1 0 0 0 0,-1 0 0 0 0,1 1 0 0 0,-1-1 0 0 0,1 0 0 0 0,-1 1 0 0 0,0-1 0 0 0,1 0 0 0 0,-1 1 0 0 0,1-1-1 0 0,-1 0 1 0 0,0 1 0 0 0,1-1 0 0 0,-1 1 0 0 0,0-1 0 0 0,0 1 0 0 0,1-1 0 0 0,-1 1 0 0 0,0-1 0 0 0,0 1 0 0 0,0 0-5 0 0,1 0 11 0 0,2 4-51 0 0,0 0-1 0 0,0 1 1 0 0,0-1-1 0 0,-1 1 0 0 0,0-1 1 0 0,0 1-1 0 0,-1 0 1 0 0,1 0-1 0 0,-1 3 41 0 0,8 27-73 0 0,-2-17 363 0 0,-3-7-232 0 0,0 1 0 0 0,6 9-58 0 0,8 0 0 0 0,-17-22 0 0 0,-1 1 0 0 0,1 0 0 0 0,0 0 0 0 0,-1 0 0 0 0,1-1 0 0 0,0 1 0 0 0,0-1 0 0 0,0 1 0 0 0,0 0 0 0 0,0-1 0 0 0,-1 1 0 0 0,1-1 0 0 0,0 0 0 0 0,0 1 0 0 0,0-1 0 0 0,0 0 0 0 0,0 0 0 0 0,0 1 0 0 0,0-1 0 0 0,1 0 0 0 0,-1 0 0 0 0,0 0 0 0 0,0 0 0 0 0,21-5 0 0 0,-19 4 0 0 0,0 0-26 0 0,-1 0-1 0 0,1-1 0 0 0,0 0 1 0 0,0 1-1 0 0,-1-1 1 0 0,1 0-1 0 0,0-1 27 0 0,10-7-528 0 0,-12 10 512 0 0,5-3-414 0 0,-1 0-1 0 0,-1-1 0 0 0,1 1 0 0 0,0-1 1 0 0,-1 0-1 0 0,0 0 0 0 0,0 0 0 0 0,0-1 1 0 0,0 0 430 0 0,9-14-1651 0 0,2-1-11 0 0</inkml:trace>
  <inkml:trace contextRef="#ctx0" brushRef="#br0" timeOffset="438.358">1529 194 6912 0 0,'0'0'314'0'0,"0"0"-6"0"0,5 3 810 0 0,-4-2 7392 0 0,-3 2-8328 0 0,1 0 1 0 0,-1-1-1 0 0,0 1 0 0 0,0-1 1 0 0,0 1-1 0 0,0-1 0 0 0,0 0 1 0 0,0 0-1 0 0,-1 0 0 0 0,1 0 1 0 0,-1 0-1 0 0,1-1-182 0 0,-29 18 41 0 0,-17 11 2034 0 0,1 2-2075 0 0,44-30 5 0 0,0 0-4 0 0,0 1 0 0 0,0-1-1 0 0,0 0 1 0 0,1 1 0 0 0,-1-1 0 0 0,1 1-1 0 0,-1 0 1 0 0,1 0 0 0 0,0 0 0 0 0,0 0-1 0 0,-1 2 0 0 0,3-4 7 0 0,-2 1-19 0 0,1 1-1 0 0,0-1 1 0 0,0 0 0 0 0,0 1-1 0 0,0-1 1 0 0,0 1-1 0 0,0 2 13 0 0,1 18 150 0 0,0-22-147 0 0,0 1 0 0 0,1 0 1 0 0,-1 0-1 0 0,0-1 0 0 0,1 1 1 0 0,-1 0-1 0 0,1-1 0 0 0,0 1 0 0 0,-1-1 1 0 0,1 1-1 0 0,0-1 0 0 0,0 1 1 0 0,0-1-1 0 0,0 0 0 0 0,0 1 1 0 0,0-1-1 0 0,1 0-3 0 0,23 18-88 0 0,-14-11 244 0 0,-3-3-17 0 0,0 0 1 0 0,0-1-1 0 0,0 1 1 0 0,1-2-1 0 0,-1 1 1 0 0,1-1-1 0 0,0-1 1 0 0,0 0-1 0 0,2 0-139 0 0,10 2-15 0 0,1-1-1 0 0,-1-2 1 0 0,9 0 15 0 0,-21-1 139 0 0,3 1-132 0 0,0-1 0 0 0,-1-1 0 0 0,1 0 0 0 0,0 0 1 0 0,-1-1-1 0 0,1-1 0 0 0,-1 0 0 0 0,4-1-7 0 0,4-4 287 0 0,3-1-913 0 0,-1 0-1 0 0,0-2 1 0 0,16-10 626 0 0,-32 17-424 0 0,-1 1 0 0 0,1-1 0 0 0,-1 0 1 0 0,0-1-1 0 0,0 1 0 0 0,-1-1 0 0 0,1 0 0 0 0,-1 0 0 0 0,0 0 0 0 0,1-1 424 0 0,7-13-1535 0 0</inkml:trace>
  <inkml:trace contextRef="#ctx0" brushRef="#br0" timeOffset="789.416">1872 0 13824 0 0,'11'6'543'0'0,"-8"-3"426"0"0,-2-2-956 0 0,0 0 0 0 0,-1 1 0 0 0,1-1 0 0 0,-1 1 0 0 0,1-1 0 0 0,-1 0 0 0 0,0 1 1 0 0,1-1-1 0 0,-1 1 0 0 0,0-1 0 0 0,0 1 0 0 0,0-1 0 0 0,0 0 0 0 0,-1 1-13 0 0,2 8 105 0 0,-1-8-80 0 0,0-1 1 0 0,0 1-1 0 0,0 0 1 0 0,0 0 0 0 0,0 0-1 0 0,0 0 1 0 0,-1 0-1 0 0,1-1 1 0 0,-1 2-26 0 0,-2 16 267 0 0,20 53 563 0 0,-9-42-516 0 0,-7-25-238 0 0,1-1 1 0 0,-1 1-1 0 0,0 0 0 0 0,0-1 0 0 0,0 1 1 0 0,-1 0-1 0 0,1 0 0 0 0,-1 0 0 0 0,-1 3-76 0 0,0-2 102 0 0,0-2-34 0 0,1 0-1 0 0,-1 0 0 0 0,1 0 1 0 0,-1 1-1 0 0,1-1 1 0 0,1 0-1 0 0,-1 0 1 0 0,1 0-1 0 0,-1 0 1 0 0,1 0-1 0 0,1 3-67 0 0,0-2 60 0 0,0 1 0 0 0,0-1 0 0 0,-1 1 0 0 0,0 0 0 0 0,0-1 0 0 0,0 1-1 0 0,-1 0 1 0 0,0-1 0 0 0,0 1 0 0 0,-1 4-60 0 0,0-7 38 0 0,1 1 0 0 0,-1 0 0 0 0,1-1 0 0 0,0 1 0 0 0,0-1 0 0 0,0 1 0 0 0,0 0 0 0 0,0-1 0 0 0,1 1 0 0 0,0-1 0 0 0,-1 1-1 0 0,1-1 1 0 0,1 2-38 0 0,-1-1 55 0 0,0-1-1 0 0,0 1 1 0 0,0 0-1 0 0,-1-1 1 0 0,1 1 0 0 0,-1 0-1 0 0,0-1 1 0 0,0 1-1 0 0,0 1-54 0 0,-1 6 765 0 0,13-28-573 0 0,9-22-103 0 0,-16 28-87 0 0,0 1 0 0 0,1 0 0 0 0,0 0-1 0 0,1 0-1 0 0,-1 2 0 0 0,1 1 0 0 0,0 0 0 0 0,0 0 0 0 0,0 0 0 0 0,1 1 0 0 0,0 0 0 0 0,5-2 0 0 0,5 2 0 0 0,-17 6 0 0 0,0-1 0 0 0,0 1 0 0 0,0-1 0 0 0,-1 1 0 0 0,1 0 0 0 0,0 0 0 0 0,0 0 0 0 0,0-1 0 0 0,0 1 0 0 0,0 0 0 0 0,0 0 0 0 0,0 0 0 0 0,0 0 0 0 0,0 0 0 0 0,0 1 0 0 0,-1-1 0 0 0,1 0 0 0 0,0 0 0 0 0,0 1 0 0 0,0-1 0 0 0,0 0 0 0 0,0 1 0 0 0,-1-1 0 0 0,1 1 0 0 0,0-1 0 0 0,0 1 0 0 0,0 0 0 0 0,2 1 0 0 0,3 2 0 0 0,-1 0 0 0 0,1 0 0 0 0,-1 1 0 0 0,0 0 0 0 0,-1 0 0 0 0,1 0 0 0 0,3 6 0 0 0,-5-7 14 0 0,-1 0-1 0 0,0 0 0 0 0,1 0 0 0 0,-1 0 0 0 0,-1 1 0 0 0,1-1 1 0 0,-1 1-1 0 0,1-1 0 0 0,-1 1 0 0 0,-1 0 0 0 0,1-1 0 0 0,-1 1 1 0 0,0 0-1 0 0,0 0 0 0 0,0-1 0 0 0,0 1 0 0 0,-2 4-13 0 0,2-5-76 0 0,-1 0 0 0 0,0 0 0 0 0,1 0 0 0 0,0 0 0 0 0,0-1 0 0 0,0 1-1 0 0,1 0 1 0 0,-1 0 0 0 0,1 0 0 0 0,0 0 0 0 0,0 0 0 0 0,0 0 0 0 0,1 0 0 0 0,-1-1-1 0 0,1 1 1 0 0,0-1 0 0 0,0 1 0 0 0,0-1 0 0 0,0 0 0 0 0,1 0 0 0 0,0 1 76 0 0,10 8-7193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1:48.6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19 421 13536 0 0,'0'0'306'0'0,"0"0"46"0"0,0 0 22 0 0,-1 0-49 0 0,-14 2-122 0 0,13-1-123 0 0,2-1 0 0 0,1 1-14 0 0,3 1-45 0 0,2 2 277 0 0,0 0 1 0 0,0-1-1 0 0,1 0 0 0 0,-1 0 1 0 0,1 0-299 0 0,-4-3 89 0 0,-1 1 0 0 0,1 0 1 0 0,-1-1-1 0 0,1 0 0 0 0,-1 0 1 0 0,1 0-1 0 0,0 0 0 0 0,-1 0 0 0 0,1 0 1 0 0,-1 0-1 0 0,1-1 0 0 0,-1 0 1 0 0,0 1-1 0 0,1-1 0 0 0,-1 0 0 0 0,2-1-89 0 0,35-12 741 0 0,-30 11-611 0 0,1 0 0 0 0,-1-1 0 0 0,0 0-1 0 0,1-1-129 0 0,8-5 134 0 0,0-1-170 0 0,1 0 0 0 0,6-7 36 0 0,-16 11-60 0 0,-4 4 57 0 0,-1 0-1 0 0,1 0 1 0 0,-1-1-1 0 0,0 0 1 0 0,0 1-1 0 0,0-1 1 0 0,-1-1-1 0 0,1 1 1 0 0,-1-1-1 0 0,0 1 0 0 0,0-1 1 0 0,-1 0-1 0 0,2-3 4 0 0,-4 7 27 0 0,0 1-1 0 0,0-1 1 0 0,0 0-1 0 0,0 0 1 0 0,0 0-1 0 0,0 0 1 0 0,0 0-1 0 0,0 0 1 0 0,0 0-1 0 0,-1 1 1 0 0,1-1-1 0 0,0 0 1 0 0,-1 0-1 0 0,1 0 1 0 0,-1 0-1 0 0,1 1 1 0 0,0-1-1 0 0,-1 0 1 0 0,0 0-1 0 0,1 1 1 0 0,-1-1-1 0 0,1 0 1 0 0,-1 1-1 0 0,0-1 0 0 0,0 1 1 0 0,1-1-1 0 0,-1 1 1 0 0,0-1-1 0 0,0 1 1 0 0,1 0-1 0 0,-1-1 1 0 0,0 1-27 0 0,-2-1 33 0 0,0-1 0 0 0,0 1 0 0 0,0 0 0 0 0,0 0 0 0 0,0 1 0 0 0,0-1 0 0 0,0 1 0 0 0,-2-1-33 0 0,-5 2 5 0 0,-1 0-1 0 0,1 0 1 0 0,-1 1-1 0 0,1 1 0 0 0,0 0 1 0 0,0 0-1 0 0,0 1 1 0 0,0 0-1 0 0,1 1 1 0 0,-1 0-1 0 0,1 0 0 0 0,0 1 1 0 0,1 0-1 0 0,0 1 1 0 0,0 0-1 0 0,-1 1-4 0 0,5-4-117 0 0,1 1 0 0 0,-1-1-1 0 0,1 1 1 0 0,-1 0 0 0 0,1 0 0 0 0,1 1 0 0 0,-1-1-1 0 0,1 1 118 0 0,-4 6-186 0 0,5-9 182 0 0,0 0-1 0 0,0 0 1 0 0,0 0 0 0 0,1 0 0 0 0,-1 0-1 0 0,1 1 1 0 0,0-1 0 0 0,-1 2 4 0 0,0 10-1 0 0,1-12 1 0 0,0 0 0 0 0,0 0 0 0 0,1 0 0 0 0,-1 0 0 0 0,1 0 0 0 0,-1 0-1 0 0,1 0 1 0 0,0-1 0 0 0,0 1 0 0 0,1 0 0 0 0,-1 0 0 0 0,0-1 0 0 0,1 1-1 0 0,0-1 1 0 0,1 3 0 0 0,1 0 4 0 0,0 0 0 0 0,0 0-1 0 0,0-1 1 0 0,1 0 0 0 0,-1 0 0 0 0,1 0-1 0 0,2 1-3 0 0,-3-3 48 0 0,0 1-1 0 0,0-1 0 0 0,1 0 0 0 0,-1 0 1 0 0,1-1-1 0 0,-1 0 0 0 0,1 1 0 0 0,0-1 1 0 0,-1-1-1 0 0,1 1 0 0 0,2-1-47 0 0,5 0-88 0 0,0-1-1 0 0,0 0 0 0 0,8-2 89 0 0,5-1 576 0 0,-18 3-555 0 0,-1-1 1 0 0,1 1-1 0 0,0-1 0 0 0,0-1 1 0 0,-1 0-1 0 0,0 0 1 0 0,1 0-1 0 0,-1 0 0 0 0,0-1 1 0 0,3-2-22 0 0,8-9-1205 0 0,0 1 1 0 0,9-12 1204 0 0,-4 4-703 0 0,56-61-5228 0 0,-74 78 5543 0 0,5-6 0 0 0,-4 11 441 0 0,-3 0 228 0 0,-2 0-255 0 0,0 0 0 0 0,0-1 0 0 0,0 1 0 0 0,0 0 0 0 0,0 0 0 0 0,0 0 0 0 0,1 0 0 0 0,-1 0 0 0 0,0 0 0 0 0,0 0 0 0 0,0 0 0 0 0,0 0 0 0 0,0 0 0 0 0,0 0-1 0 0,1 0 1 0 0,-1 0 0 0 0,0 0 0 0 0,0 0 0 0 0,0 0 0 0 0,0 0 0 0 0,0 0 0 0 0,0 0 0 0 0,0 0 0 0 0,1 0 0 0 0,-1 0 0 0 0,0 0 0 0 0,0 1 0 0 0,0-1 0 0 0,0 0 0 0 0,0 0 0 0 0,0 0 0 0 0,0 0-1 0 0,1 0 1 0 0,-1 0 0 0 0,0 0 0 0 0,0 0 0 0 0,0 0 0 0 0,0 1 0 0 0,0-1 0 0 0,0 0 0 0 0,0 0 0 0 0,0 0 0 0 0,0 0 0 0 0,0 0 0 0 0,0 0 0 0 0,0 0 0 0 0,0 1 0 0 0,0-1 0 0 0,0 0 0 0 0,0 0-26 0 0,5 6 630 0 0,13 26 1282 0 0,-12-23-1786 0 0,-1 0-1 0 0,0 1 1 0 0,-1 0-1 0 0,0 0 1 0 0,0 0 0 0 0,0 2-126 0 0,2 11 464 0 0,-3-13-165 0 0,-1 1 0 0 0,1-1 0 0 0,-1 7-299 0 0,3 50 1265 0 0,-5-66-1224 0 0,0-1 1 0 0,0 1-1 0 0,0 0 0 0 0,0 0 1 0 0,0-1-1 0 0,0 1 0 0 0,0 0 1 0 0,0-1-1 0 0,0 1 0 0 0,0 0 1 0 0,1-1-1 0 0,-1 1 0 0 0,0 0 1 0 0,0-1-1 0 0,1 1 0 0 0,-1-1 0 0 0,0 1 1 0 0,1 0-1 0 0,-1-1 0 0 0,0 1 1 0 0,1-1-42 0 0,-1 0 11 0 0,1 0 0 0 0,-1 0 0 0 0,0 0 0 0 0,1 0 0 0 0,-1 0 0 0 0,1 0 0 0 0,-1 0-1 0 0,0-1 1 0 0,1 1 0 0 0,-1 0 0 0 0,0 0 0 0 0,1 0 0 0 0,-1-1 0 0 0,0 1 0 0 0,1 0 0 0 0,-1-1 0 0 0,0 1 0 0 0,0 0 0 0 0,1 0 0 0 0,-1-1 0 0 0,0 1 0 0 0,0 0 0 0 0,1-1 0 0 0,-1 1-11 0 0,2-4-3 0 0,1-1 0 0 0,-1 1 1 0 0,0 0-1 0 0,0-1 0 0 0,0 0 3 0 0,9-18 0 0 0,-9 20 0 0 0,-1-1 0 0 0,1 1 0 0 0,0 0 0 0 0,-1-1 0 0 0,0 0 0 0 0,0-1 0 0 0,2-11 0 0 0,-2 9 0 0 0,0 1 0 0 0,0-1 0 0 0,1 1 0 0 0,0 0 0 0 0,1-2 0 0 0,3-11 0 0 0,-5 16 0 0 0,0 0 0 0 0,0 0 0 0 0,0 0 0 0 0,0 0 0 0 0,0 0 0 0 0,1 0 0 0 0,-1 0 0 0 0,1 1 0 0 0,0-1 0 0 0,0 1 0 0 0,0-1 0 0 0,0 1 0 0 0,0-1 0 0 0,2 0 0 0 0,-3 2-8 0 0,0 1 0 0 0,0-1-1 0 0,0 1 1 0 0,0-1 0 0 0,0 1-1 0 0,0 0 1 0 0,0 0 0 0 0,0-1-1 0 0,-1 1 1 0 0,1 0 0 0 0,0 0 0 0 0,0 0-1 0 0,0 0 1 0 0,0 0 0 0 0,0 0-1 0 0,0 0 1 0 0,0 1 0 0 0,0-1-1 0 0,0 0 9 0 0,2 0-718 0 0,8 8-191 0 0,-8-5 871 0 0,1-1 119 0 0,-1 0 0 0 0,0 0 1 0 0,0 0-1 0 0,0 1 0 0 0,-1 0 1 0 0,1-1-1 0 0,-1 1 0 0 0,1 0 0 0 0,-1 0 1 0 0,0 1-1 0 0,0-1 0 0 0,0 1-81 0 0,11 18-54 0 0,-11-18 0 0 0,1 0 0 0 0,-1 0-1 0 0,0 0 1 0 0,0 1 0 0 0,0-1-1 0 0,0 3 55 0 0,1-2-78 0 0,-1 1 0 0 0,1-1-1 0 0,1 0 1 0 0,-1 0-1 0 0,1 0 1 0 0,-1 0-1 0 0,1 0 1 0 0,2 0 78 0 0,5 8 275 0 0,-8-9-256 0 0,-2-3-52 0 0,0 0-1 0 0,0 0 1 0 0,0 0-1 0 0,0 0 1 0 0,0 1-1 0 0,0-1 1 0 0,-1 0-1 0 0,1 0 1 0 0,-1 1-1 0 0,1-1 1 0 0,-1 0-1 0 0,1 0 1 0 0,-1 1-1 0 0,0-1 1 0 0,1 1-1 0 0,-1-1 34 0 0,0 0-97 0 0,1 0 0 0 0,-1-1 0 0 0,1 1 0 0 0,0 0 0 0 0,-1-1 0 0 0,1 1 0 0 0,0 0 0 0 0,0-1 0 0 0,-1 1 0 0 0,1-1 0 0 0,0 1 0 0 0,0-1 0 0 0,0 0 0 0 0,0 1 0 0 0,0-1 0 0 0,-1 0 0 0 0,1 0 0 0 0,0 1 0 0 0,0-1 0 0 0,0 0 0 0 0,0 0 0 0 0,1 0 97 0 0,0 0-299 0 0,19 4-970 0 0</inkml:trace>
  <inkml:trace contextRef="#ctx0" brushRef="#br0" timeOffset="503.175">1049 58 12320 0 0,'-15'-6'1241'0'0,"15"25"-893"0"0,16 52 919 0 0,-10-51-1024 0 0,-5-17-138 0 0,0 0 0 0 0,1 1-1 0 0,-1 0 1 0 0,-1-1 0 0 0,1 1 0 0 0,0-1 0 0 0,-1 1 0 0 0,0 2-105 0 0,-1 3 195 0 0,0-3 11 0 0,1 1-1 0 0,-1 0 1 0 0,1-1-1 0 0,0 1 1 0 0,1-1 0 0 0,0 1-1 0 0,0 0 1 0 0,0-1-1 0 0,2 7-205 0 0,-2-12 36 0 0,1 3 61 0 0,-1 0-1 0 0,1 0 1 0 0,-1 0-1 0 0,0 0 1 0 0,0 1-1 0 0,-1-1 1 0 0,1 0-1 0 0,-1 1 1 0 0,0-1-1 0 0,0 0 1 0 0,0 4-97 0 0,-1 1 4 0 0,1 0-1 0 0,0 0 1 0 0,0 0 0 0 0,2 7-4 0 0,0 15-1 0 0,6 88 1 0 0,-8-116 0 0 0,0 0 0 0 0,0-1 0 0 0,1 1 0 0 0,-1-1 0 0 0,1 1 0 0 0,0-1 0 0 0,0 0 0 0 0,0 1 0 0 0,0-1 0 0 0,0 1 0 0 0,1 5 0 0 0,-6 2 124 0 0,1-12-8 0 0,2 2 286 0 0,-1-17 388 0 0,2 14-762 0 0,-1 0 0 0 0,1 0 0 0 0,0 0-1 0 0,0 0 1 0 0,0 0 0 0 0,0 0 0 0 0,0 0 0 0 0,1 0-28 0 0,2-15 216 0 0,4-14-404 0 0,6-19 188 0 0,-10 41-229 0 0,1 1 0 0 0,0-1 0 0 0,1 1 0 0 0,-1 0 0 0 0,2 0 0 0 0,-1 0 0 0 0,2-1 229 0 0,3-4-21 0 0,-9 12 33 0 0,0 1 0 0 0,0-1 0 0 0,0 0 1 0 0,1 0-1 0 0,-1 1 0 0 0,0-1 0 0 0,1 1 1 0 0,-1-1-1 0 0,1 1 0 0 0,-1 0 0 0 0,1 0 1 0 0,0-1-1 0 0,-1 1 0 0 0,1 0 0 0 0,0 0 1 0 0,0 1-1 0 0,0-1 0 0 0,0 0-12 0 0,0 1 53 0 0,0 0-139 0 0,0 1 53 0 0,-1-1 26 0 0,-1 0 0 0 0,1 0 0 0 0,0 1-1 0 0,-1-1 1 0 0,1 0 0 0 0,0 1 0 0 0,-1-1 0 0 0,1 0 0 0 0,0 1 0 0 0,-1-1 0 0 0,1 1 0 0 0,-1-1 0 0 0,1 1 0 0 0,-1 0-1 0 0,1-1 1 0 0,-1 1 0 0 0,1-1 0 0 0,-1 1 0 0 0,0 0 0 0 0,1-1 7 0 0,1 3-1 0 0,0-1 0 0 0,0 0 0 0 0,0 0 0 0 0,0 1-1 0 0,0-1 1 0 0,-1 1 0 0 0,1 0 0 0 0,-1-1 0 0 0,1 1 0 0 0,-1 0 0 0 0,0 0 0 0 0,0 0-1 0 0,0 2 2 0 0,0-1 0 0 0,0-1 0 0 0,0 1 0 0 0,0-1 0 0 0,1 1 0 0 0,-1-1 0 0 0,1 0 0 0 0,0 0 0 0 0,0 1 0 0 0,0-1 0 0 0,0-1 0 0 0,1 1 0 0 0,-1 0 0 0 0,0 0 0 0 0,1 0 0 0 0,-2 0 0 0 0,1 0 0 0 0,0 0 0 0 0,0 0 0 0 0,-1 1 0 0 0,0-1 0 0 0,0 0 0 0 0,1 2 0 0 0,-1 3 0 0 0,1 1 0 0 0,0-1 0 0 0,0 0 0 0 0,1 0 0 0 0,0 0 0 0 0,1 1 0 0 0,3 15-69 0 0,-6-20 94 0 0,0 0-1 0 0,0 0 1 0 0,0 0-1 0 0,1 0 1 0 0,0 0-1 0 0,-1 0 1 0 0,3 2-25 0 0,-3-5-52 0 0,0 0 1 0 0,-1 0-1 0 0,1 0 1 0 0,0 0 0 0 0,0 0-1 0 0,0-1 1 0 0,1 1-1 0 0,-1 0 1 0 0,0-1 0 0 0,0 1-1 0 0,0 0 1 0 0,0-1 0 0 0,1 0-1 0 0,-1 1 1 0 0,0-1-1 0 0,0 0 1 0 0,1 1 0 0 0,-1-1-1 0 0,0 0 1 0 0,1 0-1 0 0,-1 0 1 0 0,0 0 0 0 0,1 0-1 0 0,-1-1 1 0 0,0 1 0 0 0,0 0-1 0 0,1-1 52 0 0,13-6-1941 0 0,-7 2 918 0 0,6 0-511 0 0</inkml:trace>
  <inkml:trace contextRef="#ctx0" brushRef="#br0" timeOffset="1251.714">1689 160 11976 0 0,'-57'-3'901'0'0,"56"3"-875"0"0,0 1-1 0 0,0-1 1 0 0,0 0 0 0 0,0 1-1 0 0,0-1 1 0 0,0 0-1 0 0,0 1 1 0 0,0-1 0 0 0,0 1-1 0 0,0-1 1 0 0,0 1 0 0 0,0 0-1 0 0,1-1 1 0 0,-1 1 0 0 0,0 0-1 0 0,0 0 1 0 0,0 0-26 0 0,-13 18 307 0 0,7-9 283 0 0,-30 26 512 0 0,15-15-1095 0 0,-2 4 112 0 0,22-24-66 0 0,1 1 1 0 0,0 0-1 0 0,0-1 1 0 0,0 1-1 0 0,0 0 1 0 0,0 0-1 0 0,0 0 1 0 0,1 0-1 0 0,-1 0 0 0 0,0 0 1 0 0,1 0-1 0 0,0 0 1 0 0,-1 0-1 0 0,1 1-53 0 0,0 6 269 0 0,-1 1 0 0 0,-1 0 0 0 0,0-1 0 0 0,-2 8-269 0 0,-3 17 471 0 0,7-31-360 0 0,0 0 1 0 0,0-1 0 0 0,0 1-1 0 0,0 0 1 0 0,1 0-1 0 0,-1 0 1 0 0,1 0 0 0 0,0-1-1 0 0,0 1 1 0 0,0 0-112 0 0,2 6 292 0 0,-2-8-272 0 0,-1 0 0 0 0,1 0 0 0 0,-1 0 1 0 0,1 0-1 0 0,0 0 0 0 0,0 0 0 0 0,-1 0 0 0 0,1-1 0 0 0,0 1 1 0 0,0 0-1 0 0,0-1 0 0 0,0 1 0 0 0,0 0 0 0 0,0-1 1 0 0,0 1-1 0 0,0-1 0 0 0,0 1 0 0 0,1-1-20 0 0,18 6 314 0 0,-19-6-285 0 0,0 0-36 0 0,0 0 0 0 0,0 0-1 0 0,0 0 1 0 0,0 0-1 0 0,-1 0 1 0 0,1-1-1 0 0,0 1 1 0 0,0 0 0 0 0,0-1-1 0 0,0 1 1 0 0,0-1-1 0 0,-1 1 1 0 0,1-1-1 0 0,0 1 1 0 0,0-1 0 0 0,-1 0-1 0 0,1 1 1 0 0,-1-1-1 0 0,1 0 1 0 0,0 1-1 0 0,0-2 8 0 0,13-19-16 0 0,-11 17 228 0 0,12-18 772 0 0,-4 6-868 0 0,-1-1 0 0 0,1-2-116 0 0,1-10-460 0 0,-10 23 368 0 0,0 0-1 0 0,1 0 1 0 0,0 0-1 0 0,0 0 1 0 0,0 0-1 0 0,1 1 1 0 0,0-1-1 0 0,0 1 93 0 0,-4 5 49 0 0,1-1 0 0 0,0 0 0 0 0,-1 1 0 0 0,1-1 0 0 0,-1 1 0 0 0,1-1-1 0 0,-1 0 1 0 0,1 0 0 0 0,-1 1 0 0 0,1-1 0 0 0,-1 0 0 0 0,0 0 0 0 0,0 0-1 0 0,1 1 1 0 0,-1-1 0 0 0,0 0 0 0 0,0 0 0 0 0,0 0 0 0 0,0 0 0 0 0,0 0-1 0 0,0 0 1 0 0,0 1 0 0 0,0-1 0 0 0,0-1-49 0 0,0-6-302 0 0,-3 12-168 0 0,2-4 449 0 0,1 1-1 0 0,0-1 0 0 0,0 0 0 0 0,-1 0 0 0 0,1 0 1 0 0,0 1-1 0 0,0-1 0 0 0,-1 0 0 0 0,1 1 0 0 0,0-1 1 0 0,0 0-1 0 0,0 0 0 0 0,0 1 0 0 0,0-1 0 0 0,-1 0 1 0 0,1 1-1 0 0,0-1 0 0 0,0 0 0 0 0,0 1 0 0 0,0-1 1 0 0,0 0-1 0 0,0 1 0 0 0,0-1 0 0 0,0 0 0 0 0,0 1 22 0 0,1 4-26 0 0,-1 0 0 0 0,1 0 0 0 0,-1 0 0 0 0,0 0-1 0 0,-1 0 1 0 0,1 0 0 0 0,-1 0 0 0 0,0 0 0 0 0,-1 1 26 0 0,-1 12-13 0 0,3-10 13 0 0,0 0 0 0 0,0 1 0 0 0,0-1 0 0 0,1 1 0 0 0,1 21 0 0 0,-1-25 15 0 0,-1 1-1 0 0,1-1 1 0 0,0 1-1 0 0,1-1 1 0 0,1 5-15 0 0,-2-5 90 0 0,1 1 0 0 0,-1 0 1 0 0,1-1-1 0 0,-2 1 0 0 0,1 5-90 0 0,0-9-37 0 0,-1 0-1 0 0,1 0 0 0 0,-1 0 0 0 0,1 0 0 0 0,0-1 0 0 0,0 1 0 0 0,0 0 1 0 0,0 0-1 0 0,0-1 0 0 0,1 1 38 0 0,1 4-15 0 0,-5-6 730 0 0,1 0-209 0 0,1-5-445 0 0,1-1 0 0 0,0 1 0 0 0,0 0 0 0 0,1 0 0 0 0,0 0 0 0 0,0 0 0 0 0,0 0 0 0 0,0 0 0 0 0,1 1 0 0 0,3-5-61 0 0,9-20-14 0 0,-10 18-178 0 0,0 0-1 0 0,1 1 1 0 0,0-1 0 0 0,1 1-1 0 0,0 1 1 0 0,4-5 192 0 0,-5 6-363 0 0,-5 8 347 0 0,-1-1-1 0 0,0 1 1 0 0,1 0 0 0 0,-1-1-1 0 0,0 1 1 0 0,1-1 0 0 0,-1 1-1 0 0,0 0 1 0 0,0-1 0 0 0,1 1-1 0 0,-1-1 1 0 0,0 1 0 0 0,0-1-1 0 0,0 1 1 0 0,0-1 0 0 0,0 1-1 0 0,0-1 1 0 0,0 1 0 0 0,0-1-1 0 0,0 1 1 0 0,0-1 0 0 0,0 1-1 0 0,0-1 1 0 0,0 1 0 0 0,0-1-1 0 0,0 1 1 0 0,0-1 0 0 0,-1 1 16 0 0,3 0-1 0 0,-1 0 0 0 0,0 0-1 0 0,0 0 1 0 0,1 1 0 0 0,-1-1 0 0 0,0 1 0 0 0,0-1 0 0 0,0 1 0 0 0,1-1 0 0 0,-1 1 0 0 0,0-1-1 0 0,0 1 2 0 0,1 1-11 0 0,0 0 0 0 0,0 0-1 0 0,0 0 1 0 0,0 0 0 0 0,-1 0-1 0 0,1 0 1 0 0,-1 1 0 0 0,1-1-1 0 0,-1 0 1 0 0,0 1 0 0 0,0-1-1 0 0,0 1 1 0 0,0 0 0 0 0,0-1-1 0 0,-1 1 1 0 0,1 0 0 0 0,-1-1-1 0 0,1 1 1 0 0,-1 0 0 0 0,0-1-1 0 0,0 1 1 0 0,-1 0 0 0 0,1 0-1 0 0,-1 2 12 0 0,0 3 34 0 0,1 0 0 0 0,-1 0 0 0 0,2-1 0 0 0,-1 1 0 0 0,1 0-1 0 0,0 0 1 0 0,1 2-34 0 0,1 8-5 0 0,0-5 16 0 0,1 1 0 0 0,0-1-1 0 0,0 0 1 0 0,3 2-11 0 0,0-4 368 0 0,-6-10-269 0 0,0-1 0 0 0,0 1 0 0 0,0 0 0 0 0,-1 1 0 0 0,1-1 0 0 0,0 0 0 0 0,-1 0 0 0 0,1 0 0 0 0,-1 0 0 0 0,1 1 0 0 0,-1-1 0 0 0,1 1-99 0 0,8-10 417 0 0,-7 5-416 0 0,0 0-1 0 0,0-1 0 0 0,0 1 0 0 0,-1 0 0 0 0,0-1 1 0 0,0 1-1 0 0,0-1 0 0 0,0 1 0 0 0,0-1 0 0 0,-1 0 1 0 0,1-2-1 0 0,6-25-27 0 0,4-2-298 0 0,-6 17-14 0 0,1 0-1 0 0,1 1 0 0 0,0-2 340 0 0,-2 9-324 0 0,-1 1-1 0 0,1-1 1 0 0,0 1 0 0 0,1-1-1 0 0,1 0 325 0 0,-6 7-11 0 0,0-1-1 0 0,0 1 1 0 0,1 0 0 0 0,-1 0-1 0 0,0 0 1 0 0,0 0 0 0 0,1 0-1 0 0,-1 0 1 0 0,1 0-1 0 0,-1 0 1 0 0,1 0 0 0 0,-1 1-1 0 0,1-1 1 0 0,0 1 0 0 0,-1-1-1 0 0,1 1 1 0 0,0 0-1 0 0,-1-1 1 0 0,1 1 0 0 0,0 0-1 0 0,0 0 1 0 0,-1 0 0 0 0,1 0-1 0 0,0 1 1 0 0,-1-1 0 0 0,1 0-1 0 0,0 1 1 0 0,-1-1-1 0 0,2 1 12 0 0,6 4-168 0 0,-5-3 118 0 0,0-1-1 0 0,0 1 1 0 0,0 1 0 0 0,0-1-1 0 0,-1 0 1 0 0,1 1 0 0 0,-1 0-1 0 0,0 0 1 0 0,1 0-1 0 0,0 2 51 0 0,17 18 4 0 0,-15-18 106 0 0,-1 1 1 0 0,1 0-1 0 0,-2 0 1 0 0,1 0-1 0 0,1 3-110 0 0,5 10 432 0 0,-2-3-154 0 0,0 0 0 0 0,2 7-278 0 0,-8-18-90 0 0,-1 0-1 0 0,1-1 1 0 0,0 1-1 0 0,1-1 1 0 0,-1 0-1 0 0,1 0 0 0 0,-1 0 1 0 0,1 0-1 0 0,0 0 1 0 0,1-1-1 0 0,-1 0 1 0 0,1 0-1 0 0,-1 0 0 0 0,2 0 91 0 0,3 1-6355 0 0</inkml:trace>
  <inkml:trace contextRef="#ctx0" brushRef="#br0" timeOffset="1852.195">2556 169 9672 0 0,'-17'5'915'0'0,"8"-2"3744"0"0,-3 9-3138 0 0,-19 8-2 0 0,25-16-1276 0 0,0-1 0 0 0,0 1 0 0 0,1 0 0 0 0,-2 1-243 0 0,6-4 15 0 0,0 0-1 0 0,0 0 0 0 0,1 0 1 0 0,-1 0-1 0 0,0 1 1 0 0,0-1-1 0 0,1 0 1 0 0,-1 0-1 0 0,1 1 0 0 0,-1-1 1 0 0,1 0-1 0 0,-1 1-14 0 0,-4 11-8 0 0,3-11 8 0 0,0 0 0 0 0,-1 0 0 0 0,1 0 0 0 0,0 0 0 0 0,-1 0 0 0 0,1-1 0 0 0,-3 2 0 0 0,3-2 0 0 0,1-1 0 0 0,-1 1 0 0 0,1 0 0 0 0,-1 0 0 0 0,1 0 0 0 0,0 0 0 0 0,-1 0 0 0 0,1 0 0 0 0,0 0 0 0 0,0 0 0 0 0,0 0 0 0 0,-1 1 0 0 0,1-1 0 0 0,0 1 0 0 0,1-1 0 0 0,-1 0 0 0 0,0 1 0 0 0,0-1 0 0 0,1 1 0 0 0,-1 0 0 0 0,1-1 0 0 0,-1 1 0 0 0,1 0 0 0 0,0-1 0 0 0,-1 4 0 0 0,0 0 0 0 0,1 0 0 0 0,-1 0 0 0 0,-1 0 0 0 0,1-1 0 0 0,-3 5 0 0 0,-4 22 0 0 0,7-29 0 0 0,1 0 0 0 0,0 0 0 0 0,0 0 0 0 0,0 0 0 0 0,0 0 0 0 0,0 0 0 0 0,1 0 0 0 0,-1 0 0 0 0,1 0 0 0 0,-1 0 0 0 0,1 0 0 0 0,0-1 0 0 0,0 1 0 0 0,0 1 0 0 0,1 2 83 0 0,1-1-1 0 0,-1 0 0 0 0,1 0 1 0 0,0 0-1 0 0,1 0 0 0 0,-1-1 0 0 0,0 1 1 0 0,1-1-1 0 0,0 0 0 0 0,0 0 1 0 0,0 0-1 0 0,0 0 0 0 0,0-1 0 0 0,1 1 1 0 0,-1-1-1 0 0,1 0 0 0 0,-1-1 1 0 0,1 1-1 0 0,0-1 0 0 0,0 0 0 0 0,3 1-82 0 0,10 0 45 0 0,-1-1-1 0 0,0 0 1 0 0,0-2 0 0 0,0 1-1 0 0,0-2 1 0 0,0-1-1 0 0,5-1-44 0 0,-12 1 0 0 0,0-1 0 0 0,-1 0 0 0 0,9-6 0 0 0,-2 1 0 0 0,-11 6 0 0 0,0 0 0 0 0,0 0 0 0 0,-1-1 0 0 0,1 1 0 0 0,-1-1 0 0 0,0 0 0 0 0,0-1 0 0 0,2-2 0 0 0,4-6 0 0 0,-1-1 0 0 0,3-5 0 0 0,-10 14-30 0 0,0 0-1 0 0,0 0 0 0 0,0 0 1 0 0,0 0-1 0 0,-1 0 0 0 0,0 0 1 0 0,0-1-1 0 0,0 1 0 0 0,-1 0 1 0 0,1 0-1 0 0,-2-5 31 0 0,1 9-12 0 0,0 1-1 0 0,0-1 1 0 0,-1 1 0 0 0,1-1 0 0 0,0 1-1 0 0,0-1 1 0 0,-1 1 0 0 0,1-1 0 0 0,-1 1-1 0 0,1-1 1 0 0,0 1 0 0 0,-1 0 0 0 0,1-1-1 0 0,-1 1 1 0 0,1 0 0 0 0,-1-1-1 0 0,1 1 1 0 0,-1 0 0 0 0,1-1 0 0 0,-1 1-1 0 0,1 0 1 0 0,-1 0 0 0 0,0 0 0 0 0,1 0-1 0 0,-1 0 1 0 0,0 0 12 0 0,-13-2-108 0 0,9 5 116 0 0,0 0 0 0 0,0 0-1 0 0,1 0 1 0 0,-1 1-1 0 0,1 0 1 0 0,0 0-1 0 0,0 0 1 0 0,1 0 0 0 0,-1 0-1 0 0,1 1 1 0 0,0-1-1 0 0,0 1 1 0 0,0 0-1 0 0,1 0 1 0 0,0 0 0 0 0,0 1-1 0 0,0-1 1 0 0,0 0-1 0 0,1 2-7 0 0,0-4 28 0 0,1-1-1 0 0,0 1 0 0 0,0-1 0 0 0,1 1 0 0 0,-1-1 0 0 0,1 1 0 0 0,-1-1 1 0 0,1 1-1 0 0,0-1 0 0 0,0 0 0 0 0,0 1 0 0 0,0-1 0 0 0,0 0 0 0 0,0 0 1 0 0,1 1-1 0 0,0 0-27 0 0,2 2-5 0 0,0 0 0 0 0,0 0 0 0 0,0-1 0 0 0,1 1 1 0 0,-1-1-1 0 0,2 0 5 0 0,0 0 17 0 0,-1-2 1 0 0,1 1 0 0 0,1-1-1 0 0,-1 1 1 0 0,0-2-1 0 0,0 1 1 0 0,1-1 0 0 0,-1 0-1 0 0,1 0 1 0 0,-1-1-1 0 0,1 0 1 0 0,1 0-18 0 0,21 2 11 0 0,-24-1-52 0 0,-1-1 0 0 0,1-1 0 0 0,-1 1 0 0 0,0-1 0 0 0,1 1 0 0 0,-1-1 0 0 0,0-1 0 0 0,0 1 0 0 0,0 0 0 0 0,0-1 0 0 0,4-2 41 0 0,11-8-5455 0 0,-6 1-1230 0 0</inkml:trace>
  <inkml:trace contextRef="#ctx0" brushRef="#br0" timeOffset="3298.519">3126 188 12152 0 0,'0'0'273'0'0,"0"8"375"0"0,0 39-313 0 0,0 8 3503 0 0,3 27-3838 0 0,1 2 2116 0 0,-4-84-2039 0 0,0 0-1 0 0,1 0 0 0 0,-1 0 1 0 0,0 0-1 0 0,0 0 1 0 0,0 0-1 0 0,0 0 1 0 0,0 0-1 0 0,0 0 1 0 0,0 0-1 0 0,0 0 1 0 0,0 0-1 0 0,0 0 1 0 0,0 0-1 0 0,0 0 0 0 0,0 0 1 0 0,0 0-1 0 0,0 0 1 0 0,0 0-1 0 0,0 0 1 0 0,0 0-1 0 0,1 0 1 0 0,-1 0-1 0 0,0 0 1 0 0,0 0-1 0 0,0 0-76 0 0,3-13 300 0 0,2-20-359 0 0,-3 22 114 0 0,0-1-1 0 0,1 0 0 0 0,1 1 0 0 0,2-5-54 0 0,-1 1-161 0 0,-2 6-204 0 0,1 0-1 0 0,0 1 0 0 0,0 0 0 0 0,1 0 0 0 0,0 0 0 0 0,1 1 1 0 0,-1-1-1 0 0,7-5 366 0 0,-11 12-40 0 0,0 1 0 0 0,-1-1 0 0 0,1 1 0 0 0,0-1 0 0 0,-1 1 0 0 0,1-1-1 0 0,0 1 1 0 0,-1-1 0 0 0,1 1 0 0 0,0 0 0 0 0,0-1 0 0 0,-1 1 0 0 0,1 0 0 0 0,0 0 0 0 0,0 0 0 0 0,0 0 0 0 0,0-1 0 0 0,-1 1 0 0 0,1 0 0 0 0,0 0 0 0 0,0 0 0 0 0,0 1 0 0 0,0-1 0 0 0,-1 0 0 0 0,1 0 0 0 0,1 1 40 0 0,-1-1 28 0 0,1 1 1 0 0,-1 0 0 0 0,1 1 0 0 0,-1-1-1 0 0,1 0 1 0 0,-1 0 0 0 0,1 1-1 0 0,-1-1 1 0 0,0 0 0 0 0,0 1-1 0 0,0-1 1 0 0,0 2-29 0 0,3 3 196 0 0,0 1 0 0 0,-1 0 0 0 0,0 0 0 0 0,0 0 0 0 0,-1 0-1 0 0,0 1-195 0 0,6 21 183 0 0,9 17-183 0 0,-13-33 17 0 0,-2-8 193 0 0,0 0-1 0 0,-1 0 0 0 0,0 0 0 0 0,0 0 0 0 0,0 0 0 0 0,0 1 0 0 0,-1 2-209 0 0,0-7 443 0 0,-1-1-436 0 0,1 0 1 0 0,-1-1-1 0 0,0 1 1 0 0,1 0-1 0 0,-1-1 1 0 0,0 1-1 0 0,1 0 1 0 0,-1-1-1 0 0,1 1 1 0 0,-1-1-1 0 0,0 1 0 0 0,1-1 1 0 0,0 1-1 0 0,-1-1 1 0 0,1 1-1 0 0,-1-1 1 0 0,1 0-1 0 0,0 1 1 0 0,-1-1-1 0 0,1 0 1 0 0,0 1-1 0 0,-1-1 0 0 0,1 0 1 0 0,0 0-8 0 0,-5-17-3 0 0,4 7 60 0 0,0 7-39 0 0,1 0 0 0 0,-1 0 0 0 0,1 0 0 0 0,0 0 0 0 0,0 0 0 0 0,1-4-18 0 0,1-2-231 0 0,0 0-1 0 0,0 0 0 0 0,1 0 0 0 0,1 0 232 0 0,-2 7-64 0 0,-1-1-1 0 0,1 1 0 0 0,0 0 0 0 0,0 0 1 0 0,0 0-1 0 0,0 0 0 0 0,0 0 0 0 0,0 1 1 0 0,1-1-1 0 0,0 0 0 0 0,-1 1 0 0 0,4-2 65 0 0,-4 3-5 0 0,-1 0 0 0 0,1 1-1 0 0,0-1 1 0 0,-1 1-1 0 0,1-1 1 0 0,0 1-1 0 0,-1 0 1 0 0,1-1 0 0 0,0 1-1 0 0,0 0 1 0 0,-1 0-1 0 0,1 0 1 0 0,0 1 0 0 0,0-1-1 0 0,-1 0 1 0 0,1 1-1 0 0,0-1 1 0 0,0 1-1 0 0,-1-1 1 0 0,1 1 0 0 0,-1 0-1 0 0,1 0 1 0 0,-1 0-1 0 0,1 0 1 0 0,-1 0 0 0 0,1 0-1 0 0,-1 0 1 0 0,0 0-1 0 0,1 0 1 0 0,-1 1 5 0 0,5 4-49 0 0,-1 0 0 0 0,0-1 0 0 0,0 2 0 0 0,-1-1 0 0 0,1 1 0 0 0,-1 1 49 0 0,10 15 531 0 0,2 0 0 0 0,14 17-531 0 0,-19-26 299 0 0,1 0 1 0 0,1-1-1 0 0,13 12-299 0 0,-22-22 10 0 0,0 0 0 0 0,0 0-1 0 0,1-1 1 0 0,-1 0 0 0 0,1 0-1 0 0,-1 0 1 0 0,1 0 0 0 0,0 0-1 0 0,0-1 1 0 0,0 0 0 0 0,0 0-1 0 0,0-1 1 0 0,0 1 0 0 0,0-1 0 0 0,0 0-1 0 0,0 0 1 0 0,0-1 0 0 0,0 1-1 0 0,3-2-9 0 0,-2 0 1 0 0,1 0-1 0 0,-1 0 1 0 0,0 0-1 0 0,-1-1 1 0 0,1 0-1 0 0,0 0 1 0 0,-1 0 0 0 0,1-1-1 0 0,-1 0 1 0 0,0 0-1 0 0,-1 0 1 0 0,1-1-1 0 0,-1 0 1 0 0,1 1-1 0 0,0-4 0 0 0,3-2-22 0 0,-1-1 0 0 0,1 0-1 0 0,-2-1 1 0 0,0 1-1 0 0,3-9 23 0 0,-4 8 0 0 0,-1 1 0 0 0,0 0 0 0 0,-1 0 0 0 0,1-6 0 0 0,-3 14 0 0 0,0 0 0 0 0,-1 0 0 0 0,0-1 0 0 0,0 1 0 0 0,0-1 0 0 0,0 1 0 0 0,0 0 0 0 0,-1 0 0 0 0,0-1 0 0 0,1 1 0 0 0,-1 0 0 0 0,0 0 0 0 0,-1-1 0 0 0,1 1 0 0 0,0 2-5 0 0,1 0 1 0 0,0 0-1 0 0,-1 0 0 0 0,0 0 0 0 0,1 0 0 0 0,-1 0 0 0 0,1 0 0 0 0,-1 0 0 0 0,0 0 0 0 0,0 0 1 0 0,0 0-1 0 0,1 1 0 0 0,-1-1 0 0 0,0 0 0 0 0,0 1 0 0 0,0-1 0 0 0,0 0 0 0 0,0 1 0 0 0,0-1 1 0 0,0 1-1 0 0,0 0 0 0 0,-1-1 0 0 0,1 1 0 0 0,0 0 0 0 0,0 0 0 0 0,0-1 0 0 0,0 1 0 0 0,0 0 1 0 0,-1 0-1 0 0,1 0 0 0 0,0 1 0 0 0,0-1 0 0 0,0 0 0 0 0,0 0 0 0 0,0 0 0 0 0,-1 1 0 0 0,1-1 1 0 0,0 1-1 0 0,0-1 0 0 0,0 1 0 0 0,0-1 0 0 0,0 1 0 0 0,0 0 0 0 0,0-1 0 0 0,0 2 5 0 0,-5 4 19 0 0,-1 0 0 0 0,1 1 0 0 0,1 0 0 0 0,-1 0 0 0 0,1 1 0 0 0,1-1 0 0 0,-1 1 0 0 0,1 0 0 0 0,0 2-19 0 0,4-10 1 0 0,-1 3-1 0 0,0 0 0 0 0,0-1 0 0 0,1 1 0 0 0,-1 0 0 0 0,1-1 0 0 0,0 1 0 0 0,0 0 0 0 0,0 0 0 0 0,0-1 0 0 0,0 3 0 0 0,1 6 0 0 0,0 6 0 0 0,3-12 0 0 0,-1-2 0 0 0,-2 0 7 0 0,0-1-1 0 0,0 1 0 0 0,1-1 0 0 0,-1 1 0 0 0,1-1 1 0 0,-1 0-1 0 0,1 1 0 0 0,0-1 0 0 0,0 0 0 0 0,0 0 0 0 0,0 0 1 0 0,0-1-1 0 0,0 1 0 0 0,0 0 0 0 0,1-1 0 0 0,-1 0 1 0 0,1 1-1 0 0,-1-1 0 0 0,1 0 0 0 0,-1 0 0 0 0,1-1 1 0 0,0 1-1 0 0,-1 0 0 0 0,1-1 0 0 0,0 1 0 0 0,0-1 1 0 0,0 0-1 0 0,-1 0 0 0 0,1 0 0 0 0,0-1 0 0 0,1 1-6 0 0,34-9-95 0 0,-11 2 260 0 0,-22 6-145 0 0,-1 0 0 0 0,0-1 1 0 0,0 1-1 0 0,0-1 0 0 0,0 0 0 0 0,-1 0 1 0 0,1 0-1 0 0,-1 0 0 0 0,1-1 1 0 0,0 0-21 0 0,23-15-265 0 0,65-30 1897 0 0,-23 9-3200 0 0,-69 39 1563 0 0,0 0 0 0 0,1 0 0 0 0,-1 0-1 0 0,0 0 1 0 0,0 0 0 0 0,1 0 0 0 0,-1 0 0 0 0,0 0-1 0 0,1 0 1 0 0,-1 0 0 0 0,0 0 0 0 0,0 0-1 0 0,1 0 1 0 0,-1 0 0 0 0,0 0 0 0 0,0 0 0 0 0,1 1-1 0 0,-1-1 1 0 0,0 0 0 0 0,0 0 0 0 0,1 0 0 0 0,-1 0-1 0 0,0 1 1 0 0,0-1 0 0 0,0 0 0 0 0,1 0-1 0 0,-1 0 1 0 0,0 1 0 0 0,0-1 0 0 0,0 0 0 0 0,0 0-1 0 0,1 1 1 0 0,-1-1 0 0 0,0 0 0 0 0,0 0-1 0 0,0 1 1 0 0,0-1 0 0 0,0 0 0 0 0,0 1 0 0 0,0-1 5 0 0,2 8 16 0 0,1 15-16 0 0,0 22 0 0 0,-2-28 0 0 0,0 1 0 0 0,1-1 0 0 0,1 0 0 0 0,3 9 0 0 0,-3-18 0 0 0,4-3 0 0 0,-7-5 0 0 0,0 0 0 0 0,0 1 0 0 0,1-1 0 0 0,-1 0 0 0 0,0 0 0 0 0,1 0 0 0 0,-1 0 0 0 0,1 0 0 0 0,-1 1 0 0 0,0-1 0 0 0,1 0 0 0 0,-1 0 0 0 0,0 0 0 0 0,1 0 0 0 0,-1 0 0 0 0,1 0 0 0 0,-1 0 0 0 0,0 0 0 0 0,1 0 0 0 0,-1-1 0 0 0,0 1 0 0 0,1 0 0 0 0,-1 0 0 0 0,0 0 0 0 0,1 0 0 0 0,-1 0 0 0 0,0-1 0 0 0,1 1 0 0 0,-1 0 0 0 0,0 0 0 0 0,1-1 0 0 0,-1 1 0 0 0,0 0 0 0 0,3-2 76 0 0,-1 1-1 0 0,1 0 1 0 0,-1-1 0 0 0,0 0-1 0 0,1 1 1 0 0,-1-1-1 0 0,0 0 1 0 0,0 0-1 0 0,0 0 1 0 0,-1 0 0 0 0,1-1-1 0 0,0 1 1 0 0,-1 0-1 0 0,0-1 1 0 0,1 1-1 0 0,-1-1 1 0 0,0 1-1 0 0,0-1 1 0 0,0 0-76 0 0,2-3 188 0 0,6-16-270 0 0,-4 10-44 0 0,1 1 0 0 0,-1-1 0 0 0,8-9 126 0 0,-11 18-77 0 0,0 0 0 0 0,1 0 0 0 0,-1 1 0 0 0,1-1 0 0 0,0 0 0 0 0,0 1 0 0 0,0-1 0 0 0,0 1 0 0 0,0 0 0 0 0,0 0 0 0 0,1 0 0 0 0,-1 1-1 0 0,1-1 1 0 0,-1 1 0 0 0,2 0 77 0 0,-3 1 0 0 0,1 1 0 0 0,-1-1 0 0 0,0 1 0 0 0,1 0 0 0 0,-1 0 0 0 0,0 0 0 0 0,0 0 0 0 0,1 0 0 0 0,-1 0 0 0 0,0 1 0 0 0,0-1 0 0 0,0 1 0 0 0,0-1 0 0 0,4 4 0 0 0,1 0 30 0 0,0 0 0 0 0,0 1 0 0 0,-1 0 0 0 0,6 7-30 0 0,-6-7 2 0 0,-1 0 0 0 0,1 0 0 0 0,1-1 0 0 0,-1 1 0 0 0,1-2 0 0 0,2 2-2 0 0,12 5 453 0 0,1-1 0 0 0,0-1 0 0 0,1-1 0 0 0,21 4-453 0 0,-35-11 34 0 0,-1 0 1 0 0,1-1-1 0 0,-1 0 0 0 0,1 0 0 0 0,-1-1 0 0 0,0 0 1 0 0,1 0-1 0 0,-1-1 0 0 0,0 0 0 0 0,0-1 0 0 0,1 0-34 0 0,-5 2-14 0 0,0-1 0 0 0,0 0 0 0 0,0 0 0 0 0,-1-1 0 0 0,1 1 0 0 0,-1-1 0 0 0,1 1 0 0 0,-1-1 0 0 0,0 0 0 0 0,0-1 0 0 0,0 1 0 0 0,-1 0 0 0 0,1-1 0 0 0,-1 1 0 0 0,0-1 0 0 0,1-2 14 0 0,2-3-10 0 0,-1-1 0 0 0,0 0 0 0 0,-1 0 0 0 0,0 0 0 0 0,0 0 0 0 0,-1-2 10 0 0,1-17-43 0 0,-1 0 0 0 0,-1 0-1 0 0,-2 0 1 0 0,-2-17 43 0 0,1 19-347 0 0,-1 3-567 0 0,0 1-1 0 0,-7-22 915 0 0,-9-9-159 0 0,19 54 164 0 0,0-1 0 0 0,0 0 0 0 0,-1 0 0 0 0,1 0 0 0 0,-1 0 0 0 0,1 0 0 0 0,-1 1 0 0 0,1-1 0 0 0,-1 0 0 0 0,1 0 0 0 0,-1 1 0 0 0,0-1 0 0 0,1 0 0 0 0,-1 1 0 0 0,0-1 0 0 0,0 1 0 0 0,1-1 0 0 0,-2 1-5 0 0,2-1 10 0 0,-1 1-1 0 0,0 0 0 0 0,1 0 0 0 0,-1 0 0 0 0,1 0 0 0 0,-1 0 0 0 0,0 0 0 0 0,1 0 0 0 0,-1 0 0 0 0,0 0 1 0 0,1 0-1 0 0,-1 1 0 0 0,1-1 0 0 0,-1 0 0 0 0,0 0 0 0 0,1 1 0 0 0,-1-1 0 0 0,1 0 0 0 0,-1 0 1 0 0,0 1-10 0 0,-1 1 10 0 0,0-1 0 0 0,1 1 0 0 0,-1 0-1 0 0,0 0 1 0 0,1 0 0 0 0,-1 0 0 0 0,1 0 0 0 0,-1 0 0 0 0,1 0 0 0 0,0 0 0 0 0,0 1 0 0 0,0 0-10 0 0,-7 38 0 0 0,3-10 0 0 0,2-7 4 0 0,0-1-1 0 0,2 1 1 0 0,1 0-1 0 0,1-1 1 0 0,3 22-4 0 0,-2-24 133 0 0,2 1 1 0 0,1-1-1 0 0,6 21-133 0 0,-6-29 109 0 0,0 0 0 0 0,0 0-1 0 0,2-1 1 0 0,-1 1 0 0 0,1-2 0 0 0,8 10-109 0 0,-9-14 70 0 0,1 0 1 0 0,0-1-1 0 0,1 0 0 0 0,-1 0 1 0 0,1 0-1 0 0,0-1 1 0 0,1 0-1 0 0,0-1 0 0 0,-1 0 1 0 0,1 0-1 0 0,0-1 1 0 0,1 0-1 0 0,-1-1 0 0 0,1 1-70 0 0,-2-3 95 0 0,-1 1 0 0 0,0-1-1 0 0,0 0 1 0 0,0 0 0 0 0,0 0-1 0 0,5-2-94 0 0,-8 1-237 0 0,0 0 0 0 0,0 0 0 0 0,0 0 0 0 0,0-1 0 0 0,-1 1 0 0 0,1-1 0 0 0,0 0 237 0 0,-2 1-674 0 0,0-1 1 0 0,-1 1-1 0 0,1 0 0 0 0,-1-1 0 0 0,1 1 1 0 0,-1-1-1 0 0,1 1 0 0 0,0-2 674 0 0,7-8-7318 0 0</inkml:trace>
  <inkml:trace contextRef="#ctx0" brushRef="#br0" timeOffset="3592.691">4546 183 12440 0 0,'-11'-3'1525'0'0,"17"4"1940"0"0,15 1-1128 0 0,11-3-1232 0 0,12 1-506 0 0,15 3-599 0 0,176 8-57 0 0,-130-8-664 0 0,-23 0 274 0 0,1-3-8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1:56.6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4 268 5528 0 0,'-2'-45'1370'0'0,"0"-1"1813"0"0,2 35-2778 0 0,0 0 0 0 0,1 1 0 0 0,0-1 0 0 0,0 0 1 0 0,1 1-1 0 0,3-10-405 0 0,3-15 1089 0 0,-6 27-491 0 0,0-1-1 0 0,0 1 1 0 0,0 0 0 0 0,4-6-598 0 0,-6 13-204 0 0,6-8 1989 0 0,-1 8-559 0 0,2 10-922 0 0,2 8-280 0 0,-1 1-1 0 0,-1 0 1 0 0,0 0-1 0 0,-1 1 1 0 0,0 7-24 0 0,1 31 18 0 0,-6-40 1 0 0,1 0-1 0 0,0-1 1 0 0,3 8-19 0 0,4 8 0 0 0,-1 1 0 0 0,-1 0 0 0 0,-2 0 0 0 0,-2 0 0 0 0,-1 16 0 0 0,1-9 31 0 0,-2-26 38 0 0,0 1 0 0 0,-1 0 0 0 0,-2 13-69 0 0,1-21 95 0 0,1-1-1 0 0,0 1 1 0 0,0 0 0 0 0,1 4-95 0 0,0-6 13 0 0,-1-1 0 0 0,1 1 0 0 0,-1-1 0 0 0,0 1 0 0 0,-1-1 0 0 0,1 1 0 0 0,-1-1-1 0 0,-1 3-12 0 0,2-6 2 0 0,0-1 0 0 0,0 0 0 0 0,0 0 1 0 0,0 1-1 0 0,0-1 0 0 0,0 0 0 0 0,0 0 0 0 0,0 1 0 0 0,0-1 0 0 0,-1 0 0 0 0,1 0 0 0 0,0 1 0 0 0,0-1 0 0 0,0 0 0 0 0,0 0 0 0 0,1 1 0 0 0,-1-1 0 0 0,0 0 0 0 0,0 0 0 0 0,0 1 0 0 0,0-1 0 0 0,0 0 0 0 0,0 0 0 0 0,0 1 0 0 0,0-1 0 0 0,0 0 0 0 0,1 0 0 0 0,-1 1 0 0 0,0-1 0 0 0,0 0 0 0 0,0 0 0 0 0,1 0 0 0 0,-1 0 0 0 0,0 1 0 0 0,0-1 0 0 0,0 0 0 0 0,1 0 1 0 0,-1 0-1 0 0,0 0 0 0 0,0 0 0 0 0,1 0 0 0 0,-1 1 0 0 0,0-1 0 0 0,0 0 0 0 0,1 0 0 0 0,-1 0 0 0 0,0 0-2 0 0,1 0 8 0 0,-1 0 0 0 0,0 0 0 0 0,1 0 0 0 0,-1-1 0 0 0,1 1 0 0 0,-1 0 0 0 0,0 0 0 0 0,1 0 0 0 0,-1 0 0 0 0,0-1 0 0 0,1 1 0 0 0,-1 0 0 0 0,0 0 0 0 0,1 0 0 0 0,-1-1 0 0 0,0 1 0 0 0,0 0 0 0 0,1-1 0 0 0,-1 1 0 0 0,0 0 0 0 0,0 0 0 0 0,0-1 0 0 0,1 1 0 0 0,-1-1 0 0 0,0 1 0 0 0,0 0 0 0 0,0-1 0 0 0,0 1 0 0 0,0 0 0 0 0,0-1 0 0 0,0 1 0 0 0,0 0 0 0 0,0-1 0 0 0,0 1 0 0 0,0-1-8 0 0,0-9 130 0 0,1 0 0 0 0,-1-1 0 0 0,2 1 0 0 0,0-1-130 0 0,-1 3 52 0 0,0 1 0 0 0,-1 0 1 0 0,0 0-1 0 0,0-5-52 0 0,-1 7 7 0 0,1 0 0 0 0,0 0 0 0 0,1 0 0 0 0,-1 0 0 0 0,1 0 0 0 0,0 0 0 0 0,0 0 0 0 0,0 0 0 0 0,2-4-7 0 0,13-36-1 0 0,-13 35-6 0 0,1 0 0 0 0,0-1 0 0 0,0 1 0 0 0,1 1 1 0 0,0-1-1 0 0,3-3 7 0 0,1-5 138 0 0,-8 16-118 0 0,-1 0 0 0 0,1 0 0 0 0,0 0 0 0 0,0 0 0 0 0,0 0 0 0 0,0 0 0 0 0,1 0 0 0 0,0-1-20 0 0,0 1-14 0 0,0-1-1 0 0,0 1 0 0 0,0 0 0 0 0,1 0 0 0 0,-1 1 0 0 0,0-1 0 0 0,1 0 1 0 0,-1 1-1 0 0,1-1 0 0 0,0 1 0 0 0,-1 0 0 0 0,1 0 0 0 0,0 0 1 0 0,0 0-1 0 0,2 0 15 0 0,-3 1 126 0 0,-1 2-35 0 0,9 8-239 0 0,-7-7 97 0 0,0 0-1 0 0,0 1 1 0 0,0-1 0 0 0,0 1 0 0 0,0 0 0 0 0,-1 0-1 0 0,2 3 52 0 0,13 26-1 0 0,-11-25 57 0 0,-1 1 0 0 0,-1 1 0 0 0,2 3-56 0 0,12 34 305 0 0,-15-40-343 0 0,0 1-1 0 0,0-1 0 0 0,1 0 1 0 0,0 0-1 0 0,1 0 0 0 0,0 0 39 0 0,-4-5-64 0 0,0-2 60 0 0,-1 1-1 0 0,1 0 1 0 0,0-1-1 0 0,0 1 1 0 0,0-1-1 0 0,0 1 1 0 0,0-1-1 0 0,0 1 1 0 0,0-1-1 0 0,0 0 1 0 0,0 1-1 0 0,0-1 1 0 0,0 0-1 0 0,0 0 1 0 0,0 0-1 0 0,0 0 1 0 0,0 0-1 0 0,0 0 1 0 0,0 0-1 0 0,0 0 1 0 0,0 0-1 0 0,0 0 1 0 0,0-1-1 0 0,0 1 0 0 0,0 0 1 0 0,0-1-1 0 0,0 1 1 0 0,0-1-1 0 0,0 1 1 0 0,-1-1-1 0 0,2 1 5 0 0,3-4-800 0 0,0 1 0 0 0,-1-1 0 0 0,1 0 0 0 0,-1 0 0 0 0,0-1 800 0 0,-2 4-542 0 0,9-12-5607 0 0</inkml:trace>
  <inkml:trace contextRef="#ctx0" brushRef="#br0" timeOffset="363.385">643 310 5064 0 0,'0'0'389'0'0,"-7"9"38"0"0,3-3 1008 0 0,0 0 1 0 0,0 0 0 0 0,1 0-1 0 0,-1 1 1 0 0,1 1-1436 0 0,-5 12 1010 0 0,2 0 1 0 0,-1 6-1011 0 0,-8 24 785 0 0,11-37-660 0 0,1-1 1 0 0,0 1-1 0 0,0 0 1 0 0,2 0-1 0 0,0 0 1 0 0,0 6-126 0 0,-1-2 134 0 0,1-15-73 0 0,1 0 0 0 0,-1 1-1 0 0,1-1 1 0 0,0 0 0 0 0,-1 1 0 0 0,1-1 0 0 0,0 1 0 0 0,1-1-1 0 0,-1 0 1 0 0,0 1 0 0 0,1-1 0 0 0,-1 1 0 0 0,1-1 0 0 0,0 0-1 0 0,0 2-60 0 0,0-2 32 0 0,0-1 0 0 0,0 0-1 0 0,0 0 1 0 0,0 0-1 0 0,0 1 1 0 0,0-1 0 0 0,0 0-1 0 0,1 0 1 0 0,-1 0-1 0 0,0-1 1 0 0,0 1-1 0 0,1 0 1 0 0,-1 0 0 0 0,1-1-1 0 0,-1 1 1 0 0,1-1-1 0 0,-1 1 1 0 0,0-1 0 0 0,1 0-1 0 0,0 1 1 0 0,-1-1-1 0 0,1 0 1 0 0,-1 0-1 0 0,1 0 1 0 0,-1 0 0 0 0,1 0-1 0 0,-1-1 1 0 0,1 1-1 0 0,0-1-31 0 0,0 1 39 0 0,0 0-1 0 0,0 0 0 0 0,0 0 1 0 0,0-1-1 0 0,0 1 0 0 0,0-1 0 0 0,0 0 1 0 0,0 0-1 0 0,0 1 0 0 0,0-1 1 0 0,0 0-1 0 0,0-1 0 0 0,-1 1 0 0 0,1 0 1 0 0,0 0-1 0 0,-1-1 0 0 0,1 1 1 0 0,-1-1-1 0 0,1 1 0 0 0,-1-1 0 0 0,1-1-38 0 0,0 0 0 0 0,1-1 0 0 0,-1 1 0 0 0,1 0 0 0 0,0 0 0 0 0,0 0 0 0 0,0 1 0 0 0,0-1 0 0 0,2 0 0 0 0,-1 0 0 0 0,-1 1 0 0 0,1-1 0 0 0,-1 0 0 0 0,0 0 0 0 0,0 0 0 0 0,-1 0 0 0 0,1 0 0 0 0,1-2 0 0 0,2-5 157 0 0,0 1 0 0 0,1 0 0 0 0,2-2-157 0 0,-8 9 104 0 0,0 0 0 0 0,1 0 0 0 0,-1 0 0 0 0,0 0 0 0 0,-1 0-1 0 0,1-1 1 0 0,0 1 0 0 0,-1 0 0 0 0,1-1 0 0 0,-1 1 0 0 0,1-1-104 0 0,5-20 458 0 0,-5 22-457 0 0,-1-1 0 0 0,1 1-1 0 0,-1-1 1 0 0,0 1-1 0 0,1-1 1 0 0,-1 1 0 0 0,0-1-1 0 0,0 1 1 0 0,1-1-1 0 0,-1 1 1 0 0,-1-1 0 0 0,1 1-1 0 0,0-1 1 0 0,0 1-1 0 0,0-1 1 0 0,-1 1 0 0 0,1 0-1 0 0,-1-1 1 0 0,1 1-1 0 0,-1-1 1 0 0,0 1 0 0 0,1 0-1 0 0,-1-1 1 0 0,0 1-1 0 0,0 0 1 0 0,0 0 0 0 0,0 0-1 0 0,0 0 1 0 0,0 0 0 0 0,0 0-1 0 0,-1-1 0 0 0,-2-1-2 0 0,1 1 0 0 0,-1-1 1 0 0,1 1-1 0 0,-1 0 0 0 0,0 0 0 0 0,0 0 0 0 0,0 0 0 0 0,0 1 0 0 0,0 0 0 0 0,-3-1 2 0 0,-4-1-35 0 0,0 1 1 0 0,1 1-1 0 0,-1 0 0 0 0,0 0 0 0 0,0 1 0 0 0,1 0 0 0 0,-1 1 0 0 0,0 0 0 0 0,0 1 0 0 0,1 0 0 0 0,-9 3 35 0 0,0 8-522 0 0,19-13 220 0 0,0 0-143 0 0,0 0-595 0 0,0 0-264 0 0,0 0-52 0 0,0 0-10 0 0</inkml:trace>
  <inkml:trace contextRef="#ctx0" brushRef="#br0" timeOffset="982.649">834 324 5528 0 0,'-13'6'422'0'0,"12"-5"-389"0"0,1 0-1 0 0,-1-1 0 0 0,1 1 1 0 0,-1 0-1 0 0,1-1 0 0 0,0 1 0 0 0,0 0 1 0 0,-1 0-1 0 0,1-1 0 0 0,0 1 0 0 0,0 0 1 0 0,0 0-1 0 0,0-1 0 0 0,0 1 0 0 0,0 0 1 0 0,0 0-1 0 0,0-1 0 0 0,0 1 1 0 0,0 0-1 0 0,0 0 0 0 0,1 0-32 0 0,-1 1 364 0 0,0 2 56 0 0,0 0 0 0 0,0 1 0 0 0,0-1 0 0 0,1 0 0 0 0,-1 0 0 0 0,1 0 0 0 0,1 0 0 0 0,-1 2-420 0 0,1-1 107 0 0,-1 1 1 0 0,0-1 0 0 0,0 1 0 0 0,-1 0-1 0 0,1 2-107 0 0,0 8 414 0 0,-1-10-144 0 0,0 0 1 0 0,0 1 0 0 0,0-1 0 0 0,-1 2-271 0 0,0-2 191 0 0,0-1 1 0 0,1 0-1 0 0,0 0 1 0 0,0 0-1 0 0,0 0 1 0 0,1 3-192 0 0,2 1 250 0 0,-3-8-195 0 0,1 1-1 0 0,-1 0 0 0 0,1-1 1 0 0,-1 1-1 0 0,0 0 1 0 0,0-1-1 0 0,0 1 1 0 0,0 0-1 0 0,0 0 0 0 0,0-1 1 0 0,0 2-55 0 0,-1 0 57 0 0,1 1 0 0 0,-1-1 0 0 0,1 0-1 0 0,0 0 1 0 0,0 0 0 0 0,0 0 0 0 0,1 0 0 0 0,-1 0 0 0 0,1 1 0 0 0,0-1-1 0 0,0 1-56 0 0,3 16 303 0 0,-3-8-20 0 0,-1-11-203 0 0,0 1 1 0 0,0 0-1 0 0,0-1 1 0 0,0 1-1 0 0,1 0 1 0 0,-1-1 0 0 0,0 1-1 0 0,1-1 1 0 0,0 1-1 0 0,-1 0 1 0 0,1-1-1 0 0,0 1-80 0 0,0-1 133 0 0,-1-1-5 0 0,0 0-112 0 0,0 0-1 0 0,0 0 1 0 0,0 0-1 0 0,0 0 0 0 0,1 0 1 0 0,-1 1-1 0 0,0-1 1 0 0,0 0-1 0 0,0 0 0 0 0,1 0 1 0 0,-1 0-1 0 0,0 0 1 0 0,0 0-1 0 0,0 0 0 0 0,1 0 1 0 0,-1 0-1 0 0,0 0 1 0 0,0 0-1 0 0,0-1 0 0 0,1 1 1 0 0,-1 0-1 0 0,0 0 1 0 0,0 0-1 0 0,0 0 0 0 0,1 0 1 0 0,-1 0-1 0 0,0 0 1 0 0,0 0-1 0 0,0-1 0 0 0,0 1 1 0 0,0 0-1 0 0,1 0 1 0 0,-1 0-1 0 0,0 0 0 0 0,0 0 1 0 0,0-1-1 0 0,0 1 1 0 0,0 0-1 0 0,0 0 0 0 0,0-1-15 0 0,1-7 215 0 0,0-1 0 0 0,1 0 0 0 0,0 0 0 0 0,1-1-215 0 0,4-23 252 0 0,-3 18-252 0 0,-3 13 0 0 0,0-1 0 0 0,-1 1 0 0 0,1-1 0 0 0,-1 1 0 0 0,1-1 0 0 0,-1 1 0 0 0,0-1 0 0 0,0-1 0 0 0,0 0-12 0 0,0 1 0 0 0,0 0 0 0 0,0 0 0 0 0,0 0 0 0 0,0-1-1 0 0,1 1 1 0 0,-1 0 0 0 0,1 0 0 0 0,0 0 0 0 0,0 0-1 0 0,0 0 1 0 0,0 0 0 0 0,1 0 0 0 0,-1 0 0 0 0,1 0 12 0 0,7-20-172 0 0,-9 20 130 0 0,1 1 0 0 0,-1-1 0 0 0,1 1 0 0 0,0 0 0 0 0,0-1 0 0 0,0 1 0 0 0,0 0 0 0 0,0 0 0 0 0,1-1 0 0 0,-1 1 0 0 0,0 0 0 0 0,1 0 0 0 0,0 0 0 0 0,0 1 0 0 0,-1-1 0 0 0,1 0 0 0 0,0 1 0 0 0,2-2 42 0 0,1 0-49 0 0,0 2-7 0 0,-1-2 0 0 0,0 1 0 0 0,0 0 0 0 0,-1-1-1 0 0,3-1 57 0 0,-5 3-9 0 0,0 0-1 0 0,0 1 1 0 0,1-1-1 0 0,-1 1 1 0 0,0-1-1 0 0,0 1 0 0 0,0-1 1 0 0,1 1-1 0 0,-1 0 1 0 0,0 0-1 0 0,0-1 0 0 0,1 1 1 0 0,-1 0-1 0 0,0 0 1 0 0,1 0-1 0 0,0 1 10 0 0,13-2-143 0 0,-12 2 105 0 0,1 1 0 0 0,0 0 0 0 0,0 0 0 0 0,-1 1 0 0 0,0-1 0 0 0,1 1 0 0 0,-1-1 1 0 0,2 3 36 0 0,-5-4-2 0 0,1-1 0 0 0,-1 1 0 0 0,1-1 0 0 0,-1 1 0 0 0,0-1 0 0 0,1 1-1 0 0,-1-1 1 0 0,0 1 0 0 0,0 0 0 0 0,1-1 0 0 0,-1 1 0 0 0,0-1 0 0 0,0 1-1 0 0,0 0 1 0 0,0-1 0 0 0,0 1 0 0 0,0 0 0 0 0,0-1 0 0 0,0 1-1 0 0,0-1 1 0 0,0 1 0 0 0,0 0 0 0 0,0-1 0 0 0,-1 1 3 0 0,1 0 0 0 0,0 0-1 0 0,0-1 1 0 0,0 1 0 0 0,-1 0 0 0 0,1-1 0 0 0,0 1-1 0 0,0 0 1 0 0,0-1 0 0 0,0 1 0 0 0,0 0 0 0 0,1-1-1 0 0,-1 1 1 0 0,0 0 0 0 0,0-1 0 0 0,0 1 0 0 0,0 0-1 0 0,1-1 1 0 0,-1 1 0 0 0,0-1 0 0 0,1 1 0 0 0,-1-1-1 0 0,1 2 1 0 0,16 12 1 0 0,-15-13 23 0 0,0 1 1 0 0,0-1-1 0 0,0 0 1 0 0,0 1-1 0 0,-1 0 0 0 0,1-1 1 0 0,0 1-1 0 0,-1 0 1 0 0,1 0-1 0 0,-1 0 1 0 0,0 0-1 0 0,1 0 0 0 0,-1 0 1 0 0,0 1-1 0 0,0-1 1 0 0,0 0-1 0 0,-1 0 0 0 0,1 2-24 0 0,2 20 283 0 0,-1 0 0 0 0,0 14-283 0 0,-2-37 273 0 0,0-1 83 0 0,0 0 17 0 0,-3-4-165 0 0,0-1 0 0 0,1 1 0 0 0,-1-1 0 0 0,1 1-1 0 0,0-1 1 0 0,-1-5-208 0 0,2 7 73 0 0,0 2-70 0 0,1-1 0 0 0,-1 0-1 0 0,1 1 1 0 0,0-1-1 0 0,-1 0 1 0 0,1 1 0 0 0,0-1-1 0 0,0 0 1 0 0,0 0-1 0 0,0 1 1 0 0,0-1 0 0 0,0 0-1 0 0,1 0 1 0 0,-1 1-1 0 0,1-1 1 0 0,-1 0 0 0 0,1 1-1 0 0,-1-1 1 0 0,1 1-1 0 0,0-1 1 0 0,0 0 0 0 0,0 1-1 0 0,0 0 1 0 0,0-1-1 0 0,0 1 1 0 0,0 0 0 0 0,0-1-1 0 0,1 1 1 0 0,0-1-3 0 0,3-3-20 0 0,-5 4 11 0 0,1 0-1 0 0,-1 0 1 0 0,1 0 0 0 0,-1 0-1 0 0,1 0 1 0 0,-1 0-1 0 0,0 0 1 0 0,1 0-1 0 0,-1 0 1 0 0,0 0-1 0 0,0-1 1 0 0,0 1-1 0 0,0 0 1 0 0,0 0 0 0 0,0-1 9 0 0,0 2-9 0 0,0-1 1 0 0,0 0 0 0 0,0 0 0 0 0,0 0 0 0 0,0 0 0 0 0,0 0 0 0 0,0 0 0 0 0,0 0 0 0 0,0 0 0 0 0,1 0 0 0 0,-1 1 0 0 0,0-1 0 0 0,1 0 0 0 0,-1 0 0 0 0,0 0 0 0 0,1 0 0 0 0,-1 1 0 0 0,1-1 0 0 0,0 0 0 0 0,-1 0 0 0 0,1 1 0 0 0,0-1 8 0 0,33-19 49 0 0,-33 19-59 0 0,0 0-1 0 0,1 0 1 0 0,-1 1 0 0 0,0-1-1 0 0,0 1 1 0 0,0-1 0 0 0,1 1-1 0 0,-1 0 1 0 0,0-1 0 0 0,0 1-1 0 0,1 0 1 0 0,-1 0-1 0 0,0 0 1 0 0,0 0 0 0 0,1 0-1 0 0,-1 0 1 0 0,0 0 0 0 0,1 0 10 0 0,-1 1-7 0 0,0-1 0 0 0,0 0 0 0 0,0 1 0 0 0,0-1 0 0 0,-1 1 0 0 0,1 0 0 0 0,0-1 0 0 0,0 1 0 0 0,-1-1 0 0 0,1 1 0 0 0,0 0 0 0 0,-1 0 0 0 0,1-1 0 0 0,0 1 0 0 0,-1 0 0 0 0,0 0 0 0 0,1 0 0 0 0,-1 0 0 0 0,1 0 0 0 0,-1 0 0 0 0,0 0 0 0 0,0 0 0 0 0,1 0 7 0 0,0 1 13 0 0,0-1-1 0 0,0 1 0 0 0,0-1 0 0 0,0 1 1 0 0,0-1-1 0 0,0 0 0 0 0,0 0 0 0 0,1 1 0 0 0,-1-1 1 0 0,1 0-1 0 0,-1 0 0 0 0,1 0 0 0 0,-1 0 1 0 0,1 0-1 0 0,-1-1 0 0 0,2 1-12 0 0,15 11 15 0 0,-12-6-88 0 0,-4-3 47 0 0,0-1 1 0 0,0 0 0 0 0,1 1-1 0 0,-1-1 1 0 0,1 0 0 0 0,-1-1-1 0 0,1 1 1 0 0,2 1 25 0 0,2 1-10 0 0,-2-2 9 0 0,0 0 1 0 0,0 1-1 0 0,0 0 0 0 0,-1 0 0 0 0,1 1 0 0 0,2 2 1 0 0,-4-4 11 0 0,-1 0 1 0 0,1-1-1 0 0,-1 1 0 0 0,1-1 0 0 0,0 1 0 0 0,0-1 0 0 0,0 0 0 0 0,0 0 0 0 0,0 0 0 0 0,0 0 0 0 0,0-1 0 0 0,1 1-11 0 0,19 5-77 0 0,-19-5-242 0 0,-1 0 0 0 0,1-1 0 0 0,0 1 0 0 0,-1-1 0 0 0,1 0 0 0 0,-1 0 0 0 0,1 0 0 0 0,-1-1 0 0 0,1 1 0 0 0,-1-1 0 0 0,1 0 0 0 0,1 0 319 0 0,1 0-374 0 0,12-5-1239 0 0</inkml:trace>
  <inkml:trace contextRef="#ctx0" brushRef="#br0" timeOffset="1323.779">1670 349 5984 0 0,'-6'-2'80'0'0,"1"1"-29"0"0,1-1 1 0 0,0 2 0 0 0,-1-1-1 0 0,1 0 1 0 0,0 1-1 0 0,-1 0 1 0 0,1 0 0 0 0,-1 0-1 0 0,1 0 1 0 0,-1 1 0 0 0,0 0-52 0 0,-2-1 585 0 0,1 1 1 0 0,-1 0-1 0 0,0 1 0 0 0,1 0 1 0 0,0 0-1 0 0,-1 0 1 0 0,1 1-1 0 0,0 0 0 0 0,0 0 1 0 0,0 0-1 0 0,0 1 1 0 0,1 0-1 0 0,0 0 0 0 0,-1 0 1 0 0,1 1-1 0 0,0 1-585 0 0,4-5 53 0 0,0 0 0 0 0,0 0 0 0 0,0 1 0 0 0,1-1 0 0 0,-1 0 0 0 0,0 1 0 0 0,1-1 0 0 0,-1 0 0 0 0,1 1 0 0 0,-1-1 0 0 0,1 1 0 0 0,0-1 0 0 0,0 1 0 0 0,-1-1 0 0 0,1 1-53 0 0,0-1 32 0 0,0 1-1 0 0,0 0 1 0 0,-1 0 0 0 0,1 0 0 0 0,-1 0-1 0 0,1-1 1 0 0,-1 1 0 0 0,0 0-1 0 0,1-1 1 0 0,-2 2-32 0 0,-1 2 50 0 0,1-3-31 0 0,1 0 1 0 0,-1-1 0 0 0,1 1-1 0 0,0 0 1 0 0,0 0-1 0 0,0 0 1 0 0,0 0 0 0 0,1 1-1 0 0,-1-1 1 0 0,0 0-1 0 0,1 1-19 0 0,0-1 29 0 0,-1 0-1 0 0,1 0 0 0 0,0 1 0 0 0,-1-1 1 0 0,1 0-1 0 0,-1 0 0 0 0,0 0 0 0 0,1 0 0 0 0,-1 0 1 0 0,0 0-1 0 0,0 0 0 0 0,-1 0 0 0 0,1-1 0 0 0,0 1 1 0 0,-1 0-1 0 0,1-1 0 0 0,-1 1 0 0 0,1-1 0 0 0,-1 1-28 0 0,1-1 1 0 0,0 0-1 0 0,1 0 0 0 0,-1 0 0 0 0,1-1 0 0 0,-1 1 0 0 0,1 0 0 0 0,-1 0 0 0 0,1 0 0 0 0,-1 0 0 0 0,1 0 0 0 0,0 0 0 0 0,0 1 0 0 0,-1-1 0 0 0,1 0 0 0 0,0 0 0 0 0,0 0 0 0 0,0 0 1 0 0,0 0-1 0 0,0 0 0 0 0,1 0 0 0 0,-1 0 0 0 0,0 0 0 0 0,0 0 0 0 0,1 0 0 0 0,0 1 0 0 0,-1 0-26 0 0,0-1 0 0 0,1 0 1 0 0,-1 1-1 0 0,0-1 0 0 0,1 1 0 0 0,-1-1 1 0 0,0 1-1 0 0,0-1 0 0 0,0 1 0 0 0,0-1 1 0 0,-1 1-1 0 0,1-1 0 0 0,0 1 0 0 0,-1-1 1 0 0,1 1-1 0 0,-1 0 26 0 0,1-1 9 0 0,-1-1 0 0 0,1 1 0 0 0,0-1 0 0 0,0 0 0 0 0,-1 1 0 0 0,1-1 0 0 0,0 1 0 0 0,0 0 0 0 0,0-1 0 0 0,0 1 0 0 0,0-1 0 0 0,0 1 0 0 0,0-1 0 0 0,0 1 0 0 0,0-1 0 0 0,0 1 0 0 0,0-1 0 0 0,0 1 0 0 0,0-1 0 0 0,0 1 0 0 0,0-1 0 0 0,0 1 0 0 0,1-1 0 0 0,-1 1 1 0 0,0 0-10 0 0,12 6 304 0 0,-5-3-136 0 0,-6-3-36 0 0,3-1-32 0 0,3 0-52 0 0,1-1 0 0 0,-1 1 0 0 0,1-1 0 0 0,-1-1 0 0 0,0 1 0 0 0,0-1 0 0 0,0-1 0 0 0,0 1 0 0 0,0-1 0 0 0,0-1 0 0 0,-1 1-48 0 0,21-7 132 0 0,-24 10-114 0 0,1-1 0 0 0,-1 0 0 0 0,0 0 0 0 0,0 0 0 0 0,0 0 0 0 0,0-1 0 0 0,0 1 0 0 0,0-1 0 0 0,0 0 0 0 0,-1 0 0 0 0,1 0 0 0 0,-1 0 0 0 0,1 0 0 0 0,1-2-18 0 0,-2 2 10 0 0,0 0-1 0 0,0 0 0 0 0,0 0 0 0 0,0 0 0 0 0,1 1 0 0 0,-1-1 0 0 0,1 1 0 0 0,-1-1 1 0 0,1 1-1 0 0,1-1-9 0 0,0 0-1 0 0,0 1 0 0 0,0-2 0 0 0,0 1 0 0 0,-1 0 0 0 0,2-2 1 0 0,-4 3 0 0 0,0 0 0 0 0,0 0 0 0 0,0 0 0 0 0,0 0 0 0 0,0-1 1 0 0,0 1-1 0 0,-1 0 0 0 0,1 0 0 0 0,0-1 0 0 0,-1 1 0 0 0,1 0 0 0 0,-1-1 0 0 0,0 1 0 0 0,1 0 0 0 0,-1-1 0 0 0,0 1 0 0 0,0-1 0 0 0,0 1 0 0 0,0-1 0 0 0,-1-7 0 0 0,1-9 0 0 0,1 17 0 0 0,-1 0 0 0 0,1-1 0 0 0,-1 1 0 0 0,0 0 0 0 0,1 0 0 0 0,-1-1 0 0 0,0 1 0 0 0,0 0 0 0 0,0-1 0 0 0,0 1 0 0 0,0 0 0 0 0,0-1 0 0 0,0 1 0 0 0,-1 0 0 0 0,1-1 0 0 0,0 1 0 0 0,-1 0 0 0 0,1 0 0 0 0,-1-1 0 0 0,1 1 0 0 0,-1 0 0 0 0,0 0 0 0 0,1 0 0 0 0,-1 0 0 0 0,0 0 0 0 0,0 0 0 0 0,0 0 0 0 0,0 0 0 0 0,0 0 0 0 0,0 0 0 0 0,0 0 0 0 0,-1 0 0 0 0,1 0 0 0 0,0 1 0 0 0,1-1 0 0 0,-1 0 0 0 0,0 0 0 0 0,0 0 0 0 0,0 0 0 0 0,1 0 0 0 0,-1 0 0 0 0,0 0 0 0 0,1 0 0 0 0,-1 0 0 0 0,1 0 0 0 0,-1-1 0 0 0,1 1 0 0 0,0 0 0 0 0,-1 0 0 0 0,1 0 0 0 0,0-1 0 0 0,0 1 0 0 0,-1-1 0 0 0,1 1 0 0 0,-1 0 0 0 0,1-1 0 0 0,-1 1 0 0 0,1 0 0 0 0,-1 0 0 0 0,0-1 0 0 0,0 1-1 0 0,0 0 1 0 0,0 0 0 0 0,0 0 0 0 0,0 0 0 0 0,0 0 0 0 0,0 0 0 0 0,0 0 0 0 0,0 1-1 0 0,0-1 1 0 0,-1 0 0 0 0,1 1 0 0 0,0-1 0 0 0,-1 1 0 0 0,1-1 0 0 0,-1 0 2 0 0,0 1 0 0 0,1-1 0 0 0,-1 0 0 0 0,1 0 1 0 0,-1 0-1 0 0,1 0 0 0 0,-1 0 0 0 0,1 0 0 0 0,0-1 0 0 0,-1 1 0 0 0,1 0 1 0 0,0-1-1 0 0,0 1-2 0 0,1 0 128 0 0,-15-3-167 0 0,11 4-164 0 0,0 1 1 0 0,0-1-1 0 0,1 0 0 0 0,-1 1 0 0 0,0 0 1 0 0,0 0-1 0 0,0 0 0 0 0,0 0 0 0 0,-1 1 203 0 0,-14 8-4547 0 0,5-2 3013 0 0</inkml:trace>
  <inkml:trace contextRef="#ctx0" brushRef="#br0" timeOffset="2546.764">2107 254 9216 0 0,'0'0'706'0'0,"-1"0"-463"0"0,-4 0-108 0 0,-10 4 1587 0 0,8-2-1392 0 0,2-1-30 0 0,1 1 0 0 0,-1-1 0 0 0,1 1 0 0 0,-1 0 0 0 0,1 0 0 0 0,-1 1-300 0 0,-14 7 784 0 0,9-6-463 0 0,0 0 0 0 0,1 1 1 0 0,-1 0-1 0 0,1 1 0 0 0,0 0 0 0 0,-4 4-321 0 0,-15 7 466 0 0,24-15-460 0 0,1 0 0 0 0,-1 0 0 0 0,0 0 1 0 0,1 0-1 0 0,-1 1 0 0 0,1-1 1 0 0,0 1-1 0 0,0 0 0 0 0,0 0 0 0 0,-1 1-6 0 0,-10 12 86 0 0,11-14-42 0 0,1 0 1 0 0,0 0-1 0 0,0 0 0 0 0,0 1 1 0 0,1-1-1 0 0,-1 1 0 0 0,0-1 0 0 0,1 1-44 0 0,1-2 13 0 0,0-1 0 0 0,0 1 0 0 0,-1-1-1 0 0,1 0 1 0 0,0 1 0 0 0,0-1 0 0 0,1 1-1 0 0,-1-1 1 0 0,0 1 0 0 0,0-1 0 0 0,0 0-1 0 0,0 1 1 0 0,0-1 0 0 0,0 1 0 0 0,1-1-1 0 0,-1 0 1 0 0,0 1 0 0 0,0-1 0 0 0,0 0-1 0 0,1 1-12 0 0,-1-1 4 0 0,0 1 0 0 0,1-1 0 0 0,-1 0 0 0 0,0 1 1 0 0,0-1-1 0 0,0 0 0 0 0,1 1 0 0 0,-1-1 0 0 0,0 0 0 0 0,0 1 0 0 0,0-1 0 0 0,0 1 0 0 0,0-1 0 0 0,0 0 0 0 0,0 1 0 0 0,0-1 0 0 0,0 1 0 0 0,0-1 0 0 0,0 0 0 0 0,0 1 0 0 0,0-1 0 0 0,0 1-4 0 0,-1 0 26 0 0,1-1-22 0 0,0 0 0 0 0,0 0 1 0 0,0 0-1 0 0,0 1 0 0 0,0-1 0 0 0,0 0 0 0 0,0 0 1 0 0,0 0-1 0 0,-1 0 0 0 0,1 0 0 0 0,0 0 0 0 0,0 0 0 0 0,0 0 1 0 0,0 0-1 0 0,0 0 0 0 0,0 0 0 0 0,0 0 0 0 0,0 0 1 0 0,0 1-1 0 0,0-1 0 0 0,0 0 0 0 0,0 0 0 0 0,0 0 1 0 0,0 0-1 0 0,0 0 0 0 0,0 0 0 0 0,0 0 0 0 0,0 0 1 0 0,0 0-1 0 0,0 1 0 0 0,0-1 0 0 0,0 0 0 0 0,0 0 1 0 0,0 0-1 0 0,0 0 0 0 0,0 0 0 0 0,0 0 0 0 0,0 0 0 0 0,0 0 1 0 0,0 0-1 0 0,0 0 0 0 0,0 1 0 0 0,0-1 0 0 0,1 0 1 0 0,-1 0-1 0 0,0 0 0 0 0,0 0 0 0 0,0 0 0 0 0,0 0 1 0 0,0 0-1 0 0,0 0 0 0 0,0 0 0 0 0,0 0 0 0 0,0 0 1 0 0,0 0-1 0 0,0 0 0 0 0,1 0 0 0 0,-1 0 0 0 0,0 0 0 0 0,0 0 1 0 0,0 0-1 0 0,0 0 0 0 0,0 0 0 0 0,0 0 0 0 0,0 0-4 0 0,3 1 14 0 0,-3-1-2 0 0,0 0 0 0 0,0 0 0 0 0,0 0 0 0 0,0 0-1 0 0,0-1 1 0 0,0 1 0 0 0,0 0 0 0 0,0 0 0 0 0,0 0-1 0 0,0 0 1 0 0,0 0 0 0 0,1 0 0 0 0,-1 0 0 0 0,0 0-1 0 0,0-1 1 0 0,0 1 0 0 0,0 0 0 0 0,0 0 0 0 0,0 0-1 0 0,0 0 1 0 0,0 0 0 0 0,0 0 0 0 0,1 0 0 0 0,-1 0-1 0 0,0 0 1 0 0,0 0 0 0 0,0 0 0 0 0,0 0 0 0 0,0 0-1 0 0,0 0 1 0 0,1 0 0 0 0,-1 0 0 0 0,0 0 0 0 0,0 0-1 0 0,0 0 1 0 0,0 0 0 0 0,0 0 0 0 0,0 0 0 0 0,0 0-1 0 0,1 0 1 0 0,-1 0 0 0 0,0 0 0 0 0,0 0-1 0 0,0 0 1 0 0,0 0 0 0 0,0 0 0 0 0,0 0 0 0 0,0 1-1 0 0,1-1 1 0 0,-1 0 0 0 0,0 0 0 0 0,0 0 0 0 0,0 0-1 0 0,0 0 1 0 0,0 0 0 0 0,0 0 0 0 0,0 0 0 0 0,0 1-1 0 0,0-1-11 0 0,0-6 110 0 0,-1 5-109 0 0,1 1 1 0 0,0 0-1 0 0,0 0 1 0 0,0-1-1 0 0,0 1 1 0 0,0 0-1 0 0,0 0 1 0 0,0-1-1 0 0,0 1 1 0 0,0 0-1 0 0,0 0 1 0 0,0-1-1 0 0,0 1 1 0 0,0 0-1 0 0,0-1 1 0 0,0 1-1 0 0,0 0 1 0 0,0 0-1 0 0,0-1 1 0 0,0 1-1 0 0,0 0 1 0 0,0 0-1 0 0,0-1 1 0 0,1 1-1 0 0,-1 0 1 0 0,0 0-1 0 0,0 0 1 0 0,0-1-1 0 0,0 1 1 0 0,0 0-1 0 0,1 0 1 0 0,-1 0-1 0 0,0-1 1 0 0,0 1-1 0 0,1 0 0 0 0,-1 0 1 0 0,0 0-1 0 0,0 0 1 0 0,0 0-1 0 0,1 0 1 0 0,-1-1-1 0 0,0 1-1 0 0,11-4 22 0 0,-11 4-21 0 0,0 0 0 0 0,0 0 0 0 0,1 0-1 0 0,-1 0 1 0 0,0 0 0 0 0,0 0 0 0 0,0 0 0 0 0,0 0 0 0 0,1 0-1 0 0,-1 0 1 0 0,0 0 0 0 0,0 0 0 0 0,0 0 0 0 0,1 0 0 0 0,-1 0-1 0 0,0 0 1 0 0,0 0 0 0 0,0 0 0 0 0,0-1 0 0 0,1 1 0 0 0,-1 0-1 0 0,0 0 1 0 0,0 0 0 0 0,0 0 0 0 0,0 0 0 0 0,0-1 0 0 0,1 1-1 0 0,-1 0 1 0 0,0 0 0 0 0,0 0 0 0 0,0 0 0 0 0,0-1 0 0 0,0 1-1 0 0,0 0 1 0 0,0 0 0 0 0,0 0 0 0 0,0-1 0 0 0,0 1 0 0 0,0 0-1 0 0,0 0 1 0 0,0 0 0 0 0,0-1 0 0 0,0 1 0 0 0,0 0 0 0 0,0 0-1 0 0,0 0 1 0 0,0-1 0 0 0,0 1 0 0 0,0 0 0 0 0,0 0 0 0 0,0 0 0 0 0,0 0-1 0 0,0-1 1 0 0,0 1 0 0 0,0 0 0 0 0,-1 0 0 0 0,1 0 0 0 0,0 0-1 0 0,0-1 1 0 0,0 1 0 0 0,0 0 0 0 0,0 0 0 0 0,-1 0 0 0 0,1 0-1 0 0,0 0 0 0 0,0-1 0 0 0,1 0 0 0 0,-1 1 0 0 0,0-1 0 0 0,1 1 0 0 0,-1-1 0 0 0,1 0 0 0 0,-1 1 0 0 0,1-1 0 0 0,-1 1 0 0 0,1-1 0 0 0,-1 1 0 0 0,1 0 0 0 0,0-1 0 0 0,-1 1 0 0 0,1 0 0 0 0,0-1 0 0 0,-1 1 0 0 0,1 0 0 0 0,0 0 0 0 0,0-1 0 0 0,0 1 0 0 0,7-5 0 0 0,-6 3 0 0 0,0 1 0 0 0,1-1 0 0 0,-1 1 0 0 0,1-1 0 0 0,-1 1 0 0 0,1 0 0 0 0,-1 0 0 0 0,1 1 0 0 0,0-1 0 0 0,2 0 0 0 0,-3 0 0 0 0,0 1 0 0 0,0 0 0 0 0,0-1 0 0 0,0 1 0 0 0,0 0 0 0 0,1 1 0 0 0,-1-1 0 0 0,0 0 0 0 0,0 1 0 0 0,0-1 0 0 0,0 1 0 0 0,10 2 16 0 0,-4 3 64 0 0,-8 2 0 0 0,0-7-81 0 0,1 0-1 0 0,-1 0 1 0 0,0 0-1 0 0,1 0 1 0 0,-1 0 0 0 0,1 0-1 0 0,-1 0 1 0 0,1 0-1 0 0,0 0 1 0 0,-1 0-1 0 0,1 0 1 0 0,0 0-1 0 0,0-1 1 0 0,0 1 1 0 0,-1 0-2 0 0,1-1-1 0 0,0 1 1 0 0,-1-1 0 0 0,1 1 0 0 0,-1 0 0 0 0,1-1 0 0 0,-1 1 0 0 0,1 0 0 0 0,-1-1 0 0 0,0 1-1 0 0,1 0 1 0 0,-1-1 0 0 0,0 1 0 0 0,1 0 0 0 0,-1 0 0 0 0,0 0 0 0 0,0-1 0 0 0,0 1-1 0 0,0 0 1 0 0,1 0 0 0 0,-1 0 0 0 0,-1-1 0 0 0,1 1 0 0 0,0 0 0 0 0,0 0 0 0 0,0 0 0 0 0,0-1-1 0 0,0 1 3 0 0,-1 0 0 0 0,0 1 0 0 0,1 1 0 0 0,-1-1 0 0 0,0 1 0 0 0,0 0 0 0 0,1-1 0 0 0,0 1 0 0 0,-1 3 0 0 0,2-5 0 0 0,-1 0 0 0 0,0 0 0 0 0,1 1 0 0 0,-1-1 0 0 0,1 0 0 0 0,-1 0 0 0 0,1 1 0 0 0,0-1 0 0 0,-1 0 0 0 0,1 0 0 0 0,0 0 0 0 0,0 0 0 0 0,0 0 0 0 0,0 0 0 0 0,0 0 0 0 0,0-1 0 0 0,0 2 0 0 0,3 1-5 0 0,0 1 0 0 0,0 0-1 0 0,-1 1 1 0 0,0-1-1 0 0,1 0 1 0 0,-2 1 0 0 0,1 0-1 0 0,-1 0 1 0 0,1 0-1 0 0,-1 0 1 0 0,0 0 0 0 0,-1 0-1 0 0,1 4 6 0 0,2 11 4 0 0,-1-1 0 0 0,-2 1 0 0 0,1 3-4 0 0,-1 1-6 0 0,1 2 41 0 0,1 8-83 0 0,-2 23 48 0 0,-1-46 82 0 0,-1-1 0 0 0,0 1 0 0 0,-1-1 0 0 0,0 0 1 0 0,-1 0-1 0 0,0 0 0 0 0,-3 5-82 0 0,6-14 32 0 0,-1 0 0 0 0,0 0-1 0 0,0 0 1 0 0,0 0 0 0 0,0-1 0 0 0,0 1 0 0 0,0 0 0 0 0,0-1 0 0 0,0 1 0 0 0,0 0 0 0 0,0-1 0 0 0,0 1 0 0 0,-1-1-1 0 0,1 0 1 0 0,-1 1-32 0 0,-18 3 224 0 0,15-4-174 0 0,-1 0-1 0 0,1 0 0 0 0,0 0 1 0 0,-1-1-1 0 0,1 1 0 0 0,0-2 1 0 0,0 1-1 0 0,0 0 0 0 0,0-1 1 0 0,0 0-1 0 0,0 0 0 0 0,0-1 1 0 0,0 1-1 0 0,-1-2-49 0 0,-10-7 199 0 0,0-1-1 0 0,1 0 1 0 0,-4-5-199 0 0,17 15 1 0 0,-3-3-23 0 0,1 0 0 0 0,0 0 0 0 0,0 0 0 0 0,1-1 0 0 0,-1 0 22 0 0,0 0 14 0 0,3 5-14 0 0,1 0 0 0 0,0 0 0 0 0,0 0 0 0 0,0 0 0 0 0,-1 0-1 0 0,1 0 1 0 0,0 0 0 0 0,0 0 0 0 0,0 0 0 0 0,0 0 0 0 0,1 0 0 0 0,-1 0-1 0 0,0 0 1 0 0,0 0 0 0 0,1 0 0 0 0,-1 0 0 0 0,0 0 0 0 0,1 0 0 0 0,-1 0-1 0 0,1 1 1 0 0,0-2 0 0 0,15-23-70 0 0,-8 12 31 0 0,-5 9 30 0 0,-1 1-1 0 0,0 0 1 0 0,1-1-1 0 0,0 1 0 0 0,0 0 1 0 0,0 0-1 0 0,0 1 0 0 0,0-1 1 0 0,1 0-1 0 0,-1 1 1 0 0,1 0-1 0 0,0 0 0 0 0,-1 0 1 0 0,1 0-1 0 0,1 1 10 0 0,-2-1-9 0 0,1 0 0 0 0,0 0 0 0 0,0-1-1 0 0,-1 0 1 0 0,1 0 0 0 0,-1 0 0 0 0,3-3 9 0 0,-2 2-8 0 0,0 0 0 0 0,1 1 0 0 0,-1-1 0 0 0,1 1 0 0 0,2-2 8 0 0,81-41-64 0 0,34-5 64 0 0,-95 38 0 0 0,73-38-92 0 0,-83 41 97 0 0,-1-1 0 0 0,0-1 0 0 0,-1 0 0 0 0,12-12-5 0 0,-26 22-7 0 0,1 0 0 0 0,0-1 0 0 0,-1 1 0 0 0,1-1 0 0 0,-1 1 0 0 0,0-1 0 0 0,0 1 1 0 0,0-1-1 0 0,0 0 0 0 0,0 0 0 0 0,-1 0 0 0 0,1 1 0 0 0,-1-1 0 0 0,0 0 0 0 0,0 0 0 0 0,0 0 0 0 0,0-1 7 0 0,0 3-4 0 0,0 0 1 0 0,0 0-1 0 0,-1 0 1 0 0,1 0-1 0 0,0 0 1 0 0,-1 0-1 0 0,1 0 1 0 0,-1 0-1 0 0,1 0 1 0 0,-1 0-1 0 0,1 0 1 0 0,-1 0-1 0 0,0 0 1 0 0,1 0-1 0 0,-1 0 1 0 0,0 1-1 0 0,0-1 1 0 0,0 0-1 0 0,0 1 1 0 0,1-1-1 0 0,-1 0 1 0 0,0 1-1 0 0,0-1 1 0 0,0 1-1 0 0,0 0 0 0 0,0-1 1 0 0,-1 1-1 0 0,1 0 1 0 0,0 0-1 0 0,0-1 4 0 0,-2 1 18 0 0,0-1-1 0 0,0 1 0 0 0,0-1 1 0 0,0 1-1 0 0,0 0 0 0 0,0 0 1 0 0,0 1-1 0 0,0-1 0 0 0,0 0 1 0 0,0 1-1 0 0,-1 0-17 0 0,0 1-47 0 0,0-1 0 0 0,0 1 0 0 0,0 0 0 0 0,0 0-1 0 0,0 1 1 0 0,0-1 0 0 0,0 1 0 0 0,1 0 0 0 0,-1 0 0 0 0,1 0 0 0 0,0 0 0 0 0,0 0 0 0 0,0 1-1 0 0,0 0 1 0 0,0 0 47 0 0,3-3-13 0 0,-1 1-1 0 0,0 0 1 0 0,-1-1-1 0 0,1 1 1 0 0,0 0-1 0 0,0-1 1 0 0,-1 0-1 0 0,0 2 14 0 0,0-2-14 0 0,1 0 1 0 0,0 0-1 0 0,0 0 1 0 0,0 0-1 0 0,0 1 1 0 0,0-1-1 0 0,0 1 1 0 0,0-1-1 0 0,0 0 0 0 0,0 2 14 0 0,-7 18-454 0 0,6-17 421 0 0,0 1 0 0 0,0 0-1 0 0,0 0 1 0 0,1 0 0 0 0,0 0 0 0 0,0 0 0 0 0,0 4 33 0 0,-1 4 241 0 0,2-12-234 0 0,-1 0 0 0 0,1 0-1 0 0,0 0 1 0 0,0 0 0 0 0,-1 0 0 0 0,1 0 0 0 0,0 0-1 0 0,0 0 1 0 0,0 0 0 0 0,0 0 0 0 0,0 0 0 0 0,1 0-1 0 0,-1 0 1 0 0,0 0 0 0 0,0 0 0 0 0,1 0-1 0 0,-1 0 1 0 0,0 0 0 0 0,1 0 0 0 0,-1-1 0 0 0,1 1-1 0 0,0 0-6 0 0,0 2 20 0 0,1-1-1 0 0,-1 0 1 0 0,1-1-1 0 0,0 1 1 0 0,0 0-1 0 0,0 0 0 0 0,0-1 1 0 0,0 1-1 0 0,0-1 1 0 0,1 0-1 0 0,-1 1 1 0 0,0-1-1 0 0,1 0 1 0 0,-1-1-1 0 0,1 1 0 0 0,-1 0 1 0 0,1-1-1 0 0,-1 1 1 0 0,1-1-20 0 0,2 1 34 0 0,-1 0 0 0 0,1 0 0 0 0,-1-1 0 0 0,1 0 1 0 0,-1 0-1 0 0,0 0 0 0 0,1 0 0 0 0,-1-1 0 0 0,1 1 1 0 0,-1-1-1 0 0,0 0 0 0 0,1-1 0 0 0,-1 1 0 0 0,0-1-34 0 0,21-6-174 0 0,-17 6 201 0 0,0-1 0 0 0,0 0 0 0 0,-1 0 0 0 0,1 0 1 0 0,-1-1-1 0 0,0 0 0 0 0,0-1 0 0 0,4-3-27 0 0,17-13 65 0 0,-17 13-18 0 0,-1-1 0 0 0,0 1-1 0 0,4-6-46 0 0,-7 8 10 0 0,1 0 0 0 0,0 0 0 0 0,0 0 0 0 0,1 1 0 0 0,0 1 0 0 0,0-1 0 0 0,0 1 0 0 0,7-1-10 0 0,-14 4-11 0 0,0 0 0 0 0,0 0 0 0 0,0 1 0 0 0,0-1 0 0 0,0 1 0 0 0,0-1 0 0 0,1 1 0 0 0,-1 0 0 0 0,0 0 0 0 0,0 0 0 0 0,1 0 0 0 0,-1 0 0 0 0,0 0 0 0 0,0 1 0 0 0,0-1 0 0 0,0 1 0 0 0,1-1 0 0 0,-1 1 0 0 0,0 0 0 0 0,0 0 0 0 0,0 0 0 0 0,0 0 0 0 0,-1 0 0 0 0,1 1 0 0 0,0-1 0 0 0,0 1 0 0 0,-1-1 0 0 0,1 1 0 0 0,-1-1 0 0 0,1 1 0 0 0,-1 0-1 0 0,0 0 1 0 0,1 0 0 0 0,-1-1 0 0 0,0 1 0 0 0,0 0 0 0 0,0 1 11 0 0,6 8-53 0 0,-6-9 46 0 0,0 0 1 0 0,1-1 0 0 0,-1 1-1 0 0,0 0 1 0 0,0 0-1 0 0,0 0 1 0 0,-1 1 0 0 0,1-1-1 0 0,0 0 1 0 0,-1 0 6 0 0,1 4-14 0 0,1 0-1 0 0,0 0 1 0 0,0 0 0 0 0,0 0-1 0 0,2 2 15 0 0,8 23-3 0 0,-5-12 1 0 0,-5-15 35 0 0,-1-1 0 0 0,1 0 1 0 0,-1 0-1 0 0,0 1 0 0 0,-1-1 1 0 0,1 1-1 0 0,0-1 0 0 0,-1 3-33 0 0,0-5 88 0 0,0-1 2 0 0,0 0 4 0 0,0 0 2 0 0,0 0 0 0 0,5-14 394 0 0,-2 4-259 0 0,-1-1 0 0 0,1 1 1 0 0,1 0-1 0 0,1-4-231 0 0,27-55-1295 0 0,-31 67 1295 0 0,0 0 0 0 0,0 0 0 0 0,0 1 0 0 0,1-1 0 0 0,-1 1 0 0 0,1-1 0 0 0,0 1 0 0 0,-1-1 0 0 0,1 1 0 0 0,0 0 0 0 0,0-1 0 0 0,10-7 0 0 0,-11 8 0 0 0,1 1 0 0 0,-1-1 0 0 0,1 0 0 0 0,-1 1 0 0 0,1-1 0 0 0,-1 1 0 0 0,1 0 0 0 0,-1-1 0 0 0,1 1 0 0 0,-1 0 0 0 0,1 0 0 0 0,0 0 0 0 0,-1 0 0 0 0,1 0 0 0 0,-1 0 0 0 0,2 1 0 0 0,4-1 0 0 0,-6 0 0 0 0,-1 0 0 0 0,1 0 0 0 0,0 0 0 0 0,-1 0 0 0 0,1 0 0 0 0,0 0 0 0 0,-1 0 0 0 0,1 0 0 0 0,-1 1 0 0 0,1-1 0 0 0,-1 0 0 0 0,1 0 0 0 0,0 0 0 0 0,-1 1 0 0 0,1-1 0 0 0,-1 0 0 0 0,1 1 0 0 0,-1-1 0 0 0,1 0 0 0 0,-1 1 0 0 0,1-1 0 0 0,-1 1 0 0 0,0-1 0 0 0,1 1 0 0 0,-1-1 0 0 0,0 1 0 0 0,2 1 0 0 0,7 4 15 0 0,-1 0-1 0 0,0 1 1 0 0,0 1-1 0 0,-1-1 1 0 0,0 1-1 0 0,0 0 1 0 0,-1 0-1 0 0,0 1 1 0 0,0 1-15 0 0,-1-4 96 0 0,-1-1 0 0 0,1 0 0 0 0,0 0-1 0 0,1 0 1 0 0,-1-1 0 0 0,1 1 0 0 0,0-1 0 0 0,0-1 0 0 0,0 1 0 0 0,2 0-96 0 0,1-1 35 0 0,0 0 0 0 0,0 0 1 0 0,1-1-1 0 0,-1 0 0 0 0,1-1 0 0 0,-1 0 1 0 0,1 0-1 0 0,-1-1 0 0 0,1-1 1 0 0,-1 1-1 0 0,1-1 0 0 0,-1-1 1 0 0,1 0-1 0 0,-1 0 0 0 0,0-1 0 0 0,0 0 1 0 0,0-1-1 0 0,0 0 0 0 0,4-3-35 0 0,8-13-777 0 0,-14 16 492 0 0,11-8-5959 0 0,-13 4-649 0 0</inkml:trace>
  <inkml:trace contextRef="#ctx0" brushRef="#br0" timeOffset="3568.074">3173 426 6448 0 0,'0'0'297'0'0,"0"0"-9"0"0,-3-2-25 0 0,1-2 5706 0 0,6 1-3898 0 0,12-1-2285 0 0,-13 4 1194 0 0,-2-1-403 0 0,12 1 286 0 0,-9 0-738 0 0,1-1-1 0 0,-1 1 1 0 0,1-1-1 0 0,-1 0 1 0 0,1-1-1 0 0,0 0-124 0 0,19-4 406 0 0,-15 4-330 0 0,0 0 0 0 0,0 0-1 0 0,-1-1 1 0 0,0 0-1 0 0,1 0 1 0 0,-1-1-1 0 0,0 0 1 0 0,-1-1-1 0 0,5-3-75 0 0,5-1 84 0 0,-14 8-74 0 0,-1 0-1 0 0,0 0 1 0 0,0 0 0 0 0,0-1 0 0 0,0 1 0 0 0,0 0-1 0 0,0-1 1 0 0,0 0 0 0 0,0 1 0 0 0,1-3-10 0 0,11-6 91 0 0,-13 10-86 0 0,-1 0 0 0 0,1-1 0 0 0,0 1 0 0 0,0 0-1 0 0,-1-1 1 0 0,1 1 0 0 0,0-1 0 0 0,-1 1 0 0 0,1-1-1 0 0,0 1 1 0 0,-1-1 0 0 0,1 1 0 0 0,-1-1 0 0 0,1 0-1 0 0,-1 1 1 0 0,1-1 0 0 0,-1 0 0 0 0,1 1 0 0 0,-1-1-1 0 0,0 0 1 0 0,1 0 0 0 0,-1 1 0 0 0,0-1 0 0 0,0 0-1 0 0,0 0 1 0 0,1 0 0 0 0,-1 0-5 0 0,0 0-3 0 0,0-1 0 0 0,0 1-1 0 0,0 0 1 0 0,1-1 0 0 0,-1 1 0 0 0,1 0-1 0 0,-1-1 1 0 0,1 1 0 0 0,-1 0 0 0 0,1 0-1 0 0,0 0 1 0 0,0-1 3 0 0,-1 2-2 0 0,1-1 0 0 0,-1 1 0 0 0,0-1 0 0 0,1 1 0 0 0,-1-1 0 0 0,1 1 0 0 0,-1-1 0 0 0,0 1 0 0 0,0-1-1 0 0,1 0 1 0 0,-1 1 0 0 0,0-1 0 0 0,0 1 0 0 0,0-1 0 0 0,0 0 0 0 0,0 1 0 0 0,0-1 0 0 0,0 0 0 0 0,0 1 0 0 0,0-1 0 0 0,0 1 0 0 0,0-1 0 0 0,0 0 0 0 0,0 1 0 0 0,0-1 0 0 0,-1 1-1 0 0,1-1 1 0 0,0 0 0 0 0,0 1 0 0 0,-1-1 0 0 0,1 1 0 0 0,0-1 0 0 0,-1 1 0 0 0,1-1 0 0 0,-1 1 0 0 0,1-1 0 0 0,-1 1 0 0 0,1-1 0 0 0,0 1 0 0 0,-1-1 2 0 0,0 1 15 0 0,1 0 1 0 0,0-1-1 0 0,-1 1 1 0 0,1 0-1 0 0,0-1 1 0 0,0 1-1 0 0,-1-1 1 0 0,1 1-1 0 0,0-1 1 0 0,0 1-1 0 0,0-1 1 0 0,0 1-1 0 0,0 0 1 0 0,0-1-1 0 0,0 1 1 0 0,0-1-1 0 0,0 1 1 0 0,0-1-1 0 0,0 1 1 0 0,0-1-16 0 0,0 1 15 0 0,0-1 0 0 0,0 1 0 0 0,0 0 0 0 0,0-1 0 0 0,0 1 0 0 0,0-1 0 0 0,0 1 0 0 0,0 0 0 0 0,0-1 0 0 0,0 1 0 0 0,-1 0 0 0 0,1-1 0 0 0,0 1 0 0 0,0 0 0 0 0,0-1 0 0 0,0 1 0 0 0,0 0 0 0 0,-1-1 0 0 0,1 1 0 0 0,0 0 0 0 0,0-1 0 0 0,-1 1 0 0 0,1 0 0 0 0,0-1-15 0 0,-8-1 47 0 0,0 0 1 0 0,0 0-1 0 0,1 1 0 0 0,-1 0 0 0 0,0 0 0 0 0,-8 1-47 0 0,11 0-43 0 0,0 1 0 0 0,0 0 0 0 0,0 0 0 0 0,0 0 1 0 0,0 0-1 0 0,0 1 0 0 0,0 0 0 0 0,0 0 0 0 0,1 0 0 0 0,-1 0 0 0 0,1 1 0 0 0,-4 2 43 0 0,-1 2 53 0 0,0 0 0 0 0,1 0 0 0 0,0 1 0 0 0,0 0-1 0 0,0 2-52 0 0,-14 26-28 0 0,17-29-9 0 0,1 0 0 0 0,1 0 0 0 0,-1 1 0 0 0,1-1-1 0 0,0 1 1 0 0,1 0 0 0 0,0 0 0 0 0,0 0 0 0 0,1 0-1 0 0,-1 7 38 0 0,4 13 30 0 0,0-9-340 0 0,-1-16 297 0 0,-1-1 0 0 0,1 0-1 0 0,-1 1 1 0 0,1-1 0 0 0,0 0-1 0 0,0 0 1 0 0,0 0 0 0 0,1 1-1 0 0,-1-1 1 0 0,0 0 0 0 0,1-1-1 0 0,-1 1 1 0 0,1 0 0 0 0,0 0-1 0 0,0 0 14 0 0,1 1 2 0 0,0-1 0 0 0,-1 1 0 0 0,1-1-1 0 0,0 0 1 0 0,1 0 0 0 0,-1 0 0 0 0,0 0 0 0 0,0-1-1 0 0,4 2-1 0 0,0-1 73 0 0,1 0 0 0 0,0-1-1 0 0,0 0 1 0 0,0 0 0 0 0,0-1-1 0 0,0 0 1 0 0,-1 0 0 0 0,1-1-1 0 0,0 0 1 0 0,0 0 0 0 0,0-1-1 0 0,0 0-72 0 0,35-9-716 0 0,-33 9 83 0 0,0 0 0 0 0,0-1 1 0 0,-1 0-1 0 0,1 0 0 0 0,0-1 1 0 0,-1-1-1 0 0,8-4 633 0 0,1-5-1534 0 0</inkml:trace>
  <inkml:trace contextRef="#ctx0" brushRef="#br0" timeOffset="4314.476">3676 337 3224 0 0,'-2'1'149'0'0,"-1"-1"-1"0"0,1 1 1 0 0,-1 0 0 0 0,1-1-1 0 0,0 1 1 0 0,-1 0 0 0 0,1 1-1 0 0,0-1 1 0 0,0 0 0 0 0,0 0-1 0 0,0 1 1 0 0,0 0 0 0 0,0-1-1 0 0,0 1 1 0 0,0 0 0 0 0,1 0-1 0 0,-1 0 1 0 0,0 0-149 0 0,-14 13 5013 0 0,13-11-4569 0 0,0 0 1 0 0,0 0-1 0 0,0 0 1 0 0,0 0-1 0 0,1 0 0 0 0,0 0 1 0 0,0 1-1 0 0,0-1 0 0 0,0 2-444 0 0,-5 8 376 0 0,5-9-230 0 0,1-1 1 0 0,-1 1 0 0 0,1 0-1 0 0,0 0 1 0 0,0-1 0 0 0,0 1-1 0 0,1 1-146 0 0,-3 10 321 0 0,3-14-288 0 0,0-1 0 0 0,0 1-1 0 0,0-1 1 0 0,0 0-1 0 0,0 1 1 0 0,0-1-1 0 0,0 0 1 0 0,1 1-1 0 0,-1-1 1 0 0,0 0 0 0 0,1 1-1 0 0,-1-1 1 0 0,1 0-1 0 0,-1 0 1 0 0,1 1-1 0 0,0-1 1 0 0,0 0-1 0 0,-1 0 1 0 0,1 0 0 0 0,0 0-1 0 0,0 0 1 0 0,0 0-1 0 0,0 0 1 0 0,0 0-1 0 0,0 0 1 0 0,0-1-1 0 0,1 1-32 0 0,2 2 200 0 0,1-1 0 0 0,-1 0 0 0 0,1 0-1 0 0,-1 0 1 0 0,1-1 0 0 0,3 2-200 0 0,-5-3 66 0 0,0 0 1 0 0,0 0 0 0 0,0-1-1 0 0,0 1 1 0 0,0-1 0 0 0,0 1-1 0 0,0-1 1 0 0,0 0 0 0 0,0 0-1 0 0,0 0 1 0 0,-1 0 0 0 0,1-1-1 0 0,0 1 1 0 0,-1-1 0 0 0,3-1-67 0 0,2-1 109 0 0,-5 2-112 0 0,0 1 0 0 0,0 0 1 0 0,-1 0-1 0 0,1-1 0 0 0,0 1 0 0 0,-1-1 0 0 0,1 1 0 0 0,-1-1 0 0 0,1 1 1 0 0,-1-1-1 0 0,0 0 0 0 0,0 0 0 0 0,0 0 0 0 0,0 0 0 0 0,0 0 0 0 0,0 0 1 0 0,0 0-1 0 0,0 0 0 0 0,-1 0 0 0 0,1-3 3 0 0,0 2 116 0 0,4-10 520 0 0,-4 11-587 0 0,0 1 1 0 0,0 0-1 0 0,-1-1 1 0 0,1 1-1 0 0,-1-1 0 0 0,1 1 1 0 0,-1 0-1 0 0,0-1 0 0 0,1 1 1 0 0,-1-1-1 0 0,0 1 1 0 0,0-1-1 0 0,0 0 0 0 0,0 1 1 0 0,0-1-1 0 0,0 1 1 0 0,-1-1-1 0 0,1 1 0 0 0,-1-2-49 0 0,-23-58-857 0 0,22 56 639 0 0,2 4 208 0 0,0 0-1 0 0,0 0 1 0 0,0 1 0 0 0,0-1 0 0 0,0 0 0 0 0,-1 0 0 0 0,1 1 0 0 0,0-1 0 0 0,-1 0-1 0 0,1 1 1 0 0,0-1 0 0 0,-1 0 0 0 0,1 1 0 0 0,-1-1 0 0 0,1 1 0 0 0,-1-1 0 0 0,1 1-1 0 0,-1-1 1 0 0,1 1 0 0 0,-1-1 0 0 0,0 1 0 0 0,1-1 0 0 0,-1 1 0 0 0,1 0 0 0 0,-1-1-1 0 0,0 1 1 0 0,0 0 0 0 0,1 0 0 0 0,-1-1 10 0 0,0 1-21 0 0,0 0 1 0 0,0 0-1 0 0,0 0 0 0 0,0 0 0 0 0,0 0 0 0 0,0 0 1 0 0,1 0-1 0 0,-1 0 0 0 0,0 0 0 0 0,0 0 1 0 0,0 1-1 0 0,0-1 0 0 0,1 0 0 0 0,-1 0 1 0 0,0 1-1 0 0,0-1 0 0 0,0 1 0 0 0,1-1 1 0 0,-1 1-1 0 0,0-1 0 0 0,1 1 0 0 0,-1-1 1 0 0,0 1-1 0 0,1 0 21 0 0,-1-1-4 0 0,1 0 1 0 0,-1 1 0 0 0,1-1-1 0 0,0 1 1 0 0,-1-1-1 0 0,1 1 1 0 0,0-1-1 0 0,-1 1 1 0 0,1-1 0 0 0,0 1-1 0 0,0-1 1 0 0,-1 1-1 0 0,1-1 1 0 0,0 1-1 0 0,0-1 1 0 0,0 1 0 0 0,0-1-1 0 0,0 1 1 0 0,0-1-1 0 0,0 1 1 0 0,0 0-1 0 0,0-1 1 0 0,0 1 0 0 0,0-1-1 0 0,0 1 1 0 0,0-1-1 0 0,0 1 1 0 0,1-1 0 0 0,-1 1-1 0 0,0-1 1 0 0,0 1-1 0 0,1-1 1 0 0,-1 1-1 0 0,0-1 4 0 0,3 3-1 0 0,0 0-1 0 0,0 0 1 0 0,0 0-1 0 0,1-1 0 0 0,-1 1 1 0 0,1-1-1 0 0,-1 0 1 0 0,1 0-1 0 0,0 0 0 0 0,0-1 1 0 0,0 1-1 0 0,0-1 1 0 0,0 0-1 0 0,0 0 1 0 0,0-1-1 0 0,0 1 0 0 0,2-1 2 0 0,3 1 7 0 0,0-2-1 0 0,-1 1 1 0 0,1-1-1 0 0,0-1 1 0 0,0 0 0 0 0,-1 0-1 0 0,8-3-6 0 0,8 0 100 0 0,-19 4-79 0 0,0 0-1 0 0,0 0 1 0 0,0 0 0 0 0,0-1-1 0 0,0 0 1 0 0,2-1-21 0 0,22-7 47 0 0,-26 9-58 0 0,1 0 1 0 0,-1 0-1 0 0,0 0 0 0 0,1 0 1 0 0,-1 0-1 0 0,0-1 0 0 0,0 1 1 0 0,1-1-1 0 0,-1 0 0 0 0,0 0 0 0 0,-1 0 1 0 0,1 0-1 0 0,0-1 0 0 0,-1 1 1 0 0,1-1-1 0 0,-1 0 11 0 0,-1 2 38 0 0,0-1 0 0 0,0 1 0 0 0,0-1 0 0 0,1 1 0 0 0,-1-1 0 0 0,0 1 0 0 0,1 0 0 0 0,-1-1 0 0 0,1 1-38 0 0,15-14 123 0 0,-16 14-123 0 0,0 1 0 0 0,1 0 0 0 0,-1-1 0 0 0,0 1 0 0 0,0 0 0 0 0,1 0 0 0 0,-1 0 0 0 0,0 0 0 0 0,1 0 0 0 0,-1 0 0 0 0,0 0 0 0 0,1 1 0 0 0,-1-1 0 0 0,0 0 0 0 0,0 1 0 0 0,1-1 0 0 0,-1 1 0 0 0,0-1 0 0 0,0 1 0 0 0,0-1 0 0 0,0 1 0 0 0,1 0 0 0 0,-1 0 0 0 0,-1-1 0 0 0,0 1-1 0 0,1-1 1 0 0,-1 1 0 0 0,0-1-1 0 0,0 1 1 0 0,0-1-1 0 0,0 1 1 0 0,1-1-1 0 0,-1 1 1 0 0,0-1-1 0 0,0 1 1 0 0,0-1-1 0 0,0 1 1 0 0,0-1 0 0 0,0 1-1 0 0,0-1 1 0 0,-1 1-1 0 0,1-1 1 0 0,0 1-1 0 0,0-1 1 0 0,0 0-1 0 0,0 1 1 0 0,-1-1-1 0 0,1 1 1 0 0,0-1 0 0 0,0 1-1 0 0,-1-1 1 0 0,1 0-1 0 0,0 1 1 0 0,-1-1-1 0 0,1 0 1 0 0,-1 1 0 0 0,-3 8-66 0 0,5-3-7 0 0,-1-5 65 0 0,0 0 1 0 0,0-1 0 0 0,0 1 0 0 0,0-1 0 0 0,0 1-1 0 0,0 0 1 0 0,0-1 0 0 0,0 1 0 0 0,0-1-1 0 0,0 1 1 0 0,0 0 0 0 0,0-1 0 0 0,0 1-1 0 0,-1-1 1 0 0,1 1 0 0 0,0-1 0 0 0,0 1 0 0 0,-1 0-1 0 0,1-1 1 0 0,0 1 0 0 0,-1-1 0 0 0,1 0-1 0 0,-1 1 8 0 0,-6 6-80 0 0,6-6 73 0 0,0 0-1 0 0,0-1 1 0 0,0 1 0 0 0,0 0 0 0 0,1 0-1 0 0,-1 0 1 0 0,0 0 0 0 0,0 0-1 0 0,1 0 1 0 0,-1 0 0 0 0,0 0-1 0 0,1 0 1 0 0,-1 0 0 0 0,1 0-1 0 0,0 0 1 0 0,-1 0 0 0 0,1 0-1 0 0,0 0 1 0 0,-1 1 0 0 0,1-1-1 0 0,0 0 1 0 0,0 0 0 0 0,0 0-1 0 0,0 1 8 0 0,3 6 6 0 0,-3-5 1 0 0,1-1 0 0 0,0 0-1 0 0,0 1 1 0 0,-1-1 0 0 0,1 1 0 0 0,-1-1-1 0 0,0 1 1 0 0,0-1 0 0 0,0 1-1 0 0,0-1 1 0 0,0 1 0 0 0,-1-1 0 0 0,1 1-1 0 0,-1-1 1 0 0,1 1 0 0 0,-1-1-1 0 0,-1 1-6 0 0,2-1 25 0 0,-1 0-1 0 0,1 1 0 0 0,-1-1 0 0 0,1 0 1 0 0,-1 0-1 0 0,1 0 0 0 0,0 0 0 0 0,0 0 1 0 0,0 0-1 0 0,1 1 0 0 0,-1-1 0 0 0,0 0 1 0 0,1 0-1 0 0,-1 0 0 0 0,1 0 0 0 0,0 0 1 0 0,-1 0-1 0 0,1 0 0 0 0,0 0 0 0 0,0 0 0 0 0,1 0 1 0 0,-1-1-25 0 0,0 1 17 0 0,0-1-1 0 0,0 1 1 0 0,0-1 0 0 0,1 0 0 0 0,-1 1 0 0 0,0-1 0 0 0,1 0 0 0 0,-1 0 0 0 0,1 0 0 0 0,-1 0-1 0 0,1 0 1 0 0,-1-1 0 0 0,1 1 0 0 0,0 0 0 0 0,-1-1 0 0 0,1 1 0 0 0,0-1 0 0 0,0 1 0 0 0,-1-1-1 0 0,1 0 1 0 0,0 0 0 0 0,0 0 0 0 0,0 0 0 0 0,-1 0 0 0 0,1 0 0 0 0,0-1 0 0 0,1 1-17 0 0,5-3 147 0 0,0 1 1 0 0,0-1-1 0 0,-1 0 0 0 0,1 0 1 0 0,3-3-148 0 0,-10 5 1 0 0,3-2 27 0 0,1 0 0 0 0,0 0 0 0 0,-1-1 0 0 0,0 0 0 0 0,2-2-28 0 0,12-9-4 0 0,-15 13 5 0 0,-1 0 0 0 0,0 0 0 0 0,0 0 0 0 0,0-1 0 0 0,0 1 0 0 0,0 0 1 0 0,-1-1-1 0 0,1 0 0 0 0,-1 1 0 0 0,0-1 0 0 0,2-2-1 0 0,-2 2 7 0 0,1-1 1 0 0,-1 1-1 0 0,1 0 1 0 0,0 0-1 0 0,0 0 1 0 0,0 0-1 0 0,2-1-7 0 0,6-7 0 0 0,-8 9 0 0 0,0-1 0 0 0,1 0 0 0 0,0 0 0 0 0,-1 1 0 0 0,1-1 0 0 0,0 1 0 0 0,1 0 0 0 0,1-2 0 0 0,10-2 0 0 0,-15 6-4 0 0,1 0-1 0 0,0 0 0 0 0,0 0 1 0 0,0-1-1 0 0,0 1 0 0 0,0 0 1 0 0,0 0-1 0 0,0 1 0 0 0,0-1 1 0 0,0 0-1 0 0,0 0 0 0 0,0 0 1 0 0,0 1-1 0 0,0-1 1 0 0,-1 0-1 0 0,1 1 0 0 0,0-1 1 0 0,0 1-1 0 0,0-1 0 0 0,0 1 1 0 0,-1-1-1 0 0,1 1 0 0 0,0 0 1 0 0,-1-1-1 0 0,1 1 0 0 0,0 0 1 0 0,-1-1-1 0 0,1 1 0 0 0,0 1 5 0 0,6 4 47 0 0,15 8-22 0 0,-14-10-47 0 0,-1 0 0 0 0,-1 1 0 0 0,1 0 0 0 0,-1 0 0 0 0,4 3 22 0 0,-7-5 0 0 0,0 0 0 0 0,0-1 0 0 0,1 1 1 0 0,0-1-1 0 0,-1 1 0 0 0,1-1 0 0 0,0-1 0 0 0,0 1 0 0 0,0 0 0 0 0,0-1 1 0 0,0 0-1 0 0,1 0 0 0 0,-1 0 0 0 0,0 0 0 0 0,1-1 0 0 0,-1 0 1 0 0,0 0-1 0 0,2 0 0 0 0,2-1 82 0 0,1 1 0 0 0,-1-2 0 0 0,0 1 0 0 0,0-1 0 0 0,-1 0 0 0 0,1-1 0 0 0,0 0 0 0 0,-1 0 0 0 0,5-2-82 0 0,17-10 296 0 0,-19 10-357 0 0,1 0-1 0 0,-2 0 1 0 0,1-1 0 0 0,-1-1 0 0 0,5-3 61 0 0,9-10-6296 0 0,-10 11-493 0 0</inkml:trace>
  <inkml:trace contextRef="#ctx0" brushRef="#br0" timeOffset="4720.532">4761 174 5528 0 0,'0'0'422'0'0,"6"0"566"0"0,-4 0-284 0 0,-4 0 1858 0 0,-6 1-1532 0 0,1 1-1 0 0,0 0 1 0 0,0 0 0 0 0,0 0 0 0 0,0 1 0 0 0,0 0 0 0 0,-6 4-1030 0 0,-15 7 687 0 0,23-12-584 0 0,0 1 0 0 0,0-1 0 0 0,0 1 0 0 0,0 0 0 0 0,0 0 0 0 0,1 0 0 0 0,-1 1 0 0 0,1 0-1 0 0,0 0 1 0 0,0 0 0 0 0,0 0 0 0 0,-2 4-103 0 0,3-4-13 0 0,1 0 0 0 0,0 0 0 0 0,0 0 0 0 0,0 0 0 0 0,1 0-1 0 0,-1 0 1 0 0,1 2 13 0 0,1-5 3 0 0,-1 0-1 0 0,1 1 1 0 0,0-1 0 0 0,0 1-1 0 0,0-1 1 0 0,0 0 0 0 0,0 1-1 0 0,0-1 1 0 0,0 0-1 0 0,0 1 1 0 0,1-1 0 0 0,-1 0-1 0 0,0 1 1 0 0,1-1 0 0 0,-1 0-1 0 0,1 1 1 0 0,0-1-1 0 0,-1 0 1 0 0,1 0 0 0 0,0 0-1 0 0,0 0 1 0 0,0 0-1 0 0,0 0 1 0 0,0 1-3 0 0,2 0 7 0 0,-1 0-1 0 0,1 0 1 0 0,-1 0-1 0 0,0 0 1 0 0,0 1-1 0 0,0-1 1 0 0,-1 1-1 0 0,1-1 1 0 0,0 1-1 0 0,0 2-6 0 0,-1-4 6 0 0,0 1-1 0 0,1 0 0 0 0,-1-1 0 0 0,0 0 0 0 0,0 1 0 0 0,1-1 0 0 0,-1 0 0 0 0,1 0 1 0 0,-1 0-1 0 0,1 0 0 0 0,-1 0 0 0 0,2 0-5 0 0,-2 0 0 0 0,1 0 0 0 0,-1 0 0 0 0,1 0 0 0 0,-1 0-1 0 0,1 0 1 0 0,-1 0 0 0 0,0 0 0 0 0,0 0 0 0 0,1 1 0 0 0,-1-1 0 0 0,0 0 0 0 0,0 1 0 0 0,0-1 0 0 0,0 1-1 0 0,0 1 1 0 0,0-1 0 0 0,0-1 0 0 0,0 1 0 0 0,0 0 0 0 0,0 0 0 0 0,1-1 0 0 0,-1 1 0 0 0,1-1 0 0 0,-1 1 0 0 0,1-1 0 0 0,-1 1 0 0 0,1-1 0 0 0,0 0 0 0 0,-1 0 0 0 0,1 0 0 0 0,2 1 0 0 0,34 14 0 0 0,-11-6 0 0 0,-11-4-11 0 0,-12-5 151 0 0,0 0 0 0 0,-1 1 0 0 0,1-1-1 0 0,-1 1 1 0 0,1 0 0 0 0,-1 0 0 0 0,2 2-140 0 0,-4-3 320 0 0,-1-1-100 0 0,0 0-41 0 0,0 0-10 0 0,-48-6-1 0 0,-191-10-4394 0 0,199 12 2677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2:02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0 203 5064 0 0,'34'0'232'0'0,"-34"1"-228"0"0,0-1 0 0 0,0 0 1 0 0,1 0-1 0 0,-1 0 0 0 0,0 0 1 0 0,0 0-1 0 0,0 0 0 0 0,0-1 1 0 0,1 1-1 0 0,-1 0 0 0 0,0 0 1 0 0,0 0-1 0 0,0 0 0 0 0,0 0 0 0 0,1 0 1 0 0,-1 0-1 0 0,0 0 0 0 0,0 0 1 0 0,0 0-1 0 0,0 0 0 0 0,0-1 1 0 0,1 1-1 0 0,-1 0 0 0 0,0 0 1 0 0,0 0-1 0 0,0 0 0 0 0,0 0 1 0 0,0-1-1 0 0,0 1 0 0 0,0 0 0 0 0,0 0 1 0 0,1 0-1 0 0,-1 0 0 0 0,0-1 1 0 0,0 1-1 0 0,0 0 0 0 0,0 0 1 0 0,0 0-1 0 0,0 0 0 0 0,0-1 1 0 0,0 1-1 0 0,0 0 0 0 0,0 0 0 0 0,0 0 1 0 0,0-1-1 0 0,0 1 0 0 0,0 0 1 0 0,-1 0-1 0 0,1 0 0 0 0,0 0 1 0 0,0-1-1 0 0,0 1 0 0 0,0 0 1 0 0,0 0-1 0 0,0 0 0 0 0,0 0 0 0 0,0 0 1 0 0,-1-1-5 0 0,1-1 14 0 0,4-1 36 0 0,3-2 147 0 0,-7 0 4774 0 0,-1 4-3232 0 0,1 1-546 0 0,0 0-237 0 0,2 1-768 0 0,0-1 0 0 0,0 0 0 0 0,-1 0 0 0 0,1 1 1 0 0,0-1-1 0 0,0 1 0 0 0,-1 0 0 0 0,1-1 0 0 0,-1 1 0 0 0,1 0 0 0 0,1 1-188 0 0,0 0 259 0 0,6 2-85 0 0,-1 0 1 0 0,0 1-1 0 0,0 0 0 0 0,0 1 1 0 0,-1 0-1 0 0,0 0 0 0 0,0 0 1 0 0,-1 1-1 0 0,1 0 0 0 0,-1 0 1 0 0,-1 0-1 0 0,1 1 0 0 0,-1 0 1 0 0,-1 0-1 0 0,0 1 0 0 0,3 6-174 0 0,0 3 196 0 0,0-1 0 0 0,-2 1 0 0 0,0 0 0 0 0,-1 0 0 0 0,-1 1 0 0 0,1 18-196 0 0,-4-34 35 0 0,1-1-11 0 0,-1-1 1 0 0,0 1-1 0 0,0 0 0 0 0,0-1 0 0 0,-1 1 0 0 0,1 0 0 0 0,0-1 0 0 0,-1 1 0 0 0,1-1 1 0 0,-1 1-1 0 0,1-1 0 0 0,-1 1 0 0 0,0-1 0 0 0,1 1 0 0 0,-1-1 0 0 0,0 1 0 0 0,0-1 1 0 0,0 0-1 0 0,-1 1-24 0 0,2-2 0 0 0,0 0 1 0 0,-1 1-1 0 0,1-1 0 0 0,0 0 1 0 0,0 0-1 0 0,-1 0 1 0 0,1 0-1 0 0,0 0 0 0 0,0 0 1 0 0,-1 0-1 0 0,1 0 1 0 0,0-1-1 0 0,0 1 1 0 0,-1 0-1 0 0,1 0 0 0 0,0 0 1 0 0,0 0-1 0 0,-1 0 1 0 0,1 0-1 0 0,0 0 1 0 0,0 0-1 0 0,0-1 0 0 0,-1 1 1 0 0,1 0-1 0 0,0 0 1 0 0,0 0-1 0 0,0 0 0 0 0,-1-1 1 0 0,1 1-1 0 0,0 0 1 0 0,0 0-1 0 0,0-1 1 0 0,0 1-1 0 0,0 0 0 0 0,0 0 1 0 0,-1-1-1 0 0,1 1 1 0 0,0 0-1 0 0,0 0 0 0 0,0-1 1 0 0,-6-12 20 0 0,5 10 31 0 0,-1-3 35 0 0,0 1 0 0 0,0-1-1 0 0,0 1 1 0 0,1-1 0 0 0,0 0-1 0 0,0 0 1 0 0,1 0 0 0 0,-1 0-1 0 0,1 0 1 0 0,1 0-1 0 0,-1 0 1 0 0,1 0 0 0 0,0 1-1 0 0,0-1 1 0 0,1 0 0 0 0,0-1-87 0 0,1-2-148 0 0,1-1 0 0 0,0 1 0 0 0,0 0 0 0 0,1 0 1 0 0,0 0-1 0 0,0 1 0 0 0,1 0 0 0 0,0 0 0 0 0,2-2 148 0 0,-5 8-1 0 0,-1 0-1 0 0,0 0 1 0 0,1 0-1 0 0,-1 0 1 0 0,1 1-1 0 0,0-1 0 0 0,-1 1 1 0 0,1-1-1 0 0,0 1 1 0 0,0 0-1 0 0,0 0 1 0 0,0 0-1 0 0,0 0 1 0 0,0 1-1 0 0,0-1 0 0 0,0 1 1 0 0,0 0-1 0 0,1 0 1 0 0,-1 0-1 0 0,0 0 1 0 0,0 0-1 0 0,0 1 1 0 0,0 0-1 0 0,0-1 1 0 0,0 1-1 0 0,0 0 0 0 0,0 0 1 0 0,2 2 1 0 0,4 1 0 0 0,0 1 1 0 0,-1 0-1 0 0,0 0 1 0 0,0 1-1 0 0,0 0 0 0 0,0 1 1 0 0,-1 0-1 0 0,4 4 0 0 0,-5-4 0 0 0,0 0-1 0 0,-1 1 1 0 0,0-1 0 0 0,4 9 0 0 0,-7-13 15 0 0,-1 0 1 0 0,1 0-1 0 0,-1 1 1 0 0,0-1-1 0 0,0 0 1 0 0,0 1-1 0 0,0-1 1 0 0,-1 1-1 0 0,1-1 1 0 0,-1 1-1 0 0,0 0 1 0 0,0-1-1 0 0,0 2-15 0 0,2 15 248 0 0,-16-13 222 0 0,13-6-445 0 0,-1-1 0 0 0,1 1 0 0 0,0-1 0 0 0,-1 0 1 0 0,1 0-1 0 0,0 0 0 0 0,-1 1 0 0 0,1-1 0 0 0,0 0 0 0 0,-1-1 1 0 0,1 1-1 0 0,0 0 0 0 0,-1 0 0 0 0,1-1 0 0 0,0 1 0 0 0,-1 0 1 0 0,1-1-1 0 0,0 1 0 0 0,0-1 0 0 0,-1 0 0 0 0,1 1 0 0 0,0-1 1 0 0,0 0-1 0 0,0 0 0 0 0,0 0 0 0 0,0 0 0 0 0,0 0 0 0 0,0 0 1 0 0,0 0-1 0 0,1 0 0 0 0,-1 0 0 0 0,0 0 0 0 0,0 0 1 0 0,1 0-1 0 0,-1-1 0 0 0,1 1 0 0 0,-1-1-25 0 0,0 0 3 0 0,1-1-1 0 0,-1 0 0 0 0,1 0 1 0 0,-1 0-1 0 0,1 0 1 0 0,0 0-1 0 0,0 0 1 0 0,0 0-1 0 0,0 0 1 0 0,1 0-1 0 0,-1 0 0 0 0,1 1 1 0 0,0-1-1 0 0,0 0 1 0 0,0 0-1 0 0,1-2-2 0 0,1-2 26 0 0,1-1-44 0 0,1 1 0 0 0,-1-1 0 0 0,1 1 0 0 0,3-4 18 0 0,-6 9-17 0 0,-1 1 0 0 0,1-1 0 0 0,0 0 0 0 0,0 1 0 0 0,-1-1 0 0 0,1 1 0 0 0,0 0 0 0 0,0-1 0 0 0,1 1 0 0 0,-1 0 0 0 0,0 0 0 0 0,0 0 0 0 0,0 1 0 0 0,1-1 0 0 0,-1 0 0 0 0,0 1 0 0 0,1 0 0 0 0,-1-1 0 0 0,1 1 17 0 0,3 1 32 0 0,1-1 0 0 0,-1 1 0 0 0,0 1 0 0 0,0-1 0 0 0,0 1 0 0 0,0 0-1 0 0,0 0 1 0 0,0 1 0 0 0,-1-1 0 0 0,1 1 0 0 0,-1 1 0 0 0,0-1 0 0 0,3 3-32 0 0,10 9-34 0 0,0 0 1 0 0,-2 2-1 0 0,1 0 34 0 0,-16-16-9 0 0,48 42-519 0 0,-45-40 528 0 0,0 0 0 0 0,0-1 0 0 0,0 0 0 0 0,0 1 0 0 0,1-2 0 0 0,-1 1 0 0 0,4 0 0 0 0,6 4 0 0 0,-5-4 48 0 0,0 0 0 0 0,-1-1 0 0 0,1 0 0 0 0,0 0 0 0 0,0-1 0 0 0,0 0 0 0 0,0-1 0 0 0,6-1-48 0 0,-10 1 67 0 0,0 0-1 0 0,0 0 0 0 0,0-1 0 0 0,4-1-66 0 0,5-2 7 0 0,-13 5-7 0 0,0 0 0 0 0,0 0 0 0 0,-1 0 0 0 0,1-1 0 0 0,0 1 0 0 0,0 0 0 0 0,0-1 0 0 0,0 1 0 0 0,0 0 0 0 0,-1-1 0 0 0,1 1 0 0 0,0-1 0 0 0,0 1 0 0 0,-1-1 0 0 0,1 0 0 0 0,0 1 0 0 0,-1-1 0 0 0,1 0 0 0 0,-1 1 0 0 0,1-1 0 0 0,0 0 0 0 0,-1 0 0 0 0,0 1 0 0 0,1-1 0 0 0,-1-1 0 0 0,2 1 0 0 0,-1-1 0 0 0,0 1 0 0 0,1 0 0 0 0,-1-1 0 0 0,1 1 0 0 0,-1 0 0 0 0,1 0 0 0 0,0 0 0 0 0,-1 0 0 0 0,1 0 0 0 0,0 0 0 0 0,0 1 0 0 0,0-1 0 0 0,1 0 0 0 0,16-7 0 0 0,-14 4-29 0 0,-1-1-1 0 0,0 1 1 0 0,0-1-1 0 0,0 1 1 0 0,0-1-1 0 0,-1 0 1 0 0,0 0-1 0 0,0-1 1 0 0,0 1-1 0 0,-1-1 1 0 0,0 1-1 0 0,0-1 0 0 0,0 0 1 0 0,0-2 29 0 0,-2-33 293 0 0,0 39-304 0 0,1 0 0 0 0,-1 0 0 0 0,0 0 0 0 0,0 0 0 0 0,0 0 0 0 0,0 0 0 0 0,0 0 0 0 0,0 0 0 0 0,-1 0 0 0 0,1 0 0 0 0,0 0 0 0 0,-1 0 0 0 0,0 0 0 0 0,1 0 0 0 0,-1 0 0 0 0,0 0 0 0 0,0 1 0 0 0,0-1 0 0 0,0 0 0 0 0,-1 1 0 0 0,1-1 0 0 0,0 1 0 0 0,-1-1 0 0 0,1 1 0 0 0,-1-1 0 0 0,1 1 0 0 0,-1 0 0 0 0,0 0 0 0 0,1 0 0 0 0,-1 0 0 0 0,0 0 0 0 0,0 0 0 0 0,0 0 0 0 0,0 1 0 0 0,0-1 0 0 0,0 1 11 0 0,0-1 244 0 0,-12 9-421 0 0,10-5 205 0 0,-1 0 1 0 0,1 1-1 0 0,0-1 1 0 0,0 1-1 0 0,1 0 1 0 0,-1 0-1 0 0,1 0 1 0 0,0 0-1 0 0,0 1 1 0 0,1-1-1 0 0,-1 2-28 0 0,-3 3-172 0 0,5-8 113 0 0,1 0-1 0 0,-1 0 1 0 0,0 0 0 0 0,1 0-1 0 0,-1 1 1 0 0,1-1 0 0 0,-1 0-1 0 0,1 0 1 0 0,-1 0 0 0 0,1 1-1 0 0,0-1 1 0 0,0 0 0 0 0,-1 0 0 0 0,1 1-1 0 0,0-1 1 0 0,0 0 0 0 0,0 1-1 0 0,1 0 60 0 0,-2 18-587 0 0,1-18 585 0 0,-1 0 0 0 0,1 0 1 0 0,0 0-1 0 0,0 0 0 0 0,0 0 1 0 0,0 0-1 0 0,0 0 0 0 0,0 0 0 0 0,1 0 1 0 0,-1 0-1 0 0,1 0 0 0 0,0 1 2 0 0,2 4 111 0 0,0 1-1 0 0,1-1 0 0 0,4 6-110 0 0,-7-11 13 0 0,1 0-1 0 0,-1 0 1 0 0,1 0-1 0 0,0 0 1 0 0,0 0-1 0 0,0-1 1 0 0,0 1-1 0 0,0 0 1 0 0,1-1-1 0 0,-1 0 1 0 0,0 1-1 0 0,1-1 1 0 0,-1 0-13 0 0,10 3-151 0 0,-1-1 1 0 0,0-1-1 0 0,1 1 1 0 0,0-2-1 0 0,0 0 1 0 0,-1 0-1 0 0,8-1 151 0 0,24-4-6014 0 0,-26 1-419 0 0</inkml:trace>
  <inkml:trace contextRef="#ctx0" brushRef="#br0" timeOffset="681.393">1373 242 6912 0 0,'14'0'1042'0'0,"-16"4"3268"0"0,-4 0-2204 0 0,-35 26 1878 0 0,25-15-3557 0 0,0 1 1 0 0,0 0-1 0 0,2 1 0 0 0,-4 6-427 0 0,12-13-2 0 0,1 0-1 0 0,1 1 0 0 0,-1 0 1 0 0,2 0-1 0 0,-1 0 1 0 0,1 1-1 0 0,0 8 3 0 0,2-17 178 0 0,1-2-153 0 0,0 0-1 0 0,0 0 0 0 0,0-1 0 0 0,0 1 1 0 0,0 0-1 0 0,0-1 0 0 0,0 1 1 0 0,0 0-1 0 0,0 0 0 0 0,1-1 0 0 0,-1 1 1 0 0,0 0-1 0 0,0-1 0 0 0,1 1 1 0 0,-1 0-1 0 0,0-1 0 0 0,1 1 0 0 0,-1-1 1 0 0,1 1-1 0 0,-1 0 0 0 0,1-1 0 0 0,-1 1 1 0 0,1-1-1 0 0,-1 1 0 0 0,1-1 1 0 0,-1 0-1 0 0,1 1 0 0 0,0-1 0 0 0,-1 1 1 0 0,1-1-1 0 0,0 0 0 0 0,-1 0 1 0 0,1 1-1 0 0,0-1 0 0 0,0 0 0 0 0,-1 0 1 0 0,1 0-1 0 0,0 0 0 0 0,0 0-24 0 0,5 1 79 0 0,0 0 0 0 0,1-1-1 0 0,-1 1 1 0 0,3-2-79 0 0,-3 1-46 0 0,1 0 61 0 0,-1-1 0 0 0,1 0 0 0 0,-1-1 0 0 0,1 1 0 0 0,-1-1 0 0 0,0 0 0 0 0,0-1 0 0 0,0 0 0 0 0,0 0 0 0 0,0 0 0 0 0,0-1 0 0 0,-1 1 0 0 0,0-1 0 0 0,1-1 0 0 0,3-4-15 0 0,1 0-15 0 0,-1-1 0 0 0,0 0 1 0 0,-1-1-1 0 0,0 0 0 0 0,-1 0 0 0 0,0-1 1 0 0,2-6 14 0 0,18-41 534 0 0,-24 52-525 0 0,0 0-1 0 0,0-1 1 0 0,-1 1-1 0 0,-1-1 0 0 0,1 0 1 0 0,-1 1-1 0 0,-1-1 1 0 0,1 0-1 0 0,-1-2-8 0 0,0-3-94 0 0,1-1-1 0 0,3-8 95 0 0,-1 8-36 0 0,-1 6 17 0 0,-1 0 0 0 0,1 1 0 0 0,-1-1 0 0 0,0 0 1 0 0,-1 0-1 0 0,0 0 0 0 0,-1-8 19 0 0,1 14-6 0 0,0-1-1 0 0,0 1 1 0 0,0-1-1 0 0,0 1 1 0 0,1-1 0 0 0,-1 1-1 0 0,1-1 1 0 0,0 1-1 0 0,0 0 1 0 0,0-1 0 0 0,1-1 6 0 0,-2 3 0 0 0,1 0 0 0 0,-1 0 0 0 0,1 0 0 0 0,0 0 0 0 0,-1 0 0 0 0,1 0 0 0 0,-1 0 0 0 0,0 0 0 0 0,1 0 0 0 0,-1-1 0 0 0,0 1 0 0 0,0 0 0 0 0,0 0 0 0 0,0 0-1 0 0,0 0 1 0 0,0-1 0 0 0,0 1 0 0 0,0 0 0 0 0,0 0 0 0 0,-1 0 0 0 0,1 0 0 0 0,0-1 0 0 0,-1 1 0 0 0,1 0 0 0 0,-1 0 0 0 0,1 0 0 0 0,-1 0 0 0 0,0 0 0 0 0,0-1 0 0 0,1 2 0 0 0,-1 0 0 0 0,1 0-1 0 0,0 0 1 0 0,0 0-1 0 0,-1-1 1 0 0,1 1 0 0 0,0 0-1 0 0,0 0 1 0 0,-1 0 0 0 0,1-1-1 0 0,0 1 1 0 0,0 0 0 0 0,0 0-1 0 0,-1-1 1 0 0,1 1-1 0 0,0 0 1 0 0,0-1 0 0 0,0 1-1 0 0,0 0 1 0 0,0 0 0 0 0,0-1-1 0 0,-1 1 1 0 0,1 0-1 0 0,0-1 1 0 0,0 1 0 0 0,0 0-1 0 0,0-1 1 0 0,0 1 0 0 0,0 0-1 0 0,0-1 1 0 0,1 1 0 0 0,-1 0-1 0 0,0-1 1 0 0,0 1-1 0 0,0 0 1 0 0,0-1 0 0 0,0 1-1 0 0,0 0 1 0 0,0 0 0 0 0,1-1-1 0 0,-1 1 1 0 0,0 0-1 0 0,0 0 1 0 0,0-1 0 0 0,1 1-1 0 0,-1 0 1 0 0,0 0 0 0 0,2-1-80 0 0,-7 17 80 0 0,5-14 6 0 0,-1-1 0 0 0,0 1 0 0 0,0 0 1 0 0,0-1-1 0 0,0 1 0 0 0,0-1 0 0 0,0 1 0 0 0,0-1 0 0 0,0 1 1 0 0,-1-1-7 0 0,1 0-6 0 0,0 1 0 0 0,0-1 0 0 0,0 1 1 0 0,0-1-1 0 0,0 1 0 0 0,0-1 1 0 0,0 1-1 0 0,0-1 0 0 0,1 1 0 0 0,-1 0 1 0 0,0 1 5 0 0,-2 30-100 0 0,2-30 95 0 0,0 1 4 0 0,0 0 0 0 0,0-1 0 0 0,0 1 0 0 0,0 0 0 0 0,1 0 0 0 0,-1 0 0 0 0,1 0 0 0 0,0 0 0 0 0,0 0 0 0 0,1 0 0 0 0,-1 0 0 0 0,1 0 0 0 0,0 0 1 0 0,3 11 0 0 0,-3-11 0 0 0,1 0 0 0 0,-1 0 0 0 0,0 0 0 0 0,0 0 0 0 0,-1 0 0 0 0,1 1 0 0 0,-1-1 0 0 0,0 0 0 0 0,0 1 0 0 0,-1 1 0 0 0,0-1 0 0 0,0-1 0 0 0,0-1 0 0 0,0 1 0 0 0,1 0 0 0 0,-1 0 0 0 0,1 0 0 0 0,0 0 0 0 0,0 0 0 0 0,0 0 0 0 0,0 0 0 0 0,1 0 0 0 0,-1 0 0 0 0,1 0 0 0 0,0 0 0 0 0,1-1 0 0 0,0 3 0 0 0,34 92-80 0 0,-35-96 71 0 0,-1 0 0 0 0,1 0 0 0 0,0 1 0 0 0,-1-1 0 0 0,0 0 0 0 0,1 1 0 0 0,-1-1 0 0 0,0 1 0 0 0,0-1 0 0 0,0 0-1 0 0,-1 2 10 0 0,1 5-12 0 0,0-8 16 0 0,1 0 0 0 0,-1 0 0 0 0,1 0 0 0 0,0 0 0 0 0,-1 0 0 0 0,1 0 0 0 0,0 0 0 0 0,0 0 0 0 0,0 0 0 0 0,-1 0 0 0 0,1 0 0 0 0,0-1 0 0 0,0 1 0 0 0,0 0 0 0 0,0-1 0 0 0,0 1 0 0 0,0-1 0 0 0,1 1 0 0 0,-1-1 0 0 0,1 1-4 0 0,9 2 16 0 0,3-3-16 0 0,1-1 0 0 0,-13-2 0 0 0,-1 1 0 0 0,17-9 86 0 0,-17 11-60 0 0,1-1 0 0 0,0 0 0 0 0,0 0-1 0 0,-1 1 1 0 0,1-1 0 0 0,-1-1 0 0 0,1 1-1 0 0,-1 0 1 0 0,1 0 0 0 0,-1 0 0 0 0,0-1-1 0 0,0 1 1 0 0,1-1 0 0 0,-1 1-26 0 0,3-7 6 0 0,1 0-1 0 0,1 1 1 0 0,-1 0-1 0 0,1 0 1 0 0,5-3-6 0 0,-3 2-333 0 0,-1-1 0 0 0,0 0 0 0 0,1-1 333 0 0,-1 1-427 0 0,6-8-276 0 0,-13 17 679 0 0,0 0-1 0 0,0-1 1 0 0,1 1-1 0 0,-1 0 1 0 0,0-1 0 0 0,0 1-1 0 0,0 0 1 0 0,0-1-1 0 0,0 1 1 0 0,1-1 0 0 0,-1 1-1 0 0,0 0 1 0 0,0-1-1 0 0,0 1 1 0 0,0-1 0 0 0,0 1-1 0 0,0 0 1 0 0,0-1-1 0 0,0 1 1 0 0,-1-1 0 0 0,1 1-1 0 0,0 0 1 0 0,0-1-1 0 0,0 1 1 0 0,0 0 0 0 0,0-1-1 0 0,-1 1 1 0 0,1 0-1 0 0,0-1 1 0 0,0 1 0 0 0,0 0-1 0 0,-1-1 1 0 0,1 1-1 0 0,0 0 1 0 0,-1 0 0 0 0,1-1-1 0 0,-1 1 25 0 0,7 0-192 0 0,-9-1 284 0 0,9 12 317 0 0,-3-7-315 0 0,-2-4-89 0 0,0 1-1 0 0,-1-1 0 0 0,1 1 1 0 0,0 0-1 0 0,-1-1 0 0 0,1 1 1 0 0,-1 0-1 0 0,1-1 0 0 0,-1 1 1 0 0,1 0-1 0 0,-1 0 1 0 0,0-1-1 0 0,1 1 0 0 0,-1 0 1 0 0,0 0-1 0 0,0 0 0 0 0,1-1 1 0 0,-1 1-1 0 0,0 0 0 0 0,0 0 1 0 0,0 0-1 0 0,0 0 1 0 0,0 0-1 0 0,0-1 0 0 0,0 1 1 0 0,0 0-1 0 0,-1 0 0 0 0,1 1-4 0 0,-1-2 0 0 0,1 1 0 0 0,-1 0 0 0 0,1 0 0 0 0,-1 0 0 0 0,1-1 0 0 0,-1 1 0 0 0,1 0 0 0 0,0 0 0 0 0,-1 0 0 0 0,1 0 0 0 0,0 0 0 0 0,0 0 0 0 0,0 0 0 0 0,0 0 0 0 0,0 0 0 0 0,0 0 0 0 0,0 0 0 0 0,0 0 0 0 0,0 0 0 0 0,0 0 0 0 0,1 0 0 0 0,-1 0 0 0 0,0-1 0 0 0,0 1 0 0 0,1 0 0 0 0,-1 0 0 0 0,1 0 0 0 0,-1 0 0 0 0,1 0 0 0 0,-1-1 0 0 0,1 1 0 0 0,0 0 0 0 0,-1 0 0 0 0,1-1 0 0 0,0 1 0 0 0,-1-1 0 0 0,2 1 0 0 0,21 20 732 0 0,-1 1 0 0 0,0 2-732 0 0,-13-11 529 0 0,-8-11-530 0 0,-1-1 0 0 0,1 0 0 0 0,0 1 0 0 0,-1-1 0 0 0,1 0 0 0 0,0 0 0 0 0,0 0 0 0 0,0 0 0 0 0,0 0-1 0 0,0 0 1 0 0,0 0 0 0 0,0 0 0 0 0,1 0 0 0 0,-1 0 0 0 0,0 0 0 0 0,0-1 0 0 0,1 1 0 0 0,0 0 1 0 0,2 0 7 0 0,0 1 0 0 0,-1-1 0 0 0,1 0 0 0 0,0 0 0 0 0,0-1 0 0 0,3 1-7 0 0,-6-1 1 0 0,0 0 0 0 0,0 0 0 0 0,1 0 0 0 0,-1 0 0 0 0,0 0 0 0 0,1-1 0 0 0,-1 1 0 0 0,0 0 1 0 0,0-1-1 0 0,0 1 0 0 0,1-1 0 0 0,-1 1 0 0 0,0-1 0 0 0,0 0 0 0 0,0 1 0 0 0,0-1 0 0 0,0 0 0 0 0,0 0 0 0 0,0 0 0 0 0,0 0 0 0 0,0 0 0 0 0,-1 0 0 0 0,1 0-1 0 0,2-3-347 0 0,-1 1-1 0 0,0-1 1 0 0,0 1-1 0 0,-1-1 1 0 0,1 1-1 0 0,-1-1 1 0 0,1 0-1 0 0,-1 0 0 0 0,-1 0 1 0 0,1 0-1 0 0,0 0 1 0 0,-1-2 347 0 0,1-14-1533 0 0</inkml:trace>
  <inkml:trace contextRef="#ctx0" brushRef="#br0" timeOffset="987.566">1723 54 14280 0 0,'22'-4'1272'0'0,"-17"4"-1016"0"0,-5 0-256 0 0,0 0 0 0 0,13-2 128 0 0,0 2-16 0 0,-7 0-8 0 0,-6 0 0 0 0,0 0-264 0 0,0 8-64 0 0,12-2 0 0 0,1-1-8 0 0,-4-2 232 0 0,0 3 0 0 0,1 5 0 0 0,-1-6-4144 0 0,1 4-784 0 0</inkml:trace>
  <inkml:trace contextRef="#ctx0" brushRef="#br0" timeOffset="1293.123">2085 184 12840 0 0,'-2'0'588'0'0,"-1"1"-519"0"0,-1 1 0 0 0,1-1 0 0 0,-1 1 0 0 0,1-1 0 0 0,0 1 0 0 0,-1 0 0 0 0,1 0 0 0 0,0 1 0 0 0,0-1 0 0 0,0 1 0 0 0,1-1 0 0 0,-1 1 0 0 0,1 0 0 0 0,-1 0 0 0 0,1 0 0 0 0,0 0 0 0 0,0 1 0 0 0,1-1 0 0 0,-1 0 0 0 0,0 1 0 0 0,1-1 1 0 0,0 1-1 0 0,-1 3-69 0 0,-7 24 878 0 0,7-25-624 0 0,0-1-1 0 0,1 1 0 0 0,-1 0 1 0 0,1 0-1 0 0,0-1 0 0 0,1 1 1 0 0,-1 0-1 0 0,1 0 0 0 0,1 5-253 0 0,-1-6 116 0 0,1-1-1 0 0,0 0 1 0 0,0 1 0 0 0,0-1-1 0 0,1 0 1 0 0,-1 0 0 0 0,1 0 0 0 0,0 0-1 0 0,0 0 1 0 0,1 0 0 0 0,-1 0-1 0 0,1-1 1 0 0,0 1 0 0 0,0-1-1 0 0,0 0 1 0 0,0 0 0 0 0,2 2-116 0 0,0-2 88 0 0,-1 0 0 0 0,1-1 0 0 0,0 1 0 0 0,0-1 1 0 0,0 0-1 0 0,0 0 0 0 0,0 0 0 0 0,0-1 0 0 0,1 0 1 0 0,-1 0-1 0 0,0 0 0 0 0,1-1 0 0 0,-1 1 0 0 0,1-1-88 0 0,0 0 72 0 0,1 0 0 0 0,-1-1 0 0 0,1 0 0 0 0,-1 0 0 0 0,0 0 0 0 0,1-1 0 0 0,-1 1 0 0 0,0-2 0 0 0,0 1 0 0 0,0-1 0 0 0,0 0 0 0 0,0 0 0 0 0,-1 0 0 0 0,1-1 0 0 0,-1 0 0 0 0,0 0 0 0 0,0 0 0 0 0,-1-1 0 0 0,1 0 0 0 0,-1 0 0 0 0,0 0 0 0 0,0 0 0 0 0,0 0 0 0 0,1-5-72 0 0,-2 4 47 0 0,4-7 30 0 0,-1 1 0 0 0,0-1 0 0 0,4-14-77 0 0,-5 9 80 0 0,-5 26-138 0 0,0 0 1 0 0,0 0 0 0 0,0 0 0 0 0,1 0 0 0 0,1 7 57 0 0,-1-6 30 0 0,1-3-28 0 0,0 0 0 0 0,0 0 0 0 0,0-1 0 0 0,1 1 0 0 0,0 0 0 0 0,0-1 0 0 0,1 0 0 0 0,3 5-2 0 0,-4-6 25 0 0,1-1-1 0 0,0 0 1 0 0,0 0 0 0 0,1 0 0 0 0,-1 0 0 0 0,1 0 0 0 0,-1-1 0 0 0,1 0 0 0 0,0 0 0 0 0,0 0-1 0 0,0-1 1 0 0,1 1-25 0 0,-3-1 7 0 0,1-1 0 0 0,-1 0 0 0 0,0 0 0 0 0,1 0 0 0 0,-1 0-1 0 0,0 0 1 0 0,1-1 0 0 0,-1 1 0 0 0,0-1 0 0 0,1 0 0 0 0,-1 0 0 0 0,0 0 0 0 0,2-2-8 0 0,6-2-300 0 0,-1-1-1 0 0,0 0 0 0 0,3-3 302 0 0,4-2-1992 0 0,-14 9 1127 0 0,-1 0 0 0 0,0 1 0 0 0,1-1 0 0 0,-1 0 0 0 0,0 0 0 0 0,0-1-1 0 0,0 1 1 0 0,1-1 865 0 0,1-6-5974 0 0</inkml:trace>
  <inkml:trace contextRef="#ctx0" brushRef="#br0" timeOffset="1701.03">2619 192 11976 0 0,'0'0'546'0'0,"0"0"-10"0"0,5 6-322 0 0,-1 0 29 0 0,-1 0 1 0 0,0 0 0 0 0,-1 0-1 0 0,0 0 1 0 0,1 0-1 0 0,-2 1 1 0 0,1-1 0 0 0,-1 1-1 0 0,0-1-243 0 0,5 20 792 0 0,2 8 428 0 0,-1 1 1 0 0,1 15-1221 0 0,-7-40 722 0 0,1 1 0 0 0,1-1 0 0 0,2 7-722 0 0,-4-15 454 0 0,-1-2-246 0 0,0 0-103 0 0,0 0-17 0 0,0 0-39 0 0,1-1-31 0 0,-1 0-1 0 0,1-1 0 0 0,0 1 0 0 0,0 0 0 0 0,-1 0 1 0 0,1 0-1 0 0,-1-1 0 0 0,1 1 0 0 0,-1 0 1 0 0,1-1-1 0 0,-1 1 0 0 0,0 0 0 0 0,0-2-17 0 0,2-2 412 0 0,9-35 813 0 0,-9 32-1427 0 0,0 1 1 0 0,0-1-1 0 0,0 1 0 0 0,1 0 1 0 0,0 0-1 0 0,1-2 202 0 0,4-5-690 0 0,15-24-765 0 0,-21 36 1394 0 0,0-1-1 0 0,0 1 0 0 0,0 0 1 0 0,0 0-1 0 0,0 0 0 0 0,0 0 0 0 0,0 1 1 0 0,1-1-1 0 0,-1 1 0 0 0,1-1 1 0 0,-1 1-1 0 0,1 0 0 0 0,1-1 62 0 0,-3 2 0 0 0,0 0 0 0 0,0 0 0 0 0,0-1 0 0 0,0 1 0 0 0,0 0 0 0 0,0 0 0 0 0,0 0 0 0 0,0 1 0 0 0,0-1 0 0 0,0 0 0 0 0,0 0 0 0 0,0 0 0 0 0,0 1 0 0 0,0-1 0 0 0,0 1 0 0 0,0-1 0 0 0,-1 0 0 0 0,1 1 0 0 0,0 0 0 0 0,0-1 0 0 0,0 1 0 0 0,-1-1 0 0 0,1 1 0 0 0,0 0 0 0 0,0 0 0 0 0,-1-1 0 0 0,1 1 0 0 0,-1 0 0 0 0,1 0 0 0 0,-1 0 0 0 0,1 0 0 0 0,-1 0 0 0 0,2 1 0 0 0,2 4 0 0 0,-1 1 0 0 0,0-1 0 0 0,0 0 0 0 0,0 1 0 0 0,-1-1 0 0 0,0 1 0 0 0,0 0 0 0 0,-1 0 0 0 0,0 1 0 0 0,5 17 0 0 0,-2-9 280 0 0,-1-1 0 0 0,0 13-280 0 0,0 4 980 0 0,-2-7 786 0 0,-1-24-1233 0 0,6-21-324 0 0,1 6-28 0 0,1 0 0 0 0,0 0 0 0 0,1 1 0 0 0,9-12-181 0 0,-9 16-59 0 0,-1 1-1 0 0,1 0 0 0 0,0 0 0 0 0,1 1 0 0 0,-1 0 1 0 0,1 1-1 0 0,1 0 0 0 0,-1 1 0 0 0,1 0 1 0 0,0 0-1 0 0,7-1 60 0 0,-15 5-9 0 0,0 0 0 0 0,1 0 0 0 0,-1 0 0 0 0,1 1 0 0 0,-1-1 0 0 0,1 1 0 0 0,-1 0 0 0 0,3 0 9 0 0,-4 0 1 0 0,0 1-1 0 0,0-1 0 0 0,0 1 0 0 0,0-1 1 0 0,0 1-1 0 0,-1 0 0 0 0,1-1 0 0 0,0 1 1 0 0,0 0-1 0 0,-1 0 0 0 0,1 0 0 0 0,-1 1 0 0 0,1-1 1 0 0,-1 0-1 0 0,1 1 0 0 0,-1-1 0 0 0,0 0 1 0 0,0 1-1 0 0,0 0 0 0 0,0-1 0 0 0,1 2 0 0 0,3 7-3 0 0,-1 0 0 0 0,0 0 0 0 0,0 0 0 0 0,-1 1 0 0 0,0 3 3 0 0,12 33-178 0 0,-7-33-1258 0 0,-4-7-6366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0:25.3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3680 0 0,'0'0'284'0'0,"12"3"312"0"0,4 3 7419 0 0,1-3-3505 0 0,38-1-1622 0 0,-43-2-2299 0 0,11 0-445 0 0,0-3-124 0 0,-22 3-203 0 0,6-2-1698 0 0,-2-1-4845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2:27.346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6234 19 15520 0 0,'0'0'712'0'0,"-4"-5"229"0"0,-3-7-878 0 0,8 12-9 0 0,-1-1 413 0 0,0 1 146 0 0,0 0 24 0 0,0 0-162 0 0,0 0-695 0 0,0 0-305 0 0,0 0-62 0 0,0 0 68 0 0,7 2 754 0 0,8 6-526 0 0,-6-4-5884 0 0</inkml:trace>
  <inkml:trace contextRef="#ctx0" brushRef="#br0" timeOffset="-3623.731">125 696 10136 0 0,'-24'-16'1008'0'0,"18"15"-958"0"0,4 1-51 0 0,1 0 1 0 0,0-1 0 0 0,-1 1 0 0 0,1-1 0 0 0,-1 1 0 0 0,1-1 0 0 0,0 1 0 0 0,0-1-1 0 0,-1 1 1 0 0,1-1 0 0 0,0 0 0 0 0,0 0 0 0 0,0 0 0 0 0,0 0 0 0 0,0 0 0 0 0,0 0 0 0 0,-1 1 0 0 0,1-1 0 0 0,-1 0 0 0 0,1 1 0 0 0,0-1 0 0 0,0 0 0 0 0,-1 0 0 0 0,1 0 0 0 0,0 0 0 0 0,0 0 0 0 0,0 0 0 0 0,0 0 0 0 0,4-2 0 0 0,10 3 0 0 0,-8-1-3 0 0,18 2 22 0 0,83 10 258 0 0,-81-9-240 0 0,-1-1 1 0 0,11-1-38 0 0,-10-1-96 0 0,0 2 1 0 0,10 2 95 0 0,15 1 164 0 0,0-2-1 0 0,25-4-163 0 0,-21 1-144 0 0,-1 2 0 0 0,8 3 144 0 0,-3-1 78 0 0,0-1 0 0 0,33-6-78 0 0,-52 2 180 0 0,108-6-351 0 0,78-3 603 0 0,245-8-310 0 0,-344 11-436 0 0,-9 0-23 0 0,96-4 1021 0 0,306-7-631 0 0,-326 13-905 0 0,-15 3 955 0 0,-139 3 122 0 0,105-6 327 0 0,-75 2-569 0 0,60 3 17 0 0,36 6-1 0 0,-59-3 12 0 0,37 8-11 0 0,-101-7 63 0 0,0-2 0 0 0,37-5-63 0 0,14 1 64 0 0,-68 2-49 0 0,1-2 0 0 0,7-1-15 0 0,-7 0 131 0 0,-1 1 0 0 0,9 2-131 0 0,-6-1 187 0 0,0-1 1 0 0,13-3-188 0 0,-1 0-269 0 0,96-10 231 0 0,-117 15-42 0 0</inkml:trace>
  <inkml:trace contextRef="#ctx0" brushRef="#br0" timeOffset="-309.927">5435 191 4608 0 0,'1'-2'30'0'0,"1"0"0"0"0,-1 0 1 0 0,1 0-1 0 0,-1 0 0 0 0,1 0 0 0 0,-1 0 1 0 0,1 1-1 0 0,0-1 0 0 0,0 0 1 0 0,0 1-1 0 0,0 0 0 0 0,0-1 0 0 0,0 1 1 0 0,1 0-1 0 0,-1 0 0 0 0,1 0-30 0 0,8-3 253 0 0,1 0-1 0 0,11-2-252 0 0,-4 1 931 0 0,0 0-214 0 0,-13 4-193 0 0,1 0 0 0 0,0-1 0 0 0,-1-1 0 0 0,1 1 0 0 0,-1-1 0 0 0,0 0 0 0 0,0 0 0 0 0,0-1-524 0 0,-5 3 563 0 0,-1 1-1 0 0,0 0 12 0 0,0 0 2 0 0,0 0 0 0 0,-6-5 412 0 0,4 4-912 0 0,0 0 1 0 0,1 0-1 0 0,-1 1 1 0 0,0-1-1 0 0,0 1 1 0 0,0-1-1 0 0,0 1 1 0 0,0 0-1 0 0,0 0 1 0 0,0 0-1 0 0,0 0 1 0 0,0 0-1 0 0,0 0 1 0 0,-1 0-78 0 0,-29 7 312 0 0,23-4-251 0 0,-22 5 304 0 0,2 2 0 0 0,0 0 0 0 0,-14 8-364 0 0,26-9 302 0 0,1 0-1 0 0,0 0 1 0 0,0 2-1 0 0,1 0 1 0 0,1 1-1 0 0,-6 6-301 0 0,-4 5-1031 0 0,2 1-1 0 0,-16 23 1032 0 0,36-45 20 0 0,1 0-1 0 0,0 0 0 0 0,-1 0 1 0 0,1 0-1 0 0,0 0 0 0 0,0 1 1 0 0,1-1-1 0 0,-1 0 0 0 0,0 0 1 0 0,1 1-1 0 0,-1-1 0 0 0,1 2-19 0 0,0-3 3 0 0,0-1-1 0 0,0 1 0 0 0,0 0 0 0 0,0 0 0 0 0,1-1 0 0 0,-1 1 0 0 0,0 0 0 0 0,0 0 1 0 0,1-1-1 0 0,-1 1 0 0 0,0 0 0 0 0,1-1 0 0 0,-1 1 0 0 0,1-1 0 0 0,-1 1 1 0 0,1 0-1 0 0,-1-1 0 0 0,1 1 0 0 0,-1-1 0 0 0,1 1 0 0 0,-1-1 0 0 0,1 0 0 0 0,0 1 1 0 0,-1-1-1 0 0,1 0 0 0 0,0 1 0 0 0,-1-1 0 0 0,1 0 0 0 0,0 0 0 0 0,0 1 1 0 0,-1-1-1 0 0,1 0 0 0 0,0 0 0 0 0,-1 0 0 0 0,1 0 0 0 0,0 0 0 0 0,0 0 0 0 0,-1 0 1 0 0,1 0-1 0 0,0 0-2 0 0,4-1 111 0 0,1 1 1 0 0,-1 0-1 0 0,0-1 1 0 0,1 0-1 0 0,-1-1 1 0 0,0 1 0 0 0,0-1-1 0 0,0 0 1 0 0,0 0-1 0 0,0 0 1 0 0,0-1-1 0 0,-1 1 1 0 0,3-3-112 0 0,5-5 17 0 0,-1 1 0 0 0,0-2 0 0 0,-1 1 0 0 0,4-6-17 0 0,-6 6 2 0 0,2 1-1 0 0,-1 0 0 0 0,1 1 0 0 0,0 0 0 0 0,1 1 0 0 0,2-2-1 0 0,-6 6-7 0 0,0-1-1 0 0,0 0 0 0 0,0 1 0 0 0,0 1 0 0 0,0-1 0 0 0,1 1 0 0 0,-1 0 0 0 0,1 1 0 0 0,-1 0 0 0 0,1 0 0 0 0,0 0 8 0 0,-7 1 5 0 0,1 0-1 0 0,-1 0 0 0 0,0 1 0 0 0,1-1 1 0 0,-1 0-1 0 0,0 0 0 0 0,0 1 0 0 0,1-1 1 0 0,-1 0-1 0 0,0 1 0 0 0,0-1 1 0 0,0 1-1 0 0,1 0 0 0 0,-1-1 0 0 0,0 1 1 0 0,0 0-1 0 0,0 0 0 0 0,0 0 0 0 0,0-1 1 0 0,0 2-5 0 0,1 1-2 0 0,0 0 0 0 0,-1 0 1 0 0,1 0-1 0 0,-1 0 1 0 0,1 0-1 0 0,-1 4 2 0 0,7 11 4 0 0,-6-13-4 0 0,-1 0 0 0 0,1 0 0 0 0,-1 1 0 0 0,0-1 0 0 0,0 1 0 0 0,-1-1 0 0 0,1 0 0 0 0,-1 1 0 0 0,0-1 0 0 0,-1 4 0 0 0,1 23 0 0 0,0-19 57 0 0,0-1 0 0 0,-2 0 0 0 0,1 1 0 0 0,-2-1-1 0 0,1 0 1 0 0,-2 0 0 0 0,0-1 0 0 0,0 1 0 0 0,-1-1-1 0 0,-4 7-56 0 0,-31 52 331 0 0,37-66-260 0 0,0 0 1 0 0,0 0-1 0 0,0 0 0 0 0,-1 0 1 0 0,1 0-1 0 0,-1-1 0 0 0,0 1 1 0 0,0-1-1 0 0,0 0 0 0 0,-1 0 1 0 0,1-1-1 0 0,-1 1 0 0 0,1-1 1 0 0,-1 0-1 0 0,0 0 0 0 0,-1-1-71 0 0,6 0-1 0 0,-17 4 4 0 0,17-5-8 0 0,-1 0 1 0 0,0 0 0 0 0,0 0-1 0 0,0 0 1 0 0,0 0-1 0 0,1 0 1 0 0,-1 0-1 0 0,0 0 1 0 0,0 0-1 0 0,0 0 1 0 0,0 0-1 0 0,0 0 1 0 0,1-1-1 0 0,-1 1 1 0 0,0 0-1 0 0,0 0 1 0 0,0-1-1 0 0,1 1 1 0 0,-1-1-1 0 0,0 1 5 0 0,0-2-1 0 0,-1 0 0 0 0,1 1 0 0 0,0-1 0 0 0,0 0 0 0 0,0 0-1 0 0,0 1 1 0 0,0-1 0 0 0,0 0 0 0 0,0 0 0 0 0,1 0 0 0 0,-1 0 0 0 0,1 0 0 0 0,-1 0-1 0 0,1 0 1 0 0,0-1 0 0 0,0 1 0 0 0,0 0 0 0 0,0 0 0 0 0,0 0 0 0 0,0 0-1 0 0,1 0 1 0 0,-1 0 0 0 0,1 0 0 0 0,-1 0 0 0 0,1 0 0 0 0,0 0 0 0 0,0 0-1 0 0,0 0 1 0 0,0 0 0 0 0,0 1 0 0 0,0-1 0 0 0,1 0 1 0 0,2-5-90 0 0,1 1 1 0 0,0 0-1 0 0,1 0 0 0 0,-1 0 1 0 0,1 0-1 0 0,0 1 0 0 0,3-2 90 0 0,57-38-3025 0 0,42-21 3025 0 0,-78 47 89 0 0,0-1 0 0 0,-2-1 0 0 0,-1-1 0 0 0,10-12-89 0 0,-19 19-704 0 0,0 0 1 0 0,13-7 703 0 0,-1 1 28 0 0,-18 14-6 0 0,-10 6 18 0 0,0 0 0 0 0,0-1-1 0 0,0 1 1 0 0,0 0 0 0 0,0-1 0 0 0,-1 1 0 0 0,1-1 0 0 0,0 0-1 0 0,0 0-39 0 0,-1 1 188 0 0,-1 1 4 0 0,0 0 16 0 0,0 0 70 0 0,0 0 36 0 0,-4 1 294 0 0,-8 7-521 0 0,0 0-1 0 0,0 1 1 0 0,1 0-1 0 0,0 1 0 0 0,1 0 1 0 0,0 1-1 0 0,0 1-86 0 0,-19 19 27 0 0,23-24 79 0 0,0 1 0 0 0,0 0 0 0 0,0 0 0 0 0,1 0 0 0 0,1 1 0 0 0,-3 6-106 0 0,6-13 59 0 0,1-1-46 0 0,0 0-1 0 0,0-1 1 0 0,0 1-1 0 0,0 0 1 0 0,0-1-1 0 0,0 1 1 0 0,1-1 0 0 0,-1 1-1 0 0,0 0 1 0 0,0-1-1 0 0,0 1 1 0 0,1-1-1 0 0,-1 1 1 0 0,0 0 0 0 0,1-1-1 0 0,-1 1 1 0 0,0-1-1 0 0,1 1 1 0 0,-1-1-1 0 0,1 0 1 0 0,-1 1 0 0 0,1-1-1 0 0,-1 1 1 0 0,1-1-1 0 0,-1 0 1 0 0,1 1-1 0 0,-1-1 1 0 0,1 0 0 0 0,0 0-1 0 0,-1 1 1 0 0,1-1-1 0 0,-1 0 1 0 0,1 0-1 0 0,0 0-12 0 0,20-1 116 0 0,-18 1-58 0 0,1-1-31 0 0,-1 0 1 0 0,1 0-1 0 0,-1 0 0 0 0,1-1 0 0 0,-1 1 0 0 0,1-1 0 0 0,-1 0 0 0 0,0 0 0 0 0,0 0 0 0 0,0-1 0 0 0,0 1-27 0 0,3-3 86 0 0,0-1-1 0 0,-1 1 1 0 0,1-1-1 0 0,3-5-85 0 0,3-8 99 0 0,-8 12-99 0 0,0 1 1 0 0,1 0 0 0 0,0 0 0 0 0,0 0 0 0 0,0 1 0 0 0,1-1-1 0 0,-5 5 0 0 0,-1 0 0 0 0,0 1 0 0 0,0 0 0 0 0,0-1 0 0 0,0 1 0 0 0,1 0 0 0 0,-1-1 0 0 0,0 1 0 0 0,0 0 0 0 0,1-1 0 0 0,-1 1 0 0 0,0 0 0 0 0,0 0 0 0 0,1-1 0 0 0,-1 1 0 0 0,0 0 0 0 0,0 0 0 0 0,1 0 0 0 0,-1-1 0 0 0,0 1 0 0 0,1 0 0 0 0,-1 0 0 0 0,1 0 0 0 0,-1 0 0 0 0,0 0 0 0 0,1 0 0 0 0,6 0 0 0 0,-3 7 0 0 0,3 5-42 0 0,-5-10 7 0 0,-1 0 0 0 0,1 0 0 0 0,-1 0 0 0 0,0 1 0 0 0,0-1 0 0 0,0 0 0 0 0,0 1 0 0 0,-1-1 0 0 0,1 1 0 0 0,-1-1 35 0 0,1 0 0 0 0,-1 1 0 0 0,1-1 0 0 0,-1 0 0 0 0,1 0 0 0 0,0 0 0 0 0,-1 0 0 0 0,1 0 0 0 0,1 2 0 0 0,8 16 0 0 0,-9-18 6 0 0,0 0-1 0 0,0 0 1 0 0,0 0-1 0 0,0 0 1 0 0,0-1-1 0 0,0 1 1 0 0,1 0-1 0 0,-1-1 0 0 0,1 0 1 0 0,-1 1-1 0 0,2 0-5 0 0,-2-1 6 0 0,1-1-1 0 0,-1 1 1 0 0,0 0-1 0 0,1-1 0 0 0,-1 1 1 0 0,1-1-1 0 0,-1 1 1 0 0,1-1-1 0 0,-1 0 0 0 0,1 0 1 0 0,-1 1-1 0 0,1-1 1 0 0,-1 0-1 0 0,1-1 0 0 0,-1 1 1 0 0,1 0-1 0 0,-1 0 1 0 0,1 0-1 0 0,-1-1-5 0 0,3 0 11 0 0,0 0 6 0 0,-1 0 0 0 0,1-1 0 0 0,-1 1 0 0 0,0-1 0 0 0,0 0 0 0 0,0 0 0 0 0,0 0 0 0 0,0 0 0 0 0,0 0 0 0 0,-1-1 0 0 0,1 1 0 0 0,0-2-17 0 0,14-12 22 0 0,22-19-22 0 0,-28 25 0 0 0,1-1 0 0 0,10-7 0 0 0,-21 18 0 0 0,-1-1 0 0 0,1 1 0 0 0,0-1 0 0 0,0 1 0 0 0,-1 0 0 0 0,1 0 0 0 0,0-1 0 0 0,0 1 0 0 0,0 0 0 0 0,-1 0 0 0 0,1 0 0 0 0,0 0 0 0 0,0 0 0 0 0,0 0 0 0 0,-1 0 0 0 0,1 0 0 0 0,0 0 0 0 0,0 0 0 0 0,0 1 0 0 0,-1-1 0 0 0,1 0 0 0 0,1 1 0 0 0,1 2 0 0 0,0 1 0 0 0,0-1 0 0 0,-1 1 0 0 0,1 0 0 0 0,-1-1 0 0 0,1 1 0 0 0,-1 0 0 0 0,-1 1 0 0 0,1-1 0 0 0,0 1 0 0 0,11 23 0 0 0,-9-23-9 0 0,0 1 18 0 0,0 0-1 0 0,1 0 1 0 0,-1 0 0 0 0,2 0-1 0 0,0 1-8 0 0,-4-6 12 0 0,-1 0-1 0 0,1 1 1 0 0,0-1 0 0 0,-1 0-1 0 0,1 0 1 0 0,0 0-1 0 0,0 0 1 0 0,0-1 0 0 0,0 1-1 0 0,0 0 1 0 0,0-1-1 0 0,0 1 1 0 0,0-1-1 0 0,0 0 1 0 0,0 0 0 0 0,0 0-1 0 0,0 0 1 0 0,0 0-1 0 0,0 0 1 0 0,0 0 0 0 0,1-1-12 0 0,16-1 54 0 0,-17 2-47 0 0,1 0-1 0 0,-1 0 0 0 0,1 0 0 0 0,-1 0 0 0 0,0-1 1 0 0,1 1-1 0 0,-1-1 0 0 0,0 0 0 0 0,1 1 1 0 0,-1-1-1 0 0,0 0 0 0 0,1-1-6 0 0,1 0-428 0 0,7-4 707 0 0,-6 2-6490 0 0,-3-3-467 0 0</inkml:trace>
  <inkml:trace contextRef="#ctx0" brushRef="#br0" timeOffset="320.49">6368 197 9672 0 0,'0'0'748'0'0,"0"0"-332"0"0,0 0 437 0 0,0 0 239 0 0,0 0 48 0 0,0 0-144 0 0,1 0-655 0 0,2 2-197 0 0,0 0 0 0 0,-1 0-1 0 0,1 0 1 0 0,-1 0 0 0 0,1 0-1 0 0,-1 0 1 0 0,0 1 0 0 0,0-1-1 0 0,0 1 1 0 0,0-1 0 0 0,0 1-1 0 0,-1 0 1 0 0,1 0 0 0 0,-1 0 0 0 0,0 0-1 0 0,1 2-143 0 0,9 17 265 0 0,-1-4 123 0 0,-1 0-1 0 0,-1 1 1 0 0,0 0 0 0 0,0 5-388 0 0,5-2 660 0 0,-13-24-618 0 0,1 0 1 0 0,-1 0-1 0 0,1 0 1 0 0,0 0 0 0 0,0 0-1 0 0,-1 0 1 0 0,1 1-1 0 0,1-1 1 0 0,-1 0-1 0 0,1 0-42 0 0,0-2 77 0 0,9-15 315 0 0,-1 0 0 0 0,6-18-392 0 0,-11 28 13 0 0,0 1 0 0 0,0 0 0 0 0,0-1-1 0 0,1 2 1 0 0,0-1 0 0 0,1 1 0 0 0,-1 0 0 0 0,7-5-13 0 0,-2 1-44 0 0,-9 10 38 0 0,-1-1 1 0 0,1 1-1 0 0,0 0 0 0 0,0 0 1 0 0,0-1-1 0 0,0 1 0 0 0,0 0 1 0 0,0 1-1 0 0,0-1 0 0 0,0 0 1 0 0,1 0 5 0 0,-1 1 8 0 0,-1 0 0 0 0,0 0 0 0 0,0-1 1 0 0,1 1-1 0 0,-1 0 0 0 0,0 0 0 0 0,1 0 0 0 0,-1 0 0 0 0,0 1 1 0 0,0-1-1 0 0,1 0 0 0 0,-1 0 0 0 0,0 1 0 0 0,0-1 0 0 0,1 1 1 0 0,-1-1-1 0 0,0 1 0 0 0,0 0 0 0 0,0-1 0 0 0,1 1-8 0 0,1 3-80 0 0,1-1 0 0 0,-1 0-1 0 0,0 1 1 0 0,0-1 0 0 0,0 1-1 0 0,-1 0 1 0 0,1 0-1 0 0,-1 0 1 0 0,0 0 0 0 0,0 1-1 0 0,1 3 81 0 0,13 38-599 0 0,-8-21 1189 0 0,9 20-590 0 0,-11-32-500 0 0,-3-1-11 0 0</inkml:trace>
  <inkml:trace contextRef="#ctx0" brushRef="#br1" timeOffset="5232.32">31 905 2760 0 0,'0'0'125'0'0,"-8"0"22"0"0,-14 0 478 0 0,21 0-290 0 0,12 0 384 0 0,-3 0-102 0 0,-15-3 843 0 0,-2 3-1362 0 0,6 2 103 0 0,8-2 412 0 0,4 1-327 0 0,15 3-32 0 0,-22-4-134 0 0,0 1-8 0 0,4 1-65 0 0,-1-1 1 0 0,1 0-1 0 0,0 0 1 0 0,0 0-1 0 0,0-1 1 0 0,0 0-1 0 0,-1 0 1 0 0,1 0-1 0 0,1-1-47 0 0,2 0 70 0 0,1 1 0 0 0,-1 0-1 0 0,1 1 1 0 0,-1 0 0 0 0,9 1-70 0 0,-8 0 251 0 0,0-1 1 0 0,0-1-1 0 0,0 0 1 0 0,1-1 0 0 0,-1 0-1 0 0,4-1-251 0 0,7 0 283 0 0,21-2-753 0 0,10 2 470 0 0,148-6 226 0 0,-101 8 210 0 0,-66 0-435 0 0,30-3-1 0 0,-24 0-15 0 0,26-3 3 0 0,-35 2 22 0 0,28 1-10 0 0,246 3 117 0 0,-212-1-117 0 0,-61 2-19 0 0,0-2 0 0 0,4-2 19 0 0,41-1-15 0 0,-24 1 15 0 0,-33 2 0 0 0,1 0 0 0 0,-1 2 0 0 0,6 0 0 0 0,25 3 0 0 0,0-3 0 0 0,16-2 0 0 0,1 0 0 0 0,-45 1 0 0 0,83-1 0 0 0,10 1 0 0 0,-9 3 0 0 0,2-6 0 0 0,-66 0 23 0 0,-15 1 34 0 0,17 2-57 0 0,46 0-27 0 0,-44-1 0 0 0,-1 2 1 0 0,5 2 26 0 0,-18-1-1 0 0,0-1 0 0 0,1-2 0 0 0,1-1 1 0 0,44-1 15 0 0,78 8 29 0 0,3 1-44 0 0,-147-6-3 0 0,13 0-6 0 0,0 1-1 0 0,-1 1 1 0 0,22 4 9 0 0,-41-6-2 0 0,1 1 0 0 0,-1-1 0 0 0,0-1 0 0 0,0 1 0 0 0,1-1 0 0 0,-1 1 0 0 0,0-2 1 0 0,0 1-1 0 0,0 0 0 0 0,0-1 0 0 0,4-2 2 0 0,-2 1 1 0 0,1 1 0 0 0,0 0 0 0 0,0 0 0 0 0,7-1-1 0 0,17 1 73 0 0,0 1 0 0 0,23 3-73 0 0,90 2-44 0 0,-101-5 1810 0 0,31-6-1766 0 0,-61 6-8 0 0,1 0 0 0 0,0 0 1 0 0,7 2 7 0 0,-8 1 127 0 0,-10-2-88 0 0,0 1 0 0 0,1-1-1 0 0,-1 0 1 0 0,1 0 0 0 0,-1 0 0 0 0,2-1-39 0 0,-1 1-25 0 0,-1 0 0 0 0,1 0 0 0 0,0 0 0 0 0,-1 0 0 0 0,4 2 25 0 0,12-1-32 0 0,-6-2 32 0 0,-2 3 0 0 0,-10-2 0 0 0,7 2 0 0 0,-1 0 26 0 0,-7-2 116 0 0,18 0-934 0 0,-19 0-3792 0 0</inkml:trace>
  <inkml:trace contextRef="#ctx0" brushRef="#br1" timeOffset="6153.041">3782 866 6448 0 0,'13'2'1169'0'0,"-8"-2"-827"0"0,1 0-1 0 0,-1 0 1 0 0,0 0 0 0 0,0-1-1 0 0,5-1-341 0 0,-5 1 335 0 0,0 1-1 0 0,0-1 1 0 0,0 1-1 0 0,0 0 1 0 0,0 1-1 0 0,3 0-334 0 0,23-1 558 0 0,3-2 69 0 0,1 1 0 0 0,26 3-627 0 0,60 0 144 0 0,-88-2-103 0 0,159 8 1902 0 0,-181-8-2003 0 0,0 0 0 0 0,0 1 1 0 0,0 0-1 0 0,-1 1 0 0 0,1 1 1 0 0,-1-1-1 0 0,4 3 60 0 0,6-2 273 0 0,-17-3-296 0 0,-1 0 1 0 0,0 0-1 0 0,1 0 0 0 0,-1 1 1 0 0,0-1-1 0 0,1 1 1 0 0,-1-1-1 0 0,0 1 0 0 0,0 0 1 0 0,1 0 22 0 0,-1 1-104 0 0,-1-2-159 0 0,-1 1 0 0 0,1-1 0 0 0,-1 0 0 0 0,1 1 0 0 0,0-1 0 0 0,-1 0 0 0 0,1 1 0 0 0,0-1-1 0 0,-1 0 1 0 0,1 0 0 0 0,0 0 0 0 0,-1 0 0 0 0,1 0 0 0 0,0 0 0 0 0,-1 0 0 0 0,1 0 263 0 0,9 0-4556 0 0</inkml:trace>
  <inkml:trace contextRef="#ctx0" brushRef="#br1" timeOffset="6950.23">5317 757 6448 0 0,'0'0'498'0'0,"0"0"-232"0"0,0 0 240 0 0,0 0 138 0 0,0 0 27 0 0,0 0-12 0 0,0 0-83 0 0,0 0-38 0 0,0 0-8 0 0,0 0-29 0 0,0 0-112 0 0,8 12 615 0 0,-6-9-752 0 0,0 0-1 0 0,0 1 1 0 0,0-1 0 0 0,-1 1-1 0 0,0 0 1 0 0,1-1 0 0 0,-2 1-1 0 0,1 0 1 0 0,0 0-1 0 0,-1 0 1 0 0,1 0-252 0 0,0 7 507 0 0,0-7-381 0 0,-1 1 0 0 0,0-1 0 0 0,-1 1 1 0 0,1 0-1 0 0,-1-1 0 0 0,0 1 0 0 0,0-1-126 0 0,-1 10-5 0 0,0 3-197 0 0,1 0 0 0 0,2 15 202 0 0,0-2 268 0 0,-1-25-263 0 0,0-1 0 0 0,0 0 0 0 0,1 1 0 0 0,-1-1-1 0 0,1 0 1 0 0,0 0 0 0 0,1 0 0 0 0,-1 0-1 0 0,1 0 1 0 0,-1 0 0 0 0,1 0 0 0 0,0 0-1 0 0,1 0 1 0 0,0 0-5 0 0,4 4 28 0 0,-6-6-2 0 0,1 0 1 0 0,-1 0-1 0 0,1 0 0 0 0,0-1 1 0 0,0 1-1 0 0,0 0 0 0 0,0-1 1 0 0,0 0-1 0 0,0 1 0 0 0,0-1 0 0 0,2 1-26 0 0,1 0 19 0 0,0 0-1 0 0,0 0 1 0 0,1-1-1 0 0,-1 1 1 0 0,0-1-1 0 0,0 0 1 0 0,1-1-1 0 0,-1 1 1 0 0,0-1-1 0 0,1 0 1 0 0,-1-1-1 0 0,0 1 1 0 0,1-1-1 0 0,-1 0 1 0 0,0 0-1 0 0,2-1-18 0 0,9-4-116 0 0,-11 5-25 0 0,-1 0 0 0 0,1-1 0 0 0,-1 1 0 0 0,0-1 0 0 0,0 0 0 0 0,0-1-1 0 0,0 1 142 0 0,21-14-825 0 0,-14 9 109 0 0,0 0-1 0 0,0-1 1 0 0,-1 0 0 0 0,0-1 0 0 0,5-5 716 0 0,-6 4-287 0 0,-5 6 166 0 0,0 0 1 0 0,-1 0 0 0 0,1 0 0 0 0,-1-1-1 0 0,0 1 1 0 0,0-1 0 0 0,1-2 120 0 0,-4 6 0 0 0,0 1 0 0 0,1-1 0 0 0,-1 1 0 0 0,0 0 0 0 0,0-1 0 0 0,0 1 0 0 0,1-1 0 0 0,-1 1 0 0 0,0 0 0 0 0,0-1 0 0 0,0 1 0 0 0,0-1 0 0 0,0 1 0 0 0,0-1 0 0 0,0 1 0 0 0,0-1 0 0 0,0 1 0 0 0,0-1 0 0 0,0 1 0 0 0,0-1 0 0 0,0 1 0 0 0,0-1 0 0 0,0 1 0 0 0,0 0 0 0 0,-1-1 0 0 0,1 1 0 0 0,0-1-12 0 0,0-1 12 0 0,0 2 238 0 0,-13 6 836 0 0,10-5-966 0 0,0 0 0 0 0,0 1 0 0 0,0-1-1 0 0,0 1 1 0 0,0 0 0 0 0,0 0 0 0 0,1 0 0 0 0,-1 0 0 0 0,-1 2-108 0 0,-6 5 131 0 0,4-4-46 0 0,0 0 0 0 0,1 0 1 0 0,-1 1-1 0 0,1-1 0 0 0,0 2 0 0 0,1-1 0 0 0,0 0 0 0 0,0 1 0 0 0,0 0 0 0 0,0 0 0 0 0,1 0 1 0 0,0 3-86 0 0,-1 2 179 0 0,3-10-148 0 0,0 0 0 0 0,1 0-1 0 0,-1 0 1 0 0,1-1 0 0 0,0 1 0 0 0,-1 0 0 0 0,1 0-1 0 0,0 0 1 0 0,0 0 0 0 0,0 0 0 0 0,0 0-1 0 0,0 0 1 0 0,1 0 0 0 0,-1 0 0 0 0,1 0-1 0 0,-1 0 1 0 0,1 0 0 0 0,0 1-31 0 0,0 0 12 0 0,1 0-1 0 0,-1-1 1 0 0,0 1 0 0 0,1-1 0 0 0,0 1-1 0 0,-1-1 1 0 0,1 1 0 0 0,0-1 0 0 0,0 0-1 0 0,1 0 1 0 0,-1 0 0 0 0,0 0-1 0 0,1-1 1 0 0,-1 1 0 0 0,1 0 0 0 0,1 0-12 0 0,0 0 101 0 0,0-1 1 0 0,1 0-1 0 0,-1 1 1 0 0,0-2 0 0 0,1 1-1 0 0,-1 0 1 0 0,0-1-1 0 0,1 0 1 0 0,-1 0 0 0 0,4 0-102 0 0,0-1 60 0 0,0-1 1 0 0,0 1-1 0 0,-1-1 1 0 0,1-1-1 0 0,0 1 1 0 0,-1-1 0 0 0,0 0-1 0 0,0-1 1 0 0,0 0-1 0 0,0 0 1 0 0,-1 0-1 0 0,4-4-60 0 0,-5 4 85 0 0,-1-1 0 0 0,1 1 0 0 0,-1-1-1 0 0,0 0 1 0 0,-1-1 0 0 0,1 1-1 0 0,-1 0 1 0 0,0-1 0 0 0,0 0-1 0 0,1-3-84 0 0,-3 6 15 0 0,0 0-1 0 0,-1 0 0 0 0,1 0 1 0 0,0 1-1 0 0,-1-1 0 0 0,0 0 1 0 0,0 0-1 0 0,0 0 0 0 0,0 0 1 0 0,0 0-1 0 0,0 0 0 0 0,-1 0 1 0 0,0 0-1 0 0,1 0 0 0 0,-1 1 0 0 0,0-1 1 0 0,0 0-1 0 0,-1 1 0 0 0,1-1 1 0 0,0 0-1 0 0,-1 1 0 0 0,0-1 1 0 0,1 1-1 0 0,-3-2-14 0 0,2 2-82 0 0,-1-1 0 0 0,0 1 0 0 0,0-1 0 0 0,0 1 0 0 0,0 0 0 0 0,-1 0 0 0 0,1 1 0 0 0,0-1 0 0 0,-1 0 0 0 0,1 1 0 0 0,-1 0 0 0 0,0 0 0 0 0,1 0 0 0 0,-1 1 82 0 0,-12-5-916 0 0,15 5 515 0 0,-2-2 378 0 0,0 2-4519 0 0,-3 3-426 0 0</inkml:trace>
  <inkml:trace contextRef="#ctx0" brushRef="#br1" timeOffset="7286.207">5956 838 8288 0 0,'-5'0'140'0'0,"0"-1"1"0"0,0 1-1 0 0,0 1 0 0 0,-1-1 1 0 0,1 1-1 0 0,0 0 1 0 0,0 0-1 0 0,0 0 0 0 0,0 1 1 0 0,0 0-1 0 0,0 0 1 0 0,0 0-1 0 0,-1 2-140 0 0,-12 7 348 0 0,14-9-278 0 0,0 0 0 0 0,1 0 0 0 0,-1 1 0 0 0,1-1 0 0 0,-1 1 1 0 0,1 0-1 0 0,0 0 0 0 0,0 0 0 0 0,0 1 0 0 0,1-1 0 0 0,-3 4-70 0 0,-3 7 148 0 0,5-10 39 0 0,1 1 1 0 0,-1-1 0 0 0,1 0-1 0 0,0 1 1 0 0,1-1 0 0 0,-2 6-188 0 0,3-8 41 0 0,-1 0-1 0 0,1 0 1 0 0,0 0 0 0 0,0 0 0 0 0,1 0-1 0 0,-1 0 1 0 0,0 0 0 0 0,1 0-1 0 0,-1 0 1 0 0,1 0 0 0 0,-1 0 0 0 0,1-1-1 0 0,0 1 1 0 0,0 0 0 0 0,0 0-1 0 0,0 0 1 0 0,0-1 0 0 0,1 1 0 0 0,-1 0-41 0 0,4 3 14 0 0,0 0 0 0 0,0 0 1 0 0,0-1-1 0 0,1 0 0 0 0,-1 0 1 0 0,1 0-1 0 0,0-1 0 0 0,0 0 1 0 0,1 0-15 0 0,25 16 95 0 0,-25-15-14 0 0,0 0 0 0 0,0-1 0 0 0,0 0 0 0 0,1 0-81 0 0,-2-1 184 0 0,-1 1-1 0 0,1 0 0 0 0,0 0 1 0 0,0 0-1 0 0,3 3-183 0 0,-8-5 271 0 0,-1 0-255 0 0,-1-1 0 0 0,1 1 0 0 0,0 0 0 0 0,0 0 0 0 0,-1-1 0 0 0,1 1 0 0 0,-1 0 0 0 0,1-1 0 0 0,-1 1 0 0 0,1-1 0 0 0,-1 1 0 0 0,1 0 0 0 0,-1-1 0 0 0,1 1 0 0 0,-1-1 0 0 0,0 0 0 0 0,1 1 0 0 0,-1-1 0 0 0,0 1 0 0 0,1-1 1 0 0,-1 0-1 0 0,0 1 0 0 0,1-1 0 0 0,-1 0 0 0 0,0 0 0 0 0,0 0 0 0 0,1 0 0 0 0,-1 0 0 0 0,0 0-16 0 0,-28 1-23 0 0,21-1 29 0 0,-40 0-198 0 0,28 0-3950 0 0,10 0-644 0 0</inkml:trace>
  <inkml:trace contextRef="#ctx0" brushRef="#br1" timeOffset="7602.857">6287 877 10136 0 0,'-47'22'1056'0'0,"33"-15"-1056"0"0,1 0 0 0 0,-1 0 0 0 0,2 1 0 0 0,-1 1 0 0 0,1 0 0 0 0,0 0 0 0 0,0 2 0 0 0,10-10 37 0 0,1 1 1 0 0,-1-1-1 0 0,1 1 1 0 0,0 0-1 0 0,-1 0 0 0 0,1 0 1 0 0,0-1-1 0 0,0 1 1 0 0,0 0-1 0 0,0 0 1 0 0,1 1-1 0 0,-1-1 1 0 0,0 0-1 0 0,1 0 1 0 0,0 0-1 0 0,-1 0 0 0 0,1 0 1 0 0,0 1-1 0 0,0-1 1 0 0,0 0-1 0 0,1 0 1 0 0,-1 0-1 0 0,0 0 1 0 0,1 1-1 0 0,-1-1 1 0 0,1 0-38 0 0,2 4 140 0 0,0-1 0 0 0,0 1 0 0 0,0-1 1 0 0,1 0-1 0 0,-1 0 0 0 0,1 0 0 0 0,0-1 1 0 0,4 4-141 0 0,48 58 1976 0 0,-43-46-59 0 0,-13-19-1913 0 0,0-1 1 0 0,1 0 0 0 0,-1 1-1 0 0,0-1 1 0 0,0 1 0 0 0,0-1-1 0 0,1 1 1 0 0,-1-1-1 0 0,0 1 1 0 0,0-1 0 0 0,0 1-1 0 0,0-1 1 0 0,0 1 0 0 0,0-1-1 0 0,0 1 1 0 0,0-1-1 0 0,0 0 1 0 0,0 1 0 0 0,-1-1-1 0 0,1 1 1 0 0,0-1 0 0 0,0 1-1 0 0,0-1 1 0 0,0 1-1 0 0,-1-1 1 0 0,1 0 0 0 0,0 1-1 0 0,-1-1 1 0 0,1 1 0 0 0,0-1-1 0 0,0 0 1 0 0,-1 1-1 0 0,1-1 1 0 0,-1 1-5 0 0,0-1 13 0 0,-1 3-13 0 0,0 0 0 0 0,0 0 0 0 0,-1-1 0 0 0,1 1 0 0 0,-1-1 0 0 0,0 0 0 0 0,1 0 0 0 0,-1 0 0 0 0,0 0 0 0 0,0 0 0 0 0,0 0 0 0 0,-1-1 0 0 0,1 0 0 0 0,0 1 0 0 0,-1-1 0 0 0,1 0 0 0 0,-3 0 0 0 0,-7 1 0 0 0,0-1 0 0 0,1-1 0 0 0,-1 1 0 0 0,-3-2 0 0 0,-19-1 0 0 0</inkml:trace>
  <inkml:trace contextRef="#ctx0" brushRef="#br2" timeOffset="11796.534">799 1365 5696 0 0,'0'0'132'0'0,"0"0"17"0"0,0 0 10 0 0,1-8 1 0 0,0 3-80 0 0,0 3 184 0 0,-1 0 1 0 0,0 1-1 0 0,1-1 0 0 0,-1 0 1 0 0,0 0-1 0 0,0 0 0 0 0,0 1 1 0 0,0-1-1 0 0,-1 0 0 0 0,1 0 1 0 0,0-1-265 0 0,-1-13 1241 0 0,1 15-693 0 0,-2-6 510 0 0,1 7-1029 0 0,1 0 0 0 0,0-1 0 0 0,0 1 1 0 0,-1-1-1 0 0,1 1 0 0 0,0 0 0 0 0,0-1 0 0 0,0 1 0 0 0,-1-1 1 0 0,1 1-1 0 0,0-1 0 0 0,0 1 0 0 0,0-1 0 0 0,0 1 0 0 0,0-1 1 0 0,0 1-1 0 0,0-1 0 0 0,0 1 0 0 0,0-1 0 0 0,0 1-29 0 0,0-1 48 0 0,1 1-1 0 0,-1-1 0 0 0,0 1 0 0 0,0 0 1 0 0,0-1-1 0 0,0 1 0 0 0,0-1 1 0 0,0 1-1 0 0,0-1 0 0 0,0 1 0 0 0,0-1 1 0 0,0 1-1 0 0,0-1 0 0 0,0 1 1 0 0,0 0-1 0 0,0-1 0 0 0,0 1 1 0 0,-1-1-1 0 0,1 1 0 0 0,0-1 0 0 0,0 1 1 0 0,0 0-1 0 0,-1-1 0 0 0,1 1 1 0 0,0 0-1 0 0,-1-1 0 0 0,1 1-47 0 0,-4-5 275 0 0,4 4 59 0 0,0 1 2 0 0,-16 1 1938 0 0,15 3-2234 0 0,-1 1 0 0 0,0-1 0 0 0,1 0 0 0 0,0 1 0 0 0,0-1 0 0 0,1 0-1 0 0,-1 1 1 0 0,1-1 0 0 0,0 1 0 0 0,0-1 0 0 0,0 1 0 0 0,0-1 0 0 0,2 3-40 0 0,-1 18-248 0 0,0-6 584 0 0,1 1 1 0 0,1-1-1 0 0,2 3-336 0 0,-1 3 77 0 0,4 12 66 0 0,-4-14 98 0 0,3 23-241 0 0,6 62 272 0 0,-12-84 2 0 0,6 24-274 0 0,-6-38 108 0 0,0 1 0 0 0,0 0 1 0 0,-1 6-109 0 0,0 13 175 0 0,3 5-113 0 0,4 112 302 0 0,-5-50 32 0 0,10 55-396 0 0,12 12 314 0 0,-16-113-47 0 0,-2-17-231 0 0,-2 0-1 0 0,0 25-35 0 0,2 120 0 0 0,-12-51-554 0 0,2-74-4502 0 0,1-37 3011 0 0</inkml:trace>
  <inkml:trace contextRef="#ctx0" brushRef="#br2" timeOffset="13105.815">3217 1296 5696 0 0,'0'0'132'0'0,"0"0"17"0"0,0 0 10 0 0,1-1-26 0 0,1-1-53 0 0,-1 1 10 0 0,1 0-1 0 0,-1 0 1 0 0,1 0 0 0 0,-1 0-1 0 0,1 0 1 0 0,-1 0 0 0 0,1 0-1 0 0,0 1 1 0 0,0-1-90 0 0,-1 1 28 0 0,0 0 1 0 0,-1 0-1 0 0,1-1 0 0 0,0 1 0 0 0,0 0 1 0 0,0-1-1 0 0,-1 1 0 0 0,1 0 0 0 0,0-1 1 0 0,0 1-1 0 0,-1-1 0 0 0,1 1 1 0 0,0-1-1 0 0,-1 1 0 0 0,1-1 0 0 0,-1 1 1 0 0,1-1-1 0 0,-1 0 0 0 0,1 1 1 0 0,-1-1-1 0 0,1 0 0 0 0,-1 0 0 0 0,0 1 1 0 0,1-1-1 0 0,-1 0 0 0 0,0 0 0 0 0,1 1 1 0 0,-1-1-1 0 0,0 0 0 0 0,0 0 1 0 0,0 0-1 0 0,0 0 0 0 0,0 0-28 0 0,0-6 263 0 0,0 6-208 0 0,-1 0 0 0 0,1 0 0 0 0,0 1 0 0 0,0-1 0 0 0,0 0 0 0 0,0 0 0 0 0,0 0 0 0 0,0 1 0 0 0,0-1 1 0 0,1 0-1 0 0,-1 0 0 0 0,0 0 0 0 0,0 1 0 0 0,1-1 0 0 0,-1 0 0 0 0,0 0 0 0 0,1 1 0 0 0,-1-1 0 0 0,1 0 0 0 0,-1 1 0 0 0,1-1 0 0 0,-1 1 0 0 0,1-1 1 0 0,-1 0-1 0 0,1 1 0 0 0,0-1-55 0 0,0 0 63 0 0,0 1 0 0 0,-1-1 0 0 0,1 0 0 0 0,0 0 1 0 0,-1 1-1 0 0,1-1 0 0 0,-1 0 0 0 0,1 0 0 0 0,-1 0 1 0 0,0 0-1 0 0,1 0 0 0 0,-1 0 0 0 0,0 1 0 0 0,1-1-63 0 0,5-12 556 0 0,-6 13-554 0 0,0 0 1 0 0,1-1 0 0 0,-1 1-1 0 0,0 0 1 0 0,0-1-1 0 0,1 1 1 0 0,-1-1 0 0 0,0 1-1 0 0,0-1 1 0 0,0 1-1 0 0,1 0 1 0 0,-1-1 0 0 0,0 1-1 0 0,0-1 1 0 0,0 1 0 0 0,0-1-1 0 0,0 1 1 0 0,0-1-1 0 0,0 1 1 0 0,0-1 0 0 0,0 1-1 0 0,-1-1 1 0 0,1 1-1 0 0,0-1 1 0 0,0 1 0 0 0,0 0-1 0 0,0-1 1 0 0,-1 1 0 0 0,1-1-1 0 0,0 1 1 0 0,0-1-1 0 0,-1 1 1 0 0,1-1-3 0 0,-15-13 913 0 0,4 5-138 0 0,20 19 1138 0 0,-6-8-1838 0 0,0 1 0 0 0,0 0 0 0 0,-1 0 0 0 0,1 1 0 0 0,-1-1 0 0 0,0 1-75 0 0,-1-3 14 0 0,-1 0-1 0 0,1 0 1 0 0,-1 0-1 0 0,1 1 0 0 0,-1-1 1 0 0,0 0-1 0 0,0 1 1 0 0,1-1-1 0 0,-1 0 1 0 0,0 1-1 0 0,0-1 1 0 0,0 0-1 0 0,0 1 0 0 0,-1-1 1 0 0,1 0-1 0 0,0 0 1 0 0,-1 1-1 0 0,1-1 1 0 0,0 0-1 0 0,-1 0 1 0 0,0 1-14 0 0,-2 6 176 0 0,0 0 0 0 0,1 0 0 0 0,0 0 0 0 0,0 0 1 0 0,1 0-1 0 0,0 1 0 0 0,0-1 0 0 0,1 1 0 0 0,0 2-176 0 0,1 14 261 0 0,2-1 0 0 0,3 14-261 0 0,-5-31 47 0 0,-1-1 0 0 0,0 1 0 0 0,0-1 0 0 0,-1 0 0 0 0,1 1 0 0 0,-2 3-47 0 0,1-5 41 0 0,0 1 1 0 0,0 0-1 0 0,1-1 0 0 0,0 1 1 0 0,0 0-1 0 0,0-1 0 0 0,1 1 0 0 0,0 3-41 0 0,1-2 38 0 0,0-2-7 0 0,-1-1 0 0 0,0 0 0 0 0,0 1 0 0 0,-1-1-1 0 0,1 1 1 0 0,-1-1 0 0 0,0 1 0 0 0,0-1 0 0 0,-1 4-31 0 0,1-3 28 0 0,0-1-1 0 0,0 1 0 0 0,0-1 1 0 0,1 1-1 0 0,0-1 1 0 0,0 1-1 0 0,0-1 0 0 0,0 1 1 0 0,1-1-1 0 0,0 1-27 0 0,0 1 35 0 0,-1-1 0 0 0,1 0 0 0 0,-1 1 0 0 0,0 0 0 0 0,0-1 0 0 0,0 4-35 0 0,6 96 382 0 0,-7-98-331 0 0,1 0-1 0 0,0-1 1 0 0,0 1 0 0 0,1-1 0 0 0,0 3-51 0 0,0-2 5 0 0,0-1 0 0 0,-1 1 0 0 0,0-1 1 0 0,0 1-1 0 0,0 2-5 0 0,0 14 28 0 0,0 0 0 0 0,5 16-28 0 0,-4-10 683 0 0,1 4 63 0 0,0-19-624 0 0,0-5-98 0 0,-1-1 0 0 0,-1 0 0 0 0,0 1 0 0 0,0-1 0 0 0,0 1-1 0 0,-1 3-23 0 0,-10 71 394 0 0,9-72-63 0 0,0 0 1 0 0,1-1-1 0 0,2 11-331 0 0,-2 23 340 0 0,0-39-418 0 0,0 0-1 0 0,1-1 1 0 0,-1 1-1 0 0,1 0 1 0 0,0 0-1 0 0,0-1 0 0 0,1 3 79 0 0,0-2 29 0 0,-1-1-1 0 0,0 1 0 0 0,0-1 0 0 0,-1 1 1 0 0,1-1-1 0 0,-1 1 0 0 0,0 0 0 0 0,0-1-28 0 0,-1 0 46 0 0,1-1 1 0 0,0 1-1 0 0,-1 0 0 0 0,1-1 0 0 0,1 1 0 0 0,-1-1 1 0 0,0 1-1 0 0,1-1 0 0 0,0 1 0 0 0,0-1 0 0 0,0 2-46 0 0,1-1-6 0 0,-1 1-1 0 0,0 0 1 0 0,-1 0 0 0 0,1 0-1 0 0,-1-1 1 0 0,0 1-1 0 0,0 0 1 0 0,-1 0 0 0 0,1 0-1 0 0,-1 0 1 0 0,0-1-1 0 0,-1 2 7 0 0,-3 31-144 0 0,12 7 405 0 0,-7-42-261 0 0,0-1 0 0 0,1 1 0 0 0,-1 0 0 0 0,1-1 0 0 0,-1 1 0 0 0,1 0 0 0 0,-1-1 0 0 0,1 1 0 0 0,0-1 0 0 0,0 1 0 0 0,0-1 0 0 0,0 1 0 0 0,1 0 0 0 0,-1-1 0 0 0,0 1 0 0 0,-1-1 0 0 0,1 1 0 0 0,0 0 0 0 0,0 0 0 0 0,-1-1 0 0 0,1 1 0 0 0,-1 0 0 0 0,1 0 0 0 0,-1 0 0 0 0,0 1 0 0 0,-3 23 0 0 0,3-22 0 0 0,-1-1 0 0 0,0 1 0 0 0,1 0 0 0 0,0-1 0 0 0,0 1 0 0 0,0 0 0 0 0,0 0 0 0 0,0-1 0 0 0,1 1 0 0 0,0 1 0 0 0,-1-4 5 0 0,1 1 0 0 0,-1-1 0 0 0,0 0 1 0 0,1 1-1 0 0,-1-1 0 0 0,0 0 0 0 0,0 1 0 0 0,0-1 0 0 0,-1 0 0 0 0,1 1 0 0 0,0-1 0 0 0,0 0 0 0 0,-1 1 0 0 0,1-1 0 0 0,-1 0 0 0 0,1 0 0 0 0,-1 1 0 0 0,1-1 1 0 0,-1 0-6 0 0,0 1 11 0 0,0 0 1 0 0,0 0 0 0 0,0 0 0 0 0,1 0 0 0 0,-1 0 0 0 0,1 0 0 0 0,-1 0 0 0 0,1 0 0 0 0,0 0 0 0 0,0 1-12 0 0,-1 22 83 0 0,0-17-417 0 0,0 0-1 0 0,1 0 1 0 0,1 1-1 0 0,-1-1 1 0 0,2 6 334 0 0,2-8-1409 0 0,1-2-65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3:19.302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62 650 4608 0 0,'0'0'101'0'0,"0"0"22"0"0,-2 0 5 0 0,-32 2 930 0 0,23-1-101 0 0,17 1 819 0 0,19 1 705 0 0,68-4-2481 0 0,46-9 0 0 0,-115 8 0 0 0,0 2 0 0 0,16 1 0 0 0,-15 1 0 0 0,1-2 0 0 0,6-1 0 0 0,135-9 1945 0 0,30 9-1945 0 0,-140 1 103 0 0,105-8-103 0 0,-69 7 0 0 0,76 1 0 0 0,14 2-227 0 0,46 2-90 0 0,-100 0 317 0 0,3-6 0 0 0,0 0 0 0 0,174-6-67 0 0,-150 9 52 0 0,-54 1 27 0 0,199-17 38 0 0,-280 13-46 0 0,117-3 42 0 0,-55 2-18 0 0,6-3-28 0 0,95-11 64 0 0,-107 15 84 0 0,-63 1-27 0 0,0 1 1 0 0,11 2-122 0 0,9 0 87 0 0,63 4 110 0 0,-69-6-187 0 0,-14 1 12 0 0,1-1-1 0 0,0 0 1 0 0,3-2-22 0 0,-6-3-1 0 0,-12 5 2 0 0,1-1-1 0 0,0 1 1 0 0,0-1 0 0 0,0 1-1 0 0,-1 0 1 0 0,1-1-1 0 0,0 1 1 0 0,0 0 0 0 0,0 0-1 0 0,0 0 1 0 0,0-1 0 0 0,0 1-1 0 0,0 0 1 0 0,0 0-1 0 0,-1 0 1 0 0,1 0 0 0 0,0 1-1 0 0,1-1 0 0 0,-1 1-38 0 0,-1-1 21 0 0,1 0-1 0 0,-1 0 1 0 0,1 1 0 0 0,-1-1 0 0 0,1 0 0 0 0,-1 0 0 0 0,0 0-1 0 0,1 0 1 0 0,-1 0 0 0 0,1 0 0 0 0,-1 1 0 0 0,1-1 0 0 0,-1 0-1 0 0,1 0 1 0 0,-1 0 0 0 0,0 0 0 0 0,1 0 0 0 0,-1-1 0 0 0,1 1 0 0 0,-1 0-1 0 0,1 0 1 0 0,-1 0 0 0 0,1 0 0 0 0,-1 0 0 0 0,0-1 0 0 0,1 1-1 0 0,-1 0 1 0 0,1 0 0 0 0,-1-1 0 0 0,0 1 17 0 0,3 0-3157 0 0,5 3-1103 0 0</inkml:trace>
  <inkml:trace contextRef="#ctx0" brushRef="#br0" timeOffset="1830.046">4657 212 10136 0 0,'8'-10'845'0'0,"-1"1"0"0"0,1 0 1 0 0,3-1-846 0 0,-10 9 442 0 0,-23 1-276 0 0,11 4 102 0 0,-1-1 1 0 0,1 2-1 0 0,0 0 1 0 0,0 0-1 0 0,1 1 1 0 0,0 0 0 0 0,-8 6-269 0 0,0 0 168 0 0,-60 46-168 0 0,70-51 0 0 0,-1-1 0 0 0,1 1 0 0 0,1 1 0 0 0,-1-1 0 0 0,-1 5 0 0 0,-2-1 0 0 0,11-10 1 0 0,0-1 1 0 0,0 0-1 0 0,0 0 1 0 0,-1 0 0 0 0,1 0-1 0 0,0 0 1 0 0,0 1-1 0 0,0-1 1 0 0,0 0 0 0 0,0 0-1 0 0,0 0 1 0 0,-1 0 0 0 0,1 1-1 0 0,0-1 1 0 0,0 0-1 0 0,0 0 1 0 0,0 0 0 0 0,0 1-1 0 0,0-1 1 0 0,0 0 0 0 0,0 0-1 0 0,0 0 1 0 0,0 1-1 0 0,0-1 1 0 0,0 0 0 0 0,0 0-1 0 0,0 0 1 0 0,0 1 0 0 0,0-1-1 0 0,0 0 1 0 0,1 0-1 0 0,-1 0 1 0 0,0 1 0 0 0,0-1-1 0 0,0 0 1 0 0,0 0-1 0 0,0 0 1 0 0,0 0 0 0 0,0 0-1 0 0,1 1 1 0 0,-1-1 0 0 0,0 0-1 0 0,0 0 1 0 0,0 0-1 0 0,0 0 1 0 0,1 0 0 0 0,-1 0-1 0 0,0 1 1 0 0,0-1 0 0 0,0 0-1 0 0,0 0 1 0 0,1 0-1 0 0,-1 0 1 0 0,0 0 0 0 0,0 0-1 0 0,0 0 1 0 0,1 0-1 0 0,-1 0 1 0 0,0 0 0 0 0,0 0-1 0 0,0 0 1 0 0,1 0 0 0 0,-1 0-1 0 0,0 0 1 0 0,0 0-2 0 0,12 0 337 0 0,-8 0-186 0 0,0-1-1 0 0,0 0 1 0 0,0 0 0 0 0,0 0-1 0 0,0 0 1 0 0,0 0 0 0 0,0-1-1 0 0,0 0 1 0 0,-1 0 0 0 0,1 0-151 0 0,37-25 98 0 0,-34 23-98 0 0,23-17 0 0 0,21-10 0 0 0,-47 29 0 0 0,0 0 0 0 0,0 0 0 0 0,0 1 0 0 0,0-1 0 0 0,0 1 0 0 0,0 0 0 0 0,0 0 0 0 0,1 0 0 0 0,-1 1 0 0 0,0-1 0 0 0,1 1 0 0 0,-1 0 0 0 0,1 1 0 0 0,-1-1 0 0 0,0 1 0 0 0,1-1 0 0 0,-1 1 0 0 0,4 2 0 0 0,-6-2 1 0 0,0-1-1 0 0,1 1 1 0 0,-1 0 0 0 0,0 1-1 0 0,0-1 1 0 0,0 0-1 0 0,0 1 1 0 0,0-1-1 0 0,-1 1 1 0 0,1-1-1 0 0,0 1 1 0 0,-1 0-1 0 0,1 0 1 0 0,-1 0-1 0 0,1 1 0 0 0,2 4-158 0 0,-1 0 0 0 0,1 0 0 0 0,-2 0 0 0 0,1 1 158 0 0,4 10-759 0 0,-6-11 676 0 0,1 1 0 0 0,-1 0 0 0 0,0 0 0 0 0,0 0 0 0 0,-1 0 0 0 0,0 0 0 0 0,-1 4 83 0 0,1 5-27 0 0,0-3 159 0 0,-1 0 1 0 0,-1 0 0 0 0,0 0 0 0 0,0-1 0 0 0,-2 1-1 0 0,0-1 1 0 0,0 1 0 0 0,-1-1 0 0 0,-1-1-1 0 0,0 1 1 0 0,-1-1 0 0 0,0 0 0 0 0,-1-1 0 0 0,0 1-1 0 0,-6 5-132 0 0,11-14 0 0 0,-1 0 0 0 0,0 0 0 0 0,1 0 0 0 0,-1 0 0 0 0,-1 0 0 0 0,1-1 0 0 0,0 0 0 0 0,0 0 0 0 0,-2 0 0 0 0,-19 11 0 0 0,24-12 42 0 0,-1 0 0 0 0,0 0 0 0 0,0-1 0 0 0,-1 1 0 0 0,1-1 0 0 0,0 1 0 0 0,0-1 0 0 0,-1 1-42 0 0,-14 4 1104 0 0,16-6-1168 0 0,0 1-1 0 0,-1 0 0 0 0,1-1 0 0 0,0 1 1 0 0,-1-1-1 0 0,1 0 0 0 0,0 1 0 0 0,-1-1 0 0 0,1 0 1 0 0,0 0-1 0 0,0 0 0 0 0,-1-1 65 0 0,1 1-29 0 0,0-1 1 0 0,0 1-1 0 0,0-1 0 0 0,0 0 1 0 0,1 1-1 0 0,-1-1 0 0 0,1 0 1 0 0,-1 0-1 0 0,1 1 0 0 0,-1-1 1 0 0,1 0-1 0 0,0 0 0 0 0,0 0 0 0 0,0 0 1 0 0,0 1-1 0 0,0-1 0 0 0,1 0 1 0 0,-1 0-1 0 0,0 0 0 0 0,1 1 1 0 0,-1-1-1 0 0,1 0 0 0 0,0 0 0 0 0,0 0 30 0 0,3-6 97 0 0,1 0 1 0 0,0 0 0 0 0,0 0 0 0 0,4-4-99 0 0,4-5 562 0 0,0-2 52 0 0,-2 2-878 0 0,0 0-1 0 0,1 2 0 0 0,1-1 0 0 0,0 2 0 0 0,5-4 265 0 0,26-22-148 0 0,-12 10 142 0 0,0 2 0 0 0,2 2 0 0 0,30-19 6 0 0,-10 9 0 0 0,-38 24 0 0 0,0 1 0 0 0,1 1 0 0 0,0 0 0 0 0,0 2 0 0 0,2-1 0 0 0,-58 44 0 0 0,12-14 0 0 0,2 1 0 0 0,0 2 0 0 0,2 0 0 0 0,-7 11 0 0 0,8 2 0 0 0,21-36 0 0 0,1-1 0 0 0,0 0 0 0 0,0 0 0 0 0,0 0 0 0 0,0 0 0 0 0,0 0 0 0 0,-1 0 0 0 0,1 0 0 0 0,0 1 0 0 0,0-1 0 0 0,0 0 0 0 0,0 0 0 0 0,0 0 0 0 0,0 0 0 0 0,0 1 0 0 0,0-1 0 0 0,-1 0 0 0 0,1 0 0 0 0,0 0 0 0 0,0 0 0 0 0,0 1 0 0 0,0-1 0 0 0,0 0 0 0 0,0 0 0 0 0,0 0 0 0 0,0 1 0 0 0,0-1 0 0 0,0 0 0 0 0,0 0 0 0 0,0 0 0 0 0,0 0 0 0 0,0 1 0 0 0,1-1 0 0 0,-1 0 0 0 0,0 0 0 0 0,0 0 0 0 0,0 0 0 0 0,0 1 0 0 0,0-1 0 0 0,0 0 0 0 0,0 0 0 0 0,0 0 0 0 0,1 0 0 0 0,-1 0 0 0 0,0 0 0 0 0,0 1 0 0 0,0-1 0 0 0,0 0 0 0 0,0 0 0 0 0,1 0 0 0 0,-1 0 0 0 0,0 0 0 0 0,0 0 0 0 0,0 0 0 0 0,0 0 0 0 0,1 0 0 0 0,-1 0 0 0 0,0 0 0 0 0,0 0 0 0 0,0 0 0 0 0,1 0 0 0 0,-1 0 0 0 0,0 0 0 0 0,0 0 0 0 0,0 0 0 0 0,0 0 0 0 0,1 0 0 0 0,-1 0 0 0 0,12-1 0 0 0,-12 1 0 0 0,10-3 6 0 0,-1 0-1 0 0,1 0 0 0 0,-1 0 1 0 0,1-1-1 0 0,-1-1 0 0 0,0 0 1 0 0,-1 0-1 0 0,1 0 0 0 0,-1-1 1 0 0,0 0-1 0 0,0-1 0 0 0,1-2-5 0 0,38-30 1912 0 0,-45 38-1910 0 0,0-1 0 0 0,0 1-1 0 0,1 0 1 0 0,-1 0-1 0 0,0 0 1 0 0,0 0 0 0 0,1 0-1 0 0,-1 0 1 0 0,0 1-1 0 0,1-1-1 0 0,-2 1-21 0 0,0 0 0 0 0,-1 0-1 0 0,1-1 1 0 0,-1 1 0 0 0,1 0-1 0 0,-1 0 1 0 0,1 0 0 0 0,0 0-1 0 0,-1 0 1 0 0,1 0 0 0 0,-1 0-1 0 0,1 1 1 0 0,-1-1-1 0 0,1 0 1 0 0,-1 0 0 0 0,1 0-1 0 0,-1 0 1 0 0,1 1 0 0 0,0-1-1 0 0,-1 0 1 0 0,0 1 0 0 0,1-1-1 0 0,-1 0 1 0 0,1 1 0 0 0,-1-1-1 0 0,1 0 1 0 0,-1 1-1 0 0,0-1 1 0 0,1 1 0 0 0,-1-1-1 0 0,0 1 1 0 0,1-1 0 0 0,-1 1-1 0 0,0-1 1 0 0,0 1 0 0 0,0-1-1 0 0,1 1 1 0 0,-1-1 0 0 0,0 1-1 0 0,0 0 1 0 0,0-1 21 0 0,0 1-1 0 0,3 5-172 0 0,-1 0 0 0 0,-1 1-1 0 0,1-1 1 0 0,-1 1 0 0 0,0 0-1 0 0,0-1 1 0 0,-1 5 173 0 0,1-5 9 0 0,-1-1 0 0 0,0 1 0 0 0,1 0 0 0 0,0-1-1 0 0,0 1 1 0 0,1-1 0 0 0,0 1 0 0 0,0-1 0 0 0,0 0 0 0 0,0 1-1 0 0,2 0-8 0 0,-3-4 37 0 0,1 0 0 0 0,-1-1 0 0 0,0 1 0 0 0,1-1 0 0 0,-1 1 0 0 0,1-1 0 0 0,0 0 0 0 0,0 1 0 0 0,-1-1 0 0 0,1 0 0 0 0,0 0 0 0 0,0 0 0 0 0,0-1 0 0 0,0 1 0 0 0,0 0 0 0 0,0-1 0 0 0,0 1-1 0 0,0-1 1 0 0,1 0 0 0 0,-1 1 0 0 0,0-1 0 0 0,0 0 0 0 0,0-1 0 0 0,0 1 0 0 0,0 0 0 0 0,0 0 0 0 0,1-1 0 0 0,-1 1 0 0 0,2-2-37 0 0,5-1 184 0 0,-1 0 0 0 0,1-1 0 0 0,0-1 0 0 0,-1 1 0 0 0,5-4-184 0 0,-4 1 0 0 0,0 1 0 0 0,-1-1 0 0 0,0-1 0 0 0,2-2 0 0 0,0 0 0 0 0,1 0 0 0 0,-1 1 0 0 0,2 1 0 0 0,4-4 0 0 0,-9 10 0 0 0,1 1 0 0 0,-7 1 0 0 0,-1 0 0 0 0,1 0 0 0 0,0 0 0 0 0,-1 0 0 0 0,1 0 0 0 0,0 0 0 0 0,-1 0 0 0 0,1 0 0 0 0,-1 0 0 0 0,1 0 0 0 0,0 0 0 0 0,-1 0 0 0 0,1 0 0 0 0,-1 0 0 0 0,1 0 0 0 0,0 1 0 0 0,-1-1 0 0 0,1 0 0 0 0,-1 1 0 0 0,1-1 0 0 0,-1 0 0 0 0,1 1 0 0 0,-1-1 0 0 0,1 0 0 0 0,-1 1 0 0 0,1-1 0 0 0,-1 1 0 0 0,1-1 0 0 0,-1 1 0 0 0,0-1 0 0 0,1 2 0 0 0,12 10 0 0 0,-8-7 0 0 0,0-1 0 0 0,1 1 0 0 0,-1-1 0 0 0,1 0 0 0 0,0 0 0 0 0,2 0 0 0 0,8 4-136 0 0,-13-7-46 0 0,0 1-1 0 0,1 0 1 0 0,-1-1 0 0 0,1 0 0 0 0,0 1-1 0 0,-1-2 1 0 0,1 1 0 0 0,0 0 0 0 0,0-1-1 0 0,0 1 1 0 0,-1-1 0 0 0,1 0 0 0 0,0-1-1 0 0,0 1 183 0 0,14-3-1514 0 0,-3-2-19 0 0</inkml:trace>
  <inkml:trace contextRef="#ctx0" brushRef="#br0" timeOffset="2107.156">5385 1 13824 0 0,'0'0'314'0'0,"0"0"46"0"0,0 0 22 0 0,0 0-50 0 0,6 6-208 0 0,9 2-124 0 0,-12-7 0 0 0,-1 1 0 0 0,1 0 0 0 0,0-1 0 0 0,0 1 0 0 0,-1 0 0 0 0,2 1 0 0 0,-1 1-107 0 0,1-1 1 0 0,-1-1 0 0 0,1 1-1 0 0,0-1 1 0 0,0 1 0 0 0,0-1 106 0 0,10 6-754 0 0,-5-1 242 0 0</inkml:trace>
  <inkml:trace contextRef="#ctx0" brushRef="#br0" timeOffset="2328.578">5691 275 8288 0 0,'-1'12'214'0'0,"0"-1"0"0"0,-1 0 0 0 0,0 2-214 0 0,-2 13 222 0 0,-2 0 425 0 0,4-20-366 0 0,1 0 0 0 0,0 0 0 0 0,0 0 0 0 0,0 0 0 0 0,1 0-281 0 0,0-5 865 0 0,0-1 126 0 0,0 0 29 0 0,0 0-66 0 0,0 0-288 0 0,0 0-122 0 0,0 0-29 0 0,1 0-375 0 0,0 0 0 0 0,0 0 0 0 0,0-1 0 0 0,1 1 0 0 0,-1 0 0 0 0,0-1-1 0 0,0 1 1 0 0,0-1 0 0 0,0 1 0 0 0,0-1 0 0 0,0 0 0 0 0,0 1 0 0 0,0-1-1 0 0,0 0 1 0 0,0 0 0 0 0,0 0-140 0 0,15-18 450 0 0,-7 6-474 0 0,25-29 24 0 0,-26 31 0 0 0,1 0 0 0 0,0 0 0 0 0,1 1 0 0 0,1-1 0 0 0,-6 7 0 0 0,0 0 0 0 0,0 0 0 0 0,0 0 0 0 0,1 1 0 0 0,-1 0 0 0 0,1 0 0 0 0,5-2 0 0 0,-8 4 0 0 0,0 0 0 0 0,0 0 0 0 0,0 1 0 0 0,0 0 0 0 0,0-1 0 0 0,1 1 0 0 0,-1 0 0 0 0,0 0 0 0 0,0 1 0 0 0,0-1 0 0 0,0 1 0 0 0,0-1 0 0 0,0 1 0 0 0,0 0 0 0 0,0 0 0 0 0,3 2 0 0 0,-1-1 0 0 0,1 1 0 0 0,-1 0 0 0 0,0 0 0 0 0,0 1 0 0 0,0 0 0 0 0,-1 0 0 0 0,1 0 0 0 0,-1 0 0 0 0,0 1 0 0 0,0 0 0 0 0,2 4 0 0 0,0 0 0 0 0,0 0 0 0 0,-1 0 0 0 0,0 1 0 0 0,0 3 0 0 0,3 4 0 0 0,1-1 0 0 0,1 0 0 0 0,1 0 0 0 0,0-1 0 0 0,1-1 0 0 0,10 11 0 0 0,-9-6 4 0 0,-12-16-259 0 0,1 0 0 0 0,-1-1 0 0 0,1 1-1 0 0,0-1 1 0 0,0 1 0 0 0,0-1 0 0 0,1 1 255 0 0,-2-2-1011 0 0,-1-1-11 0 0</inkml:trace>
  <inkml:trace contextRef="#ctx0" brushRef="#br1" timeOffset="6703.273">5 816 4864 0 0,'0'0'223'0'0,"0"0"-126"0"0,-1 0 1 0 0,1 1 0 0 0,0-1 0 0 0,0 0 0 0 0,-1 0 0 0 0,1 1 0 0 0,0-1-1 0 0,-1 0 1 0 0,1 0 0 0 0,0 1 0 0 0,0-1 0 0 0,0 0 0 0 0,-1 1 0 0 0,1-1-1 0 0,0 0 1 0 0,0 1 0 0 0,0-1 0 0 0,0 1 0 0 0,0-1 0 0 0,-1 1-98 0 0,3 1 29 0 0,0-1 1 0 0,0 1-1 0 0,0 0 1 0 0,0-1 0 0 0,0 1-1 0 0,1-1 1 0 0,-1 0-1 0 0,0 0 1 0 0,1 0-1 0 0,-1 0 1 0 0,1 0-1 0 0,-1 0 1 0 0,1-1-1 0 0,-1 1 1 0 0,1-1-1 0 0,0 0 1 0 0,-1 1 0 0 0,1-1-1 0 0,1-1-29 0 0,28 3 129 0 0,-22-1-71 0 0,0 0-1 0 0,0-1 0 0 0,6-1-57 0 0,-7 1 60 0 0,0 0-1 0 0,0 0 0 0 0,7 1-59 0 0,-7 0 56 0 0,0 0 0 0 0,0-1 0 0 0,6 0-56 0 0,4-1 35 0 0,0 1 1 0 0,0 2 0 0 0,-1 0-1 0 0,19 4-35 0 0,16 2 72 0 0,-27-5-58 0 0,10 1 26 0 0,30 0-40 0 0,-9-6 0 0 0,-23 0 0 0 0,12 2 0 0 0,65-1 32 0 0,0 0 0 0 0,-54-1-32 0 0,-37 1 0 0 0,0 1 0 0 0,1 0 0 0 0,-3 0 0 0 0,0 0 0 0 0,11-2 0 0 0,18-1 0 0 0,137 7 0 0 0,-42 0 0 0 0,3-6 0 0 0,-74 1 0 0 0,-38 2 0 0 0,32-5 0 0 0,-54 3 0 0 0,46-6 0 0 0,-1 3 0 0 0,42 2 0 0 0,-71 2 0 0 0,0-1 0 0 0,0-2 0 0 0,0-1 0 0 0,4 0 0 0 0,29 0 0 0 0,105-1 326 0 0,-19 4-64 0 0,-71 2-626 0 0,17-4 364 0 0,86-5 566 0 0,-134 6-119 0 0,17 2-447 0 0,-14 1 611 0 0,7-3-611 0 0,17 5 248 0 0,-58-4-116 0 0,-1 1 0 0 0,0 1 0 0 0,3 0-132 0 0,34 1 364 0 0,-22-3-369 0 0,26 4 5 0 0,4-1 58 0 0,-11-1-51 0 0,-25 0 51 0 0,-1 0 1 0 0,1-2 0 0 0,0 0-1 0 0,2-2-58 0 0,13 1 261 0 0,-29 2-192 0 0,0 0 1 0 0,1-1-1 0 0,-1 0 0 0 0,6-1-69 0 0,-5 0 47 0 0,0 1 0 0 0,0 0 0 0 0,0 0 0 0 0,0 1 0 0 0,1 0 0 0 0,-1 0 0 0 0,0 1 0 0 0,2 0-47 0 0,37-1 500 0 0,-18-1 53 0 0,-8-1-306 0 0,63 0 170 0 0,-39 0-302 0 0,-28 1-71 0 0,0 0 0 0 0,16 2-44 0 0,33-1-55 0 0,-32-2-250 0 0,-19 1 145 0 0</inkml:trace>
  <inkml:trace contextRef="#ctx0" brushRef="#br1" timeOffset="7546.209">4807 644 10016 0 0,'0'0'230'0'0,"0"0"30"0"0,0 0 18 0 0,0 0 56 0 0,0 0 232 0 0,-9 15 2700 0 0,0-4-3092 0 0,0 0 1 0 0,2 1-1 0 0,-1 0 0 0 0,1 0 0 0 0,1 1 0 0 0,0 0 0 0 0,1 0 0 0 0,-1 5-174 0 0,5-13 4 0 0,-3 4-4 0 0,1 0-1 0 0,1 1 1 0 0,0-1 0 0 0,0 1-1 0 0,1 0 1 0 0,0 1 0 0 0,1-9 9 0 0,-1 0 0 0 0,2 0 0 0 0,-1 0 1 0 0,0 0-1 0 0,0 1 0 0 0,1-1 0 0 0,-1 0 0 0 0,1 0 0 0 0,0 0 0 0 0,-1 0 1 0 0,1 0-1 0 0,0 0 0 0 0,0 0 0 0 0,1 0 0 0 0,-1 0 0 0 0,0-1 1 0 0,1 1-1 0 0,-1 0 0 0 0,0-1 0 0 0,1 1 0 0 0,0-1 0 0 0,-1 1 0 0 0,1-1 1 0 0,0 0-1 0 0,0 0 0 0 0,0 0 0 0 0,0 0 0 0 0,0 0 0 0 0,0 0 0 0 0,1 0-9 0 0,7 1-10 0 0,-1 1 0 0 0,1-1 0 0 0,0-1 0 0 0,-1 0-1 0 0,1 0 1 0 0,0-1 0 0 0,0-1 0 0 0,0 1-1 0 0,-1-2 1 0 0,9-1 10 0 0,-2 0-701 0 0,1-2-1 0 0,0 0 0 0 0,-1-1 1 0 0,0-1-1 0 0,10-6 702 0 0,-18 8-504 0 0,-1 0 0 0 0,1 0 0 0 0,-1-1 0 0 0,6-6 504 0 0,0 0-288 0 0,-8 7 233 0 0,0 0-1 0 0,0 0 1 0 0,0-1 0 0 0,0-1 55 0 0,-3 5 66 0 0,-1 0 1 0 0,1 0-1 0 0,-1-1 1 0 0,0 1-1 0 0,1-1 1 0 0,-1 1 0 0 0,0-1-1 0 0,-1 1 1 0 0,1-1-1 0 0,0 1 1 0 0,0-3-67 0 0,-2 4 99 0 0,0 0 1 0 0,1 1-1 0 0,-1-1 0 0 0,1 1 1 0 0,-1-1-1 0 0,0 1 1 0 0,0-1-1 0 0,1 1 1 0 0,-1-1-1 0 0,0 1 1 0 0,0 0-1 0 0,1 0 1 0 0,-1-1-1 0 0,0 1 0 0 0,0 0 1 0 0,0 0-1 0 0,0 0 1 0 0,1 0-1 0 0,-1 0-99 0 0,0-1 28 0 0,-2 1 59 0 0,1-1 0 0 0,0 1 1 0 0,0 0-1 0 0,0 0 0 0 0,0 0 1 0 0,0 0-1 0 0,0 0 0 0 0,-1 0 0 0 0,1 1 1 0 0,0-1-1 0 0,0 1 0 0 0,0-1 0 0 0,0 1 1 0 0,0 0-1 0 0,0 0-87 0 0,-30 17 747 0 0,21-10-702 0 0,7-6-34 0 0,1 1-1 0 0,0 0 0 0 0,0-1 1 0 0,0 1-1 0 0,0 0 0 0 0,0 1 1 0 0,0-1-1 0 0,1 0 0 0 0,0 1 1 0 0,-1-1-1 0 0,1 1 0 0 0,1 0 1 0 0,-1 0-1 0 0,0 0 0 0 0,1 0 1 0 0,0 1-11 0 0,0-2 1 0 0,-5 18 119 0 0,6-20-115 0 0,0 0 1 0 0,0-1-1 0 0,0 1 1 0 0,0 0-1 0 0,0-1 0 0 0,0 1 1 0 0,0 0-1 0 0,0 0 0 0 0,1-1 1 0 0,-1 1-1 0 0,0 0 1 0 0,0-1-1 0 0,1 1 0 0 0,-1-1 1 0 0,0 1-1 0 0,1 0 0 0 0,-1-1 1 0 0,0 1-1 0 0,1-1 1 0 0,-1 1-1 0 0,1-1 0 0 0,-1 1 1 0 0,1-1-1 0 0,-1 1 1 0 0,1-1-6 0 0,3 2 46 0 0,-1 0 0 0 0,1 0 1 0 0,0-1-1 0 0,0 1 1 0 0,-1-1-1 0 0,1 0 1 0 0,0 0-1 0 0,0 0 0 0 0,0-1 1 0 0,0 0-1 0 0,0 1 1 0 0,0-1-1 0 0,0-1 1 0 0,1 1-1 0 0,-1-1 1 0 0,0 1-1 0 0,-1-1 0 0 0,1 0 1 0 0,0 0-1 0 0,3-2-46 0 0,1 0 43 0 0,0-1-1 0 0,-1 0 0 0 0,1 0 0 0 0,-1-1 1 0 0,0 0-1 0 0,-1 0 0 0 0,1 0 1 0 0,-1-1-1 0 0,3-3-42 0 0,-8 7 18 0 0,1 0 0 0 0,-1-1 1 0 0,0 1-1 0 0,1 0 0 0 0,-1-1 0 0 0,0 1 0 0 0,0-1 1 0 0,-1 0-1 0 0,1 1 0 0 0,0-1 0 0 0,-1 1 1 0 0,0-1-1 0 0,1 0-18 0 0,-1 1-3 0 0,0 1 0 0 0,0-1 1 0 0,0 1-1 0 0,0-1 0 0 0,0 1 1 0 0,0 0-1 0 0,0-1 0 0 0,0 1 0 0 0,-1-1 1 0 0,1 1-1 0 0,-1 0 0 0 0,1-1 1 0 0,-1 1-1 0 0,1 0 0 0 0,-1-1 0 0 0,0 1 1 0 0,1 0-1 0 0,-1 0 0 0 0,0 0 1 0 0,0-1-1 0 0,0 1 0 0 0,0 0 0 0 0,0 0 3 0 0,-1 0-16 0 0,0 0 0 0 0,0 0 0 0 0,0 0-1 0 0,1 0 1 0 0,-1 1 0 0 0,0-1-1 0 0,0 1 1 0 0,-1-1 0 0 0,1 1 0 0 0,0-1-1 0 0,0 1 17 0 0,-13-2-787 0 0,9 1 302 0 0</inkml:trace>
  <inkml:trace contextRef="#ctx0" brushRef="#br1" timeOffset="7885.217">5356 636 11600 0 0,'0'0'264'0'0,"0"0"34"0"0,0 0 21 0 0,0 0-36 0 0,-1 0-186 0 0,-8 3-66 0 0,0 0 0 0 0,0 0 1 0 0,1 1-1 0 0,0 0 0 0 0,0 0 0 0 0,0 0 0 0 0,-6 6-31 0 0,9-7 12 0 0,0 1 0 0 0,1 0 0 0 0,-1 0 0 0 0,1 1 0 0 0,0-1 0 0 0,0 1 0 0 0,1 0 1 0 0,-1 0-1 0 0,1 0 0 0 0,0 1 0 0 0,0-1 0 0 0,0 4-12 0 0,2-7 3 0 0,0 1 1 0 0,0-1-1 0 0,1 0 1 0 0,-1 1 0 0 0,1-1-1 0 0,-1 0 1 0 0,1 1 0 0 0,0-1-1 0 0,0 1 1 0 0,0-1 0 0 0,0 1-1 0 0,1-1 1 0 0,-1 0-1 0 0,1 1 1 0 0,-1-1 0 0 0,1 0-1 0 0,0 1 1 0 0,0 0-4 0 0,2 5-15 0 0,-1-2-34 0 0,0-1 1 0 0,1 1-1 0 0,0-1 0 0 0,0 0 0 0 0,1 1 49 0 0,7 13 35 0 0,-11-19 60 0 0,0 0 6 0 0,0 0 24 0 0,-17 14 423 0 0,15-12-500 0 0,-1 0 0 0 0,0-1 0 0 0,0 1 1 0 0,0-1-1 0 0,0 0 0 0 0,0 0 0 0 0,0 0 0 0 0,0 0 0 0 0,0-1 0 0 0,-2 1-48 0 0,-37 0 354 0 0,24-1-386 0 0,17 0-213 0 0,1 0-99 0 0,0 0-891 0 0,0 0-3454 0 0</inkml:trace>
  <inkml:trace contextRef="#ctx0" brushRef="#br1" timeOffset="8219.784">5693 664 8752 0 0,'-7'-8'936'0'0,"6"7"-829"0"0,-1 1 1 0 0,1-1 0 0 0,-1 1 0 0 0,0-1-1 0 0,1 1 1 0 0,-1-1 0 0 0,1 1 0 0 0,-1 0-1 0 0,0 0 1 0 0,1 0 0 0 0,-1 0 0 0 0,0 0-1 0 0,1 0 1 0 0,-1 0 0 0 0,1 1 0 0 0,-3-1-108 0 0,-26 10 2229 0 0,28-9-2153 0 0,-12 5-5 0 0,0 0-1 0 0,0 2 1 0 0,1-1 0 0 0,1 2-1 0 0,-1 0 1 0 0,-7 7-71 0 0,17-13 10 0 0,0 1 0 0 0,-1-1 0 0 0,2 1 0 0 0,-1-1 0 0 0,0 1 0 0 0,1 0 0 0 0,-2 3-10 0 0,3-6 3 0 0,0 1 1 0 0,0 0-1 0 0,1 0 1 0 0,-1-1 0 0 0,0 1-1 0 0,1 0 1 0 0,-1 0 0 0 0,1 0-1 0 0,0 0 1 0 0,0 0 0 0 0,0 0-1 0 0,-1 0 1 0 0,2-1-1 0 0,-1 1 1 0 0,0 0 0 0 0,0 0-1 0 0,1 0 1 0 0,-1 0 0 0 0,1 0-4 0 0,4 10-37 0 0,-4-10 34 0 0,-1 0 1 0 0,1 0-1 0 0,0 0 1 0 0,0 0-1 0 0,0 0 1 0 0,1 0-1 0 0,-1 0 1 0 0,0 0-1 0 0,1-1 1 0 0,-1 1-1 0 0,1 0 1 0 0,0-1-1 0 0,-1 0 1 0 0,1 1 2 0 0,23 20 0 0 0,16 12 221 0 0,-38-33-211 0 0,7 12 79 0 0,-10-12-81 0 0,0-1 0 0 0,1 0 1 0 0,-1 1-1 0 0,0-1 0 0 0,0 0 1 0 0,0 1-1 0 0,0-1 1 0 0,1 1-1 0 0,-1-1 0 0 0,0 0 1 0 0,0 1-1 0 0,0-1 1 0 0,0 1-1 0 0,0-1 0 0 0,0 0 1 0 0,0 1-1 0 0,0-1 0 0 0,0 1 1 0 0,0-1-1 0 0,0 0 1 0 0,-1 1-1 0 0,1-1 0 0 0,0 0 1 0 0,0 1-1 0 0,0-1 1 0 0,0 0-1 0 0,-1 1 0 0 0,1-1 1 0 0,0 1-9 0 0,-12 6 195 0 0,8-6-136 0 0,0 0 0 0 0,-1 0-1 0 0,1 0 1 0 0,-1-1 0 0 0,-3 1-59 0 0,-59 2-759 0 0,38-3-4398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3:37.9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0 725 5528 0 0,'0'0'249'0'0,"0"0"-1"0"0,0 0-68 0 0,0 0 287 0 0,0 0 143 0 0,0 0 29 0 0,0 0-59 0 0,0 0-280 0 0,0 0-127 0 0,0 0-21 0 0,0 0 50 0 0,0 0 232 0 0,7 0 1548 0 0,0-1-1746 0 0,-1-1 1 0 0,0 0 0 0 0,0 0-1 0 0,0 0 1 0 0,0-1 0 0 0,0 1-1 0 0,-1-2 1 0 0,1 1-237 0 0,2-1 145 0 0,28-21 571 0 0,-10 9-607 0 0,-2 0-1 0 0,0-2 1 0 0,1-2-109 0 0,-13 8 16 0 0,0 0 1 0 0,-1-1-1 0 0,0-1 0 0 0,2-4-16 0 0,11-14 9 0 0,17-21 117 0 0,33-53-126 0 0,-69 99 9 0 0,6-11 9 0 0,-1 0 0 0 0,0-1 1 0 0,2-7-19 0 0,-7 15-1 0 0,0 0 1 0 0,1 0 0 0 0,0 1 0 0 0,0 0 3 0 0,-1 0 1 0 0,0 0 0 0 0,1-4-4 0 0,-3 7 7 0 0,1 0-1 0 0,0 0 0 0 0,0 1 1 0 0,0-1-1 0 0,1 1 0 0 0,-1 0 1 0 0,2 0-1 0 0,-1 1-6 0 0,5-6 3 0 0,2-5-21 0 0,-10 12 9 0 0,0 1 0 0 0,0 0 0 0 0,0 0 0 0 0,1 1 0 0 0,-1-1-1 0 0,1 0 1 0 0,1 0 9 0 0,9-7-17 0 0,-6 4 11 0 0,0 1 0 0 0,1-1-1 0 0,0 2 1 0 0,0-1 0 0 0,0 1 0 0 0,8-3 6 0 0,-4 2 1 0 0,-9 3-3 0 0,1 1 0 0 0,0-1-1 0 0,0 1 1 0 0,0 0 0 0 0,0 0 0 0 0,3 0 2 0 0,-6 1-64 0 0,22 8-28 0 0,-15-5 92 0 0,-6-2 11 0 0,0-1 1 0 0,0 1-1 0 0,0 0 1 0 0,1 0-1 0 0,-1 0 1 0 0,0 0-1 0 0,0 0 1 0 0,-1 1-1 0 0,1-1 1 0 0,0 0-1 0 0,0 1 1 0 0,-1 0-1 0 0,1-1 1 0 0,-1 1-1 0 0,1 0 1 0 0,-1 0-1 0 0,0-1 1 0 0,1 1-1 0 0,-1 0 1 0 0,0 0-1 0 0,0 1 1 0 0,-1-1-1 0 0,1 0-11 0 0,1 4 32 0 0,11 44 277 0 0,-11-43-276 0 0,-1 0 1 0 0,1 0-1 0 0,-2 0 1 0 0,1 2-34 0 0,2 17 69 0 0,1 25-5 0 0,-3-21-65 0 0,-1-23 3 0 0,0-1 0 0 0,0 1 0 0 0,1 0 0 0 0,0 0-1 0 0,0 0 1 0 0,1-1-2 0 0,0 16 65 0 0,-2-18-57 0 0,0-1 0 0 0,0 0 0 0 0,1 0 0 0 0,-1 0 0 0 0,1 0-1 0 0,0 0 1 0 0,-1 0 0 0 0,1 0-8 0 0,7 17 20 0 0,0-1 0 0 0,2 1 0 0 0,3 4-20 0 0,-9-18 34 0 0,0 1 0 0 0,1-1-1 0 0,0 0 1 0 0,0 0 0 0 0,0 0 0 0 0,1-1-1 0 0,-1 0 1 0 0,1 0 0 0 0,1-1 0 0 0,5 5-34 0 0,19 9 214 0 0,-22-12-156 0 0,1 0 0 0 0,0 0 0 0 0,1-1 0 0 0,-1 0 0 0 0,8 1-58 0 0,19 3 174 0 0,11 1-174 0 0,-15-3 75 0 0,-1 0-1 0 0,6 4-74 0 0,6 3-1201 0 0,-22-8-4505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3:46.83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53 177 1840 0 0,'2'-5'147'0'0,"-1"-1"0"0"0,0 1 0 0 0,-1-1 1 0 0,1 0-1 0 0,-1 1 0 0 0,0-5-147 0 0,-3-19 3958 0 0,1 21-3233 0 0,2-6 331 0 0,0 14-1010 0 0,0-1 0 0 0,0 0-1 0 0,0 1 1 0 0,0-1-1 0 0,0 1 1 0 0,0-1 0 0 0,0 0-1 0 0,0 1 1 0 0,0-1-1 0 0,0 1 1 0 0,-1-1 0 0 0,1 0-1 0 0,0 1 1 0 0,0-1-1 0 0,-1 1 1 0 0,1-1 0 0 0,0 1-1 0 0,-1-1-45 0 0,1 1 23 0 0,0-1 0 0 0,0 1-1 0 0,-1 0 1 0 0,1-1 0 0 0,0 1 0 0 0,0 0-1 0 0,0-1 1 0 0,0 1 0 0 0,-1-1 0 0 0,1 1-1 0 0,0 0 1 0 0,0-1 0 0 0,0 1-1 0 0,0-1 1 0 0,0 1 0 0 0,0 0 0 0 0,0-1-1 0 0,0 1 1 0 0,0-1 0 0 0,0 1 0 0 0,0-1-1 0 0,1 1 1 0 0,-1 0 0 0 0,0-1 0 0 0,0 1-1 0 0,0 0 1 0 0,0-1 0 0 0,1 1-23 0 0,-1-1 66 0 0,1 0 1 0 0,-1 0 0 0 0,1 0 0 0 0,-1-1-1 0 0,0 1 1 0 0,1 0 0 0 0,-1 0-1 0 0,0 0 1 0 0,0 0 0 0 0,0-1-1 0 0,0 1 1 0 0,0 0 0 0 0,0 0 0 0 0,0-1-67 0 0,1-7 430 0 0,2 1-105 0 0,-3 7-275 0 0,0 1 1 0 0,0-1 0 0 0,1 1-1 0 0,-1 0 1 0 0,0-1 0 0 0,0 1-1 0 0,0-1 1 0 0,1 1 0 0 0,-1-1-1 0 0,0 1 1 0 0,0-1 0 0 0,0 1-1 0 0,0-1 1 0 0,0 1 0 0 0,0-1-1 0 0,0 1 1 0 0,0-1 0 0 0,0 1-1 0 0,0-1 1 0 0,0 1 0 0 0,0-1-1 0 0,0 1 1 0 0,-1-1 0 0 0,1 1 0 0 0,0 0-1 0 0,0-1 1 0 0,0 1 0 0 0,-1-1-1 0 0,1 1 1 0 0,0-1 0 0 0,-1 1-1 0 0,1 0-50 0 0,-1-1 162 0 0,1 1-2 0 0,0 0-11 0 0,0 0-44 0 0,0 0-17 0 0,0 0-6 0 0,0 0-5 0 0,0 0-10 0 0,0 0-3 0 0,0 0 0 0 0,0 0 5 0 0,0 0 22 0 0,1 2 5 0 0,0 0-56 0 0,0 1 0 0 0,0-1 0 0 0,-1 1 0 0 0,1 0 0 0 0,-1-1 0 0 0,0 1 0 0 0,1 0 0 0 0,-1-1 0 0 0,-1 1 0 0 0,1 0 0 0 0,0-1 0 0 0,-1 1-40 0 0,-2 37 501 0 0,2-30-346 0 0,0 1-1 0 0,0 0 1 0 0,-1 0-155 0 0,1-4 27 0 0,0-1-1 0 0,0 1 1 0 0,1-1 0 0 0,0 4-27 0 0,-1 17 174 0 0,0-19-118 0 0,1 1 1 0 0,0 0-1 0 0,1 0 0 0 0,0 0 1 0 0,1 2-57 0 0,1 27 183 0 0,-6 48 1817 0 0,-2-38-2202 0 0,4-38 160 0 0,0 0-1 0 0,0 0 1 0 0,0 0-1 0 0,2 0 1 0 0,-1 0-1 0 0,1 2 43 0 0,1 3 172 0 0,-1 0 1 0 0,-1 10-173 0 0,0-25 0 0 0,0 6 48 0 0,1 4 1 0 0,-2-1-1 0 0,1 1 1 0 0,-1 0 0 0 0,-1-1-1 0 0,-1 6-48 0 0,1-4 19 0 0,0 0 1 0 0,1 1-1 0 0,0-1 0 0 0,1 10-19 0 0,-1-4 30 0 0,0-13-18 0 0,1 1 0 0 0,0-1 0 0 0,0 1-1 0 0,0-1 1 0 0,1 1 0 0 0,0-1 0 0 0,0 0 0 0 0,0 1-1 0 0,0-1-11 0 0,0 2 11 0 0,1 1 0 0 0,-1-1-1 0 0,-1 0 1 0 0,1 0 0 0 0,-1 0-1 0 0,0 0 1 0 0,-1 0 0 0 0,1 1-1 0 0,-1-1 1 0 0,0 0 0 0 0,-1 0-1 0 0,-1 5-10 0 0,0 10 46 0 0,3-18-43 0 0,0 1 0 0 0,0-1 0 0 0,-1 1 0 0 0,1-1 0 0 0,-1 0 0 0 0,0 2-3 0 0,-1 4 15 0 0,0-1 0 0 0,1 1 0 0 0,0 0 0 0 0,1 0 0 0 0,0 5-15 0 0,2 9 56 0 0,-1-18-57 0 0,-1 0 1 0 0,1 0 0 0 0,-1 0 0 0 0,0-1-1 0 0,-1 1 1 0 0,1 0 0 0 0,-1 0 0 0 0,0 0-1 0 0,0 1 1 0 0,-1-4 0 0 0,1 15 0 0 0,0-6 11 0 0,0 0-1 0 0,-1 0 0 0 0,-1 5-10 0 0,1-5 11 0 0,0 1 0 0 0,1 0 0 0 0,0 4-11 0 0,0-1 0 0 0,1 12 0 0 0,4 20 64 0 0,-4-45-61 0 0,0 0 0 0 0,0 0 0 0 0,0 0-1 0 0,0 0 1 0 0,-1 0 0 0 0,1 0 0 0 0,-1 0-1 0 0,1 0 1 0 0,-1 1-3 0 0,-3 15 106 0 0,4-4 20 0 0,-1-11-87 0 0,1-1 1 0 0,0 1-1 0 0,0-1 0 0 0,0 1 1 0 0,0-1-1 0 0,0 1 1 0 0,0-1-1 0 0,1 1 1 0 0,-1-1-1 0 0,1 0 0 0 0,0 1 1 0 0,0 1-40 0 0,0-3 70 0 0,-1-1 2 0 0,3 18 152 0 0,-3-18-214 0 0,-1 1-1 0 0,1-1 0 0 0,0 1 0 0 0,0-1 0 0 0,0 1 0 0 0,0-1 0 0 0,-1 1 1 0 0,1-1-1 0 0,0 1 0 0 0,0-1 0 0 0,0 1 0 0 0,0-1 0 0 0,0 1 0 0 0,0 0 1 0 0,1-1-1 0 0,-1 1 0 0 0,0-1 0 0 0,0 1 0 0 0,0-1 0 0 0,0 1 0 0 0,1-1-9 0 0,-1 1 75 0 0,0-1-4 0 0,0 0-2 0 0,0 0-1 0 0,0 0 12 0 0,0 0 8 0 0,0 0-13 0 0,0 0 25 0 0,0 0 44 0 0,0 0 14 0 0,6-6 136 0 0,-3 0-292 0 0,0-1 1 0 0,0 1-1 0 0,-1-1 1 0 0,1 0 0 0 0,-1 0-1 0 0,-1 0 1 0 0,1 0-1 0 0,-1 0 1 0 0,-1 0-1 0 0,1-6-2 0 0,3-27 12 0 0,2 5 100 0 0,-1-31-112 0 0,-3 45 32 0 0,7-142 85 0 0,-7 112-117 0 0,-1 1 0 0 0,-3-1 0 0 0,-6-34 0 0 0,3 39 0 0 0,-4-19 0 0 0,-4-48 0 0 0,7 48 3 0 0,3 25-66 0 0,3 34 61 0 0,0 1-1 0 0,0-1 1 0 0,1 0-1 0 0,-1 1 0 0 0,1-1 3 0 0,2-26 1 0 0,-4 19 11 0 0,0 0 0 0 0,1 1 0 0 0,0-1 0 0 0,1 0 0 0 0,1 0 0 0 0,1-3-12 0 0,-2 9-9 0 0,0-1 0 0 0,0 1 0 0 0,0-1 0 0 0,-1 0 9 0 0,0 4-8 0 0,0 0 0 0 0,0 0-1 0 0,0 0 1 0 0,1-1 0 0 0,-1 1 0 0 0,1 0-1 0 0,0 0 1 0 0,0 0 0 0 0,1 0 0 0 0,-1 0-1 0 0,1 0 1 0 0,0 1 0 0 0,0-1 0 0 0,0 0-1 0 0,0 1 9 0 0,14-22 0 0 0,-11 11-20 0 0,-5 13-3 0 0,1 0 1 0 0,-1 0 0 0 0,0-1-1 0 0,1 1 1 0 0,-1 0 0 0 0,0 0 0 0 0,1 0-1 0 0,-1 0 1 0 0,1 0 0 0 0,-1 1-1 0 0,1-1 1 0 0,0 0 0 0 0,0-1 22 0 0,-1 2-12 0 0,1-1 0 0 0,-1 1 0 0 0,1-1 0 0 0,-1 1 0 0 0,0-1 0 0 0,1 1 0 0 0,-1-1 0 0 0,0 0 0 0 0,1 1 0 0 0,-1-1 0 0 0,0 1 0 0 0,0-1 0 0 0,0 0 0 0 0,0 1 0 0 0,0-1 0 0 0,0 0 0 0 0,0 1 0 0 0,0-2 12 0 0,0 2 9 0 0,0 0 1 0 0,0-1-1 0 0,0 1 0 0 0,0-1 1 0 0,0 1-1 0 0,0-1 0 0 0,1 1 0 0 0,-1-1 1 0 0,0 1-1 0 0,0-1 0 0 0,0 1 1 0 0,0 0-1 0 0,1-1 0 0 0,-1 1 1 0 0,0-1-1 0 0,0 1 0 0 0,1 0 1 0 0,-1-1-1 0 0,0 1 0 0 0,0-1 1 0 0,1 1-1 0 0,-1 0 0 0 0,1-1-9 0 0,0-1 25 0 0,-1 1-99 0 0,1 0 0 0 0,-1 1-1 0 0,0-1 1 0 0,1 0 0 0 0,-1 1-1 0 0,1-1 1 0 0,-1 0 0 0 0,0 1 0 0 0,1-1-1 0 0,-1 1 1 0 0,1-1 0 0 0,0 1 0 0 0,-1-1-1 0 0,1 1 1 0 0,-1-1 0 0 0,1 1-1 0 0,0-1 1 0 0,-1 1 0 0 0,1 0 0 0 0,0 0-1 0 0,-1-1 1 0 0,1 1 74 0 0,12-2-2679 0 0,-6 4 1687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4:38.22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240 106 10136 0 0,'0'0'464'0'0,"0"0"-10"0"0,-3-3-276 0 0,2 1 110 0 0,-1 0 0 0 0,1 0 0 0 0,0 1 0 0 0,-1-1-1 0 0,1 0 1 0 0,0 0 0 0 0,0-1 0 0 0,0 0-288 0 0,-8-13 2209 0 0,8 16-1697 0 0,1 0-1 0 0,0-1-68 0 0,-3-3-222 0 0,3 3 166 0 0,0 1 101 0 0,0 0 21 0 0,0 0-66 0 0,0 4-419 0 0,1 0-1 0 0,-1 1 1 0 0,0-1 0 0 0,0 0-1 0 0,-1 0 1 0 0,1 0-1 0 0,-1 1-23 0 0,-1 10 0 0 0,1 1 0 0 0,0-1 0 0 0,1 1 0 0 0,1 1 0 0 0,1 32 0 0 0,-2-31 0 0 0,0-1 0 0 0,2 0 0 0 0,2 10 0 0 0,8 36 0 0 0,-11-59 0 0 0,0-1 0 0 0,0 1 0 0 0,0-1 0 0 0,1 0 0 0 0,-1 0 0 0 0,2 2 0 0 0,-2-2 0 0 0,1 0 0 0 0,-1 0 0 0 0,1 0 0 0 0,-1 0 0 0 0,0 0 0 0 0,-1 0 0 0 0,1 0 0 0 0,0 0 0 0 0,-1 1 0 0 0,1 5 0 0 0,0-1 0 0 0,0 1 0 0 0,0-1 0 0 0,1 1 0 0 0,3 5 0 0 0,-5-13 0 0 0,1 0 0 0 0,-1 0 0 0 0,0 0 0 0 0,1-1 0 0 0,-1 1 0 0 0,0 0 0 0 0,1 0 0 0 0,-1 0 0 0 0,0 0 0 0 0,0 0 0 0 0,0 0 0 0 0,0-1 0 0 0,0 1 0 0 0,0 0 0 0 0,0 0 0 0 0,0 0 0 0 0,0 0 0 0 0,-1 0 0 0 0,1 0 0 0 0,0-1 0 0 0,0 1 0 0 0,-1 0 0 0 0,1 0 0 0 0,0 0 0 0 0,-1 0 0 0 0,1-1 0 0 0,-1 1 0 0 0,1 0 0 0 0,-1-1 0 0 0,0 1 0 0 0,1 0 0 0 0,-1-1 0 0 0,0 1 0 0 0,0 0 0 0 0,1-1 1 0 0,0 0 0 0 0,-1 1 1 0 0,1-1-1 0 0,0 1 0 0 0,0-1 0 0 0,0 0 0 0 0,0 1 0 0 0,0-1 0 0 0,-1 1 0 0 0,1-1 0 0 0,0 1 0 0 0,0-1 0 0 0,0 0 0 0 0,0 1 0 0 0,0-1 0 0 0,0 1 0 0 0,0-1 0 0 0,1 0 0 0 0,-1 1 0 0 0,0-1 0 0 0,0 1 0 0 0,0-1 0 0 0,0 1 0 0 0,0-1 0 0 0,1 0 0 0 0,-1 1 0 0 0,0-1 0 0 0,0 0 0 0 0,1 1 0 0 0,-1-1 1 0 0,0 0-1 0 0,0 1 0 0 0,1-1 0 0 0,-1 0 0 0 0,0 0 0 0 0,1 1 0 0 0,-1-1 0 0 0,1 0 0 0 0,-1 0 0 0 0,0 0 0 0 0,1 1 0 0 0,-1-1 0 0 0,1 0 0 0 0,-1 0 0 0 0,1 0-1 0 0,0 1 25 0 0,-1-1 346 0 0,0 0 117 0 0,0 0 21 0 0,0 0-66 0 0,-15-8-278 0 0,-10-12-165 0 0,14 10 0 0 0,-1 1 0 0 0,-1 0 0 0 0,-3-1 0 0 0,11 7 0 0 0,0 1 0 0 0,0 0 0 0 0,0 0 0 0 0,0 0 0 0 0,0 0 0 0 0,-1 1 0 0 0,1 0 0 0 0,0 0 0 0 0,-1 1 0 0 0,-5-1 0 0 0,7 1 0 0 0,0 0 0 0 0,0 0 0 0 0,0 0 0 0 0,0 1 0 0 0,1 0 0 0 0,-1-1 0 0 0,0 1 0 0 0,0 1 0 0 0,0-1 0 0 0,1 0 0 0 0,-1 1 0 0 0,0 0 0 0 0,1 0 0 0 0,0 0 0 0 0,-1 0 0 0 0,1 0 0 0 0,0 1 0 0 0,0 0 0 0 0,0 0 0 0 0,-4 5 0 0 0,4-6 0 0 0,1 1 0 0 0,-1 0 0 0 0,1 0 0 0 0,0 1 0 0 0,-1-1 0 0 0,1 0 0 0 0,1 1 0 0 0,-1-1 0 0 0,1 1 0 0 0,-1 0 0 0 0,1 0 0 0 0,0-1 0 0 0,0 0 0 0 0,1 0 0 0 0,-1 0 0 0 0,1 0 0 0 0,0 0 0 0 0,0 0 0 0 0,0 0 0 0 0,0 1 0 0 0,0-1 0 0 0,1 0 0 0 0,-1 0 0 0 0,1 0 0 0 0,0 0 0 0 0,0 0 0 0 0,0 0 0 0 0,0-1 0 0 0,1 1 0 0 0,-1 0 0 0 0,1 0 0 0 0,0-1 0 0 0,1 2 0 0 0,2 2 89 0 0,0-2 0 0 0,1 1 0 0 0,0 0 1 0 0,0-1-1 0 0,0 0 0 0 0,0-1 0 0 0,1 1 0 0 0,-1-1 0 0 0,1 0 0 0 0,0-1 0 0 0,0 0 0 0 0,0 0 0 0 0,0 0 0 0 0,0-1 0 0 0,0 0 0 0 0,0 0 0 0 0,0-1 0 0 0,1 0 0 0 0,-1 0 0 0 0,0-1 0 0 0,0 0 0 0 0,1 0 0 0 0,0-1-89 0 0,35-8-26 0 0,-22 6 56 0 0,-1-1 1 0 0,8-3-31 0 0,-21 6-49 0 0,-1-1 1 0 0,0 0-1 0 0,1 0 1 0 0,-1-1 0 0 0,0 1-1 0 0,-1-1 1 0 0,1-1-1 0 0,-1 1 1 0 0,2-2 48 0 0,3-5-443 0 0,-1 3-74 0 0,0-1-1 0 0,-1 0 1 0 0,0-1-1 0 0,0 0 0 0 0,2-5 518 0 0,0-2-880 0 0,-1-1 0 0 0,0 0 0 0 0,-1-3 880 0 0,-7 18 6 0 0,0 0 0 0 0,-1 1 0 0 0,1-1 0 0 0,-1 0 0 0 0,1 0 0 0 0,-1 0 0 0 0,0 0 0 0 0,0-1-6 0 0,7 24 1698 0 0,-2-6-1484 0 0,7 24 818 0 0,1 0 0 0 0,3 3-1032 0 0,-12-35 0 0 0,10 21 0 0 0,-14-27 0 0 0,0 0-1 0 0,0 0 1 0 0,0 1-1 0 0,0-1 1 0 0,0 0-1 0 0,0 0 1 0 0,0 0-1 0 0,0 0 1 0 0,0 0-1 0 0,0 1 1 0 0,0-1-1 0 0,0 0 0 0 0,0 0 1 0 0,0 0-1 0 0,1 0 1 0 0,-1 0-1 0 0,0 0 1 0 0,0 1-1 0 0,0-1 1 0 0,0 0-1 0 0,0 0 1 0 0,0 0-1 0 0,0 0 1 0 0,1 0-1 0 0,-1 0 1 0 0,0 0-1 0 0,0 0 1 0 0,0 0-1 0 0,0 0 0 0 0,0 0 1 0 0,1 1-1 0 0,-1-1 1 0 0,0 0-1 0 0,0 0 1 0 0,0 0-1 0 0,0 0 1 0 0,1 0-1 0 0,-1 0 1 0 0,0 0-1 0 0,0 0 1 0 0,0-1-1 0 0,0 1 1 0 0,1 0-1 0 0,-1 0 1 0 0,0 0-1 0 0,0 0 0 0 0,0 0 1 0 0,0 0-1 0 0,0 0 1 0 0,0 0-1 0 0,1 0 1 0 0,-1 0-1 0 0,0 0 1 0 0,0-1-1 0 0,0 1 1 0 0,0 0-1 0 0,0 0 1 0 0,0 0-1 0 0,0 0 1 0 0,1 0-1 0 0,-1 0 1 0 0,0-1-1 0 0,0 1 0 0 0,0 0 1 0 0,0 0-1 0 0,0 0 1 0 0,6-8-366 0 0,-5 6 117 0 0,-1 0-1 0 0,1 1 1 0 0,-1-1-1 0 0,1 1 1 0 0,-1-1-1 0 0,0 0 1 0 0,0 1-1 0 0,0-1 1 0 0,0-1 249 0 0,0-7-6825 0 0</inkml:trace>
  <inkml:trace contextRef="#ctx0" brushRef="#br0" timeOffset="327.639">471 239 17503 0 0,'0'0'399'0'0,"0"0"60"0"0,0 0 21 0 0,0 0-59 0 0,-1 0-276 0 0,-3 0-193 0 0,3 0-289 0 0,1 0-138 0 0,0 0-33 0 0,0 0 66 0 0,19 14-589 0 0,3-6-953 0 0,-10-5 962 0 0</inkml:trace>
  <inkml:trace contextRef="#ctx0" brushRef="#br0" timeOffset="623.241">877 23 17503 0 0,'0'0'803'0'0,"-3"-6"266"0"0,1 4-1005 0 0,1 1 0 0 0,-1-1-1 0 0,1 1 1 0 0,-1 0 0 0 0,0 0-1 0 0,0 0 1 0 0,1-1 0 0 0,-1 2-1 0 0,0-1 1 0 0,0 0-1 0 0,0 0 1 0 0,0 0 0 0 0,0 1-1 0 0,0 0 1 0 0,0-1 0 0 0,0 1-1 0 0,-1 0 1 0 0,1 0 0 0 0,0 0-1 0 0,0 0 1 0 0,0 0-1 0 0,0 0 1 0 0,0 1 0 0 0,0-1-1 0 0,0 1 1 0 0,0-1 0 0 0,0 1-1 0 0,-1 0-63 0 0,-5 2 53 0 0,1 0-1 0 0,0 1 0 0 0,0 0 1 0 0,0 0-1 0 0,0 0 0 0 0,-5 6-52 0 0,5-4 0 0 0,0 0 0 0 0,0 1 0 0 0,1 0 0 0 0,0 0 0 0 0,0 0 0 0 0,0 1 0 0 0,1 0 0 0 0,0 0 0 0 0,-2 7 0 0 0,2-4 0 0 0,1 1 0 0 0,0 0 0 0 0,1 1 0 0 0,0-1 0 0 0,1 1 0 0 0,1-1 0 0 0,0 1 0 0 0,0-1 0 0 0,1 0 0 0 0,0 0 0 0 0,1-1 0 0 0,0 1 0 0 0,1 0 0 0 0,1-1 0 0 0,-1 1 0 0 0,2-1 0 0 0,0 0 0 0 0,2 6 0 0 0,29 81 0 0 0,-28-69 0 0 0,-6-24 0 0 0,0 0 0 0 0,0-1 0 0 0,1 1 0 0 0,-1 0 0 0 0,1 0 0 0 0,0-1 0 0 0,0 1 0 0 0,1-1 0 0 0,2 5 0 0 0,-1 0 0 0 0,1 0 0 0 0,-2 1 0 0 0,1-1 0 0 0,-1 3 0 0 0,-2-10 1 0 0,-1 0-1 0 0,0 0 0 0 0,0-1 1 0 0,0 1-1 0 0,0 0 1 0 0,0-1-1 0 0,0 1 0 0 0,-1 0 1 0 0,1-1-1 0 0,0 1 0 0 0,-1 0 1 0 0,1-1-1 0 0,-1 1 1 0 0,0 0-1 0 0,1-1 0 0 0,-1 1 1 0 0,0-1-1 0 0,-5 11-408 0 0,6-11 371 0 0,0-1 1 0 0,0 1-1 0 0,-1-1 1 0 0,1 1-1 0 0,0-1 1 0 0,-1 1-1 0 0,1-1 0 0 0,0 0 1 0 0,-1 1-1 0 0,1-1 1 0 0,-1 1-1 0 0,1-1 1 0 0,-1 0-1 0 0,1 0 0 0 0,-1 1 1 0 0,1-1-1 0 0,-1 0 1 0 0,1 0-1 0 0,-1 0 1 0 0,1 1-1 0 0,-1-1 0 0 0,1 0 1 0 0,-1 0 36 0 0,-15 0-5729 0 0,3-2-515 0 0</inkml:trace>
  <inkml:trace contextRef="#ctx0" brushRef="#br0" timeOffset="898.726">544 411 13824 0 0,'0'0'314'0'0,"14"-4"872"0"0,0 2-1184 0 0,0 1 0 0 0,0 0 1 0 0,0 1-1 0 0,0 0 0 0 0,3 1-2 0 0,19 0 1 0 0,2-1 25 0 0,0-2 0 0 0,19-3-26 0 0,-43 2-206 0 0,1 0-1 0 0,0 0 1 0 0,-1-2 0 0 0,1 1-1 0 0,-1-2 1 0 0,0 0 0 0 0,9-6 206 0 0,4-5-512 0 0</inkml:trace>
  <inkml:trace contextRef="#ctx0" brushRef="#br0" timeOffset="899.726">1093 25 15664 0 0,'0'0'356'0'0,"-1"0"-281"0"0,1 0 1 0 0,-1 0 0 0 0,1-1 0 0 0,-1 1-1 0 0,1 0 1 0 0,-1 0 0 0 0,1 0 0 0 0,-1 0-1 0 0,1 0 1 0 0,-1 0 0 0 0,1 0 0 0 0,-1 0 0 0 0,1 1-1 0 0,-1-1 1 0 0,1 0 0 0 0,-1 0 0 0 0,1 0-1 0 0,-1 1-75 0 0,-5 4 120 0 0,0 0-1 0 0,0 1 0 0 0,0 0 1 0 0,1 0-1 0 0,0 1 0 0 0,0-1 1 0 0,1 1-1 0 0,-1 0 0 0 0,1 1 1 0 0,1-1-1 0 0,0 1 0 0 0,-1 0-119 0 0,-9 31 285 0 0,1-1-1 0 0,-7 38-284 0 0,16-63 39 0 0,-1 5 368 0 0,1 1-1 0 0,0 0 1 0 0,1 0-1 0 0,1 1 0 0 0,2 12-406 0 0,2-9 9 0 0,1-1-1 0 0,3 8-8 0 0,4 21-1 0 0,-10-48-111 0 0,0-1-30 0 0,-1 1 0 0 0,1 0 1 0 0,-1 0-1 0 0,1 0 0 0 0,-1 0 0 0 0,0 0 0 0 0,0 0 0 0 0,0 0 0 0 0,0 0 0 0 0,-1 0 0 0 0,1 0 142 0 0,-1-2-160 0 0,1-1 1 0 0,0 1-1 0 0,-1-1 0 0 0,1 1 0 0 0,-1-1 1 0 0,1 1-1 0 0,-1-1 0 0 0,1 1 1 0 0,-1-1-1 0 0,1 1 0 0 0,-1-1 0 0 0,0 0 1 0 0,1 0-1 0 0,-1 1 0 0 0,0-1 0 0 0,1 0 1 0 0,-1 0-1 0 0,0 1 0 0 0,1-1 1 0 0,-1 0-1 0 0,0 0 0 0 0,1 0 160 0 0,-3 0-423 0 0,-6 3-1622 0 0</inkml:trace>
  <inkml:trace contextRef="#ctx0" brushRef="#br0" timeOffset="2419.624">824 419 11976 0 0,'0'0'266'0'0,"0"0"44"0"0,0 0 15 0 0,2 1-26 0 0,0 0-251 0 0,-1-1-45 0 0,0 1 0 0 0,0-1 1 0 0,-1 0-1 0 0,1 0 1 0 0,0 1-1 0 0,0-1 0 0 0,0 0 1 0 0,0 0-1 0 0,0 0 0 0 0,0 0 1 0 0,0 0-1 0 0,0 0 0 0 0,0 0 1 0 0,-1 0-1 0 0,1-1 1 0 0,0 1-1 0 0,0 0 0 0 0,0 0 1 0 0,0-1-4 0 0,102-6 1432 0 0,-76 5-572 0 0,-16 1-316 0 0,1 0-1 0 0,-1-1 0 0 0,7-1-543 0 0,46-13 258 0 0,-3 2 1697 0 0,33-15-1955 0 0,-84 26 0 0 0,0-2 0 0 0,0 1 0 0 0,0-1 0 0 0,-1-1 0 0 0,0 1 0 0 0,0-2 0 0 0,9-4 0 0 0,-10 5 0 0 0,-7-1 0 0 0,-2 6 0 0 0,0 0 0 0 0,0-1 0 0 0,0 1 0 0 0,0 0 0 0 0,0 0 0 0 0,0 0 0 0 0,0 0 0 0 0,0 0 0 0 0,0 0 0 0 0,0 0 0 0 0,0 0 0 0 0,-1 0 0 0 0,1 0 0 0 0,0 1 0 0 0,-1-1 0 0 0,1 1 0 0 0,-1-1 0 0 0,1 1 0 0 0,0-1 0 0 0,-1 1 0 0 0,1 0 0 0 0,-1 0 0 0 0,1 0 0 0 0,-1-1 0 0 0,1 1 0 0 0,-1 1 0 0 0,1-1 0 0 0,-2 0 0 0 0,-4 1 0 0 0,1 0 0 0 0,-1 0 0 0 0,1 1 0 0 0,-1 0 0 0 0,1 0 0 0 0,-1 1 0 0 0,4-2 0 0 0,0 0 0 0 0,1 0 0 0 0,-1 1 0 0 0,0-1 0 0 0,1 1 0 0 0,-1 0 0 0 0,1 0 0 0 0,0 0 0 0 0,-1 0 0 0 0,1 0 0 0 0,0 0 0 0 0,0 0 0 0 0,1 1 0 0 0,-1-1 0 0 0,0 1 0 0 0,1-1 0 0 0,-1 1 0 0 0,-17 29 0 0 0,14-25 0 0 0,1 0 0 0 0,0 0 0 0 0,0 0 0 0 0,1 1 0 0 0,0-1 0 0 0,-1 5 0 0 0,0-2 0 0 0,4-8 0 0 0,-1 0 0 0 0,0 0 0 0 0,0 0 0 0 0,1 0 0 0 0,0 0 0 0 0,-1 0 0 0 0,1 0 0 0 0,0 0 0 0 0,0 0 0 0 0,0 0 0 0 0,0 0 0 0 0,0 0 0 0 0,0 0 0 0 0,1 0 0 0 0,-1 0 0 0 0,1 0 0 0 0,-1 0 0 0 0,1 0 0 0 0,0 0 0 0 0,0 0 0 0 0,0 0 0 0 0,0-1 0 0 0,0 2 0 0 0,0-2 1 0 0,-1 0-1 0 0,1 0 1 0 0,-1 1-1 0 0,1-1 0 0 0,0 0 1 0 0,-1 0-1 0 0,1 0 1 0 0,0 0-1 0 0,0 0 1 0 0,0 0-1 0 0,0 0 0 0 0,0 0 1 0 0,0 0-1 0 0,0-1 1 0 0,0 1-1 0 0,0 0 0 0 0,0-1 1 0 0,0 1-1 0 0,1-1 1 0 0,-1 1-1 0 0,0-1 1 0 0,0 1-1 0 0,1-1 0 0 0,0 0 0 0 0,3 1 62 0 0,-3 0 105 0 0,1-1-1 0 0,0 0 0 0 0,-1 1 1 0 0,1-1-1 0 0,-1 0 1 0 0,1-1-1 0 0,0 1 0 0 0,-1 0 1 0 0,3-1-167 0 0,5-1 313 0 0,-3 0-292 0 0,0 0-1 0 0,1 0 1 0 0,-1 0 0 0 0,0-1-1 0 0,0-1 1 0 0,0 1 0 0 0,-1-1-1 0 0,3-1-20 0 0,39-31 0 0 0,-24 17 0 0 0,-21 17 0 0 0,0-1 0 0 0,0 1 0 0 0,1 1 0 0 0,-1-1 0 0 0,0 0 0 0 0,1 1 0 0 0,-1 0 0 0 0,1 0 0 0 0,-1 0 0 0 0,1 0 0 0 0,0 0 0 0 0,0 1 0 0 0,-1-1 0 0 0,1 1 0 0 0,0 0 0 0 0,-1 1 0 0 0,1-1 0 0 0,0 0 0 0 0,0 1 0 0 0,-1 0 0 0 0,1 0 0 0 0,-1 0 0 0 0,1 0 0 0 0,-1 1 0 0 0,1-1 0 0 0,2 3 0 0 0,7 4 0 0 0,-11-7 0 0 0,0 0 0 0 0,0 0 0 0 0,-1 0 0 0 0,1 0 0 0 0,0 1 0 0 0,0-1 0 0 0,-1 0 0 0 0,1 1 0 0 0,-1-1 0 0 0,1 1 0 0 0,-1 0 0 0 0,0 0 0 0 0,1-1 0 0 0,-1 1 0 0 0,0 0 0 0 0,0 0 0 0 0,0 0 0 0 0,-1 0 0 0 0,1-1 0 0 0,0 1 0 0 0,-1-1 0 0 0,1 1 0 0 0,0 0 0 0 0,0-1 0 0 0,0 0 0 0 0,1 1 0 0 0,-1-1 0 0 0,0 1 0 0 0,0-2 0 0 0,0 1 0 0 0,0 0 0 0 0,0 0 0 0 0,0 0 0 0 0,0 1 0 0 0,0-1 0 0 0,-1 0 0 0 0,1 0 0 0 0,-1 0 0 0 0,1 0 0 0 0,-1 1 0 0 0,1-1 0 0 0,-1 0 0 0 0,1 1 0 0 0,-1-1 0 0 0,0 0 0 0 0,0 1 0 0 0,0-1 0 0 0,0 1 0 0 0,4 17 0 0 0,-3-17 0 0 0,-1 1 0 0 0,1-1 0 0 0,0 1 0 0 0,-1-1 0 0 0,0 1 0 0 0,1 0 0 0 0,-1-1 0 0 0,0 1 0 0 0,0 0 0 0 0,-1-1 0 0 0,1 1 0 0 0,0 0 0 0 0,-1 0 0 0 0,-1 0 0 0 0,2-3 0 0 0,-1 1 0 0 0,1-1 0 0 0,-1 1 0 0 0,1-1 0 0 0,-1 1 0 0 0,1 0 0 0 0,0-1 0 0 0,-1 1 0 0 0,1 0 0 0 0,0-1 0 0 0,0 1 0 0 0,-1 0 0 0 0,1-1 0 0 0,0 1 0 0 0,0 0 0 0 0,0 0 0 0 0,0-1 0 0 0,0 1 0 0 0,0 0 0 0 0,0-1 0 0 0,0 1 0 0 0,0 0 0 0 0,0 0 0 0 0,1-1 0 0 0,-1 1 0 0 0,0 0 0 0 0,0-1 0 0 0,1 1 0 0 0,-1 0 0 0 0,0-1 0 0 0,1 1 0 0 0,-1 0 0 0 0,1-1 0 0 0,-1 1 0 0 0,0-1 0 0 0,0 0 0 0 0,0 1 0 0 0,0-1 0 0 0,0 0 0 0 0,0 1 0 0 0,0-1 0 0 0,0 1 0 0 0,0-1 0 0 0,0 0 0 0 0,0 1 0 0 0,0-1 0 0 0,0 0 0 0 0,0 1 0 0 0,0-1 0 0 0,0 0 0 0 0,-1 1 0 0 0,1-1 0 0 0,0 0 0 0 0,0 1 0 0 0,0-1 0 0 0,-1 0 0 0 0,1 1 0 0 0,0-1 0 0 0,0 0 0 0 0,-1 1 0 0 0,1-1 0 0 0,0 0 0 0 0,0 0 0 0 0,-1 0 0 0 0,1 1 0 0 0,0-1 0 0 0,-1 0 0 0 0,1 0 0 0 0,-1 1 0 0 0,-3 3 0 0 0,9-6 0 0 0,8-6 0 0 0,-13 7 0 0 0,0 1 0 0 0,0-1 0 0 0,1 1 0 0 0,-1-1 0 0 0,0 1 0 0 0,0-1 0 0 0,0 1 0 0 0,0-1 0 0 0,0 1 0 0 0,1-1 0 0 0,-1 1 0 0 0,0-1 0 0 0,0 0 0 0 0,-1 1 0 0 0,1-1 0 0 0,0 1 0 0 0,0-1 0 0 0,0 1 0 0 0,0-1 0 0 0,0 1 0 0 0,0-1 0 0 0,-1 1 0 0 0,1-1 0 0 0,0 1 0 0 0,0-2 0 0 0,0 0 0 0 0,0 1 0 0 0,0-1 0 0 0,0 1 0 0 0,0-1 0 0 0,0 1 0 0 0,1-1 0 0 0,-1 1 0 0 0,1-1 0 0 0,-1 1 0 0 0,1-1 0 0 0,0 1 0 0 0,-1-1 0 0 0,1 1 0 0 0,0 0 0 0 0,0 0 0 0 0,0-1 0 0 0,6-10 0 0 0,-4 2 0 0 0,-3 7 0 0 0,1 0 0 0 0,0 1 0 0 0,0-1 0 0 0,0 0 0 0 0,0 1 0 0 0,0-1 0 0 0,0 1 0 0 0,1-1 0 0 0,0 1 0 0 0,-1-1 0 0 0,1 1 0 0 0,0 0 0 0 0,0 0 0 0 0,0 0 0 0 0,1-1 0 0 0,-1 1 0 0 0,1-1 0 0 0,-1 0 0 0 0,0 0 0 0 0,0 0 0 0 0,0-1 0 0 0,0 1 0 0 0,-1 1 0 0 0,1-1 0 0 0,0 0 0 0 0,0 1 0 0 0,0 0 0 0 0,0-1 0 0 0,0 1 0 0 0,2-1 0 0 0,6-3 0 0 0,-1 2 0 0 0,0-1 0 0 0,1 1 0 0 0,0 1 0 0 0,0 0 0 0 0,0 0 0 0 0,1 1 0 0 0,9-1 0 0 0,-15 2 0 0 0,1 0 0 0 0,-1 0 0 0 0,0 1 0 0 0,1 0 0 0 0,-1 0 0 0 0,0 0 0 0 0,3 1 0 0 0,4 0 0 0 0,4 0 0 0 0,0 1 0 0 0,0 0 0 0 0,-1 2 0 0 0,6 1 0 0 0,-10-2 0 0 0,6 1 0 0 0,5 0 0 0 0,-20-4 0 0 0,1 0 0 0 0,-1 0 0 0 0,0 1 0 0 0,1-1 0 0 0,-1-1 0 0 0,1 1 0 0 0,-1 0 0 0 0,3-1 0 0 0,3-1 0 0 0,9-1 0 0 0,-14 1 0 0 0,0-1 0 0 0,3 0 0 0 0,4-4 0 0 0,-10 7 0 0 0,1 0 0 0 0,-1 0 0 0 0,0-1 0 0 0,0 1 0 0 0,0 0 0 0 0,0-1 0 0 0,0 1 0 0 0,0 0 0 0 0,1-1 0 0 0,-1 1 0 0 0,0 0 0 0 0,0-1 0 0 0,0 1 0 0 0,0 0 0 0 0,0-1 0 0 0,0 1 0 0 0,0 0 0 0 0,-1-1 0 0 0,1 1 0 0 0,0 0 0 0 0,0 0 0 0 0,0-1 0 0 0,0 1 0 0 0,0 0 0 0 0,0-1 0 0 0,-1 1 0 0 0,1 0 0 0 0,0-1 0 0 0,0 1 0 0 0,0 0 0 0 0,-1 0 0 0 0,1-1 0 0 0,0 1 0 0 0,0 0 0 0 0,-1 0 0 0 0,1-1 0 0 0,-1 1 0 0 0,1-1 0 0 0,0 1 0 0 0,-1-1 0 0 0,1 1 0 0 0,0-1 0 0 0,0 1 0 0 0,-1-1 0 0 0,1 0 0 0 0,0 1 0 0 0,0-1 0 0 0,0 1 0 0 0,0-1 0 0 0,0 0 0 0 0,0 1 0 0 0,0-1 0 0 0,0 0 0 0 0,0 0 0 0 0,0 1 0 0 0,0-1 0 0 0,0 0 0 0 0,-1 1 0 0 0,1-1 0 0 0,0 0 0 0 0,0 1 0 0 0,0-1 0 0 0,0 0 0 0 0,-1 1 0 0 0,1-1 0 0 0,0 0 0 0 0,-1 1 0 0 0,1-1 0 0 0,-1 0 0 0 0,-2-2-78 0 0,0 0-1 0 0,0-1 1 0 0,-1 1 0 0 0,1 1-1 0 0,-1-1 1 0 0,0 1-1 0 0,0-1 1 0 0,0 1-1 0 0,0 0 1 0 0,-2 0 78 0 0,-6-3-596 0 0,-1 1 0 0 0,-11-2 596 0 0,15 4-7 0 0,7 1 6 0 0,0 0 0 0 0,0 1 1 0 0,0-1-1 0 0,0 1 0 0 0,0-1 0 0 0,0 1 1 0 0,0 0-1 0 0,-1 0 0 0 0,1 0 1 0 0,-2 0 0 0 0,-1 1-2 0 0,4-1 2 0 0,1 0 0 0 0,-1 0 0 0 0,1 0 0 0 0,0 0 0 0 0,-1 0 0 0 0,1 0 0 0 0,-1 0 0 0 0,1 0 0 0 0,-1 1 0 0 0,1-1 0 0 0,0 0 0 0 0,-1 0 0 0 0,1 0 0 0 0,-1 0 0 0 0,1 1 0 0 0,0-1 0 0 0,-1 0 0 0 0,1 1 0 0 0,0-1 0 0 0,-1 0 0 0 0,1 1 0 0 0,0-1 0 0 0,-1 0 0 0 0,1 1 0 0 0,0-1 0 0 0,0 1 0 0 0,0 3 0 0 0,0-3 0 0 0,0-1 0 0 0,-1 1 0 0 0,1 0 0 0 0,-1 0 0 0 0,1 0 0 0 0,-1 0 0 0 0,1 0 0 0 0,-1 0 0 0 0,1-1 0 0 0,-1 1 0 0 0,0 0 0 0 0,1-1 0 0 0,-1 1 0 0 0,0 0 0 0 0,0-1 0 0 0,1 1 0 0 0,-1-1 0 0 0,1 0 0 0 0,-1 1 0 0 0,1-1 0 0 0,-1 0 0 0 0,1 1 0 0 0,-1-1 0 0 0,1 1 0 0 0,0-1 0 0 0,-1 1 0 0 0,1-1 0 0 0,0 1 0 0 0,-1-1 0 0 0,1 1 0 0 0,0-1 0 0 0,0 1 0 0 0,0-1 0 0 0,-1 1 0 0 0,1 0 0 0 0,0-1 0 0 0,0 1 0 0 0,0-1 0 0 0,0 1 0 0 0,0-1 0 0 0,0 1 0 0 0,0 0 0 0 0,0-1 0 0 0,0 1 0 0 0,4 6 0 0 0,-3-7 0 0 0,-1 1 0 0 0,1-1 0 0 0,-1 1 0 0 0,0-1 0 0 0,1 1 0 0 0,-1 0 0 0 0,0-1 0 0 0,1 1 0 0 0,-1-1 0 0 0,0 1 0 0 0,0 0 0 0 0,0-1 0 0 0,1 1 0 0 0,-1 0 0 0 0,0-1 0 0 0,0 1 0 0 0,0 0 0 0 0,0-1 0 0 0,0 1 0 0 0,0 0 0 0 0,0 0 0 0 0,-4 10 0 0 0,3-10 0 0 0,0 0 0 0 0,1 0 0 0 0,-1 1 0 0 0,1-1 0 0 0,-1 0 0 0 0,1 0 0 0 0,0 1 0 0 0,-1-1 0 0 0,1 0 0 0 0,0 1 0 0 0,0-1 0 0 0,0 0 0 0 0,0 1 0 0 0,0-1 0 0 0,0 0 0 0 0,0 1 0 0 0,1-1 0 0 0,-1 0 0 0 0,0 1 0 0 0,1-1 0 0 0,0 3 0 0 0,1-1 0 0 0,-1 0 0 0 0,0 1 0 0 0,-1 0 0 0 0,1-1 0 0 0,-1 1 0 0 0,1-1 0 0 0,-1 1 0 0 0,0 0 0 0 0,0 0 0 0 0,0 4 0 0 0,0-7 0 0 0,0 0 0 0 0,0 0 0 0 0,0 0 0 0 0,1 0 0 0 0,-1 0 0 0 0,0 1 0 0 0,1-1 0 0 0,-1 0 0 0 0,1 0 0 0 0,-1 0 0 0 0,1 0 0 0 0,0 0 0 0 0,-1 0 0 0 0,1-1 0 0 0,0 1 0 0 0,0 0 0 0 0,0 0 0 0 0,0 0 0 0 0,0 0 0 0 0,0-1 0 0 0,0 1 0 0 0,-1 0 0 0 0,1-1 0 0 0,0 1 0 0 0,0 0 0 0 0,-1 0 0 0 0,1 0 0 0 0,0-1 0 0 0,-1 1 0 0 0,1 0 0 0 0,-1 0 0 0 0,1 0 0 0 0,-1 0 0 0 0,0 0 0 0 0,1 0 0 0 0,-1 0 0 0 0,0 0 0 0 0,0 0 0 0 0,0 0 0 0 0,1 0 0 0 0,-1 0 0 0 0,0 0 0 0 0,1-1 0 0 0,-1 1 0 0 0,1 0 0 0 0,-1 0 0 0 0,1-1 0 0 0,-1 1 0 0 0,1 0 0 0 0,-1-1 0 0 0,1 1 0 0 0,0-1 0 0 0,-1 1 0 0 0,1-1 0 0 0,0 1 0 0 0,-1-1 0 0 0,1 1 0 0 0,0-1 0 0 0,0 0 0 0 0,-1 1 0 0 0,1-1 0 0 0,0 0 0 0 0,0 0 0 0 0,0 1 0 0 0,0-1 0 0 0,21 4 0 0 0,-16-3 88 0 0,0 0 0 0 0,0-1-1 0 0,0 0 1 0 0,0 0-1 0 0,0-1 1 0 0,0 0 0 0 0,0 0-1 0 0,0 0 1 0 0,0-1-1 0 0,1 0-87 0 0,3-9 951 0 0,-1 7-839 0 0,-8 4-109 0 0,1-1 0 0 0,0 1 0 0 0,-1-1 0 0 0,1 0 0 0 0,-1 0 0 0 0,1 0-1 0 0,-1 0 1 0 0,1 0 0 0 0,-1 0 0 0 0,0 0 0 0 0,0 0 0 0 0,1-1 0 0 0,-1 1 0 0 0,0 0 0 0 0,0-1 0 0 0,0 1 0 0 0,0-1 0 0 0,0 0-3 0 0,13-13 0 0 0,-13 14 0 0 0,0 0 0 0 0,0 0 0 0 0,0 0 0 0 0,1 0 0 0 0,-1 0 0 0 0,0-1 0 0 0,0 1 0 0 0,0 0 0 0 0,-1 0 0 0 0,1-1 0 0 0,0 1 0 0 0,0 0 0 0 0,-1-1 0 0 0,1 1 0 0 0,-1-1 0 0 0,1 1 0 0 0,-1-1 0 0 0,0 1 0 0 0,0 0 0 0 0,0-1 0 0 0,0 1 0 0 0,1 0 0 0 0,-1 0 0 0 0,0 0 0 0 0,1 0 0 0 0,-1 0 0 0 0,1-1 0 0 0,-1 1 0 0 0,1 0 0 0 0,-1 0 0 0 0,1 0 0 0 0,-1 0 0 0 0,1 0 0 0 0,0 1 0 0 0,0-1 0 0 0,0 0 0 0 0,0 0 0 0 0,-1 0 0 0 0,1 1 0 0 0,0-1 0 0 0,0 0 0 0 0,0 1 0 0 0,0-1 0 0 0,1 1 0 0 0,-1-1 0 0 0,0 1 0 0 0,1-1 0 0 0,0 0 0 0 0,0 0 0 0 0,0 0 0 0 0,0-1 0 0 0,-1 1 0 0 0,1 0 0 0 0,-1-1 0 0 0,1 1 0 0 0,-1-1 0 0 0,2-1 0 0 0,-2 2-1 0 0,1 0-1 0 0,-1 0 0 0 0,0 0 0 0 0,1 0 0 0 0,-1 0 1 0 0,1 0-1 0 0,0 0 0 0 0,-1 0 0 0 0,1 1 1 0 0,0-1-1 0 0,-1 0 0 0 0,1 1 0 0 0,0 0 1 0 0,0-1-1 0 0,-1 1 0 0 0,1 0 2 0 0,29-2-848 0 0,-21 5 27 0 0,-4 0 692 0 0,13 2-21 0 0,-19-5 150 0 0,1 0 0 0 0,-1 0-1 0 0,1 0 1 0 0,-1 0 0 0 0,0 0-1 0 0,1 1 1 0 0,-1-1 0 0 0,0 0-1 0 0,1 0 1 0 0,-1 0 0 0 0,0 0-1 0 0,1 0 1 0 0,-1 1-1 0 0,0-1 1 0 0,0 0 0 0 0,1 0-1 0 0,-1 0 1 0 0,0 1 0 0 0,0-1-1 0 0,1 0 1 0 0,-1 0 0 0 0,0 1-1 0 0,0-1 1 0 0,1 0 0 0 0,-1 1-1 0 0,0-1 1 0 0,0 0 0 0 0,0 1-1 0 0,0-1 1 0 0,0 0-1 0 0,0 1 1 0 0,1-1 0 0 0,-1 0-1 0 0,0 1 1 0 0,0-1 0 0 0,0 0-1 0 0,0 1 1 0 0,0-1 0 0 0,0 0-1 0 0,0 1 1 0 0,-1-1 0 0 0,1 0-1 0 0,0 1 1 0 0,0-1 0 0 0,0 0-1 0 0,0 1 1 0 0,0-1-1 0 0,0 0 1 0 0,-1 1 0 0 0,1-1 1 0 0,0 1-1 0 0,0-1 0 0 0,0 1 0 0 0,0-1 0 0 0,0 1 0 0 0,-1-1 0 0 0,1 1 0 0 0,0-1 0 0 0,0 1 0 0 0,0-1 0 0 0,0 1 0 0 0,1 0 0 0 0,-1-1 0 0 0,0 1 0 0 0,0-1 0 0 0,0 1 0 0 0,0-1 0 0 0,0 1 0 0 0,1-1 0 0 0,-1 0 0 0 0,0 1 0 0 0,0-1 0 0 0,1 1 0 0 0,-1-1 0 0 0,9 9 0 0 0,-7-8 0 0 0,-1 0 0 0 0,0 0 0 0 0,1 1 0 0 0,-1-1 0 0 0,0 0 0 0 0,0 0 0 0 0,0 1 0 0 0,0-1 0 0 0,0 1 0 0 0,0-1 0 0 0,-1 1 0 0 0,1-1 0 0 0,0 1 0 0 0,-1-1 0 0 0,1 1 0 0 0,-1-1 0 0 0,1 2 0 0 0,-1 1 0 0 0,1 0 0 0 0,0-1 0 0 0,0 1 0 0 0,1 0 0 0 0,-1-1 0 0 0,1 1 0 0 0,0-1 0 0 0,0 1 0 0 0,0-1 0 0 0,0 0 0 0 0,0 0 0 0 0,1 0 0 0 0,0 0 0 0 0,-2-1 0 0 0,0 0-1 0 0,0 0 1 0 0,0 0-1 0 0,0 0 1 0 0,0 0-1 0 0,-1 0 1 0 0,1 1-1 0 0,0-1 1 0 0,-1 0-1 0 0,0 1 1 0 0,1-1 7 0 0,-1 0-1 0 0,1 0 0 0 0,-1 0 0 0 0,1 0 1 0 0,0 1-1 0 0,-1-1 0 0 0,1 0 1 0 0,0 0-1 0 0,0-1 0 0 0,1 1 0 0 0,0 2-6 0 0,1-1 189 0 0,-2-2-108 0 0,0 0-1 0 0,0 0 1 0 0,-1 0 0 0 0,1 0 0 0 0,0 0-1 0 0,0 0 1 0 0,0 0 0 0 0,0-1 0 0 0,0 1-1 0 0,1 0-80 0 0,1 0 92 0 0,-1 0 0 0 0,0-1-1 0 0,1 1 1 0 0,-1-1-1 0 0,0 1 1 0 0,1-1 0 0 0,-1 0-1 0 0,0 0 1 0 0,1 0-1 0 0,1-1-91 0 0,-3 1 1 0 0,-1 0-1 0 0,1 0 0 0 0,0 1 1 0 0,-1-1-1 0 0,1-1 0 0 0,0 1 1 0 0,0 0-1 0 0,-1 0 1 0 0,1 0-1 0 0,0 0 0 0 0,-1 0 1 0 0,1-1-1 0 0,0 1 0 0 0,-1 0 1 0 0,1-1-1 0 0,0 1 0 0 0,-1 0 1 0 0,1-1-1 0 0,-1 1 0 0 0,1-1 1 0 0,-1 1-1 0 0,1-1 0 0 0,-1 1 1 0 0,1-1-1 0 0,-1 1 1 0 0,1-1-1 0 0,-1 0 0 0 0,0 1 1 0 0,1-1-1 0 0,-1 0 0 0 0,0 1 1 0 0,1-1-1 0 0,-1 0 0 0 0,0 1 1 0 0,0-1-1 0 0,0 0 0 0 0,0 1 1 0 0,0-1-1 0 0,0 0 0 0 0,0 0 1 0 0,0 1-1 0 0,0-2 0 0 0,2-9 1 0 0,2 2-1 0 0,-3 9 0 0 0,-1-1 0 0 0,1 1 0 0 0,-1-1 0 0 0,1 0 0 0 0,-1 1 0 0 0,0-1 0 0 0,1 0 0 0 0,-1 1 0 0 0,0-1 0 0 0,0 0 0 0 0,0 1 0 0 0,1-1 0 0 0,-1 0 0 0 0,0 1 0 0 0,0-1 0 0 0,0 0 0 0 0,0 0 0 0 0,0 1 0 0 0,0-1 0 0 0,0 0 0 0 0,0 0 0 0 0,-1 1 0 0 0,1-1 0 0 0,-1 0 0 0 0,1 0 0 0 0,0 1 0 0 0,-1-1 0 0 0,1 0 0 0 0,0 0 0 0 0,-1 0 0 0 0,1 0 0 0 0,0 0 0 0 0,0 0 0 0 0,0 0 0 0 0,0 1 0 0 0,0-1 0 0 0,0 0 0 0 0,0 0 0 0 0,0 0 0 0 0,0 0 0 0 0,0 0 0 0 0,0 0 0 0 0,0 0 0 0 0,1 0 0 0 0,-1 1 0 0 0,0-1 0 0 0,1 0 0 0 0,-1 0 0 0 0,1 0 0 0 0,-1 1 0 0 0,1-1 0 0 0,0-1 0 0 0,0 1 0 0 0,0-1 0 0 0,-1 1 0 0 0,0 0 0 0 0,1 0 0 0 0,-1 0 0 0 0,1-1 0 0 0,-1 1 0 0 0,0 0 0 0 0,0-1 0 0 0,0 1 0 0 0,0 0 0 0 0,0 0 0 0 0,0-1 0 0 0,0 0 0 0 0,0 2 0 0 0,-1-1 0 0 0,1 0 0 0 0,0 0 0 0 0,0 0 0 0 0,0 0 0 0 0,0 0 0 0 0,0 0 0 0 0,1 0 0 0 0,-1 0 0 0 0,0 1 0 0 0,0-1 0 0 0,0 0 0 0 0,1 0 0 0 0,-1 0 0 0 0,1 0 0 0 0,-1 1 0 0 0,0-1 0 0 0,1 0 0 0 0,-1 0 0 0 0,1 1 0 0 0,0-1 0 0 0,-1 0 0 0 0,1 1 0 0 0,0-1 0 0 0,-1 0 0 0 0,13-7 0 0 0,9-3 0 0 0,-20 10 0 0 0,1-1 0 0 0,0 1 0 0 0,0 0 0 0 0,-1 1 0 0 0,1-1 0 0 0,0 0 0 0 0,0 1 0 0 0,2-1 0 0 0,-5 1 0 0 0,15-1 0 0 0,-11 3 0 0 0,0 0 0 0 0,10 3 0 0 0,-12-2 0 0 0,-2 0 0 0 0,16 10 0 0 0,-14-11 0 0 0,1 0 0 0 0,-1 0 0 0 0,0 0 0 0 0,1 0 0 0 0,-1 0 0 0 0,0 1 0 0 0,0 0 0 0 0,-1-2 0 0 0,0 0 0 0 0,0 0 0 0 0,0 1 0 0 0,0-1 0 0 0,1-1 0 0 0,-1 1 0 0 0,0 0 0 0 0,0 0 0 0 0,1 0 0 0 0,-1-1 0 0 0,1 1 0 0 0,0 0 0 0 0,-1 0 0 0 0,0-1 0 0 0,1 1 0 0 0,-1 0 0 0 0,0 0 0 0 0,0 0 0 0 0,1 0 0 0 0,-1 0 0 0 0,0 0 0 0 0,0 0 0 0 0,0 0 0 0 0,1 1 0 0 0,-2 0 0 0 0,1-1 0 0 0,0 0 0 0 0,0 0 0 0 0,-1 0 0 0 0,1 0 0 0 0,0 0 0 0 0,0 0 0 0 0,0 0 0 0 0,0-1 0 0 0,0 1 0 0 0,1 0 0 0 0,-1 0 0 0 0,0-1 0 0 0,0 1 0 0 0,0-1 0 0 0,24 5 0 0 0,11 0 0 0 0,-30-4 0 0 0,0 0 0 0 0,-1 0 0 0 0,1-1 0 0 0,0 0 0 0 0,6-1 0 0 0,6 0 0 0 0,-14 1 0 0 0,1-1 0 0 0,0 0 0 0 0,-1 0 0 0 0,1-1 0 0 0,-1 1 0 0 0,0-1 0 0 0,0 0 0 0 0,1 0 0 0 0,-1 0 0 0 0,3-3 0 0 0,-6 4 13 0 0,0 0-1 0 0,-1 1 0 0 0,1-1 0 0 0,0 0 0 0 0,0 1 1 0 0,-1-1-1 0 0,1 0 0 0 0,0 0 0 0 0,-1 0 0 0 0,1 0 1 0 0,-1 0-1 0 0,1 0 0 0 0,-1 0-12 0 0,8-10 331 0 0,-7 11-322 0 0,0-1 1 0 0,-1 0-1 0 0,1 1 1 0 0,0-1-1 0 0,0 0 1 0 0,-1 1 0 0 0,1-1-1 0 0,0 0 1 0 0,-1 0-1 0 0,1 1 1 0 0,-1-1-1 0 0,1 0 1 0 0,-1 0-1 0 0,0 0 1 0 0,1 0-1 0 0,-1 0 1 0 0,0 0 0 0 0,0 0-1 0 0,1 0 1 0 0,-1 0-1 0 0,0 0 1 0 0,0 0-1 0 0,0 0 1 0 0,0 0-1 0 0,0 0 1 0 0,0 0-1 0 0,-1 0 1 0 0,1 0 0 0 0,0 0-1 0 0,0 0 1 0 0,-1 0-1 0 0,1 1 1 0 0,-1-1-1 0 0,1 0 1 0 0,0 0-1 0 0,-1 0 1 0 0,0 0-10 0 0,0-1-28 0 0,1 0 0 0 0,0 0 0 0 0,-1 0-1 0 0,1 1 1 0 0,0-1 0 0 0,0 0 0 0 0,0 0 0 0 0,0 0 0 0 0,0 0-1 0 0,1 0 1 0 0,-1 1 0 0 0,1-1 0 0 0,-1 0 0 0 0,1 0 0 0 0,0 1-1 0 0,-1-1 1 0 0,1 0 0 0 0,1 0 28 0 0,4-16-250 0 0,-5 12 99 0 0,0 0 0 0 0,-1 0 0 0 0,1 0 0 0 0,-2-5 151 0 0,1 6-98 0 0,0 0 1 0 0,0 1 0 0 0,0-1-1 0 0,1 0 1 0 0,-1 1 0 0 0,1-1-1 0 0,0 0 1 0 0,1-1 97 0 0,4-6-247 0 0,-4 9 152 0 0,-1 0-1 0 0,0 0 1 0 0,1 0 0 0 0,-1 0 0 0 0,0 0 0 0 0,0-1-1 0 0,-1 1 1 0 0,1 0 0 0 0,0-3 95 0 0,-3-11-437 0 0,1 13 318 0 0,0 0 0 0 0,1 0 0 0 0,0 0-1 0 0,0 0 1 0 0,0 0 0 0 0,0-1 119 0 0,2-5-150 0 0,-2 8 114 0 0,1 0-1 0 0,-1 0 1 0 0,1 0 0 0 0,-1 0-1 0 0,0 0 1 0 0,0 0 0 0 0,0 0-1 0 0,0 0 1 0 0,0 0-1 0 0,0 0 1 0 0,0-1 0 0 0,-1 1-1 0 0,1 0 1 0 0,-1 0 0 0 0,0 0-1 0 0,1 0 1 0 0,-1 0 0 0 0,0 1-1 0 0,0-1 1 0 0,-1-1 36 0 0,1 2-1 0 0,0 0 1 0 0,0 0-1 0 0,0-1 1 0 0,0 1-1 0 0,1-1 1 0 0,-1 1-1 0 0,0-1 1 0 0,1 1-1 0 0,-1-1 0 0 0,1 0 1 0 0,-1 1-1 0 0,1-1 1 0 0,0 1-1 0 0,-1-1 1 0 0,1 0 0 0 0,0 1 9 0 0,0 1 0 0 0,0 0 0 0 0,0 0 0 0 0,0-1 0 0 0,0 1 0 0 0,0 0 0 0 0,0-1 0 0 0,0 1 0 0 0,0 0-1 0 0,0 0 1 0 0,0-1 0 0 0,0 1 0 0 0,0 0 0 0 0,0-1 0 0 0,0 1 0 0 0,-1 0 0 0 0,1 0 0 0 0,0 0 0 0 0,0-1 0 0 0,0 1 0 0 0,-1 0 0 0 0,1 0 0 0 0,0 0 0 0 0,0-1 0 0 0,0 1 0 0 0,-1 0 0 0 0,1 0 0 0 0,0 0 0 0 0,0 0 0 0 0,-1-1 0 0 0,1 1 0 0 0,0 0 0 0 0,-1 0-9 0 0,-9 1 339 0 0,3-1 299 0 0,10 12 314 0 0,-5 5-792 0 0,2-14-155 0 0,0 1 0 0 0,-1-1 1 0 0,1 0-1 0 0,0 0 0 0 0,0 0 1 0 0,1 0-1 0 0,-1 0 1 0 0,1 0-1 0 0,-1 0 0 0 0,1 1 1 0 0,0 0-6 0 0,2 1 126 0 0,-2 1 0 0 0,1 0 1 0 0,-1 0-1 0 0,1 0 0 0 0,-2 0 1 0 0,1 0-1 0 0,-1 0 0 0 0,0 4-126 0 0,1-7 51 0 0,-1 0 0 0 0,0 0 0 0 0,1 0 0 0 0,0 0 0 0 0,0 0 0 0 0,0 0 0 0 0,0 0 0 0 0,0 0 0 0 0,1-1 0 0 0,1 3-51 0 0,-1-2 27 0 0,-1 0 1 0 0,1 0 0 0 0,-1 1-1 0 0,0-1 1 0 0,0 0-1 0 0,0 0 1 0 0,0 2-28 0 0,1 18 159 0 0,-1-15-131 0 0,-1-1 1 0 0,1 0 0 0 0,1 0-1 0 0,0 4-28 0 0,7 13 0 0 0,-5-12 0 0 0,0 0 0 0 0,1 11 0 0 0,-4-20 0 0 0,0 0 0 0 0,0 1 0 0 0,1-1 0 0 0,-1 0 0 0 0,1 0 0 0 0,-1 0 0 0 0,1 0 0 0 0,0 0 0 0 0,1 0 0 0 0,7 13 0 0 0,-9-15 16 0 0,-1 1 0 0 0,1-1 0 0 0,0 0 0 0 0,0 0 0 0 0,0 0-1 0 0,0 1 1 0 0,0-1 0 0 0,1 0 0 0 0,-1-1 0 0 0,0 1 0 0 0,0 0-1 0 0,1 0 1 0 0,-1 0 0 0 0,0-1 0 0 0,1 1 0 0 0,-1 0 0 0 0,1-1-1 0 0,-1 0 1 0 0,1 1 0 0 0,-1-1 0 0 0,1 0 0 0 0,-1 0 0 0 0,1 0-1 0 0,-1 0 1 0 0,1 0 0 0 0,-1 0 0 0 0,1 0 0 0 0,0 0 0 0 0,-1 0-1 0 0,0-1 1 0 0,1 1 0 0 0,1-1-16 0 0,-3 1-57 0 0,0-1 1 0 0,0 1-1 0 0,0 0 1 0 0,1 0-1 0 0,-1 0 1 0 0,0-1-1 0 0,0 1 0 0 0,0 0 1 0 0,1 0-1 0 0,-1-1 1 0 0,0 1-1 0 0,0 0 1 0 0,0 0-1 0 0,0-1 1 0 0,0 1-1 0 0,0 0 0 0 0,0 0 1 0 0,0-1-1 0 0,0 1 1 0 0,0 0-1 0 0,0-1 1 0 0,0 1-1 0 0,0 0 0 0 0,0 0 1 0 0,0-1-1 0 0,0 1 1 0 0,0 0-1 0 0,0 0 1 0 0,0-1-1 0 0,0 1 1 0 0,0 0-1 0 0,0-1 0 0 0,-1 1 1 0 0,1 0-1 0 0,0 0 1 0 0,0 0-1 0 0,0-1 1 0 0,0 1-1 0 0,-1 0 0 0 0,1 0 1 0 0,0 0-1 0 0,0-1 1 0 0,0 1-1 0 0,-1 0 1 0 0,1 0-1 0 0,0 0 1 0 0,0 0-1 0 0,-1-1 57 0 0,1 1-52 0 0,-7-7-6959 0 0</inkml:trace>
  <inkml:trace contextRef="#ctx0" brushRef="#br0" timeOffset="2612.532">2684 275 16991 0 0,'-22'0'752'0'0,"22"0"152"0"0,18 0-720 0 0,-11 0-184 0 0,-7 0 0 0 0,0 0 0 0 0,13 0 152 0 0,2 0-8 0 0,-6 0 0 0 0,4 3 0 0 0,-1 0-144 0 0,7-1 0 0 0,3 4 0 0 0,3-4 0 0 0,-1-2 0 0 0,5 4-96 0 0,-1-2 8 0 0,3 2 8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4:43.02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0 355 13824 0 0,'6'7'314'0'0,"-5"-6"46"0"0,-1-2-300 0 0,0 0 0 0 0,1 0 0 0 0,-1 0-1 0 0,0 0 1 0 0,0 0 0 0 0,0 0 0 0 0,1 0 0 0 0,-1 0-1 0 0,1 0 1 0 0,-1 0 0 0 0,1 0 0 0 0,-1 0 0 0 0,1 0 0 0 0,0 0-60 0 0,-1 0 15 0 0,1 1 0 0 0,-1-1 1 0 0,0 0-1 0 0,1 1 0 0 0,-1-1 1 0 0,1 1-1 0 0,0-1 0 0 0,-1 1 1 0 0,1 0-1 0 0,-1-1 1 0 0,1 1-1 0 0,0 0 0 0 0,-1-1 1 0 0,1 1-1 0 0,0 0 0 0 0,-1 0 1 0 0,1-1-1 0 0,0 1 1 0 0,-1 0-1 0 0,1 0 0 0 0,0 0 1 0 0,-1 0-1 0 0,1 0 0 0 0,0 0 1 0 0,0 0-1 0 0,-1 0 1 0 0,1 0-1 0 0,0 0 0 0 0,-1 1 1 0 0,1-1-1 0 0,0 0-15 0 0,14 9 955 0 0,12 22-356 0 0,-21-23-590 0 0,-3-4-9 0 0,0 0 0 0 0,-1 0 0 0 0,0 1 0 0 0,0-1 0 0 0,1 2 0 0 0,8 16 0 0 0,1 6 0 0 0,-11-24 0 0 0,1 0 0 0 0,-1 0 0 0 0,1 0 0 0 0,0 0 0 0 0,1 0 0 0 0,-1 0 0 0 0,2 1 0 0 0,-2-2 0 0 0,-1-3 0 0 0,0 1 0 0 0,-1 0 0 0 0,1 0 0 0 0,0 0 0 0 0,0 0 0 0 0,-1 0 0 0 0,1 0 0 0 0,-1 0 0 0 0,1 0 0 0 0,-1 0 0 0 0,1 0 0 0 0,-1 0 0 0 0,0 0 0 0 0,0 1 0 0 0,-3-10 2157 0 0,3 7-2169 0 0,-1-1 0 0 0,1 0 0 0 0,0 1 0 0 0,-1-1 0 0 0,1 0 0 0 0,0 1 0 0 0,0-1-1 0 0,0 0 1 0 0,1-1 12 0 0,1-13 0 0 0,-2 13 0 0 0,0 0 0 0 0,1 1 0 0 0,-1-1 0 0 0,1 0 0 0 0,-1 0 0 0 0,1 0 0 0 0,0 0 0 0 0,0 1 0 0 0,0-1 0 0 0,1 0 0 0 0,-1 1 0 0 0,1-1 0 0 0,1-1 0 0 0,5-5 0 0 0,-2 0 0 0 0,1-1 0 0 0,-1 0 0 0 0,-4 7 0 0 0,-1 0 0 0 0,1 1 0 0 0,0-1 0 0 0,0 0 0 0 0,0 1 0 0 0,0-1 0 0 0,0 1 0 0 0,0 0 0 0 0,1 0 0 0 0,-1 0 0 0 0,1 0 0 0 0,0 0 0 0 0,-1 1 0 0 0,1-1 0 0 0,0 1 0 0 0,0 0 0 0 0,0-1 0 0 0,0 1 0 0 0,0 1 0 0 0,0-1 0 0 0,0 0 0 0 0,0 1 0 0 0,1-1 0 0 0,-1 1 0 0 0,0 0 0 0 0,1 0 0 0 0,2 1-79 0 0,-1-1 0 0 0,0 1 1 0 0,0 0-1 0 0,0 1 0 0 0,1-1 0 0 0,-1 1 0 0 0,-1 0 0 0 0,1 0 0 0 0,0 0 0 0 0,0 1 0 0 0,-1 0 0 0 0,1 0 79 0 0,12 9-622 0 0,0 2 1 0 0,6 6 621 0 0,8 5 198 0 0,-28-22-82 0 0,0-1-1 0 0,0 0 0 0 0,0 1 1 0 0,0 0-1 0 0,0 0 0 0 0,-1 0 1 0 0,1 0-1 0 0,-1 0 0 0 0,0 0 1 0 0,0 1-1 0 0,0-1 0 0 0,1 3-115 0 0,-3-5 443 0 0,-5-14-278 0 0,5 7-165 0 0,-1 1 0 0 0,1 0 0 0 0,1 0 0 0 0,-1 0 0 0 0,1-1 0 0 0,0 1 0 0 0,0 0 0 0 0,0 0 0 0 0,1 0 0 0 0,0 0 0 0 0,0 1 0 0 0,0-1 0 0 0,0 0 0 0 0,3-2 0 0 0,-4 5 0 0 0,1 0 0 0 0,-1 0 0 0 0,1 0 0 0 0,0 1 0 0 0,0-1 0 0 0,0 0 0 0 0,0 1 0 0 0,0-1 0 0 0,0 1 0 0 0,0 0 0 0 0,0-1 0 0 0,1 1 0 0 0,-1 0 0 0 0,0 1 0 0 0,1-1 0 0 0,-1 0 0 0 0,2 0 0 0 0,1 1 0 0 0,1-1 0 0 0,-1 1 0 0 0,1 0 0 0 0,-1 0 0 0 0,0 1 0 0 0,1-1 0 0 0,-1 1 0 0 0,0 1 0 0 0,1-1 0 0 0,-1 1 0 0 0,0-1 0 0 0,0 1 0 0 0,1 2 0 0 0,18 5 0 0 0,9 3 309 0 0,-1 1 0 0 0,10 7-309 0 0,8 4-38 0 0,-43-22-493 0 0,1 1 0 0 0,-1-1 0 0 0,1-1-1 0 0,0 1 1 0 0,-1-1 0 0 0,1 0 0 0 0,0-1-1 0 0,0 0 1 0 0,6-1 531 0 0,1-2-1534 0 0</inkml:trace>
  <inkml:trace contextRef="#ctx0" brushRef="#br0" timeOffset="338.728">993 308 15664 0 0,'0'0'356'0'0,"-4"0"475"0"0,-1 0-712 0 0,0 1-1 0 0,1 0 0 0 0,-1 0 0 0 0,1 0 0 0 0,-1 0 0 0 0,1 1 0 0 0,-1-1 0 0 0,1 1 0 0 0,0 0 0 0 0,0 1 0 0 0,0-1 0 0 0,0 1 0 0 0,0-1 0 0 0,0 1 0 0 0,-2 3-118 0 0,-6 6 415 0 0,0 1 0 0 0,1 0-1 0 0,-6 10-414 0 0,14-19 122 0 0,1-1 0 0 0,0 1 1 0 0,0 0-1 0 0,1 0 0 0 0,-1 0 0 0 0,1-1 0 0 0,0 2 0 0 0,0-1 1 0 0,0 0-1 0 0,1 0 0 0 0,-1 0 0 0 0,1 0 0 0 0,0 4-122 0 0,0-5 1 0 0,1 0 0 0 0,-1 0 0 0 0,0 0 0 0 0,1 0 0 0 0,0 0 0 0 0,-1 0 0 0 0,1 0 0 0 0,0 0-1 0 0,1-1 1 0 0,-1 1 0 0 0,0 0 0 0 0,1-1 0 0 0,-1 1 0 0 0,1-1 0 0 0,0 1 0 0 0,0-1 0 0 0,0 0-1 0 0,0 0 1 0 0,2 1-1 0 0,-2-1 0 0 0,1 0 0 0 0,0-1 0 0 0,-1 0 0 0 0,1 0 0 0 0,0 0 0 0 0,0 0 0 0 0,0 0 0 0 0,-1 0 0 0 0,1-1 0 0 0,0 1 0 0 0,0-1 0 0 0,0 0 0 0 0,0 0 0 0 0,0 0 0 0 0,0 0 0 0 0,0 0 0 0 0,0-1 0 0 0,0 1 0 0 0,0-1 0 0 0,0 0 0 0 0,0 0 0 0 0,0 0 0 0 0,-1 0 0 0 0,1-1 0 0 0,0 1 0 0 0,6-4 0 0 0,-1-1 0 0 0,0 1 0 0 0,0-1 0 0 0,0-1 0 0 0,-1 0 0 0 0,0 0 0 0 0,0 0 0 0 0,-5 4 0 0 0,0-1 0 0 0,0 0 0 0 0,0 1 0 0 0,-1-1 0 0 0,0 0 0 0 0,0 0 0 0 0,0 0 0 0 0,0 0 0 0 0,0 0 0 0 0,-1 0 0 0 0,0 0 0 0 0,1-1 0 0 0,-1-2 0 0 0,0 4 2 0 0,0 0 0 0 0,0-1 0 0 0,0 1 0 0 0,0 0 0 0 0,-1-1-1 0 0,1 1 1 0 0,-1 0 0 0 0,0 0 0 0 0,0-1 0 0 0,0 1 0 0 0,-1 0 0 0 0,1 0-1 0 0,-1 0 1 0 0,0 0 0 0 0,0 1 0 0 0,0-1 0 0 0,0 0 0 0 0,0 1 0 0 0,-1-1-2 0 0,-1-2-49 0 0,-1 1 1 0 0,0 0-1 0 0,0 1 1 0 0,0-1-1 0 0,0 1 1 0 0,0 0-1 0 0,-1 0 1 0 0,0 1-1 0 0,-4-2 49 0 0,10 4-193 0 0,-1 0-1 0 0,1 0 1 0 0,-1 0-1 0 0,1 0 1 0 0,-1 0 0 0 0,1 0-1 0 0,-1 0 1 0 0,1 0 0 0 0,-1 0-1 0 0,1 0 1 0 0,0 0-1 0 0,-1 0 1 0 0,1 1 0 0 0,-1-1-1 0 0,1 0 1 0 0,0 0 0 0 0,-1 1-1 0 0,1-1 1 0 0,-1 0-1 0 0,1 0 1 0 0,0 1 0 0 0,-1-1-1 0 0,1 0 1 0 0,0 1-1 0 0,-1-1 1 0 0,1 0 0 0 0,0 1-1 0 0,0-1 1 0 0,0 1 0 0 0,-1-1-1 0 0,1 0 1 0 0,0 1 193 0 0,-1 0 340 0 0,0 1-1874 0 0</inkml:trace>
  <inkml:trace contextRef="#ctx0" brushRef="#br0" timeOffset="1019.342">1423 284 13760 0 0,'-1'0'629'0'0,"-28"8"-154"0"0,1 1 0 0 0,-15 8-475 0 0,27-10 175 0 0,1 0 1 0 0,1 1-1 0 0,-1 0 0 0 0,1 2 1 0 0,-5 4-176 0 0,2-1 280 0 0,9-6-116 0 0,-1 0 0 0 0,1 0 0 0 0,1 1-1 0 0,-6 6-163 0 0,11-12 35 0 0,-3 4 9 0 0,1 0 0 0 0,0 0-1 0 0,0 0 1 0 0,-1 3-44 0 0,4-7 0 0 0,0 0-1 0 0,0 0 1 0 0,1 0-1 0 0,-1 0 0 0 0,1 0 1 0 0,-1 0-1 0 0,1 0 1 0 0,0 0-1 0 0,-1 0 1 0 0,1 0-1 0 0,0 0 1 0 0,1 0-1 0 0,-1 0 1 0 0,0 0-1 0 0,0 0 1 0 0,1 0-1 0 0,-1 0 0 0 0,2 1 1 0 0,-2-1 2 0 0,1 0 0 0 0,0 0 0 0 0,0 0-1 0 0,1-1 1 0 0,-1 1 0 0 0,0 0-1 0 0,1-1 1 0 0,-1 1 0 0 0,1-1-1 0 0,-1 1 1 0 0,1-1 0 0 0,0 0-1 0 0,-1 0 1 0 0,1 1 0 0 0,0-1-1 0 0,1 0-1 0 0,1 0-8 0 0,0 1 0 0 0,0-1-1 0 0,0 0 1 0 0,0 0 0 0 0,0 0-1 0 0,1-1 1 0 0,-1 1-1 0 0,1-1 9 0 0,6 0 83 0 0,0-1 0 0 0,0 0 0 0 0,-1 0 0 0 0,1-1 0 0 0,0-1 0 0 0,0 0-83 0 0,-1 0 140 0 0,0-1 1 0 0,0 0-1 0 0,0-1 1 0 0,0 0-1 0 0,-1 0 1 0 0,0-1-1 0 0,0 0 1 0 0,-1 0-1 0 0,0-1 1 0 0,0-1-1 0 0,6-6-140 0 0,-5 3 25 0 0,0 0 0 0 0,-1-1-1 0 0,0-1 1 0 0,-1 1 0 0 0,-1-1-1 0 0,0-1 1 0 0,0 1-1 0 0,0-7-24 0 0,0 1-6 0 0,-1-1-1 0 0,-1 1 0 0 0,-1 0 1 0 0,-1-1-1 0 0,-1 0 0 0 0,0 0 1 0 0,-1 1-1 0 0,-2-1 0 0 0,0 0 1 0 0,-1 1-1 0 0,0-1 0 0 0,-7-17 7 0 0,7 30-54 0 0,2 0 158 0 0,-1 1 0 0 0,-1-1 0 0 0,1 1-1 0 0,-3-4-103 0 0,4 9 43 0 0,1 0 0 0 0,-1 0-1 0 0,0 0 1 0 0,0 0-1 0 0,1-1 1 0 0,-1 1-1 0 0,0 0 1 0 0,0 0 0 0 0,0 1-1 0 0,0-1 1 0 0,-1 0-1 0 0,1 0 1 0 0,0 0-1 0 0,0 1 1 0 0,0-1 0 0 0,-1 1-1 0 0,1-1 1 0 0,0 1-1 0 0,-1-1 1 0 0,1 1-1 0 0,0 0 1 0 0,-1 0-1 0 0,1-1 1 0 0,-1 1-43 0 0,1 1 21 0 0,0-1 0 0 0,0 0-1 0 0,0 1 1 0 0,0-1 0 0 0,0 1 0 0 0,1-1-1 0 0,-1 1 1 0 0,0-1 0 0 0,0 1 0 0 0,0 0-1 0 0,0-1 1 0 0,1 1 0 0 0,-1 0 0 0 0,0 0 0 0 0,0-1-1 0 0,1 1 1 0 0,-1 0 0 0 0,1 0 0 0 0,-1 0-21 0 0,-9 18 142 0 0,7-7-232 0 0,0 0 0 0 0,1 1-1 0 0,0-1 1 0 0,1 11 90 0 0,0-12-47 0 0,0-4 38 0 0,-1 20-13 0 0,0 1-1 0 0,2 0 0 0 0,2 8 23 0 0,1-7-8 0 0,-1-3 7 0 0,1-1 1 0 0,1 1-1 0 0,1-1 0 0 0,6 13 1 0 0,-9-31 3 0 0,1 0 0 0 0,-1-1 0 0 0,2 0 0 0 0,-1 0 0 0 0,1 0 0 0 0,0 0 0 0 0,0 0-1 0 0,0-1 1 0 0,1 1 0 0 0,0-1 0 0 0,0 0 0 0 0,4 2-3 0 0,-6-4 20 0 0,1-1 1 0 0,-1 0-1 0 0,1 0 1 0 0,-1-1-1 0 0,1 1 0 0 0,-1-1 1 0 0,1 1-1 0 0,0-1 1 0 0,0 0-1 0 0,0-1 0 0 0,-1 1 1 0 0,1-1-1 0 0,0 1 1 0 0,0-1-1 0 0,0 0 0 0 0,0-1 1 0 0,0 1-1 0 0,0-1 1 0 0,0 0-1 0 0,0 0 1 0 0,-1 0-1 0 0,1 0 0 0 0,2-1-20 0 0,12-6 70 0 0,-1 0 0 0 0,1-1-1 0 0,-2-1 1 0 0,1 0 0 0 0,8-9-70 0 0,-16 12 10 0 0,-1-1 1 0 0,0 0 0 0 0,0 0 0 0 0,-1 0-1 0 0,0-1 1 0 0,-1 0 0 0 0,0 0 0 0 0,-1-1 0 0 0,1 0-1 0 0,1-6-10 0 0,-4 10-30 0 0,-1 0 0 0 0,0-1 0 0 0,0 1 0 0 0,0-1 0 0 0,0 0 0 0 0,-1 1 0 0 0,-1-1 0 0 0,1-4 30 0 0,-1 10-2 0 0,0 0-1 0 0,0 0 0 0 0,0 0 1 0 0,0 0-1 0 0,0 0 0 0 0,0-1 0 0 0,0 1 1 0 0,0 0-1 0 0,-1 0 0 0 0,1 0 1 0 0,0 1-1 0 0,-1-1 0 0 0,1 0 0 0 0,0 0 1 0 0,-1 0-1 0 0,0 0 0 0 0,1 0 1 0 0,-1 0-1 0 0,1 0 0 0 0,-1 1 0 0 0,0-1 1 0 0,0 0-1 0 0,1 1 0 0 0,-1-1 1 0 0,0 0 2 0 0,-1 1-1 0 0,1-1 0 0 0,0 1 1 0 0,-1 0-1 0 0,1 0 0 0 0,0-1 1 0 0,-1 1-1 0 0,1 0 0 0 0,0 0 1 0 0,-1 0-1 0 0,1 0 0 0 0,-1 1 1 0 0,1-1-1 0 0,0 0 0 0 0,-1 1 1 0 0,1-1-1 0 0,-1 1 1 0 0,-2 0 1 0 0,0 1-1 0 0,1 0 1 0 0,-1 0-1 0 0,1 0 1 0 0,-1 0-1 0 0,1 1 1 0 0,0-1-1 0 0,0 1 1 0 0,0 0-1 0 0,0-1 1 0 0,1 1-1 0 0,-3 3 0 0 0,0 3 0 0 0,3-7 0 0 0,1 1 0 0 0,-1-1 0 0 0,1 1 0 0 0,0-1 0 0 0,0 1 0 0 0,0 0 0 0 0,0 0 0 0 0,0-1 0 0 0,0 1 0 0 0,1 0 0 0 0,-1 0 0 0 0,1 0 0 0 0,0 0 0 0 0,0 0 0 0 0,0 0 0 0 0,1 17 0 0 0,-2-16 0 0 0,1-1 0 0 0,0 0 0 0 0,1 1 0 0 0,-1-1 0 0 0,1 0 0 0 0,-1 0 0 0 0,1 0 0 0 0,0 1 0 0 0,0-1 0 0 0,0 0 0 0 0,2 2 0 0 0,0 1 0 0 0,0-1 0 0 0,1 1 0 0 0,0-1 0 0 0,0-1 0 0 0,0 1 0 0 0,1 0 0 0 0,-1-1 0 0 0,1 0 0 0 0,0 0 0 0 0,1 0 0 0 0,-1-1 0 0 0,0 0 0 0 0,1 0 0 0 0,0 0 0 0 0,0-1 0 0 0,0 0 0 0 0,0 0 0 0 0,0 0 0 0 0,0-1 0 0 0,0 1 0 0 0,1-2 0 0 0,-1 1 0 0 0,0-1 0 0 0,1 0 0 0 0,-1 0 0 0 0,4-1 0 0 0,15-1-386 0 0,0-2-1 0 0,8-2 387 0 0,-22 3-711 0 0,0 0 0 0 0,0-1 0 0 0,0-1 0 0 0,-1 1 1 0 0,1-2-1 0 0,6-4 711 0 0,16-11-1657 0 0,0 1-7 0 0</inkml:trace>
  <inkml:trace contextRef="#ctx0" brushRef="#br0" timeOffset="1348.697">2219 197 13824 0 0,'-12'-2'245'0'0,"0"0"0"0"0,0 1 0 0 0,1 1 0 0 0,-1-1 0 0 0,0 2 0 0 0,0 0 0 0 0,0 0 1 0 0,0 1-246 0 0,4 0 275 0 0,-1 0 1 0 0,1 0-1 0 0,0 1 1 0 0,0 0-1 0 0,0 1 1 0 0,0 0-1 0 0,0 0 1 0 0,1 0-1 0 0,0 1 1 0 0,0 0-1 0 0,-3 3-275 0 0,8-6 20 0 0,0 0 0 0 0,0 1-1 0 0,1-1 1 0 0,-1 1-1 0 0,0 0 1 0 0,1-1 0 0 0,-1 1-1 0 0,1 0 1 0 0,0 0 0 0 0,0 0-1 0 0,0 0 1 0 0,1 0-1 0 0,-1 0 1 0 0,1 0 0 0 0,-1 0-1 0 0,1 0 1 0 0,0 0-1 0 0,0 0 1 0 0,0 1 0 0 0,1-1-1 0 0,-1 0 1 0 0,1 0 0 0 0,0 0-1 0 0,0 0 1 0 0,0 0-1 0 0,0 0 1 0 0,0-1 0 0 0,0 1-1 0 0,1 0 1 0 0,0-1-1 0 0,0 1-19 0 0,2 4 76 0 0,2 0-1 0 0,-1-1 1 0 0,1 1-1 0 0,0-1 0 0 0,1-1 1 0 0,-1 1-1 0 0,1-1 1 0 0,0 0-1 0 0,0-1 0 0 0,1 0 1 0 0,7 4-76 0 0,47 21 224 0 0,26 6-224 0 0,-80-31 72 0 0,-7-3 28 0 0,-1-1 44 0 0,-1 1 14 0 0,-2 1-108 0 0,0 0-1 0 0,0 0 0 0 0,-1-1 0 0 0,1 1 0 0 0,0-1 1 0 0,-1 1-1 0 0,0-1 0 0 0,1 0 0 0 0,-1-1 0 0 0,0 1 1 0 0,0-1-50 0 0,-44 3 212 0 0,34-2-155 0 0,-68 4-1668 0 0,54-5-5604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4:52.34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1 345 15664 0 0,'0'0'718'0'0,"0"0"-19"0"0,0-1-449 0 0,1 1-247 0 0,0 0-1 0 0,-1 0 1 0 0,1 0-1 0 0,0 0 1 0 0,0 0-1 0 0,-1 0 1 0 0,1 0-1 0 0,0 0 1 0 0,0 0-1 0 0,-1 0 0 0 0,1 0 1 0 0,0 1-1 0 0,0-1 1 0 0,-1 0-1 0 0,1 0 1 0 0,0 1-1 0 0,-1-1 1 0 0,1 0-1 0 0,0 1 0 0 0,-1-1 1 0 0,1 1-1 0 0,-1-1 1 0 0,1 1-3 0 0,1 0 46 0 0,1 1 115 0 0,1 0-1 0 0,-1 0 0 0 0,0 1 1 0 0,0 0-1 0 0,0-1 0 0 0,0 1 1 0 0,0 0-1 0 0,-1 0 0 0 0,1 1 1 0 0,0 0-161 0 0,9 12-49 0 0,-10-14-64 0 0,0 1 0 0 0,-1-1 0 0 0,0 1 0 0 0,0-1 0 0 0,1 1 0 0 0,-1-1 0 0 0,-1 1 1 0 0,1 0-1 0 0,0-1 0 0 0,0 3 113 0 0,6 18 6 0 0,-5-19 218 0 0,0 1 1 0 0,-1 0-1 0 0,1 0 0 0 0,-1 0 1 0 0,0 0-1 0 0,0 0 0 0 0,0 0 1 0 0,-1 0-1 0 0,1 0 0 0 0,-1 0 1 0 0,-1 0-1 0 0,1 0 0 0 0,-1 0 1 0 0,0 0-1 0 0,0 0 0 0 0,-1 4-224 0 0,-1-2 16 0 0,0-3-12 0 0,1-5-12 0 0,1-6 84 0 0,2 6 16 0 0,0 0-1 0 0,0 0 0 0 0,-1-1 0 0 0,1 1 0 0 0,-1 0 1 0 0,1-1-1 0 0,-1 1 0 0 0,1 0 0 0 0,-1-1 0 0 0,0 1 1 0 0,0 0-1 0 0,0-1 0 0 0,0 1 0 0 0,0-1 0 0 0,0 0-91 0 0,1-1 63 0 0,-1 0 0 0 0,1 1 0 0 0,0-1 0 0 0,-1 0 0 0 0,1 1-1 0 0,0-1 1 0 0,1 1 0 0 0,-1-1 0 0 0,0 1 0 0 0,1-1-63 0 0,8-18-21 0 0,-7 15 21 0 0,-1 1 0 0 0,1-1 0 0 0,0 1 0 0 0,0 0 0 0 0,1-1 0 0 0,0 2 0 0 0,0-1 0 0 0,2-2 0 0 0,-4 5 0 0 0,1 0 0 0 0,0-1 0 0 0,0 1 0 0 0,0 0 0 0 0,0 1 0 0 0,1-1 0 0 0,-1 0 0 0 0,0 1 0 0 0,1 0 0 0 0,-1 0 0 0 0,0 0-23 0 0,0 1 0 0 0,-1 0-1 0 0,1 0 1 0 0,0 0 0 0 0,-1 0-1 0 0,1 0 1 0 0,-1 1 0 0 0,1-1-1 0 0,0 1 1 0 0,-1 0 0 0 0,1 0-1 0 0,-1 0 1 0 0,1 0 0 0 0,-1 0-1 0 0,0 0 1 0 0,0 1 0 0 0,1-1-1 0 0,-1 1 1 0 0,0-1 0 0 0,0 1-1 0 0,0 0 1 0 0,0 0 0 0 0,-1 0-1 0 0,1 0 1 0 0,-1 0 0 0 0,2 2 23 0 0,3 5-110 0 0,0 1 1 0 0,-1 0 0 0 0,0-1-1 0 0,0 2 1 0 0,-1-1 0 0 0,0 0-1 0 0,-1 1 1 0 0,-1 0 0 0 0,1 5 109 0 0,1 3 1574 0 0,-4-20-1572 0 0,0-1-1 0 0,0 0 0 0 0,0 0 0 0 0,0 1 0 0 0,0-1 1 0 0,1 0-1 0 0,-1 0 0 0 0,1 1 0 0 0,-1-1 1 0 0,1 0-1 0 0,0 1 0 0 0,0-1 0 0 0,-1 1 1 0 0,2-2-2 0 0,20-32-3 0 0,-11 18 4 0 0,-8 13-1 0 0,0 0 0 0 0,1 1 0 0 0,0-1 0 0 0,-1 1 0 0 0,1 0 0 0 0,1 0 0 0 0,-1 0 0 0 0,0 0 0 0 0,1 1 0 0 0,-1-1 0 0 0,1 1 0 0 0,0 1 0 0 0,0-1 0 0 0,2 0 0 0 0,-5 2 0 0 0,0-1 0 0 0,0 1 0 0 0,1 0 0 0 0,-1 0 0 0 0,0 0 0 0 0,0 0 0 0 0,0 0 0 0 0,1 0 0 0 0,-1 0 0 0 0,0 1 0 0 0,0 0 0 0 0,0-1 0 0 0,0 1 0 0 0,0 0 0 0 0,1 0 0 0 0,-2 0 0 0 0,1 0 0 0 0,0 0 0 0 0,0 0 0 0 0,2 2 0 0 0,0 0 0 0 0,6 3 0 0 0,1 1 0 0 0,-2 0 0 0 0,1 1 0 0 0,-1 0 0 0 0,0 0 0 0 0,5 6 0 0 0,4 5 0 0 0,-16-17 0 0 0,1 0 0 0 0,-1 0 0 0 0,0 0 0 0 0,1 1 0 0 0,-1-1 0 0 0,-1 1 0 0 0,1-1 0 0 0,0 1 0 0 0,0-1 0 0 0,-1 1 0 0 0,0 0 0 0 0,1 2 0 0 0,-1-3 1 0 0,0 0 0 0 0,0 0 0 0 0,0 0 0 0 0,1 0 0 0 0,-1 0 1 0 0,0 0-1 0 0,1 0 0 0 0,-1-1 0 0 0,1 1 0 0 0,-1-1 0 0 0,1 1 0 0 0,0-1 0 0 0,0 0 0 0 0,0 1 0 0 0,0-1 0 0 0,0 0 0 0 0,0 0-1 0 0,2 1-31 0 0,1 0-1 0 0,0 0 1 0 0,-1-1 0 0 0,1 1 0 0 0,0-1-1 0 0,-1 0 1 0 0,5 0 31 0 0,-7-1-198 0 0,0 0 0 0 0,0 0 1 0 0,0 0-1 0 0,0 0 0 0 0,0-1 0 0 0,0 1 0 0 0,-1-1 0 0 0,1 1 1 0 0,0-1-1 0 0,0 1 0 0 0,0-1 0 0 0,-1 0 0 0 0,1 0 1 0 0,0 0-1 0 0,-1 0 0 0 0,1 0 0 0 0,-1 0 0 0 0,1 0 0 0 0,0-2 198 0 0,0 2-242 0 0,13-8-1292 0 0</inkml:trace>
  <inkml:trace contextRef="#ctx0" brushRef="#br0" timeOffset="840.927">833 397 15664 0 0,'-15'3'356'0'0,"12"-3"49"0"0,3 0 21 0 0,1 1-42 0 0,-1-1-380 0 0,0 0 0 0 0,0 0-1 0 0,0 0 1 0 0,0 0 0 0 0,0 1-1 0 0,0-1 1 0 0,0 0 0 0 0,0 0-1 0 0,0 0 1 0 0,0 1 0 0 0,0-1-1 0 0,0 0 1 0 0,0 0-1 0 0,0 0 1 0 0,0 0 0 0 0,0 1-1 0 0,0-1 1 0 0,0 0 0 0 0,0 0-1 0 0,0 0 1 0 0,0 1 0 0 0,0-1-1 0 0,0 0 1 0 0,0 0 0 0 0,0 0-1 0 0,0 0 1 0 0,0 1 0 0 0,0-1-1 0 0,0 0 1 0 0,-1 0-1 0 0,1 0 1 0 0,0 0 0 0 0,0 0-1 0 0,0 1 1 0 0,0-1 0 0 0,0 0-1 0 0,-1 0 1 0 0,1 0 0 0 0,0 0-1 0 0,0 0 1 0 0,0 0 0 0 0,0 0-4 0 0,-4 8 65 0 0,8-2 144 0 0,-4-6-182 0 0,1 1-1 0 0,-1-1 1 0 0,0 0 0 0 0,1 1 0 0 0,-1-1 0 0 0,0 1-1 0 0,0-1 1 0 0,1 0 0 0 0,-1 1 0 0 0,0-1 0 0 0,0 1-1 0 0,0-1 1 0 0,0 1 0 0 0,0-1 0 0 0,0 1 0 0 0,1-1-1 0 0,-1 1 1 0 0,0-1 0 0 0,0 1 0 0 0,-1-1 0 0 0,1 1 0 0 0,0-1-1 0 0,0 0 1 0 0,0 1 0 0 0,0-1 0 0 0,0 1 0 0 0,0-1-1 0 0,-1 1 1 0 0,1-1 0 0 0,0 1 0 0 0,0-1 0 0 0,-1 0-1 0 0,1 1 1 0 0,0-1 0 0 0,0 1 0 0 0,-1-1 0 0 0,1 0-1 0 0,-1 1 1 0 0,1-1 0 0 0,0 0 0 0 0,-1 0 0 0 0,1 1-1 0 0,-1-1-26 0 0,-1 3 80 0 0,-1 0-1 0 0,1 1 0 0 0,0-1 0 0 0,1 1 0 0 0,-1-1 0 0 0,0 1 0 0 0,1 0 1 0 0,-1 3-80 0 0,0-2-5 0 0,1-1-1 0 0,-1 1 1 0 0,0 0 0 0 0,0-1 0 0 0,-2 2 5 0 0,3-4 0 0 0,0-1 0 0 0,1 1 0 0 0,-1 0 0 0 0,1-1 0 0 0,-1 1 0 0 0,1 0 0 0 0,-1 0 0 0 0,1-1 0 0 0,0 1 0 0 0,0 0 0 0 0,0 0 0 0 0,-2 13 0 0 0,1-14 0 0 0,0 0 0 0 0,1 1 0 0 0,-1-1 0 0 0,0 1 0 0 0,1-1 0 0 0,0 1 0 0 0,-1-1 0 0 0,1 1 0 0 0,0-1 0 0 0,0 1 0 0 0,0-1 0 0 0,0 1 0 0 0,0-1 0 0 0,0 1 0 0 0,1-1 0 0 0,-1 1 0 0 0,0-1 0 0 0,1 1 0 0 0,-1-1 0 0 0,1 1 0 0 0,-1-1 0 0 0,1 0 0 0 0,0 1 0 0 0,0-1 0 0 0,-1 0 0 0 0,1 0 0 0 0,0 1 0 0 0,0-1 0 0 0,0 0 0 0 0,1 0 0 0 0,-1 0 0 0 0,0 0 0 0 0,0 0 0 0 0,0 0 0 0 0,9 10-1 0 0,-10-10 5 0 0,1 0 0 0 0,0 0 0 0 0,-1 0 0 0 0,1 0 1 0 0,0-1-1 0 0,0 1 0 0 0,-1 0 0 0 0,1 0 0 0 0,0 0 0 0 0,0-1 0 0 0,0 1 0 0 0,0 0 0 0 0,0-1 0 0 0,1 1 0 0 0,-1-1 0 0 0,0 1 0 0 0,0-1 0 0 0,1 1-4 0 0,4 0 268 0 0,1 0 0 0 0,0 0-1 0 0,-1 0 1 0 0,1-1-1 0 0,0 0 1 0 0,5-1-268 0 0,-9 1 24 0 0,0-1 1 0 0,1 1 0 0 0,-1-1 0 0 0,0 0-1 0 0,0 0 1 0 0,0 0 0 0 0,0 0-1 0 0,-1-1 1 0 0,1 1 0 0 0,0-1 0 0 0,0 1-1 0 0,-1-1 1 0 0,1 0 0 0 0,-1 0-1 0 0,2-2-24 0 0,6-4 0 0 0,-9 8 0 0 0,0-1 0 0 0,0 1 0 0 0,0-1 0 0 0,0 1 0 0 0,0-1 0 0 0,0 0 0 0 0,0 1 0 0 0,-1-1 0 0 0,1 0 0 0 0,0 1 0 0 0,0-1 0 0 0,-1 0 0 0 0,1 0 0 0 0,0 0 0 0 0,-1 0 0 0 0,1 0 0 0 0,-1 0 0 0 0,0 0 0 0 0,1 0 0 0 0,-1 0 0 0 0,1 0 0 0 0,-3-3 0 0 0,2 3 0 0 0,0 1 0 0 0,0 0 0 0 0,-1-1 0 0 0,1 1 0 0 0,0 0 0 0 0,0-1 0 0 0,0 1 0 0 0,0 0 0 0 0,0-1 0 0 0,0 1 0 0 0,0 0 0 0 0,0-1 0 0 0,0 1 0 0 0,0-1 0 0 0,0 1 0 0 0,0 0 0 0 0,0-1 0 0 0,0 1 0 0 0,0 0 0 0 0,0-1 0 0 0,0 1 0 0 0,0 0 0 0 0,1-1 0 0 0,-1 1 0 0 0,0 0 0 0 0,0-1 0 0 0,0 1 0 0 0,1 0 0 0 0,-1 0 0 0 0,0-1 0 0 0,0 1 0 0 0,3-4 0 0 0,-2 4 0 0 0,0-1 0 0 0,-1 0 0 0 0,1 1 0 0 0,0-1 0 0 0,-1 0 0 0 0,1 0 0 0 0,-1 0 0 0 0,1 0 0 0 0,-1 0 0 0 0,1 0 0 0 0,-1 1 0 0 0,0-1 0 0 0,1 0 0 0 0,-1 0 0 0 0,0 0 0 0 0,0 0 0 0 0,0 0 0 0 0,1 0 0 0 0,-1 0 0 0 0,0 0 0 0 0,-1 0 0 0 0,1 0 0 0 0,0 0 0 0 0,0 0 0 0 0,0 0 0 0 0,0 0 0 0 0,-1 0 0 0 0,1 0 0 0 0,-1 0 0 0 0,1-1 0 0 0,-1 1 0 0 0,1-1 0 0 0,0 1 0 0 0,-1-1 0 0 0,1 1 0 0 0,0-1 0 0 0,0 0 0 0 0,0 1 0 0 0,0-1 0 0 0,0 1 0 0 0,1-1 0 0 0,-1 1 0 0 0,0-1 0 0 0,1 1 0 0 0,0-2 0 0 0,-1 2 0 0 0,1 1 0 0 0,-1-1 0 0 0,0 0 0 0 0,1 0 0 0 0,-1 0 0 0 0,0 0 0 0 0,0 1 0 0 0,0-1 0 0 0,0 0 0 0 0,1 0 0 0 0,-1 0 0 0 0,0 0 0 0 0,-1 0 0 0 0,1 0 0 0 0,0 0 0 0 0,0 1 0 0 0,0-1 0 0 0,0 0 0 0 0,-1 0 0 0 0,1 0 0 0 0,0 0 0 0 0,-1 0 0 0 0,1 1 0 0 0,-1-1 0 0 0,1 0 0 0 0,-1 0 0 0 0,1 1 0 0 0,-1-1 0 0 0,1 0 0 0 0,-9-3 0 0 0,8 4 0 0 0,0-1 0 0 0,0 1 0 0 0,0-1 0 0 0,0 1 0 0 0,0-1 0 0 0,0 1 0 0 0,0-1 0 0 0,0 0 0 0 0,0 0 0 0 0,0 1 0 0 0,0-2 0 0 0,0-2 0 0 0,1 4 0 0 0,0 0 0 0 0,0 0 0 0 0,0-1 0 0 0,0 1 0 0 0,0 0 0 0 0,0 0 0 0 0,-1-1 0 0 0,1 1 0 0 0,0 0 0 0 0,0 0 0 0 0,0-1 0 0 0,0 1 0 0 0,0 0 0 0 0,-1 0 0 0 0,1 0 0 0 0,0-1 0 0 0,0 1 0 0 0,0 0 0 0 0,-1 0 0 0 0,1 0 0 0 0,0 0 0 0 0,0 0 0 0 0,-1-1 0 0 0,1 1 0 0 0,0 0 0 0 0,0 0 0 0 0,-1 0 0 0 0,1 0 0 0 0,0 0 0 0 0,0 0 0 0 0,-1 0 0 0 0,1 0 0 0 0,0 0 0 0 0,0 0 0 0 0,-1 0 0 0 0,1 0 0 0 0,0 0 0 0 0,-1 0 0 0 0,1 0 0 0 0,-62-16 0 0 0,58 15 0 0 0,0 0 0 0 0,0 0 0 0 0,0 0 0 0 0,0 1 0 0 0,0-1 0 0 0,0 1 0 0 0,-1 0 0 0 0,-22-3 0 0 0,4 3 0 0 0,49-6 0 0 0,-25 6 0 0 0,0 0 0 0 0,0 1 0 0 0,0-2 0 0 0,0 1 0 0 0,0 0 0 0 0,0 0 0 0 0,0 0 0 0 0,0 0 0 0 0,-1-1 0 0 0,1 1 0 0 0,0 0 0 0 0,0-1 0 0 0,0 1 0 0 0,0-1 0 0 0,0 1 0 0 0,-1-1 0 0 0,1 1 0 0 0,0-1 0 0 0,4-2 0 0 0,5 1 0 0 0,-5 1 0 0 0,0 0 0 0 0,-1 0 0 0 0,1 0 0 0 0,0-1 0 0 0,-1 0 0 0 0,0 0 0 0 0,1 0 0 0 0,-1-1 0 0 0,4-1 0 0 0,0 0 0 0 0,0 1 0 0 0,1-1 0 0 0,-1 2 0 0 0,1-1 0 0 0,14-5 0 0 0,-21 8 0 0 0,0-1 0 0 0,0 0 0 0 0,0 0 0 0 0,0 0 0 0 0,0-1 0 0 0,-1 1 0 0 0,1 0 0 0 0,-1-1 0 0 0,1 1 0 0 0,-1-1 0 0 0,1 0 0 0 0,0 0 0 0 0,0 0 0 0 0,1 0 0 0 0,-1 0 0 0 0,0 1 0 0 0,1-1 0 0 0,0 0 0 0 0,-1 1-8 0 0,2 0-20 0 0,-1-1 0 0 0,1 0 0 0 0,0 0 0 0 0,-1 0-1 0 0,1-1 1 0 0,-1 1 0 0 0,0-1 0 0 0,0 0 0 0 0,0 0 0 0 0,0 0 0 0 0,0 0 0 0 0,0 0 0 0 0,-1-1 0 0 0,0 1 28 0 0,2-2-154 0 0,0 0 0 0 0,0 0 0 0 0,1 0 0 0 0,-1 1 0 0 0,1 0-1 0 0,0 0 1 0 0,0 0 0 0 0,4-1 154 0 0,22-19-342 0 0,-13 3 325 0 0,-15 16 17 0 0,1 0 1 0 0,0 0-1 0 0,0 1 0 0 0,1 0 0 0 0,0-1 0 0 0,5-2 0 0 0,-8 6 0 0 0,-1 0 0 0 0,1 0 0 0 0,0 0 0 0 0,-1 0 0 0 0,1-1 0 0 0,0 1 0 0 0,-1-1 0 0 0,0 1 0 0 0,1-1 0 0 0,-1 1 0 0 0,0-1 0 0 0,0 0 0 0 0,0 1 0 0 0,0-1 0 0 0,0 0 0 0 0,0 0 0 0 0,0 0 0 0 0,-1 0 0 0 0,1 0 0 0 0,-1 0 0 0 0,1 0 0 0 0,-1 0 0 0 0,0-1 0 0 0,1 1 0 0 0,0-1 0 0 0,-1 1 0 0 0,1 0 0 0 0,0 0 0 0 0,0-1 0 0 0,2-1 0 0 0,-3 3 0 0 0,1 0 0 0 0,0 0 0 0 0,0 0 0 0 0,-1 0 0 0 0,1 0 0 0 0,-1-1 0 0 0,1 1 0 0 0,-1 0 0 0 0,0 0 0 0 0,1-1 0 0 0,-1 1 0 0 0,0 0 0 0 0,0 0 0 0 0,0-1 0 0 0,0 1 0 0 0,0 0 0 0 0,0-1 0 0 0,0 1 0 0 0,0 0 0 0 0,0-1 0 0 0,-1 1 0 0 0,1 0 0 0 0,-1-1 0 0 0,-3-4 0 0 0,3 5 0 0 0,0 0 0 0 0,1-1 0 0 0,-1 1 0 0 0,0-1 0 0 0,0 1 0 0 0,1-1 0 0 0,-1 1 0 0 0,0-1 0 0 0,1 1 0 0 0,0-1 0 0 0,0 1 0 0 0,0 1 0 0 0,-1-1 0 0 0,1 1 0 0 0,0-1 0 0 0,0 1 0 0 0,0-1 0 0 0,0 1 0 0 0,0-1 0 0 0,-1 1 0 0 0,1-1 0 0 0,0 1 0 0 0,0-1 0 0 0,-1 1 0 0 0,1-1 0 0 0,0 1 0 0 0,-1-1 0 0 0,1 1 0 0 0,0 0 0 0 0,-1-1 0 0 0,1 1 0 0 0,-1 0 0 0 0,1-1 0 0 0,-1 1 0 0 0,1 0 0 0 0,-1 0 0 0 0,1-1 0 0 0,-1 1 0 0 0,1 0 0 0 0,-1 0 0 0 0,1 0 0 0 0,-1 0 0 0 0,1 0 0 0 0,-1 0 0 0 0,1 0 0 0 0,-1 0 0 0 0,1 0 0 0 0,-1 0 0 0 0,-4-2 0 0 0,-1 0 0 0 0,-1 2 0 0 0,6 0 0 0 0,1 0 0 0 0,0 0 0 0 0,-1 0 0 0 0,1 0 0 0 0,0 0 0 0 0,-1 0 0 0 0,1 0 0 0 0,-1 0 0 0 0,1 0 0 0 0,0 0 0 0 0,-1 1 0 0 0,1-1 0 0 0,-1 0 0 0 0,1 0 0 0 0,0 0 0 0 0,-1 0 0 0 0,1 1 0 0 0,0-1 0 0 0,-1 0 0 0 0,1 0 0 0 0,0 1 0 0 0,-1-1 0 0 0,1 0 0 0 0,0 0 0 0 0,0 1 0 0 0,-1-1 0 0 0,1 0 0 0 0,0 1 0 0 0,0-1 0 0 0,0 0 0 0 0,0 1 0 0 0,-1-1 0 0 0,3 5 0 0 0,-1-3 0 0 0,-1 0 0 0 0,0 0 0 0 0,1 0 0 0 0,-1 0 0 0 0,0 0 0 0 0,0-1 0 0 0,0 1 0 0 0,0 0 0 0 0,-1 0 0 0 0,1 0 0 0 0,0 0 0 0 0,-1 0 0 0 0,1 0 0 0 0,-1 0 0 0 0,0 0 0 0 0,-2 8 0 0 0,3-8 0 0 0,-1-1 0 0 0,1 1 0 0 0,0 0 0 0 0,0-1 0 0 0,0 1 0 0 0,0 0 0 0 0,0-1 0 0 0,1 1 0 0 0,-1 0 0 0 0,1-1 0 0 0,-1 1 0 0 0,1 0 0 0 0,-1-1 0 0 0,2 2 0 0 0,-2-1 0 0 0,1-1 0 0 0,0 1 0 0 0,-1 0 0 0 0,1 0 0 0 0,-1 0 0 0 0,1 0 0 0 0,-1-1 0 0 0,0 1 0 0 0,0 0 0 0 0,0 0 0 0 0,0 0 0 0 0,0 1 0 0 0,-6 18 0 0 0,5-15 0 0 0,-1-1 0 0 0,1 1 0 0 0,0-1 0 0 0,0 1 0 0 0,0 0 0 0 0,1 0 0 0 0,-1 13 0 0 0,0 0 0 0 0,-1 0 0 0 0,-3 12 0 0 0,5-28 0 0 0,-1 0 0 0 0,1 1 0 0 0,0-1 0 0 0,0 0 0 0 0,0 0 0 0 0,1 0 0 0 0,-1 0 0 0 0,1 0 0 0 0,-1 0 0 0 0,2 2 0 0 0,-1 0 0 0 0,0-1 0 0 0,0 0 0 0 0,0 1 0 0 0,-1-1 0 0 0,1 2 0 0 0,-2 7 0 0 0,0-10 0 0 0,1 0 0 0 0,0 0 0 0 0,0 0 0 0 0,0-1 0 0 0,0 1 0 0 0,0 0 0 0 0,0 0 0 0 0,2 2 0 0 0,6 18 0 0 0,1-1 0 0 0,3 2 0 0 0,-11-22 0 0 0,-1 0 0 0 0,1 0 0 0 0,1 0 0 0 0,-1 0 0 0 0,0-1 0 0 0,0 1 0 0 0,1 0 0 0 0,0 0 0 0 0,20 10 0 0 0,0-2 0 0 0,-16-7 118 0 0,0-1-1 0 0,0 0 0 0 0,0 0 0 0 0,0-1 0 0 0,0 0 0 0 0,0 0 1 0 0,1 0-1 0 0,-1-1 0 0 0,0 0 0 0 0,0 0 0 0 0,0-1 0 0 0,1 0 1 0 0,-1 0-1 0 0,0 0 0 0 0,0 0 0 0 0,0-1 0 0 0,1-1-117 0 0,-5 2 0 0 0,0 1 0 0 0,0-1 0 0 0,-1 0 0 0 0,1 0 0 0 0,0 0 0 0 0,-1 0 0 0 0,1 0 0 0 0,-1-1 0 0 0,1 1 0 0 0,-1 0 0 0 0,14-10 0 0 0,-8 7 0 0 0,-4 2 0 0 0,0 1 0 0 0,1-1 0 0 0,-1 0 0 0 0,0 0 0 0 0,0 0 0 0 0,0 0 0 0 0,-1 0 0 0 0,1-1 0 0 0,0 1 0 0 0,-1-1 0 0 0,0 0 0 0 0,1 1 0 0 0,-1-1 0 0 0,0-1 0 0 0,1-1 0 0 0,0 0 0 0 0,1 0 0 0 0,0 1 0 0 0,0 0 0 0 0,0-1 0 0 0,0 1 0 0 0,1 1 0 0 0,2-3 0 0 0,-4 4 0 0 0,1-1 0 0 0,0 0 0 0 0,-1 0 0 0 0,1 0 0 0 0,-1-1 0 0 0,0 1 0 0 0,0-1 0 0 0,-1 0 0 0 0,1 0 0 0 0,-1 0 0 0 0,0 0 0 0 0,2-4 0 0 0,-3 6 0 0 0,0 0 0 0 0,-1 1 0 0 0,1-1 0 0 0,0 1 0 0 0,1-1 0 0 0,-1 1 0 0 0,0 0 0 0 0,0-1 0 0 0,0 1 0 0 0,1 0 0 0 0,1-1 0 0 0,6-9 0 0 0,-9 11 0 0 0,0-1 0 0 0,0 1 0 0 0,0-1 0 0 0,0 0 0 0 0,0 1 0 0 0,0-1 0 0 0,0 1 0 0 0,0-1 0 0 0,0 0 0 0 0,0 1 0 0 0,0-1 0 0 0,0 1 0 0 0,-1-1 0 0 0,1 1 0 0 0,0-1 0 0 0,0 1 0 0 0,-1-1 0 0 0,1 1 0 0 0,0-1 0 0 0,-1 1 0 0 0,1-1 0 0 0,-1 1 0 0 0,1 0 0 0 0,0-1 0 0 0,-1 1 0 0 0,0-1 0 0 0,-4-6 0 0 0,4 6 0 0 0,1 0 0 0 0,-1 0 0 0 0,1 0 0 0 0,-1 1 0 0 0,0-1 0 0 0,1 0 0 0 0,-1 0 0 0 0,0 1 0 0 0,0-1 0 0 0,0 1 0 0 0,1-1 0 0 0,-1 0 0 0 0,0 1 0 0 0,0 0 0 0 0,0-1 0 0 0,0 1 0 0 0,0 0 0 0 0,0-1 0 0 0,0 1 0 0 0,0 0 0 0 0,0 0 0 0 0,0 0 0 0 0,0 0 0 0 0,0 0 0 0 0,0 0 0 0 0,0 0 0 0 0,0 0 0 0 0,0 0 0 0 0,-1 0 0 0 0,0 1 0 0 0,-4-2 0 0 0,0 1 0 0 0,-15 6 0 0 0,-19 13 0 0 0,39-19 0 0 0,0 1 0 0 0,1-1 0 0 0,-1 0 0 0 0,0 1 0 0 0,1-1 0 0 0,-1 1 0 0 0,0-1 0 0 0,1 1 0 0 0,-1-1 0 0 0,1 1 0 0 0,-1-1 0 0 0,1 1 0 0 0,-1-1 0 0 0,1 1 0 0 0,0 0 0 0 0,-1-1 0 0 0,1 1 0 0 0,0 0 0 0 0,-1-1 0 0 0,1 1 0 0 0,0 0 0 0 0,0 0 0 0 0,0-1 0 0 0,-1 1 0 0 0,1 0 0 0 0,0 0 0 0 0,0-1 0 0 0,0 2 0 0 0,0-1 0 0 0,0 0 0 0 0,0 0 0 0 0,0 0 0 0 0,0-1 0 0 0,0 1 0 0 0,0 0 0 0 0,-1 0 0 0 0,1 0 0 0 0,0 0 0 0 0,-1 0 0 0 0,1 0 0 0 0,0 0 0 0 0,-1-1 0 0 0,1 1 0 0 0,-1 0 0 0 0,0 0 0 0 0,-6 7 0 0 0,-8 9 0 0 0,15-16 0 0 0,-1 0 0 0 0,1 0 0 0 0,0-1 0 0 0,-1 1 0 0 0,1 0 0 0 0,0 0 0 0 0,0 0 0 0 0,0 0 0 0 0,0 0 0 0 0,0 0 0 0 0,0 0 0 0 0,0 0 0 0 0,0 0 0 0 0,0 0 0 0 0,0 0 0 0 0,0 0 0 0 0,0 0 0 0 0,1 0 0 0 0,-1 0 0 0 0,0 0 0 0 0,1 0 0 0 0,0 0 0 0 0,-1 0 0 0 0,1 0 0 0 0,0 0 0 0 0,-1 0 0 0 0,1 0 0 0 0,-1 0 0 0 0,1 0 0 0 0,-1 1 0 0 0,0-1 0 0 0,1 0 0 0 0,-1 0 0 0 0,0 0 0 0 0,0 0 0 0 0,0 0 0 0 0,0 1 0 0 0,0-1 0 0 0,0 0 0 0 0,0 0 0 0 0,0 0 0 0 0,0 1 0 0 0,-1-1 0 0 0,1 0 0 0 0,0 0 0 0 0,-1 0 0 0 0,1 0 0 0 0,-1 0 0 0 0,1 0 0 0 0,-1 0 0 0 0,1 0 0 0 0,-1 0 0 0 0,0 0 0 0 0,0 0 0 0 0,0 0 0 0 0,1-1 0 0 0,0 1 0 0 0,0-1 0 0 0,0 0 0 0 0,0 1 0 0 0,-1-1 0 0 0,1 0 0 0 0,0 1 0 0 0,0-1 0 0 0,0 0 0 0 0,0 1 0 0 0,0-1 0 0 0,0 0 0 0 0,0 1 0 0 0,0-1 0 0 0,0 1 0 0 0,0-1 0 0 0,0 0 0 0 0,0 1 0 0 0,0-1 0 0 0,0 0 0 0 0,1 1 0 0 0,-1-1 0 0 0,0 0 0 0 0,0 1 0 0 0,0-1 0 0 0,0 0 0 0 0,1 1 0 0 0,-1-1 0 0 0,0 0 0 0 0,0 0 0 0 0,1 1 0 0 0,8 6 0 0 0,-6-5 0 0 0,15 13 0 0 0,-15-12 0 0 0,1 0 0 0 0,-1 0 0 0 0,1-1 0 0 0,0 1 0 0 0,0-1 0 0 0,0 1 0 0 0,0-1 0 0 0,2 0 0 0 0,5 2 0 0 0,1 0 0 0 0,0-1 0 0 0,0-1 0 0 0,1 0 0 0 0,9 1 0 0 0,-3-3-125 0 0,0 0 0 0 0,-1-1 0 0 0,1-1 0 0 0,-1-1 0 0 0,1 0 0 0 0,-1-1-1 0 0,15-6 126 0 0,-23 6-2032 0 0,1 0 0 0 0,1 1 1 0 0,3-1 2031 0 0,19-3-6244 0 0</inkml:trace>
  <inkml:trace contextRef="#ctx0" brushRef="#br0" timeOffset="1788.876">1910 270 17503 0 0,'1'0'657'0'0,"-5"3"-456"0"0,-25 9 861 0 0,-18 12-1062 0 0,31-17 0 0 0,14-6 0 0 0,-1 1 0 0 0,0-1 0 0 0,0 0 0 0 0,0 1 0 0 0,1-1 0 0 0,-1 1 0 0 0,1 0 0 0 0,-1 0 0 0 0,1 0 0 0 0,0 0 0 0 0,0 0 0 0 0,0 0 0 0 0,0 1 0 0 0,0-1 0 0 0,0 1 0 0 0,0 1 0 0 0,1-2 0 0 0,0 0 0 0 0,-1 0 0 0 0,1-1 0 0 0,0 1 0 0 0,0 0 0 0 0,-1 0 0 0 0,1-1 0 0 0,-1 1 0 0 0,0-1 0 0 0,0 1 0 0 0,1-1 0 0 0,-2 1 0 0 0,-12 12 0 0 0,15-12 0 0 0,-1-1 0 0 0,1 1 0 0 0,0 0 0 0 0,-1 0 0 0 0,1 0 0 0 0,0-1 0 0 0,0 1 0 0 0,0 0 0 0 0,0 0 0 0 0,1 0 0 0 0,-1 0 0 0 0,0-1 0 0 0,1 2 0 0 0,1 10 0 0 0,-2-12 0 0 0,0 0 0 0 0,0-1 0 0 0,0 1 0 0 0,0 0 0 0 0,1 0 0 0 0,-1 0 0 0 0,0 0 0 0 0,1 0 0 0 0,-1-1 0 0 0,1 1 0 0 0,-1 0 0 0 0,1 0 0 0 0,-1-1 0 0 0,1 1 0 0 0,-1 0 0 0 0,1-1 0 0 0,0 1 0 0 0,-1 0 0 0 0,1-1 0 0 0,17 12 0 0 0,0 0 0 0 0,-16-11 50 0 0,0 1 0 0 0,1-1 0 0 0,-1 0 0 0 0,1 0 0 0 0,0 0-1 0 0,-1 0 1 0 0,1 0 0 0 0,0-1 0 0 0,0 1 0 0 0,-1-1 0 0 0,1 0-1 0 0,1 0-49 0 0,16 4 842 0 0,-15-4-766 0 0,-1 1 0 0 0,1-1-1 0 0,-1 1 1 0 0,1-1 0 0 0,-1-1 0 0 0,0 1-1 0 0,1-1 1 0 0,-1 0-76 0 0,11 0 2 0 0,-11 1-2 0 0,0 0 0 0 0,0-1 0 0 0,0 1 0 0 0,0-1 0 0 0,0 0 0 0 0,-1 0 0 0 0,1 0 0 0 0,0 0 0 0 0,2-2 0 0 0,3-1 0 0 0,2-1 0 0 0,0 0 0 0 0,-1-1 0 0 0,10-7 0 0 0,-6 3 0 0 0,-1 2-219 0 0,0-1 0 0 0,-1 0 0 0 0,0-1 0 0 0,3-4 219 0 0,-14 13-508 0 0,0 0 66 0 0,2-1 292 0 0,-7 2 134 0 0,3 0 57 0 0,0 1 0 0 0,0-1 0 0 0,0 1-1 0 0,0-1 1 0 0,0 1 0 0 0,0-1-1 0 0,0 1 1 0 0,1 0 0 0 0,-1-1-1 0 0,0 1 1 0 0,0 0 0 0 0,0 0 0 0 0,1-1-1 0 0,-1 1 1 0 0,0 0 0 0 0,1 0-1 0 0,-1 0 1 0 0,1 0 0 0 0,-1 0-1 0 0,1 0 1 0 0,0 0 0 0 0,-1 0 0 0 0,1 0-1 0 0,0 0 1 0 0,0 0 0 0 0,-1 0-1 0 0,1 0 1 0 0,0 0 0 0 0,0 1 0 0 0,0-1-1 0 0,1 0 1 0 0,-1 0 0 0 0,0 0-1 0 0,0 0-40 0 0,1 1 43 0 0,-1-1 0 0 0,0 1 0 0 0,0-1 0 0 0,0 1 0 0 0,0-1 0 0 0,0 1 0 0 0,0-1 0 0 0,0 1 0 0 0,0-1 0 0 0,-1 1 0 0 0,1-1 0 0 0,-1 1 0 0 0,1-1 0 0 0,-1 1 0 0 0,1-1-43 0 0,-1 0-2 0 0,0 1 0 0 0,1-1-1 0 0,-1 0 1 0 0,1 1 0 0 0,0-1 0 0 0,-1 0 0 0 0,1 1 0 0 0,0-1 0 0 0,0 0-1 0 0,0 1 1 0 0,0-1 0 0 0,0 1 0 0 0,0-1 0 0 0,1 0 0 0 0,-1 1-1 0 0,0-1 1 0 0,1 1 2 0 0,0 0 0 0 0,0 0 0 0 0,0 0 0 0 0,-1 0 0 0 0,1 0 0 0 0,0-1 0 0 0,-1 1 0 0 0,1 0 0 0 0,-1 0 0 0 0,0 0 0 0 0,0 1 0 0 0,0-1 0 0 0,0 0 0 0 0,0-1 0 0 0,0-1 0 0 0,0 1 0 0 0,0 0 0 0 0,0-1 0 0 0,1 1 0 0 0,-1-1 0 0 0,0 1 0 0 0,0 0 0 0 0,0-1 0 0 0,1 1 0 0 0,-1-1 0 0 0,0 1 0 0 0,0-1 0 0 0,1 1 0 0 0,-1-1 0 0 0,0 1 0 0 0,1-1 0 0 0,-1 1 0 0 0,1-1 0 0 0,-1 1 0 0 0,1-1 0 0 0,-1 0 0 0 0,1 1 0 0 0,-1-1 0 0 0,11 11 0 0 0,-5-5 0 0 0,2-3 0 0 0,5-2 0 0 0,0-2 0 0 0,-10-2 0 0 0,-2 1 0 0 0,4 0 0 0 0,-1-1 0 0 0,1-1 0 0 0,-1 1 0 0 0,0-1 0 0 0,1 1 0 0 0,-2-1 0 0 0,1 0 0 0 0,0-2 0 0 0,10-6 0 0 0,-12 10 0 0 0,0 1 0 0 0,0-1 0 0 0,0 1 0 0 0,0-1 0 0 0,0 0 0 0 0,-1 0 0 0 0,1 1 0 0 0,0-2 0 0 0,9-10 443 0 0,-10 12 45 0 0,7 1 195 0 0,-4 0-791 0 0,0 1 1 0 0,0 0-1 0 0,0 0 1 0 0,0 0-1 0 0,0 1 0 0 0,0-1 1 0 0,0 1-1 0 0,0 0 1 0 0,0 0-1 0 0,-1 0 1 0 0,1 1-1 0 0,-1-1 1 0 0,1 1 107 0 0,12 7 716 0 0,-10-6-629 0 0,1-1 0 0 0,0 1-1 0 0,0-2 1 0 0,0 1 0 0 0,0-1 0 0 0,0 0-1 0 0,1-1 1 0 0,-1 1 0 0 0,1-2-1 0 0,-1 1 1 0 0,1-1 0 0 0,-1 0-1 0 0,1 0 1 0 0,3-2-87 0 0,5 0-16 0 0,-1-1 0 0 0,1-1-1 0 0,-1 0 1 0 0,0-1 0 0 0,0-1-1 0 0,5-3 17 0 0,-9 2 0 0 0,0 1 0 0 0,0-2 0 0 0,0 0 0 0 0,-1 0 0 0 0,1-2 0 0 0,-4 2-6 0 0,0-1 1 0 0,0 0-1 0 0,-1 1 0 0 0,0-2 0 0 0,-1 1 0 0 0,0-1 1 0 0,-1 0-1 0 0,1 0 0 0 0,-2 0 0 0 0,0 0 0 0 0,2-10 6 0 0,0-13-570 0 0,-1 0-1 0 0,-1-1 0 0 0,-2 1 1 0 0,-2-1-1 0 0,-2-11 571 0 0,3 38-204 0 0,-1 0-1 0 0,0 0 1 0 0,-1 0 0 0 0,0-3 204 0 0,1 8 101 0 0,1 0 1 0 0,-1 0-1 0 0,0 0 0 0 0,0 0 1 0 0,0 0-1 0 0,0 0 1 0 0,0 0-1 0 0,-1 0 1 0 0,1 0-1 0 0,0 1 0 0 0,-1-1 1 0 0,1 1-1 0 0,-1-1 1 0 0,0 1-1 0 0,0-1-101 0 0,0 2 15 0 0,0 1 0 0 0,0 0 0 0 0,0 0 0 0 0,0 0 0 0 0,0 0 0 0 0,1 0 0 0 0,-1 1 0 0 0,0-1 0 0 0,1 0 0 0 0,-1 1 0 0 0,0 0-15 0 0,-2 4 0 0 0,1 0 0 0 0,0-1 0 0 0,0 1 0 0 0,0 1 0 0 0,0-1 0 0 0,1 0 0 0 0,0 1 0 0 0,1-1 0 0 0,0 1 0 0 0,-1 5 0 0 0,-1 13 0 0 0,2 1 0 0 0,1 4 0 0 0,1-11 39 0 0,1 0-1 0 0,1-1 1 0 0,1 1-1 0 0,2 7-38 0 0,3 11 110 0 0,-6-26-128 0 0,1-1 0 0 0,0 0-1 0 0,0 0 1 0 0,1 0-1 0 0,1 0 1 0 0,4 5 18 0 0,-1 1-27 0 0,-6-12 147 0 0,-1-1 0 0 0,1 1 0 0 0,-1-1 0 0 0,1 1 0 0 0,0-1 0 0 0,1 0 0 0 0,-1 0 0 0 0,0 0 0 0 0,1-1 0 0 0,0 1 0 0 0,0-1 0 0 0,-1 0 0 0 0,1 0 0 0 0,0 0 1 0 0,2 0-121 0 0,0 0 28 0 0,0-1 1 0 0,0 1-1 0 0,0-2 1 0 0,0 1 0 0 0,0 0-1 0 0,0-1 1 0 0,0 0 0 0 0,0-1-1 0 0,0 1 1 0 0,5-2-29 0 0,-3 0-9 0 0,-1 0-1 0 0,0 0 1 0 0,1 0 0 0 0,-1-1 0 0 0,0 0 0 0 0,0 0-1 0 0,-1-1 1 0 0,1 0 0 0 0,-1 0 0 0 0,0-1 0 0 0,0 0-1 0 0,0 0 1 0 0,-1 0 0 0 0,1-1 0 0 0,-1 1 0 0 0,-1-1-1 0 0,1-1 1 0 0,0 0 9 0 0,-1 0 5 0 0,0-1 0 0 0,0 1 0 0 0,0-1 1 0 0,-1 0-1 0 0,0-1 0 0 0,-1 1 0 0 0,0 0 0 0 0,0-1 0 0 0,-1 0 0 0 0,1-6-5 0 0,-3 13-53 0 0,0 2 51 0 0,1-1 0 0 0,0 1 0 0 0,-1 0 0 0 0,1-1 0 0 0,0 1 0 0 0,-1-1 0 0 0,1 1 0 0 0,-1 0 0 0 0,1-1 0 0 0,-1 1 0 0 0,1 0 0 0 0,-1 0 1 0 0,1-1-1 0 0,-1 1 0 0 0,1 0 0 0 0,-1 0 0 0 0,1 0 0 0 0,-1 0 0 0 0,0 0 0 0 0,1 0 0 0 0,-1 0 0 0 0,1 0 0 0 0,-1 0 0 0 0,1 0 0 0 0,-1 0 0 0 0,0 0 1 0 0,1 0-1 0 0,-1 0 0 0 0,1 0 0 0 0,-1 1 2 0 0,-9 9-28 0 0,9-8 36 0 0,-2 2 8 0 0,1 1-1 0 0,-1-1 1 0 0,1 1 0 0 0,0 0-1 0 0,1 0 1 0 0,-1 0-1 0 0,1-1 1 0 0,0 1-1 0 0,0 0 1 0 0,1 1-1 0 0,-1-1 1 0 0,1 0 0 0 0,0 0-1 0 0,1 5-15 0 0,0-1 110 0 0,0 0-1 0 0,1 1 0 0 0,0-1 1 0 0,1 0-1 0 0,-1 0 1 0 0,2 0-1 0 0,2 6-109 0 0,0-7 140 0 0,-1 0 0 0 0,2 0 0 0 0,-1 0 0 0 0,1-1 0 0 0,0 0 0 0 0,0 0 0 0 0,1 0 0 0 0,8 5-140 0 0,-11-9 0 0 0,0 0 0 0 0,1 0 0 0 0,-1 0 0 0 0,0-1 0 0 0,1 0 0 0 0,0 0 0 0 0,0 0 0 0 0,-1-1 0 0 0,1 0 0 0 0,0 0 0 0 0,0 0 0 0 0,0-1 0 0 0,0 0 0 0 0,0 0 0 0 0,0 0 0 0 0,0-1 0 0 0,0 0 0 0 0,0 0 0 0 0,0 0 0 0 0,13 0 0 0 0,-11-2-1125 0 0,-4-1-4768 0 0,-4 3-2064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4:50.28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269 5 13824 0 0,'-16'-2'1483'0'0,"13"1"-1479"0"0,0 1 0 0 0,0-1 0 0 0,0 1 0 0 0,-1 0 0 0 0,1 0 0 0 0,0 0 1 0 0,-3 1-5 0 0,-2 1 145 0 0,0 0 1 0 0,1 1 0 0 0,-1 0-1 0 0,0 0 1 0 0,1 1 0 0 0,0 0 0 0 0,0 0-1 0 0,0 1 1 0 0,1 0 0 0 0,0 0-1 0 0,-1 0 1 0 0,2 1 0 0 0,-1 0-1 0 0,-2 3-145 0 0,7-6 0 0 0,-1 1 0 0 0,1-1 0 0 0,0 1 0 0 0,0-1 0 0 0,0 1 0 0 0,0 2 0 0 0,0 0 0 0 0,1-3 0 0 0,0 1 0 0 0,1-1 0 0 0,0 0 0 0 0,0 0 0 0 0,0 0 0 0 0,0 0 0 0 0,0 0 0 0 0,1 0 0 0 0,-1 0 0 0 0,1-1 0 0 0,0 1 0 0 0,0 0 0 0 0,0-1 0 0 0,5 10 0 0 0,-5-10 0 0 0,0 0 0 0 0,0 1 0 0 0,0-1 0 0 0,0 0 0 0 0,0 0 0 0 0,1 0 0 0 0,-1-1 0 0 0,1 1 0 0 0,-1-1 0 0 0,1 1 0 0 0,0-1 0 0 0,-1 0 0 0 0,1 0 0 0 0,0 0 0 0 0,0 0 0 0 0,0 0 0 0 0,2-1 0 0 0,14 7 0 0 0,20 9 0 0 0,-24-11 0 0 0,0 2 0 0 0,-1-1 0 0 0,9 7 0 0 0,-11-6 0 0 0,-9-6 0 0 0,0 1 0 0 0,0 0 0 0 0,0 0 0 0 0,0 0 0 0 0,0 0 0 0 0,0 1 0 0 0,1 1 0 0 0,-4-4 12 0 0,0 1-1 0 0,1-1 1 0 0,-1 1-1 0 0,0-1 0 0 0,0 1 1 0 0,1 0-1 0 0,-1-1 1 0 0,0 1-1 0 0,0-1 0 0 0,0 1 1 0 0,0 0-1 0 0,0-1 1 0 0,0 1-1 0 0,0-1 0 0 0,0 1 1 0 0,0 0-1 0 0,0-1 1 0 0,0 1-1 0 0,-1-1 0 0 0,1 1 1 0 0,0 0-1 0 0,0-1 1 0 0,-1 1-1 0 0,1-1 0 0 0,0 1 1 0 0,0-1-1 0 0,-1 1 1 0 0,1-1-1 0 0,-1 1 0 0 0,1-1 1 0 0,0 1-1 0 0,-1-1 1 0 0,1 1-12 0 0,-1-1 66 0 0,0 2 71 0 0,-1 0 0 0 0,0 0 0 0 0,0 0-1 0 0,0-1 1 0 0,0 1 0 0 0,0-1 0 0 0,0 1-1 0 0,0-1 1 0 0,-1 1 0 0 0,1-1 0 0 0,-2 0-137 0 0,-29 11 81 0 0,18-7-62 0 0,-32 10-19 0 0,0-2 0 0 0,-30 3 0 0 0,68-14-125 0 0,-1-1 0 0 0,1 1 0 0 0,-1-2 0 0 0,0 1 0 0 0,1-2 0 0 0,-1 1-1 0 0,-7-2 126 0 0,10-5-5534 0 0,4 4-79 0 0</inkml:trace>
  <inkml:trace contextRef="#ctx0" brushRef="#br0" timeOffset="1196.358">719 38 13824 0 0,'0'0'314'0'0,"-2"1"46"0"0,-8 1-263 0 0,-1 1-1 0 0,2 1 0 0 0,-1 0 1 0 0,0 0-1 0 0,1 1 0 0 0,0 0 1 0 0,0 1-1 0 0,0 0 0 0 0,1 0 1 0 0,-8 8-97 0 0,-7 7 776 0 0,2 1 1 0 0,1 0-1 0 0,-4 8-776 0 0,20-26 156 0 0,-8 11 336 0 0,1 1 0 0 0,0 0 0 0 0,-1 3-492 0 0,12-18 97 0 0,-1 0 0 0 0,1 0 0 0 0,-1 0-1 0 0,1 0 1 0 0,0 0 0 0 0,-1 0 0 0 0,1 0-1 0 0,0 0 1 0 0,0 0 0 0 0,0 0 0 0 0,0 0 0 0 0,0 0-1 0 0,0 0 1 0 0,0 1 0 0 0,0-1 0 0 0,0 0-1 0 0,0 0 1 0 0,1 0 0 0 0,-1 0 0 0 0,0 0-1 0 0,1 0-96 0 0,6 5 16 0 0,-7-5-16 0 0,1-1 0 0 0,-1 0 0 0 0,1 1 0 0 0,-1-1 0 0 0,0 0 0 0 0,1 1 0 0 0,-1-1 0 0 0,1 0 0 0 0,-1 0 0 0 0,1 1 0 0 0,-1-1 0 0 0,1 0 0 0 0,-1 0 0 0 0,1 0 0 0 0,0 0 0 0 0,-1 1 0 0 0,1-1 0 0 0,-1 0 0 0 0,1 0 0 0 0,-1 0 0 0 0,1 0 0 0 0,-1 0 0 0 0,1-1 0 0 0,0 1 0 0 0,-1 0 0 0 0,1 0 0 0 0,1-1 0 0 0,2 1 0 0 0,0 0 0 0 0,0-1 0 0 0,-1 0 0 0 0,1 0 0 0 0,0 0 0 0 0,0 0 0 0 0,-1 0 0 0 0,1-1 0 0 0,-1 0 0 0 0,1 0 0 0 0,-1 0 0 0 0,0 0 0 0 0,0 0 0 0 0,0 0 0 0 0,0-1 0 0 0,0 0 0 0 0,-1 0 0 0 0,1 1 0 0 0,-1-1 0 0 0,1-1 0 0 0,-1 1 0 0 0,0 0 0 0 0,0-2 0 0 0,7-5 0 0 0,-8 9 0 0 0,0 0 0 0 0,0 1 0 0 0,0-1 0 0 0,-1 0 0 0 0,1 0 0 0 0,0 0 0 0 0,0 0 0 0 0,-1 0 0 0 0,1 0 0 0 0,-1 0 0 0 0,1-1 0 0 0,17-32 0 0 0,-15 28 0 0 0,4 7 0 0 0,-4 1 0 0 0,0 0 0 0 0,-1 0 0 0 0,1 0 0 0 0,-1 0 0 0 0,0 1 0 0 0,0-1 0 0 0,0 1 0 0 0,0-1 0 0 0,0 1 0 0 0,0 0 0 0 0,1 2 0 0 0,15 20 0 0 0,31 30 0 0 0,-46-53 0 0 0,-1 1 0 0 0,1-1 0 0 0,1 0 0 0 0,-1 0 0 0 0,0 0 0 0 0,0 0 0 0 0,1-1 0 0 0,-1 1 0 0 0,1-1 0 0 0,0 0 0 0 0,-1 0 0 0 0,1 0 0 0 0,0-1 0 0 0,-1 1 0 0 0,1-1 0 0 0,0 0 0 0 0,0 0 0 0 0,-1 0 0 0 0,1 0 0 0 0,0-1 0 0 0,0 0 0 0 0,-1 1 0 0 0,1-1 0 0 0,0-1 0 0 0,-1 1 0 0 0,1 0 0 0 0,-1-1 0 0 0,0 0 0 0 0,1 0 0 0 0,-1 0 0 0 0,0 0 0 0 0,1-1 0 0 0,8-8-170 0 0,-10 10 48 0 0,0-1 1 0 0,0 0 0 0 0,0 0-1 0 0,0 0 1 0 0,-1 0 0 0 0,1 0-1 0 0,0 0 1 0 0,-1 0 0 0 0,0 0-1 0 0,1-2 122 0 0,2-3-594 0 0,0-1-1 0 0,1 1 0 0 0,5-7 595 0 0,-5 7 4 0 0,1 0-1 0 0,-2-1 0 0 0,1 0 1 0 0,1-4-4 0 0,0-3 499 0 0,-5 11-651 0 0,1-1-1 0 0,0 1 1 0 0,0-1 0 0 0,0 1-1 0 0,0-1 1 0 0,1 1-1 0 0,0 0 1 0 0,2-3 152 0 0,-4 7 26 0 0,-1-1 1 0 0,1 1-1 0 0,-1 0 1 0 0,1-1-1 0 0,-1 1 0 0 0,1 0 1 0 0,-1 0-1 0 0,1 0 1 0 0,-1-1-1 0 0,1 1 1 0 0,-1 0-1 0 0,1 0 1 0 0,-1 0-1 0 0,1 0 0 0 0,0 0 1 0 0,-1 0-1 0 0,1 0 1 0 0,-1 0-1 0 0,1 0 1 0 0,-1 0-1 0 0,1 1 1 0 0,-1-1-1 0 0,1 0 0 0 0,-1 0 1 0 0,1 0-1 0 0,-1 1 1 0 0,1-1-1 0 0,-1 0 1 0 0,1 0-1 0 0,-1 1 1 0 0,1-1-1 0 0,-1 1 0 0 0,0-1 1 0 0,1 0-1 0 0,-1 1 1 0 0,1-1-1 0 0,-1 1 1 0 0,0-1-1 0 0,0 1 1 0 0,1-1-28 0 0,13 21 737 0 0,-13-19-719 0 0,5 9 171 0 0,-1 1 0 0 0,0 0-1 0 0,0 0 1 0 0,-1 0 0 0 0,-1 1-1 0 0,0-1 1 0 0,0 1-1 0 0,-2 0 1 0 0,1-1 0 0 0,-2 1-1 0 0,0 1-187 0 0,0-7 0 0 0,-2-1 72 0 0,1-6-36 0 0,1 1-1 0 0,0-1 0 0 0,0 0 1 0 0,0 0-1 0 0,0 0 0 0 0,-1 0 1 0 0,1 0-1 0 0,0 0 0 0 0,0 0 1 0 0,0 0-1 0 0,-1 0 0 0 0,1 0 1 0 0,0 0-1 0 0,0 0 1 0 0,0-1-1 0 0,0 1 0 0 0,-1 0 1 0 0,1 0-1 0 0,0 0 0 0 0,0 0 1 0 0,0 0-1 0 0,0 0 0 0 0,0 0 1 0 0,-1 0-1 0 0,1 0 0 0 0,0-1 1 0 0,0 1-1 0 0,0 0 0 0 0,0 0 1 0 0,0 0-1 0 0,0 0 0 0 0,0 0 1 0 0,-1-1-1 0 0,1 1 0 0 0,0 0 1 0 0,0 0-1 0 0,0 0 0 0 0,0 0 1 0 0,0-1-1 0 0,0 1 0 0 0,0 0 1 0 0,0 0-1 0 0,0 0-35 0 0,-4-9 440 0 0,4 1-438 0 0,0 0 0 0 0,1 1 0 0 0,0-1 0 0 0,0 1 0 0 0,1-1 0 0 0,-1 1 0 0 0,2-1 0 0 0,0-1-2 0 0,5-11 0 0 0,9-19 0 0 0,-14 33 0 0 0,1-1 0 0 0,0 1 0 0 0,0 0 0 0 0,0 0 0 0 0,1 0 0 0 0,0 1 0 0 0,3-4 0 0 0,-7 9-6 0 0,-1-1-1 0 0,1 1 1 0 0,-1-1-1 0 0,1 1 1 0 0,-1-1-1 0 0,1 1 1 0 0,-1-1-1 0 0,1 1 1 0 0,0-1-1 0 0,-1 1 1 0 0,1 0-1 0 0,0-1 1 0 0,-1 1-1 0 0,1 0 1 0 0,0 0-1 0 0,-1-1 1 0 0,1 1-1 0 0,0 0 1 0 0,-1 0-1 0 0,1 0 1 0 0,0 0-1 0 0,0 0 1 0 0,-1 0-1 0 0,1 0 0 0 0,0 0 1 0 0,0 0-1 0 0,-1 0 1 0 0,2 1 6 0 0,0-1-219 0 0,-1 0-256 0 0,0 2-33 0 0,1-1 385 0 0,2 2 88 0 0,-1 0 0 0 0,0-1 1 0 0,0 1-1 0 0,0 0 1 0 0,0 0-1 0 0,-1 1 0 0 0,1-1 1 0 0,-1 1-1 0 0,0-1 1 0 0,0 1-1 0 0,0 0 1 0 0,0-1-1 0 0,-1 1 0 0 0,1 3 35 0 0,-1-4 0 0 0,1 1 0 0 0,-1 0 0 0 0,1-1 0 0 0,0 1 0 0 0,0-1 0 0 0,0 0 0 0 0,3 3 0 0 0,-3-3 0 0 0,0 0 0 0 0,1 0 0 0 0,-1 0 0 0 0,-1 1 0 0 0,1-1 0 0 0,0 1 0 0 0,-1-1 0 0 0,1 2 0 0 0,-1 0 0 0 0,0-1 0 0 0,0 0 0 0 0,1 1 0 0 0,0-1 0 0 0,0 0 0 0 0,2 4 0 0 0,-2 8-116 0 0,-2-15 265 0 0,0 1 1 0 0,0-1-1 0 0,0 0 1 0 0,0 1-1 0 0,0-1 1 0 0,0 0-1 0 0,1 1 1 0 0,-1-1-1 0 0,0 0 1 0 0,1 0-1 0 0,-1 1 0 0 0,1-1 1 0 0,0 1-150 0 0,-2-2 149 0 0,0-1-148 0 0,1 1 0 0 0,-1-1-1 0 0,0 1 1 0 0,1-1 0 0 0,-1 1-1 0 0,1-1 1 0 0,-1 1 0 0 0,1-1-1 0 0,-1 1 1 0 0,1-1 0 0 0,-1 0-1 0 0,1 1 1 0 0,-1-1 0 0 0,1 0-1 0 0,0 1 1 0 0,-1-1 0 0 0,1 0-1 0 0,0 0 1 0 0,0 1 0 0 0,0-1-1 0 0,0 0 1 0 0,-1 0 0 0 0,1 1-1 0 0,0-1 1 0 0,0 0 0 0 0,0 0-1 0 0,2-16-2 0 0,-2 16 2 0 0,1-1 0 0 0,0 0 0 0 0,0 0 0 0 0,-1 0 0 0 0,1 0 0 0 0,1 0 0 0 0,-1 0 0 0 0,0 1 0 0 0,0-1 0 0 0,8-14 0 0 0,-8 14 0 0 0,0-1 0 0 0,0 1 0 0 0,1 0 0 0 0,-1 0 0 0 0,0 0 0 0 0,1 1 0 0 0,-1-1 0 0 0,1 0 0 0 0,0 0 0 0 0,-1 1 0 0 0,1-1 0 0 0,0 1 0 0 0,0 0 0 0 0,0-1 0 0 0,0 1 0 0 0,0 0 0 0 0,0 0 0 0 0,0 0 0 0 0,1 0 0 0 0,-1 1 0 0 0,2-1 0 0 0,1 0 0 0 0,0 0 0 0 0,0 0 0 0 0,0 1 0 0 0,-1 0 0 0 0,1 0 0 0 0,0 0 0 0 0,0 0 0 0 0,0 1 0 0 0,0 0 0 0 0,1 0 0 0 0,5 3 0 0 0,0 0 0 0 0,0 1 0 0 0,-1 0 0 0 0,10 6 0 0 0,-8-5 0 0 0,0 1 0 0 0,0-1 0 0 0,6 1 0 0 0,-16-7 0 0 0,16 6 0 0 0,0 0 0 0 0,18 2 0 0 0,-29-7 0 0 0,-1 0 0 0 0,0-1 0 0 0,0 0 0 0 0,0 0 0 0 0,1-1 0 0 0,-1 1 0 0 0,0-1 0 0 0,0-1 0 0 0,0 1 0 0 0,0-1 0 0 0,0 0 0 0 0,-2 0 0 0 0,1 1 0 0 0,-1-2 0 0 0,0 1 0 0 0,0 0 0 0 0,0-1 0 0 0,0 0 0 0 0,2-2 0 0 0,-5 4 0 0 0,1 0 0 0 0,-1 0 0 0 0,0-1 0 0 0,0 1 0 0 0,0 0 0 0 0,0-1 0 0 0,0 1 0 0 0,0-1 0 0 0,0 1 0 0 0,-1-1 0 0 0,1 0 0 0 0,0 1 0 0 0,-1-1 0 0 0,1 0 0 0 0,-1 1 0 0 0,0-1 0 0 0,0 0 0 0 0,0 0 0 0 0,0 1 0 0 0,0-1 0 0 0,0 0 0 0 0,0-1 0 0 0,-2-14-53 0 0,3 14 141 0 0,-1 1-1 0 0,0-1 1 0 0,-1 1 0 0 0,1-1 0 0 0,0 1 0 0 0,-1-1 0 0 0,1 1 0 0 0,-1-1-1 0 0,0 1 1 0 0,0 0 0 0 0,0-1 0 0 0,0 1 0 0 0,0 0 0 0 0,-1 0 0 0 0,1 0-1 0 0,-1-1 1 0 0,0 1-88 0 0,-8-10 522 0 0,8 10-512 0 0,1 0-1 0 0,-1 0 1 0 0,1 0-1 0 0,-1 0 1 0 0,0 0 0 0 0,0 1-1 0 0,0-1 1 0 0,0 1-1 0 0,-2-2-9 0 0,1 2-22 0 0,-23-11-1044 0 0,25 12 1034 0 0,0 0 0 0 0,0-1-1 0 0,0 1 1 0 0,0 0 0 0 0,0 0 0 0 0,1 0-1 0 0,-1 0 1 0 0,0 0 0 0 0,0 0-1 0 0,0 0 1 0 0,0 0 0 0 0,0 0 0 0 0,0 1-1 0 0,1-1 1 0 0,-1 0 0 0 0,0 0-1 0 0,0 1 1 0 0,0-1 0 0 0,1 1 0 0 0,-1-1-1 0 0,0 1 1 0 0,0-1 0 0 0,1 1-1 0 0,-1-1 1 0 0,0 1 0 0 0,1 0 0 0 0,-1-1-1 0 0,0 2 33 0 0,-9 10 0 0 0,9-11 0 0 0,0 0 0 0 0,0 0 0 0 0,0 0 0 0 0,0 0 0 0 0,0 0 0 0 0,0 0 0 0 0,0 0 0 0 0,1 0 0 0 0,-1 1 0 0 0,0-1 0 0 0,1 0 0 0 0,-1 0 0 0 0,1 1 0 0 0,-1-1 0 0 0,1 1 0 0 0,-1-1 0 0 0,1 0 0 0 0,0 1 0 0 0,0-1 0 0 0,0 1 0 0 0,0-1 0 0 0,0 1 0 0 0,0-1 0 0 0,0 1 0 0 0,0-1 0 0 0,1 0 0 0 0,-1 1 0 0 0,1-1 0 0 0,-1 1 0 0 0,1-1 0 0 0,-1 0 0 0 0,1 1 0 0 0,3 6 0 0 0,1 0 0 0 0,-1 0 0 0 0,2-1 0 0 0,-1 1 0 0 0,1-1 0 0 0,0-1 0 0 0,0 1 0 0 0,1-1 0 0 0,0 0 0 0 0,0-1 0 0 0,0 1 0 0 0,1-1 0 0 0,-1-1 0 0 0,1 1 0 0 0,1-1 0 0 0,-1-1 0 0 0,4 2 0 0 0,13 3-475 0 0,0-2 1 0 0,0 0-1 0 0,0-1 0 0 0,0-2 0 0 0,1 0 0 0 0,20-2 475 0 0,-12-2-1023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4:48.47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309 11 9216 0 0,'0'0'421'0'0,"0"0"-12"0"0,-5-10 1765 0 0,4 9 91 0 0,1 1 115 0 0,0 0-270 0 0,-1 1-1938 0 0,0 1-1 0 0,1-1 1 0 0,-1 0-1 0 0,0 0 0 0 0,0 0 1 0 0,0 1-1 0 0,1-1 1 0 0,-1 0-1 0 0,0 2-171 0 0,1-1 48 0 0,0 1 0 0 0,-1-1 0 0 0,1 0 0 0 0,0 1-1 0 0,0-1 1 0 0,1 0 0 0 0,-1 1 0 0 0,1-1 0 0 0,-1 0-48 0 0,2 11 98 0 0,-2-7-69 0 0,1 0-1 0 0,-1-1 1 0 0,1 1-1 0 0,2 4-28 0 0,3 21 78 0 0,-3-5 81 0 0,1 0 0 0 0,2-1 0 0 0,1 3-159 0 0,-2-10 64 0 0,0 1 0 0 0,-1-1 0 0 0,-1 1 0 0 0,-1 0 1 0 0,-1 0-1 0 0,-1 15-64 0 0,-1-30-131 0 0,0-1 1 0 0,0 0 0 0 0,-1 0-1 0 0,1 0 1 0 0,-1 0 0 0 0,0 0-1 0 0,0 0 1 0 0,0-1 0 0 0,0 1-1 0 0,-1-1 1 0 0,1 1 0 0 0,-1-1-1 0 0,1 0 1 0 0,-1 0 0 0 0,0 0-1 0 0,0 0 131 0 0,-14 3-1224 0 0</inkml:trace>
  <inkml:trace contextRef="#ctx0" brushRef="#br0" timeOffset="801.304">0 244 11976 0 0,'0'0'546'0'0,"7"-6"182"0"0,-1 3-577 0 0,0-1-1 0 0,0 1 0 0 0,0 1 0 0 0,0-1 1 0 0,1 1-1 0 0,-1 0 0 0 0,1 0 1 0 0,-1 1-1 0 0,8-1-150 0 0,5-1 559 0 0,60-13-367 0 0,40-1-192 0 0,-62 10 602 0 0,0-3-1 0 0,19-7-601 0 0,-67 15-8 0 0,-1-1 0 0 0,0 0 0 0 0,1-1 0 0 0,-2 1 0 0 0,1-1 0 0 0,0-1 0 0 0,-1 0 1 0 0,5-3 7 0 0,-8 5-38 0 0,0-1 0 0 0,0 0 0 0 0,0 0 0 0 0,0-1 0 0 0,0 1 0 0 0,-1-1 0 0 0,0 1 0 0 0,0-1 0 0 0,0 0 0 0 0,-1 0 0 0 0,1-1 0 0 0,-1 1 0 0 0,1-4 38 0 0,7-10-39 0 0,-9 17-8 0 0,0 0 0 0 0,0 1 0 0 0,1-1-1 0 0,-2 0 1 0 0,1 0 0 0 0,0 0-1 0 0,0 0 1 0 0,0 0 0 0 0,-1 0 47 0 0,0 1-79 0 0,0 1 274 0 0,0 0 117 0 0,0 0 28 0 0,0 0-21 0 0,0 0-99 0 0,0 0-41 0 0,0 0-10 0 0,2 1 27 0 0,-1-1-135 0 0,1 1-1 0 0,-1-1 0 0 0,0 1 1 0 0,0 0-1 0 0,1-1 0 0 0,-1 1 1 0 0,0 0-1 0 0,0 0 0 0 0,0 0 1 0 0,0 0-1 0 0,0 0 0 0 0,0 0 1 0 0,0 0-1 0 0,0 0 0 0 0,0 0 1 0 0,-1 1-1 0 0,1-1 0 0 0,0 0 1 0 0,-1 0-1 0 0,1 1 0 0 0,-1-1 1 0 0,0 0-1 0 0,1 1 0 0 0,-1-1 1 0 0,0 1-61 0 0,2 7 121 0 0,0 1 0 0 0,-1 0 1 0 0,0 5-122 0 0,0-1 133 0 0,0 29-126 0 0,-1 0 0 0 0,-2 0 0 0 0,-5 19-7 0 0,2-12 1 0 0,1-22-26 0 0,-1 19 1022 0 0,21-52-641 0 0,-11 2-309 0 0,-1 0 0 0 0,1 0 0 0 0,0-1 1 0 0,-1 1-1 0 0,1-1-47 0 0,17-13 90 0 0,-14 12-87 0 0,1 0-1 0 0,0 1 1 0 0,0 0 0 0 0,3-1-3 0 0,-8 4 0 0 0,0 0 0 0 0,1 0 0 0 0,-1 1 0 0 0,0-1 0 0 0,0 1 0 0 0,0 0 0 0 0,1 0 0 0 0,-1 0 0 0 0,0 1-1 0 0,0-1 1 0 0,2 2 0 0 0,7 1-33 0 0,-1 1 0 0 0,1 0 0 0 0,-1 1 0 0 0,0 1 33 0 0,17 5-13 0 0,14 8 14 0 0,-33-14 38 0 0,0 0 0 0 0,1 0-1 0 0,0-1 1 0 0,-1-1 0 0 0,1 1-1 0 0,0-2 1 0 0,12 2-39 0 0,-18-3 14 0 0,0-1 1 0 0,0 0-1 0 0,0 0 0 0 0,0 0 1 0 0,0 0-1 0 0,1-1 0 0 0,-1 0 0 0 0,0 0 1 0 0,0 0-1 0 0,0-1 0 0 0,-1 1 1 0 0,1-1-1 0 0,0-1 0 0 0,-1 1 0 0 0,1-1 1 0 0,-1 1-1 0 0,0-1 0 0 0,3-2-14 0 0,-6 3 2 0 0,0 1-1 0 0,1 0 1 0 0,-1-1-1 0 0,-1 1 0 0 0,1 0 1 0 0,0-1-1 0 0,0 1 1 0 0,0-1-1 0 0,-1 1 1 0 0,1-1-1 0 0,-1 1 0 0 0,1-1 1 0 0,-1 0-1 0 0,0 1 1 0 0,1-1-1 0 0,-1 0 1 0 0,0 1-1 0 0,0-1 1 0 0,0 0-1 0 0,0 1 0 0 0,-1-1 1 0 0,1 1-1 0 0,0-1 1 0 0,-1 0-1 0 0,1 1 1 0 0,-1-1-1 0 0,0 1 0 0 0,1-1 1 0 0,-1 1-1 0 0,0-1-1 0 0,-4-7 25 0 0,0 1 0 0 0,0-1-1 0 0,-1 1 1 0 0,-5-5-25 0 0,2 2-16 0 0,6 8 3 0 0,0 0-1 0 0,0 0 1 0 0,0 0 0 0 0,0 0 0 0 0,-1 1 0 0 0,1 0 0 0 0,-1-1-1 0 0,0 1 1 0 0,0 0 0 0 0,-1 0 13 0 0,3 1-10 0 0,0 0 1 0 0,0 0-1 0 0,0 1 0 0 0,-1-1 1 0 0,1 1-1 0 0,0-1 0 0 0,0 1 0 0 0,0 0 1 0 0,-1 0-1 0 0,1 0 0 0 0,0 0 0 0 0,0 0 1 0 0,0 0-1 0 0,-1 1 0 0 0,1-1 0 0 0,0 1 1 0 0,0-1-1 0 0,0 1 0 0 0,0 0 0 0 0,0 0 1 0 0,-1 0 9 0 0,2 1-4 0 0,-1 0 0 0 0,1 0 0 0 0,0 0 0 0 0,-1 0 0 0 0,1 0 0 0 0,0 0 1 0 0,0 1-1 0 0,0-1 0 0 0,1 0 0 0 0,-1 1 0 0 0,1-1 0 0 0,-1 0 0 0 0,1 1 1 0 0,0-1-1 0 0,0 0 0 0 0,0 1 0 0 0,0-1 0 0 0,0 1 0 0 0,0-1 0 0 0,1 2 4 0 0,4 5 7 0 0,0 0 0 0 0,1 0 1 0 0,0 0-1 0 0,1-1 0 0 0,0 0 0 0 0,0 0 0 0 0,0-1 0 0 0,9 6-7 0 0,-2-2 62 0 0,0 0 0 0 0,1-2-1 0 0,0 0 1 0 0,16 7-62 0 0,-9-8 0 0 0,1 0 0 0 0,0-2 0 0 0,0 0 0 0 0,9 0 0 0 0,20 5 0 0 0,-31-6-30 0 0,0-1-1 0 0,1-1 1 0 0,18 0 30 0 0,6-5-5828 0 0,-20 0-860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4:46.72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315 200 13824 0 0,'0'0'314'0'0,"1"-2"46"0"0,-1 1-257 0 0,1 1-77 0 0,-1-1 0 0 0,0 0 0 0 0,1 1 0 0 0,-1-1 0 0 0,0 0 0 0 0,1 0 0 0 0,-1 1 0 0 0,0-1 0 0 0,0 0 0 0 0,0 0 0 0 0,0 0 0 0 0,0 1 0 0 0,0-1 0 0 0,0 0 0 0 0,0 0 0 0 0,0 1 0 0 0,0-1 0 0 0,0 0 0 0 0,0 0 0 0 0,-1 0 0 0 0,1 1-1 0 0,0-1 1 0 0,0 0 0 0 0,-1 1 0 0 0,1-1 0 0 0,-1 0 0 0 0,1 1 0 0 0,-1-1 0 0 0,1 0 0 0 0,-1 1 0 0 0,1-1-26 0 0,-1 0 106 0 0,-1 0 0 0 0,1 0 0 0 0,0 0 0 0 0,0 0 0 0 0,0 0 0 0 0,-1 1 0 0 0,1-1 0 0 0,0 0 0 0 0,-1 1 0 0 0,1-1 0 0 0,0 1 0 0 0,-1-1 0 0 0,1 1 0 0 0,-1 0-1 0 0,1 0 1 0 0,-2-1-106 0 0,0 1 35 0 0,1 0-1 0 0,-1 0 0 0 0,0 0 0 0 0,1 0 1 0 0,-1 0-1 0 0,0 1 0 0 0,1-1 0 0 0,-3 1-34 0 0,-14 8 0 0 0,-1 0 0 0 0,-2 3 0 0 0,-31 15 0 0 0,44-24 120 0 0,1 1 0 0 0,0 1 0 0 0,0-1 0 0 0,0 1 0 0 0,0 0 0 0 0,1 1 0 0 0,0 0 0 0 0,0 0 0 0 0,1 1 0 0 0,-1 0 0 0 0,1 0 0 0 0,-1 3-120 0 0,6-8-55 0 0,0-1 1 0 0,0 1-1 0 0,0-1 0 0 0,1 1 0 0 0,-1 0 0 0 0,1-1 0 0 0,-1 1 0 0 0,1 0 0 0 0,0-1 0 0 0,0 1 0 0 0,0 0 0 0 0,0-1 0 0 0,0 1 0 0 0,0 0 0 0 0,0 0 0 0 0,0-1 0 0 0,1 1 0 0 0,-1 0 0 0 0,1 0 55 0 0,0 0-34 0 0,0 1 0 0 0,1 0 0 0 0,-1 0-1 0 0,1-1 1 0 0,0 1 0 0 0,-1-1 0 0 0,1 1-1 0 0,0-1 1 0 0,1 0 0 0 0,0 1 34 0 0,6 4 0 0 0,-1-1 1 0 0,1 0-1 0 0,0 0 1 0 0,1-1-1 0 0,8 3 0 0 0,1-1 0 0 0,-14-5 0 0 0,0-1 0 0 0,0 1 0 0 0,0 0 0 0 0,0 1 0 0 0,-1-1 0 0 0,2 2 0 0 0,8 4 1 0 0,-11-7 43 0 0,0 0 1 0 0,0 1-1 0 0,0-1 1 0 0,-1 1 0 0 0,1 0-1 0 0,-1 0 1 0 0,1 0-1 0 0,-1 0 1 0 0,1 1-45 0 0,-3-2 474 0 0,0-1 34 0 0,1 1-65 0 0,0 0-439 0 0,-1-1 0 0 0,0 0-1 0 0,1 0 1 0 0,-1 1 0 0 0,0-1-1 0 0,0 0 1 0 0,1 1 0 0 0,-1-1-1 0 0,0 0 1 0 0,0 1 0 0 0,0-1 0 0 0,0 0-1 0 0,1 1 1 0 0,-1-1 0 0 0,0 0-1 0 0,0 1 1 0 0,0-1 0 0 0,0 1 0 0 0,0-1-1 0 0,0 0 1 0 0,0 1 0 0 0,0-1-1 0 0,0 1 1 0 0,0-1 0 0 0,0 0 0 0 0,0 1-1 0 0,0-1 1 0 0,0 0 0 0 0,-1 1-1 0 0,1-1 1 0 0,0 1 0 0 0,0-1 0 0 0,0 0-1 0 0,0 1 1 0 0,-1-1 0 0 0,1 0-1 0 0,0 0 1 0 0,0 1 0 0 0,-1-1 0 0 0,1 0-1 0 0,-1 1-3 0 0,1-1 13 0 0,-3 5-31 0 0,3-3 95 0 0,-1-1 0 0 0,0 1 0 0 0,1-1-1 0 0,-1 1 1 0 0,0-1 0 0 0,0 1 0 0 0,0-1-1 0 0,0 0 1 0 0,0 0 0 0 0,-1 0 0 0 0,1 1-1 0 0,0-1 1 0 0,0 0 0 0 0,-1 0-1 0 0,1-1 1 0 0,-1 1 0 0 0,1 0 0 0 0,-1 0-1 0 0,0 0-76 0 0,-26 8 152 0 0,-1 0 0 0 0,1-2 0 0 0,-1-1 0 0 0,-21 1-152 0 0,47-7 25 0 0,0 0 1 0 0,1 0-1 0 0,-1 0 0 0 0,0 0 0 0 0,0 0 0 0 0,0 0 0 0 0,1-1 1 0 0,-2 0-26 0 0,-5-6-1431 0 0,8 7 953 0 0,1-1-1 0 0,-1 0 0 0 0,1 0 1 0 0,-1 0-1 0 0,1 0 1 0 0,0 0-1 0 0,0 0 1 0 0,-1 0-1 0 0,1 0 1 0 0,0 0-1 0 0,0 0 1 0 0,0-1 478 0 0,0-6-6244 0 0</inkml:trace>
  <inkml:trace contextRef="#ctx0" brushRef="#br0" timeOffset="1166.237">415 1 15664 0 0,'0'0'356'0'0,"0"0"49"0"0,0 0 21 0 0,0 0-42 0 0,6 6-236 0 0,-3-3-150 0 0,-1 0-1 0 0,0 1 0 0 0,0-1 1 0 0,0 1-1 0 0,0-1 0 0 0,0 1 0 0 0,-1-1 1 0 0,0 1-1 0 0,1 2 3 0 0,6 37 247 0 0,-6-34-34 0 0,4 35 589 0 0,-2 0 0 0 0,-1 34-802 0 0,2 12 0 0 0,-6-81 4 0 0,1-7 1 0 0,0 0-1 0 0,-1 0 1 0 0,1 0 0 0 0,0 0 0 0 0,0 0 0 0 0,1 0 0 0 0,-1 0 0 0 0,0 0 0 0 0,1 0 0 0 0,-1 0 0 0 0,1 0 0 0 0,-1 0-1 0 0,1 0 1 0 0,1 1-5 0 0,-2-3 42 0 0,0 0-1 0 0,0 1 0 0 0,0-1 0 0 0,0 0 0 0 0,0 0 0 0 0,0 0 1 0 0,0 0-1 0 0,1 1 0 0 0,-1-1 0 0 0,0 0 0 0 0,0 0 0 0 0,0 0 1 0 0,0 0-1 0 0,0 0 0 0 0,1 0 0 0 0,-1 0 0 0 0,0 0 0 0 0,0 1 1 0 0,0-1-1 0 0,1 0 0 0 0,-1 0 0 0 0,0 0 0 0 0,0 0 0 0 0,0 0 1 0 0,0 0-1 0 0,1 0 0 0 0,-1 0 0 0 0,0 0 0 0 0,0 0 0 0 0,0 0 1 0 0,1 0-1 0 0,-1 0 0 0 0,0 0 0 0 0,0 0 0 0 0,0-1 0 0 0,1 1 1 0 0,-1 0-1 0 0,0 0 0 0 0,0 0 0 0 0,0 0 0 0 0,0 0 0 0 0,1 0 1 0 0,-1 0-1 0 0,0 0 0 0 0,0-1 0 0 0,0 1 0 0 0,0 0-41 0 0,12-12 0 0 0,9-18-1343 0 0,-11 8 754 0 0,5-6 570 0 0,-3 9 19 0 0,-11 16 0 0 0,1 0 0 0 0,-1 0 0 0 0,1 0 0 0 0,0 1 0 0 0,0-1 0 0 0,0 0 0 0 0,1 1 0 0 0,-1-1 0 0 0,0 1 0 0 0,1 0 0 0 0,0 0 0 0 0,-1 0 0 0 0,1 0 0 0 0,0 0 0 0 0,2 0 0 0 0,-4 1 0 0 0,0 1 0 0 0,0 0 0 0 0,0 0 0 0 0,0 0 0 0 0,1-1 0 0 0,-1 1 0 0 0,0 0 0 0 0,0 0 0 0 0,0 1 0 0 0,0-1 0 0 0,1 0 0 0 0,-1 0 0 0 0,-1 0 0 0 0,1 0 0 0 0,-1 0 0 0 0,1 0 0 0 0,-1 0 0 0 0,1 0 0 0 0,-1 0 0 0 0,1 0 0 0 0,0 0 0 0 0,-1 1 0 0 0,1-1 0 0 0,-1 0 0 0 0,1 0 0 0 0,-1 0 0 0 0,1 1 0 0 0,-1-1 0 0 0,1 0 0 0 0,-1 0 0 0 0,0 1 0 0 0,1-1 0 0 0,-1 0 0 0 0,1 1 0 0 0,-1-1 0 0 0,0 1 0 0 0,1-1 0 0 0,-1 1 0 0 0,2 1 0 0 0,3 1 0 0 0,-1 1 0 0 0,1-1 0 0 0,-1 1 0 0 0,0 0 0 0 0,0 1 0 0 0,-1-1 0 0 0,1 1 0 0 0,1 2 0 0 0,3 6 0 0 0,-1 0 0 0 0,4 10 0 0 0,15 14 64 0 0,-24-32 137 0 0,2 0-1 0 0,-1 0 0 0 0,0 0 0 0 0,1-1 1 0 0,0 1-1 0 0,0-1 0 0 0,1 0 0 0 0,-1 0 1 0 0,4 2-201 0 0,-5-4 9 0 0,0 1 0 0 0,1-1 0 0 0,-1-1 0 0 0,0 1-1 0 0,1 0 1 0 0,-1-1 0 0 0,1 0 0 0 0,0 1 0 0 0,-1-1 0 0 0,1-1 0 0 0,0 1 0 0 0,0-1 0 0 0,-1 1 0 0 0,5-1-9 0 0,-6 0 21 0 0,4 0-181 0 0,0-1 0 0 0,1 1 1 0 0,-1-1-1 0 0,0 0 0 0 0,0-1 1 0 0,0 1-1 0 0,-1-1 0 0 0,1-1 0 0 0,0 1 1 0 0,-1-1-1 0 0,1 0 0 0 0,4-3 160 0 0,2-4-480 0 0,0 2-218 0 0,-2-1-1 0 0,1-1 1 0 0,-1 0 0 0 0,0 0 0 0 0,1-4 698 0 0,-8 10-115 0 0,7-9-1636 0 0,-1-1 0 0 0,3-6 1751 0 0,-10 16-273 0 0,1-1 1 0 0,-2 1 0 0 0,1-1 0 0 0,0 1-1 0 0,-1-1 1 0 0,0 0 0 0 0,0 1-1 0 0,0-1 1 0 0,-1 0 0 0 0,0-1 272 0 0,0 6 61 0 0,0-1 0 0 0,1 0-1 0 0,-1 1 1 0 0,-1-1 0 0 0,1 1 0 0 0,0-1 0 0 0,0 0 0 0 0,0 1 0 0 0,0-1 0 0 0,0 1 0 0 0,0-1 0 0 0,-1 0 0 0 0,1 1 0 0 0,0-1 0 0 0,0 1-1 0 0,-1-1 1 0 0,1 1 0 0 0,-1-1 0 0 0,1 1 0 0 0,0-1 0 0 0,-1 1 0 0 0,1 0 0 0 0,-1-1 0 0 0,1 1 0 0 0,-1-1 0 0 0,1 1 0 0 0,-1 0 0 0 0,1-1-1 0 0,-1 1 1 0 0,1 0 0 0 0,-1 0 0 0 0,1 0 0 0 0,-1-1 0 0 0,0 1 0 0 0,1 0 0 0 0,-1 0 0 0 0,1 0 0 0 0,-1 0 0 0 0,0 0 0 0 0,1 0-1 0 0,-1 0 1 0 0,1 0 0 0 0,-1 0 0 0 0,0 0 0 0 0,1 1 0 0 0,-1-1 0 0 0,1 0 0 0 0,-1 0 0 0 0,0 0-61 0 0,-3 2 755 0 0,0-1-1 0 0,0 1 1 0 0,0 0 0 0 0,-1 0 0 0 0,0 1-755 0 0,4-3 105 0 0,-3 3 233 0 0,0 0 1 0 0,1 0 0 0 0,-1 0-1 0 0,1 0 1 0 0,0 1 0 0 0,0 0 0 0 0,0-1-1 0 0,-2 5-338 0 0,-18 33 586 0 0,19-33-466 0 0,1 0 0 0 0,0 0 0 0 0,0 0 0 0 0,1 0 0 0 0,0 1 0 0 0,0-1 0 0 0,1 1 0 0 0,1-1 0 0 0,-1 1 0 0 0,1-1 0 0 0,0 1 0 0 0,2 4-120 0 0,-2-11 164 0 0,0-1-145 0 0,0 1 0 0 0,1-1 1 0 0,-1 0-1 0 0,0 0 0 0 0,1 0 1 0 0,-1 0-1 0 0,0 0 0 0 0,1-1 1 0 0,-1 1-1 0 0,1 0 0 0 0,0 0 1 0 0,-1 0-1 0 0,1 0 0 0 0,0 0 1 0 0,-1-1-1 0 0,1 1 0 0 0,0 0 1 0 0,0-1-1 0 0,0 1 0 0 0,0-1 1 0 0,0 1-1 0 0,0-1 0 0 0,0 1-19 0 0,1 0 0 0 0,0 1 0 0 0,-1-1 0 0 0,1 0 0 0 0,0 0 0 0 0,0 0 0 0 0,0 0 0 0 0,0-1 0 0 0,0 1 0 0 0,1 0 0 0 0,-1-1 0 0 0,0 0 0 0 0,0 1 0 0 0,0-1 0 0 0,0 0 0 0 0,1 0 0 0 0,-1 0 0 0 0,0 0 0 0 0,0-1 0 0 0,0 1 0 0 0,0 0 0 0 0,0-1 0 0 0,1 0 0 0 0,-1 1 0 0 0,0-1 0 0 0,0 0 0 0 0,0 0 0 0 0,-1 0 0 0 0,1-1 0 0 0,1 1 0 0 0,2-3 0 0 0,0-1 0 0 0,0 1 0 0 0,0-1 0 0 0,-1 1 0 0 0,0-1 0 0 0,0-1 0 0 0,0 1 0 0 0,2-4 0 0 0,4-10 0 0 0,8-18 0 0 0,-9 15 0 0 0,-6 18 3 0 0,-1 0 0 0 0,0 1 0 0 0,1-1 0 0 0,0 0 0 0 0,0 1 0 0 0,2-2-3 0 0,-4 4 86 0 0,-1 1 18 0 0,1 0 0 0 0,0 0-115 0 0,0 0 0 0 0,0 1 0 0 0,1-1 0 0 0,-1 0 0 0 0,0 1 0 0 0,0-1 0 0 0,0 1 0 0 0,0-1 0 0 0,0 1 0 0 0,0 0 1 0 0,0-1-1 0 0,0 1 0 0 0,0 0 0 0 0,0 0 0 0 0,0 0 0 0 0,0-1 0 0 0,0 1 0 0 0,-1 0 0 0 0,1 0 0 0 0,0 0 0 0 0,0 1 11 0 0,0 0-8 0 0,8 12 1 0 0,0 0 1 0 0,-1 1 0 0 0,1 5 6 0 0,-4-8 0 0 0,1-1 0 0 0,1 1 1 0 0,-1-1-1 0 0,2 0 0 0 0,7 8 0 0 0,-12-14 0 0 0,-3-4 0 0 0,0 0 0 0 0,1 0 0 0 0,-1 0 0 0 0,1 0 0 0 0,-1 0 0 0 0,0-1 0 0 0,1 1 0 0 0,-1 0 0 0 0,1 0 0 0 0,0-1 0 0 0,-1 1 0 0 0,1 0 0 0 0,0-1 0 0 0,-1 1 0 0 0,1 0 0 0 0,0-1 0 0 0,0 1 0 0 0,0-1 0 0 0,-1 0 0 0 0,1 1 0 0 0,0-1 0 0 0,0 1 0 0 0,0-1 0 0 0,0 0 0 0 0,0 0 0 0 0,0 0 0 0 0,0 0 0 0 0,-1 1 0 0 0,1-1 0 0 0,0 0 0 0 0,0-1 0 0 0,1 1 0 0 0,-2 0 13 0 0,1 0-1 0 0,-1 0 0 0 0,1-1 0 0 0,-1 1 0 0 0,0 0 1 0 0,1-1-1 0 0,-1 1 0 0 0,0 0 0 0 0,1-1 0 0 0,-1 1 1 0 0,0-1-1 0 0,1 1 0 0 0,-1 0 0 0 0,0-1 0 0 0,0 1 1 0 0,1-1-1 0 0,-1 1 0 0 0,0-1 0 0 0,0 1 0 0 0,0-1 1 0 0,0 1-1 0 0,0-1 0 0 0,0 1 0 0 0,0-1 0 0 0,0 1 1 0 0,0-1-13 0 0,0-18 656 0 0,0 8-486 0 0,0-30-436 0 0,1 30-144 0 0,-1 7 373 0 0,0 1-1 0 0,1-1 0 0 0,-1 0 1 0 0,1 0-1 0 0,0 1 0 0 0,0-1 1 0 0,0 0 37 0 0,0 3-3 0 0,0 0 1 0 0,-1-1-1 0 0,1 1 1 0 0,0 0-1 0 0,0 0 1 0 0,0 0-1 0 0,0 0 1 0 0,0 0-1 0 0,0 0 1 0 0,0 0-1 0 0,0 1 1 0 0,0-1-1 0 0,1 0 1 0 0,-1 0-1 0 0,0 1 1 0 0,0-1-1 0 0,1 1 1 0 0,-1-1-1 0 0,0 1 1 0 0,1 0-1 0 0,0-1 3 0 0,-1 1-5 0 0,0 0 0 0 0,-1 0 0 0 0,1 0 0 0 0,0-1 0 0 0,-1 1 0 0 0,1 0 0 0 0,0 0 0 0 0,0 0 0 0 0,-1 0 0 0 0,1 0-1 0 0,0 0 1 0 0,0 1 0 0 0,-1-1 0 0 0,1 0 0 0 0,0 0 0 0 0,0 0 0 0 0,-1 1 0 0 0,1-1 0 0 0,0 0 0 0 0,-1 1 0 0 0,1-1 0 0 0,0 1-1 0 0,-1-1 1 0 0,1 1 0 0 0,-1-1 0 0 0,1 1 0 0 0,0 0 5 0 0,3 2-7 0 0,19 12 7 0 0,0 0 0 0 0,-1 2 0 0 0,-9-6 2 0 0,1-1 0 0 0,0 0 0 0 0,1-1-1 0 0,0-1 1 0 0,0 0 0 0 0,17 5-2 0 0,-18-8 45 0 0,-10-3 7 0 0,1-1-1 0 0,-1 1 0 0 0,1-1 1 0 0,0 0-1 0 0,0 0 0 0 0,-1 0 1 0 0,1 0-1 0 0,0-1 0 0 0,0 0 1 0 0,0 0-1 0 0,0 0 0 0 0,0-1 1 0 0,0 0-1 0 0,-1 0 0 0 0,1 0 1 0 0,2-1-52 0 0,-7 2 3 0 0,32-15 212 0 0,-30 14-196 0 0,-1 0 0 0 0,1 0 0 0 0,0 0 0 0 0,-1-1 0 0 0,1 1 0 0 0,-1-1-1 0 0,1 0 1 0 0,-1 1 0 0 0,0-1 0 0 0,1 0 0 0 0,-1 0 0 0 0,0 0-1 0 0,0 1 1 0 0,0-3-19 0 0,4-7 110 0 0,-4 10-101 0 0,0-1 1 0 0,-1 1-1 0 0,1-1 1 0 0,-1 0-1 0 0,1 1 1 0 0,-1-1-1 0 0,1 1 1 0 0,-1-1-1 0 0,0 0 1 0 0,0 0-1 0 0,0 1 1 0 0,0-1-1 0 0,0 0 1 0 0,0 0-10 0 0,0 2 0 0 0,-1-11 18 0 0,-1 1 0 0 0,1 0 1 0 0,-3-3-19 0 0,3 9 1 0 0,0 1 0 0 0,0 0 0 0 0,0 0 1 0 0,-1 0-1 0 0,0 0 0 0 0,1 0 0 0 0,-1 0 0 0 0,0 1 1 0 0,0-1-1 0 0,-1 0 0 0 0,1 1 0 0 0,-1-1-1 0 0,-6-4 2 0 0,6 7-3 0 0,0 0-10 0 0,-19 1-39 0 0,21-1 47 0 0,0 0 1 0 0,0 0-1 0 0,0 1 0 0 0,1-1 0 0 0,-1 0 0 0 0,0 1 1 0 0,0-1-1 0 0,0 1 0 0 0,0-1 0 0 0,1 1 1 0 0,-1-1-1 0 0,0 1 0 0 0,0-1 0 0 0,1 1 1 0 0,-1 0-1 0 0,1 0 0 0 0,-1-1 0 0 0,0 1 0 0 0,1 0 1 0 0,-1 0-1 0 0,1-1 0 0 0,0 1 0 0 0,-1 1 3 0 0,1-1-1 0 0,-2 3-4 0 0,0-1-1 0 0,1 1 0 0 0,0-1 0 0 0,0 1 1 0 0,0 0-1 0 0,1-1 0 0 0,-1 1 1 0 0,1 0-1 0 0,0-1 0 0 0,0 1 0 0 0,0 0 1 0 0,0 0-1 0 0,1-1 0 0 0,-1 1 1 0 0,1 1 5 0 0,2 3 29 0 0,-1-1 1 0 0,1 0 0 0 0,0 0 0 0 0,1 0 0 0 0,0 0 0 0 0,0-1 0 0 0,0 1 0 0 0,1-1-1 0 0,0 0 1 0 0,0-1 0 0 0,1 1 0 0 0,-1-1 0 0 0,7 4-30 0 0,-2-1 18 0 0,1-1 0 0 0,0 0 0 0 0,1-1 0 0 0,0 0 0 0 0,0-1 0 0 0,0-1 0 0 0,12 4-18 0 0,-8-4 23 0 0,29 8-1244 0 0,-15-7-4042 0 0,1-4-2051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0:26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56 3680 0 0,'-3'-6'381'0'0,"-4"-2"5206"0"0,1 0-1092 0 0,10 4-4876 0 0,2-1 784 0 0,-2 3-318 0 0,-1 0 0 0 0,1-1 0 0 0,-1 2-1 0 0,1-1 1 0 0,0 0 0 0 0,0 1 0 0 0,0 0 0 0 0,0 0 0 0 0,4-1-85 0 0,40-3 741 0 0,-47 5-715 0 0,13-2 120 0 0,0 1 0 0 0,0 1 0 0 0,0 0 1 0 0,0 1-1 0 0,-1 1 0 0 0,1 0 0 0 0,4 2-146 0 0,19 4 219 0 0,-29-7-150 0 0,-1 1 1 0 0,1-1 0 0 0,0 2-1 0 0,-1-1 1 0 0,1 1-1 0 0,-1 0 1 0 0,7 4-70 0 0,-7-2 72 0 0,-4-4-48 0 0,-1 0 0 0 0,0 0 1 0 0,0 0-1 0 0,0 0 0 0 0,0 1 0 0 0,0-1 0 0 0,0 1 1 0 0,0 0-1 0 0,0 0 0 0 0,-1-1 0 0 0,1 1 0 0 0,-1 0 1 0 0,1 0-1 0 0,-1 1 0 0 0,0-1 0 0 0,0 0 0 0 0,0 0 1 0 0,0 1-1 0 0,1 1-24 0 0,4 13 80 0 0,-5-16-68 0 0,-1 1-1 0 0,1-1 1 0 0,0 0 0 0 0,-1 1-1 0 0,1-1 1 0 0,-1 1 0 0 0,1-1-1 0 0,-1 1 1 0 0,0 0 0 0 0,0-1-1 0 0,0 1 1 0 0,0-1 0 0 0,0 1-1 0 0,0-1 1 0 0,0 1 0 0 0,0 0-1 0 0,-1-1 1 0 0,1 1 0 0 0,-1-1-1 0 0,1 1 1 0 0,-1-1-12 0 0,1 1 27 0 0,-1 1-1 0 0,1-1 1 0 0,-1 0 0 0 0,1 0-1 0 0,0 0 1 0 0,0 0 0 0 0,0 1 0 0 0,0-1-1 0 0,1 1-26 0 0,-1 0 28 0 0,0-1 0 0 0,1 0 0 0 0,-1 0-1 0 0,0 0 1 0 0,0 0 0 0 0,-1 0 0 0 0,1 1-1 0 0,0-1 1 0 0,-1 0 0 0 0,1 0 0 0 0,-1 0-1 0 0,-1 2-27 0 0,-4 6 141 0 0,-1 1 0 0 0,0-1 1 0 0,-3 2-142 0 0,1 0 86 0 0,6-9-64 0 0,0 1 0 0 0,-1-1 0 0 0,1 1 0 0 0,-1-1 0 0 0,0 0 1 0 0,0 0-23 0 0,-15 12 157 0 0,-20 12 130 0 0,40-27-313 0 0,-1 0 0 0 0,1 1-1 0 0,0-1 1 0 0,-1 0 0 0 0,1 0-1 0 0,0 0 1 0 0,-1 1 0 0 0,1-1 0 0 0,0 0-1 0 0,-1 1 1 0 0,1-1 0 0 0,-1 0 0 0 0,1 1-1 0 0,-1-1 1 0 0,1 1 0 0 0,-1-1 26 0 0,8 5-29 0 0,12 1-26 0 0,-16-5 36 0 0,-1 0-1 0 0,0 0 1 0 0,1 0-1 0 0,-1 0 1 0 0,0 1-1 0 0,0-1 1 0 0,1 1-1 0 0,1 2 20 0 0,1-1-22 0 0,-1 0 0 0 0,1 0-1 0 0,-1 0 1 0 0,4 1 22 0 0,-3-2-20 0 0,0 1 1 0 0,0 0-1 0 0,0 0 1 0 0,-1 1-1 0 0,2 0 20 0 0,2 3-11 0 0,-7-6 7 0 0,0 1 1 0 0,0-1 0 0 0,0 0-1 0 0,0 1 1 0 0,0 0 0 0 0,-1-1-1 0 0,1 1 1 0 0,0 0 0 0 0,-1 0-1 0 0,1 0 1 0 0,-1 0-1 0 0,0 0 1 0 0,1 0 0 0 0,-1 0-1 0 0,0 1 1 0 0,0-1 0 0 0,-1 0-1 0 0,1 2 4 0 0,0-2 1 0 0,-1-1-1 0 0,0 1 1 0 0,1-1-1 0 0,-1 0 1 0 0,1 0-1 0 0,0 1 1 0 0,-1-1-1 0 0,1 0 1 0 0,0 0-1 0 0,0 1 1 0 0,0-1-1 0 0,-1-1 4 0 0,0 1 0 0 0,1-1 0 0 0,-1 0 0 0 0,1 1-1 0 0,-1-1 1 0 0,0 1 0 0 0,0-1 0 0 0,1 1 0 0 0,-1-1 0 0 0,0 1 0 0 0,0-1 0 0 0,1 1 0 0 0,-1 0 0 0 0,0-1 0 0 0,0 1 0 0 0,0-1 0 0 0,0 1 0 0 0,0-1-1 0 0,0 1 1 0 0,0 0 0 0 0,0-1 0 0 0,0 1 0 0 0,0-1 0 0 0,0 1 0 0 0,-1-1 0 0 0,1 1 0 0 0,0-1 0 0 0,0 1 0 0 0,0 0 0 0 0,-1-1 0 0 0,1 1 0 0 0,0-1 0 0 0,-1 0-1 0 0,1 1 1 0 0,0-1 0 0 0,-1 1 0 0 0,1-1 0 0 0,-1 1 0 0 0,1-1 0 0 0,-1 0-4 0 0,1 2 20 0 0,-1-1 1 0 0,0 0-1 0 0,0 0 1 0 0,1 0-1 0 0,-1 1 0 0 0,1-1 1 0 0,-1 0-1 0 0,1 1 0 0 0,0-1 1 0 0,-1 1-1 0 0,1-1 0 0 0,0 0-20 0 0,0 1 29 0 0,0 0-1 0 0,0-1 1 0 0,-1 1-1 0 0,1-1 0 0 0,-1 1 1 0 0,1-1-1 0 0,-1 0 0 0 0,0 1 1 0 0,1-1-1 0 0,-1 1 1 0 0,0-1-1 0 0,0 0 0 0 0,0 0-28 0 0,-5 9 167 0 0,5-8-131 0 0,0 0 0 0 0,0-1-1 0 0,0 1 1 0 0,0-1 0 0 0,0 1 0 0 0,0-1 0 0 0,-1 0-1 0 0,1 1 1 0 0,0-1 0 0 0,-1 0 0 0 0,1 0 0 0 0,-1 0-1 0 0,-1 1-35 0 0,-8 2 116 0 0,-1-1-1 0 0,0 0 0 0 0,0 0 0 0 0,0-1 0 0 0,0-1 1 0 0,-1 0-1 0 0,1-1 0 0 0,0 0 0 0 0,0-1 0 0 0,-4-1-115 0 0,-14-2 297 0 0,21 3-309 0 0,0 0 0 0 0,0 0 0 0 0,0-1 0 0 0,1-1 0 0 0,-1 1 1 0 0,0-1-1 0 0,1-1 0 0 0,-7-3 12 0 0,9 4-288 0 0,-10-7-552 0 0,6 2-4531 0 0,4 2-1203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4:56.38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244 20 11976 0 0,'0'0'546'0'0,"-13"-12"204"0"0,2 8-546 0 0,10 4-139 0 0,-1-1 1 0 0,1 0-1 0 0,0 1 1 0 0,-1-1-1 0 0,1 1 1 0 0,-1 0-1 0 0,1 0 1 0 0,-1-1-1 0 0,1 1 0 0 0,-1 0 1 0 0,1 0-1 0 0,-1 0 1 0 0,1 0-1 0 0,-1 1 1 0 0,1-1-1 0 0,0 0 1 0 0,-1 1-1 0 0,1-1 1 0 0,-1 1-66 0 0,-6 3 152 0 0,0 1 1 0 0,0-1 0 0 0,1 2 0 0 0,-1-1 0 0 0,1 1 0 0 0,0 0 0 0 0,1 1 0 0 0,0-1 0 0 0,0 1 0 0 0,0 0 0 0 0,-4 8-153 0 0,0 2 194 0 0,0 0 1 0 0,2 1 0 0 0,-1 0 0 0 0,2 0-1 0 0,1 1-194 0 0,-8 24 512 0 0,2 1 0 0 0,3 0 0 0 0,1 1 0 0 0,1 10-512 0 0,5-35 0 0 0,1-1 0 0 0,1 1 0 0 0,0 0 0 0 0,4 16 0 0 0,-3-27 0 0 0,1 0 0 0 0,0 0 0 0 0,1-1 0 0 0,0 1 0 0 0,0-1 0 0 0,1 0 0 0 0,0 0 0 0 0,0 0 0 0 0,1 0 0 0 0,-1 0 0 0 0,6 4 0 0 0,-3-4 86 0 0,1-1 1 0 0,-1 1-1 0 0,2-1 0 0 0,-1-1 0 0 0,1 1 0 0 0,0-2 0 0 0,0 1 0 0 0,3 0-86 0 0,8 3 27 0 0,0-1 0 0 0,1-1 0 0 0,12 3-27 0 0,-20-7-614 0 0,1 0 1 0 0,0 0-1 0 0,0-2 1 0 0,4 1 613 0 0,-1-1-470 0 0,36 2-1063 0 0</inkml:trace>
  <inkml:trace contextRef="#ctx0" brushRef="#br0" timeOffset="1142.545">740 304 15664 0 0,'0'0'718'0'0,"0"0"-19"0"0,-1 2-449 0 0,0 0-248 0 0,1 0 0 0 0,-1-1-1 0 0,0 1 1 0 0,1 0 0 0 0,0 0-1 0 0,-1 0 1 0 0,1 0 0 0 0,0 0-1 0 0,0 0 1 0 0,0 0 0 0 0,0 0-1 0 0,1-1 1 0 0,-1 1 0 0 0,0 0-1 0 0,1 0 1 0 0,0 0-2 0 0,1 9 76 0 0,4 64 1479 0 0,-5-68-1819 0 0,0 0 0 0 0,0 0 0 0 0,0 0 1 0 0,1 0-1 0 0,0 0 264 0 0,0 0-48 0 0,0-1 0 0 0,-1 1 1 0 0,0 0-1 0 0,0-1 0 0 0,-1 1 48 0 0,4 28 1827 0 0,-4-36-1816 0 0,0 0 0 0 0,1 0-1 0 0,-1 0 1 0 0,1 0 0 0 0,-1 0-1 0 0,1 1 1 0 0,-1-1 0 0 0,1 0 0 0 0,-1 0-1 0 0,1 0 1 0 0,-1 1 0 0 0,1-1-1 0 0,0 0 1 0 0,0 1 0 0 0,-1-1 0 0 0,2 0-11 0 0,6-8-7 0 0,8-18 7 0 0,0 1 0 0 0,2 1 0 0 0,20-23 0 0 0,-35 44 0 0 0,0 1 0 0 0,1 1 0 0 0,-1-1 0 0 0,1 0 0 0 0,0 1 0 0 0,-1 0 0 0 0,1 0 0 0 0,0 0 0 0 0,1 0 0 0 0,-1 1 0 0 0,0 0 0 0 0,4-1 0 0 0,-6 1 0 0 0,0 1 0 0 0,0 0 0 0 0,1-1 0 0 0,-1 1 0 0 0,0 0 0 0 0,0 0 0 0 0,0 1 0 0 0,0-1 0 0 0,1 0 0 0 0,-1 1 0 0 0,0-1 0 0 0,0 1 0 0 0,0 0 0 0 0,0-1 0 0 0,0 1 0 0 0,0 0 0 0 0,0 0 0 0 0,0 1 0 0 0,-1-1 0 0 0,1 0 0 0 0,0 0 0 0 0,-1 1 0 0 0,1-1 0 0 0,-1 1 0 0 0,1 0 0 0 0,-1-1 0 0 0,0 1 0 0 0,15 17 0 0 0,2 3 0 0 0,-10-9 0 0 0,-4-7 0 0 0,0 0 0 0 0,-1 0 0 0 0,0 0 0 0 0,0 1 0 0 0,0-1 0 0 0,-1 1 0 0 0,0 0 0 0 0,1 5 0 0 0,0 1 0 0 0,-3-11 0 0 0,1 0 0 0 0,-1-1 0 0 0,1 1 0 0 0,-1-1 0 0 0,0 1 0 0 0,0 0 0 0 0,1 0 0 0 0,-1-1 0 0 0,0 1 0 0 0,-1 0 0 0 0,1-1 0 0 0,0 1 0 0 0,0 0 0 0 0,-1-1 0 0 0,1 1 0 0 0,-1 4 72 0 0,1-5 299 0 0,-19-2 1069 0 0,18 1-1434 0 0,1 0 1 0 0,-1 0-1 0 0,1 0 0 0 0,-1 0 1 0 0,0 0-1 0 0,1-1 0 0 0,-1 1 0 0 0,1 0 1 0 0,-1 0-1 0 0,0-1 0 0 0,1 1 1 0 0,-1 0-1 0 0,1-1 0 0 0,-1 1 1 0 0,1 0-1 0 0,-1-1 0 0 0,1 1 0 0 0,-1-1 1 0 0,1 1-1 0 0,0-1 0 0 0,-1 1 1 0 0,1-1-1 0 0,0 1 0 0 0,-1-1 1 0 0,1 1-1 0 0,0-1 0 0 0,-1 0 0 0 0,1 1-6 0 0,3-17-21 0 0,-1 5 31 0 0,-1 10-10 0 0,0 0 0 0 0,0 0 0 0 0,0 0 0 0 0,0 0 0 0 0,0 1 0 0 0,0-1 0 0 0,1 0 0 0 0,-1 0 0 0 0,0 1 0 0 0,1-1 0 0 0,0 1 0 0 0,0-2 0 0 0,9-8 0 0 0,-10 9 0 0 0,1 0 0 0 0,0 0 0 0 0,0 0 0 0 0,0 0 0 0 0,1 0 0 0 0,-1 0 0 0 0,0 0 0 0 0,1 1 0 0 0,-1-1 0 0 0,1 1 0 0 0,0 0 0 0 0,-1 0 0 0 0,1 0 0 0 0,0 0 0 0 0,0 0 0 0 0,0 0 0 0 0,0 1 0 0 0,-1 0 0 0 0,1-1 0 0 0,0 1 0 0 0,0 0 0 0 0,0 0 0 0 0,0 1 0 0 0,0-1 0 0 0,0 1 0 0 0,0-1 0 0 0,0 1 0 0 0,-1 0 0 0 0,1 0 0 0 0,0 0 0 0 0,-1 0 0 0 0,2 1 0 0 0,54 45 0 0 0,-28-23 12 0 0,-24-19-60 0 0,0 0 0 0 0,0-1 0 0 0,0 1-1 0 0,3 0 49 0 0,-7-4-131 0 0,1 1-1 0 0,0-1 0 0 0,0 0 0 0 0,-1 0 0 0 0,1-1 0 0 0,0 1 0 0 0,0-1 0 0 0,0 1 0 0 0,0-1 0 0 0,0 0 0 0 0,0 0 0 0 0,0 0 0 0 0,1 0 132 0 0,4-1-495 0 0,1-1-1 0 0,-1 1 1 0 0,1-2-1 0 0,-1 1 0 0 0,0-1 1 0 0,0 0-1 0 0,0 0 0 0 0,0-1 496 0 0,-3 0-377 0 0,1 1 0 0 0,-1-1-1 0 0,-1 1 1 0 0,1-1 0 0 0,0-1-1 0 0,-1 1 1 0 0,0-1 0 0 0,0 1-1 0 0,0-1 1 0 0,-1 0 0 0 0,2-4 377 0 0,-2 3 65 0 0,0 0 1 0 0,0-1 0 0 0,-1 1 0 0 0,0 0-1 0 0,0-1 1 0 0,-1 0 0 0 0,0 1 0 0 0,0-1-1 0 0,0 0 1 0 0,-1-5-66 0 0,0 12 103 0 0,0 0 1 0 0,0 0-1 0 0,0-1 1 0 0,0 1-1 0 0,0 0 1 0 0,0 0-1 0 0,0-1 1 0 0,0 1-1 0 0,0 0 1 0 0,0 0-1 0 0,0-1 1 0 0,0 1-1 0 0,0 0 1 0 0,-1 0-1 0 0,1 0 1 0 0,0-1-1 0 0,0 1 1 0 0,0 0-1 0 0,0 0 1 0 0,-1 0-1 0 0,1-1 1 0 0,0 1-1 0 0,0 0 1 0 0,0 0-1 0 0,0 0 1 0 0,-1 0-1 0 0,1 0 1 0 0,0 0-1 0 0,0-1 1 0 0,-1 1-1 0 0,1 0 0 0 0,0 0 1 0 0,0 0-1 0 0,-1 0 1 0 0,1 0-1 0 0,0 0 1 0 0,0 0-1 0 0,0 0 1 0 0,-1 0-1 0 0,1 0 1 0 0,0 0-1 0 0,0 0 1 0 0,-1 0-1 0 0,1 0 1 0 0,0 0-1 0 0,0 0 1 0 0,-1 1-1 0 0,1-1 1 0 0,0 0-1 0 0,0 0 1 0 0,0 0-1 0 0,-1 0 1 0 0,1 0-1 0 0,0 0 1 0 0,0 1-1 0 0,0-1 1 0 0,-1 0-1 0 0,1 0 1 0 0,0 0-1 0 0,0 1-103 0 0,-12 10 1040 0 0,8-1-1015 0 0,2-6-24 0 0,0-1-1 0 0,1 0 1 0 0,-1 1 0 0 0,1 0-1 0 0,0-1 1 0 0,0 1 0 0 0,0 0-1 0 0,1-1 1 0 0,-1 1-1 0 0,1 0 1 0 0,0 0 0 0 0,0 0-1 0 0,1 1 0 0 0,-1 0 0 0 0,1-1 0 0 0,0 0 0 0 0,1 1 0 0 0,-1-1 0 0 0,1 0 0 0 0,0 0 0 0 0,0 0 0 0 0,0 0 0 0 0,0 0 0 0 0,1 0 0 0 0,-1-1 0 0 0,1 1 0 0 0,0-1 0 0 0,0 1 0 0 0,0-1 0 0 0,2 1 0 0 0,-2-3 0 0 0,-1 1 0 0 0,1 0 0 0 0,0-1 0 0 0,0 1 0 0 0,0-1 0 0 0,0 0 0 0 0,0 0 0 0 0,0 0 0 0 0,0 0 0 0 0,0-1 0 0 0,0 1 0 0 0,0-1 0 0 0,1 0 0 0 0,-1 0 0 0 0,0 0 0 0 0,0 0 0 0 0,0-1 0 0 0,0 1 0 0 0,1-1 0 0 0,-1 1 0 0 0,0-1 0 0 0,0 0 0 0 0,2-2 0 0 0,-1 2 61 0 0,1-1 0 0 0,-1 0 0 0 0,0 0 0 0 0,0-1-1 0 0,0 1 1 0 0,0-1 0 0 0,0 0 0 0 0,0 0-61 0 0,-3 2 61 0 0,0 0 0 0 0,0-1 0 0 0,0 1 0 0 0,0 0 0 0 0,-1 0 0 0 0,1-1 0 0 0,0 1 0 0 0,-1-1 0 0 0,1 1 0 0 0,-1 0 0 0 0,1-1 0 0 0,-1 1 0 0 0,0-1 0 0 0,0 1 0 0 0,0-1-1 0 0,0 1 1 0 0,0-1 0 0 0,0 0 0 0 0,0 1 0 0 0,0-1 0 0 0,0 1 0 0 0,-1-1 0 0 0,1 1 0 0 0,0 0 0 0 0,-1-1 0 0 0,0 0-61 0 0,-1-4-3 0 0,-1 1-1 0 0,1 0 0 0 0,-1 0 0 0 0,0 0 1 0 0,0 0-1 0 0,-1 1 0 0 0,0-1 0 0 0,1 1 0 0 0,-2 0 1 0 0,1 0-1 0 0,0 0 0 0 0,-1 0 0 0 0,1 1 1 0 0,-1 0-1 0 0,0 0 0 0 0,0 0 0 0 0,-2 0 4 0 0,-4-4-517 0 0,9 5-5675 0 0,14 9 4668 0 0,4 1-10 0 0</inkml:trace>
  <inkml:trace contextRef="#ctx0" brushRef="#br0" timeOffset="1834.983">1956 336 15664 0 0,'0'0'356'0'0,"0"0"49"0"0,0 0 21 0 0,-4 5 92 0 0,-1 0-387 0 0,-1-1 0 0 0,1 0 0 0 0,-1-1 1 0 0,0 1-1 0 0,-1-1 0 0 0,-5 2-131 0 0,-18 10 1102 0 0,7-2-983 0 0,2-2-100 0 0,2 0 1 0 0,0 1 0 0 0,0 2 0 0 0,1 0 0 0 0,1 0-1 0 0,-2 4-19 0 0,18-17 52 0 0,1-1 0 0 0,-1 1-1 0 0,1 0 1 0 0,-1 0-1 0 0,1 0 1 0 0,0-1 0 0 0,-1 1-1 0 0,1 0 1 0 0,0 0-1 0 0,0 0 1 0 0,-1 0 0 0 0,1 0-1 0 0,0-1 1 0 0,0 1-1 0 0,0 0 1 0 0,0 0 0 0 0,0 0-1 0 0,0 0 1 0 0,0 0-1 0 0,0 0 1 0 0,1 0 0 0 0,-1 0-1 0 0,0-1 1 0 0,0 1-1 0 0,1 0 1 0 0,-1 0 0 0 0,1 0-1 0 0,-1-1 1 0 0,1 1-1 0 0,-1 0 1 0 0,1 0-1 0 0,-1-1 1 0 0,1 1 0 0 0,0 0-1 0 0,-1-1 1 0 0,1 1-1 0 0,0-1 1 0 0,0 1-52 0 0,4 3 2 0 0,0 0-1 0 0,0 0 1 0 0,1-1-1 0 0,4 3-1 0 0,-9-6 9 0 0,6 3-9 0 0,1 1 0 0 0,-1-2 0 0 0,0 1 0 0 0,1-1 0 0 0,0 0 0 0 0,0-1 0 0 0,-1 0 0 0 0,1 0 0 0 0,0-1 0 0 0,0 0 0 0 0,0 0 0 0 0,0-1 0 0 0,0 0 0 0 0,0 0 0 0 0,-1-1 0 0 0,1 0 0 0 0,27-8 0 0 0,-26 9 0 0 0,-1-2 0 0 0,1 1 0 0 0,-1-1 0 0 0,0 0 0 0 0,1-1 0 0 0,-2 0 0 0 0,5-3 0 0 0,-5 3 0 0 0,-1 0 0 0 0,-1-1 0 0 0,1 0 0 0 0,-1 0 0 0 0,0 0 0 0 0,0 0 0 0 0,0-1 0 0 0,-1 0 0 0 0,0 0 0 0 0,0-1 0 0 0,0 1 0 0 0,-1-1 0 0 0,0 1 0 0 0,0-1 0 0 0,-1 0 0 0 0,0 0 0 0 0,0 0 0 0 0,0-1 0 0 0,-1 1 0 0 0,0 0 0 0 0,-1-4 0 0 0,0-14 0 0 0,-2 0 0 0 0,-1 0 0 0 0,-1 1 0 0 0,-1-1 0 0 0,-1 1 0 0 0,-1 0 0 0 0,-3-7 0 0 0,6 22 206 0 0,0 0 0 0 0,0-1-1 0 0,-1 1 1 0 0,0 1 0 0 0,0-1 0 0 0,-1 1-1 0 0,-1-1-205 0 0,6 8 443 0 0,1 1-358 0 0,1 15-451 0 0,1 0 0 0 0,1-1 0 0 0,0 1 0 0 0,0-1 0 0 0,6 12 366 0 0,1 8-82 0 0,34 131 82 0 0,-41-154 0 0 0,1 0 0 0 0,1 0 0 0 0,2 3 0 0 0,6 16 0 0 0,-10-22 0 0 0,1 1 0 0 0,0-1 0 0 0,0 1 0 0 0,1-1 0 0 0,0 0 0 0 0,1-1 0 0 0,0 1 0 0 0,0-1 0 0 0,0-1 0 0 0,1 1 0 0 0,2 1 0 0 0,-8-7 32 0 0,1 0-1 0 0,0 0 0 0 0,-1 0 0 0 0,1 0 0 0 0,0-1 1 0 0,0 1-1 0 0,0 0 0 0 0,0-1 0 0 0,-1 1 0 0 0,1-1 1 0 0,0 0-1 0 0,0 0 0 0 0,0 0 0 0 0,0 0 0 0 0,0 0 1 0 0,0 0-1 0 0,0 0 0 0 0,0 0 0 0 0,0-1 0 0 0,0 1 1 0 0,-1-1-1 0 0,1 0 0 0 0,0 1 0 0 0,0-1 0 0 0,0 0 1 0 0,-1 0-1 0 0,1 0 0 0 0,-1 0 0 0 0,1 0 1 0 0,0-1-1 0 0,0 0-31 0 0,2-2-40 0 0,1 0 0 0 0,-1-1 0 0 0,1 0-1 0 0,-1 1 1 0 0,-1-2 0 0 0,1 1 0 0 0,-1 0 0 0 0,0-1 0 0 0,0 0 40 0 0,0-2-83 0 0,0 1 1 0 0,-1-1-1 0 0,0 1 0 0 0,0-1 1 0 0,-1 0-1 0 0,0 0 0 0 0,0 0 1 0 0,-1-3 82 0 0,-1-16 85 0 0,-3-23-85 0 0,3 43-31 0 0,1 3 31 0 0,-1 0 0 0 0,1 0 0 0 0,-1 0 0 0 0,0 0 0 0 0,-1 0 0 0 0,1 1 0 0 0,0-1 0 0 0,-1 0 0 0 0,0 1 0 0 0,0 0 0 0 0,0-1 0 0 0,-1 1 0 0 0,1 0 0 0 0,-2-2 0 0 0,0 3 0 0 0,3 1 0 0 0,1 1 0 0 0,0 0 0 0 0,-1 0 0 0 0,1 0 0 0 0,0 0 0 0 0,-1 0 0 0 0,1 1 0 0 0,0-1 0 0 0,-1 0 0 0 0,1 0 0 0 0,0 0 0 0 0,0 0 0 0 0,-1 0 0 0 0,1 0 0 0 0,0 0 0 0 0,-1 1 0 0 0,1-1 0 0 0,0 0 0 0 0,0 0 0 0 0,-1 0 0 0 0,1 1 0 0 0,0-1 0 0 0,0 0 0 0 0,0 0 0 0 0,-1 0 0 0 0,1 1 0 0 0,0-1 0 0 0,0 0 0 0 0,0 1 0 0 0,0-1 0 0 0,-1 0 0 0 0,1 0 0 0 0,0 1 0 0 0,0-1 0 0 0,0 0 0 0 0,0 1 0 0 0,0-1 0 0 0,0 0 0 0 0,0 1 0 0 0,0-1 0 0 0,-1 5 0 0 0,-1 1 0 0 0,2-1 0 0 0,-1 0 0 0 0,0 1 0 0 0,1-1 0 0 0,0 1 0 0 0,0-1 0 0 0,1 1 0 0 0,0-1 0 0 0,0 0 0 0 0,0 1 0 0 0,1 2 0 0 0,3 7 0 0 0,0 1 0 0 0,2-1 0 0 0,3 8 0 0 0,-7-20 0 0 0,-1 1 0 0 0,0-1 0 0 0,1 0 0 0 0,0 0 0 0 0,0 0 0 0 0,0 0 0 0 0,0 0 0 0 0,0 0 0 0 0,1-1 0 0 0,-1 1 0 0 0,2 0 0 0 0,4 2 0 0 0,1-1 0 0 0,-1 1 0 0 0,1-1 0 0 0,0-1 0 0 0,6 2 0 0 0,0 0 0 0 0,0-2 0 0 0,0 0 0 0 0,1-1 0 0 0,-1-1 0 0 0,1 0 0 0 0,6-1 0 0 0,5-2 0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5:03.80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182 308 10136 0 0,'2'-2'75'0'0,"0"0"1"0"0,0 0-1 0 0,0 0 0 0 0,-1-1 1 0 0,1 1-1 0 0,0-1 1 0 0,-1 1-1 0 0,0-1 1 0 0,1 1-1 0 0,-1-1 0 0 0,0 0 1 0 0,-1 0-1 0 0,1 1 1 0 0,0-2-76 0 0,0-1 77 0 0,0-2 820 0 0,-1 2-550 0 0,-9-4 560 0 0,8 9-750 0 0,0-1 0 0 0,0 1 0 0 0,0-1 0 0 0,0 1 0 0 0,0-1 0 0 0,-1 1 0 0 0,1 0 0 0 0,0 0 0 0 0,0-1 0 0 0,-1 1 0 0 0,1 0 0 0 0,0 0 0 0 0,0 0 0 0 0,0 1 0 0 0,-1-1 0 0 0,1 0 0 0 0,0 0 0 0 0,0 1 0 0 0,0-1 0 0 0,-1 0 0 0 0,1 1 0 0 0,0-1 0 0 0,0 1 0 0 0,0 0 0 0 0,0-1 0 0 0,0 1 0 0 0,0 0 0 0 0,0 0 1 0 0,0-1-158 0 0,-6 6 337 0 0,0-1 1 0 0,1 1 0 0 0,-4 4-338 0 0,4-4-324 0 0,-5 4 16 0 0,1 1 0 0 0,1-1 0 0 0,0 2 0 0 0,0 0 308 0 0,3-3 0 0 0,-10 15 0 0 0,1 1 0 0 0,-6 15 0 0 0,17-33 0 0 0,1 1 0 0 0,0-1 0 0 0,1 0 0 0 0,0 1 0 0 0,0-1 0 0 0,1 1 0 0 0,0 0 0 0 0,0-1 0 0 0,0 1 0 0 0,1 0 0 0 0,1 7 0 0 0,5 5 0 0 0,-6-18 0 0 0,0-1 0 0 0,1 0 0 0 0,-1 0 0 0 0,0 0 0 0 0,1 0 0 0 0,-1 0 0 0 0,1 0 0 0 0,0 0 0 0 0,-1 0 0 0 0,1 0 0 0 0,0 0 0 0 0,0 0 0 0 0,-1-1 0 0 0,1 1 0 0 0,0 0 0 0 0,0 0 0 0 0,0-1 0 0 0,0 1 0 0 0,0 0 0 0 0,0-1 0 0 0,0 1 0 0 0,0-1 0 0 0,0 0 0 0 0,1 1 0 0 0,-1-1 0 0 0,3 1 0 0 0,0 1 38 0 0,0-1-1 0 0,-1 1 0 0 0,1-1 0 0 0,0 0 0 0 0,0-1 0 0 0,0 1 0 0 0,0-1 0 0 0,0 0 0 0 0,0 0 0 0 0,0 0 0 0 0,3 0-37 0 0,4-2 473 0 0,0 0 0 0 0,1 0 0 0 0,4-2-473 0 0,2-3 51 0 0,0-1-1 0 0,0 0 1 0 0,2-3-51 0 0,-10 6 13 0 0,46-26-77 0 0,-55 31-273 0 0,-1 0-138 0 0,-6 14-625 0 0,0 22 1084 0 0,5-35 16 0 0,1 0 0 0 0,-1 0 0 0 0,1 0 0 0 0,0 0 0 0 0,0 0 0 0 0,0 0 0 0 0,0 0 0 0 0,-1 0 0 0 0,1 0 0 0 0,0 0 0 0 0,1 0 0 0 0,-1 0 0 0 0,0 0 0 0 0,0 0 0 0 0,0 0 0 0 0,1 0 0 0 0,-1 0 0 0 0,0 0 0 0 0,1 0 0 0 0,0 1 0 0 0,0 1 0 0 0,0-2 1 0 0,-1 0 0 0 0,1 0 0 0 0,-1 0 0 0 0,1 1 0 0 0,-1-1 0 0 0,1 0 0 0 0,0 0 0 0 0,-1 0-1 0 0,1-1 1 0 0,0 1 0 0 0,0 0 0 0 0,0 0 0 0 0,0 0 0 0 0,0 0 0 0 0,-1-1 0 0 0,1 1 0 0 0,1-1-1 0 0,-1 1 1 0 0,0 0 0 0 0,0-1 0 0 0,0 0 0 0 0,0 1 0 0 0,0-1 0 0 0,0 0 0 0 0,1 1-1 0 0,-1-1 1 0 0,0 0 0 0 0,0 0 0 0 0,0 0 0 0 0,1 0 0 0 0,-1 0 0 0 0,1 0-1 0 0,0-1 35 0 0,4 1 150 0 0,0 0-1 0 0,0-1 0 0 0,0 0 1 0 0,0-1-1 0 0,0 1 0 0 0,-1-1 1 0 0,1 0-1 0 0,0-1 0 0 0,-1 1 1 0 0,0-1-1 0 0,1-1-184 0 0,4-2-20 0 0,-1 0 0 0 0,0-1 0 0 0,0 0 0 0 0,-1-1 0 0 0,3-3 20 0 0,-9 9 0 0 0,0 0 0 0 0,0 0 0 0 0,-1 0 0 0 0,1-1 0 0 0,-1 1 0 0 0,1 0 0 0 0,-1-1 0 0 0,0 1 0 0 0,0-1 0 0 0,0 1 0 0 0,0-1 0 0 0,0 1 0 0 0,-1-1 0 0 0,1 0 0 0 0,-1 1 0 0 0,0-1 0 0 0,0 0 0 0 0,0 0 0 0 0,0 1 0 0 0,0-1 0 0 0,0 0 0 0 0,-1 1 0 0 0,1-1 0 0 0,-2-2 0 0 0,1 2 0 0 0,0 1 0 0 0,-1-1 0 0 0,1 0 0 0 0,-1 1 0 0 0,0-1 0 0 0,1 1 0 0 0,-1-1 0 0 0,0 1 0 0 0,-1 0 0 0 0,1 0 0 0 0,0 0 0 0 0,-1 0 0 0 0,1 0 0 0 0,-1 1 0 0 0,1-1 0 0 0,-1 1 0 0 0,0-1 0 0 0,0 1 0 0 0,0 0 0 0 0,0 0 0 0 0,-1 0 0 0 0,0 0 0 0 0,-1-1 0 0 0,0 1 0 0 0,0 1 0 0 0,0-1 0 0 0,0 1 0 0 0,1-1 0 0 0,-1 2 0 0 0,0-1 0 0 0,0 0 0 0 0,0 1 0 0 0,0 0 0 0 0,0 0 0 0 0,0 0 0 0 0,1 1 0 0 0,-1 0 0 0 0,0 0 0 0 0,9 3 0 0 0,-1-4 0 0 0,0 0 0 0 0,-1 0 0 0 0,1 0 0 0 0,0 0 0 0 0,0-1 0 0 0,-1 1 0 0 0,1-1 0 0 0,0 0 0 0 0,0 0 0 0 0,2 0 0 0 0,28-3 0 0 0,90-29 0 0 0,-53 12 0 0 0,-44 12 0 0 0,-19 5 0 0 0,0 1 0 0 0,0 0 0 0 0,0 0 0 0 0,1 0 0 0 0,-1 1 0 0 0,1 0 0 0 0,-1 1 0 0 0,6 0 0 0 0,-2 3 0 0 0,-9 0 0 0 0,-2-2 0 0 0,1 0 0 0 0,-1 0 0 0 0,1 0 0 0 0,0 0 0 0 0,-1 0 0 0 0,1 0 0 0 0,-1 0 0 0 0,0 0 0 0 0,1 1 0 0 0,-1-1 0 0 0,0 0 0 0 0,1 0 0 0 0,-1 0 0 0 0,0 0 0 0 0,0 0 0 0 0,0 1 0 0 0,0-1 0 0 0,0 0 0 0 0,0 0 0 0 0,0 0 0 0 0,-1 1 0 0 0,1-1 0 0 0,0 0 0 0 0,-1 1 0 0 0,0 3 0 0 0,1-2 0 0 0,-1 0 0 0 0,1 0 0 0 0,-1 0 0 0 0,1 0 0 0 0,-1 0 0 0 0,0 0 0 0 0,-1 3 0 0 0,0-4 0 0 0,1 1 0 0 0,0 0 0 0 0,0 0 0 0 0,1 0 0 0 0,-1 0 0 0 0,1 0 0 0 0,-1 3 0 0 0,1 12 0 0 0,-1-15 0 0 0,1 1 0 0 0,0 0 0 0 0,0-1 0 0 0,0 1 0 0 0,0 0 0 0 0,0-1 0 0 0,1 1 0 0 0,0-1 0 0 0,0 1 0 0 0,0-1 0 0 0,0 1 0 0 0,1-1 0 0 0,-1 1 0 0 0,1 0 0 0 0,-1-3 0 0 0,0 0 0 0 0,0 0 0 0 0,0 0 0 0 0,0-1 0 0 0,1 1 0 0 0,-1 0 0 0 0,0-1 0 0 0,0 1 0 0 0,0-1 0 0 0,1 1 0 0 0,-1-1 0 0 0,0 1 0 0 0,0-1 0 0 0,1 0 0 0 0,-1 0 0 0 0,0 1 0 0 0,1-1 0 0 0,-1 0 0 0 0,0 0 0 0 0,1-1 0 0 0,-1 1 0 0 0,0 0 0 0 0,0 0 0 0 0,1-1 0 0 0,4 0 0 0 0,-1 0 0 0 0,1 0 0 0 0,-1-1 0 0 0,5-1 0 0 0,-7 1 72 0 0,0 0-1 0 0,1-1 0 0 0,-1 1 1 0 0,0 0-1 0 0,0-1 0 0 0,0 0 0 0 0,-1 0 1 0 0,1 0-1 0 0,-1 0 0 0 0,0 0 1 0 0,1 0-1 0 0,-1-1-71 0 0,18-21 1176 0 0,-1 4-1160 0 0,-12 18-16 0 0,-6 3-5 0 0,3-1 17 0 0,8 12-83 0 0,-9-7-182 0 0,1 0-1 0 0,0 0 0 0 0,0-1 1 0 0,1 1-1 0 0,-1-1 0 0 0,1 0 1 0 0,-1 0-1 0 0,5 2 254 0 0,-3-3 116 0 0,0 1 1 0 0,0-1-1 0 0,0-1 0 0 0,0 1 1 0 0,1-1-1 0 0,-1 0 0 0 0,0 0 0 0 0,1-1 1 0 0,-1 0-1 0 0,0 0 0 0 0,1 0 1 0 0,-1-1-1 0 0,0 0 0 0 0,1 0 0 0 0,-1-1 1 0 0,0 0-1 0 0,0 0 0 0 0,2-1-116 0 0,12-4 0 0 0,-17 7 0 0 0,-1-1 0 0 0,1 0 0 0 0,0 0 0 0 0,0-1 0 0 0,0 1 0 0 0,0 0 0 0 0,-1-1 0 0 0,1 0 0 0 0,-1 1 0 0 0,1-1 0 0 0,1-2 0 0 0,9-6 3 0 0,-11 9-24 0 0,-1 1 0 0 0,0-1 0 0 0,0 0-1 0 0,1 0 1 0 0,-1 1 0 0 0,0-1-1 0 0,0 0 1 0 0,0 0 0 0 0,0 0 0 0 0,0 0-1 0 0,0 0 1 0 0,0-1 0 0 0,-1 1-1 0 0,1 0 1 0 0,0 0 0 0 0,-1-1 0 0 0,1 1-1 0 0,0 0 1 0 0,-1-1 21 0 0,2-7-506 0 0,0 0-1 0 0,0 0 1 0 0,4-8 506 0 0,5-22-72 0 0,-11 29 72 0 0,0 10 0 0 0,-1-1 0 0 0,1 0 0 0 0,0 0 0 0 0,0 0 0 0 0,0 1 0 0 0,0-1 0 0 0,0 0 0 0 0,0 0 0 0 0,0 0 0 0 0,0 1 0 0 0,0-1 0 0 0,0 0 0 0 0,1 0 0 0 0,-1 0 0 0 0,0 1 0 0 0,0-1 0 0 0,1 0 0 0 0,-1 1 0 0 0,1-1 0 0 0,1 11 0 0 0,-1-1 0 0 0,1 2 0 0 0,-1 4 0 0 0,2 31 0 0 0,-1-34 0 0 0,-1 1 0 0 0,0 0 0 0 0,-2 8 0 0 0,1 62 0 0 0,-4 59 0 0 0,3-118 0 0 0,1-7 0 0 0,-1 0 0 0 0,-3 10 0 0 0,2 42 876 0 0,1-61-368 0 0,1-7-65 0 0,-9-12-278 0 0,6-12-165 0 0,0 0 0 0 0,1 0 0 0 0,2 0 0 0 0,0 0 0 0 0,2-9 0 0 0,-2 26 0 0 0,2-6-90 0 0,0-1 0 0 0,1 1-1 0 0,0 0 1 0 0,1 0-1 0 0,0 0 1 0 0,2-1 90 0 0,7-25-842 0 0,-9 27 691 0 0,1 2 0 0 0,0-1 0 0 0,0 0 0 0 0,3-4 151 0 0,12-21-4 0 0,-13 22 4 0 0,0-1 0 0 0,1 1 0 0 0,0 0 0 0 0,4-3 0 0 0,-9 12 0 0 0,1 0 0 0 0,-1 0 0 0 0,1 0 0 0 0,0 1 0 0 0,0-1 0 0 0,0 1 0 0 0,1 0 0 0 0,-1 0 0 0 0,1 1 0 0 0,-1-1 0 0 0,1 1 0 0 0,0 0 0 0 0,0 1 0 0 0,3-2 0 0 0,14-2 0 0 0,-19 5-4 0 0,0 0 0 0 0,0 0 0 0 0,0 0 0 0 0,0 0 0 0 0,0 1-1 0 0,0 0 1 0 0,0-1 0 0 0,0 1 0 0 0,0 0 0 0 0,-1 0-1 0 0,1 1 1 0 0,0-1 0 0 0,-1 0 0 0 0,1 1 0 0 0,0 0 0 0 0,-1-1-1 0 0,0 1 1 0 0,1 0 0 0 0,-1 0 0 0 0,0 1 0 0 0,0-1-1 0 0,0 0 1 0 0,-1 1 0 0 0,1-1 0 0 0,0 1 0 0 0,-1-1 0 0 0,0 1-1 0 0,1 0 5 0 0,-1 0 93 0 0,1 1-1 0 0,0-1 1 0 0,-1 1 0 0 0,0-1-1 0 0,0 1 1 0 0,0 0-1 0 0,0-1 1 0 0,0 1-1 0 0,-1 0 1 0 0,0 0-1 0 0,0 0 1 0 0,0-1 0 0 0,0 1-1 0 0,0 0 1 0 0,-1 0-1 0 0,1 0 1 0 0,-1-1-1 0 0,0 1 1 0 0,-1 0-1 0 0,1-1 1 0 0,-2 4-93 0 0,-1-2 14 0 0,0-1 0 0 0,0 1 0 0 0,0-1-1 0 0,0 0 1 0 0,-1 0 0 0 0,0 0 0 0 0,0-1 0 0 0,0 1 0 0 0,0-1-1 0 0,0 0 1 0 0,-1-1 0 0 0,1 1 0 0 0,-3-1-14 0 0,-6 3-4 0 0,0-1 1 0 0,0 0-1 0 0,0-2 0 0 0,-14 2 4 0 0,13-3 0 0 0,0-1 0 0 0,0 0 0 0 0,0-1 0 0 0,0 0 0 0 0,-10-3 0 0 0,29 2 0 0 0,0 1 0 0 0,0 0 0 0 0,0 1 0 0 0,0-1 0 0 0,0 1 0 0 0,0 0 0 0 0,14 1 0 0 0,1 0 0 0 0,-1-1 0 0 0,1-1 0 0 0,-1-1 0 0 0,1 0 0 0 0,8-4 0 0 0,8-2 0 0 0,-1-2 0 0 0,30-13 0 0 0,-49 15 0 0 0,0 0 0 0 0,0-1 0 0 0,0 0 0 0 0,3-5 0 0 0,-5 6 0 0 0,-8 3 1 0 0,0 1 0 0 0,0-1 0 0 0,0 1 0 0 0,-1-2 0 0 0,2 0-1 0 0,11-14-69 0 0,-8 10-187 0 0,0 0-1 0 0,-1-1 1 0 0,0-1-1 0 0,0 0 1 0 0,-1 0 0 0 0,-1 0-1 0 0,3-9 257 0 0,-2 3-26 0 0,0-1-1 0 0,-2 1 0 0 0,0-1 1 0 0,-1-1-1 0 0,0-2 27 0 0,-2-10-12 0 0,-2 30 24 0 0,0 0 0 0 0,0 0 0 0 0,0 0 0 0 0,0 0 0 0 0,-1 0 1 0 0,1 0-1 0 0,0 0 0 0 0,-1 0 0 0 0,0 0 0 0 0,1 0 0 0 0,-1 0 1 0 0,0 1-1 0 0,-1-2-12 0 0,2 2 182 0 0,0 1 12 0 0,0 0-17 0 0,0 0-82 0 0,-1 5-198 0 0,1 0-1 0 0,-1 0 1 0 0,0 0 0 0 0,0 0 0 0 0,-2 4 103 0 0,-4 18-246 0 0,2 21 246 0 0,2 1 0 0 0,2-1 0 0 0,4 39 0 0 0,-1-78 0 0 0,0-1 0 0 0,0 1 0 0 0,0-1 0 0 0,1 1 0 0 0,1-1 0 0 0,2 6 0 0 0,2 2 0 0 0,-8-15 66 0 0,0 0 0 0 0,1 0 0 0 0,-1-1-1 0 0,0 1 1 0 0,1 0 0 0 0,-1 0 0 0 0,1-1-1 0 0,-1 1 1 0 0,1 0 0 0 0,-1-1 0 0 0,1 1-1 0 0,-1-1 1 0 0,1 1 0 0 0,0-1-1 0 0,-1 1 1 0 0,1-1 0 0 0,0 1-66 0 0,1-1 65 0 0,-1 0 0 0 0,1 1-1 0 0,0-1 1 0 0,-1 0 0 0 0,1 0 0 0 0,0 0 0 0 0,-1 0-1 0 0,1 0 1 0 0,0-1 0 0 0,-1 1 0 0 0,1 0 0 0 0,0-1-1 0 0,1 0-64 0 0,-1 0 0 0 0,0 0 0 0 0,0-1 0 0 0,0 1 0 0 0,0 0 0 0 0,-1-1 0 0 0,1 0 0 0 0,0 1 0 0 0,-1-1 0 0 0,1 0 0 0 0,-1 0 0 0 0,1 0 0 0 0,-1 0 0 0 0,1-2 0 0 0,7-8 0 0 0,11-19 0 0 0,-8 16 0 0 0,-10 12 0 0 0,0-1 0 0 0,1 1 0 0 0,0-1 0 0 0,0 1 0 0 0,0 0 0 0 0,0 1 0 0 0,0-1 0 0 0,1 0 0 0 0,-1 1 0 0 0,1 0 0 0 0,-1-1 0 0 0,1 2 0 0 0,4-3 0 0 0,0 5 0 0 0,0 6 0 0 0,-5-2 0 0 0,1 0 0 0 0,-1 0 0 0 0,1 0 0 0 0,-2 1 0 0 0,1-1 0 0 0,-1 1 0 0 0,2 6 0 0 0,10 19 0 0 0,12 13 0 0 0,-20-39 0 0 0,0-1 0 0 0,-5-4-16 0 0,-1 1 0 0 0,1-1 0 0 0,0 0-1 0 0,-1 0 1 0 0,1 1 0 0 0,0-1 0 0 0,-1 0-1 0 0,1 0 1 0 0,0 0 0 0 0,-1 0 0 0 0,1 0-1 0 0,0 0 1 0 0,-1 0 0 0 0,1 0 0 0 0,0 0-1 0 0,-1 0 1 0 0,1 0 0 0 0,0 0 0 0 0,0 0-1 0 0,-1-1 1 0 0,1 1 0 0 0,-1 0 0 0 0,1 0-1 0 0,0-1 1 0 0,-1 1 0 0 0,1-1 0 0 0,-1 1-1 0 0,1 0 1 0 0,-1-1 0 0 0,1 1-1 0 0,-1-1 1 0 0,1 1 0 0 0,-1-1 0 0 0,1 0-1 0 0,-1 1 1 0 0,1-1 0 0 0,-1 1 0 0 0,0-1-1 0 0,0 0 1 0 0,1 1 0 0 0,-1-1 0 0 0,0 0 16 0 0,1-1-194 0 0,2-5-314 0 0,-3-2-4 0 0</inkml:trace>
  <inkml:trace contextRef="#ctx0" brushRef="#br0" timeOffset="715.249">2009 292 12608 0 0,'0'0'578'0'0,"0"0"-14"0"0,1 1-361 0 0,10 14-56 0 0,0-1 0 0 0,6 15-147 0 0,12 17 13 0 0,2 4-671 0 0,-21-32 1276 0 0,-6-8-97 0 0,-3-7-318 0 0,0-1 0 0 0,0 0 0 0 0,0 0 0 0 0,0 0-1 0 0,0 1 1 0 0,0-1 0 0 0,1 0 0 0 0,-1-1 0 0 0,1 1 0 0 0,0 0 0 0 0,-1 0-1 0 0,2 0-202 0 0,0-6 25 0 0,0 0-1 0 0,0-1 1 0 0,0 1-1 0 0,-1-1 1 0 0,0 1-1 0 0,1-1 0 0 0,-1 0 1 0 0,0-2-25 0 0,1 0-3 0 0,0 0 0 0 0,0 0 0 0 0,0 0 0 0 0,3-2 3 0 0,1-1 3 0 0,0 0 0 0 0,2 1 0 0 0,-1 0 0 0 0,1 0 0 0 0,0 1 0 0 0,1 0 0 0 0,0 1 0 0 0,0 0-3 0 0,-9 6 51 0 0,0 1-36 0 0,-1 0 0 0 0,0-1-1 0 0,1 1 1 0 0,-1 0 0 0 0,1 0 0 0 0,-1-1 0 0 0,1 1 0 0 0,-1 0 0 0 0,1 0-1 0 0,-1 0 1 0 0,1 0 0 0 0,-1-1 0 0 0,1 1 0 0 0,-1 0 0 0 0,1 0-1 0 0,-1 0 1 0 0,1 0 0 0 0,0 0 0 0 0,-1 0 0 0 0,1 1 0 0 0,-1-1 0 0 0,1 0-1 0 0,-1 0-14 0 0,1 0 9 0 0,0 0 0 0 0,1 0 0 0 0,-1 0-1 0 0,0 0 1 0 0,0 1 0 0 0,0-1-1 0 0,0 0 1 0 0,0 1 0 0 0,0-1 0 0 0,0 1-1 0 0,0-1 1 0 0,0 1 0 0 0,0-1-1 0 0,0 1 1 0 0,0 0 0 0 0,0-1-1 0 0,0 1 1 0 0,0 0 0 0 0,-1 0 0 0 0,1 0-1 0 0,0-1 1 0 0,0 2-9 0 0,2 2 8 0 0,3 3 14 0 0,-1 0-1 0 0,1 0 0 0 0,-1 1 0 0 0,-1-1 1 0 0,0 1-1 0 0,0 1 0 0 0,0-1 1 0 0,-1 0-1 0 0,0 1 0 0 0,0 3-21 0 0,-2-10 6 0 0,3 5 47 0 0,-3-6-38 0 0,0 0 1 0 0,0 1-1 0 0,0-1 0 0 0,0 0 0 0 0,1 0 0 0 0,-1 0 0 0 0,0 0 0 0 0,1 0 0 0 0,-1 0 0 0 0,1-1 0 0 0,-1 1 0 0 0,1 0 0 0 0,-1-1 0 0 0,1 1 0 0 0,-1-1 0 0 0,1 1 0 0 0,0-1 0 0 0,-1 0 0 0 0,1 0 0 0 0,-1 0 0 0 0,1 0 0 0 0,0 0 0 0 0,-1 0 0 0 0,1 0 0 0 0,0 0 0 0 0,-1-1 0 0 0,1 1 1 0 0,0 0-16 0 0,5-3 31 0 0,1 0 0 0 0,-1 0 0 0 0,0 0 0 0 0,1 0 0 0 0,0-3-31 0 0,4 0-121 0 0,-4 1 178 0 0,1-1 0 0 0,-1-1 0 0 0,-1 1 0 0 0,1-1 0 0 0,-1 0 0 0 0,0-1 0 0 0,-1 0 0 0 0,0 0 0 0 0,0-1 0 0 0,0 1 0 0 0,-1-1 0 0 0,-1 0-57 0 0,0 0-32 0 0,0 1 0 0 0,0-1-1 0 0,-1 0 1 0 0,0-2 32 0 0,-2 8-123 0 0,0 0 1 0 0,-1-1-1 0 0,1 1 0 0 0,-1 0 1 0 0,0 0-1 0 0,0-1 0 0 0,0 1 1 0 0,0 0-1 0 0,0-1 0 0 0,-1 1 1 0 0,1 0-1 0 0,-1 0 0 0 0,-1-2 123 0 0,2 4 45 0 0,0 1 0 0 0,0-1-1 0 0,-1 0 1 0 0,1 1-1 0 0,0-1 1 0 0,-1 1-1 0 0,1-1 1 0 0,-1 0-1 0 0,1 1 1 0 0,-1-1-1 0 0,1 1 1 0 0,-1-1-1 0 0,1 1 1 0 0,-1-1-1 0 0,1 1 1 0 0,-1 0-1 0 0,1-1 1 0 0,-1 1-1 0 0,0 0 1 0 0,1-1-1 0 0,-1 1 1 0 0,0 0-1 0 0,1 0 1 0 0,-1-1-1 0 0,0 1 1 0 0,0 0-45 0 0,0 0 38 0 0,0 0-1 0 0,0 1 1 0 0,0-1 0 0 0,-1 0-1 0 0,1 0 1 0 0,0 1 0 0 0,0-1-1 0 0,0 1 1 0 0,0-1-1 0 0,0 1 1 0 0,0 0 0 0 0,0-1-1 0 0,0 1 1 0 0,-1 0-38 0 0,-1 2 11 0 0,-1 0 0 0 0,1 0-1 0 0,0 1 1 0 0,0-1 0 0 0,0 1 0 0 0,1 0-1 0 0,-2 1-10 0 0,-1 7 0 0 0,0 1 0 0 0,0-1 0 0 0,1 1 0 0 0,1 0 0 0 0,0 0 0 0 0,1 1 0 0 0,0-1 0 0 0,1 0 0 0 0,0 1 0 0 0,1 3 0 0 0,2 11 0 0 0,0 1 0 0 0,2-1 0 0 0,1 0 0 0 0,4 9 0 0 0,16 51 0 0 0,-19-61-20 0 0,0 1 73 0 0,-1-1 0 0 0,-1 4-53 0 0,-3-23 68 0 0,-1 0-1 0 0,0 1 0 0 0,0-1 0 0 0,-1 0 0 0 0,0 0 1 0 0,0 1-1 0 0,-1-1 0 0 0,0 0 0 0 0,-1 2-67 0 0,-5 18 357 0 0,7-24-278 0 0,0 1 0 0 0,0-1 0 0 0,0 1 0 0 0,-1-1 0 0 0,1 0 0 0 0,-1 0 0 0 0,0 0 0 0 0,0 0 0 0 0,-1 0 1 0 0,1 0-1 0 0,-1-1 0 0 0,0 1 0 0 0,0-1 0 0 0,0 1 0 0 0,0-1-79 0 0,-3 1 77 0 0,-1 0 0 0 0,1-1 0 0 0,0 0 0 0 0,-1 0 0 0 0,0-1 0 0 0,0 1 0 0 0,0-1 1 0 0,0-1-1 0 0,0 0 0 0 0,0 0 0 0 0,0 0 0 0 0,0 0 0 0 0,0-1 0 0 0,0-1 0 0 0,-2 1-77 0 0,5-1-35 0 0,1 1-1 0 0,-1-1 1 0 0,1 0 0 0 0,-1 0-1 0 0,1 0 1 0 0,0 0-1 0 0,-1 0 1 0 0,1-1-1 0 0,0 1 1 0 0,0-1-1 0 0,0 0 1 0 0,0 0-1 0 0,0 0 1 0 0,0-1-1 0 0,1 1 1 0 0,-1-1 0 0 0,1 1-1 0 0,0-1 1 0 0,0 0-1 0 0,0 0 1 0 0,0 0-1 0 0,0 0 1 0 0,0 0-1 0 0,1 0 1 0 0,-1 0-1 0 0,1-1 1 0 0,0 1-1 0 0,0-1 1 0 0,0 1-1 0 0,1-1 1 0 0,-1-1 35 0 0,0-23-3341 0 0,-2 12-3448 0 0</inkml:trace>
  <inkml:trace contextRef="#ctx0" brushRef="#br0" timeOffset="968.067">2634 0 17503 0 0,'0'0'803'0'0,"0"0"-18"0"0,0 2-501 0 0,4 10-279 0 0,0-1 0 0 0,1 0 0 0 0,0 0 0 0 0,1-1 0 0 0,0 0 0 0 0,3 4-5 0 0,5 8 2 0 0,8 16 458 0 0,-2 0 0 0 0,-2 2 0 0 0,-1 0 0 0 0,3 17-460 0 0,-15-38 46 0 0,0 0-1 0 0,-2 1 0 0 0,0-1 1 0 0,-1 1-1 0 0,-1-1 0 0 0,-1 1 1 0 0,0 0-1 0 0,-2-1 0 0 0,0 1 1 0 0,-1-1-1 0 0,-1 1 0 0 0,-1-1 1 0 0,-1 0-1 0 0,0-1 0 0 0,-2 0 1 0 0,0 0-1 0 0,-1 0 0 0 0,0-1 1 0 0,-2 0-1 0 0,0-1 0 0 0,-1 0 1 0 0,-10 10-46 0 0,-21 16-5402 0 0,-6-1-1833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5:09.42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116 389 4144 0 0,'5'-7'413'0'0,"-1"1"0"0"0,0-1 0 0 0,0 0 0 0 0,-1 1 0 0 0,0-2 0 0 0,0 1 0 0 0,-1 0 0 0 0,1-4-413 0 0,-3 10 180 0 0,4-12 551 0 0,-1 0 0 0 0,-1 0 0 0 0,0 0-1 0 0,-1 0 1 0 0,0-11-731 0 0,-1 23 151 0 0,0 0 1 0 0,0-1-1 0 0,0 1 0 0 0,0 0 0 0 0,0-1 0 0 0,0 1 0 0 0,-1 0 0 0 0,1-1 1 0 0,0 1-1 0 0,-1 0 0 0 0,1 0 0 0 0,-1-1 0 0 0,0 1 0 0 0,1 0 1 0 0,-1 0-1 0 0,0 0 0 0 0,0 0 0 0 0,1 0 0 0 0,-1 0 0 0 0,0 0 0 0 0,0 0 1 0 0,-1 0-152 0 0,1 0 529 0 0,0 1-384 0 0,0-1-1 0 0,0 0 1 0 0,0 1 0 0 0,0-1-1 0 0,0 1 1 0 0,-1-1 0 0 0,1 1-1 0 0,0 0 1 0 0,0-1-1 0 0,0 1 1 0 0,-1 0 0 0 0,1 0-1 0 0,0 0 1 0 0,-1 0-145 0 0,-1 0 49 0 0,1 0-1 0 0,-1 0 1 0 0,1 0 0 0 0,-1 1 0 0 0,1 0-1 0 0,0-1 1 0 0,-1 1 0 0 0,1 0-1 0 0,0 0 1 0 0,-1 0 0 0 0,1 0-1 0 0,0 0 1 0 0,0 1 0 0 0,0-1-1 0 0,0 1 1 0 0,0-1 0 0 0,0 1-1 0 0,1 0 1 0 0,-1 0-49 0 0,-3 4 47 0 0,0 1 1 0 0,0 0-1 0 0,1 1 1 0 0,-4 6-48 0 0,-5 11 109 0 0,7-14-85 0 0,1 0 0 0 0,0 1-1 0 0,1 0 1 0 0,0 0 0 0 0,0 0 0 0 0,2 0 0 0 0,-2 12-24 0 0,-4 14 14 0 0,7-33-12 0 0,1 0 1 0 0,-1 0-1 0 0,1 0 0 0 0,0 1 0 0 0,0 1-2 0 0,0 8 56 0 0,0-15-44 0 0,0 0 0 0 0,0 1 0 0 0,0-1 0 0 0,-1 1 0 0 0,1-1 1 0 0,0 1-1 0 0,0-1 0 0 0,1 1 0 0 0,-1-1 0 0 0,0 0 0 0 0,0 1 0 0 0,0-1 0 0 0,0 1 0 0 0,0-1 0 0 0,0 1 0 0 0,0-1 0 0 0,1 0 0 0 0,-1 1 0 0 0,0-1 1 0 0,0 1-1 0 0,1-1 0 0 0,-1 0 0 0 0,0 1 0 0 0,1-1 0 0 0,-1 0 0 0 0,0 1 0 0 0,1-1 0 0 0,-1 0 0 0 0,0 0 0 0 0,1 1 0 0 0,-1-1 0 0 0,0 0 0 0 0,1 0 0 0 0,-1 0 1 0 0,1 0-1 0 0,-1 1 0 0 0,1-1 0 0 0,-1 0 0 0 0,1 0 0 0 0,-1 0 0 0 0,0 0 0 0 0,1 0 0 0 0,-1 0 0 0 0,1 0 0 0 0,-1 0 0 0 0,1 0 0 0 0,-1 0 0 0 0,1 0 1 0 0,-1-1-1 0 0,0 1 0 0 0,1 0 0 0 0,-1 0 0 0 0,1 0-12 0 0,1-1 28 0 0,0 0 0 0 0,0 0 0 0 0,0 0 1 0 0,0-1-1 0 0,0 1 0 0 0,0 0 0 0 0,0-1 0 0 0,0 1 0 0 0,0-2-28 0 0,4-5 52 0 0,0 0-1 0 0,-1 0 0 0 0,0-1 0 0 0,0 0 0 0 0,-1 0 0 0 0,0 0 0 0 0,0-1 1 0 0,-1 0-1 0 0,0 1 0 0 0,-1-1 0 0 0,1-7-51 0 0,1-4 29 0 0,-1 16-90 0 0,-2 14 6 0 0,-1 119-157 0 0,1-120 212 0 0,-1-7 4 0 0,0 0-1 0 0,0 0 0 0 0,1 0 0 0 0,-1 0 0 0 0,0-1 1 0 0,1 1-1 0 0,-1 0 0 0 0,1 0 0 0 0,-1 0 1 0 0,1 0-1 0 0,-1-1 0 0 0,1 1 0 0 0,0 0 0 0 0,-1-1 1 0 0,1 1-1 0 0,0 0 0 0 0,-1-1 0 0 0,1 1 0 0 0,0-1 1 0 0,0 1-1 0 0,0-1 0 0 0,-1 1 0 0 0,1-1 1 0 0,0 0-1 0 0,0 1 0 0 0,0-1 0 0 0,0 0 0 0 0,0 0 1 0 0,0 1-1 0 0,0-1 0 0 0,0 0 0 0 0,1 0-3 0 0,-1 0 15 0 0,2 0-14 0 0,0 0 0 0 0,-1 0 1 0 0,1-1-1 0 0,-1 1 0 0 0,1-1 1 0 0,-1 1-1 0 0,1-1 0 0 0,-1 0 1 0 0,0 0-1 0 0,1 0 0 0 0,-1 0 1 0 0,0-1-1 0 0,1 1 0 0 0,-1 0 0 0 0,0-1-1 0 0,6-4-189 0 0,-1 1-1 0 0,-1-1 0 0 0,6-6 190 0 0,19-24-4407 0 0,-21 22-1201 0 0</inkml:trace>
  <inkml:trace contextRef="#ctx0" brushRef="#br0" timeOffset="411.103">321 69 10136 0 0,'0'14'934'0'0,"-1"-1"0"0"0,-3 12-934 0 0,2-16 382 0 0,0-1 0 0 0,1 1 0 0 0,1 0 1 0 0,-1-1-1 0 0,1 1 0 0 0,1 0 1 0 0,0 6-383 0 0,0-9 23 0 0,-1-1 1 0 0,1 0-1 0 0,-1 0 1 0 0,-1 1 0 0 0,1-1-1 0 0,-1 1-23 0 0,-1 17 117 0 0,2-4 24 0 0,1-2 1 0 0,-2-1 1 0 0,0 1-1 0 0,0 0 0 0 0,-2 0 0 0 0,0 2-142 0 0,2 18 218 0 0,1-35-154 0 0,0-2 0 0 0,0 0 5 0 0,0 0 22 0 0,0 0 5 0 0,0 0-1 0 0,1-1 1 0 0,5 0-26 0 0,-5 1-56 0 0,0 0 1 0 0,0 0-1 0 0,0 0 1 0 0,0 0 0 0 0,0-1-1 0 0,1 1 1 0 0,-1 0-1 0 0,0-1 1 0 0,0 1 0 0 0,0-1-1 0 0,0 1 1 0 0,0-1-1 0 0,0 0 1 0 0,0 1-1 0 0,0-2-14 0 0,8-6 64 0 0,0 1-1 0 0,0-1 0 0 0,5-1-63 0 0,1-2 34 0 0,-10 7-35 0 0,1 1-1 0 0,-1 0 0 0 0,1 0 1 0 0,-1 0-1 0 0,1 1 0 0 0,0 0 0 0 0,2-1 2 0 0,-7 3-5 0 0,-1-1-1 0 0,1 1 1 0 0,0-1-1 0 0,0 1 1 0 0,0 0-1 0 0,0-1 1 0 0,0 1-1 0 0,0 0 1 0 0,0 0-1 0 0,0 0 1 0 0,0 0-1 0 0,0 0 0 0 0,0 0 1 0 0,0 0-1 0 0,0 0 1 0 0,0 1-1 0 0,0-1 1 0 0,0 0-1 0 0,0 0 1 0 0,0 1-1 0 0,0-1 1 0 0,0 1-1 0 0,0-1 1 0 0,0 1-1 0 0,0-1 6 0 0,1 2-12 0 0,0 0 11 0 0,-1 0 0 0 0,1 0 0 0 0,-1 0 1 0 0,1 1-1 0 0,-1-1 0 0 0,0 1 0 0 0,0-1 1 0 0,0 1-1 0 0,0-1 0 0 0,0 1 0 0 0,0 0 0 0 0,0 1 1 0 0,-2 0 79 0 0,1 1-1 0 0,-1-1 0 0 0,0 0 0 0 0,0 0 0 0 0,0 0 0 0 0,0 0 1 0 0,-1 0-1 0 0,0 0 0 0 0,0-1 0 0 0,0 1 0 0 0,0 0 0 0 0,0-1 1 0 0,-1 1-1 0 0,1-1 0 0 0,-1 0 0 0 0,0 0 0 0 0,0 0 0 0 0,0 0 1 0 0,-1-1-1 0 0,1 1 0 0 0,-1-1 0 0 0,1 0 0 0 0,-1 0 0 0 0,-2 1-78 0 0,-17 9 139 0 0,16-8-168 0 0,0 0 0 0 0,0 0-1 0 0,0-1 1 0 0,-1 0 0 0 0,1 0-1 0 0,-1-1 1 0 0,1 0-1 0 0,-1 0 1 0 0,0-1 0 0 0,-1 0 29 0 0,-4-3-1103 0 0,10-2-3795 0 0,1-1-554 0 0</inkml:trace>
  <inkml:trace contextRef="#ctx0" brushRef="#br0" timeOffset="753.992">765 230 5064 0 0,'0'0'389'0'0,"1"-1"-250"0"0,3 0 214 0 0,-3 0 1399 0 0,-1 1 612 0 0,0 0 120 0 0,0 1 143 0 0,-6 4-2165 0 0,-44 28 436 0 0,33-22-649 0 0,0 1 0 0 0,-11 9-249 0 0,10-6 150 0 0,12-11-108 0 0,1 0-1 0 0,-1 1 0 0 0,1 0 0 0 0,0 0 1 0 0,1 0-1 0 0,-1 1 0 0 0,1-1 0 0 0,-3 6-41 0 0,6-10 9 0 0,1 0-1 0 0,0 0 1 0 0,-1 0-1 0 0,1-1 1 0 0,0 1-1 0 0,0 0 1 0 0,0 0-1 0 0,-1 0 1 0 0,1 0-1 0 0,0 0 1 0 0,0-1-1 0 0,0 1 1 0 0,0 0-1 0 0,0 0 1 0 0,1 0-1 0 0,-1 0 1 0 0,0 0-1 0 0,0-1 1 0 0,1 1-1 0 0,-1 0 1 0 0,0 0-1 0 0,1 0-8 0 0,0 1 19 0 0,0 0-1 0 0,1-1 1 0 0,-1 1-1 0 0,0-1 0 0 0,1 0 1 0 0,-1 1-1 0 0,1-1 0 0 0,0 0 1 0 0,-1 0-1 0 0,1 1-18 0 0,5 1 48 0 0,0 0-1 0 0,-1 0 1 0 0,1 0 0 0 0,0-1-1 0 0,1 0-47 0 0,2-1 52 0 0,-7 0-53 0 0,-1-1 0 0 0,1 1 0 0 0,-1-1 0 0 0,1 1 0 0 0,-1 0 0 0 0,0-1 0 0 0,0 1 0 0 0,1 0 0 0 0,-1 1 0 0 0,0-1 0 0 0,0 0 0 0 0,0 1 0 0 0,0 0 1 0 0,-1-2 31 0 0,0 0 0 0 0,-1 0-1 0 0,1 1 1 0 0,0-1 0 0 0,-1 0 0 0 0,1 1-1 0 0,-1-1 1 0 0,1 1 0 0 0,-1-1 0 0 0,1 1 0 0 0,-1-1-1 0 0,1 1 1 0 0,-1-1 0 0 0,0 1 0 0 0,1-1-1 0 0,-1 1 1 0 0,0 0 0 0 0,1-1 0 0 0,-1 1-1 0 0,0-1 1 0 0,0 1 0 0 0,1 0 0 0 0,-1-1 0 0 0,0 1-1 0 0,0 0 1 0 0,0 0 0 0 0,0-1 0 0 0,0 1-1 0 0,0 0 1 0 0,0-1 0 0 0,0 1 0 0 0,0 0-1 0 0,0-1 1 0 0,-1 1 0 0 0,1 0 0 0 0,0-1 0 0 0,0 1-1 0 0,-1-1 1 0 0,1 1 0 0 0,0 0 0 0 0,-1-1-1 0 0,1 1 1 0 0,0-1 0 0 0,-1 1 0 0 0,1-1-1 0 0,-1 1 1 0 0,1-1 0 0 0,-1 1 0 0 0,1-1 0 0 0,-1 1-1 0 0,0-1-30 0 0,-2 2 49 0 0,0 1 0 0 0,0-1 0 0 0,-1 0 0 0 0,1 0 0 0 0,-1-1 0 0 0,1 1 0 0 0,-1-1-1 0 0,0 1 1 0 0,-1-1-49 0 0,-22 6 19 0 0,17-4-483 0 0,1 0 0 0 0,-1-1 0 0 0,0 0 0 0 0,1-1 0 0 0,-5 1 464 0 0,21-12-2897 0 0,7-7 613 0 0,2 2-2577 0 0</inkml:trace>
  <inkml:trace contextRef="#ctx0" brushRef="#br0" timeOffset="1765.512">977 275 5064 0 0,'0'0'232'0'0,"0"0"301"0"0,-6 13 5584 0 0,4-9-5758 0 0,0-1 0 0 0,0 0-1 0 0,-1 0 1 0 0,1 0 0 0 0,0-1 0 0 0,-1 1-1 0 0,0 0 1 0 0,0-1 0 0 0,0 0-1 0 0,-1 1-358 0 0,-1 1 105 0 0,1-1-1 0 0,0 1 0 0 0,-1 0 0 0 0,-1 4-104 0 0,-2 1 198 0 0,0 0 0 0 0,0 0 1 0 0,-2-1-199 0 0,3 0 165 0 0,-1-1 0 0 0,1 1 0 0 0,0 0 0 0 0,-1 3-165 0 0,5-5 182 0 0,0 0 1 0 0,0-1 0 0 0,1 1-1 0 0,-1 3-182 0 0,1 3 46 0 0,2-11 18 0 0,2 0-8 0 0,-1-1-37 0 0,1 1 1 0 0,0 0-1 0 0,0-1 1 0 0,0 1-1 0 0,0-1 0 0 0,-1 1 1 0 0,1-1-1 0 0,0 0 1 0 0,0 0-1 0 0,0 0 1 0 0,0 0-1 0 0,0 0 1 0 0,0 0-1 0 0,0-1 1 0 0,0 1-1 0 0,1-1-19 0 0,4-1 85 0 0,-1-1 0 0 0,1 0 0 0 0,-1 0 0 0 0,2-2-85 0 0,-5 4 7 0 0,8-7 40 0 0,0 1 0 0 0,0-2-1 0 0,8-7-46 0 0,-12 9 4 0 0,0 1 0 0 0,0 0 0 0 0,0 1 0 0 0,1-1 0 0 0,0 1 0 0 0,0 1 0 0 0,0 0 0 0 0,1 0 0 0 0,3-1-4 0 0,-5 3-10 0 0,0 0-1 0 0,0 1 1 0 0,0 0-1 0 0,0 0 1 0 0,0 0 0 0 0,0 1-1 0 0,0 0 1 0 0,1 1-1 0 0,4 0 11 0 0,-7 0 14 0 0,0 0 0 0 0,-1 1-1 0 0,1-1 1 0 0,-1 1 0 0 0,0 0 0 0 0,1 0-1 0 0,-1 1 1 0 0,0-1 0 0 0,0 1 0 0 0,-1 0-1 0 0,1 0 1 0 0,0 0 0 0 0,-1 0 0 0 0,0 1-1 0 0,1 1-13 0 0,5 4 77 0 0,-7-7-55 0 0,0 0 0 0 0,0 0 0 0 0,0 0 0 0 0,-1 1 1 0 0,1-1-1 0 0,0 0 0 0 0,-1 1 0 0 0,0-1 0 0 0,0 1 0 0 0,1-1 1 0 0,-1 1-1 0 0,-1 0 0 0 0,1-1 0 0 0,0 1 0 0 0,-1 0 1 0 0,1 0-1 0 0,-1-1-22 0 0,0-1 19 0 0,0 0 0 0 0,0-1 0 0 0,0 1 1 0 0,0-1-1 0 0,-1 1 0 0 0,1-1 0 0 0,0 1 0 0 0,0-1 1 0 0,0 1-1 0 0,-1-1 0 0 0,1 0 0 0 0,0 1 0 0 0,-1-1 1 0 0,1 1-1 0 0,0-1 0 0 0,-1 0 0 0 0,1 1 0 0 0,-1-1 1 0 0,1 1-1 0 0,0-1 0 0 0,-1 0 0 0 0,1 0 0 0 0,-1 1 1 0 0,1-1-1 0 0,-1 0 0 0 0,1 0 0 0 0,-1 0 0 0 0,1 1 1 0 0,-1-1-1 0 0,1 0 0 0 0,-1 0 0 0 0,1 0 0 0 0,-1 0 1 0 0,1 0-1 0 0,-1 0-19 0 0,0 0 25 0 0,0 0 1 0 0,0 0 0 0 0,0 0-1 0 0,0 0 1 0 0,0 0-1 0 0,0 0 1 0 0,0-1-1 0 0,0 1 1 0 0,0 0-1 0 0,0 0 1 0 0,0-1 0 0 0,0 1-1 0 0,0-1 1 0 0,0 1-1 0 0,0-1 1 0 0,0 1-1 0 0,0-1-25 0 0,0-1 28 0 0,0 1-1 0 0,-1-1 0 0 0,1 1 0 0 0,1-1 0 0 0,-1 0 1 0 0,0 1-1 0 0,0-1 0 0 0,0 0 0 0 0,1 0 1 0 0,-1 0-1 0 0,1 0 0 0 0,0 1 0 0 0,-1-1 0 0 0,1 0 1 0 0,0 0-1 0 0,0 0 0 0 0,0 0 0 0 0,0 0 0 0 0,1 0 1 0 0,-1-1-28 0 0,2-4 3 0 0,0 1 0 0 0,1-1 0 0 0,-1 1 1 0 0,1 0-1 0 0,1-2-3 0 0,8-18-17 0 0,-9 20-73 0 0,0-1 1 0 0,0 1-1 0 0,1 0 0 0 0,0 0 0 0 0,0 0 0 0 0,0 0 0 0 0,1 1 0 0 0,-1 0 1 0 0,1 0-1 0 0,6-4 90 0 0,7-6-1142 0 0,1 1 1 0 0,13-8 1141 0 0,-26 18-1044 0 0,1 1 0 0 0,0-1 0 0 0,0 1 0 0 0,0 0 0 0 0,0 0 0 0 0,0 1 0 0 0,1 0 0 0 0,-1 0 0 0 0,1 1 0 0 0,-1 0 0 0 0,1 0 1 0 0,5 1 1043 0 0,-12 0-818 0 0,0 1-1023 0 0,5 5 5436 0 0,3 2 3664 0 0,-6 0-6827 0 0,-1 0-1 0 0,1 0 1 0 0,-1 0-1 0 0,-1 0 1 0 0,0 0-1 0 0,0 2-431 0 0,1 55 1466 0 0,-1-12-536 0 0,0-23-264 0 0,-2 0 0 0 0,-2 14-666 0 0,-1 32 499 0 0,-2-8-151 0 0,6-67-279 0 0,0-1-5 0 0,0 0 0 0 0,0 0 0 0 0,0 0 4 0 0,0 0 16 0 0,0 0 4 0 0,0 0 0 0 0,-2-3-91 0 0,-1 1 0 0 0,1-1 0 0 0,0 0-1 0 0,0 0 1 0 0,1 0 0 0 0,-1-1 0 0 0,1 1-1 0 0,-1 0 1 0 0,1-1 0 0 0,0 1 0 0 0,0-1 3 0 0,-6-41-870 0 0,5 29 439 0 0,0-9-631 0 0,0 0 0 0 0,1 0 0 0 0,2 0 1 0 0,3-25 1061 0 0,0 30-754 0 0,0-1 0 0 0,5-12 754 0 0,-8 27 39 0 0,1 1 0 0 0,0 1 0 0 0,0-1 1 0 0,0 0-1 0 0,1 0 0 0 0,0 1 0 0 0,0 0 1 0 0,0-1-1 0 0,0 1 0 0 0,1 0 1 0 0,-1 1-1 0 0,2-2-39 0 0,-2 3 61 0 0,-1 0 0 0 0,1 0 0 0 0,0 1 0 0 0,-1-1 0 0 0,1 1 0 0 0,0 0 1 0 0,0 0-1 0 0,0 0 0 0 0,0 0 0 0 0,0 0 0 0 0,0 1 0 0 0,0-1 0 0 0,0 1 0 0 0,0 0 0 0 0,0-1 1 0 0,1 2-1 0 0,-1-1 0 0 0,0 0 0 0 0,0 1 0 0 0,0-1 0 0 0,1 1-61 0 0,4 2 152 0 0,0 0-1 0 0,0 1 1 0 0,-1-1-1 0 0,1 1 0 0 0,-1 1 1 0 0,0-1-1 0 0,0 1 1 0 0,-1 1-1 0 0,1-1 1 0 0,1 3-152 0 0,-6-6 64 0 0,-1 0 1 0 0,1-1-1 0 0,-1 1 0 0 0,1 0 1 0 0,-1 0-1 0 0,0 0 0 0 0,0 0 1 0 0,0 1-1 0 0,0-1 0 0 0,0 0 1 0 0,-1 0-1 0 0,1 0 1 0 0,0 1-1 0 0,-1-1 0 0 0,0 0 1 0 0,0 1-1 0 0,0-1 0 0 0,0 0 1 0 0,0 1-1 0 0,0-1 1 0 0,0 0-1 0 0,-1 1 0 0 0,1-1 1 0 0,-1 0-1 0 0,0 1 0 0 0,1-1 1 0 0,-1 0-1 0 0,0 0 1 0 0,-1 1-65 0 0,1 0 45 0 0,-1 0 1 0 0,-1 0-1 0 0,1-1 1 0 0,0 1-1 0 0,0 0 1 0 0,-1-1-1 0 0,0 0 1 0 0,1 1-1 0 0,-1-1 1 0 0,0 0 0 0 0,0 0-1 0 0,0-1 1 0 0,-1 1-1 0 0,1-1 1 0 0,0 1-1 0 0,0-1 1 0 0,-1 0-1 0 0,-3 0-45 0 0,-5 2-84 0 0,-33 3 377 0 0,41-6-575 0 0,1 0 0 0 0,-1 0-1 0 0,1 0 1 0 0,-1-1-1 0 0,1 1 1 0 0,-1-1 0 0 0,1 0-1 0 0,0 0 1 0 0,-1 0-1 0 0,1-1 1 0 0,-2 0 282 0 0,-4-4-1142 0 0</inkml:trace>
  <inkml:trace contextRef="#ctx0" brushRef="#br0" timeOffset="2061.541">1839 0 15664 0 0,'0'0'718'0'0,"0"0"-19"0"0,2 8-421 0 0,2 7 34 0 0,0 0 0 0 0,-1 0 0 0 0,-1 0 0 0 0,0 5-312 0 0,-1-11 128 0 0,0 18 252 0 0,-2 0-1 0 0,0 0 1 0 0,-2 0-1 0 0,-1-1 0 0 0,-1 2-379 0 0,2-10 127 0 0,1-1-18 0 0,-2 0 0 0 0,0 0 0 0 0,0-1 0 0 0,-2 1-1 0 0,-5 10-108 0 0,9-23 35 0 0,0 0-1 0 0,0-1 1 0 0,-1 1-1 0 0,1-1 1 0 0,-1 1-1 0 0,0-1 1 0 0,-3 2-35 0 0,5-3-264 0 0,-1-1 1 0 0,0 0-1 0 0,1 0 1 0 0,-1 0-1 0 0,0 0 0 0 0,0 0 1 0 0,0 0-1 0 0,0 0 1 0 0,0-1-1 0 0,0 1 1 0 0,0-1-1 0 0,0 1 1 0 0,0-1-1 0 0,0 0 0 0 0,-1 0 264 0 0,2 0-1866 0 0,1 0-19 0 0</inkml:trace>
  <inkml:trace contextRef="#ctx0" brushRef="#br0" timeOffset="2329.839">1801 261 5984 0 0,'12'0'-16'0'0,"-5"-1"876"0"0,1 1-1 0 0,-1 0 0 0 0,0 1 1 0 0,0 0-1 0 0,1 0 0 0 0,-1 0 1 0 0,0 1-1 0 0,0 0 0 0 0,3 2-859 0 0,0 0 657 0 0,0 0 275 0 0,0 1-1 0 0,0 0 0 0 0,2 2-931 0 0,-8-4 316 0 0,-1-1 0 0 0,0 1 0 0 0,0-1-1 0 0,0 1 1 0 0,0 0 0 0 0,0 1 0 0 0,-1-1 0 0 0,1 0 0 0 0,-1 1-1 0 0,1 1-315 0 0,-1 0 153 0 0,1-1-1 0 0,-1 1 0 0 0,-1-1 1 0 0,1 1-1 0 0,-1 0 0 0 0,1 0 1 0 0,-2 0-1 0 0,1 0 1 0 0,0 0-1 0 0,-1-1 0 0 0,0 1 1 0 0,0 0-1 0 0,0 0 0 0 0,-1 0 1 0 0,0 4-153 0 0,0-4 312 0 0,-4 11 194 0 0,4-15-930 0 0,1-1-180 0 0,0 0-913 0 0,0 0-3671 0 0,0 0-1566 0 0</inkml:trace>
  <inkml:trace contextRef="#ctx0" brushRef="#br0" timeOffset="2330.839">2141 142 15664 0 0,'0'0'356'0'0,"0"0"49"0"0,0 0 21 0 0,0 0-42 0 0,0 0-185 0 0,0 0 153 0 0,0 0 96 0 0,-4 14-232 0 0,5-10-513 0 0,-1-1-1 0 0,1 0 1 0 0,-1 0-1 0 0,1 0 1 0 0,0 0-1 0 0,0 0 1 0 0,1 0-1 0 0,-1 0 1 0 0,1 1 297 0 0,5 5-925 0 0</inkml:trace>
  <inkml:trace contextRef="#ctx0" brushRef="#br0" timeOffset="2909.23">2371 205 13824 0 0,'0'0'314'0'0,"-1"1"46"0"0,-16 4-8 0 0,0 1 0 0 0,0 0 0 0 0,1 1-1 0 0,0 1 1 0 0,0 0 0 0 0,1 2 0 0 0,0 0 0 0 0,1 0-1 0 0,0 1 1 0 0,0 1 0 0 0,1 0 0 0 0,1 1 0 0 0,0 1-1 0 0,1 0-351 0 0,1 3 0 0 0,10-17 7 0 0,0 0 0 0 0,-1 0-1 0 0,1 1 1 0 0,0-1-1 0 0,0 0 1 0 0,0 0-1 0 0,0 1 1 0 0,0-1-1 0 0,0 0 1 0 0,-1 0-1 0 0,1 1 1 0 0,0-1-1 0 0,0 0 1 0 0,0 1 0 0 0,0-1-1 0 0,0 0 1 0 0,0 0-1 0 0,0 1 1 0 0,0-1-1 0 0,0 0 1 0 0,0 0-1 0 0,1 1 1 0 0,-1-1-1 0 0,0 0 1 0 0,0 0 0 0 0,0 1-1 0 0,0-1 1 0 0,0 0-1 0 0,0 0 1 0 0,0 1-1 0 0,1-1 1 0 0,-1 0-1 0 0,0 0 1 0 0,0 0-1 0 0,0 1 1 0 0,1-1 0 0 0,-1 0-1 0 0,0 0 1 0 0,0 0-1 0 0,1 0 1 0 0,-1 1-1 0 0,0-1 1 0 0,0 0-1 0 0,1 0 1 0 0,-1 0-1 0 0,0 0 1 0 0,0 0 0 0 0,1 0-1 0 0,-1 0 1 0 0,0 0-1 0 0,1 0-6 0 0,10 0 258 0 0,-11 0-242 0 0,7-2 88 0 0,1 0-1 0 0,-1 0 0 0 0,1-1 0 0 0,-1-1 0 0 0,0 1 1 0 0,0-1-1 0 0,-1 0 0 0 0,1-1-103 0 0,4-1-7 0 0,126-77-1444 0 0,-133 81 1368 0 0,1 0-1 0 0,-1 0 0 0 0,1 1 0 0 0,0-1 0 0 0,-1 1 0 0 0,1 0 0 0 0,3 0 84 0 0,-5 0-18 0 0,-1 1-1 0 0,1 0 0 0 0,-1 0 1 0 0,1 0-1 0 0,0 0 1 0 0,-1 0-1 0 0,1 1 0 0 0,0-1 1 0 0,-1 1-1 0 0,1-1 0 0 0,-1 1 1 0 0,1 0-1 0 0,-1 0 0 0 0,0 0 1 0 0,1 1 18 0 0,-2-2-5 0 0,0 1 0 0 0,0 0 0 0 0,0-1 0 0 0,0 1 1 0 0,0 0-1 0 0,0 0 0 0 0,0 0 0 0 0,0 0 0 0 0,0 0 1 0 0,-1 0-1 0 0,1 0 0 0 0,0 0 0 0 0,0 0 0 0 0,-1 0 0 0 0,1 1 1 0 0,-1-1-1 0 0,1 0 0 0 0,-1 0 0 0 0,0 0 0 0 0,0 1 1 0 0,1 0 4 0 0,2 8 106 0 0,-1-4-31 0 0,-1 0-1 0 0,1-1 1 0 0,-1 1-1 0 0,0 0 1 0 0,0 0-1 0 0,-1 0 1 0 0,0 0-1 0 0,0 0 1 0 0,0 0-1 0 0,-1 1-74 0 0,0 13 335 0 0,1-17-248 0 0,0 1-1 0 0,-1-1 1 0 0,0 0 0 0 0,1 0-1 0 0,-1 1 1 0 0,-1 1-87 0 0,-4 13 469 0 0,6-16-407 0 0,-1-1 0 0 0,1 1 0 0 0,-1-1-1 0 0,0 0 1 0 0,0 1 0 0 0,1-1-1 0 0,-1 0 1 0 0,0 0 0 0 0,0 0-1 0 0,0 0 1 0 0,-1 0 0 0 0,1 0 0 0 0,0 0-1 0 0,0 0 1 0 0,0 0 0 0 0,-1 0-1 0 0,1-1 1 0 0,0 1 0 0 0,-1 0 0 0 0,1-1-1 0 0,-1 1-61 0 0,2-1 498 0 0,0 0 12 0 0,-1-1-506 0 0,1 0 0 0 0,0 0-1 0 0,0 0 1 0 0,-1 0 0 0 0,1 0-1 0 0,0-1 1 0 0,0 1 0 0 0,0 0-1 0 0,0 0 1 0 0,1 0-1 0 0,-1 0 1 0 0,0 0 0 0 0,0 0-1 0 0,1 0 1 0 0,-1 0 0 0 0,0 0-1 0 0,1 0 1 0 0,-1 0 0 0 0,1 0-1 0 0,-1 1 1 0 0,1-2-4 0 0,15-19-220 0 0,-11 15 187 0 0,48-53-196 0 0,-47 53 194 0 0,0 0 1 0 0,0 0 0 0 0,1 1-1 0 0,0-1 1 0 0,0 1-1 0 0,0 1 1 0 0,0-1-1 0 0,1 1 1 0 0,0 1-1 0 0,0-1 1 0 0,0 1-1 0 0,0 1 1 0 0,0-1-1 0 0,0 2 1 0 0,1-1 34 0 0,-6 2-21 0 0,1 0 0 0 0,-1 0 1 0 0,0 0-1 0 0,0 0 1 0 0,1 1-1 0 0,-1 0 0 0 0,0-1 1 0 0,0 1-1 0 0,0 0 1 0 0,0 1-1 0 0,0-1 0 0 0,0 0 1 0 0,0 1-1 0 0,0 0 1 0 0,-1-1-1 0 0,1 1 0 0 0,0 0 1 0 0,-1 1-1 0 0,0-1 1 0 0,1 0-1 0 0,-1 1 0 0 0,0 0 21 0 0,-1-2 0 0 0,0 1 0 0 0,0 0 0 0 0,0-1 0 0 0,0 1 0 0 0,0 0 0 0 0,-1 0 0 0 0,1 0 0 0 0,-1 0 0 0 0,1 0 0 0 0,-1 0 0 0 0,0 0 0 0 0,1 0 0 0 0,-1 0 0 0 0,0 0 0 0 0,-1 31 0 0 0,1-14 145 0 0,0-16-72 0 0,0 0 0 0 0,0 0 0 0 0,0 0 0 0 0,0 0 1 0 0,0 0-1 0 0,0-1 0 0 0,-1 1 0 0 0,0 0 0 0 0,1 0 0 0 0,-1 0 1 0 0,-1 1-74 0 0,-5 13 137 0 0,5-11-355 0 0,-1 0-1 0 0,0 0 1 0 0,0 0 0 0 0,-3 5 218 0 0,5-10-982 0 0,1-1-66 0 0,0 0-8 0 0</inkml:trace>
  <inkml:trace contextRef="#ctx0" brushRef="#br0" timeOffset="5342.412">447 924 9816 0 0,'0'0'448'0'0,"0"0"-7"0"0,-7 2-212 0 0,-4 2 158 0 0,8-4-257 0 0,1 1 0 0 0,0-1 1 0 0,0 1-1 0 0,-1 0 0 0 0,1 0 1 0 0,0 0-1 0 0,0 0 0 0 0,0 0 1 0 0,0 0-1 0 0,0 1 1 0 0,0-1-1 0 0,-1 2-130 0 0,-27 23 1846 0 0,23-21-1470 0 0,0 1 0 0 0,0-1-1 0 0,1 2 1 0 0,-5 5-376 0 0,-11 14 1514 0 0,15-19-1408 0 0,0 1 1 0 0,1 0 0 0 0,0 0-1 0 0,0 1 1 0 0,1-1-1 0 0,0 1 1 0 0,0 4-107 0 0,0-1-211 0 0,3-8 235 0 0,0 1-1 0 0,0-1 0 0 0,0 1 1 0 0,1-1-1 0 0,0 1 0 0 0,0 0 0 0 0,0 0 1 0 0,1 0-1 0 0,-1-1 0 0 0,1 1 1 0 0,0 0-1 0 0,0 0 0 0 0,1 0 0 0 0,0 0 1 0 0,1 4-24 0 0,-1-6 11 0 0,0-1 0 0 0,0 1 0 0 0,1-1 0 0 0,-1 0 0 0 0,1 1 0 0 0,0-1 0 0 0,0 0 0 0 0,0 0 1 0 0,0 0-1 0 0,0 0 0 0 0,0-1 0 0 0,0 1 0 0 0,2 0-11 0 0,1 2 37 0 0,1 0 1 0 0,0-1 0 0 0,0 0-1 0 0,0-1 1 0 0,2 2-38 0 0,0-2-20 0 0,0 0 0 0 0,0-1 1 0 0,0 0-1 0 0,-1 0 0 0 0,1 0 1 0 0,0-1-1 0 0,0-1 0 0 0,0 1 0 0 0,0-1 1 0 0,3-1 19 0 0,9-2-674 0 0,-1-1 0 0 0,-1-1 0 0 0,13-6 674 0 0,-20 8-443 0 0,-1-1-1 0 0,-1-1 0 0 0,1 1 1 0 0,-1-2-1 0 0,0 1 1 0 0,0-1-1 0 0,3-4 444 0 0,3-4-918 0 0,0-1 0 0 0,-1 0 1 0 0,4-8 917 0 0,-13 17 48 0 0,-4 6 196 0 0,0 0-194 0 0,-1 0 1 0 0,0 1 0 0 0,0-1 0 0 0,0 0-1 0 0,0 1 1 0 0,0-1 0 0 0,0 0 0 0 0,0 0-1 0 0,0 1 1 0 0,0-1 0 0 0,0 0 0 0 0,-1 0-1 0 0,1 1 1 0 0,0-1 0 0 0,0 0 0 0 0,-1 1-1 0 0,1-1 1 0 0,0 0 0 0 0,-1 1 0 0 0,1-1 0 0 0,-1 1-1 0 0,1-1 1 0 0,-1 1 0 0 0,1-1 0 0 0,-1 1-1 0 0,1-1 1 0 0,-1 1 0 0 0,1-1 0 0 0,-1 1-1 0 0,0 0 1 0 0,1-1 0 0 0,-1 1 0 0 0,0 0-1 0 0,1-1 1 0 0,-1 1 0 0 0,0 0 0 0 0,1 0-1 0 0,-1 0 1 0 0,0 0 0 0 0,1-1 0 0 0,-1 1-1 0 0,0 0 1 0 0,0 0 0 0 0,1 1 0 0 0,-1-1-1 0 0,0 0 1 0 0,0 0 0 0 0,1 0 0 0 0,-1 0-1 0 0,0 1 1 0 0,1-1 0 0 0,-1 0 0 0 0,0 0-1 0 0,1 1 1 0 0,-1-1-51 0 0,-5 3 392 0 0,0 0 1 0 0,0 1-1 0 0,0-1 0 0 0,0 1 1 0 0,0 1-393 0 0,5-4 27 0 0,-9 6 457 0 0,4-3-361 0 0,1-1 0 0 0,0 1 0 0 0,0 0 0 0 0,0 1 0 0 0,1-1 0 0 0,-1 1-1 0 0,1 0 1 0 0,0 0 0 0 0,1 0-123 0 0,-6 10 168 0 0,6-12-143 0 0,1 1-1 0 0,0-1 1 0 0,0 1-1 0 0,0-1 0 0 0,1 1 1 0 0,-1 0-1 0 0,1 0 1 0 0,0 0-1 0 0,0-1 1 0 0,0 1-1 0 0,1 0 1 0 0,-1 1-1 0 0,1-1 1 0 0,0 3-25 0 0,0 0 90 0 0,0-6 1 0 0,12 8 106 0 0,-10-9-178 0 0,-1 1 0 0 0,1-1-1 0 0,-1 0 1 0 0,1 0-1 0 0,0-1 1 0 0,-1 1-1 0 0,1 0 1 0 0,-1 0-1 0 0,1-1 1 0 0,-1 1-1 0 0,1-1 1 0 0,-1 1 0 0 0,0-1-1 0 0,1 0 1 0 0,-1 0-1 0 0,0 1 1 0 0,1-1-1 0 0,-1 0 1 0 0,0 0-1 0 0,0 0 1 0 0,1-1-19 0 0,27-29 137 0 0,-24 26-101 0 0,48-70 49 0 0,-48 70-95 0 0,-4 29-44 0 0,-2-10 115 0 0,2 5-34 0 0,0-12-12 0 0,-1-4 0 0 0,1 0 0 0 0,-1 0 0 0 0,1 0 0 0 0,0 0 0 0 0,0-1 0 0 0,0 1 0 0 0,0 0 0 0 0,2 2-15 0 0,4 3 62 0 0,-3-7-106 0 0,-3-2-7 0 0,3 3-121 0 0,11 0-899 0 0,-3-4 300 0 0</inkml:trace>
  <inkml:trace contextRef="#ctx0" brushRef="#br0" timeOffset="6033.4">793 979 3224 0 0,'-7'8'7204'0'0,"0"3"-4571"0"0,6-10-2474 0 0,-1 0 1 0 0,1 1-1 0 0,0-1 0 0 0,0 1 1 0 0,0-1-1 0 0,1 1 1 0 0,-1-1-1 0 0,0 1 1 0 0,1 0-1 0 0,-1-1 1 0 0,0 1-1 0 0,1 0 1 0 0,0 0-1 0 0,0-1 1 0 0,-1 1-1 0 0,1 0 1 0 0,0 1-160 0 0,-2 51 2330 0 0,1-31-2013 0 0,0-20-290 0 0,1-1 0 0 0,-1 0 0 0 0,1 1 0 0 0,0-1 0 0 0,0 0 0 0 0,0 1 0 0 0,0-1 1 0 0,1 1-1 0 0,-1-1 0 0 0,1 0 0 0 0,0 1-27 0 0,3 20 205 0 0,-3-20-167 0 0,-1-1 1 0 0,0 1-1 0 0,1-1 0 0 0,-1 1 1 0 0,1-1-1 0 0,0 1 0 0 0,0-1 0 0 0,0 0 1 0 0,0 1-1 0 0,0-1 0 0 0,0 0-38 0 0,1 0 62 0 0,-1 0-1 0 0,0 0 1 0 0,0 0-1 0 0,1 0 0 0 0,-1-1 1 0 0,1 1-1 0 0,0 0 0 0 0,-1-1 1 0 0,1 0-1 0 0,2 2-61 0 0,-3-3 22 0 0,1 1 0 0 0,-1-1 0 0 0,0 0 0 0 0,1 1 0 0 0,-1-1 0 0 0,0 0 0 0 0,1 0 0 0 0,-1 0 0 0 0,1 0 0 0 0,-1 0 0 0 0,0-1 0 0 0,1 1 0 0 0,-1 0 0 0 0,0-1 0 0 0,1 1 0 0 0,-1-1 0 0 0,0 1 0 0 0,1-1 0 0 0,-1 0-22 0 0,2 0 31 0 0,0 0-1 0 0,-1 0 0 0 0,1 0 0 0 0,0-1 0 0 0,-1 1 0 0 0,1-1 0 0 0,-1 0 1 0 0,0 0-1 0 0,0 0 0 0 0,1 0 0 0 0,-1 0 0 0 0,-1 0 0 0 0,3-2-30 0 0,13-14 101 0 0,-15 17-102 0 0,0-1 1 0 0,1 0-1 0 0,-1 0 1 0 0,0-1-1 0 0,0 1 1 0 0,0 0-1 0 0,-1-1 1 0 0,1 1-1 0 0,0-2 1 0 0,32-57-630 0 0,-30 47 330 0 0,-4 14 146 0 0,0 7 116 0 0,-8 25 251 0 0,8-28-207 0 0,-1 0 0 0 0,1 0 0 0 0,0 0 0 0 0,-1 0 1 0 0,2 0-1 0 0,-1 0 0 0 0,0 0 0 0 0,1 0 0 0 0,0 0 0 0 0,0 0 0 0 0,0-1 0 0 0,0 1 0 0 0,1 0 0 0 0,1 2-6 0 0,-2-4 14 0 0,1 0 0 0 0,0 0-1 0 0,-1 0 1 0 0,1 0 0 0 0,0 0-1 0 0,1 0 1 0 0,-1 0-1 0 0,0-1 1 0 0,0 1 0 0 0,1-1-1 0 0,-1 0 1 0 0,1 1 0 0 0,-1-1-1 0 0,1 0 1 0 0,-1 0-1 0 0,1-1 1 0 0,0 1 0 0 0,0 0-14 0 0,3-1-150 0 0,-1 0 0 0 0,1 0 0 0 0,0 0-1 0 0,-1-1 1 0 0,1 0 0 0 0,-1 0 0 0 0,1 0 0 0 0,-1-1 0 0 0,1 0 0 0 0,-1 0 0 0 0,5-2 150 0 0,3-5-923 0 0</inkml:trace>
  <inkml:trace contextRef="#ctx0" brushRef="#br0" timeOffset="6306.787">1243 938 16096 0 0,'-4'-1'61'0'0,"-1"0"0"0"0,1 1 1 0 0,0 0-1 0 0,0 0 1 0 0,-1 0-1 0 0,1 1 1 0 0,0-1-1 0 0,0 1 1 0 0,0 0-1 0 0,0 0 1 0 0,0 0-1 0 0,0 1 1 0 0,0 0-1 0 0,0-1 1 0 0,0 1-1 0 0,1 0 1 0 0,-1 1-1 0 0,1-1 1 0 0,0 1-1 0 0,-1 0 1 0 0,1-1-1 0 0,0 1 1 0 0,0 1-1 0 0,1-1 1 0 0,-1 0-1 0 0,1 1 1 0 0,0-1-1 0 0,0 1 1 0 0,0 0-1 0 0,0 0 1 0 0,0-1-1 0 0,1 1 0 0 0,0 0 1 0 0,0 1-1 0 0,-1 2-61 0 0,2-3 28 0 0,0 1-1 0 0,1 0 0 0 0,-1-1 0 0 0,1 1 0 0 0,0 0 0 0 0,0-1 0 0 0,0 1 1 0 0,1-1-1 0 0,-1 0 0 0 0,1 1 0 0 0,0-1 0 0 0,0 0 0 0 0,1 0 0 0 0,-1 0 1 0 0,1-1-1 0 0,0 1 0 0 0,0 0 0 0 0,0-1 0 0 0,1 0 0 0 0,-1 0 0 0 0,1 0 1 0 0,-1 0-1 0 0,1 0 0 0 0,0-1 0 0 0,0 0 0 0 0,1 0 0 0 0,-1 0 0 0 0,3 1-27 0 0,23 12 528 0 0,-29-15-396 0 0,-1 0-17 0 0,2 5 102 0 0,-1-1-47 0 0,-8 0-76 0 0,-15 3 11 0 0,0-2 0 0 0,0 0 0 0 0,-5-1-105 0 0,-7 2-43 0 0,21-4-241 0 0,-24 4-1306 0 0,37-6 1282 0 0,-6-1 137 0 0,3-1-3094 0 0,3-1 1396 0 0</inkml:trace>
  <inkml:trace contextRef="#ctx0" brushRef="#br0" timeOffset="6650.59">1464 893 8288 0 0,'3'-3'141'0'0,"15"-8"843"0"0,-17 11 256 0 0,-1 0 411 0 0,0 0 79 0 0,0 0-184 0 0,-16 11-296 0 0,-4 1-885 0 0,5-3-140 0 0,1 0 1 0 0,0 1 0 0 0,0 0-1 0 0,1 2-225 0 0,9-8-3 0 0,0-1-1 0 0,1 1 1 0 0,0 0 0 0 0,0 0-1 0 0,0 0 1 0 0,0 1-1 0 0,0-1 1 0 0,1 1 0 0 0,0 0-1 0 0,0-1 1 0 0,0 1-1 0 0,1 0 1 0 0,0 0 0 0 0,0 0-1 0 0,-1 3 4 0 0,2-5 9 0 0,0-1 0 0 0,0 0-1 0 0,0 1 1 0 0,0-1 0 0 0,0 1 0 0 0,0-1-1 0 0,0 0 1 0 0,1 1 0 0 0,-1-1 0 0 0,1 0-1 0 0,0 1 1 0 0,0-1 0 0 0,0 0 0 0 0,0 0-1 0 0,0 0 1 0 0,0 1 0 0 0,1-1 0 0 0,-1-1-1 0 0,0 1 1 0 0,1 0 0 0 0,0 0 0 0 0,-1 0-1 0 0,2 0-8 0 0,6 9 0 0 0,-8-9 2 0 0,0 0-1 0 0,1 0 0 0 0,0 0 1 0 0,-1 0-1 0 0,1 0 0 0 0,0-1 1 0 0,0 1-1 0 0,0-1-1 0 0,20 17 115 0 0,-19-16-78 0 0,0 1-1 0 0,0-1 1 0 0,0 1 0 0 0,0-1 0 0 0,0 0-1 0 0,1 0 1 0 0,1 0-37 0 0,-4-1 32 0 0,0-1 1 0 0,0 0-1 0 0,0 1 0 0 0,0-1 1 0 0,0 1-1 0 0,0 0 0 0 0,0-1 0 0 0,0 1 1 0 0,0 0-1 0 0,-1-1 0 0 0,1 1 1 0 0,0 0-1 0 0,0 0 0 0 0,0 0-32 0 0,-1-1 34 0 0,0 1-1 0 0,0-1 1 0 0,1 1-1 0 0,-1-1 1 0 0,0 1 0 0 0,0-1-1 0 0,0 1 1 0 0,0-1-1 0 0,0 1 1 0 0,0-1-1 0 0,0 0 1 0 0,0 1-1 0 0,0-1 1 0 0,0 1-1 0 0,0-1 1 0 0,0 1 0 0 0,0-1-1 0 0,0 1 1 0 0,0-1-1 0 0,-1 1 1 0 0,1-1-1 0 0,0 1-33 0 0,-1 0 33 0 0,0 0-1 0 0,0 0 1 0 0,1 0 0 0 0,-1 0-1 0 0,0 0 1 0 0,0 0-1 0 0,0 0 1 0 0,0-1-1 0 0,-1 1 1 0 0,1 0-1 0 0,0 0 1 0 0,0-1-1 0 0,0 1 1 0 0,0-1-1 0 0,-1 1 1 0 0,1-1 0 0 0,0 0-1 0 0,-1 1-32 0 0,-24 5 134 0 0,-3 2-116 0 0,27-8-277 0 0,1 1 0 0 0,-1-1 0 0 0,0 0 0 0 0,1 0 0 0 0,-1 0 0 0 0,0 0 0 0 0,1-1 0 0 0,-1 1 0 0 0,0 0 1 0 0,1-1-1 0 0,-1 1 0 0 0,0-1 0 0 0,1 0 0 0 0,-2 0 259 0 0,1-1-1845 0 0,-2-4-11 0 0</inkml:trace>
  <inkml:trace contextRef="#ctx0" brushRef="#br0" timeOffset="6993.012">1605 1068 13792 0 0,'0'0'314'0'0,"12"0"760"0"0,10 1-998 0 0,-14-1 350 0 0,0 0-1 0 0,0 0 1 0 0,0 0-1 0 0,0-1 0 0 0,0 0 1 0 0,4-1-426 0 0,-5 0 313 0 0,0-1 1 0 0,0 1 0 0 0,0-1-1 0 0,0 0-313 0 0,13-6 546 0 0,-15 7-493 0 0,0 0 1 0 0,-1 0 0 0 0,0 0 0 0 0,1-1 0 0 0,0 0-54 0 0,-2 0 23 0 0,6-3 62 0 0,-1 0 0 0 0,0-1 0 0 0,5-6-85 0 0,-11 11-13 0 0,-1 1 1 0 0,1-1 0 0 0,-1 0 0 0 0,0 1 0 0 0,0-1 0 0 0,0 0 0 0 0,0 0 0 0 0,0 0 0 0 0,0 0 0 0 0,0 0 0 0 0,0 0 0 0 0,-1 0 0 0 0,1 0-1 0 0,-1 0 1 0 0,0 0 0 0 0,0 0 0 0 0,1 0 0 0 0,-1-1 0 0 0,0 1 0 0 0,-1-2 12 0 0,1 3-40 0 0,-1-1 0 0 0,1 1 1 0 0,-1-1-1 0 0,1 1 0 0 0,-1 0 0 0 0,0-1 1 0 0,0 1-1 0 0,0 0 0 0 0,1-1 0 0 0,-1 1 0 0 0,-1 0 1 0 0,1 0-1 0 0,0 0 0 0 0,0 0 0 0 0,0 0 1 0 0,0 0-1 0 0,-1 0 0 0 0,1 0 0 0 0,-1 0 0 0 0,1 1 1 0 0,0-1-1 0 0,-1 1 0 0 0,1-1 0 0 0,-1 1 1 0 0,1-1-1 0 0,-1 1 0 0 0,-1 0 40 0 0,-5-1-63 0 0,0 0 1 0 0,0 1-1 0 0,1 0 0 0 0,-1 1 0 0 0,-1 0 63 0 0,2-1-71 0 0,-2 2 54 0 0,0-1-1 0 0,0 1 0 0 0,1 1 0 0 0,-2 0 18 0 0,-7 2-11 0 0,13-3 30 0 0,-1 0 0 0 0,0 0 1 0 0,1 0-1 0 0,-1 1 0 0 0,1-1 1 0 0,0 1-1 0 0,0 0 0 0 0,0 0 1 0 0,0 1-1 0 0,1-1 0 0 0,-1 1 0 0 0,1-1 1 0 0,0 1-1 0 0,0 0 0 0 0,0 1 1 0 0,1-1-1 0 0,-1 0 0 0 0,1 1 1 0 0,0-1-1 0 0,0 2-19 0 0,1-3 39 0 0,0 0 1 0 0,0 0-1 0 0,0 0 0 0 0,1 0 1 0 0,-1 0-1 0 0,1 0 0 0 0,0 1 1 0 0,0-1-1 0 0,0 0 0 0 0,0 0 1 0 0,1 0-1 0 0,-1 0 0 0 0,1 0 1 0 0,-1 0-1 0 0,1 0 1 0 0,0 0-1 0 0,1 0 0 0 0,-1 0 1 0 0,0-1-1 0 0,1 1 0 0 0,-1 0 1 0 0,1-1-1 0 0,0 1 0 0 0,0-1 1 0 0,0 0-1 0 0,0 1 0 0 0,1-1 1 0 0,-1 0-1 0 0,0 0 0 0 0,1-1 1 0 0,0 1-1 0 0,0 0-39 0 0,3 2 38 0 0,0-1 1 0 0,0-1-1 0 0,1 1 0 0 0,-1-1 0 0 0,1 0 0 0 0,-1-1 1 0 0,1 1-1 0 0,-1-1 0 0 0,6 0-38 0 0,7-1 147 0 0,1 0 1 0 0,12-3-148 0 0,-1 1 54 0 0,-15 0-261 0 0,0 0 0 0 0,1-2 0 0 0,-1 0 207 0 0,-8 2-455 0 0,10-3-733 0 0</inkml:trace>
  <inkml:trace contextRef="#ctx0" brushRef="#br0" timeOffset="7335.779">2084 888 15344 0 0,'-12'0'1637'0'0,"7"2"-1620"0"0,0 0 0 0 0,-1 0 0 0 0,1 0 0 0 0,0 0-1 0 0,1 1 1 0 0,-2 1-17 0 0,-8 3 165 0 0,10-5-88 0 0,0 1-1 0 0,0-1 1 0 0,0 1-1 0 0,0 0 1 0 0,1 1-1 0 0,-1-1 1 0 0,1 0-1 0 0,0 1 1 0 0,0 0-1 0 0,0 0 1 0 0,0 0-1 0 0,1 0 1 0 0,-1 0-1 0 0,1 2-76 0 0,1-4 27 0 0,0-1 0 0 0,0 1 1 0 0,1 0-1 0 0,-1 0 0 0 0,1-1 0 0 0,-1 1 0 0 0,1 0 0 0 0,0 0 1 0 0,-1 0-1 0 0,1 0 0 0 0,0 0 0 0 0,1 0 0 0 0,-1 0 0 0 0,0-1 1 0 0,0 1-1 0 0,1 0 0 0 0,0 1-27 0 0,0 0 40 0 0,0 0 1 0 0,1 0 0 0 0,-1 0-1 0 0,1-1 1 0 0,0 1-1 0 0,0 0 1 0 0,0-1 0 0 0,0 1-1 0 0,2 1-40 0 0,6 4 201 0 0,0 0-1 0 0,0-1 1 0 0,1 0-1 0 0,10 4-200 0 0,-19-9 55 0 0,9 4 80 0 0,0-1-1 0 0,1 1 1 0 0,11 2-135 0 0,48 20 1801 0 0,-63-25-1628 0 0,-1 0 0 0 0,0 0 0 0 0,0 1 0 0 0,0 0-1 0 0,3 3-172 0 0,-9-6 184 0 0,-1-1-177 0 0,0 0 0 0 0,0 0 0 0 0,0 0 0 0 0,0 0 0 0 0,0 0-1 0 0,0 0 1 0 0,0 0 0 0 0,0 0 0 0 0,-1 0 0 0 0,1 0 0 0 0,0 0 0 0 0,0 0-1 0 0,0 0 1 0 0,0 0 0 0 0,0 0 0 0 0,0 1 0 0 0,0-1 0 0 0,0 0 0 0 0,0 0 0 0 0,0 0-1 0 0,0 0 1 0 0,0 0 0 0 0,0 0 0 0 0,0 0 0 0 0,0 0 0 0 0,-1 0 0 0 0,1 1-1 0 0,0-1 1 0 0,0 0 0 0 0,0 0 0 0 0,0 0 0 0 0,0 0 0 0 0,0 0 0 0 0,0 0-1 0 0,0 0 1 0 0,0 1 0 0 0,0-1 0 0 0,1 0 0 0 0,-1 0 0 0 0,0 0 0 0 0,0 0-1 0 0,0 0 1 0 0,0 0 0 0 0,0 0 0 0 0,0 0 0 0 0,0 1 0 0 0,0-1 0 0 0,0 0-1 0 0,0 0 1 0 0,0 0 0 0 0,0 0 0 0 0,0 0 0 0 0,0 0 0 0 0,1 0 0 0 0,-1 0 0 0 0,0 0-1 0 0,0 0 1 0 0,0 0 0 0 0,0 0 0 0 0,0 0 0 0 0,0 0 0 0 0,0 0 0 0 0,0 0-1 0 0,1 0-6 0 0,-8 6 97 0 0,-9 0-72 0 0,-1-1-1 0 0,1 0 1 0 0,-1-1-1 0 0,0-1 1 0 0,0 0-1 0 0,0-1-24 0 0,-26 4-200 0 0,-2 2-1775 0 0,26-5 811 0 0</inkml:trace>
  <inkml:trace contextRef="#ctx0" brushRef="#br0" timeOffset="9454.535">2702 754 8288 0 0,'-3'-10'904'0'0,"2"10"-752"0"0,1 0 0 0 0,0 0 0 0 0,0 1 0 0 0,0-1 0 0 0,0 0 0 0 0,0 0 0 0 0,0 0 0 0 0,0 1 0 0 0,0-1 0 0 0,0 0 0 0 0,0 0 0 0 0,-1 0 0 0 0,1 0 0 0 0,0 0 0 0 0,0 1 0 0 0,0-1 0 0 0,0 0 0 0 0,0 0 0 0 0,-1 0 0 0 0,1 0 0 0 0,0 0 0 0 0,0 0 0 0 0,0 0 0 0 0,-1 0 0 0 0,1 0 0 0 0,0 1 0 0 0,0-1 0 0 0,0 0 0 0 0,-1 0 0 0 0,1 0 0 0 0,0 0 0 0 0,0 0 0 0 0,0 0 0 0 0,0 0 0 0 0,-1 0 0 0 0,1 0 0 0 0,0-1 0 0 0,0 1 0 0 0,0 0 0 0 0,-1 0 0 0 0,1 0 0 0 0,0 0 0 0 0,0 0 0 0 0,0 0 0 0 0,0 0 0 0 0,-1 0 0 0 0,1 0-1 0 0,0-1 1 0 0,0 1 0 0 0,0 0 0 0 0,0 0 0 0 0,0 0 0 0 0,-1 0 0 0 0,1 0 0 0 0,0-1 0 0 0,0 1 0 0 0,0 0 0 0 0,0 0 0 0 0,0 0 0 0 0,0 0 0 0 0,0-1 0 0 0,0 1 0 0 0,0 0-152 0 0,4 24 0 0 0,-3-20 65 0 0,0-1 0 0 0,0 1 1 0 0,0-1-1 0 0,-1 1 0 0 0,0 0 0 0 0,1-1 0 0 0,-1 4-65 0 0,-2 89 1188 0 0,-6 40-712 0 0,4-108-383 0 0,-1 7 54 0 0,5-31-201 0 0,0 0-1 0 0,0-1 0 0 0,-1 1 0 0 0,0-1 1 0 0,1 1-1 0 0,-2-1 0 0 0,1 1 0 0 0,0-1 1 0 0,-1 1-1 0 0,1-1 0 0 0,-1 0 0 0 0,0 0 1 0 0,0 0-1 0 0,0 0 0 0 0,0 0 0 0 0,-1 0 1 0 0,1-1-1 0 0,-1 1 0 0 0,0-1 0 0 0,0 1 1 0 0,0-1-1 0 0,0 0 0 0 0,0 0 0 0 0,0-1 1 0 0,-2 2 54 0 0,1-1-508 0 0,0-1 1 0 0,1 0 0 0 0,-1 0-1 0 0,0 0 1 0 0,0 0 0 0 0,0-1 0 0 0,0 1-1 0 0,0-1 1 0 0,0 0 0 0 0,1 0-1 0 0,-1 0 1 0 0,0-1 0 0 0,0 0-1 0 0,0 1 1 0 0,-3-2 507 0 0,4 0-514 0 0,0 1 0 0 0,0-1-1 0 0,0 1 1 0 0,0-1 0 0 0,1 0 0 0 0,-1 0 0 0 0,1-1-1 0 0,-1 1 1 0 0,1 0 0 0 0,0-1 0 0 0,-2-2 514 0 0,-1-1-483 0 0,1 0-1 0 0,0 0 1 0 0,1 0 0 0 0,-4-7 483 0 0,5 6 300 0 0,0-1 0 0 0,1 1 0 0 0,-1 0 0 0 0,2-1 0 0 0,-1 1 1 0 0,1-1-1 0 0,0 1 0 0 0,0-1 0 0 0,1 1 0 0 0,0-4-300 0 0,0 8 213 0 0,0 0 0 0 0,0 0-1 0 0,0 0 1 0 0,0 0 0 0 0,0 1 0 0 0,0-1-1 0 0,1 0 1 0 0,-1 1 0 0 0,1-1 0 0 0,0 1-1 0 0,0 0 1 0 0,0 0 0 0 0,0-1 0 0 0,0 1 0 0 0,0 0-1 0 0,0 1 1 0 0,1-1 0 0 0,-1 0 0 0 0,1 1-1 0 0,0-1-212 0 0,7-3 192 0 0,0 1-1 0 0,0 1 0 0 0,1-1 0 0 0,-1 2 0 0 0,1-1-191 0 0,12-3 36 0 0,-3 2-27 0 0,0 0 1 0 0,20 0-10 0 0,10-3-3 0 0,35-4 69 0 0,-60 6 3 0 0,1 2-1 0 0,-1 1 1 0 0,5 1-69 0 0,-30 1 2 0 0,0 0 1 0 0,0 0 0 0 0,1 1 0 0 0,-1-1 0 0 0,0 0 0 0 0,0 0 0 0 0,0 0 0 0 0,0 1 0 0 0,1-1 0 0 0,-1 0-1 0 0,0 0 1 0 0,0 1 0 0 0,0-1 0 0 0,0 0 0 0 0,0 1 0 0 0,0-1 0 0 0,0 0 0 0 0,1 0 0 0 0,-1 1-1 0 0,0-1 1 0 0,0 0 0 0 0,0 0 0 0 0,0 1 0 0 0,0-1 0 0 0,0 0 0 0 0,0 1 0 0 0,-1-1 0 0 0,1 0-1 0 0,0 0 1 0 0,0 1 0 0 0,0-1 0 0 0,0 0 0 0 0,0 1 0 0 0,0-1 0 0 0,0 0 0 0 0,-1 0 0 0 0,1 0-1 0 0,0 1 1 0 0,0-1-3 0 0,-5 11 137 0 0,-50 64 1724 0 0,43-57-1492 0 0,5-6-111 0 0,0 0 0 0 0,0 0 0 0 0,1 0 0 0 0,-1 5-258 0 0,6-16 24 0 0,1 1 0 0 0,-1-1 0 0 0,1 0-1 0 0,-1 1 1 0 0,1-1 0 0 0,0 0-1 0 0,-1 1 1 0 0,1-1 0 0 0,0 1-1 0 0,0-1 1 0 0,0 0 0 0 0,0 1-1 0 0,0-1 1 0 0,1 1 0 0 0,-1-1-1 0 0,0 0 1 0 0,1 1 0 0 0,-1-1-1 0 0,1 0 1 0 0,-1 1 0 0 0,1-1-1 0 0,-1 0 1 0 0,1 0 0 0 0,0 1-1 0 0,0-1 1 0 0,0 0 0 0 0,0 0 0 0 0,-1 0-1 0 0,1 0 1 0 0,1 0 0 0 0,-1 0-1 0 0,0-1 1 0 0,0 1 0 0 0,0 0-1 0 0,0 0 1 0 0,1-1 0 0 0,-1 1-1 0 0,0-1 1 0 0,1 1-24 0 0,3 0 78 0 0,-1 1 1 0 0,1-1-1 0 0,0 0 1 0 0,0-1-1 0 0,0 1 0 0 0,0-1 1 0 0,1 0-1 0 0,-1 0 1 0 0,4-1-79 0 0,-4 0 20 0 0,-1 0 0 0 0,1 0 0 0 0,-1 0 0 0 0,1-1 1 0 0,-1 1-1 0 0,0-1 0 0 0,0 0 0 0 0,0 0 0 0 0,0-1 0 0 0,0 1 1 0 0,-1-1-1 0 0,1 0 0 0 0,-1 0 0 0 0,0 0 0 0 0,1 0 0 0 0,1-3-20 0 0,-4 4 14 0 0,0 0 0 0 0,0 0 0 0 0,0 0-1 0 0,0 0 1 0 0,0 0 0 0 0,0-1 0 0 0,-1 1-1 0 0,1 0 1 0 0,-1 0 0 0 0,1-1-1 0 0,-1 1 1 0 0,0 0 0 0 0,0-1 0 0 0,0 1-1 0 0,0 0 1 0 0,0-1 0 0 0,0 1 0 0 0,-1-2-14 0 0,-1-5 27 0 0,-1 0 0 0 0,1 1 0 0 0,-1-1 0 0 0,-2-1-27 0 0,3 6-38 0 0,0 0-1 0 0,0 1 0 0 0,-1-1 1 0 0,0 0-1 0 0,0 1 0 0 0,0-1 1 0 0,0 1-1 0 0,-2-2 39 0 0,-15-16-3 0 0,18 18 84 0 0,-1 0-1 0 0,0 0 0 0 0,0 0 0 0 0,0 0 0 0 0,0 1 0 0 0,-1-1-80 0 0,-12-5-3204 0 0,10 5-2660 0 0</inkml:trace>
  <inkml:trace contextRef="#ctx0" brushRef="#br0" timeOffset="9783.964">3289 705 12496 0 0,'0'0'281'0'0,"0"0"40"0"0,0 0 22 0 0,-1 1-39 0 0,1-1-290 0 0,-1 0 1 0 0,1 1-1 0 0,-1-1 0 0 0,1 0 1 0 0,-1 1-1 0 0,1-1 0 0 0,-1 0 1 0 0,1 1-1 0 0,0-1 0 0 0,-1 1 1 0 0,1-1-1 0 0,0 1 0 0 0,-1-1 1 0 0,1 1-1 0 0,0-1 0 0 0,0 1 1 0 0,-1-1-1 0 0,1 1 0 0 0,0 0 1 0 0,0-1-1 0 0,0 1 0 0 0,0-1 1 0 0,0 1-1 0 0,0-1 0 0 0,0 1 1 0 0,0 0-1 0 0,0-1 0 0 0,0 1 1 0 0,0-1-1 0 0,0 1 0 0 0,1 0-14 0 0,-1 1 76 0 0,-21 87 3346 0 0,12-54-1757 0 0,-4 8-1665 0 0,0-2 687 0 0,5-19-407 0 0,-2 5-88 0 0,0 15 15 0 0,-1 2-67 0 0,11-41-130 0 0,0 0-1 0 0,0 0 1 0 0,-1 0 0 0 0,1-1-1 0 0,-1 1 1 0 0,0 0 0 0 0,0 0-1 0 0,0-1 1 0 0,0 1-1 0 0,0 0 1 0 0,0-1 0 0 0,-1 1-1 0 0,-1 1-9 0 0,2-2 18 0 0,0-1-1 0 0,0 1 1 0 0,1 0 0 0 0,-1 0-1 0 0,0 0 1 0 0,1 0-1 0 0,-1-1 1 0 0,1 1-1 0 0,-1 0 1 0 0,1 1-18 0 0,0-2-20 0 0,0 0 0 0 0,0 1-1 0 0,-1-1 1 0 0,1 0 0 0 0,0 0 0 0 0,-1 1 0 0 0,1-1 0 0 0,0 0 0 0 0,-1 1 0 0 0,0-1 0 0 0,1 0 0 0 0,-1 0 0 0 0,0 0-1 0 0,0 0 1 0 0,1 0 0 0 0,-1 0 0 0 0,0 0 0 0 0,0 0 0 0 0,0 0 0 0 0,0 0 0 0 0,-1 0 0 0 0,0 0 20 0 0,0 0-73 0 0,-13 6-5847 0 0,8-7-412 0 0</inkml:trace>
  <inkml:trace contextRef="#ctx0" brushRef="#br0" timeOffset="10596.237">3086 902 3224 0 0,'6'-3'288'0'0,"15"-1"-318"0"0,17 5 4396 0 0,-3-1-1636 0 0,-26 0-2417 0 0,0 1-1 0 0,-1-1 0 0 0,8 3-312 0 0,6-1 338 0 0,181 6 1457 0 0,-195-8-1911 0 0,-10 0-422 0 0,-12 3 449 0 0,-9 8 586 0 0,15-8-55 0 0,1 1 0 0 0,-1 0 0 0 0,1 0 0 0 0,-6 5-442 0 0,5-3 285 0 0,-2 2 187 0 0,0 0 0 0 0,0 1 1 0 0,-2 3-473 0 0,10-9 72 0 0,0-1 0 0 0,0 1 1 0 0,0-1-1 0 0,0 1 0 0 0,0 0 1 0 0,1 0-1 0 0,-1 0 0 0 0,1-1 1 0 0,0 2-1 0 0,0-1 0 0 0,0 0 1 0 0,0 0-1 0 0,1 0 0 0 0,-1 0 1 0 0,1 3-73 0 0,-1 4 3 0 0,1-8 1 0 0,-1 0 0 0 0,1 0-1 0 0,0-1 1 0 0,0 1-1 0 0,0 0 1 0 0,0 0 0 0 0,1-1-1 0 0,-1 1 1 0 0,0 0-1 0 0,1 0-3 0 0,-1-2 8 0 0,1 1 0 0 0,-1 0-1 0 0,1-1 1 0 0,-1 1-1 0 0,1-1 1 0 0,-1 1-1 0 0,1 0 1 0 0,-1-1-1 0 0,1 0 1 0 0,0 1-1 0 0,-1-1 1 0 0,1 1-1 0 0,0-1 1 0 0,0 0-1 0 0,-1 1 1 0 0,1-1-1 0 0,0 0 1 0 0,0 0-1 0 0,-1 0 1 0 0,1 0-1 0 0,0 1 1 0 0,0-1-1 0 0,-1 0 1 0 0,1 0-1 0 0,0 0 1 0 0,0-1-1 0 0,0 1-7 0 0,3 0 35 0 0,1 0-1 0 0,-1-1 0 0 0,0 1 0 0 0,1-1 1 0 0,-1 0-1 0 0,0-1 0 0 0,1 1 0 0 0,-1-1 1 0 0,0 1-1 0 0,0-1 0 0 0,0-1 0 0 0,-1 1 1 0 0,3-2-35 0 0,1-2-3 0 0,1 0 0 0 0,-1-1 0 0 0,0 0 0 0 0,-1 0 0 0 0,4-5 3 0 0,24-19-495 0 0,-33 30 399 0 0,-1 1 94 0 0,0 0-1 0 0,0 0 1 0 0,0 0-1 0 0,0 0 0 0 0,0 0 1 0 0,0 0-1 0 0,0 0 0 0 0,0 0 1 0 0,0 0-1 0 0,0 0 1 0 0,0-1-1 0 0,0 1 0 0 0,0 0 1 0 0,0 0-1 0 0,0 0 0 0 0,0 0 1 0 0,0 0-1 0 0,0 0 1 0 0,0 0-1 0 0,0 0 0 0 0,0 0 1 0 0,0 0-1 0 0,0 0 0 0 0,0 0 1 0 0,0 0-1 0 0,1-1 1 0 0,-1 1-1 0 0,0 0 0 0 0,0 0 1 0 0,0 0-1 0 0,0 0 1 0 0,0 0-1 0 0,0 0 0 0 0,0 0 1 0 0,0 0-1 0 0,0 0 0 0 0,0 0 1 0 0,0 0-1 0 0,1 0 1 0 0,-1 0-1 0 0,0 0 0 0 0,0 0 1 0 0,0 0-1 0 0,0 0 0 0 0,0 0 1 0 0,0 0-1 0 0,0 0 1 0 0,0 0-1 0 0,0 0 0 0 0,0 0 3 0 0,6 4-118 0 0,4 4 21 0 0,-6-4 120 0 0,-1 0 1 0 0,0 1 0 0 0,-1-1 0 0 0,1 1-1 0 0,-1 0 1 0 0,2 5-24 0 0,-3-6 52 0 0,1-1 1 0 0,-1 1-1 0 0,1 0 0 0 0,0 0 1 0 0,0-1-1 0 0,0 1 1 0 0,1-1-1 0 0,-1 0 0 0 0,1 1 1 0 0,0-1-1 0 0,0-1 0 0 0,1 2-52 0 0,4 2 108 0 0,-4-3-11 0 0,0 0 0 0 0,-1 0-1 0 0,1-1 1 0 0,0 1-1 0 0,1-1 1 0 0,-1 0-1 0 0,0 0 1 0 0,1 0 0 0 0,-1-1-1 0 0,1 1 1 0 0,-1-1-1 0 0,1 0 1 0 0,0-1-1 0 0,2 1-96 0 0,3-1 182 0 0,0-1 0 0 0,0 1-1 0 0,0-2 1 0 0,0 0 0 0 0,0 0-1 0 0,-1-1 1 0 0,1 0 0 0 0,7-4-182 0 0,-13 6 15 0 0,0-1 0 0 0,0 0 0 0 0,-1 0 0 0 0,1-1 0 0 0,-1 1 0 0 0,0-1 0 0 0,1 0 0 0 0,-1 0 0 0 0,0 0 1 0 0,-1 0-1 0 0,1 0 0 0 0,-1 0 0 0 0,1-1 0 0 0,-1 0 0 0 0,0 1 0 0 0,0-1 0 0 0,0 0 0 0 0,-1 0 0 0 0,0 0 0 0 0,1 0 1 0 0,-1 0-1 0 0,0-4-15 0 0,1-15-682 0 0,-1-1 0 0 0,-1 0 0 0 0,-1 0 1 0 0,-1 0-1 0 0,-1 0 0 0 0,-6-18 682 0 0,7 34-20 0 0,-1-9 399 0 0,-1 1-1 0 0,-1 0 1 0 0,-6-15-379 0 0,7 23-81 0 0,3 5 27 0 0,0 1-1 0 0,0-1 0 0 0,0 0 0 0 0,-1 1 0 0 0,1-1 0 0 0,-1 1 0 0 0,0-1 0 0 0,-1 0 55 0 0,2 2 235 0 0,1 1 21 0 0,0 0 14 0 0,0 0 36 0 0,0 0 12 0 0,0 26-158 0 0,2 0 0 0 0,0 0 0 0 0,1-1 0 0 0,5 16-160 0 0,3 8 77 0 0,-4-15 56 0 0,1-1 0 0 0,4 6-133 0 0,-8-28 59 0 0,7 18 363 0 0,3 19-422 0 0,-12-36 64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5:26.31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319 206 12608 0 0,'-10'-9'1345'0'0,"5"7"-1258"0"0,-1-1-1 0 0,0 1 1 0 0,0 1 0 0 0,0-1-1 0 0,0 1 1 0 0,0 0 0 0 0,-1 0-87 0 0,-2 2 62 0 0,0-1 0 0 0,-1 2 1 0 0,1-1-1 0 0,0 2 0 0 0,0-1 1 0 0,0 1-1 0 0,0 0 0 0 0,0 1-62 0 0,-1 0 35 0 0,0 1-1 0 0,1 0 0 0 0,-1 0 1 0 0,1 1-1 0 0,-4 3-34 0 0,10-7 12 0 0,1 0 0 0 0,-1 0-1 0 0,1 0 1 0 0,-1 1 0 0 0,1-1 0 0 0,0 1-1 0 0,0-1 1 0 0,0 1 0 0 0,0 0-1 0 0,1 0 1 0 0,-1-1 0 0 0,1 1 0 0 0,0 1-1 0 0,0-1 1 0 0,0 0 0 0 0,0 0-1 0 0,0 0 1 0 0,0 0 0 0 0,1 3-12 0 0,0-3 7 0 0,0-1 1 0 0,1 0-1 0 0,-1 0 1 0 0,1 0-1 0 0,0 0 0 0 0,-1 0 1 0 0,1 0-1 0 0,0 0 1 0 0,0 0-1 0 0,0 0 1 0 0,0 0-1 0 0,1-1 0 0 0,-1 1 1 0 0,0 0-1 0 0,1-1 1 0 0,-1 1-1 0 0,1-1 1 0 0,0 1-8 0 0,7 5 89 0 0,0 0 1 0 0,0-1-1 0 0,2 1-89 0 0,9 5-7 0 0,43 27-81 0 0,-60-37 94 0 0,1 1 1 0 0,-2-1 0 0 0,1 1 0 0 0,0-1 0 0 0,0 1 0 0 0,-1 0 0 0 0,1 0 0 0 0,-1 0 0 0 0,1 1-7 0 0,-3-2 11 0 0,1-1 0 0 0,-1 0 0 0 0,1 0 0 0 0,-1 0 0 0 0,1 1 1 0 0,-1-1-1 0 0,0 0 0 0 0,0 0 0 0 0,0 1 0 0 0,1-1 0 0 0,-1 0 0 0 0,0 0 1 0 0,-1 1-1 0 0,1-1 0 0 0,0 0 0 0 0,0 0 0 0 0,0 1 0 0 0,-1-1 0 0 0,1 0 1 0 0,-1 0-1 0 0,1 0 0 0 0,-1 1 0 0 0,1-1 0 0 0,-1 0 0 0 0,0 0 0 0 0,0 0 1 0 0,1 0-1 0 0,-1 0 0 0 0,-1 0-11 0 0,-2 4 146 0 0,-1-1-1 0 0,0 0 1 0 0,0 0 0 0 0,0-1 0 0 0,0 0-1 0 0,-1 1 1 0 0,1-2 0 0 0,-1 1 0 0 0,-5 1-146 0 0,-11 3 697 0 0,0-1 1 0 0,-3 0-698 0 0,-20 4-1275 0 0,-5-1-65 0 0,48-9 1113 0 0,1 0 1 0 0,0 0-1 0 0,0 0 1 0 0,-1 0-1 0 0,1 0 1 0 0,0 0-1 0 0,-1 0 1 0 0,1-1-1 0 0,0 1 1 0 0,0-1-1 0 0,0 1 0 0 0,0-1 1 0 0,-1 1-1 0 0,1-1 1 0 0,0 0-1 0 0,0 1 1 0 0,0-1 226 0 0,-1 0-485 0 0,1 0-1128 0 0</inkml:trace>
  <inkml:trace contextRef="#ctx0" brushRef="#br0" timeOffset="366.145">350 311 12496 0 0,'0'0'572'0'0,"0"0"-11"0"0,-3 8-342 0 0,-9 17-91 0 0,8-18 2 0 0,0 0 1 0 0,1 1 0 0 0,-2 6-131 0 0,-4 10 406 0 0,7-20-292 0 0,0-1 0 0 0,0 2 0 0 0,1-1 0 0 0,-1 0-1 0 0,1 0 1 0 0,0 0 0 0 0,0 1 0 0 0,1-1 0 0 0,-1 0 0 0 0,1 1-1 0 0,0-1 1 0 0,0 0 0 0 0,1 1-114 0 0,-1-4 15 0 0,1 0-1 0 0,-1 1 0 0 0,1-1 1 0 0,-1 0-1 0 0,1 0 1 0 0,0 0-1 0 0,0 0 0 0 0,0 0 1 0 0,0 0-1 0 0,-1-1 1 0 0,1 1-1 0 0,0 0 0 0 0,0 0 1 0 0,1-1-1 0 0,-1 1 1 0 0,0 0-1 0 0,0-1 0 0 0,0 1 1 0 0,0-1-1 0 0,1 0 1 0 0,-1 1-1 0 0,0-1 0 0 0,0 0 1 0 0,0 0-1 0 0,1 1 1 0 0,0-1-15 0 0,1 0 26 0 0,-1 0 0 0 0,1 0 1 0 0,0 0-1 0 0,-1 0 1 0 0,1 0-1 0 0,0-1 1 0 0,0 1-1 0 0,-1-1 1 0 0,1 1-1 0 0,0-1 0 0 0,1-1-26 0 0,8-5-81 0 0,-1 0 0 0 0,-1-1 0 0 0,1-1 0 0 0,-1 1 0 0 0,-1-2 0 0 0,0 1 1 0 0,0-1-1 0 0,0-2 81 0 0,3-9-534 0 0,-11 20 440 0 0,-1 1 7 0 0,-10 16 378 0 0,9-13-223 0 0,0 0 0 0 0,0 0 0 0 0,0-1 0 0 0,0 1 0 0 0,0 0 0 0 0,-1-1 0 0 0,1 1 0 0 0,-2 1-68 0 0,10 17 127 0 0,-2-2-111 0 0,-4-19 1 0 0,0 1-1 0 0,1 0 0 0 0,-1 0 0 0 0,0-1 1 0 0,1 1-1 0 0,-1-1 0 0 0,0 1 0 0 0,1-1 0 0 0,-1 1 1 0 0,1-1-1 0 0,-1 0 0 0 0,2 0-16 0 0,-2 0 13 0 0,2 0-69 0 0,0 0-1 0 0,0 0 1 0 0,0-1-1 0 0,1 1 0 0 0,-1-1 1 0 0,0 0-1 0 0,0 0 0 0 0,0 0 1 0 0,0 0-1 0 0,0 0 1 0 0,0-1-1 0 0,0 1 0 0 0,1-2 57 0 0,7-3-3763 0 0,-1 0-1489 0 0</inkml:trace>
  <inkml:trace contextRef="#ctx0" brushRef="#br0" timeOffset="699.437">714 259 12384 0 0,'0'0'281'0'0,"0"0"40"0"0,0 0 21 0 0,4 14 66 0 0,-6-2-401 0 0,2-10 10 0 0,0-1 0 0 0,-1 1 0 0 0,1-1 0 0 0,0 1 1 0 0,0 0-1 0 0,0-1 0 0 0,0 1 0 0 0,0-1 1 0 0,1 1-1 0 0,-1-1 0 0 0,0 1 0 0 0,1-1 0 0 0,-1 1 1 0 0,1-1-18 0 0,2 7 174 0 0,0 0 1 0 0,-1 0 0 0 0,0 0 0 0 0,0 1 0 0 0,-1-1 0 0 0,0 0 0 0 0,0 1 0 0 0,-1 2-175 0 0,-1 13 1114 0 0,-1-1 0 0 0,-2 7-1114 0 0,-1 14 1820 0 0,1-15-1898 0 0,-2-1-1 0 0,0 1 0 0 0,-2-1 1 0 0,-6 11 78 0 0,9-24 36 0 0,0 2 33 0 0,-1 0-1 0 0,-1 0 1 0 0,0-1-1 0 0,-1-1 0 0 0,-7 11-68 0 0,14-25 3 0 0,-5 8 60 0 0,0-1 1 0 0,-1 1-1 0 0,0-1 0 0 0,0-1 0 0 0,-2 2-63 0 0,7-8 19 0 0,1 0 0 0 0,-1 1-1 0 0,1-1 1 0 0,-1 0 0 0 0,0 0 0 0 0,0 0-1 0 0,0 0 1 0 0,1 0 0 0 0,-1 0-1 0 0,0 0 1 0 0,0-1 0 0 0,0 1-1 0 0,0-1 1 0 0,0 1 0 0 0,-1-1 0 0 0,1 0-1 0 0,0 0 1 0 0,0 0 0 0 0,0 0-1 0 0,0 0 1 0 0,0 0 0 0 0,0-1 0 0 0,0 1-1 0 0,0-1 1 0 0,0 1 0 0 0,0-1-1 0 0,0 0 1 0 0,0 0 0 0 0,-1 0-19 0 0,1-1-3 0 0,1 1 0 0 0,0 0 0 0 0,-1-1 0 0 0,1 1 0 0 0,0-1 0 0 0,0 0 0 0 0,0 1 0 0 0,0-1 0 0 0,0 0 0 0 0,0 0 0 0 0,0 0 0 0 0,1 0 0 0 0,-1 1 0 0 0,0-1 0 0 0,1 0 0 0 0,0 0 0 0 0,-1-2 3 0 0,-1-36-909 0 0,2 37 775 0 0,0-4-144 0 0,1 0 0 0 0,0 0 0 0 0,0-1 0 0 0,1 1 0 0 0,0 0-1 0 0,0 0 279 0 0,11-26-5326 0 0,-4 11 34 0 0</inkml:trace>
  <inkml:trace contextRef="#ctx0" brushRef="#br0" timeOffset="1000.581">730 330 4144 0 0,'45'-20'408'0'0,"-26"10"3050"0"0,1 1-1 0 0,0 1 1 0 0,10-3-3458 0 0,-27 10 269 0 0,1 0 1 0 0,-1 1-1 0 0,0-1 1 0 0,0 0-1 0 0,1 1 0 0 0,-1 0 1 0 0,0 0-1 0 0,0 0 1 0 0,4 1-270 0 0,-6-1 72 0 0,1 0 1 0 0,0 1 0 0 0,-1-1-1 0 0,1 1 1 0 0,-1 0 0 0 0,1-1-1 0 0,-1 1 1 0 0,1 0 0 0 0,-1 0-1 0 0,0 0 1 0 0,1 0-1 0 0,-1 0 1 0 0,0 0 0 0 0,0 0-1 0 0,1 1 1 0 0,-1-1 0 0 0,0 0-1 0 0,0 1 1 0 0,0 1-73 0 0,7 10 229 0 0,-5-10-203 0 0,-1 1 0 0 0,0-1 0 0 0,0 1 0 0 0,0 0-1 0 0,-1-1 1 0 0,1 1 0 0 0,-1 0 0 0 0,0 0-1 0 0,0 2-25 0 0,0 1 61 0 0,-1-1-1 0 0,0 0 1 0 0,0 0-1 0 0,0 0 0 0 0,-1 0 1 0 0,0 0-1 0 0,-1 0 1 0 0,1 0-1 0 0,-1 0 1 0 0,0 0-1 0 0,0-1 0 0 0,-1 1 1 0 0,0-1-1 0 0,0 0 1 0 0,0 1-1 0 0,-3 2-60 0 0,0-1 43 0 0,-1-1 0 0 0,1 0 0 0 0,-1-1 0 0 0,0 0 0 0 0,-1 0 0 0 0,1 0 0 0 0,-1-1 0 0 0,-8 3-43 0 0,4-2 64 0 0,0 0-1 0 0,-1-1 0 0 0,0-1 1 0 0,0 0-1 0 0,0-1 1 0 0,-11 1-64 0 0,18-2 2 0 0,2-1-203 0 0,0 1 0 0 0,1-1 1 0 0,-1 0-1 0 0,0 0 0 0 0,0 0 0 0 0,0-1 1 0 0,0 1-1 0 0,0-1 0 0 0,0 0 1 0 0,1 0-1 0 0,-1-1 0 0 0,0 1 0 0 0,0-1 201 0 0,2 0-4542 0 0,-1-5-1383 0 0</inkml:trace>
  <inkml:trace contextRef="#ctx0" brushRef="#br0" timeOffset="1298.314">980 249 5064 0 0,'0'0'389'0'0,"0"9"-5"0"0,6 11 2512 0 0,-5-16-2451 0 0,0 0 1 0 0,0 0-1 0 0,0 0 1 0 0,0 0-1 0 0,0 0 1 0 0,-1 0-1 0 0,0 0 1 0 0,0 0-1 0 0,0 2-445 0 0,-3 49 1084 0 0,2-30-233 0 0,-1 0 0 0 0,-1 3-851 0 0,-2 5 625 0 0,0 1 282 0 0,-2-1 0 0 0,-3 7-907 0 0,-4 12 288 0 0,7-27-94 0 0,0 0 0 0 0,-2 0 0 0 0,0-1 0 0 0,-12 20-194 0 0,20-42 35 0 0,-1 0-1 0 0,0 0 1 0 0,0 1-1 0 0,0-2 0 0 0,0 1 1 0 0,0 0-1 0 0,0 0 0 0 0,-1 0-34 0 0,2-1-28 0 0,0 0 0 0 0,0-1-1 0 0,0 1 1 0 0,0 0 0 0 0,0-1 0 0 0,0 1-1 0 0,-1-1 1 0 0,1 1 0 0 0,0-1-1 0 0,0 0 1 0 0,0 0 0 0 0,0 1-1 0 0,-1-1 1 0 0,1 0 0 0 0,0 0-1 0 0,0 0 1 0 0,0 0 0 0 0,-2 0 28 0 0,3 0 0 0 0,-6-3-1505 0 0,1 0-2454 0 0,-1-2-1774 0 0</inkml:trace>
  <inkml:trace contextRef="#ctx0" brushRef="#br0" timeOffset="1637.708">970 308 5064 0 0,'15'-7'495'0'0,"-1"1"1"0"0,2 0 0 0 0,5-1-496 0 0,-11 4 1297 0 0,1 1 0 0 0,0 0 0 0 0,0 1 1 0 0,1 0-1 0 0,3 0-1297 0 0,-9 1 359 0 0,1 1-1 0 0,0-1 1 0 0,-1 1-1 0 0,1 0 1 0 0,-1 0 0 0 0,1 1-1 0 0,-1 0 1 0 0,0 0-1 0 0,6 2-358 0 0,-10-2 80 0 0,1-1 0 0 0,0 1 0 0 0,-1 0 0 0 0,0 0 0 0 0,1 0 0 0 0,-1 0 0 0 0,0 0 0 0 0,0 0-1 0 0,0 0 1 0 0,0 1 0 0 0,-1-1 0 0 0,1 1 0 0 0,-1-1 0 0 0,1 1 0 0 0,-1 0 0 0 0,0 0 0 0 0,0-1 0 0 0,0 1-1 0 0,0 0 1 0 0,-1 0 0 0 0,1 0 0 0 0,-1 3-80 0 0,1-1 76 0 0,-1 0 0 0 0,0 0 0 0 0,-1 0 0 0 0,1 1 0 0 0,-1-1 0 0 0,0 0-1 0 0,0 0 1 0 0,0 0 0 0 0,-1-1 0 0 0,0 1 0 0 0,0 0 0 0 0,-2 3-76 0 0,0-1 84 0 0,0-1 1 0 0,0 0-1 0 0,-1 1 1 0 0,0-2-1 0 0,0 1 1 0 0,-1 0-1 0 0,0-1 0 0 0,-1 1-84 0 0,-3 1 63 0 0,0 0-1 0 0,-1 0 0 0 0,1-1 1 0 0,-1-1-1 0 0,-1 1 0 0 0,1-2 0 0 0,-1 0 1 0 0,1 0-1 0 0,-1-1 0 0 0,-11 1-62 0 0,16-3 34 0 0,1-1 0 0 0,-1 0 0 0 0,0 0 0 0 0,0 0-1 0 0,-6-2-33 0 0,9 2-56 0 0,1-1 0 0 0,0 0 0 0 0,0 0 0 0 0,0 0 0 0 0,0 0 0 0 0,0 0 0 0 0,0-1 0 0 0,0 1 0 0 0,0-1 0 0 0,0 0 0 0 0,1 0-1 0 0,-1 0 1 0 0,-1-1 56 0 0,3 1-71 0 0,0 1 0 0 0,1 0 0 0 0,-1-1 0 0 0,0 1-1 0 0,1 0 1 0 0,-1-1 0 0 0,1 1 0 0 0,-1-1-1 0 0,1 1 1 0 0,0-1 0 0 0,0 1 0 0 0,0-1-1 0 0,0 1 1 0 0,0-1 0 0 0,0 1 0 0 0,0-1 0 0 0,0 0 71 0 0,0-4-391 0 0,0-3-312 0 0</inkml:trace>
  <inkml:trace contextRef="#ctx0" brushRef="#br0" timeOffset="2319.119">1317 198 7832 0 0,'0'0'602'0'0,"3"8"-250"0"0,-1-2 332 0 0,-1 1 0 0 0,0 0-1 0 0,0 0 1 0 0,0 1-1 0 0,-1-1 1 0 0,0 0-1 0 0,0 0 1 0 0,-1 6-684 0 0,-1 16 1087 0 0,1-4 308 0 0,-1-1-1 0 0,-4 14-1394 0 0,0 6 1276 0 0,4-30-1066 0 0,-1 0 0 0 0,0 0-1 0 0,-1 0 1 0 0,-1 0-1 0 0,0-1-209 0 0,5-12 19 0 0,-1 0 0 0 0,1 0 0 0 0,0 0 0 0 0,-1 0-1 0 0,1 0 1 0 0,-1 0 0 0 0,1-1 0 0 0,-1 1 0 0 0,1 0-1 0 0,-1 0 1 0 0,0-1 0 0 0,1 1 0 0 0,-1 0-1 0 0,0-1 1 0 0,0 1 0 0 0,1-1 0 0 0,-1 1 0 0 0,0-1-1 0 0,0 1 1 0 0,0-1 0 0 0,0 1-19 0 0,0-1 19 0 0,0 0 0 0 0,0 0 0 0 0,1 0 0 0 0,-1 0 0 0 0,0 0 0 0 0,0-1 0 0 0,0 1 0 0 0,0 0 0 0 0,1 0 0 0 0,-1-1 0 0 0,0 1 0 0 0,0 0 0 0 0,1-1 0 0 0,-1 1 0 0 0,0 0 0 0 0,0-1 1 0 0,1 1-1 0 0,-1-1 0 0 0,0 0-19 0 0,-1-1 14 0 0,0 0 0 0 0,0 0 1 0 0,0 0-1 0 0,1 0 1 0 0,-1-1-1 0 0,1 1 1 0 0,-1-1-1 0 0,1 1 1 0 0,0-1-1 0 0,0 1 0 0 0,0-1 1 0 0,0 0-1 0 0,0 0-14 0 0,1-2-93 0 0,0 0 0 0 0,0 0 0 0 0,0 0-1 0 0,1 0 1 0 0,0 0 0 0 0,-1 1 0 0 0,2-1-1 0 0,-1 0 1 0 0,1 1 0 0 0,0-2 93 0 0,4-8-592 0 0,0 0-1 0 0,7-9 593 0 0,-11 20-36 0 0,1-1-1 0 0,-1 1 1 0 0,1 0-1 0 0,0 0 1 0 0,0 0 0 0 0,0 0-1 0 0,0 1 1 0 0,0-1-1 0 0,1 1 1 0 0,-1-1-1 0 0,1 1 1 0 0,-1 1 0 0 0,1-1-1 0 0,0 0 1 0 0,0 1-1 0 0,0 0 1 0 0,0 0-1 0 0,0 0 1 0 0,0 0 0 0 0,0 0-1 0 0,0 1 1 0 0,0 0 36 0 0,12 0-57 0 0,1 0 1 0 0,-1 1 0 0 0,0 1-1 0 0,15 4 57 0 0,-17-3 0 0 0,-11-1 0 0 0,0-2 0 0 0,0 1 0 0 0,0 0 0 0 0,0-1 0 0 0,1 1 0 0 0,-1-1 0 0 0,0 0 0 0 0,1 0 0 0 0,90-6 295 0 0,-67 0-90 0 0,-25 5-190 0 0,0 1 0 0 0,-1-1 0 0 0,1 0 1 0 0,0 1-1 0 0,-1-1 0 0 0,1 0 0 0 0,-1 0 0 0 0,1 0 0 0 0,-1 0 0 0 0,1 0 0 0 0,-1 0 0 0 0,0 0 0 0 0,1-1-15 0 0,-1 1 15 0 0,0 0-1 0 0,-1 0 0 0 0,1-1 1 0 0,-1 1-1 0 0,1 0 0 0 0,-1 0 0 0 0,1-1 1 0 0,-1 1-1 0 0,0 0 0 0 0,1 0 0 0 0,-1-1 1 0 0,0 1-1 0 0,0 0 0 0 0,0-1 1 0 0,0 1-1 0 0,0 0 0 0 0,0-1 0 0 0,-1 1 1 0 0,1 0-1 0 0,0 0 0 0 0,-1-1 0 0 0,1 1 1 0 0,-1 0-1 0 0,1 0 0 0 0,-1 0 1 0 0,1-1-1 0 0,-2 0-14 0 0,-2-6 193 0 0,2 7-161 0 0,1 0-1 0 0,0 0 1 0 0,-1 0 0 0 0,1 0-1 0 0,-1 1 1 0 0,0-1 0 0 0,1 0-1 0 0,-1 1 1 0 0,1 0-1 0 0,-1-1 1 0 0,-1 1-32 0 0,0-1 41 0 0,-3 0-87 0 0,1 0 0 0 0,-1 0-1 0 0,1 1 1 0 0,-1-1 0 0 0,1 2-1 0 0,-1-1 1 0 0,1 0-1 0 0,-1 1 1 0 0,1 0 0 0 0,-1 0-1 0 0,-1 1 47 0 0,-3 1-45 0 0,0 1 0 0 0,0 0 0 0 0,1 1 0 0 0,-1 0-1 0 0,-3 3 46 0 0,8-4-11 0 0,0 0 0 0 0,1-1 0 0 0,-1 1-1 0 0,1 1 1 0 0,0-1 0 0 0,1 1-1 0 0,-1 0 1 0 0,1-1 0 0 0,0 2-1 0 0,0-1 1 0 0,0 0 0 0 0,1 0 0 0 0,0 1-1 0 0,0 0 1 0 0,0-1 0 0 0,1 1-1 0 0,-1 6 12 0 0,1-11 3 0 0,1 1 0 0 0,1-1 0 0 0,-1 1 0 0 0,0-1 0 0 0,0 1 0 0 0,1-1 0 0 0,-1 1-1 0 0,1-1 1 0 0,-1 1 0 0 0,1-1 0 0 0,-1 0 0 0 0,1 1 0 0 0,0-1 0 0 0,0 0 0 0 0,0 1-1 0 0,0-1 1 0 0,0 0 0 0 0,0 0 0 0 0,0 0 0 0 0,0 0 0 0 0,0 0 0 0 0,0 0 0 0 0,1 0 0 0 0,-1 0-1 0 0,0 0 1 0 0,1-1 0 0 0,0 1-3 0 0,2 1 8 0 0,0-1-1 0 0,0 0 1 0 0,0 0 0 0 0,0 0-1 0 0,0-1 1 0 0,0 1-1 0 0,0-1 1 0 0,2 0-8 0 0,21-1-390 0 0,-1 0 0 0 0,12-4 390 0 0,1-2-5106 0 0,-14 2-594 0 0</inkml:trace>
  <inkml:trace contextRef="#ctx0" brushRef="#br0" timeOffset="2670.642">1881 261 12152 0 0,'0'0'554'0'0,"-6"-2"182"0"0,5 2-689 0 0,0 0 1 0 0,0 0-1 0 0,0 0 0 0 0,-1 0 0 0 0,1 0 1 0 0,0 0-1 0 0,0 0 0 0 0,0 0 0 0 0,-1 0 0 0 0,1 1 1 0 0,0-1-1 0 0,0 1 0 0 0,0-1 0 0 0,0 1 1 0 0,0-1-1 0 0,0 1 0 0 0,0-1 0 0 0,0 1 0 0 0,0 0 1 0 0,0 0-1 0 0,0 0-47 0 0,-2 1 250 0 0,-2 1 59 0 0,-1 1 1 0 0,2-1-1 0 0,-1 1 1 0 0,0 0-1 0 0,1 0 1 0 0,-2 2-310 0 0,4-3 44 0 0,0-1-1 0 0,1 1 1 0 0,-1 0 0 0 0,0 0 0 0 0,1-1-1 0 0,0 1 1 0 0,0 0 0 0 0,0 0 0 0 0,0 0 0 0 0,0 1-1 0 0,0-1 1 0 0,1 1-44 0 0,-1 0 0 0 0,1-1 0 0 0,0 0 0 0 0,0 0 0 0 0,0 1 0 0 0,1-1 0 0 0,-1 0 0 0 0,1 1 1 0 0,0-1-1 0 0,0 0 0 0 0,0 0 0 0 0,1 2 0 0 0,2 3 76 0 0,0 0 1 0 0,1 0 0 0 0,3 3-77 0 0,-4-5 118 0 0,0 0 1 0 0,0 0-1 0 0,0 0 1 0 0,-1 1-1 0 0,0-1 0 0 0,1 5-118 0 0,2 2 323 0 0,-5-12-148 0 0,-1-1 7 0 0,2 15 338 0 0,-3-13-500 0 0,0-1 0 0 0,0 1-1 0 0,-1-1 1 0 0,1 1 0 0 0,0-1-1 0 0,-1 0 1 0 0,1 0 0 0 0,-1 0-1 0 0,1 1 1 0 0,-1-1 0 0 0,0-1-1 0 0,1 1 1 0 0,-1 0 0 0 0,0 0 0 0 0,0-1-1 0 0,0 1 1 0 0,1-1 0 0 0,-1 1-1 0 0,0-1 1 0 0,-1 0-20 0 0,-6 2 77 0 0,0-1 0 0 0,0 0-1 0 0,-7-1-76 0 0,-14 1 61 0 0,12 0-876 0 0,1-1-1 0 0,0-1 1 0 0,0 0-1 0 0,-14-4 816 0 0,30 5-1378 0 0,0-5-256 0 0,-4-14-591 0 0,1 1-2176 0 0</inkml:trace>
  <inkml:trace contextRef="#ctx0" brushRef="#br0" timeOffset="2948.958">2020 286 2760 0 0,'0'0'125'0'0,"0"0"375"0"0,0 0 1488 0 0,0 0 647 0 0,0 5 2494 0 0,1 6-3666 0 0,2 4-443 0 0,-1 0 1 0 0,-1 0-1 0 0,0 0 1 0 0,-1 0-1 0 0,-1 1 1 0 0,0-1-1 0 0,-3 7-1020 0 0,2-10 302 0 0,-11 40 347 0 0,14-41-391 0 0,1-8-3404 0 0,4-3-4060 0 0</inkml:trace>
  <inkml:trace contextRef="#ctx0" brushRef="#br0" timeOffset="3600.817">2296 214 4144 0 0,'0'0'319'0'0,"0"0"-13"0"0,0 0 729 0 0,2 0 335 0 0,69 22 1872 0 0,-64-20-3333 0 0,1 0 0 0 0,0-1 0 0 0,-1 1 0 0 0,1-1 0 0 0,0-1 0 0 0,0 0 0 0 0,0 0 0 0 0,4-1 91 0 0,-6 0-67 0 0,-5 0 115 0 0,-1 1 19 0 0,0 0 35 0 0,0 0 164 0 0,0 0 71 0 0,-7 1 435 0 0,-14 3 296 0 0,0 2 1 0 0,0 0-1 0 0,1 2 0 0 0,0 0 0 0 0,-2 2-1068 0 0,-21 9 973 0 0,34-14-813 0 0,-1 0 0 0 0,1 1-1 0 0,1 0 1 0 0,-1 0 0 0 0,1 1 0 0 0,-4 4-160 0 0,-1 0 159 0 0,-8 13 189 0 0,20-23-238 0 0,1-1 2 0 0,0 0 6 0 0,1 1-91 0 0,0 0 0 0 0,-1-1 0 0 0,1 1 1 0 0,0-1-1 0 0,-1 1 0 0 0,1-1 0 0 0,0 1 1 0 0,0-1-1 0 0,0 0 0 0 0,0 1 0 0 0,0-1 0 0 0,-1 0 1 0 0,1 0-1 0 0,0 1 0 0 0,0-1 0 0 0,0 0 0 0 0,0 0 1 0 0,0 0-1 0 0,0 0-27 0 0,20-1 253 0 0,-14-1-233 0 0,0 1-1 0 0,0-1 0 0 0,1-1 0 0 0,-1 1 0 0 0,-1-1 0 0 0,1 0 1 0 0,3-3-20 0 0,9-6 71 0 0,14-12-71 0 0,-23 16-169 0 0,0 0-1 0 0,0 1 1 0 0,1 1 0 0 0,0 0 0 0 0,0 0 0 0 0,1 1 0 0 0,10-4 169 0 0,-19 8-14 0 0,-1 0 1 0 0,1 1-1 0 0,0-1 1 0 0,-1 1-1 0 0,1 0 1 0 0,0 0-1 0 0,-1 0 0 0 0,1 0 1 0 0,0 0-1 0 0,-1 0 1 0 0,1 1-1 0 0,0-1 1 0 0,0 1 13 0 0,-2-1-5 0 0,0 0 1 0 0,0 1 0 0 0,0-1 0 0 0,-1 0-1 0 0,1 0 1 0 0,0 1 0 0 0,0-1-1 0 0,0 0 1 0 0,-1 1 0 0 0,1-1-1 0 0,0 1 1 0 0,-1-1 0 0 0,1 1-1 0 0,0-1 1 0 0,-1 1 0 0 0,1-1-1 0 0,-1 1 1 0 0,1 0 0 0 0,-1-1-1 0 0,1 1 1 0 0,-1 0 0 0 0,1 0 0 0 0,-1-1-1 0 0,0 1 1 0 0,1 0 0 0 0,-1 0 4 0 0,2 4-6 0 0,1-2 18 0 0,-1 0-1 0 0,1 0 1 0 0,-1 1 0 0 0,0-1-1 0 0,0 0 1 0 0,-1 1-1 0 0,1-1 1 0 0,-1 1-1 0 0,1 0 1 0 0,-1-1-1 0 0,0 1 1 0 0,-1 0-1 0 0,1 0 1 0 0,-1 0-1 0 0,1 0 1 0 0,-1 1-12 0 0,-1 2 128 0 0,0 0-1 0 0,-1 0 1 0 0,1 0 0 0 0,-1 0-1 0 0,0-1 1 0 0,-1 1-1 0 0,0 0 1 0 0,0-1 0 0 0,-4 5-128 0 0,7-10 11 0 0,0-1 0 0 0,0 1 1 0 0,-1-1-1 0 0,1 0 1 0 0,0 1-1 0 0,-1-1 0 0 0,1 1 1 0 0,0-1-1 0 0,-1 0 0 0 0,1 1 1 0 0,0-1-1 0 0,-1 0 1 0 0,1 1-1 0 0,-1-1 0 0 0,1 0 1 0 0,-1 0-1 0 0,1 0 0 0 0,-1 1 1 0 0,1-1-1 0 0,-1 0 1 0 0,1 0-1 0 0,-1 0 0 0 0,1 0 1 0 0,-1 0-1 0 0,1 0 0 0 0,-1 0 1 0 0,1 0-1 0 0,-1 0 1 0 0,1 0-1 0 0,-1 0 0 0 0,1 0 1 0 0,-1 0-1 0 0,1 0 0 0 0,-1-1 1 0 0,1 1-1 0 0,-1 0 1 0 0,1 0-1 0 0,-1-1 0 0 0,1 1 1 0 0,-1 0-1 0 0,1-1 0 0 0,0 1 1 0 0,-1 0-12 0 0,0-1 16 0 0,0 0-1 0 0,0 0 1 0 0,0 0 0 0 0,0 0-1 0 0,1 0 1 0 0,-1 0 0 0 0,0 0 0 0 0,0 0-1 0 0,1 0 1 0 0,-1 0 0 0 0,1 0-1 0 0,-1 0 1 0 0,1 0 0 0 0,-1-1 0 0 0,1 1-1 0 0,0 0 1 0 0,-1 0 0 0 0,1-1-16 0 0,0 0 1 0 0,1 1-1 0 0,-1-1 1 0 0,1 0 0 0 0,-1 1 0 0 0,1-1 0 0 0,-1 1-1 0 0,1-1 1 0 0,0 1 0 0 0,0-1 0 0 0,0 1 0 0 0,0-1 0 0 0,0 1-1 0 0,0 0 1 0 0,1-1-1 0 0,20-20-211 0 0,-14 15 191 0 0,-3 2 7 0 0,1 0 1 0 0,0 1 0 0 0,0 0 0 0 0,1 0 0 0 0,-1 0-1 0 0,1 0 1 0 0,0 1 0 0 0,0 1 0 0 0,0-1 0 0 0,0 1-1 0 0,0 0 1 0 0,0 0 0 0 0,1 1 0 0 0,-1 0 0 0 0,1 1-1 0 0,-1-1 1 0 0,1 2 0 0 0,-1-1 0 0 0,1 1 0 0 0,-1 0-1 0 0,0 0 1 0 0,1 1 0 0 0,-1 0 0 0 0,0 0 0 0 0,0 1-1 0 0,1 0 13 0 0,5 5 0 0 0,0 0 0 0 0,-1 0 0 0 0,0 2 0 0 0,0-1 0 0 0,8 10 0 0 0,-3-3 0 0 0,-7-6-557 0 0,0 0 0 0 0,-1 0-1 0 0,4 7 558 0 0,-4-6-600 0 0</inkml:trace>
  <inkml:trace contextRef="#ctx0" brushRef="#br0" timeOffset="4298.164">3239 206 2760 0 0,'-1'-1'207'0'0,"-3"0"370"0"0,-1 0 1 0 0,1 0 0 0 0,0 0 0 0 0,0 1 0 0 0,-1 0-1 0 0,1 0 1 0 0,0 0 0 0 0,-1 0 0 0 0,1 1 0 0 0,0-1-1 0 0,0 1 1 0 0,0 0 0 0 0,0 0 0 0 0,-1 1-1 0 0,1-1 1 0 0,1 1 0 0 0,-5 2-578 0 0,-2 1 1559 0 0,1 1 0 0 0,-1 1 1 0 0,-3 3-1560 0 0,-13 11-459 0 0,22-17-70 0 0,1-1 778 0 0,0 1 0 0 0,0-1 0 0 0,0 1 0 0 0,1 0 0 0 0,0 0 0 0 0,-2 3-249 0 0,-1 2 618 0 0,3-4-446 0 0,1 1-1 0 0,0-1 0 0 0,0 0 1 0 0,0 0-1 0 0,0 1 0 0 0,1 2-171 0 0,0-7-44 0 0,0 0-1 0 0,0 0 0 0 0,1 0 0 0 0,-1 0 1 0 0,0 0-1 0 0,0 0 0 0 0,1 0 0 0 0,-1 0 0 0 0,1-1 1 0 0,-1 1-1 0 0,1 0 0 0 0,-1 0 0 0 0,1 0 0 0 0,-1-1 1 0 0,1 1-1 0 0,0 0 0 0 0,-1-1 0 0 0,1 1 1 0 0,0-1-1 0 0,0 1 0 0 0,0-1 0 0 0,-1 1 0 0 0,1-1 1 0 0,0 1-1 0 0,0-1 0 0 0,0 0 0 0 0,0 1 1 0 0,0-1-1 0 0,0 0 0 0 0,0 0 0 0 0,-1 0 0 0 0,1 0 1 0 0,0 0-1 0 0,1 0 45 0 0,2 1 57 0 0,0-1 0 0 0,1 0 0 0 0,-1 0-1 0 0,0-1 1 0 0,0 1 0 0 0,3-1-57 0 0,-2-1 43 0 0,-1 1 1 0 0,0-1-1 0 0,0 0 0 0 0,0 0 0 0 0,0 0 0 0 0,0 0 1 0 0,0-1-1 0 0,0 0 0 0 0,-1 0 0 0 0,1 0 0 0 0,-1 0 1 0 0,0 0-1 0 0,0-1 0 0 0,0 1 0 0 0,0-1 0 0 0,1-2-43 0 0,-2 2-102 0 0,0 1 0 0 0,0-1 0 0 0,-1 1-1 0 0,1-1 1 0 0,-1 0 0 0 0,0 1-1 0 0,0-1 1 0 0,0 0 0 0 0,-1 0 0 0 0,1 0-1 0 0,-1 0 1 0 0,0 0 0 0 0,0 0 0 0 0,0 0-1 0 0,-1 1 1 0 0,1-1 0 0 0,-1 0-1 0 0,0 0 1 0 0,0-1 102 0 0,-3-8-348 0 0,-4-10 123 0 0,7 22 171 0 0,-14 11-10 0 0,12-5 75 0 0,2-4-9 0 0,1 0 0 0 0,0 0 1 0 0,-1 0-1 0 0,1 0 0 0 0,0 0 0 0 0,0 0 0 0 0,0 0 0 0 0,0 1 0 0 0,0-1 0 0 0,0 0 1 0 0,0 0-1 0 0,0 0 0 0 0,1 0 0 0 0,-1 0 0 0 0,0 0 0 0 0,1 0 0 0 0,-1 0 1 0 0,1 0-1 0 0,-1 0 0 0 0,1 0 0 0 0,-1 0 0 0 0,1 0 0 0 0,0 0 0 0 0,-1 0 0 0 0,2 0-2 0 0,0 2 13 0 0,0 0 34 0 0,0-1 0 0 0,0 1 0 0 0,1-1-1 0 0,-1 1 1 0 0,1-1 0 0 0,-1 0 0 0 0,1 0 0 0 0,0 0 0 0 0,0 0 0 0 0,0 0 0 0 0,0-1 0 0 0,0 1 0 0 0,0-1 0 0 0,0 0 0 0 0,1 0 0 0 0,-1 0 0 0 0,0 0 0 0 0,1-1-1 0 0,2 1-46 0 0,4 0 57 0 0,0-1 0 0 0,0 0-1 0 0,0-1 1 0 0,0 0 0 0 0,0 0-1 0 0,0-1 1 0 0,0 0-1 0 0,0-1 1 0 0,0 0 0 0 0,-1 0-1 0 0,3-3-56 0 0,-6 3 10 0 0,1 0 0 0 0,-1-1 1 0 0,-1 0-1 0 0,1 0 0 0 0,-1 0 0 0 0,1-1 0 0 0,-1 1 0 0 0,0-1 0 0 0,-1-1 0 0 0,0 1 0 0 0,1-1 0 0 0,-1 0 0 0 0,-1 1 0 0 0,1-2 0 0 0,-1 1 0 0 0,1-5-10 0 0,6-14 3 0 0,-3 9-5 0 0,-1 0 0 0 0,-1 0 0 0 0,2-10 2 0 0,-6 22 3 0 0,0-1-1 0 0,-1 1 0 0 0,1 0 0 0 0,-1-1 1 0 0,0 1-1 0 0,0 0 0 0 0,-1-1 1 0 0,1 1-1 0 0,-1 0 0 0 0,0 0 0 0 0,0-1 1 0 0,0 1-1 0 0,-1 0 0 0 0,1 0 1 0 0,-1 0-1 0 0,0 0-2 0 0,1 3 166 0 0,0 2-128 0 0,0-1 0 0 0,0 0-1 0 0,0 1 1 0 0,0-1-1 0 0,0 0 1 0 0,0 1 0 0 0,0-1-1 0 0,0 1 1 0 0,0 0-1 0 0,0-1 1 0 0,1 1 0 0 0,-1 0-1 0 0,0 0 1 0 0,0-1-1 0 0,1 1 1 0 0,-1 0 0 0 0,0 0-1 0 0,1 0 1 0 0,-1 0-38 0 0,-12 21-27 0 0,11-18 67 0 0,0 1-49 0 0,0 0-1 0 0,0 0 0 0 0,1 1 0 0 0,-1-1 0 0 0,1 0 0 0 0,0 1 0 0 0,1-1 0 0 0,-1 1 10 0 0,1 48 41 0 0,0-31-11 0 0,2 29 240 0 0,3 1-270 0 0,-1-1 780 0 0,-2 2-780 0 0,-1-31 300 0 0,1 0 1 0 0,3 12-301 0 0,2 17 212 0 0,-9 8 109 0 0,1-58-493 0 0,1 0 0 0 0,0 0 0 0 0,0 0-1 0 0,-1 0 1 0 0,0 0 0 0 0,1 0 0 0 0,-1 0-1 0 0,0 0 1 0 0,0 0 0 0 0,0-1-1 0 0,0 1 1 0 0,0 0 0 0 0,0-1 0 0 0,0 1-1 0 0,-2 1 173 0 0,-3 0-6807 0 0</inkml:trace>
  <inkml:trace contextRef="#ctx0" brushRef="#br0" timeOffset="4587.321">3254 417 5528 0 0,'11'-14'600'0'0,"-7"12"-122"0"0,0 0 0 0 0,0 0 0 0 0,0 0 0 0 0,1 1 1 0 0,-1 0-1 0 0,1 0 0 0 0,-1 0 0 0 0,1 0 0 0 0,2 1-478 0 0,44-1 6277 0 0,-34 1-5451 0 0,232 0 2277 0 0,-168 0-4418 0 0,-71 0-5591 0 0</inkml:trace>
  <inkml:trace contextRef="#ctx0" brushRef="#br0" timeOffset="6350.82">341 1074 8752 0 0,'0'0'673'0'0,"-1"-1"-437"0"0,-5-14 2449 0 0,4 1 1824 0 0,2 13-3689 0 0,0 1-41 0 0,0 0-114 0 0,-7 11-391 0 0,4-5-174 0 0,1 0-1 0 0,0 1 1 0 0,0-1 0 0 0,1 0 0 0 0,0 1 0 0 0,0-1 0 0 0,1 1 0 0 0,-1-1 0 0 0,2 1-100 0 0,-2 10 107 0 0,-1 5 31 0 0,2 0 0 0 0,1-1-1 0 0,0 1 1 0 0,2 0-1 0 0,1 1-137 0 0,1 9 50 0 0,2 9-288 0 0,9 25 238 0 0,-13-48-315 0 0,-3-6-5392 0 0,0-11-690 0 0</inkml:trace>
  <inkml:trace contextRef="#ctx0" brushRef="#br0" timeOffset="6644.378">215 1210 13536 0 0,'0'-1'66'0'0,"0"0"0"0"0,0 0 0 0 0,0 1 0 0 0,1-1 1 0 0,-1 0-1 0 0,0 0 0 0 0,0 1 0 0 0,1-1 0 0 0,-1 0 0 0 0,0 1 1 0 0,1-1-1 0 0,-1 0 0 0 0,1 1 0 0 0,-1-1 0 0 0,1 0 1 0 0,-1 1-1 0 0,1-1 0 0 0,-1 1 0 0 0,1-1 0 0 0,0 0-66 0 0,19-8 517 0 0,-9 7-433 0 0,0 0 0 0 0,0 0-1 0 0,1 1-83 0 0,-6 0 125 0 0,106-6 99 0 0,-99 6-335 0 0,1 0 0 0 0,-1 0 1 0 0,1-2-1 0 0,-1 0 0 0 0,0 0 1 0 0,10-5 110 0 0,-8 2-3723 0 0,1 1-1258 0 0</inkml:trace>
  <inkml:trace contextRef="#ctx0" brushRef="#br0" timeOffset="6939.92">599 1037 11312 0 0,'0'0'256'0'0,"0"0"34"0"0,0 0 21 0 0,0 0-35 0 0,-6 4-169 0 0,4-1-19 0 0,-1-1 1 0 0,1 1-1 0 0,0 0 1 0 0,0 0 0 0 0,0 0-1 0 0,1 0 1 0 0,-1 0-1 0 0,1 0 1 0 0,0 0-1 0 0,0 0 1 0 0,0 1 0 0 0,-1 1-89 0 0,-5 44 1620 0 0,6-31-1343 0 0,-1 4 666 0 0,2-1 0 0 0,1 0 0 0 0,1 13-943 0 0,2 28-236 0 0,-1-32 470 0 0,-3-29-158 0 0,0-1-4 0 0,0 0 0 0 0,0 0-1 0 0,17 2 122 0 0,-14-2-190 0 0,0 0 0 0 0,0 0 0 0 0,1-1 0 0 0,-1 0-1 0 0,0 0 1 0 0,0 0 0 0 0,0 0 0 0 0,0 0 0 0 0,0 0 0 0 0,0-1-1 0 0,0 1 1 0 0,0-1 0 0 0,1-1-3 0 0,5-4-153 0 0,-1-1-1 0 0,1 0 1 0 0,1-2 153 0 0,-2 2-293 0 0,0 0-1 0 0,0 0 0 0 0,3 0 294 0 0,-8 5-73 0 0,1 1-1 0 0,0-1 0 0 0,-1 1 1 0 0,1 0-1 0 0,0 0 0 0 0,1 0 1 0 0,-1 1-1 0 0,0 0 0 0 0,1-1 74 0 0,-4 2 29 0 0,1 0 0 0 0,0 0-1 0 0,-1 0 1 0 0,1 0 0 0 0,0 0-1 0 0,-1 0 1 0 0,1 1 0 0 0,-1-1 0 0 0,1 1-1 0 0,-1-1 1 0 0,1 1 0 0 0,-1-1-1 0 0,1 1 1 0 0,-1 0 0 0 0,1 0 0 0 0,-1 0-1 0 0,0-1 1 0 0,1 1 0 0 0,-1 1-1 0 0,0-1 1 0 0,0 0 0 0 0,0 0 0 0 0,0 0-1 0 0,0 1 1 0 0,0-1 0 0 0,0 0-1 0 0,0 1-28 0 0,8 13 391 0 0,0 1-1 0 0,-2 0 1 0 0,1 0-1 0 0,-2 1 1 0 0,0 0-1 0 0,1 10-390 0 0,-7-24 22 0 0,0-2-19 0 0,0 0 0 0 0,0 0 0 0 0,1-1 0 0 0,-1 1-1 0 0,0 0 1 0 0,0 0 0 0 0,0 0 0 0 0,1-1 0 0 0,-1 1-1 0 0,0 0 1 0 0,1 0 0 0 0,-1-1 0 0 0,1 1 0 0 0,-1 0-1 0 0,1-1 1 0 0,-1 1 0 0 0,1-1 0 0 0,-1 1 0 0 0,1 0-1 0 0,-1-1 1 0 0,1 1 0 0 0,0-1 0 0 0,0 0-3 0 0,14 19 185 0 0,-14-18-196 0 0,0 0 0 0 0,0-1 1 0 0,0 1-1 0 0,1 0 0 0 0,-1-1 0 0 0,0 0 0 0 0,0 1 0 0 0,1-1 0 0 0,-1 0 1 0 0,0 0-1 0 0,0 1 0 0 0,1-1 0 0 0,-1 0 0 0 0,0 0 0 0 0,1-1 0 0 0,-1 1 1 0 0,1 0 10 0 0,-1 0-63 0 0,1 0-161 0 0</inkml:trace>
  <inkml:trace contextRef="#ctx0" brushRef="#br0" timeOffset="7205.257">980 1248 12440 0 0,'0'0'957'0'0,"-3"9"-464"0"0,1 2 391 0 0,0 1-1 0 0,2 0 0 0 0,-1 0 1 0 0,1 0-1 0 0,1 0-883 0 0,0 14 1206 0 0,4 5-264 0 0,-4-30-878 0 0,-1-1-25 0 0,0 0-98 0 0,15-3-1733 0 0,-11-2-76 0 0</inkml:trace>
  <inkml:trace contextRef="#ctx0" brushRef="#br0" timeOffset="7460.673">996 1118 13072 0 0,'0'-8'576'0'0,"0"8"128"0"0,-4-3-568 0 0,4 3-136 0 0,0 0 0 0 0,0 0 0 0 0,0 0 104 0 0,0 0-8 0 0,0 0 0 0 0,0 0 0 0 0,0 0-96 0 0,0 0-80 0 0,0 0 16 0 0,0 0-3872 0 0,9 5-776 0 0</inkml:trace>
  <inkml:trace contextRef="#ctx0" brushRef="#br0" timeOffset="7759.721">1320 1159 15232 0 0,'-8'0'231'0'0,"1"1"0"0"0,0 0 1 0 0,-1 0-1 0 0,1 1 1 0 0,0 0-1 0 0,0 0 0 0 0,0 1 1 0 0,0 0-1 0 0,-2 1-231 0 0,-2 2 432 0 0,0 0-1 0 0,0 1 0 0 0,1 0 0 0 0,-9 9-431 0 0,16-13 130 0 0,1-1 0 0 0,-1 1 0 0 0,1 0-1 0 0,0 0 1 0 0,0 0 0 0 0,0 0-1 0 0,1 0 1 0 0,-2 4-130 0 0,2-5 11 0 0,0 0 0 0 0,0-1 0 0 0,1 1-1 0 0,-1 0 1 0 0,1 0 0 0 0,0 0 0 0 0,-1 0 0 0 0,1 0-1 0 0,0 0 1 0 0,0 0 0 0 0,0 0 0 0 0,0 0 0 0 0,1 0-1 0 0,-1 0 1 0 0,0 0 0 0 0,1 1-11 0 0,1 2 12 0 0,0-1 0 0 0,0 1 0 0 0,1-1 0 0 0,-1 0-1 0 0,1 0 1 0 0,0 0 0 0 0,0 0 0 0 0,0 0 0 0 0,1-1 0 0 0,0 1 0 0 0,2 1-12 0 0,63 53 278 0 0,-51-42-18 0 0,-17-15-384 0 0,-1-1-194 0 0,-4 6-1692 0 0,-2-1-4665 0 0</inkml:trace>
  <inkml:trace contextRef="#ctx0" brushRef="#br0" timeOffset="8487.857">1753 1098 7832 0 0,'0'0'602'0'0,"0"0"-216"0"0,8 7 3083 0 0,-5-3-3139 0 0,-1 1 1 0 0,1-1 0 0 0,-1 1-1 0 0,0-1 1 0 0,-1 1-1 0 0,1 0 1 0 0,-1 0-1 0 0,0 0 1 0 0,0 0-1 0 0,0 1-330 0 0,0 12 1151 0 0,0 0 0 0 0,-1 5-1151 0 0,0-8 734 0 0,0-7-417 0 0,-1 1 0 0 0,0-1 0 0 0,-1 1 0 0 0,1-1 0 0 0,-2 1-1 0 0,-1 4-316 0 0,3-12 171 0 0,-1 3 595 0 0,3-4-760 0 0,-1 0-1 0 0,0 0 1 0 0,0 0 0 0 0,0 0 0 0 0,0 0 0 0 0,0 0 0 0 0,1 0 0 0 0,-1 0 0 0 0,0 0 0 0 0,0 0 0 0 0,0 0 0 0 0,0 0-1 0 0,0 0 1 0 0,1 0 0 0 0,-1 0 0 0 0,0 0 0 0 0,0 0 0 0 0,0 0 0 0 0,0 0 0 0 0,0 0 0 0 0,0-1 0 0 0,1 1 0 0 0,-1 0 0 0 0,0 0-1 0 0,0 0 1 0 0,0 0 0 0 0,0 0 0 0 0,0 0 0 0 0,0 0 0 0 0,0 0 0 0 0,0 0 0 0 0,1-1 0 0 0,-1 1 0 0 0,0 0 0 0 0,0 0-1 0 0,0 0 1 0 0,0 0 0 0 0,0 0 0 0 0,0-1 0 0 0,0 1 0 0 0,0 0 0 0 0,0 0 0 0 0,0 0 0 0 0,0 0 0 0 0,0 0 0 0 0,0-1-1 0 0,0 1 1 0 0,0 0-6 0 0,13-19-155 0 0,36-52-1090 0 0,-40 59 907 0 0,0 2 1 0 0,1-1-1 0 0,0 1 1 0 0,0 1-1 0 0,2 0 338 0 0,-9 7-22 0 0,0-1 0 0 0,0 2-1 0 0,0-1 1 0 0,0 0-1 0 0,1 1 1 0 0,-1-1 0 0 0,1 1-1 0 0,-1 0 1 0 0,1 0-1 0 0,-1 1 1 0 0,1-1 22 0 0,-2 1-2 0 0,0 0 0 0 0,0 0 1 0 0,-1 0-1 0 0,1 0 0 0 0,0 0 0 0 0,0 0 1 0 0,0 0-1 0 0,-1 1 0 0 0,1-1 0 0 0,0 1 1 0 0,0 0-1 0 0,-1-1 0 0 0,1 1 0 0 0,0 0 0 0 0,-1 0 1 0 0,1 0-1 0 0,-1 0 0 0 0,1 0 0 0 0,-1 0 1 0 0,0 0-1 0 0,1 1 0 0 0,-1-1 2 0 0,4 6 148 0 0,-1 0-1 0 0,0 0 1 0 0,0 0-1 0 0,-1 0 1 0 0,0 1-1 0 0,0-1 1 0 0,-1 1 0 0 0,0 0-1 0 0,0 0 1 0 0,-1-1-1 0 0,0 1 1 0 0,0 0-1 0 0,-1 1 1 0 0,0-1-1 0 0,0 0-147 0 0,0-6 48 0 0,-1 0 0 0 0,1 0-1 0 0,-1 0 1 0 0,0 1 0 0 0,1-1-1 0 0,-1 0 1 0 0,0 0 0 0 0,0-1-1 0 0,-1 3-47 0 0,1-3 31 0 0,1 0-1 0 0,-1 0 0 0 0,1 0 0 0 0,-1 0 0 0 0,0 0 0 0 0,1-1 0 0 0,-1 1 0 0 0,0 0 0 0 0,0 0 0 0 0,0-1 0 0 0,0 1 0 0 0,1 0 0 0 0,-1-1 0 0 0,0 1 0 0 0,0-1 0 0 0,0 1 0 0 0,0-1 0 0 0,0 0 0 0 0,-1 1-30 0 0,1-1 25 0 0,0-1-1 0 0,0 1 1 0 0,0 0-1 0 0,1-1 1 0 0,-1 1-1 0 0,0-1 1 0 0,0 1-1 0 0,0-1 1 0 0,1 0-1 0 0,-1 1 1 0 0,0-1-1 0 0,1 0 1 0 0,-1 1-1 0 0,0-1 1 0 0,1 0-1 0 0,-1 0 1 0 0,1 1-1 0 0,-1-1 1 0 0,1 0-1 0 0,0 0 1 0 0,-1 0-1 0 0,1 0 1 0 0,0 0-1 0 0,0 0 1 0 0,-1 0-1 0 0,1 0 1 0 0,0 1-1 0 0,0-1 1 0 0,0 0-1 0 0,0 0 1 0 0,0-1-25 0 0,0-2-1 0 0,0 1-1 0 0,0-1 1 0 0,0 0 0 0 0,0 0 0 0 0,0 0-1 0 0,1-2 2 0 0,1 1 0 0 0,-1 1 0 0 0,1-1 0 0 0,0 1 0 0 0,0-1 0 0 0,1 1 0 0 0,-1 0 0 0 0,1 0 0 0 0,0 0 0 0 0,0 0 0 0 0,1 0 0 0 0,2 2 0 0 0,-5 1 0 0 0,0 1 0 0 0,-1 0 0 0 0,1 0 0 0 0,0-1 0 0 0,0 1 0 0 0,-1 0 0 0 0,1 0 0 0 0,0 0 0 0 0,0 0 0 0 0,0 0 0 0 0,-1 0 0 0 0,1 0 0 0 0,0 0 0 0 0,0 0 0 0 0,-1 1 0 0 0,1-1 0 0 0,0 0 0 0 0,0 0 0 0 0,-1 1 0 0 0,1-1 0 0 0,0 1 0 0 0,-1-1 0 0 0,1 0 0 0 0,0 1 0 0 0,-1-1 0 0 0,1 1 0 0 0,-1-1 0 0 0,1 1 0 0 0,0 0 0 0 0,6 5 0 0 0,-2-1 0 0 0,-1 0 0 0 0,1 0 0 0 0,-1 0 0 0 0,0 1 0 0 0,3 5 0 0 0,-4-6 0 0 0,0-1 0 0 0,0 0 0 0 0,0 1 0 0 0,0-1 0 0 0,1 0 0 0 0,-1-1 0 0 0,1 1 0 0 0,0-1 0 0 0,0 1 0 0 0,1-1 0 0 0,18 12-2 0 0,-19-12-25 0 0,0 0 0 0 0,1 0-1 0 0,-1-1 1 0 0,1 1 0 0 0,-1-1 0 0 0,1 0-1 0 0,0-1 1 0 0,0 1 0 0 0,0-1 0 0 0,0 1 27 0 0,24 0-1133 0 0,-10-2-4266 0 0,-4-2-1282 0 0</inkml:trace>
  <inkml:trace contextRef="#ctx0" brushRef="#br0" timeOffset="8840.715">2493 1167 15232 0 0,'0'0'696'0'0,"-7"0"229"0"0,3 0-862 0 0,0 1 0 0 0,0 0 0 0 0,0-1 0 0 0,0 1 0 0 0,0 1 0 0 0,0-1 0 0 0,1 0 0 0 0,-1 1 0 0 0,0 0 0 0 0,1 0 0 0 0,-1 0 0 0 0,1 0 0 0 0,-3 3-63 0 0,-2 2 187 0 0,1-1 0 0 0,0 1 0 0 0,0 1 0 0 0,0-1 0 0 0,0 3-187 0 0,3-5 104 0 0,0 1 0 0 0,1-1 0 0 0,0 1-1 0 0,0 0 1 0 0,0 0 0 0 0,1 0-1 0 0,-1 0 1 0 0,2 0 0 0 0,-1 0-1 0 0,1 1 1 0 0,0-1 0 0 0,0 0-1 0 0,0 5-103 0 0,1-10 5 0 0,0 0 0 0 0,1 0 0 0 0,-1 0-1 0 0,0 0 1 0 0,0 0 0 0 0,1 0 0 0 0,-1 0-1 0 0,0-1 1 0 0,1 1 0 0 0,-1 0 0 0 0,1 0-1 0 0,-1 0 1 0 0,1-1 0 0 0,-1 1 0 0 0,1 0-1 0 0,0-1 1 0 0,-1 1 0 0 0,1 0 0 0 0,0-1 0 0 0,-1 1-1 0 0,1-1 1 0 0,0 1 0 0 0,0-1 0 0 0,0 1-1 0 0,0-1 1 0 0,-1 0 0 0 0,1 1 0 0 0,0-1-1 0 0,0 0 1 0 0,0 0-5 0 0,0 0 13 0 0,3 1 12 0 0,-1 0-1 0 0,1 0 1 0 0,0-1-1 0 0,0 1 1 0 0,-1-1-1 0 0,1 0 1 0 0,0 0-1 0 0,0-1 1 0 0,-1 1-1 0 0,1-1 1 0 0,0 1-1 0 0,-1-1 1 0 0,1-1-1 0 0,-1 1 1 0 0,1 0-1 0 0,-1-1 1 0 0,0 1-1 0 0,1-1 1 0 0,-1 0-1 0 0,0 0 1 0 0,0-1-1 0 0,1 0-24 0 0,0 0 2 0 0,-1 0-1 0 0,0-1 1 0 0,0 1 0 0 0,0-1-1 0 0,-1 1 1 0 0,1-1 0 0 0,-1 0-1 0 0,0 0 1 0 0,0 1-1 0 0,0-2 1 0 0,-1 1 0 0 0,1 0-1 0 0,-1 0 1 0 0,0-1-1 0 0,0 1 1 0 0,0 0 0 0 0,-1-1-1 0 0,0-1-1 0 0,0 2-6 0 0,0-1 0 0 0,0 1 0 0 0,-1-1 0 0 0,0 1 0 0 0,0-1 0 0 0,0 1 0 0 0,-1 0 0 0 0,1-1 0 0 0,-1 1 0 0 0,0 0 0 0 0,0 0 0 0 0,-1 0 0 0 0,1 1 0 0 0,-1-1 0 0 0,0 0 0 0 0,0 1 0 0 0,0 0 0 0 0,0-1 0 0 0,-1 1-1 0 0,1 0 1 0 0,-1 1 0 0 0,1-1 0 0 0,-1 1 0 0 0,0 0 0 0 0,0 0 0 0 0,-1 0 0 0 0,1 0 0 0 0,0 1 0 0 0,-1-1 0 0 0,-2 0 6 0 0,0 1-51 0 0,5 0 6 0 0,0 0-1 0 0,-1 0 1 0 0,1 1-1 0 0,-1-1 0 0 0,1 1 1 0 0,-1-1-1 0 0,1 1 1 0 0,-1 0-1 0 0,1 0 0 0 0,-1 1 46 0 0,0 3-876 0 0,2-2-5219 0 0,1 3 475 0 0</inkml:trace>
  <inkml:trace contextRef="#ctx0" brushRef="#br0" timeOffset="9659.748">2786 1159 9672 0 0,'0'0'440'0'0,"0"0"-6"0"0,-4 6 752 0 0,-17 24 2935 0 0,20-29-4017 0 0,0 1 1 0 0,0 0 0 0 0,0 0-1 0 0,-1-1 1 0 0,1 1-1 0 0,-1-1 1 0 0,1 1 0 0 0,-1-1-1 0 0,-1 1-104 0 0,2-1 103 0 0,-1 1-1 0 0,0-1 0 0 0,1 1 1 0 0,-1-1-1 0 0,0 1 0 0 0,1 0 1 0 0,0 0-1 0 0,-1 0 0 0 0,1 1-102 0 0,-10 17 683 0 0,5-10-385 0 0,1 1-1 0 0,1-1 1 0 0,-1 3-298 0 0,4-10 31 0 0,0 0-1 0 0,0 0 1 0 0,0 0 0 0 0,1 0-1 0 0,0 0 1 0 0,-1 0-1 0 0,1 0 1 0 0,0 0-1 0 0,1 1 1 0 0,-1-1 0 0 0,0 0-1 0 0,1 0 1 0 0,0 0-1 0 0,0 0-30 0 0,-1-2 20 0 0,1 1 0 0 0,0-1-1 0 0,0 1 1 0 0,0-1-1 0 0,0 1 1 0 0,0-1-1 0 0,0 0 1 0 0,0 0-1 0 0,0 1 1 0 0,0-1 0 0 0,1 0-1 0 0,-1 0 1 0 0,0 0-1 0 0,1-1 1 0 0,-1 1-1 0 0,1 0 1 0 0,-1 0-1 0 0,1-1 1 0 0,-1 1 0 0 0,1-1-1 0 0,0 1 1 0 0,-1-1-1 0 0,1 0 1 0 0,0 0-1 0 0,-1 1-19 0 0,4-1 35 0 0,-1 0-1 0 0,1 0 1 0 0,-1 0 0 0 0,1 0-1 0 0,0-1 1 0 0,-1 0-1 0 0,1 0 1 0 0,-1 0-35 0 0,12-3 84 0 0,-11 3-50 0 0,0 0 1 0 0,0-1 0 0 0,0 1-1 0 0,-1-1 1 0 0,1 0 0 0 0,-1-1-1 0 0,1 1 1 0 0,-1-1 0 0 0,1 0-35 0 0,2-3 49 0 0,-1 0 0 0 0,0 0 0 0 0,0-1 0 0 0,-1 0 0 0 0,0 0 0 0 0,0 0 0 0 0,0 0 0 0 0,-1-1 0 0 0,0 0 0 0 0,-1 0 0 0 0,0 0 0 0 0,1-2-49 0 0,5-20 108 0 0,-1 0 0 0 0,2-22-108 0 0,-9 47 6 0 0,6-39-264 0 0,-2-6 258 0 0,-4 33-89 0 0,-2 1 1 0 0,1-1-1 0 0,-3-10 89 0 0,2 23-2 0 0,1 2-9 0 0,0 0 0 0 0,-1 0 0 0 0,1 0 0 0 0,-1 0 0 0 0,1 1 0 0 0,-1-1 0 0 0,0 0 0 0 0,0 0 0 0 0,1 0 0 0 0,-2 1 0 0 0,1-1 0 0 0,0 0 0 0 0,0 1 0 0 0,0-1 11 0 0,0 2-6 0 0,1 0 0 0 0,0 0-1 0 0,-1-1 1 0 0,1 1 0 0 0,0 0-1 0 0,-1 0 1 0 0,1 0 0 0 0,0 0-1 0 0,-1 0 1 0 0,1 0 0 0 0,-1 0-1 0 0,1 0 1 0 0,0 0 0 0 0,-1 0-1 0 0,1 0 1 0 0,0 0 0 0 0,-1 0-1 0 0,1 0 1 0 0,0 0 0 0 0,-1 0-1 0 0,1 0 1 0 0,-1 1 0 0 0,1-1-1 0 0,0 0 1 0 0,0 0 0 0 0,-1 0-1 0 0,1 1 1 0 0,0-1 0 0 0,-1 0-1 0 0,1 0 1 0 0,0 1 0 0 0,0-1-1 0 0,-1 0 1 0 0,1 1 6 0 0,-10 9-77 0 0,6-1 29 0 0,0 0 0 0 0,0 1 0 0 0,1-1 0 0 0,0 0 0 0 0,1 1 0 0 0,0 0 0 0 0,1 0 0 0 0,-1 9 48 0 0,-1 11 0 0 0,2 1 0 0 0,1 0 0 0 0,1 1 0 0 0,0-22 0 0 0,0-1-1 0 0,1 1 0 0 0,0-1 0 0 0,0 0 0 0 0,1 1 0 0 0,0-1 0 0 0,3 6 1 0 0,-4-11 5 0 0,1 0-1 0 0,-1 0 0 0 0,0-1 1 0 0,1 1-1 0 0,0-1 1 0 0,0 1-1 0 0,0-1 0 0 0,0 0 1 0 0,1 0-1 0 0,-1 0 0 0 0,1-1 1 0 0,0 1-1 0 0,0-1 0 0 0,0 0 1 0 0,0 0-1 0 0,0 0 0 0 0,2 0-4 0 0,3 0 29 0 0,-1 0 0 0 0,1 0-1 0 0,-1-1 1 0 0,1 0 0 0 0,-1 0-1 0 0,1-1 1 0 0,0-1 0 0 0,-1 1-1 0 0,1-1 1 0 0,-1-1 0 0 0,3 0-29 0 0,11-4 1 0 0,0 0 0 0 0,0-2 0 0 0,13-7-1 0 0,-29 12-78 0 0,0 0-1 0 0,0-1 1 0 0,0 0-1 0 0,-1 0 1 0 0,1 0-1 0 0,-1-1 1 0 0,0 0 0 0 0,0 0-1 0 0,-1 0 1 0 0,4-6 78 0 0,-4 6-99 0 0,-1 0 1 0 0,0 0-1 0 0,0 0 1 0 0,-1 0 0 0 0,1-1-1 0 0,-1 1 1 0 0,0-1-1 0 0,0 0 1 0 0,-1 1 0 0 0,0-1-1 0 0,0 0 1 0 0,0-5 98 0 0,-1 10 4 0 0,0 0 0 0 0,0 0 0 0 0,0 0 0 0 0,0 0 0 0 0,0 0 0 0 0,0 1 0 0 0,0-1 1 0 0,-1 0-1 0 0,1 0 0 0 0,0 0 0 0 0,0 0 0 0 0,-1 0 0 0 0,1 1 0 0 0,-1-1 0 0 0,1 0 0 0 0,-1 0 0 0 0,1 1 1 0 0,-1-1-1 0 0,1 0 0 0 0,-1 1 0 0 0,0-1 0 0 0,1 0 0 0 0,-1 1 0 0 0,0-1 0 0 0,1 1 0 0 0,-1-1 0 0 0,0 1 1 0 0,0 0-1 0 0,0-1 0 0 0,1 1 0 0 0,-1 0 0 0 0,0-1 0 0 0,0 1 0 0 0,0 0 0 0 0,0 0 0 0 0,0 0 0 0 0,0 0 1 0 0,0 0-1 0 0,1 0 0 0 0,-1 0 0 0 0,0 0 0 0 0,0 0 0 0 0,0 0 0 0 0,0 0 0 0 0,0 1 0 0 0,0-1-4 0 0,-2 1 76 0 0,0 0 0 0 0,0 0 0 0 0,-1 0 0 0 0,1 0 0 0 0,0 0-1 0 0,1 1 1 0 0,-1 0 0 0 0,0-1 0 0 0,0 1 0 0 0,1 0 0 0 0,-1 0 0 0 0,1 1-1 0 0,-1-1-75 0 0,-4 6 75 0 0,1 0-1 0 0,0 1 0 0 0,0-1 1 0 0,1 1-1 0 0,0 0 1 0 0,0 1-1 0 0,1-1 0 0 0,0 1 1 0 0,-1 8-75 0 0,4-15 54 0 0,0 0 0 0 0,0 0 1 0 0,1 0-1 0 0,-1-1 0 0 0,1 1 0 0 0,0 0 1 0 0,0 0-1 0 0,0 0 0 0 0,0 0 1 0 0,0 0-1 0 0,1 0 0 0 0,0 0 0 0 0,-1 0 1 0 0,2 2-55 0 0,-2-2 63 0 0,1 0 0 0 0,0 0 0 0 0,0 0 1 0 0,0 0-1 0 0,1-1 0 0 0,-1 1 0 0 0,1 0 0 0 0,-1 0 1 0 0,1-1-1 0 0,0 1 0 0 0,0-1 0 0 0,0 0 0 0 0,0 0 1 0 0,0 0-1 0 0,1 0 0 0 0,-1 0 0 0 0,1 0 0 0 0,-1 0 1 0 0,1-1-1 0 0,0 1 0 0 0,-1-1 0 0 0,2 0-63 0 0,4 2 166 0 0,1-1 0 0 0,-1 0 0 0 0,1 0 0 0 0,-1-1-1 0 0,1 0 1 0 0,0-1 0 0 0,0 0 0 0 0,1 0-166 0 0,18-3 556 0 0,25-5-556 0 0,-7 1-1039 0 0,-28 4 370 0 0,1 0-10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6:07.1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1 134 13504 0 0,'0'0'620'0'0,"0"0"-16"0"0,0 1-388 0 0,40 92 812 0 0,-27-52-306 0 0,-1 1 0 0 0,-3 1 0 0 0,1 16-722 0 0,-4-23 322 0 0,0 1 270 0 0,-1 0 1 0 0,0 34-593 0 0,-5-34 238 0 0,1-12-91 0 0,-1 0-1 0 0,-1 0 1 0 0,-2-1 0 0 0,-4 22-147 0 0,3-33 98 0 0,3-9-25 0 0,0-1 0 0 0,0 1 0 0 0,1 0 1 0 0,-1-1-1 0 0,0 1 0 0 0,1 0-73 0 0,-6-18-640 0 0,5-8-1832 0 0,1 6 1009 0 0</inkml:trace>
  <inkml:trace contextRef="#ctx0" brushRef="#br0" timeOffset="275.264">69 258 11024 0 0,'3'-15'641'0'0,"-2"10"-529"0"0,0-1-1 0 0,0 0 1 0 0,1 1 0 0 0,0-1 0 0 0,0 0-112 0 0,0 4 146 0 0,0 0 0 0 0,0 0 0 0 0,0 1 1 0 0,0-1-1 0 0,0 1 0 0 0,1-1 0 0 0,-1 1 1 0 0,0 0-1 0 0,0 0 0 0 0,1 0 0 0 0,-1 0 1 0 0,1 0-1 0 0,-1 1 0 0 0,1-1 0 0 0,-1 1 0 0 0,1 0 1 0 0,0-1-1 0 0,-1 1 0 0 0,2 1-146 0 0,7 1 225 0 0,1 2 0 0 0,-1-1-1 0 0,0 2 1 0 0,-1-1 0 0 0,1 1-1 0 0,-1 1 1 0 0,0 0-1 0 0,2 2-224 0 0,9 5 130 0 0,-1 1-1 0 0,7 7-129 0 0,-20-15 159 0 0,0 0 0 0 0,-1 1-1 0 0,0 0 1 0 0,0 0 0 0 0,-1 1 0 0 0,0-1 0 0 0,4 9-159 0 0,-5-9 97 0 0,-1 0-1 0 0,0 0 1 0 0,0 0 0 0 0,-1 1-1 0 0,0-1 1 0 0,1 8-97 0 0,-2-12 34 0 0,-1 1-1 0 0,0 0 1 0 0,0-1 0 0 0,0 1-1 0 0,0 0 1 0 0,-1-1 0 0 0,0 1-1 0 0,1-1 1 0 0,-1 1 0 0 0,0-1 0 0 0,-1 1-1 0 0,1-1 1 0 0,-1 0 0 0 0,1 1-1 0 0,-3 1-33 0 0,1 0 52 0 0,-1 0 0 0 0,1 0 0 0 0,-1-1-1 0 0,0 0 1 0 0,-1 0 0 0 0,1 0-1 0 0,-1 0 1 0 0,0-1 0 0 0,0 1-1 0 0,0-1 1 0 0,0 0-52 0 0,-9 3 98 0 0,0-1-1 0 0,0 0 1 0 0,-10 1-98 0 0,18-4 0 0 0,-10 3 38 0 0,1-2-1 0 0,-1 1 1 0 0,0-2 0 0 0,0 0 0 0 0,-12-1-38 0 0,22-1-124 0 0,0 0 0 0 0,-1-1-1 0 0,1 1 1 0 0,0-1 0 0 0,0-1 0 0 0,-1 1 0 0 0,-4-3 124 0 0,8 3-197 0 0,1 0 1 0 0,-1-1-1 0 0,0 1 1 0 0,1-1 0 0 0,0 1-1 0 0,-1-1 1 0 0,1 0 0 0 0,0 0-1 0 0,0 0 1 0 0,0 0 0 0 0,0 0-1 0 0,1-1 1 0 0,-1 1 0 0 0,0 0-1 0 0,1-1 1 0 0,0 1 0 0 0,-1-1-1 0 0,1-1 197 0 0,-2-9-974 0 0</inkml:trace>
  <inkml:trace contextRef="#ctx0" brushRef="#br0" timeOffset="1179.264">399 286 11432 0 0,'4'7'546'0'0,"2"7"-246"0"0,0 0 0 0 0,-1 0 0 0 0,-1 1-1 0 0,-1 0 1 0 0,0 0 0 0 0,0 11-300 0 0,-1-8 990 0 0,-2 1 0 0 0,0 10-990 0 0,-1 2 1210 0 0,-5 5 998 0 0,5-37-2173 0 0,0 1-1 0 0,1 0 0 0 0,-1-1 1 0 0,0 1-1 0 0,0-1 0 0 0,0 1 0 0 0,0-1 1 0 0,1 1-1 0 0,-1-1 0 0 0,0 1 1 0 0,1-1-1 0 0,-1 0 0 0 0,0 1 0 0 0,0-2-34 0 0,0-4 76 0 0,1 0-1 0 0,-1 1 0 0 0,1-1 0 0 0,0 0 0 0 0,1 0 1 0 0,-1 0-1 0 0,1 1 0 0 0,0-1 0 0 0,1 0 0 0 0,0-1-75 0 0,5-16 282 0 0,8-17-282 0 0,-14 39 6 0 0,4-10-20 0 0,0 1-1 0 0,1 0 1 0 0,0 0-1 0 0,1 0 0 0 0,0 1 1 0 0,0 0-1 0 0,1 0 1 0 0,0 1-1 0 0,0 0 1 0 0,1 1-1 0 0,0 0 0 0 0,1 0 1 0 0,0 1-1 0 0,0 0 1 0 0,3-1 14 0 0,-5 4-4 0 0,0 1-1 0 0,0-1 1 0 0,0 2 0 0 0,0-1 0 0 0,0 1 0 0 0,1 1 0 0 0,6-1 4 0 0,5 0-58 0 0,-9 1 8 0 0,0 0-1 0 0,0 1 1 0 0,5 1 50 0 0,10 1-32 0 0,-14-2 53 0 0,-1 1 0 0 0,1 0 0 0 0,7 4-21 0 0,15 2 1 0 0,-15-4-1 0 0,-14-3 0 0 0,-1 0 0 0 0,1 0 0 0 0,0 0 0 0 0,-1 0 0 0 0,1-1 0 0 0,0 0 0 0 0,0 0 0 0 0,-1 0 0 0 0,1-1 0 0 0,0 1 0 0 0,0-1 0 0 0,0 0 0 0 0,4-2 3 0 0,-5 2 7 0 0,0 0 0 0 0,1 0 0 0 0,-1 0 1 0 0,0-1-1 0 0,3-1-10 0 0,-6 2 0 0 0,-1 1 0 0 0,1 0 1 0 0,-1-1-1 0 0,1 1 1 0 0,-1 0-1 0 0,1-1 0 0 0,-1 1 1 0 0,0 0-1 0 0,1-1 0 0 0,-1 1 1 0 0,0-1-1 0 0,1 1 0 0 0,-1-1 1 0 0,0 1-1 0 0,0-1 0 0 0,1 1 1 0 0,-1-1-1 0 0,0 1 1 0 0,0-1-1 0 0,0 1 0 0 0,0-1 1 0 0,0 1-1 0 0,0-1 0 0 0,0 1 1 0 0,0-1-1 0 0,0 0 0 0 0,0 1 1 0 0,0-1-1 0 0,0-2 0 0 0,3-13 40 0 0,-6 11-14 0 0,3 4-41 0 0,-1 0 8 0 0,0-1 0 0 0,0 1 0 0 0,-1 0 0 0 0,1-1 0 0 0,0 1 0 0 0,-1 0 0 0 0,1 0 0 0 0,0 0 0 0 0,-1 0 0 0 0,0 0 0 0 0,1 0 0 0 0,-1 0 0 0 0,1 0 1 0 0,-1 1-1 0 0,0-1 0 0 0,0 1 0 0 0,1-1 0 0 0,-1 1 0 0 0,0 0 0 0 0,0 0 0 0 0,0 0 0 0 0,1 0 0 0 0,-1 0 0 0 0,0 0 0 0 0,0 0 0 0 0,0 0 0 0 0,1 1 0 0 0,-1-1 0 0 0,0 1 0 0 0,0-1 0 0 0,-1 2 7 0 0,2-2-51 0 0,-4 1 35 0 0,1 1 16 0 0,-9 6 74 0 0,12-8-90 0 0,0 1 0 0 0,0 0-1 0 0,-1-1 1 0 0,1 1 0 0 0,0 0 0 0 0,0 0 0 0 0,0 0 0 0 0,0 0 0 0 0,0 0 0 0 0,0 0 0 0 0,0 0-1 0 0,0 1 17 0 0,-6 5 0 0 0,6-7 0 0 0,0 1 0 0 0,0-1 0 0 0,1 1 0 0 0,-1 0 0 0 0,0-1 0 0 0,1 1 0 0 0,-1 0 0 0 0,0-1 0 0 0,1 1 0 0 0,-1 0 0 0 0,1 0 0 0 0,-1 0 0 0 0,1 0 0 0 0,-1 0 1 0 0,0 0-1 0 0,1 1 0 0 0,-1-1 0 0 0,0 0 1 0 0,0 0-1 0 0,0 0 0 0 0,-1 1 1 0 0,1-1-1 0 0,0 0 0 0 0,0-1 0 0 0,-1 2 0 0 0,-10 9 51 0 0,-11 14 54 0 0,17-20-72 0 0,1 0 0 0 0,0 0 0 0 0,1 0 0 0 0,-4 5-33 0 0,-7 11 56 0 0,11-17-41 0 0,1 0-1 0 0,0 0 0 0 0,0 1 0 0 0,0-1 0 0 0,1 0 1 0 0,-1 1-1 0 0,1 0 0 0 0,0 0 0 0 0,-1 3-14 0 0,-2 11 68 0 0,0 0 0 0 0,-2 1-68 0 0,5-9 53 0 0,3-10-47 0 0,-1 0 0 0 0,0 0 0 0 0,1 0 0 0 0,-1 1 0 0 0,1-1 0 0 0,-1 0 0 0 0,1 0 0 0 0,-1 0 0 0 0,1 0 0 0 0,0 0 0 0 0,-1 0-1 0 0,1 0 1 0 0,0-1 0 0 0,0 1 0 0 0,0 0 0 0 0,0 0 0 0 0,0-1 0 0 0,0 1 0 0 0,0 0-6 0 0,1 0 22 0 0,0 0-1 0 0,0 0 1 0 0,0 0 0 0 0,-1 0 0 0 0,1 0 0 0 0,0 0-1 0 0,0-1 1 0 0,0 1 0 0 0,0-1 0 0 0,0 1-1 0 0,1-1-21 0 0,2-2 89 0 0,-1 0 0 0 0,1-1-1 0 0,-1 1 1 0 0,0-1 0 0 0,0 0-1 0 0,2-2-88 0 0,7-7 189 0 0,-1-2-1 0 0,1 0 0 0 0,-2-1 0 0 0,5-8-188 0 0,9-11 51 0 0,8 1 71 0 0,-32 32-192 0 0,1 2 53 0 0,-1 0-1 0 0,0 0 0 0 0,1 0 0 0 0,-1 0 0 0 0,0 1 0 0 0,0-1 1 0 0,1 0-1 0 0,-1 1 0 0 0,0-1 0 0 0,0 1 0 0 0,-1-1 1 0 0,1 1-1 0 0,0-1 0 0 0,0 1 18 0 0,19 52-12 0 0,-15-39 13 0 0,0 0-1 0 0,2 0 0 0 0,5 10 0 0 0,-9-20 0 0 0,1 0 0 0 0,-1 0 0 0 0,1 0 0 0 0,0 0 0 0 0,5 3 0 0 0,-8-7 0 0 0,-1-1 0 0 0,0 1 0 0 0,1-1 0 0 0,-1 1 0 0 0,1-1 0 0 0,-1 1 0 0 0,1-1 0 0 0,-1 1 0 0 0,1-1 0 0 0,-1 0 0 0 0,1 1 0 0 0,-1-1 0 0 0,1 0 0 0 0,-1 1 0 0 0,1-1 0 0 0,0 0 0 0 0,-1 0 0 0 0,1 0 0 0 0,0 0 0 0 0,-1 1 0 0 0,1-1 0 0 0,0 0 0 0 0,-1 0 0 0 0,1 0 0 0 0,0 0 0 0 0,-1 0 0 0 0,1-1 0 0 0,0 1 0 0 0,1 0 0 0 0,2 0-4 0 0,0 1-209 0 0,-1-1-1 0 0,1 0 0 0 0,-1 0 1 0 0,1 0-1 0 0,-1 0 0 0 0,1 0 1 0 0,-1-1-1 0 0,3 0 214 0 0,7-4-1911 0 0</inkml:trace>
  <inkml:trace contextRef="#ctx0" brushRef="#br0" timeOffset="1460.89">1283 161 13704 0 0,'0'0'629'0'0,"-4"8"206"0"0,3-6-834 0 0,-1-1 1 0 0,1 0-1 0 0,0 1 1 0 0,-1-1-1 0 0,1 0 1 0 0,-1 0-1 0 0,1 0 1 0 0,-1 0-1 0 0,1 0 1 0 0,-1 0-1 0 0,-1 0-1 0 0,1 0 30 0 0,-1 0 0 0 0,1 0 0 0 0,0 1 0 0 0,0-1 0 0 0,0 0 0 0 0,0 1 0 0 0,-1 1-30 0 0,-28 22 554 0 0,24-20-413 0 0,1 0 0 0 0,-1 1 0 0 0,1 0 0 0 0,-2 3-141 0 0,-4 4 269 0 0,2 0 0 0 0,0 1 0 0 0,1 0 1 0 0,-7 13-270 0 0,14-23 40 0 0,0 0 1 0 0,0 1-1 0 0,0-1 1 0 0,1 1 0 0 0,0-1-1 0 0,0 1 1 0 0,0 0-1 0 0,0-1 1 0 0,1 1-1 0 0,-1 0 1 0 0,1-1 0 0 0,0 1-1 0 0,1 0 1 0 0,-1 0-1 0 0,1-1 1 0 0,0 1-1 0 0,0 0 1 0 0,1-1-1 0 0,1 4-40 0 0,-1-4 40 0 0,0-1-1 0 0,0 0 1 0 0,0 0-1 0 0,1 0 0 0 0,0 0 1 0 0,-1-1-1 0 0,1 1 1 0 0,0-1-1 0 0,0 0 0 0 0,0 1 1 0 0,1-1-1 0 0,-1-1 0 0 0,0 1 1 0 0,1 0-1 0 0,-1-1 1 0 0,1 0-1 0 0,0 1 0 0 0,-1-2 1 0 0,1 1-1 0 0,0 0 1 0 0,0-1-1 0 0,1 1-39 0 0,11 0 185 0 0,-1-1 0 0 0,1 0 0 0 0,-1-1 0 0 0,14-2-185 0 0,-5 0 274 0 0,0-2-1 0 0,22-6-273 0 0,-35 7-1 0 0,-1 1-1 0 0,0-2 0 0 0,0 1 1 0 0,0-1-1 0 0,0-1 1 0 0,-1 0-1 0 0,6-5 2 0 0,-1 1-797 0 0,2-4-4151 0 0,-2 1-1401 0 0</inkml:trace>
  <inkml:trace contextRef="#ctx0" brushRef="#br0" timeOffset="1794.287">1617 0 11056 0 0,'-9'12'1176'0'0,"8"1"-375"0"0,0 1 0 0 0,1 0 0 0 0,0 1-801 0 0,-1 31 477 0 0,-5 23 914 0 0,3 0 0 0 0,3 1 0 0 0,4 8-1391 0 0,-3-46 161 0 0,-1-20-24 0 0,0 0-1 0 0,3 12-136 0 0,-3-22-55 0 0,0 0-1 0 0,0 0 0 0 0,0 0 1 0 0,0 0-1 0 0,0 0 1 0 0,-1 0-1 0 0,1 0 0 0 0,0-1 1 0 0,-1 1-1 0 0,0 0 0 0 0,1 0 1 0 0,-1 0-1 0 0,0 0 0 0 0,0 0 1 0 0,-1 0 55 0 0,-2 0-6733 0 0</inkml:trace>
  <inkml:trace contextRef="#ctx0" brushRef="#br0" timeOffset="1978.287">1551 261 7368 0 0,'16'5'786'0'0,"27"3"3073"0"0,0 1 0 0 0,11 5-3859 0 0,-11-8 2514 0 0,-26-4-1479 0 0,0 0-1 0 0,8-1-1034 0 0,-23-1 56 0 0,-1 0 0 0 0,0 1-1 0 0,1-1 1 0 0,-1 0 0 0 0,1 1-1 0 0,-1-1 1 0 0,0 1-1 0 0,1-1 1 0 0,-1 1 0 0 0,0 0-1 0 0,0 0 1 0 0,0-1 0 0 0,1 1-1 0 0,-1 0 1 0 0,0 0-1 0 0,0 0 1 0 0,0 0 0 0 0,0 0-1 0 0,0 1 1 0 0,-1-1 0 0 0,1 0-1 0 0,0 1-55 0 0,3 5 277 0 0,0 0-1 0 0,-1 0 0 0 0,2 7-276 0 0,0 0 99 0 0,-2-6-42 0 0,-1 1-1 0 0,0-1 0 0 0,-1 1 1 0 0,1 7-57 0 0,0-4 33 0 0,-2-10-25 0 0,1-1 0 0 0,-1 0 1 0 0,0 0-1 0 0,0 1 0 0 0,0-1 0 0 0,1 0 0 0 0,-1 0 1 0 0,-1 1-1 0 0,1-1 0 0 0,0 0 0 0 0,0 0 0 0 0,0 1 1 0 0,-1-1-1 0 0,1 0 0 0 0,0 0 0 0 0,-1 2-8 0 0,-1 2 50 0 0,2-4 14 0 0,0-1 0 0 0,0 0-229 0 0,0 0-966 0 0,1-1 926 0 0,-1 1-1 0 0,1-1 0 0 0,-1 1 0 0 0,1-1 0 0 0,-1 1 1 0 0,0-1-1 0 0,1 0 0 0 0,-1 1 0 0 0,0-1 1 0 0,1 1-1 0 0,-1-1 0 0 0,0 0 0 0 0,0 1 1 0 0,1-2 205 0 0,-1 1-322 0 0,1-10-1340 0 0</inkml:trace>
  <inkml:trace contextRef="#ctx0" brushRef="#br0" timeOffset="2157.002">1894 73 8752 0 0,'0'0'776'0'0,"0"0"-616"0"0,0 0-160 0 0,10 0 0 0 0,2-4 936 0 0,-2 8 160 0 0,-10-4 32 0 0,0 0 8 0 0,12 2-904 0 0,-12-2-232 0 0,9 9 64 0 0,-9-9-5776 0 0</inkml:trace>
  <inkml:trace contextRef="#ctx0" brushRef="#br0" timeOffset="2617.617">2225 140 13360 0 0,'0'0'612'0'0,"-2"0"-15"0"0,0 1-584 0 0,0-1 0 0 0,1 1 1 0 0,0-1-1 0 0,-1 1 0 0 0,1 0 0 0 0,-1 0 1 0 0,1 0-1 0 0,0 0 0 0 0,-1 0 0 0 0,1 0 1 0 0,0 0-1 0 0,0 0 0 0 0,0 0 1 0 0,0 0-1 0 0,0 0 0 0 0,0 1 0 0 0,0-1 1 0 0,0 1-14 0 0,0-1 44 0 0,0 1 0 0 0,0-1 1 0 0,0 1-1 0 0,0-1 0 0 0,-1 1 1 0 0,1-1-1 0 0,0 0 0 0 0,-1 0 1 0 0,1 0-1 0 0,-2 1-44 0 0,2-1 44 0 0,0-1 0 0 0,-1 1 0 0 0,1 0 0 0 0,0 0-1 0 0,0 0 1 0 0,0 0 0 0 0,0 0 0 0 0,0 0 0 0 0,0 0 0 0 0,0 0 0 0 0,0 0 0 0 0,1 0 0 0 0,-1 1 0 0 0,0-1 0 0 0,1 0 0 0 0,-1 0-1 0 0,1 1 1 0 0,-1-1 0 0 0,1 1 0 0 0,-1-1 0 0 0,1 0 0 0 0,0 1 0 0 0,0-1 0 0 0,0 1-44 0 0,0 1 77 0 0,-1-1 1 0 0,1 1-1 0 0,-1 0 0 0 0,1-1 1 0 0,-1 1-1 0 0,0-1 0 0 0,0 1 1 0 0,0-1-1 0 0,-1 1 0 0 0,1-1 1 0 0,0 0-1 0 0,-2 2-77 0 0,1-1 69 0 0,1-1-1 0 0,-1 0 1 0 0,1 1-1 0 0,0-1 1 0 0,0 1-1 0 0,0-1 1 0 0,0 1-1 0 0,0 0 1 0 0,0-1-1 0 0,1 1 1 0 0,-1 0-1 0 0,1 2-68 0 0,-1-2 74 0 0,1 0 0 0 0,-1 0 0 0 0,0 0 0 0 0,0 0 0 0 0,0 0 0 0 0,0 0 0 0 0,0 0 0 0 0,0 0 0 0 0,-1 0 0 0 0,0 0 0 0 0,0 0-74 0 0,-1 1 96 0 0,1 0 0 0 0,0 1 0 0 0,0-1 0 0 0,0 1 0 0 0,0 0-96 0 0,-3 12 230 0 0,-6 26 282 0 0,11-41-505 0 0,0-1-1 0 0,0 1 0 0 0,0 0 1 0 0,0-1-1 0 0,1 1 1 0 0,-1-1-1 0 0,0 1 0 0 0,1-1 1 0 0,-1 1-1 0 0,1-1 0 0 0,0 1-6 0 0,2 11 110 0 0,-3-12-88 0 0,0 0-3 0 0,0 0-1 0 0,0 0 1 0 0,0 0 0 0 0,0 0 0 0 0,0-1-1 0 0,0 1 1 0 0,0 0 0 0 0,0 0 0 0 0,0 0-1 0 0,1 0 1 0 0,-1 0 0 0 0,0-1 0 0 0,0 1-1 0 0,1 0 1 0 0,-1 0 0 0 0,1 0 0 0 0,-1-1-1 0 0,1 1 1 0 0,-1 0 0 0 0,1-1 0 0 0,-1 1-1 0 0,1 0 1 0 0,0-1 0 0 0,-1 1 0 0 0,1-1-1 0 0,0 1 1 0 0,0-1 0 0 0,-1 1 0 0 0,1-1-1 0 0,0 1-18 0 0,9 4 129 0 0,-1 0 0 0 0,1-1 0 0 0,0 0 0 0 0,0 0-1 0 0,1-1 1 0 0,-1-1 0 0 0,0 1 0 0 0,1-2 0 0 0,0 1-1 0 0,-1-2 1 0 0,1 1 0 0 0,3-2-129 0 0,-1 1 68 0 0,0-1 1 0 0,0-1-1 0 0,0 0 0 0 0,0-1 0 0 0,-1 0 1 0 0,1-1-1 0 0,-1-1 0 0 0,0 0 0 0 0,11-6-68 0 0,-20 9 17 0 0,1-1 0 0 0,-1 1 0 0 0,0-1 0 0 0,1 0 0 0 0,-1 0 0 0 0,0-1-17 0 0,17-14 74 0 0,-18 16-73 0 0,3-1 23 0 0,1-1 0 0 0,-1 0 0 0 0,0-1 0 0 0,-1 1 0 0 0,1-1 0 0 0,-1 0 1 0 0,0 0-1 0 0,0 0 0 0 0,0-1-24 0 0,2-3 58 0 0,1 1 0 0 0,0 0 1 0 0,0 0-1 0 0,0 0 0 0 0,1 1-58 0 0,0-1 79 0 0,0 1 0 0 0,-1-1-1 0 0,0 0 1 0 0,5-9-79 0 0,3 3 85 0 0,-2 2-131 0 0,-12 12 41 0 0,-1-1 0 0 0,0 1 0 0 0,0 0 1 0 0,1-1-1 0 0,-1 1 0 0 0,0-1 0 0 0,0 1 0 0 0,0 0 1 0 0,0-1-1 0 0,0 1 0 0 0,1-1 0 0 0,-1 1 0 0 0,0 0 1 0 0,0-1-1 0 0,0 1 0 0 0,0-1 0 0 0,0 1 0 0 0,0-1 0 0 0,0 1 1 0 0,0-1-1 0 0,-1 1 0 0 0,1 0 0 0 0,0-1 0 0 0,0 1 1 0 0,0-1-1 0 0,0 1 0 0 0,-1 0 0 0 0,1-1 0 0 0,0 1 0 0 0,0 0 1 0 0,-1-1 4 0 0,1 0 5 0 0,-1-1 0 0 0,0 1 1 0 0,0 0-1 0 0,0-1 0 0 0,-1 1 1 0 0,1 0-1 0 0,0 0 1 0 0,0 0-1 0 0,-1 0 0 0 0,1 0 1 0 0,0 0-1 0 0,-1 0 0 0 0,1 0 1 0 0,-1 1-1 0 0,1-1 1 0 0,-1 1-1 0 0,1-1 0 0 0,-1 1 1 0 0,0-1-1 0 0,1 1 0 0 0,-1 0 1 0 0,0 0-1 0 0,1 0 1 0 0,-1 0-1 0 0,0 0 0 0 0,1 0 1 0 0,-1 0-1 0 0,1 0 0 0 0,-1 1 1 0 0,0-1-1 0 0,-1 1-5 0 0,-6 1-58 0 0,-1 1-1 0 0,1 0 0 0 0,0 1 1 0 0,0-1-1 0 0,0 2 0 0 0,0-1 1 0 0,0 1-1 0 0,1 1 0 0 0,0-1 1 0 0,0 1-1 0 0,1 1 0 0 0,0-1 1 0 0,0 2-1 0 0,0-1 0 0 0,-3 6 59 0 0,8-9 0 0 0,0 0 0 0 0,0 1 0 0 0,0-1 0 0 0,1 0 0 0 0,-1 4 0 0 0,-5 14 0 0 0,6-20 0 0 0,1 0 0 0 0,-1 1 0 0 0,1-1 0 0 0,-1 0 0 0 0,1 0 0 0 0,0 0 0 0 0,0 0 0 0 0,0 0 0 0 0,0 0 0 0 0,0 3 0 0 0,1-3 0 0 0,-1 0 0 0 0,0 0 0 0 0,0 1 0 0 0,0-1 0 0 0,-1 0 0 0 0,1 1 0 0 0,0-1 0 0 0,-1 0 0 0 0,0 0 0 0 0,1 1 0 0 0,-4 8 0 0 0,5 0-10 0 0,0-8 29 0 0,0 0 0 0 0,0-1 1 0 0,0 1-1 0 0,1-1 0 0 0,-1 1 0 0 0,1-1 1 0 0,0 1-1 0 0,-1-1 0 0 0,1 0 1 0 0,0 0-1 0 0,0 0 0 0 0,1 0 1 0 0,-1 0-1 0 0,0 0 0 0 0,1-1 1 0 0,-1 1-1 0 0,1-1 0 0 0,-1 0 0 0 0,1 1 1 0 0,0-1-1 0 0,0 0 0 0 0,-1-1 1 0 0,1 1-1 0 0,1 0-19 0 0,10 1 124 0 0,0 0-1 0 0,-1-1 1 0 0,1-1-1 0 0,11-1-123 0 0,-1 1-29 0 0,15-2-162 0 0,1-2 0 0 0,22-6 191 0 0,-22 4-1678 0 0,-26 3-3748 0 0,-2-2-1725 0 0</inkml:trace>
  <inkml:trace contextRef="#ctx0" brushRef="#br0" timeOffset="2879.097">3046 289 15344 0 0,'0'0'348'0'0,"-1"0"-328"0"0,1 0 1 0 0,0 0 0 0 0,0 0 0 0 0,0 0 0 0 0,0 0 0 0 0,0 0 0 0 0,0 0 0 0 0,0 0 0 0 0,0 1 0 0 0,0-1 0 0 0,-1 0 0 0 0,1 0 0 0 0,0 0 0 0 0,0 0 0 0 0,0 0-1 0 0,0 0 1 0 0,0 0 0 0 0,0 0 0 0 0,0 0 0 0 0,0 0 0 0 0,0 0 0 0 0,0 0 0 0 0,0 0 0 0 0,-1 0 0 0 0,1 0 0 0 0,0 0 0 0 0,0 1 0 0 0,0-1 0 0 0,0 0 0 0 0,0 0 0 0 0,0 0-1 0 0,0 0 1 0 0,0 0 0 0 0,0 0 0 0 0,0 0 0 0 0,0 0 0 0 0,0 0 0 0 0,0 0 0 0 0,0 1 0 0 0,0-1 0 0 0,0 0 0 0 0,0 0 0 0 0,0 0 0 0 0,0 0 0 0 0,0 0 0 0 0,0 0-1 0 0,0 0 1 0 0,0 0 0 0 0,0 0 0 0 0,0 1 0 0 0,0-1 0 0 0,0 0 0 0 0,0 0 0 0 0,0 0 0 0 0,1 0 0 0 0,-1 0 0 0 0,0 0-21 0 0,0 0 7 0 0,1 1-3 0 0,0-1 1 0 0,-1 1 0 0 0,1 0 0 0 0,0-1 0 0 0,0 1-1 0 0,-1 0 1 0 0,1-1 0 0 0,0 1 0 0 0,-1 0 0 0 0,1 0 0 0 0,-1-1-1 0 0,1 1 1 0 0,-1 0 0 0 0,1 0 0 0 0,-1 0 0 0 0,0 0 0 0 0,1 0-1 0 0,-1 0 1 0 0,0 0 0 0 0,0 0 0 0 0,1 0 0 0 0,-1 0 0 0 0,0 0-1 0 0,0 0 1 0 0,0 0 0 0 0,0 0 0 0 0,-1 0 0 0 0,1 0 0 0 0,0 0-6 0 0,0 1 8 0 0,-1-1-1 0 0,1 0 1 0 0,0 0-1 0 0,0 0 0 0 0,0 0 1 0 0,0 0-1 0 0,0 0 0 0 0,0 0 1 0 0,0 0-1 0 0,1 0 0 0 0,-1 0 1 0 0,0 0-7 0 0,0 0 20 0 0,1 0 0 0 0,-1 0 0 0 0,0 0 0 0 0,0 0 0 0 0,0 0 0 0 0,0 0 0 0 0,0 0 0 0 0,0 0 0 0 0,0-1 0 0 0,0 1 0 0 0,0 0 0 0 0,0 0 0 0 0,-1 0-1 0 0,1 0 1 0 0,0 0 0 0 0,-1 0 0 0 0,1 0-20 0 0,-12 18 332 0 0,9-16-197 0 0,0 1-1 0 0,1 0 1 0 0,-1 0-1 0 0,1 1 1 0 0,0-1-1 0 0,0 0 1 0 0,1 1-135 0 0,0-2 73 0 0,0-1 0 0 0,0 1 1 0 0,-1-1-1 0 0,1 1 0 0 0,-1-1 1 0 0,1 1-1 0 0,-1-1 0 0 0,0 0 0 0 0,1 0 1 0 0,-1 0-1 0 0,0 0 0 0 0,-1 0 1 0 0,1 0-1 0 0,-2 1-73 0 0,1-1 44 0 0,0 1 1 0 0,0-1-1 0 0,0 1 0 0 0,0 0 0 0 0,0 0 1 0 0,-1 2-45 0 0,-1 3 88 0 0,1-2-28 0 0,0 1 0 0 0,0-1 1 0 0,-1 0-1 0 0,0 0 0 0 0,-1-1 0 0 0,0 2-60 0 0,-25 22-76 0 0,3-1-5360 0 0,6-12-986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6:05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366 0 11056 0 0,'0'0'852'0'0,"0"0"-424"0"0,0 0 304 0 0,0 0 188 0 0,0 0 37 0 0,0 0-120 0 0,0 8-515 0 0,-3 37-226 0 0,-12 40 663 0 0,-6 32 612 0 0,16-59-1082 0 0,2-44-231 0 0,0 1-1 0 0,1-1 1 0 0,1 0-1 0 0,0 0 1 0 0,1 1-1 0 0,0-1 1 0 0,1 1-1 0 0,3 11-57 0 0,4-7-688 0 0,-4-9-3875 0 0,2 1-1377 0 0</inkml:trace>
  <inkml:trace contextRef="#ctx0" brushRef="#br0" timeOffset="301.207">584 574 11056 0 0,'0'0'852'0'0,"-13"0"374"0"0,2 1-225 0 0,-1 0 0 0 0,0 1 0 0 0,1 0-1 0 0,-10 4-1000 0 0,-29 4 542 0 0,-11 2 115 0 0,43-7-453 0 0,-1-2 0 0 0,1 0-1 0 0,-7 0-203 0 0,-42 5 198 0 0,49-5-158 0 0,-1-1-1 0 0,0 0 1 0 0,0-2-1 0 0,-3 0-39 0 0,18-1-128 0 0,1 1-1 0 0,0-2 0 0 0,0 1 1 0 0,0 0-1 0 0,0-1 0 0 0,-1 1 1 0 0,2-1-1 0 0,-1 0 0 0 0,0 0 1 0 0,0 0-1 0 0,1 0 0 0 0,-1-1 1 0 0,1 1-1 0 0,0-1 0 0 0,-1 1 1 0 0,1-1-1 0 0,0 0 1 0 0,1 0-1 0 0,-1 0 0 0 0,0 0 1 0 0,1 0-1 0 0,0 0 0 0 0,0 0 1 0 0,0-1 128 0 0,0-14-1120 0 0</inkml:trace>
  <inkml:trace contextRef="#ctx0" brushRef="#br0" timeOffset="548.819">482 81 10136 0 0,'-1'-3'266'0'0,"0"0"1"0"0,0 0-1 0 0,0 0 1 0 0,-1 0-1 0 0,1 0 1 0 0,-1 1-1 0 0,1-1 1 0 0,-1 1 0 0 0,0-1-1 0 0,0 1 1 0 0,0-1-1 0 0,0 1 1 0 0,-1 0-1 0 0,1 0 1 0 0,0 0-1 0 0,-1 1 1 0 0,0-1-1 0 0,1 0 1 0 0,-1 1-1 0 0,0 0 1 0 0,0-1 0 0 0,0 1-1 0 0,0 0 1 0 0,0 1-1 0 0,-2-1-266 0 0,-10-2 547 0 0,1 2-1 0 0,-1 0 1 0 0,1 0 0 0 0,-1 1-1 0 0,-2 1-546 0 0,-12 0-1101 0 0,-11 1 1145 0 0,1 2-1 0 0,-25 6-43 0 0,41-6-4 0 0,-58 11 68 0 0,76-14 36 0 0,0 1 1 0 0,0-1-1 0 0,0 1 0 0 0,0 1 0 0 0,0-1 0 0 0,0 1-100 0 0,-16 7-634 0 0,20-10-753 0 0,1 0-83 0 0</inkml:trace>
  <inkml:trace contextRef="#ctx0" brushRef="#br0" timeOffset="846.429">516 261 6912 0 0,'0'0'528'0'0,"2"8"-67"0"0,2 35 5630 0 0,-5-33-5541 0 0,1 0-1 0 0,-1 1 1 0 0,-1-1-1 0 0,0 0 0 0 0,-1 2-549 0 0,-10 43 2779 0 0,11-48-2903 0 0,1 1-1 0 0,0 0 0 0 0,0 0 1 0 0,1-1-1 0 0,-1 6 125 0 0,1-12 110 0 0,0-1-12 0 0,0 0-2 0 0,2 0-47 0 0,0 0-1 0 0,0-1 0 0 0,-1 1 0 0 0,1 0 0 0 0,0-1 0 0 0,-1 0 0 0 0,1 1 0 0 0,0-1 1 0 0,-1 0-1 0 0,1 0 0 0 0,-1 0 0 0 0,1 0 0 0 0,-1 0 0 0 0,2-1-48 0 0,18-20 370 0 0,-8 8-350 0 0,25-26 60 0 0,-18 18-97 0 0,14-11 17 0 0,-27 28-25 0 0,0-1 1 0 0,0 1 0 0 0,0 0 0 0 0,1 0 0 0 0,0 1 0 0 0,0 0 0 0 0,3 0 24 0 0,-9 2-9 0 0,1 1 0 0 0,-1 0 1 0 0,1 1-1 0 0,0-1 0 0 0,-1 0 1 0 0,1 1-1 0 0,0 0 0 0 0,-1-1 1 0 0,1 1-1 0 0,0 0 0 0 0,0 0 0 0 0,-1 1 1 0 0,1-1-1 0 0,0 0 0 0 0,-1 1 1 0 0,1 0-1 0 0,0 0 0 0 0,-1 0 1 0 0,1 0-1 0 0,-1 0 0 0 0,0 0 1 0 0,1 0-1 0 0,-1 1 0 0 0,0 0 1 0 0,1-1-1 0 0,-1 1 0 0 0,0 0 0 0 0,0 0 1 0 0,-1 0-1 0 0,1 0 0 0 0,1 1 9 0 0,0 2 8 0 0,0 0 0 0 0,1 0 0 0 0,-1 1 0 0 0,-1-1 0 0 0,1 1 0 0 0,-1-1 0 0 0,0 1 0 0 0,0 0 0 0 0,-1 0 0 0 0,0 0 0 0 0,1 4-8 0 0,-1-5 6 0 0,0-1-1 0 0,0 0 0 0 0,1 1 1 0 0,-1-1-1 0 0,1 0 0 0 0,0 0 0 0 0,3 3-5 0 0,5 12 27 0 0,-8-14-63 0 0,1 0-1 0 0,0 1 1 0 0,0-1-1 0 0,1-1 0 0 0,-1 1 1 0 0,1 0-1 0 0,0-1 1 0 0,1 0-1 0 0,-1 0 0 0 0,1 0 1 0 0,0 0 36 0 0,2 2-238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6:13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74 9672 0 0,'0'0'748'0'0,"-1"-1"-492"0"0,-1-1 60 0 0,1 1 1177 0 0,1 1 511 0 0,0 0 92 0 0,0 0-306 0 0,-8 12-1738 0 0,4 9-337 0 0,3-17 307 0 0,1 0 0 0 0,-1-1-1 0 0,0 1 1 0 0,0-1 0 0 0,0 1 0 0 0,0 0-22 0 0,-5 12 181 0 0,0-1 0 0 0,2 1-1 0 0,0 0 1 0 0,0 8-181 0 0,0-3 105 0 0,3-16-83 0 0,1-1 1 0 0,-1 0-1 0 0,1 1 1 0 0,0-1-1 0 0,1 0 1 0 0,-1 0-1 0 0,1 1-22 0 0,1 24 117 0 0,-3-19-96 0 0,1-1-1 0 0,0 1 0 0 0,0-1 0 0 0,1 1 0 0 0,1-1 1 0 0,-1 0-1 0 0,2 1-20 0 0,-1-2 22 0 0,0 0 0 0 0,-1 0 0 0 0,0 1 0 0 0,0-1 0 0 0,-1 0 0 0 0,0 0 0 0 0,0 0 0 0 0,-1 1 0 0 0,0-1 0 0 0,0 0 0 0 0,-3 5-22 0 0,2-2-87 0 0,1-10 16 0 0,1 0 1 0 0,0 0-1 0 0,0 0 0 0 0,0 0 0 0 0,-1 1 0 0 0,1-1 1 0 0,0 0-1 0 0,-1 0 0 0 0,1 0 0 0 0,-1 0 0 0 0,0 0 0 0 0,1 0 1 0 0,-1 0-1 0 0,0 0 0 0 0,1 0 0 0 0,-1 0 0 0 0,0 0 1 0 0,0 0-1 0 0,0-1 0 0 0,0 1 0 0 0,0 0 0 0 0,0-1 0 0 0,0 1 1 0 0,0 0-1 0 0,0-1 0 0 0,0 0 0 0 0,0 1 0 0 0,0-1 1 0 0,-1 1-1 0 0,1-1 0 0 0,0 0 0 0 0,-1 0 71 0 0,-7 1-2118 0 0</inkml:trace>
  <inkml:trace contextRef="#ctx0" brushRef="#br0" timeOffset="447.486">13 392 4608 0 0,'-10'-16'448'0'0,"10"15"-304"0"0,0 1 0 0 0,-1-1 1 0 0,1 1-1 0 0,0 0 0 0 0,0-1 0 0 0,0 1 1 0 0,-1-1-1 0 0,1 1 0 0 0,0-1 1 0 0,0 1-1 0 0,0 0 0 0 0,0-1 0 0 0,0 1 1 0 0,0-1-1 0 0,0 1 0 0 0,0-1 1 0 0,0 1-1 0 0,0-1 0 0 0,0 1 0 0 0,0-1 1 0 0,0 1-1 0 0,0 0 0 0 0,1-1-144 0 0,9 0 5274 0 0,1 1-4085 0 0,4 1-942 0 0,0 1 0 0 0,7 1-247 0 0,19 2 133 0 0,47 0 171 0 0,67-7-304 0 0,-113-2 54 0 0,-26 2-24 0 0,0 1 0 0 0,0 0 0 0 0,15 2-30 0 0,-30-1-2 0 0,0-1 2 0 0,-1 1 0 0 0,0 0 0 0 0,1 0-1 0 0,-1 0 1 0 0,1 0 0 0 0,-1 0-1 0 0,0 0 1 0 0,1 1 0 0 0,-1-1-1 0 0,1 0 1 0 0,-1 0 0 0 0,0 0-1 0 0,1 0 1 0 0,-1 0 0 0 0,0 0-1 0 0,1 1 1 0 0,-1-1 0 0 0,0 0-1 0 0,1 0 1 0 0,-1 1 0 0 0,0-1-1 0 0,1 0 1 0 0,-1 0 0 0 0,0 1-1 0 0,0-1 1 0 0,1 0 0 0 0,-1 1-1 0 0,0-1 1 0 0,0 0 0 0 0,0 1-1 0 0,0-1 1 0 0,1 0 0 0 0,-1 1 0 0 0,0-1 0 0 0,0 2-5 0 0,0 0 1 0 0,0 0 0 0 0,0 1 0 0 0,0-1 0 0 0,0 0 0 0 0,0 0 0 0 0,0 0 0 0 0,-1 0 0 0 0,1 0 0 0 0,-1 0 0 0 0,0 0 0 0 0,1 0 0 0 0,-1-1 0 0 0,0 2 4 0 0,-3 6 22 0 0,1 0 176 0 0,0 0 1 0 0,0-1-1 0 0,-1 0 1 0 0,-3 4-199 0 0,4-6 97 0 0,0-1 1 0 0,0 1-1 0 0,0-1 0 0 0,1 1 0 0 0,0 0 0 0 0,0 0 1 0 0,0 0-1 0 0,1 0 0 0 0,0 0 0 0 0,0 1-97 0 0,1-6 23 0 0,0 0 0 0 0,0 0 0 0 0,0 0-1 0 0,1 0 1 0 0,-1 0 0 0 0,0 0-1 0 0,0 1 1 0 0,1-1 0 0 0,-1 0-1 0 0,0 0 1 0 0,1 0 0 0 0,-1 0 0 0 0,1 0-1 0 0,-1 0 1 0 0,1-1 0 0 0,0 1-1 0 0,-1 0 1 0 0,1 0 0 0 0,0 0 0 0 0,0 0-1 0 0,0-1 1 0 0,0 1-23 0 0,0 0 35 0 0,1 0 0 0 0,0 0 1 0 0,-1-1-1 0 0,1 1 0 0 0,0 0 1 0 0,0-1-1 0 0,0 1 0 0 0,-1-1 0 0 0,1 0 1 0 0,0 0-1 0 0,0 0 0 0 0,1 0-35 0 0,2 0 102 0 0,1 0 0 0 0,-1-1 0 0 0,1 0 0 0 0,-1 0-1 0 0,0 0 1 0 0,1-1 0 0 0,-1 0 0 0 0,3-1-102 0 0,1-1 85 0 0,-1-1 1 0 0,0 0-1 0 0,0 0 0 0 0,0 0 1 0 0,-1-1-1 0 0,0 0 1 0 0,0 0-1 0 0,0-1 1 0 0,-1 0-1 0 0,0 0 1 0 0,0-1-1 0 0,-1 0 0 0 0,1-1-85 0 0,4-8 49 0 0,-4 8-14 0 0,-1 1-1 0 0,0-1 1 0 0,-1 0 0 0 0,0-2-35 0 0,-3 8 8 0 0,0 0 0 0 0,0 1 0 0 0,0-1 0 0 0,-1 0 0 0 0,0 0 0 0 0,1 0-1 0 0,-1 0 1 0 0,0 0 0 0 0,0 0 0 0 0,-1 0 0 0 0,1 0 0 0 0,-1 0 0 0 0,1 1 0 0 0,-1-1 0 0 0,0 0 0 0 0,0 0-8 0 0,-4-8-33 0 0,1 1 0 0 0,-1 0-1 0 0,-1 0 1 0 0,0 1 0 0 0,0-1 0 0 0,-1 1 0 0 0,0 1 0 0 0,0-1-1 0 0,-5-2 34 0 0,-45-33-3014 0 0,48 38 1765 0 0</inkml:trace>
  <inkml:trace contextRef="#ctx0" brushRef="#br0" timeOffset="747.109">752 27 11000 0 0,'0'0'498'0'0,"6"5"176"0"0,-1 1-468 0 0,0-1 0 0 0,0 1 0 0 0,-1 0 0 0 0,0 0 0 0 0,0 1 0 0 0,0-1-1 0 0,0 1 1 0 0,1 4-206 0 0,11 21 1522 0 0,-10-20-882 0 0,-1 0 0 0 0,0 0-1 0 0,0 0 1 0 0,-2 1 0 0 0,1 3-640 0 0,6 17 826 0 0,-7-20-670 0 0,1 1-1 0 0,-2 0 0 0 0,0-1 1 0 0,-1 1-1 0 0,0 0 1 0 0,-1 0-1 0 0,-1 9-155 0 0,1 11 113 0 0,0-26-75 0 0,0 0 0 0 0,0 0 0 0 0,-1 0 0 0 0,0 1-38 0 0,-1 6-14 0 0,1-10-143 0 0,1 0 0 0 0,-1 0 0 0 0,0-1 0 0 0,0 1 0 0 0,-1 0 0 0 0,1-1 0 0 0,-1 1 0 0 0,0-1 0 0 0,0 0 0 0 0,-1 0 0 0 0,0 1 157 0 0,-2 1-6826 0 0</inkml:trace>
  <inkml:trace contextRef="#ctx0" brushRef="#br0" timeOffset="1320.894">739 273 11024 0 0,'0'0'505'0'0,"1"0"-9"0"0,16-5-328 0 0,0 1 0 0 0,0 1-1 0 0,0 1 1 0 0,0 0 0 0 0,0 1 0 0 0,3 1-168 0 0,-12 0 131 0 0,98 0 1470 0 0,103-14-1601 0 0,-203 14 5 0 0,5-2 24 0 0,1 1 1 0 0,-1 0 0 0 0,11 1-30 0 0,-14 2 58 0 0,-8-2-56 0 0,0 0 0 0 0,0 0 0 0 0,0 0 0 0 0,0 1 0 0 0,1-1 0 0 0,-1 0 0 0 0,0 0 1 0 0,0 1-1 0 0,0-1 0 0 0,0 0 0 0 0,0 0 0 0 0,0 1 0 0 0,0-1 0 0 0,-1 0 1 0 0,1 0-1 0 0,0 0 0 0 0,0 1 0 0 0,0-1 0 0 0,0 0 0 0 0,0 0 0 0 0,0 1 1 0 0,0-1-1 0 0,0 0 0 0 0,-1 0 0 0 0,1 0 0 0 0,0 1 0 0 0,0-1 0 0 0,0 0 0 0 0,0 0 1 0 0,-1 0-1 0 0,1 0 0 0 0,0 0 0 0 0,0 1-2 0 0,-7 6-5 0 0,-52 38 1184 0 0,20-15-589 0 0,-1 3-590 0 0,35-29 24 0 0,-3 2 57 0 0,1 1-1 0 0,0 0 0 0 0,0 0 1 0 0,1 0-1 0 0,0 1 0 0 0,0 0 1 0 0,-2 4-81 0 0,1 0 234 0 0,5-10-186 0 0,1 0-1 0 0,0 0 1 0 0,0 0 0 0 0,0 0-1 0 0,0 0 1 0 0,0 0 0 0 0,0 0-1 0 0,0 0 1 0 0,1 0 0 0 0,-1 0-1 0 0,1 2-47 0 0,0-3 115 0 0,0-1 10 0 0,0 0 3 0 0,7 0 322 0 0,-2 0-370 0 0,0-1-1 0 0,0 0 1 0 0,0 0 0 0 0,0 0 0 0 0,0 0-1 0 0,0-1 1 0 0,-1 0 0 0 0,1 0 0 0 0,2-2-80 0 0,43-27 400 0 0,-27 16-280 0 0,-4 3-18 0 0,-9 5-86 0 0,1 0 0 0 0,-1 1 0 0 0,11-5-16 0 0,-18 10 0 0 0,0 0 0 0 0,0 0-1 0 0,0 0 1 0 0,0 0 0 0 0,-1 1-1 0 0,1-1 1 0 0,0 1 0 0 0,0 0-1 0 0,0 0 1 0 0,0 0 0 0 0,0 0-1 0 0,0 0 1 0 0,0 1 0 0 0,0-1-1 0 0,0 1 1 0 0,0 0 0 0 0,0 0-1 0 0,0 0 1 0 0,6 5-74 0 0,0 0 0 0 0,0 0-1 0 0,-1 1 1 0 0,8 7 74 0 0,-12-10 20 0 0,7 7 52 0 0,0-1 0 0 0,0-1 0 0 0,1 0 0 0 0,11 6-72 0 0,-19-13 28 0 0,1 0 1 0 0,0 0-1 0 0,0 0 0 0 0,0-1 0 0 0,1 0 1 0 0,-1 0-1 0 0,0 0 0 0 0,0-1 1 0 0,1 0-1 0 0,-1 0 0 0 0,0 0 0 0 0,0 0 1 0 0,1-1-1 0 0,0 0-28 0 0,2-1 82 0 0,1 0 1 0 0,-1-1-1 0 0,0 1 1 0 0,-1-2-1 0 0,1 1 1 0 0,0-1 0 0 0,-1 0-1 0 0,5-4-82 0 0,12-8 321 0 0,-7 5-142 0 0,-1-1 0 0 0,4-4-179 0 0,-15 12 1 0 0,-1-1 0 0 0,1 1 0 0 0,-1-1-1 0 0,0-1 1 0 0,0 1 0 0 0,0 0 0 0 0,-1-1-1 0 0,3-5 0 0 0,1-6-150 0 0,-1-1-1 0 0,-1 1 0 0 0,-1-1 0 0 0,0 0 1 0 0,-1 0-1 0 0,-1 0 0 0 0,-1-1 0 0 0,-1 1 0 0 0,0 0 1 0 0,-1 0-1 0 0,-1-1 0 0 0,-1 1 0 0 0,-3-11 151 0 0,3 19-123 0 0,-1 1 0 0 0,0-1 0 0 0,0 1 0 0 0,-1-1-1 0 0,0 0 124 0 0,5 10 15 0 0,0-1-1 0 0,-1 1 0 0 0,1-1 0 0 0,0 1 0 0 0,0-1 0 0 0,-1 1 0 0 0,1-1 0 0 0,0 1 1 0 0,0 0-1 0 0,-1-1 0 0 0,1 1 0 0 0,-1-1 0 0 0,1 1 0 0 0,0 0 0 0 0,-1-1 1 0 0,1 1-1 0 0,-1 0 0 0 0,1-1 0 0 0,-1 1 0 0 0,1 0 0 0 0,-1 0 0 0 0,1-1 0 0 0,-1 1 1 0 0,1 0-1 0 0,-1 0 0 0 0,1 0 0 0 0,-1 0 0 0 0,1 0 0 0 0,-1 0 0 0 0,1 0 1 0 0,-1 0-1 0 0,1 0 0 0 0,-1 0 0 0 0,0 0 0 0 0,1 0 0 0 0,-1 0 0 0 0,1 0 1 0 0,-1 0-15 0 0,0 1 34 0 0,0 0 1 0 0,0 0 0 0 0,0 0-1 0 0,1-1 1 0 0,-1 1 0 0 0,0 0-1 0 0,0 0 1 0 0,1 0 0 0 0,-1 0-1 0 0,1 1 1 0 0,-1-1 0 0 0,1 0-1 0 0,-1 0 1 0 0,1 0 0 0 0,0 0-1 0 0,-1 1-34 0 0,-1 6 12 0 0,1 1-1 0 0,-1 0 1 0 0,2-1-1 0 0,-1 1 1 0 0,1 0-1 0 0,0 0 1 0 0,1 0-1 0 0,0 1-11 0 0,1 29 0 0 0,-2-29 3 0 0,0 1 1 0 0,1-1 0 0 0,1 8-4 0 0,4 11 67 0 0,-1 3 26 0 0,2-1-1 0 0,2-1 1 0 0,0 0-1 0 0,4 4-92 0 0,-7-20 146 0 0,0-1-1 0 0,1 0 0 0 0,1 0 0 0 0,0-1 1 0 0,8 10-146 0 0,-12-18-150 0 0,0 1 1 0 0,0-1-1 0 0,1 0 1 0 0,0-1-1 0 0,-1 1 1 0 0,1-1 0 0 0,1 0-1 0 0,3 2 150 0 0,-4-3-791 0 0,1 0 0 0 0,-1 0 0 0 0,1 0 0 0 0,0-1 0 0 0,-1 0 0 0 0,3 0 791 0 0,13 2-6824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6:26.3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97 12896 0 0,'0'0'594'0'0,"0"0"-16"0"0,0 2-373 0 0,11 27 1377 0 0,-8-23-1169 0 0,0 0 1 0 0,-1 0-1 0 0,0 1 1 0 0,1 2-414 0 0,4 8 90 0 0,-5-15-72 0 0,-1 0-1 0 0,0 0 1 0 0,0 1 0 0 0,0-1 0 0 0,-1 0-1 0 0,1 1 1 0 0,0-1 0 0 0,-1 2-18 0 0,2 5 394 0 0,0 1 0 0 0,0-1 0 0 0,0 0 0 0 0,1 0 0 0 0,1-1 0 0 0,-1 1 0 0 0,6 7-394 0 0,-2-9 736 0 0,-7-7-726 0 0,0 0 0 0 0,0 0 0 0 0,0 0 0 0 0,1 0 0 0 0,-1 0 0 0 0,0 0 0 0 0,0 0 0 0 0,0 0 0 0 0,0 0 0 0 0,1 0 0 0 0,-1 0 0 0 0,0 0 0 0 0,0-1 0 0 0,0 1 0 0 0,0 0 0 0 0,1 0 0 0 0,-1 0 0 0 0,0 0 0 0 0,0 0 0 0 0,0 0 0 0 0,0 0 0 0 0,0 0 0 0 0,0-1 0 0 0,1 1-1 0 0,-1 0 1 0 0,0 0 0 0 0,0 0 0 0 0,0 0 0 0 0,0 0 0 0 0,0-1 0 0 0,0 1 0 0 0,0 0 0 0 0,0 0 0 0 0,0 0 0 0 0,0 0 0 0 0,0-1 0 0 0,0 1 0 0 0,0 0 0 0 0,0 0 0 0 0,0 0 0 0 0,0 0 0 0 0,0-1 0 0 0,0 1 0 0 0,0 0 0 0 0,0 0 0 0 0,0 0 0 0 0,0 0 0 0 0,0-1 0 0 0,0 1 0 0 0,0 0-10 0 0,12-16 441 0 0,-10 12-376 0 0,3-9 1 0 0,1 1 0 0 0,0 0 0 0 0,1 1 0 0 0,0-1 0 0 0,0 1-1 0 0,1 1 1 0 0,1-1 0 0 0,3-2-66 0 0,9-5-26 0 0,1 0-1 0 0,16-9 27 0 0,-34 25-14 0 0,0 0 1 0 0,0 1-1 0 0,0 0 1 0 0,0 0-1 0 0,1 0 1 0 0,-1 0-1 0 0,0 0 1 0 0,1 1-1 0 0,-1 0 1 0 0,0 0-1 0 0,3 0 14 0 0,-3 0-22 0 0,-2 1 11 0 0,1-1-1 0 0,-1 1 0 0 0,0 0 1 0 0,0-1-1 0 0,1 1 0 0 0,-1 0 0 0 0,0 0 1 0 0,0 0-1 0 0,0 1 0 0 0,0-1 1 0 0,0 0-1 0 0,0 1 0 0 0,-1 0 1 0 0,3 1 11 0 0,22 27-146 0 0,-20-22 128 0 0,0 1 0 0 0,-1 0 0 0 0,-1 0-1 0 0,4 7 19 0 0,-6-11 1 0 0,0 0 0 0 0,-1 0-1 0 0,1 0 1 0 0,-1 0 0 0 0,0 1-1 0 0,0-1 1 0 0,-1 0 0 0 0,1 1-1 0 0,-1 3 0 0 0,-5 12 42 0 0,4-16 15 0 0,1-5-47 0 0,-1 1 0 0 0,1 0 0 0 0,0-1 0 0 0,0 1 0 0 0,0 0 0 0 0,-1-1-1 0 0,1 1 1 0 0,0 0 0 0 0,-1-1 0 0 0,1 1 0 0 0,-1-1 0 0 0,1 1 0 0 0,0-1 0 0 0,-1 1 0 0 0,1-1 0 0 0,-1 1 0 0 0,0-1 0 0 0,1 0-1 0 0,-1 1 1 0 0,1-1 0 0 0,-1 1 0 0 0,1-1 0 0 0,-1 0 0 0 0,0 0 0 0 0,1 1 0 0 0,-1-1 0 0 0,0 0 0 0 0,1 0 0 0 0,-1 0 0 0 0,0 0-1 0 0,0 0-9 0 0,0 0 12 0 0,1 0-1 0 0,-1 0 0 0 0,1 0 0 0 0,-1-1 0 0 0,1 1 0 0 0,-1 0 0 0 0,1 0 0 0 0,-1-1 0 0 0,1 1 0 0 0,0 0 0 0 0,-1-1 1 0 0,1 1-1 0 0,-1 0 0 0 0,1-1 0 0 0,0 1 0 0 0,-1-1 0 0 0,1 1 0 0 0,0-1 0 0 0,-1 1 0 0 0,1-1 0 0 0,0 1 0 0 0,0-1 1 0 0,0 1-1 0 0,-1-1 0 0 0,1 1 0 0 0,0-1 0 0 0,0 1 0 0 0,0-1 0 0 0,0 1 0 0 0,0-1 0 0 0,0 1 0 0 0,0-1 1 0 0,0 1-1 0 0,0-1 0 0 0,0 1 0 0 0,0-1 0 0 0,0 0 0 0 0,1 1 0 0 0,-1-1 0 0 0,0 1 0 0 0,0-1 0 0 0,1 1-11 0 0,-1-2 14 0 0,1 0-1 0 0,0 0 0 0 0,1 0 1 0 0,-1 0-1 0 0,0 0 0 0 0,1 0 0 0 0,-1 0 1 0 0,1 0-1 0 0,-1 0 0 0 0,1 1 1 0 0,0-1-1 0 0,0 1-13 0 0,22-17 72 0 0,-10 9-122 0 0,-12 7 44 0 0,1 0 1 0 0,-1 1-1 0 0,0-1 1 0 0,1 1-1 0 0,-1 0 1 0 0,1-1-1 0 0,-1 1 1 0 0,1 0-1 0 0,-1 0 1 0 0,1 1-1 0 0,0-1 1 0 0,-1 1-1 0 0,1-1 0 0 0,0 1 1 0 0,2 0 5 0 0,3 0-13 0 0,0 1-1 0 0,0 0 1 0 0,0 0 0 0 0,0 1-1 0 0,-1 0 1 0 0,1 1 0 0 0,-1-1-1 0 0,1 1 14 0 0,18 10-176 0 0,15 9 176 0 0,-18-10-96 0 0,21 10 96 0 0,-28-16-21 0 0,0-1 0 0 0,1-1-1 0 0,0 0 1 0 0,0-1 0 0 0,11 1 21 0 0,-16-4-227 0 0,0 0 1 0 0,0-1-1 0 0,6-1 227 0 0,0 0-1362 0 0,1-1-354 0 0</inkml:trace>
  <inkml:trace contextRef="#ctx0" brushRef="#br0" timeOffset="881.788">1030 0 14600 0 0,'0'0'664'0'0,"-13"6"256"0"0,1 2-770 0 0,0 1 0 0 0,1 1 1 0 0,0 0-1 0 0,1 0 1 0 0,0 1-1 0 0,-1 3-150 0 0,9-12-23 0 0,-11 12 233 0 0,1 2 0 0 0,1 0 0 0 0,-9 16-210 0 0,16-25 59 0 0,0 1 0 0 0,0 0-1 0 0,1 0 1 0 0,0 0 0 0 0,1 0 0 0 0,0 0 0 0 0,0 0-1 0 0,1 0 1 0 0,0 1 0 0 0,0 2-59 0 0,1-10 15 0 0,0 0 1 0 0,0 1-1 0 0,1-1 1 0 0,-1 0-1 0 0,0 0 1 0 0,0 0-1 0 0,1 0 1 0 0,-1 0-1 0 0,1 0 0 0 0,-1-1 1 0 0,1 1-1 0 0,-1 0 1 0 0,1 0-1 0 0,0 0 1 0 0,-1 0-1 0 0,1 0 1 0 0,0-1-1 0 0,0 1 1 0 0,0 0-1 0 0,-1-1 1 0 0,1 1-1 0 0,0-1 1 0 0,0 1-1 0 0,0-1 1 0 0,0 1-1 0 0,0-1 0 0 0,0 0 1 0 0,0 1-1 0 0,0-1 1 0 0,0 0-1 0 0,0 0 1 0 0,0 1-16 0 0,2-1 80 0 0,0 0 0 0 0,-1 1 0 0 0,1-1 0 0 0,0 0 0 0 0,-1 0 0 0 0,1 0 0 0 0,0-1 0 0 0,-1 1-1 0 0,1-1 1 0 0,0 1 0 0 0,1-2-80 0 0,6-2-29 0 0,-1-1 0 0 0,0 0-1 0 0,0-1 1 0 0,0 0 0 0 0,-1 0-1 0 0,0-1 1 0 0,0 0 0 0 0,-1 0-1 0 0,0-1 1 0 0,0 0 0 0 0,-1 0-1 0 0,1-1 30 0 0,-3 4-59 0 0,0 0 0 0 0,0 1 0 0 0,1-1 0 0 0,-1 1-1 0 0,1 0 1 0 0,0 1 0 0 0,1-1 0 0 0,1 0 59 0 0,16-13-57 0 0,-22 17 54 0 0,-1 0 0 0 0,1-1 0 0 0,-1 1 0 0 0,1 0 0 0 0,-1-1 1 0 0,1 1-1 0 0,-1 0 0 0 0,1 0 0 0 0,-1 0 0 0 0,1-1 0 0 0,-1 1 0 0 0,1 0 0 0 0,0 0 1 0 0,-1 0-1 0 0,1 0 0 0 0,-1 0 0 0 0,1 0 0 0 0,0 0 0 0 0,-1 0 0 0 0,1 0 1 0 0,-1 1-1 0 0,1-1 0 0 0,-1 0 0 0 0,1 0 0 0 0,0 0 0 0 0,-1 1 0 0 0,1-1 0 0 0,-1 0 1 0 0,1 1-1 0 0,-1-1 0 0 0,1 0 0 0 0,-1 1 0 0 0,0-1 0 0 0,1 0 0 0 0,-1 1 0 0 0,1 0 4 0 0,0 0-20 0 0,0 0 0 0 0,0 0 0 0 0,-1 0 1 0 0,1 0-1 0 0,0 0 0 0 0,0 1 0 0 0,-1-1 1 0 0,1 0-1 0 0,-1 1 0 0 0,1-1 1 0 0,-1 0-1 0 0,0 1 0 0 0,1 0 19 0 0,-1 5 51 0 0,1-1 0 0 0,0 0-1 0 0,0 0 1 0 0,1 0 0 0 0,0 0 0 0 0,0 0-1 0 0,0 0 1 0 0,0 0 0 0 0,1 0 0 0 0,0-1 0 0 0,1 0-1 0 0,-1 1 1 0 0,2 0-51 0 0,4 6 252 0 0,-7-10-210 0 0,-1 0 0 0 0,0 0 0 0 0,1 0 0 0 0,0 0 0 0 0,-1 0-1 0 0,1 0 1 0 0,0 0 0 0 0,0-1 0 0 0,0 1 0 0 0,0-1 0 0 0,0 1 0 0 0,0-1 0 0 0,1 0 0 0 0,-1 0-1 0 0,0 0 1 0 0,1 0 0 0 0,-1 0 0 0 0,1 0 0 0 0,0-1-42 0 0,3 1 65 0 0,0 0-1 0 0,-1-1 1 0 0,1 0 0 0 0,0 0-1 0 0,0-1 1 0 0,0 1-1 0 0,0-1 1 0 0,0-1 0 0 0,-1 1-1 0 0,1-1 1 0 0,0 0-1 0 0,-1 0 1 0 0,0 0 0 0 0,1-1-1 0 0,1-2-64 0 0,-3 2 54 0 0,0 0-1 0 0,0-1 0 0 0,0 0 0 0 0,-1 0 0 0 0,1 0 0 0 0,-1 0 0 0 0,-1-1 1 0 0,1 1-1 0 0,0-1 0 0 0,-1 1 0 0 0,0-1 0 0 0,0 0 0 0 0,0-3-53 0 0,0 3 14 0 0,0 0 0 0 0,0 0-1 0 0,1 0 1 0 0,0 0 0 0 0,-1 0-1 0 0,2 0 1 0 0,-1 0 0 0 0,0 1 0 0 0,1 0-1 0 0,1-1-13 0 0,-4 4-126 0 0,-1 1-24 0 0,0 0 8 0 0,2 1 113 0 0,0 0 0 0 0,0 1 0 0 0,0-1 0 0 0,0 1 0 0 0,0-1 0 0 0,0 1 0 0 0,-1 0-1 0 0,1 0 1 0 0,-1 0 0 0 0,1 0 0 0 0,-1 0 0 0 0,0 0 0 0 0,1 1 29 0 0,8 17-108 0 0,-8-15 88 0 0,0 0 1 0 0,1 0-1 0 0,-1 0 1 0 0,1 0-1 0 0,1-1 0 0 0,-1 1 1 0 0,1-1-1 0 0,-1 0 1 0 0,1 0-1 0 0,4 3 20 0 0,-5-3 1 0 0,-1-3 0 0 0,-1 0 0 0 0,1 0-1 0 0,-1 0 1 0 0,1 0 0 0 0,-1 0 0 0 0,1 0-1 0 0,-1 0 1 0 0,1-1 0 0 0,0 1 0 0 0,0-1-1 0 0,-1 1 1 0 0,1-1 0 0 0,1 1-1 0 0,0 0 13 0 0,-1-1 0 0 0,1 1 1 0 0,0-1-1 0 0,-1 1 0 0 0,1-1 0 0 0,0 0 1 0 0,-1 0-1 0 0,1 0 0 0 0,-1-1 0 0 0,1 1 1 0 0,0-1-1 0 0,-1 1 0 0 0,1-1 0 0 0,-1 0 0 0 0,1 0 1 0 0,-1 0-1 0 0,1 0 0 0 0,-1 0 0 0 0,0 0 1 0 0,0-1-1 0 0,3-1-13 0 0,2-4 19 0 0,1 0 1 0 0,-1-1-1 0 0,0 1 1 0 0,0-1-1 0 0,0-2-19 0 0,20-22-628 0 0,-19 24 373 0 0,17-14-127 0 0,-24 21 377 0 0,-1 0 0 0 0,1 0-1 0 0,0 1 1 0 0,1-1 0 0 0,-1 0-1 0 0,0 1 1 0 0,0-1 0 0 0,0 1-1 0 0,0-1 1 0 0,0 1 0 0 0,1 0 0 0 0,-1-1-1 0 0,0 1 1 0 0,0 0 0 0 0,0 0-1 0 0,1 0 1 0 0,-1 0 0 0 0,0 0-1 0 0,0 0 1 0 0,1 0 0 0 0,-1 0 5 0 0,15 15-630 0 0,-12-10 595 0 0,-1 0-1 0 0,1 1 0 0 0,-1-1 0 0 0,0 1 1 0 0,-1-1-1 0 0,0 1 0 0 0,2 3 36 0 0,6 17-44 0 0,-4-12 4 0 0,-1 1 0 0 0,-1 0 0 0 0,-1-1 0 0 0,0 2 0 0 0,-1-1 0 0 0,0 4 40 0 0,6 39-162 0 0,-2-18 146 0 0,0 22 16 0 0,-2-2 148 0 0,1 19 164 0 0,-5-56-191 0 0,1-14-61 0 0,0-1 1 0 0,-1 1-1 0 0,-1-1 1 0 0,1 1-1 0 0,-1-1 0 0 0,-1 1 1 0 0,0-1-1 0 0,0 0 0 0 0,-2 6-60 0 0,3-12 39 0 0,0-1-1 0 0,0 1 1 0 0,-1 0-1 0 0,1-1 0 0 0,0 0 1 0 0,-1 1-1 0 0,1-1 1 0 0,-1 0-1 0 0,1 0 0 0 0,-1 1 1 0 0,0-1-1 0 0,1 0 1 0 0,-1-1-1 0 0,0 1 0 0 0,0 0 1 0 0,1 0-1 0 0,-1-1 1 0 0,0 1-1 0 0,0-1 0 0 0,0 0 1 0 0,-1 1-39 0 0,-6-1 184 0 0,-1 1 0 0 0,1-1 1 0 0,0 0-1 0 0,-2-1-184 0 0,1 0 136 0 0,-15-1 6 0 0,0-2-1 0 0,0 0 0 0 0,0-1 1 0 0,0-2-1 0 0,1-1 0 0 0,0 0 1 0 0,1-2-1 0 0,0-1 0 0 0,-1-1-141 0 0,18 8-52 0 0,-5-1-104 0 0,0-2-1 0 0,1 0 1 0 0,0 0-1 0 0,0-1 1 0 0,-4-3 156 0 0,5 1-990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6:24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4 213 11056 0 0,'-3'12'1176'0'0,"4"24"3244"0"0,6 28-4420 0 0,-5-47-249 0 0,0 2 599 0 0,2 0 0 0 0,2 5-350 0 0,-1-7 477 0 0,-3-12-230 0 0,-1-1 0 0 0,0 1-1 0 0,0-1 1 0 0,0 1 0 0 0,0 0 0 0 0,0 3-247 0 0,-1-7 313 0 0,0-1-8 0 0,0 0-29 0 0,0 0-117 0 0,0 0-51 0 0,0 0-90 0 0,1 0 6 0 0,1 0 0 0 0,-1 0-1 0 0,0 0 1 0 0,0 0 0 0 0,0 0 0 0 0,0 0 0 0 0,0 0 0 0 0,0 0 0 0 0,0 0 0 0 0,0-1 0 0 0,0 1-1 0 0,0 0 1 0 0,0-1 0 0 0,0 1 0 0 0,0-1 0 0 0,0 1 0 0 0,0-1 0 0 0,0 0 0 0 0,0 1-1 0 0,0-1 1 0 0,0 0 0 0 0,0 0 0 0 0,-1 1 0 0 0,1-1 0 0 0,0 0 0 0 0,0-1-24 0 0,5-9 0 0 0,0-1 1 0 0,0 1 0 0 0,-2-1 0 0 0,3-7-1 0 0,-2 4-276 0 0,1 0-1 0 0,4-6 277 0 0,0 0-168 0 0,-9 17 102 0 0,1 0 0 0 0,0 0 1 0 0,0 0-1 0 0,0 0 0 0 0,1 0 1 0 0,-1 0-1 0 0,1 1 0 0 0,0-1 0 0 0,2-1 66 0 0,3-3-158 0 0,-6 5 135 0 0,0 1 1 0 0,0 0 0 0 0,1 0 0 0 0,-1 0-1 0 0,0 0 1 0 0,1 1 0 0 0,1-2 22 0 0,-3 3-1 0 0,0 0 1 0 0,0 0-1 0 0,-1-1 1 0 0,1 1-1 0 0,0 0 1 0 0,0 0-1 0 0,0 0 1 0 0,0 0-1 0 0,0 0 1 0 0,0 0-1 0 0,0 0 1 0 0,0 1-1 0 0,-1-1 1 0 0,1 0-1 0 0,0 0 1 0 0,0 1-1 0 0,0-1 1 0 0,0 0-1 0 0,-1 1 1 0 0,1-1-1 0 0,0 1 1 0 0,0-1-1 0 0,-1 1 1 0 0,1-1 0 0 0,0 1 0 0 0,1 1-2 0 0,2 0-12 0 0,1 1-1 0 0,-1 1 0 0 0,0-1 0 0 0,-1 0 0 0 0,1 1 1 0 0,-1 0-1 0 0,1 0 0 0 0,-1 0 0 0 0,2 4 15 0 0,9 10-3 0 0,-6-7 46 0 0,-1-1 0 0 0,0 1-1 0 0,0 1 1 0 0,3 8-43 0 0,-5-7 213 0 0,2-1 1 0 0,0 0-1 0 0,7 9-213 0 0,-13-20 24 0 0,-1-1 0 0 0,0 0-1 0 0,0 1 1 0 0,1-1 0 0 0,-1 0 0 0 0,0 1-1 0 0,1-1 1 0 0,-1 0 0 0 0,1 0 0 0 0,-1 1-1 0 0,0-1 1 0 0,1 0 0 0 0,-1 0-1 0 0,1 0 1 0 0,-1 0 0 0 0,1 1 0 0 0,-1-1-1 0 0,0 0 1 0 0,1 0 0 0 0,-1 0 0 0 0,1 0-1 0 0,-1 0 1 0 0,1 0 0 0 0,-1 0 0 0 0,1 0-1 0 0,-1 0 1 0 0,0 0 0 0 0,1-1 0 0 0,-1 1-1 0 0,1 0 1 0 0,-1 0 0 0 0,1 0-24 0 0,1-1 33 0 0,-1 0 0 0 0,1 0 0 0 0,-1 0 1 0 0,1-1-1 0 0,-1 1 0 0 0,0 0 0 0 0,1-1 1 0 0,-1 1-1 0 0,0-1-33 0 0,3-3 8 0 0,-1 0 1 0 0,0 0-1 0 0,0 0 1 0 0,-1 0-1 0 0,2-5-8 0 0,0-2-47 0 0,-3 7 0 0 0,0 0 1 0 0,0 0 0 0 0,1 1-1 0 0,0-1 1 0 0,0 1 0 0 0,0-1 0 0 0,0 1-1 0 0,1-1 1 0 0,0 1 0 0 0,0 0-1 0 0,0 0 1 0 0,0 1 0 0 0,0-1-1 0 0,2 0 47 0 0,-4 3-4 0 0,-1 1-1 0 0,0 0 0 0 0,1-1 1 0 0,-1 1-1 0 0,0 0 0 0 0,1-1 1 0 0,-1 1-1 0 0,1 0 1 0 0,-1 0-1 0 0,1-1 0 0 0,-1 1 1 0 0,1 0-1 0 0,-1 0 0 0 0,1 0 1 0 0,-1 0-1 0 0,1 0 0 0 0,-1 0 1 0 0,1 0-1 0 0,-1 0 0 0 0,1 0 1 0 0,-1 0-1 0 0,1 0 0 0 0,-1 0 1 0 0,1 0-1 0 0,-1 0 1 0 0,1 0-1 0 0,-1 1 5 0 0,12 8-54 0 0,-5-2 20 0 0,43 42 23 0 0,-17-20 14 0 0,-26-22-19 0 0,0-1-1 0 0,0 1 1 0 0,1-1 0 0 0,-1-1 0 0 0,2 1-1 0 0,-1-2 1 0 0,0 1 0 0 0,1-1-1 0 0,4 1 17 0 0,-9-2-12 0 0,-2-2 6 0 0,0 0-1 0 0,0 0 1 0 0,0 0-1 0 0,1 0 1 0 0,-1-1-1 0 0,0 1 0 0 0,0-1 1 0 0,0 1-1 0 0,1-1 1 0 0,-1 0-1 0 0,1 0 7 0 0,12 1-15 0 0,0 0 0 0 0,1-1 0 0 0,-1-1 0 0 0,0 0 0 0 0,0-1-1 0 0,1 0 1 0 0,-1-2 0 0 0,5-1 15 0 0,-16 4-513 0 0,1-1 1 0 0,-1 1-1 0 0,0-1 1 0 0,0 0-1 0 0,0 0 1 0 0,0 0-1 0 0,0-1 0 0 0,0 1 1 0 0,2-3 512 0 0,8-6-1781 0 0</inkml:trace>
  <inkml:trace contextRef="#ctx0" brushRef="#br0" timeOffset="290.753">840 280 10968 0 0,'0'0'498'0'0,"-2"0"-3"0"0,-20 0-296 0 0,18 0 187 0 0,0 1 0 0 0,0-1 0 0 0,0 1 0 0 0,0 0 0 0 0,0 0 1 0 0,0 0-1 0 0,1 0 0 0 0,-3 2-386 0 0,6-3 55 0 0,-1 0 0 0 0,1 0 1 0 0,0 0-1 0 0,0 1 0 0 0,-1-1 1 0 0,1 0-1 0 0,0 0 0 0 0,0 1 0 0 0,0-1 1 0 0,-1 0-1 0 0,1 1 0 0 0,0-1 1 0 0,0 0-1 0 0,0 1 0 0 0,0-1 0 0 0,0 0 1 0 0,0 1-1 0 0,0-1 0 0 0,-1 0 1 0 0,1 1-1 0 0,0-1 0 0 0,0 0 0 0 0,0 1 1 0 0,0-1-1 0 0,0 0 0 0 0,1 1 0 0 0,-1-1 1 0 0,0 1-56 0 0,-2 9 470 0 0,1-9-438 0 0,0 0-1 0 0,0-1 0 0 0,1 1 0 0 0,-1 0 0 0 0,0 0 0 0 0,1 0 0 0 0,-1 0 0 0 0,1 0 0 0 0,-1 0 0 0 0,1 0 0 0 0,-1 0 0 0 0,1 0 0 0 0,0 0 0 0 0,0 0 0 0 0,-1 1 0 0 0,1-1 0 0 0,0 0 0 0 0,0 0 0 0 0,0 0 0 0 0,0 0 0 0 0,0 0 0 0 0,0 0 1 0 0,1 0-1 0 0,-1 1 0 0 0,0-1 0 0 0,1 0 0 0 0,-1 0 0 0 0,1 0-31 0 0,-1 1 10 0 0,0-1 1 0 0,0 0-1 0 0,0 1 0 0 0,1-1 1 0 0,-2 0-1 0 0,1 1 1 0 0,0-1-1 0 0,0 1 0 0 0,0-1 1 0 0,0 0-1 0 0,-1 1 1 0 0,1-1-1 0 0,-1 0 0 0 0,1 0 1 0 0,-1 1-11 0 0,0-1 4 0 0,1 0-1 0 0,0 0 1 0 0,-1 0 0 0 0,1 0-1 0 0,-1 0 1 0 0,1 0 0 0 0,0-1 0 0 0,0 1-1 0 0,0 0 1 0 0,0 0 0 0 0,0 0 0 0 0,0 0-1 0 0,0 0 1 0 0,0 0 0 0 0,0 0 0 0 0,0 0-1 0 0,0 0 1 0 0,0 0 0 0 0,1 0-1 0 0,-1 0 1 0 0,1 0 0 0 0,-1 0 0 0 0,0 0-1 0 0,1 0 1 0 0,0 0-4 0 0,6 7 34 0 0,-6-7-28 0 0,0 0-1 0 0,0 0 1 0 0,0 0-1 0 0,0 0 1 0 0,0 0 0 0 0,0 0-1 0 0,0 1 1 0 0,0-1-1 0 0,0 0 1 0 0,-1 0-1 0 0,1 1 1 0 0,0-1-1 0 0,-1 0 1 0 0,0 1-1 0 0,1 1-5 0 0,-1-3 6 0 0,0 1-1 0 0,0 0 0 0 0,0 0 1 0 0,0 0-1 0 0,0 0 0 0 0,0 0 1 0 0,0 0-1 0 0,0 0 0 0 0,0 0 1 0 0,1-1-1 0 0,-1 1 0 0 0,0 0 1 0 0,0 0-1 0 0,1 0 0 0 0,-1 0 1 0 0,1-1-1 0 0,-1 1 0 0 0,1 0 1 0 0,-1 0-1 0 0,1-1 0 0 0,0 1 1 0 0,-1 0-1 0 0,1-1 0 0 0,0 1 1 0 0,-1-1-1 0 0,1 1 0 0 0,0-1 1 0 0,0 1-1 0 0,-1-1 0 0 0,1 1 1 0 0,0-1-1 0 0,0 0 0 0 0,0 1 1 0 0,0-1-1 0 0,-1 0 0 0 0,2 0-5 0 0,6 3 100 0 0,1 0-1 0 0,-1-1 1 0 0,1 0-1 0 0,0-1 1 0 0,-1 0-1 0 0,1 0 0 0 0,5-1-99 0 0,-7 0 64 0 0,0 0 0 0 0,0-1 0 0 0,0-1 0 0 0,1 1 0 0 0,-1-1 0 0 0,0 0 0 0 0,6-3-64 0 0,-11 4 17 0 0,1-1-1 0 0,-1 1 1 0 0,0 0 0 0 0,0-1-1 0 0,0 0 1 0 0,0 1-1 0 0,-1-1 1 0 0,1 0-1 0 0,0 0 1 0 0,-1 0-1 0 0,1 0 1 0 0,-1-1-17 0 0,0 2 0 0 0,0 0-1 0 0,-1 0 1 0 0,1-1 0 0 0,-1 1-1 0 0,1 0 1 0 0,-1 0 0 0 0,1-1 0 0 0,-1 1-1 0 0,0-1 1 0 0,0 1 0 0 0,0 0-1 0 0,0-1 1 0 0,0 1 0 0 0,0 0-1 0 0,0-1 1 0 0,0 1 0 0 0,0 0 0 0 0,-1-1-1 0 0,1 1 1 0 0,-1 0 0 0 0,1-1-1 0 0,-1 1 1 0 0,-3-8-9 0 0,1 3 20 0 0,1 0 0 0 0,-1 1 0 0 0,0 0 0 0 0,0 0-1 0 0,-1 0 1 0 0,1 0 0 0 0,-1 0 0 0 0,0 1-1 0 0,-5-4-10 0 0,-6-9 76 0 0,14 15-66 0 0,-1-1 1 0 0,0 1-1 0 0,0 0 1 0 0,1 0 0 0 0,-1 0-1 0 0,0 0 1 0 0,-1 1-1 0 0,0-2-10 0 0,-46-30-57 0 0,46 31 41 0 0,1 1 12 0 0,0 0 0 0 0,1 0 0 0 0,-1 1 0 0 0,0-1-1 0 0,0 0 1 0 0,0 1 0 0 0,1-1 0 0 0,-1 1-1 0 0,0 0 1 0 0,0 0 0 0 0,0 0 0 0 0,0 0 0 0 0,0 0-1 0 0,0 0 5 0 0,-12 0-12 0 0,13 0 7 0 0,1 0 0 0 0,-1 0 0 0 0,1 0 0 0 0,-1 0 0 0 0,1 0 0 0 0,-1 0 0 0 0,1 0 0 0 0,-1 0-1 0 0,1 0 1 0 0,-1 0 0 0 0,1 0 0 0 0,-1 0 0 0 0,1 0 0 0 0,-1 0 0 0 0,1 1 0 0 0,0-1 0 0 0,-1 0 0 0 0,1 0-1 0 0,-1 1 1 0 0,1-1 0 0 0,-1 0 0 0 0,1 1 0 0 0,0-1 0 0 0,-1 0 0 0 0,1 1 0 0 0,0-1 0 0 0,0 0 0 0 0,-1 1 0 0 0,1-1-1 0 0,0 1 1 0 0,0-1 0 0 0,-1 0 0 0 0,1 1 0 0 0,0-1 5 0 0,3 6-809 0 0,0 4-1386 0 0,-2-9 1069 0 0</inkml:trace>
  <inkml:trace contextRef="#ctx0" brushRef="#br0" timeOffset="999.58">1290 250 7832 0 0,'0'0'602'0'0,"-2"1"-395"0"0,-20 3 435 0 0,13-2 760 0 0,-1 0 0 0 0,1 0 0 0 0,-7 4-1402 0 0,8-4 315 0 0,4 0-198 0 0,0-1 0 0 0,0 0 0 0 0,0 1 0 0 0,0 0 0 0 0,1 0 0 0 0,-1 0 0 0 0,1 0 0 0 0,-1 1-1 0 0,1-1 1 0 0,0 1 0 0 0,0 0-117 0 0,-36 31 974 0 0,38-34-949 0 0,1 1 0 0 0,-1 0 0 0 0,0 0 1 0 0,0 0-1 0 0,0 0 0 0 0,1 0 0 0 0,-1 1 1 0 0,0-1-1 0 0,1 0 0 0 0,-1 0 1 0 0,1 0-1 0 0,-1 1 0 0 0,1-1 0 0 0,0 0 1 0 0,-1 0-1 0 0,1 1 0 0 0,0-1 1 0 0,0 0-26 0 0,0 1 23 0 0,0 0 0 0 0,-1-1 0 0 0,1 1 0 0 0,0-1 0 0 0,-1 1 0 0 0,0 0 0 0 0,1-1 0 0 0,-1 1 0 0 0,0 0-23 0 0,-6 6 96 0 0,6-7-79 0 0,0 1 0 0 0,0-1 0 0 0,0 0 0 0 0,1 0 0 0 0,-1 0-1 0 0,0 1 1 0 0,0-1 0 0 0,1 0 0 0 0,-1 1 0 0 0,1-1 0 0 0,-1 0 0 0 0,1 1-1 0 0,-1-1 1 0 0,1 1 0 0 0,0-1 0 0 0,0 1 0 0 0,0 0-17 0 0,-1 1 35 0 0,1 0 1 0 0,0-1-1 0 0,-1 1 0 0 0,0-1 1 0 0,1 1-1 0 0,-1-1 1 0 0,0 1-1 0 0,-1-1 0 0 0,1 1 1 0 0,0-1-1 0 0,-2 2-35 0 0,14 5 483 0 0,-11-9-468 0 0,0 0-1 0 0,0 1 1 0 0,0-1 0 0 0,0 0-1 0 0,0 0 1 0 0,0 1 0 0 0,0-1 0 0 0,0 0-1 0 0,1 1 1 0 0,-1-1 0 0 0,0 0 0 0 0,0 0-1 0 0,0 1 1 0 0,0-1 0 0 0,0 0 0 0 0,1 0-1 0 0,-1 1 1 0 0,0-1 0 0 0,0 0 0 0 0,0 0-1 0 0,1 0 1 0 0,-1 1 0 0 0,0-1 0 0 0,0 0-1 0 0,1 0 1 0 0,-1 0 0 0 0,0 0 0 0 0,0 0-1 0 0,1 1 1 0 0,-1-1 0 0 0,0 0 0 0 0,1 0-16 0 0,16 6 282 0 0,-10-4-120 0 0,0 0 0 0 0,1-1 0 0 0,-1 0 0 0 0,1-1-161 0 0,7-1 163 0 0,0-1 1 0 0,0-1 0 0 0,-1 0-1 0 0,1-1 1 0 0,-1-1 0 0 0,8-3-164 0 0,-5 2 0 0 0,-12 3 18 0 0,1 1 0 0 0,-1-1 0 0 0,0-1 0 0 0,0 1 0 0 0,0-1 0 0 0,0 0 0 0 0,-1 0-1 0 0,0 0 1 0 0,1-1 0 0 0,-2 1 0 0 0,1-1 0 0 0,0 0 0 0 0,-1 0 0 0 0,0-1 0 0 0,0 1-1 0 0,0-1 1 0 0,-1 1-18 0 0,-1 3 6 0 0,-1 0 0 0 0,1 1 0 0 0,-1-1 0 0 0,0 0-1 0 0,1 0 1 0 0,-1 0 0 0 0,0 1 0 0 0,0-1 0 0 0,0 0-1 0 0,0 0 1 0 0,0 0 0 0 0,-1 1 0 0 0,1-1 0 0 0,0 0-1 0 0,-1 0-5 0 0,0-1 6 0 0,1 1-1 0 0,-1 0 0 0 0,1-1 0 0 0,0 1 0 0 0,0-1 0 0 0,0 1 0 0 0,0 0 1 0 0,0-1-1 0 0,1 0-5 0 0,1-6 4 0 0,-1 4 4 0 0,0-1-1 0 0,0 1 1 0 0,0-1 0 0 0,0 0 0 0 0,-1 0 0 0 0,0 1 0 0 0,0-1 0 0 0,0 0-1 0 0,-2-3-7 0 0,1-1-1 0 0,1 0 0 0 0,0 1-1 0 0,0-1 1 0 0,1 1-1 0 0,0-1 1 0 0,0 1 1 0 0,1-2-50 0 0,-1 1 0 0 0,-1-1 0 0 0,1 1 0 0 0,-2-10 50 0 0,0 16-12 0 0,1 1 0 0 0,-1 0 0 0 0,1 0 0 0 0,0-1 0 0 0,0 1 0 0 0,0 0 0 0 0,0-1 0 0 0,1 1 0 0 0,0 0 0 0 0,-1 0 0 0 0,1-1 0 0 0,0 1 0 0 0,0 0 0 0 0,1 0 0 0 0,-1 0 0 0 0,1-1 12 0 0,-1 4 0 0 0,-1-1 0 0 0,0 1 1 0 0,1 0-1 0 0,-1-1 0 0 0,0 1 0 0 0,0-1 0 0 0,1 1 0 0 0,-1-1 0 0 0,0 1 0 0 0,0-1 0 0 0,0 1 0 0 0,0-1 0 0 0,0 1 0 0 0,0-1 0 0 0,1 1 0 0 0,-1-1 0 0 0,0 1 0 0 0,-1-1 0 0 0,1 1 0 0 0,0-1 0 0 0,0 1 0 0 0,0-1 0 0 0,0 1 1 0 0,0-1-1 0 0,0 1 0 0 0,-1-1 0 0 0,1 1 0 0 0,0-1 0 0 0,0 1 0 0 0,-1-1 0 0 0,1 1 0 0 0,0 0 0 0 0,-1-1 0 0 0,1 1 0 0 0,0-1 0 0 0,-1 1 0 0 0,1 0 0 0 0,-1-1 0 0 0,1 1 0 0 0,-1 0 0 0 0,1-1-3 0 0,-1 1 1 0 0,1 0-1 0 0,-1-1 0 0 0,1 1 0 0 0,-1-1 0 0 0,1 1 1 0 0,0-1-1 0 0,-1 1 0 0 0,1-1 0 0 0,0 1 0 0 0,-1-1 1 0 0,1 1-1 0 0,0-1 0 0 0,-1 1 0 0 0,1-1 0 0 0,0 0 0 0 0,0 1 1 0 0,0-1-1 0 0,0 1 0 0 0,-1-1 0 0 0,1 0 0 0 0,0 1 3 0 0,1-7-12 0 0,-1 3 10 0 0,-11 3-62 0 0,8 3 19 0 0,0 0 1 0 0,0 1 0 0 0,0-1-1 0 0,0 1 1 0 0,1-1-1 0 0,-1 1 1 0 0,1 0 0 0 0,0 0-1 0 0,0 0 1 0 0,0 0 0 0 0,0 0-1 0 0,1 1 1 0 0,-1-1-1 0 0,0 4 45 0 0,6 44-373 0 0,-4-41 353 0 0,1 0 0 0 0,0-1 0 0 0,1 1 0 0 0,0 0 0 0 0,1-1 0 0 0,0 0 0 0 0,0 1 0 0 0,3 3 20 0 0,1 19-11 0 0,-6-26 11 0 0,0-1 0 0 0,0 1 0 0 0,0-1 0 0 0,1 0 0 0 0,-1 1 0 0 0,3 2 0 0 0,8 14 0 0 0,-7-15 0 0 0,-1 1 0 0 0,0 0 0 0 0,0 0 0 0 0,0 2 0 0 0,-2-5 1 0 0,0-1-1 0 0,1 0 0 0 0,-1 0 0 0 0,1 0 1 0 0,0 0-1 0 0,-1 0 0 0 0,2 0 0 0 0,-1-1 1 0 0,0 0-1 0 0,1 1 0 0 0,0-1 0 0 0,3 2 0 0 0,5 5 16 0 0,-10-9 0 0 0,0 0-1 0 0,0 0 0 0 0,0 0 1 0 0,0 0-1 0 0,0 0 1 0 0,0 0-1 0 0,0-1 1 0 0,0 1-1 0 0,0-1 0 0 0,0 1 1 0 0,1-1-1 0 0,-1 0 1 0 0,0 0-1 0 0,0 0 0 0 0,0 0 1 0 0,0 0-1 0 0,1-1 1 0 0,0 1-16 0 0,11-1 159 0 0,-8 1-123 0 0,1 0-1 0 0,-1-1 0 0 0,1 0 0 0 0,-1 0 0 0 0,0-1 1 0 0,1 0-1 0 0,-1 0 0 0 0,0 0 0 0 0,0-1 0 0 0,0 1 1 0 0,0-2-1 0 0,-1 1 0 0 0,1 0 0 0 0,-1-1 0 0 0,2-2-35 0 0,11-5 68 0 0,-16 11-62 0 0,0-1 0 0 0,0 0-1 0 0,0 0 1 0 0,-1 0 0 0 0,1 0 0 0 0,0 0 0 0 0,0 0-1 0 0,-1-1 1 0 0,1 1 0 0 0,-1-1 0 0 0,1 1-1 0 0,-1-1 1 0 0,1 1 0 0 0,-1-1 0 0 0,0 0-1 0 0,0-1-5 0 0,-1-8 29 0 0,-1 10-25 0 0,1 0 0 0 0,0 0 1 0 0,0 0-1 0 0,-1 0 0 0 0,1 0 0 0 0,0 0 1 0 0,0 0-1 0 0,0 0 0 0 0,0 0 0 0 0,0 0 0 0 0,1 0 1 0 0,-1 0-1 0 0,0 0 0 0 0,0 0 0 0 0,1 0 0 0 0,-1-1-4 0 0,7-9 15 0 0,-6 10-14 0 0,0 0-1 0 0,0 0 1 0 0,0 0-1 0 0,0-1 1 0 0,-1 1-1 0 0,1 0 1 0 0,0 0-1 0 0,-1-1 1 0 0,1 1-1 0 0,-1 0 0 0 0,1-1 1 0 0,-1 1-1 0 0,0-1 1 0 0,0 1-1 0 0,1 0 1 0 0,-1-1-1 0 0,0 1 1 0 0,0-1-1 0 0,-1 1 0 0 0,1-1 1 0 0,0 1-1 0 0,0 0 1 0 0,-1-1-1 0 0,1 1 1 0 0,-1-1-1 0 0,1 0 0 0 0,-4-7 27 0 0,0 0-18 0 0,1 0 0 0 0,0 0-1 0 0,0-5-8 0 0,3 13 0 0 0,-1 0 0 0 0,1 0 0 0 0,-1 0-1 0 0,1-1 1 0 0,-1 1 0 0 0,0 0 0 0 0,0 0-1 0 0,1 0 1 0 0,-1 0 0 0 0,0 0 0 0 0,0 0-1 0 0,0 0 1 0 0,0 0 0 0 0,0 1-1 0 0,0-1 1 0 0,0 0 0 0 0,0 1 0 0 0,0-1-1 0 0,0 0 1 0 0,-1 1 0 0 0,1-1 0 0 0,0 1-1 0 0,0 0 1 0 0,-1-1 0 0 0,1 1 0 0 0,0 0-1 0 0,0 0 1 0 0,-1 0 0 0 0,0 0 0 0 0,-1-1-9 0 0,-1 1 0 0 0,1 0 0 0 0,-1 0 0 0 0,0 1 0 0 0,1-1 0 0 0,-1 1 0 0 0,1-1 0 0 0,-1 1 0 0 0,-1 1 9 0 0,3-1-20 0 0,0 1-1 0 0,0-1 0 0 0,1 1 0 0 0,-1 0 0 0 0,1-1 0 0 0,-1 1 0 0 0,1 0 1 0 0,0 0-1 0 0,-1 0 0 0 0,1 0 0 0 0,0 0 0 0 0,1 0 0 0 0,-1 0 0 0 0,0 1 21 0 0,-4 6-76 0 0,5-8 73 0 0,-1 0 1 0 0,1-1-1 0 0,0 1 0 0 0,0 0 0 0 0,-1 0 0 0 0,1-1 0 0 0,0 1 0 0 0,0 0 0 0 0,0 0 0 0 0,0-1 0 0 0,0 1 0 0 0,0 0 1 0 0,0 0-1 0 0,0-1 0 0 0,0 1 0 0 0,0 0 0 0 0,0-1 0 0 0,1 1 0 0 0,-1 0 0 0 0,0 0 0 0 0,1-1 0 0 0,-1 1 0 0 0,0 0 1 0 0,1-1-1 0 0,-1 1 0 0 0,0-1 0 0 0,1 1 3 0 0,0 0 0 0 0,-1 0 0 0 0,1 0 0 0 0,-1 0-1 0 0,1 0 1 0 0,-1 0 0 0 0,1 0 0 0 0,-1 0 0 0 0,0 0 0 0 0,0 0 0 0 0,1 0 0 0 0,-1 0 0 0 0,0 1-1 0 0,0-1 1 0 0,0 0 0 0 0,-1 7-2 0 0,1-7-2 0 0,-1 1 1 0 0,1-1 0 0 0,0 1-1 0 0,0 0 1 0 0,0-1-1 0 0,0 1 1 0 0,0 0-1 0 0,0-1 1 0 0,0 1 0 0 0,1 0-1 0 0,-1-1 1 0 0,1 1-1 0 0,-1-1 1 0 0,1 1 0 0 0,0-1-1 0 0,-1 1 1 0 0,1-1-1 0 0,0 1 4 0 0,17 29 11 0 0,-17-29-5 0 0,0 0 0 0 0,0 0 0 0 0,0-1 0 0 0,0 1 0 0 0,0 0 0 0 0,0-1 0 0 0,0 1 0 0 0,1-1 0 0 0,-1 0 0 0 0,1 1 0 0 0,-1-1 0 0 0,1 0 0 0 0,-1 0 0 0 0,1 0 0 0 0,0 0 0 0 0,-1 0 1 0 0,1 0-1 0 0,0 0 0 0 0,0-1 0 0 0,1 1-6 0 0,14 7 120 0 0,-10-4-79 0 0,1-1 0 0 0,1 0 1 0 0,-1 0-1 0 0,0-1 0 0 0,1 0 0 0 0,0 0-41 0 0,57 6 206 0 0,-27-4-100 0 0,22 2-93 0 0,-35-6-13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6:23.2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6 8752 0 0,'0'0'398'0'0,"-1"-1"-3"0"0,-4-2-86 0 0,4 2 571 0 0,1 1 280 0 0,0 10 1687 0 0,-1 7-2403 0 0,1 21 692 0 0,7 0 101 0 0,2 12 74 0 0,-7-43-1098 0 0,0 1 1 0 0,-1-1 0 0 0,0 1 0 0 0,0 0-214 0 0,5 28 567 0 0,3-12-344 0 0,4 16 58 0 0,-13-37-272 0 0,1 0 1 0 0,-1-1 0 0 0,1 1 0 0 0,-1 0-1 0 0,0 0 1 0 0,0-1 0 0 0,0 1-1 0 0,0 0 1 0 0,-1 0 0 0 0,1-1 0 0 0,-1 1-1 0 0,-1 2-9 0 0,-1 2-18 0 0,2-3-358 0 0,0-1 1 0 0,0 0 0 0 0,0 0 0 0 0,-1 0-1 0 0,0 0 1 0 0,1 0 0 0 0,-1 0 0 0 0,0-1-1 0 0,-1 1 1 0 0,1 0 0 0 0,0-1 375 0 0,-7 4-1485 0 0</inkml:trace>
  <inkml:trace contextRef="#ctx0" brushRef="#br0" timeOffset="265.632">3 253 3680 0 0,'0'0'148'0'0,"-1"0"0"0"0,1 0-1 0 0,0 0 1 0 0,0 0 0 0 0,0 0 0 0 0,0 0 0 0 0,0 0-1 0 0,0 0 1 0 0,0 0 0 0 0,0 0 0 0 0,0 0 0 0 0,0 0-1 0 0,0 0 1 0 0,-1 0 0 0 0,1 0 0 0 0,0 0 0 0 0,0 0 0 0 0,0-1-1 0 0,0 1 1 0 0,0 0 0 0 0,0 0 0 0 0,0 0 0 0 0,0 0-1 0 0,0 0 1 0 0,0 0 0 0 0,0 0 0 0 0,0 0 0 0 0,0 0-1 0 0,0 0 1 0 0,0 0 0 0 0,0 0 0 0 0,0-1 0 0 0,0 1 0 0 0,0 0-1 0 0,0 0 1 0 0,0 0 0 0 0,0 0 0 0 0,0 0 0 0 0,0 0-1 0 0,0 0 1 0 0,0 0 0 0 0,0 0 0 0 0,0 0 0 0 0,0 0-1 0 0,0-1 1 0 0,0 1 0 0 0,0 0 0 0 0,0 0 0 0 0,0 0 0 0 0,0 0-1 0 0,0 0 1 0 0,0 0 0 0 0,0 0 0 0 0,0 0 0 0 0,1 0-1 0 0,-1 0 1 0 0,0 0-148 0 0,7-2 2210 0 0,13 1-2867 0 0,-19 1 1121 0 0,43-1 26 0 0,0-2 0 0 0,0-2 0 0 0,16-5-490 0 0,2-2 176 0 0,0-4 0 0 0,13-6-176 0 0,-7-5-898 0 0,-62 24 292 0 0,0 1 1 0 0,0-1-1 0 0,0 0 0 0 0,-1 0 0 0 0,4-3 606 0 0,6-4-4537 0 0</inkml:trace>
  <inkml:trace contextRef="#ctx0" brushRef="#br0" timeOffset="690.314">586 6 6912 0 0,'0'0'314'0'0,"0"0"-6"0"0,0 0 31 0 0,0 0 862 0 0,-2 1 397 0 0,1-1-1336 0 0,-1 1 0 0 0,1-1 0 0 0,-1 1 0 0 0,1 0 0 0 0,-1-1 0 0 0,1 1 0 0 0,0 0 0 0 0,-1 0 0 0 0,1 0 0 0 0,0 0 0 0 0,0 0 0 0 0,-1 0 0 0 0,1 0 0 0 0,0 1 0 0 0,0-1 1 0 0,0 0-1 0 0,0 1 0 0 0,1-1 0 0 0,-1 1 0 0 0,0-1 0 0 0,0 2-262 0 0,-1 3 131 0 0,0 1 0 0 0,1 0 1 0 0,-1 0-1 0 0,1 6-131 0 0,0-7 76 0 0,1 0-1 0 0,-2-1 1 0 0,1 1-1 0 0,0 0 1 0 0,-2 2-76 0 0,-1 3 141 0 0,1 0 1 0 0,0 0-1 0 0,1 0 0 0 0,0 1 0 0 0,1-1 1 0 0,0 0-1 0 0,1 6-141 0 0,-3 18 164 0 0,-2 28 476 0 0,5-61-496 0 0,0 0 0 0 0,0 5 0 0 0,0-5-1 0 0,0-2-6 0 0,0 0-1 0 0,0 0 0 0 0,0 0 2 0 0,12-5 292 0 0,-9 3-340 0 0,0-1-1 0 0,0 1 0 0 0,0-1 1 0 0,0 0-1 0 0,-1 0 0 0 0,2-2-89 0 0,-1 1 31 0 0,0 1-1 0 0,-1 0 1 0 0,2 0-1 0 0,-1 0 0 0 0,2-2-30 0 0,2 0-5 0 0,0 0-1 0 0,1 1 0 0 0,-1 0 1 0 0,1 0-1 0 0,2-1 6 0 0,-6 4-21 0 0,-1 0 0 0 0,0 0 0 0 0,1 1 1 0 0,-1-1-1 0 0,0 1 0 0 0,1 0 0 0 0,-1 0 0 0 0,1 0 1 0 0,-1 0-1 0 0,1 0 0 0 0,-1 1 0 0 0,1-1 0 0 0,-1 1 0 0 0,1 0 21 0 0,46 20-210 0 0,-39-16 196 0 0,-1 0-1 0 0,1-1 1 0 0,0 0 0 0 0,1-1 0 0 0,-1 0-1 0 0,1 0 15 0 0,7-1 37 0 0,0 0 1 0 0,1-1-1 0 0,-1-1 0 0 0,0-1 0 0 0,0-1 0 0 0,1 0 0 0 0,-1-2 0 0 0,-1 0 0 0 0,1-1 0 0 0,-1-1 0 0 0,1-1-37 0 0,-15 6 21 0 0,-1-1-1 0 0,1 1 1 0 0,-1-1-1 0 0,0 0 1 0 0,0-1-1 0 0,0 1 1 0 0,0 0-1 0 0,0-1 1 0 0,0 0-21 0 0,-2 2 5 0 0,0 0 0 0 0,-1 0 1 0 0,1 0-1 0 0,0 0 0 0 0,0 0 0 0 0,-1-1 0 0 0,1 1 1 0 0,-1 0-1 0 0,1 0 0 0 0,-1-1 0 0 0,0 1 0 0 0,1 0 1 0 0,-1-1-1 0 0,0 1 0 0 0,0 0 0 0 0,0-1 0 0 0,0 1 1 0 0,0 0-1 0 0,0-1 0 0 0,0 1 0 0 0,0 0 1 0 0,-1-1-1 0 0,1 1 0 0 0,0 0 0 0 0,-1 0 0 0 0,0-1-5 0 0,-3-9 81 0 0,3 8-72 0 0,0 0 1 0 0,0 0-1 0 0,0 1 0 0 0,-1-1 0 0 0,1 0 1 0 0,-1 1-1 0 0,1-1 0 0 0,-1 1 1 0 0,0 0-1 0 0,0 0 0 0 0,0 0 0 0 0,-1-1-9 0 0,2 2-1 0 0,-2-2-6 0 0,-1-1 0 0 0,0 1-1 0 0,-1 0 1 0 0,1 0 0 0 0,0 1 0 0 0,-1-1 0 0 0,0 1-1 0 0,1 0 1 0 0,-1 0 0 0 0,-3-1 7 0 0,5 3-10 0 0,0 1 0 0 0,1-1 0 0 0,-1 0 0 0 0,0 0 0 0 0,1 1 1 0 0,-1 0-1 0 0,1-1 0 0 0,-1 1 0 0 0,1 0 0 0 0,-1 0 0 0 0,1 0 0 0 0,-2 2 10 0 0,-5 1-42 0 0,6-2 32 0 0,-1-1 1 0 0,1 1-1 0 0,0 0 1 0 0,0 1 0 0 0,0-1-1 0 0,0 0 1 0 0,1 1-1 0 0,-1 0 1 0 0,1-1-1 0 0,-1 1 1 0 0,1 0-1 0 0,0 0 1 0 0,0 1 0 0 0,0-1-1 0 0,1 0 1 0 0,-1 1-1 0 0,1-1 1 0 0,0 1-1 0 0,0-1 1 0 0,0 1 0 0 0,0-1-1 0 0,0 1 1 0 0,1 0-1 0 0,0 0 1 0 0,0-1-1 0 0,0 3 10 0 0,0-4 0 0 0,1 1 0 0 0,0-1 0 0 0,-1 0 0 0 0,1 1 0 0 0,0-1 0 0 0,1 0 0 0 0,-1 0 0 0 0,0 0 0 0 0,0 0 0 0 0,1 0 0 0 0,-1 0 0 0 0,1 0 0 0 0,0-1 0 0 0,1 2 0 0 0,28 23 0 0 0,-22-20 16 0 0,0-1 0 0 0,0 0 0 0 0,0-1-1 0 0,1 0 1 0 0,0 0 0 0 0,0-1-1 0 0,0-1 1 0 0,0 1 0 0 0,8-1-16 0 0,15 2-565 0 0,1-2 0 0 0,13-2 565 0 0,-17 0-4843 0 0,1-2-1653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10:48.5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258 247 4608 0 0,'0'0'43'0'0,"1"0"0"0"0,-1 1 1 0 0,1-1-1 0 0,-1 0 0 0 0,0 0 1 0 0,1 1-1 0 0,-1-1 0 0 0,1 0 1 0 0,-1 0-1 0 0,1 0 0 0 0,-1 0 0 0 0,1 0 1 0 0,-1 0-1 0 0,1 0 0 0 0,-1 0 1 0 0,1 0-1 0 0,-1 0 0 0 0,1 0 0 0 0,-1 0 1 0 0,1 0-1 0 0,-1 0 0 0 0,1-1 1 0 0,-1 1-1 0 0,1 0 0 0 0,-1 0 1 0 0,1 0-1 0 0,-1-1 0 0 0,0 1 0 0 0,1 0 1 0 0,-1-1-44 0 0,9-11 2159 0 0,-7 10-1809 0 0,-2 1 274 0 0,0-19 2648 0 0,-7-20-1136 0 0,7 38-2087 0 0,-1 0 0 0 0,1 1 0 0 0,-1-1 0 0 0,1 1 0 0 0,-1-1 0 0 0,1 1 0 0 0,-1-1 0 0 0,0 1 0 0 0,0 0 1 0 0,0-1-1 0 0,0 1 0 0 0,0 0 0 0 0,0 0 0 0 0,0-1 0 0 0,0 1 0 0 0,0 0 0 0 0,-1 0 0 0 0,1 0 0 0 0,0 0 1 0 0,-1 1-1 0 0,1-1 0 0 0,-1 0 0 0 0,1 1 0 0 0,-1-1 0 0 0,1 0 0 0 0,-2 1-49 0 0,-1-2 123 0 0,-1 2-1 0 0,1-1 0 0 0,-1 0 1 0 0,1 1-1 0 0,-1 0 1 0 0,0 0-1 0 0,1 0 0 0 0,-5 1-122 0 0,4 0 101 0 0,0 1 0 0 0,1 0-1 0 0,-1 1 1 0 0,1-1-1 0 0,-1 1 1 0 0,1 0-1 0 0,0 0 1 0 0,0 0-1 0 0,0 1-100 0 0,-8 5 277 0 0,-50 38 744 0 0,58-43-997 0 0,0 0 0 0 0,0 1 0 0 0,1-1 0 0 0,0 1 0 0 0,-2 2-24 0 0,-10 15 56 0 0,9-13-39 0 0,0 0-1 0 0,1 0 1 0 0,0 0 0 0 0,0 1 0 0 0,1 0-1 0 0,1 0 1 0 0,-2 6-17 0 0,4-13 0 0 0,-1 6 0 0 0,0-1 0 0 0,1 0 0 0 0,1 1 0 0 0,-1-1 0 0 0,1 1 0 0 0,1-1 0 0 0,-1 0 0 0 0,2 1 0 0 0,-1-1 0 0 0,1 0 0 0 0,0 0 0 0 0,1 1 0 0 0,-1-2 0 0 0,2 2 0 0 0,-2-6 4 0 0,-1 1 0 0 0,1-1 0 0 0,0 0-1 0 0,-1-1 1 0 0,2 1 0 0 0,-1 0 0 0 0,0-1-1 0 0,0 1 1 0 0,1-1 0 0 0,-1 1-1 0 0,1-1 1 0 0,3 2-4 0 0,4 2 51 0 0,1 0 1 0 0,0 0-1 0 0,0-1-51 0 0,3 1 52 0 0,-10-5-34 0 0,0 0 0 0 0,0 0 0 0 0,0 0 1 0 0,1-1-1 0 0,-1 1 0 0 0,0-1 0 0 0,1 0 0 0 0,-1-1 0 0 0,0 1 0 0 0,0-1 0 0 0,1 1 1 0 0,-1-2-19 0 0,25-1 155 0 0,-19 3-115 0 0,0-1-1 0 0,0 0 0 0 0,0 0 0 0 0,0-1 1 0 0,0 0-1 0 0,-1-1 0 0 0,1-1 1 0 0,-1 1-1 0 0,0-1 0 0 0,0-1 0 0 0,4-2-39 0 0,0 0 1 0 0,-9 5 8 0 0,0-1 0 0 0,0 1 0 0 0,0-1 0 0 0,-1 0 1 0 0,1 0-1 0 0,-1 0 0 0 0,1 0 0 0 0,-1-1-9 0 0,0 0 39 0 0,1-1 1 0 0,-1 0-1 0 0,0 1 1 0 0,-1-1-1 0 0,1 0 1 0 0,-1 0-1 0 0,0-1 1 0 0,-1 1-1 0 0,2-4-39 0 0,-3 6 21 0 0,1-1 1 0 0,-1 1-1 0 0,0-1 0 0 0,0 1 0 0 0,0-1 0 0 0,0 1 0 0 0,-1-1 0 0 0,0 1 0 0 0,1 0 0 0 0,-1-1 0 0 0,0 1 0 0 0,0 0 1 0 0,-1 0-1 0 0,1 0 0 0 0,-2-3-21 0 0,-1-2 12 0 0,-1 1 0 0 0,0-1 0 0 0,0 1 0 0 0,-1 0 1 0 0,0 0-1 0 0,0 0 0 0 0,0 1 0 0 0,-1 0 0 0 0,0 0 1 0 0,0 1-1 0 0,-1 0 0 0 0,1 0 0 0 0,-1 1 0 0 0,-5-2-12 0 0,-1 0 92 0 0,-1 1-1 0 0,-14-3-91 0 0,17 3 175 0 0,5 2-1605 0 0,3 2-3581 0 0,4 1 3155 0 0</inkml:trace>
  <inkml:trace contextRef="#ctx0" brushRef="#br0" timeOffset="4324.518">2582 300 3224 0 0,'0'2'240'0'0,"0"16"-300"0"0,4 36 10027 0 0,-1-31-8504 0 0,-2-17-1146 0 0,1 0 0 0 0,1 0 0 0 0,-1 0 1 0 0,1 0-1 0 0,0 0 0 0 0,0-1 0 0 0,1 1 0 0 0,-1-1 0 0 0,1 0 0 0 0,1 0 0 0 0,2 2-317 0 0,46 38 2268 0 0,-51-45-2248 0 0,-1 1-1 0 0,0 0 1 0 0,0 0 0 0 0,1-1-1 0 0,-1 1 1 0 0,0-1 0 0 0,1 1-1 0 0,-1-1 1 0 0,1 0 0 0 0,-1 1-1 0 0,1-1 1 0 0,-1 0 0 0 0,0 0-1 0 0,1 0 1 0 0,-1 0 0 0 0,1 0-1 0 0,-1-1 1 0 0,1 1 0 0 0,-1 0-1 0 0,2-1-19 0 0,28-8 73 0 0,-31 9-74 0 0,3-1 44 0 0,0-1 0 0 0,0 1 0 0 0,-1-1-1 0 0,1 1 1 0 0,-1-1 0 0 0,1 0 0 0 0,-1 0 0 0 0,0 0-1 0 0,1 0 1 0 0,-1 0 0 0 0,0 0 0 0 0,0-1 0 0 0,-1 1-1 0 0,1-1 1 0 0,0 1 0 0 0,-1-1 0 0 0,0 0-1 0 0,1 0 1 0 0,-1 1 0 0 0,0-1 0 0 0,-1 0 0 0 0,1 0-1 0 0,0-2-42 0 0,4-17 0 0 0,-4 19 0 0 0,0-1 0 0 0,0 1 0 0 0,-1-1 0 0 0,1 1 0 0 0,-1-1 0 0 0,0 1 0 0 0,0-1 0 0 0,0 0 0 0 0,0-66-17 0 0,-2 15-558 0 0,4 48 575 0 0,-1 6 0 0 0,-1 1-1 0 0,1-1 0 0 0,0 0 1 0 0,0 1-1 0 0,-1-1 1 0 0,1 1-1 0 0,0-1 0 0 0,0 1 1 0 0,0-1-1 0 0,-1 1 0 0 0,1 0 1 0 0,0-1-1 0 0,0 1 1 0 0,0 0-1 0 0,0 0 0 0 0,0-1 1 0 0,0 1-1 0 0,0 0 0 0 0,0 0 1 0 0,0 0-60 0 0,6 5-84 0 0,1 0 144 0 0,0 1 0 0 0,0 0 0 0 0,0 1 0 0 0,-1 0-1 0 0,0 0 1 0 0,4 6 0 0 0,-1-2 60 0 0,1 0-1 0 0,10 8-59 0 0,-17-16-51 0 0,0 0 0 0 0,1 0 0 0 0,-1 0 0 0 0,0-1 0 0 0,1 0 0 0 0,0 0 0 0 0,-1 0 0 0 0,1-1 0 0 0,0 1 0 0 0,4 0 51 0 0,1-1 30 0 0,1 0-1 0 0,-1 0 0 0 0,1-1 1 0 0,-1 0-1 0 0,1-1 0 0 0,-1 0 1 0 0,4-2-30 0 0,-9 2 18 0 0,-1-1 0 0 0,1 0 0 0 0,0 0 0 0 0,-1 0 0 0 0,1-1 0 0 0,-1 1 0 0 0,1-2-18 0 0,13-6 92 0 0,21-13 104 0 0,-37 21-194 0 0,1 1-1 0 0,-1-1 1 0 0,0 0-1 0 0,0 0 1 0 0,0 0-1 0 0,0 0 1 0 0,0-1 0 0 0,0 1-1 0 0,0-1 1 0 0,-1 1-1 0 0,1-1 1 0 0,-1 1-1 0 0,1-4-1 0 0,5-11 0 0 0,-6 16-1 0 0,0-1 0 0 0,0 0 0 0 0,0 0 1 0 0,0 1-1 0 0,0-1 0 0 0,-1 0 0 0 0,1 0 1 0 0,0 0-1 0 0,-1 0 0 0 0,0 0 0 0 0,1 0 1 0 0,-1-1-1 0 0,0 1 0 0 0,0 0 0 0 0,0 0 0 0 0,-1 0 1 0 0,1 0-1 0 0,0 0 0 0 0,-1 0 0 0 0,0-1 1 0 0,-1-4-133 0 0,2 6 132 0 0,0 1 1 0 0,0 0-1 0 0,0-1 0 0 0,0 1 0 0 0,0 0 0 0 0,0-1 1 0 0,0 1-1 0 0,0 0 0 0 0,0 0 0 0 0,0-1 0 0 0,0 1 1 0 0,-1 0-1 0 0,1-1 0 0 0,0 1 0 0 0,0 0 1 0 0,0 0-1 0 0,-1 0 0 0 0,1-1 0 0 0,0 1 0 0 0,0 0 1 0 0,0 0-1 0 0,-1-1 0 0 0,1 1 0 0 0,0 0 0 0 0,0 0 1 0 0,-1 0-1 0 0,1 0 0 0 0,0 0 0 0 0,-1-1 1 0 0,-1 0-14 0 0,-14-5-44 0 0,14 7 53 0 0,1-1-1 0 0,-1 0 1 0 0,1 1-1 0 0,-1 0 1 0 0,0-1-1 0 0,1 1 1 0 0,0 0-1 0 0,-1 0 1 0 0,1 0-1 0 0,-1 0 1 0 0,1 0 0 0 0,0 0-1 0 0,0 0 1 0 0,0 0-1 0 0,-1 0 1 0 0,1 1-1 0 0,0 0 6 0 0,-6 5 31 0 0,1-1-22 0 0,0 0 0 0 0,0 1 0 0 0,1-1 1 0 0,-1 1-1 0 0,2 1 0 0 0,-1-1 0 0 0,1 1 1 0 0,0-1-1 0 0,1 1 0 0 0,0 0 0 0 0,0 0 1 0 0,0 3-10 0 0,0 0 23 0 0,0 1 1 0 0,1-1-1 0 0,1 1 1 0 0,0-1-1 0 0,1 1 1 0 0,0 0-1 0 0,0-1 1 0 0,1 1-1 0 0,1 0-23 0 0,-1-10 9 0 0,-1 0 1 0 0,1 0-1 0 0,0 0 0 0 0,0 0 0 0 0,0-1 0 0 0,0 1 0 0 0,1 0 1 0 0,-1-1-1 0 0,0 1 0 0 0,1 0 0 0 0,-1-1 0 0 0,1 0 0 0 0,-1 1 0 0 0,1-1 1 0 0,0 0-1 0 0,-1 0 0 0 0,1 0 0 0 0,0 0 0 0 0,0 0 0 0 0,0 0 0 0 0,0 0 1 0 0,0-1-1 0 0,0 1 0 0 0,0-1 0 0 0,0 1 0 0 0,0-1 0 0 0,2 0-9 0 0,2 1-11 0 0,0 0 0 0 0,0-1 0 0 0,0 0 0 0 0,0 0 0 0 0,0-1 0 0 0,0 1 0 0 0,0-1 0 0 0,0-1 0 0 0,1 0 11 0 0,50-17-4590 0 0,45-22 4590 0 0,-61 18-1613 0 0</inkml:trace>
  <inkml:trace contextRef="#ctx0" brushRef="#br0" timeOffset="4617.915">3531 205 7832 0 0,'-5'1'372'0'0,"0"-1"0"0"0,0 1 0 0 0,0 0 0 0 0,1 1 0 0 0,-1-1 1 0 0,0 1-1 0 0,1 0 0 0 0,-2 0-372 0 0,-4 3 1729 0 0,2-1 1851 0 0,-2 3-2491 0 0,5-3-629 0 0,3-2-349 0 0,0-1-1 0 0,0 1 1 0 0,0 0-1 0 0,0-1 0 0 0,1 1 1 0 0,-1 0-1 0 0,1 0 0 0 0,-1 0 1 0 0,1 0-1 0 0,0 0 0 0 0,0 1 1 0 0,0-1-1 0 0,0 0 1 0 0,0 1-1 0 0,0-1 0 0 0,1 0 1 0 0,-1 1-111 0 0,-3 9 311 0 0,4-11-287 0 0,0-1 0 0 0,0 1 0 0 0,-1-1 0 0 0,1 1 0 0 0,0 0 0 0 0,0-1-1 0 0,0 1 1 0 0,0 0 0 0 0,0-1 0 0 0,0 1 0 0 0,0 0 0 0 0,0-1 0 0 0,0 1 0 0 0,0 0-1 0 0,0-1 1 0 0,0 1 0 0 0,0-1 0 0 0,0 1 0 0 0,1 0 0 0 0,-1-1 0 0 0,0 1 0 0 0,0-1-1 0 0,1 1 1 0 0,-1 0 0 0 0,0-1 0 0 0,1 1 0 0 0,-1-1 0 0 0,1 1 0 0 0,-1-1-1 0 0,1 1-23 0 0,-1-1-1 0 0,1 1 28 0 0,-1-1 1 0 0,1 1-1 0 0,-1 0 0 0 0,1 0 1 0 0,-1-1-1 0 0,1 1 0 0 0,-1 0 0 0 0,0 0 1 0 0,0 0-1 0 0,1 0 0 0 0,-1-1 1 0 0,0 1-1 0 0,0 0 0 0 0,0 0 1 0 0,0 0-1 0 0,0 0 0 0 0,0 0 0 0 0,0-1 1 0 0,0 1-1 0 0,0 0 0 0 0,0 0-27 0 0,0 1 18 0 0,0-1-1 0 0,1 1 1 0 0,0-1 0 0 0,-1 0-1 0 0,1 1 1 0 0,0-1-1 0 0,-1 0 1 0 0,1 0-1 0 0,0 0 1 0 0,0 1 0 0 0,0-1-1 0 0,0 0 1 0 0,0 0-1 0 0,0 0 1 0 0,1 0-18 0 0,-1 0 24 0 0,18 17-49 0 0,-12-13-7 0 0,0 1 0 0 0,0-1 0 0 0,0 0 0 0 0,1 0 1 0 0,0-1-1 0 0,7 3 32 0 0,-3-1 116 0 0,-1 0 0 0 0,11 7-116 0 0,-14-8-84 0 0,-1 0-1 0 0,2-1 0 0 0,-1 0 0 0 0,4 0 85 0 0,22 12 286 0 0,-44-9-25 0 0,-1-2-128 0 0,0-2-1 0 0,-1 0 0 0 0,1 0 0 0 0,0-1 0 0 0,-1 0 1 0 0,-4 0-133 0 0,-39 6 118 0 0,23 0-387 0 0,-34 3 269 0 0,59-11-717 0 0,0 0 0 0 0,0 0 0 0 0,0-1 0 0 0,0 0 0 0 0,0-1 0 0 0,-5-1 717 0 0,9 3-109 0 0,-15-4-1554 0 0</inkml:trace>
  <inkml:trace contextRef="#ctx0" brushRef="#br0" timeOffset="2181.456">1412 436 8288 0 0,'0'0'638'0'0,"1"0"-414"0"0,6-3-77 0 0,0-1 0 0 0,-1 1 0 0 0,0-1 0 0 0,0 0 0 0 0,0 0 0 0 0,-1-1-1 0 0,1 0 1 0 0,-1 0 0 0 0,0 0 0 0 0,-1-1 0 0 0,1 1 0 0 0,-1-1 0 0 0,1-1-147 0 0,-3 3 89 0 0,-1 0 1 0 0,1 1 0 0 0,-1-1-1 0 0,0 0 1 0 0,0 0 0 0 0,0 0-1 0 0,-1 0 1 0 0,1 0 0 0 0,-1 0-1 0 0,0-2-89 0 0,0 3 117 0 0,0 1 0 0 0,0-1 0 0 0,-1 1 0 0 0,1 0-1 0 0,-1-1 1 0 0,1 1 0 0 0,-1-1 0 0 0,0 1 0 0 0,0 0 0 0 0,0 0-1 0 0,0 0 1 0 0,0 0 0 0 0,-1-1 0 0 0,1 2 0 0 0,-1-1-1 0 0,1 0 1 0 0,-1 0-117 0 0,0 0 66 0 0,1 1-1 0 0,0 0 0 0 0,-1 0 0 0 0,1 0 1 0 0,-1 0-1 0 0,1 1 0 0 0,-1-1 0 0 0,0 0 1 0 0,1 1-1 0 0,-1-1 0 0 0,0 1 0 0 0,1-1 1 0 0,-1 1-1 0 0,0 0 0 0 0,1 0 0 0 0,-1 0 1 0 0,0 0-1 0 0,0 0-65 0 0,-2 0 96 0 0,1 1 1 0 0,0 0-1 0 0,0-1 0 0 0,0 1 1 0 0,0 1-1 0 0,0-1 0 0 0,0 0 1 0 0,0 1-1 0 0,-2 1-96 0 0,-1 1 207 0 0,1-1 0 0 0,0 2 1 0 0,0-1-1 0 0,1 0 0 0 0,-1 1 0 0 0,1 0 0 0 0,0 0 1 0 0,0 0-1 0 0,-2 5-207 0 0,4-5 33 0 0,1-1 1 0 0,-1 1-1 0 0,1 0 0 0 0,0 0 1 0 0,0 0-1 0 0,1 0 1 0 0,-1 0-1 0 0,1 0 0 0 0,0 1 1 0 0,1-1-1 0 0,-1 0 1 0 0,2 5-34 0 0,-2-8-3 0 0,1 1 8 0 0,1 1 0 0 0,-1-1-1 0 0,1 1 1 0 0,0-1-1 0 0,0 0 1 0 0,0 0-1 0 0,0 0 1 0 0,0 0-1 0 0,1 0 1 0 0,-1 0-1 0 0,1-1 1 0 0,0 1-1 0 0,2 1-4 0 0,10 10 16 0 0,-11-9 2 0 0,1-1 0 0 0,-1 0-1 0 0,1 0 1 0 0,1-1 0 0 0,-1 1 0 0 0,0-1-1 0 0,1 0 1 0 0,5 2-18 0 0,10 3 157 0 0,18 4-157 0 0,-33-10-179 0 0,0-1 0 0 0,0 0 0 0 0,0-1 0 0 0,0 1 0 0 0,0-1 0 0 0,0 0 0 0 0,0-1 0 0 0,0 1 0 0 0,0-1 0 0 0,0-1 0 0 0,-1 1 0 0 0,1-1 0 0 0,5-1 179 0 0,1-6-902 0 0</inkml:trace>
  <inkml:trace contextRef="#ctx0" brushRef="#br0" timeOffset="2505.773">1908 294 2760 0 0,'-15'0'723'0'0,"12"-1"610"0"0,0 1 1 0 0,0 0-1 0 0,0 0 1 0 0,0 1-1 0 0,0-1 1 0 0,0 0-1 0 0,0 1 1 0 0,-1 0-1334 0 0,-2 0 502 0 0,1 1 0 0 0,-1 0 0 0 0,1 0 0 0 0,-1 1 0 0 0,1-1 0 0 0,-4 4-502 0 0,-6 4 602 0 0,1 2-1 0 0,0 0 0 0 0,0 0 1 0 0,2 1-1 0 0,-2 3-601 0 0,11-13 49 0 0,1 1 0 0 0,1 0 1 0 0,-1 0-1 0 0,0 0 0 0 0,1 0 0 0 0,0 0 0 0 0,0 0 0 0 0,0 2-49 0 0,0-3 10 0 0,1-1-1 0 0,-1 1 0 0 0,1-1 0 0 0,0 1 1 0 0,0-1-1 0 0,0 1 0 0 0,0-1 0 0 0,0 1 1 0 0,1-1-1 0 0,-1 1 0 0 0,1-1 0 0 0,-1 1 1 0 0,1-1-1 0 0,0 1 0 0 0,0-1 0 0 0,1 1-9 0 0,2 2 8 0 0,0-1-1 0 0,0 0 1 0 0,1 0-1 0 0,-1 0 0 0 0,1 0 1 0 0,0-1-1 0 0,0 0 0 0 0,0 0 1 0 0,5 2-8 0 0,0-1 47 0 0,1 1 1 0 0,1-1-1 0 0,-1-1 0 0 0,5 1-47 0 0,1 2 85 0 0,-15-5-75 0 0,0 0-1 0 0,0 0 1 0 0,0-1 0 0 0,0 1-1 0 0,0-1 1 0 0,0 1 0 0 0,1-1-1 0 0,-1 0 1 0 0,0 1 0 0 0,1-1-10 0 0,9-1 10 0 0,-7 0-10 0 0,-1 1 0 0 0,1-1 0 0 0,0 1 0 0 0,-1 1 0 0 0,1-1 0 0 0,0 1 0 0 0,2-1-8 0 0,0 0-1 0 0,0-1 1 0 0,0 1-1 0 0,0-1 1 0 0,-1-1-1 0 0,1 1 1 0 0,0-1-1 0 0,1-1 9 0 0,12-2-1029 0 0,-16 4 620 0 0,-1 0-1 0 0,1-1 1 0 0,-1 1 0 0 0,0-1-1 0 0,1 0 1 0 0,0 0 409 0 0,6-6-1263 0 0</inkml:trace>
  <inkml:trace contextRef="#ctx0" brushRef="#br0" timeOffset="2755.215">2055 34 11520 0 0,'0'0'886'0'0,"0"0"-491"0"0,0 8 701 0 0,0 7-640 0 0,1 0 0 0 0,0 0-1 0 0,1 0 1 0 0,1 0 0 0 0,0-1 0 0 0,1 1-1 0 0,4 9-455 0 0,-4-13 305 0 0,-1 0-1 0 0,0 0 0 0 0,-1 3-304 0 0,0-6 143 0 0,-1 1 0 0 0,1-1 1 0 0,1 0-1 0 0,-1-1 1 0 0,1 1-1 0 0,1 0 0 0 0,1 3-143 0 0,-2-7 39 0 0,-1 0 0 0 0,0-1 0 0 0,0 2 0 0 0,-1-1 0 0 0,1 0 0 0 0,-1 0 0 0 0,0 0 0 0 0,0 1 0 0 0,0-1 0 0 0,0 0 0 0 0,-1 1 0 0 0,0 0-39 0 0,1-3 21 0 0,-1 1-1 0 0,1 0 0 0 0,0-1 1 0 0,-1 1-1 0 0,1-1 0 0 0,1 0 1 0 0,-1 1-1 0 0,0-1 0 0 0,1 1-20 0 0,-1-1 17 0 0,0 0 0 0 0,0 0 0 0 0,0 0 0 0 0,0 0 0 0 0,0 0 0 0 0,-1 0 0 0 0,1 0 0 0 0,0 0-1 0 0,-1 1 1 0 0,0 1-17 0 0,-1 9 99 0 0,0-11-91 0 0,1-1 0 0 0,-1 1-1 0 0,1 0 1 0 0,0-1 0 0 0,0 1 0 0 0,0 0 0 0 0,0 0 0 0 0,0-1-1 0 0,0 1 1 0 0,1 0 0 0 0,-1-1 0 0 0,0 1 0 0 0,1 0-1 0 0,0 0-7 0 0,0 1-17 0 0,6 16 50 0 0,-7-18-54 0 0,0 0 1 0 0,0 0-1 0 0,1 0 1 0 0,-1 0-1 0 0,0 0 0 0 0,0 0 1 0 0,0 0-1 0 0,0 0 1 0 0,0 0-1 0 0,0 0 1 0 0,-1 0-1 0 0,1 0 1 0 0,0 0-1 0 0,0 0 0 0 0,-1 0 1 0 0,1 0-1 0 0,-1 0 1 0 0,0 0 20 0 0,-5 5-214 0 0</inkml:trace>
  <inkml:trace contextRef="#ctx0" brushRef="#br0" timeOffset="3323.707">2026 278 6912 0 0,'0'0'528'0'0,"0"0"-95"0"0,0 0 868 0 0,0 0 421 0 0,2 0 80 0 0,13 3-50 0 0,0-1-1 0 0,13 1-1751 0 0,22 2 1141 0 0,-36-3-1094 0 0,0-1 0 0 0,0-1 0 0 0,0 0 0 0 0,1-1-47 0 0,16 0-19 0 0,7-2 865 0 0,-16 0-5521 0 0,-6 3-1183 0 0</inkml:trace>
  <inkml:trace contextRef="#ctx0" brushRef="#br0" timeOffset="3603.221">2385 308 9672 0 0,'0'2'748'0'0,"-1"26"-40"0"0,0-20-57 0 0,1 1 0 0 0,-1 0 0 0 0,2 0 0 0 0,-1 0 0 0 0,1 0 0 0 0,1-1 0 0 0,-1 1 0 0 0,4 8-651 0 0,-3-11 602 0 0,0 1 0 0 0,-1-1 1 0 0,0 1-1 0 0,0 3-602 0 0,1 4 742 0 0,2 14-1392 0 0,-4-28-6099 0 0</inkml:trace>
  <inkml:trace contextRef="#ctx0" brushRef="#br0" timeOffset="3778.362">2389 183 6912 0 0,'3'-11'608'0'0,"-3"3"-480"0"0,0 0-128 0 0,3 0 0 0 0,0 0 1440 0 0,0 2 272 0 0,1 0 48 0 0,-2 4 16 0 0,1-2-1472 0 0,1 4-304 0 0,-1-2 0 0 0,-3-1-96 0 0,0 3-160 0 0,3 0-40 0 0,0 0-8 0 0</inkml:trace>
  <inkml:trace contextRef="#ctx0" brushRef="#br0" timeOffset="1167.877">607 25 4144 0 0,'0'0'319'0'0,"1"-6"1164"0"0,1-4-232 0 0,-2 10-1200 0 0,0 0 1 0 0,0-1 0 0 0,0 1-1 0 0,0 0 1 0 0,0 0 0 0 0,0-1 0 0 0,0 1-1 0 0,0 0 1 0 0,1-1 0 0 0,-1 1 0 0 0,0 0-1 0 0,-1-1 1 0 0,1 1 0 0 0,0 0 0 0 0,0-1-1 0 0,0 1 1 0 0,0 0 0 0 0,0 0-1 0 0,0-1 1 0 0,0 1 0 0 0,0 0 0 0 0,0 0-1 0 0,-1-1 1 0 0,1 1 0 0 0,0 0 0 0 0,0 0-1 0 0,0-1 1 0 0,-1 1 0 0 0,1 0 0 0 0,0 0-1 0 0,0-1 1 0 0,-1 1 0 0 0,1 0-52 0 0,0 0 720 0 0,0 0-6 0 0,0 0-22 0 0,0 0-10 0 0,0 0-2 0 0,0 0-48 0 0,0 0-202 0 0,4 9 236 0 0,0-3-468 0 0,-1 0 1 0 0,1 0 0 0 0,-1 1 0 0 0,-1-1 0 0 0,1 1 0 0 0,-1 0 0 0 0,1 6-199 0 0,5 18 278 0 0,-3-18-163 0 0,-2 1 0 0 0,0 0 0 0 0,0 0 0 0 0,-1 0 0 0 0,-1 9-115 0 0,0 43 254 0 0,-2-55-142 0 0,2-1 0 0 0,-1 1 0 0 0,2 5-112 0 0,1 22 138 0 0,-9 9 936 0 0,16-51-912 0 0,-3 1-160 0 0,1-1 1 0 0,-1-1-1 0 0,-1 1 1 0 0,1-1-1 0 0,0 0 0 0 0,4-6-2 0 0,-8 8 0 0 0,1 1 0 0 0,-1-1 0 0 0,1 1 0 0 0,-1 0 0 0 0,1 0 0 0 0,0 0 0 0 0,0 0 0 0 0,0 1 0 0 0,0-1 0 0 0,2 1 0 0 0,13-6 0 0 0,-14 5-9 0 0,0 1 0 0 0,0 0-1 0 0,0 0 1 0 0,0 0-1 0 0,0 1 1 0 0,0 0 0 0 0,0 0-1 0 0,0 0 1 0 0,1 0 0 0 0,-1 1-1 0 0,0 0 1 0 0,0 0-1 0 0,0 0 1 0 0,0 1 0 0 0,-1-1-1 0 0,1 1 1 0 0,0 1-1 0 0,0-1 1 0 0,-1 0 0 0 0,0 1-1 0 0,1 0 1 0 0,-1 0-1 0 0,3 4 10 0 0,4 4-5 0 0,-9-10 10 0 0,-1 1-1 0 0,1-1 1 0 0,0 1-1 0 0,-1-1 1 0 0,0 1 0 0 0,1 0-1 0 0,-1-1 1 0 0,0 1 0 0 0,0 0-1 0 0,0 0 1 0 0,0 0 0 0 0,0 0-1 0 0,0 0 1 0 0,-1 0-1 0 0,1 2-4 0 0,0-1 20 0 0,-1-1 0 0 0,0 1 0 0 0,0 0 0 0 0,0 0-1 0 0,0 0 1 0 0,0-1 0 0 0,-1 1 0 0 0,1 0 0 0 0,-1 0 0 0 0,0-1-1 0 0,1 1 1 0 0,-1 0 0 0 0,-1-1 0 0 0,1 1 0 0 0,0-1-1 0 0,-1 1 1 0 0,1-1 0 0 0,-1 1 0 0 0,1-1 0 0 0,-1 0-1 0 0,-1 1-19 0 0,0 0 68 0 0,0 0 0 0 0,0 0 0 0 0,0 0 0 0 0,0-1 0 0 0,-1 0 0 0 0,1 1 0 0 0,-1-1 0 0 0,1 0 0 0 0,-1 0 0 0 0,-3 0-68 0 0,-41 13 538 0 0,27-10-380 0 0,7-3-108 0 0,0 0-1 0 0,0-1 1 0 0,0 0-1 0 0,0-1 1 0 0,0-1-1 0 0,0 0 1 0 0,0-1-1 0 0,-10-3-49 0 0,21 5 2 0 0,1 0-1 0 0,0-1 1 0 0,0 0-1 0 0,0 1 1 0 0,0-1 0 0 0,0 0-1 0 0,0 0 1 0 0,0 0-1 0 0,0 0 1 0 0,0 0-1 0 0,0-1 1 0 0,1 1-1 0 0,-1-1 1 0 0,0 1-1 0 0,1-1 1 0 0,-1 1-1 0 0,1-1 1 0 0,0 0-1 0 0,-1 0 1 0 0,1 0-1 0 0,0 0-1 0 0,1 1-42 0 0,0 1-1 0 0,-1-1 1 0 0,1 0-1 0 0,0 0 1 0 0,0 0-1 0 0,0 0 0 0 0,0 1 1 0 0,0-1-1 0 0,1 0 1 0 0,-1 0-1 0 0,0 0 1 0 0,0 1-1 0 0,0-1 1 0 0,1 0-1 0 0,-1 0 0 0 0,0 1 1 0 0,1-1-1 0 0,-1 0 1 0 0,1 1-1 0 0,-1-1 1 0 0,1 0-1 0 0,-1 1 1 0 0,1-1-1 0 0,-1 0 0 0 0,1 1 43 0 0,18-14-2892 0 0,-10 8-3131 0 0</inkml:trace>
  <inkml:trace contextRef="#ctx0" brushRef="#br0" timeOffset="1532.921">1081 300 7368 0 0,'0'0'568'0'0,"0"0"-223"0"0,0 0 455 0 0,0 0 236 0 0,0 0 48 0 0,0 0-113 0 0,7 14-113 0 0,18 41 1012 0 0,-13-30-1383 0 0,-9-20-379 0 0,0 0-1 0 0,-1 0 0 0 0,0 0 1 0 0,0 0-1 0 0,0 0 1 0 0,0 1-108 0 0,-1-2 68 0 0,0-1 0 0 0,0 1 0 0 0,1-1 0 0 0,0 0 0 0 0,-1 1 0 0 0,1-1 0 0 0,1 1-68 0 0,-1-2 45 0 0,-1 1-1 0 0,1-1 0 0 0,-1 1 1 0 0,1-1-1 0 0,-1 1 0 0 0,0 0 1 0 0,0 0-1 0 0,0 0 0 0 0,-1-1 0 0 0,1 3-44 0 0,0 6 141 0 0,-1-8-101 0 0,0 0 0 0 0,0 0 1 0 0,0-1-1 0 0,1 1 0 0 0,-1 0 1 0 0,1-1-1 0 0,0 1 0 0 0,-1 0 1 0 0,1-1-1 0 0,1 1 0 0 0,-1-1 0 0 0,2 3-40 0 0,-2-1 47 0 0,1 0-1 0 0,-1 0 1 0 0,1 0-1 0 0,-1 0 0 0 0,-1 0 1 0 0,1 1-1 0 0,0-1 1 0 0,-1 0-1 0 0,0 0 0 0 0,0 1-46 0 0,-3 44 389 0 0,3-47-378 0 0,-2 9 100 0 0,0 1 0 0 0,-1 0 0 0 0,0-1 0 0 0,-1 1 0 0 0,0-1 0 0 0,-1 0 0 0 0,-1 0 0 0 0,1-1 0 0 0,-2 0 0 0 0,1 0 0 0 0,-2 0 0 0 0,1 0 0 0 0,-3 0-111 0 0,3-1 69 0 0,0-1 1 0 0,-1 0-1 0 0,-1-1 0 0 0,1 1 1 0 0,-1-2-1 0 0,-5 3-69 0 0,12-7-68 0 0,0 0 1 0 0,-1-1-1 0 0,1 0 1 0 0,-1 1-1 0 0,1-1 0 0 0,-1 0 1 0 0,0 0-1 0 0,1 0 1 0 0,-1-1-1 0 0,0 1 0 0 0,0-1 1 0 0,0 1-1 0 0,1-1 1 0 0,-1 0-1 0 0,0 0 0 0 0,0 0 1 0 0,0-1-1 0 0,0 1 1 0 0,1 0-1 0 0,-4-2 68 0 0,-1-3-1419 0 0</inkml:trace>
  <inkml:trace contextRef="#ctx0" brushRef="#br0" timeOffset="1832.127">1084 211 6912 0 0,'-6'-32'1072'0'0,"3"-17"8707"0"0,4 49-9760 0 0,0-1 0 0 0,0 1 0 0 0,-1-1-1 0 0,1 1 1 0 0,0-1 0 0 0,0 1 0 0 0,0 0-1 0 0,0-1 1 0 0,0 1 0 0 0,0 0 0 0 0,-1 0-1 0 0,1-1 1 0 0,0 1 0 0 0,0 0 0 0 0,0 0-1 0 0,0 0 1 0 0,1 0-19 0 0,-1 0 21 0 0,1 0-53 0 0,-2-1 0 0 0,0 1 0 0 0,0 0 0 0 0,1 0-1 0 0,-1 0 1 0 0,0 0 0 0 0,1-1 0 0 0,-1 1 0 0 0,0 0-1 0 0,1 0 1 0 0,-1 0 0 0 0,0 0 0 0 0,1 0-1 0 0,-1 0 1 0 0,0 0 0 0 0,1 0 0 0 0,-1 0 0 0 0,0 0-1 0 0,1 0 1 0 0,-1 0 0 0 0,0 0 0 0 0,1 0-1 0 0,-1 0 1 0 0,0 0 32 0 0,8 5-970 0 0</inkml:trace>
  <inkml:trace contextRef="#ctx0" brushRef="#br0" timeOffset="6036.159">30 799 10136 0 0,'0'0'464'0'0,"-1"-1"-10"0"0,1 1-450 0 0,0 0 1 0 0,0-1-1 0 0,0 1 0 0 0,0 0 0 0 0,-1 0 0 0 0,1-1 0 0 0,0 1 0 0 0,0 0 1 0 0,0-1-1 0 0,0 1 0 0 0,0 0 0 0 0,0-1 0 0 0,0 1 0 0 0,0 0 0 0 0,0 0 1 0 0,0-1-1 0 0,1 1 0 0 0,-1 0 0 0 0,0-1 0 0 0,0 1 0 0 0,0 0 0 0 0,0 0 1 0 0,0-1-1 0 0,0 1 0 0 0,1 0 0 0 0,-1 0 0 0 0,0-1 0 0 0,0 1 0 0 0,0 0 0 0 0,1 0 1 0 0,-1 0-1 0 0,0-1 0 0 0,0 1 0 0 0,1 0 0 0 0,-1 0 0 0 0,0 0 0 0 0,0 0 1 0 0,1 0-1 0 0,-1-1 0 0 0,0 1 0 0 0,1 0-4 0 0,5-1 8 0 0,39-3-8 0 0,0 1 0 0 0,0 2 0 0 0,33 4 0 0 0,99 9 0 0 0,-96-8 399 0 0,8-3-399 0 0,49 2 531 0 0,194 13 119 0 0,-99-13-398 0 0,17-8-42 0 0,-182 2-175 0 0,67-3 56 0 0,58-2 245 0 0,72 2-431 0 0,-119 1 36 0 0,61 0 231 0 0,185 0-74 0 0,-142 5 364 0 0,-94 2-208 0 0,-118-2-186 0 0,42 0 344 0 0,28-6-412 0 0,-32 2 250 0 0,-32 3 289 0 0,41-7-539 0 0,-54 7 67 0 0,-18 1-41 0 0,-11 0-18 0 0,-1 0 0 0 0,0-1 0 0 0,1 1 0 0 0,-1 0 0 0 0,0 0 0 0 0,1-1 0 0 0,-1 1 0 0 0,0-1 0 0 0,0 0-1 0 0,0 1 1 0 0,1-1 0 0 0,-1 0 0 0 0,1 0-8 0 0,-1 0 22 0 0,0 0 0 0 0,0 1 0 0 0,0-1 0 0 0,0 0-1 0 0,0 1 1 0 0,0-1 0 0 0,0 1 0 0 0,1-1 0 0 0,-1 1-1 0 0,0 0 1 0 0,0 0 0 0 0,1-1 0 0 0,0 1-22 0 0,6-1 11 0 0,-9-2-137 0 0,1 3-528 0 0,0 0-238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6:15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194 330 15720 0 0,'-14'-5'503'0'0,"13"4"-442"0"0,-1 0 0 0 0,0 0 0 0 0,1 0 1 0 0,-1 1-1 0 0,0-1 0 0 0,0 1 0 0 0,0-1 1 0 0,0 1-1 0 0,1 0 0 0 0,-1-1 0 0 0,0 1 1 0 0,0 0-1 0 0,0 0 0 0 0,0 1 0 0 0,0-1 1 0 0,0 0-1 0 0,0 1 0 0 0,1-1 0 0 0,-1 1 0 0 0,-1-1-61 0 0,-1 3 49 0 0,1 0-1 0 0,-1 0 0 0 0,0 0 0 0 0,1 0 1 0 0,0 1-1 0 0,0-1 0 0 0,0 1 0 0 0,0 0 0 0 0,0-1 1 0 0,1 2-1 0 0,-1-1 0 0 0,1 0 0 0 0,0 0 0 0 0,1 1 1 0 0,-1-1-1 0 0,1 1 0 0 0,0-1 0 0 0,0 1 1 0 0,0-1-1 0 0,0 1 0 0 0,1 0 0 0 0,0 0 0 0 0,0-1 1 0 0,0 1-1 0 0,1 0 0 0 0,0-1 0 0 0,-1 1 0 0 0,2 0 1 0 0,-1-1-1 0 0,0 1 0 0 0,1-1 0 0 0,0 0 1 0 0,0 1-1 0 0,0-1 0 0 0,1 0 0 0 0,-1 0 0 0 0,4 3-48 0 0,3 3 22 0 0,0 0 0 0 0,1 0 0 0 0,0-1 0 0 0,1-1 0 0 0,2 2-22 0 0,60 37 289 0 0,-34-24 96 0 0,-32-18-278 0 0,0 0 0 0 0,0 0-1 0 0,-1 1 1 0 0,4 3-107 0 0,-9-8 157 0 0,-1-1 3 0 0,-7 6 262 0 0,0-2-278 0 0,-1 0 0 0 0,0-1 1 0 0,0 1-1 0 0,-1-1 1 0 0,1-1-1 0 0,-1 0 1 0 0,1 0-1 0 0,-6 0-144 0 0,-19 5 153 0 0,-9 2 60 0 0,-15 1-213 0 0,5-1-63 0 0,48-9-83 0 0,0 1-1 0 0,0-1 1 0 0,0 0 0 0 0,0 0-1 0 0,0 0 1 0 0,0 0-1 0 0,0-1 1 0 0,0 1 0 0 0,0-1-1 0 0,0 0 1 0 0,-4-2 146 0 0,8 3-84 0 0,0 0-1 0 0,-1 0 1 0 0,1 0 0 0 0,0 0 0 0 0,-1 0 0 0 0,1 0 0 0 0,0-1 0 0 0,0 1 0 0 0,-1 0-1 0 0,1 0 1 0 0,0 0 0 0 0,0-1 0 0 0,-1 1 0 0 0,1 0 0 0 0,0 0 0 0 0,0-1-1 0 0,0 1 1 0 0,-1 0 0 0 0,1 0 0 0 0,0-1 0 0 0,0 1 0 0 0,0 0 0 0 0,0-1 0 0 0,0 1-1 0 0,0 0 1 0 0,-1-1 0 0 0,1 1 0 0 0,0 0 0 0 0,0-1 0 0 0,0 1 84 0 0,0-6-1450 0 0</inkml:trace>
  <inkml:trace contextRef="#ctx0" brushRef="#br0" timeOffset="386.929">387 407 11976 0 0,'0'0'922'0'0,"-1"8"-564"0"0,-11 52 2710 0 0,6-37-2262 0 0,4-9-513 0 0,0 0 0 0 0,0 0 0 0 0,1 1 1 0 0,1-1-1 0 0,1 0 0 0 0,0 1-293 0 0,-1-13 30 0 0,1 0 1 0 0,-1 1-1 0 0,1-1 1 0 0,0 0-1 0 0,-1 0 1 0 0,1 0-1 0 0,0 0 1 0 0,0 0-1 0 0,1 0 1 0 0,-1 0-1 0 0,0 0 1 0 0,1 0-1 0 0,-1-1 1 0 0,1 1-1 0 0,0-1 1 0 0,-1 1-1 0 0,1-1 1 0 0,0 1-1 0 0,0-1 1 0 0,0 0-1 0 0,0 0 1 0 0,0 0-1 0 0,0 0 1 0 0,0 0-1 0 0,0 0 1 0 0,2-1-31 0 0,-2 1 38 0 0,0 0 1 0 0,0-1-1 0 0,0 1 0 0 0,0-1 1 0 0,1 0-1 0 0,-1 0 1 0 0,0 0-1 0 0,0 0 1 0 0,0 0-1 0 0,1 0 0 0 0,-1-1 1 0 0,0 1-1 0 0,0-1 1 0 0,0 1-1 0 0,0-1 1 0 0,1 0-1 0 0,-1 0 0 0 0,0 0 1 0 0,-1 0-1 0 0,1 0 1 0 0,0-1-1 0 0,0 1 1 0 0,0 0-1 0 0,-1-1 1 0 0,1 1-1 0 0,-1-1 0 0 0,1 0-38 0 0,11-15 128 0 0,-8 13-167 0 0,-1-1 1 0 0,-1 0-1 0 0,1 0 0 0 0,-1-1 1 0 0,0 1-1 0 0,0-1 1 0 0,0 1-1 0 0,0-3 39 0 0,21-48-1129 0 0,-24 54 991 0 0,1 2 13 0 0,4-2 37 0 0,-4 1-4 0 0,0 1 32 0 0,0 0 60 0 0,0 1 0 0 0,-1-1 0 0 0,1 0-1 0 0,-1 1 1 0 0,1-1 0 0 0,0 1 0 0 0,-1-1 0 0 0,1 1-1 0 0,-1-1 1 0 0,1 1 0 0 0,-1-1 0 0 0,1 1 0 0 0,-1 0 0 0 0,0-1-1 0 0,1 1 1 0 0,-1 0 0 0 0,0-1 0 0 0,1 1 0 0 0,-1 0 0 0 0,0-1-1 0 0,0 1 1 0 0,1 0 0 0 0,-1 0 0 0 0,0-1 0 0 0,0 1-1 0 0,0 0 1 0 0,0 0 0 0 0,0 0 0 0 0,0 1 32 0 0,5 17 187 0 0,-3-10-42 0 0,0 1-1 0 0,1 0 1 0 0,0-1 0 0 0,4 8-177 0 0,-5-14 31 0 0,-1 0 0 0 0,1-1 0 0 0,0 1-1 0 0,0-1 1 0 0,0 1 0 0 0,0-1 0 0 0,1 1 0 0 0,-1-1 0 0 0,0 0-1 0 0,1 0 1 0 0,0 0 0 0 0,-1-1 0 0 0,1 1 0 0 0,0-1 0 0 0,0 1 0 0 0,0-1-1 0 0,1 0-30 0 0,3 2 42 0 0,1 0 0 0 0,0-1-1 0 0,1 0 1 0 0,-1-1-1 0 0,0 0 1 0 0,0 0 0 0 0,1-1-1 0 0,-1 0 1 0 0,0 0 0 0 0,0-1-1 0 0,1 0 1 0 0,-1 0-1 0 0,0-1 1 0 0,2-1-42 0 0,-5 2 226 0 0,44-18-1300 0 0,-45 17 659 0 0,1-1 0 0 0,-1 1 0 0 0,0-1-1 0 0,0 0 1 0 0,0 0 0 0 0,0-1 0 0 0,0 1 0 0 0,2-4 415 0 0,11-18-1589 0 0</inkml:trace>
  <inkml:trace contextRef="#ctx0" brushRef="#br0" timeOffset="715.749">871 357 10592 0 0,'0'0'818'0'0,"0"15"-390"0"0,1 10 641 0 0,2 1-1 0 0,0-1 0 0 0,2 0 1 0 0,1 1-1069 0 0,6 62 1838 0 0,20 98 1286 0 0,-28-166-2837 0 0,0 1 0 0 0,-1 0 0 0 0,-1 0 0 0 0,-1-1 0 0 0,-2 15-287 0 0,1-29 27 0 0,0-1 1 0 0,-1 1-1 0 0,0-1 1 0 0,0 1 0 0 0,0-1-1 0 0,-1 1 1 0 0,0-1-1 0 0,0 0 1 0 0,0 0-1 0 0,-1 0 1 0 0,0 0 0 0 0,1-1-1 0 0,-2 1 1 0 0,1-1-1 0 0,0 1 1 0 0,-2-1-28 0 0,4-3 12 0 0,0 0-1 0 0,0 0 1 0 0,0 0 0 0 0,0 0-1 0 0,0 0 1 0 0,0 0 0 0 0,-1-1-1 0 0,1 1 1 0 0,0 0-1 0 0,0-1 1 0 0,-1 1 0 0 0,1-1-1 0 0,0 0 1 0 0,-1 1 0 0 0,1-1-1 0 0,0 0 1 0 0,-1 0 0 0 0,1 0-1 0 0,-1 0 1 0 0,1 0 0 0 0,0 0-1 0 0,-1 0-11 0 0,0-1 29 0 0,1 0 1 0 0,-1 1-1 0 0,0-1 0 0 0,1 0 0 0 0,-1 0 1 0 0,1 0-1 0 0,-1 0 0 0 0,1 0 0 0 0,0 0 1 0 0,-1-1-1 0 0,1 1 0 0 0,0 0 0 0 0,0-1 0 0 0,0 1 1 0 0,-1-1-30 0 0,-1-4-88 0 0,0 0 1 0 0,0-1-1 0 0,0 1 1 0 0,0-1-1 0 0,1 1 1 0 0,0-1-1 0 0,1 0 1 0 0,-1-2 87 0 0,1-4-385 0 0,0 0-1 0 0,1 0 1 0 0,0 0 0 0 0,2 1 0 0 0,-1-1 0 0 0,2-2 385 0 0,6-28-4972 0 0,3-4 4972 0 0,0 3-2184 0 0,-2 3 50 0 0</inkml:trace>
  <inkml:trace contextRef="#ctx0" brushRef="#br0" timeOffset="1058.72">955 424 12264 0 0,'0'0'273'0'0,"9"-9"679"0"0,-7 7-927 0 0,1 1 0 0 0,-1 0-1 0 0,0 0 1 0 0,0 0 0 0 0,1 1 0 0 0,-1-1 0 0 0,0 1 0 0 0,2-1-25 0 0,2 1 307 0 0,-1 1 1 0 0,1 0-1 0 0,0 0 1 0 0,-1 1-1 0 0,1-1 0 0 0,-1 1 1 0 0,0 0-1 0 0,0 1 1 0 0,0-1-1 0 0,0 1 1 0 0,4 3-308 0 0,-1-1 162 0 0,-1 0 0 0 0,0 1 0 0 0,0 0 0 0 0,-1 0 0 0 0,1 1 0 0 0,4 6-162 0 0,-9-9 58 0 0,1 0-1 0 0,-1 0 0 0 0,0 0 1 0 0,0 0-1 0 0,0 0 1 0 0,0 0-1 0 0,-1 0 1 0 0,0 1-1 0 0,1 1-57 0 0,-2-4 55 0 0,1 0 1 0 0,-1 0-1 0 0,0 0 0 0 0,0 0 1 0 0,0 1-1 0 0,0-1 0 0 0,0 0 1 0 0,-1 0-1 0 0,1 0 0 0 0,-1 0 1 0 0,1 0-1 0 0,-1 0 0 0 0,0 0 1 0 0,0-1-1 0 0,0 1 0 0 0,0 0 0 0 0,0 0 1 0 0,0 0-1 0 0,0-1 0 0 0,0 1 1 0 0,-1 0-56 0 0,-4 3 108 0 0,0 0 0 0 0,-1 0 1 0 0,1 0-1 0 0,-1-1 0 0 0,0 0 0 0 0,0-1 1 0 0,0 1-1 0 0,-3 0-108 0 0,-16 5 309 0 0,-21 4-309 0 0,37-11 39 0 0,-55 9-195 0 0,36-6-514 0 0,10-6-4921 0 0,6-2-663 0 0</inkml:trace>
  <inkml:trace contextRef="#ctx0" brushRef="#br0" timeOffset="1339.892">1304 377 12696 0 0,'4'5'618'0'0,"3"15"-283"0"0,-1-1-1 0 0,-1 1 0 0 0,0 0 0 0 0,-2 0 1 0 0,0 1-1 0 0,-1 2-334 0 0,1 47 3323 0 0,-3 11-3323 0 0,-1-26 650 0 0,8 54 192 0 0,-6-103-792 0 0,0 0-1 0 0,0 1 0 0 0,0-1 0 0 0,1 0 0 0 0,0 0 1 0 0,0 0-1 0 0,2 3-49 0 0,4 13 191 0 0,-8-22-183 0 0,0 1 0 0 0,0 0 0 0 0,0-1 0 0 0,0 1 0 0 0,0-1 0 0 0,1 1 0 0 0,-1-1 0 0 0,0 1 0 0 0,0-1-1 0 0,1 1 1 0 0,-1-1 0 0 0,0 1 0 0 0,1-1 0 0 0,-1 1 0 0 0,0-1 0 0 0,1 1 0 0 0,-1-1 0 0 0,0 0 0 0 0,1 1 0 0 0,-1-1-1 0 0,1 0 1 0 0,-1 1 0 0 0,1-1 0 0 0,-1 0 0 0 0,1 1-8 0 0,-1-2 29 0 0,1 1 1 0 0,-1 0-1 0 0,1 0 0 0 0,-1-1 0 0 0,1 1 1 0 0,-1 0-1 0 0,0-1 0 0 0,1 1 0 0 0,-1 0 0 0 0,0-1 1 0 0,1 1-1 0 0,-1-1 0 0 0,0 1 0 0 0,1 0 1 0 0,-1-1-1 0 0,0 1 0 0 0,0-1 0 0 0,1 1 1 0 0,-1-1-1 0 0,0 1 0 0 0,0-1-29 0 0,2-3-257 0 0,-1 0 0 0 0,0-1 1 0 0,0 1-1 0 0,0 0 0 0 0,0-1 0 0 0,-1 1 257 0 0,0-10-7142 0 0</inkml:trace>
  <inkml:trace contextRef="#ctx0" brushRef="#br0" timeOffset="2249.686">1410 318 9960 0 0,'7'3'904'0'0,"9"0"-722"0"0,-12-3-108 0 0,-1 0 0 0 0,1 1 0 0 0,-1 0 0 0 0,1 0 0 0 0,-1 0 0 0 0,1 0 0 0 0,2 2-74 0 0,3 1 568 0 0,-1 1 1 0 0,0 0-1 0 0,0 0 1 0 0,-1 1-1 0 0,1 0 1 0 0,-1 0 0 0 0,6 7-569 0 0,1 1 731 0 0,-10-10-550 0 0,0-1 1 0 0,-1 1-1 0 0,1 1 1 0 0,-1-1 0 0 0,0 0-1 0 0,0 1 1 0 0,0-1-1 0 0,0 2-181 0 0,1 4 287 0 0,-1-6-172 0 0,-1 1-1 0 0,1 0 0 0 0,-1 0 0 0 0,0 0 0 0 0,-1 0 0 0 0,1 1 1 0 0,-1-1-1 0 0,0 0 0 0 0,0 1 0 0 0,-1-1 0 0 0,1 0 0 0 0,-1 1 1 0 0,-1-1-1 0 0,0 5-114 0 0,0-3 67 0 0,0 0 1 0 0,-1 0-1 0 0,-1-1 1 0 0,1 1-1 0 0,-1-1 1 0 0,0 1 0 0 0,0-1-1 0 0,-1 0 1 0 0,0 0-1 0 0,0 0 1 0 0,-4 4-68 0 0,1-3 58 0 0,1-1 0 0 0,-1-1 0 0 0,0 1 0 0 0,0-1 1 0 0,-1 0-1 0 0,1-1 0 0 0,-1 0 0 0 0,0 0 0 0 0,-4 1-58 0 0,4-2 67 0 0,1 0 0 0 0,-1-1 0 0 0,1 0-1 0 0,-1 0 1 0 0,0-1 0 0 0,0 0 0 0 0,0 0-1 0 0,0-1 1 0 0,0 0 0 0 0,1 0 0 0 0,-1-1-1 0 0,0 0 1 0 0,0 0 0 0 0,0-1-1 0 0,1 0 1 0 0,-1 0 0 0 0,-6-4-67 0 0,11 5-23 0 0,0-1 1 0 0,0 0-1 0 0,0 0 0 0 0,0 0 1 0 0,1 0-1 0 0,-1-1 1 0 0,1 1-1 0 0,-1-1 0 0 0,1 0 1 0 0,0 0-1 0 0,0 1 0 0 0,0-1 1 0 0,0-1-1 0 0,0 1 23 0 0,1 1-16 0 0,1 0 1 0 0,-1 0-1 0 0,1 0 0 0 0,-1 1 0 0 0,1-1 1 0 0,0 0-1 0 0,0 0 0 0 0,-1 0 0 0 0,1 0 0 0 0,0 1 1 0 0,1-1-1 0 0,-1 0 0 0 0,0 0 0 0 0,0 0 1 0 0,1 0-1 0 0,-1 1 0 0 0,1-1 0 0 0,0 0 1 0 0,0 0-1 0 0,-1 1 0 0 0,1-1 0 0 0,0 0 0 0 0,0 1 1 0 0,0-1-1 0 0,1 1 0 0 0,-1 0 0 0 0,0-1 16 0 0,4-2-14 0 0,-1-1-1 0 0,1 1 0 0 0,0 0 0 0 0,0 1 0 0 0,0-1 0 0 0,1 1 1 0 0,-1 0-1 0 0,1 0 0 0 0,-1 1 0 0 0,1 0 0 0 0,0 0 0 0 0,0 0 1 0 0,0 0-1 0 0,1 1 0 0 0,-1 0 0 0 0,0 1 0 0 0,6-1 15 0 0,-3 1-15 0 0,-1 0-1 0 0,0 1 1 0 0,1 0-1 0 0,5 1 16 0 0,15 2-71 0 0,34 7-24 0 0,-53-9 86 0 0,50 7 117 0 0,1-2-108 0 0,-42-5 0 0 0,-1-2 0 0 0,1 0 0 0 0,0-1 0 0 0,0-1 0 0 0,9-2 0 0 0,-17 0-13 0 0,-1 0-1 0 0,1 0 1 0 0,-1-1 0 0 0,0-1-1 0 0,0 0 1 0 0,-1 0 0 0 0,1-1-1 0 0,2-3 14 0 0,-7 6-2 0 0,0 0 0 0 0,-1 0 0 0 0,0-1 0 0 0,0 1 0 0 0,0-1 0 0 0,-1 0 0 0 0,0 1 0 0 0,0-2 0 0 0,0 1 0 0 0,0 0 0 0 0,-1-1 0 0 0,0 1 0 0 0,0-1 0 0 0,0-2 2 0 0,1-3-146 0 0,-1-1 0 0 0,-1 0 0 0 0,0 0 0 0 0,0 0 0 0 0,-1 0 0 0 0,-2-7 146 0 0,1 10 14 0 0,-1 1 0 0 0,0 0 0 0 0,0 0 0 0 0,-1 0 0 0 0,-3-7-14 0 0,5 13-28 0 0,-1-1-42 0 0,1-1 1 0 0,-1 1-1 0 0,0 0 1 0 0,0 0-1 0 0,0 0 1 0 0,0 1-1 0 0,0-1 1 0 0,-1-1 69 0 0,2 4-7 0 0,1 0 0 0 0,0 0 0 0 0,-1 0 0 0 0,1 0 1 0 0,0 0-1 0 0,-1 1 0 0 0,1-1 0 0 0,0 0 0 0 0,-1 0 1 0 0,1 0-1 0 0,0 0 0 0 0,0 0 0 0 0,-1 1 0 0 0,1-1 1 0 0,0 0-1 0 0,0 0 0 0 0,-1 0 0 0 0,1 1 0 0 0,0-1 0 0 0,0 0 1 0 0,0 0-1 0 0,-1 1 0 0 0,1-1 0 0 0,0 0 0 0 0,0 1 1 0 0,0-1-1 0 0,0 0 0 0 0,0 0 0 0 0,0 1 0 0 0,-1-1 0 0 0,1 0 1 0 0,0 1-1 0 0,0-1 0 0 0,0 0 0 0 0,0 1 7 0 0,-3 12-125 0 0,3-13 129 0 0,-5 16-12 0 0,2 1 1 0 0,0-1-1 0 0,1 1 1 0 0,1-1-1 0 0,1 1 0 0 0,1 15 8 0 0,-1-2 272 0 0,-2 14-272 0 0,0-23 106 0 0,0 6 265 0 0,-1 0 0 0 0,-5 12-371 0 0,3-27 97 0 0,1-5 70 0 0,3-7-39 0 0,1 0-2 0 0,0 0-13 0 0,-13-3 304 0 0,12 1-375 0 0,0 0 0 0 0,0 0-1 0 0,0 0 1 0 0,0-1-1 0 0,0 1 1 0 0,0 0 0 0 0,1-1-1 0 0,-1 1 1 0 0,1 0-1 0 0,-1-1 1 0 0,1 1 0 0 0,0-1-1 0 0,0 1 1 0 0,0-1-1 0 0,1-1-41 0 0,0-4 5 0 0,0-1-1 0 0,1 1 1 0 0,0 0-1 0 0,1 0 1 0 0,-1 0-1 0 0,1 0 1 0 0,1 0-1 0 0,0 1 1 0 0,0-1-1 0 0,0 1 1 0 0,1 0 0 0 0,0 0-1 0 0,1 1 1 0 0,-1-1-1 0 0,1 1 1 0 0,0 0-1 0 0,1 1 1 0 0,0 0-1 0 0,-1 0 1 0 0,2 0-1 0 0,-1 1 1 0 0,0 0-1 0 0,1 0 1 0 0,0 1-1 0 0,0 0 1 0 0,3-1-5 0 0,-2 2-22 0 0,0 0 0 0 0,0 0-1 0 0,0 1 1 0 0,0 0 0 0 0,0 1 0 0 0,0 0 0 0 0,1 0 0 0 0,-1 1 0 0 0,0 0 0 0 0,0 1 0 0 0,7 2 22 0 0,-2-1-3 0 0,-1-1-37 0 0,-1 1 0 0 0,10 3 40 0 0,-1 1 0 0 0,-1-2 0 0 0,0-1 0 0 0,1-1 0 0 0,-19-2 0 0 0,11 0 0 0 0,-1 0 0 0 0,0-1 0 0 0,0 0 0 0 0,1-1 0 0 0,0 0 0 0 0,-9 0 6 0 0,0 0-1 0 0,0 0 1 0 0,0 0-1 0 0,0 0 0 0 0,0 0 1 0 0,-1-1-1 0 0,1 1 0 0 0,0-1 1 0 0,-1 0-1 0 0,0 0 1 0 0,1-1-1 0 0,-1 1 0 0 0,0-1 1 0 0,0 0-1 0 0,0 1 1 0 0,0-1-1 0 0,0-1-5 0 0,-1 2 8 0 0,-1-1 0 0 0,1 1 0 0 0,-1 0-1 0 0,0-1 1 0 0,0 1 0 0 0,0-1 0 0 0,0 0 0 0 0,0 1 0 0 0,0-1-1 0 0,-1 0 1 0 0,1 1 0 0 0,-1-1 0 0 0,0 0 0 0 0,0 0 0 0 0,0 1 0 0 0,0-1-1 0 0,0 0 1 0 0,-1 0 0 0 0,1 1 0 0 0,-1-1 0 0 0,0 0 0 0 0,1 1 0 0 0,-1-1-1 0 0,-1-1-7 0 0,0 0-1 0 0,0 0 1 0 0,0 0-1 0 0,-1 0 0 0 0,1 1 0 0 0,-1-1 0 0 0,0 1 0 0 0,1-1 0 0 0,-2 1 1 0 0,1 0-1 0 0,-2-1 1 0 0,4 3-6 0 0,-1 0 0 0 0,0 0 0 0 0,1 0 0 0 0,-1 0 0 0 0,0 1 0 0 0,0-1 0 0 0,1 0 0 0 0,-1 1 0 0 0,0-1 0 0 0,0 1 0 0 0,0 0 0 0 0,0 0 0 0 0,0 0 0 0 0,0 0 0 0 0,1 0 1 0 0,-1 0-1 0 0,0 0 0 0 0,0 1 0 0 0,0-1 0 0 0,0 0 0 0 0,0 1 0 0 0,1 0 0 0 0,-1-1 0 0 0,0 1 0 0 0,-1 1 6 0 0,2-1-7 0 0,-12 5-123 0 0,1 1 1 0 0,-10 8 129 0 0,18-13-13 0 0,1 1-1 0 0,-1 0 1 0 0,1 1 0 0 0,0-1 0 0 0,0 0 0 0 0,0 1 0 0 0,0 0 0 0 0,1 0 0 0 0,0 0-1 0 0,-1 0 1 0 0,1 0 13 0 0,-6 16 15 0 0,1-7-26 0 0,2 0-1 0 0,0 0 1 0 0,1 1 0 0 0,-1 5 11 0 0,4-16-2 0 0,0 1-1 0 0,1-1 1 0 0,-1 1 0 0 0,1-1 0 0 0,0 1 0 0 0,0-1 0 0 0,1 1-1 0 0,-1-1 1 0 0,1 1 0 0 0,-1-1 0 0 0,1 1 0 0 0,0-1-1 0 0,1 1 1 0 0,-1-1 0 0 0,0 0 0 0 0,1 0 0 0 0,0 0 0 0 0,0 0-1 0 0,1 2 3 0 0,0-1 14 0 0,1-1-1 0 0,-1 1 1 0 0,1-1-1 0 0,0 1 0 0 0,0-1 1 0 0,0 0-1 0 0,1-1 1 0 0,-1 1-1 0 0,0-1 1 0 0,5 2-14 0 0,2 0 132 0 0,-1-1 0 0 0,1 0 1 0 0,0-1-1 0 0,4 0-132 0 0,-3-1-227 0 0,1-1 0 0 0,-1 0 0 0 0,0-1 0 0 0,0-1 0 0 0,9-2 227 0 0,-13 3-554 0 0,15-5-4404 0 0,-1-1-1586 0 0</inkml:trace>
  <inkml:trace contextRef="#ctx0" brushRef="#br0" timeOffset="2599.169">2795 307 12840 0 0,'-6'-3'171'0'0,"0"0"1"0"0,-1 1 0 0 0,1 0 0 0 0,-1 0-1 0 0,0 1 1 0 0,1-1 0 0 0,-1 2 0 0 0,0-1-1 0 0,0 1 1 0 0,0 0 0 0 0,0 0 0 0 0,1 1 0 0 0,-1 0-1 0 0,0 0 1 0 0,0 0 0 0 0,1 1 0 0 0,-1 0-1 0 0,1 0 1 0 0,-1 1 0 0 0,1 0 0 0 0,0 0-1 0 0,0 1 1 0 0,-1 0-172 0 0,3-1 131 0 0,1 1-1 0 0,-1-1 1 0 0,1 0-1 0 0,-1 1 1 0 0,1 0-1 0 0,0 0 1 0 0,0 0-1 0 0,1 0 1 0 0,-1 2-131 0 0,-3 3 540 0 0,5-7-511 0 0,1-1 0 0 0,-1 1 0 0 0,0-1 1 0 0,1 1-1 0 0,-1 0 0 0 0,1 0 0 0 0,0-1 0 0 0,0 1 1 0 0,-1 0-1 0 0,1-1 0 0 0,0 1 0 0 0,1 0 0 0 0,-1 0 1 0 0,0-1-1 0 0,0 1 0 0 0,1 0 0 0 0,-1-1 0 0 0,1 1 1 0 0,-1 0-1 0 0,1-1 0 0 0,0 1 0 0 0,0-1 1 0 0,0 1-1 0 0,0 0-29 0 0,5 7 89 0 0,0-1-1 0 0,0 1 1 0 0,7 5-89 0 0,-6-6 239 0 0,43 45-1088 0 0,-24-28 456 0 0,-18-18 632 0 0,-1 1 0 0 0,0-1 0 0 0,0 1 0 0 0,0 0-1 0 0,2 5-238 0 0,-9-13 17 0 0,0 0-1 0 0,0 1 0 0 0,0-1 1 0 0,0 1-1 0 0,0-1 0 0 0,0 1 1 0 0,1-1-1 0 0,-1 1 0 0 0,0-1 1 0 0,0 0-1 0 0,-1 1 0 0 0,1-1 1 0 0,0 1-1 0 0,0-1 1 0 0,0 1-1 0 0,0-1 0 0 0,0 1 1 0 0,0-1-1 0 0,-1 0 0 0 0,1 1 1 0 0,0-1-1 0 0,0 1 0 0 0,0-1 1 0 0,-1 0-1 0 0,1 1 0 0 0,0-1 1 0 0,-1 0-1 0 0,1 1 0 0 0,0-1 1 0 0,-1 0-1 0 0,1 0 0 0 0,0 1 1 0 0,-1-1-1 0 0,1 0 0 0 0,-1 0 1 0 0,1 1-1 0 0,-1-1 0 0 0,1 0 1 0 0,0 0-1 0 0,-1 0 0 0 0,1 0 1 0 0,-1 0-17 0 0,-22 7 283 0 0,20-6-221 0 0,-20 2 159 0 0,0 0 0 0 0,0-1 0 0 0,-15-2-221 0 0,-22 2 20 0 0,50-1-172 0 0,-1-1 1 0 0,1-1-1 0 0,0 1 1 0 0,-9-3 151 0 0,-4-4-2809 0 0,18 4-3746 0 0</inkml:trace>
  <inkml:trace contextRef="#ctx0" brushRef="#br0" timeOffset="2910.523">2917 227 15032 0 0,'0'0'686'0'0,"-12"6"251"0"0,7-3-924 0 0,1 0 0 0 0,-1 1 0 0 0,1-1-1 0 0,0 1 1 0 0,0 0 0 0 0,0 0-1 0 0,1 0 1 0 0,-1 1 0 0 0,1 0-1 0 0,0-1 1 0 0,1 1 0 0 0,-1 0-13 0 0,2-2 20 0 0,-1 0 1 0 0,1 0 0 0 0,0 0 0 0 0,1 0-1 0 0,-1 0 1 0 0,0 0 0 0 0,1 0 0 0 0,0 0-1 0 0,0 1 1 0 0,0-1 0 0 0,0 0 0 0 0,0 0-1 0 0,1 0 1 0 0,-1 0 0 0 0,1 0 0 0 0,0 0-1 0 0,0 0 1 0 0,0 0 0 0 0,0 0 0 0 0,0 0-1 0 0,2 1-20 0 0,5 9 288 0 0,1-1-1 0 0,1 0 1 0 0,9 9-288 0 0,5 7 491 0 0,-20-24-415 0 0,17 24 250 0 0,-19-26-256 0 0,-1 1-1 0 0,1-1 0 0 0,-1 0 0 0 0,0 1 0 0 0,0-1 0 0 0,0 1 0 0 0,0-1 0 0 0,-1 1 0 0 0,1-1 0 0 0,0 1 0 0 0,-1 0-69 0 0,0-1 238 0 0,0-1-156 0 0,0 1 1 0 0,0 0-1 0 0,-1-1 1 0 0,1 1-1 0 0,-1-1 1 0 0,1 1 0 0 0,-1 0-1 0 0,1-1 1 0 0,-1 1-1 0 0,0-1 1 0 0,0 2-83 0 0,-1-1 78 0 0,-1 0 1 0 0,1 0-1 0 0,0 0 1 0 0,-1 0 0 0 0,0 0-1 0 0,1 0 1 0 0,-1-1-1 0 0,0 0 1 0 0,0 1-1 0 0,1-1 1 0 0,-1 0 0 0 0,-1 0-79 0 0,-42 10 400 0 0,30-8-369 0 0,-37 6 33 0 0,47-8-135 0 0,-1 0 0 0 0,1 0 1 0 0,-1-1-1 0 0,1 0 0 0 0,-3 0 71 0 0,-2 0-884 0 0,10 0-312 0 0,1 0-322 0 0,1-4-67 0 0,2-14-13 0 0</inkml:trace>
  <inkml:trace contextRef="#ctx0" brushRef="#br0" timeOffset="3232.507">3210 296 13328 0 0,'0'0'612'0'0,"0"0"-15"0"0,1 8-358 0 0,1 3-26 0 0,0-5 167 0 0,-1-1-1 0 0,0 1 1 0 0,0-1-1 0 0,-1 1 1 0 0,0 0-1 0 0,0-1 0 0 0,0 1 1 0 0,0 0-380 0 0,-1-2 332 0 0,-1 9 312 0 0,1 1 0 0 0,0 0 0 0 0,1-1 0 0 0,0 1 0 0 0,1 0 0 0 0,2 8-644 0 0,3-2 469 0 0,-4-14-443 0 0,0 0 0 0 0,-1 0 0 0 0,1 0 0 0 0,-1 0 1 0 0,0 2-27 0 0,-1-1 25 0 0,3 6 15 0 0,-2-10-6710 0 0,-1-3-306 0 0</inkml:trace>
  <inkml:trace contextRef="#ctx0" brushRef="#br0" timeOffset="3489.012">3345 141 14944 0 0,'0'-15'1504'0'0,"-3"11"-1323"0"0,3 3 133 0 0,0 1 81 0 0,0 0 18 0 0,-1 0-49 0 0,-2 1-213 0 0,2 0-193 0 0,-1 0 0 0 0,1-1-1 0 0,0 1 1 0 0,-1 0 0 0 0,1 1-1 0 0,0-1 1 0 0,0 0 0 0 0,0 0-1 0 0,0 0 1 0 0,0 1 0 0 0,0-1 0 0 0,1 0-1 0 0,-1 1 1 0 0,0-1 0 0 0,1 0-1 0 0,-1 1 1 0 0,1-1 0 0 0,-1 1-1 0 0,1-1 1 0 0,0 1 0 0 0,-1 0 0 0 0,1-1-1 0 0,0 1 1 0 0,0-1 0 0 0,0 1-1 0 0,0-1 1 0 0,0 1 0 0 0,1 0-1 0 0,-1 0 43 0 0,3 7-1431 0 0</inkml:trace>
  <inkml:trace contextRef="#ctx0" brushRef="#br0" timeOffset="3866.499">3454 251 12816 0 0,'-2'2'97'0'0,"1"0"1"0"0,-1-1-1 0 0,0 1 1 0 0,0-1-1 0 0,1 1 1 0 0,-1-1-1 0 0,0 0 1 0 0,0 0 0 0 0,0 0-98 0 0,-12 9 402 0 0,7-4-495 0 0,-53 51 1184 0 0,52-49-796 0 0,0 1 0 0 0,1 1-1 0 0,0-1 1 0 0,1 1-1 0 0,-5 10-294 0 0,9-16 66 0 0,0 0-1 0 0,1 0 1 0 0,-1 0-1 0 0,1 0 1 0 0,0 0-1 0 0,0 0 1 0 0,0 0-1 0 0,1 0 0 0 0,-1 0 1 0 0,1 1-1 0 0,0-1 1 0 0,1 0-1 0 0,-1 3-65 0 0,1-5 221 0 0,-1-2 3 0 0,0 0 2 0 0,14 8 720 0 0,-9-8-830 0 0,0-1-1 0 0,0 1 0 0 0,-1-1 0 0 0,1 0 0 0 0,0 0 0 0 0,0-1 0 0 0,-1 1 0 0 0,1-1 1 0 0,-1 0-1 0 0,3-2-115 0 0,3-2 93 0 0,-1 0 0 0 0,0-1 0 0 0,0 0 0 0 0,2-2-93 0 0,2-3-101 0 0,0 1-1 0 0,0 0 1 0 0,2 1-1 0 0,-1 1 0 0 0,10-4 102 0 0,-6 4-376 0 0,-11 6 260 0 0,0-1 0 0 0,0 1 0 0 0,1 0 0 0 0,-1 0 0 0 0,6 0 116 0 0,-11 3-15 0 0,0-1 0 0 0,0 1 0 0 0,0 0 0 0 0,0 0 0 0 0,0 0 0 0 0,0 0 0 0 0,0 0 0 0 0,-1 1 0 0 0,1-1 0 0 0,0 0 0 0 0,0 1 0 0 0,0 0 0 0 0,0-1 0 0 0,0 1 0 0 0,0 0 0 0 0,-1 0 0 0 0,1 0 0 0 0,0 0 0 0 0,-1 0 0 0 0,1 0 0 0 0,-1 1 0 0 0,1-1 0 0 0,-1 1 0 0 0,1 0 15 0 0,2 4-60 0 0,0 0 0 0 0,-1 0-1 0 0,0 0 1 0 0,0 0-1 0 0,0 4 61 0 0,0-3-38 0 0,2 9 130 0 0,-1-1-1 0 0,0 1 1 0 0,-1 0-1 0 0,0 12-91 0 0,0-5 369 0 0,-3-20-135 0 0,1 0-1 0 0,-1 0 1 0 0,0 1-1 0 0,-1-1 0 0 0,1 0 1 0 0,0 0-1 0 0,-1 0 1 0 0,0 0-1 0 0,0 3-233 0 0,0-7 56 0 0,0 0 0 0 0,0 0 0 0 0,0 0 0 0 0,0 0 0 0 0,1 0 0 0 0,-1 0 0 0 0,0 0 0 0 0,1 0 0 0 0,-1-1 0 0 0,1 1 0 0 0,-1 0 0 0 0,1 0-56 0 0,-1-3 10 0 0,0 1-1 0 0,0-1 1 0 0,0 0-1 0 0,1 1 0 0 0,0-1 1 0 0,0 1-1 0 0,0-1 1 0 0,0 0-1 0 0,0 1 0 0 0,1-1 1 0 0,-1 0-1 0 0,1 1 1 0 0,0-1-1 0 0,0 1 1 0 0,1-1-1 0 0,-1 1 0 0 0,2-3-9 0 0,1-3-147 0 0,0 1-1 0 0,0-1 0 0 0,1 1 1 0 0,0 0-1 0 0,0 1 1 0 0,1-1-1 0 0,0 1 0 0 0,1 0 1 0 0,-1 1-1 0 0,1-1 0 0 0,2 0 148 0 0,-6 5-48 0 0,-1 1 0 0 0,1-1 0 0 0,-1 1 0 0 0,1 0 0 0 0,0 0 0 0 0,0 0 0 0 0,0 0 0 0 0,-1 0 0 0 0,3 1 48 0 0,2 0-105 0 0,-7 0 100 0 0,1 0 0 0 0,0 0 0 0 0,0 0 0 0 0,0 0 1 0 0,0 0-1 0 0,-1 0 0 0 0,1 1 0 0 0,0-1 0 0 0,0 0 0 0 0,0 0 0 0 0,-1 1 0 0 0,1-1 0 0 0,0 1 0 0 0,-1-1 0 0 0,1 1 0 0 0,0-1 1 0 0,-1 1-1 0 0,1-1 0 0 0,0 1 0 0 0,-1-1 0 0 0,1 1 0 0 0,-1 0 0 0 0,1-1 0 0 0,-1 1 0 0 0,0 0 0 0 0,1 0 0 0 0,-1-1 1 0 0,0 1-1 0 0,1 1 5 0 0,0 0-17 0 0,3 6-35 0 0,0 0-1 0 0,0 0 1 0 0,-1 1-1 0 0,0 0 1 0 0,0 0-1 0 0,-1 0 0 0 0,1 8 53 0 0,-2-14-1 0 0,-1 0 0 0 0,1-1-1 0 0,0 1 1 0 0,0 0 0 0 0,0-1-1 0 0,0 1 1 0 0,1-1 1 0 0,5 15-44 0 0,21 79-1016 0 0,-24-80 485 0 0</inkml:trace>
  <inkml:trace contextRef="#ctx0" brushRef="#br0" timeOffset="5651.209">4558 299 6448 0 0,'0'0'498'0'0,"-1"-1"-327"0"0,-5 1 234 0 0,1-1 1 0 0,-1 1-1 0 0,1 0 1 0 0,-1 0-1 0 0,1 1 0 0 0,-1-1 1 0 0,1 1-1 0 0,0 1 0 0 0,-1-1 1 0 0,1 1-1 0 0,0 0 1 0 0,0 0-1 0 0,0 0 0 0 0,0 1 1 0 0,-1 0-406 0 0,0 1 234 0 0,0-1 0 0 0,0 1 0 0 0,1 0 1 0 0,0 0-1 0 0,-1 1 0 0 0,1-1 1 0 0,1 1-1 0 0,-1 0 0 0 0,1 1 0 0 0,0-1 1 0 0,0 1-1 0 0,-1 2-234 0 0,4-7 34 0 0,1 1 1 0 0,-1 0-1 0 0,0-1 1 0 0,1 1-1 0 0,-1 0 1 0 0,1-1-1 0 0,-1 1 0 0 0,1 0 1 0 0,0 0-1 0 0,-1 0 1 0 0,1 0-1 0 0,0-1 1 0 0,1 1-1 0 0,-1 0 1 0 0,0 0-1 0 0,0 0 0 0 0,1-1 1 0 0,-1 1-1 0 0,1 0 1 0 0,0 1-35 0 0,0-1 28 0 0,0-1 0 0 0,1 1-1 0 0,-1 0 1 0 0,0-1 0 0 0,1 1 0 0 0,0-1 0 0 0,-1 1 0 0 0,1-1 0 0 0,0 0 0 0 0,0 1 0 0 0,-1-1 0 0 0,1 0 0 0 0,0 0-1 0 0,0-1 1 0 0,1 1-28 0 0,5 2 107 0 0,1-1-1 0 0,-1 0 1 0 0,1-1-1 0 0,-1 0 0 0 0,1 0 1 0 0,-1 0-1 0 0,1-1 0 0 0,1-1-106 0 0,1 0 46 0 0,0 0 0 0 0,1 0-1 0 0,-1-1 1 0 0,0-1-1 0 0,0 0 1 0 0,0-1-1 0 0,-1 0 1 0 0,1 0-1 0 0,-1-1 1 0 0,0-1 0 0 0,0 1-1 0 0,4-5-45 0 0,-13 9 2 0 0,0 0 0 0 0,1 0 0 0 0,-1 0 0 0 0,0 0 0 0 0,0 0 0 0 0,0 0 0 0 0,0-1 0 0 0,0 1 0 0 0,0 0 0 0 0,0-1 0 0 0,-1 1 0 0 0,1-1 0 0 0,0 1 0 0 0,-1-1 0 0 0,1 1 0 0 0,-1-1 0 0 0,0 0 0 0 0,1 1 0 0 0,-1-1 0 0 0,0 1 0 0 0,0-1 0 0 0,0 0 0 0 0,0 1-1 0 0,0-1 1 0 0,0 1 0 0 0,-1-1 0 0 0,1 0 0 0 0,-1 1 0 0 0,1-1 0 0 0,-1 1 0 0 0,1-1 0 0 0,-1 1 0 0 0,0-1 0 0 0,0 1 0 0 0,1 0 0 0 0,-1-1 0 0 0,0 1 0 0 0,0 0 0 0 0,-1 0 0 0 0,1-1 0 0 0,0 1 0 0 0,0 0 0 0 0,0 0 0 0 0,-1 0 0 0 0,1 0 0 0 0,-1 1 0 0 0,1-1 0 0 0,0 0 0 0 0,-1 1 0 0 0,0-1 0 0 0,1 1 0 0 0,-1-1-2 0 0,-7-3-57 0 0,6 3 49 0 0,0 0-1 0 0,0 0 1 0 0,1 0-1 0 0,-1 0 1 0 0,0 0-1 0 0,0 1 1 0 0,0-1-1 0 0,0 1 1 0 0,0 0-1 0 0,0 0 1 0 0,0 0-1 0 0,0 0 0 0 0,0 0 1 0 0,0 1-1 0 0,0-1 1 0 0,0 1-1 0 0,0 0 9 0 0,-4 3 0 0 0,9 0 0 0 0,6 2 0 0 0,1-4 25 0 0,1 1 0 0 0,-1-1-1 0 0,0-1 1 0 0,1 0-1 0 0,-1 0 1 0 0,1-1 0 0 0,-1 0-1 0 0,1-1 1 0 0,5-1-25 0 0,14-3 93 0 0,0 0 0 0 0,13-6-93 0 0,-11 0-330 0 0,-1 0 0 0 0,1-2 0 0 0,-2-1 0 0 0,8-6 330 0 0,-25 13-169 0 0,-1 0 0 0 0,0-1-1 0 0,0 0 1 0 0,-1-1-1 0 0,-1-1 1 0 0,1 1 0 0 0,-1-1-1 0 0,-1-1 1 0 0,1 0 169 0 0,-6 6-4 0 0,1 0 1 0 0,-1 0-1 0 0,0 0 0 0 0,0 0 1 0 0,-1-1-1 0 0,0 1 1 0 0,0-1-1 0 0,0 0 0 0 0,-1 1 1 0 0,1-1-1 0 0,-1 0 1 0 0,-1 0-1 0 0,1 0 1 0 0,-1 0-1 0 0,0 0 0 0 0,0 1 1 0 0,-1-1-1 0 0,0 0 1 0 0,0 0-1 0 0,0 0 1 0 0,-2-2 3 0 0,3 5 58 0 0,-1 1 1 0 0,-1 0 0 0 0,1-1 0 0 0,0 1 0 0 0,-1 0 0 0 0,1 0-1 0 0,-1 0 1 0 0,1 0 0 0 0,-1 0 0 0 0,0 1 0 0 0,0-1 0 0 0,0 0-1 0 0,0 1 1 0 0,0-1 0 0 0,0 1 0 0 0,0 0 0 0 0,0 0 0 0 0,-1 0 0 0 0,1 0-1 0 0,-1 0 1 0 0,1 0 0 0 0,0 1 0 0 0,-1-1 0 0 0,1 1 0 0 0,-1 0-1 0 0,1-1 1 0 0,-1 1 0 0 0,1 0 0 0 0,-1 0 0 0 0,1 1 0 0 0,-1-1-59 0 0,-3 1 104 0 0,1 0 0 0 0,0 0 0 0 0,0 0 0 0 0,0 1 0 0 0,0 0 1 0 0,1 0-1 0 0,-1 0 0 0 0,0 0 0 0 0,1 1 0 0 0,-1 0 1 0 0,1 0-1 0 0,0 0 0 0 0,0 0 0 0 0,-2 3-104 0 0,0 2 21 0 0,1-1-1 0 0,-1 1 0 0 0,2 0 1 0 0,-1 0-1 0 0,1 0 1 0 0,1 1-1 0 0,-1-1 1 0 0,1 1-1 0 0,1 0 1 0 0,0 0-21 0 0,-4 20 24 0 0,1 0 0 0 0,0 16-24 0 0,3-3 140 0 0,2 0 0 0 0,1 0 0 0 0,3 0-1 0 0,1 0 1 0 0,10 35-140 0 0,10 7 427 0 0,-19-65-282 0 0,1 0 0 0 0,2-1 0 0 0,6 14-145 0 0,0-4 159 0 0,-11-20-85 0 0,1-1 0 0 0,0 0 0 0 0,5 6-74 0 0,-5-7 103 0 0,-1 0 0 0 0,1 0 0 0 0,-1 1-1 0 0,0 0 1 0 0,0 1-103 0 0,1-1-332 0 0,-4-7-3386 0 0,-13-9 2185 0 0</inkml:trace>
  <inkml:trace contextRef="#ctx0" brushRef="#br0" timeOffset="5935.048">4789 582 6912 0 0,'10'-52'1082'0'0,"-9"51"-782"0"0,-1 0 0 0 0,0 0 0 0 0,1 0-1 0 0,-1 1 1 0 0,1-1 0 0 0,-1 0 0 0 0,1 0-1 0 0,-1 0 1 0 0,1 1 0 0 0,-1-1 0 0 0,1 0-1 0 0,0 0 1 0 0,-1 1 0 0 0,1-1 0 0 0,0 1-1 0 0,0-1 1 0 0,0 0 0 0 0,-1 1 0 0 0,1 0-1 0 0,0-1 1 0 0,0 1 0 0 0,0-1 0 0 0,0 1-1 0 0,0 0-299 0 0,27-6 3471 0 0,-20 5-3781 0 0,20-2 731 0 0,0 1 0 0 0,0 1 1 0 0,0 1-1 0 0,0 2 0 0 0,8 1-421 0 0,1 1 104 0 0,-11-1-30 0 0,0 1-1 0 0,15 6-73 0 0,24 4 41 0 0,-18-1-1365 0 0,-26-8-5595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6:44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1 6792 0 0,'0'0'308'0'0,"0"0"-2"0"0,-15 0 2513 0 0,5 1 2690 0 0,21 3-571 0 0,1 0-5713 0 0,-6-2 807 0 0,1-1 0 0 0,-1 1 0 0 0,1-1 0 0 0,-1 0 0 0 0,1-1 0 0 0,-1 0 0 0 0,3 0-32 0 0,49-4 209 0 0,-30 1-145 0 0,60-2 310 0 0,49 5-374 0 0,-3 2 77 0 0,-125-2-11 0 0,-7 0 21 0 0,-2 0 22 0 0,-13-3 163 0 0,-82 7 436 0 0,-76 12-708 0 0,80-9-268 0 0,44-4 332 0 0,19-3 46 0 0,21 0-164 0 0,20 0 18 0 0,375 0 124 0 0,-271 7-906 0 0,-96-5 67 0 0,20 1-88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6:48.9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712 172 7368 0 0,'1'-2'333'0'0,"42"-63"2284"0"0,-36 55-1275 0 0,10-15 532 0 0,-16 24-1755 0 0,-1 0 1 0 0,1 0-1 0 0,-1 0 0 0 0,1-1 0 0 0,0 1 1 0 0,-1 0-1 0 0,0 0 0 0 0,1 0 0 0 0,-1-1 0 0 0,0 1 1 0 0,0 0-1 0 0,1-1 0 0 0,-1 1 0 0 0,0 0 0 0 0,0-1 1 0 0,-1 1-1 0 0,1 0-119 0 0,0 0 809 0 0,-5-2 820 0 0,0 2-1400 0 0,-1-1 0 0 0,0 1-1 0 0,0 0 1 0 0,1 1 0 0 0,-1-1-1 0 0,0 1 1 0 0,0 0 0 0 0,0 1-1 0 0,0-1 1 0 0,0 1 0 0 0,1 1-1 0 0,-1-1 1 0 0,0 1 0 0 0,0 0-229 0 0,-16 6-17 0 0,2 1 0 0 0,-1 1 1 0 0,0 1 16 0 0,9-4 142 0 0,-4 2-106 0 0,1 1 1 0 0,0 0-1 0 0,0 1 1 0 0,1 1 0 0 0,1 0-1 0 0,0 1 1 0 0,0 1-1 0 0,2 0 1 0 0,-10 14-37 0 0,15-17 51 0 0,-1 0 0 0 0,2 0-1 0 0,0 1 1 0 0,0 0 0 0 0,1 0 0 0 0,1 0 0 0 0,0 1 0 0 0,0-1-1 0 0,0 11-50 0 0,3-12 0 0 0,0 1 0 0 0,1-1 0 0 0,1 0 0 0 0,1 7 0 0 0,0 5 0 0 0,0-7 35 0 0,1 0-1 0 0,1-1 0 0 0,0 0 0 0 0,1 0 0 0 0,0 0 1 0 0,1-1-1 0 0,4 5-34 0 0,2 7 24 0 0,12 17-19 0 0,-18-31 15 0 0,0 0-1 0 0,0 1 1 0 0,-2-1-1 0 0,1 1 1 0 0,-1 0-1 0 0,-1 1 1 0 0,1 5-20 0 0,-5-17 18 0 0,0 0 1 0 0,1-1 0 0 0,-1 1 0 0 0,0 0 0 0 0,0 0-1 0 0,-1 0 1 0 0,1-1 0 0 0,0 1 0 0 0,0 0 0 0 0,-1 0 0 0 0,1-1-1 0 0,-1 1 1 0 0,0 0 0 0 0,1-1 0 0 0,-1 1 0 0 0,0-1-1 0 0,0 1 1 0 0,0-1 0 0 0,0 1 0 0 0,0-1 0 0 0,0 1-19 0 0,-2 0-150 0 0,1 0 1 0 0,-1 0 0 0 0,0 0 0 0 0,1 0 0 0 0,-1-1-1 0 0,0 1 1 0 0,0-1 0 0 0,0 0 0 0 0,0 0 0 0 0,0 0 0 0 0,-1 0 149 0 0,-7 2-863 0 0,0-2 0 0 0,0 1 0 0 0,0-1 1 0 0,-1-1-1 0 0,-10-1 863 0 0,-20-4-1973 0 0</inkml:trace>
  <inkml:trace contextRef="#ctx0" brushRef="#br0" timeOffset="246.046">1 579 12872 0 0,'2'0'289'0'0,"82"-8"830"0"0,15 4-508 0 0,39-2 2473 0 0,73-14-3084 0 0,-149 11 454 0 0,0-3-1 0 0,-1-2 0 0 0,41-16-453 0 0,-92 26-49 0 0,1-1-1 0 0,-1 0 1 0 0,0-1-1 0 0,0 0 1 0 0,-1 0-1 0 0,0-1 1 0 0,3-3 49 0 0,7-8-1817 0 0,0-1 1 0 0,8-13 1816 0 0,-11 15-2284 0 0</inkml:trace>
  <inkml:trace contextRef="#ctx0" brushRef="#br0" timeOffset="856.473">1034 172 9528 0 0,'6'-14'1014'0'0,"-5"2"6642"0"0,-2 12-7610 0 0,1 0-1 0 0,0 0 1 0 0,0 0 0 0 0,0 0-1 0 0,0 0 1 0 0,0 0 0 0 0,-1 0-1 0 0,1 0 1 0 0,0-1 0 0 0,0 1-1 0 0,0 0 1 0 0,0 0 0 0 0,-1 0-1 0 0,1 0 1 0 0,0 0 0 0 0,0 0-1 0 0,0 0 1 0 0,-1 0 0 0 0,1 0-1 0 0,0 0 1 0 0,0 0 0 0 0,0 0 0 0 0,0 1-1 0 0,-1-1 1 0 0,1 0 0 0 0,0 0-1 0 0,0 0 1 0 0,0 0 0 0 0,0 0-1 0 0,0 0 1 0 0,-1 0 0 0 0,1 0-46 0 0,-10 9-134 0 0,3 6 187 0 0,2 0 0 0 0,0 0 1 0 0,-2 10-54 0 0,-9 28 175 0 0,1-2 54 0 0,12-35-74 0 0,-2 0 1 0 0,-2 6-156 0 0,0-1 147 0 0,2 0 0 0 0,0 0 0 0 0,1 1 1 0 0,1-1-1 0 0,1 1 0 0 0,1 0 0 0 0,1 5-147 0 0,0-23 28 0 0,0 0-1 0 0,0 0 1 0 0,1 0-1 0 0,-1 0 1 0 0,1 0-1 0 0,0 0 1 0 0,0 0-1 0 0,1 0 1 0 0,-1-1 0 0 0,1 1-1 0 0,0 0 1 0 0,0 0-28 0 0,-1-3 15 0 0,0 1 1 0 0,0-1 0 0 0,0 0-1 0 0,1 0 1 0 0,-1 0 0 0 0,0 1-1 0 0,0-1 1 0 0,1 0-1 0 0,-1-1 1 0 0,1 1 0 0 0,-1 0-1 0 0,1 0 1 0 0,-1-1 0 0 0,1 1-1 0 0,-1 0 1 0 0,1-1 0 0 0,0 0-1 0 0,-1 1 1 0 0,1-1 0 0 0,0 0-1 0 0,-1 0 1 0 0,1 0 0 0 0,0 0-1 0 0,-1 0 1 0 0,1 0 0 0 0,0 0-1 0 0,-1-1 1 0 0,1 1 0 0 0,-1-1-1 0 0,2 1-15 0 0,2-3 82 0 0,1 1-1 0 0,-1-1 1 0 0,0 0-1 0 0,1-1 1 0 0,-1 1-1 0 0,1-2-81 0 0,11-8 45 0 0,3 0-42 0 0,-1 0 1 0 0,-1-1-1 0 0,4-6-3 0 0,74-60-360 0 0,-84 74 360 0 0,-9 5-16 0 0,-3 1-58 0 0,0 0 4 0 0,7 20-58 0 0,-4-7 128 0 0,1 3 0 0 0,0 0 0 0 0,1 0 0 0 0,1-1 0 0 0,1 1 0 0 0,0-1 0 0 0,4 5 0 0 0,-10-18 18 0 0,1 1-1 0 0,0-1 0 0 0,0 0 1 0 0,0-1-1 0 0,0 1 0 0 0,1 0 1 0 0,-1-1-1 0 0,0 1 0 0 0,1-1 0 0 0,-1 0 1 0 0,1 1-1 0 0,-1-1 0 0 0,1 0 1 0 0,0-1-1 0 0,-1 1 0 0 0,1 0 1 0 0,0-1-1 0 0,0 0 0 0 0,0 1 1 0 0,-1-1-1 0 0,2 0-17 0 0,-2 0 16 0 0,0 0 1 0 0,0 0-1 0 0,0-1 1 0 0,1 1-1 0 0,-1 0 1 0 0,0-1-1 0 0,0 1 1 0 0,0-1-1 0 0,0 0 1 0 0,0 0-1 0 0,0 0 0 0 0,0 0 1 0 0,0 0-1 0 0,0 0 1 0 0,0 0-1 0 0,-1 0 1 0 0,1-1-1 0 0,0 1 1 0 0,-1-1-1 0 0,1 1 1 0 0,-1-1-1 0 0,0 0 0 0 0,0 0 1 0 0,1 1-1 0 0,-1-1 1 0 0,0 0-1 0 0,0-1-16 0 0,7-16 113 0 0,-6 15-160 0 0,0-1 0 0 0,0 1-1 0 0,-1-1 1 0 0,1 1 0 0 0,-1-1 0 0 0,0-2 47 0 0,1-3-269 0 0,0-1 1 0 0,1 1 0 0 0,1-2 268 0 0,7-28-1141 0 0,-11 40 1126 0 0,0 0-1 0 0,0-1 0 0 0,0 1 0 0 0,0 0 1 0 0,0 0-1 0 0,0-1 0 0 0,0 1 1 0 0,0 0-1 0 0,0-1 0 0 0,0 1 0 0 0,0 0 1 0 0,0-1-1 0 0,1 1 0 0 0,-1 0 1 0 0,0 0-1 0 0,0-1 0 0 0,0 1 0 0 0,0 0 1 0 0,1 0-1 0 0,-1-1 0 0 0,0 1 1 0 0,0 0-1 0 0,0 0 0 0 0,1 0 0 0 0,-1-1 1 0 0,0 1-1 0 0,0 0 0 0 0,1 0 1 0 0,-1 0-1 0 0,0 0 0 0 0,1-1 16 0 0,6 8-129 0 0,9 19 314 0 0,-14-20-166 0 0,4 4 103 0 0,0 0-1 0 0,1-1 0 0 0,0 0 0 0 0,0 0 1 0 0,1-1-1 0 0,0 0 0 0 0,1 0 0 0 0,1 1-121 0 0,-2-4 76 0 0,-1 0 1 0 0,1 0-1 0 0,-1-1 0 0 0,1-1 0 0 0,0 1 0 0 0,0-1 1 0 0,1 0-1 0 0,-1-1 0 0 0,1 0 0 0 0,-1 0 0 0 0,3-1-76 0 0,-1 1-143 0 0,0-1 0 0 0,1-1 0 0 0,-1 1 0 0 0,0-2 0 0 0,1 1 0 0 0,-1-1 0 0 0,5-2 143 0 0,2-1-5146 0 0,0 1-1762 0 0</inkml:trace>
  <inkml:trace contextRef="#ctx0" brushRef="#br0" timeOffset="1119.081">1899 330 15696 0 0,'0'0'718'0'0,"0"0"-19"0"0,-8 3-421 0 0,3-1-162 0 0,0 1-1 0 0,-1 0 0 0 0,1 0 1 0 0,0 0-1 0 0,0 0 0 0 0,1 1 1 0 0,-1 0-1 0 0,0 1-115 0 0,-33 36 942 0 0,32-34-909 0 0,-1 2 167 0 0,0 2-1 0 0,0-1 1 0 0,1 1 0 0 0,0 0 0 0 0,1 0 0 0 0,1 0-1 0 0,-4 11-199 0 0,7-19 34 0 0,1-1 0 0 0,-1 1-1 0 0,1-1 1 0 0,0 1 0 0 0,-1-1-1 0 0,1 1 1 0 0,0-1 0 0 0,1 1-1 0 0,-1-1 1 0 0,0 1 0 0 0,1-1 0 0 0,-1 1-1 0 0,1-1 1 0 0,0 1 0 0 0,0-1-1 0 0,0 0 1 0 0,0 1 0 0 0,0-1-1 0 0,0 0 1 0 0,1 0 0 0 0,-1 0-1 0 0,1 0 1 0 0,-1 0 0 0 0,1 0-1 0 0,0 0 1 0 0,0-1 0 0 0,0 1-1 0 0,0-1 1 0 0,0 1 0 0 0,0-1-1 0 0,2 1-33 0 0,5 3 49 0 0,1 0 0 0 0,0-1-1 0 0,-1-1 1 0 0,1 0-1 0 0,1 0 1 0 0,-1-1-1 0 0,1 0-48 0 0,12 1 36 0 0,1-1-1 0 0,0-1 0 0 0,0-1 0 0 0,13-3-35 0 0,30 1-2165 0 0,-30 1 868 0 0,-2-4-14 0 0</inkml:trace>
  <inkml:trace contextRef="#ctx0" brushRef="#br0" timeOffset="1376.502">2378 208 14336 0 0,'0'0'661'0'0,"0"0"-17"0"0,-3 8-389 0 0,-1 0 25 0 0,1 1 0 0 0,0-1 1 0 0,0 1-1 0 0,0 0 1 0 0,1 0-1 0 0,1 0 1 0 0,-1 0-1 0 0,1 0 1 0 0,1 0-1 0 0,0 0 1 0 0,0 0-1 0 0,1 0 0 0 0,0 1-280 0 0,4 25 1307 0 0,2 0 0 0 0,8 25-1307 0 0,-9-38 111 0 0,1 2-23 0 0,1-1 1 0 0,2-1-1 0 0,0 1 0 0 0,1-1-88 0 0,-11-22 0 0 0,1 1 3 0 0,0 0-1 0 0,-1 1 1 0 0,1-1-1 0 0,-1 1 0 0 0,0-1 1 0 0,1 1-1 0 0,-1-1 1 0 0,0 1-1 0 0,0-1 0 0 0,0 2-2 0 0,0-3-54 0 0,0 1 1 0 0,1-1-1 0 0,-1 1 0 0 0,0-1 0 0 0,0 0 0 0 0,0 1 0 0 0,0-1 1 0 0,0 0-1 0 0,0 1 0 0 0,0-1 0 0 0,0 1 0 0 0,0-1 1 0 0,-1 0-1 0 0,1 1 0 0 0,0-1 0 0 0,0 0 0 0 0,0 1 0 0 0,0-1 1 0 0,0 0-1 0 0,-1 1 0 0 0,1-1 0 0 0,0 0 0 0 0,0 1 0 0 0,-1-1 1 0 0,1 0-1 0 0,0 0 0 0 0,0 1 0 0 0,-1-1 0 0 0,1 0 0 0 0,0 0 1 0 0,-1 0-1 0 0,1 1 0 0 0,0-1 0 0 0,-1 0 0 0 0,1 0 0 0 0,0 0 1 0 0,-1 0-1 0 0,1 0 0 0 0,0 0 0 0 0,-1 0 0 0 0,1 0 0 0 0,-1 0 1 0 0,1 0-1 0 0,0 0 0 0 0,-1 0 0 0 0,1 0 0 0 0,0 0 0 0 0,-1 0 1 0 0,1 0-1 0 0,-1 0 0 0 0,1 0 0 0 0,0 0 0 0 0,-1 0 54 0 0,0-1-345 0 0,-8-1-853 0 0</inkml:trace>
  <inkml:trace contextRef="#ctx0" brushRef="#br0" timeOffset="1931.668">2232 386 6912 0 0,'13'-3'736'0'0,"-7"2"439"0"0,0 0 1 0 0,1 0-1 0 0,-1 1 0 0 0,1 0 1 0 0,-1 0-1 0 0,3 1-1175 0 0,9 0 2121 0 0,39 0-812 0 0,4-1-159 0 0,0-1 1 0 0,28-7-1151 0 0,-72 6 98 0 0,-5 1-37 0 0,-1-1 0 0 0,0 0-1 0 0,0 0 1 0 0,0-2-1 0 0,0 1 1 0 0,4-3-61 0 0,32-15 242 0 0,-46 20-170 0 0,-1 1 0 0 0,0 0-33 0 0,0 0-128 0 0,0 0-11 0 0,0 0 36 0 0,0 0 106 0 0,0 2-13 0 0,-1 0 0 0 0,1-1 1 0 0,-1 1-1 0 0,0-1 0 0 0,0 1 0 0 0,0-1 0 0 0,0 1 0 0 0,0-1 0 0 0,0 1-29 0 0,-4 4 14 0 0,-22 38 189 0 0,18-28 3 0 0,5-8-171 0 0,0 0 0 0 0,0 1 1 0 0,0-1-1 0 0,1 1 1 0 0,0 0-1 0 0,1 0 0 0 0,0 1-35 0 0,0-2 8 0 0,2-7-3 0 0,0 1-1 0 0,-1-1 0 0 0,1 1 0 0 0,0-1 0 0 0,0 1 0 0 0,0-1 0 0 0,0 1 0 0 0,0 0 0 0 0,0-1 1 0 0,1 1-1 0 0,-1-1 0 0 0,0 1 0 0 0,1-1 0 0 0,0 1 0 0 0,-1-1 0 0 0,1 1 0 0 0,0-1 1 0 0,-1 0-1 0 0,1 1 0 0 0,0-1 0 0 0,0 0 0 0 0,1 1-4 0 0,-1 0 9 0 0,0 0 1 0 0,0-1-1 0 0,0 1 0 0 0,1-1 1 0 0,-1 0-1 0 0,0 1 0 0 0,1-1 0 0 0,-1 0 1 0 0,1 0-1 0 0,0 0 0 0 0,-1 0 1 0 0,1 0-1 0 0,0 0 0 0 0,-1 0 1 0 0,1 0-1 0 0,0-1 0 0 0,0 1 1 0 0,0-1-1 0 0,1 1-9 0 0,0-1 30 0 0,0 0 0 0 0,0 0 0 0 0,0-1 0 0 0,0 1 1 0 0,0-1-1 0 0,0 1 0 0 0,0-1 0 0 0,0 0 0 0 0,0 0 0 0 0,0 0 1 0 0,2-2-31 0 0,3-1 66 0 0,0-1 0 0 0,-1 0 1 0 0,1-1-1 0 0,-1 0 1 0 0,0 0-1 0 0,-1 0 0 0 0,6-8-66 0 0,16-26-177 0 0,-23 31 117 0 0,1 0 1 0 0,0 1-1 0 0,0 0 0 0 0,0 0 0 0 0,1 1 0 0 0,0 0 60 0 0,-5 6-64 0 0,-2 2 11 0 0,21 31 42 0 0,-19-26 41 0 0,1 0 0 0 0,0-1 0 0 0,0 0 0 0 0,1 0 0 0 0,-1 0 0 0 0,1 0 0 0 0,0 0 0 0 0,0-1 0 0 0,1 1 0 0 0,0-1 0 0 0,-1-1 0 0 0,1 1 0 0 0,1 0 0 0 0,-1-1 0 0 0,0 0 0 0 0,1 0-30 0 0,4 1 49 0 0,-1 0-1 0 0,1-1 0 0 0,0 0 1 0 0,0-1-1 0 0,0 0 0 0 0,0 0 0 0 0,1-1 1 0 0,-1 0-1 0 0,4-1-48 0 0,14 1 38 0 0,-20 0-32 0 0,0-1-1 0 0,1 0 0 0 0,-1 0 0 0 0,0-1 0 0 0,1 0 0 0 0,4-1-5 0 0,2-2-196 0 0,-1 1-683 0 0,1-2 0 0 0,-1 1 0 0 0,8-5 879 0 0,-4 2-1118 0 0,-13 5 299 0 0,0 0 0 0 0,1-1 0 0 0,-1 0 0 0 0,0 1 0 0 0,4-4 819 0 0,18-16-2227 0 0,-4-1-11 0 0</inkml:trace>
  <inkml:trace contextRef="#ctx0" brushRef="#br0" timeOffset="2285.151">3362 327 6912 0 0,'0'-5'77'0'0,"0"4"-10"0"0,0-1 1 0 0,0 1-1 0 0,0-1 0 0 0,0 1 1 0 0,0-1-1 0 0,0 1 0 0 0,0 0 1 0 0,-1-1-1 0 0,1 1 0 0 0,-1-1 1 0 0,1 1-1 0 0,-1 0 0 0 0,1 0 1 0 0,-1-1-1 0 0,0 1 0 0 0,-1-1-67 0 0,2 1 324 0 0,0 1 1 0 0,-1 0-1 0 0,1-1 0 0 0,0 1 0 0 0,-1 0 0 0 0,1-1 0 0 0,-1 1 0 0 0,1 0 0 0 0,-1-1 0 0 0,1 1 0 0 0,-1 0 0 0 0,1 0 0 0 0,-1 0 0 0 0,1-1 1 0 0,-1 1-1 0 0,1 0 0 0 0,-1 0 0 0 0,1 0 0 0 0,-1 0 0 0 0,1 0 0 0 0,-1 0 0 0 0,1 0 0 0 0,-1 0-324 0 0,-15 3 3185 0 0,9-2-2309 0 0,3 0-891 0 0,0 0 0 0 0,1 0 0 0 0,-1 0 0 0 0,1 1 1 0 0,-1-1-1 0 0,1 1 0 0 0,0 0 0 0 0,-1 0 0 0 0,1 0 0 0 0,-2 2 15 0 0,-32 28 12 0 0,24-20 57 0 0,-49 49 644 0 0,54-52-593 0 0,0 1-1 0 0,1 0 1 0 0,0 0-1 0 0,1 1 1 0 0,0 0-1 0 0,-1 2-119 0 0,5-1 285 0 0,3-9-64 0 0,12-6 241 0 0,4-7-625 0 0,1-1 0 0 0,15-13 163 0 0,4-3-1354 0 0,-26 19 887 0 0,-9 6 383 0 0,1 0 0 0 0,-1 0 1 0 0,1 0-1 0 0,0 1 0 0 0,0-1 1 0 0,0 1-1 0 0,0-1 0 0 0,0 1 1 0 0,0 0-1 0 0,0 0 0 0 0,0 0 1 0 0,0 1-1 0 0,0-1 0 0 0,1 1 0 0 0,-1 0 1 0 0,0 0 83 0 0,-1 0-8 0 0,-1 0 0 0 0,0 0 1 0 0,0 1-1 0 0,1-1 0 0 0,-1 1 0 0 0,0 0 1 0 0,0-1-1 0 0,0 1 0 0 0,0 0 1 0 0,0-1-1 0 0,0 1 0 0 0,0 0 0 0 0,0 0 1 0 0,0 0-1 0 0,0 0 0 0 0,0 0 0 0 0,0 0 1 0 0,-1 0-1 0 0,1 0 0 0 0,0 0 1 0 0,-1 1-1 0 0,1 0 8 0 0,11 29 344 0 0,-10-25-237 0 0,0 0 0 0 0,0 0-1 0 0,1 0 1 0 0,0-1-1 0 0,0 1 1 0 0,0-1-1 0 0,1 1-106 0 0,-3-3 64 0 0,1-1 0 0 0,1 0 0 0 0,-1 1 0 0 0,0-1 0 0 0,0 0 0 0 0,1 0-1 0 0,-1-1 1 0 0,1 1 0 0 0,0 0 0 0 0,-1-1 0 0 0,1 1 0 0 0,0-1 0 0 0,0 0 0 0 0,0 0-1 0 0,2 0-63 0 0,1 1 64 0 0,-1-1-1 0 0,1 0 1 0 0,0-1-1 0 0,-1 1 1 0 0,1-1-1 0 0,0 0 0 0 0,0-1 1 0 0,-1 0-1 0 0,1 1 1 0 0,0-2-1 0 0,-1 1 0 0 0,1-1 1 0 0,-1 1-1 0 0,1-1 1 0 0,-1-1-1 0 0,0 1 1 0 0,0-1-1 0 0,0 0 0 0 0,0 0 1 0 0,-1-1-1 0 0,1 1 1 0 0,-1-1-1 0 0,0 0 1 0 0,0 0-1 0 0,0-1 0 0 0,-1 1 1 0 0,1-1-1 0 0,0-1-63 0 0,7-9 95 0 0,-8 10-546 0 0,1 1 0 0 0,-1-1 0 0 0,0-1 1 0 0,0 1-1 0 0,0 0 0 0 0,-1-1 0 0 0,0 0 0 0 0,1-4 451 0 0,6-24-1930 0 0,0 2-19 0 0</inkml:trace>
  <inkml:trace contextRef="#ctx0" brushRef="#br0" timeOffset="2678.348">3664 88 12032 0 0,'18'-65'1474'0'0,"-17"64"2228"0"0,-1 4-1563 0 0,2 8-1074 0 0,-2 17-1494 0 0,-3-2 490 0 0,-2 22 756 0 0,1 0 0 0 0,3 0 0 0 0,3 28-817 0 0,-1-60 261 0 0,1 0 0 0 0,1-1 0 0 0,1 1-1 0 0,0-1 1 0 0,3 4-261 0 0,-6-17 160 0 0,4 3-52 0 0,-4-3-217 0 0,-1-2-92 0 0,0 0-21 0 0,0 0-66 0 0,0 0-268 0 0,0-4 96 0 0,1 1 1 0 0,0 0-1 0 0,0-1 0 0 0,0 1 0 0 0,0 0 0 0 0,0 0 0 0 0,1 0 0 0 0,0 0 0 0 0,1-3 460 0 0,2-4-815 0 0,-3 6 684 0 0,1 1 0 0 0,-1-1 1 0 0,0 0-1 0 0,1 1 0 0 0,0-1 1 0 0,0 1-1 0 0,0 0 0 0 0,2-2 131 0 0,-3 4 69 0 0,-1 0 1 0 0,0 0-1 0 0,1 0 0 0 0,-1 0 1 0 0,1 0-1 0 0,-1 0 1 0 0,1 1-1 0 0,-1-1 0 0 0,1 0 1 0 0,0 1-1 0 0,-1 0 0 0 0,1-1 1 0 0,0 1-1 0 0,-1 0 0 0 0,1 0 1 0 0,0 0-1 0 0,-1 0 0 0 0,1 0 1 0 0,0 0-1 0 0,-1 0 0 0 0,1 1 1 0 0,0-1-1 0 0,-1 1 0 0 0,1-1 1 0 0,0 1-70 0 0,3 1 172 0 0,-1 1 1 0 0,0-1 0 0 0,0 1-1 0 0,0 0 1 0 0,0 0-1 0 0,-1 0 1 0 0,1 0-1 0 0,-1 1 1 0 0,0 0 0 0 0,0-1-1 0 0,0 1 1 0 0,0 0-1 0 0,0 0 1 0 0,-1 1-1 0 0,0-1 1 0 0,1 4-173 0 0,9 15 760 0 0,-9-19-551 0 0,-1 0-1 0 0,0 0 1 0 0,0 0 0 0 0,0 1-1 0 0,0-1 1 0 0,-1 0 0 0 0,0 1-1 0 0,1 2-208 0 0,-1-3 49 0 0,0 0-1 0 0,0 0 1 0 0,0 0 0 0 0,1 0-1 0 0,-1 0 1 0 0,1 0 0 0 0,0-1-1 0 0,0 1 1 0 0,1-1-1 0 0,-1 1 1 0 0,0-1 0 0 0,1 0-1 0 0,0 0 1 0 0,0 0-1 0 0,0 0 1 0 0,0-1 0 0 0,1 1-1 0 0,-1-1 1 0 0,1 0 0 0 0,-1 0-1 0 0,1 0 1 0 0,0 0-1 0 0,0 0 1 0 0,-1-1 0 0 0,1 0-1 0 0,4 1-48 0 0,-7-2 6 0 0,0 1 0 0 0,-1-1 0 0 0,1 0 0 0 0,0 0-1 0 0,-1 0 1 0 0,1 1 0 0 0,0-1 0 0 0,0 0 0 0 0,-1 0-1 0 0,1 0 1 0 0,0 0 0 0 0,0 0 0 0 0,-1 0 0 0 0,1 0 0 0 0,0-1-1 0 0,-1 1 1 0 0,1 0 0 0 0,0 0 0 0 0,-1 0 0 0 0,1-1 0 0 0,0 1-1 0 0,-1 0 1 0 0,1-1-6 0 0,2 0 20 0 0,12-1 36 0 0,-11 2-320 0 0,0-1 0 0 0,0 1 0 0 0,0-1 0 0 0,0 0 0 0 0,0 0 0 0 0,0 0 0 0 0,2-1 264 0 0,1-4-1066 0 0</inkml:trace>
  <inkml:trace contextRef="#ctx0" brushRef="#br0" timeOffset="2990.035">3287 180 18023 0 0,'0'0'407'0'0,"0"0"60"0"0,0 0 23 0 0,0 0-50 0 0,9 0-268 0 0,181-5 2252 0 0,-177 5-2403 0 0,42 0 73 0 0,0-2 1 0 0,0-2-1 0 0,14-5-94 0 0,38-10-622 0 0,-86 13-92 0 0</inkml:trace>
  <inkml:trace contextRef="#ctx0" brushRef="#br0" timeOffset="3237.8">4145 1 14312 0 0,'0'0'654'0'0,"0"0"-11"0"0,0 0-358 0 0,0 0 27 0 0,0 0 59 0 0,0 0 11 0 0,0 0 0 0 0,0 0-12 0 0,0 0-2 0 0,0 0 0 0 0,0 0-12 0 0,0 0-49 0 0,0 0-19 0 0,0 0-7 0 0,0 0-67 0 0,0 0-261 0 0,0 0-38 0 0,-3 3-574 0 0,2-2-2743 0 0,1-1-2418 0 0</inkml:trace>
  <inkml:trace contextRef="#ctx0" brushRef="#br0" timeOffset="3900.255">4254 255 11000 0 0,'0'0'498'0'0,"0"0"-3"0"0,0 0-179 0 0,0 0 413 0 0,0 0 214 0 0,-1 1 45 0 0,-14 3-593 0 0,1 2 1 0 0,0 0 0 0 0,1 0-1 0 0,-1 2 1 0 0,1-1-1 0 0,1 2 1 0 0,-1 0 0 0 0,1 0-1 0 0,1 1 1 0 0,0 1-396 0 0,-7 4 41 0 0,12-10-5 0 0,1 0 0 0 0,0 0 0 0 0,-1 1 0 0 0,2-1 0 0 0,-3 4-36 0 0,-4 5 117 0 0,8-11-72 0 0,1 0-1 0 0,0 0 1 0 0,-1 0-1 0 0,1 0 1 0 0,1 0-1 0 0,-2 3-44 0 0,2-6 30 0 0,1 1-1 0 0,0-1 1 0 0,0 1-1 0 0,0-1 1 0 0,-1 1-1 0 0,1-1 1 0 0,0 1-1 0 0,0-1 1 0 0,0 0-1 0 0,0 1 1 0 0,0-1 0 0 0,0 1-1 0 0,0-1 1 0 0,0 1-1 0 0,0-1 1 0 0,0 1-1 0 0,0-1 1 0 0,0 1-1 0 0,0-1 1 0 0,0 1-1 0 0,1-1 1 0 0,-1 1-1 0 0,0-1 1 0 0,0 0 0 0 0,0 1-1 0 0,1-1 1 0 0,-1 1-1 0 0,0-1 1 0 0,1 0-1 0 0,-1 1 1 0 0,0-1-30 0 0,1 1 25 0 0,0-1 0 0 0,0 1 1 0 0,1-1-1 0 0,-1 1 0 0 0,0-1 1 0 0,0 0-1 0 0,0 1 1 0 0,0-1-1 0 0,0 0 0 0 0,0 0 1 0 0,1 0-1 0 0,-1 0 0 0 0,0 0-25 0 0,4 0 55 0 0,0-1 0 0 0,0 1-1 0 0,0-1 1 0 0,0 0 0 0 0,0-1-1 0 0,1 0-54 0 0,15-7 214 0 0,1-2-1 0 0,-1-1 0 0 0,11-8-213 0 0,-10 6 152 0 0,1 2 0 0 0,13-6-152 0 0,-32 16-49 0 0,1 0-1 0 0,-1 1 0 0 0,0-1 0 0 0,0 1 0 0 0,1 0 1 0 0,-1 0-1 0 0,1 0 0 0 0,3 0 50 0 0,-5 1-15 0 0,0 1-1 0 0,0-1 1 0 0,0 1-1 0 0,0-1 1 0 0,0 1 0 0 0,0 0-1 0 0,0 0 1 0 0,0 1-1 0 0,0-1 1 0 0,-1 0 0 0 0,1 1-1 0 0,0 0 1 0 0,-1 0-1 0 0,0 0 1 0 0,3 2 15 0 0,-3-3-15 0 0,0 1 0 0 0,-1 0 0 0 0,1 1 1 0 0,-1-1-1 0 0,1 0 0 0 0,-1 0 0 0 0,0 1 0 0 0,0-1 0 0 0,0 0 0 0 0,0 1 1 0 0,0-1-1 0 0,-1 1 0 0 0,1-1 0 0 0,-1 1 0 0 0,1 1 15 0 0,-1 2 14 0 0,1 1-1 0 0,-1 0 1 0 0,0 0 0 0 0,-1-1-1 0 0,0 2-13 0 0,-1 16 476 0 0,0 0 0 0 0,2 8-476 0 0,0-32 64 0 0,0 0 3 0 0,0 0 10 0 0,0 0 6 0 0,0 0-71 0 0,-1 0 0 0 0,1 0-1 0 0,0 0 1 0 0,-1 0 0 0 0,1-1 0 0 0,0 1 0 0 0,-1 0 0 0 0,1 0-1 0 0,0-1 1 0 0,-1 1 0 0 0,1 0 0 0 0,0-1 0 0 0,0 1 0 0 0,0 0-1 0 0,-1-1 1 0 0,1 1 0 0 0,0 0 0 0 0,0-1 0 0 0,0 1 0 0 0,0 0-1 0 0,-1-1 1 0 0,1 1 0 0 0,0-1 0 0 0,0 1 0 0 0,0 0 0 0 0,0-1-1 0 0,0 1 1 0 0,0 0 0 0 0,0-1 0 0 0,0 0-12 0 0,0-15 101 0 0,0 12-73 0 0,1-2-64 0 0,-1 0 1 0 0,1 1-1 0 0,0-1 1 0 0,1 0-1 0 0,-1 0 1 0 0,1 1-1 0 0,0-1 0 0 0,1 1 1 0 0,-1 0-1 0 0,1-1 1 0 0,3-4 35 0 0,-1 3-51 0 0,0 1 0 0 0,0-1 0 0 0,1 1 0 0 0,0 0 0 0 0,0 0 0 0 0,1 0 0 0 0,-1 1 0 0 0,2 0 51 0 0,-3 2-2 0 0,0 0-1 0 0,0 1 0 0 0,0-1 0 0 0,0 1 1 0 0,1 1-1 0 0,-1-1 0 0 0,1 1 0 0 0,-1 0 1 0 0,1 0-1 0 0,0 1 0 0 0,2-1 3 0 0,-5 1-26 0 0,1 0 0 0 0,-1 0 0 0 0,1 0-1 0 0,-1 1 1 0 0,1-1 0 0 0,-1 1 0 0 0,1 0 0 0 0,-1 0-1 0 0,0 0 1 0 0,0 0 0 0 0,1 1 0 0 0,-1-1 0 0 0,0 1-1 0 0,0 0 1 0 0,0 0 0 0 0,-1 0 0 0 0,1 0 0 0 0,0 0-1 0 0,0 2 27 0 0,0 1-23 0 0,1 0 0 0 0,-1 0-1 0 0,0 1 1 0 0,-1 0 0 0 0,1 0 0 0 0,-1-1-1 0 0,0 6 24 0 0,10 19 3 0 0,-9-23-2 0 0,0 0-1 0 0,0 0 0 0 0,-1 0 0 0 0,0 0 0 0 0,0 0 1 0 0,-1 0-1 0 0,1 0 0 0 0,-2 1 0 0 0,1-1 1 0 0,-1 0-1 0 0,0 1 0 0 0,-1 1 0 0 0,-2-2-1573 0 0,1-3-5560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6:54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71 264 3224 0 0,'-3'9'376'0'0,"4"-4"95"0"0,-1-4-375 0 0,0 0 1 0 0,0 0-1 0 0,0 0 1 0 0,0 0-1 0 0,0 0 0 0 0,0 0 1 0 0,-1 0-1 0 0,1 0 1 0 0,0-1-1 0 0,0 1 1 0 0,-1 0-1 0 0,1 0 0 0 0,0 0 1 0 0,-1 0-1 0 0,1 0 1 0 0,-1-1-1 0 0,1 1 0 0 0,-1 0-96 0 0,-6 11 1083 0 0,5-8-792 0 0,0-1 0 0 0,0 0-1 0 0,0 0 1 0 0,0 0 0 0 0,0 0 0 0 0,0-1 0 0 0,-1 1-291 0 0,-13 24 2324 0 0,14-23-2025 0 0,-1 0-1 0 0,1 0 1 0 0,-1 0 0 0 0,1 0-1 0 0,1 0 1 0 0,-1 0 0 0 0,0 1-1 0 0,1-1 1 0 0,0 1 0 0 0,0-1-1 0 0,0 1 1 0 0,1-1 0 0 0,0 3-299 0 0,-2 4 470 0 0,2-10-446 0 0,0-1 0 0 0,0 1 0 0 0,-1 0 0 0 0,1-1 0 0 0,0 1-1 0 0,0 0 1 0 0,0-1 0 0 0,0 1 0 0 0,0 0 0 0 0,0-1 0 0 0,0 1 0 0 0,1 0 0 0 0,-1-1 0 0 0,0 1 0 0 0,0 0 0 0 0,0-1-1 0 0,1 1 1 0 0,-1-1 0 0 0,0 1 0 0 0,1 0 0 0 0,-1-1 0 0 0,0 1 0 0 0,1-1 0 0 0,-1 1 0 0 0,1-1 0 0 0,-1 1 0 0 0,1-1-24 0 0,1 2 39 0 0,-1 0 0 0 0,1-1 0 0 0,0 1 0 0 0,0-1 0 0 0,0 1 0 0 0,0-1 0 0 0,0 0 0 0 0,0 0 0 0 0,0 0 0 0 0,0 0 0 0 0,0 0 0 0 0,1 0 0 0 0,-1-1 0 0 0,0 1 0 0 0,1-1-39 0 0,2 1 69 0 0,0-1 1 0 0,0 0-1 0 0,0 0 0 0 0,0 0 1 0 0,0-1-1 0 0,0 1 0 0 0,3-2-69 0 0,5-2 113 0 0,0 0-1 0 0,-1-1 0 0 0,1 0 0 0 0,-1-1 0 0 0,5-3-112 0 0,-3 1 73 0 0,-8 6-53 0 0,-1-1-1 0 0,0 0 1 0 0,0-1-1 0 0,0 1 1 0 0,0-1-1 0 0,-1 0 1 0 0,1 0-1 0 0,-1 0 0 0 0,1-2-19 0 0,16-12 77 0 0,-19 17-73 0 0,1-1 0 0 0,-1 0-1 0 0,1-1 1 0 0,-1 1 0 0 0,1 0 0 0 0,0-3-4 0 0,-2 4 2 0 0,0 0 1 0 0,-1 0-1 0 0,1 0 0 0 0,-1 0 1 0 0,1-1-1 0 0,-1 1 0 0 0,0 0 1 0 0,1 0-1 0 0,-1-1 0 0 0,0 1 1 0 0,0 0-1 0 0,0-1 0 0 0,0 1 1 0 0,0 0-1 0 0,0 0 0 0 0,0-1 1 0 0,-1 1-1 0 0,1 0 0 0 0,0-1-2 0 0,-1-1 15 0 0,0 0-1 0 0,0 0 0 0 0,0 0 1 0 0,0 0-1 0 0,0 0 0 0 0,-1 0 1 0 0,0 0-15 0 0,1 1 7 0 0,0 1 0 0 0,0 0 0 0 0,-1 0 0 0 0,1 0 0 0 0,0 0 0 0 0,-1 0 0 0 0,1 0-1 0 0,-1 0 1 0 0,1 0 0 0 0,-1 0 0 0 0,1 1 0 0 0,-2-1-7 0 0,-8-4 54 0 0,7 3-34 0 0,1 1 1 0 0,0-1-1 0 0,-1 1 1 0 0,1 0-1 0 0,-1 0 0 0 0,-3 0-20 0 0,-5-1 20 0 0,-4 2 12 0 0,-5 11 100 0 0,15-8-89 0 0,5-3-34 0 0,1 0-6 0 0,-1 0-1 0 0,1 0 0 0 0,-1 0 0 0 0,1 0 1 0 0,-1 0-1 0 0,1 1 0 0 0,0-1 1 0 0,-1 0-1 0 0,1 0 0 0 0,-1 0 0 0 0,1 1 1 0 0,-1-1-1 0 0,1 0 0 0 0,0 1 1 0 0,-1-1-1 0 0,1 0 0 0 0,-1 1 0 0 0,1-1 1 0 0,0 0-1 0 0,-1 1 0 0 0,1-1 1 0 0,0 1-1 0 0,0-1 0 0 0,-1 0 0 0 0,1 1 1 0 0,0-1-1 0 0,0 1 0 0 0,0-1 1 0 0,0 1-1 0 0,0-1 0 0 0,-1 1-2 0 0,0 5 13 0 0,1-5-12 0 0,0-1-1 0 0,0 0 0 0 0,0 1 0 0 0,0-1 0 0 0,0 1 1 0 0,0-1-1 0 0,0 0 0 0 0,0 1 0 0 0,1-1 1 0 0,-1 1-1 0 0,0-1 0 0 0,0 1 0 0 0,0-1 0 0 0,0 0 1 0 0,0 1-1 0 0,1-1 0 0 0,-1 0 0 0 0,0 1 0 0 0,0-1 1 0 0,1 0-1 0 0,-1 1 0 0 0,0-1 0 0 0,0 0 1 0 0,1 1-1 0 0,-1-1 0 0 0,0 0 0 0 0,1 0 0 0 0,-1 0 1 0 0,1 1-1 0 0,-1-1 0 0 0,0 0 0 0 0,1 0 0 0 0,-1 0 0 0 0,10 2 46 0 0,-9-2-35 0 0,1 1 1 0 0,0-1-1 0 0,1 0 0 0 0,-1 0 1 0 0,0 0-1 0 0,1-1 0 0 0,-1 1 0 0 0,0 0 1 0 0,0-1-1 0 0,1 1 0 0 0,0-2-11 0 0,7 0 42 0 0,111-21 229 0 0,-87 15-249 0 0,-22 5-6 0 0,0-1 0 0 0,0-1 0 0 0,-1 0-1 0 0,1-1 1 0 0,6-4-16 0 0,2-1-24 0 0,-9 5-33 0 0,0 0 1 0 0,0 0-1 0 0,-1-1 0 0 0,0-1 0 0 0,-1 0 1 0 0,1 0-1 0 0,-1 0 0 0 0,-1-1 0 0 0,6-8 57 0 0,-8 1-70 0 0,-6 14 69 0 0,1 1 0 0 0,-1-1 0 0 0,1 1 0 0 0,-1-1 0 0 0,1 0 0 0 0,0 1 0 0 0,0-1 0 0 0,-1 1 0 0 0,1 0 0 0 0,1-2 1 0 0,-1 2 3 0 0,0 0 0 0 0,0 0-1 0 0,0 0 1 0 0,-1 0 0 0 0,1 0-1 0 0,0-1 1 0 0,-1 1 0 0 0,1 0-1 0 0,-1 0 1 0 0,1-1 0 0 0,-1 1-1 0 0,1 0 1 0 0,-1 0 0 0 0,0-1-1 0 0,0 1 1 0 0,0 0 0 0 0,0-1-1 0 0,0 1 1 0 0,0-1 0 0 0,0 1-1 0 0,0 0 1 0 0,0-1 0 0 0,-1 1-1 0 0,1 0 1 0 0,-1 0 0 0 0,1-1-1 0 0,-1 1 1 0 0,1 0 0 0 0,-1 0-1 0 0,0 0 1 0 0,1-1 0 0 0,-1 1-3 0 0,0 1 18 0 0,0-1-1 0 0,0 1 1 0 0,1-1 0 0 0,-1 1 0 0 0,0 0 0 0 0,0-1 0 0 0,0 1 0 0 0,0 0-1 0 0,1 0 1 0 0,-1 0 0 0 0,0 0 0 0 0,0 0 0 0 0,0 0 0 0 0,0 0-1 0 0,0 0 1 0 0,0 0 0 0 0,1 0 0 0 0,-2 0-18 0 0,-17 4 292 0 0,17-2-255 0 0,0-1 0 0 0,-1 1 0 0 0,1 0 0 0 0,0 0 0 0 0,0 0 0 0 0,0 0 0 0 0,1 0 0 0 0,-1 0 0 0 0,0 0 0 0 0,1 1 0 0 0,-1-1 0 0 0,1 1 0 0 0,0-1 0 0 0,0 1 0 0 0,0-1 0 0 0,0 3-37 0 0,-11 19 29 0 0,7-14-8 0 0,1 0 1 0 0,-1 1-1 0 0,2-1 0 0 0,-1 1 0 0 0,2-1 0 0 0,-1 1 0 0 0,0 11-21 0 0,-4 14 87 0 0,4-18-27 0 0,1 1 0 0 0,1-1 0 0 0,1 1 0 0 0,1 12-60 0 0,0 4 37 0 0,0-15 34 0 0,1 0 0 0 0,0 0 0 0 0,2 0 0 0 0,1 2-71 0 0,0 1 76 0 0,-2-12-27 0 0,0 0-1 0 0,1 0 1 0 0,3 4-49 0 0,7 22 118 0 0,-4-8-58 0 0,-5-16-139 0 0,-1 0-1 0 0,-1-1 0 0 0,1 2 1 0 0,-1 2 79 0 0,-1-6-595 0 0,4-1-40 0 0</inkml:trace>
  <inkml:trace contextRef="#ctx0" brushRef="#br0" timeOffset="311.605">367 502 16416 0 0,'-15'-6'373'0'0,"15"5"-303"0"0,0 0 1 0 0,1 1-1 0 0,0-1 1 0 0,-1 1-1 0 0,1-1 1 0 0,-1 1 0 0 0,1-1-1 0 0,0 1 1 0 0,-1 0-1 0 0,1-1 1 0 0,0 1-1 0 0,-1 0 1 0 0,1-1-1 0 0,0 1 1 0 0,-1 0-1 0 0,1 0 1 0 0,0 0-1 0 0,0-1 1 0 0,-1 1-1 0 0,1 0-70 0 0,36-1 18 0 0,-20-1 53 0 0,0 2 0 0 0,13 1-71 0 0,19 2 696 0 0,44-3-696 0 0,-24-3 190 0 0,28-2-2229 0 0,65-12 2039 0 0,-107 6-790 0 0</inkml:trace>
  <inkml:trace contextRef="#ctx0" brushRef="#br0" timeOffset="574.03">1393 131 18055 0 0,'0'0'407'0'0,"0"0"60"0"0,1 1 23 0 0,13 16-182 0 0,0 1 0 0 0,-1 0 0 0 0,-1 1-1 0 0,-1 0 1 0 0,3 9-308 0 0,-1 0 744 0 0,-1-3-386 0 0,-2-1 0 0 0,0 2-1 0 0,-2 0-357 0 0,-5-17 64 0 0,-1 0 0 0 0,0 1-1 0 0,-1-1 1 0 0,0 0 0 0 0,-1 1 0 0 0,1 2-64 0 0,-1-9-81 0 0,-1-1 0 0 0,1 1 1 0 0,0-1-1 0 0,-1 1 1 0 0,1-1-1 0 0,-1 1 1 0 0,0-1-1 0 0,0 1 1 0 0,0-1-1 0 0,0 1 1 0 0,0-1-1 0 0,0 0 1 0 0,-1 0-1 0 0,1 0 0 0 0,-1 0 1 0 0,1 0-1 0 0,-1 0 1 0 0,0 0-1 0 0,0 0 1 0 0,0 0-1 0 0,0-1 1 0 0,0 1-1 0 0,0-1 1 0 0,-2 1 80 0 0,-11 3-1139 0 0,-1-2-12 0 0</inkml:trace>
  <inkml:trace contextRef="#ctx0" brushRef="#br0" timeOffset="575.03">1169 400 2760 0 0,'8'-3'248'0'0,"67"-13"6596"0"0,2 4-3687 0 0,21-4-2157 0 0,-27-1-363 0 0,-1-3-1 0 0,39-18-636 0 0,-102 35-317 0 0,0 0 0 0 0,0 0 0 0 0,0-1 0 0 0,0 1 0 0 0,-1-2 0 0 0,0 1 0 0 0,0-1 0 0 0,0 1 0 0 0,0-2 0 0 0,-1 1 0 0 0,0-1 0 0 0,3-4 317 0 0,9-15-1406 0 0</inkml:trace>
  <inkml:trace contextRef="#ctx0" brushRef="#br0" timeOffset="1114.499">1780 106 3680 0 0,'0'0'284'0'0,"0"0"128"0"0,-5 5 3425 0 0,2-2-2934 0 0,0 0-1 0 0,1-1 1 0 0,0 1-1 0 0,0 0 1 0 0,0 0-1 0 0,-1 1-902 0 0,-8 23 1988 0 0,6-11-1524 0 0,1 0-1 0 0,-1 7-463 0 0,2 4 676 0 0,1 1-1 0 0,1-1 1 0 0,1 5-676 0 0,0-11 413 0 0,1-13-195 0 0,-1-1-1 0 0,1 0 0 0 0,0 0 0 0 0,0 0 1 0 0,1 0-1 0 0,0 0 0 0 0,0 0 0 0 0,1 0 0 0 0,0-1 1 0 0,0 1-1 0 0,0-1 0 0 0,1 0 0 0 0,2 3-217 0 0,-5-8 36 0 0,0 0-1 0 0,-1 0 0 0 0,1 0 1 0 0,0 0-1 0 0,0 0 0 0 0,0 0 1 0 0,1 0-1 0 0,-1-1 1 0 0,0 1-1 0 0,0 0 0 0 0,0-1 1 0 0,0 1-1 0 0,1-1 0 0 0,-1 1 1 0 0,0-1-1 0 0,1 0 0 0 0,-1 1 1 0 0,0-1-1 0 0,1 0 1 0 0,-1 0-1 0 0,0 0 0 0 0,1 0 1 0 0,-1 0-1 0 0,0 0 0 0 0,1 0 1 0 0,-1 0-1 0 0,0-1 0 0 0,1 1 1 0 0,-1-1-1 0 0,0 1 1 0 0,0-1-1 0 0,1 1 0 0 0,-1-1 1 0 0,0 0-36 0 0,6-3 73 0 0,0-1 1 0 0,0 0 0 0 0,0 0 0 0 0,-1-1-1 0 0,3-3-73 0 0,15-12 0 0 0,-13 14-112 0 0,2-2-332 0 0,0 1 1 0 0,1 0 0 0 0,5-1 443 0 0,-14 8-82 0 0,-1-1 0 0 0,1 0 1 0 0,0 1-1 0 0,0 0 0 0 0,0 0 0 0 0,0 1 0 0 0,0-1 0 0 0,0 1 1 0 0,0 0-1 0 0,0 1 0 0 0,0-1 0 0 0,1 1 82 0 0,0 1-22 0 0,0-1-1 0 0,0 1 1 0 0,0 1-1 0 0,-1-1 1 0 0,1 1-1 0 0,4 3 23 0 0,0 0-8 0 0,20 11-62 0 0,-20-10 119 0 0,0-1 1 0 0,1 0 0 0 0,-1-1 0 0 0,1-1-1 0 0,1 1 1 0 0,-1-2 0 0 0,8 3-50 0 0,-10-5 183 0 0,0 1 0 0 0,0-1 0 0 0,0 0 1 0 0,0-1-1 0 0,0 0 0 0 0,0 0 1 0 0,0-1-1 0 0,0 0 0 0 0,0-1 0 0 0,-1 0 1 0 0,9-3-184 0 0,-16 5 14 0 0,0-1 1 0 0,1 1-1 0 0,-1-1 1 0 0,0 1 0 0 0,0-1-1 0 0,0 0 1 0 0,0 1-1 0 0,0-1 1 0 0,0 0-1 0 0,-1 0 1 0 0,1 0 0 0 0,0 0-1 0 0,0 0 1 0 0,-1 0-1 0 0,1 0 1 0 0,0 0-1 0 0,-1 0 1 0 0,1 0 0 0 0,-1 0-1 0 0,1 0 1 0 0,-1 0-1 0 0,1-1-14 0 0,-1 0 23 0 0,0-1 0 0 0,0 1 0 0 0,0 0 0 0 0,0 0 0 0 0,0 0-1 0 0,-1-1 1 0 0,1 1 0 0 0,0 0 0 0 0,-1 0 0 0 0,0 0 0 0 0,0 0 0 0 0,0 0-23 0 0,-2-5 20 0 0,0 0 0 0 0,-1 0-1 0 0,0 1 1 0 0,0 0 0 0 0,-1 0 0 0 0,-3-4-20 0 0,1 4-67 0 0,0 1 0 0 0,0-1-1 0 0,-1 1 1 0 0,1 0 0 0 0,-1 1-1 0 0,-2-1 68 0 0,7 4-11 0 0,0-1 0 0 0,0 1 0 0 0,0 0 0 0 0,0 0 0 0 0,0 1 0 0 0,0-1 0 0 0,0 0 0 0 0,-1 1 0 0 0,1 0 0 0 0,0 0 0 0 0,0 0 0 0 0,-1 0 0 0 0,1 1 0 0 0,0-1 0 0 0,0 1 0 0 0,-1 0 11 0 0,3-1-5 0 0,-1 1 0 0 0,0-1 0 0 0,0 1 0 0 0,0 0 0 0 0,0 0 0 0 0,1 0 0 0 0,-1 0 0 0 0,1 0 0 0 0,-1 0 0 0 0,0 0 0 0 0,1 1 0 0 0,0-1 0 0 0,-1 0 0 0 0,1 1 0 0 0,0-1 0 0 0,0 1 0 0 0,0 0 0 0 0,0-1 0 0 0,0 1 0 0 0,0 0 0 0 0,0 0 0 0 0,0 0 0 0 0,1-1 0 0 0,-1 1 0 0 0,0 2 5 0 0,-1 11-13 0 0,1-10 9 0 0,0-1-1 0 0,0 1 0 0 0,0 0 0 0 0,1 0 1 0 0,0 0-1 0 0,0 0 0 0 0,0 0 0 0 0,0-1 0 0 0,1 1 1 0 0,0 0-1 0 0,0 0 0 0 0,0 0 0 0 0,2 3 5 0 0,1-1 2 0 0,-1 0 0 0 0,1 0 0 0 0,1 0-1 0 0,-1-1 1 0 0,1 0 0 0 0,0 0 0 0 0,1 0 0 0 0,-1 0-1 0 0,1-1 1 0 0,0 0 0 0 0,0 0 0 0 0,1 0-1 0 0,0-1 1 0 0,-1 0 0 0 0,2-1 0 0 0,-1 1 0 0 0,0-1-1 0 0,5 1-1 0 0,18 5 10 0 0,1-1 0 0 0,0-2-1 0 0,0-1 1 0 0,3-1-10 0 0,-10 0 1 0 0,29 1-1484 0 0,12-1 1483 0 0,54-2-4870 0 0,-67-2-2320 0 0</inkml:trace>
  <inkml:trace contextRef="#ctx0" brushRef="#br0" timeOffset="1876.125">3026 264 13648 0 0,'0'0'628'0'0,"6"0"200"0"0,-3 0-786 0 0,1 1 1 0 0,-1-1-1 0 0,0 1 1 0 0,1 0 0 0 0,-1 0-1 0 0,0 1 1 0 0,0-1 0 0 0,0 1-1 0 0,0-1 1 0 0,0 1 0 0 0,-1 0-1 0 0,1 0 1 0 0,0 0 0 0 0,-1 1-1 0 0,1-1-42 0 0,4 5 586 0 0,0 0 0 0 0,-1 1 0 0 0,1 0 0 0 0,2 5-586 0 0,-2-2 505 0 0,-1 0 0 0 0,-1 0 1 0 0,1 0-1 0 0,-2 1 0 0 0,0 0 0 0 0,0 0 0 0 0,-1 0 0 0 0,0 0 0 0 0,-1 4-505 0 0,1 1 262 0 0,-3-15-167 0 0,3 6 1000 0 0,-1-10-1094 0 0,-1 0 1 0 0,1-1 0 0 0,-1 1-1 0 0,1-1 1 0 0,-1 1 0 0 0,0-1-1 0 0,0 0 1 0 0,1-1-2 0 0,6-15-292 0 0,11-15-534 0 0,-16 28 713 0 0,0-1 1 0 0,0 1 0 0 0,1-1-1 0 0,0 1 1 0 0,1 0 0 0 0,-1 0-1 0 0,1 1 1 0 0,0-1 0 0 0,5-3 112 0 0,5-4-187 0 0,-13 11 168 0 0,0 0 1 0 0,1 0 0 0 0,-1 0 0 0 0,0 0 0 0 0,1 1-1 0 0,-1-1 1 0 0,1 1 0 0 0,-1-1 0 0 0,1 1 0 0 0,0 0 0 0 0,-1 0-1 0 0,2 0 19 0 0,-1 0-14 0 0,0 1 0 0 0,0-1-1 0 0,-1 1 1 0 0,1 0-1 0 0,0 0 1 0 0,0 0 0 0 0,0 0-1 0 0,0 1 1 0 0,0-1-1 0 0,0 1 1 0 0,-1-1 0 0 0,1 1-1 0 0,0 0 1 0 0,0 0-1 0 0,-1 1 1 0 0,1-1 0 0 0,-1 0-1 0 0,1 1 1 0 0,-1 0 0 0 0,0-1-1 0 0,1 1 1 0 0,-1 0-1 0 0,0 0 1 0 0,0 0 0 0 0,1 2 14 0 0,2 2 29 0 0,0 1 0 0 0,-1 1 0 0 0,1-1 0 0 0,-1 1 0 0 0,0-1 0 0 0,-1 1 1 0 0,0 0-1 0 0,0 4-29 0 0,1-2 147 0 0,-1 0 0 0 0,-1 0 1 0 0,0 0-1 0 0,0 1 0 0 0,-1-1 1 0 0,-1 1-1 0 0,1-1 0 0 0,-2 2-147 0 0,1-7 161 0 0,0-4-100 0 0,1 0 0 0 0,-1 0 1 0 0,0 0-1 0 0,0 0 0 0 0,0 0 0 0 0,0 0 1 0 0,0 0-1 0 0,-1 0 0 0 0,1 0 1 0 0,0 0-1 0 0,0 0 0 0 0,-1 0 1 0 0,1 0-1 0 0,0 0 0 0 0,-1 0 1 0 0,1 0-1 0 0,-1 0 0 0 0,0 0-61 0 0,1-1 187 0 0,0-1-185 0 0,-1 1 0 0 0,1 0 0 0 0,0-1 0 0 0,0 1 0 0 0,0-1 0 0 0,0 1 0 0 0,0 0 0 0 0,-1-1 0 0 0,1 1 0 0 0,0-1 0 0 0,0 1 0 0 0,0 0 0 0 0,0-1 0 0 0,0 1 0 0 0,0-1 0 0 0,0 1 0 0 0,0-1 0 0 0,1 1 0 0 0,-1 0 1 0 0,0-1-1 0 0,0 1 0 0 0,0-1-2 0 0,1-3-8 0 0,-2 0-50 0 0,1 1 1 0 0,0 0-1 0 0,0-1 0 0 0,0 1 0 0 0,1 0 0 0 0,-1-1 1 0 0,1 1-1 0 0,0 0 0 0 0,0-1 0 0 0,0 1 0 0 0,0 0 1 0 0,0 0-1 0 0,1 0 0 0 0,0-2 58 0 0,4-4-210 0 0,-1-1-1 0 0,1 1 1 0 0,1 0 0 0 0,0 1 210 0 0,-6 6-3 0 0,1 1 1 0 0,0-1 0 0 0,0 1 0 0 0,0-1-1 0 0,0 1 1 0 0,0 0 0 0 0,0 0-1 0 0,0 0 1 0 0,0 0 0 0 0,0 0 0 0 0,0 1-1 0 0,1-1 1 0 0,-1 1 0 0 0,0-1 2 0 0,1 1-10 0 0,-2-1-84 0 0,18 4-146 0 0,-14-1 238 0 0,1 0 0 0 0,0 0 0 0 0,-1 1 0 0 0,0 0 0 0 0,0 0 1 0 0,0 1-1 0 0,0-1 0 0 0,0 1 0 0 0,-1 0 0 0 0,1 0 0 0 0,-1 1 1 0 0,0-1-1 0 0,1 3 2 0 0,3 3 1 0 0,0-1 0 0 0,1 0 1 0 0,0 0-1 0 0,0 0 0 0 0,1-1 1 0 0,0-1-1 0 0,0 0 0 0 0,2 0-1 0 0,-4-1-87 0 0,1 0 0 0 0,0-1 0 0 0,1 0 0 0 0,-1-1 0 0 0,1 0 0 0 0,0 0 0 0 0,0-1 0 0 0,0 0 0 0 0,0-1 0 0 0,1 0 0 0 0,-1-1 0 0 0,10 0 87 0 0,-1-1-1988 0 0,3 0-4963 0 0</inkml:trace>
  <inkml:trace contextRef="#ctx0" brushRef="#br0" timeOffset="2144">3933 389 10592 0 0,'-9'-8'1133'0'0,"7"7"-1053"0"0,1 1 0 0 0,-1 0 0 0 0,1 0 0 0 0,-1 0 0 0 0,1 0 0 0 0,-1 0 0 0 0,1 0 0 0 0,-1 0 0 0 0,1 1-1 0 0,-1-1 1 0 0,1 1 0 0 0,-1-1 0 0 0,1 1 0 0 0,-1-1 0 0 0,1 1 0 0 0,0 0 0 0 0,-1 0 0 0 0,1-1 0 0 0,0 1 0 0 0,0 0 0 0 0,-1 0 0 0 0,1 1-80 0 0,-3 2 594 0 0,0-1 1 0 0,1 1 0 0 0,0 0-1 0 0,0 1 1 0 0,0-1-1 0 0,0 1-594 0 0,-2 4 213 0 0,1 0 0 0 0,0 0 0 0 0,0 1 0 0 0,2-1 0 0 0,-1 1 0 0 0,1 0 0 0 0,0 3-213 0 0,1-7 107 0 0,0 0 0 0 0,0 1 0 0 0,1-1 0 0 0,0 1 0 0 0,0-1 0 0 0,1 0 0 0 0,0 1 0 0 0,0-1 0 0 0,1 0 0 0 0,-1 1 0 0 0,3 4-107 0 0,-2-9 39 0 0,-1 0-1 0 0,0 0 0 0 0,1 0 0 0 0,-1-1 0 0 0,1 1 0 0 0,0 0 0 0 0,-1-1 0 0 0,1 1 0 0 0,0-1 0 0 0,0 0 0 0 0,0 1 1 0 0,0-1-1 0 0,0 0 0 0 0,0 0 0 0 0,1-1 0 0 0,-1 1 0 0 0,0 0 0 0 0,0-1 0 0 0,1 1 0 0 0,-1-1 0 0 0,0 0 1 0 0,1 0-1 0 0,-1 0 0 0 0,0 0 0 0 0,2 0-38 0 0,5 0 66 0 0,-1-1 1 0 0,0 0-1 0 0,1-1 0 0 0,-1 1 1 0 0,0-2-1 0 0,5-1-66 0 0,-9 3 24 0 0,0 0 10 0 0,-1 0 0 0 0,1 0 0 0 0,0-1 0 0 0,0 0 0 0 0,-1 1 0 0 0,1-1 0 0 0,0 0 0 0 0,-1-1 0 0 0,0 1 0 0 0,0-1 0 0 0,1 1 0 0 0,-2-1 0 0 0,1 0 0 0 0,0 0 0 0 0,0 0 0 0 0,-1-1-34 0 0,7-9 70 0 0,-8 10-56 0 0,1 1-1 0 0,0 0 0 0 0,-1-1 1 0 0,0 1-1 0 0,1-1 0 0 0,-1 0 1 0 0,0 1-1 0 0,0-1 0 0 0,-1 0 1 0 0,1 0-1 0 0,0 1 1 0 0,-1-1-1 0 0,0 0 0 0 0,0 0-13 0 0,3-21 103 0 0,-2 21-134 0 0,0-1 1 0 0,-1 1-1 0 0,0-1 0 0 0,1 1 1 0 0,-1-1-1 0 0,-1 1 0 0 0,1-1 1 0 0,0 0-1 0 0,-1-1 31 0 0,0 2-119 0 0,0-4-193 0 0,-1 1 1 0 0,0 0 0 0 0,0 0 0 0 0,-2-4 311 0 0,2 8-258 0 0,1 0 1 0 0,-1-1-1 0 0,1 1 1 0 0,-1 0 0 0 0,0 0-1 0 0,0 0 1 0 0,0 0-1 0 0,0 1 1 0 0,0-1 0 0 0,0 0-1 0 0,-1 1 1 0 0,0-1 257 0 0,-9-4-6301 0 0</inkml:trace>
  <inkml:trace contextRef="#ctx0" brushRef="#br0" timeOffset="2905.476">4523 411 5984 0 0,'0'0'19'0'0,"-1"-1"1"0"0,0 1-1 0 0,1-1 1 0 0,-1 1-1 0 0,1-1 0 0 0,-1 1 1 0 0,1-1-1 0 0,-1 0 1 0 0,1 1-1 0 0,-1-1 0 0 0,1 0 1 0 0,0 1-1 0 0,-1-1 1 0 0,1 0-1 0 0,0 1 1 0 0,0-1-1 0 0,-1 0 0 0 0,1 0 1 0 0,0 0-1 0 0,0 1 1 0 0,0-1-1 0 0,0 0 1 0 0,0 0-1 0 0,0 1 0 0 0,0-2-19 0 0,-2-11 2292 0 0,2 11-1830 0 0,-1 1 0 0 0,0 0 1 0 0,1 0-1 0 0,-1-1 0 0 0,0 1 0 0 0,0 0 0 0 0,0 0 1 0 0,0 0-1 0 0,0 0 0 0 0,0 0 0 0 0,0 0 1 0 0,0 1-1 0 0,0-1 0 0 0,-1 0 0 0 0,1 0 0 0 0,0 1 1 0 0,0-1-1 0 0,-1 1-462 0 0,-1-1 305 0 0,0 0 1 0 0,0 0 0 0 0,-1 0 0 0 0,1 1-1 0 0,0 0 1 0 0,0 0 0 0 0,-1 0 0 0 0,0 0-306 0 0,-8 1 153 0 0,0 1 1 0 0,1 0 0 0 0,-1 1 0 0 0,-1 1-154 0 0,-5 2 99 0 0,0 1 0 0 0,1 1 1 0 0,0 0-1 0 0,0 2 0 0 0,1 0 0 0 0,0 1 0 0 0,0 0 0 0 0,-10 12-99 0 0,20-19 36 0 0,1 1 0 0 0,1 0 0 0 0,-1 0 0 0 0,1 0-1 0 0,-2 4-35 0 0,4-6 3 0 0,0 0-1 0 0,0 0 1 0 0,1 0-1 0 0,-1 0 0 0 0,1 0 1 0 0,0 0-1 0 0,0 0 1 0 0,0 0-1 0 0,0 1 1 0 0,1-1-1 0 0,0 0 0 0 0,-1 1-2 0 0,1-3 7 0 0,0 0 0 0 0,0 0 0 0 0,1 0 0 0 0,-1 0 0 0 0,0 0 0 0 0,0 0 0 0 0,1 0 0 0 0,-1 0 0 0 0,1 0-1 0 0,-1 0 1 0 0,0-1 0 0 0,1 1 0 0 0,0 0 0 0 0,-1 0 0 0 0,1 0 0 0 0,-1-1 0 0 0,1 1 0 0 0,0 0 0 0 0,0-1-1 0 0,0 2-6 0 0,2-1 31 0 0,-1 1 1 0 0,0-1-1 0 0,1 0 0 0 0,0 0 0 0 0,-1 0 0 0 0,1 0 0 0 0,0 0 0 0 0,0 0-31 0 0,4 0 105 0 0,1 1 1 0 0,0-1 0 0 0,0-1-1 0 0,0 0 1 0 0,4 0-106 0 0,2-1 54 0 0,0-1 0 0 0,1-1 0 0 0,-2 0 1 0 0,1-1-1 0 0,4-2-54 0 0,-9 3 12 0 0,0 0 0 0 0,-1-1 1 0 0,1-1-1 0 0,-1 1 0 0 0,-1-1 1 0 0,1-1-1 0 0,-1 0 0 0 0,6-5-12 0 0,-1 0 35 0 0,-1 1-4 0 0,0-1 1 0 0,-1-1-1 0 0,0 0 1 0 0,-1 0 0 0 0,0-1-1 0 0,-1 0-31 0 0,16-34-140 0 0,-2 0-1 0 0,1-9 141 0 0,-12 26-197 0 0,-1 5-60 0 0,-1 0 0 0 0,-1 0 0 0 0,-1-1 0 0 0,0-12 257 0 0,-3 14-133 0 0,-1 5 95 0 0,-1-1-1 0 0,0-7 39 0 0,-2 26 76 0 0,0 1 0 0 0,-2 1-16 0 0,-7 11-62 0 0,1 0 0 0 0,0 1 0 0 0,0 0 0 0 0,1 0 0 0 0,1 1 0 0 0,-3 7 2 0 0,-5 19-40 0 0,-6 31 40 0 0,13-39 0 0 0,1-1 0 0 0,1 14 0 0 0,5-37 2 0 0,-1 0 1 0 0,1 0-1 0 0,1 0 0 0 0,0 0 0 0 0,0 0 0 0 0,1 0 0 0 0,0 0 0 0 0,0 0 0 0 0,0 0 0 0 0,1-1 0 0 0,1 1 0 0 0,-1-1 0 0 0,3 4-2 0 0,-3-6 25 0 0,1 0 0 0 0,-1 0 0 0 0,1 0 0 0 0,0-1 0 0 0,0 1 0 0 0,1-1-1 0 0,-1 0 1 0 0,1 0 0 0 0,0 0 0 0 0,0-1 0 0 0,0 0 0 0 0,1 0 0 0 0,-1 0 0 0 0,1 0-1 0 0,-1-1 1 0 0,1 0 0 0 0,0 0 0 0 0,1-1-25 0 0,6 2 71 0 0,1-2-1 0 0,-1 1 1 0 0,0-2-1 0 0,1 0 1 0 0,-1 0-1 0 0,0-2 1 0 0,0 1-1 0 0,1-2 1 0 0,1 0-71 0 0,-8 1 14 0 0,1 0 0 0 0,0-1 0 0 0,-1 0 0 0 0,0 0 0 0 0,0-1 0 0 0,0 0 0 0 0,0 0 0 0 0,0 0 0 0 0,-1-1 0 0 0,0 0 0 0 0,0-1 0 0 0,0 1 0 0 0,-1-1 0 0 0,0 0 0 0 0,5-6-14 0 0,-2-1 19 0 0,-3 6-78 0 0,0 0-1 0 0,0 0 1 0 0,-1 0-1 0 0,0-1 1 0 0,-1 1-1 0 0,1-1 1 0 0,-1 0-1 0 0,-1 0 1 0 0,0-1-1 0 0,1-5 60 0 0,-2 11-37 0 0,-1 0-1 0 0,0 0 0 0 0,0 0 1 0 0,0 0-1 0 0,0 0 0 0 0,-1 0 1 0 0,1 1-1 0 0,-1-1 0 0 0,0 0 1 0 0,0 0-1 0 0,0 0 0 0 0,0 0 38 0 0,0 2-5 0 0,1 0 0 0 0,-1 0-1 0 0,0 0 1 0 0,1 0-1 0 0,-1 0 1 0 0,0 1 0 0 0,0-1-1 0 0,0 0 1 0 0,0 0-1 0 0,1 1 1 0 0,-1-1-1 0 0,0 1 1 0 0,0-1 0 0 0,0 1-1 0 0,-1-1 1 0 0,1 1-1 0 0,0-1 1 0 0,0 1 0 0 0,0 0-1 0 0,0 0 1 0 0,0 0-1 0 0,0-1 1 0 0,0 1 0 0 0,-1 0-1 0 0,1 1 1 0 0,0-1-1 0 0,0 0 1 0 0,0 0-1 0 0,0 0 1 0 0,0 1 0 0 0,0-1-1 0 0,0 0 1 0 0,-1 1-1 0 0,1-1 6 0 0,-2 1-2 0 0,0 1 0 0 0,0-1 0 0 0,0 1-1 0 0,1 0 1 0 0,-1-1 0 0 0,0 1 0 0 0,1 1-1 0 0,-1-1 1 0 0,1 0 0 0 0,-1 0 0 0 0,1 1-1 0 0,0-1 1 0 0,0 1 0 0 0,0 0 0 0 0,1 0-1 0 0,-1 0 1 0 0,1 0 0 0 0,-1 0 0 0 0,1 0-1 0 0,0 0 1 0 0,0 0 0 0 0,0 0 0 0 0,1 1-1 0 0,-1 1 3 0 0,0-1 11 0 0,1 0-1 0 0,-1 0 1 0 0,1 0 0 0 0,0 0-1 0 0,0 1 1 0 0,1-1-1 0 0,-1 0 1 0 0,1 0-1 0 0,0-1 1 0 0,0 1 0 0 0,0 0-1 0 0,1 0 1 0 0,-1 0-1 0 0,1-1 1 0 0,0 1-1 0 0,0-1 1 0 0,0 1-1 0 0,0-1 1 0 0,3 3-11 0 0,5 2 86 0 0,0 0 0 0 0,1-1 1 0 0,0 0-1 0 0,0-1 0 0 0,1 0 0 0 0,-1 0 0 0 0,1-1 0 0 0,7 1-86 0 0,59 18 0 0 0,-34-17-1126 0 0,-24-4-3769 0 0,-3-1-1979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7:01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274 315 5528 0 0,'0'0'422'0'0,"-4"-3"1116"0"0,-10-1 1557 0 0,10 2-2815 0 0,1 1-1 0 0,-1 0 1 0 0,0 0-1 0 0,0 0 1 0 0,0 1-1 0 0,0-1 1 0 0,1 1-1 0 0,-1 0 1 0 0,0 0-1 0 0,0 0 1 0 0,0 0-1 0 0,0 1 1 0 0,-2 0-280 0 0,-30 9 1466 0 0,28-8-1287 0 0,0-1-1 0 0,1 2 0 0 0,-1-1 1 0 0,0 1-1 0 0,1 1 0 0 0,-1-1 1 0 0,1 1-1 0 0,-2 1-178 0 0,-5 5 248 0 0,8-6-120 0 0,0 0 0 0 0,0 0 1 0 0,1 1-1 0 0,-1-1 0 0 0,1 2 0 0 0,0-1 0 0 0,0 0 0 0 0,1 1 0 0 0,-3 2-128 0 0,2 2 98 0 0,0 1 0 0 0,0-1 0 0 0,1 1 0 0 0,-1 5-98 0 0,5-14 4 0 0,-1 0-1 0 0,1 0 0 0 0,1-1 0 0 0,-1 1 0 0 0,0 0 0 0 0,0-1 0 0 0,1 1 0 0 0,-1 0 0 0 0,0-1 0 0 0,1 1 1 0 0,0 0-1 0 0,-1-1 0 0 0,1 1 0 0 0,0-1 0 0 0,0 1 0 0 0,0-1 0 0 0,1 1-3 0 0,-1 1 10 0 0,1-1 1 0 0,-1 0-1 0 0,1-1 0 0 0,-1 1 1 0 0,1 0-1 0 0,0 0 0 0 0,0-1 0 0 0,0 1 1 0 0,0-1-1 0 0,0 1 0 0 0,0-1 0 0 0,2 1-10 0 0,3-1 36 0 0,0 0 0 0 0,-1 0 0 0 0,1-1 0 0 0,0 1-1 0 0,-1-1 1 0 0,1-1 0 0 0,0 1 0 0 0,0-1 0 0 0,-1-1-1 0 0,1 1 1 0 0,-1-1 0 0 0,1 0 0 0 0,-1 0 0 0 0,0-1-1 0 0,0 0 1 0 0,1-1-36 0 0,6-2 59 0 0,-1-2-1 0 0,1 0 0 0 0,-1 0 0 0 0,-1-1 1 0 0,0-1-1 0 0,10-10-58 0 0,-6 5-1 0 0,-2-1 0 0 0,0 0 0 0 0,-1-1-1 0 0,0 0 1 0 0,-1-1 0 0 0,-1 0 0 0 0,-1-1 0 0 0,3-9 1 0 0,0-6-372 0 0,-2-1 0 0 0,0-2 372 0 0,-7 23-80 0 0,-1 0 0 0 0,0 0-1 0 0,-1 0 1 0 0,0 0 0 0 0,-1-1-1 0 0,-2-9 81 0 0,-4 3-4 0 0,5 18 14 0 0,0 1 0 0 0,0-1 1 0 0,0 0-1 0 0,1 0 0 0 0,-1 0 0 0 0,1 0 0 0 0,-1-3-10 0 0,-1 42-9 0 0,-1 0-1 0 0,-2 2 10 0 0,-4 34-100 0 0,-8 77 219 0 0,16-140-67 0 0,0 0-1 0 0,1 0 1 0 0,0 0 0 0 0,0 0 0 0 0,1 0-1 0 0,0 0 1 0 0,0-1 0 0 0,1 1-1 0 0,0 0 1 0 0,1-1 0 0 0,0 1-1 0 0,0-1 1 0 0,4 6-52 0 0,-6-13 28 0 0,1 0 1 0 0,0-1-1 0 0,0 1 0 0 0,0 0 1 0 0,-1 0-1 0 0,1-1 0 0 0,0 1 1 0 0,0-1-1 0 0,0 0 0 0 0,0 1 1 0 0,0-1-1 0 0,0 0 0 0 0,0 0 1 0 0,0 0-1 0 0,0-1 0 0 0,2 1-28 0 0,3-2 17 0 0,-1 0-1 0 0,1 0 1 0 0,0-1-1 0 0,-1 1 1 0 0,1-2-1 0 0,-1 1 1 0 0,0-1-1 0 0,0 1 1 0 0,0-2-1 0 0,-1 1 1 0 0,1-1-1 0 0,-1 0 1 0 0,0 0-1 0 0,0-1-16 0 0,11-13 76 0 0,-1-1 1 0 0,-1-1-1 0 0,4-9-76 0 0,-3 5-28 0 0,-10 17 28 0 0,0 0 0 0 0,0-1 0 0 0,-1 0 0 0 0,-1 0 0 0 0,0 0 0 0 0,0 0 0 0 0,0-1 0 0 0,-3 9-4 0 0,0 0 3 0 0,-1 1-1 0 0,1 0 0 0 0,0-1 0 0 0,0 1 0 0 0,0 0 1 0 0,1-1-1 0 0,-1 1 0 0 0,0 0 0 0 0,0-1 0 0 0,0 1 1 0 0,0 0-1 0 0,0-1 0 0 0,0 1 0 0 0,0 0 0 0 0,1-1 1 0 0,-1 1-1 0 0,0 0 0 0 0,0 0 0 0 0,0-1 0 0 0,1 1 1 0 0,-1 0-1 0 0,0 0 0 0 0,0-1 0 0 0,1 1 0 0 0,-1 0 0 0 0,0 0 1 0 0,0 0-1 0 0,1-1 0 0 0,-1 1 0 0 0,0 0 0 0 0,1 0 1 0 0,-1 0-1 0 0,0 0 0 0 0,1 0 2 0 0,0-1-71 0 0,-4 9-1 0 0,0 0 48 0 0,1 0 0 0 0,0 0 0 0 0,1 1 0 0 0,0-1 0 0 0,0 0 0 0 0,1 1 0 0 0,0-1 0 0 0,1 7 24 0 0,-2 31-8 0 0,0-41 14 0 0,1-1-1 0 0,0 1 1 0 0,0 0 0 0 0,1 0-1 0 0,-1 0 1 0 0,1 0-1 0 0,0 0 1 0 0,1 0-1 0 0,-1 0 1 0 0,1-1-1 0 0,0 1 1 0 0,0-1-1 0 0,0 1 1 0 0,1 1-6 0 0,-1-4 18 0 0,0 1 0 0 0,0 0 0 0 0,0-1 0 0 0,0 0 0 0 0,0 1-1 0 0,1-1 1 0 0,-1 0 0 0 0,1 0 0 0 0,-1 0 0 0 0,1-1 0 0 0,0 1 0 0 0,0-1 0 0 0,0 1 0 0 0,0-1 0 0 0,0 0 0 0 0,0 0 0 0 0,0 0 0 0 0,0 0 0 0 0,0-1 0 0 0,0 1-1 0 0,0-1 1 0 0,2 0-18 0 0,2-1 43 0 0,0 0 0 0 0,-1 0-1 0 0,1 0 1 0 0,-1-1 0 0 0,0 0-1 0 0,1-1 1 0 0,-1 1 0 0 0,0-1-1 0 0,-1 0 1 0 0,1-1 0 0 0,0 1-1 0 0,-1-1 1 0 0,0 0 0 0 0,0-1-1 0 0,1 0-42 0 0,-1-1 37 0 0,0 0-1 0 0,-1 0 1 0 0,0 0 0 0 0,0 0-1 0 0,-1-1 1 0 0,0 1-1 0 0,0-1 1 0 0,1-4-37 0 0,5-8 91 0 0,15-41-47 0 0,-8 70-296 0 0,-11-6 228 0 0,0 1-1 0 0,-1-1 1 0 0,0 1 0 0 0,0 0-1 0 0,3 4 25 0 0,-5-5-2 0 0,1 0 0 0 0,0 0 0 0 0,0 0-1 0 0,0-1 1 0 0,0 0 0 0 0,1 1 0 0 0,0-1 0 0 0,-1 0 0 0 0,1-1-1 0 0,1 1 3 0 0,6 4 0 0 0,1-2 0 0 0,0 1 0 0 0,0-1 0 0 0,0-1 0 0 0,1 0 0 0 0,11 1 0 0 0,-6-2 36 0 0,-1-2 0 0 0,1 0-1 0 0,0-1 1 0 0,6-1-36 0 0,-16 0 18 0 0,-1 0 0 0 0,1 0 0 0 0,0-1 0 0 0,-1 0 0 0 0,0 0 0 0 0,0-1 0 0 0,0 0 0 0 0,0 0 1 0 0,0-1-1 0 0,0 0 0 0 0,2-2-18 0 0,-6 4-12 0 0,0 0 0 0 0,-1-1 0 0 0,1 1 0 0 0,-1-1 0 0 0,0 1 0 0 0,0-1 0 0 0,0 0 0 0 0,0 0 0 0 0,0 0 0 0 0,0 0 0 0 0,-1 0 0 0 0,0-1 0 0 0,1 1 0 0 0,-1 0 0 0 0,0-1 0 0 0,-1 1 0 0 0,1 0 0 0 0,-1-1 0 0 0,1 1 0 0 0,-1-1 0 0 0,0 1 0 0 0,-1-2 12 0 0,1 0-74 0 0,-1 0-1 0 0,1 0 0 0 0,-2 0 0 0 0,1 0 1 0 0,0 0-1 0 0,-1 0 0 0 0,0 0 1 0 0,0 1-1 0 0,-1-1 0 0 0,1 1 0 0 0,-1-1 1 0 0,0 1-1 0 0,0 0 0 0 0,-3-3 75 0 0,2 3-31 0 0,0 0 0 0 0,-1 0 0 0 0,1 1 0 0 0,-1 0 0 0 0,0 0 0 0 0,0 0 0 0 0,0 0 0 0 0,0 1 0 0 0,0 0 0 0 0,0 0 0 0 0,-1 0 0 0 0,1 1 0 0 0,0-1 0 0 0,-1 1 0 0 0,0 1 0 0 0,0-1 31 0 0,2 1 17 0 0,1 0 1 0 0,0 0 0 0 0,-1 0 0 0 0,1 1-1 0 0,0-1 1 0 0,0 1 0 0 0,-1 0 0 0 0,1 0-1 0 0,0 0 1 0 0,0 0 0 0 0,0 0 0 0 0,0 1-1 0 0,0 0 1 0 0,0-1 0 0 0,1 1-1 0 0,-1 0 1 0 0,0 0 0 0 0,1 1 0 0 0,-1-1-1 0 0,1 0 1 0 0,0 1 0 0 0,0 0 0 0 0,0-1-1 0 0,0 1 1 0 0,1 0 0 0 0,-1 0 0 0 0,1 0-1 0 0,-1 1-17 0 0,0-1 0 0 0,1 0 0 0 0,-1 1-1 0 0,1-1 1 0 0,0 0-1 0 0,0 0 1 0 0,0 1 0 0 0,1-1-1 0 0,-1 1 1 0 0,1-1 0 0 0,0 1-1 0 0,0-1 1 0 0,0 1-1 0 0,0-1 1 0 0,0 0 0 0 0,1 1-1 0 0,0-1 1 0 0,0 1 0 0 0,0-1-1 0 0,0 0 1 0 0,0 0-1 0 0,1 1 1 0 0,0 1 5 0 0,3 6 24 0 0,1 1 0 0 0,6 9-29 0 0,-9-17 8 0 0,0 0-1 0 0,0-1 1 0 0,0 0 0 0 0,0 1 0 0 0,0-1 0 0 0,1 0 0 0 0,0-1 0 0 0,-1 1 0 0 0,5 1-8 0 0,2 2 16 0 0,0-1 0 0 0,0-1 0 0 0,1 0 0 0 0,0-1 0 0 0,0 1 0 0 0,0-2 0 0 0,0 0 0 0 0,0 0 0 0 0,2-1-16 0 0,37 1-5651 0 0,-26-2-687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6:45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553 41 5064 0 0,'1'-2'389'0'0,"14"-12"-254"0"0,-5 5 974 0 0,-9 8 120 0 0,-1 1 62 0 0,0 0-63 0 0,0 0-312 0 0,0 0-805 0 0,0-1-1 0 0,0 0 1 0 0,0 0-1 0 0,-1 1 1 0 0,1-1-1 0 0,0 0 1 0 0,-1 0-1 0 0,1 1 1 0 0,0-1-1 0 0,-1 1 1 0 0,1-1-1 0 0,-1 0 1 0 0,1 1-1 0 0,-1-1 1 0 0,1 1-1 0 0,-1-1 1 0 0,0 1-1 0 0,1-1 1 0 0,-1 1-1 0 0,0 0 1 0 0,1-1-1 0 0,-1 1 1 0 0,0 0 0 0 0,1-1-1 0 0,-1 1 1 0 0,0 0-1 0 0,0 0 1 0 0,1 0-1 0 0,-1-1 1 0 0,0 1-1 0 0,0 0 1 0 0,1 0-1 0 0,-1 0 1 0 0,0 1-1 0 0,0-1-110 0 0,-28 1 1610 0 0,10 4-1146 0 0,1 0-1 0 0,-1 0 1 0 0,-8 6-464 0 0,1-2 173 0 0,14-3-63 0 0,0 0-1 0 0,0 1 0 0 0,1 0 0 0 0,0 1 0 0 0,0 0 1 0 0,1 0-1 0 0,-1 1 0 0 0,2 1 0 0 0,0 0 0 0 0,-1 1-109 0 0,2-1 88 0 0,1 1-1 0 0,0-1 0 0 0,1 1 0 0 0,-1 2-87 0 0,-10 17 123 0 0,14-25-103 0 0,1 0-1 0 0,0 0 1 0 0,0 1-1 0 0,1-1 0 0 0,-1 0 1 0 0,1 1-1 0 0,0-1 0 0 0,0 3-19 0 0,-7 27 79 0 0,7-30-59 0 0,0-1 1 0 0,0 1 0 0 0,0-1-1 0 0,0 1 1 0 0,1-1-1 0 0,0 1 1 0 0,0 0 0 0 0,0-1-1 0 0,0 1 1 0 0,1-1-1 0 0,0 1 1 0 0,0-1 0 0 0,0 2-21 0 0,1 2 58 0 0,-1 0 0 0 0,0 0 0 0 0,0 7-58 0 0,-1-11 30 0 0,0 1 0 0 0,0 0-1 0 0,0 0 1 0 0,1-1 0 0 0,-1 1-1 0 0,1 0 1 0 0,0 0 0 0 0,1-1-1 0 0,-1 1 1 0 0,1-1 0 0 0,0 1-1 0 0,2 3-29 0 0,-1-1 83 0 0,1 0-1 0 0,-1 1 1 0 0,1 6-83 0 0,-2-8 59 0 0,0 1 0 0 0,1-1 1 0 0,0 0-1 0 0,0 1 0 0 0,1 0-59 0 0,6 10 252 0 0,-1 0 0 0 0,4 10-252 0 0,-13-26 8 0 0,2 1 10 0 0,-1 0-1 0 0,0 0 1 0 0,1 0 0 0 0,-1 0-1 0 0,1 0 1 0 0,-1 0-1 0 0,1-1 1 0 0,0 1-1 0 0,0-1 1 0 0,1 1-18 0 0,-2-1 7 0 0,-1-1 0 0 0,1 1 0 0 0,0-1 0 0 0,0 1 0 0 0,0 0 0 0 0,0-1 0 0 0,-1 1 0 0 0,1 0 0 0 0,0-1 0 0 0,-1 1 0 0 0,1 0 0 0 0,0 0 0 0 0,-1 0 0 0 0,1-1 0 0 0,-1 1 0 0 0,0 0 0 0 0,1 0 0 0 0,-1 0 0 0 0,1 0-1 0 0,-1 0 1 0 0,0 0 0 0 0,0 0 0 0 0,0 0 0 0 0,0 0 0 0 0,0 0 0 0 0,0 0 0 0 0,0 0 0 0 0,0 0 0 0 0,0 0 0 0 0,0 0 0 0 0,0 1-7 0 0,-1-1 5 0 0,1 0 0 0 0,0-1 0 0 0,0 1 0 0 0,0 0 0 0 0,1 0-1 0 0,-1 0 1 0 0,0-1 0 0 0,0 1 0 0 0,0 0 0 0 0,1 0 0 0 0,-1-1-1 0 0,0 1 1 0 0,1 0 0 0 0,-1 0 0 0 0,0-1 0 0 0,1 1 0 0 0,-1-1-1 0 0,1 1 1 0 0,-1 0 0 0 0,1-1 0 0 0,-1 1 0 0 0,1-1 0 0 0,0 1-1 0 0,0 0-4 0 0,0-1 4 0 0,-1 0-1 0 0,1 1 0 0 0,-1-1 1 0 0,1 1-1 0 0,-1-1 1 0 0,1 1-1 0 0,-1-1 0 0 0,1 1 1 0 0,-1-1-1 0 0,1 1 0 0 0,-1-1 1 0 0,0 1-1 0 0,1-1 0 0 0,-1 1 1 0 0,0 0-1 0 0,1-1 1 0 0,-1 1-1 0 0,0 0 0 0 0,0-1 1 0 0,0 1-1 0 0,0 0 0 0 0,1-1 1 0 0,-1 1-1 0 0,0 0 0 0 0,0-1 1 0 0,0 1-1 0 0,0 0 1 0 0,-1 0-1 0 0,1-1 0 0 0,0 1 1 0 0,0 0-1 0 0,0-1 0 0 0,-1 1 1 0 0,1-1-1 0 0,0 1 0 0 0,0 0 1 0 0,-1-1-1 0 0,1 1 0 0 0,-1-1 1 0 0,1 1-1 0 0,0 0 1 0 0,-1-1-1 0 0,1 1 0 0 0,-1-1-3 0 0,-1 2 14 0 0,1-2-9 0 0,1 0 0 0 0,-1 1 0 0 0,1-1 0 0 0,-1 0 1 0 0,1 1-1 0 0,0-1 0 0 0,-1 1 0 0 0,1-1 0 0 0,0 0 1 0 0,-1 1-1 0 0,1-1 0 0 0,0 1 0 0 0,-1-1 0 0 0,1 1 1 0 0,0 0-1 0 0,0-1 0 0 0,0 1 0 0 0,0-1 0 0 0,-1 1-5 0 0,0 0-49 0 0,-1 1 0 0 0,0-1 0 0 0,0 0 0 0 0,0 1 0 0 0,0-1 0 0 0,0 0 0 0 0,0 0 0 0 0,0-1 0 0 0,0 1 0 0 0,0 0 0 0 0,0-1 0 0 0,-1 1 49 0 0,-1 0-132 0 0,-2 1-341 0 0,-1-1 0 0 0,1 0 0 0 0,-1 0 0 0 0,-3 0 473 0 0,7-1-220 0 0,-19 0-1780 0 0</inkml:trace>
  <inkml:trace contextRef="#ctx0" brushRef="#br0" timeOffset="331.995">0 523 6912 0 0,'24'-5'1406'0'0,"-11"2"-368"0"0,-22-4 1274 0 0,32 5-948 0 0,-21 2-994 0 0,-2 0-123 0 0,20-2 292 0 0,-18 1-385 0 0,-2 1-8 0 0,20 0 270 0 0,-18 0-288 0 0,-2 0 0 0 0,2 0-22 0 0,5 1-143 0 0,-8 1-108 0 0,-2 0 141 0 0,2-1 149 0 0,1-1 14 0 0,0 0-65 0 0,0 0-274 0 0,0 0-120 0 0,0 0-18 0 0</inkml:trace>
  <inkml:trace contextRef="#ctx0" brushRef="#br0" timeOffset="635.555">28 540 9072 0 0,'25'-6'915'0'0,"-1"3"-785"0"0,1 1 851 0 0,-18 2-527 0 0,0 0-1 0 0,0-1 1 0 0,1 0 0 0 0,-1-1-1 0 0,0 1 1 0 0,0-1 0 0 0,-1 0 0 0 0,2-2-454 0 0,-1 2 154 0 0,0 0 0 0 0,0 0 0 0 0,0 0 0 0 0,0 1 0 0 0,0 0 0 0 0,5 0-154 0 0,20-4 354 0 0,45-10 619 0 0,76-5-973 0 0,-134 20-372 0 0,-1 0 0 0 0,1 1-1 0 0,1 1 373 0 0,-9 0-5646 0 0</inkml:trace>
  <inkml:trace contextRef="#ctx0" brushRef="#br0" timeOffset="1247.869">549 357 11056 0 0,'0'0'248'0'0,"0"0"34"0"0,0 0 22 0 0,0 0-29 0 0,1 1-179 0 0,2 2-16 0 0,-1-1-1 0 0,0 1 1 0 0,0 0-1 0 0,0 0 1 0 0,0 1-1 0 0,-1-1 1 0 0,1 0 0 0 0,-1 1-1 0 0,0-1 1 0 0,0 1-1 0 0,0-1 1 0 0,0 1 0 0 0,0 2-80 0 0,-1-5 56 0 0,0 1 1 0 0,1-1-1 0 0,-1 0 1 0 0,1 1-1 0 0,0-1 1 0 0,-1 0-1 0 0,1 1 1 0 0,0-1-1 0 0,0 0 1 0 0,-1 0-1 0 0,1 1 1 0 0,0-1-1 0 0,1 0-56 0 0,-1 0 62 0 0,0 0 0 0 0,0 0 0 0 0,0 0-1 0 0,-1 0 1 0 0,1 0 0 0 0,0 0 0 0 0,-1 0 0 0 0,1 0-1 0 0,0 1 1 0 0,-1-1 0 0 0,0 0 0 0 0,1 0 0 0 0,-1 0 0 0 0,1 1-62 0 0,7 47 2343 0 0,-8-45-2132 0 0,1 1-1 0 0,-1-1 0 0 0,0 1 0 0 0,0 0 0 0 0,0-1 0 0 0,-1 1 1 0 0,0 3-211 0 0,-1 18 784 0 0,1-23-713 0 0,1 0-1 0 0,-1 0 1 0 0,1 1-1 0 0,-1-1 1 0 0,0 0 0 0 0,0 0-1 0 0,0 0 1 0 0,-2 2-71 0 0,-5 20 222 0 0,4-16-209 0 0,-3-1 1 0 0,7-7 52 0 0,-1-1-52 0 0,1 0-1 0 0,-1 0 0 0 0,1 0 1 0 0,-1 0-1 0 0,1 0 0 0 0,-1 0 1 0 0,1 0-1 0 0,-1 0 0 0 0,1 0 1 0 0,-1 0-1 0 0,1 0 0 0 0,0 0 1 0 0,-1-1-1 0 0,1 1 0 0 0,-1 0 0 0 0,1 0 1 0 0,-1 0-1 0 0,1-1 0 0 0,-1 1 1 0 0,1 0-1 0 0,0-1 0 0 0,-1 1 1 0 0,1 0-1 0 0,0-1 0 0 0,-1 1 1 0 0,1 0-1 0 0,0-1 0 0 0,-1 1 1 0 0,1-1-1 0 0,0 1 0 0 0,0 0 1 0 0,-1-1-1 0 0,1 1 0 0 0,0-1 1 0 0,0 1-1 0 0,0-1 0 0 0,0 1 1 0 0,0-1-1 0 0,0 1 0 0 0,0-1 0 0 0,0 1 1 0 0,0-1-14 0 0,0-2-2 0 0,1-1 0 0 0,0 1 0 0 0,0 0 0 0 0,0 0 0 0 0,0-1 0 0 0,1 0 2 0 0,4-14 12 0 0,-5 15-30 0 0,0-1 0 0 0,1 1 0 0 0,-1 0 0 0 0,1-1 0 0 0,0 1 0 0 0,-1 0 0 0 0,1 0 0 0 0,1 0 0 0 0,-1 0 0 0 0,0 0 0 0 0,1 1 0 0 0,-1-1 0 0 0,2-1 17 0 0,9-9-12 0 0,-9 9 7 0 0,-1 1-1 0 0,1-1 0 0 0,0 1 0 0 0,0 0 0 0 0,0 0 1 0 0,1 0-1 0 0,-1 1 0 0 0,1 0 0 0 0,3-2 7 0 0,45-13-184 0 0,-36 13 173 0 0,-6 1 11 0 0,1 1 0 0 0,-1 1-1 0 0,1 0 1 0 0,1 0 0 0 0,13-1-52 0 0,-13 2 20 0 0,0 0 1 0 0,0 1-1 0 0,0 0 1 0 0,13 4 31 0 0,-13-3-11 0 0,0 0 0 0 0,1-1-1 0 0,-1 0 1 0 0,11-1 11 0 0,-2-1-5 0 0,-16 1 25 0 0,1 0 1 0 0,-1-1 0 0 0,1 1-1 0 0,-1-1 1 0 0,1-1-1 0 0,-1 1 1 0 0,6-3-21 0 0,-12 4 4 0 0,1-1 1 0 0,0 1-1 0 0,-1 0 0 0 0,1-1 0 0 0,0 1 1 0 0,-1-1-1 0 0,1 1 0 0 0,-1-1 1 0 0,1 1-1 0 0,0-1 0 0 0,-1 1 0 0 0,1-1 1 0 0,-1 0-1 0 0,0 1 0 0 0,1-1 1 0 0,-1 0-1 0 0,1 1 0 0 0,-1-1 0 0 0,0 0 1 0 0,0 1-1 0 0,1-1 0 0 0,-1 0 1 0 0,0 0-1 0 0,0 0 0 0 0,0 1 0 0 0,0-1 1 0 0,0 0-1 0 0,0 0 0 0 0,0 1 0 0 0,0-1 1 0 0,0 0-1 0 0,0 0 0 0 0,0 1 1 0 0,-1-1-1 0 0,1 0 0 0 0,0 0 0 0 0,0 1 1 0 0,-1-1-1 0 0,1 0 0 0 0,-1 0-4 0 0,-1-2 19 0 0,1 0 0 0 0,-1 0 0 0 0,0 0 0 0 0,-1 1 0 0 0,1-1 0 0 0,0 0 0 0 0,-1 1 0 0 0,-2-2-19 0 0,0 1-17 0 0,-1 0 0 0 0,0 0 1 0 0,0 0-1 0 0,0 0 1 0 0,0 1-1 0 0,0 0 0 0 0,0 1 1 0 0,-1 0-1 0 0,1 0 1 0 0,-1 0-1 0 0,1 0 0 0 0,-1 1 1 0 0,1 0-1 0 0,-1 1 1 0 0,1-1-1 0 0,-1 1 0 0 0,1 0 1 0 0,-1 1-1 0 0,1 0 1 0 0,0 0-1 0 0,0 0 0 0 0,-5 3 17 0 0,7-3 0 0 0,0 0 0 0 0,0 1 0 0 0,0-1 0 0 0,1 1 0 0 0,-1 0 0 0 0,1 0 0 0 0,0 0 0 0 0,0 0 0 0 0,0 1 0 0 0,0-1 0 0 0,0 1 0 0 0,1 0 0 0 0,0 0 0 0 0,0 0 0 0 0,0 0 0 0 0,0 0 0 0 0,0 0 0 0 0,1 1 0 0 0,-3 5 0 0 0,2-6 0 0 0,0 1 0 0 0,1-1 0 0 0,-1 1 0 0 0,1-1 0 0 0,0 1 0 0 0,0 0 0 0 0,1 0 0 0 0,-1 3 0 0 0,1 4 0 0 0,-1-9 0 0 0,1 1 0 0 0,0-1 0 0 0,0 0 0 0 0,1 0 0 0 0,-1 0 0 0 0,0 0 0 0 0,1 0 0 0 0,0 0 0 0 0,0 0 0 0 0,0 0 0 0 0,0 0 0 0 0,1 1 0 0 0,0 1 14 0 0,1 0 0 0 0,0 0-1 0 0,0 0 1 0 0,0-1 0 0 0,0 0-1 0 0,1 1 1 0 0,0-1 0 0 0,0 0-1 0 0,0-1 1 0 0,0 1-1 0 0,0-1 1 0 0,1 0 0 0 0,0 0-1 0 0,-1 0 1 0 0,1 0 0 0 0,0-1-1 0 0,1 0-13 0 0,4 2 95 0 0,1-1-1 0 0,-1 0 0 0 0,1 0 1 0 0,0-1-1 0 0,0-1 0 0 0,0 0 1 0 0,0 0-1 0 0,1-1-94 0 0,38-3-898 0 0,0-5-4657 0 0,-27 3-826 0 0</inkml:trace>
  <inkml:trace contextRef="#ctx0" brushRef="#br0" timeOffset="1669.099">1454 315 5984 0 0,'-7'0'622'0'0,"-15"4"32"0"0,15-1 1056 0 0,-1 1 0 0 0,1 0 0 0 0,0 0 0 0 0,1 0 0 0 0,-6 5-1710 0 0,-14 9 984 0 0,17-12-821 0 0,1 1-1 0 0,0 0 0 0 0,0 0 1 0 0,1 1-1 0 0,0 0 0 0 0,0 0 1 0 0,1 1-1 0 0,-3 5-162 0 0,-6 6 376 0 0,10-13-186 0 0,1 1 0 0 0,0 0 0 0 0,1-1 0 0 0,-1 1 0 0 0,1 0 0 0 0,1 1 0 0 0,-2 5-190 0 0,4-12 45 0 0,0-2-39 0 0,-1 1-1 0 0,1-1 1 0 0,0 0 0 0 0,0 1 0 0 0,0-1 0 0 0,0 1 0 0 0,0-1-1 0 0,0 1 1 0 0,0-1 0 0 0,0 1 0 0 0,0-1 0 0 0,0 1 0 0 0,0-1-1 0 0,1 0 1 0 0,-1 1 0 0 0,0-1 0 0 0,0 1 0 0 0,0-1 0 0 0,0 0-1 0 0,1 1 1 0 0,-1-1 0 0 0,0 1 0 0 0,0-1 0 0 0,1 0 0 0 0,-1 1-1 0 0,1-1-5 0 0,-1 1-32 0 0,2-1 76 0 0,0 0-1 0 0,1-1 0 0 0,-1 1 1 0 0,0-1-1 0 0,0 0 1 0 0,0 1-1 0 0,0-1 0 0 0,0 0 1 0 0,-1 0-1 0 0,1 0 0 0 0,0-1 1 0 0,0 1-1 0 0,0-1-43 0 0,24-21 147 0 0,-11 9-80 0 0,44-37 71 0 0,-46 40-138 0 0,-10 11 0 0 0,-2 0 2 0 0,0 0 0 0 0,0 0 0 0 0,-1-1 0 0 0,1 1 0 0 0,0 0 0 0 0,0 0 0 0 0,0 0 0 0 0,0 0 0 0 0,0 0 0 0 0,0 0-1 0 0,0 0 1 0 0,0 0 0 0 0,-1 1 0 0 0,1-1 0 0 0,0 0 0 0 0,0 1 0 0 0,0-1 0 0 0,0 0 0 0 0,-1 1 0 0 0,1-1 0 0 0,0 1 0 0 0,0-1-1 0 0,-1 1 1 0 0,1-1 0 0 0,0 1 0 0 0,-1 0 0 0 0,1-1 0 0 0,0 1 0 0 0,-1 0 0 0 0,1 0 0 0 0,-1-1 0 0 0,1 1 0 0 0,-1 0 0 0 0,0 0-1 0 0,1 0 1 0 0,-1 0 0 0 0,0-1 0 0 0,1 2-2 0 0,-1-1-9 0 0,5 9 9 0 0,-1 1 0 0 0,-1-1-1 0 0,0 1 1 0 0,0-1-1 0 0,0 7 1 0 0,6 57 176 0 0,-7-57-62 0 0,2 24 354 0 0,1-1 0 0 0,7 18-468 0 0,-11-53 22 0 0,0-1-1 0 0,0 0 1 0 0,0 0 0 0 0,1 0-1 0 0,0 0 1 0 0,0 0-1 0 0,0 0 1 0 0,0-1 0 0 0,0 1-1 0 0,1-1 1 0 0,1 3-22 0 0,-3-5 64 0 0,7 4 66 0 0,-7-5-123 0 0,0 1 0 0 0,0-1 0 0 0,0 0 0 0 0,0 0 0 0 0,0 0 0 0 0,0 0 0 0 0,0 0 0 0 0,0 0 0 0 0,0 0 0 0 0,0 0 0 0 0,0 0 0 0 0,0 0 0 0 0,0-1 0 0 0,0 1 0 0 0,0 0 0 0 0,0-1 0 0 0,0 1 0 0 0,0-1 0 0 0,0 1 0 0 0,0-1 0 0 0,0 1 0 0 0,0-1 0 0 0,-1 0 0 0 0,1 0 0 0 0,0 1 0 0 0,0-1 0 0 0,-1 0 0 0 0,1 0 0 0 0,0 0-7 0 0,2-3-552 0 0,-1 1 0 0 0,0 0 0 0 0,0 0 0 0 0,0-1 0 0 0,0 1 0 0 0,0-1 0 0 0,0-3 552 0 0,2-4-6962 0 0</inkml:trace>
  <inkml:trace contextRef="#ctx0" brushRef="#br0" timeOffset="2664.285">1641 321 10136 0 0,'0'0'777'0'0,"1"1"-593"0"0,0-1 0 0 0,0 1 1 0 0,0 0-1 0 0,-1 0 0 0 0,1 0 0 0 0,0 0 1 0 0,0-1-1 0 0,-1 1 0 0 0,1 0 0 0 0,-1 0 1 0 0,1 1-185 0 0,0 10 708 0 0,0 0 1 0 0,-1 1 0 0 0,0-1 0 0 0,-1 0-1 0 0,0 4-708 0 0,-1-5 564 0 0,-1 58 1668 0 0,4-21-960 0 0,7-23-24 0 0,10-32-1038 0 0,-9 3-171 0 0,0-1 0 0 0,-1 0 0 0 0,0-1 0 0 0,0 0 1 0 0,0-1-1 0 0,-1 1 0 0 0,6-7-39 0 0,9-8 36 0 0,4 4-38 0 0,-7 5 58 0 0,-17 11-56 0 0,-1 0 0 0 0,1 0 1 0 0,0 0-1 0 0,0 0 1 0 0,0 0-1 0 0,0 1 1 0 0,0-1-1 0 0,0 1 0 0 0,0-1 1 0 0,0 1-1 0 0,0-1 1 0 0,0 1-1 0 0,0 0 0 0 0,0 0 1 0 0,0 0-1 0 0,0 0 1 0 0,0 1-1 0 0,0-1 1 0 0,0 1-1 0 0,0-1 0 0 0,0 1 1 0 0,0-1-1 0 0,0 1 1 0 0,0 0-1 0 0,0 0 0 0 0,-1 0 1 0 0,1 0-1 0 0,0 1 0 0 0,2 1 0 0 0,0 0 0 0 0,0 0 0 0 0,0 1 0 0 0,-1-1 0 0 0,1 1 0 0 0,-1 0 0 0 0,0 0 0 0 0,0 0-1 0 0,-1 1 1 0 0,1-1 0 0 0,-1 1 0 0 0,2 1 0 0 0,1 1 0 0 0,-1-2 0 0 0,1 1 0 0 0,0 0 0 0 0,0-1 0 0 0,3 2 0 0 0,0 1 0 0 0,-5-5 23 0 0,1 0 0 0 0,-1-1 0 0 0,1 0 0 0 0,-1 1 0 0 0,1-1 1 0 0,0-1-1 0 0,0 1 0 0 0,0 0 0 0 0,0-1 0 0 0,0 0 0 0 0,0 0 0 0 0,0 0 0 0 0,0-1 0 0 0,1 1 0 0 0,-1-1 0 0 0,0 0 0 0 0,0 0 0 0 0,0 0 0 0 0,1-1 0 0 0,1 0-23 0 0,-1 0 42 0 0,1 0 0 0 0,0 0 0 0 0,-1-1 0 0 0,1 0 0 0 0,-1 0 0 0 0,0-1 0 0 0,1 1 0 0 0,-1-1 0 0 0,0 0-1 0 0,-1 0 1 0 0,1-1 0 0 0,0 1 0 0 0,-1-1 0 0 0,4-4-42 0 0,-7 6 12 0 0,10-11 239 0 0,0-1 0 0 0,3-6-251 0 0,-10 14-14 0 0,-1 0 0 0 0,0 0 1 0 0,0 0-1 0 0,-1 0 0 0 0,0-1 0 0 0,0 1 1 0 0,1-7 13 0 0,2-7-110 0 0,-4 18 91 0 0,0 0 0 0 0,0-1-1 0 0,-1 1 1 0 0,1-1 0 0 0,-1 1-1 0 0,1-1 1 0 0,-1 1 0 0 0,0-1 0 0 0,0 1-1 0 0,0-1 1 0 0,0 0 0 0 0,0 1-1 0 0,-1-1 1 0 0,1 1 0 0 0,-1-1 0 0 0,1 1-1 0 0,-2-3 20 0 0,1 2-21 0 0,-1 0 0 0 0,1 0 0 0 0,-1 1 0 0 0,0-1-1 0 0,0 0 1 0 0,0 1 0 0 0,0-1 0 0 0,0 1 0 0 0,0 0 0 0 0,-1 0 0 0 0,1 0-1 0 0,-2-1 22 0 0,3 2-10 0 0,-1 0 1 0 0,0 1-1 0 0,0-1 0 0 0,1 0 0 0 0,-1 1 0 0 0,0-1 0 0 0,0 1 0 0 0,0 0 0 0 0,0 0 0 0 0,0 0 0 0 0,0 0 0 0 0,0 0 0 0 0,0 0 0 0 0,0 0 0 0 0,1 0 0 0 0,-1 1 0 0 0,0-1 0 0 0,0 1 1 0 0,0 0-1 0 0,0-1 0 0 0,-1 2 10 0 0,-1 0-10 0 0,0 1 1 0 0,0 0 0 0 0,0-1 0 0 0,0 1-1 0 0,0 1 1 0 0,1-1 0 0 0,-1 0 0 0 0,1 1-1 0 0,0 0 1 0 0,0 0 0 0 0,0 0 0 0 0,1 0-1 0 0,-1 0 1 0 0,1 1 0 0 0,-1 3 9 0 0,0-1-12 0 0,0 0-1 0 0,1 0 1 0 0,0 0 0 0 0,0 0 0 0 0,1 1-1 0 0,0-1 1 0 0,1 0 0 0 0,-1 1 0 0 0,1-1-1 0 0,1 2 13 0 0,-1-6 2 0 0,0 1 0 0 0,1-1-1 0 0,0 0 1 0 0,0 0 0 0 0,0 0-1 0 0,0 0 1 0 0,0 0 0 0 0,1 0-1 0 0,-1-1 1 0 0,1 1 0 0 0,0 0-1 0 0,-1-1 1 0 0,1 1 0 0 0,1-1-1 0 0,-1 1 1 0 0,0-1 0 0 0,0 0-1 0 0,1 0 1 0 0,0 0 0 0 0,-1 0-1 0 0,1-1 1 0 0,0 1 0 0 0,0-1-1 0 0,-1 1 1 0 0,1-1 0 0 0,0 0-1 0 0,1 0 1 0 0,-1-1 0 0 0,0 1-1 0 0,0-1 1 0 0,0 1 0 0 0,2-1-2 0 0,2 0 18 0 0,1 0 1 0 0,-1-1-1 0 0,1 0 1 0 0,-1-1 0 0 0,0 1-1 0 0,1-1 1 0 0,-1-1-1 0 0,0 1 1 0 0,0-1-1 0 0,0 0 1 0 0,-1-1 0 0 0,1 0-1 0 0,-1 0 1 0 0,0 0-1 0 0,0-1-18 0 0,10-6 55 0 0,-7 5-104 0 0,0-1 0 0 0,-1 0 0 0 0,2-1 49 0 0,4-5-186 0 0,1 2 0 0 0,0 0 0 0 0,11-6 186 0 0,-21 15-40 0 0,-1-1 0 0 0,1 1 0 0 0,-1 0 0 0 0,1 0 0 0 0,4 0 40 0 0,-8 1-5 0 0,0 1 0 0 0,-1 0 1 0 0,1-1-1 0 0,0 1 1 0 0,0 0-1 0 0,0 0 1 0 0,0 0-1 0 0,0 0 1 0 0,0 0-1 0 0,0 0 1 0 0,0 0-1 0 0,0 0 1 0 0,0 0-1 0 0,0 0 0 0 0,0 0 1 0 0,0 0-1 0 0,-1 1 1 0 0,1-1-1 0 0,0 0 1 0 0,0 1-1 0 0,0-1 1 0 0,0 1-1 0 0,0-1 1 0 0,-1 1-1 0 0,1-1 1 0 0,0 1-1 0 0,0 0 0 0 0,-1-1 1 0 0,1 1-1 0 0,0 0 1 0 0,-1-1-1 0 0,1 1 5 0 0,4 11-7 0 0,-3-9-3 0 0,-1 1 0 0 0,1-1 0 0 0,-1 1 0 0 0,0 0 0 0 0,0 0 0 0 0,0 0 0 0 0,0-1-1 0 0,-1 1 1 0 0,1 0 0 0 0,-1 0 10 0 0,2 25-119 0 0,-1-23 178 0 0,0 0-1 0 0,-1 1 0 0 0,1-1 0 0 0,-2 1 0 0 0,1 4-58 0 0,-1-9 9 0 0,1 0-1 0 0,0 0 1 0 0,0-1-1 0 0,0 1 1 0 0,0 0 0 0 0,0 0-1 0 0,0 0 1 0 0,1 0-1 0 0,-1 0 1 0 0,0-1-1 0 0,1 1 1 0 0,0 0-1 0 0,-1 0 1 0 0,1 0-1 0 0,0 0-8 0 0,0-1 64 0 0,-1-1 2 0 0,4-2-30 0 0,0 1 1 0 0,0-1 0 0 0,-1 1-1 0 0,1-1 1 0 0,0 0 0 0 0,-1-1-1 0 0,1 1 1 0 0,-1-1 0 0 0,0 1-1 0 0,1-2-36 0 0,28-26 166 0 0,15-11-102 0 0,-33 28-54 0 0,-12 10-10 0 0,1 1 0 0 0,-1-1 0 0 0,1 1 0 0 0,0 0 0 0 0,0 0 0 0 0,0 0 0 0 0,0 0 0 0 0,0 1 0 0 0,0-1 0 0 0,1 1 0 0 0,-1-1 0 0 0,0 1 0 0 0,4 0 0 0 0,-1-1-10 0 0,-5 2 7 0 0,1 0 0 0 0,-1-1 0 0 0,1 1 0 0 0,-1 0 0 0 0,0 0 0 0 0,1 0 0 0 0,-1 0-1 0 0,1 0 1 0 0,-1 0 0 0 0,0 1 0 0 0,1-1 0 0 0,-1 0 0 0 0,0 1 0 0 0,1-1 0 0 0,-1 1 0 0 0,0-1 0 0 0,0 1-1 0 0,1 0 1 0 0,-1-1 0 0 0,1 2 3 0 0,4 2-5 0 0,0 0-1 0 0,-1 1 1 0 0,1 0-1 0 0,-1 0 1 0 0,0 0-1 0 0,0 1 1 0 0,-1 0-1 0 0,1 0 1 0 0,0 3 5 0 0,16 18-15 0 0,-20-25 15 0 0,4 4 0 0 0,0 0 0 0 0,0-1 0 0 0,0 1 0 0 0,0-1 0 0 0,1-1 0 0 0,0 1 0 0 0,0-1 0 0 0,0 0 0 0 0,2 1 0 0 0,-1-2 24 0 0,0 1 1 0 0,0-2-1 0 0,1 1 0 0 0,-1-1 0 0 0,1 0 0 0 0,-1 0 0 0 0,1-1 0 0 0,1 0-24 0 0,-5-1-248 0 0,1 0 1 0 0,-1 0-1 0 0,1 0 0 0 0,-1-1 0 0 0,0 1 0 0 0,1-1 1 0 0,-1 0-1 0 0,0-1 0 0 0,0 1 0 0 0,0-1 1 0 0,1 0-1 0 0,-2 0 0 0 0,1 0 0 0 0,0 0 0 0 0,2-2 248 0 0,-1-1-932 0 0,1 0-1 0 0,-1-1 0 0 0,0 1 0 0 0,0-1 0 0 0,0 0 0 0 0,0-1 933 0 0,8-14-1998 0 0</inkml:trace>
  <inkml:trace contextRef="#ctx0" brushRef="#br0" timeOffset="3318.549">3036 292 13328 0 0,'0'0'298'0'0,"0"-3"1593"0"0,-5 12-1009 0 0,0 0 0 0 0,-1 0 1 0 0,0-1-1 0 0,-1 2-882 0 0,2-4 116 0 0,0 0 1 0 0,1 1-1 0 0,-1 0 1 0 0,1 0 0 0 0,1 1-1 0 0,-1-1 1 0 0,1 1-1 0 0,0 3-116 0 0,-5 15 150 0 0,5-21-126 0 0,1 1-1 0 0,1 0 1 0 0,-1 0 0 0 0,1 0-1 0 0,0 1 1 0 0,0 3-24 0 0,0 5 17 0 0,0-12 31 0 0,1 1 0 0 0,0-1-1 0 0,-1 1 1 0 0,2-1 0 0 0,-1 0 0 0 0,0 1 0 0 0,1 0-48 0 0,-1-3 14 0 0,0 0 0 0 0,1 0 0 0 0,-1 0 0 0 0,1 0 0 0 0,-1 0 0 0 0,1 0 0 0 0,-1 0 0 0 0,1-1 0 0 0,0 1 0 0 0,-1 0 0 0 0,1 0 0 0 0,0-1 0 0 0,-1 1 0 0 0,1 0 0 0 0,0-1 0 0 0,0 1 0 0 0,0 0 0 0 0,0-1 0 0 0,0 0 0 0 0,0 1 0 0 0,0-1 0 0 0,0 1-1 0 0,0-1 1 0 0,0 0 0 0 0,0 0 0 0 0,0 0 0 0 0,0 1-14 0 0,5-1 85 0 0,1 1-1 0 0,0-1 1 0 0,-1-1 0 0 0,1 1-1 0 0,0-1 1 0 0,-1 0-1 0 0,1 0 1 0 0,-1-1-1 0 0,1 0 1 0 0,-1 0 0 0 0,1-1-85 0 0,10-4 18 0 0,1-1 1 0 0,-1-1 0 0 0,3-3-19 0 0,38-27-603 0 0,-56 37 499 0 0,-2 2 7 0 0,0 0 22 0 0,0 1 61 0 0,0 0-1 0 0,0 0 1 0 0,0 0 0 0 0,0 0-1 0 0,0 0 1 0 0,0 0-1 0 0,0 0 1 0 0,0 0-1 0 0,0-1 1 0 0,0 1-1 0 0,0 0 1 0 0,-1 0 0 0 0,1 0-1 0 0,0 0 1 0 0,-1 0-1 0 0,1 0 1 0 0,-1-1-1 0 0,1 1 15 0 0,-3 7 0 0 0,-1 42 62 0 0,4-47-53 0 0,0-1-5 0 0,0-1 0 0 0,0 0 0 0 0,1 0 0 0 0,-1 0 1 0 0,0 0-1 0 0,0 0 0 0 0,1 0 0 0 0,-1 0 0 0 0,1 1 0 0 0,-1-1 0 0 0,1 0 1 0 0,-1 0-1 0 0,1 0 0 0 0,0-1 0 0 0,-1 1 0 0 0,1 0 0 0 0,0 0 1 0 0,0 0-1 0 0,0 0-4 0 0,1 1 18 0 0,1 0 1 0 0,-1 0-1 0 0,1 0 1 0 0,-1 0-1 0 0,1 0 1 0 0,0-1-1 0 0,-1 1 1 0 0,1-1-1 0 0,0 0 1 0 0,0 0-1 0 0,0 0 1 0 0,0 0-1 0 0,0 0 0 0 0,0-1 1 0 0,0 1-1 0 0,0-1 1 0 0,0 0-1 0 0,0 0 1 0 0,1 0-1 0 0,-1 0 1 0 0,0-1-1 0 0,1 0-18 0 0,8 0 129 0 0,-2-1-1 0 0,1-1 0 0 0,0 0 0 0 0,0-1 1 0 0,7-3-129 0 0,182-89-239 0 0,-199 96 224 0 0,0-1 0 0 0,0 1-1 0 0,0 0 1 0 0,0 0 0 0 0,1 0 0 0 0,-1-1 0 0 0,0 1-1 0 0,0 0 1 0 0,0 0 0 0 0,0 1 0 0 0,1-1 0 0 0,-1 0 0 0 0,0 0-1 0 0,0 0 1 0 0,0 1 0 0 0,0-1 0 0 0,0 1 0 0 0,0-1-1 0 0,0 1 1 0 0,0-1 0 0 0,0 1 0 0 0,0 0 0 0 0,0-1-1 0 0,0 1 1 0 0,0 0 0 0 0,0 0 0 0 0,0-1 0 0 0,-1 1 0 0 0,1 0-1 0 0,0 0 1 0 0,0 0 0 0 0,-1 0 0 0 0,1 1 15 0 0,1 2-23 0 0,1 0 1 0 0,-1 1 0 0 0,0-1 0 0 0,0 1-1 0 0,-1-1 1 0 0,1 1 0 0 0,0 3 22 0 0,15 93-126 0 0,4 100 126 0 0,-18-168 30 0 0,-1-11 65 0 0,-1 0 0 0 0,-1 11-95 0 0,-1-7 164 0 0,2-1 0 0 0,3 16-164 0 0,-2-25 99 0 0,0 0 0 0 0,-2-1 0 0 0,1 1 0 0 0,-2 0 0 0 0,0 0-1 0 0,-1-1 1 0 0,-4 15-99 0 0,6-28 17 0 0,-1 0 0 0 0,0 0-1 0 0,0 0 1 0 0,0 0-1 0 0,-1 0 1 0 0,1 0 0 0 0,0 0-1 0 0,-1-1 1 0 0,1 1-1 0 0,-1-1 1 0 0,1 1 0 0 0,-1-1-1 0 0,0 1 1 0 0,0-1 0 0 0,0 0-1 0 0,0 0 1 0 0,0 0-1 0 0,0 0 1 0 0,0 0 0 0 0,0 0-1 0 0,0-1 1 0 0,0 1-1 0 0,0 0 1 0 0,0-1 0 0 0,-1 0-1 0 0,1 0 1 0 0,-1 0-17 0 0,-9 1 120 0 0,0-1 1 0 0,1 0 0 0 0,-1-1-1 0 0,-8-2-120 0 0,5 1 137 0 0,-30-6 82 0 0,0-1 0 0 0,0-3-1 0 0,-41-17-218 0 0,8 4 108 0 0,57 17-108 0 0,0 0 0 0 0,1-2 0 0 0,1 0 0 0 0,-15-10 0 0 0,29 17-262 0 0,1-1-1 0 0,0 1 0 0 0,0-1 1 0 0,0 0-1 0 0,1 0 0 0 0,-1 0 1 0 0,1-1-1 0 0,0 1 0 0 0,0-1 1 0 0,-1-2 262 0 0,0-6-974 0 0</inkml:trace>
  <inkml:trace contextRef="#ctx0" brushRef="#br0" timeOffset="18062.743">253 1164 6912 0 0,'6'2'177'0'0,"7"3"222"0"0,-13-4-393 0 0,0-1-1 0 0,1 0 0 0 0,-1 1 1 0 0,0-1-1 0 0,0 1 0 0 0,0-1 1 0 0,1 0-1 0 0,-1 1 0 0 0,0-1 1 0 0,0 1-1 0 0,0-1 0 0 0,0 0 0 0 0,0 1 1 0 0,0-1-1 0 0,0 1 0 0 0,0-1 1 0 0,0 0-1 0 0,0 1 0 0 0,0-1 1 0 0,0 1-1 0 0,0-1 0 0 0,0 0 1 0 0,0 1-1 0 0,-1-1 0 0 0,1 1 1 0 0,0-1-1 0 0,0 0 0 0 0,0 1 0 0 0,-1-1 1 0 0,1 0-6 0 0,0 2 105 0 0,-1 0 0 0 0,1-1 0 0 0,-1 1 1 0 0,1 0-1 0 0,0-1 0 0 0,0 1 0 0 0,0 0 0 0 0,0-1 1 0 0,0 1-1 0 0,0 0 0 0 0,0 0-105 0 0,0 16 1292 0 0,-1-15-1166 0 0,1-1-1 0 0,0 1 0 0 0,-1 0 1 0 0,1-1-1 0 0,0 1 1 0 0,0 0-1 0 0,1-1 1 0 0,-1 1-1 0 0,0-1 1 0 0,1 1-1 0 0,0-1 1 0 0,-1 1-1 0 0,1-1 1 0 0,0 1-1 0 0,0-1 1 0 0,0 1-1 0 0,1-1-125 0 0,-2-1 38 0 0,0-1 0 0 0,1 1-1 0 0,-1 0 1 0 0,0-1 0 0 0,0 1-1 0 0,0 0 1 0 0,0 0 0 0 0,0-1-1 0 0,0 1 1 0 0,0 0 0 0 0,0 0-1 0 0,0-1 1 0 0,0 1 0 0 0,0 0-1 0 0,0 0 1 0 0,-1 0-38 0 0,1-1 34 0 0,0 1-1 0 0,0-1 1 0 0,0 1 0 0 0,-1-1 0 0 0,1 1-1 0 0,0 0 1 0 0,0-1 0 0 0,0 1 0 0 0,0-1-1 0 0,0 1 1 0 0,0-1 0 0 0,0 1 0 0 0,1 0-1 0 0,-1-1 1 0 0,0 1 0 0 0,0-1 0 0 0,0 1-1 0 0,1-1 1 0 0,-1 1 0 0 0,0-1-1 0 0,0 1 1 0 0,1-1 0 0 0,-1 1-34 0 0,2 1 112 0 0,0 0-1 0 0,1 0 1 0 0,-1 0-1 0 0,0 0 1 0 0,1 0 0 0 0,-1-1-1 0 0,1 1 1 0 0,-1-1 0 0 0,1 0-1 0 0,0 0 1 0 0,0 0 0 0 0,0 0-1 0 0,-1 0 1 0 0,1 0 0 0 0,0-1-1 0 0,0 0 1 0 0,0 1-1 0 0,0-1 1 0 0,0 0 0 0 0,0 0-1 0 0,0-1 1 0 0,0 1-112 0 0,11-2 641 0 0,0 0 0 0 0,-1-1 0 0 0,1-1 0 0 0,1-1-641 0 0,-13 4 98 0 0,4-1 238 0 0,4 0-369 0 0,0-1 1 0 0,-1 0-1 0 0,1-1 1 0 0,-1 0-1 0 0,0 0 1 0 0,0-1 0 0 0,-1 0-1 0 0,1-1 1 0 0,-1 0-1 0 0,0 0 33 0 0,5-6 48 0 0,-10 10-26 0 0,0-1-1 0 0,-1 0 1 0 0,1 1-1 0 0,0-1 1 0 0,-1 0 0 0 0,0 0-1 0 0,1 0 1 0 0,-1-1-1 0 0,-1 1 1 0 0,1-1-1 0 0,0 0-21 0 0,4-9 78 0 0,-5 12-69 0 0,0-1 0 0 0,0 1 0 0 0,0 0 0 0 0,-1-1 1 0 0,1 1-1 0 0,0 0 0 0 0,-1-1 0 0 0,0 1 0 0 0,1-1 0 0 0,-1 1 0 0 0,0-1 0 0 0,1 1 1 0 0,-1-1-1 0 0,0 1 0 0 0,0-1 0 0 0,0 1 0 0 0,-1 0 0 0 0,1-1 0 0 0,0 1 1 0 0,0-1-1 0 0,-1 0-9 0 0,-3-14 59 0 0,4 15-55 0 0,0-1 1 0 0,0 1 0 0 0,0 0-1 0 0,-1 0 1 0 0,1 0-1 0 0,0 0 1 0 0,-1 0-1 0 0,1 0 1 0 0,0 0 0 0 0,-1-1-1 0 0,1 1 1 0 0,-1 0-1 0 0,0 1 1 0 0,1-1-1 0 0,-1 0 1 0 0,0 0 0 0 0,0 0-1 0 0,1 0 1 0 0,-1 0-1 0 0,0 1 1 0 0,0-1-1 0 0,0 0 1 0 0,0 1 0 0 0,0-1-1 0 0,0 1 1 0 0,0-1-1 0 0,-1 0-4 0 0,0 0 14 0 0,-15-2 32 0 0,11 3-40 0 0,1 0-1 0 0,-1 1 1 0 0,0 0-1 0 0,0 0 0 0 0,0 0 1 0 0,1 1-1 0 0,-1 0 1 0 0,1 0-1 0 0,-1 0 0 0 0,1 1 1 0 0,0 0-1 0 0,0 0 1 0 0,0 0-1 0 0,0 1 0 0 0,1-1 1 0 0,-1 1-1 0 0,1 0 1 0 0,0 0-1 0 0,-3 5-5 0 0,-33 38 276 0 0,23-27-125 0 0,16-19-134 0 0,0 1 0 0 0,0-1-1 0 0,0 1 1 0 0,0-1 0 0 0,0 1 0 0 0,0 0 0 0 0,0 0 0 0 0,1-1 0 0 0,-1 1 0 0 0,1 0 0 0 0,0 0-1 0 0,-1 0 1 0 0,1-1 0 0 0,0 1 0 0 0,0 1-17 0 0,0 0 31 0 0,0 0 0 0 0,-1-1 0 0 0,1 1-1 0 0,-1-1 1 0 0,1 1 0 0 0,-1-1 0 0 0,0 1 0 0 0,0 0-31 0 0,-1 0 25 0 0,0 2 49 0 0,0-1 0 0 0,0 1 1 0 0,0 0-1 0 0,1-1 0 0 0,-1 2-74 0 0,2-4 28 0 0,0 0 0 0 0,-1 0 0 0 0,1 0-1 0 0,0 0 1 0 0,0 0 0 0 0,1 0 0 0 0,-1 0 0 0 0,0 0-1 0 0,1 0 1 0 0,-1-1 0 0 0,1 1 0 0 0,0 0-1 0 0,-1 0 1 0 0,1 0 0 0 0,0 0-28 0 0,3 4 103 0 0,-1 1 1 0 0,-1-1-1 0 0,1 0 1 0 0,-1 1-1 0 0,0 3-103 0 0,-1-8 11 0 0,0 0 0 0 0,-1 0 0 0 0,1-1 0 0 0,0 1 0 0 0,0 0-1 0 0,0-1 1 0 0,1 1 0 0 0,-1 0 0 0 0,0-1 0 0 0,1 1 0 0 0,-1-1 0 0 0,1 0 0 0 0,-1 0-1 0 0,1 1 1 0 0,-1-1 0 0 0,2 0-11 0 0,-1 1 0 0 0,1-1-1 0 0,-1 1 0 0 0,0 0 1 0 0,0 0-1 0 0,0 0 1 0 0,0 0-1 0 0,-1 0 0 0 0,1 0 1 0 0,0 0-1 0 0,-1 1 1 0 0,2 0 2 0 0,-1 0-1 0 0,1 0 1 0 0,0 0-1 0 0,0 0 1 0 0,0-1-1 0 0,0 1 1 0 0,0-1-1 0 0,1 0 1 0 0,-1 1-1 0 0,1-2 1 0 0,-1 1 0 0 0,1 0-1 0 0,2 0-1 0 0,9 4 98 0 0,0-2 0 0 0,14 4-98 0 0,-18-7-628 0 0,1 0 0 0 0,-1-1 0 0 0,1 0 0 0 0,-1-1 0 0 0,1 0 0 0 0,8-3 628 0 0,-18 4-2 0 0,29-7-1396 0 0</inkml:trace>
  <inkml:trace contextRef="#ctx0" brushRef="#br0" timeOffset="18343.989">977 1219 8752 0 0,'-8'3'909'0'0,"-1"4"769"0"0,1 0 0 0 0,-1 0 0 0 0,2 1 0 0 0,-1 0 0 0 0,1 1 0 0 0,-1 2-1678 0 0,-3 2 221 0 0,1 0-1 0 0,-7 4-220 0 0,-18 22 471 0 0,14-15-283 0 0,15-18-154 0 0,-6 8 121 0 0,-1-1 0 0 0,-13 10-155 0 0,6-5 77 0 0,14-12-367 0 0,0-1 0 0 0,1 0 0 0 0,-2 0 0 0 0,-4 3 290 0 0,0-3-691 0 0</inkml:trace>
  <inkml:trace contextRef="#ctx0" brushRef="#br0" timeOffset="18528.572">712 1263 8288 0 0,'0'0'638'0'0,"1"1"-146"0"0,5 2 1408 0 0,-1 1 0 0 0,0 0 0 0 0,0 1 0 0 0,4 4-1900 0 0,30 41 1879 0 0,-3-3-937 0 0,-11-19-555 0 0,-16-17-395 0 0,0 0 1 0 0,1 0-1 0 0,0-1 0 0 0,1 0 1 0 0,0-1-1 0 0,1-1 1 0 0,9 7 7 0 0,-20-15-129 0 0,0 1 0 0 0,0-1 1 0 0,0 0-1 0 0,0 1 0 0 0,1-1 1 0 0,-1 0-1 0 0,0 1 0 0 0,0-1 0 0 0,0 0 1 0 0,0 0-1 0 0,0 0 0 0 0,1 0 1 0 0,-1 0-1 0 0,0 0 0 0 0,0-1 1 0 0,0 1-1 0 0,1 0 129 0 0,-1-1-131 0 0,12-3-1076 0 0</inkml:trace>
  <inkml:trace contextRef="#ctx0" brushRef="#br0" timeOffset="18769.035">1136 1122 16152 0 0,'0'0'737'0'0,"3"6"248"0"0,22 55 796 0 0,7 33-1781 0 0,-29-83 199 0 0,0-2-55 0 0,-1-1-1 0 0,0 0 0 0 0,0 1 0 0 0,-1 0 0 0 0,0-1 0 0 0,0 2-143 0 0,0 17 128 0 0,0-18-72 0 0,-1 1-1 0 0,0-1 1 0 0,0 1 0 0 0,-1-1 0 0 0,0 1 0 0 0,-1-1-1 0 0,0 1-55 0 0,-1 0 32 0 0,3-7-213 0 0,-1-1 0 0 0,0 1 0 0 0,0 0 0 0 0,0 0-1 0 0,0 0 1 0 0,-1-1 0 0 0,0 2 181 0 0,-4 4-748 0 0</inkml:trace>
  <inkml:trace contextRef="#ctx0" brushRef="#br0" timeOffset="19063.342">1164 1316 8752 0 0,'7'0'909'0'0,"13"1"317"0"0,-1 0-1 0 0,4 3-1225 0 0,-7-2 484 0 0,0 0 0 0 0,0-1 0 0 0,0-1 0 0 0,1 0-484 0 0,42-7 3389 0 0,36-10-3389 0 0,-46 7 602 0 0,-35 7-523 0 0,0-2 0 0 0,0 0 0 0 0,0 0 0 0 0,0-1 0 0 0,8-6-79 0 0,-21 12-4 0 0,1-1-1 0 0,-1 0 1 0 0,0 0-1 0 0,0 1 1 0 0,0-1-1 0 0,0 0 1 0 0,0 0-1 0 0,0 0 1 0 0,0 0-1 0 0,0 0 1 0 0,0 0-1 0 0,0 0 1 0 0,-1-1-1 0 0,1 1 1 0 0,0 0 0 0 0,-1 0-1 0 0,1-1 1 0 0,-1 1-1 0 0,1 0 1 0 0,-1-1-1 0 0,0 1 1 0 0,1-1 4 0 0,-1 1-57 0 0,-1 0 1 0 0,1 1-1 0 0,0-1 0 0 0,0 0 1 0 0,0 0-1 0 0,0 0 1 0 0,-1 0-1 0 0,1 0 1 0 0,0 0-1 0 0,-1 0 0 0 0,1 1 1 0 0,-1-1-1 0 0,1 0 1 0 0,-1 0-1 0 0,1 0 1 0 0,-1 1-1 0 0,1-1 1 0 0,-1 0-1 0 0,0 1 0 0 0,0-1 1 0 0,1 0-1 0 0,-1 1 1 0 0,0-1-1 0 0,0 1 1 0 0,0 0-1 0 0,1-1 0 0 0,-1 1 1 0 0,0-1-1 0 0,0 1 1 0 0,0 0-1 0 0,0 0 57 0 0,-6-2-249 0 0,-1 1 0 0 0,0 0 0 0 0,1 1 1 0 0,-1 0-1 0 0,1 0 0 0 0,-1 1 0 0 0,0 0 0 0 0,1 0 0 0 0,-1 1 0 0 0,1-1 0 0 0,0 2 0 0 0,-1-1 249 0 0,-5 2-99 0 0,7-2 209 0 0,1-1 1 0 0,-1 2 0 0 0,1-1 0 0 0,-1 1 0 0 0,1-1 0 0 0,0 2 0 0 0,0-1-1 0 0,0 0 1 0 0,1 1 0 0 0,-1 0 0 0 0,1 0 0 0 0,0 0 0 0 0,0 1 0 0 0,0-1-1 0 0,1 1 1 0 0,-1 0 0 0 0,1 0 0 0 0,0 1 0 0 0,1-1 0 0 0,-1 0 0 0 0,1 1-1 0 0,0-1 1 0 0,0 1 0 0 0,1 0 0 0 0,0 0 0 0 0,0 0 0 0 0,0 0-1 0 0,1 1-110 0 0,0-2 93 0 0,0 1 0 0 0,1-1 0 0 0,-1 1 0 0 0,1-1 0 0 0,0 1 0 0 0,1-1 0 0 0,0 0 0 0 0,-1 1 0 0 0,2-1 0 0 0,-1 0 0 0 0,1 0 0 0 0,-1 0 0 0 0,3 2-93 0 0,-3-4 32 0 0,1 0 0 0 0,0 0 0 0 0,0 0 0 0 0,-1-1 0 0 0,2 1 0 0 0,-1-1 0 0 0,0 1 0 0 0,0-1 0 0 0,1 0 0 0 0,-1 0 0 0 0,1-1 0 0 0,0 1 0 0 0,0-1 0 0 0,-1 0 0 0 0,1 0 0 0 0,0 0 0 0 0,0 0-1 0 0,0 0 1 0 0,0-1-32 0 0,5 0 67 0 0,-1 0 0 0 0,0 0 0 0 0,0 0 0 0 0,0-1 0 0 0,0-1-1 0 0,1 1 1 0 0,-1-1 0 0 0,-1-1 0 0 0,1 1 0 0 0,0-1-1 0 0,-1-1 1 0 0,8-3-67 0 0,-9 3-1063 0 0,1-1 0 0 0,-1 0 0 0 0,1 0 0 0 0,-2 0 0 0 0,3-2 1063 0 0,7-11-5966 0 0</inkml:trace>
  <inkml:trace contextRef="#ctx0" brushRef="#br0" timeOffset="19362.633">1928 1233 8752 0 0,'1'8'909'0'0,"24"78"3771"0"0,-21-69-3909 0 0,0-3 390 0 0,-1 0 0 0 0,0 0 1 0 0,-1 0-1 0 0,0 12-1161 0 0,-2-25 362 0 0,0-1-28 0 0,0 0-113 0 0,0 0-49 0 0,0 0-11 0 0,0 0-5 0 0,0 0-17 0 0,7-14 242 0 0,33-67-1807 0 0,-30 65 392 0 0</inkml:trace>
  <inkml:trace contextRef="#ctx0" brushRef="#br0" timeOffset="20071.572">1904 1269 5528 0 0,'0'0'422'0'0,"0"0"-106"0"0,-3 13 2995 0 0,2-6-2553 0 0,1 0 0 0 0,0-1-1 0 0,0 1 1 0 0,0 0 0 0 0,1-1 0 0 0,0 3-758 0 0,1 20 1876 0 0,-1-18-1437 0 0,1 0 1 0 0,0 0 0 0 0,0 0 0 0 0,1-1 0 0 0,1 1-1 0 0,0-1 1 0 0,0 1 0 0 0,2 0-440 0 0,-6-11 37 0 0,0 0-1 0 0,0 1 1 0 0,0-1-1 0 0,0 0 1 0 0,0 0 0 0 0,0 0-1 0 0,1 1 1 0 0,-1-1-1 0 0,0 0 1 0 0,0 0-1 0 0,0 0 1 0 0,0 1 0 0 0,1-1-1 0 0,-1 0 1 0 0,0 0-1 0 0,0 0 1 0 0,0 0 0 0 0,1 0-1 0 0,-1 0 1 0 0,0 1-1 0 0,0-1 1 0 0,1 0-1 0 0,-1 0 1 0 0,0 0 0 0 0,0 0-1 0 0,1 0 1 0 0,-1 0-1 0 0,0 0 1 0 0,0 0 0 0 0,1 0-1 0 0,-1 0 1 0 0,0 0-1 0 0,0 0 1 0 0,1 0-37 0 0,8-7 293 0 0,3-13-149 0 0,0-35 528 0 0,-6 32-489 0 0,-3 11-180 0 0,1 0 0 0 0,0 0 0 0 0,4-6-3 0 0,-5 11-27 0 0,1 0 0 0 0,0 0-1 0 0,0 0 1 0 0,1 0-1 0 0,-1 1 1 0 0,2 0 0 0 0,-1 0-1 0 0,1 0 1 0 0,-1 0 0 0 0,2 1-1 0 0,-1 0 1 0 0,0 0-1 0 0,1 1 1 0 0,0 0 0 0 0,0 0-1 0 0,1 1 1 0 0,1-1 27 0 0,2 0-485 0 0,0 1 1 0 0,0 1-1 0 0,0-1 0 0 0,1 2 1 0 0,-1 0-1 0 0,6 0 485 0 0,-4 1-6778 0 0</inkml:trace>
  <inkml:trace contextRef="#ctx0" brushRef="#br0" timeOffset="20540.668">2365 1249 8752 0 0,'0'0'398'0'0,"0"0"-3"0"0,1 8-236 0 0,2 16 841 0 0,-2-16-314 0 0,0-1 0 0 0,1 1 0 0 0,-1-1 0 0 0,2 4-686 0 0,0-2 532 0 0,-1 1-1 0 0,0-1 1 0 0,-1 1 0 0 0,0-1 0 0 0,-1 6-532 0 0,2 11 988 0 0,0-4-169 0 0,3 33 896 0 0,-4-45-1381 0 0,-1-10-322 0 0,0 0 0 0 0,0 0 0 0 0,0 0 0 0 0,0 0 1 0 0,1 0-1 0 0,-1 0 0 0 0,0 1 0 0 0,0-1 0 0 0,0 0 1 0 0,0 0-1 0 0,0 0 0 0 0,0 0 0 0 0,0 0 0 0 0,0 0 1 0 0,0 0-1 0 0,0 0 0 0 0,1 0 0 0 0,-1 0 0 0 0,0 0 1 0 0,0 0-1 0 0,0 0 0 0 0,0 0 0 0 0,0 0 0 0 0,0 0 1 0 0,0 0-1 0 0,0 0 0 0 0,0 0 0 0 0,0 0 0 0 0,1 0 1 0 0,-1 0-1 0 0,0 0 0 0 0,0 0 0 0 0,0-1 0 0 0,0 1 1 0 0,0 0-1 0 0,0 0 0 0 0,0 0 0 0 0,0 0 0 0 0,0 0 0 0 0,0 0 1 0 0,0 0-1 0 0,0 0 0 0 0,0 0 0 0 0,0 0 0 0 0,1 0 1 0 0,-1 0-1 0 0,0-1-12 0 0,9-15 810 0 0,-6 10-1005 0 0,5-7 276 0 0,3-8-759 0 0,0-1 1 0 0,-1 0-1 0 0,0-2 678 0 0,-7 15-208 0 0,1 1-1 0 0,0-1 0 0 0,0 1 0 0 0,1 0 0 0 0,0 0 0 0 0,0 1 0 0 0,1 0 0 0 0,0-1 0 0 0,5-3 209 0 0,-10 9-61 0 0,11-2-92 0 0,-12 4 151 0 0,12-4 113 0 0,-9 4-29 0 0,-1 1-3 0 0,-1-1 227 0 0,1 1 12 0 0,1 1-202 0 0,1 1-1 0 0,-1 0 0 0 0,0 0 1 0 0,1 0-1 0 0,-1 0 0 0 0,-1 0 0 0 0,1 1 1 0 0,0-1-1 0 0,-1 1 0 0 0,0 0 1 0 0,1 2-116 0 0,3 7 303 0 0,0 1 1 0 0,2 12-304 0 0,-5-17 52 0 0,0 1 0 0 0,0-1 0 0 0,0-1-1 0 0,1 1 1 0 0,1 0 0 0 0,-1-1 0 0 0,6 6-52 0 0,-8-11-42 0 0,1 0-1 0 0,0 0 1 0 0,1 0-1 0 0,-1 0 1 0 0,0-1 0 0 0,1 1-1 0 0,-1-1 1 0 0,1 0-1 0 0,0 0 1 0 0,0-1 0 0 0,0 1-1 0 0,0-1 1 0 0,1 1 42 0 0,1-1-711 0 0,1 0 0 0 0,-1 0 0 0 0,1 0 1 0 0,-1 0-1 0 0,2-1 711 0 0,10 0-5989 0 0</inkml:trace>
  <inkml:trace contextRef="#ctx0" brushRef="#br0" timeOffset="20993.66">2977 1316 12384 0 0,'0'0'564'0'0,"0"0"-10"0"0,-7-8-336 0 0,6 7-33 0 0,-1 1 0 0 0,1-1 0 0 0,0 0 0 0 0,-1 1 0 0 0,1-1 1 0 0,-1 1-1 0 0,1-1 0 0 0,-1 1 0 0 0,1 0 0 0 0,-1 0 0 0 0,0 0 1 0 0,1 0-1 0 0,-1 0 0 0 0,1 0 0 0 0,-1 0 0 0 0,0 0-185 0 0,-24 5 2648 0 0,19-3-2481 0 0,-1 0 1 0 0,1 1-1 0 0,0 0 1 0 0,0 1-1 0 0,0 0 0 0 0,1 0 1 0 0,-1 0-1 0 0,1 1 1 0 0,0 0-1 0 0,0 0 1 0 0,0 0-1 0 0,1 1 0 0 0,0 0 1 0 0,0 0-1 0 0,0 0 1 0 0,1 1-1 0 0,0-1 0 0 0,0 2-167 0 0,3-4 0 0 0,0 0 0 0 0,0 0 0 0 0,0-1 0 0 0,0 1 0 0 0,1 0 0 0 0,0 0 0 0 0,0 0 0 0 0,0 1 0 0 0,-2 17 0 0 0,2-20 0 0 0,0-1 1 0 0,0 0-1 0 0,0 0 0 0 0,0 1 0 0 0,0-1 0 0 0,0 0 0 0 0,0 0 0 0 0,0 1 1 0 0,0-1-1 0 0,1 0 0 0 0,-1 0 0 0 0,1 1 0 0 0,-1-1 0 0 0,1 0 0 0 0,-1 0 1 0 0,1 0-1 0 0,-1 0 0 0 0,1 0 0 0 0,0 0 0 0 0,0 0 0 0 0,0 0 1 0 0,-1 0-1 0 0,1 0 0 0 0,0 0 0 0 0,0-1 0 0 0,0 1 0 0 0,0 0 0 0 0,0-1 1 0 0,1 1-1 0 0,-1 0 0 0 0,0-1 0 0 0,0 1 0 0 0,0-1 0 0 0,0 0 0 0 0,1 1 1 0 0,-1-1-1 0 0,1 0 0 0 0,2 1 10 0 0,-1 0 0 0 0,1-1 0 0 0,0 1 0 0 0,0-1 1 0 0,0 0-1 0 0,0 0 0 0 0,0-1 0 0 0,0 1 0 0 0,0-1 0 0 0,0 0 1 0 0,2 0-11 0 0,6-5-10 0 0,-1 1 0 0 0,0-1 0 0 0,0-1 1 0 0,0 0-1 0 0,7-6 10 0 0,1-1-19 0 0,8 2-251 0 0,-25 12 186 0 0,9 4-125 0 0,-5 0 215 0 0,-5-3 19 0 0,-2-2 12 0 0,2 2-32 0 0,0 0 1 0 0,0 0-1 0 0,0 0 0 0 0,-1 0 1 0 0,1 0-1 0 0,0 0 0 0 0,-1 0 1 0 0,1 0-1 0 0,0 0 0 0 0,-1 0 1 0 0,1 0-1 0 0,-1 0 1 0 0,0 1-6 0 0,5 8-217 0 0,-2-6 242 0 0,0 0 0 0 0,-1 1 0 0 0,0-1 0 0 0,0 1 0 0 0,0-1 0 0 0,0 1-25 0 0,-1-2-1 0 0,0 0-1 0 0,0 0 1 0 0,0 1 0 0 0,1-1-1 0 0,-1-1 1 0 0,1 1 0 0 0,0 0-1 0 0,0 0 1 0 0,0 0-1 0 0,0-1 1 0 0,1 1 0 0 0,-1-1-1 0 0,0 0 1 0 0,2 1 1 0 0,-3-3 4 0 0,4 4 27 0 0,0-1 1 0 0,0 0-1 0 0,1 0 0 0 0,0-1 1 0 0,0 1-32 0 0,-4-3 6 0 0,0 1 0 0 0,0-1 0 0 0,0 0 0 0 0,0 1 1 0 0,0-1-1 0 0,0 0 0 0 0,0 0 0 0 0,0-1 0 0 0,0 1 0 0 0,0 0 0 0 0,0-1 1 0 0,0 1-1 0 0,0-1 0 0 0,0 1 0 0 0,0-1 0 0 0,0 0 0 0 0,1 0-6 0 0,5-4 54 0 0,8-3 32 0 0,-2 0 0 0 0,1-1 0 0 0,4-5-86 0 0,-14 11 15 0 0,-1-1-1 0 0,0 1 0 0 0,0-1 1 0 0,-1 0-1 0 0,1 0 0 0 0,-1-1 1 0 0,0 1-1 0 0,0-1 0 0 0,-1 0 1 0 0,1 0-1 0 0,-1 0 0 0 0,2-4-14 0 0,-1 0-149 0 0,0 0-1 0 0,0-1 0 0 0,-1 1 0 0 0,0-1 0 0 0,-1 0 0 0 0,0 0 1 0 0,-1 0-1 0 0,0 0 0 0 0,0 0 0 0 0,-1 0 0 0 0,-1-7 150 0 0,0 10-145 0 0,-2-12-2165 0 0,-1 1 0 0 0,-1-1 0 0 0,-4-9 2310 0 0,-1 5-5380 0 0</inkml:trace>
  <inkml:trace contextRef="#ctx0" brushRef="#br0" timeOffset="21306.09">3161 1028 9816 0 0,'0'0'448'0'0,"-1"-1"-7"0"0,-3-3-94 0 0,3 3 651 0 0,1 1 317 0 0,0 0 58 0 0,1 1-1155 0 0,1-1 0 0 0,-1 1 1 0 0,0 0-1 0 0,0 0 0 0 0,0 0 0 0 0,0 0 0 0 0,0 0 0 0 0,0 0 0 0 0,0 0 0 0 0,0 0 0 0 0,0 0 0 0 0,0 2-218 0 0,6 20 873 0 0,-1 1 0 0 0,1 8-873 0 0,-1-1 389 0 0,-1-4 250 0 0,-2 1 1 0 0,0 4-640 0 0,2 15 798 0 0,1 50 282 0 0,-4-83-1036 0 0,1 12 188 0 0,1 0-1 0 0,1 0 0 0 0,1-1 1 0 0,1 0-1 0 0,1 0 0 0 0,4 6-231 0 0,-8-25-86 0 0,-1-2 0 0 0,1 1 0 0 0,0 0 0 0 0,1-1 0 0 0,-1 1 0 0 0,1-1 0 0 0,0-1 0 0 0,0 1 0 0 0,0-1 0 0 0,1 0 0 0 0,-1 0 0 0 0,5 2 86 0 0,6 1-1560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7:01.7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1 16671 0 0,'0'0'763'0'0,"-1"1"-14"0"0,0 4-710 0 0,-1 0-1 0 0,1-1 1 0 0,0 1-1 0 0,0 0 0 0 0,1 0 1 0 0,0 0-1 0 0,0 0 1 0 0,0 0-1 0 0,1 4-38 0 0,1 7 195 0 0,1 0 0 0 0,3 6-195 0 0,1 9 810 0 0,11 40 580 0 0,-8-36-502 0 0,2 23-888 0 0,-11-57-41 0 0,-1 1-1 0 0,0 0 0 0 0,0 0 0 0 0,0-1 1 0 0,0 1-1 0 0,-1 0 0 0 0,1 0 1 0 0,0-1-1 0 0,-1 1 0 0 0,1 0 0 0 0,-1-1 1 0 0,0 1-1 0 0,1 0 0 0 0,-1-1 1 0 0,0 1-1 0 0,0-1 0 0 0,0 1 0 0 0,0-1 1 0 0,0 0-1 0 0,0 1 0 0 0,-1-1 42 0 0,-4 5-684 0 0</inkml:trace>
  <inkml:trace contextRef="#ctx0" brushRef="#br0" timeOffset="344.575">1 209 5528 0 0,'2'0'249'0'0,"16"-6"70"0"0,-10 3-274 0 0,0 1 0 0 0,-1 0 0 0 0,1 0 0 0 0,0 1 0 0 0,3 0-45 0 0,29-3 2246 0 0,-21 2-1209 0 0,0 0 0 0 0,0 2-1 0 0,-1 0 1 0 0,18 3-1037 0 0,-8 0 472 0 0,-1-1-1 0 0,1-1 0 0 0,-1-2 1 0 0,1 0-1 0 0,-1-2 0 0 0,15-3-471 0 0,6 0 276 0 0,15-2 40 0 0,-61 8-250 0 0,-2 0-2 0 0,-2 0 0 0 0,-22 16 40 0 0,-2 1 892 0 0,-17 14-996 0 0,37-26 125 0 0,0 0 1 0 0,0 1 0 0 0,0 0-1 0 0,1 0 1 0 0,0 0-1 0 0,0 0 1 0 0,1 1 0 0 0,0-1-1 0 0,-1 3-125 0 0,-5 23 304 0 0,10-30-274 0 0,0 0 0 0 0,1 0 0 0 0,-1-1 0 0 0,0 1 0 0 0,0 0 0 0 0,1 0 0 0 0,-1-1 0 0 0,1 1 0 0 0,0 0-1 0 0,-1-1 1 0 0,1 1 0 0 0,0-1 0 0 0,0 1 0 0 0,0-1 0 0 0,0 1 0 0 0,0-1 0 0 0,1 0 0 0 0,-1 1 0 0 0,0-1 0 0 0,1 0 0 0 0,-1 0 0 0 0,1 0-30 0 0,4 2 98 0 0,-1 0 1 0 0,1 0 0 0 0,0-1 0 0 0,0 0-1 0 0,1-1 1 0 0,-1 1 0 0 0,0-1 0 0 0,1 0-1 0 0,-1-1 1 0 0,4 1-99 0 0,-3-1 75 0 0,4 0 15 0 0,0 0-1 0 0,0-2 0 0 0,0 1 0 0 0,0-1 0 0 0,0-1 0 0 0,-1 0 0 0 0,2-1-89 0 0,2 0 88 0 0,-6 2-44 0 0,1-1 0 0 0,-1 0-1 0 0,0-1 1 0 0,0 0 0 0 0,0 0-1 0 0,-1-1 1 0 0,0 0-1 0 0,1 0 1 0 0,-1-1-44 0 0,-4 4 23 0 0,0-1-1 0 0,-1 1 1 0 0,1-1-1 0 0,-1 0 1 0 0,1 0 0 0 0,-1 0-1 0 0,0 0 1 0 0,0 0-1 0 0,0 0 1 0 0,-1-1-1 0 0,1 1 1 0 0,-1-1 0 0 0,0 1-1 0 0,0-1 1 0 0,0 1-1 0 0,0-1 1 0 0,-1 0-1 0 0,1 1 1 0 0,-1-1-1 0 0,0 0 1 0 0,0 0 0 0 0,-1-2-23 0 0,0-5 12 0 0,1 9-13 0 0,0-1 0 0 0,-1 1 1 0 0,1 0-1 0 0,-1-1 0 0 0,1 1 0 0 0,-1-1 1 0 0,0 1-1 0 0,0 0 0 0 0,0 0 1 0 0,0 0-1 0 0,0 0 0 0 0,0-1 0 0 0,-2 0 1 0 0,1 0-156 0 0,0 0 0 0 0,-1 0-1 0 0,1 1 1 0 0,-1-1 0 0 0,0 1-1 0 0,0 0 1 0 0,1 0-1 0 0,-2 0 1 0 0,1 0 0 0 0,0 0-1 0 0,-1 0 157 0 0,-15-4-916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7:06.8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1 180 9672 0 0,'0'-16'1032'0'0,"0"11"389"0"0,4 7 1726 0 0,4 12 1612 0 0,27 133-3079 0 0,-25-95-1230 0 0,-2-7-332 0 0,-7-42-110 0 0,11 46 166 0 0,0 16-174 0 0,0-4 101 0 0,-7-36 62 0 0,0-1-1 0 0,-2 2 1 0 0,0 14-163 0 0,-3-37 46 0 0,0 1 1 0 0,0-1-1 0 0,0 0 0 0 0,-1 1 1 0 0,1-1-1 0 0,-1 0 1 0 0,0 0-1 0 0,0 1 0 0 0,0-1-46 0 0,0-2-58 0 0,-1-1-108 0 0,1-1 0 0 0,-1 1 1 0 0,0-1-1 0 0,1 1 1 0 0,-1-1-1 0 0,0 0 1 0 0,1 0-1 0 0,-1 1 0 0 0,1-1 1 0 0,-1 0-1 0 0,1-1 1 0 0,0 1-1 0 0,-1 0 0 0 0,1 0 1 0 0,0 0-1 0 0,0-1 1 0 0,0 1-1 0 0,0-1 0 0 0,0 1 1 0 0,0-1-1 0 0,0 0 166 0 0,-2-4-1034 0 0,0 0-1 0 0,0 0 0 0 0,0 0 1 0 0,1 0-1 0 0,0-3 1035 0 0,-1-10-2110 0 0</inkml:trace>
  <inkml:trace contextRef="#ctx0" brushRef="#br0" timeOffset="280.973">73 291 8952 0 0,'11'-6'351'0'0,"1"0"-1"0"0,0 1 1 0 0,1 1 0 0 0,-1 0 0 0 0,1 0 0 0 0,10 0-351 0 0,-15 2 388 0 0,1 2 0 0 0,0-1-1 0 0,-1 1 1 0 0,1 0 0 0 0,0 1 0 0 0,-1 0 0 0 0,1 0 0 0 0,0 1 0 0 0,-1 0 0 0 0,6 3-388 0 0,1 0 647 0 0,0 0 133 0 0,0 1 0 0 0,7 5-780 0 0,-17-9 141 0 0,-1 0 0 0 0,0 1 0 0 0,0 0-1 0 0,0 0 1 0 0,-1 0 0 0 0,1 0 0 0 0,-1 1 0 0 0,0-1 0 0 0,0 1-1 0 0,2 2-140 0 0,-2-1 214 0 0,1 0 0 0 0,-1 1-1 0 0,0-1 1 0 0,-1 1-1 0 0,1-1 1 0 0,-1 2-214 0 0,-1-4 57 0 0,-1-1 0 0 0,1 0-1 0 0,-1 1 1 0 0,0-1 0 0 0,0 0-1 0 0,0 1 1 0 0,0-1 0 0 0,-1 1 0 0 0,1-1-1 0 0,-1 0 1 0 0,1 0 0 0 0,-1 1-1 0 0,0-1 1 0 0,0 0 0 0 0,0 0 0 0 0,0 0-1 0 0,0 0 1 0 0,-1 1-57 0 0,0 1 37 0 0,-2 0 0 0 0,1 1 0 0 0,0-1 0 0 0,-1-1 0 0 0,0 1 0 0 0,0 0-1 0 0,0-1 1 0 0,0 0 0 0 0,-1 0 0 0 0,1 0 0 0 0,-2 0-37 0 0,-10 5 312 0 0,-2 0 0 0 0,-9 2-312 0 0,-8 4 153 0 0,14-4-515 0 0,0-1 1 0 0,-1-1-1 0 0,0-1 1 0 0,-1-1-1 0 0,1-1 1 0 0,-1-1-1 0 0,0 0 362 0 0,7-4-1611 0 0</inkml:trace>
  <inkml:trace contextRef="#ctx0" brushRef="#br0" timeOffset="773.154">525 494 12096 0 0,'7'2'586'0'0,"2"-2"-458"0"0,1 0 0 0 0,-1-1 0 0 0,0 1 0 0 0,1-2 0 0 0,-1 1 0 0 0,4-2-128 0 0,-10 2 31 0 0,9-2 379 0 0,1 0 0 0 0,0-1 0 0 0,-1 0 0 0 0,0-1 0 0 0,0-1-1 0 0,1 0-409 0 0,-7 2 103 0 0,0 1 0 0 0,0-1 0 0 0,-1 0 0 0 0,0-1 0 0 0,0 1 0 0 0,0-1 0 0 0,0 0 0 0 0,-1 0 0 0 0,0-1 0 0 0,0 1 0 0 0,0-1-1 0 0,2-4-102 0 0,-4 5 63 0 0,1 0-1 0 0,-1-1 1 0 0,0 1-1 0 0,0-1 1 0 0,0 0-1 0 0,-1 0 1 0 0,0 0-1 0 0,0 0 1 0 0,0-3-63 0 0,-1 7-1 0 0,0 0 1 0 0,0-1 0 0 0,-1 1 0 0 0,1 0 0 0 0,-1-1-1 0 0,1 1 1 0 0,-1 0 0 0 0,0 0 0 0 0,0 0 0 0 0,0 0 0 0 0,0 0-1 0 0,0 0 1 0 0,-1 0 0 0 0,1 0 0 0 0,0 0 0 0 0,-1 0-1 0 0,1 1 1 0 0,-1-1 0 0 0,0 1 0 0 0,0-1 0 0 0,1 1 0 0 0,-1 0-1 0 0,0-1 1 0 0,0 1 0 0 0,0 0 0 0 0,-1 0 0 0 0,2 0-7 0 0,-1 1 0 0 0,0-1 0 0 0,0 0 0 0 0,0 1 0 0 0,0-1 0 0 0,0 1 0 0 0,0-1 0 0 0,0 1 0 0 0,0 0 0 0 0,0 0 0 0 0,0 0 0 0 0,0 0 0 0 0,0 0 0 0 0,1 1 0 0 0,-1-1 0 0 0,0 0 0 0 0,-2 1 7 0 0,1 1 9 0 0,-1-1-1 0 0,1 1 1 0 0,0 0-1 0 0,0 0 1 0 0,0 0-1 0 0,0 0 1 0 0,1 0-1 0 0,-1 1 1 0 0,1-1-1 0 0,-1 1-8 0 0,0 1 18 0 0,0 0-1 0 0,1 0 1 0 0,-1-1-1 0 0,1 2 1 0 0,0-1-1 0 0,0 0 1 0 0,0 0-1 0 0,1 1 1 0 0,0-1-1 0 0,0 1 0 0 0,-1 2-17 0 0,0 6 34 0 0,1 1-1 0 0,0-1 0 0 0,1 6-33 0 0,0-11 58 0 0,-1-1-41 0 0,1 0 0 0 0,0 0 0 0 0,1 1 0 0 0,0-1 0 0 0,0 0 1 0 0,1 0-1 0 0,0 1-17 0 0,1 0-48 0 0,-2-3 56 0 0,1 0 1 0 0,0 0-1 0 0,0 0 0 0 0,1 0 0 0 0,2 4-8 0 0,-4-8 13 0 0,0 0 0 0 0,-1 0 0 0 0,1 0-1 0 0,0 0 1 0 0,0 0 0 0 0,0 0 0 0 0,0-1-1 0 0,0 1 1 0 0,0 0 0 0 0,0-1 0 0 0,0 1-1 0 0,0 0 1 0 0,0-1 0 0 0,0 1 0 0 0,1-1-1 0 0,-1 0 1 0 0,0 1 0 0 0,0-1 0 0 0,0 0-1 0 0,1 0 1 0 0,-1 0 0 0 0,0 0 0 0 0,0 0-1 0 0,1 0 1 0 0,-1 0 0 0 0,0 0 0 0 0,0 0-1 0 0,2-1-12 0 0,19-7 49 0 0,0-1-1 0 0,0-1 1 0 0,0-1-1 0 0,-2-1 1 0 0,8-5-49 0 0,0 0-651 0 0,-19 11 364 0 0,18-10-761 0 0,-1 2 0 0 0,10-3 1048 0 0,-29 14-71 0 0,1 0 0 0 0,0 0-1 0 0,0 1 1 0 0,0 0 0 0 0,0 0-1 0 0,0 1 1 0 0,0 0 0 0 0,0 1-1 0 0,0-1 1 0 0,0 2 0 0 0,1-1 71 0 0,-5 1 78 0 0,1 0 0 0 0,0 1 0 0 0,-1 0 0 0 0,1-1 1 0 0,-1 1-1 0 0,0 1 0 0 0,1-1 0 0 0,-1 1 0 0 0,0-1 1 0 0,0 1-1 0 0,-1 1 0 0 0,1-1 0 0 0,-1 0 0 0 0,1 1 1 0 0,-1 0-1 0 0,0-1 0 0 0,-1 1 0 0 0,2 2-78 0 0,0 0 214 0 0,-1 0 0 0 0,1 0-1 0 0,-1 1 1 0 0,0 0 0 0 0,-1-1 0 0 0,0 1-1 0 0,0 0 1 0 0,0 0 0 0 0,-1 0-1 0 0,0 1 1 0 0,0 5-214 0 0,-1-12 249 0 0,4 4 1651 0 0,21-57-1373 0 0,-19 42-1448 0 0,0-2-4002 0 0,3-2-1747 0 0</inkml:trace>
  <inkml:trace contextRef="#ctx0" brushRef="#br0" timeOffset="1956.605">1571 119 5528 0 0,'0'0'422'0'0,"0"0"0"0"0,3 12 4960 0 0,1-4-4635 0 0,-1 0-1 0 0,1 1 1 0 0,-1-1-1 0 0,-1 1 1 0 0,1-1-1 0 0,-1 5-746 0 0,5 15 846 0 0,3 6-35 0 0,2 3 368 0 0,-2-1-1 0 0,1 20-1178 0 0,2 27 552 0 0,-10-62-492 0 0,-2-18-34 0 0,0 1 0 0 0,-1-1 0 0 0,1 0-1 0 0,-1 0 1 0 0,1 0 0 0 0,-1 1 0 0 0,0-1-1 0 0,-1 0 1 0 0,1 0 0 0 0,0 0 0 0 0,-1 1-1 0 0,0-1 1 0 0,0 0 0 0 0,0 0 0 0 0,0 0-1 0 0,0 0-25 0 0,0 0-106 0 0,0-1 0 0 0,-1 0 0 0 0,1 0 0 0 0,0 0-1 0 0,-1 0 1 0 0,1 0 0 0 0,-1 0 0 0 0,0 0 0 0 0,0 0-1 0 0,0-1 1 0 0,0 1 0 0 0,0-1 0 0 0,0 1 0 0 0,0-1 106 0 0,-7 5-7081 0 0</inkml:trace>
  <inkml:trace contextRef="#ctx0" brushRef="#br0" timeOffset="2560.122">1399 403 2760 0 0,'16'-7'2175'0'0,"16"-1"3472"0"0,22 0-2698 0 0,-34 5-2598 0 0,76-13 2754 0 0,20-9-3105 0 0,-62 10 416 0 0,-27 7 1088 0 0,16-3-1504 0 0,-6-3-1056 0 0,-33 14 1541 0 0,5-1-313 0 0,-9 1-191 0 0,0 0 0 0 0,1 0 0 0 0,-1 0 0 0 0,0 0 0 0 0,0 1 0 0 0,0-1 1 0 0,0 0-1 0 0,0 0 0 0 0,0 0 0 0 0,1 0 0 0 0,-1 1 0 0 0,0-1 0 0 0,0 0 0 0 0,0 0 0 0 0,0 1 0 0 0,0-1 0 0 0,0 0 0 0 0,0 0 0 0 0,0 0 0 0 0,0 1 0 0 0,0-1 0 0 0,0 0 0 0 0,0 0 0 0 0,0 1 0 0 0,0-1 0 0 0,0 0 0 0 0,0 0 0 0 0,0 0 0 0 0,-1 1 0 0 0,1-1 0 0 0,0 0 0 0 0,0 0 0 0 0,0 0 0 0 0,0 1 0 0 0,0-1 0 0 0,0 0 0 0 0,-1 0 0 0 0,1 0 19 0 0,-6 25 400 0 0,5-20-299 0 0,0-1-1 0 0,0 0 1 0 0,0 0-1 0 0,-1 1 1 0 0,1-1-1 0 0,-2 1-100 0 0,1-1 115 0 0,-1 1-1 0 0,1 1 1 0 0,0-1-1 0 0,0 0 1 0 0,1 0 0 0 0,0 1-1 0 0,-1 2-114 0 0,2-5 44 0 0,0 0 0 0 0,-1 0 1 0 0,1 0-1 0 0,1 0 0 0 0,-1-1 0 0 0,0 1 0 0 0,1 0 0 0 0,-1 0 0 0 0,1-1 0 0 0,0 1 1 0 0,0 0-1 0 0,0-1 0 0 0,0 1 0 0 0,0 0 0 0 0,1 0-44 0 0,-1-1 23 0 0,0-1-1 0 0,0 1 1 0 0,0 0 0 0 0,0 0-1 0 0,1-1 1 0 0,-1 1 0 0 0,1-1-1 0 0,-1 1 1 0 0,1-1 0 0 0,-1 0-1 0 0,1 0 1 0 0,0 1 0 0 0,0-1-1 0 0,0 0 1 0 0,-1-1 0 0 0,1 1-1 0 0,0 0 1 0 0,0 0 0 0 0,0-1-1 0 0,0 1 1 0 0,0-1 0 0 0,0 0-1 0 0,2 1-22 0 0,3-1 60 0 0,1 0-1 0 0,-1 0 1 0 0,0-1-1 0 0,0 0 1 0 0,0 0-1 0 0,0 0 1 0 0,0-1-1 0 0,0 0 0 0 0,0-1 1 0 0,-1 1-1 0 0,1-1 1 0 0,-1-1-1 0 0,0 1 1 0 0,0-1-1 0 0,0 0 1 0 0,0 0-1 0 0,4-5-59 0 0,-2 2-221 0 0,-1 0 1 0 0,1-1-1 0 0,-2 0 1 0 0,1 0-1 0 0,-1-1 0 0 0,0 0 1 0 0,-1 0-1 0 0,0 0 1 0 0,-1-1-1 0 0,0 1 0 0 0,3-9 221 0 0,4-3-688 0 0,-11 19 562 0 0,0 2 40 0 0,0 0 150 0 0,14 15 220 0 0,26 32 374 0 0,-29-34-411 0 0,-7-7-33 0 0,1 0-1 0 0,0-1 0 0 0,1 1 0 0 0,-1-1 1 0 0,1 0-1 0 0,0-1 0 0 0,1 1 0 0 0,-1-1 0 0 0,1 0-213 0 0,1-1 174 0 0,1 0 0 0 0,0 0 0 0 0,-1-1 0 0 0,1 0 0 0 0,0-1 0 0 0,0 0 0 0 0,0 0 0 0 0,0-1 0 0 0,0 0 0 0 0,0 0 0 0 0,0-1 0 0 0,0-1 0 0 0,0 1 0 0 0,0-1 0 0 0,-1-1 0 0 0,5-1-174 0 0,-9 2-58 0 0,-1 1 0 0 0,0-1 0 0 0,0 0 0 0 0,1-1 0 0 0,-1 1 0 0 0,0 0 0 0 0,-1-1 0 0 0,1 1 0 0 0,0-1 0 0 0,-1 0 0 0 0,0 0 0 0 0,1 0 0 0 0,-1 0 0 0 0,0-2 58 0 0,2-1-620 0 0,-1 0-1 0 0,0 0 1 0 0,-1-1 0 0 0,0 1-1 0 0,0-1 1 0 0,0 1 0 0 0,-1-2 620 0 0,3-17-1870 0 0</inkml:trace>
  <inkml:trace contextRef="#ctx0" brushRef="#br0" timeOffset="2903.381">2472 158 6912 0 0,'-1'4'206'0'0,"-1"0"1"0"0,1 1 0 0 0,0-1-1 0 0,0 0 1 0 0,0 1 0 0 0,0-1-1 0 0,1 1 1 0 0,0-1 0 0 0,0 0-1 0 0,0 1 1 0 0,1-1-1 0 0,-1 1 1 0 0,1-1 0 0 0,0 0-1 0 0,1 2-206 0 0,2 20 1807 0 0,-2-13-971 0 0,0 1 0 0 0,1-1 0 0 0,1 0 0 0 0,0 0 0 0 0,6 10-836 0 0,8 27 1424 0 0,-14-39-1182 0 0,-3-9-167 0 0,0 0-1 0 0,0 0 1 0 0,0 0 0 0 0,0 0 0 0 0,-1 0 0 0 0,1 0-1 0 0,-1 0 1 0 0,1 1 0 0 0,-1-1 0 0 0,0 0 0 0 0,0 0-1 0 0,0 0 1 0 0,0 1 0 0 0,0-1 0 0 0,0 0 0 0 0,-1 0-1 0 0,1 0 1 0 0,-1 1-75 0 0,1-3 19 0 0,0 1-1 0 0,0-1 1 0 0,-1 0 0 0 0,1 0 0 0 0,0 1-1 0 0,0-1 1 0 0,-1 0 0 0 0,1 0-1 0 0,0 1 1 0 0,0-1 0 0 0,-1 0-1 0 0,1 0 1 0 0,0 0 0 0 0,-1 0-1 0 0,1 1 1 0 0,0-1 0 0 0,0 0-1 0 0,-1 0 1 0 0,1 0 0 0 0,0 0 0 0 0,-1 0-1 0 0,1 0 1 0 0,0 0 0 0 0,-1 0-1 0 0,1 0 1 0 0,0 0 0 0 0,-1 0-1 0 0,1 0 1 0 0,0 0 0 0 0,-1 0-1 0 0,1 0-18 0 0,-12-8 406 0 0,-4-13-98 0 0,14 17-255 0 0,1 0 0 0 0,-1 0 0 0 0,1 0 0 0 0,0 0-1 0 0,1 0 1 0 0,-1 0 0 0 0,1 0 0 0 0,-1 0-1 0 0,1 0 1 0 0,0-1 0 0 0,1 1 0 0 0,-1 0 0 0 0,1 0-1 0 0,0-1-52 0 0,1-4 69 0 0,0 1-1 0 0,1-1 1 0 0,0 1-1 0 0,0 0 0 0 0,1 0 1 0 0,0-1-69 0 0,4-4 15 0 0,0 1 0 0 0,0 0 0 0 0,1 1 0 0 0,1 0-1 0 0,0 0 1 0 0,0 1 0 0 0,1 0-15 0 0,-3 3-27 0 0,0 1-1 0 0,0 0 0 0 0,1 1 1 0 0,-1-1-1 0 0,1 2 0 0 0,0-1 1 0 0,0 1-1 0 0,1 1 0 0 0,-1 0 1 0 0,9-2 27 0 0,55-7-2223 0 0,-54 10 1052 0 0</inkml:trace>
  <inkml:trace contextRef="#ctx0" brushRef="#br0" timeOffset="5708.336">2946 14 10592 0 0,'-7'-6'1152'0'0,"-4"-1"-992"0"0,11 6 669 0 0,0 1 283 0 0,0 0 52 0 0,0 0-121 0 0,-6 6-301 0 0,4 1-613 0 0,0-1 0 0 0,0 1 0 0 0,1 0-1 0 0,0-1 1 0 0,0 1 0 0 0,1 0 0 0 0,0 0 0 0 0,0 0 0 0 0,1-1-1 0 0,-1 1 1 0 0,2 3-129 0 0,0 24 420 0 0,1 32 427 0 0,-2-33-516 0 0,0 1 1 0 0,-3 4-332 0 0,3 17 63 0 0,0-42-33 0 0,-1 1 1 0 0,0 0-1 0 0,-2 10-30 0 0,2 0 204 0 0,0-22-97 0 0,0-2-10 0 0,0 0 1 0 0,0 0 4 0 0,0 0 2 0 0,0 0 0 0 0,0 0 12 0 0,0-1-70 0 0,1 0 1 0 0,0 0-1 0 0,0 0 0 0 0,-1 0 0 0 0,1 0 0 0 0,-1 0 0 0 0,1 0 0 0 0,-1 0 0 0 0,0 0 0 0 0,1 0 0 0 0,-1-1-46 0 0,0 1 41 0 0,3-5-120 0 0,0 1 0 0 0,-1-1 0 0 0,2 1 0 0 0,-1 0 0 0 0,1 0 0 0 0,-1 0 0 0 0,1 0 0 0 0,1 0 79 0 0,36-34-946 0 0,-36 34 880 0 0,1 1 0 0 0,0 0 1 0 0,0 0-1 0 0,0 0 0 0 0,0 1 1 0 0,1 0-1 0 0,-1 0 0 0 0,1 1 0 0 0,0 0 1 0 0,0 0-1 0 0,0 0 0 0 0,0 1 1 0 0,0 0-1 0 0,1 0 66 0 0,-2 1-18 0 0,0 0 1 0 0,0 0 0 0 0,0 0-1 0 0,0 1 1 0 0,0 0-1 0 0,0 0 1 0 0,0 1 0 0 0,0 0-1 0 0,-1 0 1 0 0,1 0-1 0 0,-1 0 1 0 0,1 1-1 0 0,-1 0 1 0 0,0 0 0 0 0,0 1-1 0 0,0-1 1 0 0,0 2 17 0 0,-2-3-2 0 0,0 0 1 0 0,-1 1-1 0 0,1 0 0 0 0,-1-1 1 0 0,1 1-1 0 0,-1 0 1 0 0,0 0-1 0 0,0 1 1 0 0,-1-1-1 0 0,2 2 2 0 0,-3-3 17 0 0,1 0 0 0 0,-1 0 1 0 0,0 0-1 0 0,0-1 0 0 0,1 1 0 0 0,-1 0 0 0 0,-1 0 1 0 0,1 0-1 0 0,0 0 0 0 0,0-1 0 0 0,-1 1 0 0 0,1 0 1 0 0,-1 0-1 0 0,1-1 0 0 0,-1 1 0 0 0,0 0 0 0 0,0-1 1 0 0,0 1-1 0 0,0 0 0 0 0,0-1 0 0 0,0 1 0 0 0,-1 0-17 0 0,-2 3 79 0 0,-1 0 0 0 0,1 0-1 0 0,-1 0 1 0 0,-1-1-1 0 0,1 0 1 0 0,0 0-1 0 0,-1 0 1 0 0,-1 0-79 0 0,-11 5 207 0 0,-1 0 0 0 0,-1-1-207 0 0,-25 12 187 0 0,32-14-144 0 0,0-1 0 0 0,0 1 0 0 0,-1-2 0 0 0,1 0 0 0 0,-1-1 0 0 0,0 0 0 0 0,0-1 0 0 0,-1-1 0 0 0,1 0 0 0 0,-11-1-43 0 0,20-1-164 0 0,0 0 0 0 0,0-1-1 0 0,0 1 1 0 0,0-1 0 0 0,1 0 0 0 0,-1-1-1 0 0,0 1 1 0 0,1-1 0 0 0,-3-2 164 0 0,7 5-66 0 0,-1 0 0 0 0,1 0 0 0 0,0 0 0 0 0,0 0-1 0 0,-1 0 1 0 0,1 0 0 0 0,0 0 0 0 0,0-1 0 0 0,-1 1 0 0 0,1 0 0 0 0,0 0 0 0 0,0 0 0 0 0,-1-1 0 0 0,1 1 0 0 0,0 0 0 0 0,0 0 0 0 0,0-1 0 0 0,0 1 0 0 0,-1 0 0 0 0,1 0 0 0 0,0-1 0 0 0,0 1 0 0 0,0 0-1 0 0,0-1 1 0 0,0 1 0 0 0,0 0 0 0 0,0 0 0 0 0,0-1 0 0 0,0 1 0 0 0,0 0 0 0 0,0-1 0 0 0,0 1 0 0 0,0 0 0 0 0,0-1 0 0 0,0 1 0 0 0,0 0 0 0 0,0-1 0 0 0,0 1 0 0 0,0 0 0 0 0,0 0 0 0 0,0-1 0 0 0,1 1-1 0 0,-1 0 1 0 0,0 0 0 0 0,0-1 0 0 0,0 1 0 0 0,1 0 0 0 0,-1 0 66 0 0,6-8-6066 0 0</inkml:trace>
  <inkml:trace contextRef="#ctx0" brushRef="#br0" timeOffset="6199.815">3583 269 14280 0 0,'-3'0'212'0'0,"0"1"1"0"0,0-1 0 0 0,0 1 0 0 0,0 0 0 0 0,0 0-1 0 0,1 0 1 0 0,-1 0 0 0 0,0 1 0 0 0,1-1-1 0 0,-1 1 1 0 0,1 0-213 0 0,-15 7 987 0 0,-9 1-659 0 0,0 2 0 0 0,1 0 0 0 0,0 2 0 0 0,1 0-1 0 0,0 2 1 0 0,2 1 0 0 0,-3 2-328 0 0,24-18-8 0 0,0 0 1 0 0,0 0-1 0 0,0 0 1 0 0,0 0-1 0 0,0 0 0 0 0,1 0 1 0 0,-1 0-1 0 0,0 1 0 0 0,0-1 1 0 0,1 0-1 0 0,-1 0 1 0 0,1 1-1 0 0,-1 0 8 0 0,1-1-1 0 0,0-1 0 0 0,0 1 0 0 0,0 0 1 0 0,1 0-1 0 0,-1 0 0 0 0,0 0 0 0 0,0 0 0 0 0,1-1 1 0 0,-1 1-1 0 0,1 0 0 0 0,-1 0 0 0 0,1-1 0 0 0,-1 1 0 0 0,1 0 1 0 0,-1 0-1 0 0,1-1 0 0 0,-1 1 0 0 0,1-1 0 0 0,0 1 0 0 0,0-1 1 0 0,-1 1-1 0 0,1-1 0 0 0,0 1 0 0 0,0-1 0 0 0,-1 1 1 0 0,1-1-1 0 0,1 0 1 0 0,2 2 16 0 0,0 0 0 0 0,0-1 1 0 0,1 1-1 0 0,-1-1 1 0 0,0 0-1 0 0,1 0 0 0 0,-1-1 1 0 0,1 1-1 0 0,-1-1 0 0 0,1 0 1 0 0,-1-1-1 0 0,1 1 1 0 0,-1-1-1 0 0,1 1 0 0 0,-1-1 1 0 0,0-1-17 0 0,9-1 40 0 0,-1-1 0 0 0,-1-1 1 0 0,1 0-1 0 0,-1-1 1 0 0,2-1-41 0 0,-4 1 37 0 0,0 0 1 0 0,0-1-1 0 0,0 0 1 0 0,2-4-38 0 0,-9 9-4 0 0,-1 2 4 0 0,-1 0 0 0 0,0-1 0 0 0,1 1 0 0 0,-1 0 0 0 0,0 0 0 0 0,1 0 0 0 0,-1-1 0 0 0,1 1 0 0 0,-1 0 0 0 0,0 0 0 0 0,1 0 0 0 0,-1 0 0 0 0,1 0 0 0 0,-1 0 0 0 0,0 0 0 0 0,1 0 0 0 0,-1 0 0 0 0,1 0 0 0 0,-1 0 0 0 0,1 0 0 0 0,-1 0 0 0 0,0 0 0 0 0,1 0 0 0 0,-1 0 0 0 0,1 0 0 0 0,-1 1 0 0 0,0-1 0 0 0,1 0 0 0 0,-1 0 0 0 0,0 0 0 0 0,1 1 0 0 0,-1-1 0 0 0,0 0 0 0 0,1 0 0 0 0,-1 1 0 0 0,0-1 0 0 0,0 0 0 0 0,1 1 0 0 0,-1-1 0 0 0,0 0 0 0 0,0 1 0 0 0,1-1 0 0 0,-1 1 0 0 0,0-1 0 0 0,0 0 0 0 0,0 1 0 0 0,0-1 0 0 0,0 1 0 0 0,0-1 0 0 0,0 0 0 0 0,0 1 0 0 0,0-1 0 0 0,0 1 0 0 0,12 30 503 0 0,-5-18-333 0 0,-6-10-132 0 0,0 1 0 0 0,1-1-1 0 0,-1 0 1 0 0,1 0 0 0 0,0 0-1 0 0,0 0 1 0 0,0 0 0 0 0,1 0-1 0 0,-1 0 1 0 0,1-1 0 0 0,-1 1-1 0 0,1-1 1 0 0,0 0 0 0 0,0 0-1 0 0,0 0 1 0 0,0 0 0 0 0,2 1-38 0 0,2-1 70 0 0,0 0 1 0 0,1 0 0 0 0,-1 0 0 0 0,1-1-1 0 0,-1 0 1 0 0,1 0 0 0 0,-1-1 0 0 0,1 0-1 0 0,0-1 1 0 0,-1 1 0 0 0,1-1 0 0 0,1-1-71 0 0,0-1-302 0 0,1 1 1 0 0,-1-2-1 0 0,0 1 0 0 0,-1-1 1 0 0,1-1-1 0 0,-1 0 1 0 0,1 0-1 0 0,-1 0 0 0 0,2-3 302 0 0,2 0-1568 0 0</inkml:trace>
  <inkml:trace contextRef="#ctx0" brushRef="#br0" timeOffset="6420.919">3928 192 10592 0 0,'0'0'818'0'0,"0"0"-352"0"0,1 8 1728 0 0,17 59 1748 0 0,-11-47-3304 0 0,-1 1-1 0 0,-2 0 1 0 0,0 0-1 0 0,0 6-637 0 0,-2-11 359 0 0,-1 0-1 0 0,-1 1 1 0 0,-1-1 0 0 0,0 0-1 0 0,-1 0 1 0 0,0 0 0 0 0,-1 0-1 0 0,-3 5-358 0 0,5-15 92 0 0,-2-1 0 0 0,1 1 0 0 0,0-1 0 0 0,-1 0-1 0 0,0 1 1 0 0,-3 3-92 0 0,4-6-191 0 0,0-1-1 0 0,-1 0 1 0 0,1 0 0 0 0,0 0-1 0 0,0 0 1 0 0,-1 0 0 0 0,1-1-1 0 0,-1 1 1 0 0,0-1 0 0 0,1 1-1 0 0,-1-1 1 0 0,0 0 0 0 0,0 0-1 0 0,-1 0 192 0 0,-5 1-7711 0 0</inkml:trace>
  <inkml:trace contextRef="#ctx0" brushRef="#br0" timeOffset="6660.345">3851 352 10136 0 0,'7'-2'918'0'0,"2"0"-656"0"0,0 0 0 0 0,0 2 0 0 0,0-1-1 0 0,0 1 1 0 0,0 0 0 0 0,0 1 0 0 0,7 1-262 0 0,15 4 3702 0 0,18 6-3702 0 0,-37-9 178 0 0,87 19 2414 0 0,-92-21-2376 0 0,-4 0-146 0 0,-1-1 0 0 0,1 1 0 0 0,-1-1 0 0 0,0 1 0 0 0,1 0 0 0 0,-1 0 0 0 0,1 0 0 0 0,0 1-70 0 0,3 2 134 0 0,-5-3-127 0 0,0-1 1 0 0,0 1 0 0 0,-1 0 0 0 0,1 0-1 0 0,0 0 1 0 0,-1-1 0 0 0,1 1 0 0 0,-1 0-1 0 0,1 0 1 0 0,-1 0 0 0 0,0 0 0 0 0,1 0-1 0 0,-1 0 1 0 0,0 0 0 0 0,0 0 0 0 0,0 0-1 0 0,1 0 1 0 0,-1 0 0 0 0,0 0 0 0 0,0 0-1 0 0,-1 1-7 0 0,-2 20 86 0 0,-1-9 51 0 0,2-4 50 0 0,0 0 0 0 0,-1 0 0 0 0,-1-1 0 0 0,1 1-1 0 0,-2-1 1 0 0,0 2-187 0 0,2-4 97 0 0,0 1 1 0 0,0-1-1 0 0,0 1 0 0 0,1 0 0 0 0,0-1 0 0 0,1 3-97 0 0,-7 17 159 0 0,8-25-148 0 0,-1 0 0 0 0,1 0 0 0 0,0 0 0 0 0,-1 0 1 0 0,1 0-1 0 0,0 0 0 0 0,-1 0 0 0 0,1 0 0 0 0,0 0 0 0 0,0 0 1 0 0,0 0-1 0 0,0 0 0 0 0,0 0 0 0 0,0 0 0 0 0,1 0 1 0 0,-1 0-12 0 0,0 1-861 0 0,5-7-591 0 0</inkml:trace>
  <inkml:trace contextRef="#ctx0" brushRef="#br0" timeOffset="6958.873">4269 211 17135 0 0,'1'-3'34'0'0,"-1"2"59"0"0,0 0 1 0 0,0 0-1 0 0,1 0 1 0 0,-1 0-1 0 0,0 1 1 0 0,0-1-1 0 0,0 0 1 0 0,0 0 0 0 0,0 0-1 0 0,-1 0 1 0 0,1 0-1 0 0,0 0 1 0 0,0 0-1 0 0,0 1 1 0 0,-1-1-1 0 0,1 0 1 0 0,0 0-1 0 0,-1 0 1 0 0,1 1-1 0 0,-1-2-93 0 0,0 1 246 0 0,-1 1 198 0 0,2 0-422 0 0,-1 0 0 0 0,1 0 0 0 0,0 0 0 0 0,0 0-1 0 0,-1 0 1 0 0,1 0 0 0 0,0 0 0 0 0,-1 0 0 0 0,1 0 0 0 0,0 0 0 0 0,-1 0 0 0 0,1 0 0 0 0,0 0 0 0 0,-1 0 0 0 0,1 0 0 0 0,0 0 0 0 0,-1 0 0 0 0,1 0 0 0 0,0 1 0 0 0,0-1 0 0 0,-1 0 0 0 0,1 0 0 0 0,0 0-1 0 0,-1 0 1 0 0,1 1 0 0 0,0-1-22 0 0,-2 5-86 0 0,0-1 0 0 0,0 1 0 0 0,1 0 0 0 0,0-1 0 0 0,0 1 0 0 0,0 0 0 0 0,0 0 0 0 0,1 0 0 0 0,0 0 0 0 0,0 0 0 0 0,0 0 0 0 0,1 0-1 0 0,-1 0 1 0 0,1 0 0 0 0,0-1 0 0 0,1 1 0 0 0,-1 0 0 0 0,1 0 86 0 0,4 7-591 0 0</inkml:trace>
  <inkml:trace contextRef="#ctx0" brushRef="#br0" timeOffset="7400.779">4453 341 11520 0 0,'-4'1'294'0'0,"0"0"1"0"0,0 0 0 0 0,0 0 0 0 0,0 1-1 0 0,0-1 1 0 0,0 1 0 0 0,0 0 0 0 0,1 0-1 0 0,-1 0 1 0 0,1 0 0 0 0,-3 2-295 0 0,-15 9 2343 0 0,15-9-1971 0 0,-1 0 1 0 0,0 1 0 0 0,1 0-1 0 0,0 0 1 0 0,0 0-1 0 0,1 1 1 0 0,-1 0 0 0 0,1 0-1 0 0,0 0 1 0 0,1 1-1 0 0,-4 5-372 0 0,6-5 141 0 0,1-5-109 0 0,1-1 0 0 0,0 0 0 0 0,-1 0 0 0 0,1 1 0 0 0,-1-1 0 0 0,1 0 0 0 0,-1 0 0 0 0,0 0 0 0 0,1 0-1 0 0,-1 0 1 0 0,0 1-32 0 0,1 0 76 0 0,2 4-38 0 0,-1-4 84 0 0,0-2-95 0 0,1 1-1 0 0,0 0 0 0 0,0-1 0 0 0,0 1 0 0 0,0-1 1 0 0,-1 0-1 0 0,1 0 0 0 0,0 0 0 0 0,0 1 0 0 0,0-2 1 0 0,0 1-1 0 0,0 0 0 0 0,0 0 0 0 0,0-1-26 0 0,7 1 16 0 0,-4-1 10 0 0,0 1 1 0 0,0-1-1 0 0,0 0 0 0 0,-1 0 1 0 0,1 0-1 0 0,0-1 0 0 0,-1 0 1 0 0,1 0-1 0 0,-1 0 0 0 0,1 0 1 0 0,-1-1-1 0 0,2-1-26 0 0,10-8 57 0 0,0-1 0 0 0,7-7-57 0 0,18-15-17 0 0,-29 26-32 0 0,1 1-1 0 0,0 0 1 0 0,0 1-1 0 0,0 1 1 0 0,7-2 49 0 0,-15 6-17 0 0,0 0 0 0 0,0 1 0 0 0,0 0 0 0 0,0 0 1 0 0,0 0-1 0 0,0 1 0 0 0,0-1 0 0 0,0 1 0 0 0,0 1 1 0 0,0-1-1 0 0,0 1 0 0 0,0 0 0 0 0,0 0 0 0 0,0 0 1 0 0,0 0-1 0 0,0 1 0 0 0,1 1 17 0 0,-2-1-6 0 0,-1 0 0 0 0,0 0 0 0 0,0 0 0 0 0,0 1 0 0 0,0-1 0 0 0,0 1 0 0 0,0 0 0 0 0,-1 0 0 0 0,0 0 0 0 0,1 0 0 0 0,-1 0 1 0 0,0 0-1 0 0,0 2 6 0 0,4 8-43 0 0,0 0 0 0 0,4 13 43 0 0,-4-7-10 0 0,-3-11 77 0 0,0 1 1 0 0,-1 0-1 0 0,0-1 1 0 0,-1 1-1 0 0,0 0 1 0 0,0 0 0 0 0,-1 0-1 0 0,0 0 1 0 0,0 0-1 0 0,-1 0 1 0 0,-1 0-1 0 0,-1 7-67 0 0,4-31 1264 0 0,-1 10-1287 0 0,0-1 0 0 0,1 1 0 0 0,-1-1 0 0 0,1 1 0 0 0,0 0 0 0 0,1-1 0 0 0,-1 1-1 0 0,1 0 1 0 0,1-2 23 0 0,6-13-489 0 0,-7 16 418 0 0,-1 0 0 0 0,1 1 0 0 0,0-1 0 0 0,0 0 1 0 0,0 1-1 0 0,1-1 0 0 0,0 1 71 0 0,2-3-48 0 0,-2 1 25 0 0,1 1 0 0 0,0-1 0 0 0,1 1 0 0 0,-1 0 0 0 0,1 0 0 0 0,-1 0 0 0 0,1 1 0 0 0,0-1-1 0 0,1 1 1 0 0,-1 0 0 0 0,0 1 0 0 0,1-1 0 0 0,0 1 23 0 0,4-1-42 0 0,4-1-5 0 0,-11 5 35 0 0,0-1 0 0 0,0 1 1 0 0,0 0-1 0 0,0 0 1 0 0,0 0-1 0 0,0 0 0 0 0,0 1 12 0 0,2 0 0 0 0,-1 0 0 0 0,0 0 0 0 0,1 1 0 0 0,-1 0 0 0 0,-1 0 0 0 0,1 0 0 0 0,0 0 0 0 0,-1 1 0 0 0,0-1 0 0 0,2 3 0 0 0,10 6 0 0 0,-14-11 0 0 0,0 0 0 0 0,0-1 0 0 0,0 1 0 0 0,0 0 0 0 0,0-1 0 0 0,0 1 0 0 0,0 0 0 0 0,0 0 0 0 0,0 0 0 0 0,-1 0 0 0 0,1 0 0 0 0,0 0 0 0 0,-1 0 0 0 0,1 0 0 0 0,0 0 0 0 0,-1 0 0 0 0,0 0 0 0 0,1 0 0 0 0,-1 0 0 0 0,1 1 0 0 0,-1-1 0 0 0,8 31 11 0 0,-6-26-147 0 0,0 0 1 0 0,-1 0-1 0 0,0 1 1 0 0,0-1 0 0 0,1 6 135 0 0,-2-3-366 0 0,0 0-2 0 0</inkml:trace>
  <inkml:trace contextRef="#ctx0" brushRef="#br0" timeOffset="7621.111">5249 474 11976 0 0,'9'-2'1064'0'0,"-9"2"-848"0"0,-4-6-216 0 0,4 6 0 0 0,0 0 1728 0 0,0 0 295 0 0,0 0 65 0 0,0 0 16 0 0,11 0-1480 0 0,-11 0-296 0 0,0 0-56 0 0,0 0-16 0 0,0 0-256 0 0,0 0 0 0 0,0 0 0 0 0,0 0-9079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7:28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92 11976 0 0,'-1'-1'65'0'0,"1"0"0"0"0,-1 0 1 0 0,1 0-1 0 0,-1 0 1 0 0,1 0-1 0 0,0 1 1 0 0,-1-1-1 0 0,1 0 0 0 0,0 0 1 0 0,0 0-1 0 0,-1 0 1 0 0,1 0-1 0 0,0 0 1 0 0,0 0-1 0 0,0-1-65 0 0,0 2 27 0 0,1-1 0 0 0,-1 1 0 0 0,0-1 1 0 0,1 1-1 0 0,-1 0 0 0 0,0-1 0 0 0,1 1 0 0 0,-1-1 0 0 0,1 1 1 0 0,-1 0-1 0 0,0-1 0 0 0,1 1 0 0 0,-1 0 0 0 0,1 0 0 0 0,-1-1 0 0 0,1 1 1 0 0,-1 0-1 0 0,1 0 0 0 0,-1 0 0 0 0,1 0 0 0 0,-1 0 0 0 0,1-1 1 0 0,0 1-1 0 0,-1 0 0 0 0,1 0 0 0 0,-1 0 0 0 0,1 0 0 0 0,-1 1 0 0 0,1-1 1 0 0,0 0-28 0 0,31-5 1902 0 0,-26 4-1815 0 0,0-1 0 0 0,-1 1 0 0 0,1 1 0 0 0,0-1 0 0 0,3 1-87 0 0,18 1 612 0 0,-1-2 1 0 0,0-1-1 0 0,14-2-612 0 0,-33 3 45 0 0,28-3 69 0 0,2 0-67 0 0,0-2 0 0 0,16-5-47 0 0,2 0-232 0 0,-11 2-4578 0 0,-15 2-851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8T08:27:29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395 228 8752 0 0,'5'-1'8'0'0,"2"-3"540"0"0,-7 4-533 0 0,0 0-1 0 0,0-1 1 0 0,0 1-1 0 0,0 0 1 0 0,0-1 0 0 0,0 1-1 0 0,0 0 1 0 0,-1-1-1 0 0,1 1 1 0 0,0 0 0 0 0,0 0-1 0 0,0-1 1 0 0,0 1-1 0 0,0 0 1 0 0,-1 0 0 0 0,1-1-1 0 0,0 1 1 0 0,0 0-1 0 0,0 0 1 0 0,-1 0 0 0 0,1-1-1 0 0,0 1 1 0 0,0 0 0 0 0,-1 0-1 0 0,1 0 1 0 0,0 0-15 0 0,-2-2 21 0 0,2 1-41 0 0,1-9 211 0 0,-1 9-57 0 0,0 0-1 0 0,0 1 1 0 0,0-1 0 0 0,-1 1 0 0 0,1-1 0 0 0,0 1 0 0 0,0-1 0 0 0,-1 0 0 0 0,1 1-1 0 0,-1-1 1 0 0,1 1 0 0 0,0-1 0 0 0,-1 1 0 0 0,1 0 0 0 0,-1-1 0 0 0,1 1 0 0 0,-1-1-1 0 0,1 1 1 0 0,-1 0 0 0 0,1-1 0 0 0,-1 1 0 0 0,0 0 0 0 0,1 0 0 0 0,-1-1 0 0 0,1 1-1 0 0,-1 0 1 0 0,0 0 0 0 0,1 0 0 0 0,-1 0 0 0 0,1 0 0 0 0,-1 0 0 0 0,0 0 0 0 0,1 0 0 0 0,-1 0-1 0 0,0 0-133 0 0,-25 2 2065 0 0,22-1-2383 0 0,-6 1 585 0 0,0 0 0 0 0,1 1 1 0 0,-1 0-1 0 0,-4 3-267 0 0,-17 5 298 0 0,10-3-158 0 0,1 0 0 0 0,-1 1 0 0 0,1 1 0 0 0,1 0 0 0 0,-7 6-140 0 0,22-13 18 0 0,0 0-1 0 0,1 1 0 0 0,-1-1 1 0 0,1 1-1 0 0,0 0 0 0 0,-3 3-17 0 0,-5 6 20 0 0,11-12-20 0 0,-1 0 0 0 0,0-1 0 0 0,1 1 0 0 0,-1-1 0 0 0,1 1 0 0 0,-1 0 0 0 0,1 0 0 0 0,-1-1 0 0 0,1 1 0 0 0,0 0 0 0 0,-1 0 0 0 0,1-1 0 0 0,0 1 0 0 0,0 0 0 0 0,-1 1 0 0 0,4 2 0 0 0,-2-3 0 0 0,1 2-12 0 0,0 1 0 0 0,0 0 0 0 0,0 0 0 0 0,-1 0 0 0 0,1 0 0 0 0,0 3 12 0 0,-2-5-3 0 0,1 0-1 0 0,0 0 0 0 0,0-1 0 0 0,0 1 0 0 0,0 0 0 0 0,0-1 0 0 0,1 1 0 0 0,-1 0 0 0 0,0-1 0 0 0,1 0 0 0 0,-1 1 0 0 0,1 0 4 0 0,12 13-17 0 0,-12-10 17 0 0,1-1 0 0 0,-1 0 0 0 0,1 0 0 0 0,0 1 0 0 0,1-2 0 0 0,-1 1 0 0 0,1 0 0 0 0,0-1 0 0 0,0 1 0 0 0,0-1 0 0 0,1 0 0 0 0,1 2-1 0 0,-1 0 0 0 0,1 0-1 0 0,-1 0 1 0 0,0 1 0 0 0,1 2 1 0 0,-1-2 22 0 0,1 0 1 0 0,-1 0 0 0 0,1 0-1 0 0,0-1 1 0 0,2 2-23 0 0,-2-3 24 0 0,-4-3-8 0 0,0 0-1 0 0,0 0 0 0 0,0 0 1 0 0,-1 1-1 0 0,1-1 1 0 0,0 0-1 0 0,-1 1 1 0 0,1 0-1 0 0,-1-1 0 0 0,1 1 1 0 0,-1 0-1 0 0,0 0 1 0 0,0 0-1 0 0,0 0 0 0 0,0 0 1 0 0,1 2-16 0 0,-2-3 12 0 0,1 1 1 0 0,0-1-1 0 0,-1 0 0 0 0,1 1 1 0 0,0-1-1 0 0,0 0 0 0 0,0 0 1 0 0,0 0-1 0 0,0 0 1 0 0,0 0-1 0 0,0 0 0 0 0,1 0 1 0 0,-1 0-1 0 0,0 0 1 0 0,1 0-13 0 0,-1-1 12 0 0,0 1 1 0 0,0-1 0 0 0,0 1 0 0 0,0-1-1 0 0,-1 1 1 0 0,1-1 0 0 0,0 1 0 0 0,0 0 0 0 0,0-1-1 0 0,-1 1 1 0 0,1 0 0 0 0,0 0 0 0 0,-1-1 0 0 0,1 1-1 0 0,-1 0 1 0 0,1 0 0 0 0,-1 0 0 0 0,1 0 0 0 0,-1 0-1 0 0,0 0 1 0 0,0 0 0 0 0,1 0 0 0 0,-1 0 0 0 0,0 0-1 0 0,0 0 1 0 0,0 0 0 0 0,0 0 0 0 0,0 0-13 0 0,0 4 81 0 0,-1-3-30 0 0,1 0 1 0 0,0 0 0 0 0,0 0-1 0 0,-1 0 1 0 0,1 0 0 0 0,-1 0-1 0 0,1 0 1 0 0,-1 0 0 0 0,0 0-1 0 0,0-1 1 0 0,0 1 0 0 0,0 0-1 0 0,0 0 1 0 0,0-1 0 0 0,0 1-1 0 0,-1-1 1 0 0,1 1 0 0 0,0-1-1 0 0,-2 1-51 0 0,-3 3 125 0 0,0 0 0 0 0,-1 0 0 0 0,0-1 0 0 0,0 0 0 0 0,0-1 0 0 0,-1 0 0 0 0,1 0 0 0 0,-8 2-125 0 0,-12 1 74 0 0,0-1 0 0 0,-1-1 0 0 0,-3-2-74 0 0,9 0-91 0 0,6-1-281 0 0,0-1 0 0 0,-8 0 372 0 0,16-1-257 0 0,6 2 85 0 0,0-1 0 0 0,-1-1-1 0 0,1 1 1 0 0,0 0 0 0 0,-1 0-1 0 0,1-1 1 0 0,0 0 0 0 0,0 1 0 0 0,0-1-1 0 0,-1 0 1 0 0,1 0 172 0 0,1 1-41 0 0,1-1 1 0 0,0 1-1 0 0,0 0 1 0 0,0 0-1 0 0,-1 0 0 0 0,1 0 1 0 0,0 0-1 0 0,0 0 0 0 0,0-1 1 0 0,0 1-1 0 0,0 0 0 0 0,-1 0 1 0 0,1 0-1 0 0,0-1 0 0 0,0 1 1 0 0,0 0-1 0 0,0 0 1 0 0,0 0-1 0 0,0-1 0 0 0,0 1 1 0 0,0 0-1 0 0,0 0 0 0 0,0 0 1 0 0,0-1-1 0 0,0 1 0 0 0,0 0 1 0 0,0 0-1 0 0,0-1 0 0 0,0 1 1 0 0,0 0-1 0 0,0 0 41 0 0,4-11-1270 0 0</inkml:trace>
  <inkml:trace contextRef="#ctx0" brushRef="#br0" timeOffset="362.726">433 355 15032 0 0,'0'0'686'0'0,"2"1"-15"0"0,-1-1-632 0 0,-1 0-32 0 0,1 0-1 0 0,0 0 1 0 0,-1 0 0 0 0,1 0-1 0 0,-1 0 1 0 0,1 1 0 0 0,-1-1-1 0 0,1 0 1 0 0,0 0 0 0 0,-1 1-1 0 0,1-1 1 0 0,-1 0 0 0 0,1 1 0 0 0,-1-1-1 0 0,1 0 1 0 0,-1 1 0 0 0,0-1-1 0 0,1 1 1 0 0,-1-1 0 0 0,1 1-1 0 0,-1-1 1 0 0,0 1 0 0 0,1-1 0 0 0,-1 1-1 0 0,0-1 1 0 0,0 1 0 0 0,0-1-1 0 0,1 1 1 0 0,-1-1 0 0 0,0 1-1 0 0,0 0 1 0 0,0-1 0 0 0,0 1-1 0 0,0 0-6 0 0,0 0 34 0 0,1 0 0 0 0,-1 0 0 0 0,0 0 0 0 0,1 0 0 0 0,-1 1 0 0 0,1-1 0 0 0,-1 0-1 0 0,1 0 1 0 0,-1 0 0 0 0,1 0 0 0 0,0 0 0 0 0,0 0 0 0 0,0 0-34 0 0,8 15 801 0 0,2 60 476 0 0,-9-69-1265 0 0,-1 0 0 0 0,-1 0 0 0 0,1 0-1 0 0,-1 0 1 0 0,0 1 0 0 0,-1-1 0 0 0,1 0 0 0 0,-2 3-12 0 0,1-3 144 0 0,1 0 1 0 0,1 0 0 0 0,-1 0-1 0 0,1-1 1 0 0,0 1 0 0 0,1 2-145 0 0,-1-3 120 0 0,0 1 0 0 0,0 0 0 0 0,0 0 0 0 0,-1-1 0 0 0,0 7-120 0 0,-1-3 100 0 0,0 0 1 0 0,1 0 0 0 0,0 0 0 0 0,1 0 0 0 0,0 0-1 0 0,0 0 1 0 0,3 10-101 0 0,1 6 94 0 0,-5-20-78 0 0,1 0 1 0 0,0 0-1 0 0,0-1 0 0 0,1 1 0 0 0,0-1 1 0 0,0 1-1 0 0,0 0-16 0 0,-1-5 5 0 0,0 1-1 0 0,0 0 1 0 0,-1 0-1 0 0,1 0 1 0 0,-1 0-1 0 0,1-1 1 0 0,-1 1-1 0 0,0 0 1 0 0,0 0-1 0 0,0 0 1 0 0,0 0-1 0 0,0 0 1 0 0,0 0-1 0 0,0 0 1 0 0,-1 1-5 0 0,-1 24 145 0 0,0-21-65 0 0,-7-2-249 0 0,8-4 57 0 0,1 0 1 0 0,-1 0-1 0 0,1 0 1 0 0,-1 0-1 0 0,1 0 1 0 0,-1 0-1 0 0,0 0 1 0 0,1 0-1 0 0,-1 0 1 0 0,1 0-1 0 0,-1 0 1 0 0,1 0-1 0 0,-1-1 0 0 0,1 1 1 0 0,-1 0-1 0 0,1 0 1 0 0,-1 0-1 0 0,1-1 1 0 0,0 1-1 0 0,-1 0 1 0 0,1-1-1 0 0,-1 1 1 0 0,1-1-1 0 0,0 1 0 0 0,-1 0 1 0 0,1-1-1 0 0,0 1 1 0 0,-1-1-1 0 0,1 1 1 0 0,0-1-1 0 0,0 1 1 0 0,-1-1-1 0 0,1 1 1 0 0,0-1-1 0 0,0 1 1 0 0,0-1-1 0 0,0 1 0 0 0,0-1 1 0 0,0 1-1 0 0,0-1 1 0 0,0 0 111 0 0,0-8-6409 0 0</inkml:trace>
  <inkml:trace contextRef="#ctx0" brushRef="#br0" timeOffset="607.43">495 516 5984 0 0,'0'-2'67'0'0,"-1"-1"-1"0"0,1 1 1 0 0,-1-1 0 0 0,1 1-1 0 0,0-1 1 0 0,0 0 0 0 0,0 1-1 0 0,0-1 1 0 0,1 1 0 0 0,-1-1 0 0 0,1 0-1 0 0,0 1 1 0 0,-1-1 0 0 0,1 1-1 0 0,1-2-66 0 0,0 1 303 0 0,-1 0 0 0 0,1 0 0 0 0,0 1 1 0 0,-1-1-1 0 0,1 1 0 0 0,1-1 0 0 0,-1 1 0 0 0,0 0 0 0 0,0-1 0 0 0,1 1 0 0 0,-1 1 0 0 0,1-1 0 0 0,0 0 0 0 0,0 1 0 0 0,0-1 0 0 0,-1 1 0 0 0,1 0 0 0 0,0 0 0 0 0,3-1-303 0 0,-2 1 187 0 0,-1 0 0 0 0,1 1-1 0 0,0-1 1 0 0,0 1 0 0 0,0 0 0 0 0,0 0-1 0 0,0 0 1 0 0,0 1 0 0 0,0-1 0 0 0,0 1-1 0 0,0 0 1 0 0,0 0 0 0 0,0 1-1 0 0,-1-1 1 0 0,1 1 0 0 0,0-1 0 0 0,-1 1-1 0 0,1 0 1 0 0,-1 1 0 0 0,0-1-1 0 0,2 2-186 0 0,19 18 797 0 0,-19-18-618 0 0,1 1 1 0 0,-1 0-1 0 0,0 0 0 0 0,0 0 1 0 0,-1 1-1 0 0,1-1 1 0 0,-1 1-1 0 0,1 2-179 0 0,2 6 387 0 0,-5-11-288 0 0,0 0 1 0 0,0 0-1 0 0,-1 0 1 0 0,1 0 0 0 0,-1 1-1 0 0,0-1 1 0 0,0 0-1 0 0,0 1 1 0 0,-1-1-1 0 0,1 0 1 0 0,-1 1 0 0 0,0-1-1 0 0,0 1 1 0 0,0-1-1 0 0,0 2-99 0 0,-1-1 56 0 0,0 0 0 0 0,0-1-1 0 0,0 1 1 0 0,0 0-1 0 0,-1 0 1 0 0,1-1-1 0 0,-1 1 1 0 0,0-1 0 0 0,0 1-1 0 0,0-1 1 0 0,-1 0-1 0 0,1 0 1 0 0,-1 0 0 0 0,0 0-1 0 0,0 0 1 0 0,0-1-1 0 0,0 1 1 0 0,-3 1-56 0 0,0 0 52 0 0,0 0 0 0 0,-1-1-1 0 0,1 1 1 0 0,-1-1 0 0 0,0 0 0 0 0,0-1-1 0 0,0 0 1 0 0,0 0 0 0 0,-6 0-52 0 0,-3 0 29 0 0,0 0 0 0 0,0-2 0 0 0,-2 0-29 0 0,11 0-71 0 0,1-1 0 0 0,-1 0 0 0 0,1 0 0 0 0,0 0 1 0 0,-1-1-1 0 0,1 1 0 0 0,0-2 0 0 0,0 1 0 0 0,0-1 71 0 0,3 1-268 0 0,0-1 0 0 0,0 1 0 0 0,1 0 0 0 0,-1-1 0 0 0,1 0 0 0 0,0 0 0 0 0,0 0 0 0 0,0 0 0 0 0,0 0 0 0 0,0 0 0 0 0,0-3 268 0 0,0-5-1568 0 0</inkml:trace>
  <inkml:trace contextRef="#ctx0" brushRef="#br0" timeOffset="868.552">1072 327 15632 0 0,'0'0'718'0'0,"0"0"-19"0"0,-6 6-373 0 0,-9 10 267 0 0,-1 0-1 0 0,0-2 1 0 0,-10 7-593 0 0,-25 23 704 0 0,26-21-293 0 0,6-6 222 0 0,-12 15-633 0 0,26-27 40 0 0,1 1 0 0 0,0-1 0 0 0,0 1 0 0 0,0 0 0 0 0,1 0 0 0 0,0 0 0 0 0,0 1 0 0 0,-1 4-40 0 0,4-3 53 0 0,0-6-51 0 0,0-1 0 0 0,0 0 0 0 0,1 1-1 0 0,-1-1 1 0 0,1 0 0 0 0,-1 0 0 0 0,1 0 0 0 0,0 0 0 0 0,-1 0 0 0 0,1 0-1 0 0,0 0 1 0 0,0 0 0 0 0,0 0 0 0 0,0 0 0 0 0,0 0 0 0 0,0 0 0 0 0,0 0-1 0 0,0-1 1 0 0,1 2-2 0 0,2-1 25 0 0,-1 0-1 0 0,1 0 0 0 0,0 0 1 0 0,-1 0-1 0 0,1 0 0 0 0,2-1-24 0 0,-2 0 55 0 0,0 0-1 0 0,1 0 0 0 0,-1-1 0 0 0,0 0 1 0 0,0 0-1 0 0,1 0 0 0 0,-1 0 0 0 0,0-1 0 0 0,3-1-54 0 0,11-4 48 0 0,-11 5-57 0 0,0-1 0 0 0,0 0 1 0 0,0-1-1 0 0,0 0 0 0 0,-1 0 0 0 0,1 0 0 0 0,-1-1 0 0 0,0 0 0 0 0,-1 0 0 0 0,4-3 9 0 0,6-9 126 0 0,-1-1 0 0 0,11-17-126 0 0,-11 14-67 0 0,-12 18 67 0 0,0 1 0 0 0,0-1 0 0 0,1 0 0 0 0,0 1 0 0 0,-1-1 0 0 0,3 0 0 0 0,-2 0 0 0 0,-3 3 5 0 0,1-1 0 0 0,-1 1-1 0 0,1-1 1 0 0,-1 1 0 0 0,0 0-1 0 0,1-1 1 0 0,-1 1 0 0 0,1 0-1 0 0,-1-1 1 0 0,1 1 0 0 0,-1 0-1 0 0,1 0 1 0 0,-1 0 0 0 0,1-1-1 0 0,0 1 1 0 0,-1 0 0 0 0,1 0-1 0 0,-1 0 1 0 0,1 0 0 0 0,-1 0-1 0 0,1 0 1 0 0,0 0 0 0 0,0 0-5 0 0,2 6 156 0 0,-3-4-177 0 0,3 3 23 0 0,-1 0-1 0 0,0 0 1 0 0,-1 0 0 0 0,1 0-1 0 0,-1 0 1 0 0,0 0 0 0 0,-1 0-1 0 0,1 2-1 0 0,1 15-16 0 0,1-1 0 0 0,0 0 0 0 0,2 0 0 0 0,0 0 0 0 0,2 0 16 0 0,-6-17-24 0 0,1 0-1 0 0,0-1 0 0 0,0 0 1 0 0,0 1-1 0 0,0-1 0 0 0,1 0 0 0 0,-1 0 1 0 0,1 0-1 0 0,0 0 0 0 0,0-1 1 0 0,0 1-1 0 0,0-1 0 0 0,0 0 1 0 0,1 1-1 0 0,-1-2 0 0 0,0 1 1 0 0,1 0-1 0 0,1 0 25 0 0,1 0-386 0 0,-1 0 0 0 0,1-1 0 0 0,0 0 0 0 0,0 0 0 0 0,0 0 0 0 0,-1 0 0 0 0,1-1 0 0 0,0 0 0 0 0,0 0 0 0 0,0-1 0 0 0,4 0 386 0 0,19-5-1725 0 0</inkml:trace>
  <inkml:trace contextRef="#ctx0" brushRef="#br0" timeOffset="4733.97">1505 72 5528 0 0,'0'0'422'0'0,"-9"9"2522"0"0,5-5-2398 0 0,1 0-1 0 0,0-1 1 0 0,0 1-1 0 0,0 1 1 0 0,0-1-1 0 0,1 0 1 0 0,-1 1-1 0 0,1-1 1 0 0,1 1-1 0 0,-1 0 1 0 0,0 0-1 0 0,0 4-545 0 0,-2 13 667 0 0,1-1 0 0 0,0 11-667 0 0,0-1 553 0 0,-2 23 705 0 0,2 28-1258 0 0,-1 23 414 0 0,4-83-279 0 0,0 0 0 0 0,2 0-1 0 0,0-1 1 0 0,2 1 0 0 0,0-1-1 0 0,2 1-134 0 0,-2-2 254 0 0,0 2-609 0 0,0-9-4877 0 0,0-5-994 0 0</inkml:trace>
  <inkml:trace contextRef="#ctx0" brushRef="#br0" timeOffset="5120.468">1207 414 12440 0 0,'0'0'957'0'0,"0"-1"-894"0"0,0 1 0 0 0,0 0 0 0 0,0 0 0 0 0,0-1 1 0 0,0 1-1 0 0,0 0 0 0 0,0-1 0 0 0,0 1 0 0 0,1 0 0 0 0,-1-1 0 0 0,0 1 0 0 0,0 0 1 0 0,0 0-1 0 0,0-1 0 0 0,1 1 0 0 0,-1 0 0 0 0,0 0 0 0 0,0 0 0 0 0,1-1 1 0 0,-1 1-1 0 0,0 0 0 0 0,0 0 0 0 0,1 0-63 0 0,101-13 1728 0 0,-60 9-723 0 0,-9 2 110 0 0,101-12-2173 0 0,-51 4 905 0 0,-78 9 117 0 0,-1 1-1 0 0,0 0 1 0 0,1 0-1 0 0,-1 0 1 0 0,0 0-1 0 0,1 1 1 0 0,-1 0 0 0 0,0 0-1 0 0,1 0 1 0 0,-1 0-1 0 0,0 1 1 0 0,0-1-1 0 0,0 1 1 0 0,0 0-1 0 0,0 0 1 0 0,-1 1 0 0 0,1-1-1 0 0,-1 1 1 0 0,1 0-1 0 0,-1 0 1 0 0,0 0-1 0 0,0 0 1 0 0,0 0-1 0 0,-1 1 1 0 0,1-1 0 0 0,-1 1-1 0 0,1 1 37 0 0,4 8-35 0 0,-5-9 49 0 0,0 1 1 0 0,1-1 0 0 0,-1 1 0 0 0,-1-1-1 0 0,1 1 1 0 0,-1 0 0 0 0,1 0 0 0 0,-2-1-1 0 0,1 1 1 0 0,0 0 0 0 0,-1 0-1 0 0,0 0 1 0 0,0 1-15 0 0,-4 24 441 0 0,1-8 301 0 0,1 0 0 0 0,1 1-742 0 0,1-16 253 0 0,-1 1-1 0 0,0 0 1 0 0,-1-1-1 0 0,0 2-252 0 0,0-4 187 0 0,1 0-1 0 0,0 1 1 0 0,0-1-1 0 0,0 0 1 0 0,1 0-1 0 0,0 1 0 0 0,0-1 1 0 0,0 1-1 0 0,1 3-186 0 0,-1-8 27 0 0,0-1-1 0 0,0 0 1 0 0,0 1-1 0 0,1-1 0 0 0,-1 1 1 0 0,0-1-1 0 0,0 1 1 0 0,0-1-1 0 0,0 1 0 0 0,1-1 1 0 0,-1 0-1 0 0,0 1 1 0 0,0-1-1 0 0,1 1 0 0 0,-1-1 1 0 0,0 0-1 0 0,1 1 1 0 0,-1-1-1 0 0,0 0 0 0 0,1 0 1 0 0,-1 1-1 0 0,0-1 1 0 0,1 0-1 0 0,-1 0 0 0 0,1 1 1 0 0,-1-1-1 0 0,1 0 1 0 0,-1 0-1 0 0,0 0 0 0 0,1 0 1 0 0,-1 0-1 0 0,1 0 1 0 0,-1 0-1 0 0,1 1-26 0 0,0-2-79 0 0,1 1 0 0 0,-1 0 0 0 0,0-1-1 0 0,0 1 1 0 0,1-1 0 0 0,-1 1 0 0 0,0-1 0 0 0,0 0-1 0 0,0 1 1 0 0,0-1 0 0 0,0 0 79 0 0,8-5-1227 0 0</inkml:trace>
  <inkml:trace contextRef="#ctx0" brushRef="#br0" timeOffset="5375.031">1877 239 8752 0 0,'-5'-7'301'0'0,"4"6"-230"0"0,0 0 1 0 0,0-1-1 0 0,-1 1 1 0 0,1 0-1 0 0,0 0 1 0 0,0-1-1 0 0,0 1 1 0 0,-1 0-1 0 0,1 0 1 0 0,-1 1-1 0 0,1-1 1 0 0,-1 0-1 0 0,0 0-71 0 0,1 1 1447 0 0,1 0 502 0 0,0 0 99 0 0,-3 13 373 0 0,2-11-2440 0 0,0 0-1 0 0,0 0 0 0 0,1 1 0 0 0,-1-1 1 0 0,1 0-1 0 0,-1 0 0 0 0,1 1 0 0 0,0-1 1 0 0,0 0-1 0 0,0 0 0 0 0,0 1 0 0 0,0-1 0 0 0,1 0 1 0 0,-1 1-1 0 0,1-1 0 0 0,-1 0 0 0 0,1 0 1 0 0,0 0-1 0 0,0 0 0 0 0,0 0 0 0 0,0 0 1 0 0,0 0-1 0 0,0 0 0 0 0,1 1 20 0 0,5 9-796 0 0,-2-1-365 0 0</inkml:trace>
  <inkml:trace contextRef="#ctx0" brushRef="#br0" timeOffset="5964.103">2267 380 13880 0 0,'-5'-1'333'0'0,"2"1"-260"0"0,0-1 0 0 0,0 0 1 0 0,0 1-1 0 0,0-1 0 0 0,0 1 0 0 0,0 0 0 0 0,0 0 0 0 0,0 1 1 0 0,0-1-1 0 0,0 0 0 0 0,0 1 0 0 0,0 0 0 0 0,0 0 0 0 0,0 0 0 0 0,0 0 1 0 0,0 0-74 0 0,-20 10 192 0 0,11-6 132 0 0,1 1 1 0 0,-1 0 0 0 0,2 0-1 0 0,-10 7-324 0 0,-82 65 2285 0 0,82-61-1812 0 0,8-9-64 0 0,2 1-1 0 0,-1 1 1 0 0,-7 9-409 0 0,3-3 313 0 0,11-12-211 0 0,-1 1 1 0 0,2 0-1 0 0,-1-1 0 0 0,0 1 1 0 0,1 0-1 0 0,0 1 1 0 0,0-1-1 0 0,0 1-102 0 0,3-5 17 0 0,0 0 0 0 0,-1-1 1 0 0,1 1-1 0 0,0 0 0 0 0,0 0 0 0 0,0 0 0 0 0,0-1 0 0 0,0 1 1 0 0,0 0-1 0 0,0 0 0 0 0,0-1 0 0 0,0 1 0 0 0,1 0 0 0 0,-1 0 1 0 0,0-1-1 0 0,0 1 0 0 0,1 0 0 0 0,-1-1 0 0 0,0 1 0 0 0,1 0 1 0 0,-1-1-1 0 0,1 1 0 0 0,-1 0 0 0 0,1-1 0 0 0,-1 1 1 0 0,1-1-1 0 0,-1 1 0 0 0,1-1 0 0 0,0 1 0 0 0,-1-1 0 0 0,1 1 1 0 0,0-1-1 0 0,-1 0 0 0 0,1 1-17 0 0,1-1 21 0 0,-1 1 1 0 0,1 0-1 0 0,0-1 1 0 0,-1 1-1 0 0,1-1 0 0 0,0 1 1 0 0,-1-1-1 0 0,1 0 1 0 0,0 0-1 0 0,-1 0 1 0 0,1 0-1 0 0,0 0 0 0 0,-1 0 1 0 0,1 0-1 0 0,1-1-21 0 0,1 0 36 0 0,6-2 36 0 0,-1 0-1 0 0,0-1 1 0 0,0 0 0 0 0,0 0 0 0 0,2-2-72 0 0,26-19 40 0 0,-23 14-134 0 0,0 1 0 0 0,1 1-1 0 0,1 0 95 0 0,-5 4-41 0 0,-6 2 4 0 0,0 1 1 0 0,0 0 0 0 0,1 0 0 0 0,-1 0 0 0 0,5-1 36 0 0,-9 3-8 0 0,1 0 1 0 0,-1 0-1 0 0,0 0 1 0 0,0 0-1 0 0,0 0 1 0 0,0 1 0 0 0,0-1-1 0 0,0 0 1 0 0,0 1-1 0 0,0-1 1 0 0,0 0-1 0 0,0 1 1 0 0,0-1 0 0 0,0 1-1 0 0,0-1 1 0 0,0 1-1 0 0,0 0 1 0 0,-1 0-1 0 0,1-1 1 0 0,1 2 7 0 0,15 19-193 0 0,-8-9 105 0 0,-6-9 75 0 0,-1 1 1 0 0,1 0-1 0 0,-1 0 0 0 0,0 0 0 0 0,0 1 0 0 0,0-1 0 0 0,-1 0 0 0 0,0 1 0 0 0,1 0 13 0 0,-1-1 4 0 0,0 1 0 0 0,1 0-1 0 0,0-1 1 0 0,0 1 0 0 0,0-1-1 0 0,0 1 1 0 0,1-1 0 0 0,2 3-4 0 0,-2-3 11 0 0,1-1 0 0 0,0 1 1 0 0,0-1-1 0 0,0 0 0 0 0,1 0 1 0 0,-1-1-1 0 0,1 1 0 0 0,-1-1 1 0 0,1 0-1 0 0,0 0 0 0 0,0 0 1 0 0,0-1-1 0 0,0 0 0 0 0,0 0 1 0 0,0 0-1 0 0,0 0 0 0 0,1-1 1 0 0,-1 0-1 0 0,0 0 0 0 0,0 0 1 0 0,2-1-12 0 0,7-1 104 0 0,-1 0 1 0 0,1-1 0 0 0,-1-1-1 0 0,0 0 1 0 0,0 0 0 0 0,-1-1-1 0 0,9-5-104 0 0,-8 3 35 0 0,-1 0 1 0 0,0 0-1 0 0,0-1 0 0 0,-1-1 0 0 0,0 0 0 0 0,-1 0 0 0 0,1-1 0 0 0,-2-1 0 0 0,0 0 0 0 0,0 0 0 0 0,-1 0 1 0 0,0-1-1 0 0,-1 0 0 0 0,0-1 0 0 0,-1 0 0 0 0,0 0 0 0 0,-1 0 0 0 0,0-4-35 0 0,11-51-877 0 0,-3-1 0 0 0,-1-24 877 0 0,-9 68-238 0 0,-1 0-120 0 0,-1 0-1 0 0,-2-11 359 0 0,2-32-511 0 0,0 64 501 0 0,-1 0 0 0 0,0 0 1 0 0,0 0-1 0 0,-1 0 0 0 0,1 0 0 0 0,-1 1 0 0 0,0-1 0 0 0,0 0 0 0 0,0 0 0 0 0,0 1 0 0 0,-1-1 0 0 0,-1-2 10 0 0,1 1 3 0 0,2 5 5 0 0,0-1 0 0 0,-1 0 1 0 0,1 1-1 0 0,0-1 0 0 0,0 1 0 0 0,-1-1 0 0 0,1 1 0 0 0,-1-1 0 0 0,1 0 0 0 0,0 1 0 0 0,-1-1 0 0 0,1 1 0 0 0,-1 0 0 0 0,1-1 0 0 0,-1 1 0 0 0,0-1 0 0 0,1 1 0 0 0,-1 0 0 0 0,1-1 0 0 0,-1 1 0 0 0,0 0 0 0 0,1 0 0 0 0,-1-1 0 0 0,1 1 0 0 0,-1 0 0 0 0,0 0-7 0 0,-1 0 11 0 0,1 0 1 0 0,0 1-1 0 0,0-1 0 0 0,-1 0 1 0 0,1 1-1 0 0,0-1 1 0 0,0 1-1 0 0,0-1 1 0 0,-1 1-1 0 0,1-1 1 0 0,0 1-1 0 0,0 0 1 0 0,0 0-13 0 0,-5 4 50 0 0,1 0 0 0 0,0 0 0 0 0,0 0 0 0 0,-3 5-50 0 0,0 3-59 0 0,0-1 0 0 0,1 2 0 0 0,0-1 0 0 0,-4 13 59 0 0,2-5 0 0 0,3-3 0 0 0,0 0 0 0 0,1 0 0 0 0,1 1 0 0 0,-1 7 0 0 0,-6 28 0 0 0,6-27 0 0 0,2-1 0 0 0,0 1 0 0 0,2 0 0 0 0,1 15 0 0 0,0-37 0 0 0,1 15 167 0 0,0-1 0 0 0,2 1-1 0 0,0-1 1 0 0,1 0 0 0 0,1 0-1 0 0,0 0 1 0 0,2-1 0 0 0,0 0-1 0 0,5 9-166 0 0,-6-17 133 0 0,1-1 0 0 0,0 1-1 0 0,0-1 1 0 0,0 0 0 0 0,2-1 0 0 0,-1 0-1 0 0,1 0 1 0 0,0-1 0 0 0,0 0 0 0 0,1 0-1 0 0,3 1-132 0 0,1-4 187 0 0,-13-3-342 0 0,-1-1-861 0 0,0 0-368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28-Oct-18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28-Oct-18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41BD-ED9B-433C-B886-F6E089DB2D2F}" type="datetimeFigureOut">
              <a:rPr lang="en-US" smtClean="0"/>
              <a:t>28-Oct-18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5772215"/>
            <a:ext cx="3158966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830367" rtl="0" eaLnBrk="1" latinLnBrk="0" hangingPunct="1">
        <a:lnSpc>
          <a:spcPct val="90000"/>
        </a:lnSpc>
        <a:spcBef>
          <a:spcPct val="0"/>
        </a:spcBef>
        <a:buNone/>
        <a:defRPr sz="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592" indent="-207592" algn="l" defTabSz="830367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1pPr>
      <a:lvl2pPr marL="6227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9" kern="1200">
          <a:solidFill>
            <a:schemeClr val="tx1"/>
          </a:solidFill>
          <a:latin typeface="+mn-lt"/>
          <a:ea typeface="+mn-ea"/>
          <a:cs typeface="+mn-cs"/>
        </a:defRPr>
      </a:lvl2pPr>
      <a:lvl3pPr marL="10379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3pPr>
      <a:lvl4pPr marL="145314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86832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28350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69869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31138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5290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1pPr>
      <a:lvl2pPr marL="4151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8303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3pPr>
      <a:lvl4pPr marL="124555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66073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07591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29062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3214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3" Type="http://schemas.openxmlformats.org/officeDocument/2006/relationships/image" Target="../media/image26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4.png"/><Relationship Id="rId18" Type="http://schemas.openxmlformats.org/officeDocument/2006/relationships/customXml" Target="../ink/ink37.xml"/><Relationship Id="rId26" Type="http://schemas.openxmlformats.org/officeDocument/2006/relationships/customXml" Target="../ink/ink41.xml"/><Relationship Id="rId39" Type="http://schemas.openxmlformats.org/officeDocument/2006/relationships/image" Target="../media/image47.png"/><Relationship Id="rId21" Type="http://schemas.openxmlformats.org/officeDocument/2006/relationships/image" Target="../media/image38.png"/><Relationship Id="rId34" Type="http://schemas.openxmlformats.org/officeDocument/2006/relationships/customXml" Target="../ink/ink45.xml"/><Relationship Id="rId42" Type="http://schemas.openxmlformats.org/officeDocument/2006/relationships/customXml" Target="../ink/ink49.xml"/><Relationship Id="rId47" Type="http://schemas.openxmlformats.org/officeDocument/2006/relationships/image" Target="../media/image51.png"/><Relationship Id="rId50" Type="http://schemas.openxmlformats.org/officeDocument/2006/relationships/customXml" Target="../ink/ink53.xml"/><Relationship Id="rId55" Type="http://schemas.openxmlformats.org/officeDocument/2006/relationships/image" Target="../media/image55.png"/><Relationship Id="rId7" Type="http://schemas.openxmlformats.org/officeDocument/2006/relationships/image" Target="../media/image31.png"/><Relationship Id="rId2" Type="http://schemas.openxmlformats.org/officeDocument/2006/relationships/customXml" Target="../ink/ink29.xml"/><Relationship Id="rId16" Type="http://schemas.openxmlformats.org/officeDocument/2006/relationships/customXml" Target="../ink/ink36.xml"/><Relationship Id="rId20" Type="http://schemas.openxmlformats.org/officeDocument/2006/relationships/customXml" Target="../ink/ink38.xml"/><Relationship Id="rId29" Type="http://schemas.openxmlformats.org/officeDocument/2006/relationships/image" Target="../media/image42.png"/><Relationship Id="rId41" Type="http://schemas.openxmlformats.org/officeDocument/2006/relationships/image" Target="../media/image48.png"/><Relationship Id="rId54" Type="http://schemas.openxmlformats.org/officeDocument/2006/relationships/customXml" Target="../ink/ink5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1.xml"/><Relationship Id="rId11" Type="http://schemas.openxmlformats.org/officeDocument/2006/relationships/image" Target="../media/image33.png"/><Relationship Id="rId24" Type="http://schemas.openxmlformats.org/officeDocument/2006/relationships/customXml" Target="../ink/ink40.xml"/><Relationship Id="rId32" Type="http://schemas.openxmlformats.org/officeDocument/2006/relationships/customXml" Target="../ink/ink44.xml"/><Relationship Id="rId37" Type="http://schemas.openxmlformats.org/officeDocument/2006/relationships/image" Target="../media/image46.png"/><Relationship Id="rId40" Type="http://schemas.openxmlformats.org/officeDocument/2006/relationships/customXml" Target="../ink/ink48.xml"/><Relationship Id="rId45" Type="http://schemas.openxmlformats.org/officeDocument/2006/relationships/image" Target="../media/image50.png"/><Relationship Id="rId53" Type="http://schemas.openxmlformats.org/officeDocument/2006/relationships/image" Target="../media/image54.png"/><Relationship Id="rId58" Type="http://schemas.openxmlformats.org/officeDocument/2006/relationships/customXml" Target="../ink/ink57.xml"/><Relationship Id="rId5" Type="http://schemas.openxmlformats.org/officeDocument/2006/relationships/image" Target="../media/image30.png"/><Relationship Id="rId15" Type="http://schemas.openxmlformats.org/officeDocument/2006/relationships/image" Target="../media/image35.png"/><Relationship Id="rId23" Type="http://schemas.openxmlformats.org/officeDocument/2006/relationships/image" Target="../media/image39.png"/><Relationship Id="rId28" Type="http://schemas.openxmlformats.org/officeDocument/2006/relationships/customXml" Target="../ink/ink42.xml"/><Relationship Id="rId36" Type="http://schemas.openxmlformats.org/officeDocument/2006/relationships/customXml" Target="../ink/ink46.xml"/><Relationship Id="rId49" Type="http://schemas.openxmlformats.org/officeDocument/2006/relationships/image" Target="../media/image52.png"/><Relationship Id="rId57" Type="http://schemas.openxmlformats.org/officeDocument/2006/relationships/image" Target="../media/image56.png"/><Relationship Id="rId61" Type="http://schemas.openxmlformats.org/officeDocument/2006/relationships/image" Target="../media/image58.png"/><Relationship Id="rId10" Type="http://schemas.openxmlformats.org/officeDocument/2006/relationships/customXml" Target="../ink/ink33.xml"/><Relationship Id="rId19" Type="http://schemas.openxmlformats.org/officeDocument/2006/relationships/image" Target="../media/image37.png"/><Relationship Id="rId31" Type="http://schemas.openxmlformats.org/officeDocument/2006/relationships/image" Target="../media/image43.png"/><Relationship Id="rId44" Type="http://schemas.openxmlformats.org/officeDocument/2006/relationships/customXml" Target="../ink/ink50.xml"/><Relationship Id="rId52" Type="http://schemas.openxmlformats.org/officeDocument/2006/relationships/customXml" Target="../ink/ink54.xml"/><Relationship Id="rId60" Type="http://schemas.openxmlformats.org/officeDocument/2006/relationships/customXml" Target="../ink/ink58.xml"/><Relationship Id="rId4" Type="http://schemas.openxmlformats.org/officeDocument/2006/relationships/customXml" Target="../ink/ink30.xml"/><Relationship Id="rId9" Type="http://schemas.openxmlformats.org/officeDocument/2006/relationships/image" Target="../media/image32.png"/><Relationship Id="rId14" Type="http://schemas.openxmlformats.org/officeDocument/2006/relationships/customXml" Target="../ink/ink35.xml"/><Relationship Id="rId22" Type="http://schemas.openxmlformats.org/officeDocument/2006/relationships/customXml" Target="../ink/ink39.xml"/><Relationship Id="rId27" Type="http://schemas.openxmlformats.org/officeDocument/2006/relationships/image" Target="../media/image41.png"/><Relationship Id="rId30" Type="http://schemas.openxmlformats.org/officeDocument/2006/relationships/customXml" Target="../ink/ink43.xml"/><Relationship Id="rId35" Type="http://schemas.openxmlformats.org/officeDocument/2006/relationships/image" Target="../media/image45.png"/><Relationship Id="rId43" Type="http://schemas.openxmlformats.org/officeDocument/2006/relationships/image" Target="../media/image49.png"/><Relationship Id="rId48" Type="http://schemas.openxmlformats.org/officeDocument/2006/relationships/customXml" Target="../ink/ink52.xml"/><Relationship Id="rId56" Type="http://schemas.openxmlformats.org/officeDocument/2006/relationships/customXml" Target="../ink/ink56.xml"/><Relationship Id="rId8" Type="http://schemas.openxmlformats.org/officeDocument/2006/relationships/customXml" Target="../ink/ink32.xml"/><Relationship Id="rId51" Type="http://schemas.openxmlformats.org/officeDocument/2006/relationships/image" Target="../media/image53.png"/><Relationship Id="rId3" Type="http://schemas.openxmlformats.org/officeDocument/2006/relationships/image" Target="../media/image29.png"/><Relationship Id="rId12" Type="http://schemas.openxmlformats.org/officeDocument/2006/relationships/customXml" Target="../ink/ink34.xml"/><Relationship Id="rId17" Type="http://schemas.openxmlformats.org/officeDocument/2006/relationships/image" Target="../media/image36.png"/><Relationship Id="rId25" Type="http://schemas.openxmlformats.org/officeDocument/2006/relationships/image" Target="../media/image40.png"/><Relationship Id="rId33" Type="http://schemas.openxmlformats.org/officeDocument/2006/relationships/image" Target="../media/image44.png"/><Relationship Id="rId38" Type="http://schemas.openxmlformats.org/officeDocument/2006/relationships/customXml" Target="../ink/ink47.xml"/><Relationship Id="rId46" Type="http://schemas.openxmlformats.org/officeDocument/2006/relationships/customXml" Target="../ink/ink51.xml"/><Relationship Id="rId59" Type="http://schemas.openxmlformats.org/officeDocument/2006/relationships/image" Target="../media/image57.png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71.xml"/><Relationship Id="rId21" Type="http://schemas.openxmlformats.org/officeDocument/2006/relationships/image" Target="../media/image68.png"/><Relationship Id="rId34" Type="http://schemas.openxmlformats.org/officeDocument/2006/relationships/customXml" Target="../ink/ink75.xml"/><Relationship Id="rId42" Type="http://schemas.openxmlformats.org/officeDocument/2006/relationships/customXml" Target="../ink/ink79.xml"/><Relationship Id="rId47" Type="http://schemas.openxmlformats.org/officeDocument/2006/relationships/image" Target="../media/image81.png"/><Relationship Id="rId50" Type="http://schemas.openxmlformats.org/officeDocument/2006/relationships/customXml" Target="../ink/ink83.xml"/><Relationship Id="rId55" Type="http://schemas.openxmlformats.org/officeDocument/2006/relationships/image" Target="../media/image85.png"/><Relationship Id="rId63" Type="http://schemas.openxmlformats.org/officeDocument/2006/relationships/image" Target="../media/image89.png"/><Relationship Id="rId68" Type="http://schemas.openxmlformats.org/officeDocument/2006/relationships/customXml" Target="../ink/ink92.xml"/><Relationship Id="rId76" Type="http://schemas.openxmlformats.org/officeDocument/2006/relationships/customXml" Target="../ink/ink96.xml"/><Relationship Id="rId84" Type="http://schemas.openxmlformats.org/officeDocument/2006/relationships/customXml" Target="../ink/ink100.xml"/><Relationship Id="rId89" Type="http://schemas.openxmlformats.org/officeDocument/2006/relationships/image" Target="../media/image102.png"/><Relationship Id="rId97" Type="http://schemas.openxmlformats.org/officeDocument/2006/relationships/image" Target="../media/image106.png"/><Relationship Id="rId7" Type="http://schemas.openxmlformats.org/officeDocument/2006/relationships/image" Target="../media/image61.png"/><Relationship Id="rId71" Type="http://schemas.openxmlformats.org/officeDocument/2006/relationships/image" Target="../media/image93.png"/><Relationship Id="rId92" Type="http://schemas.openxmlformats.org/officeDocument/2006/relationships/customXml" Target="../ink/ink104.xml"/><Relationship Id="rId2" Type="http://schemas.openxmlformats.org/officeDocument/2006/relationships/customXml" Target="../ink/ink59.xml"/><Relationship Id="rId16" Type="http://schemas.openxmlformats.org/officeDocument/2006/relationships/customXml" Target="../ink/ink66.xml"/><Relationship Id="rId29" Type="http://schemas.openxmlformats.org/officeDocument/2006/relationships/image" Target="../media/image72.png"/><Relationship Id="rId11" Type="http://schemas.openxmlformats.org/officeDocument/2006/relationships/image" Target="../media/image63.png"/><Relationship Id="rId24" Type="http://schemas.openxmlformats.org/officeDocument/2006/relationships/customXml" Target="../ink/ink70.xml"/><Relationship Id="rId32" Type="http://schemas.openxmlformats.org/officeDocument/2006/relationships/customXml" Target="../ink/ink74.xml"/><Relationship Id="rId37" Type="http://schemas.openxmlformats.org/officeDocument/2006/relationships/image" Target="../media/image76.png"/><Relationship Id="rId40" Type="http://schemas.openxmlformats.org/officeDocument/2006/relationships/customXml" Target="../ink/ink78.xml"/><Relationship Id="rId45" Type="http://schemas.openxmlformats.org/officeDocument/2006/relationships/image" Target="../media/image80.png"/><Relationship Id="rId53" Type="http://schemas.openxmlformats.org/officeDocument/2006/relationships/image" Target="../media/image84.png"/><Relationship Id="rId58" Type="http://schemas.openxmlformats.org/officeDocument/2006/relationships/customXml" Target="../ink/ink87.xml"/><Relationship Id="rId66" Type="http://schemas.openxmlformats.org/officeDocument/2006/relationships/customXml" Target="../ink/ink91.xml"/><Relationship Id="rId74" Type="http://schemas.openxmlformats.org/officeDocument/2006/relationships/customXml" Target="../ink/ink95.xml"/><Relationship Id="rId79" Type="http://schemas.openxmlformats.org/officeDocument/2006/relationships/image" Target="../media/image97.png"/><Relationship Id="rId87" Type="http://schemas.openxmlformats.org/officeDocument/2006/relationships/image" Target="../media/image101.png"/><Relationship Id="rId5" Type="http://schemas.openxmlformats.org/officeDocument/2006/relationships/image" Target="../media/image60.png"/><Relationship Id="rId61" Type="http://schemas.openxmlformats.org/officeDocument/2006/relationships/image" Target="../media/image88.png"/><Relationship Id="rId82" Type="http://schemas.openxmlformats.org/officeDocument/2006/relationships/customXml" Target="../ink/ink99.xml"/><Relationship Id="rId90" Type="http://schemas.openxmlformats.org/officeDocument/2006/relationships/customXml" Target="../ink/ink103.xml"/><Relationship Id="rId95" Type="http://schemas.openxmlformats.org/officeDocument/2006/relationships/image" Target="../media/image105.png"/><Relationship Id="rId19" Type="http://schemas.openxmlformats.org/officeDocument/2006/relationships/image" Target="../media/image67.png"/><Relationship Id="rId14" Type="http://schemas.openxmlformats.org/officeDocument/2006/relationships/customXml" Target="../ink/ink65.xml"/><Relationship Id="rId22" Type="http://schemas.openxmlformats.org/officeDocument/2006/relationships/customXml" Target="../ink/ink69.xml"/><Relationship Id="rId27" Type="http://schemas.openxmlformats.org/officeDocument/2006/relationships/image" Target="../media/image71.png"/><Relationship Id="rId30" Type="http://schemas.openxmlformats.org/officeDocument/2006/relationships/customXml" Target="../ink/ink73.xml"/><Relationship Id="rId35" Type="http://schemas.openxmlformats.org/officeDocument/2006/relationships/image" Target="../media/image75.png"/><Relationship Id="rId43" Type="http://schemas.openxmlformats.org/officeDocument/2006/relationships/image" Target="../media/image79.png"/><Relationship Id="rId48" Type="http://schemas.openxmlformats.org/officeDocument/2006/relationships/customXml" Target="../ink/ink82.xml"/><Relationship Id="rId56" Type="http://schemas.openxmlformats.org/officeDocument/2006/relationships/customXml" Target="../ink/ink86.xml"/><Relationship Id="rId64" Type="http://schemas.openxmlformats.org/officeDocument/2006/relationships/customXml" Target="../ink/ink90.xml"/><Relationship Id="rId69" Type="http://schemas.openxmlformats.org/officeDocument/2006/relationships/image" Target="../media/image92.png"/><Relationship Id="rId77" Type="http://schemas.openxmlformats.org/officeDocument/2006/relationships/image" Target="../media/image96.png"/><Relationship Id="rId100" Type="http://schemas.openxmlformats.org/officeDocument/2006/relationships/customXml" Target="../ink/ink108.xml"/><Relationship Id="rId8" Type="http://schemas.openxmlformats.org/officeDocument/2006/relationships/customXml" Target="../ink/ink62.xml"/><Relationship Id="rId51" Type="http://schemas.openxmlformats.org/officeDocument/2006/relationships/image" Target="../media/image83.png"/><Relationship Id="rId72" Type="http://schemas.openxmlformats.org/officeDocument/2006/relationships/customXml" Target="../ink/ink94.xml"/><Relationship Id="rId80" Type="http://schemas.openxmlformats.org/officeDocument/2006/relationships/customXml" Target="../ink/ink98.xml"/><Relationship Id="rId85" Type="http://schemas.openxmlformats.org/officeDocument/2006/relationships/image" Target="../media/image100.png"/><Relationship Id="rId93" Type="http://schemas.openxmlformats.org/officeDocument/2006/relationships/image" Target="../media/image104.png"/><Relationship Id="rId98" Type="http://schemas.openxmlformats.org/officeDocument/2006/relationships/customXml" Target="../ink/ink107.xml"/><Relationship Id="rId3" Type="http://schemas.openxmlformats.org/officeDocument/2006/relationships/image" Target="../media/image59.png"/><Relationship Id="rId12" Type="http://schemas.openxmlformats.org/officeDocument/2006/relationships/customXml" Target="../ink/ink64.xml"/><Relationship Id="rId17" Type="http://schemas.openxmlformats.org/officeDocument/2006/relationships/image" Target="../media/image66.png"/><Relationship Id="rId25" Type="http://schemas.openxmlformats.org/officeDocument/2006/relationships/image" Target="../media/image70.png"/><Relationship Id="rId33" Type="http://schemas.openxmlformats.org/officeDocument/2006/relationships/image" Target="../media/image74.png"/><Relationship Id="rId38" Type="http://schemas.openxmlformats.org/officeDocument/2006/relationships/customXml" Target="../ink/ink77.xml"/><Relationship Id="rId46" Type="http://schemas.openxmlformats.org/officeDocument/2006/relationships/customXml" Target="../ink/ink81.xml"/><Relationship Id="rId59" Type="http://schemas.openxmlformats.org/officeDocument/2006/relationships/image" Target="../media/image87.png"/><Relationship Id="rId67" Type="http://schemas.openxmlformats.org/officeDocument/2006/relationships/image" Target="../media/image91.png"/><Relationship Id="rId20" Type="http://schemas.openxmlformats.org/officeDocument/2006/relationships/customXml" Target="../ink/ink68.xml"/><Relationship Id="rId41" Type="http://schemas.openxmlformats.org/officeDocument/2006/relationships/image" Target="../media/image78.png"/><Relationship Id="rId54" Type="http://schemas.openxmlformats.org/officeDocument/2006/relationships/customXml" Target="../ink/ink85.xml"/><Relationship Id="rId62" Type="http://schemas.openxmlformats.org/officeDocument/2006/relationships/customXml" Target="../ink/ink89.xml"/><Relationship Id="rId70" Type="http://schemas.openxmlformats.org/officeDocument/2006/relationships/customXml" Target="../ink/ink93.xml"/><Relationship Id="rId75" Type="http://schemas.openxmlformats.org/officeDocument/2006/relationships/image" Target="../media/image95.png"/><Relationship Id="rId83" Type="http://schemas.openxmlformats.org/officeDocument/2006/relationships/image" Target="../media/image99.png"/><Relationship Id="rId88" Type="http://schemas.openxmlformats.org/officeDocument/2006/relationships/customXml" Target="../ink/ink102.xml"/><Relationship Id="rId91" Type="http://schemas.openxmlformats.org/officeDocument/2006/relationships/image" Target="../media/image103.png"/><Relationship Id="rId96" Type="http://schemas.openxmlformats.org/officeDocument/2006/relationships/customXml" Target="../ink/ink10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1.xml"/><Relationship Id="rId15" Type="http://schemas.openxmlformats.org/officeDocument/2006/relationships/image" Target="../media/image65.png"/><Relationship Id="rId23" Type="http://schemas.openxmlformats.org/officeDocument/2006/relationships/image" Target="../media/image69.png"/><Relationship Id="rId28" Type="http://schemas.openxmlformats.org/officeDocument/2006/relationships/customXml" Target="../ink/ink72.xml"/><Relationship Id="rId36" Type="http://schemas.openxmlformats.org/officeDocument/2006/relationships/customXml" Target="../ink/ink76.xml"/><Relationship Id="rId49" Type="http://schemas.openxmlformats.org/officeDocument/2006/relationships/image" Target="../media/image82.png"/><Relationship Id="rId57" Type="http://schemas.openxmlformats.org/officeDocument/2006/relationships/image" Target="../media/image86.png"/><Relationship Id="rId10" Type="http://schemas.openxmlformats.org/officeDocument/2006/relationships/customXml" Target="../ink/ink63.xml"/><Relationship Id="rId31" Type="http://schemas.openxmlformats.org/officeDocument/2006/relationships/image" Target="../media/image73.png"/><Relationship Id="rId44" Type="http://schemas.openxmlformats.org/officeDocument/2006/relationships/customXml" Target="../ink/ink80.xml"/><Relationship Id="rId52" Type="http://schemas.openxmlformats.org/officeDocument/2006/relationships/customXml" Target="../ink/ink84.xml"/><Relationship Id="rId60" Type="http://schemas.openxmlformats.org/officeDocument/2006/relationships/customXml" Target="../ink/ink88.xml"/><Relationship Id="rId65" Type="http://schemas.openxmlformats.org/officeDocument/2006/relationships/image" Target="../media/image90.png"/><Relationship Id="rId73" Type="http://schemas.openxmlformats.org/officeDocument/2006/relationships/image" Target="../media/image94.png"/><Relationship Id="rId78" Type="http://schemas.openxmlformats.org/officeDocument/2006/relationships/customXml" Target="../ink/ink97.xml"/><Relationship Id="rId81" Type="http://schemas.openxmlformats.org/officeDocument/2006/relationships/image" Target="../media/image98.png"/><Relationship Id="rId86" Type="http://schemas.openxmlformats.org/officeDocument/2006/relationships/customXml" Target="../ink/ink101.xml"/><Relationship Id="rId94" Type="http://schemas.openxmlformats.org/officeDocument/2006/relationships/customXml" Target="../ink/ink105.xml"/><Relationship Id="rId99" Type="http://schemas.openxmlformats.org/officeDocument/2006/relationships/image" Target="../media/image107.png"/><Relationship Id="rId101" Type="http://schemas.openxmlformats.org/officeDocument/2006/relationships/image" Target="../media/image108.png"/><Relationship Id="rId4" Type="http://schemas.openxmlformats.org/officeDocument/2006/relationships/customXml" Target="../ink/ink60.xml"/><Relationship Id="rId9" Type="http://schemas.openxmlformats.org/officeDocument/2006/relationships/image" Target="../media/image62.png"/><Relationship Id="rId13" Type="http://schemas.openxmlformats.org/officeDocument/2006/relationships/image" Target="../media/image64.png"/><Relationship Id="rId18" Type="http://schemas.openxmlformats.org/officeDocument/2006/relationships/customXml" Target="../ink/ink67.xml"/><Relationship Id="rId39" Type="http://schemas.openxmlformats.org/officeDocument/2006/relationships/image" Target="../media/image77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21.xml"/><Relationship Id="rId21" Type="http://schemas.openxmlformats.org/officeDocument/2006/relationships/image" Target="../media/image118.png"/><Relationship Id="rId34" Type="http://schemas.openxmlformats.org/officeDocument/2006/relationships/customXml" Target="../ink/ink125.xml"/><Relationship Id="rId42" Type="http://schemas.openxmlformats.org/officeDocument/2006/relationships/customXml" Target="../ink/ink129.xml"/><Relationship Id="rId47" Type="http://schemas.openxmlformats.org/officeDocument/2006/relationships/image" Target="../media/image131.png"/><Relationship Id="rId50" Type="http://schemas.openxmlformats.org/officeDocument/2006/relationships/customXml" Target="../ink/ink133.xml"/><Relationship Id="rId55" Type="http://schemas.openxmlformats.org/officeDocument/2006/relationships/image" Target="../media/image135.png"/><Relationship Id="rId63" Type="http://schemas.openxmlformats.org/officeDocument/2006/relationships/image" Target="../media/image139.png"/><Relationship Id="rId68" Type="http://schemas.openxmlformats.org/officeDocument/2006/relationships/customXml" Target="../ink/ink142.xml"/><Relationship Id="rId76" Type="http://schemas.openxmlformats.org/officeDocument/2006/relationships/customXml" Target="../ink/ink146.xml"/><Relationship Id="rId84" Type="http://schemas.openxmlformats.org/officeDocument/2006/relationships/customXml" Target="../ink/ink150.xml"/><Relationship Id="rId89" Type="http://schemas.openxmlformats.org/officeDocument/2006/relationships/image" Target="../media/image152.png"/><Relationship Id="rId97" Type="http://schemas.openxmlformats.org/officeDocument/2006/relationships/image" Target="../media/image156.png"/><Relationship Id="rId7" Type="http://schemas.openxmlformats.org/officeDocument/2006/relationships/image" Target="../media/image111.png"/><Relationship Id="rId71" Type="http://schemas.openxmlformats.org/officeDocument/2006/relationships/image" Target="../media/image143.png"/><Relationship Id="rId92" Type="http://schemas.openxmlformats.org/officeDocument/2006/relationships/customXml" Target="../ink/ink154.xml"/><Relationship Id="rId2" Type="http://schemas.openxmlformats.org/officeDocument/2006/relationships/customXml" Target="../ink/ink109.xml"/><Relationship Id="rId16" Type="http://schemas.openxmlformats.org/officeDocument/2006/relationships/customXml" Target="../ink/ink116.xml"/><Relationship Id="rId29" Type="http://schemas.openxmlformats.org/officeDocument/2006/relationships/image" Target="../media/image122.png"/><Relationship Id="rId11" Type="http://schemas.openxmlformats.org/officeDocument/2006/relationships/image" Target="../media/image113.png"/><Relationship Id="rId24" Type="http://schemas.openxmlformats.org/officeDocument/2006/relationships/customXml" Target="../ink/ink120.xml"/><Relationship Id="rId32" Type="http://schemas.openxmlformats.org/officeDocument/2006/relationships/customXml" Target="../ink/ink124.xml"/><Relationship Id="rId37" Type="http://schemas.openxmlformats.org/officeDocument/2006/relationships/image" Target="../media/image126.png"/><Relationship Id="rId40" Type="http://schemas.openxmlformats.org/officeDocument/2006/relationships/customXml" Target="../ink/ink128.xml"/><Relationship Id="rId45" Type="http://schemas.openxmlformats.org/officeDocument/2006/relationships/image" Target="../media/image130.png"/><Relationship Id="rId53" Type="http://schemas.openxmlformats.org/officeDocument/2006/relationships/image" Target="../media/image134.png"/><Relationship Id="rId58" Type="http://schemas.openxmlformats.org/officeDocument/2006/relationships/customXml" Target="../ink/ink137.xml"/><Relationship Id="rId66" Type="http://schemas.openxmlformats.org/officeDocument/2006/relationships/customXml" Target="../ink/ink141.xml"/><Relationship Id="rId74" Type="http://schemas.openxmlformats.org/officeDocument/2006/relationships/customXml" Target="../ink/ink145.xml"/><Relationship Id="rId79" Type="http://schemas.openxmlformats.org/officeDocument/2006/relationships/image" Target="../media/image147.png"/><Relationship Id="rId87" Type="http://schemas.openxmlformats.org/officeDocument/2006/relationships/image" Target="../media/image151.png"/><Relationship Id="rId5" Type="http://schemas.openxmlformats.org/officeDocument/2006/relationships/image" Target="../media/image110.png"/><Relationship Id="rId61" Type="http://schemas.openxmlformats.org/officeDocument/2006/relationships/image" Target="../media/image138.png"/><Relationship Id="rId82" Type="http://schemas.openxmlformats.org/officeDocument/2006/relationships/customXml" Target="../ink/ink149.xml"/><Relationship Id="rId90" Type="http://schemas.openxmlformats.org/officeDocument/2006/relationships/customXml" Target="../ink/ink153.xml"/><Relationship Id="rId95" Type="http://schemas.openxmlformats.org/officeDocument/2006/relationships/image" Target="../media/image155.png"/><Relationship Id="rId19" Type="http://schemas.openxmlformats.org/officeDocument/2006/relationships/image" Target="../media/image117.png"/><Relationship Id="rId14" Type="http://schemas.openxmlformats.org/officeDocument/2006/relationships/customXml" Target="../ink/ink115.xml"/><Relationship Id="rId22" Type="http://schemas.openxmlformats.org/officeDocument/2006/relationships/customXml" Target="../ink/ink119.xml"/><Relationship Id="rId27" Type="http://schemas.openxmlformats.org/officeDocument/2006/relationships/image" Target="../media/image121.png"/><Relationship Id="rId30" Type="http://schemas.openxmlformats.org/officeDocument/2006/relationships/customXml" Target="../ink/ink123.xml"/><Relationship Id="rId35" Type="http://schemas.openxmlformats.org/officeDocument/2006/relationships/image" Target="../media/image125.png"/><Relationship Id="rId43" Type="http://schemas.openxmlformats.org/officeDocument/2006/relationships/image" Target="../media/image129.png"/><Relationship Id="rId48" Type="http://schemas.openxmlformats.org/officeDocument/2006/relationships/customXml" Target="../ink/ink132.xml"/><Relationship Id="rId56" Type="http://schemas.openxmlformats.org/officeDocument/2006/relationships/customXml" Target="../ink/ink136.xml"/><Relationship Id="rId64" Type="http://schemas.openxmlformats.org/officeDocument/2006/relationships/customXml" Target="../ink/ink140.xml"/><Relationship Id="rId69" Type="http://schemas.openxmlformats.org/officeDocument/2006/relationships/image" Target="../media/image142.png"/><Relationship Id="rId77" Type="http://schemas.openxmlformats.org/officeDocument/2006/relationships/image" Target="../media/image146.png"/><Relationship Id="rId8" Type="http://schemas.openxmlformats.org/officeDocument/2006/relationships/customXml" Target="../ink/ink112.xml"/><Relationship Id="rId51" Type="http://schemas.openxmlformats.org/officeDocument/2006/relationships/image" Target="../media/image133.png"/><Relationship Id="rId72" Type="http://schemas.openxmlformats.org/officeDocument/2006/relationships/customXml" Target="../ink/ink144.xml"/><Relationship Id="rId80" Type="http://schemas.openxmlformats.org/officeDocument/2006/relationships/customXml" Target="../ink/ink148.xml"/><Relationship Id="rId85" Type="http://schemas.openxmlformats.org/officeDocument/2006/relationships/image" Target="../media/image150.png"/><Relationship Id="rId93" Type="http://schemas.openxmlformats.org/officeDocument/2006/relationships/image" Target="../media/image154.png"/><Relationship Id="rId3" Type="http://schemas.openxmlformats.org/officeDocument/2006/relationships/image" Target="../media/image109.png"/><Relationship Id="rId12" Type="http://schemas.openxmlformats.org/officeDocument/2006/relationships/customXml" Target="../ink/ink114.xml"/><Relationship Id="rId17" Type="http://schemas.openxmlformats.org/officeDocument/2006/relationships/image" Target="../media/image116.png"/><Relationship Id="rId25" Type="http://schemas.openxmlformats.org/officeDocument/2006/relationships/image" Target="../media/image120.png"/><Relationship Id="rId33" Type="http://schemas.openxmlformats.org/officeDocument/2006/relationships/image" Target="../media/image124.png"/><Relationship Id="rId38" Type="http://schemas.openxmlformats.org/officeDocument/2006/relationships/customXml" Target="../ink/ink127.xml"/><Relationship Id="rId46" Type="http://schemas.openxmlformats.org/officeDocument/2006/relationships/customXml" Target="../ink/ink131.xml"/><Relationship Id="rId59" Type="http://schemas.openxmlformats.org/officeDocument/2006/relationships/image" Target="../media/image137.png"/><Relationship Id="rId67" Type="http://schemas.openxmlformats.org/officeDocument/2006/relationships/image" Target="../media/image141.png"/><Relationship Id="rId20" Type="http://schemas.openxmlformats.org/officeDocument/2006/relationships/customXml" Target="../ink/ink118.xml"/><Relationship Id="rId41" Type="http://schemas.openxmlformats.org/officeDocument/2006/relationships/image" Target="../media/image128.png"/><Relationship Id="rId54" Type="http://schemas.openxmlformats.org/officeDocument/2006/relationships/customXml" Target="../ink/ink135.xml"/><Relationship Id="rId62" Type="http://schemas.openxmlformats.org/officeDocument/2006/relationships/customXml" Target="../ink/ink139.xml"/><Relationship Id="rId70" Type="http://schemas.openxmlformats.org/officeDocument/2006/relationships/customXml" Target="../ink/ink143.xml"/><Relationship Id="rId75" Type="http://schemas.openxmlformats.org/officeDocument/2006/relationships/image" Target="../media/image145.png"/><Relationship Id="rId83" Type="http://schemas.openxmlformats.org/officeDocument/2006/relationships/image" Target="../media/image149.png"/><Relationship Id="rId88" Type="http://schemas.openxmlformats.org/officeDocument/2006/relationships/customXml" Target="../ink/ink152.xml"/><Relationship Id="rId91" Type="http://schemas.openxmlformats.org/officeDocument/2006/relationships/image" Target="../media/image153.png"/><Relationship Id="rId96" Type="http://schemas.openxmlformats.org/officeDocument/2006/relationships/customXml" Target="../ink/ink15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1.xml"/><Relationship Id="rId15" Type="http://schemas.openxmlformats.org/officeDocument/2006/relationships/image" Target="../media/image115.png"/><Relationship Id="rId23" Type="http://schemas.openxmlformats.org/officeDocument/2006/relationships/image" Target="../media/image119.png"/><Relationship Id="rId28" Type="http://schemas.openxmlformats.org/officeDocument/2006/relationships/customXml" Target="../ink/ink122.xml"/><Relationship Id="rId36" Type="http://schemas.openxmlformats.org/officeDocument/2006/relationships/customXml" Target="../ink/ink126.xml"/><Relationship Id="rId49" Type="http://schemas.openxmlformats.org/officeDocument/2006/relationships/image" Target="../media/image132.png"/><Relationship Id="rId57" Type="http://schemas.openxmlformats.org/officeDocument/2006/relationships/image" Target="../media/image136.png"/><Relationship Id="rId10" Type="http://schemas.openxmlformats.org/officeDocument/2006/relationships/customXml" Target="../ink/ink113.xml"/><Relationship Id="rId31" Type="http://schemas.openxmlformats.org/officeDocument/2006/relationships/image" Target="../media/image123.png"/><Relationship Id="rId44" Type="http://schemas.openxmlformats.org/officeDocument/2006/relationships/customXml" Target="../ink/ink130.xml"/><Relationship Id="rId52" Type="http://schemas.openxmlformats.org/officeDocument/2006/relationships/customXml" Target="../ink/ink134.xml"/><Relationship Id="rId60" Type="http://schemas.openxmlformats.org/officeDocument/2006/relationships/customXml" Target="../ink/ink138.xml"/><Relationship Id="rId65" Type="http://schemas.openxmlformats.org/officeDocument/2006/relationships/image" Target="../media/image140.png"/><Relationship Id="rId73" Type="http://schemas.openxmlformats.org/officeDocument/2006/relationships/image" Target="../media/image144.png"/><Relationship Id="rId78" Type="http://schemas.openxmlformats.org/officeDocument/2006/relationships/customXml" Target="../ink/ink147.xml"/><Relationship Id="rId81" Type="http://schemas.openxmlformats.org/officeDocument/2006/relationships/image" Target="../media/image148.png"/><Relationship Id="rId86" Type="http://schemas.openxmlformats.org/officeDocument/2006/relationships/customXml" Target="../ink/ink151.xml"/><Relationship Id="rId94" Type="http://schemas.openxmlformats.org/officeDocument/2006/relationships/customXml" Target="../ink/ink155.xml"/><Relationship Id="rId4" Type="http://schemas.openxmlformats.org/officeDocument/2006/relationships/customXml" Target="../ink/ink110.xml"/><Relationship Id="rId9" Type="http://schemas.openxmlformats.org/officeDocument/2006/relationships/image" Target="../media/image112.png"/><Relationship Id="rId13" Type="http://schemas.openxmlformats.org/officeDocument/2006/relationships/image" Target="../media/image114.png"/><Relationship Id="rId18" Type="http://schemas.openxmlformats.org/officeDocument/2006/relationships/customXml" Target="../ink/ink117.xml"/><Relationship Id="rId39" Type="http://schemas.openxmlformats.org/officeDocument/2006/relationships/image" Target="../media/image1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0.xml"/><Relationship Id="rId13" Type="http://schemas.openxmlformats.org/officeDocument/2006/relationships/image" Target="../media/image162.png"/><Relationship Id="rId18" Type="http://schemas.openxmlformats.org/officeDocument/2006/relationships/customXml" Target="../ink/ink165.xml"/><Relationship Id="rId26" Type="http://schemas.openxmlformats.org/officeDocument/2006/relationships/customXml" Target="../ink/ink169.xml"/><Relationship Id="rId39" Type="http://schemas.openxmlformats.org/officeDocument/2006/relationships/image" Target="../media/image175.png"/><Relationship Id="rId3" Type="http://schemas.openxmlformats.org/officeDocument/2006/relationships/image" Target="../media/image157.png"/><Relationship Id="rId21" Type="http://schemas.openxmlformats.org/officeDocument/2006/relationships/image" Target="../media/image166.png"/><Relationship Id="rId34" Type="http://schemas.openxmlformats.org/officeDocument/2006/relationships/customXml" Target="../ink/ink173.xml"/><Relationship Id="rId42" Type="http://schemas.openxmlformats.org/officeDocument/2006/relationships/customXml" Target="../ink/ink177.xml"/><Relationship Id="rId47" Type="http://schemas.openxmlformats.org/officeDocument/2006/relationships/image" Target="../media/image179.png"/><Relationship Id="rId7" Type="http://schemas.openxmlformats.org/officeDocument/2006/relationships/image" Target="../media/image159.png"/><Relationship Id="rId12" Type="http://schemas.openxmlformats.org/officeDocument/2006/relationships/customXml" Target="../ink/ink162.xml"/><Relationship Id="rId17" Type="http://schemas.openxmlformats.org/officeDocument/2006/relationships/image" Target="../media/image164.png"/><Relationship Id="rId25" Type="http://schemas.openxmlformats.org/officeDocument/2006/relationships/image" Target="../media/image168.png"/><Relationship Id="rId33" Type="http://schemas.openxmlformats.org/officeDocument/2006/relationships/image" Target="../media/image172.png"/><Relationship Id="rId38" Type="http://schemas.openxmlformats.org/officeDocument/2006/relationships/customXml" Target="../ink/ink175.xml"/><Relationship Id="rId46" Type="http://schemas.openxmlformats.org/officeDocument/2006/relationships/customXml" Target="../ink/ink179.xml"/><Relationship Id="rId2" Type="http://schemas.openxmlformats.org/officeDocument/2006/relationships/customXml" Target="../ink/ink157.xml"/><Relationship Id="rId16" Type="http://schemas.openxmlformats.org/officeDocument/2006/relationships/customXml" Target="../ink/ink164.xml"/><Relationship Id="rId20" Type="http://schemas.openxmlformats.org/officeDocument/2006/relationships/customXml" Target="../ink/ink166.xml"/><Relationship Id="rId29" Type="http://schemas.openxmlformats.org/officeDocument/2006/relationships/image" Target="../media/image170.png"/><Relationship Id="rId41" Type="http://schemas.openxmlformats.org/officeDocument/2006/relationships/image" Target="../media/image17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59.xml"/><Relationship Id="rId11" Type="http://schemas.openxmlformats.org/officeDocument/2006/relationships/image" Target="../media/image161.png"/><Relationship Id="rId24" Type="http://schemas.openxmlformats.org/officeDocument/2006/relationships/customXml" Target="../ink/ink168.xml"/><Relationship Id="rId32" Type="http://schemas.openxmlformats.org/officeDocument/2006/relationships/customXml" Target="../ink/ink172.xml"/><Relationship Id="rId37" Type="http://schemas.openxmlformats.org/officeDocument/2006/relationships/image" Target="../media/image174.png"/><Relationship Id="rId40" Type="http://schemas.openxmlformats.org/officeDocument/2006/relationships/customXml" Target="../ink/ink176.xml"/><Relationship Id="rId45" Type="http://schemas.openxmlformats.org/officeDocument/2006/relationships/image" Target="../media/image178.png"/><Relationship Id="rId5" Type="http://schemas.openxmlformats.org/officeDocument/2006/relationships/image" Target="../media/image158.png"/><Relationship Id="rId15" Type="http://schemas.openxmlformats.org/officeDocument/2006/relationships/image" Target="../media/image163.png"/><Relationship Id="rId23" Type="http://schemas.openxmlformats.org/officeDocument/2006/relationships/image" Target="../media/image167.png"/><Relationship Id="rId28" Type="http://schemas.openxmlformats.org/officeDocument/2006/relationships/customXml" Target="../ink/ink170.xml"/><Relationship Id="rId36" Type="http://schemas.openxmlformats.org/officeDocument/2006/relationships/customXml" Target="../ink/ink174.xml"/><Relationship Id="rId10" Type="http://schemas.openxmlformats.org/officeDocument/2006/relationships/customXml" Target="../ink/ink161.xml"/><Relationship Id="rId19" Type="http://schemas.openxmlformats.org/officeDocument/2006/relationships/image" Target="../media/image165.png"/><Relationship Id="rId31" Type="http://schemas.openxmlformats.org/officeDocument/2006/relationships/image" Target="../media/image171.png"/><Relationship Id="rId44" Type="http://schemas.openxmlformats.org/officeDocument/2006/relationships/customXml" Target="../ink/ink178.xml"/><Relationship Id="rId4" Type="http://schemas.openxmlformats.org/officeDocument/2006/relationships/customXml" Target="../ink/ink158.xml"/><Relationship Id="rId9" Type="http://schemas.openxmlformats.org/officeDocument/2006/relationships/image" Target="../media/image160.png"/><Relationship Id="rId14" Type="http://schemas.openxmlformats.org/officeDocument/2006/relationships/customXml" Target="../ink/ink163.xml"/><Relationship Id="rId22" Type="http://schemas.openxmlformats.org/officeDocument/2006/relationships/customXml" Target="../ink/ink167.xml"/><Relationship Id="rId27" Type="http://schemas.openxmlformats.org/officeDocument/2006/relationships/image" Target="../media/image169.png"/><Relationship Id="rId30" Type="http://schemas.openxmlformats.org/officeDocument/2006/relationships/customXml" Target="../ink/ink171.xml"/><Relationship Id="rId35" Type="http://schemas.openxmlformats.org/officeDocument/2006/relationships/image" Target="../media/image173.png"/><Relationship Id="rId43" Type="http://schemas.openxmlformats.org/officeDocument/2006/relationships/image" Target="../media/image17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3.png"/><Relationship Id="rId3" Type="http://schemas.openxmlformats.org/officeDocument/2006/relationships/customXml" Target="../ink/ink180.xml"/><Relationship Id="rId7" Type="http://schemas.openxmlformats.org/officeDocument/2006/relationships/customXml" Target="../ink/ink182.xml"/><Relationship Id="rId12" Type="http://schemas.openxmlformats.org/officeDocument/2006/relationships/image" Target="../media/image185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2.png"/><Relationship Id="rId11" Type="http://schemas.openxmlformats.org/officeDocument/2006/relationships/customXml" Target="../ink/ink184.xml"/><Relationship Id="rId5" Type="http://schemas.openxmlformats.org/officeDocument/2006/relationships/customXml" Target="../ink/ink181.xml"/><Relationship Id="rId10" Type="http://schemas.openxmlformats.org/officeDocument/2006/relationships/image" Target="../media/image184.png"/><Relationship Id="rId4" Type="http://schemas.openxmlformats.org/officeDocument/2006/relationships/image" Target="../media/image181.png"/><Relationship Id="rId9" Type="http://schemas.openxmlformats.org/officeDocument/2006/relationships/customXml" Target="../ink/ink183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1.png"/><Relationship Id="rId18" Type="http://schemas.openxmlformats.org/officeDocument/2006/relationships/customXml" Target="../ink/ink193.xml"/><Relationship Id="rId26" Type="http://schemas.openxmlformats.org/officeDocument/2006/relationships/customXml" Target="../ink/ink197.xml"/><Relationship Id="rId39" Type="http://schemas.openxmlformats.org/officeDocument/2006/relationships/image" Target="../media/image204.png"/><Relationship Id="rId21" Type="http://schemas.openxmlformats.org/officeDocument/2006/relationships/image" Target="../media/image195.png"/><Relationship Id="rId34" Type="http://schemas.openxmlformats.org/officeDocument/2006/relationships/customXml" Target="../ink/ink201.xml"/><Relationship Id="rId42" Type="http://schemas.openxmlformats.org/officeDocument/2006/relationships/customXml" Target="../ink/ink205.xml"/><Relationship Id="rId47" Type="http://schemas.openxmlformats.org/officeDocument/2006/relationships/image" Target="../media/image208.png"/><Relationship Id="rId50" Type="http://schemas.openxmlformats.org/officeDocument/2006/relationships/customXml" Target="../ink/ink209.xml"/><Relationship Id="rId55" Type="http://schemas.openxmlformats.org/officeDocument/2006/relationships/image" Target="../media/image212.png"/><Relationship Id="rId63" Type="http://schemas.openxmlformats.org/officeDocument/2006/relationships/image" Target="../media/image216.png"/><Relationship Id="rId68" Type="http://schemas.openxmlformats.org/officeDocument/2006/relationships/customXml" Target="../ink/ink218.xml"/><Relationship Id="rId7" Type="http://schemas.openxmlformats.org/officeDocument/2006/relationships/image" Target="../media/image188.png"/><Relationship Id="rId71" Type="http://schemas.openxmlformats.org/officeDocument/2006/relationships/image" Target="../media/image220.png"/><Relationship Id="rId2" Type="http://schemas.openxmlformats.org/officeDocument/2006/relationships/customXml" Target="../ink/ink185.xml"/><Relationship Id="rId16" Type="http://schemas.openxmlformats.org/officeDocument/2006/relationships/customXml" Target="../ink/ink192.xml"/><Relationship Id="rId29" Type="http://schemas.openxmlformats.org/officeDocument/2006/relationships/image" Target="../media/image19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87.xml"/><Relationship Id="rId11" Type="http://schemas.openxmlformats.org/officeDocument/2006/relationships/image" Target="../media/image190.png"/><Relationship Id="rId24" Type="http://schemas.openxmlformats.org/officeDocument/2006/relationships/customXml" Target="../ink/ink196.xml"/><Relationship Id="rId32" Type="http://schemas.openxmlformats.org/officeDocument/2006/relationships/customXml" Target="../ink/ink200.xml"/><Relationship Id="rId37" Type="http://schemas.openxmlformats.org/officeDocument/2006/relationships/image" Target="../media/image203.png"/><Relationship Id="rId40" Type="http://schemas.openxmlformats.org/officeDocument/2006/relationships/customXml" Target="../ink/ink204.xml"/><Relationship Id="rId45" Type="http://schemas.openxmlformats.org/officeDocument/2006/relationships/image" Target="../media/image207.png"/><Relationship Id="rId53" Type="http://schemas.openxmlformats.org/officeDocument/2006/relationships/image" Target="../media/image211.png"/><Relationship Id="rId58" Type="http://schemas.openxmlformats.org/officeDocument/2006/relationships/customXml" Target="../ink/ink213.xml"/><Relationship Id="rId66" Type="http://schemas.openxmlformats.org/officeDocument/2006/relationships/customXml" Target="../ink/ink217.xml"/><Relationship Id="rId5" Type="http://schemas.openxmlformats.org/officeDocument/2006/relationships/image" Target="../media/image187.png"/><Relationship Id="rId15" Type="http://schemas.openxmlformats.org/officeDocument/2006/relationships/image" Target="../media/image192.png"/><Relationship Id="rId23" Type="http://schemas.openxmlformats.org/officeDocument/2006/relationships/image" Target="../media/image196.png"/><Relationship Id="rId28" Type="http://schemas.openxmlformats.org/officeDocument/2006/relationships/customXml" Target="../ink/ink198.xml"/><Relationship Id="rId36" Type="http://schemas.openxmlformats.org/officeDocument/2006/relationships/customXml" Target="../ink/ink202.xml"/><Relationship Id="rId49" Type="http://schemas.openxmlformats.org/officeDocument/2006/relationships/image" Target="../media/image209.png"/><Relationship Id="rId57" Type="http://schemas.openxmlformats.org/officeDocument/2006/relationships/image" Target="../media/image213.png"/><Relationship Id="rId61" Type="http://schemas.openxmlformats.org/officeDocument/2006/relationships/image" Target="../media/image215.png"/><Relationship Id="rId10" Type="http://schemas.openxmlformats.org/officeDocument/2006/relationships/customXml" Target="../ink/ink189.xml"/><Relationship Id="rId19" Type="http://schemas.openxmlformats.org/officeDocument/2006/relationships/image" Target="../media/image194.png"/><Relationship Id="rId31" Type="http://schemas.openxmlformats.org/officeDocument/2006/relationships/image" Target="../media/image200.png"/><Relationship Id="rId44" Type="http://schemas.openxmlformats.org/officeDocument/2006/relationships/customXml" Target="../ink/ink206.xml"/><Relationship Id="rId52" Type="http://schemas.openxmlformats.org/officeDocument/2006/relationships/customXml" Target="../ink/ink210.xml"/><Relationship Id="rId60" Type="http://schemas.openxmlformats.org/officeDocument/2006/relationships/customXml" Target="../ink/ink214.xml"/><Relationship Id="rId65" Type="http://schemas.openxmlformats.org/officeDocument/2006/relationships/image" Target="../media/image217.png"/><Relationship Id="rId4" Type="http://schemas.openxmlformats.org/officeDocument/2006/relationships/customXml" Target="../ink/ink186.xml"/><Relationship Id="rId9" Type="http://schemas.openxmlformats.org/officeDocument/2006/relationships/image" Target="../media/image189.png"/><Relationship Id="rId14" Type="http://schemas.openxmlformats.org/officeDocument/2006/relationships/customXml" Target="../ink/ink191.xml"/><Relationship Id="rId22" Type="http://schemas.openxmlformats.org/officeDocument/2006/relationships/customXml" Target="../ink/ink195.xml"/><Relationship Id="rId27" Type="http://schemas.openxmlformats.org/officeDocument/2006/relationships/image" Target="../media/image198.png"/><Relationship Id="rId30" Type="http://schemas.openxmlformats.org/officeDocument/2006/relationships/customXml" Target="../ink/ink199.xml"/><Relationship Id="rId35" Type="http://schemas.openxmlformats.org/officeDocument/2006/relationships/image" Target="../media/image202.png"/><Relationship Id="rId43" Type="http://schemas.openxmlformats.org/officeDocument/2006/relationships/image" Target="../media/image206.png"/><Relationship Id="rId48" Type="http://schemas.openxmlformats.org/officeDocument/2006/relationships/customXml" Target="../ink/ink208.xml"/><Relationship Id="rId56" Type="http://schemas.openxmlformats.org/officeDocument/2006/relationships/customXml" Target="../ink/ink212.xml"/><Relationship Id="rId64" Type="http://schemas.openxmlformats.org/officeDocument/2006/relationships/customXml" Target="../ink/ink216.xml"/><Relationship Id="rId69" Type="http://schemas.openxmlformats.org/officeDocument/2006/relationships/image" Target="../media/image219.png"/><Relationship Id="rId8" Type="http://schemas.openxmlformats.org/officeDocument/2006/relationships/customXml" Target="../ink/ink188.xml"/><Relationship Id="rId51" Type="http://schemas.openxmlformats.org/officeDocument/2006/relationships/image" Target="../media/image210.png"/><Relationship Id="rId3" Type="http://schemas.openxmlformats.org/officeDocument/2006/relationships/image" Target="../media/image186.png"/><Relationship Id="rId12" Type="http://schemas.openxmlformats.org/officeDocument/2006/relationships/customXml" Target="../ink/ink190.xml"/><Relationship Id="rId17" Type="http://schemas.openxmlformats.org/officeDocument/2006/relationships/image" Target="../media/image193.png"/><Relationship Id="rId25" Type="http://schemas.openxmlformats.org/officeDocument/2006/relationships/image" Target="../media/image197.png"/><Relationship Id="rId33" Type="http://schemas.openxmlformats.org/officeDocument/2006/relationships/image" Target="../media/image201.png"/><Relationship Id="rId38" Type="http://schemas.openxmlformats.org/officeDocument/2006/relationships/customXml" Target="../ink/ink203.xml"/><Relationship Id="rId46" Type="http://schemas.openxmlformats.org/officeDocument/2006/relationships/customXml" Target="../ink/ink207.xml"/><Relationship Id="rId59" Type="http://schemas.openxmlformats.org/officeDocument/2006/relationships/image" Target="../media/image214.png"/><Relationship Id="rId67" Type="http://schemas.openxmlformats.org/officeDocument/2006/relationships/image" Target="../media/image218.png"/><Relationship Id="rId20" Type="http://schemas.openxmlformats.org/officeDocument/2006/relationships/customXml" Target="../ink/ink194.xml"/><Relationship Id="rId41" Type="http://schemas.openxmlformats.org/officeDocument/2006/relationships/image" Target="../media/image205.png"/><Relationship Id="rId54" Type="http://schemas.openxmlformats.org/officeDocument/2006/relationships/customXml" Target="../ink/ink211.xml"/><Relationship Id="rId62" Type="http://schemas.openxmlformats.org/officeDocument/2006/relationships/customXml" Target="../ink/ink215.xml"/><Relationship Id="rId70" Type="http://schemas.openxmlformats.org/officeDocument/2006/relationships/customXml" Target="../ink/ink2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51E8CE0D-5A3C-4438-9C67-5E22C7F62CCE}"/>
                  </a:ext>
                </a:extLst>
              </p14:cNvPr>
              <p14:cNvContentPartPr/>
              <p14:nvPr/>
            </p14:nvContentPartPr>
            <p14:xfrm>
              <a:off x="8692914" y="153937"/>
              <a:ext cx="186840" cy="2138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51E8CE0D-5A3C-4438-9C67-5E22C7F62C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83914" y="144937"/>
                <a:ext cx="204480" cy="23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D871FAB-5937-43BE-8393-131D69D4AE28}"/>
                  </a:ext>
                </a:extLst>
              </p14:cNvPr>
              <p14:cNvContentPartPr/>
              <p14:nvPr/>
            </p14:nvContentPartPr>
            <p14:xfrm>
              <a:off x="8169114" y="171217"/>
              <a:ext cx="336960" cy="1854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D871FAB-5937-43BE-8393-131D69D4AE2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60465" y="162577"/>
                <a:ext cx="354619" cy="20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27DAB7C8-C00C-475E-A0AE-EBB17E4FE614}"/>
                  </a:ext>
                </a:extLst>
              </p14:cNvPr>
              <p14:cNvContentPartPr/>
              <p14:nvPr/>
            </p14:nvContentPartPr>
            <p14:xfrm>
              <a:off x="7748274" y="214057"/>
              <a:ext cx="234360" cy="15012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27DAB7C8-C00C-475E-A0AE-EBB17E4FE61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739634" y="205396"/>
                <a:ext cx="252000" cy="1678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3E5AB6CD-6D43-4B25-ACA5-D2803A427E08}"/>
                  </a:ext>
                </a:extLst>
              </p14:cNvPr>
              <p14:cNvContentPartPr/>
              <p14:nvPr/>
            </p14:nvContentPartPr>
            <p14:xfrm>
              <a:off x="1128594" y="863497"/>
              <a:ext cx="102240" cy="26244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3E5AB6CD-6D43-4B25-ACA5-D2803A427E0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19594" y="854497"/>
                <a:ext cx="119880" cy="28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E46B2C02-E853-4824-BF14-8485AD133825}"/>
                  </a:ext>
                </a:extLst>
              </p14:cNvPr>
              <p14:cNvContentPartPr/>
              <p14:nvPr/>
            </p14:nvContentPartPr>
            <p14:xfrm>
              <a:off x="1325874" y="1088497"/>
              <a:ext cx="33840" cy="648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E46B2C02-E853-4824-BF14-8485AD13382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317234" y="1079497"/>
                <a:ext cx="5148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FD532722-9AD6-42D2-92F7-968DBE229978}"/>
                  </a:ext>
                </a:extLst>
              </p14:cNvPr>
              <p14:cNvContentPartPr/>
              <p14:nvPr/>
            </p14:nvContentPartPr>
            <p14:xfrm>
              <a:off x="1492194" y="893737"/>
              <a:ext cx="138240" cy="16272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FD532722-9AD6-42D2-92F7-968DBE22997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483194" y="885097"/>
                <a:ext cx="155880" cy="18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E998BB13-61D6-4067-B125-FFFAA30D7B3D}"/>
                  </a:ext>
                </a:extLst>
              </p14:cNvPr>
              <p14:cNvContentPartPr/>
              <p14:nvPr/>
            </p14:nvContentPartPr>
            <p14:xfrm>
              <a:off x="1703154" y="1011457"/>
              <a:ext cx="62280" cy="540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E998BB13-61D6-4067-B125-FFFAA30D7B3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694514" y="1002817"/>
                <a:ext cx="7992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BA33CC75-DA0C-4AA8-9601-5CF771472771}"/>
                  </a:ext>
                </a:extLst>
              </p14:cNvPr>
              <p14:cNvContentPartPr/>
              <p14:nvPr/>
            </p14:nvContentPartPr>
            <p14:xfrm>
              <a:off x="1869474" y="869977"/>
              <a:ext cx="154440" cy="19224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BA33CC75-DA0C-4AA8-9601-5CF77147277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860474" y="860977"/>
                <a:ext cx="17208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0E20C17C-E4F9-4EF2-B3C0-1C54BA44DD17}"/>
                  </a:ext>
                </a:extLst>
              </p14:cNvPr>
              <p14:cNvContentPartPr/>
              <p14:nvPr/>
            </p14:nvContentPartPr>
            <p14:xfrm>
              <a:off x="813234" y="174097"/>
              <a:ext cx="1398240" cy="30780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0E20C17C-E4F9-4EF2-B3C0-1C54BA44DD1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04234" y="165097"/>
                <a:ext cx="1415880" cy="32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FC0D55F5-4258-498C-841F-B485FF451E73}"/>
                  </a:ext>
                </a:extLst>
              </p14:cNvPr>
              <p14:cNvContentPartPr/>
              <p14:nvPr/>
            </p14:nvContentPartPr>
            <p14:xfrm>
              <a:off x="2571474" y="809857"/>
              <a:ext cx="1782000" cy="45180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FC0D55F5-4258-498C-841F-B485FF451E73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562834" y="801217"/>
                <a:ext cx="1799640" cy="46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C6BD0B1E-A17C-4D5A-BEBC-870BAF5BC127}"/>
                  </a:ext>
                </a:extLst>
              </p14:cNvPr>
              <p14:cNvContentPartPr/>
              <p14:nvPr/>
            </p14:nvContentPartPr>
            <p14:xfrm>
              <a:off x="5174274" y="918937"/>
              <a:ext cx="203040" cy="8892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C6BD0B1E-A17C-4D5A-BEBC-870BAF5BC127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165634" y="909937"/>
                <a:ext cx="220680" cy="10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978185A2-36A7-4B58-A65D-67099DEDA348}"/>
                  </a:ext>
                </a:extLst>
              </p14:cNvPr>
              <p14:cNvContentPartPr/>
              <p14:nvPr/>
            </p14:nvContentPartPr>
            <p14:xfrm>
              <a:off x="4662714" y="814177"/>
              <a:ext cx="405720" cy="20772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978185A2-36A7-4B58-A65D-67099DEDA34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653714" y="805177"/>
                <a:ext cx="423360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35E55DEA-38CA-4122-BA1D-1D7572820BCB}"/>
                  </a:ext>
                </a:extLst>
              </p14:cNvPr>
              <p14:cNvContentPartPr/>
              <p14:nvPr/>
            </p14:nvContentPartPr>
            <p14:xfrm>
              <a:off x="8115834" y="858097"/>
              <a:ext cx="875880" cy="336240"/>
            </p14:xfrm>
          </p:contentPart>
        </mc:Choice>
        <mc:Fallback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35E55DEA-38CA-4122-BA1D-1D7572820BC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106834" y="849107"/>
                <a:ext cx="893520" cy="3538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214CFC07-44BE-4239-A1B1-C1F7FED1A4E0}"/>
                  </a:ext>
                </a:extLst>
              </p14:cNvPr>
              <p14:cNvContentPartPr/>
              <p14:nvPr/>
            </p14:nvContentPartPr>
            <p14:xfrm>
              <a:off x="7423554" y="772777"/>
              <a:ext cx="608760" cy="347400"/>
            </p14:xfrm>
          </p:contentPart>
        </mc:Choice>
        <mc:Fallback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214CFC07-44BE-4239-A1B1-C1F7FED1A4E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414919" y="764137"/>
                <a:ext cx="626390" cy="36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FC65DFB8-D46C-402A-B54A-1D2ACA9C87FE}"/>
                  </a:ext>
                </a:extLst>
              </p14:cNvPr>
              <p14:cNvContentPartPr/>
              <p14:nvPr/>
            </p14:nvContentPartPr>
            <p14:xfrm>
              <a:off x="5665674" y="846937"/>
              <a:ext cx="1545840" cy="333720"/>
            </p14:xfrm>
          </p:contentPart>
        </mc:Choice>
        <mc:Fallback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FC65DFB8-D46C-402A-B54A-1D2ACA9C87FE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656676" y="837947"/>
                <a:ext cx="1563476" cy="3513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2F715CA8-F6E4-449F-949F-30BC3BC4EBC1}"/>
                  </a:ext>
                </a:extLst>
              </p14:cNvPr>
              <p14:cNvContentPartPr/>
              <p14:nvPr/>
            </p14:nvContentPartPr>
            <p14:xfrm>
              <a:off x="5467314" y="1310257"/>
              <a:ext cx="558000" cy="200880"/>
            </p14:xfrm>
          </p:contentPart>
        </mc:Choice>
        <mc:Fallback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2F715CA8-F6E4-449F-949F-30BC3BC4EBC1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458320" y="1301257"/>
                <a:ext cx="575629" cy="21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4EAAC1E8-E0CF-4514-9C04-D76BAA960801}"/>
                  </a:ext>
                </a:extLst>
              </p14:cNvPr>
              <p14:cNvContentPartPr/>
              <p14:nvPr/>
            </p14:nvContentPartPr>
            <p14:xfrm>
              <a:off x="4988514" y="1350937"/>
              <a:ext cx="385560" cy="202320"/>
            </p14:xfrm>
          </p:contentPart>
        </mc:Choice>
        <mc:Fallback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4EAAC1E8-E0CF-4514-9C04-D76BAA960801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979874" y="1342297"/>
                <a:ext cx="403200" cy="21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8EECAEBD-83FE-47DC-BFDE-F2974C16F5CF}"/>
                  </a:ext>
                </a:extLst>
              </p14:cNvPr>
              <p14:cNvContentPartPr/>
              <p14:nvPr/>
            </p14:nvContentPartPr>
            <p14:xfrm>
              <a:off x="1275114" y="2158777"/>
              <a:ext cx="65160" cy="270720"/>
            </p14:xfrm>
          </p:contentPart>
        </mc:Choice>
        <mc:Fallback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8EECAEBD-83FE-47DC-BFDE-F2974C16F5CF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266474" y="2150137"/>
                <a:ext cx="82800" cy="28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BAB250CD-4362-480B-B569-9BD6E02F1AF7}"/>
                  </a:ext>
                </a:extLst>
              </p14:cNvPr>
              <p14:cNvContentPartPr/>
              <p14:nvPr/>
            </p14:nvContentPartPr>
            <p14:xfrm>
              <a:off x="1743834" y="2314657"/>
              <a:ext cx="7560" cy="7560"/>
            </p14:xfrm>
          </p:contentPart>
        </mc:Choice>
        <mc:Fallback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BAB250CD-4362-480B-B569-9BD6E02F1AF7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735194" y="2305657"/>
                <a:ext cx="25200" cy="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0674EBE3-7601-4487-9BEC-A07CF3873445}"/>
                  </a:ext>
                </a:extLst>
              </p14:cNvPr>
              <p14:cNvContentPartPr/>
              <p14:nvPr/>
            </p14:nvContentPartPr>
            <p14:xfrm>
              <a:off x="1871634" y="2159857"/>
              <a:ext cx="126360" cy="231120"/>
            </p14:xfrm>
          </p:contentPart>
        </mc:Choice>
        <mc:Fallback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0674EBE3-7601-4487-9BEC-A07CF3873445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862969" y="2150857"/>
                <a:ext cx="144050" cy="24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20F7AC3C-AA90-4440-8772-17FCBF201320}"/>
                  </a:ext>
                </a:extLst>
              </p14:cNvPr>
              <p14:cNvContentPartPr/>
              <p14:nvPr/>
            </p14:nvContentPartPr>
            <p14:xfrm>
              <a:off x="1427034" y="2213857"/>
              <a:ext cx="204840" cy="155880"/>
            </p14:xfrm>
          </p:contentPart>
        </mc:Choice>
        <mc:Fallback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20F7AC3C-AA90-4440-8772-17FCBF201320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418379" y="2204857"/>
                <a:ext cx="222511" cy="17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3AA00ADE-D2A4-4666-8D67-76EC25FA60E3}"/>
                  </a:ext>
                </a:extLst>
              </p14:cNvPr>
              <p14:cNvContentPartPr/>
              <p14:nvPr/>
            </p14:nvContentPartPr>
            <p14:xfrm>
              <a:off x="3715914" y="2334457"/>
              <a:ext cx="12960" cy="1440"/>
            </p14:xfrm>
          </p:contentPart>
        </mc:Choice>
        <mc:Fallback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3AA00ADE-D2A4-4666-8D67-76EC25FA60E3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706914" y="2325457"/>
                <a:ext cx="3060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8A1E087A-FF89-4521-B0DA-5F42C1170580}"/>
                  </a:ext>
                </a:extLst>
              </p14:cNvPr>
              <p14:cNvContentPartPr/>
              <p14:nvPr/>
            </p14:nvContentPartPr>
            <p14:xfrm>
              <a:off x="2717994" y="2126737"/>
              <a:ext cx="861480" cy="490680"/>
            </p14:xfrm>
          </p:contentPart>
        </mc:Choice>
        <mc:Fallback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8A1E087A-FF89-4521-B0DA-5F42C1170580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709354" y="2118091"/>
                <a:ext cx="879120" cy="5083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173EFFC4-80D5-40C4-B7BC-68A06180497D}"/>
                  </a:ext>
                </a:extLst>
              </p14:cNvPr>
              <p14:cNvContentPartPr/>
              <p14:nvPr/>
            </p14:nvContentPartPr>
            <p14:xfrm>
              <a:off x="4676394" y="2348497"/>
              <a:ext cx="159840" cy="13680"/>
            </p14:xfrm>
          </p:contentPart>
        </mc:Choice>
        <mc:Fallback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173EFFC4-80D5-40C4-B7BC-68A06180497D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667754" y="2339857"/>
                <a:ext cx="177480" cy="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761AEE21-F965-4D05-AE86-4251AEA1F6E0}"/>
                  </a:ext>
                </a:extLst>
              </p14:cNvPr>
              <p14:cNvContentPartPr/>
              <p14:nvPr/>
            </p14:nvContentPartPr>
            <p14:xfrm>
              <a:off x="3946674" y="2176777"/>
              <a:ext cx="645480" cy="377640"/>
            </p14:xfrm>
          </p:contentPart>
        </mc:Choice>
        <mc:Fallback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761AEE21-F965-4D05-AE86-4251AEA1F6E0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938039" y="2167786"/>
                <a:ext cx="663110" cy="3952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A265EF86-98BD-47B2-9888-541D56F2D5EE}"/>
                  </a:ext>
                </a:extLst>
              </p14:cNvPr>
              <p14:cNvContentPartPr/>
              <p14:nvPr/>
            </p14:nvContentPartPr>
            <p14:xfrm>
              <a:off x="4966194" y="2186857"/>
              <a:ext cx="733320" cy="226800"/>
            </p14:xfrm>
          </p:contentPart>
        </mc:Choice>
        <mc:Fallback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A265EF86-98BD-47B2-9888-541D56F2D5EE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4957190" y="2177857"/>
                <a:ext cx="750969" cy="24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E531C16D-5D2B-40FD-B96D-0583206ACD91}"/>
                  </a:ext>
                </a:extLst>
              </p14:cNvPr>
              <p14:cNvContentPartPr/>
              <p14:nvPr/>
            </p14:nvContentPartPr>
            <p14:xfrm>
              <a:off x="6013794" y="2175697"/>
              <a:ext cx="1835640" cy="399600"/>
            </p14:xfrm>
          </p:contentPart>
        </mc:Choice>
        <mc:Fallback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E531C16D-5D2B-40FD-B96D-0583206ACD91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6004796" y="2167057"/>
                <a:ext cx="1853277" cy="41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40" name="Ink 139">
                <a:extLst>
                  <a:ext uri="{FF2B5EF4-FFF2-40B4-BE49-F238E27FC236}">
                    <a16:creationId xmlns:a16="http://schemas.microsoft.com/office/drawing/2014/main" id="{494CF765-3E32-49AD-A258-49D255BDD09E}"/>
                  </a:ext>
                </a:extLst>
              </p14:cNvPr>
              <p14:cNvContentPartPr/>
              <p14:nvPr/>
            </p14:nvContentPartPr>
            <p14:xfrm>
              <a:off x="5287674" y="2873737"/>
              <a:ext cx="953280" cy="231840"/>
            </p14:xfrm>
          </p:contentPart>
        </mc:Choice>
        <mc:Fallback>
          <p:pic>
            <p:nvPicPr>
              <p:cNvPr id="140" name="Ink 139">
                <a:extLst>
                  <a:ext uri="{FF2B5EF4-FFF2-40B4-BE49-F238E27FC236}">
                    <a16:creationId xmlns:a16="http://schemas.microsoft.com/office/drawing/2014/main" id="{494CF765-3E32-49AD-A258-49D255BDD09E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5278674" y="2864751"/>
                <a:ext cx="970920" cy="24945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75700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F6895349-5F89-469D-8C04-67462F878F93}"/>
                  </a:ext>
                </a:extLst>
              </p14:cNvPr>
              <p14:cNvContentPartPr/>
              <p14:nvPr/>
            </p14:nvContentPartPr>
            <p14:xfrm>
              <a:off x="458274" y="824617"/>
              <a:ext cx="364320" cy="28980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F6895349-5F89-469D-8C04-67462F878F9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9274" y="815977"/>
                <a:ext cx="381960" cy="30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E53B38D4-D1CA-4B92-B9A4-357A43AFA3AC}"/>
                  </a:ext>
                </a:extLst>
              </p14:cNvPr>
              <p14:cNvContentPartPr/>
              <p14:nvPr/>
            </p14:nvContentPartPr>
            <p14:xfrm>
              <a:off x="1264314" y="830017"/>
              <a:ext cx="128520" cy="20952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E53B38D4-D1CA-4B92-B9A4-357A43AFA3A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55314" y="821377"/>
                <a:ext cx="146160" cy="22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FC7DFBDE-14EF-4F0C-B796-A6969B3C5189}"/>
                  </a:ext>
                </a:extLst>
              </p14:cNvPr>
              <p14:cNvContentPartPr/>
              <p14:nvPr/>
            </p14:nvContentPartPr>
            <p14:xfrm>
              <a:off x="2142354" y="988057"/>
              <a:ext cx="116280" cy="1080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FC7DFBDE-14EF-4F0C-B796-A6969B3C518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33714" y="979057"/>
                <a:ext cx="133920" cy="2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72155B37-7209-4A1F-8D56-44EDFAD2638C}"/>
                  </a:ext>
                </a:extLst>
              </p14:cNvPr>
              <p14:cNvContentPartPr/>
              <p14:nvPr/>
            </p14:nvContentPartPr>
            <p14:xfrm>
              <a:off x="2805834" y="845137"/>
              <a:ext cx="270360" cy="21276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72155B37-7209-4A1F-8D56-44EDFAD2638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797194" y="836497"/>
                <a:ext cx="288000" cy="23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22ED6592-33B3-49ED-83B5-4C30FA9A9C24}"/>
                  </a:ext>
                </a:extLst>
              </p14:cNvPr>
              <p14:cNvContentPartPr/>
              <p14:nvPr/>
            </p14:nvContentPartPr>
            <p14:xfrm>
              <a:off x="3355554" y="821737"/>
              <a:ext cx="748440" cy="24408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22ED6592-33B3-49ED-83B5-4C30FA9A9C2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346914" y="813097"/>
                <a:ext cx="766080" cy="26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835389C3-CB63-47EF-93DD-8CBBA6453BAC}"/>
                  </a:ext>
                </a:extLst>
              </p14:cNvPr>
              <p14:cNvContentPartPr/>
              <p14:nvPr/>
            </p14:nvContentPartPr>
            <p14:xfrm>
              <a:off x="2337474" y="943777"/>
              <a:ext cx="370440" cy="10152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835389C3-CB63-47EF-93DD-8CBBA6453BA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328483" y="935106"/>
                <a:ext cx="388063" cy="1192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FFBC0F5E-C059-4960-BE06-CBC7C1C9A375}"/>
                  </a:ext>
                </a:extLst>
              </p14:cNvPr>
              <p14:cNvContentPartPr/>
              <p14:nvPr/>
            </p14:nvContentPartPr>
            <p14:xfrm>
              <a:off x="1848234" y="872857"/>
              <a:ext cx="172080" cy="19404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FFBC0F5E-C059-4960-BE06-CBC7C1C9A37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839594" y="864217"/>
                <a:ext cx="189720" cy="21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AB5C707B-858C-4C18-B63D-839081BE1270}"/>
                  </a:ext>
                </a:extLst>
              </p14:cNvPr>
              <p14:cNvContentPartPr/>
              <p14:nvPr/>
            </p14:nvContentPartPr>
            <p14:xfrm>
              <a:off x="1472754" y="950977"/>
              <a:ext cx="297720" cy="20772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AB5C707B-858C-4C18-B63D-839081BE127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464104" y="942337"/>
                <a:ext cx="315381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3906049F-766D-4D78-95DC-D2C7E501B92E}"/>
                  </a:ext>
                </a:extLst>
              </p14:cNvPr>
              <p14:cNvContentPartPr/>
              <p14:nvPr/>
            </p14:nvContentPartPr>
            <p14:xfrm>
              <a:off x="4986714" y="453457"/>
              <a:ext cx="3240360" cy="1389960"/>
            </p14:xfrm>
          </p:contentPart>
        </mc:Choice>
        <mc:Fallback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3906049F-766D-4D78-95DC-D2C7E501B92E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978073" y="444817"/>
                <a:ext cx="3258002" cy="140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103A17E6-1F6B-4D79-A962-742190FC8C2E}"/>
                  </a:ext>
                </a:extLst>
              </p14:cNvPr>
              <p14:cNvContentPartPr/>
              <p14:nvPr/>
            </p14:nvContentPartPr>
            <p14:xfrm>
              <a:off x="2046954" y="1436257"/>
              <a:ext cx="348840" cy="247320"/>
            </p14:xfrm>
          </p:contentPart>
        </mc:Choice>
        <mc:Fallback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103A17E6-1F6B-4D79-A962-742190FC8C2E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037954" y="1427257"/>
                <a:ext cx="366480" cy="26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040AC811-F3FC-472A-8308-CC9F1BC3F8B6}"/>
                  </a:ext>
                </a:extLst>
              </p14:cNvPr>
              <p14:cNvContentPartPr/>
              <p14:nvPr/>
            </p14:nvContentPartPr>
            <p14:xfrm>
              <a:off x="2506314" y="1430857"/>
              <a:ext cx="165240" cy="27360"/>
            </p14:xfrm>
          </p:contentPart>
        </mc:Choice>
        <mc:Fallback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040AC811-F3FC-472A-8308-CC9F1BC3F8B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497674" y="1421857"/>
                <a:ext cx="182880" cy="4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5119DAB2-3E89-4849-A38D-6B08FAAFBEC0}"/>
                  </a:ext>
                </a:extLst>
              </p14:cNvPr>
              <p14:cNvContentPartPr/>
              <p14:nvPr/>
            </p14:nvContentPartPr>
            <p14:xfrm>
              <a:off x="2531154" y="1503937"/>
              <a:ext cx="114840" cy="5400"/>
            </p14:xfrm>
          </p:contentPart>
        </mc:Choice>
        <mc:Fallback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5119DAB2-3E89-4849-A38D-6B08FAAFBEC0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522514" y="1494937"/>
                <a:ext cx="13248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C297BD2D-ED5C-4699-9469-E6785D4387A7}"/>
                  </a:ext>
                </a:extLst>
              </p14:cNvPr>
              <p14:cNvContentPartPr/>
              <p14:nvPr/>
            </p14:nvContentPartPr>
            <p14:xfrm>
              <a:off x="2759394" y="1439137"/>
              <a:ext cx="155160" cy="243000"/>
            </p14:xfrm>
          </p:contentPart>
        </mc:Choice>
        <mc:Fallback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C297BD2D-ED5C-4699-9469-E6785D4387A7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750394" y="1430137"/>
                <a:ext cx="172800" cy="26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28B9872E-D035-474B-9C26-DE75EAD1754A}"/>
                  </a:ext>
                </a:extLst>
              </p14:cNvPr>
              <p14:cNvContentPartPr/>
              <p14:nvPr/>
            </p14:nvContentPartPr>
            <p14:xfrm>
              <a:off x="2736714" y="1773577"/>
              <a:ext cx="167760" cy="214920"/>
            </p14:xfrm>
          </p:contentPart>
        </mc:Choice>
        <mc:Fallback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28B9872E-D035-474B-9C26-DE75EAD1754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728074" y="1764937"/>
                <a:ext cx="185400" cy="2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EE345ED2-834F-4687-A594-B8E61C8F9AB7}"/>
                  </a:ext>
                </a:extLst>
              </p14:cNvPr>
              <p14:cNvContentPartPr/>
              <p14:nvPr/>
            </p14:nvContentPartPr>
            <p14:xfrm>
              <a:off x="4755594" y="1704817"/>
              <a:ext cx="14400" cy="160920"/>
            </p14:xfrm>
          </p:contentPart>
        </mc:Choice>
        <mc:Fallback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EE345ED2-834F-4687-A594-B8E61C8F9AB7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746954" y="1695817"/>
                <a:ext cx="32040" cy="17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A6BEDE8A-1856-4816-9561-85F65AC09BD9}"/>
                  </a:ext>
                </a:extLst>
              </p14:cNvPr>
              <p14:cNvContentPartPr/>
              <p14:nvPr/>
            </p14:nvContentPartPr>
            <p14:xfrm>
              <a:off x="4630314" y="1899577"/>
              <a:ext cx="227520" cy="27000"/>
            </p14:xfrm>
          </p:contentPart>
        </mc:Choice>
        <mc:Fallback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A6BEDE8A-1856-4816-9561-85F65AC09BD9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621674" y="1890577"/>
                <a:ext cx="245160" cy="4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7477E006-CF9E-4D6F-9D70-A77D80D7764A}"/>
                  </a:ext>
                </a:extLst>
              </p14:cNvPr>
              <p14:cNvContentPartPr/>
              <p14:nvPr/>
            </p14:nvContentPartPr>
            <p14:xfrm>
              <a:off x="4647234" y="1964017"/>
              <a:ext cx="194760" cy="185040"/>
            </p14:xfrm>
          </p:contentPart>
        </mc:Choice>
        <mc:Fallback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7477E006-CF9E-4D6F-9D70-A77D80D7764A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638594" y="1955377"/>
                <a:ext cx="212400" cy="20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6B21E084-B35E-4D56-9675-E6208F4279DE}"/>
                  </a:ext>
                </a:extLst>
              </p14:cNvPr>
              <p14:cNvContentPartPr/>
              <p14:nvPr/>
            </p14:nvContentPartPr>
            <p14:xfrm>
              <a:off x="3126594" y="1357057"/>
              <a:ext cx="1330200" cy="869400"/>
            </p14:xfrm>
          </p:contentPart>
        </mc:Choice>
        <mc:Fallback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6B21E084-B35E-4D56-9675-E6208F4279DE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117594" y="1348061"/>
                <a:ext cx="1347840" cy="8870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48" name="Ink 147">
                <a:extLst>
                  <a:ext uri="{FF2B5EF4-FFF2-40B4-BE49-F238E27FC236}">
                    <a16:creationId xmlns:a16="http://schemas.microsoft.com/office/drawing/2014/main" id="{83F09119-9F6D-497A-A966-C8E8163055C6}"/>
                  </a:ext>
                </a:extLst>
              </p14:cNvPr>
              <p14:cNvContentPartPr/>
              <p14:nvPr/>
            </p14:nvContentPartPr>
            <p14:xfrm>
              <a:off x="3173394" y="2425537"/>
              <a:ext cx="1543680" cy="207000"/>
            </p14:xfrm>
          </p:contentPart>
        </mc:Choice>
        <mc:Fallback>
          <p:pic>
            <p:nvPicPr>
              <p:cNvPr id="148" name="Ink 147">
                <a:extLst>
                  <a:ext uri="{FF2B5EF4-FFF2-40B4-BE49-F238E27FC236}">
                    <a16:creationId xmlns:a16="http://schemas.microsoft.com/office/drawing/2014/main" id="{83F09119-9F6D-497A-A966-C8E8163055C6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164754" y="2416897"/>
                <a:ext cx="1561320" cy="2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49" name="Ink 148">
                <a:extLst>
                  <a:ext uri="{FF2B5EF4-FFF2-40B4-BE49-F238E27FC236}">
                    <a16:creationId xmlns:a16="http://schemas.microsoft.com/office/drawing/2014/main" id="{4704156A-B0D3-4F11-8722-1751EB7795F3}"/>
                  </a:ext>
                </a:extLst>
              </p14:cNvPr>
              <p14:cNvContentPartPr/>
              <p14:nvPr/>
            </p14:nvContentPartPr>
            <p14:xfrm>
              <a:off x="2685954" y="2466577"/>
              <a:ext cx="281520" cy="289440"/>
            </p14:xfrm>
          </p:contentPart>
        </mc:Choice>
        <mc:Fallback>
          <p:pic>
            <p:nvPicPr>
              <p:cNvPr id="149" name="Ink 148">
                <a:extLst>
                  <a:ext uri="{FF2B5EF4-FFF2-40B4-BE49-F238E27FC236}">
                    <a16:creationId xmlns:a16="http://schemas.microsoft.com/office/drawing/2014/main" id="{4704156A-B0D3-4F11-8722-1751EB7795F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677314" y="2457588"/>
                <a:ext cx="299160" cy="3070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50" name="Ink 149">
                <a:extLst>
                  <a:ext uri="{FF2B5EF4-FFF2-40B4-BE49-F238E27FC236}">
                    <a16:creationId xmlns:a16="http://schemas.microsoft.com/office/drawing/2014/main" id="{49EC9A28-E7F0-4D5B-8080-2D37DB6F3A19}"/>
                  </a:ext>
                </a:extLst>
              </p14:cNvPr>
              <p14:cNvContentPartPr/>
              <p14:nvPr/>
            </p14:nvContentPartPr>
            <p14:xfrm>
              <a:off x="1771914" y="2476297"/>
              <a:ext cx="834840" cy="214560"/>
            </p14:xfrm>
          </p:contentPart>
        </mc:Choice>
        <mc:Fallback>
          <p:pic>
            <p:nvPicPr>
              <p:cNvPr id="150" name="Ink 149">
                <a:extLst>
                  <a:ext uri="{FF2B5EF4-FFF2-40B4-BE49-F238E27FC236}">
                    <a16:creationId xmlns:a16="http://schemas.microsoft.com/office/drawing/2014/main" id="{49EC9A28-E7F0-4D5B-8080-2D37DB6F3A19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762914" y="2467657"/>
                <a:ext cx="852480" cy="23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51" name="Ink 150">
                <a:extLst>
                  <a:ext uri="{FF2B5EF4-FFF2-40B4-BE49-F238E27FC236}">
                    <a16:creationId xmlns:a16="http://schemas.microsoft.com/office/drawing/2014/main" id="{728E3940-C6F3-4222-BA55-A4285BFF8131}"/>
                  </a:ext>
                </a:extLst>
              </p14:cNvPr>
              <p14:cNvContentPartPr/>
              <p14:nvPr/>
            </p14:nvContentPartPr>
            <p14:xfrm>
              <a:off x="5220354" y="2195857"/>
              <a:ext cx="38160" cy="127080"/>
            </p14:xfrm>
          </p:contentPart>
        </mc:Choice>
        <mc:Fallback>
          <p:pic>
            <p:nvPicPr>
              <p:cNvPr id="151" name="Ink 150">
                <a:extLst>
                  <a:ext uri="{FF2B5EF4-FFF2-40B4-BE49-F238E27FC236}">
                    <a16:creationId xmlns:a16="http://schemas.microsoft.com/office/drawing/2014/main" id="{728E3940-C6F3-4222-BA55-A4285BFF8131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211714" y="2186857"/>
                <a:ext cx="55800" cy="14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52" name="Ink 151">
                <a:extLst>
                  <a:ext uri="{FF2B5EF4-FFF2-40B4-BE49-F238E27FC236}">
                    <a16:creationId xmlns:a16="http://schemas.microsoft.com/office/drawing/2014/main" id="{6862E753-E1B9-4488-9871-A6BFC8D99C5F}"/>
                  </a:ext>
                </a:extLst>
              </p14:cNvPr>
              <p14:cNvContentPartPr/>
              <p14:nvPr/>
            </p14:nvContentPartPr>
            <p14:xfrm>
              <a:off x="5097954" y="2372617"/>
              <a:ext cx="401040" cy="11160"/>
            </p14:xfrm>
          </p:contentPart>
        </mc:Choice>
        <mc:Fallback>
          <p:pic>
            <p:nvPicPr>
              <p:cNvPr id="152" name="Ink 151">
                <a:extLst>
                  <a:ext uri="{FF2B5EF4-FFF2-40B4-BE49-F238E27FC236}">
                    <a16:creationId xmlns:a16="http://schemas.microsoft.com/office/drawing/2014/main" id="{6862E753-E1B9-4488-9871-A6BFC8D99C5F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088954" y="2363617"/>
                <a:ext cx="41868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56" name="Ink 155">
                <a:extLst>
                  <a:ext uri="{FF2B5EF4-FFF2-40B4-BE49-F238E27FC236}">
                    <a16:creationId xmlns:a16="http://schemas.microsoft.com/office/drawing/2014/main" id="{D491729C-8339-4591-A625-9FB40334253C}"/>
                  </a:ext>
                </a:extLst>
              </p14:cNvPr>
              <p14:cNvContentPartPr/>
              <p14:nvPr/>
            </p14:nvContentPartPr>
            <p14:xfrm>
              <a:off x="5118834" y="2465137"/>
              <a:ext cx="400320" cy="213120"/>
            </p14:xfrm>
          </p:contentPart>
        </mc:Choice>
        <mc:Fallback>
          <p:pic>
            <p:nvPicPr>
              <p:cNvPr id="156" name="Ink 155">
                <a:extLst>
                  <a:ext uri="{FF2B5EF4-FFF2-40B4-BE49-F238E27FC236}">
                    <a16:creationId xmlns:a16="http://schemas.microsoft.com/office/drawing/2014/main" id="{D491729C-8339-4591-A625-9FB40334253C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110186" y="2456512"/>
                <a:ext cx="417976" cy="2307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72" name="Ink 171">
                <a:extLst>
                  <a:ext uri="{FF2B5EF4-FFF2-40B4-BE49-F238E27FC236}">
                    <a16:creationId xmlns:a16="http://schemas.microsoft.com/office/drawing/2014/main" id="{DDAB2C2D-C9B5-427A-B2A2-EC3A7E2974B3}"/>
                  </a:ext>
                </a:extLst>
              </p14:cNvPr>
              <p14:cNvContentPartPr/>
              <p14:nvPr/>
            </p14:nvContentPartPr>
            <p14:xfrm>
              <a:off x="5756754" y="2014057"/>
              <a:ext cx="909360" cy="403920"/>
            </p14:xfrm>
          </p:contentPart>
        </mc:Choice>
        <mc:Fallback>
          <p:pic>
            <p:nvPicPr>
              <p:cNvPr id="172" name="Ink 171">
                <a:extLst>
                  <a:ext uri="{FF2B5EF4-FFF2-40B4-BE49-F238E27FC236}">
                    <a16:creationId xmlns:a16="http://schemas.microsoft.com/office/drawing/2014/main" id="{DDAB2C2D-C9B5-427A-B2A2-EC3A7E2974B3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748114" y="2005409"/>
                <a:ext cx="927000" cy="4215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86" name="Ink 185">
                <a:extLst>
                  <a:ext uri="{FF2B5EF4-FFF2-40B4-BE49-F238E27FC236}">
                    <a16:creationId xmlns:a16="http://schemas.microsoft.com/office/drawing/2014/main" id="{113FAF66-B212-4AF4-AE98-C265DC03B655}"/>
                  </a:ext>
                </a:extLst>
              </p14:cNvPr>
              <p14:cNvContentPartPr/>
              <p14:nvPr/>
            </p14:nvContentPartPr>
            <p14:xfrm>
              <a:off x="538914" y="3586897"/>
              <a:ext cx="297360" cy="328680"/>
            </p14:xfrm>
          </p:contentPart>
        </mc:Choice>
        <mc:Fallback>
          <p:pic>
            <p:nvPicPr>
              <p:cNvPr id="186" name="Ink 185">
                <a:extLst>
                  <a:ext uri="{FF2B5EF4-FFF2-40B4-BE49-F238E27FC236}">
                    <a16:creationId xmlns:a16="http://schemas.microsoft.com/office/drawing/2014/main" id="{113FAF66-B212-4AF4-AE98-C265DC03B655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29914" y="3578257"/>
                <a:ext cx="315000" cy="34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206" name="Ink 205">
                <a:extLst>
                  <a:ext uri="{FF2B5EF4-FFF2-40B4-BE49-F238E27FC236}">
                    <a16:creationId xmlns:a16="http://schemas.microsoft.com/office/drawing/2014/main" id="{389C4F23-964E-4B0D-890F-F3B5B7E596D7}"/>
                  </a:ext>
                </a:extLst>
              </p14:cNvPr>
              <p14:cNvContentPartPr/>
              <p14:nvPr/>
            </p14:nvContentPartPr>
            <p14:xfrm>
              <a:off x="5156994" y="3259297"/>
              <a:ext cx="402840" cy="205920"/>
            </p14:xfrm>
          </p:contentPart>
        </mc:Choice>
        <mc:Fallback>
          <p:pic>
            <p:nvPicPr>
              <p:cNvPr id="206" name="Ink 205">
                <a:extLst>
                  <a:ext uri="{FF2B5EF4-FFF2-40B4-BE49-F238E27FC236}">
                    <a16:creationId xmlns:a16="http://schemas.microsoft.com/office/drawing/2014/main" id="{389C4F23-964E-4B0D-890F-F3B5B7E596D7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5148346" y="3250657"/>
                <a:ext cx="420496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EA0870B8-76E4-4E57-AD70-1BC8AC61C74E}"/>
                  </a:ext>
                </a:extLst>
              </p14:cNvPr>
              <p14:cNvContentPartPr/>
              <p14:nvPr/>
            </p14:nvContentPartPr>
            <p14:xfrm>
              <a:off x="6057714" y="3262177"/>
              <a:ext cx="16200" cy="3960"/>
            </p14:xfrm>
          </p:contentPart>
        </mc:Choice>
        <mc:Fallback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EA0870B8-76E4-4E57-AD70-1BC8AC61C74E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6049074" y="3253177"/>
                <a:ext cx="33840" cy="2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210" name="Ink 209">
                <a:extLst>
                  <a:ext uri="{FF2B5EF4-FFF2-40B4-BE49-F238E27FC236}">
                    <a16:creationId xmlns:a16="http://schemas.microsoft.com/office/drawing/2014/main" id="{2BB9C89D-6BC7-4F31-8A18-3E365389EF41}"/>
                  </a:ext>
                </a:extLst>
              </p14:cNvPr>
              <p14:cNvContentPartPr/>
              <p14:nvPr/>
            </p14:nvContentPartPr>
            <p14:xfrm>
              <a:off x="5899674" y="3326977"/>
              <a:ext cx="390240" cy="180000"/>
            </p14:xfrm>
          </p:contentPart>
        </mc:Choice>
        <mc:Fallback>
          <p:pic>
            <p:nvPicPr>
              <p:cNvPr id="210" name="Ink 209">
                <a:extLst>
                  <a:ext uri="{FF2B5EF4-FFF2-40B4-BE49-F238E27FC236}">
                    <a16:creationId xmlns:a16="http://schemas.microsoft.com/office/drawing/2014/main" id="{2BB9C89D-6BC7-4F31-8A18-3E365389EF41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890674" y="3318337"/>
                <a:ext cx="407880" cy="19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386" name="Ink 385">
                <a:extLst>
                  <a:ext uri="{FF2B5EF4-FFF2-40B4-BE49-F238E27FC236}">
                    <a16:creationId xmlns:a16="http://schemas.microsoft.com/office/drawing/2014/main" id="{6A9F3C8A-F1BF-4F9C-972E-8FB1C1E83857}"/>
                  </a:ext>
                </a:extLst>
              </p14:cNvPr>
              <p14:cNvContentPartPr/>
              <p14:nvPr/>
            </p14:nvContentPartPr>
            <p14:xfrm>
              <a:off x="1208154" y="3547657"/>
              <a:ext cx="7828560" cy="2538720"/>
            </p14:xfrm>
          </p:contentPart>
        </mc:Choice>
        <mc:Fallback>
          <p:pic>
            <p:nvPicPr>
              <p:cNvPr id="386" name="Ink 385">
                <a:extLst>
                  <a:ext uri="{FF2B5EF4-FFF2-40B4-BE49-F238E27FC236}">
                    <a16:creationId xmlns:a16="http://schemas.microsoft.com/office/drawing/2014/main" id="{6A9F3C8A-F1BF-4F9C-972E-8FB1C1E83857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1199154" y="3539017"/>
                <a:ext cx="7846200" cy="255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50433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BAC6B88-5CA9-45ED-B389-5ADE293D01CB}"/>
                  </a:ext>
                </a:extLst>
              </p14:cNvPr>
              <p14:cNvContentPartPr/>
              <p14:nvPr/>
            </p14:nvContentPartPr>
            <p14:xfrm>
              <a:off x="455034" y="239257"/>
              <a:ext cx="294840" cy="271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BAC6B88-5CA9-45ED-B389-5ADE293D01C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6394" y="230617"/>
                <a:ext cx="312480" cy="28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9803F940-4E00-47CD-B92B-73A5D4CA5EE4}"/>
                  </a:ext>
                </a:extLst>
              </p14:cNvPr>
              <p14:cNvContentPartPr/>
              <p14:nvPr/>
            </p14:nvContentPartPr>
            <p14:xfrm>
              <a:off x="2528994" y="200017"/>
              <a:ext cx="354960" cy="21240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9803F940-4E00-47CD-B92B-73A5D4CA5EE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19994" y="191377"/>
                <a:ext cx="372600" cy="2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898C9600-45BB-42BC-88F7-B0B3394E2574}"/>
                  </a:ext>
                </a:extLst>
              </p14:cNvPr>
              <p14:cNvContentPartPr/>
              <p14:nvPr/>
            </p14:nvContentPartPr>
            <p14:xfrm>
              <a:off x="1289154" y="252577"/>
              <a:ext cx="1141560" cy="21024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898C9600-45BB-42BC-88F7-B0B3394E257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80154" y="243937"/>
                <a:ext cx="1159200" cy="22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3380A732-DC90-4FC8-B558-C5E95242BE28}"/>
                  </a:ext>
                </a:extLst>
              </p14:cNvPr>
              <p14:cNvContentPartPr/>
              <p14:nvPr/>
            </p14:nvContentPartPr>
            <p14:xfrm>
              <a:off x="3175194" y="167977"/>
              <a:ext cx="1323000" cy="25164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3380A732-DC90-4FC8-B558-C5E95242BE2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166554" y="159325"/>
                <a:ext cx="1340640" cy="2693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13BFC3D2-7668-4335-BCC6-00667E20A886}"/>
                  </a:ext>
                </a:extLst>
              </p14:cNvPr>
              <p14:cNvContentPartPr/>
              <p14:nvPr/>
            </p14:nvContentPartPr>
            <p14:xfrm>
              <a:off x="1097994" y="504217"/>
              <a:ext cx="3474000" cy="9144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13BFC3D2-7668-4335-BCC6-00667E20A88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89354" y="495577"/>
                <a:ext cx="3491640" cy="10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DCF1C189-5D81-44D7-8B80-28A34DC10218}"/>
                  </a:ext>
                </a:extLst>
              </p14:cNvPr>
              <p14:cNvContentPartPr/>
              <p14:nvPr/>
            </p14:nvContentPartPr>
            <p14:xfrm>
              <a:off x="2679834" y="929017"/>
              <a:ext cx="254880" cy="2448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DCF1C189-5D81-44D7-8B80-28A34DC1021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671194" y="920017"/>
                <a:ext cx="272520" cy="4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6526576B-A43A-43EA-BB3C-335DECD8D9E1}"/>
                  </a:ext>
                </a:extLst>
              </p14:cNvPr>
              <p14:cNvContentPartPr/>
              <p14:nvPr/>
            </p14:nvContentPartPr>
            <p14:xfrm>
              <a:off x="4213434" y="749737"/>
              <a:ext cx="945360" cy="29232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6526576B-A43A-43EA-BB3C-335DECD8D9E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204791" y="741086"/>
                <a:ext cx="963007" cy="3099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F67F1741-E2C3-438C-8E29-34DE1677B9DC}"/>
                  </a:ext>
                </a:extLst>
              </p14:cNvPr>
              <p14:cNvContentPartPr/>
              <p14:nvPr/>
            </p14:nvContentPartPr>
            <p14:xfrm>
              <a:off x="3167994" y="752257"/>
              <a:ext cx="793080" cy="19548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F67F1741-E2C3-438C-8E29-34DE1677B9D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159354" y="743257"/>
                <a:ext cx="810720" cy="21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CC86641D-097E-473D-9208-DE2002C8E7F2}"/>
                  </a:ext>
                </a:extLst>
              </p14:cNvPr>
              <p14:cNvContentPartPr/>
              <p14:nvPr/>
            </p14:nvContentPartPr>
            <p14:xfrm>
              <a:off x="5398554" y="725617"/>
              <a:ext cx="1873080" cy="20952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CC86641D-097E-473D-9208-DE2002C8E7F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389912" y="716617"/>
                <a:ext cx="1890723" cy="22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648E23E7-5732-49C8-964B-9DF7FB003E68}"/>
                  </a:ext>
                </a:extLst>
              </p14:cNvPr>
              <p14:cNvContentPartPr/>
              <p14:nvPr/>
            </p14:nvContentPartPr>
            <p14:xfrm>
              <a:off x="1707834" y="1513297"/>
              <a:ext cx="1730880" cy="31140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648E23E7-5732-49C8-964B-9DF7FB003E68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698836" y="1504297"/>
                <a:ext cx="1748516" cy="32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F41CAE3E-D4A9-48DF-B3FA-113141680AE7}"/>
                  </a:ext>
                </a:extLst>
              </p14:cNvPr>
              <p14:cNvContentPartPr/>
              <p14:nvPr/>
            </p14:nvContentPartPr>
            <p14:xfrm>
              <a:off x="3674514" y="1520857"/>
              <a:ext cx="1137960" cy="17604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F41CAE3E-D4A9-48DF-B3FA-113141680AE7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665514" y="1512217"/>
                <a:ext cx="1155600" cy="19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68DA7CC0-C7BA-4FBE-BB67-370AB62DDB5D}"/>
                  </a:ext>
                </a:extLst>
              </p14:cNvPr>
              <p14:cNvContentPartPr/>
              <p14:nvPr/>
            </p14:nvContentPartPr>
            <p14:xfrm>
              <a:off x="6013074" y="1288297"/>
              <a:ext cx="2420640" cy="1076400"/>
            </p14:xfrm>
          </p:contentPart>
        </mc:Choice>
        <mc:Fallback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68DA7CC0-C7BA-4FBE-BB67-370AB62DDB5D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004074" y="1279657"/>
                <a:ext cx="2438280" cy="109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60A0859C-96FE-4627-82F4-7E596D90BBB1}"/>
                  </a:ext>
                </a:extLst>
              </p14:cNvPr>
              <p14:cNvContentPartPr/>
              <p14:nvPr/>
            </p14:nvContentPartPr>
            <p14:xfrm>
              <a:off x="6166074" y="2883457"/>
              <a:ext cx="2193480" cy="334800"/>
            </p14:xfrm>
          </p:contentPart>
        </mc:Choice>
        <mc:Fallback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60A0859C-96FE-4627-82F4-7E596D90BBB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157075" y="2874817"/>
                <a:ext cx="2211117" cy="35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88D87340-5292-4B59-83E7-14EA0F66120B}"/>
                  </a:ext>
                </a:extLst>
              </p14:cNvPr>
              <p14:cNvContentPartPr/>
              <p14:nvPr/>
            </p14:nvContentPartPr>
            <p14:xfrm>
              <a:off x="7204674" y="3551257"/>
              <a:ext cx="453240" cy="261000"/>
            </p14:xfrm>
          </p:contentPart>
        </mc:Choice>
        <mc:Fallback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88D87340-5292-4B59-83E7-14EA0F66120B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195674" y="3542617"/>
                <a:ext cx="470880" cy="27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AD055BF2-89EE-4E2B-ACD5-89A9056B77C0}"/>
                  </a:ext>
                </a:extLst>
              </p14:cNvPr>
              <p14:cNvContentPartPr/>
              <p14:nvPr/>
            </p14:nvContentPartPr>
            <p14:xfrm>
              <a:off x="6346794" y="3361177"/>
              <a:ext cx="42840" cy="479160"/>
            </p14:xfrm>
          </p:contentPart>
        </mc:Choice>
        <mc:Fallback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AD055BF2-89EE-4E2B-ACD5-89A9056B77C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338154" y="3352177"/>
                <a:ext cx="60480" cy="49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4ABCEC61-41F6-4C47-BFA4-8D18E95F2C7F}"/>
                  </a:ext>
                </a:extLst>
              </p14:cNvPr>
              <p14:cNvContentPartPr/>
              <p14:nvPr/>
            </p14:nvContentPartPr>
            <p14:xfrm>
              <a:off x="1502274" y="2180737"/>
              <a:ext cx="1053720" cy="228600"/>
            </p14:xfrm>
          </p:contentPart>
        </mc:Choice>
        <mc:Fallback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4ABCEC61-41F6-4C47-BFA4-8D18E95F2C7F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493634" y="2172097"/>
                <a:ext cx="1071360" cy="24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13771AD2-8190-40D8-AC78-15F6690B0BA2}"/>
                  </a:ext>
                </a:extLst>
              </p14:cNvPr>
              <p14:cNvContentPartPr/>
              <p14:nvPr/>
            </p14:nvContentPartPr>
            <p14:xfrm>
              <a:off x="2711874" y="2176777"/>
              <a:ext cx="811440" cy="193320"/>
            </p14:xfrm>
          </p:contentPart>
        </mc:Choice>
        <mc:Fallback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13771AD2-8190-40D8-AC78-15F6690B0BA2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702874" y="2167777"/>
                <a:ext cx="829080" cy="21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24" name="Ink 123">
                <a:extLst>
                  <a:ext uri="{FF2B5EF4-FFF2-40B4-BE49-F238E27FC236}">
                    <a16:creationId xmlns:a16="http://schemas.microsoft.com/office/drawing/2014/main" id="{2D590389-F22C-43AA-8D10-922AAD5CDFEF}"/>
                  </a:ext>
                </a:extLst>
              </p14:cNvPr>
              <p14:cNvContentPartPr/>
              <p14:nvPr/>
            </p14:nvContentPartPr>
            <p14:xfrm>
              <a:off x="1770834" y="2532097"/>
              <a:ext cx="1116720" cy="221760"/>
            </p14:xfrm>
          </p:contentPart>
        </mc:Choice>
        <mc:Fallback>
          <p:pic>
            <p:nvPicPr>
              <p:cNvPr id="124" name="Ink 123">
                <a:extLst>
                  <a:ext uri="{FF2B5EF4-FFF2-40B4-BE49-F238E27FC236}">
                    <a16:creationId xmlns:a16="http://schemas.microsoft.com/office/drawing/2014/main" id="{2D590389-F22C-43AA-8D10-922AAD5CDFEF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762191" y="2523443"/>
                <a:ext cx="1134366" cy="2394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E0A11D88-5FC5-48DE-BBF8-328B85DE6351}"/>
                  </a:ext>
                </a:extLst>
              </p14:cNvPr>
              <p14:cNvContentPartPr/>
              <p14:nvPr/>
            </p14:nvContentPartPr>
            <p14:xfrm>
              <a:off x="823674" y="2689417"/>
              <a:ext cx="659880" cy="131400"/>
            </p14:xfrm>
          </p:contentPart>
        </mc:Choice>
        <mc:Fallback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E0A11D88-5FC5-48DE-BBF8-328B85DE6351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15034" y="2680777"/>
                <a:ext cx="677520" cy="14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4894AA00-8A88-4ECE-AD6B-AE12903AACA5}"/>
                  </a:ext>
                </a:extLst>
              </p14:cNvPr>
              <p14:cNvContentPartPr/>
              <p14:nvPr/>
            </p14:nvContentPartPr>
            <p14:xfrm>
              <a:off x="4594314" y="2214937"/>
              <a:ext cx="538560" cy="182520"/>
            </p14:xfrm>
          </p:contentPart>
        </mc:Choice>
        <mc:Fallback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4894AA00-8A88-4ECE-AD6B-AE12903AACA5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4585314" y="2205937"/>
                <a:ext cx="556200" cy="20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8E3CDF2A-058D-447C-ADA9-9BE0EAAA3506}"/>
                  </a:ext>
                </a:extLst>
              </p14:cNvPr>
              <p14:cNvContentPartPr/>
              <p14:nvPr/>
            </p14:nvContentPartPr>
            <p14:xfrm>
              <a:off x="3766674" y="2180737"/>
              <a:ext cx="650880" cy="195840"/>
            </p14:xfrm>
          </p:contentPart>
        </mc:Choice>
        <mc:Fallback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8E3CDF2A-058D-447C-ADA9-9BE0EAAA3506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757674" y="2172097"/>
                <a:ext cx="668520" cy="21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32" name="Ink 131">
                <a:extLst>
                  <a:ext uri="{FF2B5EF4-FFF2-40B4-BE49-F238E27FC236}">
                    <a16:creationId xmlns:a16="http://schemas.microsoft.com/office/drawing/2014/main" id="{A970BE71-3BE5-49C0-9313-0D97D55E4D36}"/>
                  </a:ext>
                </a:extLst>
              </p14:cNvPr>
              <p14:cNvContentPartPr/>
              <p14:nvPr/>
            </p14:nvContentPartPr>
            <p14:xfrm>
              <a:off x="3129834" y="2496457"/>
              <a:ext cx="904320" cy="269640"/>
            </p14:xfrm>
          </p:contentPart>
        </mc:Choice>
        <mc:Fallback>
          <p:pic>
            <p:nvPicPr>
              <p:cNvPr id="132" name="Ink 131">
                <a:extLst>
                  <a:ext uri="{FF2B5EF4-FFF2-40B4-BE49-F238E27FC236}">
                    <a16:creationId xmlns:a16="http://schemas.microsoft.com/office/drawing/2014/main" id="{A970BE71-3BE5-49C0-9313-0D97D55E4D36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121194" y="2487457"/>
                <a:ext cx="921960" cy="28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36" name="Ink 135">
                <a:extLst>
                  <a:ext uri="{FF2B5EF4-FFF2-40B4-BE49-F238E27FC236}">
                    <a16:creationId xmlns:a16="http://schemas.microsoft.com/office/drawing/2014/main" id="{5135E66A-0B6E-43BC-9CE6-965C6B9C87C5}"/>
                  </a:ext>
                </a:extLst>
              </p14:cNvPr>
              <p14:cNvContentPartPr/>
              <p14:nvPr/>
            </p14:nvContentPartPr>
            <p14:xfrm>
              <a:off x="4302354" y="2494297"/>
              <a:ext cx="1009440" cy="352800"/>
            </p14:xfrm>
          </p:contentPart>
        </mc:Choice>
        <mc:Fallback>
          <p:pic>
            <p:nvPicPr>
              <p:cNvPr id="136" name="Ink 135">
                <a:extLst>
                  <a:ext uri="{FF2B5EF4-FFF2-40B4-BE49-F238E27FC236}">
                    <a16:creationId xmlns:a16="http://schemas.microsoft.com/office/drawing/2014/main" id="{5135E66A-0B6E-43BC-9CE6-965C6B9C87C5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293354" y="2485297"/>
                <a:ext cx="1027080" cy="37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C2191B9F-84AD-40FE-8F7C-A8DEEE31241D}"/>
                  </a:ext>
                </a:extLst>
              </p14:cNvPr>
              <p14:cNvContentPartPr/>
              <p14:nvPr/>
            </p14:nvContentPartPr>
            <p14:xfrm>
              <a:off x="7843674" y="3375937"/>
              <a:ext cx="1366200" cy="450360"/>
            </p14:xfrm>
          </p:contentPart>
        </mc:Choice>
        <mc:Fallback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C2191B9F-84AD-40FE-8F7C-A8DEEE31241D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7834674" y="3366937"/>
                <a:ext cx="1383840" cy="46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id="{1110C8F5-F65A-4582-B512-DB7BBE0F9A3C}"/>
                  </a:ext>
                </a:extLst>
              </p14:cNvPr>
              <p14:cNvContentPartPr/>
              <p14:nvPr/>
            </p14:nvContentPartPr>
            <p14:xfrm>
              <a:off x="7710114" y="3908017"/>
              <a:ext cx="1339200" cy="517320"/>
            </p14:xfrm>
          </p:contentPart>
        </mc:Choice>
        <mc:Fallback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1110C8F5-F65A-4582-B512-DB7BBE0F9A3C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7701472" y="3899023"/>
                <a:ext cx="1356845" cy="5349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98" name="Ink 197">
                <a:extLst>
                  <a:ext uri="{FF2B5EF4-FFF2-40B4-BE49-F238E27FC236}">
                    <a16:creationId xmlns:a16="http://schemas.microsoft.com/office/drawing/2014/main" id="{B9EAB18A-A04D-49F5-86A4-DD666DD609EF}"/>
                  </a:ext>
                </a:extLst>
              </p14:cNvPr>
              <p14:cNvContentPartPr/>
              <p14:nvPr/>
            </p14:nvContentPartPr>
            <p14:xfrm>
              <a:off x="1333794" y="4007737"/>
              <a:ext cx="1100520" cy="293400"/>
            </p14:xfrm>
          </p:contentPart>
        </mc:Choice>
        <mc:Fallback>
          <p:pic>
            <p:nvPicPr>
              <p:cNvPr id="198" name="Ink 197">
                <a:extLst>
                  <a:ext uri="{FF2B5EF4-FFF2-40B4-BE49-F238E27FC236}">
                    <a16:creationId xmlns:a16="http://schemas.microsoft.com/office/drawing/2014/main" id="{B9EAB18A-A04D-49F5-86A4-DD666DD609EF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325154" y="3998748"/>
                <a:ext cx="1118160" cy="3110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99" name="Ink 198">
                <a:extLst>
                  <a:ext uri="{FF2B5EF4-FFF2-40B4-BE49-F238E27FC236}">
                    <a16:creationId xmlns:a16="http://schemas.microsoft.com/office/drawing/2014/main" id="{9F030391-BC22-4275-90C9-9E13AF6CE441}"/>
                  </a:ext>
                </a:extLst>
              </p14:cNvPr>
              <p14:cNvContentPartPr/>
              <p14:nvPr/>
            </p14:nvContentPartPr>
            <p14:xfrm>
              <a:off x="778674" y="4023937"/>
              <a:ext cx="321840" cy="229680"/>
            </p14:xfrm>
          </p:contentPart>
        </mc:Choice>
        <mc:Fallback>
          <p:pic>
            <p:nvPicPr>
              <p:cNvPr id="199" name="Ink 198">
                <a:extLst>
                  <a:ext uri="{FF2B5EF4-FFF2-40B4-BE49-F238E27FC236}">
                    <a16:creationId xmlns:a16="http://schemas.microsoft.com/office/drawing/2014/main" id="{9F030391-BC22-4275-90C9-9E13AF6CE441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70024" y="4014937"/>
                <a:ext cx="339500" cy="24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216" name="Ink 215">
                <a:extLst>
                  <a:ext uri="{FF2B5EF4-FFF2-40B4-BE49-F238E27FC236}">
                    <a16:creationId xmlns:a16="http://schemas.microsoft.com/office/drawing/2014/main" id="{F50AEAD1-0BB6-431A-8564-BFE9ED9676D7}"/>
                  </a:ext>
                </a:extLst>
              </p14:cNvPr>
              <p14:cNvContentPartPr/>
              <p14:nvPr/>
            </p14:nvContentPartPr>
            <p14:xfrm>
              <a:off x="2713314" y="3972457"/>
              <a:ext cx="668160" cy="200520"/>
            </p14:xfrm>
          </p:contentPart>
        </mc:Choice>
        <mc:Fallback>
          <p:pic>
            <p:nvPicPr>
              <p:cNvPr id="216" name="Ink 215">
                <a:extLst>
                  <a:ext uri="{FF2B5EF4-FFF2-40B4-BE49-F238E27FC236}">
                    <a16:creationId xmlns:a16="http://schemas.microsoft.com/office/drawing/2014/main" id="{F50AEAD1-0BB6-431A-8564-BFE9ED9676D7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2704674" y="3963817"/>
                <a:ext cx="685800" cy="21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234" name="Ink 233">
                <a:extLst>
                  <a:ext uri="{FF2B5EF4-FFF2-40B4-BE49-F238E27FC236}">
                    <a16:creationId xmlns:a16="http://schemas.microsoft.com/office/drawing/2014/main" id="{5185A65D-3ADF-4A17-8FFF-8EB72C85A4DF}"/>
                  </a:ext>
                </a:extLst>
              </p14:cNvPr>
              <p14:cNvContentPartPr/>
              <p14:nvPr/>
            </p14:nvContentPartPr>
            <p14:xfrm>
              <a:off x="2736714" y="4399057"/>
              <a:ext cx="631080" cy="272520"/>
            </p14:xfrm>
          </p:contentPart>
        </mc:Choice>
        <mc:Fallback>
          <p:pic>
            <p:nvPicPr>
              <p:cNvPr id="234" name="Ink 233">
                <a:extLst>
                  <a:ext uri="{FF2B5EF4-FFF2-40B4-BE49-F238E27FC236}">
                    <a16:creationId xmlns:a16="http://schemas.microsoft.com/office/drawing/2014/main" id="{5185A65D-3ADF-4A17-8FFF-8EB72C85A4DF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728074" y="4390057"/>
                <a:ext cx="648720" cy="29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235" name="Ink 234">
                <a:extLst>
                  <a:ext uri="{FF2B5EF4-FFF2-40B4-BE49-F238E27FC236}">
                    <a16:creationId xmlns:a16="http://schemas.microsoft.com/office/drawing/2014/main" id="{F43B6AA8-B0A1-48A4-8717-99DD5C9AF632}"/>
                  </a:ext>
                </a:extLst>
              </p14:cNvPr>
              <p14:cNvContentPartPr/>
              <p14:nvPr/>
            </p14:nvContentPartPr>
            <p14:xfrm>
              <a:off x="1836714" y="4374217"/>
              <a:ext cx="678240" cy="168480"/>
            </p14:xfrm>
          </p:contentPart>
        </mc:Choice>
        <mc:Fallback>
          <p:pic>
            <p:nvPicPr>
              <p:cNvPr id="235" name="Ink 234">
                <a:extLst>
                  <a:ext uri="{FF2B5EF4-FFF2-40B4-BE49-F238E27FC236}">
                    <a16:creationId xmlns:a16="http://schemas.microsoft.com/office/drawing/2014/main" id="{F43B6AA8-B0A1-48A4-8717-99DD5C9AF632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1828069" y="4365217"/>
                <a:ext cx="695889" cy="18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236" name="Ink 235">
                <a:extLst>
                  <a:ext uri="{FF2B5EF4-FFF2-40B4-BE49-F238E27FC236}">
                    <a16:creationId xmlns:a16="http://schemas.microsoft.com/office/drawing/2014/main" id="{05230891-49BA-4F08-8CD9-66F6571D17A4}"/>
                  </a:ext>
                </a:extLst>
              </p14:cNvPr>
              <p14:cNvContentPartPr/>
              <p14:nvPr/>
            </p14:nvContentPartPr>
            <p14:xfrm>
              <a:off x="1259994" y="4445857"/>
              <a:ext cx="439920" cy="136080"/>
            </p14:xfrm>
          </p:contentPart>
        </mc:Choice>
        <mc:Fallback>
          <p:pic>
            <p:nvPicPr>
              <p:cNvPr id="236" name="Ink 235">
                <a:extLst>
                  <a:ext uri="{FF2B5EF4-FFF2-40B4-BE49-F238E27FC236}">
                    <a16:creationId xmlns:a16="http://schemas.microsoft.com/office/drawing/2014/main" id="{05230891-49BA-4F08-8CD9-66F6571D17A4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1251361" y="4437217"/>
                <a:ext cx="457546" cy="15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244" name="Ink 243">
                <a:extLst>
                  <a:ext uri="{FF2B5EF4-FFF2-40B4-BE49-F238E27FC236}">
                    <a16:creationId xmlns:a16="http://schemas.microsoft.com/office/drawing/2014/main" id="{AEA89FCB-FE57-4174-9F26-F6CC9665202E}"/>
                  </a:ext>
                </a:extLst>
              </p14:cNvPr>
              <p14:cNvContentPartPr/>
              <p14:nvPr/>
            </p14:nvContentPartPr>
            <p14:xfrm>
              <a:off x="3588114" y="3885337"/>
              <a:ext cx="1905120" cy="363240"/>
            </p14:xfrm>
          </p:contentPart>
        </mc:Choice>
        <mc:Fallback>
          <p:pic>
            <p:nvPicPr>
              <p:cNvPr id="244" name="Ink 243">
                <a:extLst>
                  <a:ext uri="{FF2B5EF4-FFF2-40B4-BE49-F238E27FC236}">
                    <a16:creationId xmlns:a16="http://schemas.microsoft.com/office/drawing/2014/main" id="{AEA89FCB-FE57-4174-9F26-F6CC9665202E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3579114" y="3876337"/>
                <a:ext cx="1922760" cy="38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245" name="Ink 244">
                <a:extLst>
                  <a:ext uri="{FF2B5EF4-FFF2-40B4-BE49-F238E27FC236}">
                    <a16:creationId xmlns:a16="http://schemas.microsoft.com/office/drawing/2014/main" id="{96FB84C0-C924-4AE2-88D0-00606201FFFC}"/>
                  </a:ext>
                </a:extLst>
              </p14:cNvPr>
              <p14:cNvContentPartPr/>
              <p14:nvPr/>
            </p14:nvContentPartPr>
            <p14:xfrm>
              <a:off x="1847154" y="4945897"/>
              <a:ext cx="238320" cy="16560"/>
            </p14:xfrm>
          </p:contentPart>
        </mc:Choice>
        <mc:Fallback>
          <p:pic>
            <p:nvPicPr>
              <p:cNvPr id="245" name="Ink 244">
                <a:extLst>
                  <a:ext uri="{FF2B5EF4-FFF2-40B4-BE49-F238E27FC236}">
                    <a16:creationId xmlns:a16="http://schemas.microsoft.com/office/drawing/2014/main" id="{96FB84C0-C924-4AE2-88D0-00606201FFFC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1838154" y="4937257"/>
                <a:ext cx="255960" cy="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264" name="Ink 263">
                <a:extLst>
                  <a:ext uri="{FF2B5EF4-FFF2-40B4-BE49-F238E27FC236}">
                    <a16:creationId xmlns:a16="http://schemas.microsoft.com/office/drawing/2014/main" id="{05BEAA2A-BF74-4680-B5AB-A61E3795A6E4}"/>
                  </a:ext>
                </a:extLst>
              </p14:cNvPr>
              <p14:cNvContentPartPr/>
              <p14:nvPr/>
            </p14:nvContentPartPr>
            <p14:xfrm>
              <a:off x="3776394" y="4727737"/>
              <a:ext cx="1663920" cy="289800"/>
            </p14:xfrm>
          </p:contentPart>
        </mc:Choice>
        <mc:Fallback>
          <p:pic>
            <p:nvPicPr>
              <p:cNvPr id="264" name="Ink 263">
                <a:extLst>
                  <a:ext uri="{FF2B5EF4-FFF2-40B4-BE49-F238E27FC236}">
                    <a16:creationId xmlns:a16="http://schemas.microsoft.com/office/drawing/2014/main" id="{05BEAA2A-BF74-4680-B5AB-A61E3795A6E4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3767754" y="4719086"/>
                <a:ext cx="1681560" cy="3074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273" name="Ink 272">
                <a:extLst>
                  <a:ext uri="{FF2B5EF4-FFF2-40B4-BE49-F238E27FC236}">
                    <a16:creationId xmlns:a16="http://schemas.microsoft.com/office/drawing/2014/main" id="{A9CF6C10-40FD-46A1-87A1-4D169A314C4E}"/>
                  </a:ext>
                </a:extLst>
              </p14:cNvPr>
              <p14:cNvContentPartPr/>
              <p14:nvPr/>
            </p14:nvContentPartPr>
            <p14:xfrm>
              <a:off x="5609154" y="4676617"/>
              <a:ext cx="1857960" cy="266040"/>
            </p14:xfrm>
          </p:contentPart>
        </mc:Choice>
        <mc:Fallback>
          <p:pic>
            <p:nvPicPr>
              <p:cNvPr id="273" name="Ink 272">
                <a:extLst>
                  <a:ext uri="{FF2B5EF4-FFF2-40B4-BE49-F238E27FC236}">
                    <a16:creationId xmlns:a16="http://schemas.microsoft.com/office/drawing/2014/main" id="{A9CF6C10-40FD-46A1-87A1-4D169A314C4E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5600154" y="4667977"/>
                <a:ext cx="1875600" cy="28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274" name="Ink 273">
                <a:extLst>
                  <a:ext uri="{FF2B5EF4-FFF2-40B4-BE49-F238E27FC236}">
                    <a16:creationId xmlns:a16="http://schemas.microsoft.com/office/drawing/2014/main" id="{E8951A19-2E5C-4EB3-A3CB-D7364DA56A0C}"/>
                  </a:ext>
                </a:extLst>
              </p14:cNvPr>
              <p14:cNvContentPartPr/>
              <p14:nvPr/>
            </p14:nvContentPartPr>
            <p14:xfrm>
              <a:off x="7612554" y="4671217"/>
              <a:ext cx="458280" cy="185760"/>
            </p14:xfrm>
          </p:contentPart>
        </mc:Choice>
        <mc:Fallback>
          <p:pic>
            <p:nvPicPr>
              <p:cNvPr id="274" name="Ink 273">
                <a:extLst>
                  <a:ext uri="{FF2B5EF4-FFF2-40B4-BE49-F238E27FC236}">
                    <a16:creationId xmlns:a16="http://schemas.microsoft.com/office/drawing/2014/main" id="{E8951A19-2E5C-4EB3-A3CB-D7364DA56A0C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7603554" y="4662217"/>
                <a:ext cx="475920" cy="20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287" name="Ink 286">
                <a:extLst>
                  <a:ext uri="{FF2B5EF4-FFF2-40B4-BE49-F238E27FC236}">
                    <a16:creationId xmlns:a16="http://schemas.microsoft.com/office/drawing/2014/main" id="{39A4F667-8C46-4779-B3C9-2BF5E99B2ADC}"/>
                  </a:ext>
                </a:extLst>
              </p14:cNvPr>
              <p14:cNvContentPartPr/>
              <p14:nvPr/>
            </p14:nvContentPartPr>
            <p14:xfrm>
              <a:off x="2307594" y="4765177"/>
              <a:ext cx="1305360" cy="588600"/>
            </p14:xfrm>
          </p:contentPart>
        </mc:Choice>
        <mc:Fallback>
          <p:pic>
            <p:nvPicPr>
              <p:cNvPr id="287" name="Ink 286">
                <a:extLst>
                  <a:ext uri="{FF2B5EF4-FFF2-40B4-BE49-F238E27FC236}">
                    <a16:creationId xmlns:a16="http://schemas.microsoft.com/office/drawing/2014/main" id="{39A4F667-8C46-4779-B3C9-2BF5E99B2ADC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2298594" y="4756183"/>
                <a:ext cx="1323000" cy="6062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288" name="Ink 287">
                <a:extLst>
                  <a:ext uri="{FF2B5EF4-FFF2-40B4-BE49-F238E27FC236}">
                    <a16:creationId xmlns:a16="http://schemas.microsoft.com/office/drawing/2014/main" id="{7EBD6519-4054-4A01-942E-2FFD81723A8C}"/>
                  </a:ext>
                </a:extLst>
              </p14:cNvPr>
              <p14:cNvContentPartPr/>
              <p14:nvPr/>
            </p14:nvContentPartPr>
            <p14:xfrm>
              <a:off x="8242194" y="4692457"/>
              <a:ext cx="250200" cy="137160"/>
            </p14:xfrm>
          </p:contentPart>
        </mc:Choice>
        <mc:Fallback>
          <p:pic>
            <p:nvPicPr>
              <p:cNvPr id="288" name="Ink 287">
                <a:extLst>
                  <a:ext uri="{FF2B5EF4-FFF2-40B4-BE49-F238E27FC236}">
                    <a16:creationId xmlns:a16="http://schemas.microsoft.com/office/drawing/2014/main" id="{7EBD6519-4054-4A01-942E-2FFD81723A8C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8233554" y="4683457"/>
                <a:ext cx="267840" cy="15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304" name="Ink 303">
                <a:extLst>
                  <a:ext uri="{FF2B5EF4-FFF2-40B4-BE49-F238E27FC236}">
                    <a16:creationId xmlns:a16="http://schemas.microsoft.com/office/drawing/2014/main" id="{B926AC80-6B77-4B5D-99FF-DB22327B1F40}"/>
                  </a:ext>
                </a:extLst>
              </p14:cNvPr>
              <p14:cNvContentPartPr/>
              <p14:nvPr/>
            </p14:nvContentPartPr>
            <p14:xfrm>
              <a:off x="3856314" y="5066137"/>
              <a:ext cx="1895400" cy="268560"/>
            </p14:xfrm>
          </p:contentPart>
        </mc:Choice>
        <mc:Fallback>
          <p:pic>
            <p:nvPicPr>
              <p:cNvPr id="304" name="Ink 303">
                <a:extLst>
                  <a:ext uri="{FF2B5EF4-FFF2-40B4-BE49-F238E27FC236}">
                    <a16:creationId xmlns:a16="http://schemas.microsoft.com/office/drawing/2014/main" id="{B926AC80-6B77-4B5D-99FF-DB22327B1F40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3847674" y="5057149"/>
                <a:ext cx="1913040" cy="2861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305" name="Ink 304">
                <a:extLst>
                  <a:ext uri="{FF2B5EF4-FFF2-40B4-BE49-F238E27FC236}">
                    <a16:creationId xmlns:a16="http://schemas.microsoft.com/office/drawing/2014/main" id="{DC96A1BD-307B-488E-8000-6DEB77F95447}"/>
                  </a:ext>
                </a:extLst>
              </p14:cNvPr>
              <p14:cNvContentPartPr/>
              <p14:nvPr/>
            </p14:nvContentPartPr>
            <p14:xfrm>
              <a:off x="1941114" y="5769937"/>
              <a:ext cx="180720" cy="33120"/>
            </p14:xfrm>
          </p:contentPart>
        </mc:Choice>
        <mc:Fallback>
          <p:pic>
            <p:nvPicPr>
              <p:cNvPr id="305" name="Ink 304">
                <a:extLst>
                  <a:ext uri="{FF2B5EF4-FFF2-40B4-BE49-F238E27FC236}">
                    <a16:creationId xmlns:a16="http://schemas.microsoft.com/office/drawing/2014/main" id="{DC96A1BD-307B-488E-8000-6DEB77F95447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1932114" y="5761297"/>
                <a:ext cx="198360" cy="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318" name="Ink 317">
                <a:extLst>
                  <a:ext uri="{FF2B5EF4-FFF2-40B4-BE49-F238E27FC236}">
                    <a16:creationId xmlns:a16="http://schemas.microsoft.com/office/drawing/2014/main" id="{AEE22467-BD6D-4266-8971-E19BE49028F0}"/>
                  </a:ext>
                </a:extLst>
              </p14:cNvPr>
              <p14:cNvContentPartPr/>
              <p14:nvPr/>
            </p14:nvContentPartPr>
            <p14:xfrm>
              <a:off x="2321634" y="5597137"/>
              <a:ext cx="961560" cy="313560"/>
            </p14:xfrm>
          </p:contentPart>
        </mc:Choice>
        <mc:Fallback>
          <p:pic>
            <p:nvPicPr>
              <p:cNvPr id="318" name="Ink 317">
                <a:extLst>
                  <a:ext uri="{FF2B5EF4-FFF2-40B4-BE49-F238E27FC236}">
                    <a16:creationId xmlns:a16="http://schemas.microsoft.com/office/drawing/2014/main" id="{AEE22467-BD6D-4266-8971-E19BE49028F0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2312991" y="5588137"/>
                <a:ext cx="979207" cy="33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319" name="Ink 318">
                <a:extLst>
                  <a:ext uri="{FF2B5EF4-FFF2-40B4-BE49-F238E27FC236}">
                    <a16:creationId xmlns:a16="http://schemas.microsoft.com/office/drawing/2014/main" id="{384B835C-3035-4709-B402-6EC37F9BB2E2}"/>
                  </a:ext>
                </a:extLst>
              </p14:cNvPr>
              <p14:cNvContentPartPr/>
              <p14:nvPr/>
            </p14:nvContentPartPr>
            <p14:xfrm>
              <a:off x="3384714" y="5785057"/>
              <a:ext cx="166680" cy="18360"/>
            </p14:xfrm>
          </p:contentPart>
        </mc:Choice>
        <mc:Fallback>
          <p:pic>
            <p:nvPicPr>
              <p:cNvPr id="319" name="Ink 318">
                <a:extLst>
                  <a:ext uri="{FF2B5EF4-FFF2-40B4-BE49-F238E27FC236}">
                    <a16:creationId xmlns:a16="http://schemas.microsoft.com/office/drawing/2014/main" id="{384B835C-3035-4709-B402-6EC37F9BB2E2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3376074" y="5776057"/>
                <a:ext cx="18432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329" name="Ink 328">
                <a:extLst>
                  <a:ext uri="{FF2B5EF4-FFF2-40B4-BE49-F238E27FC236}">
                    <a16:creationId xmlns:a16="http://schemas.microsoft.com/office/drawing/2014/main" id="{6005806C-0500-4EE7-996D-481764665889}"/>
                  </a:ext>
                </a:extLst>
              </p14:cNvPr>
              <p14:cNvContentPartPr/>
              <p14:nvPr/>
            </p14:nvContentPartPr>
            <p14:xfrm>
              <a:off x="4624554" y="5605057"/>
              <a:ext cx="1147320" cy="423720"/>
            </p14:xfrm>
          </p:contentPart>
        </mc:Choice>
        <mc:Fallback>
          <p:pic>
            <p:nvPicPr>
              <p:cNvPr id="329" name="Ink 328">
                <a:extLst>
                  <a:ext uri="{FF2B5EF4-FFF2-40B4-BE49-F238E27FC236}">
                    <a16:creationId xmlns:a16="http://schemas.microsoft.com/office/drawing/2014/main" id="{6005806C-0500-4EE7-996D-481764665889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4615554" y="5596417"/>
                <a:ext cx="1164960" cy="44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330" name="Ink 329">
                <a:extLst>
                  <a:ext uri="{FF2B5EF4-FFF2-40B4-BE49-F238E27FC236}">
                    <a16:creationId xmlns:a16="http://schemas.microsoft.com/office/drawing/2014/main" id="{841B634B-40DF-4D61-B5E8-D64890C76015}"/>
                  </a:ext>
                </a:extLst>
              </p14:cNvPr>
              <p14:cNvContentPartPr/>
              <p14:nvPr/>
            </p14:nvContentPartPr>
            <p14:xfrm>
              <a:off x="3724914" y="5565817"/>
              <a:ext cx="612720" cy="248760"/>
            </p14:xfrm>
          </p:contentPart>
        </mc:Choice>
        <mc:Fallback>
          <p:pic>
            <p:nvPicPr>
              <p:cNvPr id="330" name="Ink 329">
                <a:extLst>
                  <a:ext uri="{FF2B5EF4-FFF2-40B4-BE49-F238E27FC236}">
                    <a16:creationId xmlns:a16="http://schemas.microsoft.com/office/drawing/2014/main" id="{841B634B-40DF-4D61-B5E8-D64890C76015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3716274" y="5556804"/>
                <a:ext cx="630360" cy="2664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331" name="Ink 330">
                <a:extLst>
                  <a:ext uri="{FF2B5EF4-FFF2-40B4-BE49-F238E27FC236}">
                    <a16:creationId xmlns:a16="http://schemas.microsoft.com/office/drawing/2014/main" id="{B44CC1A9-9C95-4001-A26A-ABDA87E54001}"/>
                  </a:ext>
                </a:extLst>
              </p14:cNvPr>
              <p14:cNvContentPartPr/>
              <p14:nvPr/>
            </p14:nvContentPartPr>
            <p14:xfrm>
              <a:off x="6485034" y="5232817"/>
              <a:ext cx="161640" cy="588240"/>
            </p14:xfrm>
          </p:contentPart>
        </mc:Choice>
        <mc:Fallback>
          <p:pic>
            <p:nvPicPr>
              <p:cNvPr id="331" name="Ink 330">
                <a:extLst>
                  <a:ext uri="{FF2B5EF4-FFF2-40B4-BE49-F238E27FC236}">
                    <a16:creationId xmlns:a16="http://schemas.microsoft.com/office/drawing/2014/main" id="{B44CC1A9-9C95-4001-A26A-ABDA87E54001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6476394" y="5223817"/>
                <a:ext cx="179280" cy="60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332" name="Ink 331">
                <a:extLst>
                  <a:ext uri="{FF2B5EF4-FFF2-40B4-BE49-F238E27FC236}">
                    <a16:creationId xmlns:a16="http://schemas.microsoft.com/office/drawing/2014/main" id="{80EE7ED8-A35A-4528-AE39-C5C85A5737BD}"/>
                  </a:ext>
                </a:extLst>
              </p14:cNvPr>
              <p14:cNvContentPartPr/>
              <p14:nvPr/>
            </p14:nvContentPartPr>
            <p14:xfrm>
              <a:off x="8192154" y="5202937"/>
              <a:ext cx="205560" cy="526320"/>
            </p14:xfrm>
          </p:contentPart>
        </mc:Choice>
        <mc:Fallback>
          <p:pic>
            <p:nvPicPr>
              <p:cNvPr id="332" name="Ink 331">
                <a:extLst>
                  <a:ext uri="{FF2B5EF4-FFF2-40B4-BE49-F238E27FC236}">
                    <a16:creationId xmlns:a16="http://schemas.microsoft.com/office/drawing/2014/main" id="{80EE7ED8-A35A-4528-AE39-C5C85A5737BD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8183154" y="5194297"/>
                <a:ext cx="223200" cy="54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351" name="Ink 350">
                <a:extLst>
                  <a:ext uri="{FF2B5EF4-FFF2-40B4-BE49-F238E27FC236}">
                    <a16:creationId xmlns:a16="http://schemas.microsoft.com/office/drawing/2014/main" id="{F55E1369-0AA1-4753-BF9C-EA23D5DA883C}"/>
                  </a:ext>
                </a:extLst>
              </p14:cNvPr>
              <p14:cNvContentPartPr/>
              <p14:nvPr/>
            </p14:nvContentPartPr>
            <p14:xfrm>
              <a:off x="6987954" y="5148577"/>
              <a:ext cx="887760" cy="477720"/>
            </p14:xfrm>
          </p:contentPart>
        </mc:Choice>
        <mc:Fallback>
          <p:pic>
            <p:nvPicPr>
              <p:cNvPr id="351" name="Ink 350">
                <a:extLst>
                  <a:ext uri="{FF2B5EF4-FFF2-40B4-BE49-F238E27FC236}">
                    <a16:creationId xmlns:a16="http://schemas.microsoft.com/office/drawing/2014/main" id="{F55E1369-0AA1-4753-BF9C-EA23D5DA883C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6978954" y="5139577"/>
                <a:ext cx="905400" cy="49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365" name="Ink 364">
                <a:extLst>
                  <a:ext uri="{FF2B5EF4-FFF2-40B4-BE49-F238E27FC236}">
                    <a16:creationId xmlns:a16="http://schemas.microsoft.com/office/drawing/2014/main" id="{52D87E5E-7C2B-4545-AD4B-D8A7D825BF99}"/>
                  </a:ext>
                </a:extLst>
              </p14:cNvPr>
              <p14:cNvContentPartPr/>
              <p14:nvPr/>
            </p14:nvContentPartPr>
            <p14:xfrm>
              <a:off x="5076354" y="4325257"/>
              <a:ext cx="1119960" cy="142920"/>
            </p14:xfrm>
          </p:contentPart>
        </mc:Choice>
        <mc:Fallback>
          <p:pic>
            <p:nvPicPr>
              <p:cNvPr id="365" name="Ink 364">
                <a:extLst>
                  <a:ext uri="{FF2B5EF4-FFF2-40B4-BE49-F238E27FC236}">
                    <a16:creationId xmlns:a16="http://schemas.microsoft.com/office/drawing/2014/main" id="{52D87E5E-7C2B-4545-AD4B-D8A7D825BF99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5067714" y="4316257"/>
                <a:ext cx="1137600" cy="16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366" name="Ink 365">
                <a:extLst>
                  <a:ext uri="{FF2B5EF4-FFF2-40B4-BE49-F238E27FC236}">
                    <a16:creationId xmlns:a16="http://schemas.microsoft.com/office/drawing/2014/main" id="{81F4076C-2704-417B-94A3-2D255337786B}"/>
                  </a:ext>
                </a:extLst>
              </p14:cNvPr>
              <p14:cNvContentPartPr/>
              <p14:nvPr/>
            </p14:nvContentPartPr>
            <p14:xfrm>
              <a:off x="4064754" y="4356937"/>
              <a:ext cx="687240" cy="140760"/>
            </p14:xfrm>
          </p:contentPart>
        </mc:Choice>
        <mc:Fallback>
          <p:pic>
            <p:nvPicPr>
              <p:cNvPr id="366" name="Ink 365">
                <a:extLst>
                  <a:ext uri="{FF2B5EF4-FFF2-40B4-BE49-F238E27FC236}">
                    <a16:creationId xmlns:a16="http://schemas.microsoft.com/office/drawing/2014/main" id="{81F4076C-2704-417B-94A3-2D255337786B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4056114" y="4348297"/>
                <a:ext cx="70488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367" name="Ink 366">
                <a:extLst>
                  <a:ext uri="{FF2B5EF4-FFF2-40B4-BE49-F238E27FC236}">
                    <a16:creationId xmlns:a16="http://schemas.microsoft.com/office/drawing/2014/main" id="{C425A3F2-2A35-4546-B92E-898143C1F8C8}"/>
                  </a:ext>
                </a:extLst>
              </p14:cNvPr>
              <p14:cNvContentPartPr/>
              <p14:nvPr/>
            </p14:nvContentPartPr>
            <p14:xfrm>
              <a:off x="3543114" y="4369897"/>
              <a:ext cx="370080" cy="145800"/>
            </p14:xfrm>
          </p:contentPart>
        </mc:Choice>
        <mc:Fallback>
          <p:pic>
            <p:nvPicPr>
              <p:cNvPr id="367" name="Ink 366">
                <a:extLst>
                  <a:ext uri="{FF2B5EF4-FFF2-40B4-BE49-F238E27FC236}">
                    <a16:creationId xmlns:a16="http://schemas.microsoft.com/office/drawing/2014/main" id="{C425A3F2-2A35-4546-B92E-898143C1F8C8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3534114" y="4361257"/>
                <a:ext cx="387720" cy="16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21165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E029351-8467-420E-B4EB-45811B34E9CF}"/>
                  </a:ext>
                </a:extLst>
              </p14:cNvPr>
              <p14:cNvContentPartPr/>
              <p14:nvPr/>
            </p14:nvContentPartPr>
            <p14:xfrm>
              <a:off x="1158834" y="416017"/>
              <a:ext cx="476280" cy="240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E029351-8467-420E-B4EB-45811B34E9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50194" y="407003"/>
                <a:ext cx="493920" cy="2577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19265823-C4D4-4E30-A356-9B1E45D1C40D}"/>
                  </a:ext>
                </a:extLst>
              </p14:cNvPr>
              <p14:cNvContentPartPr/>
              <p14:nvPr/>
            </p14:nvContentPartPr>
            <p14:xfrm>
              <a:off x="3303714" y="401977"/>
              <a:ext cx="839520" cy="22788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19265823-C4D4-4E30-A356-9B1E45D1C40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95074" y="392977"/>
                <a:ext cx="857160" cy="24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00935D09-37C8-41CB-A52E-BAF445D25774}"/>
                  </a:ext>
                </a:extLst>
              </p14:cNvPr>
              <p14:cNvContentPartPr/>
              <p14:nvPr/>
            </p14:nvContentPartPr>
            <p14:xfrm>
              <a:off x="1863714" y="417457"/>
              <a:ext cx="1076400" cy="20556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00935D09-37C8-41CB-A52E-BAF445D2577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54714" y="408802"/>
                <a:ext cx="1094040" cy="2232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584D1F15-C13D-41A1-A951-071DE52F69F1}"/>
                  </a:ext>
                </a:extLst>
              </p14:cNvPr>
              <p14:cNvContentPartPr/>
              <p14:nvPr/>
            </p14:nvContentPartPr>
            <p14:xfrm>
              <a:off x="7083714" y="310177"/>
              <a:ext cx="1249920" cy="35784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584D1F15-C13D-41A1-A951-071DE52F69F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074714" y="301177"/>
                <a:ext cx="1267560" cy="37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282FE1C3-EA8F-441D-A32F-38A51597C472}"/>
                  </a:ext>
                </a:extLst>
              </p14:cNvPr>
              <p14:cNvContentPartPr/>
              <p14:nvPr/>
            </p14:nvContentPartPr>
            <p14:xfrm>
              <a:off x="2202114" y="1344097"/>
              <a:ext cx="455400" cy="9720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282FE1C3-EA8F-441D-A32F-38A51597C47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193114" y="1335457"/>
                <a:ext cx="473040" cy="11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EABF5632-2F68-4EE7-9B75-8602BD155908}"/>
                  </a:ext>
                </a:extLst>
              </p14:cNvPr>
              <p14:cNvContentPartPr/>
              <p14:nvPr/>
            </p14:nvContentPartPr>
            <p14:xfrm>
              <a:off x="2845434" y="1257697"/>
              <a:ext cx="156600" cy="720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EABF5632-2F68-4EE7-9B75-8602BD15590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836794" y="1248697"/>
                <a:ext cx="174240" cy="2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7B7D9102-F2C6-440E-96E8-53A0EBDB9F24}"/>
                  </a:ext>
                </a:extLst>
              </p14:cNvPr>
              <p14:cNvContentPartPr/>
              <p14:nvPr/>
            </p14:nvContentPartPr>
            <p14:xfrm>
              <a:off x="2832114" y="1320337"/>
              <a:ext cx="168840" cy="1188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7B7D9102-F2C6-440E-96E8-53A0EBDB9F2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823474" y="1311697"/>
                <a:ext cx="18648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703BE87F-E597-43F9-84F3-C4B9362B9AB1}"/>
                  </a:ext>
                </a:extLst>
              </p14:cNvPr>
              <p14:cNvContentPartPr/>
              <p14:nvPr/>
            </p14:nvContentPartPr>
            <p14:xfrm>
              <a:off x="2334594" y="1481977"/>
              <a:ext cx="152280" cy="21996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703BE87F-E597-43F9-84F3-C4B9362B9AB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325594" y="1472977"/>
                <a:ext cx="169920" cy="23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6AE1C874-2188-4A12-AC7F-560272BBB9FE}"/>
                  </a:ext>
                </a:extLst>
              </p14:cNvPr>
              <p14:cNvContentPartPr/>
              <p14:nvPr/>
            </p14:nvContentPartPr>
            <p14:xfrm>
              <a:off x="2210394" y="1044937"/>
              <a:ext cx="328680" cy="25884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6AE1C874-2188-4A12-AC7F-560272BBB9FE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201754" y="1036285"/>
                <a:ext cx="346320" cy="2765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1EC92008-0E8A-4116-ABDC-93D28A35179D}"/>
                  </a:ext>
                </a:extLst>
              </p14:cNvPr>
              <p14:cNvContentPartPr/>
              <p14:nvPr/>
            </p14:nvContentPartPr>
            <p14:xfrm>
              <a:off x="8523714" y="259057"/>
              <a:ext cx="594000" cy="18252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1EC92008-0E8A-4116-ABDC-93D28A35179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515069" y="250057"/>
                <a:ext cx="611651" cy="20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715D068A-4EDF-4DCE-863D-4762A10AD06A}"/>
                  </a:ext>
                </a:extLst>
              </p14:cNvPr>
              <p14:cNvContentPartPr/>
              <p14:nvPr/>
            </p14:nvContentPartPr>
            <p14:xfrm>
              <a:off x="3283914" y="1228537"/>
              <a:ext cx="1238760" cy="5400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715D068A-4EDF-4DCE-863D-4762A10AD06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275274" y="1219537"/>
                <a:ext cx="1256400" cy="7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A25789A4-0233-454C-B589-E689E0F0C55F}"/>
                  </a:ext>
                </a:extLst>
              </p14:cNvPr>
              <p14:cNvContentPartPr/>
              <p14:nvPr/>
            </p14:nvContentPartPr>
            <p14:xfrm>
              <a:off x="3208314" y="1355257"/>
              <a:ext cx="1231920" cy="383040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A25789A4-0233-454C-B589-E689E0F0C55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199314" y="1346617"/>
                <a:ext cx="1249560" cy="40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26D726E9-4E05-462F-9A70-244872DFCBAF}"/>
                  </a:ext>
                </a:extLst>
              </p14:cNvPr>
              <p14:cNvContentPartPr/>
              <p14:nvPr/>
            </p14:nvContentPartPr>
            <p14:xfrm>
              <a:off x="3417474" y="749377"/>
              <a:ext cx="839520" cy="436320"/>
            </p14:xfrm>
          </p:contentPart>
        </mc:Choice>
        <mc:Fallback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26D726E9-4E05-462F-9A70-244872DFCBAF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408474" y="740377"/>
                <a:ext cx="857160" cy="45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671ACA99-F87A-4004-B619-D7A08B25C267}"/>
                  </a:ext>
                </a:extLst>
              </p14:cNvPr>
              <p14:cNvContentPartPr/>
              <p14:nvPr/>
            </p14:nvContentPartPr>
            <p14:xfrm>
              <a:off x="4376154" y="338617"/>
              <a:ext cx="2470680" cy="551880"/>
            </p14:xfrm>
          </p:contentPart>
        </mc:Choice>
        <mc:Fallback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671ACA99-F87A-4004-B619-D7A08B25C26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367513" y="329971"/>
                <a:ext cx="2488323" cy="5695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E644954C-C7EE-4EB6-9588-25430D2C679D}"/>
                  </a:ext>
                </a:extLst>
              </p14:cNvPr>
              <p14:cNvContentPartPr/>
              <p14:nvPr/>
            </p14:nvContentPartPr>
            <p14:xfrm>
              <a:off x="4729674" y="992737"/>
              <a:ext cx="78840" cy="368280"/>
            </p14:xfrm>
          </p:contentPart>
        </mc:Choice>
        <mc:Fallback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E644954C-C7EE-4EB6-9588-25430D2C679D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720674" y="984097"/>
                <a:ext cx="96480" cy="38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757CE150-9B17-44D1-8D37-2F89C256D82C}"/>
                  </a:ext>
                </a:extLst>
              </p14:cNvPr>
              <p14:cNvContentPartPr/>
              <p14:nvPr/>
            </p14:nvContentPartPr>
            <p14:xfrm>
              <a:off x="4945674" y="1095337"/>
              <a:ext cx="26640" cy="198360"/>
            </p14:xfrm>
          </p:contentPart>
        </mc:Choice>
        <mc:Fallback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757CE150-9B17-44D1-8D37-2F89C256D82C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937034" y="1086697"/>
                <a:ext cx="4428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5A80BCDA-B8CF-4FBF-A375-7FE0DB497465}"/>
                  </a:ext>
                </a:extLst>
              </p14:cNvPr>
              <p14:cNvContentPartPr/>
              <p14:nvPr/>
            </p14:nvContentPartPr>
            <p14:xfrm>
              <a:off x="8988474" y="1373977"/>
              <a:ext cx="171360" cy="265320"/>
            </p14:xfrm>
          </p:contentPart>
        </mc:Choice>
        <mc:Fallback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5A80BCDA-B8CF-4FBF-A375-7FE0DB497465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979474" y="1364977"/>
                <a:ext cx="189000" cy="28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45" name="Ink 144">
                <a:extLst>
                  <a:ext uri="{FF2B5EF4-FFF2-40B4-BE49-F238E27FC236}">
                    <a16:creationId xmlns:a16="http://schemas.microsoft.com/office/drawing/2014/main" id="{636F7682-F24D-437C-84E6-7F5596F0E00E}"/>
                  </a:ext>
                </a:extLst>
              </p14:cNvPr>
              <p14:cNvContentPartPr/>
              <p14:nvPr/>
            </p14:nvContentPartPr>
            <p14:xfrm>
              <a:off x="5136834" y="942697"/>
              <a:ext cx="2206440" cy="929520"/>
            </p14:xfrm>
          </p:contentPart>
        </mc:Choice>
        <mc:Fallback>
          <p:pic>
            <p:nvPicPr>
              <p:cNvPr id="145" name="Ink 144">
                <a:extLst>
                  <a:ext uri="{FF2B5EF4-FFF2-40B4-BE49-F238E27FC236}">
                    <a16:creationId xmlns:a16="http://schemas.microsoft.com/office/drawing/2014/main" id="{636F7682-F24D-437C-84E6-7F5596F0E00E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127834" y="933697"/>
                <a:ext cx="2224080" cy="94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53" name="Ink 152">
                <a:extLst>
                  <a:ext uri="{FF2B5EF4-FFF2-40B4-BE49-F238E27FC236}">
                    <a16:creationId xmlns:a16="http://schemas.microsoft.com/office/drawing/2014/main" id="{066E0DEE-DEEC-4AF5-82D0-E4199A0133CF}"/>
                  </a:ext>
                </a:extLst>
              </p14:cNvPr>
              <p14:cNvContentPartPr/>
              <p14:nvPr/>
            </p14:nvContentPartPr>
            <p14:xfrm>
              <a:off x="7473594" y="1048897"/>
              <a:ext cx="1181520" cy="587160"/>
            </p14:xfrm>
          </p:contentPart>
        </mc:Choice>
        <mc:Fallback>
          <p:pic>
            <p:nvPicPr>
              <p:cNvPr id="153" name="Ink 152">
                <a:extLst>
                  <a:ext uri="{FF2B5EF4-FFF2-40B4-BE49-F238E27FC236}">
                    <a16:creationId xmlns:a16="http://schemas.microsoft.com/office/drawing/2014/main" id="{066E0DEE-DEEC-4AF5-82D0-E4199A0133CF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464594" y="1039903"/>
                <a:ext cx="1199160" cy="6047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FF731106-9B28-4A6E-9F5A-DEB855BB2FB1}"/>
                  </a:ext>
                </a:extLst>
              </p14:cNvPr>
              <p14:cNvContentPartPr/>
              <p14:nvPr/>
            </p14:nvContentPartPr>
            <p14:xfrm>
              <a:off x="5242674" y="1951417"/>
              <a:ext cx="3230280" cy="934560"/>
            </p14:xfrm>
          </p:contentPart>
        </mc:Choice>
        <mc:Fallback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FF731106-9B28-4A6E-9F5A-DEB855BB2FB1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234034" y="1942417"/>
                <a:ext cx="3247920" cy="9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67" name="Ink 166">
                <a:extLst>
                  <a:ext uri="{FF2B5EF4-FFF2-40B4-BE49-F238E27FC236}">
                    <a16:creationId xmlns:a16="http://schemas.microsoft.com/office/drawing/2014/main" id="{934D6EAF-690D-4B0B-A134-58D15CFE02C5}"/>
                  </a:ext>
                </a:extLst>
              </p14:cNvPr>
              <p14:cNvContentPartPr/>
              <p14:nvPr/>
            </p14:nvContentPartPr>
            <p14:xfrm>
              <a:off x="610554" y="3082897"/>
              <a:ext cx="330120" cy="291960"/>
            </p14:xfrm>
          </p:contentPart>
        </mc:Choice>
        <mc:Fallback>
          <p:pic>
            <p:nvPicPr>
              <p:cNvPr id="167" name="Ink 166">
                <a:extLst>
                  <a:ext uri="{FF2B5EF4-FFF2-40B4-BE49-F238E27FC236}">
                    <a16:creationId xmlns:a16="http://schemas.microsoft.com/office/drawing/2014/main" id="{934D6EAF-690D-4B0B-A134-58D15CFE02C5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01914" y="3074257"/>
                <a:ext cx="347760" cy="30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72" name="Ink 171">
                <a:extLst>
                  <a:ext uri="{FF2B5EF4-FFF2-40B4-BE49-F238E27FC236}">
                    <a16:creationId xmlns:a16="http://schemas.microsoft.com/office/drawing/2014/main" id="{54D5154D-96D2-43B1-A7C9-63A0A89C39B6}"/>
                  </a:ext>
                </a:extLst>
              </p14:cNvPr>
              <p14:cNvContentPartPr/>
              <p14:nvPr/>
            </p14:nvContentPartPr>
            <p14:xfrm>
              <a:off x="1801794" y="3092617"/>
              <a:ext cx="509760" cy="202680"/>
            </p14:xfrm>
          </p:contentPart>
        </mc:Choice>
        <mc:Fallback>
          <p:pic>
            <p:nvPicPr>
              <p:cNvPr id="172" name="Ink 171">
                <a:extLst>
                  <a:ext uri="{FF2B5EF4-FFF2-40B4-BE49-F238E27FC236}">
                    <a16:creationId xmlns:a16="http://schemas.microsoft.com/office/drawing/2014/main" id="{54D5154D-96D2-43B1-A7C9-63A0A89C39B6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792794" y="3083617"/>
                <a:ext cx="527400" cy="22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73" name="Ink 172">
                <a:extLst>
                  <a:ext uri="{FF2B5EF4-FFF2-40B4-BE49-F238E27FC236}">
                    <a16:creationId xmlns:a16="http://schemas.microsoft.com/office/drawing/2014/main" id="{D9C50AE4-12C0-4F27-B787-55588082AF82}"/>
                  </a:ext>
                </a:extLst>
              </p14:cNvPr>
              <p14:cNvContentPartPr/>
              <p14:nvPr/>
            </p14:nvContentPartPr>
            <p14:xfrm>
              <a:off x="1332714" y="3113137"/>
              <a:ext cx="305640" cy="229680"/>
            </p14:xfrm>
          </p:contentPart>
        </mc:Choice>
        <mc:Fallback>
          <p:pic>
            <p:nvPicPr>
              <p:cNvPr id="173" name="Ink 172">
                <a:extLst>
                  <a:ext uri="{FF2B5EF4-FFF2-40B4-BE49-F238E27FC236}">
                    <a16:creationId xmlns:a16="http://schemas.microsoft.com/office/drawing/2014/main" id="{D9C50AE4-12C0-4F27-B787-55588082AF82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323725" y="3104483"/>
                <a:ext cx="323259" cy="2473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id="{B94E44EA-7FEC-4D51-9349-F540A3CD88D7}"/>
                  </a:ext>
                </a:extLst>
              </p14:cNvPr>
              <p14:cNvContentPartPr/>
              <p14:nvPr/>
            </p14:nvContentPartPr>
            <p14:xfrm>
              <a:off x="3611514" y="2997217"/>
              <a:ext cx="1271880" cy="263160"/>
            </p14:xfrm>
          </p:contentPart>
        </mc:Choice>
        <mc:Fallback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B94E44EA-7FEC-4D51-9349-F540A3CD88D7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602514" y="2988577"/>
                <a:ext cx="1289520" cy="28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id="{1878AC8F-B773-4F00-B975-01C7D8E52F03}"/>
                  </a:ext>
                </a:extLst>
              </p14:cNvPr>
              <p14:cNvContentPartPr/>
              <p14:nvPr/>
            </p14:nvContentPartPr>
            <p14:xfrm>
              <a:off x="2617914" y="2998657"/>
              <a:ext cx="671760" cy="246240"/>
            </p14:xfrm>
          </p:contentPart>
        </mc:Choice>
        <mc:Fallback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1878AC8F-B773-4F00-B975-01C7D8E52F03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609274" y="2989657"/>
                <a:ext cx="689400" cy="26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95" name="Ink 194">
                <a:extLst>
                  <a:ext uri="{FF2B5EF4-FFF2-40B4-BE49-F238E27FC236}">
                    <a16:creationId xmlns:a16="http://schemas.microsoft.com/office/drawing/2014/main" id="{C317FFE9-2A37-495D-9118-609908C7E1DC}"/>
                  </a:ext>
                </a:extLst>
              </p14:cNvPr>
              <p14:cNvContentPartPr/>
              <p14:nvPr/>
            </p14:nvContentPartPr>
            <p14:xfrm>
              <a:off x="1085394" y="3636397"/>
              <a:ext cx="702000" cy="180360"/>
            </p14:xfrm>
          </p:contentPart>
        </mc:Choice>
        <mc:Fallback>
          <p:pic>
            <p:nvPicPr>
              <p:cNvPr id="195" name="Ink 194">
                <a:extLst>
                  <a:ext uri="{FF2B5EF4-FFF2-40B4-BE49-F238E27FC236}">
                    <a16:creationId xmlns:a16="http://schemas.microsoft.com/office/drawing/2014/main" id="{C317FFE9-2A37-495D-9118-609908C7E1DC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076754" y="3627397"/>
                <a:ext cx="719640" cy="19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96" name="Ink 195">
                <a:extLst>
                  <a:ext uri="{FF2B5EF4-FFF2-40B4-BE49-F238E27FC236}">
                    <a16:creationId xmlns:a16="http://schemas.microsoft.com/office/drawing/2014/main" id="{87B40BE0-FC32-4CEA-B9F5-78FA36F38893}"/>
                  </a:ext>
                </a:extLst>
              </p14:cNvPr>
              <p14:cNvContentPartPr/>
              <p14:nvPr/>
            </p14:nvContentPartPr>
            <p14:xfrm>
              <a:off x="1922034" y="3632437"/>
              <a:ext cx="1026720" cy="311040"/>
            </p14:xfrm>
          </p:contentPart>
        </mc:Choice>
        <mc:Fallback>
          <p:pic>
            <p:nvPicPr>
              <p:cNvPr id="196" name="Ink 195">
                <a:extLst>
                  <a:ext uri="{FF2B5EF4-FFF2-40B4-BE49-F238E27FC236}">
                    <a16:creationId xmlns:a16="http://schemas.microsoft.com/office/drawing/2014/main" id="{87B40BE0-FC32-4CEA-B9F5-78FA36F38893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1913034" y="3623427"/>
                <a:ext cx="1044360" cy="3287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205" name="Ink 204">
                <a:extLst>
                  <a:ext uri="{FF2B5EF4-FFF2-40B4-BE49-F238E27FC236}">
                    <a16:creationId xmlns:a16="http://schemas.microsoft.com/office/drawing/2014/main" id="{5439EDF6-964D-4457-9C3F-2ED54D10358B}"/>
                  </a:ext>
                </a:extLst>
              </p14:cNvPr>
              <p14:cNvContentPartPr/>
              <p14:nvPr/>
            </p14:nvContentPartPr>
            <p14:xfrm>
              <a:off x="4028754" y="3619477"/>
              <a:ext cx="650520" cy="185400"/>
            </p14:xfrm>
          </p:contentPart>
        </mc:Choice>
        <mc:Fallback>
          <p:pic>
            <p:nvPicPr>
              <p:cNvPr id="205" name="Ink 204">
                <a:extLst>
                  <a:ext uri="{FF2B5EF4-FFF2-40B4-BE49-F238E27FC236}">
                    <a16:creationId xmlns:a16="http://schemas.microsoft.com/office/drawing/2014/main" id="{5439EDF6-964D-4457-9C3F-2ED54D10358B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020114" y="3610837"/>
                <a:ext cx="668160" cy="20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206" name="Ink 205">
                <a:extLst>
                  <a:ext uri="{FF2B5EF4-FFF2-40B4-BE49-F238E27FC236}">
                    <a16:creationId xmlns:a16="http://schemas.microsoft.com/office/drawing/2014/main" id="{6E7C805F-50F2-47BC-BB69-53FA98C6F3B5}"/>
                  </a:ext>
                </a:extLst>
              </p14:cNvPr>
              <p14:cNvContentPartPr/>
              <p14:nvPr/>
            </p14:nvContentPartPr>
            <p14:xfrm>
              <a:off x="3224154" y="3607957"/>
              <a:ext cx="482760" cy="206640"/>
            </p14:xfrm>
          </p:contentPart>
        </mc:Choice>
        <mc:Fallback>
          <p:pic>
            <p:nvPicPr>
              <p:cNvPr id="206" name="Ink 205">
                <a:extLst>
                  <a:ext uri="{FF2B5EF4-FFF2-40B4-BE49-F238E27FC236}">
                    <a16:creationId xmlns:a16="http://schemas.microsoft.com/office/drawing/2014/main" id="{6E7C805F-50F2-47BC-BB69-53FA98C6F3B5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3215508" y="3599317"/>
                <a:ext cx="500413" cy="22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211" name="Ink 210">
                <a:extLst>
                  <a:ext uri="{FF2B5EF4-FFF2-40B4-BE49-F238E27FC236}">
                    <a16:creationId xmlns:a16="http://schemas.microsoft.com/office/drawing/2014/main" id="{18E85D4F-28BA-43AE-92C1-6752559E648F}"/>
                  </a:ext>
                </a:extLst>
              </p14:cNvPr>
              <p14:cNvContentPartPr/>
              <p14:nvPr/>
            </p14:nvContentPartPr>
            <p14:xfrm>
              <a:off x="6427794" y="3699037"/>
              <a:ext cx="420480" cy="108360"/>
            </p14:xfrm>
          </p:contentPart>
        </mc:Choice>
        <mc:Fallback>
          <p:pic>
            <p:nvPicPr>
              <p:cNvPr id="211" name="Ink 210">
                <a:extLst>
                  <a:ext uri="{FF2B5EF4-FFF2-40B4-BE49-F238E27FC236}">
                    <a16:creationId xmlns:a16="http://schemas.microsoft.com/office/drawing/2014/main" id="{18E85D4F-28BA-43AE-92C1-6752559E648F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6419154" y="3690397"/>
                <a:ext cx="43812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217" name="Ink 216">
                <a:extLst>
                  <a:ext uri="{FF2B5EF4-FFF2-40B4-BE49-F238E27FC236}">
                    <a16:creationId xmlns:a16="http://schemas.microsoft.com/office/drawing/2014/main" id="{3D319BBC-77F9-470F-BF3B-D98660AE7912}"/>
                  </a:ext>
                </a:extLst>
              </p14:cNvPr>
              <p14:cNvContentPartPr/>
              <p14:nvPr/>
            </p14:nvContentPartPr>
            <p14:xfrm>
              <a:off x="4808514" y="3567277"/>
              <a:ext cx="1303560" cy="469080"/>
            </p14:xfrm>
          </p:contentPart>
        </mc:Choice>
        <mc:Fallback>
          <p:pic>
            <p:nvPicPr>
              <p:cNvPr id="217" name="Ink 216">
                <a:extLst>
                  <a:ext uri="{FF2B5EF4-FFF2-40B4-BE49-F238E27FC236}">
                    <a16:creationId xmlns:a16="http://schemas.microsoft.com/office/drawing/2014/main" id="{3D319BBC-77F9-470F-BF3B-D98660AE7912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4799514" y="3558637"/>
                <a:ext cx="1321200" cy="48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229" name="Ink 228">
                <a:extLst>
                  <a:ext uri="{FF2B5EF4-FFF2-40B4-BE49-F238E27FC236}">
                    <a16:creationId xmlns:a16="http://schemas.microsoft.com/office/drawing/2014/main" id="{3552C636-BB0B-463E-AC05-88DA380D7436}"/>
                  </a:ext>
                </a:extLst>
              </p14:cNvPr>
              <p14:cNvContentPartPr/>
              <p14:nvPr/>
            </p14:nvContentPartPr>
            <p14:xfrm>
              <a:off x="7307994" y="3550537"/>
              <a:ext cx="35280" cy="10440"/>
            </p14:xfrm>
          </p:contentPart>
        </mc:Choice>
        <mc:Fallback>
          <p:pic>
            <p:nvPicPr>
              <p:cNvPr id="229" name="Ink 228">
                <a:extLst>
                  <a:ext uri="{FF2B5EF4-FFF2-40B4-BE49-F238E27FC236}">
                    <a16:creationId xmlns:a16="http://schemas.microsoft.com/office/drawing/2014/main" id="{3552C636-BB0B-463E-AC05-88DA380D7436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7298994" y="3541897"/>
                <a:ext cx="5292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234" name="Ink 233">
                <a:extLst>
                  <a:ext uri="{FF2B5EF4-FFF2-40B4-BE49-F238E27FC236}">
                    <a16:creationId xmlns:a16="http://schemas.microsoft.com/office/drawing/2014/main" id="{067A62F6-430A-46BC-91B1-FCADB11B3C79}"/>
                  </a:ext>
                </a:extLst>
              </p14:cNvPr>
              <p14:cNvContentPartPr/>
              <p14:nvPr/>
            </p14:nvContentPartPr>
            <p14:xfrm>
              <a:off x="7913514" y="3555577"/>
              <a:ext cx="1279440" cy="336240"/>
            </p14:xfrm>
          </p:contentPart>
        </mc:Choice>
        <mc:Fallback>
          <p:pic>
            <p:nvPicPr>
              <p:cNvPr id="234" name="Ink 233">
                <a:extLst>
                  <a:ext uri="{FF2B5EF4-FFF2-40B4-BE49-F238E27FC236}">
                    <a16:creationId xmlns:a16="http://schemas.microsoft.com/office/drawing/2014/main" id="{067A62F6-430A-46BC-91B1-FCADB11B3C79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7904517" y="3546928"/>
                <a:ext cx="1297075" cy="3538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235" name="Ink 234">
                <a:extLst>
                  <a:ext uri="{FF2B5EF4-FFF2-40B4-BE49-F238E27FC236}">
                    <a16:creationId xmlns:a16="http://schemas.microsoft.com/office/drawing/2014/main" id="{48327005-B073-413B-8B77-4F0DCB64DED7}"/>
                  </a:ext>
                </a:extLst>
              </p14:cNvPr>
              <p14:cNvContentPartPr/>
              <p14:nvPr/>
            </p14:nvContentPartPr>
            <p14:xfrm>
              <a:off x="7139514" y="3607777"/>
              <a:ext cx="495360" cy="181800"/>
            </p14:xfrm>
          </p:contentPart>
        </mc:Choice>
        <mc:Fallback>
          <p:pic>
            <p:nvPicPr>
              <p:cNvPr id="235" name="Ink 234">
                <a:extLst>
                  <a:ext uri="{FF2B5EF4-FFF2-40B4-BE49-F238E27FC236}">
                    <a16:creationId xmlns:a16="http://schemas.microsoft.com/office/drawing/2014/main" id="{48327005-B073-413B-8B77-4F0DCB64DED7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7130521" y="3599137"/>
                <a:ext cx="512987" cy="19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252" name="Ink 251">
                <a:extLst>
                  <a:ext uri="{FF2B5EF4-FFF2-40B4-BE49-F238E27FC236}">
                    <a16:creationId xmlns:a16="http://schemas.microsoft.com/office/drawing/2014/main" id="{20AE5A27-2E33-4B06-95D3-B93A2AE315AE}"/>
                  </a:ext>
                </a:extLst>
              </p14:cNvPr>
              <p14:cNvContentPartPr/>
              <p14:nvPr/>
            </p14:nvContentPartPr>
            <p14:xfrm>
              <a:off x="1144074" y="4376377"/>
              <a:ext cx="692640" cy="135000"/>
            </p14:xfrm>
          </p:contentPart>
        </mc:Choice>
        <mc:Fallback>
          <p:pic>
            <p:nvPicPr>
              <p:cNvPr id="252" name="Ink 251">
                <a:extLst>
                  <a:ext uri="{FF2B5EF4-FFF2-40B4-BE49-F238E27FC236}">
                    <a16:creationId xmlns:a16="http://schemas.microsoft.com/office/drawing/2014/main" id="{20AE5A27-2E33-4B06-95D3-B93A2AE315AE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1135430" y="4367401"/>
                <a:ext cx="710289" cy="1525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262" name="Ink 261">
                <a:extLst>
                  <a:ext uri="{FF2B5EF4-FFF2-40B4-BE49-F238E27FC236}">
                    <a16:creationId xmlns:a16="http://schemas.microsoft.com/office/drawing/2014/main" id="{019AC2BC-3129-4CA3-8B7C-BC5B19B2D82E}"/>
                  </a:ext>
                </a:extLst>
              </p14:cNvPr>
              <p14:cNvContentPartPr/>
              <p14:nvPr/>
            </p14:nvContentPartPr>
            <p14:xfrm>
              <a:off x="4517994" y="4252537"/>
              <a:ext cx="476640" cy="298800"/>
            </p14:xfrm>
          </p:contentPart>
        </mc:Choice>
        <mc:Fallback>
          <p:pic>
            <p:nvPicPr>
              <p:cNvPr id="262" name="Ink 261">
                <a:extLst>
                  <a:ext uri="{FF2B5EF4-FFF2-40B4-BE49-F238E27FC236}">
                    <a16:creationId xmlns:a16="http://schemas.microsoft.com/office/drawing/2014/main" id="{019AC2BC-3129-4CA3-8B7C-BC5B19B2D82E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4509001" y="4243537"/>
                <a:ext cx="494267" cy="31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263" name="Ink 262">
                <a:extLst>
                  <a:ext uri="{FF2B5EF4-FFF2-40B4-BE49-F238E27FC236}">
                    <a16:creationId xmlns:a16="http://schemas.microsoft.com/office/drawing/2014/main" id="{51977EED-AB48-4283-9A1D-9FA1A01BCCD9}"/>
                  </a:ext>
                </a:extLst>
              </p14:cNvPr>
              <p14:cNvContentPartPr/>
              <p14:nvPr/>
            </p14:nvContentPartPr>
            <p14:xfrm>
              <a:off x="3013914" y="4194217"/>
              <a:ext cx="1122480" cy="345960"/>
            </p14:xfrm>
          </p:contentPart>
        </mc:Choice>
        <mc:Fallback>
          <p:pic>
            <p:nvPicPr>
              <p:cNvPr id="263" name="Ink 262">
                <a:extLst>
                  <a:ext uri="{FF2B5EF4-FFF2-40B4-BE49-F238E27FC236}">
                    <a16:creationId xmlns:a16="http://schemas.microsoft.com/office/drawing/2014/main" id="{51977EED-AB48-4283-9A1D-9FA1A01BCCD9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3005274" y="4185568"/>
                <a:ext cx="1140120" cy="3636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264" name="Ink 263">
                <a:extLst>
                  <a:ext uri="{FF2B5EF4-FFF2-40B4-BE49-F238E27FC236}">
                    <a16:creationId xmlns:a16="http://schemas.microsoft.com/office/drawing/2014/main" id="{D3FE9491-066B-4B46-B806-5641706328E9}"/>
                  </a:ext>
                </a:extLst>
              </p14:cNvPr>
              <p14:cNvContentPartPr/>
              <p14:nvPr/>
            </p14:nvContentPartPr>
            <p14:xfrm>
              <a:off x="2135874" y="4242457"/>
              <a:ext cx="687600" cy="236880"/>
            </p14:xfrm>
          </p:contentPart>
        </mc:Choice>
        <mc:Fallback>
          <p:pic>
            <p:nvPicPr>
              <p:cNvPr id="264" name="Ink 263">
                <a:extLst>
                  <a:ext uri="{FF2B5EF4-FFF2-40B4-BE49-F238E27FC236}">
                    <a16:creationId xmlns:a16="http://schemas.microsoft.com/office/drawing/2014/main" id="{D3FE9491-066B-4B46-B806-5641706328E9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2126874" y="4233817"/>
                <a:ext cx="705240" cy="25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272" name="Ink 271">
                <a:extLst>
                  <a:ext uri="{FF2B5EF4-FFF2-40B4-BE49-F238E27FC236}">
                    <a16:creationId xmlns:a16="http://schemas.microsoft.com/office/drawing/2014/main" id="{8AA512E5-7FD5-4EAF-9CF6-2CE73C5C999A}"/>
                  </a:ext>
                </a:extLst>
              </p14:cNvPr>
              <p14:cNvContentPartPr/>
              <p14:nvPr/>
            </p14:nvContentPartPr>
            <p14:xfrm>
              <a:off x="6854394" y="4260097"/>
              <a:ext cx="619200" cy="208080"/>
            </p14:xfrm>
          </p:contentPart>
        </mc:Choice>
        <mc:Fallback>
          <p:pic>
            <p:nvPicPr>
              <p:cNvPr id="272" name="Ink 271">
                <a:extLst>
                  <a:ext uri="{FF2B5EF4-FFF2-40B4-BE49-F238E27FC236}">
                    <a16:creationId xmlns:a16="http://schemas.microsoft.com/office/drawing/2014/main" id="{8AA512E5-7FD5-4EAF-9CF6-2CE73C5C999A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6845394" y="4251457"/>
                <a:ext cx="636840" cy="22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273" name="Ink 272">
                <a:extLst>
                  <a:ext uri="{FF2B5EF4-FFF2-40B4-BE49-F238E27FC236}">
                    <a16:creationId xmlns:a16="http://schemas.microsoft.com/office/drawing/2014/main" id="{C4D917E1-59F8-4DBE-9ECF-2130E4F37A89}"/>
                  </a:ext>
                </a:extLst>
              </p14:cNvPr>
              <p14:cNvContentPartPr/>
              <p14:nvPr/>
            </p14:nvContentPartPr>
            <p14:xfrm>
              <a:off x="5666034" y="4334977"/>
              <a:ext cx="1011240" cy="240480"/>
            </p14:xfrm>
          </p:contentPart>
        </mc:Choice>
        <mc:Fallback>
          <p:pic>
            <p:nvPicPr>
              <p:cNvPr id="273" name="Ink 272">
                <a:extLst>
                  <a:ext uri="{FF2B5EF4-FFF2-40B4-BE49-F238E27FC236}">
                    <a16:creationId xmlns:a16="http://schemas.microsoft.com/office/drawing/2014/main" id="{C4D917E1-59F8-4DBE-9ECF-2130E4F37A89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5657031" y="4326324"/>
                <a:ext cx="1028886" cy="2581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274" name="Ink 273">
                <a:extLst>
                  <a:ext uri="{FF2B5EF4-FFF2-40B4-BE49-F238E27FC236}">
                    <a16:creationId xmlns:a16="http://schemas.microsoft.com/office/drawing/2014/main" id="{16A0BB37-493E-4A53-BB05-D76DBCFFEAC0}"/>
                  </a:ext>
                </a:extLst>
              </p14:cNvPr>
              <p14:cNvContentPartPr/>
              <p14:nvPr/>
            </p14:nvContentPartPr>
            <p14:xfrm>
              <a:off x="7769874" y="4365577"/>
              <a:ext cx="127080" cy="104760"/>
            </p14:xfrm>
          </p:contentPart>
        </mc:Choice>
        <mc:Fallback>
          <p:pic>
            <p:nvPicPr>
              <p:cNvPr id="274" name="Ink 273">
                <a:extLst>
                  <a:ext uri="{FF2B5EF4-FFF2-40B4-BE49-F238E27FC236}">
                    <a16:creationId xmlns:a16="http://schemas.microsoft.com/office/drawing/2014/main" id="{16A0BB37-493E-4A53-BB05-D76DBCFFEAC0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7761234" y="4356937"/>
                <a:ext cx="144720" cy="12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288" name="Ink 287">
                <a:extLst>
                  <a:ext uri="{FF2B5EF4-FFF2-40B4-BE49-F238E27FC236}">
                    <a16:creationId xmlns:a16="http://schemas.microsoft.com/office/drawing/2014/main" id="{68C30253-792A-46EC-9EBA-7C7BEF40BCEA}"/>
                  </a:ext>
                </a:extLst>
              </p14:cNvPr>
              <p14:cNvContentPartPr/>
              <p14:nvPr/>
            </p14:nvContentPartPr>
            <p14:xfrm>
              <a:off x="5772594" y="4709377"/>
              <a:ext cx="609120" cy="165240"/>
            </p14:xfrm>
          </p:contentPart>
        </mc:Choice>
        <mc:Fallback>
          <p:pic>
            <p:nvPicPr>
              <p:cNvPr id="288" name="Ink 287">
                <a:extLst>
                  <a:ext uri="{FF2B5EF4-FFF2-40B4-BE49-F238E27FC236}">
                    <a16:creationId xmlns:a16="http://schemas.microsoft.com/office/drawing/2014/main" id="{68C30253-792A-46EC-9EBA-7C7BEF40BCEA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5763954" y="4700737"/>
                <a:ext cx="626760" cy="18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289" name="Ink 288">
                <a:extLst>
                  <a:ext uri="{FF2B5EF4-FFF2-40B4-BE49-F238E27FC236}">
                    <a16:creationId xmlns:a16="http://schemas.microsoft.com/office/drawing/2014/main" id="{C298445B-CA7A-43F0-A74E-B6B32267E95F}"/>
                  </a:ext>
                </a:extLst>
              </p14:cNvPr>
              <p14:cNvContentPartPr/>
              <p14:nvPr/>
            </p14:nvContentPartPr>
            <p14:xfrm>
              <a:off x="8054634" y="4279897"/>
              <a:ext cx="974520" cy="258480"/>
            </p14:xfrm>
          </p:contentPart>
        </mc:Choice>
        <mc:Fallback>
          <p:pic>
            <p:nvPicPr>
              <p:cNvPr id="289" name="Ink 288">
                <a:extLst>
                  <a:ext uri="{FF2B5EF4-FFF2-40B4-BE49-F238E27FC236}">
                    <a16:creationId xmlns:a16="http://schemas.microsoft.com/office/drawing/2014/main" id="{C298445B-CA7A-43F0-A74E-B6B32267E95F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8045994" y="4271257"/>
                <a:ext cx="992160" cy="27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300" name="Ink 299">
                <a:extLst>
                  <a:ext uri="{FF2B5EF4-FFF2-40B4-BE49-F238E27FC236}">
                    <a16:creationId xmlns:a16="http://schemas.microsoft.com/office/drawing/2014/main" id="{87E454E6-6861-4564-89AB-7D0186020E1F}"/>
                  </a:ext>
                </a:extLst>
              </p14:cNvPr>
              <p14:cNvContentPartPr/>
              <p14:nvPr/>
            </p14:nvContentPartPr>
            <p14:xfrm>
              <a:off x="7939794" y="4703617"/>
              <a:ext cx="117720" cy="117000"/>
            </p14:xfrm>
          </p:contentPart>
        </mc:Choice>
        <mc:Fallback>
          <p:pic>
            <p:nvPicPr>
              <p:cNvPr id="300" name="Ink 299">
                <a:extLst>
                  <a:ext uri="{FF2B5EF4-FFF2-40B4-BE49-F238E27FC236}">
                    <a16:creationId xmlns:a16="http://schemas.microsoft.com/office/drawing/2014/main" id="{87E454E6-6861-4564-89AB-7D0186020E1F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7930794" y="4694977"/>
                <a:ext cx="135360" cy="13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301" name="Ink 300">
                <a:extLst>
                  <a:ext uri="{FF2B5EF4-FFF2-40B4-BE49-F238E27FC236}">
                    <a16:creationId xmlns:a16="http://schemas.microsoft.com/office/drawing/2014/main" id="{A482B5B4-5A0C-4535-B969-AE3F9B7D6D50}"/>
                  </a:ext>
                </a:extLst>
              </p14:cNvPr>
              <p14:cNvContentPartPr/>
              <p14:nvPr/>
            </p14:nvContentPartPr>
            <p14:xfrm>
              <a:off x="7619394" y="4687417"/>
              <a:ext cx="206640" cy="158040"/>
            </p14:xfrm>
          </p:contentPart>
        </mc:Choice>
        <mc:Fallback>
          <p:pic>
            <p:nvPicPr>
              <p:cNvPr id="301" name="Ink 300">
                <a:extLst>
                  <a:ext uri="{FF2B5EF4-FFF2-40B4-BE49-F238E27FC236}">
                    <a16:creationId xmlns:a16="http://schemas.microsoft.com/office/drawing/2014/main" id="{A482B5B4-5A0C-4535-B969-AE3F9B7D6D50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7610394" y="4678777"/>
                <a:ext cx="224280" cy="17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302" name="Ink 301">
                <a:extLst>
                  <a:ext uri="{FF2B5EF4-FFF2-40B4-BE49-F238E27FC236}">
                    <a16:creationId xmlns:a16="http://schemas.microsoft.com/office/drawing/2014/main" id="{8702A499-9F23-42FD-A29B-779602AD891D}"/>
                  </a:ext>
                </a:extLst>
              </p14:cNvPr>
              <p14:cNvContentPartPr/>
              <p14:nvPr/>
            </p14:nvContentPartPr>
            <p14:xfrm>
              <a:off x="6604914" y="4709377"/>
              <a:ext cx="749520" cy="171000"/>
            </p14:xfrm>
          </p:contentPart>
        </mc:Choice>
        <mc:Fallback>
          <p:pic>
            <p:nvPicPr>
              <p:cNvPr id="302" name="Ink 301">
                <a:extLst>
                  <a:ext uri="{FF2B5EF4-FFF2-40B4-BE49-F238E27FC236}">
                    <a16:creationId xmlns:a16="http://schemas.microsoft.com/office/drawing/2014/main" id="{8702A499-9F23-42FD-A29B-779602AD891D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6595914" y="4700719"/>
                <a:ext cx="767160" cy="1886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312" name="Ink 311">
                <a:extLst>
                  <a:ext uri="{FF2B5EF4-FFF2-40B4-BE49-F238E27FC236}">
                    <a16:creationId xmlns:a16="http://schemas.microsoft.com/office/drawing/2014/main" id="{E64057D4-5B59-4371-B058-AF6468C8A66F}"/>
                  </a:ext>
                </a:extLst>
              </p14:cNvPr>
              <p14:cNvContentPartPr/>
              <p14:nvPr/>
            </p14:nvContentPartPr>
            <p14:xfrm>
              <a:off x="5811114" y="5047057"/>
              <a:ext cx="1333440" cy="214200"/>
            </p14:xfrm>
          </p:contentPart>
        </mc:Choice>
        <mc:Fallback>
          <p:pic>
            <p:nvPicPr>
              <p:cNvPr id="312" name="Ink 311">
                <a:extLst>
                  <a:ext uri="{FF2B5EF4-FFF2-40B4-BE49-F238E27FC236}">
                    <a16:creationId xmlns:a16="http://schemas.microsoft.com/office/drawing/2014/main" id="{E64057D4-5B59-4371-B058-AF6468C8A66F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5802114" y="5038057"/>
                <a:ext cx="135108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316" name="Ink 315">
                <a:extLst>
                  <a:ext uri="{FF2B5EF4-FFF2-40B4-BE49-F238E27FC236}">
                    <a16:creationId xmlns:a16="http://schemas.microsoft.com/office/drawing/2014/main" id="{B7C5EE60-3351-42E8-9248-27014F420376}"/>
                  </a:ext>
                </a:extLst>
              </p14:cNvPr>
              <p14:cNvContentPartPr/>
              <p14:nvPr/>
            </p14:nvContentPartPr>
            <p14:xfrm>
              <a:off x="7368474" y="5026897"/>
              <a:ext cx="671040" cy="176760"/>
            </p14:xfrm>
          </p:contentPart>
        </mc:Choice>
        <mc:Fallback>
          <p:pic>
            <p:nvPicPr>
              <p:cNvPr id="316" name="Ink 315">
                <a:extLst>
                  <a:ext uri="{FF2B5EF4-FFF2-40B4-BE49-F238E27FC236}">
                    <a16:creationId xmlns:a16="http://schemas.microsoft.com/office/drawing/2014/main" id="{B7C5EE60-3351-42E8-9248-27014F420376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7359834" y="5018257"/>
                <a:ext cx="688680" cy="19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47052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53D85CCB-0453-40AF-8100-7E7412635C69}"/>
                  </a:ext>
                </a:extLst>
              </p14:cNvPr>
              <p14:cNvContentPartPr/>
              <p14:nvPr/>
            </p14:nvContentPartPr>
            <p14:xfrm>
              <a:off x="1768314" y="552817"/>
              <a:ext cx="530640" cy="2354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53D85CCB-0453-40AF-8100-7E7412635C6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59668" y="544177"/>
                <a:ext cx="548292" cy="25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35494693-D38B-4D35-BDFC-2F7F0B10CA7D}"/>
                  </a:ext>
                </a:extLst>
              </p14:cNvPr>
              <p14:cNvContentPartPr/>
              <p14:nvPr/>
            </p14:nvContentPartPr>
            <p14:xfrm>
              <a:off x="1058394" y="584857"/>
              <a:ext cx="457560" cy="3362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35494693-D38B-4D35-BDFC-2F7F0B10CA7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49754" y="576217"/>
                <a:ext cx="475200" cy="35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D83791DB-C75F-4FD5-8638-71B3BE80F910}"/>
                  </a:ext>
                </a:extLst>
              </p14:cNvPr>
              <p14:cNvContentPartPr/>
              <p14:nvPr/>
            </p14:nvContentPartPr>
            <p14:xfrm>
              <a:off x="4377594" y="579457"/>
              <a:ext cx="618120" cy="19008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D83791DB-C75F-4FD5-8638-71B3BE80F91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68594" y="570474"/>
                <a:ext cx="635760" cy="2076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AA131ECE-FA94-48FD-9571-15BFFF2040D8}"/>
                  </a:ext>
                </a:extLst>
              </p14:cNvPr>
              <p14:cNvContentPartPr/>
              <p14:nvPr/>
            </p14:nvContentPartPr>
            <p14:xfrm>
              <a:off x="2665794" y="575497"/>
              <a:ext cx="1447920" cy="31248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AA131ECE-FA94-48FD-9571-15BFFF2040D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56794" y="566507"/>
                <a:ext cx="1465560" cy="330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3DA09A12-66B0-4B09-A746-1EEC455298F4}"/>
                  </a:ext>
                </a:extLst>
              </p14:cNvPr>
              <p14:cNvContentPartPr/>
              <p14:nvPr/>
            </p14:nvContentPartPr>
            <p14:xfrm>
              <a:off x="7897674" y="631297"/>
              <a:ext cx="16920" cy="540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3DA09A12-66B0-4B09-A746-1EEC455298F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889034" y="622297"/>
                <a:ext cx="3456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92E780D5-F0CA-44A2-81E7-B96F89A37E48}"/>
                  </a:ext>
                </a:extLst>
              </p14:cNvPr>
              <p14:cNvContentPartPr/>
              <p14:nvPr/>
            </p14:nvContentPartPr>
            <p14:xfrm>
              <a:off x="6114954" y="592057"/>
              <a:ext cx="1513440" cy="31104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92E780D5-F0CA-44A2-81E7-B96F89A37E4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106314" y="583417"/>
                <a:ext cx="1531080" cy="32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963195BA-97BA-4A9E-8CED-732DDD7CB778}"/>
                  </a:ext>
                </a:extLst>
              </p14:cNvPr>
              <p14:cNvContentPartPr/>
              <p14:nvPr/>
            </p14:nvContentPartPr>
            <p14:xfrm>
              <a:off x="5311794" y="496657"/>
              <a:ext cx="478800" cy="30348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963195BA-97BA-4A9E-8CED-732DDD7CB77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303154" y="487657"/>
                <a:ext cx="496440" cy="32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310D05E4-A7B1-4DE4-83A1-A2D8BE0615EF}"/>
                  </a:ext>
                </a:extLst>
              </p14:cNvPr>
              <p14:cNvContentPartPr/>
              <p14:nvPr/>
            </p14:nvContentPartPr>
            <p14:xfrm>
              <a:off x="1190154" y="1148257"/>
              <a:ext cx="1622520" cy="35712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310D05E4-A7B1-4DE4-83A1-A2D8BE0615E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181514" y="1139266"/>
                <a:ext cx="1640160" cy="3747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111F931A-8F4F-468E-91FC-0B9E983106BB}"/>
                  </a:ext>
                </a:extLst>
              </p14:cNvPr>
              <p14:cNvContentPartPr/>
              <p14:nvPr/>
            </p14:nvContentPartPr>
            <p14:xfrm>
              <a:off x="5083914" y="1029457"/>
              <a:ext cx="1247400" cy="237600"/>
            </p14:xfrm>
          </p:contentPart>
        </mc:Choice>
        <mc:Fallback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111F931A-8F4F-468E-91FC-0B9E983106B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074914" y="1020817"/>
                <a:ext cx="1265040" cy="25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17AE6A7E-7CBD-47CF-905D-3981D4DD0D6B}"/>
                  </a:ext>
                </a:extLst>
              </p14:cNvPr>
              <p14:cNvContentPartPr/>
              <p14:nvPr/>
            </p14:nvContentPartPr>
            <p14:xfrm>
              <a:off x="3228474" y="1066897"/>
              <a:ext cx="1528200" cy="257760"/>
            </p14:xfrm>
          </p:contentPart>
        </mc:Choice>
        <mc:Fallback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17AE6A7E-7CBD-47CF-905D-3981D4DD0D6B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219832" y="1057884"/>
                <a:ext cx="1545844" cy="2754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B7B0FE02-450C-4740-917B-BAFC9C44627A}"/>
                  </a:ext>
                </a:extLst>
              </p14:cNvPr>
              <p14:cNvContentPartPr/>
              <p14:nvPr/>
            </p14:nvContentPartPr>
            <p14:xfrm>
              <a:off x="7469994" y="1038457"/>
              <a:ext cx="826560" cy="198720"/>
            </p14:xfrm>
          </p:contentPart>
        </mc:Choice>
        <mc:Fallback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B7B0FE02-450C-4740-917B-BAFC9C44627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460998" y="1029817"/>
                <a:ext cx="844192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90A40D5D-9026-4CC3-AD4E-0F3BCFE87049}"/>
                  </a:ext>
                </a:extLst>
              </p14:cNvPr>
              <p14:cNvContentPartPr/>
              <p14:nvPr/>
            </p14:nvContentPartPr>
            <p14:xfrm>
              <a:off x="6664314" y="1031617"/>
              <a:ext cx="516960" cy="215280"/>
            </p14:xfrm>
          </p:contentPart>
        </mc:Choice>
        <mc:Fallback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90A40D5D-9026-4CC3-AD4E-0F3BCFE87049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655314" y="1022617"/>
                <a:ext cx="534600" cy="23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2E6A0462-A352-4BF7-A065-F0C1E01E35CE}"/>
                  </a:ext>
                </a:extLst>
              </p14:cNvPr>
              <p14:cNvContentPartPr/>
              <p14:nvPr/>
            </p14:nvContentPartPr>
            <p14:xfrm>
              <a:off x="1907994" y="1767457"/>
              <a:ext cx="724680" cy="303840"/>
            </p14:xfrm>
          </p:contentPart>
        </mc:Choice>
        <mc:Fallback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2E6A0462-A352-4BF7-A065-F0C1E01E35CE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898998" y="1758457"/>
                <a:ext cx="742311" cy="32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889EA66D-D27A-43D3-8C44-9E688542081B}"/>
                  </a:ext>
                </a:extLst>
              </p14:cNvPr>
              <p14:cNvContentPartPr/>
              <p14:nvPr/>
            </p14:nvContentPartPr>
            <p14:xfrm>
              <a:off x="1101234" y="1746577"/>
              <a:ext cx="675360" cy="363960"/>
            </p14:xfrm>
          </p:contentPart>
        </mc:Choice>
        <mc:Fallback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889EA66D-D27A-43D3-8C44-9E688542081B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092234" y="1737577"/>
                <a:ext cx="693000" cy="38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9E49D366-F942-4FA1-A9C6-8B16FCD82CE9}"/>
                  </a:ext>
                </a:extLst>
              </p14:cNvPr>
              <p14:cNvContentPartPr/>
              <p14:nvPr/>
            </p14:nvContentPartPr>
            <p14:xfrm>
              <a:off x="3066114" y="1805617"/>
              <a:ext cx="326520" cy="144000"/>
            </p14:xfrm>
          </p:contentPart>
        </mc:Choice>
        <mc:Fallback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9E49D366-F942-4FA1-A9C6-8B16FCD82CE9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057474" y="1796977"/>
                <a:ext cx="344160" cy="16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DC5E0C1F-FFCB-4854-89EC-6C1A2F65ECC1}"/>
                  </a:ext>
                </a:extLst>
              </p14:cNvPr>
              <p14:cNvContentPartPr/>
              <p14:nvPr/>
            </p14:nvContentPartPr>
            <p14:xfrm>
              <a:off x="3829674" y="1693297"/>
              <a:ext cx="1189800" cy="207000"/>
            </p14:xfrm>
          </p:contentPart>
        </mc:Choice>
        <mc:Fallback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DC5E0C1F-FFCB-4854-89EC-6C1A2F65ECC1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820671" y="1684657"/>
                <a:ext cx="1207445" cy="2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09FCAB4C-C40C-46F9-B997-9DD1BD385F29}"/>
                  </a:ext>
                </a:extLst>
              </p14:cNvPr>
              <p14:cNvContentPartPr/>
              <p14:nvPr/>
            </p14:nvContentPartPr>
            <p14:xfrm>
              <a:off x="6857634" y="1681417"/>
              <a:ext cx="270720" cy="174600"/>
            </p14:xfrm>
          </p:contentPart>
        </mc:Choice>
        <mc:Fallback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09FCAB4C-C40C-46F9-B997-9DD1BD385F29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848634" y="1672777"/>
                <a:ext cx="288360" cy="19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B93744F2-3538-4307-9455-56E7BCD03C7D}"/>
                  </a:ext>
                </a:extLst>
              </p14:cNvPr>
              <p14:cNvContentPartPr/>
              <p14:nvPr/>
            </p14:nvContentPartPr>
            <p14:xfrm>
              <a:off x="5450034" y="1642897"/>
              <a:ext cx="1298520" cy="308520"/>
            </p14:xfrm>
          </p:contentPart>
        </mc:Choice>
        <mc:Fallback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B93744F2-3538-4307-9455-56E7BCD03C7D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441396" y="1634257"/>
                <a:ext cx="1316155" cy="32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24" name="Ink 123">
                <a:extLst>
                  <a:ext uri="{FF2B5EF4-FFF2-40B4-BE49-F238E27FC236}">
                    <a16:creationId xmlns:a16="http://schemas.microsoft.com/office/drawing/2014/main" id="{9B25A31B-0676-4950-95C6-73AAC3329C44}"/>
                  </a:ext>
                </a:extLst>
              </p14:cNvPr>
              <p14:cNvContentPartPr/>
              <p14:nvPr/>
            </p14:nvContentPartPr>
            <p14:xfrm>
              <a:off x="7485834" y="1701217"/>
              <a:ext cx="286560" cy="107640"/>
            </p14:xfrm>
          </p:contentPart>
        </mc:Choice>
        <mc:Fallback>
          <p:pic>
            <p:nvPicPr>
              <p:cNvPr id="124" name="Ink 123">
                <a:extLst>
                  <a:ext uri="{FF2B5EF4-FFF2-40B4-BE49-F238E27FC236}">
                    <a16:creationId xmlns:a16="http://schemas.microsoft.com/office/drawing/2014/main" id="{9B25A31B-0676-4950-95C6-73AAC3329C44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477194" y="1692577"/>
                <a:ext cx="304200" cy="12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4A7E71D5-2328-4EE0-B1F3-EC26F27A897D}"/>
                  </a:ext>
                </a:extLst>
              </p14:cNvPr>
              <p14:cNvContentPartPr/>
              <p14:nvPr/>
            </p14:nvContentPartPr>
            <p14:xfrm>
              <a:off x="7986594" y="1594657"/>
              <a:ext cx="741240" cy="230040"/>
            </p14:xfrm>
          </p:contentPart>
        </mc:Choice>
        <mc:Fallback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4A7E71D5-2328-4EE0-B1F3-EC26F27A897D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977954" y="1585657"/>
                <a:ext cx="758880" cy="24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00C8A861-F41A-4818-BB6C-5FEDB529FDDB}"/>
                  </a:ext>
                </a:extLst>
              </p14:cNvPr>
              <p14:cNvContentPartPr/>
              <p14:nvPr/>
            </p14:nvContentPartPr>
            <p14:xfrm>
              <a:off x="1263234" y="2386297"/>
              <a:ext cx="429120" cy="171000"/>
            </p14:xfrm>
          </p:contentPart>
        </mc:Choice>
        <mc:Fallback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00C8A861-F41A-4818-BB6C-5FEDB529FDDB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254594" y="2377657"/>
                <a:ext cx="446760" cy="18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42" name="Ink 141">
                <a:extLst>
                  <a:ext uri="{FF2B5EF4-FFF2-40B4-BE49-F238E27FC236}">
                    <a16:creationId xmlns:a16="http://schemas.microsoft.com/office/drawing/2014/main" id="{0A9B06D1-F11D-4394-A9DC-1F750136517E}"/>
                  </a:ext>
                </a:extLst>
              </p14:cNvPr>
              <p14:cNvContentPartPr/>
              <p14:nvPr/>
            </p14:nvContentPartPr>
            <p14:xfrm>
              <a:off x="2647794" y="2178577"/>
              <a:ext cx="1364040" cy="279360"/>
            </p14:xfrm>
          </p:contentPart>
        </mc:Choice>
        <mc:Fallback>
          <p:pic>
            <p:nvPicPr>
              <p:cNvPr id="142" name="Ink 141">
                <a:extLst>
                  <a:ext uri="{FF2B5EF4-FFF2-40B4-BE49-F238E27FC236}">
                    <a16:creationId xmlns:a16="http://schemas.microsoft.com/office/drawing/2014/main" id="{0A9B06D1-F11D-4394-A9DC-1F750136517E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639154" y="2169926"/>
                <a:ext cx="1381680" cy="2970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43" name="Ink 142">
                <a:extLst>
                  <a:ext uri="{FF2B5EF4-FFF2-40B4-BE49-F238E27FC236}">
                    <a16:creationId xmlns:a16="http://schemas.microsoft.com/office/drawing/2014/main" id="{5F884753-0506-43B4-9C29-015F384FD01C}"/>
                  </a:ext>
                </a:extLst>
              </p14:cNvPr>
              <p14:cNvContentPartPr/>
              <p14:nvPr/>
            </p14:nvContentPartPr>
            <p14:xfrm>
              <a:off x="1938234" y="2304577"/>
              <a:ext cx="326160" cy="209880"/>
            </p14:xfrm>
          </p:contentPart>
        </mc:Choice>
        <mc:Fallback>
          <p:pic>
            <p:nvPicPr>
              <p:cNvPr id="143" name="Ink 142">
                <a:extLst>
                  <a:ext uri="{FF2B5EF4-FFF2-40B4-BE49-F238E27FC236}">
                    <a16:creationId xmlns:a16="http://schemas.microsoft.com/office/drawing/2014/main" id="{5F884753-0506-43B4-9C29-015F384FD01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929234" y="2295577"/>
                <a:ext cx="343800" cy="22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3141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Picture 243">
            <a:extLst>
              <a:ext uri="{FF2B5EF4-FFF2-40B4-BE49-F238E27FC236}">
                <a16:creationId xmlns:a16="http://schemas.microsoft.com/office/drawing/2014/main" id="{AD7289F9-9547-4D53-AD39-91FA18DC59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033" y="2362897"/>
            <a:ext cx="3438442" cy="238983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id="{C40E44BC-6A19-44FF-91B0-A7B1B553EB0D}"/>
                  </a:ext>
                </a:extLst>
              </p14:cNvPr>
              <p14:cNvContentPartPr/>
              <p14:nvPr/>
            </p14:nvContentPartPr>
            <p14:xfrm>
              <a:off x="3346480" y="2452177"/>
              <a:ext cx="2292914" cy="513608"/>
            </p14:xfrm>
          </p:contentPart>
        </mc:Choice>
        <mc:Fallback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C40E44BC-6A19-44FF-91B0-A7B1B553EB0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37838" y="2443533"/>
                <a:ext cx="2310557" cy="5312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61" name="Ink 260">
                <a:extLst>
                  <a:ext uri="{FF2B5EF4-FFF2-40B4-BE49-F238E27FC236}">
                    <a16:creationId xmlns:a16="http://schemas.microsoft.com/office/drawing/2014/main" id="{A49979DE-714D-4CF6-928D-79032C42BDD5}"/>
                  </a:ext>
                </a:extLst>
              </p14:cNvPr>
              <p14:cNvContentPartPr/>
              <p14:nvPr/>
            </p14:nvContentPartPr>
            <p14:xfrm>
              <a:off x="7511394" y="5240017"/>
              <a:ext cx="249840" cy="202320"/>
            </p14:xfrm>
          </p:contentPart>
        </mc:Choice>
        <mc:Fallback>
          <p:pic>
            <p:nvPicPr>
              <p:cNvPr id="261" name="Ink 260">
                <a:extLst>
                  <a:ext uri="{FF2B5EF4-FFF2-40B4-BE49-F238E27FC236}">
                    <a16:creationId xmlns:a16="http://schemas.microsoft.com/office/drawing/2014/main" id="{A49979DE-714D-4CF6-928D-79032C42BDD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502394" y="5231017"/>
                <a:ext cx="267480" cy="21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64" name="Ink 263">
                <a:extLst>
                  <a:ext uri="{FF2B5EF4-FFF2-40B4-BE49-F238E27FC236}">
                    <a16:creationId xmlns:a16="http://schemas.microsoft.com/office/drawing/2014/main" id="{217D09D6-F382-4AE0-8A63-FB9AB04C88E6}"/>
                  </a:ext>
                </a:extLst>
              </p14:cNvPr>
              <p14:cNvContentPartPr/>
              <p14:nvPr/>
            </p14:nvContentPartPr>
            <p14:xfrm>
              <a:off x="1083594" y="416737"/>
              <a:ext cx="6916680" cy="1946160"/>
            </p14:xfrm>
          </p:contentPart>
        </mc:Choice>
        <mc:Fallback>
          <p:pic>
            <p:nvPicPr>
              <p:cNvPr id="264" name="Ink 263">
                <a:extLst>
                  <a:ext uri="{FF2B5EF4-FFF2-40B4-BE49-F238E27FC236}">
                    <a16:creationId xmlns:a16="http://schemas.microsoft.com/office/drawing/2014/main" id="{217D09D6-F382-4AE0-8A63-FB9AB04C88E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74594" y="408097"/>
                <a:ext cx="6934320" cy="196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73" name="Ink 272">
                <a:extLst>
                  <a:ext uri="{FF2B5EF4-FFF2-40B4-BE49-F238E27FC236}">
                    <a16:creationId xmlns:a16="http://schemas.microsoft.com/office/drawing/2014/main" id="{E52EBCCA-A590-4582-9373-2F2367C870B1}"/>
                  </a:ext>
                </a:extLst>
              </p14:cNvPr>
              <p14:cNvContentPartPr/>
              <p14:nvPr/>
            </p14:nvContentPartPr>
            <p14:xfrm>
              <a:off x="7362714" y="4571497"/>
              <a:ext cx="946440" cy="591840"/>
            </p14:xfrm>
          </p:contentPart>
        </mc:Choice>
        <mc:Fallback>
          <p:pic>
            <p:nvPicPr>
              <p:cNvPr id="273" name="Ink 272">
                <a:extLst>
                  <a:ext uri="{FF2B5EF4-FFF2-40B4-BE49-F238E27FC236}">
                    <a16:creationId xmlns:a16="http://schemas.microsoft.com/office/drawing/2014/main" id="{E52EBCCA-A590-4582-9373-2F2367C870B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354074" y="4562852"/>
                <a:ext cx="964080" cy="6094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97" name="Ink 296">
                <a:extLst>
                  <a:ext uri="{FF2B5EF4-FFF2-40B4-BE49-F238E27FC236}">
                    <a16:creationId xmlns:a16="http://schemas.microsoft.com/office/drawing/2014/main" id="{8F7C9E28-9F17-4D6B-99D1-2C135A8A1AF2}"/>
                  </a:ext>
                </a:extLst>
              </p14:cNvPr>
              <p14:cNvContentPartPr/>
              <p14:nvPr/>
            </p14:nvContentPartPr>
            <p14:xfrm>
              <a:off x="222474" y="3056505"/>
              <a:ext cx="6797520" cy="3074152"/>
            </p14:xfrm>
          </p:contentPart>
        </mc:Choice>
        <mc:Fallback>
          <p:pic>
            <p:nvPicPr>
              <p:cNvPr id="297" name="Ink 296">
                <a:extLst>
                  <a:ext uri="{FF2B5EF4-FFF2-40B4-BE49-F238E27FC236}">
                    <a16:creationId xmlns:a16="http://schemas.microsoft.com/office/drawing/2014/main" id="{8F7C9E28-9F17-4D6B-99D1-2C135A8A1AF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13474" y="3047505"/>
                <a:ext cx="6815160" cy="309179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4070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F0DAEEE-4424-4A77-9259-315A709A187C}"/>
                  </a:ext>
                </a:extLst>
              </p14:cNvPr>
              <p14:cNvContentPartPr/>
              <p14:nvPr/>
            </p14:nvContentPartPr>
            <p14:xfrm>
              <a:off x="913674" y="294337"/>
              <a:ext cx="90000" cy="1501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F0DAEEE-4424-4A77-9259-315A709A187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5034" y="285337"/>
                <a:ext cx="107640" cy="16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8D38AA3-2DC5-4392-BB22-1E91A1CDB5FA}"/>
                  </a:ext>
                </a:extLst>
              </p14:cNvPr>
              <p14:cNvContentPartPr/>
              <p14:nvPr/>
            </p14:nvContentPartPr>
            <p14:xfrm>
              <a:off x="1211394" y="284617"/>
              <a:ext cx="153000" cy="1692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8D38AA3-2DC5-4392-BB22-1E91A1CDB5F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02394" y="275977"/>
                <a:ext cx="170640" cy="18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95D56A8E-0391-409C-BD57-59A3C880BCBC}"/>
                  </a:ext>
                </a:extLst>
              </p14:cNvPr>
              <p14:cNvContentPartPr/>
              <p14:nvPr/>
            </p14:nvContentPartPr>
            <p14:xfrm>
              <a:off x="1087554" y="393337"/>
              <a:ext cx="50760" cy="453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95D56A8E-0391-409C-BD57-59A3C880BCB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78914" y="384337"/>
                <a:ext cx="68400" cy="6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E2DAF637-DB76-4ABC-BD53-E220B4CBBE2C}"/>
                  </a:ext>
                </a:extLst>
              </p14:cNvPr>
              <p14:cNvContentPartPr/>
              <p14:nvPr/>
            </p14:nvContentPartPr>
            <p14:xfrm>
              <a:off x="721434" y="270937"/>
              <a:ext cx="131400" cy="20592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E2DAF637-DB76-4ABC-BD53-E220B4CBBE2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12770" y="262297"/>
                <a:ext cx="149088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68F4FB28-6749-4EB3-8138-812063DF5759}"/>
                  </a:ext>
                </a:extLst>
              </p14:cNvPr>
              <p14:cNvContentPartPr/>
              <p14:nvPr/>
            </p14:nvContentPartPr>
            <p14:xfrm>
              <a:off x="2490474" y="185977"/>
              <a:ext cx="255600" cy="38088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68F4FB28-6749-4EB3-8138-812063DF575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81834" y="177337"/>
                <a:ext cx="273240" cy="39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7D4EF56F-115F-414E-AFE5-9472405F3641}"/>
                  </a:ext>
                </a:extLst>
              </p14:cNvPr>
              <p14:cNvContentPartPr/>
              <p14:nvPr/>
            </p14:nvContentPartPr>
            <p14:xfrm>
              <a:off x="1813674" y="183097"/>
              <a:ext cx="618480" cy="21960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7D4EF56F-115F-414E-AFE5-9472405F364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804679" y="174457"/>
                <a:ext cx="636110" cy="23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F7D47A21-C570-4FF5-804D-878B37288B1C}"/>
                  </a:ext>
                </a:extLst>
              </p14:cNvPr>
              <p14:cNvContentPartPr/>
              <p14:nvPr/>
            </p14:nvContentPartPr>
            <p14:xfrm>
              <a:off x="5258154" y="136297"/>
              <a:ext cx="1839240" cy="44568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F7D47A21-C570-4FF5-804D-878B37288B1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249154" y="127297"/>
                <a:ext cx="1856880" cy="46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EC81E8ED-A8C0-46D9-B9A7-9EC4D94148F5}"/>
                  </a:ext>
                </a:extLst>
              </p14:cNvPr>
              <p14:cNvContentPartPr/>
              <p14:nvPr/>
            </p14:nvContentPartPr>
            <p14:xfrm>
              <a:off x="4223514" y="154657"/>
              <a:ext cx="629640" cy="20376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EC81E8ED-A8C0-46D9-B9A7-9EC4D94148F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214874" y="145657"/>
                <a:ext cx="647280" cy="22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4FD9D1D1-527F-44E2-9BF6-7B54CCAE8BE2}"/>
                  </a:ext>
                </a:extLst>
              </p14:cNvPr>
              <p14:cNvContentPartPr/>
              <p14:nvPr/>
            </p14:nvContentPartPr>
            <p14:xfrm>
              <a:off x="3256554" y="154297"/>
              <a:ext cx="813960" cy="34812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4FD9D1D1-527F-44E2-9BF6-7B54CCAE8BE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247910" y="145297"/>
                <a:ext cx="831608" cy="36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993CC891-E287-455D-9BB0-3547F4F81CCB}"/>
                  </a:ext>
                </a:extLst>
              </p14:cNvPr>
              <p14:cNvContentPartPr/>
              <p14:nvPr/>
            </p14:nvContentPartPr>
            <p14:xfrm>
              <a:off x="7542714" y="81577"/>
              <a:ext cx="1198800" cy="35892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993CC891-E287-455D-9BB0-3547F4F81CCB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533717" y="72577"/>
                <a:ext cx="1216435" cy="37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EA74F18A-2BE7-4A95-8454-C74B36694D0E}"/>
                  </a:ext>
                </a:extLst>
              </p14:cNvPr>
              <p14:cNvContentPartPr/>
              <p14:nvPr/>
            </p14:nvContentPartPr>
            <p14:xfrm>
              <a:off x="7890834" y="1211257"/>
              <a:ext cx="106920" cy="127080"/>
            </p14:xfrm>
          </p:contentPart>
        </mc:Choice>
        <mc:Fallback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EA74F18A-2BE7-4A95-8454-C74B36694D0E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881834" y="1202257"/>
                <a:ext cx="124560" cy="14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CF7C060E-7453-4BCF-BAD6-6D7E12D7AA39}"/>
                  </a:ext>
                </a:extLst>
              </p14:cNvPr>
              <p14:cNvContentPartPr/>
              <p14:nvPr/>
            </p14:nvContentPartPr>
            <p14:xfrm>
              <a:off x="6132234" y="1420417"/>
              <a:ext cx="192600" cy="276480"/>
            </p14:xfrm>
          </p:contentPart>
        </mc:Choice>
        <mc:Fallback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CF7C060E-7453-4BCF-BAD6-6D7E12D7AA39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123234" y="1411777"/>
                <a:ext cx="210240" cy="29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5AA571EC-493A-482C-A9E6-79A2CE0D11D1}"/>
                  </a:ext>
                </a:extLst>
              </p14:cNvPr>
              <p14:cNvContentPartPr/>
              <p14:nvPr/>
            </p14:nvContentPartPr>
            <p14:xfrm>
              <a:off x="6941874" y="1883377"/>
              <a:ext cx="259920" cy="13680"/>
            </p14:xfrm>
          </p:contentPart>
        </mc:Choice>
        <mc:Fallback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5AA571EC-493A-482C-A9E6-79A2CE0D11D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932874" y="1874377"/>
                <a:ext cx="277560" cy="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F5633266-4EF8-4D6F-9909-8A12CC30CEAD}"/>
                  </a:ext>
                </a:extLst>
              </p14:cNvPr>
              <p14:cNvContentPartPr/>
              <p14:nvPr/>
            </p14:nvContentPartPr>
            <p14:xfrm>
              <a:off x="6985434" y="1947817"/>
              <a:ext cx="198360" cy="106560"/>
            </p14:xfrm>
          </p:contentPart>
        </mc:Choice>
        <mc:Fallback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F5633266-4EF8-4D6F-9909-8A12CC30CEAD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976434" y="1939177"/>
                <a:ext cx="216000" cy="12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BDF35366-D48F-4B2E-9A56-0C37B64CB507}"/>
                  </a:ext>
                </a:extLst>
              </p14:cNvPr>
              <p14:cNvContentPartPr/>
              <p14:nvPr/>
            </p14:nvContentPartPr>
            <p14:xfrm>
              <a:off x="6608154" y="1418977"/>
              <a:ext cx="602640" cy="416160"/>
            </p14:xfrm>
          </p:contentPart>
        </mc:Choice>
        <mc:Fallback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BDF35366-D48F-4B2E-9A56-0C37B64CB507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599154" y="1410337"/>
                <a:ext cx="620280" cy="43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78DD0B27-6B21-4E61-B44E-BB01DD60C7C0}"/>
                  </a:ext>
                </a:extLst>
              </p14:cNvPr>
              <p14:cNvContentPartPr/>
              <p14:nvPr/>
            </p14:nvContentPartPr>
            <p14:xfrm>
              <a:off x="2422434" y="2277217"/>
              <a:ext cx="104040" cy="266400"/>
            </p14:xfrm>
          </p:contentPart>
        </mc:Choice>
        <mc:Fallback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78DD0B27-6B21-4E61-B44E-BB01DD60C7C0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413434" y="2268217"/>
                <a:ext cx="121680" cy="28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6A2B549D-01BA-4772-854D-15BD43B9174F}"/>
                  </a:ext>
                </a:extLst>
              </p14:cNvPr>
              <p14:cNvContentPartPr/>
              <p14:nvPr/>
            </p14:nvContentPartPr>
            <p14:xfrm>
              <a:off x="2848674" y="2387377"/>
              <a:ext cx="853200" cy="232200"/>
            </p14:xfrm>
          </p:contentPart>
        </mc:Choice>
        <mc:Fallback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6A2B549D-01BA-4772-854D-15BD43B9174F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839674" y="2378724"/>
                <a:ext cx="870840" cy="2498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F874590A-D0BD-42E3-A948-EA647114A35F}"/>
                  </a:ext>
                </a:extLst>
              </p14:cNvPr>
              <p14:cNvContentPartPr/>
              <p14:nvPr/>
            </p14:nvContentPartPr>
            <p14:xfrm>
              <a:off x="950034" y="2318617"/>
              <a:ext cx="1392840" cy="232920"/>
            </p14:xfrm>
          </p:contentPart>
        </mc:Choice>
        <mc:Fallback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F874590A-D0BD-42E3-A948-EA647114A35F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941034" y="2309977"/>
                <a:ext cx="1410480" cy="25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36" name="Ink 135">
                <a:extLst>
                  <a:ext uri="{FF2B5EF4-FFF2-40B4-BE49-F238E27FC236}">
                    <a16:creationId xmlns:a16="http://schemas.microsoft.com/office/drawing/2014/main" id="{3FAC32D9-0DBE-4053-AC96-97FC80E860F4}"/>
                  </a:ext>
                </a:extLst>
              </p14:cNvPr>
              <p14:cNvContentPartPr/>
              <p14:nvPr/>
            </p14:nvContentPartPr>
            <p14:xfrm>
              <a:off x="4374354" y="2316457"/>
              <a:ext cx="383400" cy="176040"/>
            </p14:xfrm>
          </p:contentPart>
        </mc:Choice>
        <mc:Fallback>
          <p:pic>
            <p:nvPicPr>
              <p:cNvPr id="136" name="Ink 135">
                <a:extLst>
                  <a:ext uri="{FF2B5EF4-FFF2-40B4-BE49-F238E27FC236}">
                    <a16:creationId xmlns:a16="http://schemas.microsoft.com/office/drawing/2014/main" id="{3FAC32D9-0DBE-4053-AC96-97FC80E860F4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365354" y="2307817"/>
                <a:ext cx="401040" cy="19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37" name="Ink 136">
                <a:extLst>
                  <a:ext uri="{FF2B5EF4-FFF2-40B4-BE49-F238E27FC236}">
                    <a16:creationId xmlns:a16="http://schemas.microsoft.com/office/drawing/2014/main" id="{326CB652-AD5E-424B-98D7-3E32206432F1}"/>
                  </a:ext>
                </a:extLst>
              </p14:cNvPr>
              <p14:cNvContentPartPr/>
              <p14:nvPr/>
            </p14:nvContentPartPr>
            <p14:xfrm>
              <a:off x="3936234" y="2273977"/>
              <a:ext cx="291600" cy="327240"/>
            </p14:xfrm>
          </p:contentPart>
        </mc:Choice>
        <mc:Fallback>
          <p:pic>
            <p:nvPicPr>
              <p:cNvPr id="137" name="Ink 136">
                <a:extLst>
                  <a:ext uri="{FF2B5EF4-FFF2-40B4-BE49-F238E27FC236}">
                    <a16:creationId xmlns:a16="http://schemas.microsoft.com/office/drawing/2014/main" id="{326CB652-AD5E-424B-98D7-3E32206432F1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927583" y="2265337"/>
                <a:ext cx="309262" cy="34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45" name="Ink 144">
                <a:extLst>
                  <a:ext uri="{FF2B5EF4-FFF2-40B4-BE49-F238E27FC236}">
                    <a16:creationId xmlns:a16="http://schemas.microsoft.com/office/drawing/2014/main" id="{F7B926D9-19B7-4782-91D6-E72E72DA166B}"/>
                  </a:ext>
                </a:extLst>
              </p14:cNvPr>
              <p14:cNvContentPartPr/>
              <p14:nvPr/>
            </p14:nvContentPartPr>
            <p14:xfrm>
              <a:off x="4977354" y="2228617"/>
              <a:ext cx="632880" cy="275400"/>
            </p14:xfrm>
          </p:contentPart>
        </mc:Choice>
        <mc:Fallback>
          <p:pic>
            <p:nvPicPr>
              <p:cNvPr id="145" name="Ink 144">
                <a:extLst>
                  <a:ext uri="{FF2B5EF4-FFF2-40B4-BE49-F238E27FC236}">
                    <a16:creationId xmlns:a16="http://schemas.microsoft.com/office/drawing/2014/main" id="{F7B926D9-19B7-4782-91D6-E72E72DA166B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968354" y="2219617"/>
                <a:ext cx="650520" cy="29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49" name="Ink 148">
                <a:extLst>
                  <a:ext uri="{FF2B5EF4-FFF2-40B4-BE49-F238E27FC236}">
                    <a16:creationId xmlns:a16="http://schemas.microsoft.com/office/drawing/2014/main" id="{5676B9F6-2EE9-41E3-BE1B-C306B34E594B}"/>
                  </a:ext>
                </a:extLst>
              </p14:cNvPr>
              <p14:cNvContentPartPr/>
              <p14:nvPr/>
            </p14:nvContentPartPr>
            <p14:xfrm>
              <a:off x="5858274" y="2290537"/>
              <a:ext cx="769320" cy="184320"/>
            </p14:xfrm>
          </p:contentPart>
        </mc:Choice>
        <mc:Fallback>
          <p:pic>
            <p:nvPicPr>
              <p:cNvPr id="149" name="Ink 148">
                <a:extLst>
                  <a:ext uri="{FF2B5EF4-FFF2-40B4-BE49-F238E27FC236}">
                    <a16:creationId xmlns:a16="http://schemas.microsoft.com/office/drawing/2014/main" id="{5676B9F6-2EE9-41E3-BE1B-C306B34E594B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849274" y="2281537"/>
                <a:ext cx="786960" cy="2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52" name="Ink 151">
                <a:extLst>
                  <a:ext uri="{FF2B5EF4-FFF2-40B4-BE49-F238E27FC236}">
                    <a16:creationId xmlns:a16="http://schemas.microsoft.com/office/drawing/2014/main" id="{A9163D7E-EF57-4849-AF7D-8F9C33FF6021}"/>
                  </a:ext>
                </a:extLst>
              </p14:cNvPr>
              <p14:cNvContentPartPr/>
              <p14:nvPr/>
            </p14:nvContentPartPr>
            <p14:xfrm>
              <a:off x="2562114" y="933337"/>
              <a:ext cx="598320" cy="468360"/>
            </p14:xfrm>
          </p:contentPart>
        </mc:Choice>
        <mc:Fallback>
          <p:pic>
            <p:nvPicPr>
              <p:cNvPr id="152" name="Ink 151">
                <a:extLst>
                  <a:ext uri="{FF2B5EF4-FFF2-40B4-BE49-F238E27FC236}">
                    <a16:creationId xmlns:a16="http://schemas.microsoft.com/office/drawing/2014/main" id="{A9163D7E-EF57-4849-AF7D-8F9C33FF6021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553474" y="924330"/>
                <a:ext cx="615960" cy="4860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56" name="Ink 155">
                <a:extLst>
                  <a:ext uri="{FF2B5EF4-FFF2-40B4-BE49-F238E27FC236}">
                    <a16:creationId xmlns:a16="http://schemas.microsoft.com/office/drawing/2014/main" id="{3A39811A-ED5B-4BE2-8066-E398ADA70B72}"/>
                  </a:ext>
                </a:extLst>
              </p14:cNvPr>
              <p14:cNvContentPartPr/>
              <p14:nvPr/>
            </p14:nvContentPartPr>
            <p14:xfrm>
              <a:off x="3971154" y="2813977"/>
              <a:ext cx="165960" cy="362520"/>
            </p14:xfrm>
          </p:contentPart>
        </mc:Choice>
        <mc:Fallback>
          <p:pic>
            <p:nvPicPr>
              <p:cNvPr id="156" name="Ink 155">
                <a:extLst>
                  <a:ext uri="{FF2B5EF4-FFF2-40B4-BE49-F238E27FC236}">
                    <a16:creationId xmlns:a16="http://schemas.microsoft.com/office/drawing/2014/main" id="{3A39811A-ED5B-4BE2-8066-E398ADA70B72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962495" y="2804986"/>
                <a:ext cx="183638" cy="3801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60" name="Ink 159">
                <a:extLst>
                  <a:ext uri="{FF2B5EF4-FFF2-40B4-BE49-F238E27FC236}">
                    <a16:creationId xmlns:a16="http://schemas.microsoft.com/office/drawing/2014/main" id="{2C98925F-108D-49DF-A07D-EA680A63673A}"/>
                  </a:ext>
                </a:extLst>
              </p14:cNvPr>
              <p14:cNvContentPartPr/>
              <p14:nvPr/>
            </p14:nvContentPartPr>
            <p14:xfrm>
              <a:off x="4293354" y="2999017"/>
              <a:ext cx="138240" cy="13680"/>
            </p14:xfrm>
          </p:contentPart>
        </mc:Choice>
        <mc:Fallback>
          <p:pic>
            <p:nvPicPr>
              <p:cNvPr id="160" name="Ink 159">
                <a:extLst>
                  <a:ext uri="{FF2B5EF4-FFF2-40B4-BE49-F238E27FC236}">
                    <a16:creationId xmlns:a16="http://schemas.microsoft.com/office/drawing/2014/main" id="{2C98925F-108D-49DF-A07D-EA680A63673A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284354" y="2990377"/>
                <a:ext cx="155880" cy="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61" name="Ink 160">
                <a:extLst>
                  <a:ext uri="{FF2B5EF4-FFF2-40B4-BE49-F238E27FC236}">
                    <a16:creationId xmlns:a16="http://schemas.microsoft.com/office/drawing/2014/main" id="{72AAA9B8-CEE3-4F0E-9A1B-12929375266A}"/>
                  </a:ext>
                </a:extLst>
              </p14:cNvPr>
              <p14:cNvContentPartPr/>
              <p14:nvPr/>
            </p14:nvContentPartPr>
            <p14:xfrm>
              <a:off x="4288674" y="3050497"/>
              <a:ext cx="225360" cy="3240"/>
            </p14:xfrm>
          </p:contentPart>
        </mc:Choice>
        <mc:Fallback>
          <p:pic>
            <p:nvPicPr>
              <p:cNvPr id="161" name="Ink 160">
                <a:extLst>
                  <a:ext uri="{FF2B5EF4-FFF2-40B4-BE49-F238E27FC236}">
                    <a16:creationId xmlns:a16="http://schemas.microsoft.com/office/drawing/2014/main" id="{72AAA9B8-CEE3-4F0E-9A1B-12929375266A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4280034" y="3041497"/>
                <a:ext cx="243000" cy="2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89" name="Ink 188">
                <a:extLst>
                  <a:ext uri="{FF2B5EF4-FFF2-40B4-BE49-F238E27FC236}">
                    <a16:creationId xmlns:a16="http://schemas.microsoft.com/office/drawing/2014/main" id="{0A6CA5B5-6EDC-4E99-AE20-BE708E332BA0}"/>
                  </a:ext>
                </a:extLst>
              </p14:cNvPr>
              <p14:cNvContentPartPr/>
              <p14:nvPr/>
            </p14:nvContentPartPr>
            <p14:xfrm>
              <a:off x="2082234" y="3661057"/>
              <a:ext cx="147240" cy="111240"/>
            </p14:xfrm>
          </p:contentPart>
        </mc:Choice>
        <mc:Fallback>
          <p:pic>
            <p:nvPicPr>
              <p:cNvPr id="189" name="Ink 188">
                <a:extLst>
                  <a:ext uri="{FF2B5EF4-FFF2-40B4-BE49-F238E27FC236}">
                    <a16:creationId xmlns:a16="http://schemas.microsoft.com/office/drawing/2014/main" id="{0A6CA5B5-6EDC-4E99-AE20-BE708E332BA0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2073234" y="3652417"/>
                <a:ext cx="164880" cy="12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90" name="Ink 189">
                <a:extLst>
                  <a:ext uri="{FF2B5EF4-FFF2-40B4-BE49-F238E27FC236}">
                    <a16:creationId xmlns:a16="http://schemas.microsoft.com/office/drawing/2014/main" id="{46F7AE71-2B29-4D8B-AAC6-4F4A41136ECE}"/>
                  </a:ext>
                </a:extLst>
              </p14:cNvPr>
              <p14:cNvContentPartPr/>
              <p14:nvPr/>
            </p14:nvContentPartPr>
            <p14:xfrm>
              <a:off x="1232274" y="3615337"/>
              <a:ext cx="550080" cy="264600"/>
            </p14:xfrm>
          </p:contentPart>
        </mc:Choice>
        <mc:Fallback>
          <p:pic>
            <p:nvPicPr>
              <p:cNvPr id="190" name="Ink 189">
                <a:extLst>
                  <a:ext uri="{FF2B5EF4-FFF2-40B4-BE49-F238E27FC236}">
                    <a16:creationId xmlns:a16="http://schemas.microsoft.com/office/drawing/2014/main" id="{46F7AE71-2B29-4D8B-AAC6-4F4A41136ECE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1223634" y="3606697"/>
                <a:ext cx="567720" cy="28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91" name="Ink 190">
                <a:extLst>
                  <a:ext uri="{FF2B5EF4-FFF2-40B4-BE49-F238E27FC236}">
                    <a16:creationId xmlns:a16="http://schemas.microsoft.com/office/drawing/2014/main" id="{9F9F9705-DBAF-4787-96DB-41B533C3E235}"/>
                  </a:ext>
                </a:extLst>
              </p14:cNvPr>
              <p14:cNvContentPartPr/>
              <p14:nvPr/>
            </p14:nvContentPartPr>
            <p14:xfrm>
              <a:off x="2361594" y="3706417"/>
              <a:ext cx="97920" cy="11160"/>
            </p14:xfrm>
          </p:contentPart>
        </mc:Choice>
        <mc:Fallback>
          <p:pic>
            <p:nvPicPr>
              <p:cNvPr id="191" name="Ink 190">
                <a:extLst>
                  <a:ext uri="{FF2B5EF4-FFF2-40B4-BE49-F238E27FC236}">
                    <a16:creationId xmlns:a16="http://schemas.microsoft.com/office/drawing/2014/main" id="{9F9F9705-DBAF-4787-96DB-41B533C3E235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352594" y="3697417"/>
                <a:ext cx="11556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98" name="Ink 197">
                <a:extLst>
                  <a:ext uri="{FF2B5EF4-FFF2-40B4-BE49-F238E27FC236}">
                    <a16:creationId xmlns:a16="http://schemas.microsoft.com/office/drawing/2014/main" id="{FA154D73-5A8F-4851-A7F3-C776E8A3387C}"/>
                  </a:ext>
                </a:extLst>
              </p14:cNvPr>
              <p14:cNvContentPartPr/>
              <p14:nvPr/>
            </p14:nvContentPartPr>
            <p14:xfrm>
              <a:off x="3446634" y="3552697"/>
              <a:ext cx="474120" cy="274680"/>
            </p14:xfrm>
          </p:contentPart>
        </mc:Choice>
        <mc:Fallback>
          <p:pic>
            <p:nvPicPr>
              <p:cNvPr id="198" name="Ink 197">
                <a:extLst>
                  <a:ext uri="{FF2B5EF4-FFF2-40B4-BE49-F238E27FC236}">
                    <a16:creationId xmlns:a16="http://schemas.microsoft.com/office/drawing/2014/main" id="{FA154D73-5A8F-4851-A7F3-C776E8A3387C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3437634" y="3543697"/>
                <a:ext cx="491760" cy="29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199" name="Ink 198">
                <a:extLst>
                  <a:ext uri="{FF2B5EF4-FFF2-40B4-BE49-F238E27FC236}">
                    <a16:creationId xmlns:a16="http://schemas.microsoft.com/office/drawing/2014/main" id="{7619E11C-D4FA-4155-A82B-4CF939A5E846}"/>
                  </a:ext>
                </a:extLst>
              </p14:cNvPr>
              <p14:cNvContentPartPr/>
              <p14:nvPr/>
            </p14:nvContentPartPr>
            <p14:xfrm>
              <a:off x="2546634" y="3584377"/>
              <a:ext cx="687960" cy="181800"/>
            </p14:xfrm>
          </p:contentPart>
        </mc:Choice>
        <mc:Fallback>
          <p:pic>
            <p:nvPicPr>
              <p:cNvPr id="199" name="Ink 198">
                <a:extLst>
                  <a:ext uri="{FF2B5EF4-FFF2-40B4-BE49-F238E27FC236}">
                    <a16:creationId xmlns:a16="http://schemas.microsoft.com/office/drawing/2014/main" id="{7619E11C-D4FA-4155-A82B-4CF939A5E846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2537989" y="3575377"/>
                <a:ext cx="705609" cy="19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239" name="Ink 238">
                <a:extLst>
                  <a:ext uri="{FF2B5EF4-FFF2-40B4-BE49-F238E27FC236}">
                    <a16:creationId xmlns:a16="http://schemas.microsoft.com/office/drawing/2014/main" id="{1F0BD6A7-3885-48E0-A30F-FEA03E134C76}"/>
                  </a:ext>
                </a:extLst>
              </p14:cNvPr>
              <p14:cNvContentPartPr/>
              <p14:nvPr/>
            </p14:nvContentPartPr>
            <p14:xfrm>
              <a:off x="6064914" y="657217"/>
              <a:ext cx="1716120" cy="694440"/>
            </p14:xfrm>
          </p:contentPart>
        </mc:Choice>
        <mc:Fallback>
          <p:pic>
            <p:nvPicPr>
              <p:cNvPr id="239" name="Ink 238">
                <a:extLst>
                  <a:ext uri="{FF2B5EF4-FFF2-40B4-BE49-F238E27FC236}">
                    <a16:creationId xmlns:a16="http://schemas.microsoft.com/office/drawing/2014/main" id="{1F0BD6A7-3885-48E0-A30F-FEA03E134C76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6056274" y="648573"/>
                <a:ext cx="1733760" cy="7120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258" name="Ink 257">
                <a:extLst>
                  <a:ext uri="{FF2B5EF4-FFF2-40B4-BE49-F238E27FC236}">
                    <a16:creationId xmlns:a16="http://schemas.microsoft.com/office/drawing/2014/main" id="{DCC31DE4-70E9-4438-8F78-E58B29F4ABA4}"/>
                  </a:ext>
                </a:extLst>
              </p14:cNvPr>
              <p14:cNvContentPartPr/>
              <p14:nvPr/>
            </p14:nvContentPartPr>
            <p14:xfrm>
              <a:off x="3520434" y="809137"/>
              <a:ext cx="2395800" cy="1296720"/>
            </p14:xfrm>
          </p:contentPart>
        </mc:Choice>
        <mc:Fallback>
          <p:pic>
            <p:nvPicPr>
              <p:cNvPr id="258" name="Ink 257">
                <a:extLst>
                  <a:ext uri="{FF2B5EF4-FFF2-40B4-BE49-F238E27FC236}">
                    <a16:creationId xmlns:a16="http://schemas.microsoft.com/office/drawing/2014/main" id="{DCC31DE4-70E9-4438-8F78-E58B29F4ABA4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3511434" y="800139"/>
                <a:ext cx="2413440" cy="13143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309" name="Ink 308">
                <a:extLst>
                  <a:ext uri="{FF2B5EF4-FFF2-40B4-BE49-F238E27FC236}">
                    <a16:creationId xmlns:a16="http://schemas.microsoft.com/office/drawing/2014/main" id="{06A006CF-A450-4323-8ACB-BB995CA15597}"/>
                  </a:ext>
                </a:extLst>
              </p14:cNvPr>
              <p14:cNvContentPartPr/>
              <p14:nvPr/>
            </p14:nvContentPartPr>
            <p14:xfrm>
              <a:off x="1515594" y="3983977"/>
              <a:ext cx="3021840" cy="653040"/>
            </p14:xfrm>
          </p:contentPart>
        </mc:Choice>
        <mc:Fallback>
          <p:pic>
            <p:nvPicPr>
              <p:cNvPr id="309" name="Ink 308">
                <a:extLst>
                  <a:ext uri="{FF2B5EF4-FFF2-40B4-BE49-F238E27FC236}">
                    <a16:creationId xmlns:a16="http://schemas.microsoft.com/office/drawing/2014/main" id="{06A006CF-A450-4323-8ACB-BB995CA15597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1506954" y="3975337"/>
                <a:ext cx="3039480" cy="67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361" name="Ink 360">
                <a:extLst>
                  <a:ext uri="{FF2B5EF4-FFF2-40B4-BE49-F238E27FC236}">
                    <a16:creationId xmlns:a16="http://schemas.microsoft.com/office/drawing/2014/main" id="{679EE851-2983-4FBA-91F6-02749511D7D8}"/>
                  </a:ext>
                </a:extLst>
              </p14:cNvPr>
              <p14:cNvContentPartPr/>
              <p14:nvPr/>
            </p14:nvContentPartPr>
            <p14:xfrm>
              <a:off x="4636074" y="2595817"/>
              <a:ext cx="2527560" cy="1310400"/>
            </p14:xfrm>
          </p:contentPart>
        </mc:Choice>
        <mc:Fallback>
          <p:pic>
            <p:nvPicPr>
              <p:cNvPr id="361" name="Ink 360">
                <a:extLst>
                  <a:ext uri="{FF2B5EF4-FFF2-40B4-BE49-F238E27FC236}">
                    <a16:creationId xmlns:a16="http://schemas.microsoft.com/office/drawing/2014/main" id="{679EE851-2983-4FBA-91F6-02749511D7D8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4627074" y="2586817"/>
                <a:ext cx="2545200" cy="1328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108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solidFill>
            <a:srgbClr val="000000"/>
          </a:solidFill>
        </a:ln>
      </a:spPr>
      <a:bodyPr rtlCol="0" anchor="ctr"/>
      <a:lstStyle>
        <a:defPPr algn="ctr">
          <a:defRPr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Custom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Abdulaziz Mohammad Al-Jalal</dc:creator>
  <cp:lastModifiedBy>Abdulaziz Mohammad Al-Jalal</cp:lastModifiedBy>
  <cp:revision>483</cp:revision>
  <cp:lastPrinted>2018-09-02T07:43:37Z</cp:lastPrinted>
  <dcterms:created xsi:type="dcterms:W3CDTF">2018-09-01T14:54:20Z</dcterms:created>
  <dcterms:modified xsi:type="dcterms:W3CDTF">2018-10-28T09:02:55Z</dcterms:modified>
</cp:coreProperties>
</file>